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22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F6650F8B-F253-4288-9910-6C87727E15BF}" v="1" dt="2024-11-28T13:15:32.231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28" Type="http://schemas.microsoft.com/office/2015/10/relationships/revisionInfo" Target="revisionInfo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F6650F8B-F253-4288-9910-6C87727E15BF}"/>
    <pc:docChg chg="custSel modSld modMainMaster">
      <pc:chgData name="LESUR Christophe SI" userId="a0bda02c-4e6d-4ba6-bae4-63d8a5b4dc4b" providerId="ADAL" clId="{F6650F8B-F253-4288-9910-6C87727E15BF}" dt="2024-11-28T13:15:43.271" v="2" actId="2696"/>
      <pc:docMkLst>
        <pc:docMk/>
      </pc:docMkLst>
      <pc:sldChg chg="delSp modSp mod modClrScheme chgLayout">
        <pc:chgData name="LESUR Christophe SI" userId="a0bda02c-4e6d-4ba6-bae4-63d8a5b4dc4b" providerId="ADAL" clId="{F6650F8B-F253-4288-9910-6C87727E15BF}" dt="2024-11-28T13:15:35.164" v="1" actId="700"/>
        <pc:sldMkLst>
          <pc:docMk/>
          <pc:sldMk cId="0" sldId="262"/>
        </pc:sldMkLst>
        <pc:spChg chg="del mod">
          <ac:chgData name="LESUR Christophe SI" userId="a0bda02c-4e6d-4ba6-bae4-63d8a5b4dc4b" providerId="ADAL" clId="{F6650F8B-F253-4288-9910-6C87727E15BF}" dt="2024-11-28T13:15:35.164" v="1" actId="700"/>
          <ac:spMkLst>
            <pc:docMk/>
            <pc:sldMk cId="0" sldId="262"/>
            <ac:spMk id="2" creationId="{563687F8-9EBC-488F-AD7D-7E2F8CC14321}"/>
          </ac:spMkLst>
        </pc:spChg>
        <pc:spChg chg="mod ord">
          <ac:chgData name="LESUR Christophe SI" userId="a0bda02c-4e6d-4ba6-bae4-63d8a5b4dc4b" providerId="ADAL" clId="{F6650F8B-F253-4288-9910-6C87727E15BF}" dt="2024-11-28T13:15:35.164" v="1" actId="700"/>
          <ac:spMkLst>
            <pc:docMk/>
            <pc:sldMk cId="0" sldId="262"/>
            <ac:spMk id="5122" creationId="{CE718AF3-7657-4211-A46B-E8CD577BAD24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72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72"/>
            <ac:spMk id="6146" creationId="{DC2F9520-F21F-408D-8135-3EED0F7C3EFC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73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73"/>
            <ac:spMk id="7170" creationId="{251FC3A8-71B4-407B-8124-0FEC249BC148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74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74"/>
            <ac:spMk id="8195" creationId="{D016CA9D-68BD-4338-9ACB-185BE064353F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75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75"/>
            <ac:spMk id="10244" creationId="{DCC53AA2-BC88-48F1-A735-E5ABD05E096B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76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76"/>
            <ac:spMk id="13314" creationId="{2DB382FD-71A4-4383-83E1-99BC0686F96F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77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77"/>
            <ac:spMk id="14338" creationId="{0ACB0E46-1A62-4FE5-B71A-43F1F63761BD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78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78"/>
            <ac:spMk id="15362" creationId="{DD82EE07-36FE-4D68-81A7-6EFDCA9C0E80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79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79"/>
            <ac:spMk id="16386" creationId="{948DB6E5-CD5E-457A-A6AC-92B564B2EBF6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80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80"/>
            <ac:spMk id="17410" creationId="{326E0FF5-DB85-4B8B-AB38-A9EA09D05295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81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81"/>
            <ac:spMk id="18438" creationId="{3A974048-E8A3-475D-A850-9649DAC3BDEC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82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82"/>
            <ac:spMk id="20482" creationId="{2F7482A0-4626-478D-8BCD-D272B245C43E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83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83"/>
            <ac:spMk id="21506" creationId="{307B911F-A0B7-436E-A386-B1A3725B0D16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84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84"/>
            <ac:spMk id="22530" creationId="{03178B40-80B1-404F-A7D6-757BAF4A1986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85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85"/>
            <ac:spMk id="23554" creationId="{574FD371-5A51-45C0-A636-EC0EA02B9AA0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86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86"/>
            <ac:spMk id="24578" creationId="{787C54AE-A903-48C8-A4D8-08274117E6BE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87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87"/>
            <ac:spMk id="25602" creationId="{68B5AB66-AD33-4468-9378-4F680FD0A5EF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88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88"/>
            <ac:spMk id="26626" creationId="{71D35076-CABF-4D7B-8E41-CF6E9E4AE51D}"/>
          </ac:spMkLst>
        </pc:spChg>
      </pc:sldChg>
      <pc:sldChg chg="modSp">
        <pc:chgData name="LESUR Christophe SI" userId="a0bda02c-4e6d-4ba6-bae4-63d8a5b4dc4b" providerId="ADAL" clId="{F6650F8B-F253-4288-9910-6C87727E15BF}" dt="2024-11-28T13:15:32.231" v="0"/>
        <pc:sldMkLst>
          <pc:docMk/>
          <pc:sldMk cId="0" sldId="289"/>
        </pc:sldMkLst>
        <pc:spChg chg="mod">
          <ac:chgData name="LESUR Christophe SI" userId="a0bda02c-4e6d-4ba6-bae4-63d8a5b4dc4b" providerId="ADAL" clId="{F6650F8B-F253-4288-9910-6C87727E15BF}" dt="2024-11-28T13:15:32.231" v="0"/>
          <ac:spMkLst>
            <pc:docMk/>
            <pc:sldMk cId="0" sldId="289"/>
            <ac:spMk id="28674" creationId="{29F9118E-CC06-4DCB-8B62-04D2696FB921}"/>
          </ac:spMkLst>
        </pc:spChg>
      </pc:sldChg>
      <pc:sldMasterChg chg="delSldLayout modSldLayout">
        <pc:chgData name="LESUR Christophe SI" userId="a0bda02c-4e6d-4ba6-bae4-63d8a5b4dc4b" providerId="ADAL" clId="{F6650F8B-F253-4288-9910-6C87727E15BF}" dt="2024-11-28T13:15:43.271" v="2" actId="2696"/>
        <pc:sldMasterMkLst>
          <pc:docMk/>
          <pc:sldMasterMk cId="3417395392" sldId="2147483738"/>
        </pc:sldMasterMkLst>
        <pc:sldLayoutChg chg="delSp del">
          <pc:chgData name="LESUR Christophe SI" userId="a0bda02c-4e6d-4ba6-bae4-63d8a5b4dc4b" providerId="ADAL" clId="{F6650F8B-F253-4288-9910-6C87727E15BF}" dt="2024-11-28T13:15:43.271" v="2" actId="2696"/>
          <pc:sldLayoutMkLst>
            <pc:docMk/>
            <pc:sldMasterMk cId="3417395392" sldId="2147483738"/>
            <pc:sldLayoutMk cId="2380065549" sldId="2147483742"/>
          </pc:sldLayoutMkLst>
          <pc:spChg chg="del">
            <ac:chgData name="LESUR Christophe SI" userId="a0bda02c-4e6d-4ba6-bae4-63d8a5b4dc4b" providerId="ADAL" clId="{F6650F8B-F253-4288-9910-6C87727E15BF}" dt="2024-11-28T13:15:32.231" v="0"/>
            <ac:spMkLst>
              <pc:docMk/>
              <pc:sldMasterMk cId="3417395392" sldId="2147483738"/>
              <pc:sldLayoutMk cId="2380065549" sldId="2147483742"/>
              <ac:spMk id="4" creationId="{247C23B6-367C-4025-8F82-69CA097654E2}"/>
            </ac:spMkLst>
          </pc:sp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2473805-9A5D-449B-91A5-5741AB91BEFC}" type="datetimeFigureOut">
              <a:rPr lang="en-US" smtClean="0"/>
              <a:t>11/28/2024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15C9F5D-48FD-44BD-8805-5FC0758D82E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07946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Espace réservé de l'image des diapositives 1">
            <a:extLst>
              <a:ext uri="{FF2B5EF4-FFF2-40B4-BE49-F238E27FC236}">
                <a16:creationId xmlns:a16="http://schemas.microsoft.com/office/drawing/2014/main" id="{318E5AFD-396E-48AF-A047-D7E0E1B2AF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4" name="Espace réservé des commentaires 2">
            <a:extLst>
              <a:ext uri="{FF2B5EF4-FFF2-40B4-BE49-F238E27FC236}">
                <a16:creationId xmlns:a16="http://schemas.microsoft.com/office/drawing/2014/main" id="{F8A2203F-56F6-4BC3-87D2-2CE0A89DA5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8675" name="Espace réservé du numéro de diapositive 3">
            <a:extLst>
              <a:ext uri="{FF2B5EF4-FFF2-40B4-BE49-F238E27FC236}">
                <a16:creationId xmlns:a16="http://schemas.microsoft.com/office/drawing/2014/main" id="{ABBDE2E4-B05E-4E08-96D8-B486CC9044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C4BCEA7-301E-4660-95AC-11E219D162EB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679721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87583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0121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73953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.em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03277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948DB6E5-CD5E-457A-A6AC-92B564B2EB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Ependymal cells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1721BF0F-CB78-4F4F-9367-DB0F7D08E704}"/>
              </a:ext>
            </a:extLst>
          </p:cNvPr>
          <p:cNvGrpSpPr>
            <a:grpSpLocks/>
          </p:cNvGrpSpPr>
          <p:nvPr/>
        </p:nvGrpSpPr>
        <p:grpSpPr bwMode="auto">
          <a:xfrm>
            <a:off x="2898775" y="1901825"/>
            <a:ext cx="1154113" cy="3330575"/>
            <a:chOff x="866" y="1198"/>
            <a:chExt cx="727" cy="2098"/>
          </a:xfrm>
        </p:grpSpPr>
        <p:sp>
          <p:nvSpPr>
            <p:cNvPr id="36986" name="Freeform 4">
              <a:extLst>
                <a:ext uri="{FF2B5EF4-FFF2-40B4-BE49-F238E27FC236}">
                  <a16:creationId xmlns:a16="http://schemas.microsoft.com/office/drawing/2014/main" id="{E60EDABD-8BDD-4780-B00A-9D62A87E5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7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5">
              <a:extLst>
                <a:ext uri="{FF2B5EF4-FFF2-40B4-BE49-F238E27FC236}">
                  <a16:creationId xmlns:a16="http://schemas.microsoft.com/office/drawing/2014/main" id="{929F0EA3-7469-408C-8B3E-EF7016AAE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7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6">
              <a:extLst>
                <a:ext uri="{FF2B5EF4-FFF2-40B4-BE49-F238E27FC236}">
                  <a16:creationId xmlns:a16="http://schemas.microsoft.com/office/drawing/2014/main" id="{380B6B5B-C848-49A6-8E63-EB0009347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265"/>
              <a:ext cx="432" cy="380"/>
            </a:xfrm>
            <a:custGeom>
              <a:avLst/>
              <a:gdLst>
                <a:gd name="T0" fmla="*/ 401 w 240"/>
                <a:gd name="T1" fmla="*/ 48 h 198"/>
                <a:gd name="T2" fmla="*/ 911 w 240"/>
                <a:gd name="T3" fmla="*/ 148 h 198"/>
                <a:gd name="T4" fmla="*/ 1190 w 240"/>
                <a:gd name="T5" fmla="*/ 409 h 198"/>
                <a:gd name="T6" fmla="*/ 1400 w 240"/>
                <a:gd name="T7" fmla="*/ 885 h 198"/>
                <a:gd name="T8" fmla="*/ 1174 w 240"/>
                <a:gd name="T9" fmla="*/ 1271 h 198"/>
                <a:gd name="T10" fmla="*/ 275 w 240"/>
                <a:gd name="T11" fmla="*/ 925 h 198"/>
                <a:gd name="T12" fmla="*/ 401 w 240"/>
                <a:gd name="T13" fmla="*/ 48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198">
                  <a:moveTo>
                    <a:pt x="69" y="7"/>
                  </a:moveTo>
                  <a:cubicBezTo>
                    <a:pt x="101" y="0"/>
                    <a:pt x="128" y="5"/>
                    <a:pt x="156" y="21"/>
                  </a:cubicBezTo>
                  <a:cubicBezTo>
                    <a:pt x="174" y="31"/>
                    <a:pt x="187" y="47"/>
                    <a:pt x="204" y="58"/>
                  </a:cubicBezTo>
                  <a:cubicBezTo>
                    <a:pt x="222" y="80"/>
                    <a:pt x="240" y="94"/>
                    <a:pt x="240" y="125"/>
                  </a:cubicBezTo>
                  <a:cubicBezTo>
                    <a:pt x="240" y="152"/>
                    <a:pt x="226" y="171"/>
                    <a:pt x="201" y="180"/>
                  </a:cubicBezTo>
                  <a:cubicBezTo>
                    <a:pt x="145" y="198"/>
                    <a:pt x="90" y="163"/>
                    <a:pt x="47" y="131"/>
                  </a:cubicBezTo>
                  <a:cubicBezTo>
                    <a:pt x="0" y="96"/>
                    <a:pt x="11" y="20"/>
                    <a:pt x="69" y="7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7">
              <a:extLst>
                <a:ext uri="{FF2B5EF4-FFF2-40B4-BE49-F238E27FC236}">
                  <a16:creationId xmlns:a16="http://schemas.microsoft.com/office/drawing/2014/main" id="{922E51AB-B179-46F6-8A85-6A97A5B0C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269"/>
              <a:ext cx="421" cy="1129"/>
            </a:xfrm>
            <a:custGeom>
              <a:avLst/>
              <a:gdLst>
                <a:gd name="T0" fmla="*/ 495 w 234"/>
                <a:gd name="T1" fmla="*/ 0 h 588"/>
                <a:gd name="T2" fmla="*/ 94 w 234"/>
                <a:gd name="T3" fmla="*/ 1379 h 588"/>
                <a:gd name="T4" fmla="*/ 158 w 234"/>
                <a:gd name="T5" fmla="*/ 3230 h 588"/>
                <a:gd name="T6" fmla="*/ 624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8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5" y="0"/>
                  </a:moveTo>
                  <a:cubicBezTo>
                    <a:pt x="0" y="26"/>
                    <a:pt x="16" y="121"/>
                    <a:pt x="16" y="195"/>
                  </a:cubicBezTo>
                  <a:cubicBezTo>
                    <a:pt x="16" y="282"/>
                    <a:pt x="12" y="371"/>
                    <a:pt x="27" y="456"/>
                  </a:cubicBezTo>
                  <a:cubicBezTo>
                    <a:pt x="34" y="498"/>
                    <a:pt x="72" y="524"/>
                    <a:pt x="107" y="546"/>
                  </a:cubicBezTo>
                  <a:cubicBezTo>
                    <a:pt x="139" y="567"/>
                    <a:pt x="201" y="588"/>
                    <a:pt x="234" y="583"/>
                  </a:cubicBezTo>
                  <a:cubicBezTo>
                    <a:pt x="135" y="543"/>
                    <a:pt x="27" y="471"/>
                    <a:pt x="33" y="350"/>
                  </a:cubicBezTo>
                  <a:cubicBezTo>
                    <a:pt x="37" y="289"/>
                    <a:pt x="33" y="230"/>
                    <a:pt x="33" y="169"/>
                  </a:cubicBezTo>
                  <a:cubicBezTo>
                    <a:pt x="34" y="125"/>
                    <a:pt x="27" y="62"/>
                    <a:pt x="56" y="26"/>
                  </a:cubicBezTo>
                  <a:cubicBezTo>
                    <a:pt x="60" y="21"/>
                    <a:pt x="65" y="17"/>
                    <a:pt x="70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8">
              <a:extLst>
                <a:ext uri="{FF2B5EF4-FFF2-40B4-BE49-F238E27FC236}">
                  <a16:creationId xmlns:a16="http://schemas.microsoft.com/office/drawing/2014/main" id="{F92A99E1-6883-4DE8-92E3-21F138162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747"/>
              <a:ext cx="205" cy="633"/>
            </a:xfrm>
            <a:custGeom>
              <a:avLst/>
              <a:gdLst>
                <a:gd name="T0" fmla="*/ 0 w 114"/>
                <a:gd name="T1" fmla="*/ 2329 h 330"/>
                <a:gd name="T2" fmla="*/ 554 w 114"/>
                <a:gd name="T3" fmla="*/ 1431 h 330"/>
                <a:gd name="T4" fmla="*/ 599 w 114"/>
                <a:gd name="T5" fmla="*/ 0 h 330"/>
                <a:gd name="T6" fmla="*/ 554 w 114"/>
                <a:gd name="T7" fmla="*/ 409 h 330"/>
                <a:gd name="T8" fmla="*/ 539 w 114"/>
                <a:gd name="T9" fmla="*/ 813 h 330"/>
                <a:gd name="T10" fmla="*/ 446 w 114"/>
                <a:gd name="T11" fmla="*/ 1475 h 330"/>
                <a:gd name="T12" fmla="*/ 36 w 114"/>
                <a:gd name="T13" fmla="*/ 232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5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4" y="10"/>
                    <a:pt x="97" y="43"/>
                    <a:pt x="95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7" y="209"/>
                  </a:cubicBezTo>
                  <a:cubicBezTo>
                    <a:pt x="67" y="254"/>
                    <a:pt x="41" y="303"/>
                    <a:pt x="6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9">
              <a:extLst>
                <a:ext uri="{FF2B5EF4-FFF2-40B4-BE49-F238E27FC236}">
                  <a16:creationId xmlns:a16="http://schemas.microsoft.com/office/drawing/2014/main" id="{C2AD565A-5E87-4B56-8C5D-EB4FE39FE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363"/>
              <a:ext cx="74" cy="177"/>
            </a:xfrm>
            <a:custGeom>
              <a:avLst/>
              <a:gdLst>
                <a:gd name="T0" fmla="*/ 235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0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0" y="14"/>
                  </a:moveTo>
                  <a:cubicBezTo>
                    <a:pt x="38" y="9"/>
                    <a:pt x="31" y="7"/>
                    <a:pt x="28" y="12"/>
                  </a:cubicBezTo>
                  <a:cubicBezTo>
                    <a:pt x="23" y="18"/>
                    <a:pt x="20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0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10">
              <a:extLst>
                <a:ext uri="{FF2B5EF4-FFF2-40B4-BE49-F238E27FC236}">
                  <a16:creationId xmlns:a16="http://schemas.microsoft.com/office/drawing/2014/main" id="{1A201BB1-0FF1-4FBB-9266-5F23CB147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396"/>
              <a:ext cx="99" cy="151"/>
            </a:xfrm>
            <a:custGeom>
              <a:avLst/>
              <a:gdLst>
                <a:gd name="T0" fmla="*/ 320 w 55"/>
                <a:gd name="T1" fmla="*/ 140 h 79"/>
                <a:gd name="T2" fmla="*/ 247 w 55"/>
                <a:gd name="T3" fmla="*/ 84 h 79"/>
                <a:gd name="T4" fmla="*/ 158 w 55"/>
                <a:gd name="T5" fmla="*/ 140 h 79"/>
                <a:gd name="T6" fmla="*/ 74 w 55"/>
                <a:gd name="T7" fmla="*/ 308 h 79"/>
                <a:gd name="T8" fmla="*/ 0 w 55"/>
                <a:gd name="T9" fmla="*/ 552 h 79"/>
                <a:gd name="T10" fmla="*/ 23 w 55"/>
                <a:gd name="T11" fmla="*/ 421 h 79"/>
                <a:gd name="T12" fmla="*/ 65 w 55"/>
                <a:gd name="T13" fmla="*/ 252 h 79"/>
                <a:gd name="T14" fmla="*/ 158 w 55"/>
                <a:gd name="T15" fmla="*/ 84 h 79"/>
                <a:gd name="T16" fmla="*/ 320 w 55"/>
                <a:gd name="T17" fmla="*/ 11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79">
                  <a:moveTo>
                    <a:pt x="55" y="20"/>
                  </a:moveTo>
                  <a:cubicBezTo>
                    <a:pt x="55" y="15"/>
                    <a:pt x="46" y="12"/>
                    <a:pt x="42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7" y="55"/>
                    <a:pt x="3" y="68"/>
                    <a:pt x="0" y="79"/>
                  </a:cubicBezTo>
                  <a:cubicBezTo>
                    <a:pt x="0" y="74"/>
                    <a:pt x="3" y="66"/>
                    <a:pt x="4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7" y="7"/>
                    <a:pt x="55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11">
              <a:extLst>
                <a:ext uri="{FF2B5EF4-FFF2-40B4-BE49-F238E27FC236}">
                  <a16:creationId xmlns:a16="http://schemas.microsoft.com/office/drawing/2014/main" id="{4271B3B1-4B3A-4AC5-B3CE-EEEC9315F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440"/>
              <a:ext cx="67" cy="104"/>
            </a:xfrm>
            <a:custGeom>
              <a:avLst/>
              <a:gdLst>
                <a:gd name="T0" fmla="*/ 206 w 37"/>
                <a:gd name="T1" fmla="*/ 85 h 54"/>
                <a:gd name="T2" fmla="*/ 167 w 37"/>
                <a:gd name="T3" fmla="*/ 29 h 54"/>
                <a:gd name="T4" fmla="*/ 101 w 37"/>
                <a:gd name="T5" fmla="*/ 71 h 54"/>
                <a:gd name="T6" fmla="*/ 13 w 37"/>
                <a:gd name="T7" fmla="*/ 385 h 54"/>
                <a:gd name="T8" fmla="*/ 29 w 37"/>
                <a:gd name="T9" fmla="*/ 177 h 54"/>
                <a:gd name="T10" fmla="*/ 89 w 37"/>
                <a:gd name="T11" fmla="*/ 44 h 54"/>
                <a:gd name="T12" fmla="*/ 154 w 37"/>
                <a:gd name="T13" fmla="*/ 8 h 54"/>
                <a:gd name="T14" fmla="*/ 219 w 37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4">
                  <a:moveTo>
                    <a:pt x="35" y="12"/>
                  </a:moveTo>
                  <a:cubicBezTo>
                    <a:pt x="33" y="9"/>
                    <a:pt x="31" y="5"/>
                    <a:pt x="28" y="4"/>
                  </a:cubicBezTo>
                  <a:cubicBezTo>
                    <a:pt x="23" y="2"/>
                    <a:pt x="19" y="7"/>
                    <a:pt x="17" y="10"/>
                  </a:cubicBezTo>
                  <a:cubicBezTo>
                    <a:pt x="9" y="23"/>
                    <a:pt x="4" y="39"/>
                    <a:pt x="2" y="54"/>
                  </a:cubicBezTo>
                  <a:cubicBezTo>
                    <a:pt x="0" y="45"/>
                    <a:pt x="3" y="34"/>
                    <a:pt x="5" y="25"/>
                  </a:cubicBezTo>
                  <a:cubicBezTo>
                    <a:pt x="7" y="18"/>
                    <a:pt x="10" y="11"/>
                    <a:pt x="15" y="6"/>
                  </a:cubicBezTo>
                  <a:cubicBezTo>
                    <a:pt x="18" y="3"/>
                    <a:pt x="22" y="0"/>
                    <a:pt x="26" y="1"/>
                  </a:cubicBezTo>
                  <a:cubicBezTo>
                    <a:pt x="30" y="2"/>
                    <a:pt x="34" y="5"/>
                    <a:pt x="37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12">
              <a:extLst>
                <a:ext uri="{FF2B5EF4-FFF2-40B4-BE49-F238E27FC236}">
                  <a16:creationId xmlns:a16="http://schemas.microsoft.com/office/drawing/2014/main" id="{D1AF24B6-34D9-44C0-8F8F-B0D27F8A2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413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3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0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0" y="28"/>
                    <a:pt x="9" y="40"/>
                  </a:cubicBezTo>
                  <a:cubicBezTo>
                    <a:pt x="7" y="51"/>
                    <a:pt x="8" y="62"/>
                    <a:pt x="7" y="74"/>
                  </a:cubicBezTo>
                  <a:cubicBezTo>
                    <a:pt x="6" y="86"/>
                    <a:pt x="3" y="99"/>
                    <a:pt x="2" y="112"/>
                  </a:cubicBezTo>
                  <a:cubicBezTo>
                    <a:pt x="1" y="107"/>
                    <a:pt x="1" y="102"/>
                    <a:pt x="1" y="97"/>
                  </a:cubicBezTo>
                  <a:cubicBezTo>
                    <a:pt x="0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9" y="10"/>
                    <a:pt x="17" y="5"/>
                  </a:cubicBezTo>
                  <a:cubicBezTo>
                    <a:pt x="21" y="2"/>
                    <a:pt x="25" y="4"/>
                    <a:pt x="29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13">
              <a:extLst>
                <a:ext uri="{FF2B5EF4-FFF2-40B4-BE49-F238E27FC236}">
                  <a16:creationId xmlns:a16="http://schemas.microsoft.com/office/drawing/2014/main" id="{194771E8-E244-4052-9215-65FF96B44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379"/>
              <a:ext cx="48" cy="309"/>
            </a:xfrm>
            <a:custGeom>
              <a:avLst/>
              <a:gdLst>
                <a:gd name="T0" fmla="*/ 151 w 27"/>
                <a:gd name="T1" fmla="*/ 23 h 161"/>
                <a:gd name="T2" fmla="*/ 44 w 27"/>
                <a:gd name="T3" fmla="*/ 140 h 161"/>
                <a:gd name="T4" fmla="*/ 73 w 27"/>
                <a:gd name="T5" fmla="*/ 424 h 161"/>
                <a:gd name="T6" fmla="*/ 123 w 27"/>
                <a:gd name="T7" fmla="*/ 777 h 161"/>
                <a:gd name="T8" fmla="*/ 123 w 27"/>
                <a:gd name="T9" fmla="*/ 954 h 161"/>
                <a:gd name="T10" fmla="*/ 107 w 27"/>
                <a:gd name="T11" fmla="*/ 1138 h 161"/>
                <a:gd name="T12" fmla="*/ 101 w 27"/>
                <a:gd name="T13" fmla="*/ 1069 h 161"/>
                <a:gd name="T14" fmla="*/ 94 w 27"/>
                <a:gd name="T15" fmla="*/ 933 h 161"/>
                <a:gd name="T16" fmla="*/ 78 w 27"/>
                <a:gd name="T17" fmla="*/ 729 h 161"/>
                <a:gd name="T18" fmla="*/ 28 w 27"/>
                <a:gd name="T19" fmla="*/ 416 h 161"/>
                <a:gd name="T20" fmla="*/ 36 w 27"/>
                <a:gd name="T21" fmla="*/ 100 h 161"/>
                <a:gd name="T22" fmla="*/ 94 w 27"/>
                <a:gd name="T23" fmla="*/ 15 h 161"/>
                <a:gd name="T24" fmla="*/ 146 w 27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61">
                  <a:moveTo>
                    <a:pt x="27" y="3"/>
                  </a:moveTo>
                  <a:cubicBezTo>
                    <a:pt x="18" y="1"/>
                    <a:pt x="10" y="13"/>
                    <a:pt x="8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7" y="77"/>
                    <a:pt x="20" y="93"/>
                    <a:pt x="22" y="110"/>
                  </a:cubicBezTo>
                  <a:cubicBezTo>
                    <a:pt x="22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7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5" y="112"/>
                    <a:pt x="14" y="103"/>
                  </a:cubicBezTo>
                  <a:cubicBezTo>
                    <a:pt x="13" y="88"/>
                    <a:pt x="9" y="74"/>
                    <a:pt x="5" y="59"/>
                  </a:cubicBezTo>
                  <a:cubicBezTo>
                    <a:pt x="1" y="45"/>
                    <a:pt x="0" y="28"/>
                    <a:pt x="6" y="14"/>
                  </a:cubicBezTo>
                  <a:cubicBezTo>
                    <a:pt x="8" y="10"/>
                    <a:pt x="12" y="4"/>
                    <a:pt x="17" y="2"/>
                  </a:cubicBezTo>
                  <a:cubicBezTo>
                    <a:pt x="20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14">
              <a:extLst>
                <a:ext uri="{FF2B5EF4-FFF2-40B4-BE49-F238E27FC236}">
                  <a16:creationId xmlns:a16="http://schemas.microsoft.com/office/drawing/2014/main" id="{51EA452D-D180-4211-9C13-333EA2F8A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248"/>
              <a:ext cx="79" cy="246"/>
            </a:xfrm>
            <a:custGeom>
              <a:avLst/>
              <a:gdLst>
                <a:gd name="T0" fmla="*/ 0 w 44"/>
                <a:gd name="T1" fmla="*/ 0 h 128"/>
                <a:gd name="T2" fmla="*/ 93 w 44"/>
                <a:gd name="T3" fmla="*/ 156 h 128"/>
                <a:gd name="T4" fmla="*/ 181 w 44"/>
                <a:gd name="T5" fmla="*/ 348 h 128"/>
                <a:gd name="T6" fmla="*/ 151 w 44"/>
                <a:gd name="T7" fmla="*/ 909 h 128"/>
                <a:gd name="T8" fmla="*/ 242 w 44"/>
                <a:gd name="T9" fmla="*/ 592 h 128"/>
                <a:gd name="T10" fmla="*/ 232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8" y="40"/>
                    <a:pt x="31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4" y="60"/>
                    <a:pt x="40" y="50"/>
                  </a:cubicBezTo>
                  <a:cubicBezTo>
                    <a:pt x="32" y="32"/>
                    <a:pt x="12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7" name="Freeform 15">
              <a:extLst>
                <a:ext uri="{FF2B5EF4-FFF2-40B4-BE49-F238E27FC236}">
                  <a16:creationId xmlns:a16="http://schemas.microsoft.com/office/drawing/2014/main" id="{00DD6B6F-11B8-47B5-A196-536B257CC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377"/>
              <a:ext cx="24" cy="90"/>
            </a:xfrm>
            <a:custGeom>
              <a:avLst/>
              <a:gdLst>
                <a:gd name="T0" fmla="*/ 0 w 13"/>
                <a:gd name="T1" fmla="*/ 0 h 47"/>
                <a:gd name="T2" fmla="*/ 31 w 13"/>
                <a:gd name="T3" fmla="*/ 329 h 47"/>
                <a:gd name="T4" fmla="*/ 20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0" y="10"/>
                    <a:pt x="8" y="33"/>
                    <a:pt x="5" y="47"/>
                  </a:cubicBezTo>
                  <a:cubicBezTo>
                    <a:pt x="10" y="32"/>
                    <a:pt x="13" y="16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16">
              <a:extLst>
                <a:ext uri="{FF2B5EF4-FFF2-40B4-BE49-F238E27FC236}">
                  <a16:creationId xmlns:a16="http://schemas.microsoft.com/office/drawing/2014/main" id="{BFBC53BB-A216-4805-B226-D8B926676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590"/>
              <a:ext cx="101" cy="501"/>
            </a:xfrm>
            <a:custGeom>
              <a:avLst/>
              <a:gdLst>
                <a:gd name="T0" fmla="*/ 36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0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6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8" y="235"/>
                    <a:pt x="44" y="248"/>
                    <a:pt x="45" y="261"/>
                  </a:cubicBezTo>
                  <a:cubicBezTo>
                    <a:pt x="45" y="250"/>
                    <a:pt x="49" y="237"/>
                    <a:pt x="51" y="226"/>
                  </a:cubicBezTo>
                  <a:cubicBezTo>
                    <a:pt x="53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19" y="53"/>
                  </a:cubicBezTo>
                  <a:cubicBezTo>
                    <a:pt x="15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17">
              <a:extLst>
                <a:ext uri="{FF2B5EF4-FFF2-40B4-BE49-F238E27FC236}">
                  <a16:creationId xmlns:a16="http://schemas.microsoft.com/office/drawing/2014/main" id="{08F38047-012D-4EFE-B2A3-0A40381EE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59"/>
              <a:ext cx="119" cy="378"/>
            </a:xfrm>
            <a:custGeom>
              <a:avLst/>
              <a:gdLst>
                <a:gd name="T0" fmla="*/ 105 w 66"/>
                <a:gd name="T1" fmla="*/ 0 h 197"/>
                <a:gd name="T2" fmla="*/ 256 w 66"/>
                <a:gd name="T3" fmla="*/ 714 h 197"/>
                <a:gd name="T4" fmla="*/ 344 w 66"/>
                <a:gd name="T5" fmla="*/ 1391 h 197"/>
                <a:gd name="T6" fmla="*/ 344 w 66"/>
                <a:gd name="T7" fmla="*/ 938 h 197"/>
                <a:gd name="T8" fmla="*/ 263 w 66"/>
                <a:gd name="T9" fmla="*/ 622 h 197"/>
                <a:gd name="T10" fmla="*/ 130 w 66"/>
                <a:gd name="T11" fmla="*/ 332 h 197"/>
                <a:gd name="T12" fmla="*/ 101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8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1" y="153"/>
                    <a:pt x="59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6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18">
              <a:extLst>
                <a:ext uri="{FF2B5EF4-FFF2-40B4-BE49-F238E27FC236}">
                  <a16:creationId xmlns:a16="http://schemas.microsoft.com/office/drawing/2014/main" id="{BE583E4D-0B1A-4601-ACD6-014665FFF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2578"/>
              <a:ext cx="76" cy="470"/>
            </a:xfrm>
            <a:custGeom>
              <a:avLst/>
              <a:gdLst>
                <a:gd name="T0" fmla="*/ 0 w 42"/>
                <a:gd name="T1" fmla="*/ 0 h 245"/>
                <a:gd name="T2" fmla="*/ 45 w 42"/>
                <a:gd name="T3" fmla="*/ 460 h 245"/>
                <a:gd name="T4" fmla="*/ 183 w 42"/>
                <a:gd name="T5" fmla="*/ 806 h 245"/>
                <a:gd name="T6" fmla="*/ 166 w 42"/>
                <a:gd name="T7" fmla="*/ 1230 h 245"/>
                <a:gd name="T8" fmla="*/ 118 w 42"/>
                <a:gd name="T9" fmla="*/ 1468 h 245"/>
                <a:gd name="T10" fmla="*/ 60 w 42"/>
                <a:gd name="T11" fmla="*/ 1730 h 245"/>
                <a:gd name="T12" fmla="*/ 138 w 42"/>
                <a:gd name="T13" fmla="*/ 1506 h 245"/>
                <a:gd name="T14" fmla="*/ 203 w 42"/>
                <a:gd name="T15" fmla="*/ 1230 h 245"/>
                <a:gd name="T16" fmla="*/ 232 w 42"/>
                <a:gd name="T17" fmla="*/ 846 h 245"/>
                <a:gd name="T18" fmla="*/ 138 w 42"/>
                <a:gd name="T19" fmla="*/ 493 h 245"/>
                <a:gd name="T20" fmla="*/ 36 w 42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2"/>
                    <a:pt x="2" y="44"/>
                    <a:pt x="8" y="65"/>
                  </a:cubicBezTo>
                  <a:cubicBezTo>
                    <a:pt x="14" y="83"/>
                    <a:pt x="27" y="96"/>
                    <a:pt x="31" y="114"/>
                  </a:cubicBezTo>
                  <a:cubicBezTo>
                    <a:pt x="35" y="134"/>
                    <a:pt x="31" y="154"/>
                    <a:pt x="28" y="174"/>
                  </a:cubicBezTo>
                  <a:cubicBezTo>
                    <a:pt x="25" y="186"/>
                    <a:pt x="23" y="197"/>
                    <a:pt x="20" y="208"/>
                  </a:cubicBezTo>
                  <a:cubicBezTo>
                    <a:pt x="17" y="219"/>
                    <a:pt x="9" y="234"/>
                    <a:pt x="10" y="245"/>
                  </a:cubicBezTo>
                  <a:cubicBezTo>
                    <a:pt x="17" y="239"/>
                    <a:pt x="20" y="221"/>
                    <a:pt x="23" y="213"/>
                  </a:cubicBezTo>
                  <a:cubicBezTo>
                    <a:pt x="27" y="200"/>
                    <a:pt x="30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5" y="103"/>
                    <a:pt x="31" y="85"/>
                    <a:pt x="23" y="70"/>
                  </a:cubicBezTo>
                  <a:cubicBezTo>
                    <a:pt x="14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19">
              <a:extLst>
                <a:ext uri="{FF2B5EF4-FFF2-40B4-BE49-F238E27FC236}">
                  <a16:creationId xmlns:a16="http://schemas.microsoft.com/office/drawing/2014/main" id="{65C4665A-4201-467C-9FB3-4B24231AB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3221"/>
              <a:ext cx="31" cy="31"/>
            </a:xfrm>
            <a:custGeom>
              <a:avLst/>
              <a:gdLst>
                <a:gd name="T0" fmla="*/ 0 w 17"/>
                <a:gd name="T1" fmla="*/ 0 h 16"/>
                <a:gd name="T2" fmla="*/ 86 w 17"/>
                <a:gd name="T3" fmla="*/ 116 h 16"/>
                <a:gd name="T4" fmla="*/ 80 w 17"/>
                <a:gd name="T5" fmla="*/ 23 h 16"/>
                <a:gd name="T6" fmla="*/ 80 w 17"/>
                <a:gd name="T7" fmla="*/ 64 h 16"/>
                <a:gd name="T8" fmla="*/ 24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6"/>
                    <a:pt x="7" y="15"/>
                    <a:pt x="14" y="16"/>
                  </a:cubicBezTo>
                  <a:cubicBezTo>
                    <a:pt x="17" y="12"/>
                    <a:pt x="13" y="8"/>
                    <a:pt x="13" y="3"/>
                  </a:cubicBezTo>
                  <a:cubicBezTo>
                    <a:pt x="13" y="5"/>
                    <a:pt x="13" y="7"/>
                    <a:pt x="13" y="9"/>
                  </a:cubicBezTo>
                  <a:cubicBezTo>
                    <a:pt x="10" y="9"/>
                    <a:pt x="6" y="6"/>
                    <a:pt x="4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20">
              <a:extLst>
                <a:ext uri="{FF2B5EF4-FFF2-40B4-BE49-F238E27FC236}">
                  <a16:creationId xmlns:a16="http://schemas.microsoft.com/office/drawing/2014/main" id="{CBDF947C-80B1-4FE8-9C77-BB51FCD1C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070"/>
              <a:ext cx="21" cy="48"/>
            </a:xfrm>
            <a:custGeom>
              <a:avLst/>
              <a:gdLst>
                <a:gd name="T0" fmla="*/ 37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7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0" y="8"/>
                    <a:pt x="10" y="25"/>
                    <a:pt x="12" y="8"/>
                  </a:cubicBezTo>
                  <a:cubicBezTo>
                    <a:pt x="12" y="9"/>
                    <a:pt x="12" y="10"/>
                    <a:pt x="11" y="12"/>
                  </a:cubicBezTo>
                  <a:cubicBezTo>
                    <a:pt x="7" y="12"/>
                    <a:pt x="6" y="7"/>
                    <a:pt x="7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21">
              <a:extLst>
                <a:ext uri="{FF2B5EF4-FFF2-40B4-BE49-F238E27FC236}">
                  <a16:creationId xmlns:a16="http://schemas.microsoft.com/office/drawing/2014/main" id="{44AB97B9-E301-4A4B-80BA-E6B966D85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194"/>
              <a:ext cx="23" cy="81"/>
            </a:xfrm>
            <a:custGeom>
              <a:avLst/>
              <a:gdLst>
                <a:gd name="T0" fmla="*/ 16 w 13"/>
                <a:gd name="T1" fmla="*/ 0 h 42"/>
                <a:gd name="T2" fmla="*/ 73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3" y="0"/>
                  </a:moveTo>
                  <a:cubicBezTo>
                    <a:pt x="0" y="7"/>
                    <a:pt x="4" y="40"/>
                    <a:pt x="13" y="42"/>
                  </a:cubicBezTo>
                  <a:cubicBezTo>
                    <a:pt x="13" y="33"/>
                    <a:pt x="11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22">
              <a:extLst>
                <a:ext uri="{FF2B5EF4-FFF2-40B4-BE49-F238E27FC236}">
                  <a16:creationId xmlns:a16="http://schemas.microsoft.com/office/drawing/2014/main" id="{D6C43F41-5D61-4D82-8FF2-5D3918A67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536"/>
              <a:ext cx="60" cy="263"/>
            </a:xfrm>
            <a:custGeom>
              <a:avLst/>
              <a:gdLst>
                <a:gd name="T0" fmla="*/ 44 w 33"/>
                <a:gd name="T1" fmla="*/ 0 h 137"/>
                <a:gd name="T2" fmla="*/ 125 w 33"/>
                <a:gd name="T3" fmla="*/ 516 h 137"/>
                <a:gd name="T4" fmla="*/ 145 w 33"/>
                <a:gd name="T5" fmla="*/ 969 h 137"/>
                <a:gd name="T6" fmla="*/ 133 w 33"/>
                <a:gd name="T7" fmla="*/ 476 h 137"/>
                <a:gd name="T8" fmla="*/ 53 w 33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3" y="120"/>
                    <a:pt x="24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23">
              <a:extLst>
                <a:ext uri="{FF2B5EF4-FFF2-40B4-BE49-F238E27FC236}">
                  <a16:creationId xmlns:a16="http://schemas.microsoft.com/office/drawing/2014/main" id="{4965C779-BB92-4BA1-9AD9-23EA6827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592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29 w 27"/>
                <a:gd name="T5" fmla="*/ 740 h 196"/>
                <a:gd name="T6" fmla="*/ 145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5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5" y="105"/>
                  </a:cubicBezTo>
                  <a:cubicBezTo>
                    <a:pt x="0" y="134"/>
                    <a:pt x="11" y="170"/>
                    <a:pt x="24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0" y="127"/>
                    <a:pt x="10" y="110"/>
                    <a:pt x="14" y="95"/>
                  </a:cubicBezTo>
                  <a:cubicBezTo>
                    <a:pt x="18" y="81"/>
                    <a:pt x="25" y="68"/>
                    <a:pt x="26" y="53"/>
                  </a:cubicBezTo>
                  <a:cubicBezTo>
                    <a:pt x="27" y="40"/>
                    <a:pt x="25" y="28"/>
                    <a:pt x="24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24">
              <a:extLst>
                <a:ext uri="{FF2B5EF4-FFF2-40B4-BE49-F238E27FC236}">
                  <a16:creationId xmlns:a16="http://schemas.microsoft.com/office/drawing/2014/main" id="{154FE708-7F31-4E09-BA53-CDC6D4DFF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521"/>
              <a:ext cx="68" cy="337"/>
            </a:xfrm>
            <a:custGeom>
              <a:avLst/>
              <a:gdLst>
                <a:gd name="T0" fmla="*/ 93 w 38"/>
                <a:gd name="T1" fmla="*/ 0 h 176"/>
                <a:gd name="T2" fmla="*/ 125 w 38"/>
                <a:gd name="T3" fmla="*/ 653 h 176"/>
                <a:gd name="T4" fmla="*/ 36 w 38"/>
                <a:gd name="T5" fmla="*/ 1235 h 176"/>
                <a:gd name="T6" fmla="*/ 202 w 38"/>
                <a:gd name="T7" fmla="*/ 521 h 176"/>
                <a:gd name="T8" fmla="*/ 202 w 38"/>
                <a:gd name="T9" fmla="*/ 260 h 176"/>
                <a:gd name="T10" fmla="*/ 138 w 38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76">
                  <a:moveTo>
                    <a:pt x="16" y="0"/>
                  </a:moveTo>
                  <a:cubicBezTo>
                    <a:pt x="38" y="21"/>
                    <a:pt x="30" y="67"/>
                    <a:pt x="22" y="93"/>
                  </a:cubicBezTo>
                  <a:cubicBezTo>
                    <a:pt x="14" y="118"/>
                    <a:pt x="0" y="149"/>
                    <a:pt x="6" y="176"/>
                  </a:cubicBezTo>
                  <a:cubicBezTo>
                    <a:pt x="4" y="141"/>
                    <a:pt x="32" y="109"/>
                    <a:pt x="35" y="74"/>
                  </a:cubicBezTo>
                  <a:cubicBezTo>
                    <a:pt x="37" y="62"/>
                    <a:pt x="37" y="49"/>
                    <a:pt x="35" y="37"/>
                  </a:cubicBezTo>
                  <a:cubicBezTo>
                    <a:pt x="33" y="27"/>
                    <a:pt x="27" y="21"/>
                    <a:pt x="24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25">
              <a:extLst>
                <a:ext uri="{FF2B5EF4-FFF2-40B4-BE49-F238E27FC236}">
                  <a16:creationId xmlns:a16="http://schemas.microsoft.com/office/drawing/2014/main" id="{233D0011-CA3C-4F8C-8245-ABEB5C6C4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13"/>
              <a:ext cx="301" cy="459"/>
            </a:xfrm>
            <a:custGeom>
              <a:avLst/>
              <a:gdLst>
                <a:gd name="T0" fmla="*/ 29 w 167"/>
                <a:gd name="T1" fmla="*/ 63 h 239"/>
                <a:gd name="T2" fmla="*/ 818 w 167"/>
                <a:gd name="T3" fmla="*/ 432 h 239"/>
                <a:gd name="T4" fmla="*/ 962 w 167"/>
                <a:gd name="T5" fmla="*/ 906 h 239"/>
                <a:gd name="T6" fmla="*/ 971 w 167"/>
                <a:gd name="T7" fmla="*/ 1554 h 239"/>
                <a:gd name="T8" fmla="*/ 955 w 167"/>
                <a:gd name="T9" fmla="*/ 1694 h 239"/>
                <a:gd name="T10" fmla="*/ 633 w 167"/>
                <a:gd name="T11" fmla="*/ 409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5" y="9"/>
                  </a:moveTo>
                  <a:cubicBezTo>
                    <a:pt x="50" y="0"/>
                    <a:pt x="110" y="30"/>
                    <a:pt x="140" y="61"/>
                  </a:cubicBezTo>
                  <a:cubicBezTo>
                    <a:pt x="158" y="79"/>
                    <a:pt x="162" y="104"/>
                    <a:pt x="164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4" y="232"/>
                    <a:pt x="163" y="239"/>
                  </a:cubicBezTo>
                  <a:cubicBezTo>
                    <a:pt x="166" y="176"/>
                    <a:pt x="152" y="104"/>
                    <a:pt x="108" y="58"/>
                  </a:cubicBezTo>
                  <a:cubicBezTo>
                    <a:pt x="93" y="41"/>
                    <a:pt x="66" y="31"/>
                    <a:pt x="46" y="21"/>
                  </a:cubicBezTo>
                  <a:cubicBezTo>
                    <a:pt x="32" y="15"/>
                    <a:pt x="10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Freeform 26">
              <a:extLst>
                <a:ext uri="{FF2B5EF4-FFF2-40B4-BE49-F238E27FC236}">
                  <a16:creationId xmlns:a16="http://schemas.microsoft.com/office/drawing/2014/main" id="{02BA4CEB-942A-4913-B78C-B3EDE186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236"/>
              <a:ext cx="195" cy="373"/>
            </a:xfrm>
            <a:custGeom>
              <a:avLst/>
              <a:gdLst>
                <a:gd name="T0" fmla="*/ 636 w 108"/>
                <a:gd name="T1" fmla="*/ 15 h 194"/>
                <a:gd name="T2" fmla="*/ 388 w 108"/>
                <a:gd name="T3" fmla="*/ 121 h 194"/>
                <a:gd name="T4" fmla="*/ 170 w 108"/>
                <a:gd name="T5" fmla="*/ 292 h 194"/>
                <a:gd name="T6" fmla="*/ 36 w 108"/>
                <a:gd name="T7" fmla="*/ 781 h 194"/>
                <a:gd name="T8" fmla="*/ 42 w 108"/>
                <a:gd name="T9" fmla="*/ 1379 h 194"/>
                <a:gd name="T10" fmla="*/ 195 w 108"/>
                <a:gd name="T11" fmla="*/ 392 h 194"/>
                <a:gd name="T12" fmla="*/ 623 w 108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94">
                  <a:moveTo>
                    <a:pt x="108" y="2"/>
                  </a:moveTo>
                  <a:cubicBezTo>
                    <a:pt x="97" y="0"/>
                    <a:pt x="77" y="12"/>
                    <a:pt x="66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8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0" y="147"/>
                    <a:pt x="5" y="97"/>
                    <a:pt x="33" y="55"/>
                  </a:cubicBezTo>
                  <a:cubicBezTo>
                    <a:pt x="51" y="29"/>
                    <a:pt x="80" y="21"/>
                    <a:pt x="106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9" name="Freeform 27">
              <a:extLst>
                <a:ext uri="{FF2B5EF4-FFF2-40B4-BE49-F238E27FC236}">
                  <a16:creationId xmlns:a16="http://schemas.microsoft.com/office/drawing/2014/main" id="{4B98E5C7-6F01-4395-94F3-070CF3D1D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277"/>
              <a:ext cx="198" cy="280"/>
            </a:xfrm>
            <a:custGeom>
              <a:avLst/>
              <a:gdLst>
                <a:gd name="T0" fmla="*/ 234 w 110"/>
                <a:gd name="T1" fmla="*/ 69 h 146"/>
                <a:gd name="T2" fmla="*/ 13 w 110"/>
                <a:gd name="T3" fmla="*/ 393 h 146"/>
                <a:gd name="T4" fmla="*/ 153 w 110"/>
                <a:gd name="T5" fmla="*/ 817 h 146"/>
                <a:gd name="T6" fmla="*/ 511 w 110"/>
                <a:gd name="T7" fmla="*/ 945 h 146"/>
                <a:gd name="T8" fmla="*/ 554 w 110"/>
                <a:gd name="T9" fmla="*/ 460 h 146"/>
                <a:gd name="T10" fmla="*/ 220 w 110"/>
                <a:gd name="T11" fmla="*/ 69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46">
                  <a:moveTo>
                    <a:pt x="40" y="10"/>
                  </a:moveTo>
                  <a:cubicBezTo>
                    <a:pt x="17" y="8"/>
                    <a:pt x="4" y="38"/>
                    <a:pt x="2" y="56"/>
                  </a:cubicBezTo>
                  <a:cubicBezTo>
                    <a:pt x="0" y="81"/>
                    <a:pt x="7" y="99"/>
                    <a:pt x="26" y="116"/>
                  </a:cubicBezTo>
                  <a:cubicBezTo>
                    <a:pt x="40" y="129"/>
                    <a:pt x="67" y="146"/>
                    <a:pt x="88" y="134"/>
                  </a:cubicBezTo>
                  <a:cubicBezTo>
                    <a:pt x="110" y="122"/>
                    <a:pt x="98" y="84"/>
                    <a:pt x="95" y="65"/>
                  </a:cubicBezTo>
                  <a:cubicBezTo>
                    <a:pt x="89" y="36"/>
                    <a:pt x="74" y="0"/>
                    <a:pt x="38" y="10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0" name="Freeform 28">
              <a:extLst>
                <a:ext uri="{FF2B5EF4-FFF2-40B4-BE49-F238E27FC236}">
                  <a16:creationId xmlns:a16="http://schemas.microsoft.com/office/drawing/2014/main" id="{24B75721-8DBF-4C13-A202-1C3B7FD3F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1296"/>
              <a:ext cx="110" cy="50"/>
            </a:xfrm>
            <a:custGeom>
              <a:avLst/>
              <a:gdLst>
                <a:gd name="T0" fmla="*/ 323 w 61"/>
                <a:gd name="T1" fmla="*/ 23 h 26"/>
                <a:gd name="T2" fmla="*/ 0 w 61"/>
                <a:gd name="T3" fmla="*/ 185 h 26"/>
                <a:gd name="T4" fmla="*/ 357 w 61"/>
                <a:gd name="T5" fmla="*/ 71 h 26"/>
                <a:gd name="T6" fmla="*/ 323 w 61"/>
                <a:gd name="T7" fmla="*/ 2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6">
                  <a:moveTo>
                    <a:pt x="55" y="3"/>
                  </a:moveTo>
                  <a:cubicBezTo>
                    <a:pt x="32" y="0"/>
                    <a:pt x="8" y="4"/>
                    <a:pt x="0" y="26"/>
                  </a:cubicBezTo>
                  <a:cubicBezTo>
                    <a:pt x="9" y="7"/>
                    <a:pt x="43" y="1"/>
                    <a:pt x="61" y="10"/>
                  </a:cubicBezTo>
                  <a:cubicBezTo>
                    <a:pt x="60" y="7"/>
                    <a:pt x="57" y="5"/>
                    <a:pt x="5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1" name="Freeform 29">
              <a:extLst>
                <a:ext uri="{FF2B5EF4-FFF2-40B4-BE49-F238E27FC236}">
                  <a16:creationId xmlns:a16="http://schemas.microsoft.com/office/drawing/2014/main" id="{22B79645-FE1F-4E14-BE73-B17C58607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311"/>
              <a:ext cx="405" cy="593"/>
            </a:xfrm>
            <a:custGeom>
              <a:avLst/>
              <a:gdLst>
                <a:gd name="T0" fmla="*/ 1312 w 225"/>
                <a:gd name="T1" fmla="*/ 0 h 309"/>
                <a:gd name="T2" fmla="*/ 916 w 225"/>
                <a:gd name="T3" fmla="*/ 129 h 309"/>
                <a:gd name="T4" fmla="*/ 308 w 225"/>
                <a:gd name="T5" fmla="*/ 113 h 309"/>
                <a:gd name="T6" fmla="*/ 153 w 225"/>
                <a:gd name="T7" fmla="*/ 1130 h 309"/>
                <a:gd name="T8" fmla="*/ 175 w 225"/>
                <a:gd name="T9" fmla="*/ 1746 h 309"/>
                <a:gd name="T10" fmla="*/ 146 w 225"/>
                <a:gd name="T11" fmla="*/ 2184 h 309"/>
                <a:gd name="T12" fmla="*/ 198 w 225"/>
                <a:gd name="T13" fmla="*/ 1435 h 309"/>
                <a:gd name="T14" fmla="*/ 187 w 225"/>
                <a:gd name="T15" fmla="*/ 917 h 309"/>
                <a:gd name="T16" fmla="*/ 198 w 225"/>
                <a:gd name="T17" fmla="*/ 384 h 309"/>
                <a:gd name="T18" fmla="*/ 482 w 225"/>
                <a:gd name="T19" fmla="*/ 200 h 309"/>
                <a:gd name="T20" fmla="*/ 949 w 225"/>
                <a:gd name="T21" fmla="*/ 184 h 309"/>
                <a:gd name="T22" fmla="*/ 1154 w 225"/>
                <a:gd name="T23" fmla="*/ 132 h 309"/>
                <a:gd name="T24" fmla="*/ 1296 w 225"/>
                <a:gd name="T25" fmla="*/ 36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7" y="18"/>
                  </a:cubicBezTo>
                  <a:cubicBezTo>
                    <a:pt x="124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3"/>
                    <a:pt x="25" y="309"/>
                  </a:cubicBezTo>
                  <a:cubicBezTo>
                    <a:pt x="33" y="274"/>
                    <a:pt x="30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29" y="104"/>
                    <a:pt x="23" y="81"/>
                    <a:pt x="34" y="54"/>
                  </a:cubicBezTo>
                  <a:cubicBezTo>
                    <a:pt x="44" y="30"/>
                    <a:pt x="59" y="28"/>
                    <a:pt x="83" y="28"/>
                  </a:cubicBezTo>
                  <a:cubicBezTo>
                    <a:pt x="110" y="28"/>
                    <a:pt x="136" y="30"/>
                    <a:pt x="163" y="26"/>
                  </a:cubicBezTo>
                  <a:cubicBezTo>
                    <a:pt x="175" y="25"/>
                    <a:pt x="187" y="24"/>
                    <a:pt x="198" y="19"/>
                  </a:cubicBezTo>
                  <a:cubicBezTo>
                    <a:pt x="206" y="16"/>
                    <a:pt x="213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2" name="Oval 30">
              <a:extLst>
                <a:ext uri="{FF2B5EF4-FFF2-40B4-BE49-F238E27FC236}">
                  <a16:creationId xmlns:a16="http://schemas.microsoft.com/office/drawing/2014/main" id="{873ECB58-4314-4583-A451-993DFAAEE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" y="1837"/>
              <a:ext cx="20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3" name="Oval 31">
              <a:extLst>
                <a:ext uri="{FF2B5EF4-FFF2-40B4-BE49-F238E27FC236}">
                  <a16:creationId xmlns:a16="http://schemas.microsoft.com/office/drawing/2014/main" id="{573679ED-66D8-42A6-BBE2-80C8A0FE0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" y="1904"/>
              <a:ext cx="1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4" name="Oval 32">
              <a:extLst>
                <a:ext uri="{FF2B5EF4-FFF2-40B4-BE49-F238E27FC236}">
                  <a16:creationId xmlns:a16="http://schemas.microsoft.com/office/drawing/2014/main" id="{4D24CFEE-96AC-4381-9BD6-4F8BD1EDA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30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5" name="Oval 33">
              <a:extLst>
                <a:ext uri="{FF2B5EF4-FFF2-40B4-BE49-F238E27FC236}">
                  <a16:creationId xmlns:a16="http://schemas.microsoft.com/office/drawing/2014/main" id="{717D5E3B-3DD9-4E2A-B7A8-D12164BE7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" y="2308"/>
              <a:ext cx="39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6" name="Oval 34">
              <a:extLst>
                <a:ext uri="{FF2B5EF4-FFF2-40B4-BE49-F238E27FC236}">
                  <a16:creationId xmlns:a16="http://schemas.microsoft.com/office/drawing/2014/main" id="{632125A3-F683-4F66-A0A5-E8579B5E9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7" y="2296"/>
              <a:ext cx="19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7" name="Freeform 35">
              <a:extLst>
                <a:ext uri="{FF2B5EF4-FFF2-40B4-BE49-F238E27FC236}">
                  <a16:creationId xmlns:a16="http://schemas.microsoft.com/office/drawing/2014/main" id="{0BCE0899-4939-466E-B06B-6098F3A9F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522"/>
              <a:ext cx="38" cy="212"/>
            </a:xfrm>
            <a:custGeom>
              <a:avLst/>
              <a:gdLst>
                <a:gd name="T0" fmla="*/ 36 w 21"/>
                <a:gd name="T1" fmla="*/ 0 h 110"/>
                <a:gd name="T2" fmla="*/ 0 w 21"/>
                <a:gd name="T3" fmla="*/ 357 h 110"/>
                <a:gd name="T4" fmla="*/ 125 w 21"/>
                <a:gd name="T5" fmla="*/ 788 h 110"/>
                <a:gd name="T6" fmla="*/ 36 w 21"/>
                <a:gd name="T7" fmla="*/ 409 h 110"/>
                <a:gd name="T8" fmla="*/ 24 w 21"/>
                <a:gd name="T9" fmla="*/ 93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0" y="50"/>
                  </a:cubicBezTo>
                  <a:cubicBezTo>
                    <a:pt x="0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8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8" name="Freeform 36">
              <a:extLst>
                <a:ext uri="{FF2B5EF4-FFF2-40B4-BE49-F238E27FC236}">
                  <a16:creationId xmlns:a16="http://schemas.microsoft.com/office/drawing/2014/main" id="{F239EE08-ECE2-4568-9825-09B9EC521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897"/>
              <a:ext cx="33" cy="299"/>
            </a:xfrm>
            <a:custGeom>
              <a:avLst/>
              <a:gdLst>
                <a:gd name="T0" fmla="*/ 68 w 18"/>
                <a:gd name="T1" fmla="*/ 0 h 156"/>
                <a:gd name="T2" fmla="*/ 37 w 18"/>
                <a:gd name="T3" fmla="*/ 562 h 156"/>
                <a:gd name="T4" fmla="*/ 37 w 18"/>
                <a:gd name="T5" fmla="*/ 1098 h 156"/>
                <a:gd name="T6" fmla="*/ 73 w 18"/>
                <a:gd name="T7" fmla="*/ 470 h 156"/>
                <a:gd name="T8" fmla="*/ 81 w 18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6">
                  <a:moveTo>
                    <a:pt x="11" y="0"/>
                  </a:moveTo>
                  <a:cubicBezTo>
                    <a:pt x="11" y="28"/>
                    <a:pt x="11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6" y="125"/>
                    <a:pt x="9" y="97"/>
                    <a:pt x="12" y="67"/>
                  </a:cubicBezTo>
                  <a:cubicBezTo>
                    <a:pt x="14" y="49"/>
                    <a:pt x="18" y="25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9" name="Freeform 37">
              <a:extLst>
                <a:ext uri="{FF2B5EF4-FFF2-40B4-BE49-F238E27FC236}">
                  <a16:creationId xmlns:a16="http://schemas.microsoft.com/office/drawing/2014/main" id="{4255F27B-9026-48C1-9F8C-43A540099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544"/>
              <a:ext cx="22" cy="121"/>
            </a:xfrm>
            <a:custGeom>
              <a:avLst/>
              <a:gdLst>
                <a:gd name="T0" fmla="*/ 31 w 12"/>
                <a:gd name="T1" fmla="*/ 0 h 63"/>
                <a:gd name="T2" fmla="*/ 73 w 12"/>
                <a:gd name="T3" fmla="*/ 446 h 63"/>
                <a:gd name="T4" fmla="*/ 37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5" y="0"/>
                  </a:moveTo>
                  <a:cubicBezTo>
                    <a:pt x="0" y="23"/>
                    <a:pt x="0" y="41"/>
                    <a:pt x="12" y="63"/>
                  </a:cubicBezTo>
                  <a:cubicBezTo>
                    <a:pt x="6" y="48"/>
                    <a:pt x="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0" name="Freeform 38">
              <a:extLst>
                <a:ext uri="{FF2B5EF4-FFF2-40B4-BE49-F238E27FC236}">
                  <a16:creationId xmlns:a16="http://schemas.microsoft.com/office/drawing/2014/main" id="{509D2F24-DF2A-492A-95AC-FC442F069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720"/>
              <a:ext cx="42" cy="144"/>
            </a:xfrm>
            <a:custGeom>
              <a:avLst/>
              <a:gdLst>
                <a:gd name="T0" fmla="*/ 0 w 23"/>
                <a:gd name="T1" fmla="*/ 0 h 75"/>
                <a:gd name="T2" fmla="*/ 68 w 23"/>
                <a:gd name="T3" fmla="*/ 530 h 75"/>
                <a:gd name="T4" fmla="*/ 13 w 23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5">
                  <a:moveTo>
                    <a:pt x="0" y="0"/>
                  </a:moveTo>
                  <a:cubicBezTo>
                    <a:pt x="13" y="16"/>
                    <a:pt x="23" y="59"/>
                    <a:pt x="11" y="75"/>
                  </a:cubicBezTo>
                  <a:cubicBezTo>
                    <a:pt x="10" y="54"/>
                    <a:pt x="16" y="2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39">
              <a:extLst>
                <a:ext uri="{FF2B5EF4-FFF2-40B4-BE49-F238E27FC236}">
                  <a16:creationId xmlns:a16="http://schemas.microsoft.com/office/drawing/2014/main" id="{4AE02C13-AA08-4D94-B989-011F79AB9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38"/>
              <a:ext cx="34" cy="165"/>
            </a:xfrm>
            <a:custGeom>
              <a:avLst/>
              <a:gdLst>
                <a:gd name="T0" fmla="*/ 68 w 19"/>
                <a:gd name="T1" fmla="*/ 15 h 86"/>
                <a:gd name="T2" fmla="*/ 109 w 19"/>
                <a:gd name="T3" fmla="*/ 608 h 86"/>
                <a:gd name="T4" fmla="*/ 81 w 19"/>
                <a:gd name="T5" fmla="*/ 232 h 86"/>
                <a:gd name="T6" fmla="*/ 81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2" y="2"/>
                  </a:moveTo>
                  <a:cubicBezTo>
                    <a:pt x="6" y="28"/>
                    <a:pt x="0" y="64"/>
                    <a:pt x="19" y="86"/>
                  </a:cubicBezTo>
                  <a:cubicBezTo>
                    <a:pt x="12" y="69"/>
                    <a:pt x="15" y="51"/>
                    <a:pt x="14" y="33"/>
                  </a:cubicBezTo>
                  <a:cubicBezTo>
                    <a:pt x="13" y="24"/>
                    <a:pt x="17" y="8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Freeform 40">
              <a:extLst>
                <a:ext uri="{FF2B5EF4-FFF2-40B4-BE49-F238E27FC236}">
                  <a16:creationId xmlns:a16="http://schemas.microsoft.com/office/drawing/2014/main" id="{E71024A0-F1B2-4B72-885D-D71F5F541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595"/>
              <a:ext cx="44" cy="119"/>
            </a:xfrm>
            <a:custGeom>
              <a:avLst/>
              <a:gdLst>
                <a:gd name="T0" fmla="*/ 88 w 24"/>
                <a:gd name="T1" fmla="*/ 0 h 62"/>
                <a:gd name="T2" fmla="*/ 0 w 24"/>
                <a:gd name="T3" fmla="*/ 438 h 62"/>
                <a:gd name="T4" fmla="*/ 125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2" y="53"/>
                    <a:pt x="20" y="29"/>
                    <a:pt x="2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3" name="Freeform 41">
              <a:extLst>
                <a:ext uri="{FF2B5EF4-FFF2-40B4-BE49-F238E27FC236}">
                  <a16:creationId xmlns:a16="http://schemas.microsoft.com/office/drawing/2014/main" id="{FFB1EFFC-00EE-4B05-BFD3-40F84292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544"/>
              <a:ext cx="36" cy="149"/>
            </a:xfrm>
            <a:custGeom>
              <a:avLst/>
              <a:gdLst>
                <a:gd name="T0" fmla="*/ 16 w 20"/>
                <a:gd name="T1" fmla="*/ 0 h 78"/>
                <a:gd name="T2" fmla="*/ 58 w 20"/>
                <a:gd name="T3" fmla="*/ 252 h 78"/>
                <a:gd name="T4" fmla="*/ 0 w 20"/>
                <a:gd name="T5" fmla="*/ 544 h 78"/>
                <a:gd name="T6" fmla="*/ 45 w 20"/>
                <a:gd name="T7" fmla="*/ 29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3" y="0"/>
                  </a:moveTo>
                  <a:cubicBezTo>
                    <a:pt x="3" y="12"/>
                    <a:pt x="9" y="24"/>
                    <a:pt x="10" y="36"/>
                  </a:cubicBezTo>
                  <a:cubicBezTo>
                    <a:pt x="10" y="52"/>
                    <a:pt x="3" y="63"/>
                    <a:pt x="0" y="78"/>
                  </a:cubicBezTo>
                  <a:cubicBezTo>
                    <a:pt x="20" y="61"/>
                    <a:pt x="12" y="27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42">
              <a:extLst>
                <a:ext uri="{FF2B5EF4-FFF2-40B4-BE49-F238E27FC236}">
                  <a16:creationId xmlns:a16="http://schemas.microsoft.com/office/drawing/2014/main" id="{524AD91B-378B-4056-9FBB-AB819D30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137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18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0" y="21"/>
                    <a:pt x="25" y="47"/>
                    <a:pt x="37" y="60"/>
                  </a:cubicBezTo>
                  <a:cubicBezTo>
                    <a:pt x="47" y="72"/>
                    <a:pt x="57" y="82"/>
                    <a:pt x="70" y="90"/>
                  </a:cubicBezTo>
                  <a:cubicBezTo>
                    <a:pt x="79" y="97"/>
                    <a:pt x="91" y="101"/>
                    <a:pt x="100" y="109"/>
                  </a:cubicBezTo>
                  <a:cubicBezTo>
                    <a:pt x="77" y="100"/>
                    <a:pt x="57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7" name="Group 43">
            <a:extLst>
              <a:ext uri="{FF2B5EF4-FFF2-40B4-BE49-F238E27FC236}">
                <a16:creationId xmlns:a16="http://schemas.microsoft.com/office/drawing/2014/main" id="{48174F9D-50B0-48E1-9A83-EE101CD321F9}"/>
              </a:ext>
            </a:extLst>
          </p:cNvPr>
          <p:cNvGrpSpPr>
            <a:grpSpLocks/>
          </p:cNvGrpSpPr>
          <p:nvPr/>
        </p:nvGrpSpPr>
        <p:grpSpPr bwMode="auto">
          <a:xfrm>
            <a:off x="4651375" y="1901825"/>
            <a:ext cx="1154113" cy="3330575"/>
            <a:chOff x="1970" y="1198"/>
            <a:chExt cx="727" cy="2098"/>
          </a:xfrm>
        </p:grpSpPr>
        <p:sp>
          <p:nvSpPr>
            <p:cNvPr id="36948" name="Freeform 44">
              <a:extLst>
                <a:ext uri="{FF2B5EF4-FFF2-40B4-BE49-F238E27FC236}">
                  <a16:creationId xmlns:a16="http://schemas.microsoft.com/office/drawing/2014/main" id="{09C140E4-653B-4907-95D1-27D8E031A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45">
              <a:extLst>
                <a:ext uri="{FF2B5EF4-FFF2-40B4-BE49-F238E27FC236}">
                  <a16:creationId xmlns:a16="http://schemas.microsoft.com/office/drawing/2014/main" id="{A0268B86-EB05-4063-BE07-3D70D1B0A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46">
              <a:extLst>
                <a:ext uri="{FF2B5EF4-FFF2-40B4-BE49-F238E27FC236}">
                  <a16:creationId xmlns:a16="http://schemas.microsoft.com/office/drawing/2014/main" id="{1DBC3E25-33F9-4B33-BB0F-CD7161300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300"/>
              <a:ext cx="423" cy="457"/>
            </a:xfrm>
            <a:custGeom>
              <a:avLst/>
              <a:gdLst>
                <a:gd name="T0" fmla="*/ 612 w 235"/>
                <a:gd name="T1" fmla="*/ 84 h 238"/>
                <a:gd name="T2" fmla="*/ 1073 w 235"/>
                <a:gd name="T3" fmla="*/ 440 h 238"/>
                <a:gd name="T4" fmla="*/ 1255 w 235"/>
                <a:gd name="T5" fmla="*/ 845 h 238"/>
                <a:gd name="T6" fmla="*/ 1296 w 235"/>
                <a:gd name="T7" fmla="*/ 1402 h 238"/>
                <a:gd name="T8" fmla="*/ 940 w 235"/>
                <a:gd name="T9" fmla="*/ 1663 h 238"/>
                <a:gd name="T10" fmla="*/ 187 w 235"/>
                <a:gd name="T11" fmla="*/ 878 h 238"/>
                <a:gd name="T12" fmla="*/ 612 w 235"/>
                <a:gd name="T13" fmla="*/ 84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5" h="238">
                  <a:moveTo>
                    <a:pt x="105" y="12"/>
                  </a:moveTo>
                  <a:cubicBezTo>
                    <a:pt x="139" y="18"/>
                    <a:pt x="163" y="34"/>
                    <a:pt x="184" y="62"/>
                  </a:cubicBezTo>
                  <a:cubicBezTo>
                    <a:pt x="197" y="80"/>
                    <a:pt x="203" y="101"/>
                    <a:pt x="215" y="119"/>
                  </a:cubicBezTo>
                  <a:cubicBezTo>
                    <a:pt x="224" y="147"/>
                    <a:pt x="235" y="169"/>
                    <a:pt x="222" y="198"/>
                  </a:cubicBezTo>
                  <a:cubicBezTo>
                    <a:pt x="211" y="225"/>
                    <a:pt x="190" y="238"/>
                    <a:pt x="161" y="235"/>
                  </a:cubicBezTo>
                  <a:cubicBezTo>
                    <a:pt x="99" y="230"/>
                    <a:pt x="61" y="173"/>
                    <a:pt x="32" y="124"/>
                  </a:cubicBezTo>
                  <a:cubicBezTo>
                    <a:pt x="0" y="70"/>
                    <a:pt x="43" y="0"/>
                    <a:pt x="105" y="12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47">
              <a:extLst>
                <a:ext uri="{FF2B5EF4-FFF2-40B4-BE49-F238E27FC236}">
                  <a16:creationId xmlns:a16="http://schemas.microsoft.com/office/drawing/2014/main" id="{E3070705-651F-409F-9DC3-230E448E3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269"/>
              <a:ext cx="421" cy="1129"/>
            </a:xfrm>
            <a:custGeom>
              <a:avLst/>
              <a:gdLst>
                <a:gd name="T0" fmla="*/ 495 w 234"/>
                <a:gd name="T1" fmla="*/ 0 h 588"/>
                <a:gd name="T2" fmla="*/ 94 w 234"/>
                <a:gd name="T3" fmla="*/ 1379 h 588"/>
                <a:gd name="T4" fmla="*/ 158 w 234"/>
                <a:gd name="T5" fmla="*/ 3230 h 588"/>
                <a:gd name="T6" fmla="*/ 624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8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5" y="0"/>
                  </a:moveTo>
                  <a:cubicBezTo>
                    <a:pt x="0" y="26"/>
                    <a:pt x="16" y="121"/>
                    <a:pt x="16" y="195"/>
                  </a:cubicBezTo>
                  <a:cubicBezTo>
                    <a:pt x="16" y="282"/>
                    <a:pt x="12" y="371"/>
                    <a:pt x="27" y="456"/>
                  </a:cubicBezTo>
                  <a:cubicBezTo>
                    <a:pt x="34" y="498"/>
                    <a:pt x="72" y="524"/>
                    <a:pt x="107" y="546"/>
                  </a:cubicBezTo>
                  <a:cubicBezTo>
                    <a:pt x="139" y="567"/>
                    <a:pt x="201" y="588"/>
                    <a:pt x="234" y="583"/>
                  </a:cubicBezTo>
                  <a:cubicBezTo>
                    <a:pt x="135" y="543"/>
                    <a:pt x="27" y="471"/>
                    <a:pt x="33" y="350"/>
                  </a:cubicBezTo>
                  <a:cubicBezTo>
                    <a:pt x="37" y="289"/>
                    <a:pt x="33" y="230"/>
                    <a:pt x="33" y="169"/>
                  </a:cubicBezTo>
                  <a:cubicBezTo>
                    <a:pt x="34" y="125"/>
                    <a:pt x="27" y="62"/>
                    <a:pt x="56" y="26"/>
                  </a:cubicBezTo>
                  <a:cubicBezTo>
                    <a:pt x="60" y="21"/>
                    <a:pt x="65" y="17"/>
                    <a:pt x="70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48">
              <a:extLst>
                <a:ext uri="{FF2B5EF4-FFF2-40B4-BE49-F238E27FC236}">
                  <a16:creationId xmlns:a16="http://schemas.microsoft.com/office/drawing/2014/main" id="{1325FA7C-D87D-410A-BAD1-EBFDF9737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747"/>
              <a:ext cx="205" cy="633"/>
            </a:xfrm>
            <a:custGeom>
              <a:avLst/>
              <a:gdLst>
                <a:gd name="T0" fmla="*/ 0 w 114"/>
                <a:gd name="T1" fmla="*/ 2329 h 330"/>
                <a:gd name="T2" fmla="*/ 554 w 114"/>
                <a:gd name="T3" fmla="*/ 1431 h 330"/>
                <a:gd name="T4" fmla="*/ 599 w 114"/>
                <a:gd name="T5" fmla="*/ 0 h 330"/>
                <a:gd name="T6" fmla="*/ 554 w 114"/>
                <a:gd name="T7" fmla="*/ 409 h 330"/>
                <a:gd name="T8" fmla="*/ 539 w 114"/>
                <a:gd name="T9" fmla="*/ 813 h 330"/>
                <a:gd name="T10" fmla="*/ 446 w 114"/>
                <a:gd name="T11" fmla="*/ 1475 h 330"/>
                <a:gd name="T12" fmla="*/ 36 w 114"/>
                <a:gd name="T13" fmla="*/ 232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5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4" y="10"/>
                    <a:pt x="97" y="43"/>
                    <a:pt x="95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7" y="209"/>
                  </a:cubicBezTo>
                  <a:cubicBezTo>
                    <a:pt x="67" y="254"/>
                    <a:pt x="41" y="303"/>
                    <a:pt x="6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49">
              <a:extLst>
                <a:ext uri="{FF2B5EF4-FFF2-40B4-BE49-F238E27FC236}">
                  <a16:creationId xmlns:a16="http://schemas.microsoft.com/office/drawing/2014/main" id="{A919DB91-4262-4987-B915-7B80342C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363"/>
              <a:ext cx="74" cy="177"/>
            </a:xfrm>
            <a:custGeom>
              <a:avLst/>
              <a:gdLst>
                <a:gd name="T0" fmla="*/ 235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0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0" y="14"/>
                  </a:moveTo>
                  <a:cubicBezTo>
                    <a:pt x="38" y="9"/>
                    <a:pt x="31" y="7"/>
                    <a:pt x="28" y="12"/>
                  </a:cubicBezTo>
                  <a:cubicBezTo>
                    <a:pt x="23" y="18"/>
                    <a:pt x="20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0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Freeform 50">
              <a:extLst>
                <a:ext uri="{FF2B5EF4-FFF2-40B4-BE49-F238E27FC236}">
                  <a16:creationId xmlns:a16="http://schemas.microsoft.com/office/drawing/2014/main" id="{1C5400F3-9ECF-492B-8CCA-C0B50920B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396"/>
              <a:ext cx="99" cy="151"/>
            </a:xfrm>
            <a:custGeom>
              <a:avLst/>
              <a:gdLst>
                <a:gd name="T0" fmla="*/ 320 w 55"/>
                <a:gd name="T1" fmla="*/ 140 h 79"/>
                <a:gd name="T2" fmla="*/ 247 w 55"/>
                <a:gd name="T3" fmla="*/ 84 h 79"/>
                <a:gd name="T4" fmla="*/ 158 w 55"/>
                <a:gd name="T5" fmla="*/ 140 h 79"/>
                <a:gd name="T6" fmla="*/ 74 w 55"/>
                <a:gd name="T7" fmla="*/ 308 h 79"/>
                <a:gd name="T8" fmla="*/ 0 w 55"/>
                <a:gd name="T9" fmla="*/ 552 h 79"/>
                <a:gd name="T10" fmla="*/ 23 w 55"/>
                <a:gd name="T11" fmla="*/ 421 h 79"/>
                <a:gd name="T12" fmla="*/ 65 w 55"/>
                <a:gd name="T13" fmla="*/ 252 h 79"/>
                <a:gd name="T14" fmla="*/ 158 w 55"/>
                <a:gd name="T15" fmla="*/ 84 h 79"/>
                <a:gd name="T16" fmla="*/ 320 w 55"/>
                <a:gd name="T17" fmla="*/ 11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79">
                  <a:moveTo>
                    <a:pt x="55" y="20"/>
                  </a:moveTo>
                  <a:cubicBezTo>
                    <a:pt x="55" y="15"/>
                    <a:pt x="46" y="12"/>
                    <a:pt x="42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7" y="55"/>
                    <a:pt x="3" y="68"/>
                    <a:pt x="0" y="79"/>
                  </a:cubicBezTo>
                  <a:cubicBezTo>
                    <a:pt x="0" y="74"/>
                    <a:pt x="3" y="66"/>
                    <a:pt x="4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7" y="7"/>
                    <a:pt x="55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51">
              <a:extLst>
                <a:ext uri="{FF2B5EF4-FFF2-40B4-BE49-F238E27FC236}">
                  <a16:creationId xmlns:a16="http://schemas.microsoft.com/office/drawing/2014/main" id="{3725851B-F01F-442D-BEDE-99AF07C62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440"/>
              <a:ext cx="67" cy="104"/>
            </a:xfrm>
            <a:custGeom>
              <a:avLst/>
              <a:gdLst>
                <a:gd name="T0" fmla="*/ 206 w 37"/>
                <a:gd name="T1" fmla="*/ 85 h 54"/>
                <a:gd name="T2" fmla="*/ 167 w 37"/>
                <a:gd name="T3" fmla="*/ 29 h 54"/>
                <a:gd name="T4" fmla="*/ 101 w 37"/>
                <a:gd name="T5" fmla="*/ 71 h 54"/>
                <a:gd name="T6" fmla="*/ 13 w 37"/>
                <a:gd name="T7" fmla="*/ 385 h 54"/>
                <a:gd name="T8" fmla="*/ 29 w 37"/>
                <a:gd name="T9" fmla="*/ 177 h 54"/>
                <a:gd name="T10" fmla="*/ 89 w 37"/>
                <a:gd name="T11" fmla="*/ 44 h 54"/>
                <a:gd name="T12" fmla="*/ 154 w 37"/>
                <a:gd name="T13" fmla="*/ 8 h 54"/>
                <a:gd name="T14" fmla="*/ 219 w 37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4">
                  <a:moveTo>
                    <a:pt x="35" y="12"/>
                  </a:moveTo>
                  <a:cubicBezTo>
                    <a:pt x="33" y="9"/>
                    <a:pt x="31" y="5"/>
                    <a:pt x="28" y="4"/>
                  </a:cubicBezTo>
                  <a:cubicBezTo>
                    <a:pt x="23" y="2"/>
                    <a:pt x="19" y="7"/>
                    <a:pt x="17" y="10"/>
                  </a:cubicBezTo>
                  <a:cubicBezTo>
                    <a:pt x="9" y="23"/>
                    <a:pt x="4" y="39"/>
                    <a:pt x="2" y="54"/>
                  </a:cubicBezTo>
                  <a:cubicBezTo>
                    <a:pt x="0" y="45"/>
                    <a:pt x="3" y="34"/>
                    <a:pt x="5" y="25"/>
                  </a:cubicBezTo>
                  <a:cubicBezTo>
                    <a:pt x="7" y="18"/>
                    <a:pt x="10" y="11"/>
                    <a:pt x="15" y="6"/>
                  </a:cubicBezTo>
                  <a:cubicBezTo>
                    <a:pt x="18" y="3"/>
                    <a:pt x="22" y="0"/>
                    <a:pt x="26" y="1"/>
                  </a:cubicBezTo>
                  <a:cubicBezTo>
                    <a:pt x="30" y="2"/>
                    <a:pt x="34" y="5"/>
                    <a:pt x="37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52">
              <a:extLst>
                <a:ext uri="{FF2B5EF4-FFF2-40B4-BE49-F238E27FC236}">
                  <a16:creationId xmlns:a16="http://schemas.microsoft.com/office/drawing/2014/main" id="{857FF9E9-42B4-4B96-A58A-74850B7B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413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3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0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0" y="28"/>
                    <a:pt x="9" y="40"/>
                  </a:cubicBezTo>
                  <a:cubicBezTo>
                    <a:pt x="7" y="51"/>
                    <a:pt x="8" y="62"/>
                    <a:pt x="7" y="74"/>
                  </a:cubicBezTo>
                  <a:cubicBezTo>
                    <a:pt x="6" y="86"/>
                    <a:pt x="3" y="99"/>
                    <a:pt x="2" y="112"/>
                  </a:cubicBezTo>
                  <a:cubicBezTo>
                    <a:pt x="1" y="107"/>
                    <a:pt x="1" y="102"/>
                    <a:pt x="1" y="97"/>
                  </a:cubicBezTo>
                  <a:cubicBezTo>
                    <a:pt x="0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9" y="10"/>
                    <a:pt x="17" y="5"/>
                  </a:cubicBezTo>
                  <a:cubicBezTo>
                    <a:pt x="21" y="2"/>
                    <a:pt x="25" y="4"/>
                    <a:pt x="29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53">
              <a:extLst>
                <a:ext uri="{FF2B5EF4-FFF2-40B4-BE49-F238E27FC236}">
                  <a16:creationId xmlns:a16="http://schemas.microsoft.com/office/drawing/2014/main" id="{E16080E0-95D7-4F49-9747-9C6FEF4F7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379"/>
              <a:ext cx="48" cy="309"/>
            </a:xfrm>
            <a:custGeom>
              <a:avLst/>
              <a:gdLst>
                <a:gd name="T0" fmla="*/ 151 w 27"/>
                <a:gd name="T1" fmla="*/ 23 h 161"/>
                <a:gd name="T2" fmla="*/ 44 w 27"/>
                <a:gd name="T3" fmla="*/ 140 h 161"/>
                <a:gd name="T4" fmla="*/ 73 w 27"/>
                <a:gd name="T5" fmla="*/ 424 h 161"/>
                <a:gd name="T6" fmla="*/ 123 w 27"/>
                <a:gd name="T7" fmla="*/ 777 h 161"/>
                <a:gd name="T8" fmla="*/ 123 w 27"/>
                <a:gd name="T9" fmla="*/ 954 h 161"/>
                <a:gd name="T10" fmla="*/ 107 w 27"/>
                <a:gd name="T11" fmla="*/ 1138 h 161"/>
                <a:gd name="T12" fmla="*/ 101 w 27"/>
                <a:gd name="T13" fmla="*/ 1069 h 161"/>
                <a:gd name="T14" fmla="*/ 94 w 27"/>
                <a:gd name="T15" fmla="*/ 933 h 161"/>
                <a:gd name="T16" fmla="*/ 78 w 27"/>
                <a:gd name="T17" fmla="*/ 729 h 161"/>
                <a:gd name="T18" fmla="*/ 28 w 27"/>
                <a:gd name="T19" fmla="*/ 416 h 161"/>
                <a:gd name="T20" fmla="*/ 36 w 27"/>
                <a:gd name="T21" fmla="*/ 100 h 161"/>
                <a:gd name="T22" fmla="*/ 94 w 27"/>
                <a:gd name="T23" fmla="*/ 15 h 161"/>
                <a:gd name="T24" fmla="*/ 146 w 27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61">
                  <a:moveTo>
                    <a:pt x="27" y="3"/>
                  </a:moveTo>
                  <a:cubicBezTo>
                    <a:pt x="18" y="1"/>
                    <a:pt x="10" y="13"/>
                    <a:pt x="8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7" y="77"/>
                    <a:pt x="20" y="93"/>
                    <a:pt x="22" y="110"/>
                  </a:cubicBezTo>
                  <a:cubicBezTo>
                    <a:pt x="22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7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5" y="112"/>
                    <a:pt x="14" y="103"/>
                  </a:cubicBezTo>
                  <a:cubicBezTo>
                    <a:pt x="13" y="88"/>
                    <a:pt x="9" y="74"/>
                    <a:pt x="5" y="59"/>
                  </a:cubicBezTo>
                  <a:cubicBezTo>
                    <a:pt x="1" y="45"/>
                    <a:pt x="0" y="28"/>
                    <a:pt x="6" y="14"/>
                  </a:cubicBezTo>
                  <a:cubicBezTo>
                    <a:pt x="8" y="10"/>
                    <a:pt x="12" y="4"/>
                    <a:pt x="17" y="2"/>
                  </a:cubicBezTo>
                  <a:cubicBezTo>
                    <a:pt x="20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Freeform 54">
              <a:extLst>
                <a:ext uri="{FF2B5EF4-FFF2-40B4-BE49-F238E27FC236}">
                  <a16:creationId xmlns:a16="http://schemas.microsoft.com/office/drawing/2014/main" id="{ABFBA297-BD8D-4D24-9235-FABFADCFB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248"/>
              <a:ext cx="80" cy="246"/>
            </a:xfrm>
            <a:custGeom>
              <a:avLst/>
              <a:gdLst>
                <a:gd name="T0" fmla="*/ 0 w 44"/>
                <a:gd name="T1" fmla="*/ 0 h 128"/>
                <a:gd name="T2" fmla="*/ 96 w 44"/>
                <a:gd name="T3" fmla="*/ 156 h 128"/>
                <a:gd name="T4" fmla="*/ 191 w 44"/>
                <a:gd name="T5" fmla="*/ 348 h 128"/>
                <a:gd name="T6" fmla="*/ 155 w 44"/>
                <a:gd name="T7" fmla="*/ 909 h 128"/>
                <a:gd name="T8" fmla="*/ 251 w 44"/>
                <a:gd name="T9" fmla="*/ 592 h 128"/>
                <a:gd name="T10" fmla="*/ 242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8" y="40"/>
                    <a:pt x="32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4" y="60"/>
                    <a:pt x="40" y="50"/>
                  </a:cubicBezTo>
                  <a:cubicBezTo>
                    <a:pt x="32" y="32"/>
                    <a:pt x="12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55">
              <a:extLst>
                <a:ext uri="{FF2B5EF4-FFF2-40B4-BE49-F238E27FC236}">
                  <a16:creationId xmlns:a16="http://schemas.microsoft.com/office/drawing/2014/main" id="{D5118B6A-D2FA-49D3-86B2-F73E3B62D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377"/>
              <a:ext cx="24" cy="90"/>
            </a:xfrm>
            <a:custGeom>
              <a:avLst/>
              <a:gdLst>
                <a:gd name="T0" fmla="*/ 0 w 13"/>
                <a:gd name="T1" fmla="*/ 0 h 47"/>
                <a:gd name="T2" fmla="*/ 31 w 13"/>
                <a:gd name="T3" fmla="*/ 329 h 47"/>
                <a:gd name="T4" fmla="*/ 20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0" y="10"/>
                    <a:pt x="8" y="33"/>
                    <a:pt x="5" y="47"/>
                  </a:cubicBezTo>
                  <a:cubicBezTo>
                    <a:pt x="10" y="32"/>
                    <a:pt x="13" y="16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56">
              <a:extLst>
                <a:ext uri="{FF2B5EF4-FFF2-40B4-BE49-F238E27FC236}">
                  <a16:creationId xmlns:a16="http://schemas.microsoft.com/office/drawing/2014/main" id="{31DAAE96-5D1B-445A-91F0-7A76616E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590"/>
              <a:ext cx="101" cy="501"/>
            </a:xfrm>
            <a:custGeom>
              <a:avLst/>
              <a:gdLst>
                <a:gd name="T0" fmla="*/ 36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0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6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8" y="235"/>
                    <a:pt x="44" y="248"/>
                    <a:pt x="45" y="261"/>
                  </a:cubicBezTo>
                  <a:cubicBezTo>
                    <a:pt x="45" y="250"/>
                    <a:pt x="49" y="237"/>
                    <a:pt x="51" y="226"/>
                  </a:cubicBezTo>
                  <a:cubicBezTo>
                    <a:pt x="53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19" y="53"/>
                  </a:cubicBezTo>
                  <a:cubicBezTo>
                    <a:pt x="15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57">
              <a:extLst>
                <a:ext uri="{FF2B5EF4-FFF2-40B4-BE49-F238E27FC236}">
                  <a16:creationId xmlns:a16="http://schemas.microsoft.com/office/drawing/2014/main" id="{23496EB1-68B9-421D-8603-C6268D282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559"/>
              <a:ext cx="119" cy="378"/>
            </a:xfrm>
            <a:custGeom>
              <a:avLst/>
              <a:gdLst>
                <a:gd name="T0" fmla="*/ 105 w 66"/>
                <a:gd name="T1" fmla="*/ 0 h 197"/>
                <a:gd name="T2" fmla="*/ 256 w 66"/>
                <a:gd name="T3" fmla="*/ 714 h 197"/>
                <a:gd name="T4" fmla="*/ 344 w 66"/>
                <a:gd name="T5" fmla="*/ 1391 h 197"/>
                <a:gd name="T6" fmla="*/ 344 w 66"/>
                <a:gd name="T7" fmla="*/ 938 h 197"/>
                <a:gd name="T8" fmla="*/ 263 w 66"/>
                <a:gd name="T9" fmla="*/ 622 h 197"/>
                <a:gd name="T10" fmla="*/ 130 w 66"/>
                <a:gd name="T11" fmla="*/ 332 h 197"/>
                <a:gd name="T12" fmla="*/ 101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8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1" y="153"/>
                    <a:pt x="59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6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58">
              <a:extLst>
                <a:ext uri="{FF2B5EF4-FFF2-40B4-BE49-F238E27FC236}">
                  <a16:creationId xmlns:a16="http://schemas.microsoft.com/office/drawing/2014/main" id="{F952F0E9-F7C6-4850-95D6-681F45242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78"/>
              <a:ext cx="76" cy="470"/>
            </a:xfrm>
            <a:custGeom>
              <a:avLst/>
              <a:gdLst>
                <a:gd name="T0" fmla="*/ 0 w 42"/>
                <a:gd name="T1" fmla="*/ 0 h 245"/>
                <a:gd name="T2" fmla="*/ 45 w 42"/>
                <a:gd name="T3" fmla="*/ 460 h 245"/>
                <a:gd name="T4" fmla="*/ 183 w 42"/>
                <a:gd name="T5" fmla="*/ 806 h 245"/>
                <a:gd name="T6" fmla="*/ 166 w 42"/>
                <a:gd name="T7" fmla="*/ 1230 h 245"/>
                <a:gd name="T8" fmla="*/ 118 w 42"/>
                <a:gd name="T9" fmla="*/ 1468 h 245"/>
                <a:gd name="T10" fmla="*/ 60 w 42"/>
                <a:gd name="T11" fmla="*/ 1730 h 245"/>
                <a:gd name="T12" fmla="*/ 138 w 42"/>
                <a:gd name="T13" fmla="*/ 1506 h 245"/>
                <a:gd name="T14" fmla="*/ 203 w 42"/>
                <a:gd name="T15" fmla="*/ 1230 h 245"/>
                <a:gd name="T16" fmla="*/ 232 w 42"/>
                <a:gd name="T17" fmla="*/ 846 h 245"/>
                <a:gd name="T18" fmla="*/ 138 w 42"/>
                <a:gd name="T19" fmla="*/ 493 h 245"/>
                <a:gd name="T20" fmla="*/ 36 w 42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2"/>
                    <a:pt x="2" y="44"/>
                    <a:pt x="8" y="65"/>
                  </a:cubicBezTo>
                  <a:cubicBezTo>
                    <a:pt x="14" y="83"/>
                    <a:pt x="27" y="96"/>
                    <a:pt x="31" y="114"/>
                  </a:cubicBezTo>
                  <a:cubicBezTo>
                    <a:pt x="35" y="134"/>
                    <a:pt x="31" y="154"/>
                    <a:pt x="28" y="174"/>
                  </a:cubicBezTo>
                  <a:cubicBezTo>
                    <a:pt x="25" y="186"/>
                    <a:pt x="23" y="197"/>
                    <a:pt x="20" y="208"/>
                  </a:cubicBezTo>
                  <a:cubicBezTo>
                    <a:pt x="17" y="219"/>
                    <a:pt x="9" y="234"/>
                    <a:pt x="10" y="245"/>
                  </a:cubicBezTo>
                  <a:cubicBezTo>
                    <a:pt x="17" y="239"/>
                    <a:pt x="20" y="221"/>
                    <a:pt x="23" y="213"/>
                  </a:cubicBezTo>
                  <a:cubicBezTo>
                    <a:pt x="27" y="200"/>
                    <a:pt x="30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5" y="103"/>
                    <a:pt x="31" y="85"/>
                    <a:pt x="23" y="70"/>
                  </a:cubicBezTo>
                  <a:cubicBezTo>
                    <a:pt x="14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59">
              <a:extLst>
                <a:ext uri="{FF2B5EF4-FFF2-40B4-BE49-F238E27FC236}">
                  <a16:creationId xmlns:a16="http://schemas.microsoft.com/office/drawing/2014/main" id="{3555AFA1-1F46-4EE3-AA6F-6853CAF7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221"/>
              <a:ext cx="30" cy="31"/>
            </a:xfrm>
            <a:custGeom>
              <a:avLst/>
              <a:gdLst>
                <a:gd name="T0" fmla="*/ 0 w 17"/>
                <a:gd name="T1" fmla="*/ 0 h 16"/>
                <a:gd name="T2" fmla="*/ 78 w 17"/>
                <a:gd name="T3" fmla="*/ 116 h 16"/>
                <a:gd name="T4" fmla="*/ 72 w 17"/>
                <a:gd name="T5" fmla="*/ 23 h 16"/>
                <a:gd name="T6" fmla="*/ 72 w 17"/>
                <a:gd name="T7" fmla="*/ 64 h 16"/>
                <a:gd name="T8" fmla="*/ 21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6"/>
                    <a:pt x="7" y="15"/>
                    <a:pt x="14" y="16"/>
                  </a:cubicBezTo>
                  <a:cubicBezTo>
                    <a:pt x="17" y="12"/>
                    <a:pt x="13" y="8"/>
                    <a:pt x="13" y="3"/>
                  </a:cubicBezTo>
                  <a:cubicBezTo>
                    <a:pt x="13" y="5"/>
                    <a:pt x="13" y="7"/>
                    <a:pt x="13" y="9"/>
                  </a:cubicBezTo>
                  <a:cubicBezTo>
                    <a:pt x="10" y="9"/>
                    <a:pt x="6" y="6"/>
                    <a:pt x="4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60">
              <a:extLst>
                <a:ext uri="{FF2B5EF4-FFF2-40B4-BE49-F238E27FC236}">
                  <a16:creationId xmlns:a16="http://schemas.microsoft.com/office/drawing/2014/main" id="{95A5E997-BA01-4E6E-92C3-DFCA45B06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070"/>
              <a:ext cx="21" cy="48"/>
            </a:xfrm>
            <a:custGeom>
              <a:avLst/>
              <a:gdLst>
                <a:gd name="T0" fmla="*/ 37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7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0" y="8"/>
                    <a:pt x="10" y="25"/>
                    <a:pt x="12" y="8"/>
                  </a:cubicBezTo>
                  <a:cubicBezTo>
                    <a:pt x="12" y="9"/>
                    <a:pt x="12" y="10"/>
                    <a:pt x="11" y="12"/>
                  </a:cubicBezTo>
                  <a:cubicBezTo>
                    <a:pt x="7" y="12"/>
                    <a:pt x="6" y="7"/>
                    <a:pt x="7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61">
              <a:extLst>
                <a:ext uri="{FF2B5EF4-FFF2-40B4-BE49-F238E27FC236}">
                  <a16:creationId xmlns:a16="http://schemas.microsoft.com/office/drawing/2014/main" id="{9B8AA9C3-A30B-472C-B41A-6F5D9F3EB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194"/>
              <a:ext cx="23" cy="81"/>
            </a:xfrm>
            <a:custGeom>
              <a:avLst/>
              <a:gdLst>
                <a:gd name="T0" fmla="*/ 16 w 13"/>
                <a:gd name="T1" fmla="*/ 0 h 42"/>
                <a:gd name="T2" fmla="*/ 73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3" y="0"/>
                  </a:moveTo>
                  <a:cubicBezTo>
                    <a:pt x="0" y="7"/>
                    <a:pt x="4" y="40"/>
                    <a:pt x="13" y="42"/>
                  </a:cubicBezTo>
                  <a:cubicBezTo>
                    <a:pt x="13" y="33"/>
                    <a:pt x="11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62">
              <a:extLst>
                <a:ext uri="{FF2B5EF4-FFF2-40B4-BE49-F238E27FC236}">
                  <a16:creationId xmlns:a16="http://schemas.microsoft.com/office/drawing/2014/main" id="{EF030938-6291-4B1D-ACD7-658835DF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536"/>
              <a:ext cx="60" cy="263"/>
            </a:xfrm>
            <a:custGeom>
              <a:avLst/>
              <a:gdLst>
                <a:gd name="T0" fmla="*/ 44 w 33"/>
                <a:gd name="T1" fmla="*/ 0 h 137"/>
                <a:gd name="T2" fmla="*/ 125 w 33"/>
                <a:gd name="T3" fmla="*/ 516 h 137"/>
                <a:gd name="T4" fmla="*/ 145 w 33"/>
                <a:gd name="T5" fmla="*/ 969 h 137"/>
                <a:gd name="T6" fmla="*/ 133 w 33"/>
                <a:gd name="T7" fmla="*/ 476 h 137"/>
                <a:gd name="T8" fmla="*/ 53 w 33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3" y="120"/>
                    <a:pt x="24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63">
              <a:extLst>
                <a:ext uri="{FF2B5EF4-FFF2-40B4-BE49-F238E27FC236}">
                  <a16:creationId xmlns:a16="http://schemas.microsoft.com/office/drawing/2014/main" id="{CE7A7CD6-5A93-47A4-9EC2-8BFDCEBE9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592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29 w 27"/>
                <a:gd name="T5" fmla="*/ 740 h 196"/>
                <a:gd name="T6" fmla="*/ 145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5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5" y="105"/>
                  </a:cubicBezTo>
                  <a:cubicBezTo>
                    <a:pt x="0" y="134"/>
                    <a:pt x="11" y="170"/>
                    <a:pt x="24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0" y="127"/>
                    <a:pt x="10" y="110"/>
                    <a:pt x="14" y="95"/>
                  </a:cubicBezTo>
                  <a:cubicBezTo>
                    <a:pt x="18" y="81"/>
                    <a:pt x="25" y="68"/>
                    <a:pt x="26" y="53"/>
                  </a:cubicBezTo>
                  <a:cubicBezTo>
                    <a:pt x="27" y="40"/>
                    <a:pt x="25" y="28"/>
                    <a:pt x="24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64">
              <a:extLst>
                <a:ext uri="{FF2B5EF4-FFF2-40B4-BE49-F238E27FC236}">
                  <a16:creationId xmlns:a16="http://schemas.microsoft.com/office/drawing/2014/main" id="{6087E330-E4DD-402E-9F97-65EE767C2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521"/>
              <a:ext cx="68" cy="337"/>
            </a:xfrm>
            <a:custGeom>
              <a:avLst/>
              <a:gdLst>
                <a:gd name="T0" fmla="*/ 93 w 38"/>
                <a:gd name="T1" fmla="*/ 0 h 176"/>
                <a:gd name="T2" fmla="*/ 125 w 38"/>
                <a:gd name="T3" fmla="*/ 653 h 176"/>
                <a:gd name="T4" fmla="*/ 36 w 38"/>
                <a:gd name="T5" fmla="*/ 1235 h 176"/>
                <a:gd name="T6" fmla="*/ 202 w 38"/>
                <a:gd name="T7" fmla="*/ 521 h 176"/>
                <a:gd name="T8" fmla="*/ 202 w 38"/>
                <a:gd name="T9" fmla="*/ 260 h 176"/>
                <a:gd name="T10" fmla="*/ 138 w 38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76">
                  <a:moveTo>
                    <a:pt x="16" y="0"/>
                  </a:moveTo>
                  <a:cubicBezTo>
                    <a:pt x="38" y="21"/>
                    <a:pt x="30" y="67"/>
                    <a:pt x="22" y="93"/>
                  </a:cubicBezTo>
                  <a:cubicBezTo>
                    <a:pt x="14" y="118"/>
                    <a:pt x="0" y="149"/>
                    <a:pt x="6" y="176"/>
                  </a:cubicBezTo>
                  <a:cubicBezTo>
                    <a:pt x="4" y="141"/>
                    <a:pt x="32" y="109"/>
                    <a:pt x="35" y="74"/>
                  </a:cubicBezTo>
                  <a:cubicBezTo>
                    <a:pt x="37" y="62"/>
                    <a:pt x="37" y="49"/>
                    <a:pt x="35" y="37"/>
                  </a:cubicBezTo>
                  <a:cubicBezTo>
                    <a:pt x="33" y="27"/>
                    <a:pt x="27" y="21"/>
                    <a:pt x="24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65">
              <a:extLst>
                <a:ext uri="{FF2B5EF4-FFF2-40B4-BE49-F238E27FC236}">
                  <a16:creationId xmlns:a16="http://schemas.microsoft.com/office/drawing/2014/main" id="{694A0760-13A8-4E2C-B41A-5E781E4FD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213"/>
              <a:ext cx="301" cy="459"/>
            </a:xfrm>
            <a:custGeom>
              <a:avLst/>
              <a:gdLst>
                <a:gd name="T0" fmla="*/ 29 w 167"/>
                <a:gd name="T1" fmla="*/ 63 h 239"/>
                <a:gd name="T2" fmla="*/ 818 w 167"/>
                <a:gd name="T3" fmla="*/ 432 h 239"/>
                <a:gd name="T4" fmla="*/ 962 w 167"/>
                <a:gd name="T5" fmla="*/ 906 h 239"/>
                <a:gd name="T6" fmla="*/ 971 w 167"/>
                <a:gd name="T7" fmla="*/ 1554 h 239"/>
                <a:gd name="T8" fmla="*/ 955 w 167"/>
                <a:gd name="T9" fmla="*/ 1694 h 239"/>
                <a:gd name="T10" fmla="*/ 633 w 167"/>
                <a:gd name="T11" fmla="*/ 409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5" y="9"/>
                  </a:moveTo>
                  <a:cubicBezTo>
                    <a:pt x="50" y="0"/>
                    <a:pt x="110" y="30"/>
                    <a:pt x="140" y="61"/>
                  </a:cubicBezTo>
                  <a:cubicBezTo>
                    <a:pt x="158" y="79"/>
                    <a:pt x="162" y="104"/>
                    <a:pt x="164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4" y="232"/>
                    <a:pt x="163" y="239"/>
                  </a:cubicBezTo>
                  <a:cubicBezTo>
                    <a:pt x="166" y="176"/>
                    <a:pt x="152" y="104"/>
                    <a:pt x="108" y="58"/>
                  </a:cubicBezTo>
                  <a:cubicBezTo>
                    <a:pt x="93" y="41"/>
                    <a:pt x="66" y="31"/>
                    <a:pt x="46" y="21"/>
                  </a:cubicBezTo>
                  <a:cubicBezTo>
                    <a:pt x="32" y="15"/>
                    <a:pt x="10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66">
              <a:extLst>
                <a:ext uri="{FF2B5EF4-FFF2-40B4-BE49-F238E27FC236}">
                  <a16:creationId xmlns:a16="http://schemas.microsoft.com/office/drawing/2014/main" id="{1E599020-6C0B-4B00-8819-51DEBA776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237"/>
              <a:ext cx="195" cy="372"/>
            </a:xfrm>
            <a:custGeom>
              <a:avLst/>
              <a:gdLst>
                <a:gd name="T0" fmla="*/ 636 w 108"/>
                <a:gd name="T1" fmla="*/ 15 h 194"/>
                <a:gd name="T2" fmla="*/ 388 w 108"/>
                <a:gd name="T3" fmla="*/ 121 h 194"/>
                <a:gd name="T4" fmla="*/ 170 w 108"/>
                <a:gd name="T5" fmla="*/ 290 h 194"/>
                <a:gd name="T6" fmla="*/ 36 w 108"/>
                <a:gd name="T7" fmla="*/ 777 h 194"/>
                <a:gd name="T8" fmla="*/ 42 w 108"/>
                <a:gd name="T9" fmla="*/ 1367 h 194"/>
                <a:gd name="T10" fmla="*/ 195 w 108"/>
                <a:gd name="T11" fmla="*/ 385 h 194"/>
                <a:gd name="T12" fmla="*/ 623 w 108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94">
                  <a:moveTo>
                    <a:pt x="108" y="2"/>
                  </a:moveTo>
                  <a:cubicBezTo>
                    <a:pt x="97" y="0"/>
                    <a:pt x="77" y="12"/>
                    <a:pt x="66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8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0" y="147"/>
                    <a:pt x="5" y="97"/>
                    <a:pt x="33" y="55"/>
                  </a:cubicBezTo>
                  <a:cubicBezTo>
                    <a:pt x="51" y="29"/>
                    <a:pt x="80" y="21"/>
                    <a:pt x="106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67">
              <a:extLst>
                <a:ext uri="{FF2B5EF4-FFF2-40B4-BE49-F238E27FC236}">
                  <a16:creationId xmlns:a16="http://schemas.microsoft.com/office/drawing/2014/main" id="{A26285C8-C5D6-4A38-8BBE-46B343A78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317"/>
              <a:ext cx="191" cy="300"/>
            </a:xfrm>
            <a:custGeom>
              <a:avLst/>
              <a:gdLst>
                <a:gd name="T0" fmla="*/ 400 w 106"/>
                <a:gd name="T1" fmla="*/ 85 h 156"/>
                <a:gd name="T2" fmla="*/ 74 w 106"/>
                <a:gd name="T3" fmla="*/ 292 h 156"/>
                <a:gd name="T4" fmla="*/ 58 w 106"/>
                <a:gd name="T5" fmla="*/ 777 h 156"/>
                <a:gd name="T6" fmla="*/ 373 w 106"/>
                <a:gd name="T7" fmla="*/ 1087 h 156"/>
                <a:gd name="T8" fmla="*/ 578 w 106"/>
                <a:gd name="T9" fmla="*/ 625 h 156"/>
                <a:gd name="T10" fmla="*/ 393 w 106"/>
                <a:gd name="T11" fmla="*/ 77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156">
                  <a:moveTo>
                    <a:pt x="68" y="12"/>
                  </a:moveTo>
                  <a:cubicBezTo>
                    <a:pt x="48" y="0"/>
                    <a:pt x="22" y="24"/>
                    <a:pt x="13" y="41"/>
                  </a:cubicBezTo>
                  <a:cubicBezTo>
                    <a:pt x="0" y="65"/>
                    <a:pt x="0" y="85"/>
                    <a:pt x="10" y="109"/>
                  </a:cubicBezTo>
                  <a:cubicBezTo>
                    <a:pt x="18" y="128"/>
                    <a:pt x="38" y="156"/>
                    <a:pt x="64" y="153"/>
                  </a:cubicBezTo>
                  <a:cubicBezTo>
                    <a:pt x="90" y="150"/>
                    <a:pt x="94" y="108"/>
                    <a:pt x="99" y="88"/>
                  </a:cubicBezTo>
                  <a:cubicBezTo>
                    <a:pt x="106" y="58"/>
                    <a:pt x="106" y="16"/>
                    <a:pt x="67" y="11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68">
              <a:extLst>
                <a:ext uri="{FF2B5EF4-FFF2-40B4-BE49-F238E27FC236}">
                  <a16:creationId xmlns:a16="http://schemas.microsoft.com/office/drawing/2014/main" id="{6A3AE223-1D51-479A-BE47-49B536E31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346"/>
              <a:ext cx="120" cy="52"/>
            </a:xfrm>
            <a:custGeom>
              <a:avLst/>
              <a:gdLst>
                <a:gd name="T0" fmla="*/ 362 w 67"/>
                <a:gd name="T1" fmla="*/ 137 h 27"/>
                <a:gd name="T2" fmla="*/ 0 w 67"/>
                <a:gd name="T3" fmla="*/ 129 h 27"/>
                <a:gd name="T4" fmla="*/ 385 w 67"/>
                <a:gd name="T5" fmla="*/ 193 h 27"/>
                <a:gd name="T6" fmla="*/ 362 w 67"/>
                <a:gd name="T7" fmla="*/ 13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7">
                  <a:moveTo>
                    <a:pt x="63" y="19"/>
                  </a:moveTo>
                  <a:cubicBezTo>
                    <a:pt x="43" y="5"/>
                    <a:pt x="17" y="0"/>
                    <a:pt x="0" y="18"/>
                  </a:cubicBezTo>
                  <a:cubicBezTo>
                    <a:pt x="17" y="2"/>
                    <a:pt x="53" y="11"/>
                    <a:pt x="67" y="27"/>
                  </a:cubicBezTo>
                  <a:cubicBezTo>
                    <a:pt x="66" y="24"/>
                    <a:pt x="65" y="21"/>
                    <a:pt x="63" y="19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69">
              <a:extLst>
                <a:ext uri="{FF2B5EF4-FFF2-40B4-BE49-F238E27FC236}">
                  <a16:creationId xmlns:a16="http://schemas.microsoft.com/office/drawing/2014/main" id="{49CF3596-5715-4883-82E6-F9C2C4A26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311"/>
              <a:ext cx="405" cy="593"/>
            </a:xfrm>
            <a:custGeom>
              <a:avLst/>
              <a:gdLst>
                <a:gd name="T0" fmla="*/ 1312 w 225"/>
                <a:gd name="T1" fmla="*/ 0 h 309"/>
                <a:gd name="T2" fmla="*/ 916 w 225"/>
                <a:gd name="T3" fmla="*/ 129 h 309"/>
                <a:gd name="T4" fmla="*/ 308 w 225"/>
                <a:gd name="T5" fmla="*/ 113 h 309"/>
                <a:gd name="T6" fmla="*/ 153 w 225"/>
                <a:gd name="T7" fmla="*/ 1130 h 309"/>
                <a:gd name="T8" fmla="*/ 175 w 225"/>
                <a:gd name="T9" fmla="*/ 1746 h 309"/>
                <a:gd name="T10" fmla="*/ 146 w 225"/>
                <a:gd name="T11" fmla="*/ 2184 h 309"/>
                <a:gd name="T12" fmla="*/ 198 w 225"/>
                <a:gd name="T13" fmla="*/ 1435 h 309"/>
                <a:gd name="T14" fmla="*/ 187 w 225"/>
                <a:gd name="T15" fmla="*/ 917 h 309"/>
                <a:gd name="T16" fmla="*/ 198 w 225"/>
                <a:gd name="T17" fmla="*/ 384 h 309"/>
                <a:gd name="T18" fmla="*/ 482 w 225"/>
                <a:gd name="T19" fmla="*/ 200 h 309"/>
                <a:gd name="T20" fmla="*/ 949 w 225"/>
                <a:gd name="T21" fmla="*/ 184 h 309"/>
                <a:gd name="T22" fmla="*/ 1154 w 225"/>
                <a:gd name="T23" fmla="*/ 132 h 309"/>
                <a:gd name="T24" fmla="*/ 1296 w 225"/>
                <a:gd name="T25" fmla="*/ 36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7" y="18"/>
                  </a:cubicBezTo>
                  <a:cubicBezTo>
                    <a:pt x="124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3"/>
                    <a:pt x="25" y="309"/>
                  </a:cubicBezTo>
                  <a:cubicBezTo>
                    <a:pt x="33" y="274"/>
                    <a:pt x="30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29" y="104"/>
                    <a:pt x="23" y="81"/>
                    <a:pt x="34" y="54"/>
                  </a:cubicBezTo>
                  <a:cubicBezTo>
                    <a:pt x="44" y="30"/>
                    <a:pt x="59" y="28"/>
                    <a:pt x="83" y="28"/>
                  </a:cubicBezTo>
                  <a:cubicBezTo>
                    <a:pt x="110" y="28"/>
                    <a:pt x="136" y="30"/>
                    <a:pt x="163" y="26"/>
                  </a:cubicBezTo>
                  <a:cubicBezTo>
                    <a:pt x="175" y="25"/>
                    <a:pt x="187" y="24"/>
                    <a:pt x="198" y="19"/>
                  </a:cubicBezTo>
                  <a:cubicBezTo>
                    <a:pt x="206" y="16"/>
                    <a:pt x="213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Oval 70">
              <a:extLst>
                <a:ext uri="{FF2B5EF4-FFF2-40B4-BE49-F238E27FC236}">
                  <a16:creationId xmlns:a16="http://schemas.microsoft.com/office/drawing/2014/main" id="{D91FE6B8-683C-42CB-9732-F11500492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1837"/>
              <a:ext cx="1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5" name="Oval 71">
              <a:extLst>
                <a:ext uri="{FF2B5EF4-FFF2-40B4-BE49-F238E27FC236}">
                  <a16:creationId xmlns:a16="http://schemas.microsoft.com/office/drawing/2014/main" id="{CBB6D4F9-F3CF-4491-8973-0A307EC7E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1904"/>
              <a:ext cx="1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6" name="Oval 72">
              <a:extLst>
                <a:ext uri="{FF2B5EF4-FFF2-40B4-BE49-F238E27FC236}">
                  <a16:creationId xmlns:a16="http://schemas.microsoft.com/office/drawing/2014/main" id="{F6330284-5EF0-4A03-87AC-2C67500D4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130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7" name="Oval 73">
              <a:extLst>
                <a:ext uri="{FF2B5EF4-FFF2-40B4-BE49-F238E27FC236}">
                  <a16:creationId xmlns:a16="http://schemas.microsoft.com/office/drawing/2014/main" id="{762337AF-5E23-4A49-A1BF-8E6171F91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2308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8" name="Oval 74">
              <a:extLst>
                <a:ext uri="{FF2B5EF4-FFF2-40B4-BE49-F238E27FC236}">
                  <a16:creationId xmlns:a16="http://schemas.microsoft.com/office/drawing/2014/main" id="{F7705E20-8F0C-4DEB-B96D-4C52CF257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229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9" name="Freeform 75">
              <a:extLst>
                <a:ext uri="{FF2B5EF4-FFF2-40B4-BE49-F238E27FC236}">
                  <a16:creationId xmlns:a16="http://schemas.microsoft.com/office/drawing/2014/main" id="{9A5A574C-3D22-4E3F-96A2-8FDB20F87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523"/>
              <a:ext cx="38" cy="211"/>
            </a:xfrm>
            <a:custGeom>
              <a:avLst/>
              <a:gdLst>
                <a:gd name="T0" fmla="*/ 36 w 21"/>
                <a:gd name="T1" fmla="*/ 0 h 110"/>
                <a:gd name="T2" fmla="*/ 0 w 21"/>
                <a:gd name="T3" fmla="*/ 353 h 110"/>
                <a:gd name="T4" fmla="*/ 125 w 21"/>
                <a:gd name="T5" fmla="*/ 777 h 110"/>
                <a:gd name="T6" fmla="*/ 36 w 21"/>
                <a:gd name="T7" fmla="*/ 401 h 110"/>
                <a:gd name="T8" fmla="*/ 24 w 21"/>
                <a:gd name="T9" fmla="*/ 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0" y="50"/>
                  </a:cubicBezTo>
                  <a:cubicBezTo>
                    <a:pt x="0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8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76">
              <a:extLst>
                <a:ext uri="{FF2B5EF4-FFF2-40B4-BE49-F238E27FC236}">
                  <a16:creationId xmlns:a16="http://schemas.microsoft.com/office/drawing/2014/main" id="{7CDA6B21-D50B-4F5C-A9AE-BAD8E3E4C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897"/>
              <a:ext cx="33" cy="299"/>
            </a:xfrm>
            <a:custGeom>
              <a:avLst/>
              <a:gdLst>
                <a:gd name="T0" fmla="*/ 68 w 18"/>
                <a:gd name="T1" fmla="*/ 0 h 156"/>
                <a:gd name="T2" fmla="*/ 37 w 18"/>
                <a:gd name="T3" fmla="*/ 562 h 156"/>
                <a:gd name="T4" fmla="*/ 37 w 18"/>
                <a:gd name="T5" fmla="*/ 1098 h 156"/>
                <a:gd name="T6" fmla="*/ 73 w 18"/>
                <a:gd name="T7" fmla="*/ 470 h 156"/>
                <a:gd name="T8" fmla="*/ 81 w 18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6">
                  <a:moveTo>
                    <a:pt x="11" y="0"/>
                  </a:moveTo>
                  <a:cubicBezTo>
                    <a:pt x="11" y="28"/>
                    <a:pt x="11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6" y="125"/>
                    <a:pt x="9" y="97"/>
                    <a:pt x="12" y="67"/>
                  </a:cubicBezTo>
                  <a:cubicBezTo>
                    <a:pt x="14" y="49"/>
                    <a:pt x="18" y="25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77">
              <a:extLst>
                <a:ext uri="{FF2B5EF4-FFF2-40B4-BE49-F238E27FC236}">
                  <a16:creationId xmlns:a16="http://schemas.microsoft.com/office/drawing/2014/main" id="{5456660F-8D96-4A81-ADDF-083FD83C8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544"/>
              <a:ext cx="22" cy="121"/>
            </a:xfrm>
            <a:custGeom>
              <a:avLst/>
              <a:gdLst>
                <a:gd name="T0" fmla="*/ 31 w 12"/>
                <a:gd name="T1" fmla="*/ 0 h 63"/>
                <a:gd name="T2" fmla="*/ 73 w 12"/>
                <a:gd name="T3" fmla="*/ 446 h 63"/>
                <a:gd name="T4" fmla="*/ 37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5" y="0"/>
                  </a:moveTo>
                  <a:cubicBezTo>
                    <a:pt x="0" y="23"/>
                    <a:pt x="0" y="41"/>
                    <a:pt x="12" y="63"/>
                  </a:cubicBezTo>
                  <a:cubicBezTo>
                    <a:pt x="6" y="48"/>
                    <a:pt x="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78">
              <a:extLst>
                <a:ext uri="{FF2B5EF4-FFF2-40B4-BE49-F238E27FC236}">
                  <a16:creationId xmlns:a16="http://schemas.microsoft.com/office/drawing/2014/main" id="{4C5EA56D-D43E-44E2-A286-821F1E830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720"/>
              <a:ext cx="42" cy="144"/>
            </a:xfrm>
            <a:custGeom>
              <a:avLst/>
              <a:gdLst>
                <a:gd name="T0" fmla="*/ 0 w 23"/>
                <a:gd name="T1" fmla="*/ 0 h 75"/>
                <a:gd name="T2" fmla="*/ 68 w 23"/>
                <a:gd name="T3" fmla="*/ 530 h 75"/>
                <a:gd name="T4" fmla="*/ 13 w 23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5">
                  <a:moveTo>
                    <a:pt x="0" y="0"/>
                  </a:moveTo>
                  <a:cubicBezTo>
                    <a:pt x="13" y="16"/>
                    <a:pt x="23" y="59"/>
                    <a:pt x="11" y="75"/>
                  </a:cubicBezTo>
                  <a:cubicBezTo>
                    <a:pt x="10" y="54"/>
                    <a:pt x="16" y="2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79">
              <a:extLst>
                <a:ext uri="{FF2B5EF4-FFF2-40B4-BE49-F238E27FC236}">
                  <a16:creationId xmlns:a16="http://schemas.microsoft.com/office/drawing/2014/main" id="{777B806A-562E-4B23-818C-FD40D80E7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538"/>
              <a:ext cx="34" cy="165"/>
            </a:xfrm>
            <a:custGeom>
              <a:avLst/>
              <a:gdLst>
                <a:gd name="T0" fmla="*/ 68 w 19"/>
                <a:gd name="T1" fmla="*/ 15 h 86"/>
                <a:gd name="T2" fmla="*/ 109 w 19"/>
                <a:gd name="T3" fmla="*/ 608 h 86"/>
                <a:gd name="T4" fmla="*/ 81 w 19"/>
                <a:gd name="T5" fmla="*/ 232 h 86"/>
                <a:gd name="T6" fmla="*/ 81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2" y="2"/>
                  </a:moveTo>
                  <a:cubicBezTo>
                    <a:pt x="6" y="28"/>
                    <a:pt x="0" y="64"/>
                    <a:pt x="19" y="86"/>
                  </a:cubicBezTo>
                  <a:cubicBezTo>
                    <a:pt x="12" y="69"/>
                    <a:pt x="15" y="51"/>
                    <a:pt x="14" y="33"/>
                  </a:cubicBezTo>
                  <a:cubicBezTo>
                    <a:pt x="13" y="24"/>
                    <a:pt x="17" y="8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80">
              <a:extLst>
                <a:ext uri="{FF2B5EF4-FFF2-40B4-BE49-F238E27FC236}">
                  <a16:creationId xmlns:a16="http://schemas.microsoft.com/office/drawing/2014/main" id="{60083CC2-A585-4482-B3B1-E4ADA3C81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595"/>
              <a:ext cx="44" cy="119"/>
            </a:xfrm>
            <a:custGeom>
              <a:avLst/>
              <a:gdLst>
                <a:gd name="T0" fmla="*/ 88 w 24"/>
                <a:gd name="T1" fmla="*/ 0 h 62"/>
                <a:gd name="T2" fmla="*/ 0 w 24"/>
                <a:gd name="T3" fmla="*/ 438 h 62"/>
                <a:gd name="T4" fmla="*/ 125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2" y="53"/>
                    <a:pt x="20" y="29"/>
                    <a:pt x="2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81">
              <a:extLst>
                <a:ext uri="{FF2B5EF4-FFF2-40B4-BE49-F238E27FC236}">
                  <a16:creationId xmlns:a16="http://schemas.microsoft.com/office/drawing/2014/main" id="{04A63BC7-8273-4D9F-B034-F5669FD8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137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18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0" y="21"/>
                    <a:pt x="25" y="47"/>
                    <a:pt x="37" y="60"/>
                  </a:cubicBezTo>
                  <a:cubicBezTo>
                    <a:pt x="47" y="72"/>
                    <a:pt x="57" y="82"/>
                    <a:pt x="70" y="90"/>
                  </a:cubicBezTo>
                  <a:cubicBezTo>
                    <a:pt x="79" y="97"/>
                    <a:pt x="91" y="101"/>
                    <a:pt x="100" y="109"/>
                  </a:cubicBezTo>
                  <a:cubicBezTo>
                    <a:pt x="77" y="100"/>
                    <a:pt x="57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8" name="Group 82">
            <a:extLst>
              <a:ext uri="{FF2B5EF4-FFF2-40B4-BE49-F238E27FC236}">
                <a16:creationId xmlns:a16="http://schemas.microsoft.com/office/drawing/2014/main" id="{A4719163-F757-4BC8-B68D-C6F0E0B74B12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1905000"/>
            <a:ext cx="1154113" cy="3330575"/>
            <a:chOff x="3362" y="765"/>
            <a:chExt cx="1010" cy="2915"/>
          </a:xfrm>
        </p:grpSpPr>
        <p:sp>
          <p:nvSpPr>
            <p:cNvPr id="36909" name="Freeform 83">
              <a:extLst>
                <a:ext uri="{FF2B5EF4-FFF2-40B4-BE49-F238E27FC236}">
                  <a16:creationId xmlns:a16="http://schemas.microsoft.com/office/drawing/2014/main" id="{55ECD1A3-FAF2-4F4C-978E-F300980C2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solidFill>
              <a:srgbClr val="EDBAD3"/>
            </a:solidFill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84">
              <a:extLst>
                <a:ext uri="{FF2B5EF4-FFF2-40B4-BE49-F238E27FC236}">
                  <a16:creationId xmlns:a16="http://schemas.microsoft.com/office/drawing/2014/main" id="{CB57861E-835B-438A-A6D6-99F2B299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85">
              <a:extLst>
                <a:ext uri="{FF2B5EF4-FFF2-40B4-BE49-F238E27FC236}">
                  <a16:creationId xmlns:a16="http://schemas.microsoft.com/office/drawing/2014/main" id="{65BA0CD1-9A58-4D1C-8B5C-401B48B04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939"/>
              <a:ext cx="572" cy="360"/>
            </a:xfrm>
            <a:custGeom>
              <a:avLst/>
              <a:gdLst>
                <a:gd name="T0" fmla="*/ 530 w 229"/>
                <a:gd name="T1" fmla="*/ 661 h 135"/>
                <a:gd name="T2" fmla="*/ 1604 w 229"/>
                <a:gd name="T3" fmla="*/ 21 h 135"/>
                <a:gd name="T4" fmla="*/ 2433 w 229"/>
                <a:gd name="T5" fmla="*/ 56 h 135"/>
                <a:gd name="T6" fmla="*/ 3350 w 229"/>
                <a:gd name="T7" fmla="*/ 605 h 135"/>
                <a:gd name="T8" fmla="*/ 3350 w 229"/>
                <a:gd name="T9" fmla="*/ 1728 h 135"/>
                <a:gd name="T10" fmla="*/ 1261 w 229"/>
                <a:gd name="T11" fmla="*/ 2539 h 135"/>
                <a:gd name="T12" fmla="*/ 530 w 229"/>
                <a:gd name="T13" fmla="*/ 661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35">
                  <a:moveTo>
                    <a:pt x="34" y="35"/>
                  </a:moveTo>
                  <a:cubicBezTo>
                    <a:pt x="53" y="14"/>
                    <a:pt x="74" y="4"/>
                    <a:pt x="103" y="1"/>
                  </a:cubicBezTo>
                  <a:cubicBezTo>
                    <a:pt x="120" y="0"/>
                    <a:pt x="138" y="4"/>
                    <a:pt x="156" y="3"/>
                  </a:cubicBezTo>
                  <a:cubicBezTo>
                    <a:pt x="179" y="9"/>
                    <a:pt x="199" y="11"/>
                    <a:pt x="215" y="32"/>
                  </a:cubicBezTo>
                  <a:cubicBezTo>
                    <a:pt x="229" y="51"/>
                    <a:pt x="229" y="72"/>
                    <a:pt x="215" y="91"/>
                  </a:cubicBezTo>
                  <a:cubicBezTo>
                    <a:pt x="184" y="132"/>
                    <a:pt x="128" y="135"/>
                    <a:pt x="81" y="134"/>
                  </a:cubicBezTo>
                  <a:cubicBezTo>
                    <a:pt x="30" y="134"/>
                    <a:pt x="0" y="74"/>
                    <a:pt x="34" y="35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86">
              <a:extLst>
                <a:ext uri="{FF2B5EF4-FFF2-40B4-BE49-F238E27FC236}">
                  <a16:creationId xmlns:a16="http://schemas.microsoft.com/office/drawing/2014/main" id="{2B200825-50F7-421C-9DC6-58F99434E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867"/>
              <a:ext cx="585" cy="1568"/>
            </a:xfrm>
            <a:custGeom>
              <a:avLst/>
              <a:gdLst>
                <a:gd name="T0" fmla="*/ 1313 w 234"/>
                <a:gd name="T1" fmla="*/ 0 h 588"/>
                <a:gd name="T2" fmla="*/ 238 w 234"/>
                <a:gd name="T3" fmla="*/ 3677 h 588"/>
                <a:gd name="T4" fmla="*/ 408 w 234"/>
                <a:gd name="T5" fmla="*/ 8627 h 588"/>
                <a:gd name="T6" fmla="*/ 1658 w 234"/>
                <a:gd name="T7" fmla="*/ 10333 h 588"/>
                <a:gd name="T8" fmla="*/ 3658 w 234"/>
                <a:gd name="T9" fmla="*/ 11059 h 588"/>
                <a:gd name="T10" fmla="*/ 520 w 234"/>
                <a:gd name="T11" fmla="*/ 6621 h 588"/>
                <a:gd name="T12" fmla="*/ 520 w 234"/>
                <a:gd name="T13" fmla="*/ 3187 h 588"/>
                <a:gd name="T14" fmla="*/ 875 w 234"/>
                <a:gd name="T15" fmla="*/ 491 h 588"/>
                <a:gd name="T16" fmla="*/ 1083 w 234"/>
                <a:gd name="T17" fmla="*/ 248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4" y="0"/>
                  </a:moveTo>
                  <a:cubicBezTo>
                    <a:pt x="0" y="26"/>
                    <a:pt x="15" y="121"/>
                    <a:pt x="15" y="194"/>
                  </a:cubicBezTo>
                  <a:cubicBezTo>
                    <a:pt x="15" y="282"/>
                    <a:pt x="12" y="371"/>
                    <a:pt x="26" y="455"/>
                  </a:cubicBezTo>
                  <a:cubicBezTo>
                    <a:pt x="33" y="497"/>
                    <a:pt x="71" y="523"/>
                    <a:pt x="106" y="545"/>
                  </a:cubicBezTo>
                  <a:cubicBezTo>
                    <a:pt x="138" y="566"/>
                    <a:pt x="200" y="588"/>
                    <a:pt x="234" y="583"/>
                  </a:cubicBezTo>
                  <a:cubicBezTo>
                    <a:pt x="135" y="542"/>
                    <a:pt x="26" y="470"/>
                    <a:pt x="33" y="349"/>
                  </a:cubicBezTo>
                  <a:cubicBezTo>
                    <a:pt x="36" y="288"/>
                    <a:pt x="32" y="229"/>
                    <a:pt x="33" y="168"/>
                  </a:cubicBezTo>
                  <a:cubicBezTo>
                    <a:pt x="33" y="125"/>
                    <a:pt x="27" y="61"/>
                    <a:pt x="56" y="26"/>
                  </a:cubicBezTo>
                  <a:cubicBezTo>
                    <a:pt x="60" y="21"/>
                    <a:pt x="64" y="16"/>
                    <a:pt x="69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87">
              <a:extLst>
                <a:ext uri="{FF2B5EF4-FFF2-40B4-BE49-F238E27FC236}">
                  <a16:creationId xmlns:a16="http://schemas.microsoft.com/office/drawing/2014/main" id="{6B7EE01F-436A-4FF1-80F5-7C2AFDD03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528"/>
              <a:ext cx="285" cy="880"/>
            </a:xfrm>
            <a:custGeom>
              <a:avLst/>
              <a:gdLst>
                <a:gd name="T0" fmla="*/ 0 w 114"/>
                <a:gd name="T1" fmla="*/ 6259 h 330"/>
                <a:gd name="T2" fmla="*/ 1500 w 114"/>
                <a:gd name="T3" fmla="*/ 3848 h 330"/>
                <a:gd name="T4" fmla="*/ 1613 w 114"/>
                <a:gd name="T5" fmla="*/ 0 h 330"/>
                <a:gd name="T6" fmla="*/ 1500 w 114"/>
                <a:gd name="T7" fmla="*/ 1101 h 330"/>
                <a:gd name="T8" fmla="*/ 1458 w 114"/>
                <a:gd name="T9" fmla="*/ 2184 h 330"/>
                <a:gd name="T10" fmla="*/ 1220 w 114"/>
                <a:gd name="T11" fmla="*/ 3960 h 330"/>
                <a:gd name="T12" fmla="*/ 113 w 114"/>
                <a:gd name="T13" fmla="*/ 625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6" y="203"/>
                  </a:cubicBezTo>
                  <a:cubicBezTo>
                    <a:pt x="114" y="137"/>
                    <a:pt x="106" y="69"/>
                    <a:pt x="103" y="0"/>
                  </a:cubicBezTo>
                  <a:cubicBezTo>
                    <a:pt x="95" y="11"/>
                    <a:pt x="97" y="44"/>
                    <a:pt x="96" y="58"/>
                  </a:cubicBezTo>
                  <a:cubicBezTo>
                    <a:pt x="93" y="77"/>
                    <a:pt x="94" y="96"/>
                    <a:pt x="93" y="115"/>
                  </a:cubicBezTo>
                  <a:cubicBezTo>
                    <a:pt x="91" y="146"/>
                    <a:pt x="85" y="179"/>
                    <a:pt x="78" y="209"/>
                  </a:cubicBezTo>
                  <a:cubicBezTo>
                    <a:pt x="67" y="254"/>
                    <a:pt x="41" y="303"/>
                    <a:pt x="7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88">
              <a:extLst>
                <a:ext uri="{FF2B5EF4-FFF2-40B4-BE49-F238E27FC236}">
                  <a16:creationId xmlns:a16="http://schemas.microsoft.com/office/drawing/2014/main" id="{29740E3E-AA80-476F-8AF4-3F99C59D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384"/>
              <a:ext cx="103" cy="245"/>
            </a:xfrm>
            <a:custGeom>
              <a:avLst/>
              <a:gdLst>
                <a:gd name="T0" fmla="*/ 651 w 41"/>
                <a:gd name="T1" fmla="*/ 264 h 92"/>
                <a:gd name="T2" fmla="*/ 442 w 41"/>
                <a:gd name="T3" fmla="*/ 226 h 92"/>
                <a:gd name="T4" fmla="*/ 284 w 41"/>
                <a:gd name="T5" fmla="*/ 682 h 92"/>
                <a:gd name="T6" fmla="*/ 146 w 41"/>
                <a:gd name="T7" fmla="*/ 1206 h 92"/>
                <a:gd name="T8" fmla="*/ 20 w 41"/>
                <a:gd name="T9" fmla="*/ 1736 h 92"/>
                <a:gd name="T10" fmla="*/ 126 w 41"/>
                <a:gd name="T11" fmla="*/ 1020 h 92"/>
                <a:gd name="T12" fmla="*/ 284 w 41"/>
                <a:gd name="T13" fmla="*/ 453 h 92"/>
                <a:gd name="T14" fmla="*/ 442 w 41"/>
                <a:gd name="T15" fmla="*/ 77 h 92"/>
                <a:gd name="T16" fmla="*/ 651 w 41"/>
                <a:gd name="T17" fmla="*/ 248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1" y="14"/>
                  </a:moveTo>
                  <a:cubicBezTo>
                    <a:pt x="38" y="9"/>
                    <a:pt x="32" y="8"/>
                    <a:pt x="28" y="12"/>
                  </a:cubicBezTo>
                  <a:cubicBezTo>
                    <a:pt x="23" y="19"/>
                    <a:pt x="21" y="28"/>
                    <a:pt x="18" y="36"/>
                  </a:cubicBezTo>
                  <a:cubicBezTo>
                    <a:pt x="15" y="45"/>
                    <a:pt x="13" y="55"/>
                    <a:pt x="9" y="64"/>
                  </a:cubicBezTo>
                  <a:cubicBezTo>
                    <a:pt x="5" y="73"/>
                    <a:pt x="2" y="83"/>
                    <a:pt x="1" y="92"/>
                  </a:cubicBezTo>
                  <a:cubicBezTo>
                    <a:pt x="0" y="80"/>
                    <a:pt x="5" y="65"/>
                    <a:pt x="8" y="54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4"/>
                  </a:cubicBezTo>
                  <a:cubicBezTo>
                    <a:pt x="34" y="0"/>
                    <a:pt x="40" y="6"/>
                    <a:pt x="41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89">
              <a:extLst>
                <a:ext uri="{FF2B5EF4-FFF2-40B4-BE49-F238E27FC236}">
                  <a16:creationId xmlns:a16="http://schemas.microsoft.com/office/drawing/2014/main" id="{FB4E661A-15FA-416B-A44D-5E30F9093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32"/>
              <a:ext cx="140" cy="211"/>
            </a:xfrm>
            <a:custGeom>
              <a:avLst/>
              <a:gdLst>
                <a:gd name="T0" fmla="*/ 875 w 56"/>
                <a:gd name="T1" fmla="*/ 363 h 79"/>
                <a:gd name="T2" fmla="*/ 675 w 56"/>
                <a:gd name="T3" fmla="*/ 206 h 79"/>
                <a:gd name="T4" fmla="*/ 425 w 56"/>
                <a:gd name="T5" fmla="*/ 379 h 79"/>
                <a:gd name="T6" fmla="*/ 208 w 56"/>
                <a:gd name="T7" fmla="*/ 841 h 79"/>
                <a:gd name="T8" fmla="*/ 20 w 56"/>
                <a:gd name="T9" fmla="*/ 1506 h 79"/>
                <a:gd name="T10" fmla="*/ 83 w 56"/>
                <a:gd name="T11" fmla="*/ 1127 h 79"/>
                <a:gd name="T12" fmla="*/ 175 w 56"/>
                <a:gd name="T13" fmla="*/ 662 h 79"/>
                <a:gd name="T14" fmla="*/ 425 w 56"/>
                <a:gd name="T15" fmla="*/ 206 h 79"/>
                <a:gd name="T16" fmla="*/ 875 w 56"/>
                <a:gd name="T17" fmla="*/ 307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79">
                  <a:moveTo>
                    <a:pt x="56" y="19"/>
                  </a:moveTo>
                  <a:cubicBezTo>
                    <a:pt x="56" y="15"/>
                    <a:pt x="47" y="11"/>
                    <a:pt x="43" y="11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5"/>
                    <a:pt x="13" y="44"/>
                  </a:cubicBezTo>
                  <a:cubicBezTo>
                    <a:pt x="8" y="54"/>
                    <a:pt x="3" y="67"/>
                    <a:pt x="1" y="79"/>
                  </a:cubicBezTo>
                  <a:cubicBezTo>
                    <a:pt x="0" y="73"/>
                    <a:pt x="4" y="65"/>
                    <a:pt x="5" y="59"/>
                  </a:cubicBezTo>
                  <a:cubicBezTo>
                    <a:pt x="6" y="51"/>
                    <a:pt x="7" y="43"/>
                    <a:pt x="11" y="35"/>
                  </a:cubicBezTo>
                  <a:cubicBezTo>
                    <a:pt x="15" y="26"/>
                    <a:pt x="20" y="18"/>
                    <a:pt x="27" y="11"/>
                  </a:cubicBezTo>
                  <a:cubicBezTo>
                    <a:pt x="37" y="0"/>
                    <a:pt x="48" y="6"/>
                    <a:pt x="56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90">
              <a:extLst>
                <a:ext uri="{FF2B5EF4-FFF2-40B4-BE49-F238E27FC236}">
                  <a16:creationId xmlns:a16="http://schemas.microsoft.com/office/drawing/2014/main" id="{08860AE9-B18D-488C-9BD1-9848FA58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493"/>
              <a:ext cx="90" cy="142"/>
            </a:xfrm>
            <a:custGeom>
              <a:avLst/>
              <a:gdLst>
                <a:gd name="T0" fmla="*/ 550 w 36"/>
                <a:gd name="T1" fmla="*/ 209 h 53"/>
                <a:gd name="T2" fmla="*/ 425 w 36"/>
                <a:gd name="T3" fmla="*/ 56 h 53"/>
                <a:gd name="T4" fmla="*/ 250 w 36"/>
                <a:gd name="T5" fmla="*/ 193 h 53"/>
                <a:gd name="T6" fmla="*/ 33 w 36"/>
                <a:gd name="T7" fmla="*/ 1018 h 53"/>
                <a:gd name="T8" fmla="*/ 63 w 36"/>
                <a:gd name="T9" fmla="*/ 458 h 53"/>
                <a:gd name="T10" fmla="*/ 220 w 36"/>
                <a:gd name="T11" fmla="*/ 94 h 53"/>
                <a:gd name="T12" fmla="*/ 395 w 36"/>
                <a:gd name="T13" fmla="*/ 0 h 53"/>
                <a:gd name="T14" fmla="*/ 563 w 36"/>
                <a:gd name="T15" fmla="*/ 15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3">
                  <a:moveTo>
                    <a:pt x="35" y="11"/>
                  </a:moveTo>
                  <a:cubicBezTo>
                    <a:pt x="33" y="9"/>
                    <a:pt x="30" y="4"/>
                    <a:pt x="27" y="3"/>
                  </a:cubicBezTo>
                  <a:cubicBezTo>
                    <a:pt x="22" y="1"/>
                    <a:pt x="18" y="6"/>
                    <a:pt x="16" y="10"/>
                  </a:cubicBezTo>
                  <a:cubicBezTo>
                    <a:pt x="8" y="22"/>
                    <a:pt x="3" y="39"/>
                    <a:pt x="2" y="53"/>
                  </a:cubicBezTo>
                  <a:cubicBezTo>
                    <a:pt x="0" y="45"/>
                    <a:pt x="2" y="33"/>
                    <a:pt x="4" y="24"/>
                  </a:cubicBezTo>
                  <a:cubicBezTo>
                    <a:pt x="6" y="17"/>
                    <a:pt x="9" y="10"/>
                    <a:pt x="14" y="5"/>
                  </a:cubicBezTo>
                  <a:cubicBezTo>
                    <a:pt x="18" y="2"/>
                    <a:pt x="21" y="0"/>
                    <a:pt x="25" y="0"/>
                  </a:cubicBezTo>
                  <a:cubicBezTo>
                    <a:pt x="29" y="1"/>
                    <a:pt x="34" y="5"/>
                    <a:pt x="36" y="8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91">
              <a:extLst>
                <a:ext uri="{FF2B5EF4-FFF2-40B4-BE49-F238E27FC236}">
                  <a16:creationId xmlns:a16="http://schemas.microsoft.com/office/drawing/2014/main" id="{F42F31EC-0279-4F87-B636-7E7430B81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453"/>
              <a:ext cx="77" cy="299"/>
            </a:xfrm>
            <a:custGeom>
              <a:avLst/>
              <a:gdLst>
                <a:gd name="T0" fmla="*/ 474 w 31"/>
                <a:gd name="T1" fmla="*/ 171 h 112"/>
                <a:gd name="T2" fmla="*/ 137 w 31"/>
                <a:gd name="T3" fmla="*/ 764 h 112"/>
                <a:gd name="T4" fmla="*/ 104 w 31"/>
                <a:gd name="T5" fmla="*/ 1412 h 112"/>
                <a:gd name="T6" fmla="*/ 42 w 31"/>
                <a:gd name="T7" fmla="*/ 2130 h 112"/>
                <a:gd name="T8" fmla="*/ 12 w 31"/>
                <a:gd name="T9" fmla="*/ 1866 h 112"/>
                <a:gd name="T10" fmla="*/ 12 w 31"/>
                <a:gd name="T11" fmla="*/ 1370 h 112"/>
                <a:gd name="T12" fmla="*/ 42 w 31"/>
                <a:gd name="T13" fmla="*/ 534 h 112"/>
                <a:gd name="T14" fmla="*/ 258 w 31"/>
                <a:gd name="T15" fmla="*/ 115 h 112"/>
                <a:gd name="T16" fmla="*/ 462 w 31"/>
                <a:gd name="T17" fmla="*/ 115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1" y="28"/>
                    <a:pt x="9" y="40"/>
                  </a:cubicBezTo>
                  <a:cubicBezTo>
                    <a:pt x="8" y="51"/>
                    <a:pt x="8" y="63"/>
                    <a:pt x="7" y="74"/>
                  </a:cubicBezTo>
                  <a:cubicBezTo>
                    <a:pt x="7" y="87"/>
                    <a:pt x="4" y="99"/>
                    <a:pt x="3" y="112"/>
                  </a:cubicBezTo>
                  <a:cubicBezTo>
                    <a:pt x="1" y="108"/>
                    <a:pt x="2" y="102"/>
                    <a:pt x="1" y="98"/>
                  </a:cubicBezTo>
                  <a:cubicBezTo>
                    <a:pt x="1" y="89"/>
                    <a:pt x="1" y="81"/>
                    <a:pt x="1" y="72"/>
                  </a:cubicBezTo>
                  <a:cubicBezTo>
                    <a:pt x="1" y="58"/>
                    <a:pt x="0" y="42"/>
                    <a:pt x="3" y="28"/>
                  </a:cubicBezTo>
                  <a:cubicBezTo>
                    <a:pt x="5" y="20"/>
                    <a:pt x="10" y="10"/>
                    <a:pt x="17" y="6"/>
                  </a:cubicBezTo>
                  <a:cubicBezTo>
                    <a:pt x="22" y="3"/>
                    <a:pt x="25" y="4"/>
                    <a:pt x="30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92">
              <a:extLst>
                <a:ext uri="{FF2B5EF4-FFF2-40B4-BE49-F238E27FC236}">
                  <a16:creationId xmlns:a16="http://schemas.microsoft.com/office/drawing/2014/main" id="{D4EED819-5DA6-4100-8B1B-2659AB252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408"/>
              <a:ext cx="70" cy="429"/>
            </a:xfrm>
            <a:custGeom>
              <a:avLst/>
              <a:gdLst>
                <a:gd name="T0" fmla="*/ 438 w 28"/>
                <a:gd name="T1" fmla="*/ 35 h 161"/>
                <a:gd name="T2" fmla="*/ 145 w 28"/>
                <a:gd name="T3" fmla="*/ 376 h 161"/>
                <a:gd name="T4" fmla="*/ 208 w 28"/>
                <a:gd name="T5" fmla="*/ 1135 h 161"/>
                <a:gd name="T6" fmla="*/ 345 w 28"/>
                <a:gd name="T7" fmla="*/ 2060 h 161"/>
                <a:gd name="T8" fmla="*/ 345 w 28"/>
                <a:gd name="T9" fmla="*/ 2534 h 161"/>
                <a:gd name="T10" fmla="*/ 300 w 28"/>
                <a:gd name="T11" fmla="*/ 3046 h 161"/>
                <a:gd name="T12" fmla="*/ 283 w 28"/>
                <a:gd name="T13" fmla="*/ 2854 h 161"/>
                <a:gd name="T14" fmla="*/ 270 w 28"/>
                <a:gd name="T15" fmla="*/ 2478 h 161"/>
                <a:gd name="T16" fmla="*/ 238 w 28"/>
                <a:gd name="T17" fmla="*/ 1932 h 161"/>
                <a:gd name="T18" fmla="*/ 83 w 28"/>
                <a:gd name="T19" fmla="*/ 1114 h 161"/>
                <a:gd name="T20" fmla="*/ 113 w 28"/>
                <a:gd name="T21" fmla="*/ 264 h 161"/>
                <a:gd name="T22" fmla="*/ 270 w 28"/>
                <a:gd name="T23" fmla="*/ 35 h 161"/>
                <a:gd name="T24" fmla="*/ 408 w 28"/>
                <a:gd name="T25" fmla="*/ 35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61">
                  <a:moveTo>
                    <a:pt x="28" y="2"/>
                  </a:moveTo>
                  <a:cubicBezTo>
                    <a:pt x="18" y="0"/>
                    <a:pt x="11" y="12"/>
                    <a:pt x="9" y="20"/>
                  </a:cubicBezTo>
                  <a:cubicBezTo>
                    <a:pt x="5" y="33"/>
                    <a:pt x="10" y="46"/>
                    <a:pt x="13" y="60"/>
                  </a:cubicBezTo>
                  <a:cubicBezTo>
                    <a:pt x="18" y="76"/>
                    <a:pt x="21" y="92"/>
                    <a:pt x="22" y="109"/>
                  </a:cubicBezTo>
                  <a:cubicBezTo>
                    <a:pt x="23" y="117"/>
                    <a:pt x="23" y="126"/>
                    <a:pt x="22" y="134"/>
                  </a:cubicBezTo>
                  <a:cubicBezTo>
                    <a:pt x="22" y="143"/>
                    <a:pt x="19" y="152"/>
                    <a:pt x="19" y="161"/>
                  </a:cubicBezTo>
                  <a:cubicBezTo>
                    <a:pt x="18" y="157"/>
                    <a:pt x="18" y="154"/>
                    <a:pt x="18" y="151"/>
                  </a:cubicBezTo>
                  <a:cubicBezTo>
                    <a:pt x="18" y="144"/>
                    <a:pt x="17" y="138"/>
                    <a:pt x="17" y="131"/>
                  </a:cubicBezTo>
                  <a:cubicBezTo>
                    <a:pt x="16" y="122"/>
                    <a:pt x="16" y="112"/>
                    <a:pt x="15" y="102"/>
                  </a:cubicBezTo>
                  <a:cubicBezTo>
                    <a:pt x="13" y="87"/>
                    <a:pt x="9" y="73"/>
                    <a:pt x="5" y="59"/>
                  </a:cubicBezTo>
                  <a:cubicBezTo>
                    <a:pt x="1" y="44"/>
                    <a:pt x="0" y="28"/>
                    <a:pt x="7" y="14"/>
                  </a:cubicBezTo>
                  <a:cubicBezTo>
                    <a:pt x="9" y="9"/>
                    <a:pt x="12" y="4"/>
                    <a:pt x="17" y="2"/>
                  </a:cubicBezTo>
                  <a:cubicBezTo>
                    <a:pt x="21" y="0"/>
                    <a:pt x="23" y="3"/>
                    <a:pt x="26" y="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93">
              <a:extLst>
                <a:ext uri="{FF2B5EF4-FFF2-40B4-BE49-F238E27FC236}">
                  <a16:creationId xmlns:a16="http://schemas.microsoft.com/office/drawing/2014/main" id="{B42EBF62-3DDF-4DDA-ACAD-C254691BD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224"/>
              <a:ext cx="113" cy="344"/>
            </a:xfrm>
            <a:custGeom>
              <a:avLst/>
              <a:gdLst>
                <a:gd name="T0" fmla="*/ 0 w 45"/>
                <a:gd name="T1" fmla="*/ 0 h 129"/>
                <a:gd name="T2" fmla="*/ 271 w 45"/>
                <a:gd name="T3" fmla="*/ 435 h 129"/>
                <a:gd name="T4" fmla="*/ 505 w 45"/>
                <a:gd name="T5" fmla="*/ 947 h 129"/>
                <a:gd name="T6" fmla="*/ 429 w 45"/>
                <a:gd name="T7" fmla="*/ 2445 h 129"/>
                <a:gd name="T8" fmla="*/ 663 w 45"/>
                <a:gd name="T9" fmla="*/ 1571 h 129"/>
                <a:gd name="T10" fmla="*/ 630 w 45"/>
                <a:gd name="T11" fmla="*/ 947 h 129"/>
                <a:gd name="T12" fmla="*/ 63 w 45"/>
                <a:gd name="T13" fmla="*/ 35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29">
                  <a:moveTo>
                    <a:pt x="0" y="0"/>
                  </a:moveTo>
                  <a:cubicBezTo>
                    <a:pt x="4" y="9"/>
                    <a:pt x="12" y="16"/>
                    <a:pt x="17" y="23"/>
                  </a:cubicBezTo>
                  <a:cubicBezTo>
                    <a:pt x="23" y="31"/>
                    <a:pt x="28" y="40"/>
                    <a:pt x="32" y="50"/>
                  </a:cubicBezTo>
                  <a:cubicBezTo>
                    <a:pt x="42" y="77"/>
                    <a:pt x="33" y="101"/>
                    <a:pt x="27" y="129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5" y="60"/>
                    <a:pt x="40" y="50"/>
                  </a:cubicBezTo>
                  <a:cubicBezTo>
                    <a:pt x="32" y="32"/>
                    <a:pt x="12" y="20"/>
                    <a:pt x="4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94">
              <a:extLst>
                <a:ext uri="{FF2B5EF4-FFF2-40B4-BE49-F238E27FC236}">
                  <a16:creationId xmlns:a16="http://schemas.microsoft.com/office/drawing/2014/main" id="{7181C1F7-B8A3-4D45-9927-5695481AF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403"/>
              <a:ext cx="32" cy="125"/>
            </a:xfrm>
            <a:custGeom>
              <a:avLst/>
              <a:gdLst>
                <a:gd name="T0" fmla="*/ 0 w 13"/>
                <a:gd name="T1" fmla="*/ 0 h 47"/>
                <a:gd name="T2" fmla="*/ 74 w 13"/>
                <a:gd name="T3" fmla="*/ 883 h 47"/>
                <a:gd name="T4" fmla="*/ 42 w 13"/>
                <a:gd name="T5" fmla="*/ 5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1" y="11"/>
                    <a:pt x="9" y="34"/>
                    <a:pt x="5" y="47"/>
                  </a:cubicBezTo>
                  <a:cubicBezTo>
                    <a:pt x="11" y="32"/>
                    <a:pt x="13" y="16"/>
                    <a:pt x="3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95">
              <a:extLst>
                <a:ext uri="{FF2B5EF4-FFF2-40B4-BE49-F238E27FC236}">
                  <a16:creationId xmlns:a16="http://schemas.microsoft.com/office/drawing/2014/main" id="{02AA661C-E72B-4329-99BE-D26E7AE4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699"/>
              <a:ext cx="140" cy="696"/>
            </a:xfrm>
            <a:custGeom>
              <a:avLst/>
              <a:gdLst>
                <a:gd name="T0" fmla="*/ 113 w 56"/>
                <a:gd name="T1" fmla="*/ 35 h 261"/>
                <a:gd name="T2" fmla="*/ 220 w 56"/>
                <a:gd name="T3" fmla="*/ 1117 h 261"/>
                <a:gd name="T4" fmla="*/ 613 w 56"/>
                <a:gd name="T5" fmla="*/ 2240 h 261"/>
                <a:gd name="T6" fmla="*/ 783 w 56"/>
                <a:gd name="T7" fmla="*/ 3563 h 261"/>
                <a:gd name="T8" fmla="*/ 770 w 56"/>
                <a:gd name="T9" fmla="*/ 4232 h 261"/>
                <a:gd name="T10" fmla="*/ 708 w 56"/>
                <a:gd name="T11" fmla="*/ 4949 h 261"/>
                <a:gd name="T12" fmla="*/ 800 w 56"/>
                <a:gd name="T13" fmla="*/ 4288 h 261"/>
                <a:gd name="T14" fmla="*/ 863 w 56"/>
                <a:gd name="T15" fmla="*/ 3491 h 261"/>
                <a:gd name="T16" fmla="*/ 658 w 56"/>
                <a:gd name="T17" fmla="*/ 2163 h 261"/>
                <a:gd name="T18" fmla="*/ 313 w 56"/>
                <a:gd name="T19" fmla="*/ 1024 h 261"/>
                <a:gd name="T20" fmla="*/ 188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7" y="2"/>
                  </a:moveTo>
                  <a:cubicBezTo>
                    <a:pt x="7" y="23"/>
                    <a:pt x="5" y="40"/>
                    <a:pt x="14" y="59"/>
                  </a:cubicBezTo>
                  <a:cubicBezTo>
                    <a:pt x="23" y="79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200"/>
                    <a:pt x="50" y="211"/>
                    <a:pt x="49" y="223"/>
                  </a:cubicBezTo>
                  <a:cubicBezTo>
                    <a:pt x="49" y="235"/>
                    <a:pt x="44" y="248"/>
                    <a:pt x="45" y="261"/>
                  </a:cubicBezTo>
                  <a:cubicBezTo>
                    <a:pt x="45" y="250"/>
                    <a:pt x="50" y="237"/>
                    <a:pt x="51" y="226"/>
                  </a:cubicBezTo>
                  <a:cubicBezTo>
                    <a:pt x="53" y="212"/>
                    <a:pt x="54" y="198"/>
                    <a:pt x="55" y="184"/>
                  </a:cubicBezTo>
                  <a:cubicBezTo>
                    <a:pt x="56" y="159"/>
                    <a:pt x="51" y="137"/>
                    <a:pt x="42" y="114"/>
                  </a:cubicBezTo>
                  <a:cubicBezTo>
                    <a:pt x="34" y="94"/>
                    <a:pt x="26" y="74"/>
                    <a:pt x="20" y="54"/>
                  </a:cubicBezTo>
                  <a:cubicBezTo>
                    <a:pt x="16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96">
              <a:extLst>
                <a:ext uri="{FF2B5EF4-FFF2-40B4-BE49-F238E27FC236}">
                  <a16:creationId xmlns:a16="http://schemas.microsoft.com/office/drawing/2014/main" id="{2EA96EB2-24C0-4DA5-9E7F-2F14B18D3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659"/>
              <a:ext cx="165" cy="522"/>
            </a:xfrm>
            <a:custGeom>
              <a:avLst/>
              <a:gdLst>
                <a:gd name="T0" fmla="*/ 300 w 66"/>
                <a:gd name="T1" fmla="*/ 0 h 196"/>
                <a:gd name="T2" fmla="*/ 688 w 66"/>
                <a:gd name="T3" fmla="*/ 1907 h 196"/>
                <a:gd name="T4" fmla="*/ 925 w 66"/>
                <a:gd name="T5" fmla="*/ 3702 h 196"/>
                <a:gd name="T6" fmla="*/ 938 w 66"/>
                <a:gd name="T7" fmla="*/ 2511 h 196"/>
                <a:gd name="T8" fmla="*/ 708 w 66"/>
                <a:gd name="T9" fmla="*/ 1659 h 196"/>
                <a:gd name="T10" fmla="*/ 345 w 66"/>
                <a:gd name="T11" fmla="*/ 887 h 196"/>
                <a:gd name="T12" fmla="*/ 270 w 66"/>
                <a:gd name="T13" fmla="*/ 0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6">
                  <a:moveTo>
                    <a:pt x="19" y="0"/>
                  </a:moveTo>
                  <a:cubicBezTo>
                    <a:pt x="0" y="38"/>
                    <a:pt x="28" y="68"/>
                    <a:pt x="44" y="101"/>
                  </a:cubicBezTo>
                  <a:cubicBezTo>
                    <a:pt x="58" y="130"/>
                    <a:pt x="59" y="164"/>
                    <a:pt x="59" y="196"/>
                  </a:cubicBezTo>
                  <a:cubicBezTo>
                    <a:pt x="66" y="178"/>
                    <a:pt x="62" y="152"/>
                    <a:pt x="60" y="133"/>
                  </a:cubicBezTo>
                  <a:cubicBezTo>
                    <a:pt x="58" y="115"/>
                    <a:pt x="54" y="102"/>
                    <a:pt x="45" y="88"/>
                  </a:cubicBezTo>
                  <a:cubicBezTo>
                    <a:pt x="37" y="75"/>
                    <a:pt x="27" y="61"/>
                    <a:pt x="22" y="47"/>
                  </a:cubicBezTo>
                  <a:cubicBezTo>
                    <a:pt x="17" y="32"/>
                    <a:pt x="17" y="16"/>
                    <a:pt x="17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97">
              <a:extLst>
                <a:ext uri="{FF2B5EF4-FFF2-40B4-BE49-F238E27FC236}">
                  <a16:creationId xmlns:a16="http://schemas.microsoft.com/office/drawing/2014/main" id="{6C65B4ED-6C63-45B7-8313-9E4CEFC6D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83"/>
              <a:ext cx="105" cy="653"/>
            </a:xfrm>
            <a:custGeom>
              <a:avLst/>
              <a:gdLst>
                <a:gd name="T0" fmla="*/ 0 w 42"/>
                <a:gd name="T1" fmla="*/ 0 h 245"/>
                <a:gd name="T2" fmla="*/ 145 w 42"/>
                <a:gd name="T3" fmla="*/ 1250 h 245"/>
                <a:gd name="T4" fmla="*/ 488 w 42"/>
                <a:gd name="T5" fmla="*/ 2180 h 245"/>
                <a:gd name="T6" fmla="*/ 438 w 42"/>
                <a:gd name="T7" fmla="*/ 3297 h 245"/>
                <a:gd name="T8" fmla="*/ 313 w 42"/>
                <a:gd name="T9" fmla="*/ 3958 h 245"/>
                <a:gd name="T10" fmla="*/ 175 w 42"/>
                <a:gd name="T11" fmla="*/ 4638 h 245"/>
                <a:gd name="T12" fmla="*/ 363 w 42"/>
                <a:gd name="T13" fmla="*/ 4035 h 245"/>
                <a:gd name="T14" fmla="*/ 533 w 42"/>
                <a:gd name="T15" fmla="*/ 3297 h 245"/>
                <a:gd name="T16" fmla="*/ 613 w 42"/>
                <a:gd name="T17" fmla="*/ 2274 h 245"/>
                <a:gd name="T18" fmla="*/ 375 w 42"/>
                <a:gd name="T19" fmla="*/ 1327 h 245"/>
                <a:gd name="T20" fmla="*/ 95 w 42"/>
                <a:gd name="T21" fmla="*/ 307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3"/>
                    <a:pt x="2" y="44"/>
                    <a:pt x="9" y="66"/>
                  </a:cubicBezTo>
                  <a:cubicBezTo>
                    <a:pt x="14" y="83"/>
                    <a:pt x="27" y="97"/>
                    <a:pt x="31" y="115"/>
                  </a:cubicBezTo>
                  <a:cubicBezTo>
                    <a:pt x="35" y="135"/>
                    <a:pt x="32" y="155"/>
                    <a:pt x="28" y="174"/>
                  </a:cubicBezTo>
                  <a:cubicBezTo>
                    <a:pt x="26" y="186"/>
                    <a:pt x="23" y="197"/>
                    <a:pt x="20" y="209"/>
                  </a:cubicBezTo>
                  <a:cubicBezTo>
                    <a:pt x="18" y="219"/>
                    <a:pt x="9" y="235"/>
                    <a:pt x="11" y="245"/>
                  </a:cubicBezTo>
                  <a:cubicBezTo>
                    <a:pt x="17" y="239"/>
                    <a:pt x="20" y="222"/>
                    <a:pt x="23" y="213"/>
                  </a:cubicBezTo>
                  <a:cubicBezTo>
                    <a:pt x="27" y="200"/>
                    <a:pt x="31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6" y="103"/>
                    <a:pt x="31" y="86"/>
                    <a:pt x="24" y="70"/>
                  </a:cubicBezTo>
                  <a:cubicBezTo>
                    <a:pt x="15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98">
              <a:extLst>
                <a:ext uri="{FF2B5EF4-FFF2-40B4-BE49-F238E27FC236}">
                  <a16:creationId xmlns:a16="http://schemas.microsoft.com/office/drawing/2014/main" id="{3FC8830D-45B9-4F12-B18F-7BE878316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3579"/>
              <a:ext cx="42" cy="40"/>
            </a:xfrm>
            <a:custGeom>
              <a:avLst/>
              <a:gdLst>
                <a:gd name="T0" fmla="*/ 0 w 17"/>
                <a:gd name="T1" fmla="*/ 0 h 15"/>
                <a:gd name="T2" fmla="*/ 225 w 17"/>
                <a:gd name="T3" fmla="*/ 285 h 15"/>
                <a:gd name="T4" fmla="*/ 195 w 17"/>
                <a:gd name="T5" fmla="*/ 35 h 15"/>
                <a:gd name="T6" fmla="*/ 212 w 17"/>
                <a:gd name="T7" fmla="*/ 171 h 15"/>
                <a:gd name="T8" fmla="*/ 74 w 17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4" y="5"/>
                    <a:pt x="7" y="14"/>
                    <a:pt x="15" y="15"/>
                  </a:cubicBezTo>
                  <a:cubicBezTo>
                    <a:pt x="17" y="11"/>
                    <a:pt x="14" y="7"/>
                    <a:pt x="13" y="2"/>
                  </a:cubicBezTo>
                  <a:cubicBezTo>
                    <a:pt x="14" y="4"/>
                    <a:pt x="14" y="7"/>
                    <a:pt x="14" y="9"/>
                  </a:cubicBezTo>
                  <a:cubicBezTo>
                    <a:pt x="10" y="8"/>
                    <a:pt x="6" y="6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99">
              <a:extLst>
                <a:ext uri="{FF2B5EF4-FFF2-40B4-BE49-F238E27FC236}">
                  <a16:creationId xmlns:a16="http://schemas.microsoft.com/office/drawing/2014/main" id="{39CE69CD-FA42-489F-948A-1F593D3C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368"/>
              <a:ext cx="30" cy="67"/>
            </a:xfrm>
            <a:custGeom>
              <a:avLst/>
              <a:gdLst>
                <a:gd name="T0" fmla="*/ 95 w 12"/>
                <a:gd name="T1" fmla="*/ 0 h 25"/>
                <a:gd name="T2" fmla="*/ 188 w 12"/>
                <a:gd name="T3" fmla="*/ 137 h 25"/>
                <a:gd name="T4" fmla="*/ 175 w 12"/>
                <a:gd name="T5" fmla="*/ 209 h 25"/>
                <a:gd name="T6" fmla="*/ 95 w 12"/>
                <a:gd name="T7" fmla="*/ 3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0" y="8"/>
                    <a:pt x="9" y="25"/>
                    <a:pt x="12" y="7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6" y="11"/>
                    <a:pt x="5" y="6"/>
                    <a:pt x="6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100">
              <a:extLst>
                <a:ext uri="{FF2B5EF4-FFF2-40B4-BE49-F238E27FC236}">
                  <a16:creationId xmlns:a16="http://schemas.microsoft.com/office/drawing/2014/main" id="{F1FA817A-F3FD-4452-8469-BA05FF039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541"/>
              <a:ext cx="33" cy="112"/>
            </a:xfrm>
            <a:custGeom>
              <a:avLst/>
              <a:gdLst>
                <a:gd name="T0" fmla="*/ 33 w 13"/>
                <a:gd name="T1" fmla="*/ 0 h 42"/>
                <a:gd name="T2" fmla="*/ 193 w 13"/>
                <a:gd name="T3" fmla="*/ 797 h 42"/>
                <a:gd name="T4" fmla="*/ 84 w 13"/>
                <a:gd name="T5" fmla="*/ 3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2" y="0"/>
                  </a:moveTo>
                  <a:cubicBezTo>
                    <a:pt x="0" y="7"/>
                    <a:pt x="4" y="39"/>
                    <a:pt x="12" y="42"/>
                  </a:cubicBezTo>
                  <a:cubicBezTo>
                    <a:pt x="13" y="32"/>
                    <a:pt x="10" y="10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101">
              <a:extLst>
                <a:ext uri="{FF2B5EF4-FFF2-40B4-BE49-F238E27FC236}">
                  <a16:creationId xmlns:a16="http://schemas.microsoft.com/office/drawing/2014/main" id="{4623747A-6D51-4FFD-A729-23E709252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624"/>
              <a:ext cx="85" cy="365"/>
            </a:xfrm>
            <a:custGeom>
              <a:avLst/>
              <a:gdLst>
                <a:gd name="T0" fmla="*/ 113 w 34"/>
                <a:gd name="T1" fmla="*/ 0 h 137"/>
                <a:gd name="T2" fmla="*/ 333 w 34"/>
                <a:gd name="T3" fmla="*/ 1377 h 137"/>
                <a:gd name="T4" fmla="*/ 395 w 34"/>
                <a:gd name="T5" fmla="*/ 2590 h 137"/>
                <a:gd name="T6" fmla="*/ 345 w 34"/>
                <a:gd name="T7" fmla="*/ 1271 h 137"/>
                <a:gd name="T8" fmla="*/ 145 w 34"/>
                <a:gd name="T9" fmla="*/ 115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4" y="120"/>
                    <a:pt x="25" y="137"/>
                  </a:cubicBezTo>
                  <a:cubicBezTo>
                    <a:pt x="33" y="113"/>
                    <a:pt x="33" y="91"/>
                    <a:pt x="22" y="67"/>
                  </a:cubicBezTo>
                  <a:cubicBezTo>
                    <a:pt x="12" y="46"/>
                    <a:pt x="10" y="29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102">
              <a:extLst>
                <a:ext uri="{FF2B5EF4-FFF2-40B4-BE49-F238E27FC236}">
                  <a16:creationId xmlns:a16="http://schemas.microsoft.com/office/drawing/2014/main" id="{F654FD4C-4373-4E67-BB52-7E8FBBA3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701"/>
              <a:ext cx="67" cy="523"/>
            </a:xfrm>
            <a:custGeom>
              <a:avLst/>
              <a:gdLst>
                <a:gd name="T0" fmla="*/ 412 w 27"/>
                <a:gd name="T1" fmla="*/ 0 h 196"/>
                <a:gd name="T2" fmla="*/ 308 w 27"/>
                <a:gd name="T3" fmla="*/ 1254 h 196"/>
                <a:gd name="T4" fmla="*/ 92 w 27"/>
                <a:gd name="T5" fmla="*/ 2015 h 196"/>
                <a:gd name="T6" fmla="*/ 382 w 27"/>
                <a:gd name="T7" fmla="*/ 3725 h 196"/>
                <a:gd name="T8" fmla="*/ 184 w 27"/>
                <a:gd name="T9" fmla="*/ 2698 h 196"/>
                <a:gd name="T10" fmla="*/ 216 w 27"/>
                <a:gd name="T11" fmla="*/ 1822 h 196"/>
                <a:gd name="T12" fmla="*/ 400 w 27"/>
                <a:gd name="T13" fmla="*/ 1003 h 196"/>
                <a:gd name="T14" fmla="*/ 382 w 27"/>
                <a:gd name="T15" fmla="*/ 3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80"/>
                    <a:pt x="8" y="92"/>
                    <a:pt x="6" y="106"/>
                  </a:cubicBezTo>
                  <a:cubicBezTo>
                    <a:pt x="0" y="134"/>
                    <a:pt x="12" y="171"/>
                    <a:pt x="25" y="196"/>
                  </a:cubicBezTo>
                  <a:cubicBezTo>
                    <a:pt x="16" y="181"/>
                    <a:pt x="14" y="158"/>
                    <a:pt x="12" y="142"/>
                  </a:cubicBezTo>
                  <a:cubicBezTo>
                    <a:pt x="11" y="127"/>
                    <a:pt x="10" y="110"/>
                    <a:pt x="14" y="96"/>
                  </a:cubicBezTo>
                  <a:cubicBezTo>
                    <a:pt x="19" y="81"/>
                    <a:pt x="25" y="68"/>
                    <a:pt x="26" y="53"/>
                  </a:cubicBezTo>
                  <a:cubicBezTo>
                    <a:pt x="27" y="40"/>
                    <a:pt x="25" y="28"/>
                    <a:pt x="25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103">
              <a:extLst>
                <a:ext uri="{FF2B5EF4-FFF2-40B4-BE49-F238E27FC236}">
                  <a16:creationId xmlns:a16="http://schemas.microsoft.com/office/drawing/2014/main" id="{05DCF9F8-A646-4800-AE4D-7D350F122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603"/>
              <a:ext cx="93" cy="472"/>
            </a:xfrm>
            <a:custGeom>
              <a:avLst/>
              <a:gdLst>
                <a:gd name="T0" fmla="*/ 254 w 37"/>
                <a:gd name="T1" fmla="*/ 0 h 177"/>
                <a:gd name="T2" fmla="*/ 334 w 37"/>
                <a:gd name="T3" fmla="*/ 1763 h 177"/>
                <a:gd name="T4" fmla="*/ 83 w 37"/>
                <a:gd name="T5" fmla="*/ 3357 h 177"/>
                <a:gd name="T6" fmla="*/ 555 w 37"/>
                <a:gd name="T7" fmla="*/ 1421 h 177"/>
                <a:gd name="T8" fmla="*/ 538 w 37"/>
                <a:gd name="T9" fmla="*/ 704 h 177"/>
                <a:gd name="T10" fmla="*/ 367 w 37"/>
                <a:gd name="T11" fmla="*/ 248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77">
                  <a:moveTo>
                    <a:pt x="16" y="0"/>
                  </a:moveTo>
                  <a:cubicBezTo>
                    <a:pt x="37" y="22"/>
                    <a:pt x="29" y="67"/>
                    <a:pt x="21" y="93"/>
                  </a:cubicBezTo>
                  <a:cubicBezTo>
                    <a:pt x="13" y="119"/>
                    <a:pt x="0" y="150"/>
                    <a:pt x="5" y="177"/>
                  </a:cubicBezTo>
                  <a:cubicBezTo>
                    <a:pt x="3" y="141"/>
                    <a:pt x="31" y="110"/>
                    <a:pt x="35" y="75"/>
                  </a:cubicBezTo>
                  <a:cubicBezTo>
                    <a:pt x="36" y="62"/>
                    <a:pt x="36" y="49"/>
                    <a:pt x="34" y="37"/>
                  </a:cubicBezTo>
                  <a:cubicBezTo>
                    <a:pt x="32" y="27"/>
                    <a:pt x="26" y="21"/>
                    <a:pt x="23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104">
              <a:extLst>
                <a:ext uri="{FF2B5EF4-FFF2-40B4-BE49-F238E27FC236}">
                  <a16:creationId xmlns:a16="http://schemas.microsoft.com/office/drawing/2014/main" id="{79BC9888-D23B-419E-B43A-6AF0BA6C2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787"/>
              <a:ext cx="417" cy="637"/>
            </a:xfrm>
            <a:custGeom>
              <a:avLst/>
              <a:gdLst>
                <a:gd name="T0" fmla="*/ 92 w 167"/>
                <a:gd name="T1" fmla="*/ 171 h 239"/>
                <a:gd name="T2" fmla="*/ 2195 w 167"/>
                <a:gd name="T3" fmla="*/ 1157 h 239"/>
                <a:gd name="T4" fmla="*/ 2569 w 167"/>
                <a:gd name="T5" fmla="*/ 2444 h 239"/>
                <a:gd name="T6" fmla="*/ 2587 w 167"/>
                <a:gd name="T7" fmla="*/ 4163 h 239"/>
                <a:gd name="T8" fmla="*/ 2557 w 167"/>
                <a:gd name="T9" fmla="*/ 4526 h 239"/>
                <a:gd name="T10" fmla="*/ 1683 w 167"/>
                <a:gd name="T11" fmla="*/ 1101 h 239"/>
                <a:gd name="T12" fmla="*/ 717 w 167"/>
                <a:gd name="T13" fmla="*/ 418 h 239"/>
                <a:gd name="T14" fmla="*/ 0 w 167"/>
                <a:gd name="T15" fmla="*/ 115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6" y="9"/>
                  </a:moveTo>
                  <a:cubicBezTo>
                    <a:pt x="50" y="0"/>
                    <a:pt x="110" y="30"/>
                    <a:pt x="141" y="61"/>
                  </a:cubicBezTo>
                  <a:cubicBezTo>
                    <a:pt x="158" y="80"/>
                    <a:pt x="163" y="104"/>
                    <a:pt x="165" y="129"/>
                  </a:cubicBezTo>
                  <a:cubicBezTo>
                    <a:pt x="167" y="158"/>
                    <a:pt x="167" y="190"/>
                    <a:pt x="166" y="220"/>
                  </a:cubicBezTo>
                  <a:cubicBezTo>
                    <a:pt x="165" y="226"/>
                    <a:pt x="165" y="233"/>
                    <a:pt x="164" y="239"/>
                  </a:cubicBezTo>
                  <a:cubicBezTo>
                    <a:pt x="166" y="177"/>
                    <a:pt x="153" y="105"/>
                    <a:pt x="108" y="58"/>
                  </a:cubicBezTo>
                  <a:cubicBezTo>
                    <a:pt x="93" y="42"/>
                    <a:pt x="67" y="31"/>
                    <a:pt x="46" y="22"/>
                  </a:cubicBezTo>
                  <a:cubicBezTo>
                    <a:pt x="33" y="16"/>
                    <a:pt x="10" y="15"/>
                    <a:pt x="0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105">
              <a:extLst>
                <a:ext uri="{FF2B5EF4-FFF2-40B4-BE49-F238E27FC236}">
                  <a16:creationId xmlns:a16="http://schemas.microsoft.com/office/drawing/2014/main" id="{7499E6F4-18F8-4E61-BAE1-FBA6EA67D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819"/>
              <a:ext cx="273" cy="520"/>
            </a:xfrm>
            <a:custGeom>
              <a:avLst/>
              <a:gdLst>
                <a:gd name="T0" fmla="*/ 1713 w 109"/>
                <a:gd name="T1" fmla="*/ 35 h 195"/>
                <a:gd name="T2" fmla="*/ 1054 w 109"/>
                <a:gd name="T3" fmla="*/ 320 h 195"/>
                <a:gd name="T4" fmla="*/ 458 w 109"/>
                <a:gd name="T5" fmla="*/ 776 h 195"/>
                <a:gd name="T6" fmla="*/ 95 w 109"/>
                <a:gd name="T7" fmla="*/ 2083 h 195"/>
                <a:gd name="T8" fmla="*/ 113 w 109"/>
                <a:gd name="T9" fmla="*/ 3699 h 195"/>
                <a:gd name="T10" fmla="*/ 521 w 109"/>
                <a:gd name="T11" fmla="*/ 1059 h 195"/>
                <a:gd name="T12" fmla="*/ 1681 w 109"/>
                <a:gd name="T13" fmla="*/ 115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95">
                  <a:moveTo>
                    <a:pt x="109" y="2"/>
                  </a:moveTo>
                  <a:cubicBezTo>
                    <a:pt x="97" y="0"/>
                    <a:pt x="77" y="13"/>
                    <a:pt x="67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9"/>
                    <a:pt x="8" y="87"/>
                    <a:pt x="6" y="110"/>
                  </a:cubicBezTo>
                  <a:cubicBezTo>
                    <a:pt x="3" y="137"/>
                    <a:pt x="0" y="169"/>
                    <a:pt x="7" y="195"/>
                  </a:cubicBezTo>
                  <a:cubicBezTo>
                    <a:pt x="11" y="147"/>
                    <a:pt x="6" y="97"/>
                    <a:pt x="33" y="56"/>
                  </a:cubicBezTo>
                  <a:cubicBezTo>
                    <a:pt x="51" y="29"/>
                    <a:pt x="81" y="21"/>
                    <a:pt x="107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106">
              <a:extLst>
                <a:ext uri="{FF2B5EF4-FFF2-40B4-BE49-F238E27FC236}">
                  <a16:creationId xmlns:a16="http://schemas.microsoft.com/office/drawing/2014/main" id="{A6C83F7D-BEA1-4452-AB0F-D39D8A465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984"/>
              <a:ext cx="310" cy="291"/>
            </a:xfrm>
            <a:custGeom>
              <a:avLst/>
              <a:gdLst>
                <a:gd name="T0" fmla="*/ 270 w 124"/>
                <a:gd name="T1" fmla="*/ 457 h 109"/>
                <a:gd name="T2" fmla="*/ 220 w 124"/>
                <a:gd name="T3" fmla="*/ 1447 h 109"/>
                <a:gd name="T4" fmla="*/ 958 w 124"/>
                <a:gd name="T5" fmla="*/ 2018 h 109"/>
                <a:gd name="T6" fmla="*/ 1783 w 124"/>
                <a:gd name="T7" fmla="*/ 1674 h 109"/>
                <a:gd name="T8" fmla="*/ 1313 w 124"/>
                <a:gd name="T9" fmla="*/ 662 h 109"/>
                <a:gd name="T10" fmla="*/ 250 w 124"/>
                <a:gd name="T11" fmla="*/ 478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9">
                  <a:moveTo>
                    <a:pt x="17" y="24"/>
                  </a:moveTo>
                  <a:cubicBezTo>
                    <a:pt x="0" y="34"/>
                    <a:pt x="6" y="62"/>
                    <a:pt x="14" y="76"/>
                  </a:cubicBezTo>
                  <a:cubicBezTo>
                    <a:pt x="25" y="95"/>
                    <a:pt x="39" y="104"/>
                    <a:pt x="61" y="106"/>
                  </a:cubicBezTo>
                  <a:cubicBezTo>
                    <a:pt x="78" y="109"/>
                    <a:pt x="106" y="107"/>
                    <a:pt x="114" y="88"/>
                  </a:cubicBezTo>
                  <a:cubicBezTo>
                    <a:pt x="124" y="68"/>
                    <a:pt x="96" y="47"/>
                    <a:pt x="84" y="35"/>
                  </a:cubicBezTo>
                  <a:cubicBezTo>
                    <a:pt x="65" y="17"/>
                    <a:pt x="36" y="0"/>
                    <a:pt x="16" y="25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107">
              <a:extLst>
                <a:ext uri="{FF2B5EF4-FFF2-40B4-BE49-F238E27FC236}">
                  <a16:creationId xmlns:a16="http://schemas.microsoft.com/office/drawing/2014/main" id="{941DD7EF-5EF0-4ACC-90B7-23C3CDA15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997"/>
              <a:ext cx="100" cy="118"/>
            </a:xfrm>
            <a:custGeom>
              <a:avLst/>
              <a:gdLst>
                <a:gd name="T0" fmla="*/ 520 w 40"/>
                <a:gd name="T1" fmla="*/ 0 h 44"/>
                <a:gd name="T2" fmla="*/ 83 w 40"/>
                <a:gd name="T3" fmla="*/ 847 h 44"/>
                <a:gd name="T4" fmla="*/ 625 w 40"/>
                <a:gd name="T5" fmla="*/ 21 h 44"/>
                <a:gd name="T6" fmla="*/ 520 w 40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4">
                  <a:moveTo>
                    <a:pt x="33" y="0"/>
                  </a:moveTo>
                  <a:cubicBezTo>
                    <a:pt x="14" y="9"/>
                    <a:pt x="0" y="24"/>
                    <a:pt x="5" y="44"/>
                  </a:cubicBezTo>
                  <a:cubicBezTo>
                    <a:pt x="1" y="26"/>
                    <a:pt x="23" y="4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108">
              <a:extLst>
                <a:ext uri="{FF2B5EF4-FFF2-40B4-BE49-F238E27FC236}">
                  <a16:creationId xmlns:a16="http://schemas.microsoft.com/office/drawing/2014/main" id="{B6D6E940-EF45-4238-9426-23AA6485F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923"/>
              <a:ext cx="562" cy="826"/>
            </a:xfrm>
            <a:custGeom>
              <a:avLst/>
              <a:gdLst>
                <a:gd name="T0" fmla="*/ 3507 w 225"/>
                <a:gd name="T1" fmla="*/ 0 h 310"/>
                <a:gd name="T2" fmla="*/ 2465 w 225"/>
                <a:gd name="T3" fmla="*/ 341 h 310"/>
                <a:gd name="T4" fmla="*/ 824 w 225"/>
                <a:gd name="T5" fmla="*/ 306 h 310"/>
                <a:gd name="T6" fmla="*/ 405 w 225"/>
                <a:gd name="T7" fmla="*/ 3024 h 310"/>
                <a:gd name="T8" fmla="*/ 467 w 225"/>
                <a:gd name="T9" fmla="*/ 4671 h 310"/>
                <a:gd name="T10" fmla="*/ 387 w 225"/>
                <a:gd name="T11" fmla="*/ 5865 h 310"/>
                <a:gd name="T12" fmla="*/ 530 w 225"/>
                <a:gd name="T13" fmla="*/ 3842 h 310"/>
                <a:gd name="T14" fmla="*/ 500 w 225"/>
                <a:gd name="T15" fmla="*/ 2478 h 310"/>
                <a:gd name="T16" fmla="*/ 530 w 225"/>
                <a:gd name="T17" fmla="*/ 1044 h 310"/>
                <a:gd name="T18" fmla="*/ 1311 w 225"/>
                <a:gd name="T19" fmla="*/ 533 h 310"/>
                <a:gd name="T20" fmla="*/ 2540 w 225"/>
                <a:gd name="T21" fmla="*/ 512 h 310"/>
                <a:gd name="T22" fmla="*/ 3087 w 225"/>
                <a:gd name="T23" fmla="*/ 376 h 310"/>
                <a:gd name="T24" fmla="*/ 3462 w 225"/>
                <a:gd name="T25" fmla="*/ 93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10">
                  <a:moveTo>
                    <a:pt x="225" y="0"/>
                  </a:moveTo>
                  <a:cubicBezTo>
                    <a:pt x="204" y="11"/>
                    <a:pt x="181" y="16"/>
                    <a:pt x="158" y="18"/>
                  </a:cubicBezTo>
                  <a:cubicBezTo>
                    <a:pt x="125" y="21"/>
                    <a:pt x="85" y="3"/>
                    <a:pt x="53" y="16"/>
                  </a:cubicBezTo>
                  <a:cubicBezTo>
                    <a:pt x="0" y="38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4"/>
                    <a:pt x="25" y="310"/>
                  </a:cubicBezTo>
                  <a:cubicBezTo>
                    <a:pt x="33" y="274"/>
                    <a:pt x="31" y="239"/>
                    <a:pt x="34" y="203"/>
                  </a:cubicBezTo>
                  <a:cubicBezTo>
                    <a:pt x="36" y="179"/>
                    <a:pt x="34" y="155"/>
                    <a:pt x="32" y="131"/>
                  </a:cubicBezTo>
                  <a:cubicBezTo>
                    <a:pt x="30" y="104"/>
                    <a:pt x="23" y="81"/>
                    <a:pt x="34" y="55"/>
                  </a:cubicBezTo>
                  <a:cubicBezTo>
                    <a:pt x="44" y="30"/>
                    <a:pt x="60" y="28"/>
                    <a:pt x="84" y="28"/>
                  </a:cubicBezTo>
                  <a:cubicBezTo>
                    <a:pt x="111" y="28"/>
                    <a:pt x="136" y="30"/>
                    <a:pt x="163" y="27"/>
                  </a:cubicBezTo>
                  <a:cubicBezTo>
                    <a:pt x="175" y="25"/>
                    <a:pt x="188" y="25"/>
                    <a:pt x="198" y="20"/>
                  </a:cubicBezTo>
                  <a:cubicBezTo>
                    <a:pt x="206" y="16"/>
                    <a:pt x="214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Oval 109">
              <a:extLst>
                <a:ext uri="{FF2B5EF4-FFF2-40B4-BE49-F238E27FC236}">
                  <a16:creationId xmlns:a16="http://schemas.microsoft.com/office/drawing/2014/main" id="{194145F2-9781-4B49-B154-20032B28C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1653"/>
              <a:ext cx="28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6" name="Oval 110">
              <a:extLst>
                <a:ext uri="{FF2B5EF4-FFF2-40B4-BE49-F238E27FC236}">
                  <a16:creationId xmlns:a16="http://schemas.microsoft.com/office/drawing/2014/main" id="{40AB1042-86B4-44A5-854A-6B6C5FA9B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749"/>
              <a:ext cx="1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7" name="Oval 111">
              <a:extLst>
                <a:ext uri="{FF2B5EF4-FFF2-40B4-BE49-F238E27FC236}">
                  <a16:creationId xmlns:a16="http://schemas.microsoft.com/office/drawing/2014/main" id="{CF7FFF1E-F395-413F-AB7B-A071C0A36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909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8" name="Oval 112">
              <a:extLst>
                <a:ext uri="{FF2B5EF4-FFF2-40B4-BE49-F238E27FC236}">
                  <a16:creationId xmlns:a16="http://schemas.microsoft.com/office/drawing/2014/main" id="{F2046B82-7224-474A-AFC7-E7A9FC8C0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" y="2307"/>
              <a:ext cx="53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9" name="Oval 113">
              <a:extLst>
                <a:ext uri="{FF2B5EF4-FFF2-40B4-BE49-F238E27FC236}">
                  <a16:creationId xmlns:a16="http://schemas.microsoft.com/office/drawing/2014/main" id="{443EC377-77EF-4740-8A60-8874D4AD8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2291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0" name="Freeform 114">
              <a:extLst>
                <a:ext uri="{FF2B5EF4-FFF2-40B4-BE49-F238E27FC236}">
                  <a16:creationId xmlns:a16="http://schemas.microsoft.com/office/drawing/2014/main" id="{9B3F7C3B-EEBD-4282-8D4D-9AE66D9D6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608"/>
              <a:ext cx="53" cy="291"/>
            </a:xfrm>
            <a:custGeom>
              <a:avLst/>
              <a:gdLst>
                <a:gd name="T0" fmla="*/ 96 w 21"/>
                <a:gd name="T1" fmla="*/ 0 h 109"/>
                <a:gd name="T2" fmla="*/ 20 w 21"/>
                <a:gd name="T3" fmla="*/ 934 h 109"/>
                <a:gd name="T4" fmla="*/ 338 w 21"/>
                <a:gd name="T5" fmla="*/ 2074 h 109"/>
                <a:gd name="T6" fmla="*/ 96 w 21"/>
                <a:gd name="T7" fmla="*/ 1084 h 109"/>
                <a:gd name="T8" fmla="*/ 63 w 21"/>
                <a:gd name="T9" fmla="*/ 22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9">
                  <a:moveTo>
                    <a:pt x="6" y="0"/>
                  </a:moveTo>
                  <a:cubicBezTo>
                    <a:pt x="8" y="15"/>
                    <a:pt x="0" y="33"/>
                    <a:pt x="1" y="49"/>
                  </a:cubicBezTo>
                  <a:cubicBezTo>
                    <a:pt x="1" y="69"/>
                    <a:pt x="12" y="91"/>
                    <a:pt x="21" y="109"/>
                  </a:cubicBezTo>
                  <a:cubicBezTo>
                    <a:pt x="15" y="93"/>
                    <a:pt x="9" y="74"/>
                    <a:pt x="6" y="57"/>
                  </a:cubicBezTo>
                  <a:cubicBezTo>
                    <a:pt x="4" y="43"/>
                    <a:pt x="9" y="25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115">
              <a:extLst>
                <a:ext uri="{FF2B5EF4-FFF2-40B4-BE49-F238E27FC236}">
                  <a16:creationId xmlns:a16="http://schemas.microsoft.com/office/drawing/2014/main" id="{A2D8E13E-D076-462F-AFCA-7D8DF6124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128"/>
              <a:ext cx="42" cy="413"/>
            </a:xfrm>
            <a:custGeom>
              <a:avLst/>
              <a:gdLst>
                <a:gd name="T0" fmla="*/ 153 w 17"/>
                <a:gd name="T1" fmla="*/ 0 h 155"/>
                <a:gd name="T2" fmla="*/ 91 w 17"/>
                <a:gd name="T3" fmla="*/ 1492 h 155"/>
                <a:gd name="T4" fmla="*/ 74 w 17"/>
                <a:gd name="T5" fmla="*/ 2931 h 155"/>
                <a:gd name="T6" fmla="*/ 166 w 17"/>
                <a:gd name="T7" fmla="*/ 1271 h 155"/>
                <a:gd name="T8" fmla="*/ 183 w 17"/>
                <a:gd name="T9" fmla="*/ 11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5">
                  <a:moveTo>
                    <a:pt x="10" y="0"/>
                  </a:moveTo>
                  <a:cubicBezTo>
                    <a:pt x="10" y="27"/>
                    <a:pt x="10" y="52"/>
                    <a:pt x="6" y="79"/>
                  </a:cubicBezTo>
                  <a:cubicBezTo>
                    <a:pt x="2" y="104"/>
                    <a:pt x="0" y="131"/>
                    <a:pt x="5" y="155"/>
                  </a:cubicBezTo>
                  <a:cubicBezTo>
                    <a:pt x="5" y="125"/>
                    <a:pt x="8" y="97"/>
                    <a:pt x="11" y="67"/>
                  </a:cubicBezTo>
                  <a:cubicBezTo>
                    <a:pt x="14" y="48"/>
                    <a:pt x="17" y="24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116">
              <a:extLst>
                <a:ext uri="{FF2B5EF4-FFF2-40B4-BE49-F238E27FC236}">
                  <a16:creationId xmlns:a16="http://schemas.microsoft.com/office/drawing/2014/main" id="{41C5E2CD-DE2E-4ED9-A7AC-3407312D6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635"/>
              <a:ext cx="30" cy="168"/>
            </a:xfrm>
            <a:custGeom>
              <a:avLst/>
              <a:gdLst>
                <a:gd name="T0" fmla="*/ 95 w 12"/>
                <a:gd name="T1" fmla="*/ 0 h 63"/>
                <a:gd name="T2" fmla="*/ 188 w 12"/>
                <a:gd name="T3" fmla="*/ 1195 h 63"/>
                <a:gd name="T4" fmla="*/ 113 w 12"/>
                <a:gd name="T5" fmla="*/ 11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6" y="0"/>
                  </a:moveTo>
                  <a:cubicBezTo>
                    <a:pt x="0" y="24"/>
                    <a:pt x="0" y="41"/>
                    <a:pt x="12" y="63"/>
                  </a:cubicBezTo>
                  <a:cubicBezTo>
                    <a:pt x="6" y="48"/>
                    <a:pt x="1" y="22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117">
              <a:extLst>
                <a:ext uri="{FF2B5EF4-FFF2-40B4-BE49-F238E27FC236}">
                  <a16:creationId xmlns:a16="http://schemas.microsoft.com/office/drawing/2014/main" id="{E8878CD1-8F1D-419F-BC7D-7BF0AA99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880"/>
              <a:ext cx="55" cy="203"/>
            </a:xfrm>
            <a:custGeom>
              <a:avLst/>
              <a:gdLst>
                <a:gd name="T0" fmla="*/ 0 w 22"/>
                <a:gd name="T1" fmla="*/ 0 h 76"/>
                <a:gd name="T2" fmla="*/ 158 w 22"/>
                <a:gd name="T3" fmla="*/ 1448 h 76"/>
                <a:gd name="T4" fmla="*/ 20 w 22"/>
                <a:gd name="T5" fmla="*/ 9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6">
                  <a:moveTo>
                    <a:pt x="0" y="0"/>
                  </a:moveTo>
                  <a:cubicBezTo>
                    <a:pt x="13" y="17"/>
                    <a:pt x="22" y="59"/>
                    <a:pt x="10" y="76"/>
                  </a:cubicBezTo>
                  <a:cubicBezTo>
                    <a:pt x="9" y="54"/>
                    <a:pt x="16" y="2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118">
              <a:extLst>
                <a:ext uri="{FF2B5EF4-FFF2-40B4-BE49-F238E27FC236}">
                  <a16:creationId xmlns:a16="http://schemas.microsoft.com/office/drawing/2014/main" id="{1EF33722-6C6F-4313-A722-235669E29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629"/>
              <a:ext cx="47" cy="230"/>
            </a:xfrm>
            <a:custGeom>
              <a:avLst/>
              <a:gdLst>
                <a:gd name="T0" fmla="*/ 166 w 19"/>
                <a:gd name="T1" fmla="*/ 21 h 86"/>
                <a:gd name="T2" fmla="*/ 287 w 19"/>
                <a:gd name="T3" fmla="*/ 1645 h 86"/>
                <a:gd name="T4" fmla="*/ 195 w 19"/>
                <a:gd name="T5" fmla="*/ 615 h 86"/>
                <a:gd name="T6" fmla="*/ 195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1" y="1"/>
                  </a:moveTo>
                  <a:cubicBezTo>
                    <a:pt x="5" y="27"/>
                    <a:pt x="0" y="63"/>
                    <a:pt x="19" y="86"/>
                  </a:cubicBezTo>
                  <a:cubicBezTo>
                    <a:pt x="11" y="68"/>
                    <a:pt x="14" y="50"/>
                    <a:pt x="13" y="32"/>
                  </a:cubicBezTo>
                  <a:cubicBezTo>
                    <a:pt x="13" y="23"/>
                    <a:pt x="17" y="8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119">
              <a:extLst>
                <a:ext uri="{FF2B5EF4-FFF2-40B4-BE49-F238E27FC236}">
                  <a16:creationId xmlns:a16="http://schemas.microsoft.com/office/drawing/2014/main" id="{C92BAEB4-2557-4EBA-93FE-525B6EC32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709"/>
              <a:ext cx="60" cy="166"/>
            </a:xfrm>
            <a:custGeom>
              <a:avLst/>
              <a:gdLst>
                <a:gd name="T0" fmla="*/ 238 w 24"/>
                <a:gd name="T1" fmla="*/ 0 h 62"/>
                <a:gd name="T2" fmla="*/ 0 w 24"/>
                <a:gd name="T3" fmla="*/ 1189 h 62"/>
                <a:gd name="T4" fmla="*/ 333 w 24"/>
                <a:gd name="T5" fmla="*/ 15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cubicBezTo>
                    <a:pt x="24" y="18"/>
                    <a:pt x="12" y="48"/>
                    <a:pt x="0" y="62"/>
                  </a:cubicBezTo>
                  <a:cubicBezTo>
                    <a:pt x="23" y="53"/>
                    <a:pt x="21" y="28"/>
                    <a:pt x="2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120">
              <a:extLst>
                <a:ext uri="{FF2B5EF4-FFF2-40B4-BE49-F238E27FC236}">
                  <a16:creationId xmlns:a16="http://schemas.microsoft.com/office/drawing/2014/main" id="{73A3786D-1A13-43C3-91C0-AA4A634C8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635"/>
              <a:ext cx="50" cy="208"/>
            </a:xfrm>
            <a:custGeom>
              <a:avLst/>
              <a:gdLst>
                <a:gd name="T0" fmla="*/ 33 w 20"/>
                <a:gd name="T1" fmla="*/ 0 h 78"/>
                <a:gd name="T2" fmla="*/ 145 w 20"/>
                <a:gd name="T3" fmla="*/ 704 h 78"/>
                <a:gd name="T4" fmla="*/ 0 w 20"/>
                <a:gd name="T5" fmla="*/ 1480 h 78"/>
                <a:gd name="T6" fmla="*/ 125 w 20"/>
                <a:gd name="T7" fmla="*/ 93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2" y="0"/>
                  </a:moveTo>
                  <a:cubicBezTo>
                    <a:pt x="3" y="12"/>
                    <a:pt x="8" y="24"/>
                    <a:pt x="9" y="37"/>
                  </a:cubicBezTo>
                  <a:cubicBezTo>
                    <a:pt x="9" y="52"/>
                    <a:pt x="2" y="64"/>
                    <a:pt x="0" y="78"/>
                  </a:cubicBezTo>
                  <a:cubicBezTo>
                    <a:pt x="20" y="62"/>
                    <a:pt x="11" y="27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121">
              <a:extLst>
                <a:ext uri="{FF2B5EF4-FFF2-40B4-BE49-F238E27FC236}">
                  <a16:creationId xmlns:a16="http://schemas.microsoft.com/office/drawing/2014/main" id="{001FABB9-EB19-4790-AC2A-48DB77518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072"/>
              <a:ext cx="250" cy="288"/>
            </a:xfrm>
            <a:custGeom>
              <a:avLst/>
              <a:gdLst>
                <a:gd name="T0" fmla="*/ 33 w 100"/>
                <a:gd name="T1" fmla="*/ 0 h 108"/>
                <a:gd name="T2" fmla="*/ 595 w 100"/>
                <a:gd name="T3" fmla="*/ 1139 h 108"/>
                <a:gd name="T4" fmla="*/ 1095 w 100"/>
                <a:gd name="T5" fmla="*/ 1707 h 108"/>
                <a:gd name="T6" fmla="*/ 1563 w 100"/>
                <a:gd name="T7" fmla="*/ 2048 h 108"/>
                <a:gd name="T8" fmla="*/ 625 w 100"/>
                <a:gd name="T9" fmla="*/ 1331 h 108"/>
                <a:gd name="T10" fmla="*/ 33 w 100"/>
                <a:gd name="T11" fmla="*/ 171 h 108"/>
                <a:gd name="T12" fmla="*/ 0 w 100"/>
                <a:gd name="T13" fmla="*/ 149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8">
                  <a:moveTo>
                    <a:pt x="2" y="0"/>
                  </a:moveTo>
                  <a:cubicBezTo>
                    <a:pt x="1" y="20"/>
                    <a:pt x="26" y="46"/>
                    <a:pt x="38" y="60"/>
                  </a:cubicBezTo>
                  <a:cubicBezTo>
                    <a:pt x="47" y="71"/>
                    <a:pt x="58" y="81"/>
                    <a:pt x="70" y="90"/>
                  </a:cubicBezTo>
                  <a:cubicBezTo>
                    <a:pt x="80" y="96"/>
                    <a:pt x="92" y="100"/>
                    <a:pt x="100" y="108"/>
                  </a:cubicBezTo>
                  <a:cubicBezTo>
                    <a:pt x="77" y="100"/>
                    <a:pt x="58" y="88"/>
                    <a:pt x="40" y="70"/>
                  </a:cubicBezTo>
                  <a:cubicBezTo>
                    <a:pt x="28" y="58"/>
                    <a:pt x="0" y="28"/>
                    <a:pt x="2" y="9"/>
                  </a:cubicBezTo>
                  <a:cubicBezTo>
                    <a:pt x="0" y="9"/>
                    <a:pt x="0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9" name="Group 122">
            <a:extLst>
              <a:ext uri="{FF2B5EF4-FFF2-40B4-BE49-F238E27FC236}">
                <a16:creationId xmlns:a16="http://schemas.microsoft.com/office/drawing/2014/main" id="{C88FFD79-DCE8-4A94-A18C-15D86E2DBCF9}"/>
              </a:ext>
            </a:extLst>
          </p:cNvPr>
          <p:cNvGrpSpPr>
            <a:grpSpLocks/>
          </p:cNvGrpSpPr>
          <p:nvPr/>
        </p:nvGrpSpPr>
        <p:grpSpPr bwMode="auto">
          <a:xfrm>
            <a:off x="8070850" y="1895475"/>
            <a:ext cx="1154113" cy="3330575"/>
            <a:chOff x="4124" y="1194"/>
            <a:chExt cx="727" cy="2098"/>
          </a:xfrm>
        </p:grpSpPr>
        <p:sp>
          <p:nvSpPr>
            <p:cNvPr id="36870" name="Freeform 123">
              <a:extLst>
                <a:ext uri="{FF2B5EF4-FFF2-40B4-BE49-F238E27FC236}">
                  <a16:creationId xmlns:a16="http://schemas.microsoft.com/office/drawing/2014/main" id="{1950252D-18E7-454A-903C-B2EF16D04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194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22 w 404"/>
                <a:gd name="T9" fmla="*/ 7269 h 1093"/>
                <a:gd name="T10" fmla="*/ 2134 w 404"/>
                <a:gd name="T11" fmla="*/ 6853 h 1093"/>
                <a:gd name="T12" fmla="*/ 2062 w 404"/>
                <a:gd name="T13" fmla="*/ 5670 h 1093"/>
                <a:gd name="T14" fmla="*/ 2127 w 404"/>
                <a:gd name="T15" fmla="*/ 5021 h 1093"/>
                <a:gd name="T16" fmla="*/ 1888 w 404"/>
                <a:gd name="T17" fmla="*/ 4440 h 1093"/>
                <a:gd name="T18" fmla="*/ 1835 w 404"/>
                <a:gd name="T19" fmla="*/ 4697 h 1093"/>
                <a:gd name="T20" fmla="*/ 1742 w 404"/>
                <a:gd name="T21" fmla="*/ 6098 h 1093"/>
                <a:gd name="T22" fmla="*/ 1895 w 404"/>
                <a:gd name="T23" fmla="*/ 7085 h 1093"/>
                <a:gd name="T24" fmla="*/ 1823 w 404"/>
                <a:gd name="T25" fmla="*/ 7121 h 1093"/>
                <a:gd name="T26" fmla="*/ 1591 w 404"/>
                <a:gd name="T27" fmla="*/ 5862 h 1093"/>
                <a:gd name="T28" fmla="*/ 1729 w 404"/>
                <a:gd name="T29" fmla="*/ 5129 h 1093"/>
                <a:gd name="T30" fmla="*/ 1531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30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5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6"/>
                    <a:pt x="367" y="982"/>
                    <a:pt x="366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8" y="782"/>
                    <a:pt x="361" y="761"/>
                    <a:pt x="363" y="740"/>
                  </a:cubicBezTo>
                  <a:cubicBezTo>
                    <a:pt x="364" y="730"/>
                    <a:pt x="365" y="720"/>
                    <a:pt x="365" y="710"/>
                  </a:cubicBezTo>
                  <a:cubicBezTo>
                    <a:pt x="358" y="701"/>
                    <a:pt x="352" y="692"/>
                    <a:pt x="345" y="683"/>
                  </a:cubicBezTo>
                  <a:cubicBezTo>
                    <a:pt x="334" y="666"/>
                    <a:pt x="325" y="648"/>
                    <a:pt x="324" y="628"/>
                  </a:cubicBezTo>
                  <a:cubicBezTo>
                    <a:pt x="323" y="615"/>
                    <a:pt x="311" y="629"/>
                    <a:pt x="310" y="633"/>
                  </a:cubicBezTo>
                  <a:cubicBezTo>
                    <a:pt x="308" y="643"/>
                    <a:pt x="312" y="654"/>
                    <a:pt x="315" y="664"/>
                  </a:cubicBezTo>
                  <a:cubicBezTo>
                    <a:pt x="329" y="713"/>
                    <a:pt x="333" y="752"/>
                    <a:pt x="315" y="801"/>
                  </a:cubicBezTo>
                  <a:cubicBezTo>
                    <a:pt x="308" y="821"/>
                    <a:pt x="302" y="841"/>
                    <a:pt x="299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7" y="953"/>
                    <a:pt x="327" y="972"/>
                    <a:pt x="325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1"/>
                    <a:pt x="273" y="829"/>
                  </a:cubicBezTo>
                  <a:cubicBezTo>
                    <a:pt x="273" y="823"/>
                    <a:pt x="276" y="813"/>
                    <a:pt x="276" y="813"/>
                  </a:cubicBezTo>
                  <a:cubicBezTo>
                    <a:pt x="287" y="784"/>
                    <a:pt x="300" y="757"/>
                    <a:pt x="297" y="725"/>
                  </a:cubicBezTo>
                  <a:cubicBezTo>
                    <a:pt x="296" y="716"/>
                    <a:pt x="285" y="642"/>
                    <a:pt x="274" y="644"/>
                  </a:cubicBezTo>
                  <a:cubicBezTo>
                    <a:pt x="257" y="647"/>
                    <a:pt x="266" y="705"/>
                    <a:pt x="263" y="719"/>
                  </a:cubicBezTo>
                  <a:cubicBezTo>
                    <a:pt x="255" y="750"/>
                    <a:pt x="266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3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19"/>
                    <a:pt x="200" y="749"/>
                  </a:cubicBezTo>
                  <a:cubicBezTo>
                    <a:pt x="204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6"/>
                    <a:pt x="198" y="1050"/>
                    <a:pt x="205" y="1093"/>
                  </a:cubicBezTo>
                  <a:cubicBezTo>
                    <a:pt x="181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5" y="898"/>
                    <a:pt x="195" y="874"/>
                    <a:pt x="196" y="848"/>
                  </a:cubicBezTo>
                  <a:cubicBezTo>
                    <a:pt x="197" y="821"/>
                    <a:pt x="183" y="803"/>
                    <a:pt x="175" y="776"/>
                  </a:cubicBezTo>
                  <a:cubicBezTo>
                    <a:pt x="165" y="743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8" y="786"/>
                    <a:pt x="171" y="817"/>
                    <a:pt x="172" y="855"/>
                  </a:cubicBezTo>
                  <a:cubicBezTo>
                    <a:pt x="174" y="899"/>
                    <a:pt x="166" y="944"/>
                    <a:pt x="161" y="988"/>
                  </a:cubicBezTo>
                  <a:cubicBezTo>
                    <a:pt x="159" y="1009"/>
                    <a:pt x="139" y="1003"/>
                    <a:pt x="142" y="981"/>
                  </a:cubicBezTo>
                  <a:cubicBezTo>
                    <a:pt x="143" y="965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5" y="903"/>
                  </a:cubicBezTo>
                  <a:cubicBezTo>
                    <a:pt x="93" y="863"/>
                    <a:pt x="78" y="825"/>
                    <a:pt x="63" y="788"/>
                  </a:cubicBezTo>
                  <a:cubicBezTo>
                    <a:pt x="56" y="772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3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10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124">
              <a:extLst>
                <a:ext uri="{FF2B5EF4-FFF2-40B4-BE49-F238E27FC236}">
                  <a16:creationId xmlns:a16="http://schemas.microsoft.com/office/drawing/2014/main" id="{30EF0B63-E967-4338-8143-BE93AB7EE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194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22 w 404"/>
                <a:gd name="T9" fmla="*/ 7269 h 1093"/>
                <a:gd name="T10" fmla="*/ 2134 w 404"/>
                <a:gd name="T11" fmla="*/ 6853 h 1093"/>
                <a:gd name="T12" fmla="*/ 2062 w 404"/>
                <a:gd name="T13" fmla="*/ 5670 h 1093"/>
                <a:gd name="T14" fmla="*/ 2127 w 404"/>
                <a:gd name="T15" fmla="*/ 5021 h 1093"/>
                <a:gd name="T16" fmla="*/ 1888 w 404"/>
                <a:gd name="T17" fmla="*/ 4440 h 1093"/>
                <a:gd name="T18" fmla="*/ 1835 w 404"/>
                <a:gd name="T19" fmla="*/ 4697 h 1093"/>
                <a:gd name="T20" fmla="*/ 1742 w 404"/>
                <a:gd name="T21" fmla="*/ 6098 h 1093"/>
                <a:gd name="T22" fmla="*/ 1895 w 404"/>
                <a:gd name="T23" fmla="*/ 7085 h 1093"/>
                <a:gd name="T24" fmla="*/ 1823 w 404"/>
                <a:gd name="T25" fmla="*/ 7121 h 1093"/>
                <a:gd name="T26" fmla="*/ 1591 w 404"/>
                <a:gd name="T27" fmla="*/ 5862 h 1093"/>
                <a:gd name="T28" fmla="*/ 1729 w 404"/>
                <a:gd name="T29" fmla="*/ 5129 h 1093"/>
                <a:gd name="T30" fmla="*/ 1531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30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5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6"/>
                    <a:pt x="367" y="982"/>
                    <a:pt x="366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8" y="782"/>
                    <a:pt x="361" y="761"/>
                    <a:pt x="363" y="740"/>
                  </a:cubicBezTo>
                  <a:cubicBezTo>
                    <a:pt x="364" y="730"/>
                    <a:pt x="365" y="720"/>
                    <a:pt x="365" y="710"/>
                  </a:cubicBezTo>
                  <a:cubicBezTo>
                    <a:pt x="358" y="701"/>
                    <a:pt x="352" y="692"/>
                    <a:pt x="345" y="683"/>
                  </a:cubicBezTo>
                  <a:cubicBezTo>
                    <a:pt x="334" y="666"/>
                    <a:pt x="325" y="648"/>
                    <a:pt x="324" y="628"/>
                  </a:cubicBezTo>
                  <a:cubicBezTo>
                    <a:pt x="323" y="615"/>
                    <a:pt x="311" y="629"/>
                    <a:pt x="310" y="633"/>
                  </a:cubicBezTo>
                  <a:cubicBezTo>
                    <a:pt x="308" y="643"/>
                    <a:pt x="312" y="654"/>
                    <a:pt x="315" y="664"/>
                  </a:cubicBezTo>
                  <a:cubicBezTo>
                    <a:pt x="329" y="713"/>
                    <a:pt x="333" y="752"/>
                    <a:pt x="315" y="801"/>
                  </a:cubicBezTo>
                  <a:cubicBezTo>
                    <a:pt x="308" y="821"/>
                    <a:pt x="302" y="841"/>
                    <a:pt x="299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7" y="953"/>
                    <a:pt x="327" y="972"/>
                    <a:pt x="325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1"/>
                    <a:pt x="273" y="829"/>
                  </a:cubicBezTo>
                  <a:cubicBezTo>
                    <a:pt x="273" y="823"/>
                    <a:pt x="276" y="813"/>
                    <a:pt x="276" y="813"/>
                  </a:cubicBezTo>
                  <a:cubicBezTo>
                    <a:pt x="287" y="784"/>
                    <a:pt x="300" y="757"/>
                    <a:pt x="297" y="725"/>
                  </a:cubicBezTo>
                  <a:cubicBezTo>
                    <a:pt x="296" y="716"/>
                    <a:pt x="285" y="642"/>
                    <a:pt x="274" y="644"/>
                  </a:cubicBezTo>
                  <a:cubicBezTo>
                    <a:pt x="257" y="647"/>
                    <a:pt x="266" y="705"/>
                    <a:pt x="263" y="719"/>
                  </a:cubicBezTo>
                  <a:cubicBezTo>
                    <a:pt x="255" y="750"/>
                    <a:pt x="266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3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19"/>
                    <a:pt x="200" y="749"/>
                  </a:cubicBezTo>
                  <a:cubicBezTo>
                    <a:pt x="204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6"/>
                    <a:pt x="198" y="1050"/>
                    <a:pt x="205" y="1093"/>
                  </a:cubicBezTo>
                  <a:cubicBezTo>
                    <a:pt x="181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5" y="898"/>
                    <a:pt x="195" y="874"/>
                    <a:pt x="196" y="848"/>
                  </a:cubicBezTo>
                  <a:cubicBezTo>
                    <a:pt x="197" y="821"/>
                    <a:pt x="183" y="803"/>
                    <a:pt x="175" y="776"/>
                  </a:cubicBezTo>
                  <a:cubicBezTo>
                    <a:pt x="165" y="743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8" y="786"/>
                    <a:pt x="171" y="817"/>
                    <a:pt x="172" y="855"/>
                  </a:cubicBezTo>
                  <a:cubicBezTo>
                    <a:pt x="174" y="899"/>
                    <a:pt x="166" y="944"/>
                    <a:pt x="161" y="988"/>
                  </a:cubicBezTo>
                  <a:cubicBezTo>
                    <a:pt x="159" y="1009"/>
                    <a:pt x="139" y="1003"/>
                    <a:pt x="142" y="981"/>
                  </a:cubicBezTo>
                  <a:cubicBezTo>
                    <a:pt x="143" y="965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5" y="903"/>
                  </a:cubicBezTo>
                  <a:cubicBezTo>
                    <a:pt x="93" y="863"/>
                    <a:pt x="78" y="825"/>
                    <a:pt x="63" y="788"/>
                  </a:cubicBezTo>
                  <a:cubicBezTo>
                    <a:pt x="56" y="772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3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10" y="34"/>
                    <a:pt x="91" y="16"/>
                    <a:pt x="144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125">
              <a:extLst>
                <a:ext uri="{FF2B5EF4-FFF2-40B4-BE49-F238E27FC236}">
                  <a16:creationId xmlns:a16="http://schemas.microsoft.com/office/drawing/2014/main" id="{DB2F456B-636C-4849-A819-96B9986F7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250"/>
              <a:ext cx="412" cy="476"/>
            </a:xfrm>
            <a:custGeom>
              <a:avLst/>
              <a:gdLst>
                <a:gd name="T0" fmla="*/ 624 w 229"/>
                <a:gd name="T1" fmla="*/ 69 h 248"/>
                <a:gd name="T2" fmla="*/ 1065 w 229"/>
                <a:gd name="T3" fmla="*/ 432 h 248"/>
                <a:gd name="T4" fmla="*/ 1232 w 229"/>
                <a:gd name="T5" fmla="*/ 846 h 248"/>
                <a:gd name="T6" fmla="*/ 1259 w 229"/>
                <a:gd name="T7" fmla="*/ 1443 h 248"/>
                <a:gd name="T8" fmla="*/ 896 w 229"/>
                <a:gd name="T9" fmla="*/ 1739 h 248"/>
                <a:gd name="T10" fmla="*/ 169 w 229"/>
                <a:gd name="T11" fmla="*/ 925 h 248"/>
                <a:gd name="T12" fmla="*/ 624 w 229"/>
                <a:gd name="T13" fmla="*/ 69 h 2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248">
                  <a:moveTo>
                    <a:pt x="107" y="10"/>
                  </a:moveTo>
                  <a:cubicBezTo>
                    <a:pt x="140" y="15"/>
                    <a:pt x="164" y="32"/>
                    <a:pt x="183" y="61"/>
                  </a:cubicBezTo>
                  <a:cubicBezTo>
                    <a:pt x="195" y="79"/>
                    <a:pt x="201" y="101"/>
                    <a:pt x="212" y="120"/>
                  </a:cubicBezTo>
                  <a:cubicBezTo>
                    <a:pt x="219" y="150"/>
                    <a:pt x="229" y="172"/>
                    <a:pt x="216" y="204"/>
                  </a:cubicBezTo>
                  <a:cubicBezTo>
                    <a:pt x="204" y="233"/>
                    <a:pt x="182" y="248"/>
                    <a:pt x="154" y="246"/>
                  </a:cubicBezTo>
                  <a:cubicBezTo>
                    <a:pt x="92" y="242"/>
                    <a:pt x="56" y="182"/>
                    <a:pt x="29" y="131"/>
                  </a:cubicBezTo>
                  <a:cubicBezTo>
                    <a:pt x="0" y="75"/>
                    <a:pt x="45" y="0"/>
                    <a:pt x="107" y="10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26">
              <a:extLst>
                <a:ext uri="{FF2B5EF4-FFF2-40B4-BE49-F238E27FC236}">
                  <a16:creationId xmlns:a16="http://schemas.microsoft.com/office/drawing/2014/main" id="{3240FEE4-3529-41A6-A1D2-2DB5DE92A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265"/>
              <a:ext cx="421" cy="1129"/>
            </a:xfrm>
            <a:custGeom>
              <a:avLst/>
              <a:gdLst>
                <a:gd name="T0" fmla="*/ 489 w 234"/>
                <a:gd name="T1" fmla="*/ 0 h 588"/>
                <a:gd name="T2" fmla="*/ 88 w 234"/>
                <a:gd name="T3" fmla="*/ 1379 h 588"/>
                <a:gd name="T4" fmla="*/ 153 w 234"/>
                <a:gd name="T5" fmla="*/ 3230 h 588"/>
                <a:gd name="T6" fmla="*/ 619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1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4" y="0"/>
                  </a:moveTo>
                  <a:cubicBezTo>
                    <a:pt x="0" y="26"/>
                    <a:pt x="15" y="121"/>
                    <a:pt x="15" y="195"/>
                  </a:cubicBezTo>
                  <a:cubicBezTo>
                    <a:pt x="15" y="282"/>
                    <a:pt x="12" y="371"/>
                    <a:pt x="26" y="456"/>
                  </a:cubicBezTo>
                  <a:cubicBezTo>
                    <a:pt x="33" y="498"/>
                    <a:pt x="71" y="524"/>
                    <a:pt x="106" y="546"/>
                  </a:cubicBezTo>
                  <a:cubicBezTo>
                    <a:pt x="138" y="567"/>
                    <a:pt x="200" y="588"/>
                    <a:pt x="234" y="583"/>
                  </a:cubicBezTo>
                  <a:cubicBezTo>
                    <a:pt x="135" y="543"/>
                    <a:pt x="26" y="471"/>
                    <a:pt x="33" y="350"/>
                  </a:cubicBezTo>
                  <a:cubicBezTo>
                    <a:pt x="36" y="289"/>
                    <a:pt x="32" y="230"/>
                    <a:pt x="33" y="169"/>
                  </a:cubicBezTo>
                  <a:cubicBezTo>
                    <a:pt x="33" y="125"/>
                    <a:pt x="27" y="62"/>
                    <a:pt x="56" y="26"/>
                  </a:cubicBezTo>
                  <a:cubicBezTo>
                    <a:pt x="60" y="21"/>
                    <a:pt x="64" y="17"/>
                    <a:pt x="69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127">
              <a:extLst>
                <a:ext uri="{FF2B5EF4-FFF2-40B4-BE49-F238E27FC236}">
                  <a16:creationId xmlns:a16="http://schemas.microsoft.com/office/drawing/2014/main" id="{5DFC9EDE-ED56-4847-B8AC-8A5F9B4CF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743"/>
              <a:ext cx="205" cy="634"/>
            </a:xfrm>
            <a:custGeom>
              <a:avLst/>
              <a:gdLst>
                <a:gd name="T0" fmla="*/ 0 w 114"/>
                <a:gd name="T1" fmla="*/ 2340 h 330"/>
                <a:gd name="T2" fmla="*/ 559 w 114"/>
                <a:gd name="T3" fmla="*/ 1439 h 330"/>
                <a:gd name="T4" fmla="*/ 599 w 114"/>
                <a:gd name="T5" fmla="*/ 0 h 330"/>
                <a:gd name="T6" fmla="*/ 559 w 114"/>
                <a:gd name="T7" fmla="*/ 409 h 330"/>
                <a:gd name="T8" fmla="*/ 539 w 114"/>
                <a:gd name="T9" fmla="*/ 817 h 330"/>
                <a:gd name="T10" fmla="*/ 453 w 114"/>
                <a:gd name="T11" fmla="*/ 1483 h 330"/>
                <a:gd name="T12" fmla="*/ 41 w 114"/>
                <a:gd name="T13" fmla="*/ 2340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6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5" y="10"/>
                    <a:pt x="97" y="43"/>
                    <a:pt x="96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8" y="209"/>
                  </a:cubicBezTo>
                  <a:cubicBezTo>
                    <a:pt x="67" y="254"/>
                    <a:pt x="41" y="303"/>
                    <a:pt x="7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28">
              <a:extLst>
                <a:ext uri="{FF2B5EF4-FFF2-40B4-BE49-F238E27FC236}">
                  <a16:creationId xmlns:a16="http://schemas.microsoft.com/office/drawing/2014/main" id="{A348A3A0-5303-449F-8029-AF9ABEE98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359"/>
              <a:ext cx="74" cy="177"/>
            </a:xfrm>
            <a:custGeom>
              <a:avLst/>
              <a:gdLst>
                <a:gd name="T0" fmla="*/ 242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7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1" y="14"/>
                  </a:moveTo>
                  <a:cubicBezTo>
                    <a:pt x="38" y="9"/>
                    <a:pt x="32" y="7"/>
                    <a:pt x="28" y="12"/>
                  </a:cubicBezTo>
                  <a:cubicBezTo>
                    <a:pt x="24" y="18"/>
                    <a:pt x="21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1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129">
              <a:extLst>
                <a:ext uri="{FF2B5EF4-FFF2-40B4-BE49-F238E27FC236}">
                  <a16:creationId xmlns:a16="http://schemas.microsoft.com/office/drawing/2014/main" id="{4B141F2B-51DE-4B9A-9F9D-B3E228AA0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392"/>
              <a:ext cx="100" cy="152"/>
            </a:xfrm>
            <a:custGeom>
              <a:avLst/>
              <a:gdLst>
                <a:gd name="T0" fmla="*/ 320 w 56"/>
                <a:gd name="T1" fmla="*/ 140 h 79"/>
                <a:gd name="T2" fmla="*/ 246 w 56"/>
                <a:gd name="T3" fmla="*/ 85 h 79"/>
                <a:gd name="T4" fmla="*/ 154 w 56"/>
                <a:gd name="T5" fmla="*/ 140 h 79"/>
                <a:gd name="T6" fmla="*/ 73 w 56"/>
                <a:gd name="T7" fmla="*/ 316 h 79"/>
                <a:gd name="T8" fmla="*/ 7 w 56"/>
                <a:gd name="T9" fmla="*/ 562 h 79"/>
                <a:gd name="T10" fmla="*/ 29 w 56"/>
                <a:gd name="T11" fmla="*/ 425 h 79"/>
                <a:gd name="T12" fmla="*/ 64 w 56"/>
                <a:gd name="T13" fmla="*/ 256 h 79"/>
                <a:gd name="T14" fmla="*/ 154 w 56"/>
                <a:gd name="T15" fmla="*/ 85 h 79"/>
                <a:gd name="T16" fmla="*/ 320 w 56"/>
                <a:gd name="T17" fmla="*/ 115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79">
                  <a:moveTo>
                    <a:pt x="56" y="20"/>
                  </a:moveTo>
                  <a:cubicBezTo>
                    <a:pt x="56" y="15"/>
                    <a:pt x="47" y="12"/>
                    <a:pt x="43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8" y="55"/>
                    <a:pt x="3" y="68"/>
                    <a:pt x="1" y="79"/>
                  </a:cubicBezTo>
                  <a:cubicBezTo>
                    <a:pt x="0" y="74"/>
                    <a:pt x="4" y="66"/>
                    <a:pt x="5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8" y="7"/>
                    <a:pt x="56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130">
              <a:extLst>
                <a:ext uri="{FF2B5EF4-FFF2-40B4-BE49-F238E27FC236}">
                  <a16:creationId xmlns:a16="http://schemas.microsoft.com/office/drawing/2014/main" id="{6195341D-82BD-4C8A-ABC4-BF86201AF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436"/>
              <a:ext cx="64" cy="104"/>
            </a:xfrm>
            <a:custGeom>
              <a:avLst/>
              <a:gdLst>
                <a:gd name="T0" fmla="*/ 196 w 36"/>
                <a:gd name="T1" fmla="*/ 85 h 54"/>
                <a:gd name="T2" fmla="*/ 151 w 36"/>
                <a:gd name="T3" fmla="*/ 29 h 54"/>
                <a:gd name="T4" fmla="*/ 89 w 36"/>
                <a:gd name="T5" fmla="*/ 71 h 54"/>
                <a:gd name="T6" fmla="*/ 12 w 36"/>
                <a:gd name="T7" fmla="*/ 385 h 54"/>
                <a:gd name="T8" fmla="*/ 21 w 36"/>
                <a:gd name="T9" fmla="*/ 177 h 54"/>
                <a:gd name="T10" fmla="*/ 78 w 36"/>
                <a:gd name="T11" fmla="*/ 44 h 54"/>
                <a:gd name="T12" fmla="*/ 139 w 36"/>
                <a:gd name="T13" fmla="*/ 8 h 54"/>
                <a:gd name="T14" fmla="*/ 203 w 36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35" y="12"/>
                  </a:moveTo>
                  <a:cubicBezTo>
                    <a:pt x="33" y="9"/>
                    <a:pt x="30" y="5"/>
                    <a:pt x="27" y="4"/>
                  </a:cubicBezTo>
                  <a:cubicBezTo>
                    <a:pt x="22" y="2"/>
                    <a:pt x="18" y="7"/>
                    <a:pt x="16" y="10"/>
                  </a:cubicBezTo>
                  <a:cubicBezTo>
                    <a:pt x="8" y="23"/>
                    <a:pt x="3" y="39"/>
                    <a:pt x="2" y="54"/>
                  </a:cubicBezTo>
                  <a:cubicBezTo>
                    <a:pt x="0" y="45"/>
                    <a:pt x="2" y="34"/>
                    <a:pt x="4" y="25"/>
                  </a:cubicBezTo>
                  <a:cubicBezTo>
                    <a:pt x="6" y="18"/>
                    <a:pt x="9" y="11"/>
                    <a:pt x="14" y="6"/>
                  </a:cubicBezTo>
                  <a:cubicBezTo>
                    <a:pt x="18" y="3"/>
                    <a:pt x="21" y="0"/>
                    <a:pt x="25" y="1"/>
                  </a:cubicBezTo>
                  <a:cubicBezTo>
                    <a:pt x="29" y="2"/>
                    <a:pt x="34" y="5"/>
                    <a:pt x="36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131">
              <a:extLst>
                <a:ext uri="{FF2B5EF4-FFF2-40B4-BE49-F238E27FC236}">
                  <a16:creationId xmlns:a16="http://schemas.microsoft.com/office/drawing/2014/main" id="{5014DFCD-14F8-4C5A-B2DE-003C57553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409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6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7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1" y="28"/>
                    <a:pt x="9" y="40"/>
                  </a:cubicBezTo>
                  <a:cubicBezTo>
                    <a:pt x="8" y="51"/>
                    <a:pt x="8" y="62"/>
                    <a:pt x="7" y="74"/>
                  </a:cubicBezTo>
                  <a:cubicBezTo>
                    <a:pt x="7" y="86"/>
                    <a:pt x="4" y="99"/>
                    <a:pt x="3" y="112"/>
                  </a:cubicBezTo>
                  <a:cubicBezTo>
                    <a:pt x="1" y="107"/>
                    <a:pt x="2" y="102"/>
                    <a:pt x="1" y="97"/>
                  </a:cubicBezTo>
                  <a:cubicBezTo>
                    <a:pt x="1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10" y="10"/>
                    <a:pt x="17" y="5"/>
                  </a:cubicBezTo>
                  <a:cubicBezTo>
                    <a:pt x="22" y="2"/>
                    <a:pt x="25" y="4"/>
                    <a:pt x="30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132">
              <a:extLst>
                <a:ext uri="{FF2B5EF4-FFF2-40B4-BE49-F238E27FC236}">
                  <a16:creationId xmlns:a16="http://schemas.microsoft.com/office/drawing/2014/main" id="{83646771-2095-47AA-AD59-77F8B7ED8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375"/>
              <a:ext cx="50" cy="309"/>
            </a:xfrm>
            <a:custGeom>
              <a:avLst/>
              <a:gdLst>
                <a:gd name="T0" fmla="*/ 159 w 28"/>
                <a:gd name="T1" fmla="*/ 23 h 161"/>
                <a:gd name="T2" fmla="*/ 52 w 28"/>
                <a:gd name="T3" fmla="*/ 140 h 161"/>
                <a:gd name="T4" fmla="*/ 73 w 28"/>
                <a:gd name="T5" fmla="*/ 424 h 161"/>
                <a:gd name="T6" fmla="*/ 125 w 28"/>
                <a:gd name="T7" fmla="*/ 777 h 161"/>
                <a:gd name="T8" fmla="*/ 125 w 28"/>
                <a:gd name="T9" fmla="*/ 954 h 161"/>
                <a:gd name="T10" fmla="*/ 109 w 28"/>
                <a:gd name="T11" fmla="*/ 1138 h 161"/>
                <a:gd name="T12" fmla="*/ 102 w 28"/>
                <a:gd name="T13" fmla="*/ 1069 h 161"/>
                <a:gd name="T14" fmla="*/ 96 w 28"/>
                <a:gd name="T15" fmla="*/ 933 h 161"/>
                <a:gd name="T16" fmla="*/ 86 w 28"/>
                <a:gd name="T17" fmla="*/ 729 h 161"/>
                <a:gd name="T18" fmla="*/ 29 w 28"/>
                <a:gd name="T19" fmla="*/ 416 h 161"/>
                <a:gd name="T20" fmla="*/ 41 w 28"/>
                <a:gd name="T21" fmla="*/ 100 h 161"/>
                <a:gd name="T22" fmla="*/ 96 w 28"/>
                <a:gd name="T23" fmla="*/ 15 h 161"/>
                <a:gd name="T24" fmla="*/ 146 w 28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61">
                  <a:moveTo>
                    <a:pt x="28" y="3"/>
                  </a:moveTo>
                  <a:cubicBezTo>
                    <a:pt x="18" y="1"/>
                    <a:pt x="11" y="13"/>
                    <a:pt x="9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8" y="77"/>
                    <a:pt x="21" y="93"/>
                    <a:pt x="22" y="110"/>
                  </a:cubicBezTo>
                  <a:cubicBezTo>
                    <a:pt x="23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8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6" y="112"/>
                    <a:pt x="15" y="103"/>
                  </a:cubicBezTo>
                  <a:cubicBezTo>
                    <a:pt x="13" y="88"/>
                    <a:pt x="10" y="74"/>
                    <a:pt x="5" y="59"/>
                  </a:cubicBezTo>
                  <a:cubicBezTo>
                    <a:pt x="1" y="45"/>
                    <a:pt x="0" y="28"/>
                    <a:pt x="7" y="14"/>
                  </a:cubicBezTo>
                  <a:cubicBezTo>
                    <a:pt x="9" y="10"/>
                    <a:pt x="12" y="4"/>
                    <a:pt x="17" y="2"/>
                  </a:cubicBezTo>
                  <a:cubicBezTo>
                    <a:pt x="21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33">
              <a:extLst>
                <a:ext uri="{FF2B5EF4-FFF2-40B4-BE49-F238E27FC236}">
                  <a16:creationId xmlns:a16="http://schemas.microsoft.com/office/drawing/2014/main" id="{E583453B-E284-4401-9F77-88D5CB65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244"/>
              <a:ext cx="79" cy="246"/>
            </a:xfrm>
            <a:custGeom>
              <a:avLst/>
              <a:gdLst>
                <a:gd name="T0" fmla="*/ 0 w 44"/>
                <a:gd name="T1" fmla="*/ 0 h 128"/>
                <a:gd name="T2" fmla="*/ 93 w 44"/>
                <a:gd name="T3" fmla="*/ 156 h 128"/>
                <a:gd name="T4" fmla="*/ 181 w 44"/>
                <a:gd name="T5" fmla="*/ 348 h 128"/>
                <a:gd name="T6" fmla="*/ 151 w 44"/>
                <a:gd name="T7" fmla="*/ 909 h 128"/>
                <a:gd name="T8" fmla="*/ 242 w 44"/>
                <a:gd name="T9" fmla="*/ 592 h 128"/>
                <a:gd name="T10" fmla="*/ 226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7" y="40"/>
                    <a:pt x="31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0" y="113"/>
                    <a:pt x="39" y="99"/>
                    <a:pt x="42" y="83"/>
                  </a:cubicBezTo>
                  <a:cubicBezTo>
                    <a:pt x="43" y="72"/>
                    <a:pt x="44" y="60"/>
                    <a:pt x="39" y="50"/>
                  </a:cubicBezTo>
                  <a:cubicBezTo>
                    <a:pt x="31" y="32"/>
                    <a:pt x="11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34">
              <a:extLst>
                <a:ext uri="{FF2B5EF4-FFF2-40B4-BE49-F238E27FC236}">
                  <a16:creationId xmlns:a16="http://schemas.microsoft.com/office/drawing/2014/main" id="{448E57C8-8552-4985-9DFC-3BC9BABE2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373"/>
              <a:ext cx="23" cy="90"/>
            </a:xfrm>
            <a:custGeom>
              <a:avLst/>
              <a:gdLst>
                <a:gd name="T0" fmla="*/ 0 w 13"/>
                <a:gd name="T1" fmla="*/ 0 h 47"/>
                <a:gd name="T2" fmla="*/ 34 w 13"/>
                <a:gd name="T3" fmla="*/ 329 h 47"/>
                <a:gd name="T4" fmla="*/ 21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1" y="10"/>
                    <a:pt x="9" y="33"/>
                    <a:pt x="6" y="47"/>
                  </a:cubicBezTo>
                  <a:cubicBezTo>
                    <a:pt x="11" y="32"/>
                    <a:pt x="13" y="16"/>
                    <a:pt x="4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35">
              <a:extLst>
                <a:ext uri="{FF2B5EF4-FFF2-40B4-BE49-F238E27FC236}">
                  <a16:creationId xmlns:a16="http://schemas.microsoft.com/office/drawing/2014/main" id="{5D188BC9-A5EA-48FB-8A16-9E8E930B2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586"/>
              <a:ext cx="101" cy="501"/>
            </a:xfrm>
            <a:custGeom>
              <a:avLst/>
              <a:gdLst>
                <a:gd name="T0" fmla="*/ 41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7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7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9" y="235"/>
                    <a:pt x="44" y="248"/>
                    <a:pt x="45" y="261"/>
                  </a:cubicBezTo>
                  <a:cubicBezTo>
                    <a:pt x="45" y="250"/>
                    <a:pt x="50" y="237"/>
                    <a:pt x="51" y="226"/>
                  </a:cubicBezTo>
                  <a:cubicBezTo>
                    <a:pt x="54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20" y="53"/>
                  </a:cubicBezTo>
                  <a:cubicBezTo>
                    <a:pt x="16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136">
              <a:extLst>
                <a:ext uri="{FF2B5EF4-FFF2-40B4-BE49-F238E27FC236}">
                  <a16:creationId xmlns:a16="http://schemas.microsoft.com/office/drawing/2014/main" id="{31F3BB22-8AB7-4D30-B25B-E25ED03A6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555"/>
              <a:ext cx="118" cy="378"/>
            </a:xfrm>
            <a:custGeom>
              <a:avLst/>
              <a:gdLst>
                <a:gd name="T0" fmla="*/ 109 w 66"/>
                <a:gd name="T1" fmla="*/ 0 h 197"/>
                <a:gd name="T2" fmla="*/ 252 w 66"/>
                <a:gd name="T3" fmla="*/ 714 h 197"/>
                <a:gd name="T4" fmla="*/ 336 w 66"/>
                <a:gd name="T5" fmla="*/ 1391 h 197"/>
                <a:gd name="T6" fmla="*/ 341 w 66"/>
                <a:gd name="T7" fmla="*/ 938 h 197"/>
                <a:gd name="T8" fmla="*/ 256 w 66"/>
                <a:gd name="T9" fmla="*/ 622 h 197"/>
                <a:gd name="T10" fmla="*/ 125 w 66"/>
                <a:gd name="T11" fmla="*/ 332 h 197"/>
                <a:gd name="T12" fmla="*/ 97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9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2" y="153"/>
                    <a:pt x="60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7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137">
              <a:extLst>
                <a:ext uri="{FF2B5EF4-FFF2-40B4-BE49-F238E27FC236}">
                  <a16:creationId xmlns:a16="http://schemas.microsoft.com/office/drawing/2014/main" id="{5E6B536C-1434-4B0D-AFB2-0322B8F0B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574"/>
              <a:ext cx="73" cy="470"/>
            </a:xfrm>
            <a:custGeom>
              <a:avLst/>
              <a:gdLst>
                <a:gd name="T0" fmla="*/ 0 w 41"/>
                <a:gd name="T1" fmla="*/ 0 h 245"/>
                <a:gd name="T2" fmla="*/ 45 w 41"/>
                <a:gd name="T3" fmla="*/ 460 h 245"/>
                <a:gd name="T4" fmla="*/ 167 w 41"/>
                <a:gd name="T5" fmla="*/ 806 h 245"/>
                <a:gd name="T6" fmla="*/ 151 w 41"/>
                <a:gd name="T7" fmla="*/ 1230 h 245"/>
                <a:gd name="T8" fmla="*/ 109 w 41"/>
                <a:gd name="T9" fmla="*/ 1468 h 245"/>
                <a:gd name="T10" fmla="*/ 57 w 41"/>
                <a:gd name="T11" fmla="*/ 1730 h 245"/>
                <a:gd name="T12" fmla="*/ 123 w 41"/>
                <a:gd name="T13" fmla="*/ 1506 h 245"/>
                <a:gd name="T14" fmla="*/ 187 w 41"/>
                <a:gd name="T15" fmla="*/ 1230 h 245"/>
                <a:gd name="T16" fmla="*/ 215 w 41"/>
                <a:gd name="T17" fmla="*/ 846 h 245"/>
                <a:gd name="T18" fmla="*/ 130 w 41"/>
                <a:gd name="T19" fmla="*/ 493 h 245"/>
                <a:gd name="T20" fmla="*/ 28 w 41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245">
                  <a:moveTo>
                    <a:pt x="0" y="0"/>
                  </a:moveTo>
                  <a:cubicBezTo>
                    <a:pt x="0" y="22"/>
                    <a:pt x="1" y="44"/>
                    <a:pt x="8" y="65"/>
                  </a:cubicBezTo>
                  <a:cubicBezTo>
                    <a:pt x="13" y="83"/>
                    <a:pt x="26" y="96"/>
                    <a:pt x="30" y="114"/>
                  </a:cubicBezTo>
                  <a:cubicBezTo>
                    <a:pt x="34" y="134"/>
                    <a:pt x="31" y="154"/>
                    <a:pt x="27" y="174"/>
                  </a:cubicBezTo>
                  <a:cubicBezTo>
                    <a:pt x="25" y="186"/>
                    <a:pt x="22" y="197"/>
                    <a:pt x="19" y="208"/>
                  </a:cubicBezTo>
                  <a:cubicBezTo>
                    <a:pt x="17" y="219"/>
                    <a:pt x="8" y="234"/>
                    <a:pt x="10" y="245"/>
                  </a:cubicBezTo>
                  <a:cubicBezTo>
                    <a:pt x="16" y="239"/>
                    <a:pt x="19" y="221"/>
                    <a:pt x="22" y="213"/>
                  </a:cubicBezTo>
                  <a:cubicBezTo>
                    <a:pt x="26" y="200"/>
                    <a:pt x="30" y="187"/>
                    <a:pt x="33" y="174"/>
                  </a:cubicBezTo>
                  <a:cubicBezTo>
                    <a:pt x="38" y="157"/>
                    <a:pt x="41" y="137"/>
                    <a:pt x="38" y="120"/>
                  </a:cubicBezTo>
                  <a:cubicBezTo>
                    <a:pt x="35" y="103"/>
                    <a:pt x="30" y="85"/>
                    <a:pt x="23" y="70"/>
                  </a:cubicBezTo>
                  <a:cubicBezTo>
                    <a:pt x="14" y="52"/>
                    <a:pt x="5" y="37"/>
                    <a:pt x="5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138">
              <a:extLst>
                <a:ext uri="{FF2B5EF4-FFF2-40B4-BE49-F238E27FC236}">
                  <a16:creationId xmlns:a16="http://schemas.microsoft.com/office/drawing/2014/main" id="{825E1DF2-B8CB-4EAD-AA92-FF315B814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3217"/>
              <a:ext cx="31" cy="31"/>
            </a:xfrm>
            <a:custGeom>
              <a:avLst/>
              <a:gdLst>
                <a:gd name="T0" fmla="*/ 0 w 17"/>
                <a:gd name="T1" fmla="*/ 0 h 16"/>
                <a:gd name="T2" fmla="*/ 89 w 17"/>
                <a:gd name="T3" fmla="*/ 116 h 16"/>
                <a:gd name="T4" fmla="*/ 80 w 17"/>
                <a:gd name="T5" fmla="*/ 23 h 16"/>
                <a:gd name="T6" fmla="*/ 86 w 17"/>
                <a:gd name="T7" fmla="*/ 64 h 16"/>
                <a:gd name="T8" fmla="*/ 29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4" y="6"/>
                    <a:pt x="7" y="15"/>
                    <a:pt x="15" y="16"/>
                  </a:cubicBezTo>
                  <a:cubicBezTo>
                    <a:pt x="17" y="12"/>
                    <a:pt x="14" y="8"/>
                    <a:pt x="13" y="3"/>
                  </a:cubicBezTo>
                  <a:cubicBezTo>
                    <a:pt x="14" y="5"/>
                    <a:pt x="14" y="7"/>
                    <a:pt x="14" y="9"/>
                  </a:cubicBezTo>
                  <a:cubicBezTo>
                    <a:pt x="10" y="9"/>
                    <a:pt x="6" y="6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139">
              <a:extLst>
                <a:ext uri="{FF2B5EF4-FFF2-40B4-BE49-F238E27FC236}">
                  <a16:creationId xmlns:a16="http://schemas.microsoft.com/office/drawing/2014/main" id="{85D5A3C7-0FF3-4713-A7CD-15DA67F2C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3066"/>
              <a:ext cx="21" cy="48"/>
            </a:xfrm>
            <a:custGeom>
              <a:avLst/>
              <a:gdLst>
                <a:gd name="T0" fmla="*/ 33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3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0" y="8"/>
                    <a:pt x="9" y="25"/>
                    <a:pt x="12" y="8"/>
                  </a:cubicBezTo>
                  <a:cubicBezTo>
                    <a:pt x="11" y="9"/>
                    <a:pt x="11" y="10"/>
                    <a:pt x="11" y="12"/>
                  </a:cubicBezTo>
                  <a:cubicBezTo>
                    <a:pt x="6" y="12"/>
                    <a:pt x="5" y="7"/>
                    <a:pt x="6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140">
              <a:extLst>
                <a:ext uri="{FF2B5EF4-FFF2-40B4-BE49-F238E27FC236}">
                  <a16:creationId xmlns:a16="http://schemas.microsoft.com/office/drawing/2014/main" id="{2CFCDD95-497B-4ED7-BBF9-A5CC93E1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190"/>
              <a:ext cx="23" cy="81"/>
            </a:xfrm>
            <a:custGeom>
              <a:avLst/>
              <a:gdLst>
                <a:gd name="T0" fmla="*/ 12 w 13"/>
                <a:gd name="T1" fmla="*/ 0 h 42"/>
                <a:gd name="T2" fmla="*/ 65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2" y="0"/>
                  </a:moveTo>
                  <a:cubicBezTo>
                    <a:pt x="0" y="7"/>
                    <a:pt x="4" y="40"/>
                    <a:pt x="12" y="42"/>
                  </a:cubicBezTo>
                  <a:cubicBezTo>
                    <a:pt x="13" y="33"/>
                    <a:pt x="10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141">
              <a:extLst>
                <a:ext uri="{FF2B5EF4-FFF2-40B4-BE49-F238E27FC236}">
                  <a16:creationId xmlns:a16="http://schemas.microsoft.com/office/drawing/2014/main" id="{42529EBE-C359-490F-8CDD-E1C221ADF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532"/>
              <a:ext cx="62" cy="263"/>
            </a:xfrm>
            <a:custGeom>
              <a:avLst/>
              <a:gdLst>
                <a:gd name="T0" fmla="*/ 44 w 34"/>
                <a:gd name="T1" fmla="*/ 0 h 137"/>
                <a:gd name="T2" fmla="*/ 126 w 34"/>
                <a:gd name="T3" fmla="*/ 516 h 137"/>
                <a:gd name="T4" fmla="*/ 153 w 34"/>
                <a:gd name="T5" fmla="*/ 969 h 137"/>
                <a:gd name="T6" fmla="*/ 133 w 34"/>
                <a:gd name="T7" fmla="*/ 476 h 137"/>
                <a:gd name="T8" fmla="*/ 53 w 34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4" y="120"/>
                    <a:pt x="25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142">
              <a:extLst>
                <a:ext uri="{FF2B5EF4-FFF2-40B4-BE49-F238E27FC236}">
                  <a16:creationId xmlns:a16="http://schemas.microsoft.com/office/drawing/2014/main" id="{837C3C36-B962-408A-B29A-6708072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588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36 w 27"/>
                <a:gd name="T5" fmla="*/ 740 h 196"/>
                <a:gd name="T6" fmla="*/ 149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9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6" y="105"/>
                  </a:cubicBezTo>
                  <a:cubicBezTo>
                    <a:pt x="0" y="134"/>
                    <a:pt x="12" y="170"/>
                    <a:pt x="25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1" y="127"/>
                    <a:pt x="10" y="110"/>
                    <a:pt x="14" y="95"/>
                  </a:cubicBezTo>
                  <a:cubicBezTo>
                    <a:pt x="19" y="81"/>
                    <a:pt x="25" y="68"/>
                    <a:pt x="26" y="53"/>
                  </a:cubicBezTo>
                  <a:cubicBezTo>
                    <a:pt x="27" y="40"/>
                    <a:pt x="25" y="28"/>
                    <a:pt x="25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143">
              <a:extLst>
                <a:ext uri="{FF2B5EF4-FFF2-40B4-BE49-F238E27FC236}">
                  <a16:creationId xmlns:a16="http://schemas.microsoft.com/office/drawing/2014/main" id="{F30B49DC-2B23-41C4-8BC1-D995BFA55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517"/>
              <a:ext cx="66" cy="337"/>
            </a:xfrm>
            <a:custGeom>
              <a:avLst/>
              <a:gdLst>
                <a:gd name="T0" fmla="*/ 93 w 37"/>
                <a:gd name="T1" fmla="*/ 0 h 176"/>
                <a:gd name="T2" fmla="*/ 118 w 37"/>
                <a:gd name="T3" fmla="*/ 653 h 176"/>
                <a:gd name="T4" fmla="*/ 29 w 37"/>
                <a:gd name="T5" fmla="*/ 1235 h 176"/>
                <a:gd name="T6" fmla="*/ 198 w 37"/>
                <a:gd name="T7" fmla="*/ 521 h 176"/>
                <a:gd name="T8" fmla="*/ 194 w 37"/>
                <a:gd name="T9" fmla="*/ 260 h 176"/>
                <a:gd name="T10" fmla="*/ 130 w 37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76">
                  <a:moveTo>
                    <a:pt x="16" y="0"/>
                  </a:moveTo>
                  <a:cubicBezTo>
                    <a:pt x="37" y="21"/>
                    <a:pt x="29" y="67"/>
                    <a:pt x="21" y="93"/>
                  </a:cubicBezTo>
                  <a:cubicBezTo>
                    <a:pt x="13" y="118"/>
                    <a:pt x="0" y="149"/>
                    <a:pt x="5" y="176"/>
                  </a:cubicBezTo>
                  <a:cubicBezTo>
                    <a:pt x="3" y="141"/>
                    <a:pt x="31" y="109"/>
                    <a:pt x="35" y="74"/>
                  </a:cubicBezTo>
                  <a:cubicBezTo>
                    <a:pt x="36" y="62"/>
                    <a:pt x="36" y="49"/>
                    <a:pt x="34" y="37"/>
                  </a:cubicBezTo>
                  <a:cubicBezTo>
                    <a:pt x="32" y="27"/>
                    <a:pt x="26" y="21"/>
                    <a:pt x="23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144">
              <a:extLst>
                <a:ext uri="{FF2B5EF4-FFF2-40B4-BE49-F238E27FC236}">
                  <a16:creationId xmlns:a16="http://schemas.microsoft.com/office/drawing/2014/main" id="{584AEE88-3552-41DD-872E-70D0C8498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210"/>
              <a:ext cx="301" cy="458"/>
            </a:xfrm>
            <a:custGeom>
              <a:avLst/>
              <a:gdLst>
                <a:gd name="T0" fmla="*/ 36 w 167"/>
                <a:gd name="T1" fmla="*/ 63 h 239"/>
                <a:gd name="T2" fmla="*/ 825 w 167"/>
                <a:gd name="T3" fmla="*/ 429 h 239"/>
                <a:gd name="T4" fmla="*/ 964 w 167"/>
                <a:gd name="T5" fmla="*/ 899 h 239"/>
                <a:gd name="T6" fmla="*/ 971 w 167"/>
                <a:gd name="T7" fmla="*/ 1543 h 239"/>
                <a:gd name="T8" fmla="*/ 962 w 167"/>
                <a:gd name="T9" fmla="*/ 1683 h 239"/>
                <a:gd name="T10" fmla="*/ 633 w 167"/>
                <a:gd name="T11" fmla="*/ 408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6" y="9"/>
                  </a:moveTo>
                  <a:cubicBezTo>
                    <a:pt x="50" y="0"/>
                    <a:pt x="110" y="30"/>
                    <a:pt x="141" y="61"/>
                  </a:cubicBezTo>
                  <a:cubicBezTo>
                    <a:pt x="158" y="79"/>
                    <a:pt x="163" y="104"/>
                    <a:pt x="165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5" y="232"/>
                    <a:pt x="164" y="239"/>
                  </a:cubicBezTo>
                  <a:cubicBezTo>
                    <a:pt x="166" y="176"/>
                    <a:pt x="153" y="104"/>
                    <a:pt x="108" y="58"/>
                  </a:cubicBezTo>
                  <a:cubicBezTo>
                    <a:pt x="93" y="41"/>
                    <a:pt x="67" y="31"/>
                    <a:pt x="46" y="21"/>
                  </a:cubicBezTo>
                  <a:cubicBezTo>
                    <a:pt x="33" y="15"/>
                    <a:pt x="11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145">
              <a:extLst>
                <a:ext uri="{FF2B5EF4-FFF2-40B4-BE49-F238E27FC236}">
                  <a16:creationId xmlns:a16="http://schemas.microsoft.com/office/drawing/2014/main" id="{9CD804D9-E000-4142-9174-34E0DFB0F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233"/>
              <a:ext cx="196" cy="372"/>
            </a:xfrm>
            <a:custGeom>
              <a:avLst/>
              <a:gdLst>
                <a:gd name="T0" fmla="*/ 633 w 109"/>
                <a:gd name="T1" fmla="*/ 15 h 194"/>
                <a:gd name="T2" fmla="*/ 388 w 109"/>
                <a:gd name="T3" fmla="*/ 121 h 194"/>
                <a:gd name="T4" fmla="*/ 169 w 109"/>
                <a:gd name="T5" fmla="*/ 290 h 194"/>
                <a:gd name="T6" fmla="*/ 36 w 109"/>
                <a:gd name="T7" fmla="*/ 777 h 194"/>
                <a:gd name="T8" fmla="*/ 41 w 109"/>
                <a:gd name="T9" fmla="*/ 1367 h 194"/>
                <a:gd name="T10" fmla="*/ 191 w 109"/>
                <a:gd name="T11" fmla="*/ 385 h 194"/>
                <a:gd name="T12" fmla="*/ 620 w 109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94">
                  <a:moveTo>
                    <a:pt x="109" y="2"/>
                  </a:moveTo>
                  <a:cubicBezTo>
                    <a:pt x="97" y="0"/>
                    <a:pt x="77" y="12"/>
                    <a:pt x="67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9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1" y="147"/>
                    <a:pt x="6" y="97"/>
                    <a:pt x="33" y="55"/>
                  </a:cubicBezTo>
                  <a:cubicBezTo>
                    <a:pt x="51" y="29"/>
                    <a:pt x="81" y="21"/>
                    <a:pt x="107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146">
              <a:extLst>
                <a:ext uri="{FF2B5EF4-FFF2-40B4-BE49-F238E27FC236}">
                  <a16:creationId xmlns:a16="http://schemas.microsoft.com/office/drawing/2014/main" id="{DC809731-EF40-4F46-8EBC-FE269B74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265"/>
              <a:ext cx="196" cy="319"/>
            </a:xfrm>
            <a:custGeom>
              <a:avLst/>
              <a:gdLst>
                <a:gd name="T0" fmla="*/ 414 w 109"/>
                <a:gd name="T1" fmla="*/ 77 h 166"/>
                <a:gd name="T2" fmla="*/ 88 w 109"/>
                <a:gd name="T3" fmla="*/ 313 h 166"/>
                <a:gd name="T4" fmla="*/ 58 w 109"/>
                <a:gd name="T5" fmla="*/ 830 h 166"/>
                <a:gd name="T6" fmla="*/ 356 w 109"/>
                <a:gd name="T7" fmla="*/ 1149 h 166"/>
                <a:gd name="T8" fmla="*/ 575 w 109"/>
                <a:gd name="T9" fmla="*/ 653 h 166"/>
                <a:gd name="T10" fmla="*/ 408 w 109"/>
                <a:gd name="T11" fmla="*/ 77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166">
                  <a:moveTo>
                    <a:pt x="71" y="11"/>
                  </a:moveTo>
                  <a:cubicBezTo>
                    <a:pt x="51" y="0"/>
                    <a:pt x="25" y="27"/>
                    <a:pt x="15" y="44"/>
                  </a:cubicBezTo>
                  <a:cubicBezTo>
                    <a:pt x="1" y="70"/>
                    <a:pt x="0" y="92"/>
                    <a:pt x="10" y="117"/>
                  </a:cubicBezTo>
                  <a:cubicBezTo>
                    <a:pt x="17" y="137"/>
                    <a:pt x="35" y="166"/>
                    <a:pt x="61" y="162"/>
                  </a:cubicBezTo>
                  <a:cubicBezTo>
                    <a:pt x="87" y="158"/>
                    <a:pt x="93" y="113"/>
                    <a:pt x="99" y="92"/>
                  </a:cubicBezTo>
                  <a:cubicBezTo>
                    <a:pt x="107" y="59"/>
                    <a:pt x="109" y="15"/>
                    <a:pt x="70" y="11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147">
              <a:extLst>
                <a:ext uri="{FF2B5EF4-FFF2-40B4-BE49-F238E27FC236}">
                  <a16:creationId xmlns:a16="http://schemas.microsoft.com/office/drawing/2014/main" id="{C1065C76-C101-433E-BE1D-40E233DA5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294"/>
              <a:ext cx="119" cy="52"/>
            </a:xfrm>
            <a:custGeom>
              <a:avLst/>
              <a:gdLst>
                <a:gd name="T0" fmla="*/ 371 w 66"/>
                <a:gd name="T1" fmla="*/ 129 h 27"/>
                <a:gd name="T2" fmla="*/ 0 w 66"/>
                <a:gd name="T3" fmla="*/ 137 h 27"/>
                <a:gd name="T4" fmla="*/ 388 w 66"/>
                <a:gd name="T5" fmla="*/ 193 h 27"/>
                <a:gd name="T6" fmla="*/ 371 w 66"/>
                <a:gd name="T7" fmla="*/ 12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7">
                  <a:moveTo>
                    <a:pt x="63" y="18"/>
                  </a:moveTo>
                  <a:cubicBezTo>
                    <a:pt x="43" y="5"/>
                    <a:pt x="18" y="0"/>
                    <a:pt x="0" y="19"/>
                  </a:cubicBezTo>
                  <a:cubicBezTo>
                    <a:pt x="17" y="3"/>
                    <a:pt x="53" y="10"/>
                    <a:pt x="66" y="27"/>
                  </a:cubicBezTo>
                  <a:cubicBezTo>
                    <a:pt x="66" y="24"/>
                    <a:pt x="64" y="21"/>
                    <a:pt x="63" y="18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148">
              <a:extLst>
                <a:ext uri="{FF2B5EF4-FFF2-40B4-BE49-F238E27FC236}">
                  <a16:creationId xmlns:a16="http://schemas.microsoft.com/office/drawing/2014/main" id="{F35C83F1-E40A-4213-8E17-92CF8F32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307"/>
              <a:ext cx="405" cy="594"/>
            </a:xfrm>
            <a:custGeom>
              <a:avLst/>
              <a:gdLst>
                <a:gd name="T0" fmla="*/ 1312 w 225"/>
                <a:gd name="T1" fmla="*/ 0 h 309"/>
                <a:gd name="T2" fmla="*/ 920 w 225"/>
                <a:gd name="T3" fmla="*/ 129 h 309"/>
                <a:gd name="T4" fmla="*/ 308 w 225"/>
                <a:gd name="T5" fmla="*/ 115 h 309"/>
                <a:gd name="T6" fmla="*/ 153 w 225"/>
                <a:gd name="T7" fmla="*/ 1138 h 309"/>
                <a:gd name="T8" fmla="*/ 175 w 225"/>
                <a:gd name="T9" fmla="*/ 1755 h 309"/>
                <a:gd name="T10" fmla="*/ 146 w 225"/>
                <a:gd name="T11" fmla="*/ 2195 h 309"/>
                <a:gd name="T12" fmla="*/ 198 w 225"/>
                <a:gd name="T13" fmla="*/ 1442 h 309"/>
                <a:gd name="T14" fmla="*/ 187 w 225"/>
                <a:gd name="T15" fmla="*/ 925 h 309"/>
                <a:gd name="T16" fmla="*/ 198 w 225"/>
                <a:gd name="T17" fmla="*/ 384 h 309"/>
                <a:gd name="T18" fmla="*/ 490 w 225"/>
                <a:gd name="T19" fmla="*/ 200 h 309"/>
                <a:gd name="T20" fmla="*/ 949 w 225"/>
                <a:gd name="T21" fmla="*/ 185 h 309"/>
                <a:gd name="T22" fmla="*/ 1154 w 225"/>
                <a:gd name="T23" fmla="*/ 136 h 309"/>
                <a:gd name="T24" fmla="*/ 1296 w 225"/>
                <a:gd name="T25" fmla="*/ 37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8" y="18"/>
                  </a:cubicBezTo>
                  <a:cubicBezTo>
                    <a:pt x="125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3" y="293"/>
                    <a:pt x="25" y="309"/>
                  </a:cubicBezTo>
                  <a:cubicBezTo>
                    <a:pt x="33" y="274"/>
                    <a:pt x="31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30" y="104"/>
                    <a:pt x="23" y="81"/>
                    <a:pt x="34" y="54"/>
                  </a:cubicBezTo>
                  <a:cubicBezTo>
                    <a:pt x="44" y="30"/>
                    <a:pt x="60" y="28"/>
                    <a:pt x="84" y="28"/>
                  </a:cubicBezTo>
                  <a:cubicBezTo>
                    <a:pt x="111" y="28"/>
                    <a:pt x="136" y="30"/>
                    <a:pt x="163" y="26"/>
                  </a:cubicBezTo>
                  <a:cubicBezTo>
                    <a:pt x="175" y="25"/>
                    <a:pt x="188" y="24"/>
                    <a:pt x="198" y="19"/>
                  </a:cubicBezTo>
                  <a:cubicBezTo>
                    <a:pt x="206" y="16"/>
                    <a:pt x="214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Oval 149">
              <a:extLst>
                <a:ext uri="{FF2B5EF4-FFF2-40B4-BE49-F238E27FC236}">
                  <a16:creationId xmlns:a16="http://schemas.microsoft.com/office/drawing/2014/main" id="{D6994AAF-AE5F-492D-8D24-9ABD721FE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1833"/>
              <a:ext cx="20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7" name="Oval 150">
              <a:extLst>
                <a:ext uri="{FF2B5EF4-FFF2-40B4-BE49-F238E27FC236}">
                  <a16:creationId xmlns:a16="http://schemas.microsoft.com/office/drawing/2014/main" id="{FE388881-4C62-4895-8735-9C3C4B19A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1901"/>
              <a:ext cx="1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8" name="Oval 151">
              <a:extLst>
                <a:ext uri="{FF2B5EF4-FFF2-40B4-BE49-F238E27FC236}">
                  <a16:creationId xmlns:a16="http://schemas.microsoft.com/office/drawing/2014/main" id="{62689AF7-290F-47CF-A0DC-9261D2419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9" y="129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9" name="Oval 152">
              <a:extLst>
                <a:ext uri="{FF2B5EF4-FFF2-40B4-BE49-F238E27FC236}">
                  <a16:creationId xmlns:a16="http://schemas.microsoft.com/office/drawing/2014/main" id="{9CF9158D-2979-4A19-A1E7-6DE4A36C3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304"/>
              <a:ext cx="39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00" name="Oval 153">
              <a:extLst>
                <a:ext uri="{FF2B5EF4-FFF2-40B4-BE49-F238E27FC236}">
                  <a16:creationId xmlns:a16="http://schemas.microsoft.com/office/drawing/2014/main" id="{E6365334-C0A1-4E36-AB9D-B8158641E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229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01" name="Freeform 154">
              <a:extLst>
                <a:ext uri="{FF2B5EF4-FFF2-40B4-BE49-F238E27FC236}">
                  <a16:creationId xmlns:a16="http://schemas.microsoft.com/office/drawing/2014/main" id="{D3511D5C-0510-46A4-9C9D-D84BABA97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519"/>
              <a:ext cx="38" cy="211"/>
            </a:xfrm>
            <a:custGeom>
              <a:avLst/>
              <a:gdLst>
                <a:gd name="T0" fmla="*/ 36 w 21"/>
                <a:gd name="T1" fmla="*/ 0 h 110"/>
                <a:gd name="T2" fmla="*/ 7 w 21"/>
                <a:gd name="T3" fmla="*/ 353 h 110"/>
                <a:gd name="T4" fmla="*/ 125 w 21"/>
                <a:gd name="T5" fmla="*/ 777 h 110"/>
                <a:gd name="T6" fmla="*/ 36 w 21"/>
                <a:gd name="T7" fmla="*/ 401 h 110"/>
                <a:gd name="T8" fmla="*/ 24 w 21"/>
                <a:gd name="T9" fmla="*/ 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1" y="50"/>
                  </a:cubicBezTo>
                  <a:cubicBezTo>
                    <a:pt x="1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9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155">
              <a:extLst>
                <a:ext uri="{FF2B5EF4-FFF2-40B4-BE49-F238E27FC236}">
                  <a16:creationId xmlns:a16="http://schemas.microsoft.com/office/drawing/2014/main" id="{DF3B98A4-4F6E-4234-AD3E-C468EADCA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893"/>
              <a:ext cx="30" cy="299"/>
            </a:xfrm>
            <a:custGeom>
              <a:avLst/>
              <a:gdLst>
                <a:gd name="T0" fmla="*/ 56 w 17"/>
                <a:gd name="T1" fmla="*/ 0 h 156"/>
                <a:gd name="T2" fmla="*/ 34 w 17"/>
                <a:gd name="T3" fmla="*/ 562 h 156"/>
                <a:gd name="T4" fmla="*/ 34 w 17"/>
                <a:gd name="T5" fmla="*/ 1098 h 156"/>
                <a:gd name="T6" fmla="*/ 65 w 17"/>
                <a:gd name="T7" fmla="*/ 470 h 156"/>
                <a:gd name="T8" fmla="*/ 65 w 17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6">
                  <a:moveTo>
                    <a:pt x="10" y="0"/>
                  </a:moveTo>
                  <a:cubicBezTo>
                    <a:pt x="10" y="28"/>
                    <a:pt x="10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5" y="125"/>
                    <a:pt x="8" y="97"/>
                    <a:pt x="12" y="67"/>
                  </a:cubicBezTo>
                  <a:cubicBezTo>
                    <a:pt x="14" y="49"/>
                    <a:pt x="17" y="25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156">
              <a:extLst>
                <a:ext uri="{FF2B5EF4-FFF2-40B4-BE49-F238E27FC236}">
                  <a16:creationId xmlns:a16="http://schemas.microsoft.com/office/drawing/2014/main" id="{147E1E62-BF8E-4611-BD71-8CB4E051A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2540"/>
              <a:ext cx="22" cy="121"/>
            </a:xfrm>
            <a:custGeom>
              <a:avLst/>
              <a:gdLst>
                <a:gd name="T0" fmla="*/ 37 w 12"/>
                <a:gd name="T1" fmla="*/ 0 h 63"/>
                <a:gd name="T2" fmla="*/ 73 w 12"/>
                <a:gd name="T3" fmla="*/ 446 h 63"/>
                <a:gd name="T4" fmla="*/ 44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6" y="0"/>
                  </a:moveTo>
                  <a:cubicBezTo>
                    <a:pt x="0" y="23"/>
                    <a:pt x="1" y="41"/>
                    <a:pt x="12" y="63"/>
                  </a:cubicBezTo>
                  <a:cubicBezTo>
                    <a:pt x="6" y="48"/>
                    <a:pt x="1" y="21"/>
                    <a:pt x="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157">
              <a:extLst>
                <a:ext uri="{FF2B5EF4-FFF2-40B4-BE49-F238E27FC236}">
                  <a16:creationId xmlns:a16="http://schemas.microsoft.com/office/drawing/2014/main" id="{7FF944AD-FE20-455D-A178-89ED4FD44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2716"/>
              <a:ext cx="40" cy="144"/>
            </a:xfrm>
            <a:custGeom>
              <a:avLst/>
              <a:gdLst>
                <a:gd name="T0" fmla="*/ 0 w 22"/>
                <a:gd name="T1" fmla="*/ 0 h 75"/>
                <a:gd name="T2" fmla="*/ 60 w 22"/>
                <a:gd name="T3" fmla="*/ 530 h 75"/>
                <a:gd name="T4" fmla="*/ 7 w 22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5">
                  <a:moveTo>
                    <a:pt x="0" y="0"/>
                  </a:moveTo>
                  <a:cubicBezTo>
                    <a:pt x="13" y="16"/>
                    <a:pt x="22" y="59"/>
                    <a:pt x="10" y="75"/>
                  </a:cubicBezTo>
                  <a:cubicBezTo>
                    <a:pt x="9" y="54"/>
                    <a:pt x="16" y="2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158">
              <a:extLst>
                <a:ext uri="{FF2B5EF4-FFF2-40B4-BE49-F238E27FC236}">
                  <a16:creationId xmlns:a16="http://schemas.microsoft.com/office/drawing/2014/main" id="{2E1711A1-B831-4030-8F04-F296498C6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534"/>
              <a:ext cx="34" cy="165"/>
            </a:xfrm>
            <a:custGeom>
              <a:avLst/>
              <a:gdLst>
                <a:gd name="T0" fmla="*/ 64 w 19"/>
                <a:gd name="T1" fmla="*/ 15 h 86"/>
                <a:gd name="T2" fmla="*/ 109 w 19"/>
                <a:gd name="T3" fmla="*/ 608 h 86"/>
                <a:gd name="T4" fmla="*/ 73 w 19"/>
                <a:gd name="T5" fmla="*/ 232 h 86"/>
                <a:gd name="T6" fmla="*/ 73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1" y="2"/>
                  </a:moveTo>
                  <a:cubicBezTo>
                    <a:pt x="5" y="28"/>
                    <a:pt x="0" y="64"/>
                    <a:pt x="19" y="86"/>
                  </a:cubicBezTo>
                  <a:cubicBezTo>
                    <a:pt x="11" y="69"/>
                    <a:pt x="14" y="51"/>
                    <a:pt x="13" y="33"/>
                  </a:cubicBezTo>
                  <a:cubicBezTo>
                    <a:pt x="13" y="24"/>
                    <a:pt x="17" y="8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159">
              <a:extLst>
                <a:ext uri="{FF2B5EF4-FFF2-40B4-BE49-F238E27FC236}">
                  <a16:creationId xmlns:a16="http://schemas.microsoft.com/office/drawing/2014/main" id="{EE8DDBAA-01FD-4B86-88B8-55CB3522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592"/>
              <a:ext cx="44" cy="119"/>
            </a:xfrm>
            <a:custGeom>
              <a:avLst/>
              <a:gdLst>
                <a:gd name="T0" fmla="*/ 94 w 24"/>
                <a:gd name="T1" fmla="*/ 0 h 62"/>
                <a:gd name="T2" fmla="*/ 0 w 24"/>
                <a:gd name="T3" fmla="*/ 438 h 62"/>
                <a:gd name="T4" fmla="*/ 132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3" y="53"/>
                    <a:pt x="21" y="29"/>
                    <a:pt x="2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160">
              <a:extLst>
                <a:ext uri="{FF2B5EF4-FFF2-40B4-BE49-F238E27FC236}">
                  <a16:creationId xmlns:a16="http://schemas.microsoft.com/office/drawing/2014/main" id="{34331BA5-323F-4AC2-A6EB-9BF6D0F72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540"/>
              <a:ext cx="36" cy="149"/>
            </a:xfrm>
            <a:custGeom>
              <a:avLst/>
              <a:gdLst>
                <a:gd name="T0" fmla="*/ 13 w 20"/>
                <a:gd name="T1" fmla="*/ 0 h 78"/>
                <a:gd name="T2" fmla="*/ 52 w 20"/>
                <a:gd name="T3" fmla="*/ 252 h 78"/>
                <a:gd name="T4" fmla="*/ 0 w 20"/>
                <a:gd name="T5" fmla="*/ 544 h 78"/>
                <a:gd name="T6" fmla="*/ 45 w 20"/>
                <a:gd name="T7" fmla="*/ 29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2" y="0"/>
                  </a:moveTo>
                  <a:cubicBezTo>
                    <a:pt x="3" y="12"/>
                    <a:pt x="8" y="24"/>
                    <a:pt x="9" y="36"/>
                  </a:cubicBezTo>
                  <a:cubicBezTo>
                    <a:pt x="9" y="52"/>
                    <a:pt x="2" y="63"/>
                    <a:pt x="0" y="78"/>
                  </a:cubicBezTo>
                  <a:cubicBezTo>
                    <a:pt x="20" y="61"/>
                    <a:pt x="11" y="27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161">
              <a:extLst>
                <a:ext uri="{FF2B5EF4-FFF2-40B4-BE49-F238E27FC236}">
                  <a16:creationId xmlns:a16="http://schemas.microsoft.com/office/drawing/2014/main" id="{117322E1-F8F6-495C-937C-6BB0F51C7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133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20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1" y="21"/>
                    <a:pt x="26" y="47"/>
                    <a:pt x="38" y="60"/>
                  </a:cubicBezTo>
                  <a:cubicBezTo>
                    <a:pt x="47" y="72"/>
                    <a:pt x="58" y="82"/>
                    <a:pt x="70" y="90"/>
                  </a:cubicBezTo>
                  <a:cubicBezTo>
                    <a:pt x="80" y="97"/>
                    <a:pt x="92" y="101"/>
                    <a:pt x="100" y="109"/>
                  </a:cubicBezTo>
                  <a:cubicBezTo>
                    <a:pt x="77" y="100"/>
                    <a:pt x="58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1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326E0FF5-DB85-4B8B-AB38-A9EA09D052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000"/>
              <a:t>CNS cell lines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025CF35D-DF25-44AE-A26D-556D22FEDA4D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3435350"/>
            <a:ext cx="685800" cy="608013"/>
            <a:chOff x="384" y="1920"/>
            <a:chExt cx="627" cy="557"/>
          </a:xfrm>
        </p:grpSpPr>
        <p:sp>
          <p:nvSpPr>
            <p:cNvPr id="38736" name="Freeform 4">
              <a:extLst>
                <a:ext uri="{FF2B5EF4-FFF2-40B4-BE49-F238E27FC236}">
                  <a16:creationId xmlns:a16="http://schemas.microsoft.com/office/drawing/2014/main" id="{7F7440B4-9158-48BC-86B8-10D5617EC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920"/>
              <a:ext cx="627" cy="557"/>
            </a:xfrm>
            <a:custGeom>
              <a:avLst/>
              <a:gdLst>
                <a:gd name="T0" fmla="*/ 196 w 814"/>
                <a:gd name="T1" fmla="*/ 4 h 678"/>
                <a:gd name="T2" fmla="*/ 250 w 814"/>
                <a:gd name="T3" fmla="*/ 2 h 678"/>
                <a:gd name="T4" fmla="*/ 301 w 814"/>
                <a:gd name="T5" fmla="*/ 9 h 678"/>
                <a:gd name="T6" fmla="*/ 355 w 814"/>
                <a:gd name="T7" fmla="*/ 88 h 678"/>
                <a:gd name="T8" fmla="*/ 368 w 814"/>
                <a:gd name="T9" fmla="*/ 166 h 678"/>
                <a:gd name="T10" fmla="*/ 360 w 814"/>
                <a:gd name="T11" fmla="*/ 232 h 678"/>
                <a:gd name="T12" fmla="*/ 286 w 814"/>
                <a:gd name="T13" fmla="*/ 290 h 678"/>
                <a:gd name="T14" fmla="*/ 187 w 814"/>
                <a:gd name="T15" fmla="*/ 348 h 678"/>
                <a:gd name="T16" fmla="*/ 164 w 814"/>
                <a:gd name="T17" fmla="*/ 361 h 678"/>
                <a:gd name="T18" fmla="*/ 140 w 814"/>
                <a:gd name="T19" fmla="*/ 372 h 678"/>
                <a:gd name="T20" fmla="*/ 86 w 814"/>
                <a:gd name="T21" fmla="*/ 369 h 678"/>
                <a:gd name="T22" fmla="*/ 9 w 814"/>
                <a:gd name="T23" fmla="*/ 301 h 678"/>
                <a:gd name="T24" fmla="*/ 2 w 814"/>
                <a:gd name="T25" fmla="*/ 232 h 678"/>
                <a:gd name="T26" fmla="*/ 18 w 814"/>
                <a:gd name="T27" fmla="*/ 171 h 678"/>
                <a:gd name="T28" fmla="*/ 53 w 814"/>
                <a:gd name="T29" fmla="*/ 122 h 678"/>
                <a:gd name="T30" fmla="*/ 105 w 814"/>
                <a:gd name="T31" fmla="*/ 79 h 678"/>
                <a:gd name="T32" fmla="*/ 146 w 814"/>
                <a:gd name="T33" fmla="*/ 30 h 678"/>
                <a:gd name="T34" fmla="*/ 196 w 814"/>
                <a:gd name="T35" fmla="*/ 4 h 6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14" h="678">
                  <a:moveTo>
                    <a:pt x="428" y="7"/>
                  </a:moveTo>
                  <a:cubicBezTo>
                    <a:pt x="467" y="2"/>
                    <a:pt x="507" y="3"/>
                    <a:pt x="547" y="4"/>
                  </a:cubicBezTo>
                  <a:cubicBezTo>
                    <a:pt x="585" y="5"/>
                    <a:pt x="625" y="0"/>
                    <a:pt x="660" y="16"/>
                  </a:cubicBezTo>
                  <a:cubicBezTo>
                    <a:pt x="718" y="44"/>
                    <a:pt x="748" y="104"/>
                    <a:pt x="776" y="158"/>
                  </a:cubicBezTo>
                  <a:cubicBezTo>
                    <a:pt x="800" y="206"/>
                    <a:pt x="805" y="248"/>
                    <a:pt x="806" y="300"/>
                  </a:cubicBezTo>
                  <a:cubicBezTo>
                    <a:pt x="806" y="342"/>
                    <a:pt x="814" y="380"/>
                    <a:pt x="788" y="417"/>
                  </a:cubicBezTo>
                  <a:cubicBezTo>
                    <a:pt x="749" y="473"/>
                    <a:pt x="687" y="500"/>
                    <a:pt x="625" y="524"/>
                  </a:cubicBezTo>
                  <a:cubicBezTo>
                    <a:pt x="549" y="550"/>
                    <a:pt x="480" y="590"/>
                    <a:pt x="410" y="628"/>
                  </a:cubicBezTo>
                  <a:cubicBezTo>
                    <a:pt x="393" y="637"/>
                    <a:pt x="376" y="644"/>
                    <a:pt x="358" y="651"/>
                  </a:cubicBezTo>
                  <a:cubicBezTo>
                    <a:pt x="341" y="657"/>
                    <a:pt x="324" y="670"/>
                    <a:pt x="307" y="672"/>
                  </a:cubicBezTo>
                  <a:cubicBezTo>
                    <a:pt x="268" y="678"/>
                    <a:pt x="228" y="676"/>
                    <a:pt x="190" y="666"/>
                  </a:cubicBezTo>
                  <a:cubicBezTo>
                    <a:pt x="125" y="651"/>
                    <a:pt x="47" y="608"/>
                    <a:pt x="21" y="543"/>
                  </a:cubicBezTo>
                  <a:cubicBezTo>
                    <a:pt x="5" y="504"/>
                    <a:pt x="6" y="460"/>
                    <a:pt x="3" y="419"/>
                  </a:cubicBezTo>
                  <a:cubicBezTo>
                    <a:pt x="0" y="378"/>
                    <a:pt x="18" y="342"/>
                    <a:pt x="40" y="308"/>
                  </a:cubicBezTo>
                  <a:cubicBezTo>
                    <a:pt x="62" y="275"/>
                    <a:pt x="85" y="245"/>
                    <a:pt x="117" y="220"/>
                  </a:cubicBezTo>
                  <a:cubicBezTo>
                    <a:pt x="152" y="192"/>
                    <a:pt x="193" y="171"/>
                    <a:pt x="229" y="143"/>
                  </a:cubicBezTo>
                  <a:cubicBezTo>
                    <a:pt x="262" y="117"/>
                    <a:pt x="286" y="83"/>
                    <a:pt x="318" y="55"/>
                  </a:cubicBezTo>
                  <a:cubicBezTo>
                    <a:pt x="349" y="28"/>
                    <a:pt x="387" y="11"/>
                    <a:pt x="428" y="7"/>
                  </a:cubicBezTo>
                </a:path>
              </a:pathLst>
            </a:custGeom>
            <a:solidFill>
              <a:srgbClr val="F3E85E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37" name="Freeform 5">
              <a:extLst>
                <a:ext uri="{FF2B5EF4-FFF2-40B4-BE49-F238E27FC236}">
                  <a16:creationId xmlns:a16="http://schemas.microsoft.com/office/drawing/2014/main" id="{D63726FA-F4E7-489E-BFD4-4215909CC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920"/>
              <a:ext cx="627" cy="557"/>
            </a:xfrm>
            <a:custGeom>
              <a:avLst/>
              <a:gdLst>
                <a:gd name="T0" fmla="*/ 196 w 814"/>
                <a:gd name="T1" fmla="*/ 4 h 678"/>
                <a:gd name="T2" fmla="*/ 250 w 814"/>
                <a:gd name="T3" fmla="*/ 2 h 678"/>
                <a:gd name="T4" fmla="*/ 301 w 814"/>
                <a:gd name="T5" fmla="*/ 9 h 678"/>
                <a:gd name="T6" fmla="*/ 355 w 814"/>
                <a:gd name="T7" fmla="*/ 88 h 678"/>
                <a:gd name="T8" fmla="*/ 368 w 814"/>
                <a:gd name="T9" fmla="*/ 166 h 678"/>
                <a:gd name="T10" fmla="*/ 360 w 814"/>
                <a:gd name="T11" fmla="*/ 232 h 678"/>
                <a:gd name="T12" fmla="*/ 286 w 814"/>
                <a:gd name="T13" fmla="*/ 290 h 678"/>
                <a:gd name="T14" fmla="*/ 187 w 814"/>
                <a:gd name="T15" fmla="*/ 348 h 678"/>
                <a:gd name="T16" fmla="*/ 164 w 814"/>
                <a:gd name="T17" fmla="*/ 361 h 678"/>
                <a:gd name="T18" fmla="*/ 140 w 814"/>
                <a:gd name="T19" fmla="*/ 372 h 678"/>
                <a:gd name="T20" fmla="*/ 86 w 814"/>
                <a:gd name="T21" fmla="*/ 369 h 678"/>
                <a:gd name="T22" fmla="*/ 9 w 814"/>
                <a:gd name="T23" fmla="*/ 301 h 678"/>
                <a:gd name="T24" fmla="*/ 2 w 814"/>
                <a:gd name="T25" fmla="*/ 232 h 678"/>
                <a:gd name="T26" fmla="*/ 18 w 814"/>
                <a:gd name="T27" fmla="*/ 171 h 678"/>
                <a:gd name="T28" fmla="*/ 53 w 814"/>
                <a:gd name="T29" fmla="*/ 122 h 678"/>
                <a:gd name="T30" fmla="*/ 105 w 814"/>
                <a:gd name="T31" fmla="*/ 79 h 678"/>
                <a:gd name="T32" fmla="*/ 146 w 814"/>
                <a:gd name="T33" fmla="*/ 30 h 678"/>
                <a:gd name="T34" fmla="*/ 196 w 814"/>
                <a:gd name="T35" fmla="*/ 4 h 6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14" h="678">
                  <a:moveTo>
                    <a:pt x="428" y="7"/>
                  </a:moveTo>
                  <a:cubicBezTo>
                    <a:pt x="467" y="2"/>
                    <a:pt x="507" y="3"/>
                    <a:pt x="547" y="4"/>
                  </a:cubicBezTo>
                  <a:cubicBezTo>
                    <a:pt x="585" y="5"/>
                    <a:pt x="625" y="0"/>
                    <a:pt x="660" y="16"/>
                  </a:cubicBezTo>
                  <a:cubicBezTo>
                    <a:pt x="718" y="44"/>
                    <a:pt x="748" y="104"/>
                    <a:pt x="776" y="158"/>
                  </a:cubicBezTo>
                  <a:cubicBezTo>
                    <a:pt x="800" y="206"/>
                    <a:pt x="805" y="248"/>
                    <a:pt x="806" y="300"/>
                  </a:cubicBezTo>
                  <a:cubicBezTo>
                    <a:pt x="806" y="342"/>
                    <a:pt x="814" y="380"/>
                    <a:pt x="788" y="417"/>
                  </a:cubicBezTo>
                  <a:cubicBezTo>
                    <a:pt x="749" y="473"/>
                    <a:pt x="687" y="500"/>
                    <a:pt x="625" y="524"/>
                  </a:cubicBezTo>
                  <a:cubicBezTo>
                    <a:pt x="549" y="550"/>
                    <a:pt x="480" y="590"/>
                    <a:pt x="410" y="628"/>
                  </a:cubicBezTo>
                  <a:cubicBezTo>
                    <a:pt x="393" y="637"/>
                    <a:pt x="376" y="644"/>
                    <a:pt x="358" y="651"/>
                  </a:cubicBezTo>
                  <a:cubicBezTo>
                    <a:pt x="341" y="657"/>
                    <a:pt x="324" y="670"/>
                    <a:pt x="307" y="672"/>
                  </a:cubicBezTo>
                  <a:cubicBezTo>
                    <a:pt x="268" y="678"/>
                    <a:pt x="228" y="676"/>
                    <a:pt x="190" y="666"/>
                  </a:cubicBezTo>
                  <a:cubicBezTo>
                    <a:pt x="125" y="651"/>
                    <a:pt x="47" y="608"/>
                    <a:pt x="21" y="543"/>
                  </a:cubicBezTo>
                  <a:cubicBezTo>
                    <a:pt x="5" y="504"/>
                    <a:pt x="6" y="460"/>
                    <a:pt x="3" y="419"/>
                  </a:cubicBezTo>
                  <a:cubicBezTo>
                    <a:pt x="0" y="378"/>
                    <a:pt x="18" y="342"/>
                    <a:pt x="40" y="308"/>
                  </a:cubicBezTo>
                  <a:cubicBezTo>
                    <a:pt x="62" y="275"/>
                    <a:pt x="85" y="245"/>
                    <a:pt x="117" y="220"/>
                  </a:cubicBezTo>
                  <a:cubicBezTo>
                    <a:pt x="152" y="192"/>
                    <a:pt x="193" y="171"/>
                    <a:pt x="229" y="143"/>
                  </a:cubicBezTo>
                  <a:cubicBezTo>
                    <a:pt x="262" y="117"/>
                    <a:pt x="286" y="83"/>
                    <a:pt x="318" y="55"/>
                  </a:cubicBezTo>
                  <a:cubicBezTo>
                    <a:pt x="349" y="28"/>
                    <a:pt x="387" y="11"/>
                    <a:pt x="428" y="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8" name="Freeform 6">
              <a:extLst>
                <a:ext uri="{FF2B5EF4-FFF2-40B4-BE49-F238E27FC236}">
                  <a16:creationId xmlns:a16="http://schemas.microsoft.com/office/drawing/2014/main" id="{C28A4199-58DA-4CC7-B094-1410F4D17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982"/>
              <a:ext cx="305" cy="373"/>
            </a:xfrm>
            <a:custGeom>
              <a:avLst/>
              <a:gdLst>
                <a:gd name="T0" fmla="*/ 100 w 396"/>
                <a:gd name="T1" fmla="*/ 4 h 453"/>
                <a:gd name="T2" fmla="*/ 170 w 396"/>
                <a:gd name="T3" fmla="*/ 40 h 453"/>
                <a:gd name="T4" fmla="*/ 156 w 396"/>
                <a:gd name="T5" fmla="*/ 148 h 453"/>
                <a:gd name="T6" fmla="*/ 65 w 396"/>
                <a:gd name="T7" fmla="*/ 245 h 453"/>
                <a:gd name="T8" fmla="*/ 12 w 396"/>
                <a:gd name="T9" fmla="*/ 207 h 453"/>
                <a:gd name="T10" fmla="*/ 2 w 396"/>
                <a:gd name="T11" fmla="*/ 161 h 453"/>
                <a:gd name="T12" fmla="*/ 14 w 396"/>
                <a:gd name="T13" fmla="*/ 106 h 453"/>
                <a:gd name="T14" fmla="*/ 42 w 396"/>
                <a:gd name="T15" fmla="*/ 52 h 453"/>
                <a:gd name="T16" fmla="*/ 66 w 396"/>
                <a:gd name="T17" fmla="*/ 25 h 453"/>
                <a:gd name="T18" fmla="*/ 100 w 396"/>
                <a:gd name="T19" fmla="*/ 4 h 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6" h="453">
                  <a:moveTo>
                    <a:pt x="219" y="7"/>
                  </a:moveTo>
                  <a:cubicBezTo>
                    <a:pt x="279" y="0"/>
                    <a:pt x="346" y="7"/>
                    <a:pt x="372" y="71"/>
                  </a:cubicBezTo>
                  <a:cubicBezTo>
                    <a:pt x="396" y="129"/>
                    <a:pt x="360" y="209"/>
                    <a:pt x="343" y="266"/>
                  </a:cubicBezTo>
                  <a:cubicBezTo>
                    <a:pt x="315" y="363"/>
                    <a:pt x="258" y="453"/>
                    <a:pt x="144" y="440"/>
                  </a:cubicBezTo>
                  <a:cubicBezTo>
                    <a:pt x="94" y="434"/>
                    <a:pt x="53" y="412"/>
                    <a:pt x="25" y="371"/>
                  </a:cubicBezTo>
                  <a:cubicBezTo>
                    <a:pt x="9" y="348"/>
                    <a:pt x="5" y="315"/>
                    <a:pt x="3" y="288"/>
                  </a:cubicBezTo>
                  <a:cubicBezTo>
                    <a:pt x="0" y="254"/>
                    <a:pt x="16" y="221"/>
                    <a:pt x="30" y="191"/>
                  </a:cubicBezTo>
                  <a:cubicBezTo>
                    <a:pt x="47" y="156"/>
                    <a:pt x="71" y="126"/>
                    <a:pt x="94" y="94"/>
                  </a:cubicBezTo>
                  <a:cubicBezTo>
                    <a:pt x="108" y="75"/>
                    <a:pt x="126" y="59"/>
                    <a:pt x="145" y="45"/>
                  </a:cubicBezTo>
                  <a:cubicBezTo>
                    <a:pt x="164" y="31"/>
                    <a:pt x="195" y="9"/>
                    <a:pt x="219" y="7"/>
                  </a:cubicBezTo>
                </a:path>
              </a:pathLst>
            </a:custGeom>
            <a:solidFill>
              <a:srgbClr val="F7E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9" name="Freeform 7">
              <a:extLst>
                <a:ext uri="{FF2B5EF4-FFF2-40B4-BE49-F238E27FC236}">
                  <a16:creationId xmlns:a16="http://schemas.microsoft.com/office/drawing/2014/main" id="{F5627036-D6EB-4B34-BF22-2BADD7BD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979"/>
              <a:ext cx="306" cy="372"/>
            </a:xfrm>
            <a:custGeom>
              <a:avLst/>
              <a:gdLst>
                <a:gd name="T0" fmla="*/ 101 w 397"/>
                <a:gd name="T1" fmla="*/ 3 h 452"/>
                <a:gd name="T2" fmla="*/ 170 w 397"/>
                <a:gd name="T3" fmla="*/ 40 h 452"/>
                <a:gd name="T4" fmla="*/ 157 w 397"/>
                <a:gd name="T5" fmla="*/ 147 h 452"/>
                <a:gd name="T6" fmla="*/ 66 w 397"/>
                <a:gd name="T7" fmla="*/ 244 h 452"/>
                <a:gd name="T8" fmla="*/ 12 w 397"/>
                <a:gd name="T9" fmla="*/ 207 h 452"/>
                <a:gd name="T10" fmla="*/ 2 w 397"/>
                <a:gd name="T11" fmla="*/ 160 h 452"/>
                <a:gd name="T12" fmla="*/ 14 w 397"/>
                <a:gd name="T13" fmla="*/ 105 h 452"/>
                <a:gd name="T14" fmla="*/ 43 w 397"/>
                <a:gd name="T15" fmla="*/ 52 h 452"/>
                <a:gd name="T16" fmla="*/ 67 w 397"/>
                <a:gd name="T17" fmla="*/ 25 h 452"/>
                <a:gd name="T18" fmla="*/ 101 w 397"/>
                <a:gd name="T19" fmla="*/ 3 h 4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7" h="452">
                  <a:moveTo>
                    <a:pt x="220" y="6"/>
                  </a:moveTo>
                  <a:cubicBezTo>
                    <a:pt x="279" y="0"/>
                    <a:pt x="347" y="7"/>
                    <a:pt x="372" y="70"/>
                  </a:cubicBezTo>
                  <a:cubicBezTo>
                    <a:pt x="397" y="129"/>
                    <a:pt x="361" y="208"/>
                    <a:pt x="344" y="265"/>
                  </a:cubicBezTo>
                  <a:cubicBezTo>
                    <a:pt x="315" y="362"/>
                    <a:pt x="258" y="452"/>
                    <a:pt x="145" y="439"/>
                  </a:cubicBezTo>
                  <a:cubicBezTo>
                    <a:pt x="94" y="433"/>
                    <a:pt x="54" y="412"/>
                    <a:pt x="25" y="370"/>
                  </a:cubicBezTo>
                  <a:cubicBezTo>
                    <a:pt x="10" y="347"/>
                    <a:pt x="6" y="315"/>
                    <a:pt x="3" y="288"/>
                  </a:cubicBezTo>
                  <a:cubicBezTo>
                    <a:pt x="0" y="253"/>
                    <a:pt x="16" y="221"/>
                    <a:pt x="31" y="190"/>
                  </a:cubicBezTo>
                  <a:cubicBezTo>
                    <a:pt x="47" y="155"/>
                    <a:pt x="72" y="125"/>
                    <a:pt x="95" y="94"/>
                  </a:cubicBezTo>
                  <a:cubicBezTo>
                    <a:pt x="109" y="75"/>
                    <a:pt x="127" y="58"/>
                    <a:pt x="146" y="44"/>
                  </a:cubicBezTo>
                  <a:cubicBezTo>
                    <a:pt x="165" y="30"/>
                    <a:pt x="196" y="9"/>
                    <a:pt x="220" y="6"/>
                  </a:cubicBezTo>
                </a:path>
              </a:pathLst>
            </a:custGeom>
            <a:solidFill>
              <a:srgbClr val="F6A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0" name="Freeform 8">
              <a:extLst>
                <a:ext uri="{FF2B5EF4-FFF2-40B4-BE49-F238E27FC236}">
                  <a16:creationId xmlns:a16="http://schemas.microsoft.com/office/drawing/2014/main" id="{DF11E1E3-CB4F-4F38-8D5F-B5396491F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069"/>
              <a:ext cx="209" cy="269"/>
            </a:xfrm>
            <a:custGeom>
              <a:avLst/>
              <a:gdLst>
                <a:gd name="T0" fmla="*/ 28 w 272"/>
                <a:gd name="T1" fmla="*/ 15 h 328"/>
                <a:gd name="T2" fmla="*/ 8 w 272"/>
                <a:gd name="T3" fmla="*/ 62 h 328"/>
                <a:gd name="T4" fmla="*/ 5 w 272"/>
                <a:gd name="T5" fmla="*/ 124 h 328"/>
                <a:gd name="T6" fmla="*/ 49 w 272"/>
                <a:gd name="T7" fmla="*/ 176 h 328"/>
                <a:gd name="T8" fmla="*/ 114 w 272"/>
                <a:gd name="T9" fmla="*/ 144 h 328"/>
                <a:gd name="T10" fmla="*/ 95 w 272"/>
                <a:gd name="T11" fmla="*/ 88 h 328"/>
                <a:gd name="T12" fmla="*/ 71 w 272"/>
                <a:gd name="T13" fmla="*/ 71 h 328"/>
                <a:gd name="T14" fmla="*/ 61 w 272"/>
                <a:gd name="T15" fmla="*/ 42 h 328"/>
                <a:gd name="T16" fmla="*/ 50 w 272"/>
                <a:gd name="T17" fmla="*/ 4 h 328"/>
                <a:gd name="T18" fmla="*/ 27 w 272"/>
                <a:gd name="T19" fmla="*/ 15 h 3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2" h="328">
                  <a:moveTo>
                    <a:pt x="61" y="27"/>
                  </a:moveTo>
                  <a:cubicBezTo>
                    <a:pt x="37" y="45"/>
                    <a:pt x="26" y="84"/>
                    <a:pt x="17" y="112"/>
                  </a:cubicBezTo>
                  <a:cubicBezTo>
                    <a:pt x="5" y="147"/>
                    <a:pt x="0" y="188"/>
                    <a:pt x="11" y="224"/>
                  </a:cubicBezTo>
                  <a:cubicBezTo>
                    <a:pt x="24" y="267"/>
                    <a:pt x="63" y="309"/>
                    <a:pt x="108" y="318"/>
                  </a:cubicBezTo>
                  <a:cubicBezTo>
                    <a:pt x="151" y="328"/>
                    <a:pt x="233" y="305"/>
                    <a:pt x="252" y="262"/>
                  </a:cubicBezTo>
                  <a:cubicBezTo>
                    <a:pt x="272" y="215"/>
                    <a:pt x="254" y="180"/>
                    <a:pt x="211" y="158"/>
                  </a:cubicBezTo>
                  <a:cubicBezTo>
                    <a:pt x="193" y="149"/>
                    <a:pt x="173" y="143"/>
                    <a:pt x="158" y="129"/>
                  </a:cubicBezTo>
                  <a:cubicBezTo>
                    <a:pt x="143" y="114"/>
                    <a:pt x="138" y="95"/>
                    <a:pt x="135" y="75"/>
                  </a:cubicBezTo>
                  <a:cubicBezTo>
                    <a:pt x="131" y="53"/>
                    <a:pt x="134" y="17"/>
                    <a:pt x="109" y="7"/>
                  </a:cubicBezTo>
                  <a:cubicBezTo>
                    <a:pt x="88" y="0"/>
                    <a:pt x="74" y="19"/>
                    <a:pt x="58" y="27"/>
                  </a:cubicBezTo>
                </a:path>
              </a:pathLst>
            </a:custGeom>
            <a:solidFill>
              <a:srgbClr val="F9C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1" name="Freeform 9">
              <a:extLst>
                <a:ext uri="{FF2B5EF4-FFF2-40B4-BE49-F238E27FC236}">
                  <a16:creationId xmlns:a16="http://schemas.microsoft.com/office/drawing/2014/main" id="{A1F66837-26F8-483C-A1FD-FBEA187DB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1992"/>
              <a:ext cx="56" cy="212"/>
            </a:xfrm>
            <a:custGeom>
              <a:avLst/>
              <a:gdLst>
                <a:gd name="T0" fmla="*/ 0 w 72"/>
                <a:gd name="T1" fmla="*/ 5 h 258"/>
                <a:gd name="T2" fmla="*/ 31 w 72"/>
                <a:gd name="T3" fmla="*/ 44 h 258"/>
                <a:gd name="T4" fmla="*/ 28 w 72"/>
                <a:gd name="T5" fmla="*/ 85 h 258"/>
                <a:gd name="T6" fmla="*/ 14 w 72"/>
                <a:gd name="T7" fmla="*/ 143 h 258"/>
                <a:gd name="T8" fmla="*/ 22 w 72"/>
                <a:gd name="T9" fmla="*/ 93 h 258"/>
                <a:gd name="T10" fmla="*/ 24 w 72"/>
                <a:gd name="T11" fmla="*/ 52 h 258"/>
                <a:gd name="T12" fmla="*/ 2 w 72"/>
                <a:gd name="T13" fmla="*/ 6 h 2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258">
                  <a:moveTo>
                    <a:pt x="0" y="9"/>
                  </a:moveTo>
                  <a:cubicBezTo>
                    <a:pt x="28" y="0"/>
                    <a:pt x="62" y="56"/>
                    <a:pt x="67" y="80"/>
                  </a:cubicBezTo>
                  <a:cubicBezTo>
                    <a:pt x="72" y="103"/>
                    <a:pt x="65" y="131"/>
                    <a:pt x="59" y="154"/>
                  </a:cubicBezTo>
                  <a:cubicBezTo>
                    <a:pt x="52" y="189"/>
                    <a:pt x="43" y="225"/>
                    <a:pt x="29" y="258"/>
                  </a:cubicBezTo>
                  <a:cubicBezTo>
                    <a:pt x="28" y="229"/>
                    <a:pt x="42" y="196"/>
                    <a:pt x="46" y="167"/>
                  </a:cubicBezTo>
                  <a:cubicBezTo>
                    <a:pt x="50" y="143"/>
                    <a:pt x="53" y="118"/>
                    <a:pt x="51" y="94"/>
                  </a:cubicBezTo>
                  <a:cubicBezTo>
                    <a:pt x="47" y="59"/>
                    <a:pt x="36" y="27"/>
                    <a:pt x="4" y="11"/>
                  </a:cubicBezTo>
                </a:path>
              </a:pathLst>
            </a:custGeom>
            <a:solidFill>
              <a:srgbClr val="EF8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2" name="Freeform 10">
              <a:extLst>
                <a:ext uri="{FF2B5EF4-FFF2-40B4-BE49-F238E27FC236}">
                  <a16:creationId xmlns:a16="http://schemas.microsoft.com/office/drawing/2014/main" id="{273902B8-BDEA-4D02-8FDD-E6E195727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2226"/>
              <a:ext cx="129" cy="106"/>
            </a:xfrm>
            <a:custGeom>
              <a:avLst/>
              <a:gdLst>
                <a:gd name="T0" fmla="*/ 77 w 167"/>
                <a:gd name="T1" fmla="*/ 0 h 128"/>
                <a:gd name="T2" fmla="*/ 49 w 167"/>
                <a:gd name="T3" fmla="*/ 49 h 128"/>
                <a:gd name="T4" fmla="*/ 0 w 167"/>
                <a:gd name="T5" fmla="*/ 66 h 128"/>
                <a:gd name="T6" fmla="*/ 25 w 167"/>
                <a:gd name="T7" fmla="*/ 65 h 128"/>
                <a:gd name="T8" fmla="*/ 48 w 167"/>
                <a:gd name="T9" fmla="*/ 56 h 128"/>
                <a:gd name="T10" fmla="*/ 66 w 167"/>
                <a:gd name="T11" fmla="*/ 37 h 128"/>
                <a:gd name="T12" fmla="*/ 76 w 167"/>
                <a:gd name="T13" fmla="*/ 8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128">
                  <a:moveTo>
                    <a:pt x="167" y="0"/>
                  </a:moveTo>
                  <a:cubicBezTo>
                    <a:pt x="160" y="30"/>
                    <a:pt x="131" y="68"/>
                    <a:pt x="106" y="86"/>
                  </a:cubicBezTo>
                  <a:cubicBezTo>
                    <a:pt x="79" y="105"/>
                    <a:pt x="32" y="125"/>
                    <a:pt x="0" y="117"/>
                  </a:cubicBezTo>
                  <a:cubicBezTo>
                    <a:pt x="17" y="128"/>
                    <a:pt x="37" y="119"/>
                    <a:pt x="54" y="114"/>
                  </a:cubicBezTo>
                  <a:cubicBezTo>
                    <a:pt x="72" y="108"/>
                    <a:pt x="88" y="108"/>
                    <a:pt x="104" y="99"/>
                  </a:cubicBezTo>
                  <a:cubicBezTo>
                    <a:pt x="120" y="91"/>
                    <a:pt x="132" y="80"/>
                    <a:pt x="142" y="65"/>
                  </a:cubicBezTo>
                  <a:cubicBezTo>
                    <a:pt x="153" y="49"/>
                    <a:pt x="156" y="29"/>
                    <a:pt x="164" y="14"/>
                  </a:cubicBezTo>
                </a:path>
              </a:pathLst>
            </a:custGeom>
            <a:solidFill>
              <a:srgbClr val="EF8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3" name="Freeform 11">
              <a:extLst>
                <a:ext uri="{FF2B5EF4-FFF2-40B4-BE49-F238E27FC236}">
                  <a16:creationId xmlns:a16="http://schemas.microsoft.com/office/drawing/2014/main" id="{3D1BAD67-4154-4FDF-BEFB-00ACE7744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996"/>
              <a:ext cx="112" cy="57"/>
            </a:xfrm>
            <a:custGeom>
              <a:avLst/>
              <a:gdLst>
                <a:gd name="T0" fmla="*/ 2 w 146"/>
                <a:gd name="T1" fmla="*/ 17 h 69"/>
                <a:gd name="T2" fmla="*/ 41 w 146"/>
                <a:gd name="T3" fmla="*/ 5 h 69"/>
                <a:gd name="T4" fmla="*/ 52 w 146"/>
                <a:gd name="T5" fmla="*/ 26 h 69"/>
                <a:gd name="T6" fmla="*/ 38 w 146"/>
                <a:gd name="T7" fmla="*/ 18 h 69"/>
                <a:gd name="T8" fmla="*/ 21 w 146"/>
                <a:gd name="T9" fmla="*/ 26 h 69"/>
                <a:gd name="T10" fmla="*/ 0 w 146"/>
                <a:gd name="T11" fmla="*/ 25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6" h="69">
                  <a:moveTo>
                    <a:pt x="5" y="29"/>
                  </a:moveTo>
                  <a:cubicBezTo>
                    <a:pt x="27" y="11"/>
                    <a:pt x="66" y="0"/>
                    <a:pt x="93" y="8"/>
                  </a:cubicBezTo>
                  <a:cubicBezTo>
                    <a:pt x="104" y="12"/>
                    <a:pt x="146" y="47"/>
                    <a:pt x="116" y="46"/>
                  </a:cubicBezTo>
                  <a:cubicBezTo>
                    <a:pt x="106" y="46"/>
                    <a:pt x="95" y="34"/>
                    <a:pt x="84" y="33"/>
                  </a:cubicBezTo>
                  <a:cubicBezTo>
                    <a:pt x="70" y="32"/>
                    <a:pt x="60" y="38"/>
                    <a:pt x="48" y="46"/>
                  </a:cubicBezTo>
                  <a:cubicBezTo>
                    <a:pt x="32" y="56"/>
                    <a:pt x="8" y="69"/>
                    <a:pt x="0" y="43"/>
                  </a:cubicBezTo>
                </a:path>
              </a:pathLst>
            </a:custGeom>
            <a:solidFill>
              <a:srgbClr val="F7D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4" name="Freeform 12">
              <a:extLst>
                <a:ext uri="{FF2B5EF4-FFF2-40B4-BE49-F238E27FC236}">
                  <a16:creationId xmlns:a16="http://schemas.microsoft.com/office/drawing/2014/main" id="{12BF02F0-8815-4A3A-9725-395E23789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2111"/>
              <a:ext cx="243" cy="345"/>
            </a:xfrm>
            <a:custGeom>
              <a:avLst/>
              <a:gdLst>
                <a:gd name="T0" fmla="*/ 52 w 316"/>
                <a:gd name="T1" fmla="*/ 0 h 419"/>
                <a:gd name="T2" fmla="*/ 9 w 316"/>
                <a:gd name="T3" fmla="*/ 68 h 419"/>
                <a:gd name="T4" fmla="*/ 4 w 316"/>
                <a:gd name="T5" fmla="*/ 137 h 419"/>
                <a:gd name="T6" fmla="*/ 82 w 316"/>
                <a:gd name="T7" fmla="*/ 228 h 419"/>
                <a:gd name="T8" fmla="*/ 108 w 316"/>
                <a:gd name="T9" fmla="*/ 232 h 419"/>
                <a:gd name="T10" fmla="*/ 144 w 316"/>
                <a:gd name="T11" fmla="*/ 225 h 419"/>
                <a:gd name="T12" fmla="*/ 19 w 316"/>
                <a:gd name="T13" fmla="*/ 134 h 419"/>
                <a:gd name="T14" fmla="*/ 52 w 316"/>
                <a:gd name="T15" fmla="*/ 2 h 4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6" h="419">
                  <a:moveTo>
                    <a:pt x="113" y="0"/>
                  </a:moveTo>
                  <a:cubicBezTo>
                    <a:pt x="68" y="13"/>
                    <a:pt x="36" y="81"/>
                    <a:pt x="19" y="120"/>
                  </a:cubicBezTo>
                  <a:cubicBezTo>
                    <a:pt x="1" y="162"/>
                    <a:pt x="0" y="201"/>
                    <a:pt x="9" y="245"/>
                  </a:cubicBezTo>
                  <a:cubicBezTo>
                    <a:pt x="27" y="337"/>
                    <a:pt x="92" y="385"/>
                    <a:pt x="179" y="409"/>
                  </a:cubicBezTo>
                  <a:cubicBezTo>
                    <a:pt x="200" y="415"/>
                    <a:pt x="217" y="419"/>
                    <a:pt x="239" y="415"/>
                  </a:cubicBezTo>
                  <a:cubicBezTo>
                    <a:pt x="263" y="410"/>
                    <a:pt x="293" y="410"/>
                    <a:pt x="316" y="403"/>
                  </a:cubicBezTo>
                  <a:cubicBezTo>
                    <a:pt x="213" y="390"/>
                    <a:pt x="79" y="348"/>
                    <a:pt x="41" y="240"/>
                  </a:cubicBezTo>
                  <a:cubicBezTo>
                    <a:pt x="14" y="164"/>
                    <a:pt x="50" y="50"/>
                    <a:pt x="115" y="5"/>
                  </a:cubicBezTo>
                </a:path>
              </a:pathLst>
            </a:custGeom>
            <a:solidFill>
              <a:srgbClr val="F5E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5" name="Freeform 13">
              <a:extLst>
                <a:ext uri="{FF2B5EF4-FFF2-40B4-BE49-F238E27FC236}">
                  <a16:creationId xmlns:a16="http://schemas.microsoft.com/office/drawing/2014/main" id="{253FE9FD-EF5E-40DA-B2C3-AFD6025A5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937"/>
              <a:ext cx="170" cy="294"/>
            </a:xfrm>
            <a:custGeom>
              <a:avLst/>
              <a:gdLst>
                <a:gd name="T0" fmla="*/ 0 w 221"/>
                <a:gd name="T1" fmla="*/ 0 h 358"/>
                <a:gd name="T2" fmla="*/ 66 w 221"/>
                <a:gd name="T3" fmla="*/ 61 h 358"/>
                <a:gd name="T4" fmla="*/ 85 w 221"/>
                <a:gd name="T5" fmla="*/ 198 h 358"/>
                <a:gd name="T6" fmla="*/ 63 w 221"/>
                <a:gd name="T7" fmla="*/ 61 h 358"/>
                <a:gd name="T8" fmla="*/ 34 w 221"/>
                <a:gd name="T9" fmla="*/ 17 h 358"/>
                <a:gd name="T10" fmla="*/ 2 w 221"/>
                <a:gd name="T11" fmla="*/ 2 h 3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358">
                  <a:moveTo>
                    <a:pt x="0" y="0"/>
                  </a:moveTo>
                  <a:cubicBezTo>
                    <a:pt x="75" y="4"/>
                    <a:pt x="112" y="44"/>
                    <a:pt x="146" y="110"/>
                  </a:cubicBezTo>
                  <a:cubicBezTo>
                    <a:pt x="184" y="185"/>
                    <a:pt x="221" y="275"/>
                    <a:pt x="187" y="358"/>
                  </a:cubicBezTo>
                  <a:cubicBezTo>
                    <a:pt x="204" y="278"/>
                    <a:pt x="180" y="179"/>
                    <a:pt x="138" y="110"/>
                  </a:cubicBezTo>
                  <a:cubicBezTo>
                    <a:pt x="120" y="81"/>
                    <a:pt x="106" y="47"/>
                    <a:pt x="74" y="30"/>
                  </a:cubicBezTo>
                  <a:cubicBezTo>
                    <a:pt x="51" y="18"/>
                    <a:pt x="22" y="14"/>
                    <a:pt x="3" y="2"/>
                  </a:cubicBezTo>
                </a:path>
              </a:pathLst>
            </a:custGeom>
            <a:solidFill>
              <a:srgbClr val="F8F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6" name="Freeform 14">
              <a:extLst>
                <a:ext uri="{FF2B5EF4-FFF2-40B4-BE49-F238E27FC236}">
                  <a16:creationId xmlns:a16="http://schemas.microsoft.com/office/drawing/2014/main" id="{81A1D9EE-268E-43B2-800A-F346A0131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926"/>
              <a:ext cx="198" cy="359"/>
            </a:xfrm>
            <a:custGeom>
              <a:avLst/>
              <a:gdLst>
                <a:gd name="T0" fmla="*/ 117 w 258"/>
                <a:gd name="T1" fmla="*/ 7 h 437"/>
                <a:gd name="T2" fmla="*/ 78 w 258"/>
                <a:gd name="T3" fmla="*/ 30 h 437"/>
                <a:gd name="T4" fmla="*/ 37 w 258"/>
                <a:gd name="T5" fmla="*/ 118 h 437"/>
                <a:gd name="T6" fmla="*/ 3 w 258"/>
                <a:gd name="T7" fmla="*/ 192 h 437"/>
                <a:gd name="T8" fmla="*/ 8 w 258"/>
                <a:gd name="T9" fmla="*/ 242 h 437"/>
                <a:gd name="T10" fmla="*/ 20 w 258"/>
                <a:gd name="T11" fmla="*/ 164 h 437"/>
                <a:gd name="T12" fmla="*/ 54 w 258"/>
                <a:gd name="T13" fmla="*/ 108 h 437"/>
                <a:gd name="T14" fmla="*/ 101 w 258"/>
                <a:gd name="T15" fmla="*/ 12 h 437"/>
                <a:gd name="T16" fmla="*/ 115 w 258"/>
                <a:gd name="T17" fmla="*/ 6 h 4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8" h="437">
                  <a:moveTo>
                    <a:pt x="258" y="13"/>
                  </a:moveTo>
                  <a:cubicBezTo>
                    <a:pt x="227" y="0"/>
                    <a:pt x="188" y="33"/>
                    <a:pt x="171" y="55"/>
                  </a:cubicBezTo>
                  <a:cubicBezTo>
                    <a:pt x="133" y="102"/>
                    <a:pt x="116" y="162"/>
                    <a:pt x="81" y="213"/>
                  </a:cubicBezTo>
                  <a:cubicBezTo>
                    <a:pt x="51" y="257"/>
                    <a:pt x="16" y="292"/>
                    <a:pt x="6" y="347"/>
                  </a:cubicBezTo>
                  <a:cubicBezTo>
                    <a:pt x="0" y="379"/>
                    <a:pt x="4" y="407"/>
                    <a:pt x="17" y="437"/>
                  </a:cubicBezTo>
                  <a:cubicBezTo>
                    <a:pt x="7" y="385"/>
                    <a:pt x="15" y="341"/>
                    <a:pt x="44" y="296"/>
                  </a:cubicBezTo>
                  <a:cubicBezTo>
                    <a:pt x="67" y="260"/>
                    <a:pt x="102" y="236"/>
                    <a:pt x="119" y="195"/>
                  </a:cubicBezTo>
                  <a:cubicBezTo>
                    <a:pt x="143" y="135"/>
                    <a:pt x="156" y="51"/>
                    <a:pt x="223" y="22"/>
                  </a:cubicBezTo>
                  <a:cubicBezTo>
                    <a:pt x="233" y="17"/>
                    <a:pt x="246" y="15"/>
                    <a:pt x="25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7" name="Oval 15">
              <a:extLst>
                <a:ext uri="{FF2B5EF4-FFF2-40B4-BE49-F238E27FC236}">
                  <a16:creationId xmlns:a16="http://schemas.microsoft.com/office/drawing/2014/main" id="{CE95ED54-1607-4798-A613-083532CCC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" y="1971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48" name="Oval 16">
              <a:extLst>
                <a:ext uri="{FF2B5EF4-FFF2-40B4-BE49-F238E27FC236}">
                  <a16:creationId xmlns:a16="http://schemas.microsoft.com/office/drawing/2014/main" id="{97B05FC4-49B8-47F9-9FD8-A5281A947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957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49" name="Oval 17">
              <a:extLst>
                <a:ext uri="{FF2B5EF4-FFF2-40B4-BE49-F238E27FC236}">
                  <a16:creationId xmlns:a16="http://schemas.microsoft.com/office/drawing/2014/main" id="{CE76391D-F65E-466C-8C95-836C82A0E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" y="229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0" name="Oval 18">
              <a:extLst>
                <a:ext uri="{FF2B5EF4-FFF2-40B4-BE49-F238E27FC236}">
                  <a16:creationId xmlns:a16="http://schemas.microsoft.com/office/drawing/2014/main" id="{F5041E07-4371-4588-9A2C-3E6BB4995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2311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1" name="Freeform 19">
              <a:extLst>
                <a:ext uri="{FF2B5EF4-FFF2-40B4-BE49-F238E27FC236}">
                  <a16:creationId xmlns:a16="http://schemas.microsoft.com/office/drawing/2014/main" id="{C791E963-EADE-4E9E-A431-D557EC2A9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2055"/>
              <a:ext cx="155" cy="382"/>
            </a:xfrm>
            <a:custGeom>
              <a:avLst/>
              <a:gdLst>
                <a:gd name="T0" fmla="*/ 91 w 201"/>
                <a:gd name="T1" fmla="*/ 0 h 465"/>
                <a:gd name="T2" fmla="*/ 71 w 201"/>
                <a:gd name="T3" fmla="*/ 18 h 465"/>
                <a:gd name="T4" fmla="*/ 45 w 201"/>
                <a:gd name="T5" fmla="*/ 42 h 465"/>
                <a:gd name="T6" fmla="*/ 8 w 201"/>
                <a:gd name="T7" fmla="*/ 111 h 465"/>
                <a:gd name="T8" fmla="*/ 24 w 201"/>
                <a:gd name="T9" fmla="*/ 209 h 465"/>
                <a:gd name="T10" fmla="*/ 93 w 201"/>
                <a:gd name="T11" fmla="*/ 258 h 465"/>
                <a:gd name="T12" fmla="*/ 69 w 201"/>
                <a:gd name="T13" fmla="*/ 246 h 465"/>
                <a:gd name="T14" fmla="*/ 39 w 201"/>
                <a:gd name="T15" fmla="*/ 228 h 465"/>
                <a:gd name="T16" fmla="*/ 11 w 201"/>
                <a:gd name="T17" fmla="*/ 157 h 465"/>
                <a:gd name="T18" fmla="*/ 28 w 201"/>
                <a:gd name="T19" fmla="*/ 73 h 465"/>
                <a:gd name="T20" fmla="*/ 73 w 201"/>
                <a:gd name="T21" fmla="*/ 24 h 465"/>
                <a:gd name="T22" fmla="*/ 89 w 201"/>
                <a:gd name="T23" fmla="*/ 2 h 4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465">
                  <a:moveTo>
                    <a:pt x="198" y="0"/>
                  </a:moveTo>
                  <a:cubicBezTo>
                    <a:pt x="182" y="8"/>
                    <a:pt x="169" y="22"/>
                    <a:pt x="154" y="33"/>
                  </a:cubicBezTo>
                  <a:cubicBezTo>
                    <a:pt x="135" y="47"/>
                    <a:pt x="116" y="60"/>
                    <a:pt x="97" y="75"/>
                  </a:cubicBezTo>
                  <a:cubicBezTo>
                    <a:pt x="57" y="105"/>
                    <a:pt x="31" y="151"/>
                    <a:pt x="18" y="200"/>
                  </a:cubicBezTo>
                  <a:cubicBezTo>
                    <a:pt x="0" y="268"/>
                    <a:pt x="8" y="323"/>
                    <a:pt x="52" y="379"/>
                  </a:cubicBezTo>
                  <a:cubicBezTo>
                    <a:pt x="86" y="423"/>
                    <a:pt x="146" y="456"/>
                    <a:pt x="201" y="465"/>
                  </a:cubicBezTo>
                  <a:cubicBezTo>
                    <a:pt x="185" y="464"/>
                    <a:pt x="165" y="451"/>
                    <a:pt x="150" y="444"/>
                  </a:cubicBezTo>
                  <a:cubicBezTo>
                    <a:pt x="128" y="434"/>
                    <a:pt x="106" y="425"/>
                    <a:pt x="86" y="410"/>
                  </a:cubicBezTo>
                  <a:cubicBezTo>
                    <a:pt x="48" y="381"/>
                    <a:pt x="25" y="330"/>
                    <a:pt x="23" y="282"/>
                  </a:cubicBezTo>
                  <a:cubicBezTo>
                    <a:pt x="22" y="225"/>
                    <a:pt x="36" y="182"/>
                    <a:pt x="61" y="132"/>
                  </a:cubicBezTo>
                  <a:cubicBezTo>
                    <a:pt x="82" y="91"/>
                    <a:pt x="123" y="70"/>
                    <a:pt x="159" y="42"/>
                  </a:cubicBezTo>
                  <a:cubicBezTo>
                    <a:pt x="173" y="31"/>
                    <a:pt x="184" y="19"/>
                    <a:pt x="19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2" name="Oval 20">
              <a:extLst>
                <a:ext uri="{FF2B5EF4-FFF2-40B4-BE49-F238E27FC236}">
                  <a16:creationId xmlns:a16="http://schemas.microsoft.com/office/drawing/2014/main" id="{DEDEF2D0-9194-44C2-A4E4-AE825FD76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" y="204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3" name="Oval 21">
              <a:extLst>
                <a:ext uri="{FF2B5EF4-FFF2-40B4-BE49-F238E27FC236}">
                  <a16:creationId xmlns:a16="http://schemas.microsoft.com/office/drawing/2014/main" id="{106A5AAB-1845-41FC-847A-72EC49414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" y="203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4" name="Oval 22">
              <a:extLst>
                <a:ext uri="{FF2B5EF4-FFF2-40B4-BE49-F238E27FC236}">
                  <a16:creationId xmlns:a16="http://schemas.microsoft.com/office/drawing/2014/main" id="{E91B61AC-1171-4034-A530-226C01D4A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243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5" name="Oval 23">
              <a:extLst>
                <a:ext uri="{FF2B5EF4-FFF2-40B4-BE49-F238E27FC236}">
                  <a16:creationId xmlns:a16="http://schemas.microsoft.com/office/drawing/2014/main" id="{C579EDE8-5326-42E6-B06A-9EA5FBAA9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" y="2426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56" name="Freeform 24">
              <a:extLst>
                <a:ext uri="{FF2B5EF4-FFF2-40B4-BE49-F238E27FC236}">
                  <a16:creationId xmlns:a16="http://schemas.microsoft.com/office/drawing/2014/main" id="{62BA044A-286D-4A27-A338-F41D307D0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064"/>
              <a:ext cx="241" cy="334"/>
            </a:xfrm>
            <a:custGeom>
              <a:avLst/>
              <a:gdLst>
                <a:gd name="T0" fmla="*/ 127 w 312"/>
                <a:gd name="T1" fmla="*/ 0 h 407"/>
                <a:gd name="T2" fmla="*/ 143 w 312"/>
                <a:gd name="T3" fmla="*/ 116 h 407"/>
                <a:gd name="T4" fmla="*/ 70 w 312"/>
                <a:gd name="T5" fmla="*/ 185 h 407"/>
                <a:gd name="T6" fmla="*/ 0 w 312"/>
                <a:gd name="T7" fmla="*/ 225 h 407"/>
                <a:gd name="T8" fmla="*/ 25 w 312"/>
                <a:gd name="T9" fmla="*/ 196 h 407"/>
                <a:gd name="T10" fmla="*/ 56 w 312"/>
                <a:gd name="T11" fmla="*/ 165 h 407"/>
                <a:gd name="T12" fmla="*/ 109 w 312"/>
                <a:gd name="T13" fmla="*/ 117 h 407"/>
                <a:gd name="T14" fmla="*/ 119 w 312"/>
                <a:gd name="T15" fmla="*/ 55 h 407"/>
                <a:gd name="T16" fmla="*/ 122 w 312"/>
                <a:gd name="T17" fmla="*/ 2 h 4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2" h="407">
                  <a:moveTo>
                    <a:pt x="277" y="0"/>
                  </a:moveTo>
                  <a:cubicBezTo>
                    <a:pt x="308" y="61"/>
                    <a:pt x="312" y="140"/>
                    <a:pt x="309" y="210"/>
                  </a:cubicBezTo>
                  <a:cubicBezTo>
                    <a:pt x="306" y="298"/>
                    <a:pt x="219" y="314"/>
                    <a:pt x="150" y="334"/>
                  </a:cubicBezTo>
                  <a:cubicBezTo>
                    <a:pt x="95" y="351"/>
                    <a:pt x="53" y="389"/>
                    <a:pt x="0" y="407"/>
                  </a:cubicBezTo>
                  <a:cubicBezTo>
                    <a:pt x="11" y="390"/>
                    <a:pt x="39" y="370"/>
                    <a:pt x="55" y="354"/>
                  </a:cubicBezTo>
                  <a:cubicBezTo>
                    <a:pt x="77" y="334"/>
                    <a:pt x="97" y="313"/>
                    <a:pt x="123" y="298"/>
                  </a:cubicBezTo>
                  <a:cubicBezTo>
                    <a:pt x="167" y="273"/>
                    <a:pt x="207" y="257"/>
                    <a:pt x="236" y="212"/>
                  </a:cubicBezTo>
                  <a:cubicBezTo>
                    <a:pt x="260" y="175"/>
                    <a:pt x="260" y="142"/>
                    <a:pt x="258" y="100"/>
                  </a:cubicBezTo>
                  <a:cubicBezTo>
                    <a:pt x="256" y="65"/>
                    <a:pt x="266" y="35"/>
                    <a:pt x="266" y="2"/>
                  </a:cubicBezTo>
                </a:path>
              </a:pathLst>
            </a:custGeom>
            <a:solidFill>
              <a:srgbClr val="F7E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7" name="Freeform 25">
              <a:extLst>
                <a:ext uri="{FF2B5EF4-FFF2-40B4-BE49-F238E27FC236}">
                  <a16:creationId xmlns:a16="http://schemas.microsoft.com/office/drawing/2014/main" id="{97523FC5-B1F0-4B2C-A171-F263B6CF2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949"/>
              <a:ext cx="206" cy="197"/>
            </a:xfrm>
            <a:custGeom>
              <a:avLst/>
              <a:gdLst>
                <a:gd name="T0" fmla="*/ 121 w 267"/>
                <a:gd name="T1" fmla="*/ 43 h 240"/>
                <a:gd name="T2" fmla="*/ 85 w 267"/>
                <a:gd name="T3" fmla="*/ 24 h 240"/>
                <a:gd name="T4" fmla="*/ 45 w 267"/>
                <a:gd name="T5" fmla="*/ 48 h 240"/>
                <a:gd name="T6" fmla="*/ 22 w 267"/>
                <a:gd name="T7" fmla="*/ 94 h 240"/>
                <a:gd name="T8" fmla="*/ 0 w 267"/>
                <a:gd name="T9" fmla="*/ 133 h 240"/>
                <a:gd name="T10" fmla="*/ 19 w 267"/>
                <a:gd name="T11" fmla="*/ 80 h 240"/>
                <a:gd name="T12" fmla="*/ 40 w 267"/>
                <a:gd name="T13" fmla="*/ 19 h 240"/>
                <a:gd name="T14" fmla="*/ 86 w 267"/>
                <a:gd name="T15" fmla="*/ 6 h 240"/>
                <a:gd name="T16" fmla="*/ 123 w 267"/>
                <a:gd name="T17" fmla="*/ 37 h 2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240">
                  <a:moveTo>
                    <a:pt x="265" y="77"/>
                  </a:moveTo>
                  <a:cubicBezTo>
                    <a:pt x="265" y="53"/>
                    <a:pt x="203" y="45"/>
                    <a:pt x="185" y="43"/>
                  </a:cubicBezTo>
                  <a:cubicBezTo>
                    <a:pt x="144" y="39"/>
                    <a:pt x="124" y="56"/>
                    <a:pt x="97" y="86"/>
                  </a:cubicBezTo>
                  <a:cubicBezTo>
                    <a:pt x="73" y="114"/>
                    <a:pt x="62" y="137"/>
                    <a:pt x="47" y="170"/>
                  </a:cubicBezTo>
                  <a:cubicBezTo>
                    <a:pt x="35" y="196"/>
                    <a:pt x="14" y="216"/>
                    <a:pt x="0" y="240"/>
                  </a:cubicBezTo>
                  <a:cubicBezTo>
                    <a:pt x="12" y="207"/>
                    <a:pt x="31" y="178"/>
                    <a:pt x="41" y="144"/>
                  </a:cubicBezTo>
                  <a:cubicBezTo>
                    <a:pt x="51" y="107"/>
                    <a:pt x="61" y="64"/>
                    <a:pt x="87" y="34"/>
                  </a:cubicBezTo>
                  <a:cubicBezTo>
                    <a:pt x="114" y="2"/>
                    <a:pt x="150" y="0"/>
                    <a:pt x="188" y="10"/>
                  </a:cubicBezTo>
                  <a:cubicBezTo>
                    <a:pt x="225" y="20"/>
                    <a:pt x="241" y="40"/>
                    <a:pt x="267" y="67"/>
                  </a:cubicBezTo>
                </a:path>
              </a:pathLst>
            </a:custGeom>
            <a:solidFill>
              <a:srgbClr val="F7E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26">
            <a:extLst>
              <a:ext uri="{FF2B5EF4-FFF2-40B4-BE49-F238E27FC236}">
                <a16:creationId xmlns:a16="http://schemas.microsoft.com/office/drawing/2014/main" id="{AB126B12-3719-4B2A-87D6-AAD612F07C59}"/>
              </a:ext>
            </a:extLst>
          </p:cNvPr>
          <p:cNvGrpSpPr>
            <a:grpSpLocks/>
          </p:cNvGrpSpPr>
          <p:nvPr/>
        </p:nvGrpSpPr>
        <p:grpSpPr bwMode="auto">
          <a:xfrm rot="4903604">
            <a:off x="4660106" y="2813844"/>
            <a:ext cx="890588" cy="1676400"/>
            <a:chOff x="335" y="716"/>
            <a:chExt cx="1083" cy="2036"/>
          </a:xfrm>
        </p:grpSpPr>
        <p:sp>
          <p:nvSpPr>
            <p:cNvPr id="38709" name="Freeform 27">
              <a:extLst>
                <a:ext uri="{FF2B5EF4-FFF2-40B4-BE49-F238E27FC236}">
                  <a16:creationId xmlns:a16="http://schemas.microsoft.com/office/drawing/2014/main" id="{341BA69E-4EBF-425B-9870-4093AF7E0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716"/>
              <a:ext cx="1083" cy="2036"/>
            </a:xfrm>
            <a:custGeom>
              <a:avLst/>
              <a:gdLst>
                <a:gd name="T0" fmla="*/ 13 w 866"/>
                <a:gd name="T1" fmla="*/ 1488 h 1527"/>
                <a:gd name="T2" fmla="*/ 80 w 866"/>
                <a:gd name="T3" fmla="*/ 1580 h 1527"/>
                <a:gd name="T4" fmla="*/ 429 w 866"/>
                <a:gd name="T5" fmla="*/ 1751 h 1527"/>
                <a:gd name="T6" fmla="*/ 506 w 866"/>
                <a:gd name="T7" fmla="*/ 1692 h 1527"/>
                <a:gd name="T8" fmla="*/ 674 w 866"/>
                <a:gd name="T9" fmla="*/ 1204 h 1527"/>
                <a:gd name="T10" fmla="*/ 823 w 866"/>
                <a:gd name="T11" fmla="*/ 1036 h 1527"/>
                <a:gd name="T12" fmla="*/ 912 w 866"/>
                <a:gd name="T13" fmla="*/ 919 h 1527"/>
                <a:gd name="T14" fmla="*/ 1054 w 866"/>
                <a:gd name="T15" fmla="*/ 833 h 1527"/>
                <a:gd name="T16" fmla="*/ 1422 w 866"/>
                <a:gd name="T17" fmla="*/ 287 h 1527"/>
                <a:gd name="T18" fmla="*/ 1539 w 866"/>
                <a:gd name="T19" fmla="*/ 187 h 1527"/>
                <a:gd name="T20" fmla="*/ 1574 w 866"/>
                <a:gd name="T21" fmla="*/ 64 h 1527"/>
                <a:gd name="T22" fmla="*/ 1598 w 866"/>
                <a:gd name="T23" fmla="*/ 21 h 1527"/>
                <a:gd name="T24" fmla="*/ 1554 w 866"/>
                <a:gd name="T25" fmla="*/ 225 h 1527"/>
                <a:gd name="T26" fmla="*/ 1343 w 866"/>
                <a:gd name="T27" fmla="*/ 439 h 1527"/>
                <a:gd name="T28" fmla="*/ 1361 w 866"/>
                <a:gd name="T29" fmla="*/ 468 h 1527"/>
                <a:gd name="T30" fmla="*/ 1521 w 866"/>
                <a:gd name="T31" fmla="*/ 507 h 1527"/>
                <a:gd name="T32" fmla="*/ 1533 w 866"/>
                <a:gd name="T33" fmla="*/ 571 h 1527"/>
                <a:gd name="T34" fmla="*/ 1326 w 866"/>
                <a:gd name="T35" fmla="*/ 585 h 1527"/>
                <a:gd name="T36" fmla="*/ 1209 w 866"/>
                <a:gd name="T37" fmla="*/ 823 h 1527"/>
                <a:gd name="T38" fmla="*/ 1274 w 866"/>
                <a:gd name="T39" fmla="*/ 1061 h 1527"/>
                <a:gd name="T40" fmla="*/ 1434 w 866"/>
                <a:gd name="T41" fmla="*/ 1335 h 1527"/>
                <a:gd name="T42" fmla="*/ 1622 w 866"/>
                <a:gd name="T43" fmla="*/ 1563 h 1527"/>
                <a:gd name="T44" fmla="*/ 1662 w 866"/>
                <a:gd name="T45" fmla="*/ 1812 h 1527"/>
                <a:gd name="T46" fmla="*/ 1662 w 866"/>
                <a:gd name="T47" fmla="*/ 1883 h 1527"/>
                <a:gd name="T48" fmla="*/ 1630 w 866"/>
                <a:gd name="T49" fmla="*/ 1743 h 1527"/>
                <a:gd name="T50" fmla="*/ 1504 w 866"/>
                <a:gd name="T51" fmla="*/ 1623 h 1527"/>
                <a:gd name="T52" fmla="*/ 1446 w 866"/>
                <a:gd name="T53" fmla="*/ 1961 h 1527"/>
                <a:gd name="T54" fmla="*/ 1381 w 866"/>
                <a:gd name="T55" fmla="*/ 2135 h 1527"/>
                <a:gd name="T56" fmla="*/ 1274 w 866"/>
                <a:gd name="T57" fmla="*/ 2295 h 1527"/>
                <a:gd name="T58" fmla="*/ 1224 w 866"/>
                <a:gd name="T59" fmla="*/ 2439 h 1527"/>
                <a:gd name="T60" fmla="*/ 1117 w 866"/>
                <a:gd name="T61" fmla="*/ 2540 h 1527"/>
                <a:gd name="T62" fmla="*/ 990 w 866"/>
                <a:gd name="T63" fmla="*/ 2703 h 1527"/>
                <a:gd name="T64" fmla="*/ 859 w 866"/>
                <a:gd name="T65" fmla="*/ 3121 h 1527"/>
                <a:gd name="T66" fmla="*/ 887 w 866"/>
                <a:gd name="T67" fmla="*/ 3527 h 1527"/>
                <a:gd name="T68" fmla="*/ 923 w 866"/>
                <a:gd name="T69" fmla="*/ 3620 h 1527"/>
                <a:gd name="T70" fmla="*/ 828 w 866"/>
                <a:gd name="T71" fmla="*/ 2993 h 1527"/>
                <a:gd name="T72" fmla="*/ 829 w 866"/>
                <a:gd name="T73" fmla="*/ 2593 h 1527"/>
                <a:gd name="T74" fmla="*/ 560 w 866"/>
                <a:gd name="T75" fmla="*/ 2233 h 1527"/>
                <a:gd name="T76" fmla="*/ 501 w 866"/>
                <a:gd name="T77" fmla="*/ 1996 h 1527"/>
                <a:gd name="T78" fmla="*/ 173 w 866"/>
                <a:gd name="T79" fmla="*/ 1679 h 1527"/>
                <a:gd name="T80" fmla="*/ 31 w 866"/>
                <a:gd name="T81" fmla="*/ 1563 h 15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6" h="1527">
                  <a:moveTo>
                    <a:pt x="2" y="638"/>
                  </a:moveTo>
                  <a:cubicBezTo>
                    <a:pt x="1" y="633"/>
                    <a:pt x="0" y="629"/>
                    <a:pt x="6" y="628"/>
                  </a:cubicBezTo>
                  <a:cubicBezTo>
                    <a:pt x="13" y="626"/>
                    <a:pt x="14" y="630"/>
                    <a:pt x="17" y="636"/>
                  </a:cubicBezTo>
                  <a:cubicBezTo>
                    <a:pt x="22" y="648"/>
                    <a:pt x="31" y="659"/>
                    <a:pt x="41" y="667"/>
                  </a:cubicBezTo>
                  <a:cubicBezTo>
                    <a:pt x="66" y="685"/>
                    <a:pt x="99" y="691"/>
                    <a:pt x="127" y="701"/>
                  </a:cubicBezTo>
                  <a:cubicBezTo>
                    <a:pt x="158" y="712"/>
                    <a:pt x="189" y="724"/>
                    <a:pt x="219" y="739"/>
                  </a:cubicBezTo>
                  <a:cubicBezTo>
                    <a:pt x="228" y="744"/>
                    <a:pt x="242" y="758"/>
                    <a:pt x="253" y="753"/>
                  </a:cubicBezTo>
                  <a:cubicBezTo>
                    <a:pt x="266" y="747"/>
                    <a:pt x="259" y="725"/>
                    <a:pt x="259" y="714"/>
                  </a:cubicBezTo>
                  <a:cubicBezTo>
                    <a:pt x="259" y="660"/>
                    <a:pt x="272" y="608"/>
                    <a:pt x="301" y="562"/>
                  </a:cubicBezTo>
                  <a:cubicBezTo>
                    <a:pt x="313" y="542"/>
                    <a:pt x="329" y="524"/>
                    <a:pt x="345" y="508"/>
                  </a:cubicBezTo>
                  <a:cubicBezTo>
                    <a:pt x="364" y="489"/>
                    <a:pt x="386" y="474"/>
                    <a:pt x="405" y="455"/>
                  </a:cubicBezTo>
                  <a:cubicBezTo>
                    <a:pt x="410" y="449"/>
                    <a:pt x="416" y="443"/>
                    <a:pt x="421" y="437"/>
                  </a:cubicBezTo>
                  <a:cubicBezTo>
                    <a:pt x="424" y="431"/>
                    <a:pt x="428" y="425"/>
                    <a:pt x="433" y="419"/>
                  </a:cubicBezTo>
                  <a:cubicBezTo>
                    <a:pt x="442" y="407"/>
                    <a:pt x="454" y="397"/>
                    <a:pt x="466" y="388"/>
                  </a:cubicBezTo>
                  <a:cubicBezTo>
                    <a:pt x="478" y="380"/>
                    <a:pt x="489" y="375"/>
                    <a:pt x="502" y="369"/>
                  </a:cubicBezTo>
                  <a:cubicBezTo>
                    <a:pt x="515" y="365"/>
                    <a:pt x="527" y="359"/>
                    <a:pt x="539" y="352"/>
                  </a:cubicBezTo>
                  <a:cubicBezTo>
                    <a:pt x="584" y="325"/>
                    <a:pt x="614" y="284"/>
                    <a:pt x="631" y="235"/>
                  </a:cubicBezTo>
                  <a:cubicBezTo>
                    <a:pt x="648" y="186"/>
                    <a:pt x="679" y="143"/>
                    <a:pt x="727" y="121"/>
                  </a:cubicBezTo>
                  <a:cubicBezTo>
                    <a:pt x="739" y="116"/>
                    <a:pt x="750" y="113"/>
                    <a:pt x="761" y="106"/>
                  </a:cubicBezTo>
                  <a:cubicBezTo>
                    <a:pt x="771" y="98"/>
                    <a:pt x="780" y="89"/>
                    <a:pt x="787" y="79"/>
                  </a:cubicBezTo>
                  <a:cubicBezTo>
                    <a:pt x="794" y="69"/>
                    <a:pt x="799" y="58"/>
                    <a:pt x="802" y="46"/>
                  </a:cubicBezTo>
                  <a:cubicBezTo>
                    <a:pt x="804" y="40"/>
                    <a:pt x="805" y="33"/>
                    <a:pt x="805" y="27"/>
                  </a:cubicBezTo>
                  <a:cubicBezTo>
                    <a:pt x="806" y="21"/>
                    <a:pt x="803" y="10"/>
                    <a:pt x="806" y="5"/>
                  </a:cubicBezTo>
                  <a:cubicBezTo>
                    <a:pt x="810" y="0"/>
                    <a:pt x="816" y="6"/>
                    <a:pt x="817" y="9"/>
                  </a:cubicBezTo>
                  <a:cubicBezTo>
                    <a:pt x="822" y="19"/>
                    <a:pt x="820" y="30"/>
                    <a:pt x="817" y="40"/>
                  </a:cubicBezTo>
                  <a:cubicBezTo>
                    <a:pt x="811" y="59"/>
                    <a:pt x="806" y="78"/>
                    <a:pt x="795" y="95"/>
                  </a:cubicBezTo>
                  <a:cubicBezTo>
                    <a:pt x="775" y="127"/>
                    <a:pt x="745" y="149"/>
                    <a:pt x="713" y="169"/>
                  </a:cubicBezTo>
                  <a:cubicBezTo>
                    <a:pt x="704" y="174"/>
                    <a:pt x="695" y="178"/>
                    <a:pt x="687" y="185"/>
                  </a:cubicBezTo>
                  <a:cubicBezTo>
                    <a:pt x="685" y="187"/>
                    <a:pt x="670" y="201"/>
                    <a:pt x="677" y="203"/>
                  </a:cubicBezTo>
                  <a:cubicBezTo>
                    <a:pt x="684" y="204"/>
                    <a:pt x="691" y="198"/>
                    <a:pt x="696" y="197"/>
                  </a:cubicBezTo>
                  <a:cubicBezTo>
                    <a:pt x="706" y="194"/>
                    <a:pt x="715" y="193"/>
                    <a:pt x="725" y="193"/>
                  </a:cubicBezTo>
                  <a:cubicBezTo>
                    <a:pt x="744" y="195"/>
                    <a:pt x="762" y="202"/>
                    <a:pt x="777" y="214"/>
                  </a:cubicBezTo>
                  <a:cubicBezTo>
                    <a:pt x="789" y="224"/>
                    <a:pt x="805" y="241"/>
                    <a:pt x="804" y="258"/>
                  </a:cubicBezTo>
                  <a:cubicBezTo>
                    <a:pt x="794" y="259"/>
                    <a:pt x="789" y="247"/>
                    <a:pt x="784" y="241"/>
                  </a:cubicBezTo>
                  <a:cubicBezTo>
                    <a:pt x="776" y="231"/>
                    <a:pt x="766" y="223"/>
                    <a:pt x="754" y="220"/>
                  </a:cubicBezTo>
                  <a:cubicBezTo>
                    <a:pt x="726" y="211"/>
                    <a:pt x="698" y="228"/>
                    <a:pt x="678" y="247"/>
                  </a:cubicBezTo>
                  <a:cubicBezTo>
                    <a:pt x="660" y="265"/>
                    <a:pt x="644" y="286"/>
                    <a:pt x="632" y="310"/>
                  </a:cubicBezTo>
                  <a:cubicBezTo>
                    <a:pt x="626" y="322"/>
                    <a:pt x="622" y="334"/>
                    <a:pt x="618" y="347"/>
                  </a:cubicBezTo>
                  <a:cubicBezTo>
                    <a:pt x="614" y="361"/>
                    <a:pt x="610" y="378"/>
                    <a:pt x="611" y="392"/>
                  </a:cubicBezTo>
                  <a:cubicBezTo>
                    <a:pt x="613" y="415"/>
                    <a:pt x="638" y="433"/>
                    <a:pt x="652" y="448"/>
                  </a:cubicBezTo>
                  <a:cubicBezTo>
                    <a:pt x="673" y="472"/>
                    <a:pt x="692" y="497"/>
                    <a:pt x="710" y="523"/>
                  </a:cubicBezTo>
                  <a:cubicBezTo>
                    <a:pt x="718" y="536"/>
                    <a:pt x="726" y="549"/>
                    <a:pt x="733" y="563"/>
                  </a:cubicBezTo>
                  <a:cubicBezTo>
                    <a:pt x="741" y="577"/>
                    <a:pt x="747" y="593"/>
                    <a:pt x="760" y="604"/>
                  </a:cubicBezTo>
                  <a:cubicBezTo>
                    <a:pt x="781" y="624"/>
                    <a:pt x="810" y="636"/>
                    <a:pt x="829" y="659"/>
                  </a:cubicBezTo>
                  <a:cubicBezTo>
                    <a:pt x="844" y="678"/>
                    <a:pt x="853" y="702"/>
                    <a:pt x="852" y="726"/>
                  </a:cubicBezTo>
                  <a:cubicBezTo>
                    <a:pt x="852" y="739"/>
                    <a:pt x="845" y="754"/>
                    <a:pt x="850" y="764"/>
                  </a:cubicBezTo>
                  <a:cubicBezTo>
                    <a:pt x="854" y="775"/>
                    <a:pt x="863" y="785"/>
                    <a:pt x="866" y="797"/>
                  </a:cubicBezTo>
                  <a:cubicBezTo>
                    <a:pt x="860" y="798"/>
                    <a:pt x="853" y="799"/>
                    <a:pt x="850" y="794"/>
                  </a:cubicBezTo>
                  <a:cubicBezTo>
                    <a:pt x="847" y="788"/>
                    <a:pt x="842" y="783"/>
                    <a:pt x="838" y="778"/>
                  </a:cubicBezTo>
                  <a:cubicBezTo>
                    <a:pt x="830" y="766"/>
                    <a:pt x="835" y="749"/>
                    <a:pt x="833" y="735"/>
                  </a:cubicBezTo>
                  <a:cubicBezTo>
                    <a:pt x="830" y="712"/>
                    <a:pt x="819" y="679"/>
                    <a:pt x="794" y="672"/>
                  </a:cubicBezTo>
                  <a:cubicBezTo>
                    <a:pt x="780" y="668"/>
                    <a:pt x="772" y="671"/>
                    <a:pt x="769" y="685"/>
                  </a:cubicBezTo>
                  <a:cubicBezTo>
                    <a:pt x="766" y="701"/>
                    <a:pt x="763" y="717"/>
                    <a:pt x="760" y="733"/>
                  </a:cubicBezTo>
                  <a:cubicBezTo>
                    <a:pt x="754" y="764"/>
                    <a:pt x="748" y="796"/>
                    <a:pt x="739" y="827"/>
                  </a:cubicBezTo>
                  <a:cubicBezTo>
                    <a:pt x="735" y="841"/>
                    <a:pt x="730" y="854"/>
                    <a:pt x="724" y="867"/>
                  </a:cubicBezTo>
                  <a:cubicBezTo>
                    <a:pt x="719" y="878"/>
                    <a:pt x="714" y="892"/>
                    <a:pt x="706" y="901"/>
                  </a:cubicBezTo>
                  <a:cubicBezTo>
                    <a:pt x="698" y="911"/>
                    <a:pt x="686" y="919"/>
                    <a:pt x="678" y="929"/>
                  </a:cubicBezTo>
                  <a:cubicBezTo>
                    <a:pt x="668" y="941"/>
                    <a:pt x="660" y="954"/>
                    <a:pt x="652" y="968"/>
                  </a:cubicBezTo>
                  <a:cubicBezTo>
                    <a:pt x="645" y="981"/>
                    <a:pt x="639" y="994"/>
                    <a:pt x="634" y="1008"/>
                  </a:cubicBezTo>
                  <a:cubicBezTo>
                    <a:pt x="631" y="1015"/>
                    <a:pt x="628" y="1022"/>
                    <a:pt x="626" y="1029"/>
                  </a:cubicBezTo>
                  <a:cubicBezTo>
                    <a:pt x="620" y="1036"/>
                    <a:pt x="614" y="1042"/>
                    <a:pt x="607" y="1047"/>
                  </a:cubicBezTo>
                  <a:cubicBezTo>
                    <a:pt x="596" y="1057"/>
                    <a:pt x="584" y="1065"/>
                    <a:pt x="571" y="1072"/>
                  </a:cubicBezTo>
                  <a:cubicBezTo>
                    <a:pt x="559" y="1079"/>
                    <a:pt x="542" y="1084"/>
                    <a:pt x="533" y="1095"/>
                  </a:cubicBezTo>
                  <a:cubicBezTo>
                    <a:pt x="521" y="1108"/>
                    <a:pt x="512" y="1123"/>
                    <a:pt x="506" y="1140"/>
                  </a:cubicBezTo>
                  <a:cubicBezTo>
                    <a:pt x="500" y="1161"/>
                    <a:pt x="500" y="1184"/>
                    <a:pt x="494" y="1205"/>
                  </a:cubicBezTo>
                  <a:cubicBezTo>
                    <a:pt x="483" y="1246"/>
                    <a:pt x="451" y="1276"/>
                    <a:pt x="439" y="1317"/>
                  </a:cubicBezTo>
                  <a:cubicBezTo>
                    <a:pt x="427" y="1355"/>
                    <a:pt x="424" y="1400"/>
                    <a:pt x="433" y="1440"/>
                  </a:cubicBezTo>
                  <a:cubicBezTo>
                    <a:pt x="438" y="1457"/>
                    <a:pt x="444" y="1473"/>
                    <a:pt x="453" y="1488"/>
                  </a:cubicBezTo>
                  <a:cubicBezTo>
                    <a:pt x="457" y="1495"/>
                    <a:pt x="461" y="1501"/>
                    <a:pt x="466" y="1507"/>
                  </a:cubicBezTo>
                  <a:cubicBezTo>
                    <a:pt x="472" y="1515"/>
                    <a:pt x="472" y="1517"/>
                    <a:pt x="472" y="1527"/>
                  </a:cubicBezTo>
                  <a:cubicBezTo>
                    <a:pt x="433" y="1502"/>
                    <a:pt x="413" y="1455"/>
                    <a:pt x="405" y="1411"/>
                  </a:cubicBezTo>
                  <a:cubicBezTo>
                    <a:pt x="396" y="1362"/>
                    <a:pt x="400" y="1308"/>
                    <a:pt x="423" y="1263"/>
                  </a:cubicBezTo>
                  <a:cubicBezTo>
                    <a:pt x="437" y="1235"/>
                    <a:pt x="451" y="1210"/>
                    <a:pt x="452" y="1178"/>
                  </a:cubicBezTo>
                  <a:cubicBezTo>
                    <a:pt x="453" y="1147"/>
                    <a:pt x="440" y="1120"/>
                    <a:pt x="424" y="1094"/>
                  </a:cubicBezTo>
                  <a:cubicBezTo>
                    <a:pt x="392" y="1044"/>
                    <a:pt x="348" y="1004"/>
                    <a:pt x="306" y="963"/>
                  </a:cubicBezTo>
                  <a:cubicBezTo>
                    <a:pt x="299" y="957"/>
                    <a:pt x="290" y="950"/>
                    <a:pt x="286" y="942"/>
                  </a:cubicBezTo>
                  <a:cubicBezTo>
                    <a:pt x="282" y="931"/>
                    <a:pt x="279" y="920"/>
                    <a:pt x="276" y="910"/>
                  </a:cubicBezTo>
                  <a:cubicBezTo>
                    <a:pt x="271" y="887"/>
                    <a:pt x="266" y="864"/>
                    <a:pt x="257" y="842"/>
                  </a:cubicBezTo>
                  <a:cubicBezTo>
                    <a:pt x="244" y="808"/>
                    <a:pt x="220" y="779"/>
                    <a:pt x="190" y="758"/>
                  </a:cubicBezTo>
                  <a:cubicBezTo>
                    <a:pt x="159" y="735"/>
                    <a:pt x="124" y="720"/>
                    <a:pt x="88" y="708"/>
                  </a:cubicBezTo>
                  <a:cubicBezTo>
                    <a:pt x="69" y="701"/>
                    <a:pt x="52" y="692"/>
                    <a:pt x="37" y="679"/>
                  </a:cubicBezTo>
                  <a:cubicBezTo>
                    <a:pt x="30" y="673"/>
                    <a:pt x="23" y="666"/>
                    <a:pt x="16" y="659"/>
                  </a:cubicBezTo>
                  <a:cubicBezTo>
                    <a:pt x="12" y="653"/>
                    <a:pt x="3" y="645"/>
                    <a:pt x="2" y="638"/>
                  </a:cubicBezTo>
                </a:path>
              </a:pathLst>
            </a:custGeom>
            <a:solidFill>
              <a:srgbClr val="FBC047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10" name="Freeform 28">
              <a:extLst>
                <a:ext uri="{FF2B5EF4-FFF2-40B4-BE49-F238E27FC236}">
                  <a16:creationId xmlns:a16="http://schemas.microsoft.com/office/drawing/2014/main" id="{7B7C73A6-D573-482F-AB0D-BD1E59E71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716"/>
              <a:ext cx="1083" cy="2036"/>
            </a:xfrm>
            <a:custGeom>
              <a:avLst/>
              <a:gdLst>
                <a:gd name="T0" fmla="*/ 13 w 866"/>
                <a:gd name="T1" fmla="*/ 1488 h 1527"/>
                <a:gd name="T2" fmla="*/ 80 w 866"/>
                <a:gd name="T3" fmla="*/ 1580 h 1527"/>
                <a:gd name="T4" fmla="*/ 429 w 866"/>
                <a:gd name="T5" fmla="*/ 1751 h 1527"/>
                <a:gd name="T6" fmla="*/ 506 w 866"/>
                <a:gd name="T7" fmla="*/ 1692 h 1527"/>
                <a:gd name="T8" fmla="*/ 674 w 866"/>
                <a:gd name="T9" fmla="*/ 1204 h 1527"/>
                <a:gd name="T10" fmla="*/ 823 w 866"/>
                <a:gd name="T11" fmla="*/ 1036 h 1527"/>
                <a:gd name="T12" fmla="*/ 912 w 866"/>
                <a:gd name="T13" fmla="*/ 919 h 1527"/>
                <a:gd name="T14" fmla="*/ 1054 w 866"/>
                <a:gd name="T15" fmla="*/ 833 h 1527"/>
                <a:gd name="T16" fmla="*/ 1422 w 866"/>
                <a:gd name="T17" fmla="*/ 287 h 1527"/>
                <a:gd name="T18" fmla="*/ 1539 w 866"/>
                <a:gd name="T19" fmla="*/ 187 h 1527"/>
                <a:gd name="T20" fmla="*/ 1574 w 866"/>
                <a:gd name="T21" fmla="*/ 64 h 1527"/>
                <a:gd name="T22" fmla="*/ 1598 w 866"/>
                <a:gd name="T23" fmla="*/ 21 h 1527"/>
                <a:gd name="T24" fmla="*/ 1554 w 866"/>
                <a:gd name="T25" fmla="*/ 225 h 1527"/>
                <a:gd name="T26" fmla="*/ 1343 w 866"/>
                <a:gd name="T27" fmla="*/ 439 h 1527"/>
                <a:gd name="T28" fmla="*/ 1361 w 866"/>
                <a:gd name="T29" fmla="*/ 468 h 1527"/>
                <a:gd name="T30" fmla="*/ 1521 w 866"/>
                <a:gd name="T31" fmla="*/ 507 h 1527"/>
                <a:gd name="T32" fmla="*/ 1533 w 866"/>
                <a:gd name="T33" fmla="*/ 571 h 1527"/>
                <a:gd name="T34" fmla="*/ 1326 w 866"/>
                <a:gd name="T35" fmla="*/ 585 h 1527"/>
                <a:gd name="T36" fmla="*/ 1209 w 866"/>
                <a:gd name="T37" fmla="*/ 823 h 1527"/>
                <a:gd name="T38" fmla="*/ 1274 w 866"/>
                <a:gd name="T39" fmla="*/ 1061 h 1527"/>
                <a:gd name="T40" fmla="*/ 1434 w 866"/>
                <a:gd name="T41" fmla="*/ 1335 h 1527"/>
                <a:gd name="T42" fmla="*/ 1622 w 866"/>
                <a:gd name="T43" fmla="*/ 1563 h 1527"/>
                <a:gd name="T44" fmla="*/ 1662 w 866"/>
                <a:gd name="T45" fmla="*/ 1812 h 1527"/>
                <a:gd name="T46" fmla="*/ 1662 w 866"/>
                <a:gd name="T47" fmla="*/ 1883 h 1527"/>
                <a:gd name="T48" fmla="*/ 1630 w 866"/>
                <a:gd name="T49" fmla="*/ 1743 h 1527"/>
                <a:gd name="T50" fmla="*/ 1504 w 866"/>
                <a:gd name="T51" fmla="*/ 1623 h 1527"/>
                <a:gd name="T52" fmla="*/ 1446 w 866"/>
                <a:gd name="T53" fmla="*/ 1961 h 1527"/>
                <a:gd name="T54" fmla="*/ 1381 w 866"/>
                <a:gd name="T55" fmla="*/ 2135 h 1527"/>
                <a:gd name="T56" fmla="*/ 1274 w 866"/>
                <a:gd name="T57" fmla="*/ 2295 h 1527"/>
                <a:gd name="T58" fmla="*/ 1224 w 866"/>
                <a:gd name="T59" fmla="*/ 2439 h 1527"/>
                <a:gd name="T60" fmla="*/ 1117 w 866"/>
                <a:gd name="T61" fmla="*/ 2540 h 1527"/>
                <a:gd name="T62" fmla="*/ 990 w 866"/>
                <a:gd name="T63" fmla="*/ 2703 h 1527"/>
                <a:gd name="T64" fmla="*/ 859 w 866"/>
                <a:gd name="T65" fmla="*/ 3121 h 1527"/>
                <a:gd name="T66" fmla="*/ 887 w 866"/>
                <a:gd name="T67" fmla="*/ 3527 h 1527"/>
                <a:gd name="T68" fmla="*/ 923 w 866"/>
                <a:gd name="T69" fmla="*/ 3620 h 1527"/>
                <a:gd name="T70" fmla="*/ 828 w 866"/>
                <a:gd name="T71" fmla="*/ 2993 h 1527"/>
                <a:gd name="T72" fmla="*/ 829 w 866"/>
                <a:gd name="T73" fmla="*/ 2593 h 1527"/>
                <a:gd name="T74" fmla="*/ 560 w 866"/>
                <a:gd name="T75" fmla="*/ 2233 h 1527"/>
                <a:gd name="T76" fmla="*/ 501 w 866"/>
                <a:gd name="T77" fmla="*/ 1996 h 1527"/>
                <a:gd name="T78" fmla="*/ 173 w 866"/>
                <a:gd name="T79" fmla="*/ 1679 h 1527"/>
                <a:gd name="T80" fmla="*/ 31 w 866"/>
                <a:gd name="T81" fmla="*/ 1563 h 15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6" h="1527">
                  <a:moveTo>
                    <a:pt x="2" y="638"/>
                  </a:moveTo>
                  <a:cubicBezTo>
                    <a:pt x="1" y="633"/>
                    <a:pt x="0" y="629"/>
                    <a:pt x="6" y="628"/>
                  </a:cubicBezTo>
                  <a:cubicBezTo>
                    <a:pt x="13" y="626"/>
                    <a:pt x="14" y="630"/>
                    <a:pt x="17" y="636"/>
                  </a:cubicBezTo>
                  <a:cubicBezTo>
                    <a:pt x="22" y="648"/>
                    <a:pt x="31" y="659"/>
                    <a:pt x="41" y="667"/>
                  </a:cubicBezTo>
                  <a:cubicBezTo>
                    <a:pt x="66" y="685"/>
                    <a:pt x="99" y="691"/>
                    <a:pt x="127" y="701"/>
                  </a:cubicBezTo>
                  <a:cubicBezTo>
                    <a:pt x="158" y="712"/>
                    <a:pt x="189" y="724"/>
                    <a:pt x="219" y="739"/>
                  </a:cubicBezTo>
                  <a:cubicBezTo>
                    <a:pt x="228" y="744"/>
                    <a:pt x="242" y="758"/>
                    <a:pt x="253" y="753"/>
                  </a:cubicBezTo>
                  <a:cubicBezTo>
                    <a:pt x="266" y="747"/>
                    <a:pt x="259" y="725"/>
                    <a:pt x="259" y="714"/>
                  </a:cubicBezTo>
                  <a:cubicBezTo>
                    <a:pt x="259" y="660"/>
                    <a:pt x="272" y="608"/>
                    <a:pt x="301" y="562"/>
                  </a:cubicBezTo>
                  <a:cubicBezTo>
                    <a:pt x="313" y="542"/>
                    <a:pt x="329" y="524"/>
                    <a:pt x="345" y="508"/>
                  </a:cubicBezTo>
                  <a:cubicBezTo>
                    <a:pt x="364" y="489"/>
                    <a:pt x="386" y="474"/>
                    <a:pt x="405" y="455"/>
                  </a:cubicBezTo>
                  <a:cubicBezTo>
                    <a:pt x="410" y="449"/>
                    <a:pt x="416" y="443"/>
                    <a:pt x="421" y="437"/>
                  </a:cubicBezTo>
                  <a:cubicBezTo>
                    <a:pt x="424" y="431"/>
                    <a:pt x="428" y="425"/>
                    <a:pt x="433" y="419"/>
                  </a:cubicBezTo>
                  <a:cubicBezTo>
                    <a:pt x="442" y="407"/>
                    <a:pt x="454" y="397"/>
                    <a:pt x="466" y="388"/>
                  </a:cubicBezTo>
                  <a:cubicBezTo>
                    <a:pt x="478" y="380"/>
                    <a:pt x="489" y="375"/>
                    <a:pt x="502" y="369"/>
                  </a:cubicBezTo>
                  <a:cubicBezTo>
                    <a:pt x="515" y="365"/>
                    <a:pt x="527" y="359"/>
                    <a:pt x="539" y="352"/>
                  </a:cubicBezTo>
                  <a:cubicBezTo>
                    <a:pt x="584" y="325"/>
                    <a:pt x="614" y="284"/>
                    <a:pt x="631" y="235"/>
                  </a:cubicBezTo>
                  <a:cubicBezTo>
                    <a:pt x="648" y="186"/>
                    <a:pt x="679" y="143"/>
                    <a:pt x="727" y="121"/>
                  </a:cubicBezTo>
                  <a:cubicBezTo>
                    <a:pt x="739" y="116"/>
                    <a:pt x="750" y="113"/>
                    <a:pt x="761" y="106"/>
                  </a:cubicBezTo>
                  <a:cubicBezTo>
                    <a:pt x="771" y="98"/>
                    <a:pt x="780" y="89"/>
                    <a:pt x="787" y="79"/>
                  </a:cubicBezTo>
                  <a:cubicBezTo>
                    <a:pt x="794" y="69"/>
                    <a:pt x="799" y="58"/>
                    <a:pt x="802" y="46"/>
                  </a:cubicBezTo>
                  <a:cubicBezTo>
                    <a:pt x="804" y="40"/>
                    <a:pt x="805" y="33"/>
                    <a:pt x="805" y="27"/>
                  </a:cubicBezTo>
                  <a:cubicBezTo>
                    <a:pt x="806" y="21"/>
                    <a:pt x="803" y="10"/>
                    <a:pt x="806" y="5"/>
                  </a:cubicBezTo>
                  <a:cubicBezTo>
                    <a:pt x="810" y="0"/>
                    <a:pt x="816" y="6"/>
                    <a:pt x="817" y="9"/>
                  </a:cubicBezTo>
                  <a:cubicBezTo>
                    <a:pt x="822" y="19"/>
                    <a:pt x="820" y="30"/>
                    <a:pt x="817" y="40"/>
                  </a:cubicBezTo>
                  <a:cubicBezTo>
                    <a:pt x="811" y="59"/>
                    <a:pt x="806" y="78"/>
                    <a:pt x="795" y="95"/>
                  </a:cubicBezTo>
                  <a:cubicBezTo>
                    <a:pt x="775" y="127"/>
                    <a:pt x="745" y="149"/>
                    <a:pt x="713" y="169"/>
                  </a:cubicBezTo>
                  <a:cubicBezTo>
                    <a:pt x="704" y="174"/>
                    <a:pt x="695" y="178"/>
                    <a:pt x="687" y="185"/>
                  </a:cubicBezTo>
                  <a:cubicBezTo>
                    <a:pt x="685" y="187"/>
                    <a:pt x="670" y="201"/>
                    <a:pt x="677" y="203"/>
                  </a:cubicBezTo>
                  <a:cubicBezTo>
                    <a:pt x="684" y="204"/>
                    <a:pt x="691" y="198"/>
                    <a:pt x="696" y="197"/>
                  </a:cubicBezTo>
                  <a:cubicBezTo>
                    <a:pt x="706" y="194"/>
                    <a:pt x="715" y="193"/>
                    <a:pt x="725" y="193"/>
                  </a:cubicBezTo>
                  <a:cubicBezTo>
                    <a:pt x="744" y="195"/>
                    <a:pt x="762" y="202"/>
                    <a:pt x="777" y="214"/>
                  </a:cubicBezTo>
                  <a:cubicBezTo>
                    <a:pt x="789" y="224"/>
                    <a:pt x="805" y="241"/>
                    <a:pt x="804" y="258"/>
                  </a:cubicBezTo>
                  <a:cubicBezTo>
                    <a:pt x="794" y="259"/>
                    <a:pt x="789" y="247"/>
                    <a:pt x="784" y="241"/>
                  </a:cubicBezTo>
                  <a:cubicBezTo>
                    <a:pt x="776" y="231"/>
                    <a:pt x="766" y="223"/>
                    <a:pt x="754" y="220"/>
                  </a:cubicBezTo>
                  <a:cubicBezTo>
                    <a:pt x="726" y="211"/>
                    <a:pt x="698" y="228"/>
                    <a:pt x="678" y="247"/>
                  </a:cubicBezTo>
                  <a:cubicBezTo>
                    <a:pt x="660" y="265"/>
                    <a:pt x="644" y="286"/>
                    <a:pt x="632" y="310"/>
                  </a:cubicBezTo>
                  <a:cubicBezTo>
                    <a:pt x="626" y="322"/>
                    <a:pt x="622" y="334"/>
                    <a:pt x="618" y="347"/>
                  </a:cubicBezTo>
                  <a:cubicBezTo>
                    <a:pt x="614" y="361"/>
                    <a:pt x="610" y="378"/>
                    <a:pt x="611" y="392"/>
                  </a:cubicBezTo>
                  <a:cubicBezTo>
                    <a:pt x="613" y="415"/>
                    <a:pt x="638" y="433"/>
                    <a:pt x="652" y="448"/>
                  </a:cubicBezTo>
                  <a:cubicBezTo>
                    <a:pt x="673" y="472"/>
                    <a:pt x="692" y="497"/>
                    <a:pt x="710" y="523"/>
                  </a:cubicBezTo>
                  <a:cubicBezTo>
                    <a:pt x="718" y="536"/>
                    <a:pt x="726" y="549"/>
                    <a:pt x="733" y="563"/>
                  </a:cubicBezTo>
                  <a:cubicBezTo>
                    <a:pt x="741" y="577"/>
                    <a:pt x="747" y="593"/>
                    <a:pt x="760" y="604"/>
                  </a:cubicBezTo>
                  <a:cubicBezTo>
                    <a:pt x="781" y="624"/>
                    <a:pt x="810" y="636"/>
                    <a:pt x="829" y="659"/>
                  </a:cubicBezTo>
                  <a:cubicBezTo>
                    <a:pt x="844" y="678"/>
                    <a:pt x="853" y="702"/>
                    <a:pt x="852" y="726"/>
                  </a:cubicBezTo>
                  <a:cubicBezTo>
                    <a:pt x="852" y="739"/>
                    <a:pt x="845" y="754"/>
                    <a:pt x="850" y="764"/>
                  </a:cubicBezTo>
                  <a:cubicBezTo>
                    <a:pt x="854" y="775"/>
                    <a:pt x="863" y="785"/>
                    <a:pt x="866" y="797"/>
                  </a:cubicBezTo>
                  <a:cubicBezTo>
                    <a:pt x="860" y="798"/>
                    <a:pt x="853" y="799"/>
                    <a:pt x="850" y="794"/>
                  </a:cubicBezTo>
                  <a:cubicBezTo>
                    <a:pt x="847" y="788"/>
                    <a:pt x="842" y="783"/>
                    <a:pt x="838" y="778"/>
                  </a:cubicBezTo>
                  <a:cubicBezTo>
                    <a:pt x="830" y="766"/>
                    <a:pt x="835" y="749"/>
                    <a:pt x="833" y="735"/>
                  </a:cubicBezTo>
                  <a:cubicBezTo>
                    <a:pt x="830" y="712"/>
                    <a:pt x="819" y="679"/>
                    <a:pt x="794" y="672"/>
                  </a:cubicBezTo>
                  <a:cubicBezTo>
                    <a:pt x="780" y="668"/>
                    <a:pt x="772" y="671"/>
                    <a:pt x="769" y="685"/>
                  </a:cubicBezTo>
                  <a:cubicBezTo>
                    <a:pt x="766" y="701"/>
                    <a:pt x="763" y="717"/>
                    <a:pt x="760" y="733"/>
                  </a:cubicBezTo>
                  <a:cubicBezTo>
                    <a:pt x="754" y="764"/>
                    <a:pt x="748" y="796"/>
                    <a:pt x="739" y="827"/>
                  </a:cubicBezTo>
                  <a:cubicBezTo>
                    <a:pt x="735" y="841"/>
                    <a:pt x="730" y="854"/>
                    <a:pt x="724" y="867"/>
                  </a:cubicBezTo>
                  <a:cubicBezTo>
                    <a:pt x="719" y="878"/>
                    <a:pt x="714" y="892"/>
                    <a:pt x="706" y="901"/>
                  </a:cubicBezTo>
                  <a:cubicBezTo>
                    <a:pt x="698" y="911"/>
                    <a:pt x="686" y="919"/>
                    <a:pt x="678" y="929"/>
                  </a:cubicBezTo>
                  <a:cubicBezTo>
                    <a:pt x="668" y="941"/>
                    <a:pt x="660" y="954"/>
                    <a:pt x="652" y="968"/>
                  </a:cubicBezTo>
                  <a:cubicBezTo>
                    <a:pt x="645" y="981"/>
                    <a:pt x="639" y="994"/>
                    <a:pt x="634" y="1008"/>
                  </a:cubicBezTo>
                  <a:cubicBezTo>
                    <a:pt x="631" y="1015"/>
                    <a:pt x="628" y="1022"/>
                    <a:pt x="626" y="1029"/>
                  </a:cubicBezTo>
                  <a:cubicBezTo>
                    <a:pt x="620" y="1036"/>
                    <a:pt x="614" y="1042"/>
                    <a:pt x="607" y="1047"/>
                  </a:cubicBezTo>
                  <a:cubicBezTo>
                    <a:pt x="596" y="1057"/>
                    <a:pt x="584" y="1065"/>
                    <a:pt x="571" y="1072"/>
                  </a:cubicBezTo>
                  <a:cubicBezTo>
                    <a:pt x="559" y="1079"/>
                    <a:pt x="542" y="1084"/>
                    <a:pt x="533" y="1095"/>
                  </a:cubicBezTo>
                  <a:cubicBezTo>
                    <a:pt x="521" y="1108"/>
                    <a:pt x="512" y="1123"/>
                    <a:pt x="506" y="1140"/>
                  </a:cubicBezTo>
                  <a:cubicBezTo>
                    <a:pt x="500" y="1161"/>
                    <a:pt x="500" y="1184"/>
                    <a:pt x="494" y="1205"/>
                  </a:cubicBezTo>
                  <a:cubicBezTo>
                    <a:pt x="483" y="1246"/>
                    <a:pt x="451" y="1276"/>
                    <a:pt x="439" y="1317"/>
                  </a:cubicBezTo>
                  <a:cubicBezTo>
                    <a:pt x="427" y="1355"/>
                    <a:pt x="424" y="1400"/>
                    <a:pt x="433" y="1440"/>
                  </a:cubicBezTo>
                  <a:cubicBezTo>
                    <a:pt x="438" y="1457"/>
                    <a:pt x="444" y="1473"/>
                    <a:pt x="453" y="1488"/>
                  </a:cubicBezTo>
                  <a:cubicBezTo>
                    <a:pt x="457" y="1495"/>
                    <a:pt x="461" y="1501"/>
                    <a:pt x="466" y="1507"/>
                  </a:cubicBezTo>
                  <a:cubicBezTo>
                    <a:pt x="472" y="1515"/>
                    <a:pt x="472" y="1517"/>
                    <a:pt x="472" y="1527"/>
                  </a:cubicBezTo>
                  <a:cubicBezTo>
                    <a:pt x="433" y="1502"/>
                    <a:pt x="413" y="1455"/>
                    <a:pt x="405" y="1411"/>
                  </a:cubicBezTo>
                  <a:cubicBezTo>
                    <a:pt x="396" y="1362"/>
                    <a:pt x="400" y="1308"/>
                    <a:pt x="423" y="1263"/>
                  </a:cubicBezTo>
                  <a:cubicBezTo>
                    <a:pt x="437" y="1235"/>
                    <a:pt x="451" y="1210"/>
                    <a:pt x="452" y="1178"/>
                  </a:cubicBezTo>
                  <a:cubicBezTo>
                    <a:pt x="453" y="1147"/>
                    <a:pt x="440" y="1120"/>
                    <a:pt x="424" y="1094"/>
                  </a:cubicBezTo>
                  <a:cubicBezTo>
                    <a:pt x="392" y="1044"/>
                    <a:pt x="348" y="1004"/>
                    <a:pt x="306" y="963"/>
                  </a:cubicBezTo>
                  <a:cubicBezTo>
                    <a:pt x="299" y="957"/>
                    <a:pt x="290" y="950"/>
                    <a:pt x="286" y="942"/>
                  </a:cubicBezTo>
                  <a:cubicBezTo>
                    <a:pt x="282" y="931"/>
                    <a:pt x="279" y="920"/>
                    <a:pt x="276" y="910"/>
                  </a:cubicBezTo>
                  <a:cubicBezTo>
                    <a:pt x="271" y="887"/>
                    <a:pt x="266" y="864"/>
                    <a:pt x="257" y="842"/>
                  </a:cubicBezTo>
                  <a:cubicBezTo>
                    <a:pt x="244" y="808"/>
                    <a:pt x="220" y="779"/>
                    <a:pt x="190" y="758"/>
                  </a:cubicBezTo>
                  <a:cubicBezTo>
                    <a:pt x="159" y="735"/>
                    <a:pt x="124" y="720"/>
                    <a:pt x="88" y="708"/>
                  </a:cubicBezTo>
                  <a:cubicBezTo>
                    <a:pt x="69" y="701"/>
                    <a:pt x="52" y="692"/>
                    <a:pt x="37" y="679"/>
                  </a:cubicBezTo>
                  <a:cubicBezTo>
                    <a:pt x="30" y="673"/>
                    <a:pt x="23" y="666"/>
                    <a:pt x="16" y="659"/>
                  </a:cubicBezTo>
                  <a:cubicBezTo>
                    <a:pt x="12" y="653"/>
                    <a:pt x="3" y="645"/>
                    <a:pt x="2" y="63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1" name="Freeform 29">
              <a:extLst>
                <a:ext uri="{FF2B5EF4-FFF2-40B4-BE49-F238E27FC236}">
                  <a16:creationId xmlns:a16="http://schemas.microsoft.com/office/drawing/2014/main" id="{DC6346F8-D814-45D4-833F-52D10CBAD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375"/>
              <a:ext cx="362" cy="614"/>
            </a:xfrm>
            <a:custGeom>
              <a:avLst/>
              <a:gdLst>
                <a:gd name="T0" fmla="*/ 11 w 290"/>
                <a:gd name="T1" fmla="*/ 738 h 461"/>
                <a:gd name="T2" fmla="*/ 6 w 290"/>
                <a:gd name="T3" fmla="*/ 490 h 461"/>
                <a:gd name="T4" fmla="*/ 17 w 290"/>
                <a:gd name="T5" fmla="*/ 373 h 461"/>
                <a:gd name="T6" fmla="*/ 34 w 290"/>
                <a:gd name="T7" fmla="*/ 253 h 461"/>
                <a:gd name="T8" fmla="*/ 120 w 290"/>
                <a:gd name="T9" fmla="*/ 69 h 461"/>
                <a:gd name="T10" fmla="*/ 181 w 290"/>
                <a:gd name="T11" fmla="*/ 20 h 461"/>
                <a:gd name="T12" fmla="*/ 220 w 290"/>
                <a:gd name="T13" fmla="*/ 1 h 461"/>
                <a:gd name="T14" fmla="*/ 266 w 290"/>
                <a:gd name="T15" fmla="*/ 12 h 461"/>
                <a:gd name="T16" fmla="*/ 347 w 290"/>
                <a:gd name="T17" fmla="*/ 55 h 461"/>
                <a:gd name="T18" fmla="*/ 406 w 290"/>
                <a:gd name="T19" fmla="*/ 143 h 461"/>
                <a:gd name="T20" fmla="*/ 494 w 290"/>
                <a:gd name="T21" fmla="*/ 337 h 461"/>
                <a:gd name="T22" fmla="*/ 533 w 290"/>
                <a:gd name="T23" fmla="*/ 440 h 461"/>
                <a:gd name="T24" fmla="*/ 550 w 290"/>
                <a:gd name="T25" fmla="*/ 470 h 461"/>
                <a:gd name="T26" fmla="*/ 558 w 290"/>
                <a:gd name="T27" fmla="*/ 522 h 461"/>
                <a:gd name="T28" fmla="*/ 557 w 290"/>
                <a:gd name="T29" fmla="*/ 742 h 461"/>
                <a:gd name="T30" fmla="*/ 494 w 290"/>
                <a:gd name="T31" fmla="*/ 971 h 461"/>
                <a:gd name="T32" fmla="*/ 325 w 290"/>
                <a:gd name="T33" fmla="*/ 1084 h 461"/>
                <a:gd name="T34" fmla="*/ 211 w 290"/>
                <a:gd name="T35" fmla="*/ 1070 h 461"/>
                <a:gd name="T36" fmla="*/ 119 w 290"/>
                <a:gd name="T37" fmla="*/ 988 h 461"/>
                <a:gd name="T38" fmla="*/ 11 w 290"/>
                <a:gd name="T39" fmla="*/ 738 h 4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0" h="461">
                  <a:moveTo>
                    <a:pt x="6" y="312"/>
                  </a:moveTo>
                  <a:cubicBezTo>
                    <a:pt x="0" y="277"/>
                    <a:pt x="0" y="242"/>
                    <a:pt x="3" y="207"/>
                  </a:cubicBezTo>
                  <a:cubicBezTo>
                    <a:pt x="5" y="191"/>
                    <a:pt x="7" y="174"/>
                    <a:pt x="9" y="158"/>
                  </a:cubicBezTo>
                  <a:cubicBezTo>
                    <a:pt x="11" y="140"/>
                    <a:pt x="11" y="123"/>
                    <a:pt x="18" y="107"/>
                  </a:cubicBezTo>
                  <a:cubicBezTo>
                    <a:pt x="30" y="79"/>
                    <a:pt x="40" y="50"/>
                    <a:pt x="62" y="29"/>
                  </a:cubicBezTo>
                  <a:cubicBezTo>
                    <a:pt x="71" y="20"/>
                    <a:pt x="81" y="13"/>
                    <a:pt x="93" y="8"/>
                  </a:cubicBezTo>
                  <a:cubicBezTo>
                    <a:pt x="99" y="5"/>
                    <a:pt x="106" y="3"/>
                    <a:pt x="113" y="1"/>
                  </a:cubicBezTo>
                  <a:cubicBezTo>
                    <a:pt x="121" y="0"/>
                    <a:pt x="129" y="2"/>
                    <a:pt x="137" y="5"/>
                  </a:cubicBezTo>
                  <a:cubicBezTo>
                    <a:pt x="151" y="9"/>
                    <a:pt x="169" y="13"/>
                    <a:pt x="179" y="23"/>
                  </a:cubicBezTo>
                  <a:cubicBezTo>
                    <a:pt x="190" y="35"/>
                    <a:pt x="199" y="47"/>
                    <a:pt x="208" y="60"/>
                  </a:cubicBezTo>
                  <a:cubicBezTo>
                    <a:pt x="225" y="86"/>
                    <a:pt x="240" y="114"/>
                    <a:pt x="254" y="143"/>
                  </a:cubicBezTo>
                  <a:cubicBezTo>
                    <a:pt x="261" y="157"/>
                    <a:pt x="267" y="171"/>
                    <a:pt x="274" y="186"/>
                  </a:cubicBezTo>
                  <a:cubicBezTo>
                    <a:pt x="277" y="191"/>
                    <a:pt x="279" y="195"/>
                    <a:pt x="283" y="199"/>
                  </a:cubicBezTo>
                  <a:cubicBezTo>
                    <a:pt x="287" y="205"/>
                    <a:pt x="286" y="214"/>
                    <a:pt x="287" y="221"/>
                  </a:cubicBezTo>
                  <a:cubicBezTo>
                    <a:pt x="290" y="252"/>
                    <a:pt x="290" y="283"/>
                    <a:pt x="286" y="314"/>
                  </a:cubicBezTo>
                  <a:cubicBezTo>
                    <a:pt x="282" y="347"/>
                    <a:pt x="274" y="383"/>
                    <a:pt x="254" y="411"/>
                  </a:cubicBezTo>
                  <a:cubicBezTo>
                    <a:pt x="234" y="440"/>
                    <a:pt x="201" y="454"/>
                    <a:pt x="167" y="459"/>
                  </a:cubicBezTo>
                  <a:cubicBezTo>
                    <a:pt x="146" y="461"/>
                    <a:pt x="128" y="457"/>
                    <a:pt x="108" y="453"/>
                  </a:cubicBezTo>
                  <a:cubicBezTo>
                    <a:pt x="90" y="449"/>
                    <a:pt x="73" y="431"/>
                    <a:pt x="61" y="418"/>
                  </a:cubicBezTo>
                  <a:cubicBezTo>
                    <a:pt x="32" y="389"/>
                    <a:pt x="14" y="352"/>
                    <a:pt x="6" y="312"/>
                  </a:cubicBezTo>
                </a:path>
              </a:pathLst>
            </a:custGeom>
            <a:solidFill>
              <a:srgbClr val="EE7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2" name="Freeform 30">
              <a:extLst>
                <a:ext uri="{FF2B5EF4-FFF2-40B4-BE49-F238E27FC236}">
                  <a16:creationId xmlns:a16="http://schemas.microsoft.com/office/drawing/2014/main" id="{A6DB4727-3341-42A1-8539-4A0AC824D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241"/>
              <a:ext cx="244" cy="232"/>
            </a:xfrm>
            <a:custGeom>
              <a:avLst/>
              <a:gdLst>
                <a:gd name="T0" fmla="*/ 8 w 195"/>
                <a:gd name="T1" fmla="*/ 0 h 174"/>
                <a:gd name="T2" fmla="*/ 133 w 195"/>
                <a:gd name="T3" fmla="*/ 31 h 174"/>
                <a:gd name="T4" fmla="*/ 213 w 195"/>
                <a:gd name="T5" fmla="*/ 113 h 174"/>
                <a:gd name="T6" fmla="*/ 382 w 195"/>
                <a:gd name="T7" fmla="*/ 412 h 174"/>
                <a:gd name="T8" fmla="*/ 334 w 195"/>
                <a:gd name="T9" fmla="*/ 335 h 174"/>
                <a:gd name="T10" fmla="*/ 274 w 195"/>
                <a:gd name="T11" fmla="*/ 223 h 174"/>
                <a:gd name="T12" fmla="*/ 164 w 195"/>
                <a:gd name="T13" fmla="*/ 116 h 174"/>
                <a:gd name="T14" fmla="*/ 0 w 195"/>
                <a:gd name="T15" fmla="*/ 12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74">
                  <a:moveTo>
                    <a:pt x="4" y="0"/>
                  </a:moveTo>
                  <a:cubicBezTo>
                    <a:pt x="21" y="0"/>
                    <a:pt x="49" y="4"/>
                    <a:pt x="68" y="13"/>
                  </a:cubicBezTo>
                  <a:cubicBezTo>
                    <a:pt x="85" y="22"/>
                    <a:pt x="96" y="35"/>
                    <a:pt x="109" y="48"/>
                  </a:cubicBezTo>
                  <a:cubicBezTo>
                    <a:pt x="144" y="83"/>
                    <a:pt x="176" y="127"/>
                    <a:pt x="195" y="174"/>
                  </a:cubicBezTo>
                  <a:cubicBezTo>
                    <a:pt x="185" y="169"/>
                    <a:pt x="176" y="151"/>
                    <a:pt x="170" y="141"/>
                  </a:cubicBezTo>
                  <a:cubicBezTo>
                    <a:pt x="159" y="126"/>
                    <a:pt x="151" y="109"/>
                    <a:pt x="140" y="94"/>
                  </a:cubicBezTo>
                  <a:cubicBezTo>
                    <a:pt x="124" y="75"/>
                    <a:pt x="106" y="59"/>
                    <a:pt x="84" y="49"/>
                  </a:cubicBezTo>
                  <a:cubicBezTo>
                    <a:pt x="55" y="37"/>
                    <a:pt x="25" y="22"/>
                    <a:pt x="0" y="5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3" name="Freeform 31">
              <a:extLst>
                <a:ext uri="{FF2B5EF4-FFF2-40B4-BE49-F238E27FC236}">
                  <a16:creationId xmlns:a16="http://schemas.microsoft.com/office/drawing/2014/main" id="{F49659A5-09CF-46CC-BFBB-ED6ADB688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1507"/>
              <a:ext cx="41" cy="277"/>
            </a:xfrm>
            <a:custGeom>
              <a:avLst/>
              <a:gdLst>
                <a:gd name="T0" fmla="*/ 63 w 33"/>
                <a:gd name="T1" fmla="*/ 0 h 208"/>
                <a:gd name="T2" fmla="*/ 15 w 33"/>
                <a:gd name="T3" fmla="*/ 226 h 208"/>
                <a:gd name="T4" fmla="*/ 15 w 33"/>
                <a:gd name="T5" fmla="*/ 337 h 208"/>
                <a:gd name="T6" fmla="*/ 11 w 33"/>
                <a:gd name="T7" fmla="*/ 408 h 208"/>
                <a:gd name="T8" fmla="*/ 1 w 33"/>
                <a:gd name="T9" fmla="*/ 491 h 208"/>
                <a:gd name="T10" fmla="*/ 48 w 33"/>
                <a:gd name="T11" fmla="*/ 204 h 208"/>
                <a:gd name="T12" fmla="*/ 53 w 33"/>
                <a:gd name="T13" fmla="*/ 95 h 208"/>
                <a:gd name="T14" fmla="*/ 60 w 33"/>
                <a:gd name="T15" fmla="*/ 12 h 2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208">
                  <a:moveTo>
                    <a:pt x="33" y="0"/>
                  </a:moveTo>
                  <a:cubicBezTo>
                    <a:pt x="19" y="30"/>
                    <a:pt x="10" y="63"/>
                    <a:pt x="8" y="96"/>
                  </a:cubicBezTo>
                  <a:cubicBezTo>
                    <a:pt x="7" y="112"/>
                    <a:pt x="8" y="127"/>
                    <a:pt x="8" y="143"/>
                  </a:cubicBezTo>
                  <a:cubicBezTo>
                    <a:pt x="8" y="153"/>
                    <a:pt x="7" y="163"/>
                    <a:pt x="6" y="173"/>
                  </a:cubicBezTo>
                  <a:cubicBezTo>
                    <a:pt x="5" y="184"/>
                    <a:pt x="0" y="198"/>
                    <a:pt x="1" y="208"/>
                  </a:cubicBezTo>
                  <a:cubicBezTo>
                    <a:pt x="23" y="173"/>
                    <a:pt x="25" y="127"/>
                    <a:pt x="25" y="86"/>
                  </a:cubicBezTo>
                  <a:cubicBezTo>
                    <a:pt x="25" y="70"/>
                    <a:pt x="27" y="55"/>
                    <a:pt x="28" y="40"/>
                  </a:cubicBezTo>
                  <a:cubicBezTo>
                    <a:pt x="29" y="30"/>
                    <a:pt x="25" y="13"/>
                    <a:pt x="31" y="5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4" name="Freeform 32">
              <a:extLst>
                <a:ext uri="{FF2B5EF4-FFF2-40B4-BE49-F238E27FC236}">
                  <a16:creationId xmlns:a16="http://schemas.microsoft.com/office/drawing/2014/main" id="{DA127CE2-712C-4832-A908-12BBDB50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728"/>
              <a:ext cx="313" cy="452"/>
            </a:xfrm>
            <a:custGeom>
              <a:avLst/>
              <a:gdLst>
                <a:gd name="T0" fmla="*/ 0 w 250"/>
                <a:gd name="T1" fmla="*/ 799 h 339"/>
                <a:gd name="T2" fmla="*/ 170 w 250"/>
                <a:gd name="T3" fmla="*/ 713 h 339"/>
                <a:gd name="T4" fmla="*/ 294 w 250"/>
                <a:gd name="T5" fmla="*/ 591 h 339"/>
                <a:gd name="T6" fmla="*/ 344 w 250"/>
                <a:gd name="T7" fmla="*/ 448 h 339"/>
                <a:gd name="T8" fmla="*/ 447 w 250"/>
                <a:gd name="T9" fmla="*/ 297 h 339"/>
                <a:gd name="T10" fmla="*/ 485 w 250"/>
                <a:gd name="T11" fmla="*/ 0 h 339"/>
                <a:gd name="T12" fmla="*/ 408 w 250"/>
                <a:gd name="T13" fmla="*/ 233 h 339"/>
                <a:gd name="T14" fmla="*/ 280 w 250"/>
                <a:gd name="T15" fmla="*/ 449 h 339"/>
                <a:gd name="T16" fmla="*/ 148 w 250"/>
                <a:gd name="T17" fmla="*/ 661 h 339"/>
                <a:gd name="T18" fmla="*/ 30 w 250"/>
                <a:gd name="T19" fmla="*/ 773 h 3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0" h="339">
                  <a:moveTo>
                    <a:pt x="0" y="337"/>
                  </a:moveTo>
                  <a:cubicBezTo>
                    <a:pt x="30" y="339"/>
                    <a:pt x="60" y="312"/>
                    <a:pt x="87" y="301"/>
                  </a:cubicBezTo>
                  <a:cubicBezTo>
                    <a:pt x="117" y="288"/>
                    <a:pt x="138" y="284"/>
                    <a:pt x="150" y="249"/>
                  </a:cubicBezTo>
                  <a:cubicBezTo>
                    <a:pt x="157" y="228"/>
                    <a:pt x="162" y="208"/>
                    <a:pt x="176" y="189"/>
                  </a:cubicBezTo>
                  <a:cubicBezTo>
                    <a:pt x="192" y="167"/>
                    <a:pt x="213" y="148"/>
                    <a:pt x="228" y="125"/>
                  </a:cubicBezTo>
                  <a:cubicBezTo>
                    <a:pt x="250" y="92"/>
                    <a:pt x="250" y="38"/>
                    <a:pt x="247" y="0"/>
                  </a:cubicBezTo>
                  <a:cubicBezTo>
                    <a:pt x="234" y="31"/>
                    <a:pt x="220" y="65"/>
                    <a:pt x="208" y="98"/>
                  </a:cubicBezTo>
                  <a:cubicBezTo>
                    <a:pt x="194" y="134"/>
                    <a:pt x="165" y="160"/>
                    <a:pt x="143" y="190"/>
                  </a:cubicBezTo>
                  <a:cubicBezTo>
                    <a:pt x="120" y="222"/>
                    <a:pt x="105" y="254"/>
                    <a:pt x="75" y="279"/>
                  </a:cubicBezTo>
                  <a:cubicBezTo>
                    <a:pt x="56" y="295"/>
                    <a:pt x="37" y="317"/>
                    <a:pt x="15" y="326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5" name="Freeform 33">
              <a:extLst>
                <a:ext uri="{FF2B5EF4-FFF2-40B4-BE49-F238E27FC236}">
                  <a16:creationId xmlns:a16="http://schemas.microsoft.com/office/drawing/2014/main" id="{026FF387-8EC9-47D1-8D10-4E49E8170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2211"/>
              <a:ext cx="92" cy="333"/>
            </a:xfrm>
            <a:custGeom>
              <a:avLst/>
              <a:gdLst>
                <a:gd name="T0" fmla="*/ 100 w 73"/>
                <a:gd name="T1" fmla="*/ 0 h 250"/>
                <a:gd name="T2" fmla="*/ 117 w 73"/>
                <a:gd name="T3" fmla="*/ 69 h 250"/>
                <a:gd name="T4" fmla="*/ 117 w 73"/>
                <a:gd name="T5" fmla="*/ 127 h 250"/>
                <a:gd name="T6" fmla="*/ 87 w 73"/>
                <a:gd name="T7" fmla="*/ 268 h 250"/>
                <a:gd name="T8" fmla="*/ 42 w 73"/>
                <a:gd name="T9" fmla="*/ 394 h 250"/>
                <a:gd name="T10" fmla="*/ 18 w 73"/>
                <a:gd name="T11" fmla="*/ 591 h 250"/>
                <a:gd name="T12" fmla="*/ 72 w 73"/>
                <a:gd name="T13" fmla="*/ 376 h 250"/>
                <a:gd name="T14" fmla="*/ 126 w 73"/>
                <a:gd name="T15" fmla="*/ 213 h 250"/>
                <a:gd name="T16" fmla="*/ 100 w 73"/>
                <a:gd name="T17" fmla="*/ 20 h 2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250">
                  <a:moveTo>
                    <a:pt x="50" y="0"/>
                  </a:moveTo>
                  <a:cubicBezTo>
                    <a:pt x="49" y="9"/>
                    <a:pt x="58" y="20"/>
                    <a:pt x="59" y="29"/>
                  </a:cubicBezTo>
                  <a:cubicBezTo>
                    <a:pt x="60" y="36"/>
                    <a:pt x="60" y="45"/>
                    <a:pt x="59" y="53"/>
                  </a:cubicBezTo>
                  <a:cubicBezTo>
                    <a:pt x="58" y="74"/>
                    <a:pt x="52" y="94"/>
                    <a:pt x="44" y="113"/>
                  </a:cubicBezTo>
                  <a:cubicBezTo>
                    <a:pt x="37" y="132"/>
                    <a:pt x="27" y="148"/>
                    <a:pt x="21" y="167"/>
                  </a:cubicBezTo>
                  <a:cubicBezTo>
                    <a:pt x="11" y="196"/>
                    <a:pt x="8" y="222"/>
                    <a:pt x="9" y="250"/>
                  </a:cubicBezTo>
                  <a:cubicBezTo>
                    <a:pt x="0" y="225"/>
                    <a:pt x="26" y="183"/>
                    <a:pt x="36" y="159"/>
                  </a:cubicBezTo>
                  <a:cubicBezTo>
                    <a:pt x="45" y="136"/>
                    <a:pt x="55" y="114"/>
                    <a:pt x="63" y="90"/>
                  </a:cubicBezTo>
                  <a:cubicBezTo>
                    <a:pt x="73" y="61"/>
                    <a:pt x="73" y="31"/>
                    <a:pt x="50" y="8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6" name="Freeform 34">
              <a:extLst>
                <a:ext uri="{FF2B5EF4-FFF2-40B4-BE49-F238E27FC236}">
                  <a16:creationId xmlns:a16="http://schemas.microsoft.com/office/drawing/2014/main" id="{B10605AB-A595-4872-9186-3D737C895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884"/>
              <a:ext cx="166" cy="228"/>
            </a:xfrm>
            <a:custGeom>
              <a:avLst/>
              <a:gdLst>
                <a:gd name="T0" fmla="*/ 258 w 133"/>
                <a:gd name="T1" fmla="*/ 0 h 171"/>
                <a:gd name="T2" fmla="*/ 117 w 133"/>
                <a:gd name="T3" fmla="*/ 128 h 171"/>
                <a:gd name="T4" fmla="*/ 0 w 133"/>
                <a:gd name="T5" fmla="*/ 405 h 171"/>
                <a:gd name="T6" fmla="*/ 65 w 133"/>
                <a:gd name="T7" fmla="*/ 284 h 171"/>
                <a:gd name="T8" fmla="*/ 115 w 133"/>
                <a:gd name="T9" fmla="*/ 176 h 171"/>
                <a:gd name="T10" fmla="*/ 240 w 133"/>
                <a:gd name="T11" fmla="*/ 7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71">
                  <a:moveTo>
                    <a:pt x="133" y="0"/>
                  </a:moveTo>
                  <a:cubicBezTo>
                    <a:pt x="109" y="4"/>
                    <a:pt x="73" y="33"/>
                    <a:pt x="60" y="54"/>
                  </a:cubicBezTo>
                  <a:cubicBezTo>
                    <a:pt x="37" y="91"/>
                    <a:pt x="27" y="135"/>
                    <a:pt x="0" y="171"/>
                  </a:cubicBezTo>
                  <a:cubicBezTo>
                    <a:pt x="17" y="160"/>
                    <a:pt x="26" y="137"/>
                    <a:pt x="34" y="120"/>
                  </a:cubicBezTo>
                  <a:cubicBezTo>
                    <a:pt x="41" y="104"/>
                    <a:pt x="51" y="90"/>
                    <a:pt x="59" y="74"/>
                  </a:cubicBezTo>
                  <a:cubicBezTo>
                    <a:pt x="71" y="49"/>
                    <a:pt x="95" y="13"/>
                    <a:pt x="123" y="3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7" name="Freeform 35">
              <a:extLst>
                <a:ext uri="{FF2B5EF4-FFF2-40B4-BE49-F238E27FC236}">
                  <a16:creationId xmlns:a16="http://schemas.microsoft.com/office/drawing/2014/main" id="{BBFFFB77-5E1D-49F1-8A29-93F07EF7A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569"/>
              <a:ext cx="80" cy="75"/>
            </a:xfrm>
            <a:custGeom>
              <a:avLst/>
              <a:gdLst>
                <a:gd name="T0" fmla="*/ 0 w 64"/>
                <a:gd name="T1" fmla="*/ 63 h 56"/>
                <a:gd name="T2" fmla="*/ 79 w 64"/>
                <a:gd name="T3" fmla="*/ 59 h 56"/>
                <a:gd name="T4" fmla="*/ 125 w 64"/>
                <a:gd name="T5" fmla="*/ 134 h 56"/>
                <a:gd name="T6" fmla="*/ 14 w 64"/>
                <a:gd name="T7" fmla="*/ 3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6">
                  <a:moveTo>
                    <a:pt x="0" y="26"/>
                  </a:moveTo>
                  <a:cubicBezTo>
                    <a:pt x="13" y="17"/>
                    <a:pt x="26" y="18"/>
                    <a:pt x="40" y="25"/>
                  </a:cubicBezTo>
                  <a:cubicBezTo>
                    <a:pt x="54" y="31"/>
                    <a:pt x="58" y="42"/>
                    <a:pt x="64" y="56"/>
                  </a:cubicBezTo>
                  <a:cubicBezTo>
                    <a:pt x="52" y="30"/>
                    <a:pt x="43" y="0"/>
                    <a:pt x="7" y="14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8" name="Freeform 36">
              <a:extLst>
                <a:ext uri="{FF2B5EF4-FFF2-40B4-BE49-F238E27FC236}">
                  <a16:creationId xmlns:a16="http://schemas.microsoft.com/office/drawing/2014/main" id="{95690A5F-A3CF-4E98-B431-E13841684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896"/>
              <a:ext cx="117" cy="175"/>
            </a:xfrm>
            <a:custGeom>
              <a:avLst/>
              <a:gdLst>
                <a:gd name="T0" fmla="*/ 0 w 93"/>
                <a:gd name="T1" fmla="*/ 0 h 131"/>
                <a:gd name="T2" fmla="*/ 67 w 93"/>
                <a:gd name="T3" fmla="*/ 176 h 131"/>
                <a:gd name="T4" fmla="*/ 185 w 93"/>
                <a:gd name="T5" fmla="*/ 313 h 131"/>
                <a:gd name="T6" fmla="*/ 79 w 93"/>
                <a:gd name="T7" fmla="*/ 144 h 131"/>
                <a:gd name="T8" fmla="*/ 6 w 93"/>
                <a:gd name="T9" fmla="*/ 15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2" y="26"/>
                    <a:pt x="13" y="54"/>
                    <a:pt x="33" y="74"/>
                  </a:cubicBezTo>
                  <a:cubicBezTo>
                    <a:pt x="53" y="93"/>
                    <a:pt x="72" y="113"/>
                    <a:pt x="93" y="131"/>
                  </a:cubicBezTo>
                  <a:cubicBezTo>
                    <a:pt x="74" y="113"/>
                    <a:pt x="52" y="84"/>
                    <a:pt x="40" y="61"/>
                  </a:cubicBezTo>
                  <a:cubicBezTo>
                    <a:pt x="29" y="41"/>
                    <a:pt x="22" y="17"/>
                    <a:pt x="3" y="6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9" name="Freeform 37">
              <a:extLst>
                <a:ext uri="{FF2B5EF4-FFF2-40B4-BE49-F238E27FC236}">
                  <a16:creationId xmlns:a16="http://schemas.microsoft.com/office/drawing/2014/main" id="{E52189AB-D0B6-40FE-8E6F-A6FA80891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652"/>
              <a:ext cx="287" cy="305"/>
            </a:xfrm>
            <a:custGeom>
              <a:avLst/>
              <a:gdLst>
                <a:gd name="T0" fmla="*/ 9 w 230"/>
                <a:gd name="T1" fmla="*/ 121 h 229"/>
                <a:gd name="T2" fmla="*/ 167 w 230"/>
                <a:gd name="T3" fmla="*/ 501 h 229"/>
                <a:gd name="T4" fmla="*/ 322 w 230"/>
                <a:gd name="T5" fmla="*/ 511 h 229"/>
                <a:gd name="T6" fmla="*/ 416 w 230"/>
                <a:gd name="T7" fmla="*/ 365 h 229"/>
                <a:gd name="T8" fmla="*/ 383 w 230"/>
                <a:gd name="T9" fmla="*/ 205 h 229"/>
                <a:gd name="T10" fmla="*/ 227 w 230"/>
                <a:gd name="T11" fmla="*/ 161 h 229"/>
                <a:gd name="T12" fmla="*/ 81 w 230"/>
                <a:gd name="T13" fmla="*/ 33 h 229"/>
                <a:gd name="T14" fmla="*/ 6 w 230"/>
                <a:gd name="T15" fmla="*/ 52 h 2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0" h="229">
                  <a:moveTo>
                    <a:pt x="5" y="51"/>
                  </a:moveTo>
                  <a:cubicBezTo>
                    <a:pt x="5" y="110"/>
                    <a:pt x="29" y="181"/>
                    <a:pt x="86" y="212"/>
                  </a:cubicBezTo>
                  <a:cubicBezTo>
                    <a:pt x="107" y="223"/>
                    <a:pt x="146" y="229"/>
                    <a:pt x="166" y="216"/>
                  </a:cubicBezTo>
                  <a:cubicBezTo>
                    <a:pt x="187" y="202"/>
                    <a:pt x="206" y="179"/>
                    <a:pt x="214" y="155"/>
                  </a:cubicBezTo>
                  <a:cubicBezTo>
                    <a:pt x="223" y="127"/>
                    <a:pt x="230" y="98"/>
                    <a:pt x="197" y="87"/>
                  </a:cubicBezTo>
                  <a:cubicBezTo>
                    <a:pt x="170" y="78"/>
                    <a:pt x="143" y="80"/>
                    <a:pt x="117" y="68"/>
                  </a:cubicBezTo>
                  <a:cubicBezTo>
                    <a:pt x="88" y="55"/>
                    <a:pt x="69" y="28"/>
                    <a:pt x="42" y="14"/>
                  </a:cubicBezTo>
                  <a:cubicBezTo>
                    <a:pt x="32" y="9"/>
                    <a:pt x="0" y="0"/>
                    <a:pt x="3" y="22"/>
                  </a:cubicBezTo>
                </a:path>
              </a:pathLst>
            </a:custGeom>
            <a:solidFill>
              <a:srgbClr val="EB6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0" name="Freeform 38">
              <a:extLst>
                <a:ext uri="{FF2B5EF4-FFF2-40B4-BE49-F238E27FC236}">
                  <a16:creationId xmlns:a16="http://schemas.microsoft.com/office/drawing/2014/main" id="{BEBFD1CB-8C17-4E33-8312-6D1CFFF15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408"/>
              <a:ext cx="138" cy="161"/>
            </a:xfrm>
            <a:custGeom>
              <a:avLst/>
              <a:gdLst>
                <a:gd name="T0" fmla="*/ 0 w 110"/>
                <a:gd name="T1" fmla="*/ 113 h 121"/>
                <a:gd name="T2" fmla="*/ 113 w 110"/>
                <a:gd name="T3" fmla="*/ 5 h 121"/>
                <a:gd name="T4" fmla="*/ 210 w 110"/>
                <a:gd name="T5" fmla="*/ 90 h 121"/>
                <a:gd name="T6" fmla="*/ 92 w 110"/>
                <a:gd name="T7" fmla="*/ 140 h 121"/>
                <a:gd name="T8" fmla="*/ 8 w 110"/>
                <a:gd name="T9" fmla="*/ 213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21">
                  <a:moveTo>
                    <a:pt x="0" y="48"/>
                  </a:moveTo>
                  <a:cubicBezTo>
                    <a:pt x="6" y="26"/>
                    <a:pt x="35" y="4"/>
                    <a:pt x="57" y="2"/>
                  </a:cubicBezTo>
                  <a:cubicBezTo>
                    <a:pt x="79" y="0"/>
                    <a:pt x="110" y="12"/>
                    <a:pt x="106" y="38"/>
                  </a:cubicBezTo>
                  <a:cubicBezTo>
                    <a:pt x="78" y="46"/>
                    <a:pt x="63" y="30"/>
                    <a:pt x="46" y="59"/>
                  </a:cubicBezTo>
                  <a:cubicBezTo>
                    <a:pt x="42" y="66"/>
                    <a:pt x="13" y="121"/>
                    <a:pt x="4" y="90"/>
                  </a:cubicBezTo>
                </a:path>
              </a:pathLst>
            </a:custGeom>
            <a:solidFill>
              <a:srgbClr val="EF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1" name="Freeform 39">
              <a:extLst>
                <a:ext uri="{FF2B5EF4-FFF2-40B4-BE49-F238E27FC236}">
                  <a16:creationId xmlns:a16="http://schemas.microsoft.com/office/drawing/2014/main" id="{F6D5548D-86AB-4521-B42A-762C9A71F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029"/>
              <a:ext cx="140" cy="188"/>
            </a:xfrm>
            <a:custGeom>
              <a:avLst/>
              <a:gdLst>
                <a:gd name="T0" fmla="*/ 0 w 112"/>
                <a:gd name="T1" fmla="*/ 335 h 141"/>
                <a:gd name="T2" fmla="*/ 130 w 112"/>
                <a:gd name="T3" fmla="*/ 197 h 141"/>
                <a:gd name="T4" fmla="*/ 219 w 112"/>
                <a:gd name="T5" fmla="*/ 0 h 141"/>
                <a:gd name="T6" fmla="*/ 163 w 112"/>
                <a:gd name="T7" fmla="*/ 161 h 141"/>
                <a:gd name="T8" fmla="*/ 114 w 112"/>
                <a:gd name="T9" fmla="*/ 277 h 141"/>
                <a:gd name="T10" fmla="*/ 69 w 112"/>
                <a:gd name="T11" fmla="*/ 332 h 141"/>
                <a:gd name="T12" fmla="*/ 0 w 112"/>
                <a:gd name="T13" fmla="*/ 33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41">
                  <a:moveTo>
                    <a:pt x="0" y="141"/>
                  </a:moveTo>
                  <a:cubicBezTo>
                    <a:pt x="24" y="128"/>
                    <a:pt x="50" y="106"/>
                    <a:pt x="66" y="83"/>
                  </a:cubicBezTo>
                  <a:cubicBezTo>
                    <a:pt x="80" y="62"/>
                    <a:pt x="110" y="24"/>
                    <a:pt x="112" y="0"/>
                  </a:cubicBezTo>
                  <a:cubicBezTo>
                    <a:pt x="108" y="22"/>
                    <a:pt x="92" y="47"/>
                    <a:pt x="83" y="68"/>
                  </a:cubicBezTo>
                  <a:cubicBezTo>
                    <a:pt x="76" y="85"/>
                    <a:pt x="67" y="101"/>
                    <a:pt x="58" y="117"/>
                  </a:cubicBezTo>
                  <a:cubicBezTo>
                    <a:pt x="51" y="128"/>
                    <a:pt x="49" y="138"/>
                    <a:pt x="35" y="140"/>
                  </a:cubicBezTo>
                  <a:cubicBezTo>
                    <a:pt x="24" y="141"/>
                    <a:pt x="13" y="136"/>
                    <a:pt x="0" y="14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2" name="Freeform 40">
              <a:extLst>
                <a:ext uri="{FF2B5EF4-FFF2-40B4-BE49-F238E27FC236}">
                  <a16:creationId xmlns:a16="http://schemas.microsoft.com/office/drawing/2014/main" id="{1DC87180-DCAE-4C97-81FC-EC736D0C4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336"/>
              <a:ext cx="135" cy="484"/>
            </a:xfrm>
            <a:custGeom>
              <a:avLst/>
              <a:gdLst>
                <a:gd name="T0" fmla="*/ 23 w 108"/>
                <a:gd name="T1" fmla="*/ 0 h 363"/>
                <a:gd name="T2" fmla="*/ 163 w 108"/>
                <a:gd name="T3" fmla="*/ 305 h 363"/>
                <a:gd name="T4" fmla="*/ 201 w 108"/>
                <a:gd name="T5" fmla="*/ 512 h 363"/>
                <a:gd name="T6" fmla="*/ 166 w 108"/>
                <a:gd name="T7" fmla="*/ 655 h 363"/>
                <a:gd name="T8" fmla="*/ 64 w 108"/>
                <a:gd name="T9" fmla="*/ 783 h 363"/>
                <a:gd name="T10" fmla="*/ 10 w 108"/>
                <a:gd name="T11" fmla="*/ 784 h 363"/>
                <a:gd name="T12" fmla="*/ 108 w 108"/>
                <a:gd name="T13" fmla="*/ 599 h 363"/>
                <a:gd name="T14" fmla="*/ 130 w 108"/>
                <a:gd name="T15" fmla="*/ 383 h 363"/>
                <a:gd name="T16" fmla="*/ 64 w 108"/>
                <a:gd name="T17" fmla="*/ 165 h 363"/>
                <a:gd name="T18" fmla="*/ 18 w 108"/>
                <a:gd name="T19" fmla="*/ 16 h 3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363">
                  <a:moveTo>
                    <a:pt x="11" y="0"/>
                  </a:moveTo>
                  <a:cubicBezTo>
                    <a:pt x="46" y="39"/>
                    <a:pt x="69" y="79"/>
                    <a:pt x="83" y="129"/>
                  </a:cubicBezTo>
                  <a:cubicBezTo>
                    <a:pt x="91" y="158"/>
                    <a:pt x="98" y="187"/>
                    <a:pt x="103" y="216"/>
                  </a:cubicBezTo>
                  <a:cubicBezTo>
                    <a:pt x="108" y="243"/>
                    <a:pt x="100" y="254"/>
                    <a:pt x="85" y="276"/>
                  </a:cubicBezTo>
                  <a:cubicBezTo>
                    <a:pt x="70" y="298"/>
                    <a:pt x="52" y="311"/>
                    <a:pt x="33" y="330"/>
                  </a:cubicBezTo>
                  <a:cubicBezTo>
                    <a:pt x="23" y="340"/>
                    <a:pt x="0" y="363"/>
                    <a:pt x="5" y="331"/>
                  </a:cubicBezTo>
                  <a:cubicBezTo>
                    <a:pt x="9" y="303"/>
                    <a:pt x="41" y="277"/>
                    <a:pt x="55" y="253"/>
                  </a:cubicBezTo>
                  <a:cubicBezTo>
                    <a:pt x="71" y="227"/>
                    <a:pt x="70" y="191"/>
                    <a:pt x="66" y="161"/>
                  </a:cubicBezTo>
                  <a:cubicBezTo>
                    <a:pt x="61" y="126"/>
                    <a:pt x="48" y="100"/>
                    <a:pt x="33" y="70"/>
                  </a:cubicBezTo>
                  <a:cubicBezTo>
                    <a:pt x="25" y="54"/>
                    <a:pt x="7" y="26"/>
                    <a:pt x="9" y="7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3" name="Freeform 41">
              <a:extLst>
                <a:ext uri="{FF2B5EF4-FFF2-40B4-BE49-F238E27FC236}">
                  <a16:creationId xmlns:a16="http://schemas.microsoft.com/office/drawing/2014/main" id="{FD9EE285-2955-4DD4-8CCC-D49A711FE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176"/>
              <a:ext cx="69" cy="120"/>
            </a:xfrm>
            <a:custGeom>
              <a:avLst/>
              <a:gdLst>
                <a:gd name="T0" fmla="*/ 0 w 55"/>
                <a:gd name="T1" fmla="*/ 0 h 90"/>
                <a:gd name="T2" fmla="*/ 61 w 55"/>
                <a:gd name="T3" fmla="*/ 33 h 90"/>
                <a:gd name="T4" fmla="*/ 94 w 55"/>
                <a:gd name="T5" fmla="*/ 63 h 90"/>
                <a:gd name="T6" fmla="*/ 87 w 55"/>
                <a:gd name="T7" fmla="*/ 213 h 90"/>
                <a:gd name="T8" fmla="*/ 63 w 55"/>
                <a:gd name="T9" fmla="*/ 84 h 90"/>
                <a:gd name="T10" fmla="*/ 0 w 55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90">
                  <a:moveTo>
                    <a:pt x="0" y="0"/>
                  </a:moveTo>
                  <a:cubicBezTo>
                    <a:pt x="8" y="0"/>
                    <a:pt x="21" y="10"/>
                    <a:pt x="31" y="14"/>
                  </a:cubicBezTo>
                  <a:cubicBezTo>
                    <a:pt x="43" y="18"/>
                    <a:pt x="44" y="16"/>
                    <a:pt x="48" y="26"/>
                  </a:cubicBezTo>
                  <a:cubicBezTo>
                    <a:pt x="55" y="43"/>
                    <a:pt x="49" y="76"/>
                    <a:pt x="44" y="90"/>
                  </a:cubicBezTo>
                  <a:cubicBezTo>
                    <a:pt x="38" y="72"/>
                    <a:pt x="42" y="53"/>
                    <a:pt x="32" y="35"/>
                  </a:cubicBezTo>
                  <a:cubicBezTo>
                    <a:pt x="26" y="23"/>
                    <a:pt x="2" y="11"/>
                    <a:pt x="0" y="1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4" name="Freeform 42">
              <a:extLst>
                <a:ext uri="{FF2B5EF4-FFF2-40B4-BE49-F238E27FC236}">
                  <a16:creationId xmlns:a16="http://schemas.microsoft.com/office/drawing/2014/main" id="{045B1BFA-61A7-4D9D-A5A4-31406F0AE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695"/>
              <a:ext cx="92" cy="65"/>
            </a:xfrm>
            <a:custGeom>
              <a:avLst/>
              <a:gdLst>
                <a:gd name="T0" fmla="*/ 18 w 73"/>
                <a:gd name="T1" fmla="*/ 9 h 49"/>
                <a:gd name="T2" fmla="*/ 38 w 73"/>
                <a:gd name="T3" fmla="*/ 21 h 49"/>
                <a:gd name="T4" fmla="*/ 86 w 73"/>
                <a:gd name="T5" fmla="*/ 56 h 49"/>
                <a:gd name="T6" fmla="*/ 140 w 73"/>
                <a:gd name="T7" fmla="*/ 114 h 49"/>
                <a:gd name="T8" fmla="*/ 115 w 73"/>
                <a:gd name="T9" fmla="*/ 70 h 49"/>
                <a:gd name="T10" fmla="*/ 0 w 73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49">
                  <a:moveTo>
                    <a:pt x="9" y="4"/>
                  </a:moveTo>
                  <a:cubicBezTo>
                    <a:pt x="2" y="3"/>
                    <a:pt x="17" y="8"/>
                    <a:pt x="19" y="9"/>
                  </a:cubicBezTo>
                  <a:cubicBezTo>
                    <a:pt x="28" y="12"/>
                    <a:pt x="36" y="18"/>
                    <a:pt x="43" y="24"/>
                  </a:cubicBezTo>
                  <a:cubicBezTo>
                    <a:pt x="53" y="31"/>
                    <a:pt x="60" y="42"/>
                    <a:pt x="70" y="49"/>
                  </a:cubicBezTo>
                  <a:cubicBezTo>
                    <a:pt x="73" y="36"/>
                    <a:pt x="65" y="34"/>
                    <a:pt x="57" y="30"/>
                  </a:cubicBezTo>
                  <a:cubicBezTo>
                    <a:pt x="40" y="19"/>
                    <a:pt x="14" y="9"/>
                    <a:pt x="0" y="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5" name="Freeform 43">
              <a:extLst>
                <a:ext uri="{FF2B5EF4-FFF2-40B4-BE49-F238E27FC236}">
                  <a16:creationId xmlns:a16="http://schemas.microsoft.com/office/drawing/2014/main" id="{EFBF279A-E976-48ED-BB26-B44BE925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220"/>
              <a:ext cx="266" cy="304"/>
            </a:xfrm>
            <a:custGeom>
              <a:avLst/>
              <a:gdLst>
                <a:gd name="T0" fmla="*/ 408 w 213"/>
                <a:gd name="T1" fmla="*/ 0 h 228"/>
                <a:gd name="T2" fmla="*/ 237 w 213"/>
                <a:gd name="T3" fmla="*/ 191 h 228"/>
                <a:gd name="T4" fmla="*/ 0 w 213"/>
                <a:gd name="T5" fmla="*/ 540 h 228"/>
                <a:gd name="T6" fmla="*/ 127 w 213"/>
                <a:gd name="T7" fmla="*/ 364 h 228"/>
                <a:gd name="T8" fmla="*/ 283 w 213"/>
                <a:gd name="T9" fmla="*/ 212 h 228"/>
                <a:gd name="T10" fmla="*/ 375 w 213"/>
                <a:gd name="T11" fmla="*/ 113 h 228"/>
                <a:gd name="T12" fmla="*/ 415 w 213"/>
                <a:gd name="T13" fmla="*/ 21 h 2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228">
                  <a:moveTo>
                    <a:pt x="210" y="0"/>
                  </a:moveTo>
                  <a:cubicBezTo>
                    <a:pt x="167" y="11"/>
                    <a:pt x="152" y="51"/>
                    <a:pt x="122" y="80"/>
                  </a:cubicBezTo>
                  <a:cubicBezTo>
                    <a:pt x="77" y="123"/>
                    <a:pt x="13" y="161"/>
                    <a:pt x="0" y="228"/>
                  </a:cubicBezTo>
                  <a:cubicBezTo>
                    <a:pt x="24" y="207"/>
                    <a:pt x="42" y="177"/>
                    <a:pt x="66" y="154"/>
                  </a:cubicBezTo>
                  <a:cubicBezTo>
                    <a:pt x="90" y="130"/>
                    <a:pt x="117" y="108"/>
                    <a:pt x="146" y="89"/>
                  </a:cubicBezTo>
                  <a:cubicBezTo>
                    <a:pt x="166" y="77"/>
                    <a:pt x="180" y="69"/>
                    <a:pt x="192" y="48"/>
                  </a:cubicBezTo>
                  <a:cubicBezTo>
                    <a:pt x="199" y="35"/>
                    <a:pt x="204" y="20"/>
                    <a:pt x="213" y="9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6" name="Freeform 44">
              <a:extLst>
                <a:ext uri="{FF2B5EF4-FFF2-40B4-BE49-F238E27FC236}">
                  <a16:creationId xmlns:a16="http://schemas.microsoft.com/office/drawing/2014/main" id="{35F7EB88-EC1D-4836-ADE9-D5B566C67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17"/>
              <a:ext cx="74" cy="78"/>
            </a:xfrm>
            <a:custGeom>
              <a:avLst/>
              <a:gdLst>
                <a:gd name="T0" fmla="*/ 29 w 59"/>
                <a:gd name="T1" fmla="*/ 141 h 58"/>
                <a:gd name="T2" fmla="*/ 61 w 59"/>
                <a:gd name="T3" fmla="*/ 101 h 58"/>
                <a:gd name="T4" fmla="*/ 117 w 59"/>
                <a:gd name="T5" fmla="*/ 110 h 58"/>
                <a:gd name="T6" fmla="*/ 69 w 59"/>
                <a:gd name="T7" fmla="*/ 62 h 58"/>
                <a:gd name="T8" fmla="*/ 8 w 59"/>
                <a:gd name="T9" fmla="*/ 0 h 58"/>
                <a:gd name="T10" fmla="*/ 8 w 59"/>
                <a:gd name="T11" fmla="*/ 125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58">
                  <a:moveTo>
                    <a:pt x="14" y="58"/>
                  </a:moveTo>
                  <a:cubicBezTo>
                    <a:pt x="13" y="54"/>
                    <a:pt x="25" y="44"/>
                    <a:pt x="31" y="42"/>
                  </a:cubicBezTo>
                  <a:cubicBezTo>
                    <a:pt x="40" y="40"/>
                    <a:pt x="50" y="43"/>
                    <a:pt x="59" y="45"/>
                  </a:cubicBezTo>
                  <a:cubicBezTo>
                    <a:pt x="51" y="39"/>
                    <a:pt x="42" y="32"/>
                    <a:pt x="35" y="25"/>
                  </a:cubicBezTo>
                  <a:cubicBezTo>
                    <a:pt x="25" y="16"/>
                    <a:pt x="13" y="9"/>
                    <a:pt x="4" y="0"/>
                  </a:cubicBezTo>
                  <a:cubicBezTo>
                    <a:pt x="0" y="16"/>
                    <a:pt x="3" y="34"/>
                    <a:pt x="4" y="51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7" name="Freeform 45">
              <a:extLst>
                <a:ext uri="{FF2B5EF4-FFF2-40B4-BE49-F238E27FC236}">
                  <a16:creationId xmlns:a16="http://schemas.microsoft.com/office/drawing/2014/main" id="{57E5C31D-CBBD-4717-AE94-93B97A5E5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280"/>
              <a:ext cx="185" cy="855"/>
            </a:xfrm>
            <a:custGeom>
              <a:avLst/>
              <a:gdLst>
                <a:gd name="T0" fmla="*/ 289 w 148"/>
                <a:gd name="T1" fmla="*/ 21 h 641"/>
                <a:gd name="T2" fmla="*/ 110 w 148"/>
                <a:gd name="T3" fmla="*/ 363 h 641"/>
                <a:gd name="T4" fmla="*/ 56 w 148"/>
                <a:gd name="T5" fmla="*/ 790 h 641"/>
                <a:gd name="T6" fmla="*/ 154 w 148"/>
                <a:gd name="T7" fmla="*/ 1206 h 641"/>
                <a:gd name="T8" fmla="*/ 200 w 148"/>
                <a:gd name="T9" fmla="*/ 1521 h 641"/>
                <a:gd name="T10" fmla="*/ 138 w 148"/>
                <a:gd name="T11" fmla="*/ 1235 h 641"/>
                <a:gd name="T12" fmla="*/ 76 w 148"/>
                <a:gd name="T13" fmla="*/ 939 h 641"/>
                <a:gd name="T14" fmla="*/ 94 w 148"/>
                <a:gd name="T15" fmla="*/ 332 h 641"/>
                <a:gd name="T16" fmla="*/ 194 w 148"/>
                <a:gd name="T17" fmla="*/ 143 h 641"/>
                <a:gd name="T18" fmla="*/ 280 w 148"/>
                <a:gd name="T19" fmla="*/ 5 h 641"/>
                <a:gd name="T20" fmla="*/ 286 w 148"/>
                <a:gd name="T21" fmla="*/ 37 h 6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8" h="641">
                  <a:moveTo>
                    <a:pt x="148" y="9"/>
                  </a:moveTo>
                  <a:cubicBezTo>
                    <a:pt x="134" y="62"/>
                    <a:pt x="79" y="102"/>
                    <a:pt x="56" y="153"/>
                  </a:cubicBezTo>
                  <a:cubicBezTo>
                    <a:pt x="31" y="210"/>
                    <a:pt x="18" y="271"/>
                    <a:pt x="29" y="333"/>
                  </a:cubicBezTo>
                  <a:cubicBezTo>
                    <a:pt x="40" y="392"/>
                    <a:pt x="59" y="450"/>
                    <a:pt x="78" y="508"/>
                  </a:cubicBezTo>
                  <a:cubicBezTo>
                    <a:pt x="92" y="548"/>
                    <a:pt x="110" y="599"/>
                    <a:pt x="102" y="641"/>
                  </a:cubicBezTo>
                  <a:cubicBezTo>
                    <a:pt x="95" y="601"/>
                    <a:pt x="84" y="558"/>
                    <a:pt x="70" y="520"/>
                  </a:cubicBezTo>
                  <a:cubicBezTo>
                    <a:pt x="56" y="479"/>
                    <a:pt x="51" y="438"/>
                    <a:pt x="39" y="396"/>
                  </a:cubicBezTo>
                  <a:cubicBezTo>
                    <a:pt x="13" y="310"/>
                    <a:pt x="0" y="220"/>
                    <a:pt x="48" y="140"/>
                  </a:cubicBezTo>
                  <a:cubicBezTo>
                    <a:pt x="64" y="114"/>
                    <a:pt x="87" y="89"/>
                    <a:pt x="99" y="60"/>
                  </a:cubicBezTo>
                  <a:cubicBezTo>
                    <a:pt x="108" y="38"/>
                    <a:pt x="112" y="0"/>
                    <a:pt x="143" y="2"/>
                  </a:cubicBezTo>
                  <a:cubicBezTo>
                    <a:pt x="144" y="7"/>
                    <a:pt x="146" y="11"/>
                    <a:pt x="14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8" name="Oval 46">
              <a:extLst>
                <a:ext uri="{FF2B5EF4-FFF2-40B4-BE49-F238E27FC236}">
                  <a16:creationId xmlns:a16="http://schemas.microsoft.com/office/drawing/2014/main" id="{9289C4F0-30A0-445C-AA50-5D757957A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" y="1253"/>
              <a:ext cx="25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29" name="Oval 47">
              <a:extLst>
                <a:ext uri="{FF2B5EF4-FFF2-40B4-BE49-F238E27FC236}">
                  <a16:creationId xmlns:a16="http://schemas.microsoft.com/office/drawing/2014/main" id="{0FF6E47D-D988-47A5-9A2B-754C6AE5E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236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30" name="Oval 48">
              <a:extLst>
                <a:ext uri="{FF2B5EF4-FFF2-40B4-BE49-F238E27FC236}">
                  <a16:creationId xmlns:a16="http://schemas.microsoft.com/office/drawing/2014/main" id="{C6A0D2FD-FA69-413A-B3A9-CC486C6B3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156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31" name="Oval 49">
              <a:extLst>
                <a:ext uri="{FF2B5EF4-FFF2-40B4-BE49-F238E27FC236}">
                  <a16:creationId xmlns:a16="http://schemas.microsoft.com/office/drawing/2014/main" id="{060F36BF-1303-4A5E-A848-9008BC7E0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2197"/>
              <a:ext cx="9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732" name="Freeform 50">
              <a:extLst>
                <a:ext uri="{FF2B5EF4-FFF2-40B4-BE49-F238E27FC236}">
                  <a16:creationId xmlns:a16="http://schemas.microsoft.com/office/drawing/2014/main" id="{EE1A40B9-C953-4CC8-97EA-BB04E241D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573"/>
              <a:ext cx="75" cy="168"/>
            </a:xfrm>
            <a:custGeom>
              <a:avLst/>
              <a:gdLst>
                <a:gd name="T0" fmla="*/ 64 w 60"/>
                <a:gd name="T1" fmla="*/ 0 h 126"/>
                <a:gd name="T2" fmla="*/ 0 w 60"/>
                <a:gd name="T3" fmla="*/ 299 h 126"/>
                <a:gd name="T4" fmla="*/ 75 w 60"/>
                <a:gd name="T5" fmla="*/ 33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26">
                  <a:moveTo>
                    <a:pt x="33" y="0"/>
                  </a:moveTo>
                  <a:cubicBezTo>
                    <a:pt x="60" y="38"/>
                    <a:pt x="17" y="94"/>
                    <a:pt x="0" y="126"/>
                  </a:cubicBezTo>
                  <a:cubicBezTo>
                    <a:pt x="27" y="102"/>
                    <a:pt x="52" y="51"/>
                    <a:pt x="3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3" name="Freeform 51">
              <a:extLst>
                <a:ext uri="{FF2B5EF4-FFF2-40B4-BE49-F238E27FC236}">
                  <a16:creationId xmlns:a16="http://schemas.microsoft.com/office/drawing/2014/main" id="{3BCDE961-80FD-4F01-BFFD-1420881A3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680"/>
              <a:ext cx="65" cy="271"/>
            </a:xfrm>
            <a:custGeom>
              <a:avLst/>
              <a:gdLst>
                <a:gd name="T0" fmla="*/ 18 w 52"/>
                <a:gd name="T1" fmla="*/ 0 h 203"/>
                <a:gd name="T2" fmla="*/ 101 w 52"/>
                <a:gd name="T3" fmla="*/ 483 h 203"/>
                <a:gd name="T4" fmla="*/ 8 w 52"/>
                <a:gd name="T5" fmla="*/ 262 h 203"/>
                <a:gd name="T6" fmla="*/ 16 w 52"/>
                <a:gd name="T7" fmla="*/ 28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03">
                  <a:moveTo>
                    <a:pt x="9" y="0"/>
                  </a:moveTo>
                  <a:cubicBezTo>
                    <a:pt x="7" y="70"/>
                    <a:pt x="6" y="145"/>
                    <a:pt x="52" y="203"/>
                  </a:cubicBezTo>
                  <a:cubicBezTo>
                    <a:pt x="24" y="182"/>
                    <a:pt x="7" y="143"/>
                    <a:pt x="4" y="110"/>
                  </a:cubicBezTo>
                  <a:cubicBezTo>
                    <a:pt x="1" y="81"/>
                    <a:pt x="0" y="40"/>
                    <a:pt x="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4" name="Freeform 52">
              <a:extLst>
                <a:ext uri="{FF2B5EF4-FFF2-40B4-BE49-F238E27FC236}">
                  <a16:creationId xmlns:a16="http://schemas.microsoft.com/office/drawing/2014/main" id="{A13850AE-EDED-4AF8-B0B9-F7EE826C6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949"/>
              <a:ext cx="40" cy="59"/>
            </a:xfrm>
            <a:custGeom>
              <a:avLst/>
              <a:gdLst>
                <a:gd name="T0" fmla="*/ 54 w 32"/>
                <a:gd name="T1" fmla="*/ 0 h 44"/>
                <a:gd name="T2" fmla="*/ 63 w 32"/>
                <a:gd name="T3" fmla="*/ 99 h 44"/>
                <a:gd name="T4" fmla="*/ 13 w 32"/>
                <a:gd name="T5" fmla="*/ 94 h 44"/>
                <a:gd name="T6" fmla="*/ 29 w 32"/>
                <a:gd name="T7" fmla="*/ 2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4">
                  <a:moveTo>
                    <a:pt x="27" y="0"/>
                  </a:moveTo>
                  <a:cubicBezTo>
                    <a:pt x="26" y="10"/>
                    <a:pt x="5" y="44"/>
                    <a:pt x="32" y="41"/>
                  </a:cubicBezTo>
                  <a:cubicBezTo>
                    <a:pt x="27" y="41"/>
                    <a:pt x="10" y="43"/>
                    <a:pt x="6" y="39"/>
                  </a:cubicBezTo>
                  <a:cubicBezTo>
                    <a:pt x="0" y="32"/>
                    <a:pt x="8" y="16"/>
                    <a:pt x="1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5" name="Freeform 53">
              <a:extLst>
                <a:ext uri="{FF2B5EF4-FFF2-40B4-BE49-F238E27FC236}">
                  <a16:creationId xmlns:a16="http://schemas.microsoft.com/office/drawing/2014/main" id="{53E812F0-4514-44E1-8D7E-0ADC7995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256"/>
              <a:ext cx="84" cy="284"/>
            </a:xfrm>
            <a:custGeom>
              <a:avLst/>
              <a:gdLst>
                <a:gd name="T0" fmla="*/ 124 w 67"/>
                <a:gd name="T1" fmla="*/ 0 h 213"/>
                <a:gd name="T2" fmla="*/ 76 w 67"/>
                <a:gd name="T3" fmla="*/ 276 h 213"/>
                <a:gd name="T4" fmla="*/ 6 w 67"/>
                <a:gd name="T5" fmla="*/ 505 h 213"/>
                <a:gd name="T6" fmla="*/ 99 w 67"/>
                <a:gd name="T7" fmla="*/ 215 h 213"/>
                <a:gd name="T8" fmla="*/ 125 w 67"/>
                <a:gd name="T9" fmla="*/ 52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13">
                  <a:moveTo>
                    <a:pt x="63" y="0"/>
                  </a:moveTo>
                  <a:cubicBezTo>
                    <a:pt x="67" y="42"/>
                    <a:pt x="56" y="78"/>
                    <a:pt x="39" y="116"/>
                  </a:cubicBezTo>
                  <a:cubicBezTo>
                    <a:pt x="26" y="147"/>
                    <a:pt x="5" y="179"/>
                    <a:pt x="3" y="213"/>
                  </a:cubicBezTo>
                  <a:cubicBezTo>
                    <a:pt x="0" y="170"/>
                    <a:pt x="34" y="128"/>
                    <a:pt x="50" y="91"/>
                  </a:cubicBezTo>
                  <a:cubicBezTo>
                    <a:pt x="60" y="68"/>
                    <a:pt x="64" y="46"/>
                    <a:pt x="64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54">
            <a:extLst>
              <a:ext uri="{FF2B5EF4-FFF2-40B4-BE49-F238E27FC236}">
                <a16:creationId xmlns:a16="http://schemas.microsoft.com/office/drawing/2014/main" id="{CBA56D9F-137B-487D-B29F-D96DC8720202}"/>
              </a:ext>
            </a:extLst>
          </p:cNvPr>
          <p:cNvGrpSpPr>
            <a:grpSpLocks/>
          </p:cNvGrpSpPr>
          <p:nvPr/>
        </p:nvGrpSpPr>
        <p:grpSpPr bwMode="auto">
          <a:xfrm rot="-3865281">
            <a:off x="7168356" y="2210594"/>
            <a:ext cx="1889125" cy="3729038"/>
            <a:chOff x="2743" y="612"/>
            <a:chExt cx="1414" cy="2791"/>
          </a:xfrm>
        </p:grpSpPr>
        <p:sp>
          <p:nvSpPr>
            <p:cNvPr id="38101" name="Freeform 55">
              <a:extLst>
                <a:ext uri="{FF2B5EF4-FFF2-40B4-BE49-F238E27FC236}">
                  <a16:creationId xmlns:a16="http://schemas.microsoft.com/office/drawing/2014/main" id="{A51969B9-DD4B-4F2D-A319-2F8BDDABA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832"/>
              <a:ext cx="254" cy="1248"/>
            </a:xfrm>
            <a:custGeom>
              <a:avLst/>
              <a:gdLst>
                <a:gd name="T0" fmla="*/ 9 w 512"/>
                <a:gd name="T1" fmla="*/ 152 h 2515"/>
                <a:gd name="T2" fmla="*/ 0 w 512"/>
                <a:gd name="T3" fmla="*/ 139 h 2515"/>
                <a:gd name="T4" fmla="*/ 3 w 512"/>
                <a:gd name="T5" fmla="*/ 123 h 2515"/>
                <a:gd name="T6" fmla="*/ 13 w 512"/>
                <a:gd name="T7" fmla="*/ 113 h 2515"/>
                <a:gd name="T8" fmla="*/ 8 w 512"/>
                <a:gd name="T9" fmla="*/ 99 h 2515"/>
                <a:gd name="T10" fmla="*/ 14 w 512"/>
                <a:gd name="T11" fmla="*/ 82 h 2515"/>
                <a:gd name="T12" fmla="*/ 25 w 512"/>
                <a:gd name="T13" fmla="*/ 75 h 2515"/>
                <a:gd name="T14" fmla="*/ 21 w 512"/>
                <a:gd name="T15" fmla="*/ 65 h 2515"/>
                <a:gd name="T16" fmla="*/ 25 w 512"/>
                <a:gd name="T17" fmla="*/ 48 h 2515"/>
                <a:gd name="T18" fmla="*/ 36 w 512"/>
                <a:gd name="T19" fmla="*/ 39 h 2515"/>
                <a:gd name="T20" fmla="*/ 30 w 512"/>
                <a:gd name="T21" fmla="*/ 28 h 2515"/>
                <a:gd name="T22" fmla="*/ 33 w 512"/>
                <a:gd name="T23" fmla="*/ 10 h 2515"/>
                <a:gd name="T24" fmla="*/ 48 w 512"/>
                <a:gd name="T25" fmla="*/ 1 h 2515"/>
                <a:gd name="T26" fmla="*/ 52 w 512"/>
                <a:gd name="T27" fmla="*/ 1 h 2515"/>
                <a:gd name="T28" fmla="*/ 61 w 512"/>
                <a:gd name="T29" fmla="*/ 16 h 2515"/>
                <a:gd name="T30" fmla="*/ 58 w 512"/>
                <a:gd name="T31" fmla="*/ 33 h 2515"/>
                <a:gd name="T32" fmla="*/ 46 w 512"/>
                <a:gd name="T33" fmla="*/ 42 h 2515"/>
                <a:gd name="T34" fmla="*/ 52 w 512"/>
                <a:gd name="T35" fmla="*/ 56 h 2515"/>
                <a:gd name="T36" fmla="*/ 47 w 512"/>
                <a:gd name="T37" fmla="*/ 73 h 2515"/>
                <a:gd name="T38" fmla="*/ 35 w 512"/>
                <a:gd name="T39" fmla="*/ 79 h 2515"/>
                <a:gd name="T40" fmla="*/ 40 w 512"/>
                <a:gd name="T41" fmla="*/ 93 h 2515"/>
                <a:gd name="T42" fmla="*/ 34 w 512"/>
                <a:gd name="T43" fmla="*/ 109 h 2515"/>
                <a:gd name="T44" fmla="*/ 25 w 512"/>
                <a:gd name="T45" fmla="*/ 116 h 2515"/>
                <a:gd name="T46" fmla="*/ 30 w 512"/>
                <a:gd name="T47" fmla="*/ 128 h 2515"/>
                <a:gd name="T48" fmla="*/ 28 w 512"/>
                <a:gd name="T49" fmla="*/ 145 h 2515"/>
                <a:gd name="T50" fmla="*/ 20 w 512"/>
                <a:gd name="T51" fmla="*/ 153 h 2515"/>
                <a:gd name="T52" fmla="*/ 28 w 512"/>
                <a:gd name="T53" fmla="*/ 163 h 2515"/>
                <a:gd name="T54" fmla="*/ 29 w 512"/>
                <a:gd name="T55" fmla="*/ 181 h 2515"/>
                <a:gd name="T56" fmla="*/ 22 w 512"/>
                <a:gd name="T57" fmla="*/ 190 h 2515"/>
                <a:gd name="T58" fmla="*/ 32 w 512"/>
                <a:gd name="T59" fmla="*/ 198 h 2515"/>
                <a:gd name="T60" fmla="*/ 36 w 512"/>
                <a:gd name="T61" fmla="*/ 215 h 2515"/>
                <a:gd name="T62" fmla="*/ 30 w 512"/>
                <a:gd name="T63" fmla="*/ 228 h 2515"/>
                <a:gd name="T64" fmla="*/ 42 w 512"/>
                <a:gd name="T65" fmla="*/ 237 h 2515"/>
                <a:gd name="T66" fmla="*/ 46 w 512"/>
                <a:gd name="T67" fmla="*/ 254 h 2515"/>
                <a:gd name="T68" fmla="*/ 39 w 512"/>
                <a:gd name="T69" fmla="*/ 266 h 2515"/>
                <a:gd name="T70" fmla="*/ 50 w 512"/>
                <a:gd name="T71" fmla="*/ 275 h 2515"/>
                <a:gd name="T72" fmla="*/ 53 w 512"/>
                <a:gd name="T73" fmla="*/ 293 h 2515"/>
                <a:gd name="T74" fmla="*/ 42 w 512"/>
                <a:gd name="T75" fmla="*/ 306 h 2515"/>
                <a:gd name="T76" fmla="*/ 38 w 512"/>
                <a:gd name="T77" fmla="*/ 307 h 2515"/>
                <a:gd name="T78" fmla="*/ 25 w 512"/>
                <a:gd name="T79" fmla="*/ 298 h 2515"/>
                <a:gd name="T80" fmla="*/ 22 w 512"/>
                <a:gd name="T81" fmla="*/ 281 h 2515"/>
                <a:gd name="T82" fmla="*/ 28 w 512"/>
                <a:gd name="T83" fmla="*/ 268 h 2515"/>
                <a:gd name="T84" fmla="*/ 18 w 512"/>
                <a:gd name="T85" fmla="*/ 261 h 2515"/>
                <a:gd name="T86" fmla="*/ 15 w 512"/>
                <a:gd name="T87" fmla="*/ 243 h 2515"/>
                <a:gd name="T88" fmla="*/ 21 w 512"/>
                <a:gd name="T89" fmla="*/ 230 h 2515"/>
                <a:gd name="T90" fmla="*/ 10 w 512"/>
                <a:gd name="T91" fmla="*/ 222 h 2515"/>
                <a:gd name="T92" fmla="*/ 6 w 512"/>
                <a:gd name="T93" fmla="*/ 205 h 2515"/>
                <a:gd name="T94" fmla="*/ 11 w 512"/>
                <a:gd name="T95" fmla="*/ 192 h 2515"/>
                <a:gd name="T96" fmla="*/ 1 w 512"/>
                <a:gd name="T97" fmla="*/ 182 h 2515"/>
                <a:gd name="T98" fmla="*/ 0 w 512"/>
                <a:gd name="T99" fmla="*/ 164 h 2515"/>
                <a:gd name="T100" fmla="*/ 9 w 512"/>
                <a:gd name="T101" fmla="*/ 152 h 2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12" h="2515">
                  <a:moveTo>
                    <a:pt x="75" y="1247"/>
                  </a:moveTo>
                  <a:cubicBezTo>
                    <a:pt x="40" y="1236"/>
                    <a:pt x="0" y="1191"/>
                    <a:pt x="7" y="1143"/>
                  </a:cubicBezTo>
                  <a:cubicBezTo>
                    <a:pt x="28" y="1001"/>
                    <a:pt x="28" y="1001"/>
                    <a:pt x="28" y="1001"/>
                  </a:cubicBezTo>
                  <a:cubicBezTo>
                    <a:pt x="34" y="958"/>
                    <a:pt x="78" y="934"/>
                    <a:pt x="111" y="926"/>
                  </a:cubicBezTo>
                  <a:cubicBezTo>
                    <a:pt x="79" y="907"/>
                    <a:pt x="51" y="856"/>
                    <a:pt x="68" y="811"/>
                  </a:cubicBezTo>
                  <a:cubicBezTo>
                    <a:pt x="117" y="676"/>
                    <a:pt x="117" y="676"/>
                    <a:pt x="117" y="676"/>
                  </a:cubicBezTo>
                  <a:cubicBezTo>
                    <a:pt x="131" y="638"/>
                    <a:pt x="173" y="623"/>
                    <a:pt x="205" y="619"/>
                  </a:cubicBezTo>
                  <a:cubicBezTo>
                    <a:pt x="185" y="599"/>
                    <a:pt x="160" y="569"/>
                    <a:pt x="170" y="533"/>
                  </a:cubicBezTo>
                  <a:cubicBezTo>
                    <a:pt x="207" y="395"/>
                    <a:pt x="207" y="395"/>
                    <a:pt x="207" y="395"/>
                  </a:cubicBezTo>
                  <a:cubicBezTo>
                    <a:pt x="217" y="355"/>
                    <a:pt x="262" y="326"/>
                    <a:pt x="294" y="319"/>
                  </a:cubicBezTo>
                  <a:cubicBezTo>
                    <a:pt x="269" y="301"/>
                    <a:pt x="236" y="265"/>
                    <a:pt x="245" y="226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85" y="31"/>
                    <a:pt x="349" y="0"/>
                    <a:pt x="392" y="9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2" y="75"/>
                    <a:pt x="500" y="129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7"/>
                    <a:pt x="379" y="340"/>
                  </a:cubicBezTo>
                  <a:cubicBezTo>
                    <a:pt x="405" y="361"/>
                    <a:pt x="434" y="417"/>
                    <a:pt x="423" y="458"/>
                  </a:cubicBezTo>
                  <a:cubicBezTo>
                    <a:pt x="386" y="597"/>
                    <a:pt x="386" y="597"/>
                    <a:pt x="386" y="597"/>
                  </a:cubicBezTo>
                  <a:cubicBezTo>
                    <a:pt x="374" y="641"/>
                    <a:pt x="326" y="649"/>
                    <a:pt x="291" y="649"/>
                  </a:cubicBezTo>
                  <a:cubicBezTo>
                    <a:pt x="314" y="672"/>
                    <a:pt x="339" y="719"/>
                    <a:pt x="325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5" y="925"/>
                    <a:pt x="226" y="938"/>
                    <a:pt x="201" y="945"/>
                  </a:cubicBezTo>
                  <a:cubicBezTo>
                    <a:pt x="224" y="965"/>
                    <a:pt x="253" y="1004"/>
                    <a:pt x="247" y="1042"/>
                  </a:cubicBezTo>
                  <a:cubicBezTo>
                    <a:pt x="227" y="1184"/>
                    <a:pt x="227" y="1184"/>
                    <a:pt x="227" y="1184"/>
                  </a:cubicBezTo>
                  <a:cubicBezTo>
                    <a:pt x="222" y="1219"/>
                    <a:pt x="187" y="1239"/>
                    <a:pt x="163" y="1250"/>
                  </a:cubicBezTo>
                  <a:cubicBezTo>
                    <a:pt x="190" y="1265"/>
                    <a:pt x="228" y="1298"/>
                    <a:pt x="230" y="1339"/>
                  </a:cubicBezTo>
                  <a:cubicBezTo>
                    <a:pt x="234" y="1482"/>
                    <a:pt x="234" y="1482"/>
                    <a:pt x="234" y="1482"/>
                  </a:cubicBezTo>
                  <a:cubicBezTo>
                    <a:pt x="235" y="1515"/>
                    <a:pt x="204" y="1541"/>
                    <a:pt x="184" y="1556"/>
                  </a:cubicBezTo>
                  <a:cubicBezTo>
                    <a:pt x="213" y="1566"/>
                    <a:pt x="254" y="1586"/>
                    <a:pt x="263" y="1624"/>
                  </a:cubicBezTo>
                  <a:cubicBezTo>
                    <a:pt x="296" y="1764"/>
                    <a:pt x="296" y="1764"/>
                    <a:pt x="296" y="1764"/>
                  </a:cubicBezTo>
                  <a:cubicBezTo>
                    <a:pt x="306" y="1806"/>
                    <a:pt x="275" y="1847"/>
                    <a:pt x="248" y="1865"/>
                  </a:cubicBezTo>
                  <a:cubicBezTo>
                    <a:pt x="282" y="1869"/>
                    <a:pt x="332" y="1895"/>
                    <a:pt x="342" y="1940"/>
                  </a:cubicBezTo>
                  <a:cubicBezTo>
                    <a:pt x="373" y="2080"/>
                    <a:pt x="373" y="2080"/>
                    <a:pt x="373" y="2080"/>
                  </a:cubicBezTo>
                  <a:cubicBezTo>
                    <a:pt x="382" y="2122"/>
                    <a:pt x="348" y="2162"/>
                    <a:pt x="319" y="2179"/>
                  </a:cubicBezTo>
                  <a:cubicBezTo>
                    <a:pt x="351" y="2188"/>
                    <a:pt x="399" y="2214"/>
                    <a:pt x="406" y="2256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8" y="2451"/>
                    <a:pt x="389" y="2495"/>
                    <a:pt x="345" y="2503"/>
                  </a:cubicBezTo>
                  <a:cubicBezTo>
                    <a:pt x="315" y="2508"/>
                    <a:pt x="315" y="2508"/>
                    <a:pt x="315" y="2508"/>
                  </a:cubicBezTo>
                  <a:cubicBezTo>
                    <a:pt x="272" y="2515"/>
                    <a:pt x="215" y="2493"/>
                    <a:pt x="206" y="2439"/>
                  </a:cubicBezTo>
                  <a:cubicBezTo>
                    <a:pt x="183" y="2297"/>
                    <a:pt x="183" y="2297"/>
                    <a:pt x="183" y="2297"/>
                  </a:cubicBezTo>
                  <a:cubicBezTo>
                    <a:pt x="176" y="2257"/>
                    <a:pt x="206" y="2214"/>
                    <a:pt x="232" y="2195"/>
                  </a:cubicBezTo>
                  <a:cubicBezTo>
                    <a:pt x="202" y="2189"/>
                    <a:pt x="160" y="2171"/>
                    <a:pt x="151" y="2132"/>
                  </a:cubicBezTo>
                  <a:cubicBezTo>
                    <a:pt x="121" y="1992"/>
                    <a:pt x="121" y="1992"/>
                    <a:pt x="121" y="1992"/>
                  </a:cubicBezTo>
                  <a:cubicBezTo>
                    <a:pt x="111" y="1951"/>
                    <a:pt x="143" y="1904"/>
                    <a:pt x="169" y="1884"/>
                  </a:cubicBezTo>
                  <a:cubicBezTo>
                    <a:pt x="135" y="1882"/>
                    <a:pt x="92" y="1861"/>
                    <a:pt x="81" y="1817"/>
                  </a:cubicBezTo>
                  <a:cubicBezTo>
                    <a:pt x="49" y="1678"/>
                    <a:pt x="49" y="1678"/>
                    <a:pt x="49" y="1678"/>
                  </a:cubicBezTo>
                  <a:cubicBezTo>
                    <a:pt x="39" y="1635"/>
                    <a:pt x="66" y="1591"/>
                    <a:pt x="94" y="1571"/>
                  </a:cubicBezTo>
                  <a:cubicBezTo>
                    <a:pt x="57" y="1566"/>
                    <a:pt x="11" y="1536"/>
                    <a:pt x="10" y="1487"/>
                  </a:cubicBezTo>
                  <a:cubicBezTo>
                    <a:pt x="6" y="1344"/>
                    <a:pt x="6" y="1344"/>
                    <a:pt x="6" y="1344"/>
                  </a:cubicBezTo>
                  <a:cubicBezTo>
                    <a:pt x="5" y="1299"/>
                    <a:pt x="43" y="1261"/>
                    <a:pt x="75" y="1247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56">
              <a:extLst>
                <a:ext uri="{FF2B5EF4-FFF2-40B4-BE49-F238E27FC236}">
                  <a16:creationId xmlns:a16="http://schemas.microsoft.com/office/drawing/2014/main" id="{0E009949-54E3-4401-AEBE-0A2427B27E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7"/>
                <a:gd name="T1" fmla="*/ 193 h 2798"/>
                <a:gd name="T2" fmla="*/ 344 w 2847"/>
                <a:gd name="T3" fmla="*/ 269 h 2798"/>
                <a:gd name="T4" fmla="*/ 344 w 2847"/>
                <a:gd name="T5" fmla="*/ 269 h 2798"/>
                <a:gd name="T6" fmla="*/ 276 w 2847"/>
                <a:gd name="T7" fmla="*/ 48 h 2798"/>
                <a:gd name="T8" fmla="*/ 332 w 2847"/>
                <a:gd name="T9" fmla="*/ 295 h 2798"/>
                <a:gd name="T10" fmla="*/ 284 w 2847"/>
                <a:gd name="T11" fmla="*/ 244 h 2798"/>
                <a:gd name="T12" fmla="*/ 330 w 2847"/>
                <a:gd name="T13" fmla="*/ 263 h 2798"/>
                <a:gd name="T14" fmla="*/ 325 w 2847"/>
                <a:gd name="T15" fmla="*/ 260 h 2798"/>
                <a:gd name="T16" fmla="*/ 318 w 2847"/>
                <a:gd name="T17" fmla="*/ 230 h 2798"/>
                <a:gd name="T18" fmla="*/ 315 w 2847"/>
                <a:gd name="T19" fmla="*/ 225 h 2798"/>
                <a:gd name="T20" fmla="*/ 270 w 2847"/>
                <a:gd name="T21" fmla="*/ 224 h 2798"/>
                <a:gd name="T22" fmla="*/ 270 w 2847"/>
                <a:gd name="T23" fmla="*/ 182 h 2798"/>
                <a:gd name="T24" fmla="*/ 311 w 2847"/>
                <a:gd name="T25" fmla="*/ 178 h 2798"/>
                <a:gd name="T26" fmla="*/ 322 w 2847"/>
                <a:gd name="T27" fmla="*/ 177 h 2798"/>
                <a:gd name="T28" fmla="*/ 334 w 2847"/>
                <a:gd name="T29" fmla="*/ 155 h 2798"/>
                <a:gd name="T30" fmla="*/ 276 w 2847"/>
                <a:gd name="T31" fmla="*/ 161 h 2798"/>
                <a:gd name="T32" fmla="*/ 247 w 2847"/>
                <a:gd name="T33" fmla="*/ 159 h 2798"/>
                <a:gd name="T34" fmla="*/ 287 w 2847"/>
                <a:gd name="T35" fmla="*/ 114 h 2798"/>
                <a:gd name="T36" fmla="*/ 278 w 2847"/>
                <a:gd name="T37" fmla="*/ 123 h 2798"/>
                <a:gd name="T38" fmla="*/ 267 w 2847"/>
                <a:gd name="T39" fmla="*/ 113 h 2798"/>
                <a:gd name="T40" fmla="*/ 267 w 2847"/>
                <a:gd name="T41" fmla="*/ 120 h 2798"/>
                <a:gd name="T42" fmla="*/ 236 w 2847"/>
                <a:gd name="T43" fmla="*/ 137 h 2798"/>
                <a:gd name="T44" fmla="*/ 240 w 2847"/>
                <a:gd name="T45" fmla="*/ 96 h 2798"/>
                <a:gd name="T46" fmla="*/ 270 w 2847"/>
                <a:gd name="T47" fmla="*/ 52 h 2798"/>
                <a:gd name="T48" fmla="*/ 252 w 2847"/>
                <a:gd name="T49" fmla="*/ 73 h 2798"/>
                <a:gd name="T50" fmla="*/ 239 w 2847"/>
                <a:gd name="T51" fmla="*/ 51 h 2798"/>
                <a:gd name="T52" fmla="*/ 235 w 2847"/>
                <a:gd name="T53" fmla="*/ 47 h 2798"/>
                <a:gd name="T54" fmla="*/ 192 w 2847"/>
                <a:gd name="T55" fmla="*/ 49 h 2798"/>
                <a:gd name="T56" fmla="*/ 208 w 2847"/>
                <a:gd name="T57" fmla="*/ 70 h 2798"/>
                <a:gd name="T58" fmla="*/ 223 w 2847"/>
                <a:gd name="T59" fmla="*/ 118 h 2798"/>
                <a:gd name="T60" fmla="*/ 153 w 2847"/>
                <a:gd name="T61" fmla="*/ 151 h 2798"/>
                <a:gd name="T62" fmla="*/ 173 w 2847"/>
                <a:gd name="T63" fmla="*/ 108 h 2798"/>
                <a:gd name="T64" fmla="*/ 164 w 2847"/>
                <a:gd name="T65" fmla="*/ 122 h 2798"/>
                <a:gd name="T66" fmla="*/ 112 w 2847"/>
                <a:gd name="T67" fmla="*/ 98 h 2798"/>
                <a:gd name="T68" fmla="*/ 105 w 2847"/>
                <a:gd name="T69" fmla="*/ 100 h 2798"/>
                <a:gd name="T70" fmla="*/ 97 w 2847"/>
                <a:gd name="T71" fmla="*/ 114 h 2798"/>
                <a:gd name="T72" fmla="*/ 115 w 2847"/>
                <a:gd name="T73" fmla="*/ 125 h 2798"/>
                <a:gd name="T74" fmla="*/ 167 w 2847"/>
                <a:gd name="T75" fmla="*/ 173 h 2798"/>
                <a:gd name="T76" fmla="*/ 124 w 2847"/>
                <a:gd name="T77" fmla="*/ 161 h 2798"/>
                <a:gd name="T78" fmla="*/ 133 w 2847"/>
                <a:gd name="T79" fmla="*/ 165 h 2798"/>
                <a:gd name="T80" fmla="*/ 117 w 2847"/>
                <a:gd name="T81" fmla="*/ 167 h 2798"/>
                <a:gd name="T82" fmla="*/ 116 w 2847"/>
                <a:gd name="T83" fmla="*/ 172 h 2798"/>
                <a:gd name="T84" fmla="*/ 148 w 2847"/>
                <a:gd name="T85" fmla="*/ 209 h 2798"/>
                <a:gd name="T86" fmla="*/ 71 w 2847"/>
                <a:gd name="T87" fmla="*/ 188 h 2798"/>
                <a:gd name="T88" fmla="*/ 120 w 2847"/>
                <a:gd name="T89" fmla="*/ 208 h 2798"/>
                <a:gd name="T90" fmla="*/ 35 w 2847"/>
                <a:gd name="T91" fmla="*/ 260 h 2798"/>
                <a:gd name="T92" fmla="*/ 34 w 2847"/>
                <a:gd name="T93" fmla="*/ 265 h 2798"/>
                <a:gd name="T94" fmla="*/ 110 w 2847"/>
                <a:gd name="T95" fmla="*/ 252 h 2798"/>
                <a:gd name="T96" fmla="*/ 120 w 2847"/>
                <a:gd name="T97" fmla="*/ 292 h 2798"/>
                <a:gd name="T98" fmla="*/ 118 w 2847"/>
                <a:gd name="T99" fmla="*/ 232 h 2798"/>
                <a:gd name="T100" fmla="*/ 183 w 2847"/>
                <a:gd name="T101" fmla="*/ 275 h 2798"/>
                <a:gd name="T102" fmla="*/ 188 w 2847"/>
                <a:gd name="T103" fmla="*/ 312 h 2798"/>
                <a:gd name="T104" fmla="*/ 236 w 2847"/>
                <a:gd name="T105" fmla="*/ 249 h 2798"/>
                <a:gd name="T106" fmla="*/ 277 w 2847"/>
                <a:gd name="T107" fmla="*/ 251 h 2798"/>
                <a:gd name="T108" fmla="*/ 319 w 2847"/>
                <a:gd name="T109" fmla="*/ 283 h 2798"/>
                <a:gd name="T110" fmla="*/ 335 w 2847"/>
                <a:gd name="T111" fmla="*/ 325 h 2798"/>
                <a:gd name="T112" fmla="*/ 332 w 2847"/>
                <a:gd name="T113" fmla="*/ 295 h 27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47" h="2798">
                  <a:moveTo>
                    <a:pt x="2764" y="1561"/>
                  </a:moveTo>
                  <a:cubicBezTo>
                    <a:pt x="2766" y="1569"/>
                    <a:pt x="2768" y="1577"/>
                    <a:pt x="2769" y="1586"/>
                  </a:cubicBezTo>
                  <a:cubicBezTo>
                    <a:pt x="2769" y="1586"/>
                    <a:pt x="2770" y="1576"/>
                    <a:pt x="2764" y="1561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9"/>
                    <a:pt x="2807" y="2210"/>
                  </a:cubicBezTo>
                  <a:cubicBezTo>
                    <a:pt x="2807" y="2210"/>
                    <a:pt x="2807" y="2208"/>
                    <a:pt x="2805" y="2206"/>
                  </a:cubicBezTo>
                  <a:close/>
                  <a:moveTo>
                    <a:pt x="2251" y="390"/>
                  </a:moveTo>
                  <a:cubicBezTo>
                    <a:pt x="2252" y="390"/>
                    <a:pt x="2252" y="390"/>
                    <a:pt x="2252" y="391"/>
                  </a:cubicBezTo>
                  <a:cubicBezTo>
                    <a:pt x="2252" y="391"/>
                    <a:pt x="2252" y="390"/>
                    <a:pt x="2251" y="390"/>
                  </a:cubicBezTo>
                  <a:close/>
                  <a:moveTo>
                    <a:pt x="2706" y="2416"/>
                  </a:moveTo>
                  <a:cubicBezTo>
                    <a:pt x="2728" y="1943"/>
                    <a:pt x="2406" y="2605"/>
                    <a:pt x="2399" y="2352"/>
                  </a:cubicBezTo>
                  <a:cubicBezTo>
                    <a:pt x="2394" y="2172"/>
                    <a:pt x="2354" y="2064"/>
                    <a:pt x="2314" y="2000"/>
                  </a:cubicBezTo>
                  <a:cubicBezTo>
                    <a:pt x="2390" y="2009"/>
                    <a:pt x="2416" y="1994"/>
                    <a:pt x="2453" y="2087"/>
                  </a:cubicBezTo>
                  <a:cubicBezTo>
                    <a:pt x="2500" y="2204"/>
                    <a:pt x="2610" y="2165"/>
                    <a:pt x="2696" y="2159"/>
                  </a:cubicBezTo>
                  <a:cubicBezTo>
                    <a:pt x="2768" y="2154"/>
                    <a:pt x="2797" y="2193"/>
                    <a:pt x="2805" y="2206"/>
                  </a:cubicBezTo>
                  <a:cubicBezTo>
                    <a:pt x="2751" y="2105"/>
                    <a:pt x="2698" y="2137"/>
                    <a:pt x="2652" y="2135"/>
                  </a:cubicBezTo>
                  <a:cubicBezTo>
                    <a:pt x="2605" y="2132"/>
                    <a:pt x="2586" y="2115"/>
                    <a:pt x="2586" y="2115"/>
                  </a:cubicBezTo>
                  <a:cubicBezTo>
                    <a:pt x="2438" y="2043"/>
                    <a:pt x="2548" y="1978"/>
                    <a:pt x="2596" y="1886"/>
                  </a:cubicBezTo>
                  <a:cubicBezTo>
                    <a:pt x="2704" y="1683"/>
                    <a:pt x="2847" y="1699"/>
                    <a:pt x="2847" y="1699"/>
                  </a:cubicBezTo>
                  <a:cubicBezTo>
                    <a:pt x="2717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1" y="1918"/>
                  </a:cubicBezTo>
                  <a:cubicBezTo>
                    <a:pt x="2259" y="1838"/>
                    <a:pt x="2306" y="1870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6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0" y="1315"/>
                    <a:pt x="2443" y="1446"/>
                    <a:pt x="2536" y="1454"/>
                  </a:cubicBezTo>
                  <a:cubicBezTo>
                    <a:pt x="2704" y="1468"/>
                    <a:pt x="2751" y="1526"/>
                    <a:pt x="2764" y="1561"/>
                  </a:cubicBezTo>
                  <a:cubicBezTo>
                    <a:pt x="2748" y="1494"/>
                    <a:pt x="2707" y="1462"/>
                    <a:pt x="2631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6" y="1369"/>
                    <a:pt x="2726" y="1272"/>
                    <a:pt x="2726" y="1272"/>
                  </a:cubicBezTo>
                  <a:cubicBezTo>
                    <a:pt x="2669" y="1346"/>
                    <a:pt x="2548" y="1386"/>
                    <a:pt x="2435" y="1338"/>
                  </a:cubicBezTo>
                  <a:cubicBezTo>
                    <a:pt x="2322" y="1290"/>
                    <a:pt x="2298" y="1266"/>
                    <a:pt x="2253" y="1320"/>
                  </a:cubicBezTo>
                  <a:cubicBezTo>
                    <a:pt x="2208" y="1374"/>
                    <a:pt x="2130" y="1387"/>
                    <a:pt x="2079" y="1370"/>
                  </a:cubicBezTo>
                  <a:cubicBezTo>
                    <a:pt x="2028" y="1352"/>
                    <a:pt x="2015" y="1304"/>
                    <a:pt x="2015" y="1304"/>
                  </a:cubicBezTo>
                  <a:cubicBezTo>
                    <a:pt x="2002" y="1215"/>
                    <a:pt x="2022" y="1195"/>
                    <a:pt x="2185" y="1158"/>
                  </a:cubicBezTo>
                  <a:cubicBezTo>
                    <a:pt x="2349" y="1121"/>
                    <a:pt x="2253" y="941"/>
                    <a:pt x="2341" y="931"/>
                  </a:cubicBezTo>
                  <a:cubicBezTo>
                    <a:pt x="2430" y="921"/>
                    <a:pt x="2431" y="878"/>
                    <a:pt x="2431" y="878"/>
                  </a:cubicBezTo>
                  <a:cubicBezTo>
                    <a:pt x="2403" y="949"/>
                    <a:pt x="2283" y="859"/>
                    <a:pt x="2266" y="1008"/>
                  </a:cubicBezTo>
                  <a:cubicBezTo>
                    <a:pt x="2248" y="1156"/>
                    <a:pt x="2184" y="1129"/>
                    <a:pt x="2184" y="1129"/>
                  </a:cubicBezTo>
                  <a:cubicBezTo>
                    <a:pt x="2246" y="1075"/>
                    <a:pt x="2206" y="994"/>
                    <a:pt x="2182" y="922"/>
                  </a:cubicBezTo>
                  <a:cubicBezTo>
                    <a:pt x="2157" y="850"/>
                    <a:pt x="2223" y="807"/>
                    <a:pt x="2223" y="807"/>
                  </a:cubicBezTo>
                  <a:cubicBezTo>
                    <a:pt x="2223" y="807"/>
                    <a:pt x="2114" y="797"/>
                    <a:pt x="2176" y="984"/>
                  </a:cubicBezTo>
                  <a:cubicBezTo>
                    <a:pt x="2239" y="1170"/>
                    <a:pt x="2078" y="1109"/>
                    <a:pt x="2017" y="1189"/>
                  </a:cubicBezTo>
                  <a:cubicBezTo>
                    <a:pt x="1955" y="1269"/>
                    <a:pt x="1975" y="1220"/>
                    <a:pt x="1929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8" y="786"/>
                  </a:cubicBezTo>
                  <a:cubicBezTo>
                    <a:pt x="1964" y="728"/>
                    <a:pt x="1985" y="616"/>
                    <a:pt x="2068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1" y="390"/>
                  </a:cubicBezTo>
                  <a:cubicBezTo>
                    <a:pt x="2139" y="255"/>
                    <a:pt x="2173" y="681"/>
                    <a:pt x="2060" y="599"/>
                  </a:cubicBezTo>
                  <a:cubicBezTo>
                    <a:pt x="1970" y="535"/>
                    <a:pt x="1945" y="685"/>
                    <a:pt x="1938" y="749"/>
                  </a:cubicBezTo>
                  <a:cubicBezTo>
                    <a:pt x="1894" y="672"/>
                    <a:pt x="1845" y="599"/>
                    <a:pt x="1956" y="417"/>
                  </a:cubicBezTo>
                  <a:cubicBezTo>
                    <a:pt x="2141" y="115"/>
                    <a:pt x="2103" y="0"/>
                    <a:pt x="2103" y="0"/>
                  </a:cubicBezTo>
                  <a:cubicBezTo>
                    <a:pt x="2103" y="0"/>
                    <a:pt x="2105" y="156"/>
                    <a:pt x="1922" y="387"/>
                  </a:cubicBezTo>
                  <a:cubicBezTo>
                    <a:pt x="1877" y="445"/>
                    <a:pt x="1857" y="505"/>
                    <a:pt x="1850" y="564"/>
                  </a:cubicBezTo>
                  <a:cubicBezTo>
                    <a:pt x="1754" y="406"/>
                    <a:pt x="1690" y="669"/>
                    <a:pt x="1570" y="404"/>
                  </a:cubicBezTo>
                  <a:cubicBezTo>
                    <a:pt x="1485" y="216"/>
                    <a:pt x="1422" y="409"/>
                    <a:pt x="1422" y="409"/>
                  </a:cubicBezTo>
                  <a:cubicBezTo>
                    <a:pt x="1524" y="218"/>
                    <a:pt x="1549" y="617"/>
                    <a:pt x="1693" y="578"/>
                  </a:cubicBezTo>
                  <a:cubicBezTo>
                    <a:pt x="1768" y="558"/>
                    <a:pt x="1818" y="600"/>
                    <a:pt x="1849" y="645"/>
                  </a:cubicBezTo>
                  <a:cubicBezTo>
                    <a:pt x="1857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3" y="1244"/>
                  </a:cubicBezTo>
                  <a:cubicBezTo>
                    <a:pt x="1370" y="1219"/>
                    <a:pt x="1324" y="1250"/>
                    <a:pt x="1248" y="1233"/>
                  </a:cubicBezTo>
                  <a:cubicBezTo>
                    <a:pt x="1172" y="1217"/>
                    <a:pt x="1197" y="1098"/>
                    <a:pt x="1282" y="1054"/>
                  </a:cubicBezTo>
                  <a:cubicBezTo>
                    <a:pt x="1367" y="1010"/>
                    <a:pt x="1516" y="1060"/>
                    <a:pt x="1412" y="882"/>
                  </a:cubicBezTo>
                  <a:cubicBezTo>
                    <a:pt x="1308" y="704"/>
                    <a:pt x="1379" y="662"/>
                    <a:pt x="1379" y="662"/>
                  </a:cubicBezTo>
                  <a:cubicBezTo>
                    <a:pt x="1244" y="713"/>
                    <a:pt x="1506" y="982"/>
                    <a:pt x="1343" y="996"/>
                  </a:cubicBezTo>
                  <a:cubicBezTo>
                    <a:pt x="1180" y="1010"/>
                    <a:pt x="1166" y="1202"/>
                    <a:pt x="1166" y="1202"/>
                  </a:cubicBezTo>
                  <a:cubicBezTo>
                    <a:pt x="918" y="1114"/>
                    <a:pt x="1211" y="910"/>
                    <a:pt x="918" y="803"/>
                  </a:cubicBezTo>
                  <a:cubicBezTo>
                    <a:pt x="626" y="696"/>
                    <a:pt x="710" y="576"/>
                    <a:pt x="710" y="576"/>
                  </a:cubicBezTo>
                  <a:cubicBezTo>
                    <a:pt x="650" y="619"/>
                    <a:pt x="696" y="786"/>
                    <a:pt x="860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6" y="888"/>
                    <a:pt x="933" y="1072"/>
                    <a:pt x="794" y="932"/>
                  </a:cubicBezTo>
                  <a:cubicBezTo>
                    <a:pt x="704" y="842"/>
                    <a:pt x="684" y="976"/>
                    <a:pt x="684" y="976"/>
                  </a:cubicBezTo>
                  <a:cubicBezTo>
                    <a:pt x="739" y="818"/>
                    <a:pt x="863" y="1107"/>
                    <a:pt x="943" y="1017"/>
                  </a:cubicBezTo>
                  <a:cubicBezTo>
                    <a:pt x="1023" y="927"/>
                    <a:pt x="972" y="1238"/>
                    <a:pt x="1190" y="1288"/>
                  </a:cubicBezTo>
                  <a:cubicBezTo>
                    <a:pt x="1339" y="1322"/>
                    <a:pt x="1420" y="1304"/>
                    <a:pt x="1368" y="1420"/>
                  </a:cubicBezTo>
                  <a:cubicBezTo>
                    <a:pt x="1316" y="1537"/>
                    <a:pt x="1247" y="1482"/>
                    <a:pt x="1205" y="1365"/>
                  </a:cubicBezTo>
                  <a:cubicBezTo>
                    <a:pt x="1163" y="1247"/>
                    <a:pt x="994" y="1359"/>
                    <a:pt x="1014" y="1321"/>
                  </a:cubicBezTo>
                  <a:cubicBezTo>
                    <a:pt x="1033" y="1282"/>
                    <a:pt x="1004" y="1261"/>
                    <a:pt x="1004" y="1261"/>
                  </a:cubicBezTo>
                  <a:cubicBezTo>
                    <a:pt x="1009" y="1321"/>
                    <a:pt x="914" y="1376"/>
                    <a:pt x="1082" y="1350"/>
                  </a:cubicBezTo>
                  <a:cubicBezTo>
                    <a:pt x="1251" y="1323"/>
                    <a:pt x="1210" y="1587"/>
                    <a:pt x="1174" y="1474"/>
                  </a:cubicBezTo>
                  <a:cubicBezTo>
                    <a:pt x="1138" y="1362"/>
                    <a:pt x="967" y="1537"/>
                    <a:pt x="958" y="1368"/>
                  </a:cubicBezTo>
                  <a:cubicBezTo>
                    <a:pt x="952" y="1254"/>
                    <a:pt x="849" y="1377"/>
                    <a:pt x="849" y="1377"/>
                  </a:cubicBezTo>
                  <a:cubicBezTo>
                    <a:pt x="849" y="1377"/>
                    <a:pt x="935" y="1276"/>
                    <a:pt x="946" y="1411"/>
                  </a:cubicBezTo>
                  <a:cubicBezTo>
                    <a:pt x="957" y="1545"/>
                    <a:pt x="1140" y="1402"/>
                    <a:pt x="1159" y="1499"/>
                  </a:cubicBezTo>
                  <a:cubicBezTo>
                    <a:pt x="1178" y="1595"/>
                    <a:pt x="1396" y="1472"/>
                    <a:pt x="1205" y="1715"/>
                  </a:cubicBezTo>
                  <a:cubicBezTo>
                    <a:pt x="1075" y="1879"/>
                    <a:pt x="973" y="1379"/>
                    <a:pt x="769" y="1577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3"/>
                    <a:pt x="797" y="1608"/>
                  </a:cubicBezTo>
                  <a:cubicBezTo>
                    <a:pt x="958" y="1532"/>
                    <a:pt x="912" y="1652"/>
                    <a:pt x="980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89" y="1786"/>
                    <a:pt x="730" y="2175"/>
                    <a:pt x="287" y="2132"/>
                  </a:cubicBezTo>
                  <a:cubicBezTo>
                    <a:pt x="0" y="2105"/>
                    <a:pt x="50" y="2214"/>
                    <a:pt x="50" y="2214"/>
                  </a:cubicBezTo>
                  <a:cubicBezTo>
                    <a:pt x="50" y="2214"/>
                    <a:pt x="32" y="2115"/>
                    <a:pt x="280" y="2176"/>
                  </a:cubicBezTo>
                  <a:cubicBezTo>
                    <a:pt x="528" y="2236"/>
                    <a:pt x="662" y="2064"/>
                    <a:pt x="772" y="1958"/>
                  </a:cubicBezTo>
                  <a:cubicBezTo>
                    <a:pt x="882" y="1852"/>
                    <a:pt x="781" y="2009"/>
                    <a:pt x="899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2" y="2391"/>
                    <a:pt x="982" y="2391"/>
                  </a:cubicBezTo>
                  <a:cubicBezTo>
                    <a:pt x="829" y="2271"/>
                    <a:pt x="1085" y="2132"/>
                    <a:pt x="985" y="2076"/>
                  </a:cubicBezTo>
                  <a:cubicBezTo>
                    <a:pt x="885" y="2020"/>
                    <a:pt x="889" y="1898"/>
                    <a:pt x="961" y="1899"/>
                  </a:cubicBezTo>
                  <a:cubicBezTo>
                    <a:pt x="1033" y="1899"/>
                    <a:pt x="1089" y="1847"/>
                    <a:pt x="1243" y="1825"/>
                  </a:cubicBezTo>
                  <a:cubicBezTo>
                    <a:pt x="1397" y="1803"/>
                    <a:pt x="1475" y="2161"/>
                    <a:pt x="1495" y="2250"/>
                  </a:cubicBezTo>
                  <a:cubicBezTo>
                    <a:pt x="1516" y="2339"/>
                    <a:pt x="1466" y="2525"/>
                    <a:pt x="1466" y="2525"/>
                  </a:cubicBezTo>
                  <a:cubicBezTo>
                    <a:pt x="1482" y="2578"/>
                    <a:pt x="1535" y="2552"/>
                    <a:pt x="1535" y="2552"/>
                  </a:cubicBezTo>
                  <a:cubicBezTo>
                    <a:pt x="1541" y="2476"/>
                    <a:pt x="1641" y="2186"/>
                    <a:pt x="1705" y="2165"/>
                  </a:cubicBezTo>
                  <a:cubicBezTo>
                    <a:pt x="1769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4" y="1976"/>
                  </a:cubicBezTo>
                  <a:cubicBezTo>
                    <a:pt x="2218" y="1999"/>
                    <a:pt x="2236" y="2033"/>
                    <a:pt x="2257" y="2056"/>
                  </a:cubicBezTo>
                  <a:cubicBezTo>
                    <a:pt x="2323" y="2129"/>
                    <a:pt x="2309" y="2540"/>
                    <a:pt x="2433" y="2520"/>
                  </a:cubicBezTo>
                  <a:cubicBezTo>
                    <a:pt x="2501" y="2509"/>
                    <a:pt x="2562" y="2368"/>
                    <a:pt x="2606" y="2322"/>
                  </a:cubicBezTo>
                  <a:cubicBezTo>
                    <a:pt x="2694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2"/>
                    <a:pt x="2818" y="2576"/>
                  </a:cubicBezTo>
                  <a:cubicBezTo>
                    <a:pt x="2818" y="2576"/>
                    <a:pt x="2688" y="2798"/>
                    <a:pt x="2706" y="241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57">
              <a:extLst>
                <a:ext uri="{FF2B5EF4-FFF2-40B4-BE49-F238E27FC236}">
                  <a16:creationId xmlns:a16="http://schemas.microsoft.com/office/drawing/2014/main" id="{21DF6341-7576-4180-9439-0A3EF56FC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401"/>
              <a:ext cx="213" cy="255"/>
            </a:xfrm>
            <a:custGeom>
              <a:avLst/>
              <a:gdLst>
                <a:gd name="T0" fmla="*/ 48 w 429"/>
                <a:gd name="T1" fmla="*/ 20 h 513"/>
                <a:gd name="T2" fmla="*/ 40 w 429"/>
                <a:gd name="T3" fmla="*/ 22 h 513"/>
                <a:gd name="T4" fmla="*/ 31 w 429"/>
                <a:gd name="T5" fmla="*/ 20 h 513"/>
                <a:gd name="T6" fmla="*/ 21 w 429"/>
                <a:gd name="T7" fmla="*/ 15 h 513"/>
                <a:gd name="T8" fmla="*/ 14 w 429"/>
                <a:gd name="T9" fmla="*/ 8 h 513"/>
                <a:gd name="T10" fmla="*/ 1 w 429"/>
                <a:gd name="T11" fmla="*/ 7 h 513"/>
                <a:gd name="T12" fmla="*/ 7 w 429"/>
                <a:gd name="T13" fmla="*/ 30 h 513"/>
                <a:gd name="T14" fmla="*/ 29 w 429"/>
                <a:gd name="T15" fmla="*/ 49 h 513"/>
                <a:gd name="T16" fmla="*/ 46 w 429"/>
                <a:gd name="T17" fmla="*/ 32 h 513"/>
                <a:gd name="T18" fmla="*/ 52 w 429"/>
                <a:gd name="T19" fmla="*/ 21 h 513"/>
                <a:gd name="T20" fmla="*/ 47 w 429"/>
                <a:gd name="T21" fmla="*/ 20 h 5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9" h="513">
                  <a:moveTo>
                    <a:pt x="388" y="162"/>
                  </a:moveTo>
                  <a:cubicBezTo>
                    <a:pt x="368" y="164"/>
                    <a:pt x="349" y="176"/>
                    <a:pt x="329" y="177"/>
                  </a:cubicBezTo>
                  <a:cubicBezTo>
                    <a:pt x="305" y="179"/>
                    <a:pt x="273" y="170"/>
                    <a:pt x="251" y="161"/>
                  </a:cubicBezTo>
                  <a:cubicBezTo>
                    <a:pt x="226" y="152"/>
                    <a:pt x="198" y="138"/>
                    <a:pt x="175" y="125"/>
                  </a:cubicBezTo>
                  <a:cubicBezTo>
                    <a:pt x="150" y="109"/>
                    <a:pt x="138" y="84"/>
                    <a:pt x="118" y="64"/>
                  </a:cubicBezTo>
                  <a:cubicBezTo>
                    <a:pt x="88" y="35"/>
                    <a:pt x="23" y="0"/>
                    <a:pt x="11" y="60"/>
                  </a:cubicBezTo>
                  <a:cubicBezTo>
                    <a:pt x="0" y="120"/>
                    <a:pt x="34" y="194"/>
                    <a:pt x="59" y="247"/>
                  </a:cubicBezTo>
                  <a:cubicBezTo>
                    <a:pt x="92" y="319"/>
                    <a:pt x="132" y="513"/>
                    <a:pt x="240" y="397"/>
                  </a:cubicBezTo>
                  <a:cubicBezTo>
                    <a:pt x="283" y="351"/>
                    <a:pt x="329" y="308"/>
                    <a:pt x="372" y="263"/>
                  </a:cubicBezTo>
                  <a:cubicBezTo>
                    <a:pt x="387" y="246"/>
                    <a:pt x="429" y="201"/>
                    <a:pt x="423" y="175"/>
                  </a:cubicBezTo>
                  <a:cubicBezTo>
                    <a:pt x="418" y="156"/>
                    <a:pt x="394" y="146"/>
                    <a:pt x="380" y="161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58">
              <a:extLst>
                <a:ext uri="{FF2B5EF4-FFF2-40B4-BE49-F238E27FC236}">
                  <a16:creationId xmlns:a16="http://schemas.microsoft.com/office/drawing/2014/main" id="{C4E0AF8B-716A-4B49-90EC-833D3BA20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185"/>
              <a:ext cx="204" cy="206"/>
            </a:xfrm>
            <a:custGeom>
              <a:avLst/>
              <a:gdLst>
                <a:gd name="T0" fmla="*/ 47 w 411"/>
                <a:gd name="T1" fmla="*/ 24 h 415"/>
                <a:gd name="T2" fmla="*/ 37 w 411"/>
                <a:gd name="T3" fmla="*/ 7 h 415"/>
                <a:gd name="T4" fmla="*/ 31 w 411"/>
                <a:gd name="T5" fmla="*/ 0 h 415"/>
                <a:gd name="T6" fmla="*/ 25 w 411"/>
                <a:gd name="T7" fmla="*/ 4 h 415"/>
                <a:gd name="T8" fmla="*/ 17 w 411"/>
                <a:gd name="T9" fmla="*/ 6 h 415"/>
                <a:gd name="T10" fmla="*/ 4 w 411"/>
                <a:gd name="T11" fmla="*/ 10 h 415"/>
                <a:gd name="T12" fmla="*/ 4 w 411"/>
                <a:gd name="T13" fmla="*/ 19 h 415"/>
                <a:gd name="T14" fmla="*/ 7 w 411"/>
                <a:gd name="T15" fmla="*/ 27 h 415"/>
                <a:gd name="T16" fmla="*/ 0 w 411"/>
                <a:gd name="T17" fmla="*/ 38 h 415"/>
                <a:gd name="T18" fmla="*/ 12 w 411"/>
                <a:gd name="T19" fmla="*/ 42 h 415"/>
                <a:gd name="T20" fmla="*/ 20 w 411"/>
                <a:gd name="T21" fmla="*/ 44 h 415"/>
                <a:gd name="T22" fmla="*/ 24 w 411"/>
                <a:gd name="T23" fmla="*/ 48 h 415"/>
                <a:gd name="T24" fmla="*/ 35 w 411"/>
                <a:gd name="T25" fmla="*/ 45 h 415"/>
                <a:gd name="T26" fmla="*/ 39 w 411"/>
                <a:gd name="T27" fmla="*/ 36 h 415"/>
                <a:gd name="T28" fmla="*/ 44 w 411"/>
                <a:gd name="T29" fmla="*/ 37 h 415"/>
                <a:gd name="T30" fmla="*/ 43 w 411"/>
                <a:gd name="T31" fmla="*/ 29 h 415"/>
                <a:gd name="T32" fmla="*/ 47 w 411"/>
                <a:gd name="T33" fmla="*/ 28 h 415"/>
                <a:gd name="T34" fmla="*/ 47 w 411"/>
                <a:gd name="T35" fmla="*/ 24 h 4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1" h="415">
                  <a:moveTo>
                    <a:pt x="385" y="200"/>
                  </a:moveTo>
                  <a:cubicBezTo>
                    <a:pt x="357" y="155"/>
                    <a:pt x="334" y="107"/>
                    <a:pt x="307" y="61"/>
                  </a:cubicBezTo>
                  <a:cubicBezTo>
                    <a:pt x="295" y="39"/>
                    <a:pt x="279" y="9"/>
                    <a:pt x="253" y="5"/>
                  </a:cubicBezTo>
                  <a:cubicBezTo>
                    <a:pt x="220" y="0"/>
                    <a:pt x="220" y="19"/>
                    <a:pt x="203" y="36"/>
                  </a:cubicBezTo>
                  <a:cubicBezTo>
                    <a:pt x="187" y="53"/>
                    <a:pt x="161" y="50"/>
                    <a:pt x="140" y="50"/>
                  </a:cubicBezTo>
                  <a:cubicBezTo>
                    <a:pt x="97" y="51"/>
                    <a:pt x="63" y="47"/>
                    <a:pt x="34" y="84"/>
                  </a:cubicBezTo>
                  <a:cubicBezTo>
                    <a:pt x="13" y="111"/>
                    <a:pt x="7" y="137"/>
                    <a:pt x="37" y="157"/>
                  </a:cubicBezTo>
                  <a:cubicBezTo>
                    <a:pt x="66" y="176"/>
                    <a:pt x="89" y="192"/>
                    <a:pt x="58" y="224"/>
                  </a:cubicBezTo>
                  <a:cubicBezTo>
                    <a:pt x="35" y="248"/>
                    <a:pt x="0" y="271"/>
                    <a:pt x="5" y="310"/>
                  </a:cubicBezTo>
                  <a:cubicBezTo>
                    <a:pt x="11" y="369"/>
                    <a:pt x="64" y="347"/>
                    <a:pt x="102" y="344"/>
                  </a:cubicBezTo>
                  <a:cubicBezTo>
                    <a:pt x="124" y="343"/>
                    <a:pt x="148" y="348"/>
                    <a:pt x="167" y="361"/>
                  </a:cubicBezTo>
                  <a:cubicBezTo>
                    <a:pt x="180" y="369"/>
                    <a:pt x="186" y="383"/>
                    <a:pt x="198" y="392"/>
                  </a:cubicBezTo>
                  <a:cubicBezTo>
                    <a:pt x="227" y="415"/>
                    <a:pt x="268" y="402"/>
                    <a:pt x="284" y="369"/>
                  </a:cubicBezTo>
                  <a:cubicBezTo>
                    <a:pt x="294" y="350"/>
                    <a:pt x="297" y="307"/>
                    <a:pt x="318" y="297"/>
                  </a:cubicBezTo>
                  <a:cubicBezTo>
                    <a:pt x="333" y="290"/>
                    <a:pt x="348" y="304"/>
                    <a:pt x="363" y="300"/>
                  </a:cubicBezTo>
                  <a:cubicBezTo>
                    <a:pt x="411" y="288"/>
                    <a:pt x="354" y="254"/>
                    <a:pt x="351" y="234"/>
                  </a:cubicBezTo>
                  <a:cubicBezTo>
                    <a:pt x="345" y="196"/>
                    <a:pt x="372" y="230"/>
                    <a:pt x="385" y="228"/>
                  </a:cubicBezTo>
                  <a:cubicBezTo>
                    <a:pt x="403" y="225"/>
                    <a:pt x="389" y="205"/>
                    <a:pt x="381" y="198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59">
              <a:extLst>
                <a:ext uri="{FF2B5EF4-FFF2-40B4-BE49-F238E27FC236}">
                  <a16:creationId xmlns:a16="http://schemas.microsoft.com/office/drawing/2014/main" id="{7B197839-444B-4C3F-9756-8793777AE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427"/>
              <a:ext cx="179" cy="188"/>
            </a:xfrm>
            <a:custGeom>
              <a:avLst/>
              <a:gdLst>
                <a:gd name="T0" fmla="*/ 39 w 361"/>
                <a:gd name="T1" fmla="*/ 7 h 379"/>
                <a:gd name="T2" fmla="*/ 32 w 361"/>
                <a:gd name="T3" fmla="*/ 5 h 379"/>
                <a:gd name="T4" fmla="*/ 21 w 361"/>
                <a:gd name="T5" fmla="*/ 0 h 379"/>
                <a:gd name="T6" fmla="*/ 20 w 361"/>
                <a:gd name="T7" fmla="*/ 7 h 379"/>
                <a:gd name="T8" fmla="*/ 29 w 361"/>
                <a:gd name="T9" fmla="*/ 12 h 379"/>
                <a:gd name="T10" fmla="*/ 25 w 361"/>
                <a:gd name="T11" fmla="*/ 16 h 379"/>
                <a:gd name="T12" fmla="*/ 14 w 361"/>
                <a:gd name="T13" fmla="*/ 11 h 379"/>
                <a:gd name="T14" fmla="*/ 11 w 361"/>
                <a:gd name="T15" fmla="*/ 15 h 379"/>
                <a:gd name="T16" fmla="*/ 20 w 361"/>
                <a:gd name="T17" fmla="*/ 18 h 379"/>
                <a:gd name="T18" fmla="*/ 9 w 361"/>
                <a:gd name="T19" fmla="*/ 17 h 379"/>
                <a:gd name="T20" fmla="*/ 6 w 361"/>
                <a:gd name="T21" fmla="*/ 24 h 379"/>
                <a:gd name="T22" fmla="*/ 15 w 361"/>
                <a:gd name="T23" fmla="*/ 24 h 379"/>
                <a:gd name="T24" fmla="*/ 3 w 361"/>
                <a:gd name="T25" fmla="*/ 29 h 379"/>
                <a:gd name="T26" fmla="*/ 10 w 361"/>
                <a:gd name="T27" fmla="*/ 34 h 379"/>
                <a:gd name="T28" fmla="*/ 17 w 361"/>
                <a:gd name="T29" fmla="*/ 31 h 379"/>
                <a:gd name="T30" fmla="*/ 12 w 361"/>
                <a:gd name="T31" fmla="*/ 41 h 379"/>
                <a:gd name="T32" fmla="*/ 17 w 361"/>
                <a:gd name="T33" fmla="*/ 43 h 379"/>
                <a:gd name="T34" fmla="*/ 19 w 361"/>
                <a:gd name="T35" fmla="*/ 38 h 379"/>
                <a:gd name="T36" fmla="*/ 22 w 361"/>
                <a:gd name="T37" fmla="*/ 36 h 379"/>
                <a:gd name="T38" fmla="*/ 23 w 361"/>
                <a:gd name="T39" fmla="*/ 41 h 379"/>
                <a:gd name="T40" fmla="*/ 28 w 361"/>
                <a:gd name="T41" fmla="*/ 39 h 379"/>
                <a:gd name="T42" fmla="*/ 22 w 361"/>
                <a:gd name="T43" fmla="*/ 31 h 379"/>
                <a:gd name="T44" fmla="*/ 28 w 361"/>
                <a:gd name="T45" fmla="*/ 31 h 379"/>
                <a:gd name="T46" fmla="*/ 31 w 361"/>
                <a:gd name="T47" fmla="*/ 35 h 379"/>
                <a:gd name="T48" fmla="*/ 34 w 361"/>
                <a:gd name="T49" fmla="*/ 33 h 379"/>
                <a:gd name="T50" fmla="*/ 31 w 361"/>
                <a:gd name="T51" fmla="*/ 28 h 379"/>
                <a:gd name="T52" fmla="*/ 30 w 361"/>
                <a:gd name="T53" fmla="*/ 25 h 379"/>
                <a:gd name="T54" fmla="*/ 34 w 361"/>
                <a:gd name="T55" fmla="*/ 25 h 379"/>
                <a:gd name="T56" fmla="*/ 38 w 361"/>
                <a:gd name="T57" fmla="*/ 28 h 379"/>
                <a:gd name="T58" fmla="*/ 42 w 361"/>
                <a:gd name="T59" fmla="*/ 24 h 379"/>
                <a:gd name="T60" fmla="*/ 31 w 361"/>
                <a:gd name="T61" fmla="*/ 21 h 379"/>
                <a:gd name="T62" fmla="*/ 44 w 361"/>
                <a:gd name="T63" fmla="*/ 14 h 379"/>
                <a:gd name="T64" fmla="*/ 40 w 361"/>
                <a:gd name="T65" fmla="*/ 9 h 379"/>
                <a:gd name="T66" fmla="*/ 38 w 361"/>
                <a:gd name="T67" fmla="*/ 10 h 379"/>
                <a:gd name="T68" fmla="*/ 39 w 361"/>
                <a:gd name="T69" fmla="*/ 6 h 379"/>
                <a:gd name="T70" fmla="*/ 38 w 361"/>
                <a:gd name="T71" fmla="*/ 6 h 3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61" h="379">
                  <a:moveTo>
                    <a:pt x="323" y="57"/>
                  </a:moveTo>
                  <a:cubicBezTo>
                    <a:pt x="304" y="58"/>
                    <a:pt x="281" y="52"/>
                    <a:pt x="263" y="44"/>
                  </a:cubicBezTo>
                  <a:cubicBezTo>
                    <a:pt x="238" y="34"/>
                    <a:pt x="204" y="0"/>
                    <a:pt x="176" y="1"/>
                  </a:cubicBezTo>
                  <a:cubicBezTo>
                    <a:pt x="141" y="2"/>
                    <a:pt x="140" y="39"/>
                    <a:pt x="162" y="59"/>
                  </a:cubicBezTo>
                  <a:cubicBezTo>
                    <a:pt x="185" y="80"/>
                    <a:pt x="227" y="67"/>
                    <a:pt x="240" y="99"/>
                  </a:cubicBezTo>
                  <a:cubicBezTo>
                    <a:pt x="252" y="127"/>
                    <a:pt x="233" y="142"/>
                    <a:pt x="207" y="134"/>
                  </a:cubicBezTo>
                  <a:cubicBezTo>
                    <a:pt x="176" y="123"/>
                    <a:pt x="154" y="95"/>
                    <a:pt x="117" y="94"/>
                  </a:cubicBezTo>
                  <a:cubicBezTo>
                    <a:pt x="96" y="94"/>
                    <a:pt x="68" y="109"/>
                    <a:pt x="95" y="125"/>
                  </a:cubicBezTo>
                  <a:cubicBezTo>
                    <a:pt x="117" y="138"/>
                    <a:pt x="151" y="123"/>
                    <a:pt x="166" y="150"/>
                  </a:cubicBezTo>
                  <a:cubicBezTo>
                    <a:pt x="146" y="174"/>
                    <a:pt x="100" y="141"/>
                    <a:pt x="76" y="142"/>
                  </a:cubicBezTo>
                  <a:cubicBezTo>
                    <a:pt x="48" y="142"/>
                    <a:pt x="4" y="184"/>
                    <a:pt x="50" y="194"/>
                  </a:cubicBezTo>
                  <a:cubicBezTo>
                    <a:pt x="66" y="198"/>
                    <a:pt x="127" y="164"/>
                    <a:pt x="124" y="198"/>
                  </a:cubicBezTo>
                  <a:cubicBezTo>
                    <a:pt x="122" y="231"/>
                    <a:pt x="42" y="213"/>
                    <a:pt x="26" y="237"/>
                  </a:cubicBezTo>
                  <a:cubicBezTo>
                    <a:pt x="0" y="273"/>
                    <a:pt x="58" y="298"/>
                    <a:pt x="85" y="280"/>
                  </a:cubicBezTo>
                  <a:cubicBezTo>
                    <a:pt x="92" y="276"/>
                    <a:pt x="138" y="216"/>
                    <a:pt x="141" y="256"/>
                  </a:cubicBezTo>
                  <a:cubicBezTo>
                    <a:pt x="144" y="286"/>
                    <a:pt x="70" y="298"/>
                    <a:pt x="96" y="338"/>
                  </a:cubicBezTo>
                  <a:cubicBezTo>
                    <a:pt x="104" y="349"/>
                    <a:pt x="129" y="357"/>
                    <a:pt x="142" y="349"/>
                  </a:cubicBezTo>
                  <a:cubicBezTo>
                    <a:pt x="154" y="342"/>
                    <a:pt x="153" y="324"/>
                    <a:pt x="159" y="313"/>
                  </a:cubicBezTo>
                  <a:cubicBezTo>
                    <a:pt x="163" y="307"/>
                    <a:pt x="173" y="292"/>
                    <a:pt x="182" y="295"/>
                  </a:cubicBezTo>
                  <a:cubicBezTo>
                    <a:pt x="195" y="300"/>
                    <a:pt x="187" y="322"/>
                    <a:pt x="189" y="332"/>
                  </a:cubicBezTo>
                  <a:cubicBezTo>
                    <a:pt x="200" y="379"/>
                    <a:pt x="248" y="362"/>
                    <a:pt x="229" y="321"/>
                  </a:cubicBezTo>
                  <a:cubicBezTo>
                    <a:pt x="219" y="299"/>
                    <a:pt x="156" y="289"/>
                    <a:pt x="180" y="256"/>
                  </a:cubicBezTo>
                  <a:cubicBezTo>
                    <a:pt x="190" y="243"/>
                    <a:pt x="212" y="243"/>
                    <a:pt x="225" y="251"/>
                  </a:cubicBezTo>
                  <a:cubicBezTo>
                    <a:pt x="237" y="258"/>
                    <a:pt x="240" y="280"/>
                    <a:pt x="252" y="285"/>
                  </a:cubicBezTo>
                  <a:cubicBezTo>
                    <a:pt x="262" y="289"/>
                    <a:pt x="273" y="280"/>
                    <a:pt x="277" y="270"/>
                  </a:cubicBezTo>
                  <a:cubicBezTo>
                    <a:pt x="286" y="250"/>
                    <a:pt x="268" y="239"/>
                    <a:pt x="258" y="225"/>
                  </a:cubicBezTo>
                  <a:cubicBezTo>
                    <a:pt x="250" y="214"/>
                    <a:pt x="240" y="216"/>
                    <a:pt x="250" y="201"/>
                  </a:cubicBezTo>
                  <a:cubicBezTo>
                    <a:pt x="262" y="184"/>
                    <a:pt x="273" y="197"/>
                    <a:pt x="283" y="206"/>
                  </a:cubicBezTo>
                  <a:cubicBezTo>
                    <a:pt x="292" y="216"/>
                    <a:pt x="299" y="233"/>
                    <a:pt x="315" y="232"/>
                  </a:cubicBezTo>
                  <a:cubicBezTo>
                    <a:pt x="331" y="232"/>
                    <a:pt x="342" y="213"/>
                    <a:pt x="341" y="198"/>
                  </a:cubicBezTo>
                  <a:cubicBezTo>
                    <a:pt x="338" y="154"/>
                    <a:pt x="286" y="173"/>
                    <a:pt x="259" y="172"/>
                  </a:cubicBezTo>
                  <a:cubicBezTo>
                    <a:pt x="264" y="130"/>
                    <a:pt x="355" y="195"/>
                    <a:pt x="360" y="119"/>
                  </a:cubicBezTo>
                  <a:cubicBezTo>
                    <a:pt x="361" y="102"/>
                    <a:pt x="352" y="79"/>
                    <a:pt x="331" y="78"/>
                  </a:cubicBezTo>
                  <a:cubicBezTo>
                    <a:pt x="323" y="77"/>
                    <a:pt x="321" y="87"/>
                    <a:pt x="311" y="85"/>
                  </a:cubicBezTo>
                  <a:cubicBezTo>
                    <a:pt x="313" y="74"/>
                    <a:pt x="313" y="64"/>
                    <a:pt x="317" y="54"/>
                  </a:cubicBezTo>
                  <a:cubicBezTo>
                    <a:pt x="314" y="53"/>
                    <a:pt x="311" y="50"/>
                    <a:pt x="308" y="49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60">
              <a:extLst>
                <a:ext uri="{FF2B5EF4-FFF2-40B4-BE49-F238E27FC236}">
                  <a16:creationId xmlns:a16="http://schemas.microsoft.com/office/drawing/2014/main" id="{FF00F99F-EC31-400E-9ECE-22D408F04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259"/>
              <a:ext cx="226" cy="225"/>
            </a:xfrm>
            <a:custGeom>
              <a:avLst/>
              <a:gdLst>
                <a:gd name="T0" fmla="*/ 53 w 454"/>
                <a:gd name="T1" fmla="*/ 33 h 454"/>
                <a:gd name="T2" fmla="*/ 22 w 454"/>
                <a:gd name="T3" fmla="*/ 53 h 454"/>
                <a:gd name="T4" fmla="*/ 3 w 454"/>
                <a:gd name="T5" fmla="*/ 22 h 454"/>
                <a:gd name="T6" fmla="*/ 33 w 454"/>
                <a:gd name="T7" fmla="*/ 3 h 454"/>
                <a:gd name="T8" fmla="*/ 53 w 454"/>
                <a:gd name="T9" fmla="*/ 33 h 4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54">
                  <a:moveTo>
                    <a:pt x="430" y="270"/>
                  </a:moveTo>
                  <a:cubicBezTo>
                    <a:pt x="406" y="383"/>
                    <a:pt x="295" y="454"/>
                    <a:pt x="183" y="430"/>
                  </a:cubicBezTo>
                  <a:cubicBezTo>
                    <a:pt x="71" y="406"/>
                    <a:pt x="0" y="296"/>
                    <a:pt x="24" y="183"/>
                  </a:cubicBezTo>
                  <a:cubicBezTo>
                    <a:pt x="48" y="71"/>
                    <a:pt x="158" y="0"/>
                    <a:pt x="270" y="24"/>
                  </a:cubicBezTo>
                  <a:cubicBezTo>
                    <a:pt x="382" y="48"/>
                    <a:pt x="454" y="158"/>
                    <a:pt x="430" y="270"/>
                  </a:cubicBezTo>
                  <a:close/>
                </a:path>
              </a:pathLst>
            </a:cu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61">
              <a:extLst>
                <a:ext uri="{FF2B5EF4-FFF2-40B4-BE49-F238E27FC236}">
                  <a16:creationId xmlns:a16="http://schemas.microsoft.com/office/drawing/2014/main" id="{DC9E59AC-BEA5-45AD-AE0E-FE66BD695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1"/>
              <a:ext cx="16" cy="14"/>
            </a:xfrm>
            <a:custGeom>
              <a:avLst/>
              <a:gdLst>
                <a:gd name="T0" fmla="*/ 3 w 33"/>
                <a:gd name="T1" fmla="*/ 3 h 28"/>
                <a:gd name="T2" fmla="*/ 1 w 33"/>
                <a:gd name="T3" fmla="*/ 4 h 28"/>
                <a:gd name="T4" fmla="*/ 0 w 33"/>
                <a:gd name="T5" fmla="*/ 2 h 28"/>
                <a:gd name="T6" fmla="*/ 2 w 33"/>
                <a:gd name="T7" fmla="*/ 1 h 28"/>
                <a:gd name="T8" fmla="*/ 3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7"/>
                  </a:moveTo>
                  <a:cubicBezTo>
                    <a:pt x="30" y="24"/>
                    <a:pt x="22" y="28"/>
                    <a:pt x="14" y="26"/>
                  </a:cubicBezTo>
                  <a:cubicBezTo>
                    <a:pt x="5" y="24"/>
                    <a:pt x="0" y="17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4"/>
                    <a:pt x="33" y="11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62">
              <a:extLst>
                <a:ext uri="{FF2B5EF4-FFF2-40B4-BE49-F238E27FC236}">
                  <a16:creationId xmlns:a16="http://schemas.microsoft.com/office/drawing/2014/main" id="{C70C10B2-190B-4AD2-8862-D39655E50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3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9"/>
                    <a:pt x="18" y="22"/>
                    <a:pt x="11" y="20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5" y="1"/>
                  </a:cubicBezTo>
                  <a:cubicBezTo>
                    <a:pt x="22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63">
              <a:extLst>
                <a:ext uri="{FF2B5EF4-FFF2-40B4-BE49-F238E27FC236}">
                  <a16:creationId xmlns:a16="http://schemas.microsoft.com/office/drawing/2014/main" id="{B896CE1E-8CF8-4769-8542-582779F00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29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64">
              <a:extLst>
                <a:ext uri="{FF2B5EF4-FFF2-40B4-BE49-F238E27FC236}">
                  <a16:creationId xmlns:a16="http://schemas.microsoft.com/office/drawing/2014/main" id="{4002B661-052A-4739-B12C-FD3045C3F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5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65">
              <a:extLst>
                <a:ext uri="{FF2B5EF4-FFF2-40B4-BE49-F238E27FC236}">
                  <a16:creationId xmlns:a16="http://schemas.microsoft.com/office/drawing/2014/main" id="{25C7017D-E97E-441A-AD49-4278BA841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272"/>
              <a:ext cx="17" cy="14"/>
            </a:xfrm>
            <a:custGeom>
              <a:avLst/>
              <a:gdLst>
                <a:gd name="T0" fmla="*/ 4 w 33"/>
                <a:gd name="T1" fmla="*/ 3 h 28"/>
                <a:gd name="T2" fmla="*/ 2 w 33"/>
                <a:gd name="T3" fmla="*/ 4 h 28"/>
                <a:gd name="T4" fmla="*/ 1 w 33"/>
                <a:gd name="T5" fmla="*/ 2 h 28"/>
                <a:gd name="T6" fmla="*/ 3 w 33"/>
                <a:gd name="T7" fmla="*/ 1 h 28"/>
                <a:gd name="T8" fmla="*/ 4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7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1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66">
              <a:extLst>
                <a:ext uri="{FF2B5EF4-FFF2-40B4-BE49-F238E27FC236}">
                  <a16:creationId xmlns:a16="http://schemas.microsoft.com/office/drawing/2014/main" id="{EB0E7167-D343-462F-8BDC-FA5514310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4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3" y="19"/>
                    <a:pt x="17" y="22"/>
                    <a:pt x="11" y="20"/>
                  </a:cubicBezTo>
                  <a:cubicBezTo>
                    <a:pt x="4" y="19"/>
                    <a:pt x="0" y="14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67">
              <a:extLst>
                <a:ext uri="{FF2B5EF4-FFF2-40B4-BE49-F238E27FC236}">
                  <a16:creationId xmlns:a16="http://schemas.microsoft.com/office/drawing/2014/main" id="{B0ACB4E2-F905-4543-A8C0-BA2E48CE6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274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68">
              <a:extLst>
                <a:ext uri="{FF2B5EF4-FFF2-40B4-BE49-F238E27FC236}">
                  <a16:creationId xmlns:a16="http://schemas.microsoft.com/office/drawing/2014/main" id="{6FF049BA-37AB-4881-B72E-B08C5A722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6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69">
              <a:extLst>
                <a:ext uri="{FF2B5EF4-FFF2-40B4-BE49-F238E27FC236}">
                  <a16:creationId xmlns:a16="http://schemas.microsoft.com/office/drawing/2014/main" id="{E73D9489-566D-4DC2-839B-C9F58AAD8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11"/>
              <a:ext cx="16" cy="15"/>
            </a:xfrm>
            <a:custGeom>
              <a:avLst/>
              <a:gdLst>
                <a:gd name="T0" fmla="*/ 3 w 33"/>
                <a:gd name="T1" fmla="*/ 4 h 30"/>
                <a:gd name="T2" fmla="*/ 1 w 33"/>
                <a:gd name="T3" fmla="*/ 4 h 30"/>
                <a:gd name="T4" fmla="*/ 0 w 33"/>
                <a:gd name="T5" fmla="*/ 1 h 30"/>
                <a:gd name="T6" fmla="*/ 3 w 33"/>
                <a:gd name="T7" fmla="*/ 1 h 30"/>
                <a:gd name="T8" fmla="*/ 3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5"/>
                  </a:moveTo>
                  <a:cubicBezTo>
                    <a:pt x="24" y="30"/>
                    <a:pt x="16" y="30"/>
                    <a:pt x="9" y="25"/>
                  </a:cubicBezTo>
                  <a:cubicBezTo>
                    <a:pt x="2" y="19"/>
                    <a:pt x="0" y="11"/>
                    <a:pt x="4" y="6"/>
                  </a:cubicBezTo>
                  <a:cubicBezTo>
                    <a:pt x="9" y="0"/>
                    <a:pt x="17" y="0"/>
                    <a:pt x="24" y="6"/>
                  </a:cubicBezTo>
                  <a:cubicBezTo>
                    <a:pt x="31" y="11"/>
                    <a:pt x="33" y="20"/>
                    <a:pt x="29" y="2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70">
              <a:extLst>
                <a:ext uri="{FF2B5EF4-FFF2-40B4-BE49-F238E27FC236}">
                  <a16:creationId xmlns:a16="http://schemas.microsoft.com/office/drawing/2014/main" id="{6D343D21-7FDD-47C0-8248-03130F5A5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12"/>
              <a:ext cx="13" cy="12"/>
            </a:xfrm>
            <a:custGeom>
              <a:avLst/>
              <a:gdLst>
                <a:gd name="T0" fmla="*/ 3 w 26"/>
                <a:gd name="T1" fmla="*/ 3 h 24"/>
                <a:gd name="T2" fmla="*/ 1 w 26"/>
                <a:gd name="T3" fmla="*/ 3 h 24"/>
                <a:gd name="T4" fmla="*/ 1 w 26"/>
                <a:gd name="T5" fmla="*/ 1 h 24"/>
                <a:gd name="T6" fmla="*/ 3 w 26"/>
                <a:gd name="T7" fmla="*/ 1 h 24"/>
                <a:gd name="T8" fmla="*/ 3 w 26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2" y="20"/>
                  </a:moveTo>
                  <a:cubicBezTo>
                    <a:pt x="19" y="24"/>
                    <a:pt x="12" y="24"/>
                    <a:pt x="7" y="20"/>
                  </a:cubicBezTo>
                  <a:cubicBezTo>
                    <a:pt x="2" y="16"/>
                    <a:pt x="0" y="9"/>
                    <a:pt x="3" y="5"/>
                  </a:cubicBezTo>
                  <a:cubicBezTo>
                    <a:pt x="7" y="1"/>
                    <a:pt x="14" y="0"/>
                    <a:pt x="19" y="5"/>
                  </a:cubicBezTo>
                  <a:cubicBezTo>
                    <a:pt x="24" y="9"/>
                    <a:pt x="26" y="15"/>
                    <a:pt x="22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71">
              <a:extLst>
                <a:ext uri="{FF2B5EF4-FFF2-40B4-BE49-F238E27FC236}">
                  <a16:creationId xmlns:a16="http://schemas.microsoft.com/office/drawing/2014/main" id="{B8BF6F54-B1B5-4E03-B9A3-A29296BC3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4"/>
              <a:ext cx="5" cy="9"/>
            </a:xfrm>
            <a:custGeom>
              <a:avLst/>
              <a:gdLst>
                <a:gd name="T0" fmla="*/ 0 w 10"/>
                <a:gd name="T1" fmla="*/ 0 h 18"/>
                <a:gd name="T2" fmla="*/ 1 w 10"/>
                <a:gd name="T3" fmla="*/ 3 h 18"/>
                <a:gd name="T4" fmla="*/ 0 w 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0" y="0"/>
                    <a:pt x="10" y="9"/>
                    <a:pt x="3" y="18"/>
                  </a:cubicBezTo>
                  <a:cubicBezTo>
                    <a:pt x="3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72">
              <a:extLst>
                <a:ext uri="{FF2B5EF4-FFF2-40B4-BE49-F238E27FC236}">
                  <a16:creationId xmlns:a16="http://schemas.microsoft.com/office/drawing/2014/main" id="{F1309260-74B7-4A9C-A97A-3816445E9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313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73">
              <a:extLst>
                <a:ext uri="{FF2B5EF4-FFF2-40B4-BE49-F238E27FC236}">
                  <a16:creationId xmlns:a16="http://schemas.microsoft.com/office/drawing/2014/main" id="{C2733923-1B37-44A0-919E-D16CD37A0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13"/>
              <a:ext cx="16" cy="15"/>
            </a:xfrm>
            <a:custGeom>
              <a:avLst/>
              <a:gdLst>
                <a:gd name="T0" fmla="*/ 4 w 32"/>
                <a:gd name="T1" fmla="*/ 3 h 31"/>
                <a:gd name="T2" fmla="*/ 1 w 32"/>
                <a:gd name="T3" fmla="*/ 3 h 31"/>
                <a:gd name="T4" fmla="*/ 1 w 32"/>
                <a:gd name="T5" fmla="*/ 0 h 31"/>
                <a:gd name="T6" fmla="*/ 3 w 32"/>
                <a:gd name="T7" fmla="*/ 0 h 31"/>
                <a:gd name="T8" fmla="*/ 4 w 32"/>
                <a:gd name="T9" fmla="*/ 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4" y="6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74">
              <a:extLst>
                <a:ext uri="{FF2B5EF4-FFF2-40B4-BE49-F238E27FC236}">
                  <a16:creationId xmlns:a16="http://schemas.microsoft.com/office/drawing/2014/main" id="{F8139C8D-5A20-4477-94E1-DA4B6DB86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14"/>
              <a:ext cx="12" cy="12"/>
            </a:xfrm>
            <a:custGeom>
              <a:avLst/>
              <a:gdLst>
                <a:gd name="T0" fmla="*/ 2 w 25"/>
                <a:gd name="T1" fmla="*/ 3 h 24"/>
                <a:gd name="T2" fmla="*/ 0 w 25"/>
                <a:gd name="T3" fmla="*/ 3 h 24"/>
                <a:gd name="T4" fmla="*/ 0 w 25"/>
                <a:gd name="T5" fmla="*/ 1 h 24"/>
                <a:gd name="T6" fmla="*/ 2 w 25"/>
                <a:gd name="T7" fmla="*/ 1 h 24"/>
                <a:gd name="T8" fmla="*/ 2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6"/>
                    <a:pt x="21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Freeform 75">
              <a:extLst>
                <a:ext uri="{FF2B5EF4-FFF2-40B4-BE49-F238E27FC236}">
                  <a16:creationId xmlns:a16="http://schemas.microsoft.com/office/drawing/2014/main" id="{B0BB9704-DB18-4973-8AC1-09D05BBD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1317"/>
              <a:ext cx="5" cy="9"/>
            </a:xfrm>
            <a:custGeom>
              <a:avLst/>
              <a:gdLst>
                <a:gd name="T0" fmla="*/ 0 w 9"/>
                <a:gd name="T1" fmla="*/ 0 h 18"/>
                <a:gd name="T2" fmla="*/ 1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Freeform 76">
              <a:extLst>
                <a:ext uri="{FF2B5EF4-FFF2-40B4-BE49-F238E27FC236}">
                  <a16:creationId xmlns:a16="http://schemas.microsoft.com/office/drawing/2014/main" id="{0F3C345A-4FC9-4E18-8A38-1FC410266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15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Freeform 77">
              <a:extLst>
                <a:ext uri="{FF2B5EF4-FFF2-40B4-BE49-F238E27FC236}">
                  <a16:creationId xmlns:a16="http://schemas.microsoft.com/office/drawing/2014/main" id="{92DB75CA-8164-4890-9AD2-3AACF1DC8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284"/>
              <a:ext cx="16" cy="16"/>
            </a:xfrm>
            <a:custGeom>
              <a:avLst/>
              <a:gdLst>
                <a:gd name="T0" fmla="*/ 4 w 32"/>
                <a:gd name="T1" fmla="*/ 4 h 31"/>
                <a:gd name="T2" fmla="*/ 1 w 32"/>
                <a:gd name="T3" fmla="*/ 4 h 31"/>
                <a:gd name="T4" fmla="*/ 1 w 32"/>
                <a:gd name="T5" fmla="*/ 1 h 31"/>
                <a:gd name="T6" fmla="*/ 4 w 32"/>
                <a:gd name="T7" fmla="*/ 1 h 31"/>
                <a:gd name="T8" fmla="*/ 4 w 32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5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5" y="7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Freeform 78">
              <a:extLst>
                <a:ext uri="{FF2B5EF4-FFF2-40B4-BE49-F238E27FC236}">
                  <a16:creationId xmlns:a16="http://schemas.microsoft.com/office/drawing/2014/main" id="{78572543-2C59-4190-AF47-E9E357116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285"/>
              <a:ext cx="13" cy="12"/>
            </a:xfrm>
            <a:custGeom>
              <a:avLst/>
              <a:gdLst>
                <a:gd name="T0" fmla="*/ 3 w 25"/>
                <a:gd name="T1" fmla="*/ 3 h 24"/>
                <a:gd name="T2" fmla="*/ 1 w 25"/>
                <a:gd name="T3" fmla="*/ 3 h 24"/>
                <a:gd name="T4" fmla="*/ 1 w 25"/>
                <a:gd name="T5" fmla="*/ 1 h 24"/>
                <a:gd name="T6" fmla="*/ 3 w 25"/>
                <a:gd name="T7" fmla="*/ 1 h 24"/>
                <a:gd name="T8" fmla="*/ 3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cubicBezTo>
                    <a:pt x="18" y="24"/>
                    <a:pt x="11" y="24"/>
                    <a:pt x="6" y="20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7"/>
                    <a:pt x="21" y="2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Freeform 79">
              <a:extLst>
                <a:ext uri="{FF2B5EF4-FFF2-40B4-BE49-F238E27FC236}">
                  <a16:creationId xmlns:a16="http://schemas.microsoft.com/office/drawing/2014/main" id="{47C89023-B120-4BD7-9A3B-C077BFA51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288"/>
              <a:ext cx="4" cy="9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Freeform 80">
              <a:extLst>
                <a:ext uri="{FF2B5EF4-FFF2-40B4-BE49-F238E27FC236}">
                  <a16:creationId xmlns:a16="http://schemas.microsoft.com/office/drawing/2014/main" id="{A9EF6517-524B-44EB-9C7A-82A2B6372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86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Freeform 81">
              <a:extLst>
                <a:ext uri="{FF2B5EF4-FFF2-40B4-BE49-F238E27FC236}">
                  <a16:creationId xmlns:a16="http://schemas.microsoft.com/office/drawing/2014/main" id="{124DA62F-3881-4E25-83C3-BE00C643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1"/>
              <a:ext cx="16" cy="14"/>
            </a:xfrm>
            <a:custGeom>
              <a:avLst/>
              <a:gdLst>
                <a:gd name="T0" fmla="*/ 4 w 33"/>
                <a:gd name="T1" fmla="*/ 3 h 27"/>
                <a:gd name="T2" fmla="*/ 1 w 33"/>
                <a:gd name="T3" fmla="*/ 4 h 27"/>
                <a:gd name="T4" fmla="*/ 0 w 33"/>
                <a:gd name="T5" fmla="*/ 2 h 27"/>
                <a:gd name="T6" fmla="*/ 2 w 33"/>
                <a:gd name="T7" fmla="*/ 1 h 27"/>
                <a:gd name="T8" fmla="*/ 4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1" y="23"/>
                    <a:pt x="23" y="27"/>
                    <a:pt x="14" y="25"/>
                  </a:cubicBezTo>
                  <a:cubicBezTo>
                    <a:pt x="6" y="24"/>
                    <a:pt x="0" y="17"/>
                    <a:pt x="2" y="10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82">
              <a:extLst>
                <a:ext uri="{FF2B5EF4-FFF2-40B4-BE49-F238E27FC236}">
                  <a16:creationId xmlns:a16="http://schemas.microsoft.com/office/drawing/2014/main" id="{94B70436-5EBE-4F2A-9680-149B5D606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313"/>
              <a:ext cx="12" cy="10"/>
            </a:xfrm>
            <a:custGeom>
              <a:avLst/>
              <a:gdLst>
                <a:gd name="T0" fmla="*/ 3 w 26"/>
                <a:gd name="T1" fmla="*/ 1 h 21"/>
                <a:gd name="T2" fmla="*/ 1 w 26"/>
                <a:gd name="T3" fmla="*/ 2 h 21"/>
                <a:gd name="T4" fmla="*/ 0 w 26"/>
                <a:gd name="T5" fmla="*/ 1 h 21"/>
                <a:gd name="T6" fmla="*/ 1 w 26"/>
                <a:gd name="T7" fmla="*/ 0 h 21"/>
                <a:gd name="T8" fmla="*/ 3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3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Freeform 83">
              <a:extLst>
                <a:ext uri="{FF2B5EF4-FFF2-40B4-BE49-F238E27FC236}">
                  <a16:creationId xmlns:a16="http://schemas.microsoft.com/office/drawing/2014/main" id="{177A21B9-FC8D-4D0C-9814-962C89B5B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31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0" y="14"/>
                  </a:cubicBezTo>
                  <a:cubicBezTo>
                    <a:pt x="10" y="14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Freeform 84">
              <a:extLst>
                <a:ext uri="{FF2B5EF4-FFF2-40B4-BE49-F238E27FC236}">
                  <a16:creationId xmlns:a16="http://schemas.microsoft.com/office/drawing/2014/main" id="{5D35BC91-FC78-499C-BDB9-CC10CF2D3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5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4" y="10"/>
                  </a:cubicBezTo>
                  <a:cubicBezTo>
                    <a:pt x="4" y="10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1" name="Freeform 85">
              <a:extLst>
                <a:ext uri="{FF2B5EF4-FFF2-40B4-BE49-F238E27FC236}">
                  <a16:creationId xmlns:a16="http://schemas.microsoft.com/office/drawing/2014/main" id="{3EAABE84-CA1F-4C9A-BD54-4A923A20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292"/>
              <a:ext cx="16" cy="13"/>
            </a:xfrm>
            <a:custGeom>
              <a:avLst/>
              <a:gdLst>
                <a:gd name="T0" fmla="*/ 4 w 32"/>
                <a:gd name="T1" fmla="*/ 2 h 26"/>
                <a:gd name="T2" fmla="*/ 3 w 32"/>
                <a:gd name="T3" fmla="*/ 4 h 26"/>
                <a:gd name="T4" fmla="*/ 1 w 32"/>
                <a:gd name="T5" fmla="*/ 2 h 26"/>
                <a:gd name="T6" fmla="*/ 2 w 32"/>
                <a:gd name="T7" fmla="*/ 1 h 26"/>
                <a:gd name="T8" fmla="*/ 4 w 32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2" y="12"/>
                  </a:moveTo>
                  <a:cubicBezTo>
                    <a:pt x="32" y="19"/>
                    <a:pt x="25" y="25"/>
                    <a:pt x="17" y="25"/>
                  </a:cubicBezTo>
                  <a:cubicBezTo>
                    <a:pt x="8" y="26"/>
                    <a:pt x="1" y="20"/>
                    <a:pt x="1" y="14"/>
                  </a:cubicBezTo>
                  <a:cubicBezTo>
                    <a:pt x="0" y="7"/>
                    <a:pt x="7" y="1"/>
                    <a:pt x="16" y="1"/>
                  </a:cubicBezTo>
                  <a:cubicBezTo>
                    <a:pt x="24" y="0"/>
                    <a:pt x="31" y="5"/>
                    <a:pt x="32" y="1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Freeform 86">
              <a:extLst>
                <a:ext uri="{FF2B5EF4-FFF2-40B4-BE49-F238E27FC236}">
                  <a16:creationId xmlns:a16="http://schemas.microsoft.com/office/drawing/2014/main" id="{45BF7168-14A3-4675-90C7-F9E562D3E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4"/>
              <a:ext cx="12" cy="10"/>
            </a:xfrm>
            <a:custGeom>
              <a:avLst/>
              <a:gdLst>
                <a:gd name="T0" fmla="*/ 3 w 24"/>
                <a:gd name="T1" fmla="*/ 2 h 20"/>
                <a:gd name="T2" fmla="*/ 2 w 24"/>
                <a:gd name="T3" fmla="*/ 3 h 20"/>
                <a:gd name="T4" fmla="*/ 0 w 24"/>
                <a:gd name="T5" fmla="*/ 2 h 20"/>
                <a:gd name="T6" fmla="*/ 2 w 24"/>
                <a:gd name="T7" fmla="*/ 1 h 20"/>
                <a:gd name="T8" fmla="*/ 3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0"/>
                  </a:moveTo>
                  <a:cubicBezTo>
                    <a:pt x="24" y="15"/>
                    <a:pt x="19" y="20"/>
                    <a:pt x="13" y="20"/>
                  </a:cubicBezTo>
                  <a:cubicBezTo>
                    <a:pt x="6" y="20"/>
                    <a:pt x="1" y="16"/>
                    <a:pt x="0" y="11"/>
                  </a:cubicBezTo>
                  <a:cubicBezTo>
                    <a:pt x="0" y="6"/>
                    <a:pt x="5" y="1"/>
                    <a:pt x="12" y="1"/>
                  </a:cubicBezTo>
                  <a:cubicBezTo>
                    <a:pt x="18" y="0"/>
                    <a:pt x="24" y="4"/>
                    <a:pt x="24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Freeform 87">
              <a:extLst>
                <a:ext uri="{FF2B5EF4-FFF2-40B4-BE49-F238E27FC236}">
                  <a16:creationId xmlns:a16="http://schemas.microsoft.com/office/drawing/2014/main" id="{259A6AD3-784F-4AE4-8F35-4E4136F99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293"/>
              <a:ext cx="6" cy="6"/>
            </a:xfrm>
            <a:custGeom>
              <a:avLst/>
              <a:gdLst>
                <a:gd name="T0" fmla="*/ 0 w 14"/>
                <a:gd name="T1" fmla="*/ 0 h 12"/>
                <a:gd name="T2" fmla="*/ 1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3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Freeform 88">
              <a:extLst>
                <a:ext uri="{FF2B5EF4-FFF2-40B4-BE49-F238E27FC236}">
                  <a16:creationId xmlns:a16="http://schemas.microsoft.com/office/drawing/2014/main" id="{171C6F8C-0406-43D5-ACB3-B22FC8CB4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7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6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5" name="Freeform 89">
              <a:extLst>
                <a:ext uri="{FF2B5EF4-FFF2-40B4-BE49-F238E27FC236}">
                  <a16:creationId xmlns:a16="http://schemas.microsoft.com/office/drawing/2014/main" id="{D5922C35-AFF4-4552-83DB-0580DBAF4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04"/>
              <a:ext cx="17" cy="13"/>
            </a:xfrm>
            <a:custGeom>
              <a:avLst/>
              <a:gdLst>
                <a:gd name="T0" fmla="*/ 4 w 33"/>
                <a:gd name="T1" fmla="*/ 1 h 27"/>
                <a:gd name="T2" fmla="*/ 3 w 33"/>
                <a:gd name="T3" fmla="*/ 3 h 27"/>
                <a:gd name="T4" fmla="*/ 1 w 33"/>
                <a:gd name="T5" fmla="*/ 2 h 27"/>
                <a:gd name="T6" fmla="*/ 2 w 33"/>
                <a:gd name="T7" fmla="*/ 0 h 27"/>
                <a:gd name="T8" fmla="*/ 4 w 33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7"/>
                    <a:pt x="27" y="24"/>
                    <a:pt x="18" y="25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6" name="Freeform 90">
              <a:extLst>
                <a:ext uri="{FF2B5EF4-FFF2-40B4-BE49-F238E27FC236}">
                  <a16:creationId xmlns:a16="http://schemas.microsoft.com/office/drawing/2014/main" id="{77EACF67-3ADE-404D-B0E5-706EC470D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5"/>
              <a:ext cx="13" cy="11"/>
            </a:xfrm>
            <a:custGeom>
              <a:avLst/>
              <a:gdLst>
                <a:gd name="T0" fmla="*/ 3 w 25"/>
                <a:gd name="T1" fmla="*/ 2 h 22"/>
                <a:gd name="T2" fmla="*/ 2 w 25"/>
                <a:gd name="T3" fmla="*/ 3 h 22"/>
                <a:gd name="T4" fmla="*/ 0 w 25"/>
                <a:gd name="T5" fmla="*/ 2 h 22"/>
                <a:gd name="T6" fmla="*/ 2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4"/>
                    <a:pt x="20" y="19"/>
                    <a:pt x="14" y="21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8"/>
                    <a:pt x="4" y="2"/>
                    <a:pt x="11" y="1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Freeform 91">
              <a:extLst>
                <a:ext uri="{FF2B5EF4-FFF2-40B4-BE49-F238E27FC236}">
                  <a16:creationId xmlns:a16="http://schemas.microsoft.com/office/drawing/2014/main" id="{ECDCE03E-181D-4E9F-B8B3-910F9F066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304"/>
              <a:ext cx="8" cy="5"/>
            </a:xfrm>
            <a:custGeom>
              <a:avLst/>
              <a:gdLst>
                <a:gd name="T0" fmla="*/ 0 w 15"/>
                <a:gd name="T1" fmla="*/ 0 h 11"/>
                <a:gd name="T2" fmla="*/ 2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Freeform 92">
              <a:extLst>
                <a:ext uri="{FF2B5EF4-FFF2-40B4-BE49-F238E27FC236}">
                  <a16:creationId xmlns:a16="http://schemas.microsoft.com/office/drawing/2014/main" id="{157A6EA8-87D6-446F-BD50-E9118ED92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9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9" name="Freeform 93">
              <a:extLst>
                <a:ext uri="{FF2B5EF4-FFF2-40B4-BE49-F238E27FC236}">
                  <a16:creationId xmlns:a16="http://schemas.microsoft.com/office/drawing/2014/main" id="{8A6A9F2B-1943-4E5D-9153-163EA2472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87"/>
              <a:ext cx="16" cy="14"/>
            </a:xfrm>
            <a:custGeom>
              <a:avLst/>
              <a:gdLst>
                <a:gd name="T0" fmla="*/ 3 w 33"/>
                <a:gd name="T1" fmla="*/ 2 h 27"/>
                <a:gd name="T2" fmla="*/ 2 w 33"/>
                <a:gd name="T3" fmla="*/ 4 h 27"/>
                <a:gd name="T4" fmla="*/ 0 w 33"/>
                <a:gd name="T5" fmla="*/ 2 h 27"/>
                <a:gd name="T6" fmla="*/ 1 w 33"/>
                <a:gd name="T7" fmla="*/ 1 h 27"/>
                <a:gd name="T8" fmla="*/ 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8"/>
                    <a:pt x="27" y="24"/>
                    <a:pt x="18" y="26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Freeform 94">
              <a:extLst>
                <a:ext uri="{FF2B5EF4-FFF2-40B4-BE49-F238E27FC236}">
                  <a16:creationId xmlns:a16="http://schemas.microsoft.com/office/drawing/2014/main" id="{8D5EA10B-6BD7-46E2-91DF-4DAA96990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289"/>
              <a:ext cx="12" cy="11"/>
            </a:xfrm>
            <a:custGeom>
              <a:avLst/>
              <a:gdLst>
                <a:gd name="T0" fmla="*/ 3 w 25"/>
                <a:gd name="T1" fmla="*/ 2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5"/>
                    <a:pt x="20" y="20"/>
                    <a:pt x="14" y="21"/>
                  </a:cubicBezTo>
                  <a:cubicBezTo>
                    <a:pt x="7" y="22"/>
                    <a:pt x="1" y="18"/>
                    <a:pt x="1" y="13"/>
                  </a:cubicBezTo>
                  <a:cubicBezTo>
                    <a:pt x="0" y="8"/>
                    <a:pt x="4" y="3"/>
                    <a:pt x="11" y="2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1" name="Freeform 95">
              <a:extLst>
                <a:ext uri="{FF2B5EF4-FFF2-40B4-BE49-F238E27FC236}">
                  <a16:creationId xmlns:a16="http://schemas.microsoft.com/office/drawing/2014/main" id="{B5BFAC89-8A29-4511-8963-5387C2C4D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287"/>
              <a:ext cx="7" cy="6"/>
            </a:xfrm>
            <a:custGeom>
              <a:avLst/>
              <a:gdLst>
                <a:gd name="T0" fmla="*/ 0 w 15"/>
                <a:gd name="T1" fmla="*/ 1 h 11"/>
                <a:gd name="T2" fmla="*/ 1 w 15"/>
                <a:gd name="T3" fmla="*/ 2 h 11"/>
                <a:gd name="T4" fmla="*/ 0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Freeform 96">
              <a:extLst>
                <a:ext uri="{FF2B5EF4-FFF2-40B4-BE49-F238E27FC236}">
                  <a16:creationId xmlns:a16="http://schemas.microsoft.com/office/drawing/2014/main" id="{52A3B05D-A6D5-4CD6-98E7-5F93A3794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93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Freeform 97">
              <a:extLst>
                <a:ext uri="{FF2B5EF4-FFF2-40B4-BE49-F238E27FC236}">
                  <a16:creationId xmlns:a16="http://schemas.microsoft.com/office/drawing/2014/main" id="{505F1609-35A6-4121-87B1-EDEE766F6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75"/>
              <a:ext cx="16" cy="13"/>
            </a:xfrm>
            <a:custGeom>
              <a:avLst/>
              <a:gdLst>
                <a:gd name="T0" fmla="*/ 4 w 33"/>
                <a:gd name="T1" fmla="*/ 2 h 26"/>
                <a:gd name="T2" fmla="*/ 2 w 33"/>
                <a:gd name="T3" fmla="*/ 4 h 26"/>
                <a:gd name="T4" fmla="*/ 0 w 33"/>
                <a:gd name="T5" fmla="*/ 2 h 26"/>
                <a:gd name="T6" fmla="*/ 1 w 33"/>
                <a:gd name="T7" fmla="*/ 1 h 26"/>
                <a:gd name="T8" fmla="*/ 4 w 3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0"/>
                  </a:moveTo>
                  <a:cubicBezTo>
                    <a:pt x="33" y="17"/>
                    <a:pt x="27" y="24"/>
                    <a:pt x="19" y="25"/>
                  </a:cubicBezTo>
                  <a:cubicBezTo>
                    <a:pt x="10" y="26"/>
                    <a:pt x="2" y="22"/>
                    <a:pt x="1" y="15"/>
                  </a:cubicBezTo>
                  <a:cubicBezTo>
                    <a:pt x="0" y="9"/>
                    <a:pt x="6" y="2"/>
                    <a:pt x="15" y="1"/>
                  </a:cubicBezTo>
                  <a:cubicBezTo>
                    <a:pt x="23" y="0"/>
                    <a:pt x="31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4" name="Freeform 98">
              <a:extLst>
                <a:ext uri="{FF2B5EF4-FFF2-40B4-BE49-F238E27FC236}">
                  <a16:creationId xmlns:a16="http://schemas.microsoft.com/office/drawing/2014/main" id="{52D2D152-522A-4AFE-B48D-FB2D7F7ED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276"/>
              <a:ext cx="12" cy="11"/>
            </a:xfrm>
            <a:custGeom>
              <a:avLst/>
              <a:gdLst>
                <a:gd name="T0" fmla="*/ 3 w 25"/>
                <a:gd name="T1" fmla="*/ 2 h 21"/>
                <a:gd name="T2" fmla="*/ 1 w 25"/>
                <a:gd name="T3" fmla="*/ 3 h 21"/>
                <a:gd name="T4" fmla="*/ 0 w 25"/>
                <a:gd name="T5" fmla="*/ 2 h 21"/>
                <a:gd name="T6" fmla="*/ 1 w 25"/>
                <a:gd name="T7" fmla="*/ 1 h 21"/>
                <a:gd name="T8" fmla="*/ 3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9"/>
                  </a:moveTo>
                  <a:cubicBezTo>
                    <a:pt x="25" y="14"/>
                    <a:pt x="21" y="19"/>
                    <a:pt x="14" y="20"/>
                  </a:cubicBezTo>
                  <a:cubicBezTo>
                    <a:pt x="8" y="21"/>
                    <a:pt x="2" y="18"/>
                    <a:pt x="1" y="13"/>
                  </a:cubicBezTo>
                  <a:cubicBezTo>
                    <a:pt x="0" y="7"/>
                    <a:pt x="5" y="2"/>
                    <a:pt x="11" y="1"/>
                  </a:cubicBezTo>
                  <a:cubicBezTo>
                    <a:pt x="18" y="0"/>
                    <a:pt x="24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5" name="Freeform 99">
              <a:extLst>
                <a:ext uri="{FF2B5EF4-FFF2-40B4-BE49-F238E27FC236}">
                  <a16:creationId xmlns:a16="http://schemas.microsoft.com/office/drawing/2014/main" id="{0AC88F40-B0A4-46A2-9576-FA2246E06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75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1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1"/>
                  </a:moveTo>
                  <a:cubicBezTo>
                    <a:pt x="0" y="1"/>
                    <a:pt x="13" y="0"/>
                    <a:pt x="15" y="11"/>
                  </a:cubicBezTo>
                  <a:cubicBezTo>
                    <a:pt x="15" y="11"/>
                    <a:pt x="12" y="2"/>
                    <a:pt x="0" y="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Freeform 100">
              <a:extLst>
                <a:ext uri="{FF2B5EF4-FFF2-40B4-BE49-F238E27FC236}">
                  <a16:creationId xmlns:a16="http://schemas.microsoft.com/office/drawing/2014/main" id="{F6979AA3-E1C8-41DB-9F78-A2746BEA3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80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0"/>
                    <a:pt x="0" y="5"/>
                    <a:pt x="5" y="9"/>
                  </a:cubicBezTo>
                  <a:cubicBezTo>
                    <a:pt x="5" y="9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101">
              <a:extLst>
                <a:ext uri="{FF2B5EF4-FFF2-40B4-BE49-F238E27FC236}">
                  <a16:creationId xmlns:a16="http://schemas.microsoft.com/office/drawing/2014/main" id="{A89D0C98-80AE-4853-996B-4AF5E14F4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4"/>
              <a:ext cx="16" cy="13"/>
            </a:xfrm>
            <a:custGeom>
              <a:avLst/>
              <a:gdLst>
                <a:gd name="T0" fmla="*/ 4 w 33"/>
                <a:gd name="T1" fmla="*/ 2 h 27"/>
                <a:gd name="T2" fmla="*/ 1 w 33"/>
                <a:gd name="T3" fmla="*/ 3 h 27"/>
                <a:gd name="T4" fmla="*/ 0 w 33"/>
                <a:gd name="T5" fmla="*/ 1 h 27"/>
                <a:gd name="T6" fmla="*/ 2 w 33"/>
                <a:gd name="T7" fmla="*/ 0 h 27"/>
                <a:gd name="T8" fmla="*/ 4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0" y="23"/>
                    <a:pt x="23" y="27"/>
                    <a:pt x="14" y="25"/>
                  </a:cubicBezTo>
                  <a:cubicBezTo>
                    <a:pt x="6" y="23"/>
                    <a:pt x="0" y="17"/>
                    <a:pt x="2" y="10"/>
                  </a:cubicBezTo>
                  <a:cubicBezTo>
                    <a:pt x="3" y="3"/>
                    <a:pt x="11" y="0"/>
                    <a:pt x="19" y="1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Freeform 102">
              <a:extLst>
                <a:ext uri="{FF2B5EF4-FFF2-40B4-BE49-F238E27FC236}">
                  <a16:creationId xmlns:a16="http://schemas.microsoft.com/office/drawing/2014/main" id="{84DE2F56-F555-449A-84FD-BBE0F6BAB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25"/>
              <a:ext cx="13" cy="10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4"/>
                  </a:moveTo>
                  <a:cubicBezTo>
                    <a:pt x="23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5" y="2"/>
                  </a:cubicBezTo>
                  <a:cubicBezTo>
                    <a:pt x="21" y="3"/>
                    <a:pt x="26" y="8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9" name="Freeform 103">
              <a:extLst>
                <a:ext uri="{FF2B5EF4-FFF2-40B4-BE49-F238E27FC236}">
                  <a16:creationId xmlns:a16="http://schemas.microsoft.com/office/drawing/2014/main" id="{2FB4F363-3E4F-436D-BDC9-6EB377D4E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325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Freeform 104">
              <a:extLst>
                <a:ext uri="{FF2B5EF4-FFF2-40B4-BE49-F238E27FC236}">
                  <a16:creationId xmlns:a16="http://schemas.microsoft.com/office/drawing/2014/main" id="{3FB6D80D-5C3C-4E43-A6B6-6158CDE8A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Freeform 105">
              <a:extLst>
                <a:ext uri="{FF2B5EF4-FFF2-40B4-BE49-F238E27FC236}">
                  <a16:creationId xmlns:a16="http://schemas.microsoft.com/office/drawing/2014/main" id="{830B3608-5BC1-4BD5-9F35-2B5DD6190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323"/>
              <a:ext cx="16" cy="13"/>
            </a:xfrm>
            <a:custGeom>
              <a:avLst/>
              <a:gdLst>
                <a:gd name="T0" fmla="*/ 3 w 33"/>
                <a:gd name="T1" fmla="*/ 1 h 28"/>
                <a:gd name="T2" fmla="*/ 2 w 33"/>
                <a:gd name="T3" fmla="*/ 3 h 28"/>
                <a:gd name="T4" fmla="*/ 0 w 33"/>
                <a:gd name="T5" fmla="*/ 2 h 28"/>
                <a:gd name="T6" fmla="*/ 1 w 33"/>
                <a:gd name="T7" fmla="*/ 0 h 28"/>
                <a:gd name="T8" fmla="*/ 3 w 33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106">
              <a:extLst>
                <a:ext uri="{FF2B5EF4-FFF2-40B4-BE49-F238E27FC236}">
                  <a16:creationId xmlns:a16="http://schemas.microsoft.com/office/drawing/2014/main" id="{17FCC5C0-2C6B-49A8-828B-C09AA44C8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4"/>
              <a:ext cx="13" cy="11"/>
            </a:xfrm>
            <a:custGeom>
              <a:avLst/>
              <a:gdLst>
                <a:gd name="T0" fmla="*/ 3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9"/>
                  </a:moveTo>
                  <a:cubicBezTo>
                    <a:pt x="26" y="14"/>
                    <a:pt x="21" y="19"/>
                    <a:pt x="15" y="21"/>
                  </a:cubicBezTo>
                  <a:cubicBezTo>
                    <a:pt x="9" y="23"/>
                    <a:pt x="2" y="20"/>
                    <a:pt x="1" y="15"/>
                  </a:cubicBezTo>
                  <a:cubicBezTo>
                    <a:pt x="0" y="9"/>
                    <a:pt x="4" y="4"/>
                    <a:pt x="10" y="2"/>
                  </a:cubicBezTo>
                  <a:cubicBezTo>
                    <a:pt x="17" y="0"/>
                    <a:pt x="23" y="3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107">
              <a:extLst>
                <a:ext uri="{FF2B5EF4-FFF2-40B4-BE49-F238E27FC236}">
                  <a16:creationId xmlns:a16="http://schemas.microsoft.com/office/drawing/2014/main" id="{0E49FFA0-D49C-4959-AA5A-842AA15BB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323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Freeform 108">
              <a:extLst>
                <a:ext uri="{FF2B5EF4-FFF2-40B4-BE49-F238E27FC236}">
                  <a16:creationId xmlns:a16="http://schemas.microsoft.com/office/drawing/2014/main" id="{43E86321-A6BA-4358-850A-0E33E40C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9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Freeform 109">
              <a:extLst>
                <a:ext uri="{FF2B5EF4-FFF2-40B4-BE49-F238E27FC236}">
                  <a16:creationId xmlns:a16="http://schemas.microsoft.com/office/drawing/2014/main" id="{10D01F05-E831-4D0F-89D7-23E496222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346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6" name="Freeform 110">
              <a:extLst>
                <a:ext uri="{FF2B5EF4-FFF2-40B4-BE49-F238E27FC236}">
                  <a16:creationId xmlns:a16="http://schemas.microsoft.com/office/drawing/2014/main" id="{617CBACD-ED77-49CE-8D4C-7AFB677E7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4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0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1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7" name="Freeform 111">
              <a:extLst>
                <a:ext uri="{FF2B5EF4-FFF2-40B4-BE49-F238E27FC236}">
                  <a16:creationId xmlns:a16="http://schemas.microsoft.com/office/drawing/2014/main" id="{B1246FAD-E1FC-43D9-AE77-5F1C0DDA8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346"/>
              <a:ext cx="9" cy="6"/>
            </a:xfrm>
            <a:custGeom>
              <a:avLst/>
              <a:gdLst>
                <a:gd name="T0" fmla="*/ 0 w 17"/>
                <a:gd name="T1" fmla="*/ 1 h 11"/>
                <a:gd name="T2" fmla="*/ 3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cubicBezTo>
                    <a:pt x="0" y="2"/>
                    <a:pt x="14" y="0"/>
                    <a:pt x="17" y="11"/>
                  </a:cubicBezTo>
                  <a:cubicBezTo>
                    <a:pt x="17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8" name="Freeform 112">
              <a:extLst>
                <a:ext uri="{FF2B5EF4-FFF2-40B4-BE49-F238E27FC236}">
                  <a16:creationId xmlns:a16="http://schemas.microsoft.com/office/drawing/2014/main" id="{4EBF7725-E8E1-446E-B85B-E06E5536C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53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Freeform 113">
              <a:extLst>
                <a:ext uri="{FF2B5EF4-FFF2-40B4-BE49-F238E27FC236}">
                  <a16:creationId xmlns:a16="http://schemas.microsoft.com/office/drawing/2014/main" id="{C4054652-9F45-4045-996E-8CCF1F1A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369"/>
              <a:ext cx="14" cy="17"/>
            </a:xfrm>
            <a:custGeom>
              <a:avLst/>
              <a:gdLst>
                <a:gd name="T0" fmla="*/ 3 w 28"/>
                <a:gd name="T1" fmla="*/ 1 h 34"/>
                <a:gd name="T2" fmla="*/ 4 w 28"/>
                <a:gd name="T3" fmla="*/ 3 h 34"/>
                <a:gd name="T4" fmla="*/ 2 w 28"/>
                <a:gd name="T5" fmla="*/ 4 h 34"/>
                <a:gd name="T6" fmla="*/ 1 w 28"/>
                <a:gd name="T7" fmla="*/ 2 h 34"/>
                <a:gd name="T8" fmla="*/ 3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9" y="2"/>
                  </a:moveTo>
                  <a:cubicBezTo>
                    <a:pt x="25" y="4"/>
                    <a:pt x="28" y="13"/>
                    <a:pt x="26" y="21"/>
                  </a:cubicBezTo>
                  <a:cubicBezTo>
                    <a:pt x="23" y="29"/>
                    <a:pt x="16" y="34"/>
                    <a:pt x="9" y="32"/>
                  </a:cubicBezTo>
                  <a:cubicBezTo>
                    <a:pt x="3" y="30"/>
                    <a:pt x="0" y="22"/>
                    <a:pt x="2" y="14"/>
                  </a:cubicBezTo>
                  <a:cubicBezTo>
                    <a:pt x="5" y="5"/>
                    <a:pt x="12" y="0"/>
                    <a:pt x="1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Freeform 114">
              <a:extLst>
                <a:ext uri="{FF2B5EF4-FFF2-40B4-BE49-F238E27FC236}">
                  <a16:creationId xmlns:a16="http://schemas.microsoft.com/office/drawing/2014/main" id="{F0AA77AC-3FFF-47AA-8357-672876622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72"/>
              <a:ext cx="11" cy="13"/>
            </a:xfrm>
            <a:custGeom>
              <a:avLst/>
              <a:gdLst>
                <a:gd name="T0" fmla="*/ 2 w 22"/>
                <a:gd name="T1" fmla="*/ 1 h 26"/>
                <a:gd name="T2" fmla="*/ 3 w 22"/>
                <a:gd name="T3" fmla="*/ 2 h 26"/>
                <a:gd name="T4" fmla="*/ 1 w 22"/>
                <a:gd name="T5" fmla="*/ 4 h 26"/>
                <a:gd name="T6" fmla="*/ 1 w 22"/>
                <a:gd name="T7" fmla="*/ 2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14" y="2"/>
                  </a:moveTo>
                  <a:cubicBezTo>
                    <a:pt x="19" y="3"/>
                    <a:pt x="22" y="10"/>
                    <a:pt x="20" y="16"/>
                  </a:cubicBezTo>
                  <a:cubicBezTo>
                    <a:pt x="18" y="22"/>
                    <a:pt x="12" y="26"/>
                    <a:pt x="7" y="25"/>
                  </a:cubicBezTo>
                  <a:cubicBezTo>
                    <a:pt x="2" y="23"/>
                    <a:pt x="0" y="17"/>
                    <a:pt x="1" y="10"/>
                  </a:cubicBezTo>
                  <a:cubicBezTo>
                    <a:pt x="3" y="4"/>
                    <a:pt x="9" y="0"/>
                    <a:pt x="14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Freeform 115">
              <a:extLst>
                <a:ext uri="{FF2B5EF4-FFF2-40B4-BE49-F238E27FC236}">
                  <a16:creationId xmlns:a16="http://schemas.microsoft.com/office/drawing/2014/main" id="{7E1C5A76-04F1-45A5-B632-2CBF6C236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69"/>
              <a:ext cx="8" cy="6"/>
            </a:xfrm>
            <a:custGeom>
              <a:avLst/>
              <a:gdLst>
                <a:gd name="T0" fmla="*/ 0 w 16"/>
                <a:gd name="T1" fmla="*/ 1 h 13"/>
                <a:gd name="T2" fmla="*/ 2 w 16"/>
                <a:gd name="T3" fmla="*/ 0 h 13"/>
                <a:gd name="T4" fmla="*/ 0 w 16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0" y="13"/>
                    <a:pt x="5" y="0"/>
                    <a:pt x="16" y="3"/>
                  </a:cubicBezTo>
                  <a:cubicBezTo>
                    <a:pt x="16" y="3"/>
                    <a:pt x="6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Freeform 116">
              <a:extLst>
                <a:ext uri="{FF2B5EF4-FFF2-40B4-BE49-F238E27FC236}">
                  <a16:creationId xmlns:a16="http://schemas.microsoft.com/office/drawing/2014/main" id="{6ADEED90-5B44-4F42-A7D2-3A3C94726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82"/>
              <a:ext cx="5" cy="3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1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0"/>
                    <a:pt x="4" y="5"/>
                    <a:pt x="10" y="3"/>
                  </a:cubicBezTo>
                  <a:cubicBezTo>
                    <a:pt x="10" y="3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Freeform 117">
              <a:extLst>
                <a:ext uri="{FF2B5EF4-FFF2-40B4-BE49-F238E27FC236}">
                  <a16:creationId xmlns:a16="http://schemas.microsoft.com/office/drawing/2014/main" id="{396F3787-F408-47FF-870C-7ACD77DD2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62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8" y="27"/>
                    <a:pt x="20" y="29"/>
                    <a:pt x="12" y="26"/>
                  </a:cubicBezTo>
                  <a:cubicBezTo>
                    <a:pt x="4" y="23"/>
                    <a:pt x="0" y="15"/>
                    <a:pt x="3" y="9"/>
                  </a:cubicBezTo>
                  <a:cubicBezTo>
                    <a:pt x="5" y="2"/>
                    <a:pt x="14" y="0"/>
                    <a:pt x="22" y="4"/>
                  </a:cubicBezTo>
                  <a:cubicBezTo>
                    <a:pt x="30" y="7"/>
                    <a:pt x="34" y="15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Freeform 118">
              <a:extLst>
                <a:ext uri="{FF2B5EF4-FFF2-40B4-BE49-F238E27FC236}">
                  <a16:creationId xmlns:a16="http://schemas.microsoft.com/office/drawing/2014/main" id="{F0E202B1-2201-4ADC-81A0-9286B533E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4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5" y="23"/>
                    <a:pt x="9" y="20"/>
                  </a:cubicBezTo>
                  <a:cubicBezTo>
                    <a:pt x="3" y="18"/>
                    <a:pt x="0" y="11"/>
                    <a:pt x="2" y="6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Freeform 119">
              <a:extLst>
                <a:ext uri="{FF2B5EF4-FFF2-40B4-BE49-F238E27FC236}">
                  <a16:creationId xmlns:a16="http://schemas.microsoft.com/office/drawing/2014/main" id="{7483CBBE-DADF-43D5-BCBD-6A5A7A624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365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6"/>
                    <a:pt x="7" y="16"/>
                  </a:cubicBezTo>
                  <a:cubicBezTo>
                    <a:pt x="7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6" name="Freeform 120">
              <a:extLst>
                <a:ext uri="{FF2B5EF4-FFF2-40B4-BE49-F238E27FC236}">
                  <a16:creationId xmlns:a16="http://schemas.microsoft.com/office/drawing/2014/main" id="{1A164082-F35C-4310-A498-069469F53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5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2" y="9"/>
                  </a:cubicBezTo>
                  <a:cubicBezTo>
                    <a:pt x="2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7" name="Freeform 121">
              <a:extLst>
                <a:ext uri="{FF2B5EF4-FFF2-40B4-BE49-F238E27FC236}">
                  <a16:creationId xmlns:a16="http://schemas.microsoft.com/office/drawing/2014/main" id="{1A7CA403-AA02-4753-86CF-90120116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38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5" y="5"/>
                    <a:pt x="14" y="3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8" name="Freeform 122">
              <a:extLst>
                <a:ext uri="{FF2B5EF4-FFF2-40B4-BE49-F238E27FC236}">
                  <a16:creationId xmlns:a16="http://schemas.microsoft.com/office/drawing/2014/main" id="{903ED834-A9AB-4449-AB61-99E6E1282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0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1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9" name="Freeform 123">
              <a:extLst>
                <a:ext uri="{FF2B5EF4-FFF2-40B4-BE49-F238E27FC236}">
                  <a16:creationId xmlns:a16="http://schemas.microsoft.com/office/drawing/2014/main" id="{54663AB8-546D-44D3-8A65-C8CF4240C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338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0" name="Freeform 124">
              <a:extLst>
                <a:ext uri="{FF2B5EF4-FFF2-40B4-BE49-F238E27FC236}">
                  <a16:creationId xmlns:a16="http://schemas.microsoft.com/office/drawing/2014/main" id="{DF483E95-5C17-467F-A508-15DA2B250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5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1" name="Freeform 125">
              <a:extLst>
                <a:ext uri="{FF2B5EF4-FFF2-40B4-BE49-F238E27FC236}">
                  <a16:creationId xmlns:a16="http://schemas.microsoft.com/office/drawing/2014/main" id="{47BC271A-E009-4E06-884F-2909DA49E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34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30" y="7"/>
                    <a:pt x="34" y="14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2" name="Freeform 126">
              <a:extLst>
                <a:ext uri="{FF2B5EF4-FFF2-40B4-BE49-F238E27FC236}">
                  <a16:creationId xmlns:a16="http://schemas.microsoft.com/office/drawing/2014/main" id="{4889939C-5068-458E-8242-E71D36BEC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5"/>
              <a:ext cx="13" cy="12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3" name="Freeform 127">
              <a:extLst>
                <a:ext uri="{FF2B5EF4-FFF2-40B4-BE49-F238E27FC236}">
                  <a16:creationId xmlns:a16="http://schemas.microsoft.com/office/drawing/2014/main" id="{C4E66C79-92BE-4D01-B841-F163B82C6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336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8" y="16"/>
                  </a:cubicBezTo>
                  <a:cubicBezTo>
                    <a:pt x="8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4" name="Freeform 128">
              <a:extLst>
                <a:ext uri="{FF2B5EF4-FFF2-40B4-BE49-F238E27FC236}">
                  <a16:creationId xmlns:a16="http://schemas.microsoft.com/office/drawing/2014/main" id="{525AD1B6-BDEA-4D8C-A725-BAE086941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7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0" y="4"/>
                    <a:pt x="3" y="10"/>
                  </a:cubicBezTo>
                  <a:cubicBezTo>
                    <a:pt x="3" y="10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5" name="Freeform 129">
              <a:extLst>
                <a:ext uri="{FF2B5EF4-FFF2-40B4-BE49-F238E27FC236}">
                  <a16:creationId xmlns:a16="http://schemas.microsoft.com/office/drawing/2014/main" id="{493CE6D3-BC72-49DE-974C-55A40C20A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359"/>
              <a:ext cx="17" cy="14"/>
            </a:xfrm>
            <a:custGeom>
              <a:avLst/>
              <a:gdLst>
                <a:gd name="T0" fmla="*/ 4 w 34"/>
                <a:gd name="T1" fmla="*/ 3 h 28"/>
                <a:gd name="T2" fmla="*/ 2 w 34"/>
                <a:gd name="T3" fmla="*/ 4 h 28"/>
                <a:gd name="T4" fmla="*/ 1 w 34"/>
                <a:gd name="T5" fmla="*/ 2 h 28"/>
                <a:gd name="T6" fmla="*/ 3 w 34"/>
                <a:gd name="T7" fmla="*/ 1 h 28"/>
                <a:gd name="T8" fmla="*/ 4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9"/>
                  </a:moveTo>
                  <a:cubicBezTo>
                    <a:pt x="29" y="25"/>
                    <a:pt x="21" y="28"/>
                    <a:pt x="13" y="26"/>
                  </a:cubicBezTo>
                  <a:cubicBezTo>
                    <a:pt x="5" y="23"/>
                    <a:pt x="0" y="16"/>
                    <a:pt x="2" y="9"/>
                  </a:cubicBezTo>
                  <a:cubicBezTo>
                    <a:pt x="4" y="3"/>
                    <a:pt x="12" y="0"/>
                    <a:pt x="21" y="3"/>
                  </a:cubicBezTo>
                  <a:cubicBezTo>
                    <a:pt x="29" y="5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6" name="Freeform 130">
              <a:extLst>
                <a:ext uri="{FF2B5EF4-FFF2-40B4-BE49-F238E27FC236}">
                  <a16:creationId xmlns:a16="http://schemas.microsoft.com/office/drawing/2014/main" id="{F4FB30EE-43FB-4F1E-B591-90028480F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1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3" y="20"/>
                    <a:pt x="16" y="22"/>
                    <a:pt x="10" y="20"/>
                  </a:cubicBezTo>
                  <a:cubicBezTo>
                    <a:pt x="4" y="18"/>
                    <a:pt x="0" y="12"/>
                    <a:pt x="1" y="7"/>
                  </a:cubicBezTo>
                  <a:cubicBezTo>
                    <a:pt x="3" y="2"/>
                    <a:pt x="10" y="0"/>
                    <a:pt x="16" y="2"/>
                  </a:cubicBezTo>
                  <a:cubicBezTo>
                    <a:pt x="22" y="4"/>
                    <a:pt x="26" y="9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7" name="Freeform 131">
              <a:extLst>
                <a:ext uri="{FF2B5EF4-FFF2-40B4-BE49-F238E27FC236}">
                  <a16:creationId xmlns:a16="http://schemas.microsoft.com/office/drawing/2014/main" id="{24931CCE-5E58-4EC3-BE96-8A523310A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1"/>
              <a:ext cx="6" cy="8"/>
            </a:xfrm>
            <a:custGeom>
              <a:avLst/>
              <a:gdLst>
                <a:gd name="T0" fmla="*/ 0 w 12"/>
                <a:gd name="T1" fmla="*/ 0 h 15"/>
                <a:gd name="T2" fmla="*/ 2 w 12"/>
                <a:gd name="T3" fmla="*/ 2 h 15"/>
                <a:gd name="T4" fmla="*/ 0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0" y="0"/>
                    <a:pt x="12" y="5"/>
                    <a:pt x="9" y="15"/>
                  </a:cubicBezTo>
                  <a:cubicBezTo>
                    <a:pt x="9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8" name="Freeform 132">
              <a:extLst>
                <a:ext uri="{FF2B5EF4-FFF2-40B4-BE49-F238E27FC236}">
                  <a16:creationId xmlns:a16="http://schemas.microsoft.com/office/drawing/2014/main" id="{648BDDC8-6F34-4C12-9D40-EBD5B03F6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2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133">
              <a:extLst>
                <a:ext uri="{FF2B5EF4-FFF2-40B4-BE49-F238E27FC236}">
                  <a16:creationId xmlns:a16="http://schemas.microsoft.com/office/drawing/2014/main" id="{0B0797B4-071A-4E5D-B61C-36B7E9209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4"/>
              <a:ext cx="16" cy="14"/>
            </a:xfrm>
            <a:custGeom>
              <a:avLst/>
              <a:gdLst>
                <a:gd name="T0" fmla="*/ 3 w 34"/>
                <a:gd name="T1" fmla="*/ 3 h 28"/>
                <a:gd name="T2" fmla="*/ 1 w 34"/>
                <a:gd name="T3" fmla="*/ 4 h 28"/>
                <a:gd name="T4" fmla="*/ 0 w 34"/>
                <a:gd name="T5" fmla="*/ 2 h 28"/>
                <a:gd name="T6" fmla="*/ 2 w 34"/>
                <a:gd name="T7" fmla="*/ 1 h 28"/>
                <a:gd name="T8" fmla="*/ 3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8"/>
                  </a:moveTo>
                  <a:cubicBezTo>
                    <a:pt x="30" y="24"/>
                    <a:pt x="22" y="28"/>
                    <a:pt x="14" y="25"/>
                  </a:cubicBezTo>
                  <a:cubicBezTo>
                    <a:pt x="6" y="23"/>
                    <a:pt x="0" y="16"/>
                    <a:pt x="2" y="10"/>
                  </a:cubicBezTo>
                  <a:cubicBezTo>
                    <a:pt x="3" y="3"/>
                    <a:pt x="12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Freeform 134">
              <a:extLst>
                <a:ext uri="{FF2B5EF4-FFF2-40B4-BE49-F238E27FC236}">
                  <a16:creationId xmlns:a16="http://schemas.microsoft.com/office/drawing/2014/main" id="{74D3D036-8D84-49A6-8B8B-B1B744072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85"/>
              <a:ext cx="12" cy="11"/>
            </a:xfrm>
            <a:custGeom>
              <a:avLst/>
              <a:gdLst>
                <a:gd name="T0" fmla="*/ 2 w 26"/>
                <a:gd name="T1" fmla="*/ 1 h 23"/>
                <a:gd name="T2" fmla="*/ 1 w 26"/>
                <a:gd name="T3" fmla="*/ 2 h 23"/>
                <a:gd name="T4" fmla="*/ 0 w 26"/>
                <a:gd name="T5" fmla="*/ 1 h 23"/>
                <a:gd name="T6" fmla="*/ 1 w 26"/>
                <a:gd name="T7" fmla="*/ 0 h 23"/>
                <a:gd name="T8" fmla="*/ 2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4"/>
                  </a:moveTo>
                  <a:cubicBezTo>
                    <a:pt x="23" y="20"/>
                    <a:pt x="17" y="23"/>
                    <a:pt x="10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4"/>
                    <a:pt x="26" y="9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Freeform 135">
              <a:extLst>
                <a:ext uri="{FF2B5EF4-FFF2-40B4-BE49-F238E27FC236}">
                  <a16:creationId xmlns:a16="http://schemas.microsoft.com/office/drawing/2014/main" id="{C80BF8E8-D398-42FF-A5BC-AA7C0EEDF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385"/>
              <a:ext cx="6" cy="8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Freeform 136">
              <a:extLst>
                <a:ext uri="{FF2B5EF4-FFF2-40B4-BE49-F238E27FC236}">
                  <a16:creationId xmlns:a16="http://schemas.microsoft.com/office/drawing/2014/main" id="{F1516E70-9161-44BA-82F6-2C9CDECC1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Freeform 137">
              <a:extLst>
                <a:ext uri="{FF2B5EF4-FFF2-40B4-BE49-F238E27FC236}">
                  <a16:creationId xmlns:a16="http://schemas.microsoft.com/office/drawing/2014/main" id="{DDED7D7E-5691-420C-956D-40E1E0D8E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391"/>
              <a:ext cx="17" cy="15"/>
            </a:xfrm>
            <a:custGeom>
              <a:avLst/>
              <a:gdLst>
                <a:gd name="T0" fmla="*/ 4 w 34"/>
                <a:gd name="T1" fmla="*/ 3 h 30"/>
                <a:gd name="T2" fmla="*/ 2 w 34"/>
                <a:gd name="T3" fmla="*/ 4 h 30"/>
                <a:gd name="T4" fmla="*/ 1 w 34"/>
                <a:gd name="T5" fmla="*/ 1 h 30"/>
                <a:gd name="T6" fmla="*/ 3 w 34"/>
                <a:gd name="T7" fmla="*/ 1 h 30"/>
                <a:gd name="T8" fmla="*/ 4 w 34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0" y="23"/>
                  </a:moveTo>
                  <a:cubicBezTo>
                    <a:pt x="27" y="29"/>
                    <a:pt x="18" y="30"/>
                    <a:pt x="11" y="26"/>
                  </a:cubicBezTo>
                  <a:cubicBezTo>
                    <a:pt x="3" y="21"/>
                    <a:pt x="0" y="13"/>
                    <a:pt x="4" y="7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1" y="9"/>
                    <a:pt x="34" y="17"/>
                    <a:pt x="30" y="2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4" name="Freeform 138">
              <a:extLst>
                <a:ext uri="{FF2B5EF4-FFF2-40B4-BE49-F238E27FC236}">
                  <a16:creationId xmlns:a16="http://schemas.microsoft.com/office/drawing/2014/main" id="{E261E97B-F357-4432-B8A2-E0025A049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9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1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1" y="22"/>
                    <a:pt x="14" y="23"/>
                    <a:pt x="8" y="20"/>
                  </a:cubicBezTo>
                  <a:cubicBezTo>
                    <a:pt x="2" y="16"/>
                    <a:pt x="0" y="10"/>
                    <a:pt x="3" y="5"/>
                  </a:cubicBezTo>
                  <a:cubicBezTo>
                    <a:pt x="6" y="1"/>
                    <a:pt x="12" y="0"/>
                    <a:pt x="18" y="3"/>
                  </a:cubicBezTo>
                  <a:cubicBezTo>
                    <a:pt x="24" y="6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Freeform 139">
              <a:extLst>
                <a:ext uri="{FF2B5EF4-FFF2-40B4-BE49-F238E27FC236}">
                  <a16:creationId xmlns:a16="http://schemas.microsoft.com/office/drawing/2014/main" id="{BC7B3195-604D-4349-B013-EAD34264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394"/>
              <a:ext cx="6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Freeform 140">
              <a:extLst>
                <a:ext uri="{FF2B5EF4-FFF2-40B4-BE49-F238E27FC236}">
                  <a16:creationId xmlns:a16="http://schemas.microsoft.com/office/drawing/2014/main" id="{DCD09C8A-F276-43BA-A7A5-95E462B0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94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1" y="9"/>
                  </a:cubicBezTo>
                  <a:cubicBezTo>
                    <a:pt x="1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7" name="Freeform 141">
              <a:extLst>
                <a:ext uri="{FF2B5EF4-FFF2-40B4-BE49-F238E27FC236}">
                  <a16:creationId xmlns:a16="http://schemas.microsoft.com/office/drawing/2014/main" id="{DB19BFC9-A03E-4782-A660-A2176B33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409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30" y="26"/>
                    <a:pt x="21" y="29"/>
                    <a:pt x="13" y="26"/>
                  </a:cubicBezTo>
                  <a:cubicBezTo>
                    <a:pt x="5" y="23"/>
                    <a:pt x="0" y="16"/>
                    <a:pt x="3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4"/>
                    <a:pt x="32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8" name="Freeform 142">
              <a:extLst>
                <a:ext uri="{FF2B5EF4-FFF2-40B4-BE49-F238E27FC236}">
                  <a16:creationId xmlns:a16="http://schemas.microsoft.com/office/drawing/2014/main" id="{80EDBD48-EB72-44D6-8700-5E5DF836C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0"/>
              <a:ext cx="13" cy="12"/>
            </a:xfrm>
            <a:custGeom>
              <a:avLst/>
              <a:gdLst>
                <a:gd name="T0" fmla="*/ 4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15"/>
                  </a:moveTo>
                  <a:cubicBezTo>
                    <a:pt x="23" y="20"/>
                    <a:pt x="16" y="23"/>
                    <a:pt x="10" y="20"/>
                  </a:cubicBezTo>
                  <a:cubicBezTo>
                    <a:pt x="4" y="18"/>
                    <a:pt x="0" y="12"/>
                    <a:pt x="2" y="7"/>
                  </a:cubicBezTo>
                  <a:cubicBezTo>
                    <a:pt x="4" y="2"/>
                    <a:pt x="10" y="0"/>
                    <a:pt x="17" y="2"/>
                  </a:cubicBezTo>
                  <a:cubicBezTo>
                    <a:pt x="23" y="4"/>
                    <a:pt x="26" y="10"/>
                    <a:pt x="25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Freeform 143">
              <a:extLst>
                <a:ext uri="{FF2B5EF4-FFF2-40B4-BE49-F238E27FC236}">
                  <a16:creationId xmlns:a16="http://schemas.microsoft.com/office/drawing/2014/main" id="{D20A5502-3614-4B11-9B18-A003ADD9F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11"/>
              <a:ext cx="6" cy="8"/>
            </a:xfrm>
            <a:custGeom>
              <a:avLst/>
              <a:gdLst>
                <a:gd name="T0" fmla="*/ 0 w 13"/>
                <a:gd name="T1" fmla="*/ 0 h 16"/>
                <a:gd name="T2" fmla="*/ 1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Freeform 144">
              <a:extLst>
                <a:ext uri="{FF2B5EF4-FFF2-40B4-BE49-F238E27FC236}">
                  <a16:creationId xmlns:a16="http://schemas.microsoft.com/office/drawing/2014/main" id="{3E4B13BA-0366-4F2E-AEE8-B1D184E62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2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3" y="9"/>
                  </a:cubicBezTo>
                  <a:cubicBezTo>
                    <a:pt x="3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1" name="Freeform 145">
              <a:extLst>
                <a:ext uri="{FF2B5EF4-FFF2-40B4-BE49-F238E27FC236}">
                  <a16:creationId xmlns:a16="http://schemas.microsoft.com/office/drawing/2014/main" id="{41104F4B-01DD-4EFA-95CF-D01FDE11C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445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9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3"/>
                    <a:pt x="0" y="15"/>
                    <a:pt x="2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Freeform 146">
              <a:extLst>
                <a:ext uri="{FF2B5EF4-FFF2-40B4-BE49-F238E27FC236}">
                  <a16:creationId xmlns:a16="http://schemas.microsoft.com/office/drawing/2014/main" id="{34332F29-3317-420A-9CCF-C6C5604F6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6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2" y="20"/>
                    <a:pt x="16" y="22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6" y="10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3" name="Freeform 147">
              <a:extLst>
                <a:ext uri="{FF2B5EF4-FFF2-40B4-BE49-F238E27FC236}">
                  <a16:creationId xmlns:a16="http://schemas.microsoft.com/office/drawing/2014/main" id="{9AB869F2-399A-491D-92DF-824BE872A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47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2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Freeform 148">
              <a:extLst>
                <a:ext uri="{FF2B5EF4-FFF2-40B4-BE49-F238E27FC236}">
                  <a16:creationId xmlns:a16="http://schemas.microsoft.com/office/drawing/2014/main" id="{E5150A4A-96D3-4DD3-9104-482E6FF60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8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5" name="Freeform 149">
              <a:extLst>
                <a:ext uri="{FF2B5EF4-FFF2-40B4-BE49-F238E27FC236}">
                  <a16:creationId xmlns:a16="http://schemas.microsoft.com/office/drawing/2014/main" id="{D08C8DD6-9B67-4731-94E5-6D426789C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37"/>
              <a:ext cx="16" cy="13"/>
            </a:xfrm>
            <a:custGeom>
              <a:avLst/>
              <a:gdLst>
                <a:gd name="T0" fmla="*/ 3 w 34"/>
                <a:gd name="T1" fmla="*/ 1 h 27"/>
                <a:gd name="T2" fmla="*/ 2 w 34"/>
                <a:gd name="T3" fmla="*/ 3 h 27"/>
                <a:gd name="T4" fmla="*/ 0 w 34"/>
                <a:gd name="T5" fmla="*/ 2 h 27"/>
                <a:gd name="T6" fmla="*/ 1 w 34"/>
                <a:gd name="T7" fmla="*/ 0 h 27"/>
                <a:gd name="T8" fmla="*/ 3 w 34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7">
                  <a:moveTo>
                    <a:pt x="32" y="10"/>
                  </a:moveTo>
                  <a:cubicBezTo>
                    <a:pt x="34" y="16"/>
                    <a:pt x="28" y="23"/>
                    <a:pt x="20" y="25"/>
                  </a:cubicBezTo>
                  <a:cubicBezTo>
                    <a:pt x="12" y="27"/>
                    <a:pt x="4" y="24"/>
                    <a:pt x="2" y="17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6" name="Freeform 150">
              <a:extLst>
                <a:ext uri="{FF2B5EF4-FFF2-40B4-BE49-F238E27FC236}">
                  <a16:creationId xmlns:a16="http://schemas.microsoft.com/office/drawing/2014/main" id="{996BCC54-260D-4778-BB54-342DF3E1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3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1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7" name="Freeform 151">
              <a:extLst>
                <a:ext uri="{FF2B5EF4-FFF2-40B4-BE49-F238E27FC236}">
                  <a16:creationId xmlns:a16="http://schemas.microsoft.com/office/drawing/2014/main" id="{9101C817-A008-4268-813D-923851A59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36"/>
              <a:ext cx="8" cy="6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Freeform 152">
              <a:extLst>
                <a:ext uri="{FF2B5EF4-FFF2-40B4-BE49-F238E27FC236}">
                  <a16:creationId xmlns:a16="http://schemas.microsoft.com/office/drawing/2014/main" id="{E22CD3BD-CE21-4E18-8C5B-85E2090F0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43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0"/>
                    <a:pt x="0" y="6"/>
                    <a:pt x="5" y="10"/>
                  </a:cubicBezTo>
                  <a:cubicBezTo>
                    <a:pt x="5" y="10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9" name="Freeform 153">
              <a:extLst>
                <a:ext uri="{FF2B5EF4-FFF2-40B4-BE49-F238E27FC236}">
                  <a16:creationId xmlns:a16="http://schemas.microsoft.com/office/drawing/2014/main" id="{5F3C1BF7-B8DC-411F-AEAC-F9E4320C8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6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6" y="5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0" name="Freeform 154">
              <a:extLst>
                <a:ext uri="{FF2B5EF4-FFF2-40B4-BE49-F238E27FC236}">
                  <a16:creationId xmlns:a16="http://schemas.microsoft.com/office/drawing/2014/main" id="{A07F2BA8-1800-4721-BE6C-387C4FF57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2"/>
              <a:ext cx="13" cy="10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0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1" name="Freeform 155">
              <a:extLst>
                <a:ext uri="{FF2B5EF4-FFF2-40B4-BE49-F238E27FC236}">
                  <a16:creationId xmlns:a16="http://schemas.microsoft.com/office/drawing/2014/main" id="{7804968C-B239-4468-9476-42EA8DD8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60"/>
              <a:ext cx="8" cy="5"/>
            </a:xfrm>
            <a:custGeom>
              <a:avLst/>
              <a:gdLst>
                <a:gd name="T0" fmla="*/ 0 w 17"/>
                <a:gd name="T1" fmla="*/ 0 h 11"/>
                <a:gd name="T2" fmla="*/ 2 w 17"/>
                <a:gd name="T3" fmla="*/ 1 h 11"/>
                <a:gd name="T4" fmla="*/ 0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2" name="Freeform 156">
              <a:extLst>
                <a:ext uri="{FF2B5EF4-FFF2-40B4-BE49-F238E27FC236}">
                  <a16:creationId xmlns:a16="http://schemas.microsoft.com/office/drawing/2014/main" id="{964AB82C-C005-4E4D-A287-30B20DA4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6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3" name="Freeform 157">
              <a:extLst>
                <a:ext uri="{FF2B5EF4-FFF2-40B4-BE49-F238E27FC236}">
                  <a16:creationId xmlns:a16="http://schemas.microsoft.com/office/drawing/2014/main" id="{6CF491EB-73D1-4965-847D-187FE3AAF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54"/>
              <a:ext cx="16" cy="14"/>
            </a:xfrm>
            <a:custGeom>
              <a:avLst/>
              <a:gdLst>
                <a:gd name="T0" fmla="*/ 4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0"/>
                  </a:moveTo>
                  <a:cubicBezTo>
                    <a:pt x="33" y="16"/>
                    <a:pt x="28" y="23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4" name="Freeform 158">
              <a:extLst>
                <a:ext uri="{FF2B5EF4-FFF2-40B4-BE49-F238E27FC236}">
                  <a16:creationId xmlns:a16="http://schemas.microsoft.com/office/drawing/2014/main" id="{D992254B-6767-4641-A245-80AB2EDDA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56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2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7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5" name="Freeform 159">
              <a:extLst>
                <a:ext uri="{FF2B5EF4-FFF2-40B4-BE49-F238E27FC236}">
                  <a16:creationId xmlns:a16="http://schemas.microsoft.com/office/drawing/2014/main" id="{FC2D82C1-E608-4278-BA7F-EAADD541E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454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6" name="Freeform 160">
              <a:extLst>
                <a:ext uri="{FF2B5EF4-FFF2-40B4-BE49-F238E27FC236}">
                  <a16:creationId xmlns:a16="http://schemas.microsoft.com/office/drawing/2014/main" id="{EEAC2F7A-3E69-4E39-A470-C9C18585B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61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7" name="Freeform 161">
              <a:extLst>
                <a:ext uri="{FF2B5EF4-FFF2-40B4-BE49-F238E27FC236}">
                  <a16:creationId xmlns:a16="http://schemas.microsoft.com/office/drawing/2014/main" id="{56620181-AA91-4D72-8E3D-7FEA7758C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3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8" name="Freeform 162">
              <a:extLst>
                <a:ext uri="{FF2B5EF4-FFF2-40B4-BE49-F238E27FC236}">
                  <a16:creationId xmlns:a16="http://schemas.microsoft.com/office/drawing/2014/main" id="{D805E1D2-B082-4E2B-9066-508FEF958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4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9" name="Freeform 163">
              <a:extLst>
                <a:ext uri="{FF2B5EF4-FFF2-40B4-BE49-F238E27FC236}">
                  <a16:creationId xmlns:a16="http://schemas.microsoft.com/office/drawing/2014/main" id="{E284B994-A6C9-42EC-9C74-6B416EA8A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439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0" name="Freeform 164">
              <a:extLst>
                <a:ext uri="{FF2B5EF4-FFF2-40B4-BE49-F238E27FC236}">
                  <a16:creationId xmlns:a16="http://schemas.microsoft.com/office/drawing/2014/main" id="{30AC4724-8C47-45B5-A417-BA13A9F0C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46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1" name="Freeform 165">
              <a:extLst>
                <a:ext uri="{FF2B5EF4-FFF2-40B4-BE49-F238E27FC236}">
                  <a16:creationId xmlns:a16="http://schemas.microsoft.com/office/drawing/2014/main" id="{EA0FB03B-8B72-4FE4-ACDE-32EDF6FF6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4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5"/>
                    <a:pt x="1" y="18"/>
                  </a:cubicBezTo>
                  <a:cubicBezTo>
                    <a:pt x="0" y="12"/>
                    <a:pt x="5" y="5"/>
                    <a:pt x="13" y="3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2" name="Freeform 166">
              <a:extLst>
                <a:ext uri="{FF2B5EF4-FFF2-40B4-BE49-F238E27FC236}">
                  <a16:creationId xmlns:a16="http://schemas.microsoft.com/office/drawing/2014/main" id="{B22946CF-689A-41D1-A6F4-FF7A0BA69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45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9"/>
                    <a:pt x="15" y="21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2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3" name="Freeform 167">
              <a:extLst>
                <a:ext uri="{FF2B5EF4-FFF2-40B4-BE49-F238E27FC236}">
                  <a16:creationId xmlns:a16="http://schemas.microsoft.com/office/drawing/2014/main" id="{136F10CB-DEAF-4DDA-95A1-72F062FDD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449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2 w 16"/>
                <a:gd name="T3" fmla="*/ 1 h 11"/>
                <a:gd name="T4" fmla="*/ 0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4" name="Freeform 168">
              <a:extLst>
                <a:ext uri="{FF2B5EF4-FFF2-40B4-BE49-F238E27FC236}">
                  <a16:creationId xmlns:a16="http://schemas.microsoft.com/office/drawing/2014/main" id="{BA56F105-E5EE-440A-8C47-812CF1AE4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55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3" y="0"/>
                    <a:pt x="0" y="6"/>
                    <a:pt x="6" y="10"/>
                  </a:cubicBezTo>
                  <a:cubicBezTo>
                    <a:pt x="6" y="10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5" name="Freeform 169">
              <a:extLst>
                <a:ext uri="{FF2B5EF4-FFF2-40B4-BE49-F238E27FC236}">
                  <a16:creationId xmlns:a16="http://schemas.microsoft.com/office/drawing/2014/main" id="{0259F6A3-37A6-4EFD-921B-FFCF21F87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421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0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29" y="7"/>
                    <a:pt x="34" y="14"/>
                    <a:pt x="31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6" name="Freeform 170">
              <a:extLst>
                <a:ext uri="{FF2B5EF4-FFF2-40B4-BE49-F238E27FC236}">
                  <a16:creationId xmlns:a16="http://schemas.microsoft.com/office/drawing/2014/main" id="{69515E97-E630-47CD-B292-943B6F9E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7" name="Freeform 171">
              <a:extLst>
                <a:ext uri="{FF2B5EF4-FFF2-40B4-BE49-F238E27FC236}">
                  <a16:creationId xmlns:a16="http://schemas.microsoft.com/office/drawing/2014/main" id="{6702C9AE-23F9-4C28-AAA9-C4A1AD7F4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24"/>
              <a:ext cx="7" cy="8"/>
            </a:xfrm>
            <a:custGeom>
              <a:avLst/>
              <a:gdLst>
                <a:gd name="T0" fmla="*/ 0 w 13"/>
                <a:gd name="T1" fmla="*/ 0 h 16"/>
                <a:gd name="T2" fmla="*/ 2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8" name="Freeform 172">
              <a:extLst>
                <a:ext uri="{FF2B5EF4-FFF2-40B4-BE49-F238E27FC236}">
                  <a16:creationId xmlns:a16="http://schemas.microsoft.com/office/drawing/2014/main" id="{067853A5-906E-4026-B725-C248602DB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4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9" name="Freeform 173">
              <a:extLst>
                <a:ext uri="{FF2B5EF4-FFF2-40B4-BE49-F238E27FC236}">
                  <a16:creationId xmlns:a16="http://schemas.microsoft.com/office/drawing/2014/main" id="{833EC1CB-ED28-4887-B849-A6D578BA4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40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6"/>
                    <a:pt x="28" y="23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0" name="Freeform 174">
              <a:extLst>
                <a:ext uri="{FF2B5EF4-FFF2-40B4-BE49-F238E27FC236}">
                  <a16:creationId xmlns:a16="http://schemas.microsoft.com/office/drawing/2014/main" id="{ED206DF0-4C86-4411-967A-B957513F5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1"/>
              <a:ext cx="13" cy="11"/>
            </a:xfrm>
            <a:custGeom>
              <a:avLst/>
              <a:gdLst>
                <a:gd name="T0" fmla="*/ 4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4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9"/>
                  </a:moveTo>
                  <a:cubicBezTo>
                    <a:pt x="26" y="14"/>
                    <a:pt x="22" y="19"/>
                    <a:pt x="16" y="21"/>
                  </a:cubicBezTo>
                  <a:cubicBezTo>
                    <a:pt x="9" y="23"/>
                    <a:pt x="3" y="20"/>
                    <a:pt x="1" y="15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1" name="Freeform 175">
              <a:extLst>
                <a:ext uri="{FF2B5EF4-FFF2-40B4-BE49-F238E27FC236}">
                  <a16:creationId xmlns:a16="http://schemas.microsoft.com/office/drawing/2014/main" id="{BDAFCB93-B181-49EC-9D8C-5CD1ED2D1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00"/>
              <a:ext cx="9" cy="4"/>
            </a:xfrm>
            <a:custGeom>
              <a:avLst/>
              <a:gdLst>
                <a:gd name="T0" fmla="*/ 0 w 17"/>
                <a:gd name="T1" fmla="*/ 0 h 10"/>
                <a:gd name="T2" fmla="*/ 3 w 17"/>
                <a:gd name="T3" fmla="*/ 1 h 10"/>
                <a:gd name="T4" fmla="*/ 0 w 1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2"/>
                    <a:pt x="14" y="0"/>
                    <a:pt x="17" y="10"/>
                  </a:cubicBezTo>
                  <a:cubicBezTo>
                    <a:pt x="17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2" name="Freeform 176">
              <a:extLst>
                <a:ext uri="{FF2B5EF4-FFF2-40B4-BE49-F238E27FC236}">
                  <a16:creationId xmlns:a16="http://schemas.microsoft.com/office/drawing/2014/main" id="{2D438011-573D-4DA1-A78B-C637C3174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6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3" name="Freeform 177">
              <a:extLst>
                <a:ext uri="{FF2B5EF4-FFF2-40B4-BE49-F238E27FC236}">
                  <a16:creationId xmlns:a16="http://schemas.microsoft.com/office/drawing/2014/main" id="{6F4E5604-31C3-4727-8F86-0123DF5F3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76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4" name="Freeform 178">
              <a:extLst>
                <a:ext uri="{FF2B5EF4-FFF2-40B4-BE49-F238E27FC236}">
                  <a16:creationId xmlns:a16="http://schemas.microsoft.com/office/drawing/2014/main" id="{D75CD3F9-56C5-4F0D-95D4-4307AA04B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78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1" y="19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7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5" name="Freeform 179">
              <a:extLst>
                <a:ext uri="{FF2B5EF4-FFF2-40B4-BE49-F238E27FC236}">
                  <a16:creationId xmlns:a16="http://schemas.microsoft.com/office/drawing/2014/main" id="{A4E41868-F91A-4E99-B390-2B4A0A6B1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76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6" name="Freeform 180">
              <a:extLst>
                <a:ext uri="{FF2B5EF4-FFF2-40B4-BE49-F238E27FC236}">
                  <a16:creationId xmlns:a16="http://schemas.microsoft.com/office/drawing/2014/main" id="{1EBFF474-9403-46F4-BE8D-CA6AD2F25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83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7" name="Freeform 181">
              <a:extLst>
                <a:ext uri="{FF2B5EF4-FFF2-40B4-BE49-F238E27FC236}">
                  <a16:creationId xmlns:a16="http://schemas.microsoft.com/office/drawing/2014/main" id="{C828C124-FE5A-494E-BFB8-11AB62617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399"/>
              <a:ext cx="16" cy="15"/>
            </a:xfrm>
            <a:custGeom>
              <a:avLst/>
              <a:gdLst>
                <a:gd name="T0" fmla="*/ 3 w 33"/>
                <a:gd name="T1" fmla="*/ 1 h 30"/>
                <a:gd name="T2" fmla="*/ 2 w 33"/>
                <a:gd name="T3" fmla="*/ 4 h 30"/>
                <a:gd name="T4" fmla="*/ 0 w 33"/>
                <a:gd name="T5" fmla="*/ 3 h 30"/>
                <a:gd name="T6" fmla="*/ 1 w 33"/>
                <a:gd name="T7" fmla="*/ 1 h 30"/>
                <a:gd name="T8" fmla="*/ 3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6"/>
                  </a:moveTo>
                  <a:cubicBezTo>
                    <a:pt x="33" y="12"/>
                    <a:pt x="30" y="20"/>
                    <a:pt x="23" y="25"/>
                  </a:cubicBezTo>
                  <a:cubicBezTo>
                    <a:pt x="16" y="30"/>
                    <a:pt x="7" y="29"/>
                    <a:pt x="4" y="24"/>
                  </a:cubicBezTo>
                  <a:cubicBezTo>
                    <a:pt x="0" y="18"/>
                    <a:pt x="2" y="10"/>
                    <a:pt x="9" y="5"/>
                  </a:cubicBezTo>
                  <a:cubicBezTo>
                    <a:pt x="16" y="0"/>
                    <a:pt x="25" y="1"/>
                    <a:pt x="29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8" name="Freeform 182">
              <a:extLst>
                <a:ext uri="{FF2B5EF4-FFF2-40B4-BE49-F238E27FC236}">
                  <a16:creationId xmlns:a16="http://schemas.microsoft.com/office/drawing/2014/main" id="{23B2226B-8B06-4868-BF91-1764D6B1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01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1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5"/>
                  </a:moveTo>
                  <a:cubicBezTo>
                    <a:pt x="26" y="9"/>
                    <a:pt x="24" y="16"/>
                    <a:pt x="18" y="19"/>
                  </a:cubicBezTo>
                  <a:cubicBezTo>
                    <a:pt x="13" y="23"/>
                    <a:pt x="6" y="23"/>
                    <a:pt x="3" y="18"/>
                  </a:cubicBezTo>
                  <a:cubicBezTo>
                    <a:pt x="0" y="14"/>
                    <a:pt x="2" y="7"/>
                    <a:pt x="7" y="3"/>
                  </a:cubicBezTo>
                  <a:cubicBezTo>
                    <a:pt x="13" y="0"/>
                    <a:pt x="20" y="0"/>
                    <a:pt x="2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9" name="Freeform 183">
              <a:extLst>
                <a:ext uri="{FF2B5EF4-FFF2-40B4-BE49-F238E27FC236}">
                  <a16:creationId xmlns:a16="http://schemas.microsoft.com/office/drawing/2014/main" id="{7320C12E-F6FD-4A2C-9F6F-DA78BEC40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98"/>
              <a:ext cx="9" cy="4"/>
            </a:xfrm>
            <a:custGeom>
              <a:avLst/>
              <a:gdLst>
                <a:gd name="T0" fmla="*/ 0 w 18"/>
                <a:gd name="T1" fmla="*/ 0 h 9"/>
                <a:gd name="T2" fmla="*/ 3 w 18"/>
                <a:gd name="T3" fmla="*/ 1 h 9"/>
                <a:gd name="T4" fmla="*/ 0 w 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7"/>
                  </a:moveTo>
                  <a:cubicBezTo>
                    <a:pt x="0" y="7"/>
                    <a:pt x="11" y="0"/>
                    <a:pt x="18" y="9"/>
                  </a:cubicBezTo>
                  <a:cubicBezTo>
                    <a:pt x="18" y="9"/>
                    <a:pt x="10" y="2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0" name="Freeform 184">
              <a:extLst>
                <a:ext uri="{FF2B5EF4-FFF2-40B4-BE49-F238E27FC236}">
                  <a16:creationId xmlns:a16="http://schemas.microsoft.com/office/drawing/2014/main" id="{08C22563-43A4-4D7D-9C11-B2399D368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408"/>
              <a:ext cx="3" cy="4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1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0"/>
                    <a:pt x="0" y="7"/>
                    <a:pt x="6" y="8"/>
                  </a:cubicBezTo>
                  <a:cubicBezTo>
                    <a:pt x="6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1" name="Freeform 185">
              <a:extLst>
                <a:ext uri="{FF2B5EF4-FFF2-40B4-BE49-F238E27FC236}">
                  <a16:creationId xmlns:a16="http://schemas.microsoft.com/office/drawing/2014/main" id="{A16458F2-D3C2-44E1-AA28-148E7C956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417"/>
              <a:ext cx="17" cy="15"/>
            </a:xfrm>
            <a:custGeom>
              <a:avLst/>
              <a:gdLst>
                <a:gd name="T0" fmla="*/ 4 w 34"/>
                <a:gd name="T1" fmla="*/ 1 h 29"/>
                <a:gd name="T2" fmla="*/ 3 w 34"/>
                <a:gd name="T3" fmla="*/ 4 h 29"/>
                <a:gd name="T4" fmla="*/ 1 w 34"/>
                <a:gd name="T5" fmla="*/ 3 h 29"/>
                <a:gd name="T6" fmla="*/ 2 w 34"/>
                <a:gd name="T7" fmla="*/ 1 h 29"/>
                <a:gd name="T8" fmla="*/ 4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2" name="Freeform 186">
              <a:extLst>
                <a:ext uri="{FF2B5EF4-FFF2-40B4-BE49-F238E27FC236}">
                  <a16:creationId xmlns:a16="http://schemas.microsoft.com/office/drawing/2014/main" id="{465D37E3-0AB0-4B56-B5B5-2849E0D08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419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3" name="Freeform 187">
              <a:extLst>
                <a:ext uri="{FF2B5EF4-FFF2-40B4-BE49-F238E27FC236}">
                  <a16:creationId xmlns:a16="http://schemas.microsoft.com/office/drawing/2014/main" id="{D04B5E09-B17F-408C-8C48-958DCC053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416"/>
              <a:ext cx="8" cy="5"/>
            </a:xfrm>
            <a:custGeom>
              <a:avLst/>
              <a:gdLst>
                <a:gd name="T0" fmla="*/ 0 w 17"/>
                <a:gd name="T1" fmla="*/ 1 h 10"/>
                <a:gd name="T2" fmla="*/ 2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4" name="Freeform 188">
              <a:extLst>
                <a:ext uri="{FF2B5EF4-FFF2-40B4-BE49-F238E27FC236}">
                  <a16:creationId xmlns:a16="http://schemas.microsoft.com/office/drawing/2014/main" id="{2C58C8BE-0F98-409A-A5DF-22B85790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42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5" name="Freeform 189">
              <a:extLst>
                <a:ext uri="{FF2B5EF4-FFF2-40B4-BE49-F238E27FC236}">
                  <a16:creationId xmlns:a16="http://schemas.microsoft.com/office/drawing/2014/main" id="{8FBA1585-0FBC-427C-BA8D-9FB3144B0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428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6" name="Freeform 190">
              <a:extLst>
                <a:ext uri="{FF2B5EF4-FFF2-40B4-BE49-F238E27FC236}">
                  <a16:creationId xmlns:a16="http://schemas.microsoft.com/office/drawing/2014/main" id="{1BDDEBAC-EB71-41AF-A872-C8FC8BBCE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0"/>
              <a:ext cx="13" cy="11"/>
            </a:xfrm>
            <a:custGeom>
              <a:avLst/>
              <a:gdLst>
                <a:gd name="T0" fmla="*/ 3 w 25"/>
                <a:gd name="T1" fmla="*/ 1 h 22"/>
                <a:gd name="T2" fmla="*/ 2 w 25"/>
                <a:gd name="T3" fmla="*/ 3 h 22"/>
                <a:gd name="T4" fmla="*/ 1 w 25"/>
                <a:gd name="T5" fmla="*/ 2 h 22"/>
                <a:gd name="T6" fmla="*/ 2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6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7" name="Freeform 191">
              <a:extLst>
                <a:ext uri="{FF2B5EF4-FFF2-40B4-BE49-F238E27FC236}">
                  <a16:creationId xmlns:a16="http://schemas.microsoft.com/office/drawing/2014/main" id="{43F4B461-8932-41FA-A554-4342E9222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428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8" name="Freeform 192">
              <a:extLst>
                <a:ext uri="{FF2B5EF4-FFF2-40B4-BE49-F238E27FC236}">
                  <a16:creationId xmlns:a16="http://schemas.microsoft.com/office/drawing/2014/main" id="{61718B1D-FFE3-4256-9241-A468EB8FD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5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9" name="Freeform 193">
              <a:extLst>
                <a:ext uri="{FF2B5EF4-FFF2-40B4-BE49-F238E27FC236}">
                  <a16:creationId xmlns:a16="http://schemas.microsoft.com/office/drawing/2014/main" id="{BFE482E3-0CF6-4402-BFE6-86E3D0F38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404"/>
              <a:ext cx="16" cy="15"/>
            </a:xfrm>
            <a:custGeom>
              <a:avLst/>
              <a:gdLst>
                <a:gd name="T0" fmla="*/ 4 w 32"/>
                <a:gd name="T1" fmla="*/ 0 h 31"/>
                <a:gd name="T2" fmla="*/ 4 w 32"/>
                <a:gd name="T3" fmla="*/ 3 h 31"/>
                <a:gd name="T4" fmla="*/ 1 w 32"/>
                <a:gd name="T5" fmla="*/ 3 h 31"/>
                <a:gd name="T6" fmla="*/ 1 w 32"/>
                <a:gd name="T7" fmla="*/ 0 h 31"/>
                <a:gd name="T8" fmla="*/ 4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7" y="5"/>
                  </a:moveTo>
                  <a:cubicBezTo>
                    <a:pt x="32" y="9"/>
                    <a:pt x="31" y="18"/>
                    <a:pt x="25" y="24"/>
                  </a:cubicBezTo>
                  <a:cubicBezTo>
                    <a:pt x="19" y="30"/>
                    <a:pt x="10" y="31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0" name="Freeform 194">
              <a:extLst>
                <a:ext uri="{FF2B5EF4-FFF2-40B4-BE49-F238E27FC236}">
                  <a16:creationId xmlns:a16="http://schemas.microsoft.com/office/drawing/2014/main" id="{C6372255-F317-40F8-974F-1F0A164E3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06"/>
              <a:ext cx="11" cy="13"/>
            </a:xfrm>
            <a:custGeom>
              <a:avLst/>
              <a:gdLst>
                <a:gd name="T0" fmla="*/ 2 w 24"/>
                <a:gd name="T1" fmla="*/ 1 h 25"/>
                <a:gd name="T2" fmla="*/ 2 w 24"/>
                <a:gd name="T3" fmla="*/ 3 h 25"/>
                <a:gd name="T4" fmla="*/ 0 w 24"/>
                <a:gd name="T5" fmla="*/ 3 h 25"/>
                <a:gd name="T6" fmla="*/ 0 w 24"/>
                <a:gd name="T7" fmla="*/ 1 h 25"/>
                <a:gd name="T8" fmla="*/ 2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cubicBezTo>
                    <a:pt x="24" y="8"/>
                    <a:pt x="23" y="15"/>
                    <a:pt x="19" y="19"/>
                  </a:cubicBezTo>
                  <a:cubicBezTo>
                    <a:pt x="14" y="24"/>
                    <a:pt x="7" y="25"/>
                    <a:pt x="3" y="21"/>
                  </a:cubicBezTo>
                  <a:cubicBezTo>
                    <a:pt x="0" y="17"/>
                    <a:pt x="0" y="10"/>
                    <a:pt x="5" y="6"/>
                  </a:cubicBezTo>
                  <a:cubicBezTo>
                    <a:pt x="10" y="1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1" name="Freeform 195">
              <a:extLst>
                <a:ext uri="{FF2B5EF4-FFF2-40B4-BE49-F238E27FC236}">
                  <a16:creationId xmlns:a16="http://schemas.microsoft.com/office/drawing/2014/main" id="{86FB5C99-4107-4DDC-AA76-102C0DF65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403"/>
              <a:ext cx="9" cy="4"/>
            </a:xfrm>
            <a:custGeom>
              <a:avLst/>
              <a:gdLst>
                <a:gd name="T0" fmla="*/ 0 w 18"/>
                <a:gd name="T1" fmla="*/ 1 h 9"/>
                <a:gd name="T2" fmla="*/ 3 w 18"/>
                <a:gd name="T3" fmla="*/ 0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2" name="Freeform 196">
              <a:extLst>
                <a:ext uri="{FF2B5EF4-FFF2-40B4-BE49-F238E27FC236}">
                  <a16:creationId xmlns:a16="http://schemas.microsoft.com/office/drawing/2014/main" id="{F215FEFA-CF00-4507-8510-F5F33DC9C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14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0"/>
                    <a:pt x="1" y="6"/>
                    <a:pt x="7" y="7"/>
                  </a:cubicBezTo>
                  <a:cubicBezTo>
                    <a:pt x="7" y="7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3" name="Freeform 197">
              <a:extLst>
                <a:ext uri="{FF2B5EF4-FFF2-40B4-BE49-F238E27FC236}">
                  <a16:creationId xmlns:a16="http://schemas.microsoft.com/office/drawing/2014/main" id="{D0E93A1C-5513-4290-9E2A-FC35BAC2B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379"/>
              <a:ext cx="15" cy="16"/>
            </a:xfrm>
            <a:custGeom>
              <a:avLst/>
              <a:gdLst>
                <a:gd name="T0" fmla="*/ 3 w 30"/>
                <a:gd name="T1" fmla="*/ 0 h 33"/>
                <a:gd name="T2" fmla="*/ 3 w 30"/>
                <a:gd name="T3" fmla="*/ 3 h 33"/>
                <a:gd name="T4" fmla="*/ 1 w 30"/>
                <a:gd name="T5" fmla="*/ 3 h 33"/>
                <a:gd name="T6" fmla="*/ 1 w 30"/>
                <a:gd name="T7" fmla="*/ 1 h 33"/>
                <a:gd name="T8" fmla="*/ 3 w 3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5"/>
                  </a:moveTo>
                  <a:cubicBezTo>
                    <a:pt x="30" y="9"/>
                    <a:pt x="29" y="18"/>
                    <a:pt x="24" y="24"/>
                  </a:cubicBezTo>
                  <a:cubicBezTo>
                    <a:pt x="19" y="31"/>
                    <a:pt x="10" y="33"/>
                    <a:pt x="5" y="29"/>
                  </a:cubicBezTo>
                  <a:cubicBezTo>
                    <a:pt x="0" y="25"/>
                    <a:pt x="0" y="16"/>
                    <a:pt x="5" y="9"/>
                  </a:cubicBezTo>
                  <a:cubicBezTo>
                    <a:pt x="11" y="2"/>
                    <a:pt x="19" y="0"/>
                    <a:pt x="24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4" name="Freeform 198">
              <a:extLst>
                <a:ext uri="{FF2B5EF4-FFF2-40B4-BE49-F238E27FC236}">
                  <a16:creationId xmlns:a16="http://schemas.microsoft.com/office/drawing/2014/main" id="{2ECA5570-0E59-4E80-892C-BF7B9BB4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382"/>
              <a:ext cx="12" cy="12"/>
            </a:xfrm>
            <a:custGeom>
              <a:avLst/>
              <a:gdLst>
                <a:gd name="T0" fmla="*/ 3 w 23"/>
                <a:gd name="T1" fmla="*/ 0 h 25"/>
                <a:gd name="T2" fmla="*/ 3 w 23"/>
                <a:gd name="T3" fmla="*/ 2 h 25"/>
                <a:gd name="T4" fmla="*/ 1 w 23"/>
                <a:gd name="T5" fmla="*/ 2 h 25"/>
                <a:gd name="T6" fmla="*/ 1 w 23"/>
                <a:gd name="T7" fmla="*/ 0 h 25"/>
                <a:gd name="T8" fmla="*/ 3 w 2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9" y="3"/>
                  </a:moveTo>
                  <a:cubicBezTo>
                    <a:pt x="23" y="7"/>
                    <a:pt x="23" y="13"/>
                    <a:pt x="19" y="19"/>
                  </a:cubicBezTo>
                  <a:cubicBezTo>
                    <a:pt x="15" y="24"/>
                    <a:pt x="8" y="25"/>
                    <a:pt x="4" y="22"/>
                  </a:cubicBezTo>
                  <a:cubicBezTo>
                    <a:pt x="0" y="18"/>
                    <a:pt x="0" y="11"/>
                    <a:pt x="4" y="6"/>
                  </a:cubicBezTo>
                  <a:cubicBezTo>
                    <a:pt x="8" y="1"/>
                    <a:pt x="15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5" name="Freeform 199">
              <a:extLst>
                <a:ext uri="{FF2B5EF4-FFF2-40B4-BE49-F238E27FC236}">
                  <a16:creationId xmlns:a16="http://schemas.microsoft.com/office/drawing/2014/main" id="{1F9335FA-9442-4CE4-B95F-EDF060BF3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7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10" y="0"/>
                    <a:pt x="18" y="7"/>
                  </a:cubicBezTo>
                  <a:cubicBezTo>
                    <a:pt x="18" y="7"/>
                    <a:pt x="10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6" name="Freeform 200">
              <a:extLst>
                <a:ext uri="{FF2B5EF4-FFF2-40B4-BE49-F238E27FC236}">
                  <a16:creationId xmlns:a16="http://schemas.microsoft.com/office/drawing/2014/main" id="{3121AB65-FADD-4CFD-81EB-F841AC9BA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390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1" y="6"/>
                    <a:pt x="8" y="6"/>
                  </a:cubicBezTo>
                  <a:cubicBezTo>
                    <a:pt x="8" y="6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7" name="Freeform 201">
              <a:extLst>
                <a:ext uri="{FF2B5EF4-FFF2-40B4-BE49-F238E27FC236}">
                  <a16:creationId xmlns:a16="http://schemas.microsoft.com/office/drawing/2014/main" id="{C4B48384-D829-480D-BACC-FDCC569E2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369"/>
              <a:ext cx="15" cy="17"/>
            </a:xfrm>
            <a:custGeom>
              <a:avLst/>
              <a:gdLst>
                <a:gd name="T0" fmla="*/ 4 w 30"/>
                <a:gd name="T1" fmla="*/ 1 h 33"/>
                <a:gd name="T2" fmla="*/ 4 w 30"/>
                <a:gd name="T3" fmla="*/ 3 h 33"/>
                <a:gd name="T4" fmla="*/ 1 w 30"/>
                <a:gd name="T5" fmla="*/ 4 h 33"/>
                <a:gd name="T6" fmla="*/ 1 w 30"/>
                <a:gd name="T7" fmla="*/ 2 h 33"/>
                <a:gd name="T8" fmla="*/ 4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5" y="4"/>
                  </a:moveTo>
                  <a:cubicBezTo>
                    <a:pt x="30" y="8"/>
                    <a:pt x="30" y="17"/>
                    <a:pt x="25" y="24"/>
                  </a:cubicBezTo>
                  <a:cubicBezTo>
                    <a:pt x="20" y="31"/>
                    <a:pt x="11" y="33"/>
                    <a:pt x="6" y="29"/>
                  </a:cubicBezTo>
                  <a:cubicBezTo>
                    <a:pt x="0" y="24"/>
                    <a:pt x="0" y="16"/>
                    <a:pt x="6" y="9"/>
                  </a:cubicBezTo>
                  <a:cubicBezTo>
                    <a:pt x="11" y="2"/>
                    <a:pt x="20" y="0"/>
                    <a:pt x="25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8" name="Freeform 202">
              <a:extLst>
                <a:ext uri="{FF2B5EF4-FFF2-40B4-BE49-F238E27FC236}">
                  <a16:creationId xmlns:a16="http://schemas.microsoft.com/office/drawing/2014/main" id="{34DB43B0-9738-4782-8C61-5A1CB133B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72"/>
              <a:ext cx="12" cy="13"/>
            </a:xfrm>
            <a:custGeom>
              <a:avLst/>
              <a:gdLst>
                <a:gd name="T0" fmla="*/ 3 w 23"/>
                <a:gd name="T1" fmla="*/ 1 h 26"/>
                <a:gd name="T2" fmla="*/ 3 w 23"/>
                <a:gd name="T3" fmla="*/ 3 h 26"/>
                <a:gd name="T4" fmla="*/ 1 w 23"/>
                <a:gd name="T5" fmla="*/ 3 h 26"/>
                <a:gd name="T6" fmla="*/ 1 w 23"/>
                <a:gd name="T7" fmla="*/ 1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9" y="4"/>
                  </a:moveTo>
                  <a:cubicBezTo>
                    <a:pt x="23" y="7"/>
                    <a:pt x="23" y="14"/>
                    <a:pt x="19" y="19"/>
                  </a:cubicBezTo>
                  <a:cubicBezTo>
                    <a:pt x="15" y="24"/>
                    <a:pt x="8" y="26"/>
                    <a:pt x="4" y="23"/>
                  </a:cubicBezTo>
                  <a:cubicBezTo>
                    <a:pt x="0" y="19"/>
                    <a:pt x="0" y="12"/>
                    <a:pt x="4" y="7"/>
                  </a:cubicBezTo>
                  <a:cubicBezTo>
                    <a:pt x="8" y="2"/>
                    <a:pt x="15" y="0"/>
                    <a:pt x="19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9" name="Freeform 203">
              <a:extLst>
                <a:ext uri="{FF2B5EF4-FFF2-40B4-BE49-F238E27FC236}">
                  <a16:creationId xmlns:a16="http://schemas.microsoft.com/office/drawing/2014/main" id="{0E9FFBAF-8F90-494C-8070-1DA781BBB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36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9" y="0"/>
                    <a:pt x="18" y="7"/>
                  </a:cubicBezTo>
                  <a:cubicBezTo>
                    <a:pt x="18" y="7"/>
                    <a:pt x="9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0" name="Freeform 204">
              <a:extLst>
                <a:ext uri="{FF2B5EF4-FFF2-40B4-BE49-F238E27FC236}">
                  <a16:creationId xmlns:a16="http://schemas.microsoft.com/office/drawing/2014/main" id="{2B5E2F0C-7C24-4319-A5EC-BDAE54835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81"/>
              <a:ext cx="4" cy="3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6"/>
                  </a:cubicBezTo>
                  <a:cubicBezTo>
                    <a:pt x="9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1" name="Freeform 205">
              <a:extLst>
                <a:ext uri="{FF2B5EF4-FFF2-40B4-BE49-F238E27FC236}">
                  <a16:creationId xmlns:a16="http://schemas.microsoft.com/office/drawing/2014/main" id="{9BEB9C8F-977E-4FCB-ADAC-FAF11A8D2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48"/>
              <a:ext cx="15" cy="17"/>
            </a:xfrm>
            <a:custGeom>
              <a:avLst/>
              <a:gdLst>
                <a:gd name="T0" fmla="*/ 1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1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7" y="3"/>
                  </a:move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7" y="28"/>
                    <a:pt x="21" y="31"/>
                  </a:cubicBezTo>
                  <a:cubicBezTo>
                    <a:pt x="15" y="34"/>
                    <a:pt x="7" y="30"/>
                    <a:pt x="3" y="22"/>
                  </a:cubicBezTo>
                  <a:cubicBezTo>
                    <a:pt x="0" y="15"/>
                    <a:pt x="1" y="6"/>
                    <a:pt x="7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2" name="Freeform 206">
              <a:extLst>
                <a:ext uri="{FF2B5EF4-FFF2-40B4-BE49-F238E27FC236}">
                  <a16:creationId xmlns:a16="http://schemas.microsoft.com/office/drawing/2014/main" id="{A1B9C792-062D-4178-BEEB-03AC69717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1"/>
              <a:ext cx="12" cy="13"/>
            </a:xfrm>
            <a:custGeom>
              <a:avLst/>
              <a:gdLst>
                <a:gd name="T0" fmla="*/ 1 w 23"/>
                <a:gd name="T1" fmla="*/ 0 h 27"/>
                <a:gd name="T2" fmla="*/ 3 w 23"/>
                <a:gd name="T3" fmla="*/ 1 h 27"/>
                <a:gd name="T4" fmla="*/ 3 w 23"/>
                <a:gd name="T5" fmla="*/ 3 h 27"/>
                <a:gd name="T6" fmla="*/ 1 w 23"/>
                <a:gd name="T7" fmla="*/ 2 h 27"/>
                <a:gd name="T8" fmla="*/ 1 w 23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6" y="3"/>
                  </a:moveTo>
                  <a:cubicBezTo>
                    <a:pt x="11" y="0"/>
                    <a:pt x="17" y="3"/>
                    <a:pt x="20" y="9"/>
                  </a:cubicBezTo>
                  <a:cubicBezTo>
                    <a:pt x="23" y="15"/>
                    <a:pt x="22" y="22"/>
                    <a:pt x="17" y="24"/>
                  </a:cubicBezTo>
                  <a:cubicBezTo>
                    <a:pt x="12" y="27"/>
                    <a:pt x="6" y="24"/>
                    <a:pt x="3" y="18"/>
                  </a:cubicBezTo>
                  <a:cubicBezTo>
                    <a:pt x="0" y="12"/>
                    <a:pt x="1" y="5"/>
                    <a:pt x="6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3" name="Freeform 207">
              <a:extLst>
                <a:ext uri="{FF2B5EF4-FFF2-40B4-BE49-F238E27FC236}">
                  <a16:creationId xmlns:a16="http://schemas.microsoft.com/office/drawing/2014/main" id="{208AEAC9-B843-44D7-924D-82CD7C9B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50"/>
              <a:ext cx="5" cy="9"/>
            </a:xfrm>
            <a:custGeom>
              <a:avLst/>
              <a:gdLst>
                <a:gd name="T0" fmla="*/ 1 w 10"/>
                <a:gd name="T1" fmla="*/ 3 h 18"/>
                <a:gd name="T2" fmla="*/ 2 w 10"/>
                <a:gd name="T3" fmla="*/ 0 h 18"/>
                <a:gd name="T4" fmla="*/ 1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6" y="18"/>
                  </a:moveTo>
                  <a:cubicBezTo>
                    <a:pt x="6" y="18"/>
                    <a:pt x="0" y="6"/>
                    <a:pt x="10" y="0"/>
                  </a:cubicBezTo>
                  <a:cubicBezTo>
                    <a:pt x="10" y="0"/>
                    <a:pt x="2" y="7"/>
                    <a:pt x="6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4" name="Freeform 208">
              <a:extLst>
                <a:ext uri="{FF2B5EF4-FFF2-40B4-BE49-F238E27FC236}">
                  <a16:creationId xmlns:a16="http://schemas.microsoft.com/office/drawing/2014/main" id="{D4F70566-4DF5-4C5E-A2B0-CB1CB980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60"/>
              <a:ext cx="4" cy="3"/>
            </a:xfrm>
            <a:custGeom>
              <a:avLst/>
              <a:gdLst>
                <a:gd name="T0" fmla="*/ 0 w 8"/>
                <a:gd name="T1" fmla="*/ 1 h 6"/>
                <a:gd name="T2" fmla="*/ 1 w 8"/>
                <a:gd name="T3" fmla="*/ 0 h 6"/>
                <a:gd name="T4" fmla="*/ 0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0" y="5"/>
                    <a:pt x="6" y="6"/>
                    <a:pt x="8" y="0"/>
                  </a:cubicBezTo>
                  <a:cubicBezTo>
                    <a:pt x="8" y="0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5" name="Freeform 209">
              <a:extLst>
                <a:ext uri="{FF2B5EF4-FFF2-40B4-BE49-F238E27FC236}">
                  <a16:creationId xmlns:a16="http://schemas.microsoft.com/office/drawing/2014/main" id="{F1C575A5-0421-4BDF-8DB2-BC2FF089D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329"/>
              <a:ext cx="15" cy="17"/>
            </a:xfrm>
            <a:custGeom>
              <a:avLst/>
              <a:gdLst>
                <a:gd name="T0" fmla="*/ 3 w 30"/>
                <a:gd name="T1" fmla="*/ 4 h 34"/>
                <a:gd name="T2" fmla="*/ 1 w 30"/>
                <a:gd name="T3" fmla="*/ 3 h 34"/>
                <a:gd name="T4" fmla="*/ 1 w 30"/>
                <a:gd name="T5" fmla="*/ 1 h 34"/>
                <a:gd name="T6" fmla="*/ 4 w 30"/>
                <a:gd name="T7" fmla="*/ 2 h 34"/>
                <a:gd name="T8" fmla="*/ 3 w 30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30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6" name="Freeform 210">
              <a:extLst>
                <a:ext uri="{FF2B5EF4-FFF2-40B4-BE49-F238E27FC236}">
                  <a16:creationId xmlns:a16="http://schemas.microsoft.com/office/drawing/2014/main" id="{941441D1-D13D-4D7B-AEA2-BEAD85F75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330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7" name="Freeform 211">
              <a:extLst>
                <a:ext uri="{FF2B5EF4-FFF2-40B4-BE49-F238E27FC236}">
                  <a16:creationId xmlns:a16="http://schemas.microsoft.com/office/drawing/2014/main" id="{A8C6884B-8FB8-4052-B557-5445041E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35"/>
              <a:ext cx="4" cy="9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3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8" name="Freeform 212">
              <a:extLst>
                <a:ext uri="{FF2B5EF4-FFF2-40B4-BE49-F238E27FC236}">
                  <a16:creationId xmlns:a16="http://schemas.microsoft.com/office/drawing/2014/main" id="{2ED9A49B-2CA5-4A6E-839B-4B033D401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331"/>
              <a:ext cx="5" cy="3"/>
            </a:xfrm>
            <a:custGeom>
              <a:avLst/>
              <a:gdLst>
                <a:gd name="T0" fmla="*/ 2 w 9"/>
                <a:gd name="T1" fmla="*/ 0 h 6"/>
                <a:gd name="T2" fmla="*/ 0 w 9"/>
                <a:gd name="T3" fmla="*/ 1 h 6"/>
                <a:gd name="T4" fmla="*/ 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9" y="0"/>
                    <a:pt x="2" y="0"/>
                    <a:pt x="0" y="6"/>
                  </a:cubicBezTo>
                  <a:cubicBezTo>
                    <a:pt x="0" y="6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9" name="Freeform 213">
              <a:extLst>
                <a:ext uri="{FF2B5EF4-FFF2-40B4-BE49-F238E27FC236}">
                  <a16:creationId xmlns:a16="http://schemas.microsoft.com/office/drawing/2014/main" id="{A8C12E49-8522-4B01-B5B5-D5BF93139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304"/>
              <a:ext cx="14" cy="17"/>
            </a:xfrm>
            <a:custGeom>
              <a:avLst/>
              <a:gdLst>
                <a:gd name="T0" fmla="*/ 2 w 29"/>
                <a:gd name="T1" fmla="*/ 4 h 34"/>
                <a:gd name="T2" fmla="*/ 0 w 29"/>
                <a:gd name="T3" fmla="*/ 3 h 34"/>
                <a:gd name="T4" fmla="*/ 0 w 29"/>
                <a:gd name="T5" fmla="*/ 1 h 34"/>
                <a:gd name="T6" fmla="*/ 3 w 29"/>
                <a:gd name="T7" fmla="*/ 2 h 34"/>
                <a:gd name="T8" fmla="*/ 2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0" name="Freeform 214">
              <a:extLst>
                <a:ext uri="{FF2B5EF4-FFF2-40B4-BE49-F238E27FC236}">
                  <a16:creationId xmlns:a16="http://schemas.microsoft.com/office/drawing/2014/main" id="{0DC5C31F-A072-4E9A-860A-BAA1F2487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305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1" name="Freeform 215">
              <a:extLst>
                <a:ext uri="{FF2B5EF4-FFF2-40B4-BE49-F238E27FC236}">
                  <a16:creationId xmlns:a16="http://schemas.microsoft.com/office/drawing/2014/main" id="{FCFEA059-1389-43FA-A452-E83AA0329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11"/>
              <a:ext cx="4" cy="8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2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2" name="Freeform 216">
              <a:extLst>
                <a:ext uri="{FF2B5EF4-FFF2-40B4-BE49-F238E27FC236}">
                  <a16:creationId xmlns:a16="http://schemas.microsoft.com/office/drawing/2014/main" id="{B612E2B8-CEFE-45E5-866A-B9740D058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306"/>
              <a:ext cx="4" cy="3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1 h 6"/>
                <a:gd name="T4" fmla="*/ 1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0"/>
                    <a:pt x="2" y="0"/>
                    <a:pt x="0" y="6"/>
                  </a:cubicBezTo>
                  <a:cubicBezTo>
                    <a:pt x="0" y="6"/>
                    <a:pt x="3" y="1"/>
                    <a:pt x="8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3" name="Freeform 217">
              <a:extLst>
                <a:ext uri="{FF2B5EF4-FFF2-40B4-BE49-F238E27FC236}">
                  <a16:creationId xmlns:a16="http://schemas.microsoft.com/office/drawing/2014/main" id="{BAF6672E-068F-4B12-8B5E-D8819C94B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51"/>
              <a:ext cx="15" cy="17"/>
            </a:xfrm>
            <a:custGeom>
              <a:avLst/>
              <a:gdLst>
                <a:gd name="T0" fmla="*/ 3 w 29"/>
                <a:gd name="T1" fmla="*/ 4 h 34"/>
                <a:gd name="T2" fmla="*/ 1 w 29"/>
                <a:gd name="T3" fmla="*/ 3 h 34"/>
                <a:gd name="T4" fmla="*/ 1 w 29"/>
                <a:gd name="T5" fmla="*/ 1 h 34"/>
                <a:gd name="T6" fmla="*/ 4 w 29"/>
                <a:gd name="T7" fmla="*/ 2 h 34"/>
                <a:gd name="T8" fmla="*/ 3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1" y="31"/>
                  </a:moveTo>
                  <a:cubicBezTo>
                    <a:pt x="15" y="34"/>
                    <a:pt x="7" y="30"/>
                    <a:pt x="3" y="22"/>
                  </a:cubicBezTo>
                  <a:cubicBezTo>
                    <a:pt x="0" y="14"/>
                    <a:pt x="2" y="6"/>
                    <a:pt x="8" y="3"/>
                  </a:cubicBezTo>
                  <a:cubicBezTo>
                    <a:pt x="14" y="0"/>
                    <a:pt x="22" y="4"/>
                    <a:pt x="26" y="12"/>
                  </a:cubicBezTo>
                  <a:cubicBezTo>
                    <a:pt x="29" y="20"/>
                    <a:pt x="27" y="29"/>
                    <a:pt x="21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4" name="Freeform 218">
              <a:extLst>
                <a:ext uri="{FF2B5EF4-FFF2-40B4-BE49-F238E27FC236}">
                  <a16:creationId xmlns:a16="http://schemas.microsoft.com/office/drawing/2014/main" id="{65DC1A1A-D684-441A-A777-2159912AF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352"/>
              <a:ext cx="12" cy="13"/>
            </a:xfrm>
            <a:custGeom>
              <a:avLst/>
              <a:gdLst>
                <a:gd name="T0" fmla="*/ 2 w 23"/>
                <a:gd name="T1" fmla="*/ 3 h 27"/>
                <a:gd name="T2" fmla="*/ 1 w 23"/>
                <a:gd name="T3" fmla="*/ 2 h 27"/>
                <a:gd name="T4" fmla="*/ 1 w 23"/>
                <a:gd name="T5" fmla="*/ 0 h 27"/>
                <a:gd name="T6" fmla="*/ 3 w 23"/>
                <a:gd name="T7" fmla="*/ 1 h 27"/>
                <a:gd name="T8" fmla="*/ 2 w 2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16" y="24"/>
                  </a:moveTo>
                  <a:cubicBezTo>
                    <a:pt x="11" y="27"/>
                    <a:pt x="5" y="24"/>
                    <a:pt x="3" y="17"/>
                  </a:cubicBezTo>
                  <a:cubicBezTo>
                    <a:pt x="0" y="11"/>
                    <a:pt x="2" y="5"/>
                    <a:pt x="6" y="3"/>
                  </a:cubicBezTo>
                  <a:cubicBezTo>
                    <a:pt x="11" y="0"/>
                    <a:pt x="18" y="3"/>
                    <a:pt x="20" y="10"/>
                  </a:cubicBezTo>
                  <a:cubicBezTo>
                    <a:pt x="23" y="16"/>
                    <a:pt x="21" y="22"/>
                    <a:pt x="16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5" name="Freeform 219">
              <a:extLst>
                <a:ext uri="{FF2B5EF4-FFF2-40B4-BE49-F238E27FC236}">
                  <a16:creationId xmlns:a16="http://schemas.microsoft.com/office/drawing/2014/main" id="{64387480-C969-43D9-BC62-C569D92CF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358"/>
              <a:ext cx="5" cy="8"/>
            </a:xfrm>
            <a:custGeom>
              <a:avLst/>
              <a:gdLst>
                <a:gd name="T0" fmla="*/ 1 w 10"/>
                <a:gd name="T1" fmla="*/ 0 h 17"/>
                <a:gd name="T2" fmla="*/ 0 w 10"/>
                <a:gd name="T3" fmla="*/ 2 h 17"/>
                <a:gd name="T4" fmla="*/ 1 w 1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6" y="0"/>
                  </a:moveTo>
                  <a:cubicBezTo>
                    <a:pt x="6" y="0"/>
                    <a:pt x="10" y="12"/>
                    <a:pt x="0" y="17"/>
                  </a:cubicBezTo>
                  <a:cubicBezTo>
                    <a:pt x="0" y="17"/>
                    <a:pt x="8" y="11"/>
                    <a:pt x="6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6" name="Freeform 220">
              <a:extLst>
                <a:ext uri="{FF2B5EF4-FFF2-40B4-BE49-F238E27FC236}">
                  <a16:creationId xmlns:a16="http://schemas.microsoft.com/office/drawing/2014/main" id="{4E667D50-3CFC-4182-B09E-F229CD18A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352"/>
              <a:ext cx="4" cy="3"/>
            </a:xfrm>
            <a:custGeom>
              <a:avLst/>
              <a:gdLst>
                <a:gd name="T0" fmla="*/ 1 w 8"/>
                <a:gd name="T1" fmla="*/ 1 h 6"/>
                <a:gd name="T2" fmla="*/ 0 w 8"/>
                <a:gd name="T3" fmla="*/ 1 h 6"/>
                <a:gd name="T4" fmla="*/ 1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8" y="1"/>
                    <a:pt x="2" y="0"/>
                    <a:pt x="0" y="6"/>
                  </a:cubicBezTo>
                  <a:cubicBezTo>
                    <a:pt x="0" y="6"/>
                    <a:pt x="3" y="1"/>
                    <a:pt x="8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7" name="Freeform 221">
              <a:extLst>
                <a:ext uri="{FF2B5EF4-FFF2-40B4-BE49-F238E27FC236}">
                  <a16:creationId xmlns:a16="http://schemas.microsoft.com/office/drawing/2014/main" id="{AA48926E-91ED-42B6-8F63-3FE7E461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1344"/>
              <a:ext cx="16" cy="16"/>
            </a:xfrm>
            <a:custGeom>
              <a:avLst/>
              <a:gdLst>
                <a:gd name="T0" fmla="*/ 4 w 31"/>
                <a:gd name="T1" fmla="*/ 1 h 32"/>
                <a:gd name="T2" fmla="*/ 4 w 31"/>
                <a:gd name="T3" fmla="*/ 3 h 32"/>
                <a:gd name="T4" fmla="*/ 1 w 31"/>
                <a:gd name="T5" fmla="*/ 4 h 32"/>
                <a:gd name="T6" fmla="*/ 1 w 31"/>
                <a:gd name="T7" fmla="*/ 1 h 32"/>
                <a:gd name="T8" fmla="*/ 4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4"/>
                  </a:moveTo>
                  <a:cubicBezTo>
                    <a:pt x="31" y="9"/>
                    <a:pt x="30" y="18"/>
                    <a:pt x="25" y="24"/>
                  </a:cubicBez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8" name="Freeform 222">
              <a:extLst>
                <a:ext uri="{FF2B5EF4-FFF2-40B4-BE49-F238E27FC236}">
                  <a16:creationId xmlns:a16="http://schemas.microsoft.com/office/drawing/2014/main" id="{6DBA489A-1CB7-4603-B753-17AD4CE7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347"/>
              <a:ext cx="13" cy="12"/>
            </a:xfrm>
            <a:custGeom>
              <a:avLst/>
              <a:gdLst>
                <a:gd name="T0" fmla="*/ 3 w 25"/>
                <a:gd name="T1" fmla="*/ 0 h 25"/>
                <a:gd name="T2" fmla="*/ 3 w 25"/>
                <a:gd name="T3" fmla="*/ 2 h 25"/>
                <a:gd name="T4" fmla="*/ 1 w 25"/>
                <a:gd name="T5" fmla="*/ 2 h 25"/>
                <a:gd name="T6" fmla="*/ 1 w 25"/>
                <a:gd name="T7" fmla="*/ 0 h 25"/>
                <a:gd name="T8" fmla="*/ 3 w 25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4"/>
                  </a:moveTo>
                  <a:cubicBezTo>
                    <a:pt x="25" y="7"/>
                    <a:pt x="24" y="14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0"/>
                    <a:pt x="6" y="6"/>
                  </a:cubicBezTo>
                  <a:cubicBezTo>
                    <a:pt x="10" y="1"/>
                    <a:pt x="17" y="0"/>
                    <a:pt x="21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9" name="Freeform 223">
              <a:extLst>
                <a:ext uri="{FF2B5EF4-FFF2-40B4-BE49-F238E27FC236}">
                  <a16:creationId xmlns:a16="http://schemas.microsoft.com/office/drawing/2014/main" id="{B84135D2-891D-419E-8D48-1791BA617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343"/>
              <a:ext cx="9" cy="5"/>
            </a:xfrm>
            <a:custGeom>
              <a:avLst/>
              <a:gdLst>
                <a:gd name="T0" fmla="*/ 0 w 18"/>
                <a:gd name="T1" fmla="*/ 2 h 9"/>
                <a:gd name="T2" fmla="*/ 3 w 18"/>
                <a:gd name="T3" fmla="*/ 1 h 9"/>
                <a:gd name="T4" fmla="*/ 0 w 18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0" name="Freeform 224">
              <a:extLst>
                <a:ext uri="{FF2B5EF4-FFF2-40B4-BE49-F238E27FC236}">
                  <a16:creationId xmlns:a16="http://schemas.microsoft.com/office/drawing/2014/main" id="{A31080D4-3882-4498-AC40-A47860E0C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55"/>
              <a:ext cx="4" cy="3"/>
            </a:xfrm>
            <a:custGeom>
              <a:avLst/>
              <a:gdLst>
                <a:gd name="T0" fmla="*/ 0 w 8"/>
                <a:gd name="T1" fmla="*/ 0 h 7"/>
                <a:gd name="T2" fmla="*/ 1 w 8"/>
                <a:gd name="T3" fmla="*/ 0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2" y="7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1" name="Freeform 225">
              <a:extLst>
                <a:ext uri="{FF2B5EF4-FFF2-40B4-BE49-F238E27FC236}">
                  <a16:creationId xmlns:a16="http://schemas.microsoft.com/office/drawing/2014/main" id="{EF3D6FCF-BEE8-478D-8D73-7A8D38864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375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4"/>
                  </a:cubicBezTo>
                  <a:cubicBezTo>
                    <a:pt x="26" y="23"/>
                    <a:pt x="21" y="30"/>
                    <a:pt x="15" y="31"/>
                  </a:cubicBezTo>
                  <a:cubicBezTo>
                    <a:pt x="8" y="32"/>
                    <a:pt x="2" y="25"/>
                    <a:pt x="1" y="17"/>
                  </a:cubicBezTo>
                  <a:cubicBezTo>
                    <a:pt x="0" y="8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2" name="Freeform 226">
              <a:extLst>
                <a:ext uri="{FF2B5EF4-FFF2-40B4-BE49-F238E27FC236}">
                  <a16:creationId xmlns:a16="http://schemas.microsoft.com/office/drawing/2014/main" id="{A9C8046D-89D0-4A91-8506-DC6CB79EA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8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4"/>
                  </a:cubicBezTo>
                  <a:cubicBezTo>
                    <a:pt x="0" y="7"/>
                    <a:pt x="4" y="1"/>
                    <a:pt x="9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3" name="Freeform 227">
              <a:extLst>
                <a:ext uri="{FF2B5EF4-FFF2-40B4-BE49-F238E27FC236}">
                  <a16:creationId xmlns:a16="http://schemas.microsoft.com/office/drawing/2014/main" id="{B61434A9-89F5-428F-B7E7-929608E4D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6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4" name="Freeform 228">
              <a:extLst>
                <a:ext uri="{FF2B5EF4-FFF2-40B4-BE49-F238E27FC236}">
                  <a16:creationId xmlns:a16="http://schemas.microsoft.com/office/drawing/2014/main" id="{8C96F0CA-C28E-44FC-8960-B6502023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88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5" name="Freeform 229">
              <a:extLst>
                <a:ext uri="{FF2B5EF4-FFF2-40B4-BE49-F238E27FC236}">
                  <a16:creationId xmlns:a16="http://schemas.microsoft.com/office/drawing/2014/main" id="{E62B6BEA-C0F7-42A7-97AD-B96D6C0D2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392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5"/>
                  </a:cubicBezTo>
                  <a:cubicBezTo>
                    <a:pt x="26" y="23"/>
                    <a:pt x="21" y="31"/>
                    <a:pt x="15" y="31"/>
                  </a:cubicBezTo>
                  <a:cubicBezTo>
                    <a:pt x="8" y="32"/>
                    <a:pt x="2" y="26"/>
                    <a:pt x="1" y="17"/>
                  </a:cubicBezTo>
                  <a:cubicBezTo>
                    <a:pt x="0" y="9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6" name="Freeform 230">
              <a:extLst>
                <a:ext uri="{FF2B5EF4-FFF2-40B4-BE49-F238E27FC236}">
                  <a16:creationId xmlns:a16="http://schemas.microsoft.com/office/drawing/2014/main" id="{03C7A82D-8168-4ED9-A94D-00217D3BD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95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5"/>
                  </a:cubicBezTo>
                  <a:cubicBezTo>
                    <a:pt x="7" y="25"/>
                    <a:pt x="2" y="20"/>
                    <a:pt x="1" y="14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7" name="Freeform 231">
              <a:extLst>
                <a:ext uri="{FF2B5EF4-FFF2-40B4-BE49-F238E27FC236}">
                  <a16:creationId xmlns:a16="http://schemas.microsoft.com/office/drawing/2014/main" id="{D6C9CBF4-F975-4340-A620-77545ECC1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393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1"/>
                    <a:pt x="11" y="0"/>
                  </a:cubicBezTo>
                  <a:cubicBezTo>
                    <a:pt x="11" y="0"/>
                    <a:pt x="2" y="3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8" name="Freeform 232">
              <a:extLst>
                <a:ext uri="{FF2B5EF4-FFF2-40B4-BE49-F238E27FC236}">
                  <a16:creationId xmlns:a16="http://schemas.microsoft.com/office/drawing/2014/main" id="{E5DFE29D-CACE-43B5-968F-14DD714D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05"/>
              <a:ext cx="5" cy="2"/>
            </a:xfrm>
            <a:custGeom>
              <a:avLst/>
              <a:gdLst>
                <a:gd name="T0" fmla="*/ 0 w 10"/>
                <a:gd name="T1" fmla="*/ 1 h 4"/>
                <a:gd name="T2" fmla="*/ 2 w 10"/>
                <a:gd name="T3" fmla="*/ 0 h 4"/>
                <a:gd name="T4" fmla="*/ 0 w 10"/>
                <a:gd name="T5" fmla="*/ 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0" y="1"/>
                    <a:pt x="6" y="4"/>
                    <a:pt x="10" y="0"/>
                  </a:cubicBezTo>
                  <a:cubicBezTo>
                    <a:pt x="10" y="0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9" name="Freeform 233">
              <a:extLst>
                <a:ext uri="{FF2B5EF4-FFF2-40B4-BE49-F238E27FC236}">
                  <a16:creationId xmlns:a16="http://schemas.microsoft.com/office/drawing/2014/main" id="{E67660EF-21CC-4F4A-9F3F-1F851163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418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2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2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0" name="Freeform 234">
              <a:extLst>
                <a:ext uri="{FF2B5EF4-FFF2-40B4-BE49-F238E27FC236}">
                  <a16:creationId xmlns:a16="http://schemas.microsoft.com/office/drawing/2014/main" id="{D85B4221-3599-4621-B207-CB4B247A0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421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7" y="25"/>
                    <a:pt x="2" y="20"/>
                    <a:pt x="1" y="13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1" name="Freeform 235">
              <a:extLst>
                <a:ext uri="{FF2B5EF4-FFF2-40B4-BE49-F238E27FC236}">
                  <a16:creationId xmlns:a16="http://schemas.microsoft.com/office/drawing/2014/main" id="{27F4DCD0-AC70-436C-95D6-524B35335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19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2" name="Freeform 236">
              <a:extLst>
                <a:ext uri="{FF2B5EF4-FFF2-40B4-BE49-F238E27FC236}">
                  <a16:creationId xmlns:a16="http://schemas.microsoft.com/office/drawing/2014/main" id="{BBD5BA15-A2E4-43F6-AE41-8D512206E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431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3" name="Freeform 237">
              <a:extLst>
                <a:ext uri="{FF2B5EF4-FFF2-40B4-BE49-F238E27FC236}">
                  <a16:creationId xmlns:a16="http://schemas.microsoft.com/office/drawing/2014/main" id="{CE2B8039-6608-4C1D-870D-B6580CA2B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5"/>
              <a:ext cx="12" cy="16"/>
            </a:xfrm>
            <a:custGeom>
              <a:avLst/>
              <a:gdLst>
                <a:gd name="T0" fmla="*/ 1 w 25"/>
                <a:gd name="T1" fmla="*/ 1 h 32"/>
                <a:gd name="T2" fmla="*/ 3 w 25"/>
                <a:gd name="T3" fmla="*/ 2 h 32"/>
                <a:gd name="T4" fmla="*/ 1 w 25"/>
                <a:gd name="T5" fmla="*/ 4 h 32"/>
                <a:gd name="T6" fmla="*/ 0 w 25"/>
                <a:gd name="T7" fmla="*/ 3 h 32"/>
                <a:gd name="T8" fmla="*/ 1 w 25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5" y="24"/>
                    <a:pt x="21" y="31"/>
                    <a:pt x="14" y="32"/>
                  </a:cubicBezTo>
                  <a:cubicBezTo>
                    <a:pt x="7" y="32"/>
                    <a:pt x="1" y="26"/>
                    <a:pt x="0" y="18"/>
                  </a:cubicBezTo>
                  <a:cubicBezTo>
                    <a:pt x="0" y="9"/>
                    <a:pt x="4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4" name="Freeform 238">
              <a:extLst>
                <a:ext uri="{FF2B5EF4-FFF2-40B4-BE49-F238E27FC236}">
                  <a16:creationId xmlns:a16="http://schemas.microsoft.com/office/drawing/2014/main" id="{D781AB68-A6EA-4A15-9756-FE44009C6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368"/>
              <a:ext cx="10" cy="13"/>
            </a:xfrm>
            <a:custGeom>
              <a:avLst/>
              <a:gdLst>
                <a:gd name="T0" fmla="*/ 2 w 20"/>
                <a:gd name="T1" fmla="*/ 0 h 25"/>
                <a:gd name="T2" fmla="*/ 3 w 20"/>
                <a:gd name="T3" fmla="*/ 2 h 25"/>
                <a:gd name="T4" fmla="*/ 2 w 20"/>
                <a:gd name="T5" fmla="*/ 3 h 25"/>
                <a:gd name="T6" fmla="*/ 0 w 20"/>
                <a:gd name="T7" fmla="*/ 2 h 25"/>
                <a:gd name="T8" fmla="*/ 2 w 2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9" y="0"/>
                  </a:moveTo>
                  <a:cubicBezTo>
                    <a:pt x="14" y="0"/>
                    <a:pt x="19" y="5"/>
                    <a:pt x="20" y="11"/>
                  </a:cubicBezTo>
                  <a:cubicBezTo>
                    <a:pt x="20" y="18"/>
                    <a:pt x="17" y="24"/>
                    <a:pt x="11" y="24"/>
                  </a:cubicBezTo>
                  <a:cubicBezTo>
                    <a:pt x="6" y="25"/>
                    <a:pt x="1" y="20"/>
                    <a:pt x="0" y="13"/>
                  </a:cubicBezTo>
                  <a:cubicBezTo>
                    <a:pt x="0" y="7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5" name="Freeform 239">
              <a:extLst>
                <a:ext uri="{FF2B5EF4-FFF2-40B4-BE49-F238E27FC236}">
                  <a16:creationId xmlns:a16="http://schemas.microsoft.com/office/drawing/2014/main" id="{9B8A7047-726D-4FE6-BFA2-F7B918814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6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2"/>
                    <a:pt x="11" y="0"/>
                  </a:cubicBezTo>
                  <a:cubicBezTo>
                    <a:pt x="11" y="0"/>
                    <a:pt x="2" y="4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6" name="Freeform 240">
              <a:extLst>
                <a:ext uri="{FF2B5EF4-FFF2-40B4-BE49-F238E27FC236}">
                  <a16:creationId xmlns:a16="http://schemas.microsoft.com/office/drawing/2014/main" id="{DD49F3DB-1F9D-435A-800E-0DF891E12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379"/>
              <a:ext cx="5" cy="2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0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6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7" name="Freeform 241">
              <a:extLst>
                <a:ext uri="{FF2B5EF4-FFF2-40B4-BE49-F238E27FC236}">
                  <a16:creationId xmlns:a16="http://schemas.microsoft.com/office/drawing/2014/main" id="{F49B2CAB-8002-41D9-A6D2-FC4C1B8FE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4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Freeform 242">
              <a:extLst>
                <a:ext uri="{FF2B5EF4-FFF2-40B4-BE49-F238E27FC236}">
                  <a16:creationId xmlns:a16="http://schemas.microsoft.com/office/drawing/2014/main" id="{F171986C-6F42-49E7-9153-FDF25DA6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337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0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3"/>
                  </a:cubicBezTo>
                  <a:cubicBezTo>
                    <a:pt x="0" y="7"/>
                    <a:pt x="4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Freeform 243">
              <a:extLst>
                <a:ext uri="{FF2B5EF4-FFF2-40B4-BE49-F238E27FC236}">
                  <a16:creationId xmlns:a16="http://schemas.microsoft.com/office/drawing/2014/main" id="{7CE7DCA7-3194-475A-9B01-53FDE051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5"/>
              <a:ext cx="6" cy="7"/>
            </a:xfrm>
            <a:custGeom>
              <a:avLst/>
              <a:gdLst>
                <a:gd name="T0" fmla="*/ 0 w 11"/>
                <a:gd name="T1" fmla="*/ 1 h 15"/>
                <a:gd name="T2" fmla="*/ 2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0" y="15"/>
                    <a:pt x="0" y="2"/>
                    <a:pt x="11" y="0"/>
                  </a:cubicBezTo>
                  <a:cubicBezTo>
                    <a:pt x="11" y="0"/>
                    <a:pt x="2" y="4"/>
                    <a:pt x="0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Freeform 244">
              <a:extLst>
                <a:ext uri="{FF2B5EF4-FFF2-40B4-BE49-F238E27FC236}">
                  <a16:creationId xmlns:a16="http://schemas.microsoft.com/office/drawing/2014/main" id="{94FC411C-382B-4932-86B5-E69E670E2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34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5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1" name="Freeform 245">
              <a:extLst>
                <a:ext uri="{FF2B5EF4-FFF2-40B4-BE49-F238E27FC236}">
                  <a16:creationId xmlns:a16="http://schemas.microsoft.com/office/drawing/2014/main" id="{EDEB44B1-7E82-4D6E-AE00-4DA67EECF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310"/>
              <a:ext cx="14" cy="17"/>
            </a:xfrm>
            <a:custGeom>
              <a:avLst/>
              <a:gdLst>
                <a:gd name="T0" fmla="*/ 2 w 30"/>
                <a:gd name="T1" fmla="*/ 1 h 33"/>
                <a:gd name="T2" fmla="*/ 3 w 30"/>
                <a:gd name="T3" fmla="*/ 3 h 33"/>
                <a:gd name="T4" fmla="*/ 0 w 30"/>
                <a:gd name="T5" fmla="*/ 4 h 33"/>
                <a:gd name="T6" fmla="*/ 0 w 30"/>
                <a:gd name="T7" fmla="*/ 2 h 33"/>
                <a:gd name="T8" fmla="*/ 2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3" y="3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2"/>
                    <a:pt x="18" y="0"/>
                    <a:pt x="23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2" name="Freeform 246">
              <a:extLst>
                <a:ext uri="{FF2B5EF4-FFF2-40B4-BE49-F238E27FC236}">
                  <a16:creationId xmlns:a16="http://schemas.microsoft.com/office/drawing/2014/main" id="{5C10606C-7A14-4449-AC56-E5F42BA03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313"/>
              <a:ext cx="11" cy="13"/>
            </a:xfrm>
            <a:custGeom>
              <a:avLst/>
              <a:gdLst>
                <a:gd name="T0" fmla="*/ 2 w 24"/>
                <a:gd name="T1" fmla="*/ 1 h 26"/>
                <a:gd name="T2" fmla="*/ 2 w 24"/>
                <a:gd name="T3" fmla="*/ 3 h 26"/>
                <a:gd name="T4" fmla="*/ 0 w 24"/>
                <a:gd name="T5" fmla="*/ 3 h 26"/>
                <a:gd name="T6" fmla="*/ 0 w 24"/>
                <a:gd name="T7" fmla="*/ 1 h 26"/>
                <a:gd name="T8" fmla="*/ 2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8"/>
                  </a:cubicBezTo>
                  <a:cubicBezTo>
                    <a:pt x="7" y="2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3" name="Freeform 247">
              <a:extLst>
                <a:ext uri="{FF2B5EF4-FFF2-40B4-BE49-F238E27FC236}">
                  <a16:creationId xmlns:a16="http://schemas.microsoft.com/office/drawing/2014/main" id="{8D770F88-330E-45DA-90DB-D4DF8B5AC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309"/>
              <a:ext cx="8" cy="6"/>
            </a:xfrm>
            <a:custGeom>
              <a:avLst/>
              <a:gdLst>
                <a:gd name="T0" fmla="*/ 0 w 17"/>
                <a:gd name="T1" fmla="*/ 2 h 11"/>
                <a:gd name="T2" fmla="*/ 2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4" name="Freeform 248">
              <a:extLst>
                <a:ext uri="{FF2B5EF4-FFF2-40B4-BE49-F238E27FC236}">
                  <a16:creationId xmlns:a16="http://schemas.microsoft.com/office/drawing/2014/main" id="{DB3938D5-89FA-40A9-AFB4-AB1493178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322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5"/>
                  </a:cubicBezTo>
                  <a:cubicBezTo>
                    <a:pt x="8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5" name="Freeform 249">
              <a:extLst>
                <a:ext uri="{FF2B5EF4-FFF2-40B4-BE49-F238E27FC236}">
                  <a16:creationId xmlns:a16="http://schemas.microsoft.com/office/drawing/2014/main" id="{BEDBB863-1AEE-4008-8B74-355AECDC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2"/>
              <a:ext cx="15" cy="17"/>
            </a:xfrm>
            <a:custGeom>
              <a:avLst/>
              <a:gdLst>
                <a:gd name="T0" fmla="*/ 2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2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9" y="3"/>
                  </a:moveTo>
                  <a:cubicBezTo>
                    <a:pt x="15" y="0"/>
                    <a:pt x="23" y="5"/>
                    <a:pt x="26" y="13"/>
                  </a:cubicBezTo>
                  <a:cubicBezTo>
                    <a:pt x="29" y="21"/>
                    <a:pt x="27" y="29"/>
                    <a:pt x="20" y="32"/>
                  </a:cubicBezTo>
                  <a:cubicBezTo>
                    <a:pt x="14" y="34"/>
                    <a:pt x="7" y="30"/>
                    <a:pt x="3" y="22"/>
                  </a:cubicBezTo>
                  <a:cubicBezTo>
                    <a:pt x="0" y="14"/>
                    <a:pt x="3" y="5"/>
                    <a:pt x="9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6" name="Freeform 250">
              <a:extLst>
                <a:ext uri="{FF2B5EF4-FFF2-40B4-BE49-F238E27FC236}">
                  <a16:creationId xmlns:a16="http://schemas.microsoft.com/office/drawing/2014/main" id="{0EEDC686-AA0B-4568-93F6-BB2E21571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05"/>
              <a:ext cx="12" cy="13"/>
            </a:xfrm>
            <a:custGeom>
              <a:avLst/>
              <a:gdLst>
                <a:gd name="T0" fmla="*/ 1 w 23"/>
                <a:gd name="T1" fmla="*/ 1 h 26"/>
                <a:gd name="T2" fmla="*/ 3 w 23"/>
                <a:gd name="T3" fmla="*/ 2 h 26"/>
                <a:gd name="T4" fmla="*/ 2 w 23"/>
                <a:gd name="T5" fmla="*/ 3 h 26"/>
                <a:gd name="T6" fmla="*/ 1 w 23"/>
                <a:gd name="T7" fmla="*/ 2 h 26"/>
                <a:gd name="T8" fmla="*/ 1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7" y="2"/>
                  </a:moveTo>
                  <a:cubicBezTo>
                    <a:pt x="12" y="0"/>
                    <a:pt x="18" y="3"/>
                    <a:pt x="21" y="9"/>
                  </a:cubicBezTo>
                  <a:cubicBezTo>
                    <a:pt x="23" y="15"/>
                    <a:pt x="21" y="22"/>
                    <a:pt x="16" y="24"/>
                  </a:cubicBezTo>
                  <a:cubicBezTo>
                    <a:pt x="11" y="26"/>
                    <a:pt x="5" y="23"/>
                    <a:pt x="3" y="16"/>
                  </a:cubicBezTo>
                  <a:cubicBezTo>
                    <a:pt x="0" y="10"/>
                    <a:pt x="2" y="4"/>
                    <a:pt x="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7" name="Freeform 251">
              <a:extLst>
                <a:ext uri="{FF2B5EF4-FFF2-40B4-BE49-F238E27FC236}">
                  <a16:creationId xmlns:a16="http://schemas.microsoft.com/office/drawing/2014/main" id="{238B1E7F-DFF9-4EF2-9667-33D29B710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4"/>
              <a:ext cx="5" cy="8"/>
            </a:xfrm>
            <a:custGeom>
              <a:avLst/>
              <a:gdLst>
                <a:gd name="T0" fmla="*/ 0 w 11"/>
                <a:gd name="T1" fmla="*/ 2 h 17"/>
                <a:gd name="T2" fmla="*/ 1 w 11"/>
                <a:gd name="T3" fmla="*/ 0 h 17"/>
                <a:gd name="T4" fmla="*/ 0 w 11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5" y="17"/>
                  </a:moveTo>
                  <a:cubicBezTo>
                    <a:pt x="5" y="17"/>
                    <a:pt x="0" y="4"/>
                    <a:pt x="11" y="0"/>
                  </a:cubicBezTo>
                  <a:cubicBezTo>
                    <a:pt x="11" y="0"/>
                    <a:pt x="3" y="6"/>
                    <a:pt x="5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8" name="Freeform 252">
              <a:extLst>
                <a:ext uri="{FF2B5EF4-FFF2-40B4-BE49-F238E27FC236}">
                  <a16:creationId xmlns:a16="http://schemas.microsoft.com/office/drawing/2014/main" id="{A07DB6F9-39AE-46B4-8C28-5B048B77D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415"/>
              <a:ext cx="4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6" y="5"/>
                    <a:pt x="9" y="0"/>
                  </a:cubicBezTo>
                  <a:cubicBezTo>
                    <a:pt x="9" y="0"/>
                    <a:pt x="6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9" name="Freeform 253">
              <a:extLst>
                <a:ext uri="{FF2B5EF4-FFF2-40B4-BE49-F238E27FC236}">
                  <a16:creationId xmlns:a16="http://schemas.microsoft.com/office/drawing/2014/main" id="{C7C889FE-0AEC-4362-A59C-869F3D07C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424"/>
              <a:ext cx="16" cy="15"/>
            </a:xfrm>
            <a:custGeom>
              <a:avLst/>
              <a:gdLst>
                <a:gd name="T0" fmla="*/ 1 w 32"/>
                <a:gd name="T1" fmla="*/ 1 h 30"/>
                <a:gd name="T2" fmla="*/ 3 w 32"/>
                <a:gd name="T3" fmla="*/ 1 h 30"/>
                <a:gd name="T4" fmla="*/ 4 w 32"/>
                <a:gd name="T5" fmla="*/ 4 h 30"/>
                <a:gd name="T6" fmla="*/ 1 w 32"/>
                <a:gd name="T7" fmla="*/ 3 h 30"/>
                <a:gd name="T8" fmla="*/ 1 w 32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5" y="5"/>
                  </a:moveTo>
                  <a:cubicBezTo>
                    <a:pt x="9" y="0"/>
                    <a:pt x="18" y="0"/>
                    <a:pt x="24" y="6"/>
                  </a:cubicBezTo>
                  <a:cubicBezTo>
                    <a:pt x="31" y="12"/>
                    <a:pt x="32" y="20"/>
                    <a:pt x="28" y="25"/>
                  </a:cubicBezTo>
                  <a:cubicBezTo>
                    <a:pt x="23" y="30"/>
                    <a:pt x="15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0" name="Freeform 254">
              <a:extLst>
                <a:ext uri="{FF2B5EF4-FFF2-40B4-BE49-F238E27FC236}">
                  <a16:creationId xmlns:a16="http://schemas.microsoft.com/office/drawing/2014/main" id="{2E9411E4-4DF9-4918-8718-7B8A1EEF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426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4" y="4"/>
                  </a:moveTo>
                  <a:cubicBezTo>
                    <a:pt x="7" y="0"/>
                    <a:pt x="14" y="1"/>
                    <a:pt x="19" y="5"/>
                  </a:cubicBezTo>
                  <a:cubicBezTo>
                    <a:pt x="24" y="9"/>
                    <a:pt x="25" y="16"/>
                    <a:pt x="22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2" y="15"/>
                    <a:pt x="0" y="8"/>
                    <a:pt x="4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1" name="Freeform 255">
              <a:extLst>
                <a:ext uri="{FF2B5EF4-FFF2-40B4-BE49-F238E27FC236}">
                  <a16:creationId xmlns:a16="http://schemas.microsoft.com/office/drawing/2014/main" id="{9603C23B-B6A5-4D66-915C-1E4F1E4C3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42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7" y="0"/>
                  </a:cubicBezTo>
                  <a:cubicBezTo>
                    <a:pt x="7" y="0"/>
                    <a:pt x="3" y="9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2" name="Freeform 256">
              <a:extLst>
                <a:ext uri="{FF2B5EF4-FFF2-40B4-BE49-F238E27FC236}">
                  <a16:creationId xmlns:a16="http://schemas.microsoft.com/office/drawing/2014/main" id="{0C0EFE6B-7913-4524-A19B-8CDC276FD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433"/>
              <a:ext cx="4" cy="4"/>
            </a:xfrm>
            <a:custGeom>
              <a:avLst/>
              <a:gdLst>
                <a:gd name="T0" fmla="*/ 0 w 7"/>
                <a:gd name="T1" fmla="*/ 1 h 8"/>
                <a:gd name="T2" fmla="*/ 1 w 7"/>
                <a:gd name="T3" fmla="*/ 0 h 8"/>
                <a:gd name="T4" fmla="*/ 0 w 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7" y="7"/>
                    <a:pt x="6" y="0"/>
                  </a:cubicBezTo>
                  <a:cubicBezTo>
                    <a:pt x="6" y="0"/>
                    <a:pt x="6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3" name="Freeform 257">
              <a:extLst>
                <a:ext uri="{FF2B5EF4-FFF2-40B4-BE49-F238E27FC236}">
                  <a16:creationId xmlns:a16="http://schemas.microsoft.com/office/drawing/2014/main" id="{0D6259D7-B193-4104-B2E9-0B9DC7C9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43"/>
              <a:ext cx="16" cy="15"/>
            </a:xfrm>
            <a:custGeom>
              <a:avLst/>
              <a:gdLst>
                <a:gd name="T0" fmla="*/ 1 w 32"/>
                <a:gd name="T1" fmla="*/ 0 h 31"/>
                <a:gd name="T2" fmla="*/ 3 w 32"/>
                <a:gd name="T3" fmla="*/ 0 h 31"/>
                <a:gd name="T4" fmla="*/ 4 w 32"/>
                <a:gd name="T5" fmla="*/ 3 h 31"/>
                <a:gd name="T6" fmla="*/ 1 w 32"/>
                <a:gd name="T7" fmla="*/ 3 h 31"/>
                <a:gd name="T8" fmla="*/ 1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4" y="6"/>
                  </a:moveTo>
                  <a:cubicBezTo>
                    <a:pt x="8" y="0"/>
                    <a:pt x="17" y="1"/>
                    <a:pt x="24" y="7"/>
                  </a:cubicBezTo>
                  <a:cubicBezTo>
                    <a:pt x="30" y="12"/>
                    <a:pt x="32" y="21"/>
                    <a:pt x="27" y="26"/>
                  </a:cubicBezTo>
                  <a:cubicBezTo>
                    <a:pt x="23" y="31"/>
                    <a:pt x="14" y="31"/>
                    <a:pt x="8" y="25"/>
                  </a:cubicBezTo>
                  <a:cubicBezTo>
                    <a:pt x="1" y="19"/>
                    <a:pt x="0" y="11"/>
                    <a:pt x="4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4" name="Freeform 258">
              <a:extLst>
                <a:ext uri="{FF2B5EF4-FFF2-40B4-BE49-F238E27FC236}">
                  <a16:creationId xmlns:a16="http://schemas.microsoft.com/office/drawing/2014/main" id="{BE8E950B-5EEA-4C17-8CF1-DC5120792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445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3" y="4"/>
                  </a:moveTo>
                  <a:cubicBezTo>
                    <a:pt x="7" y="0"/>
                    <a:pt x="14" y="0"/>
                    <a:pt x="19" y="5"/>
                  </a:cubicBezTo>
                  <a:cubicBezTo>
                    <a:pt x="24" y="9"/>
                    <a:pt x="25" y="16"/>
                    <a:pt x="21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3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5" name="Freeform 259">
              <a:extLst>
                <a:ext uri="{FF2B5EF4-FFF2-40B4-BE49-F238E27FC236}">
                  <a16:creationId xmlns:a16="http://schemas.microsoft.com/office/drawing/2014/main" id="{3DB2D35A-4E5D-4E24-B7E1-1DDEE8169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44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8" y="0"/>
                  </a:cubicBezTo>
                  <a:cubicBezTo>
                    <a:pt x="8" y="0"/>
                    <a:pt x="3" y="8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6" name="Freeform 260">
              <a:extLst>
                <a:ext uri="{FF2B5EF4-FFF2-40B4-BE49-F238E27FC236}">
                  <a16:creationId xmlns:a16="http://schemas.microsoft.com/office/drawing/2014/main" id="{527851D3-BD43-4A2C-BD08-2A7EAFD98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452"/>
              <a:ext cx="3" cy="4"/>
            </a:xfrm>
            <a:custGeom>
              <a:avLst/>
              <a:gdLst>
                <a:gd name="T0" fmla="*/ 0 w 6"/>
                <a:gd name="T1" fmla="*/ 1 h 8"/>
                <a:gd name="T2" fmla="*/ 1 w 6"/>
                <a:gd name="T3" fmla="*/ 0 h 8"/>
                <a:gd name="T4" fmla="*/ 0 w 6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8"/>
                    <a:pt x="6" y="6"/>
                    <a:pt x="6" y="0"/>
                  </a:cubicBezTo>
                  <a:cubicBezTo>
                    <a:pt x="6" y="0"/>
                    <a:pt x="5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7" name="Freeform 261">
              <a:extLst>
                <a:ext uri="{FF2B5EF4-FFF2-40B4-BE49-F238E27FC236}">
                  <a16:creationId xmlns:a16="http://schemas.microsoft.com/office/drawing/2014/main" id="{00818AE3-6C8A-4304-B1D2-0013AB4C5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" y="173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8" name="Freeform 262">
              <a:extLst>
                <a:ext uri="{FF2B5EF4-FFF2-40B4-BE49-F238E27FC236}">
                  <a16:creationId xmlns:a16="http://schemas.microsoft.com/office/drawing/2014/main" id="{DD56569A-36FE-474F-944C-5B7E3B17F4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8"/>
                <a:gd name="T1" fmla="*/ 193 h 2798"/>
                <a:gd name="T2" fmla="*/ 344 w 2848"/>
                <a:gd name="T3" fmla="*/ 269 h 2798"/>
                <a:gd name="T4" fmla="*/ 344 w 2848"/>
                <a:gd name="T5" fmla="*/ 269 h 2798"/>
                <a:gd name="T6" fmla="*/ 276 w 2848"/>
                <a:gd name="T7" fmla="*/ 48 h 2798"/>
                <a:gd name="T8" fmla="*/ 190 w 2848"/>
                <a:gd name="T9" fmla="*/ 302 h 2798"/>
                <a:gd name="T10" fmla="*/ 236 w 2848"/>
                <a:gd name="T11" fmla="*/ 249 h 2798"/>
                <a:gd name="T12" fmla="*/ 277 w 2848"/>
                <a:gd name="T13" fmla="*/ 251 h 2798"/>
                <a:gd name="T14" fmla="*/ 319 w 2848"/>
                <a:gd name="T15" fmla="*/ 283 h 2798"/>
                <a:gd name="T16" fmla="*/ 335 w 2848"/>
                <a:gd name="T17" fmla="*/ 325 h 2798"/>
                <a:gd name="T18" fmla="*/ 331 w 2848"/>
                <a:gd name="T19" fmla="*/ 295 h 2798"/>
                <a:gd name="T20" fmla="*/ 283 w 2848"/>
                <a:gd name="T21" fmla="*/ 244 h 2798"/>
                <a:gd name="T22" fmla="*/ 330 w 2848"/>
                <a:gd name="T23" fmla="*/ 263 h 2798"/>
                <a:gd name="T24" fmla="*/ 325 w 2848"/>
                <a:gd name="T25" fmla="*/ 260 h 2798"/>
                <a:gd name="T26" fmla="*/ 318 w 2848"/>
                <a:gd name="T27" fmla="*/ 230 h 2798"/>
                <a:gd name="T28" fmla="*/ 315 w 2848"/>
                <a:gd name="T29" fmla="*/ 225 h 2798"/>
                <a:gd name="T30" fmla="*/ 270 w 2848"/>
                <a:gd name="T31" fmla="*/ 224 h 2798"/>
                <a:gd name="T32" fmla="*/ 270 w 2848"/>
                <a:gd name="T33" fmla="*/ 182 h 2798"/>
                <a:gd name="T34" fmla="*/ 310 w 2848"/>
                <a:gd name="T35" fmla="*/ 178 h 2798"/>
                <a:gd name="T36" fmla="*/ 322 w 2848"/>
                <a:gd name="T37" fmla="*/ 177 h 2798"/>
                <a:gd name="T38" fmla="*/ 334 w 2848"/>
                <a:gd name="T39" fmla="*/ 155 h 2798"/>
                <a:gd name="T40" fmla="*/ 276 w 2848"/>
                <a:gd name="T41" fmla="*/ 161 h 2798"/>
                <a:gd name="T42" fmla="*/ 246 w 2848"/>
                <a:gd name="T43" fmla="*/ 159 h 2798"/>
                <a:gd name="T44" fmla="*/ 286 w 2848"/>
                <a:gd name="T45" fmla="*/ 114 h 2798"/>
                <a:gd name="T46" fmla="*/ 278 w 2848"/>
                <a:gd name="T47" fmla="*/ 123 h 2798"/>
                <a:gd name="T48" fmla="*/ 267 w 2848"/>
                <a:gd name="T49" fmla="*/ 113 h 2798"/>
                <a:gd name="T50" fmla="*/ 267 w 2848"/>
                <a:gd name="T51" fmla="*/ 120 h 2798"/>
                <a:gd name="T52" fmla="*/ 236 w 2848"/>
                <a:gd name="T53" fmla="*/ 137 h 2798"/>
                <a:gd name="T54" fmla="*/ 240 w 2848"/>
                <a:gd name="T55" fmla="*/ 96 h 2798"/>
                <a:gd name="T56" fmla="*/ 270 w 2848"/>
                <a:gd name="T57" fmla="*/ 52 h 2798"/>
                <a:gd name="T58" fmla="*/ 252 w 2848"/>
                <a:gd name="T59" fmla="*/ 73 h 2798"/>
                <a:gd name="T60" fmla="*/ 240 w 2848"/>
                <a:gd name="T61" fmla="*/ 51 h 2798"/>
                <a:gd name="T62" fmla="*/ 235 w 2848"/>
                <a:gd name="T63" fmla="*/ 47 h 2798"/>
                <a:gd name="T64" fmla="*/ 192 w 2848"/>
                <a:gd name="T65" fmla="*/ 49 h 2798"/>
                <a:gd name="T66" fmla="*/ 208 w 2848"/>
                <a:gd name="T67" fmla="*/ 70 h 2798"/>
                <a:gd name="T68" fmla="*/ 223 w 2848"/>
                <a:gd name="T69" fmla="*/ 118 h 2798"/>
                <a:gd name="T70" fmla="*/ 153 w 2848"/>
                <a:gd name="T71" fmla="*/ 151 h 2798"/>
                <a:gd name="T72" fmla="*/ 173 w 2848"/>
                <a:gd name="T73" fmla="*/ 108 h 2798"/>
                <a:gd name="T74" fmla="*/ 164 w 2848"/>
                <a:gd name="T75" fmla="*/ 122 h 2798"/>
                <a:gd name="T76" fmla="*/ 112 w 2848"/>
                <a:gd name="T77" fmla="*/ 98 h 2798"/>
                <a:gd name="T78" fmla="*/ 105 w 2848"/>
                <a:gd name="T79" fmla="*/ 100 h 2798"/>
                <a:gd name="T80" fmla="*/ 97 w 2848"/>
                <a:gd name="T81" fmla="*/ 114 h 2798"/>
                <a:gd name="T82" fmla="*/ 116 w 2848"/>
                <a:gd name="T83" fmla="*/ 125 h 2798"/>
                <a:gd name="T84" fmla="*/ 168 w 2848"/>
                <a:gd name="T85" fmla="*/ 173 h 2798"/>
                <a:gd name="T86" fmla="*/ 124 w 2848"/>
                <a:gd name="T87" fmla="*/ 161 h 2798"/>
                <a:gd name="T88" fmla="*/ 133 w 2848"/>
                <a:gd name="T89" fmla="*/ 165 h 2798"/>
                <a:gd name="T90" fmla="*/ 117 w 2848"/>
                <a:gd name="T91" fmla="*/ 167 h 2798"/>
                <a:gd name="T92" fmla="*/ 116 w 2848"/>
                <a:gd name="T93" fmla="*/ 172 h 2798"/>
                <a:gd name="T94" fmla="*/ 147 w 2848"/>
                <a:gd name="T95" fmla="*/ 209 h 2798"/>
                <a:gd name="T96" fmla="*/ 70 w 2848"/>
                <a:gd name="T97" fmla="*/ 188 h 2798"/>
                <a:gd name="T98" fmla="*/ 120 w 2848"/>
                <a:gd name="T99" fmla="*/ 208 h 2798"/>
                <a:gd name="T100" fmla="*/ 35 w 2848"/>
                <a:gd name="T101" fmla="*/ 260 h 2798"/>
                <a:gd name="T102" fmla="*/ 34 w 2848"/>
                <a:gd name="T103" fmla="*/ 265 h 2798"/>
                <a:gd name="T104" fmla="*/ 110 w 2848"/>
                <a:gd name="T105" fmla="*/ 252 h 2798"/>
                <a:gd name="T106" fmla="*/ 120 w 2848"/>
                <a:gd name="T107" fmla="*/ 292 h 2798"/>
                <a:gd name="T108" fmla="*/ 118 w 2848"/>
                <a:gd name="T109" fmla="*/ 232 h 2798"/>
                <a:gd name="T110" fmla="*/ 183 w 2848"/>
                <a:gd name="T111" fmla="*/ 275 h 27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48" h="2798">
                  <a:moveTo>
                    <a:pt x="2765" y="1560"/>
                  </a:moveTo>
                  <a:cubicBezTo>
                    <a:pt x="2767" y="1568"/>
                    <a:pt x="2768" y="1577"/>
                    <a:pt x="2770" y="1586"/>
                  </a:cubicBezTo>
                  <a:cubicBezTo>
                    <a:pt x="2770" y="1586"/>
                    <a:pt x="2770" y="1575"/>
                    <a:pt x="2765" y="1560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8"/>
                    <a:pt x="2808" y="2210"/>
                  </a:cubicBezTo>
                  <a:cubicBezTo>
                    <a:pt x="2808" y="2210"/>
                    <a:pt x="2807" y="2208"/>
                    <a:pt x="2805" y="2206"/>
                  </a:cubicBezTo>
                  <a:close/>
                  <a:moveTo>
                    <a:pt x="2252" y="389"/>
                  </a:moveTo>
                  <a:cubicBezTo>
                    <a:pt x="2252" y="390"/>
                    <a:pt x="2252" y="390"/>
                    <a:pt x="2253" y="391"/>
                  </a:cubicBezTo>
                  <a:cubicBezTo>
                    <a:pt x="2253" y="391"/>
                    <a:pt x="2252" y="390"/>
                    <a:pt x="2252" y="389"/>
                  </a:cubicBezTo>
                  <a:close/>
                  <a:moveTo>
                    <a:pt x="1553" y="2471"/>
                  </a:moveTo>
                  <a:cubicBezTo>
                    <a:pt x="1586" y="2356"/>
                    <a:pt x="1656" y="2181"/>
                    <a:pt x="1705" y="2165"/>
                  </a:cubicBezTo>
                  <a:cubicBezTo>
                    <a:pt x="1770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5" y="1976"/>
                  </a:cubicBezTo>
                  <a:cubicBezTo>
                    <a:pt x="2218" y="1999"/>
                    <a:pt x="2237" y="2032"/>
                    <a:pt x="2258" y="2056"/>
                  </a:cubicBezTo>
                  <a:cubicBezTo>
                    <a:pt x="2323" y="2128"/>
                    <a:pt x="2310" y="2540"/>
                    <a:pt x="2433" y="2520"/>
                  </a:cubicBezTo>
                  <a:cubicBezTo>
                    <a:pt x="2501" y="2508"/>
                    <a:pt x="2562" y="2368"/>
                    <a:pt x="2606" y="2321"/>
                  </a:cubicBezTo>
                  <a:cubicBezTo>
                    <a:pt x="2695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1"/>
                    <a:pt x="2818" y="2576"/>
                  </a:cubicBezTo>
                  <a:cubicBezTo>
                    <a:pt x="2818" y="2576"/>
                    <a:pt x="2688" y="2798"/>
                    <a:pt x="2707" y="2416"/>
                  </a:cubicBezTo>
                  <a:cubicBezTo>
                    <a:pt x="2729" y="1943"/>
                    <a:pt x="2407" y="2605"/>
                    <a:pt x="2399" y="2352"/>
                  </a:cubicBezTo>
                  <a:cubicBezTo>
                    <a:pt x="2394" y="2172"/>
                    <a:pt x="2354" y="2064"/>
                    <a:pt x="2315" y="2000"/>
                  </a:cubicBezTo>
                  <a:cubicBezTo>
                    <a:pt x="2390" y="2008"/>
                    <a:pt x="2416" y="1994"/>
                    <a:pt x="2454" y="2087"/>
                  </a:cubicBezTo>
                  <a:cubicBezTo>
                    <a:pt x="2501" y="2204"/>
                    <a:pt x="2611" y="2165"/>
                    <a:pt x="2697" y="2159"/>
                  </a:cubicBezTo>
                  <a:cubicBezTo>
                    <a:pt x="2768" y="2153"/>
                    <a:pt x="2798" y="2192"/>
                    <a:pt x="2805" y="2206"/>
                  </a:cubicBezTo>
                  <a:cubicBezTo>
                    <a:pt x="2752" y="2105"/>
                    <a:pt x="2698" y="2137"/>
                    <a:pt x="2652" y="2134"/>
                  </a:cubicBezTo>
                  <a:cubicBezTo>
                    <a:pt x="2606" y="2132"/>
                    <a:pt x="2587" y="2115"/>
                    <a:pt x="2587" y="2115"/>
                  </a:cubicBezTo>
                  <a:cubicBezTo>
                    <a:pt x="2439" y="2042"/>
                    <a:pt x="2549" y="1978"/>
                    <a:pt x="2597" y="1886"/>
                  </a:cubicBezTo>
                  <a:cubicBezTo>
                    <a:pt x="2704" y="1682"/>
                    <a:pt x="2848" y="1699"/>
                    <a:pt x="2848" y="1699"/>
                  </a:cubicBezTo>
                  <a:cubicBezTo>
                    <a:pt x="2718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2" y="1918"/>
                  </a:cubicBezTo>
                  <a:cubicBezTo>
                    <a:pt x="2260" y="1838"/>
                    <a:pt x="2306" y="1869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5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1" y="1314"/>
                    <a:pt x="2444" y="1446"/>
                    <a:pt x="2536" y="1454"/>
                  </a:cubicBezTo>
                  <a:cubicBezTo>
                    <a:pt x="2704" y="1468"/>
                    <a:pt x="2752" y="1526"/>
                    <a:pt x="2765" y="1560"/>
                  </a:cubicBezTo>
                  <a:cubicBezTo>
                    <a:pt x="2748" y="1494"/>
                    <a:pt x="2707" y="1462"/>
                    <a:pt x="2632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7" y="1369"/>
                    <a:pt x="2727" y="1272"/>
                    <a:pt x="2727" y="1272"/>
                  </a:cubicBezTo>
                  <a:cubicBezTo>
                    <a:pt x="2670" y="1345"/>
                    <a:pt x="2548" y="1386"/>
                    <a:pt x="2435" y="1338"/>
                  </a:cubicBezTo>
                  <a:cubicBezTo>
                    <a:pt x="2322" y="1290"/>
                    <a:pt x="2299" y="1266"/>
                    <a:pt x="2254" y="1320"/>
                  </a:cubicBezTo>
                  <a:cubicBezTo>
                    <a:pt x="2208" y="1374"/>
                    <a:pt x="2130" y="1387"/>
                    <a:pt x="2080" y="1369"/>
                  </a:cubicBezTo>
                  <a:cubicBezTo>
                    <a:pt x="2029" y="1352"/>
                    <a:pt x="2015" y="1304"/>
                    <a:pt x="2015" y="1304"/>
                  </a:cubicBezTo>
                  <a:cubicBezTo>
                    <a:pt x="2002" y="1215"/>
                    <a:pt x="2023" y="1195"/>
                    <a:pt x="2186" y="1158"/>
                  </a:cubicBezTo>
                  <a:cubicBezTo>
                    <a:pt x="2349" y="1121"/>
                    <a:pt x="2253" y="941"/>
                    <a:pt x="2342" y="931"/>
                  </a:cubicBezTo>
                  <a:cubicBezTo>
                    <a:pt x="2430" y="921"/>
                    <a:pt x="2432" y="878"/>
                    <a:pt x="2432" y="878"/>
                  </a:cubicBezTo>
                  <a:cubicBezTo>
                    <a:pt x="2404" y="949"/>
                    <a:pt x="2284" y="859"/>
                    <a:pt x="2266" y="1007"/>
                  </a:cubicBezTo>
                  <a:cubicBezTo>
                    <a:pt x="2249" y="1156"/>
                    <a:pt x="2184" y="1129"/>
                    <a:pt x="2184" y="1129"/>
                  </a:cubicBezTo>
                  <a:cubicBezTo>
                    <a:pt x="2247" y="1075"/>
                    <a:pt x="2207" y="994"/>
                    <a:pt x="2182" y="922"/>
                  </a:cubicBezTo>
                  <a:cubicBezTo>
                    <a:pt x="2157" y="850"/>
                    <a:pt x="2224" y="807"/>
                    <a:pt x="2224" y="807"/>
                  </a:cubicBezTo>
                  <a:cubicBezTo>
                    <a:pt x="2224" y="807"/>
                    <a:pt x="2115" y="797"/>
                    <a:pt x="2177" y="984"/>
                  </a:cubicBezTo>
                  <a:cubicBezTo>
                    <a:pt x="2239" y="1170"/>
                    <a:pt x="2079" y="1109"/>
                    <a:pt x="2017" y="1189"/>
                  </a:cubicBezTo>
                  <a:cubicBezTo>
                    <a:pt x="1956" y="1269"/>
                    <a:pt x="1975" y="1220"/>
                    <a:pt x="1930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9" y="786"/>
                  </a:cubicBezTo>
                  <a:cubicBezTo>
                    <a:pt x="1964" y="727"/>
                    <a:pt x="1985" y="616"/>
                    <a:pt x="2069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2" y="389"/>
                  </a:cubicBezTo>
                  <a:cubicBezTo>
                    <a:pt x="2140" y="255"/>
                    <a:pt x="2174" y="680"/>
                    <a:pt x="2061" y="599"/>
                  </a:cubicBezTo>
                  <a:cubicBezTo>
                    <a:pt x="1971" y="534"/>
                    <a:pt x="1946" y="684"/>
                    <a:pt x="1939" y="749"/>
                  </a:cubicBezTo>
                  <a:cubicBezTo>
                    <a:pt x="1894" y="672"/>
                    <a:pt x="1845" y="599"/>
                    <a:pt x="1957" y="417"/>
                  </a:cubicBezTo>
                  <a:cubicBezTo>
                    <a:pt x="2142" y="114"/>
                    <a:pt x="2104" y="0"/>
                    <a:pt x="2104" y="0"/>
                  </a:cubicBezTo>
                  <a:cubicBezTo>
                    <a:pt x="2104" y="0"/>
                    <a:pt x="2106" y="156"/>
                    <a:pt x="1923" y="387"/>
                  </a:cubicBezTo>
                  <a:cubicBezTo>
                    <a:pt x="1878" y="445"/>
                    <a:pt x="1858" y="505"/>
                    <a:pt x="1851" y="563"/>
                  </a:cubicBezTo>
                  <a:cubicBezTo>
                    <a:pt x="1754" y="406"/>
                    <a:pt x="1691" y="669"/>
                    <a:pt x="1571" y="404"/>
                  </a:cubicBezTo>
                  <a:cubicBezTo>
                    <a:pt x="1486" y="216"/>
                    <a:pt x="1422" y="409"/>
                    <a:pt x="1422" y="409"/>
                  </a:cubicBezTo>
                  <a:cubicBezTo>
                    <a:pt x="1525" y="218"/>
                    <a:pt x="1550" y="616"/>
                    <a:pt x="1693" y="578"/>
                  </a:cubicBezTo>
                  <a:cubicBezTo>
                    <a:pt x="1768" y="557"/>
                    <a:pt x="1818" y="600"/>
                    <a:pt x="1849" y="645"/>
                  </a:cubicBezTo>
                  <a:cubicBezTo>
                    <a:pt x="1858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4" y="1244"/>
                  </a:cubicBezTo>
                  <a:cubicBezTo>
                    <a:pt x="1370" y="1219"/>
                    <a:pt x="1325" y="1249"/>
                    <a:pt x="1249" y="1233"/>
                  </a:cubicBezTo>
                  <a:cubicBezTo>
                    <a:pt x="1172" y="1217"/>
                    <a:pt x="1198" y="1098"/>
                    <a:pt x="1283" y="1054"/>
                  </a:cubicBezTo>
                  <a:cubicBezTo>
                    <a:pt x="1367" y="1010"/>
                    <a:pt x="1517" y="1060"/>
                    <a:pt x="1413" y="882"/>
                  </a:cubicBezTo>
                  <a:cubicBezTo>
                    <a:pt x="1309" y="704"/>
                    <a:pt x="1380" y="662"/>
                    <a:pt x="1380" y="662"/>
                  </a:cubicBezTo>
                  <a:cubicBezTo>
                    <a:pt x="1245" y="713"/>
                    <a:pt x="1507" y="982"/>
                    <a:pt x="1344" y="996"/>
                  </a:cubicBezTo>
                  <a:cubicBezTo>
                    <a:pt x="1181" y="1010"/>
                    <a:pt x="1166" y="1202"/>
                    <a:pt x="1166" y="1202"/>
                  </a:cubicBezTo>
                  <a:cubicBezTo>
                    <a:pt x="919" y="1114"/>
                    <a:pt x="1211" y="910"/>
                    <a:pt x="919" y="803"/>
                  </a:cubicBezTo>
                  <a:cubicBezTo>
                    <a:pt x="627" y="696"/>
                    <a:pt x="710" y="576"/>
                    <a:pt x="710" y="576"/>
                  </a:cubicBezTo>
                  <a:cubicBezTo>
                    <a:pt x="650" y="618"/>
                    <a:pt x="697" y="785"/>
                    <a:pt x="861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7" y="888"/>
                    <a:pt x="933" y="1072"/>
                    <a:pt x="794" y="932"/>
                  </a:cubicBezTo>
                  <a:cubicBezTo>
                    <a:pt x="704" y="842"/>
                    <a:pt x="685" y="976"/>
                    <a:pt x="685" y="976"/>
                  </a:cubicBezTo>
                  <a:cubicBezTo>
                    <a:pt x="739" y="818"/>
                    <a:pt x="864" y="1106"/>
                    <a:pt x="944" y="1017"/>
                  </a:cubicBezTo>
                  <a:cubicBezTo>
                    <a:pt x="1024" y="927"/>
                    <a:pt x="973" y="1238"/>
                    <a:pt x="1190" y="1288"/>
                  </a:cubicBezTo>
                  <a:cubicBezTo>
                    <a:pt x="1339" y="1322"/>
                    <a:pt x="1421" y="1304"/>
                    <a:pt x="1369" y="1420"/>
                  </a:cubicBezTo>
                  <a:cubicBezTo>
                    <a:pt x="1317" y="1537"/>
                    <a:pt x="1247" y="1482"/>
                    <a:pt x="1205" y="1365"/>
                  </a:cubicBezTo>
                  <a:cubicBezTo>
                    <a:pt x="1164" y="1247"/>
                    <a:pt x="995" y="1359"/>
                    <a:pt x="1014" y="1320"/>
                  </a:cubicBezTo>
                  <a:cubicBezTo>
                    <a:pt x="1034" y="1282"/>
                    <a:pt x="1005" y="1261"/>
                    <a:pt x="1005" y="1261"/>
                  </a:cubicBezTo>
                  <a:cubicBezTo>
                    <a:pt x="1009" y="1321"/>
                    <a:pt x="915" y="1376"/>
                    <a:pt x="1083" y="1349"/>
                  </a:cubicBezTo>
                  <a:cubicBezTo>
                    <a:pt x="1251" y="1323"/>
                    <a:pt x="1210" y="1586"/>
                    <a:pt x="1174" y="1474"/>
                  </a:cubicBezTo>
                  <a:cubicBezTo>
                    <a:pt x="1139" y="1362"/>
                    <a:pt x="967" y="1537"/>
                    <a:pt x="958" y="1368"/>
                  </a:cubicBezTo>
                  <a:cubicBezTo>
                    <a:pt x="953" y="1254"/>
                    <a:pt x="849" y="1377"/>
                    <a:pt x="849" y="1377"/>
                  </a:cubicBezTo>
                  <a:cubicBezTo>
                    <a:pt x="849" y="1377"/>
                    <a:pt x="936" y="1276"/>
                    <a:pt x="947" y="1410"/>
                  </a:cubicBezTo>
                  <a:cubicBezTo>
                    <a:pt x="958" y="1545"/>
                    <a:pt x="1140" y="1402"/>
                    <a:pt x="1159" y="1498"/>
                  </a:cubicBezTo>
                  <a:cubicBezTo>
                    <a:pt x="1179" y="1595"/>
                    <a:pt x="1396" y="1472"/>
                    <a:pt x="1205" y="1715"/>
                  </a:cubicBezTo>
                  <a:cubicBezTo>
                    <a:pt x="1076" y="1878"/>
                    <a:pt x="974" y="1379"/>
                    <a:pt x="769" y="1576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2"/>
                    <a:pt x="798" y="1607"/>
                  </a:cubicBezTo>
                  <a:cubicBezTo>
                    <a:pt x="958" y="1532"/>
                    <a:pt x="912" y="1652"/>
                    <a:pt x="981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90" y="1786"/>
                    <a:pt x="731" y="2175"/>
                    <a:pt x="287" y="2132"/>
                  </a:cubicBezTo>
                  <a:cubicBezTo>
                    <a:pt x="0" y="2105"/>
                    <a:pt x="51" y="2213"/>
                    <a:pt x="51" y="2213"/>
                  </a:cubicBezTo>
                  <a:cubicBezTo>
                    <a:pt x="51" y="2213"/>
                    <a:pt x="32" y="2115"/>
                    <a:pt x="280" y="2176"/>
                  </a:cubicBezTo>
                  <a:cubicBezTo>
                    <a:pt x="528" y="2236"/>
                    <a:pt x="663" y="2063"/>
                    <a:pt x="772" y="1958"/>
                  </a:cubicBezTo>
                  <a:cubicBezTo>
                    <a:pt x="882" y="1852"/>
                    <a:pt x="781" y="2009"/>
                    <a:pt x="900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3" y="2391"/>
                    <a:pt x="983" y="2391"/>
                  </a:cubicBezTo>
                  <a:cubicBezTo>
                    <a:pt x="830" y="2271"/>
                    <a:pt x="1086" y="2132"/>
                    <a:pt x="986" y="2076"/>
                  </a:cubicBezTo>
                  <a:cubicBezTo>
                    <a:pt x="886" y="2019"/>
                    <a:pt x="890" y="1898"/>
                    <a:pt x="962" y="1899"/>
                  </a:cubicBezTo>
                  <a:cubicBezTo>
                    <a:pt x="1034" y="1899"/>
                    <a:pt x="1090" y="1847"/>
                    <a:pt x="1244" y="1825"/>
                  </a:cubicBezTo>
                  <a:cubicBezTo>
                    <a:pt x="1397" y="1803"/>
                    <a:pt x="1475" y="2161"/>
                    <a:pt x="1496" y="2250"/>
                  </a:cubicBezTo>
                  <a:cubicBezTo>
                    <a:pt x="1509" y="2305"/>
                    <a:pt x="1494" y="2398"/>
                    <a:pt x="1481" y="2460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9" name="Freeform 263">
              <a:extLst>
                <a:ext uri="{FF2B5EF4-FFF2-40B4-BE49-F238E27FC236}">
                  <a16:creationId xmlns:a16="http://schemas.microsoft.com/office/drawing/2014/main" id="{01A03402-E376-4537-96BC-671B40044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34"/>
              <a:ext cx="102" cy="115"/>
            </a:xfrm>
            <a:custGeom>
              <a:avLst/>
              <a:gdLst>
                <a:gd name="T0" fmla="*/ 0 w 205"/>
                <a:gd name="T1" fmla="*/ 0 h 230"/>
                <a:gd name="T2" fmla="*/ 0 w 205"/>
                <a:gd name="T3" fmla="*/ 4 h 230"/>
                <a:gd name="T4" fmla="*/ 1 w 205"/>
                <a:gd name="T5" fmla="*/ 10 h 230"/>
                <a:gd name="T6" fmla="*/ 3 w 205"/>
                <a:gd name="T7" fmla="*/ 19 h 230"/>
                <a:gd name="T8" fmla="*/ 8 w 205"/>
                <a:gd name="T9" fmla="*/ 28 h 230"/>
                <a:gd name="T10" fmla="*/ 17 w 205"/>
                <a:gd name="T11" fmla="*/ 22 h 230"/>
                <a:gd name="T12" fmla="*/ 22 w 205"/>
                <a:gd name="T13" fmla="*/ 16 h 230"/>
                <a:gd name="T14" fmla="*/ 25 w 205"/>
                <a:gd name="T15" fmla="*/ 11 h 230"/>
                <a:gd name="T16" fmla="*/ 18 w 205"/>
                <a:gd name="T17" fmla="*/ 18 h 230"/>
                <a:gd name="T18" fmla="*/ 13 w 205"/>
                <a:gd name="T19" fmla="*/ 22 h 230"/>
                <a:gd name="T20" fmla="*/ 6 w 205"/>
                <a:gd name="T21" fmla="*/ 18 h 230"/>
                <a:gd name="T22" fmla="*/ 0 w 205"/>
                <a:gd name="T23" fmla="*/ 1 h 2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230">
                  <a:moveTo>
                    <a:pt x="3" y="0"/>
                  </a:moveTo>
                  <a:cubicBezTo>
                    <a:pt x="0" y="8"/>
                    <a:pt x="6" y="20"/>
                    <a:pt x="7" y="29"/>
                  </a:cubicBezTo>
                  <a:cubicBezTo>
                    <a:pt x="10" y="46"/>
                    <a:pt x="9" y="63"/>
                    <a:pt x="11" y="80"/>
                  </a:cubicBezTo>
                  <a:cubicBezTo>
                    <a:pt x="14" y="102"/>
                    <a:pt x="22" y="126"/>
                    <a:pt x="28" y="147"/>
                  </a:cubicBezTo>
                  <a:cubicBezTo>
                    <a:pt x="35" y="173"/>
                    <a:pt x="42" y="210"/>
                    <a:pt x="70" y="219"/>
                  </a:cubicBezTo>
                  <a:cubicBezTo>
                    <a:pt x="100" y="230"/>
                    <a:pt x="125" y="194"/>
                    <a:pt x="142" y="174"/>
                  </a:cubicBezTo>
                  <a:cubicBezTo>
                    <a:pt x="155" y="159"/>
                    <a:pt x="164" y="140"/>
                    <a:pt x="176" y="124"/>
                  </a:cubicBezTo>
                  <a:cubicBezTo>
                    <a:pt x="186" y="111"/>
                    <a:pt x="197" y="96"/>
                    <a:pt x="205" y="82"/>
                  </a:cubicBezTo>
                  <a:cubicBezTo>
                    <a:pt x="190" y="84"/>
                    <a:pt x="163" y="125"/>
                    <a:pt x="151" y="138"/>
                  </a:cubicBezTo>
                  <a:cubicBezTo>
                    <a:pt x="137" y="151"/>
                    <a:pt x="123" y="165"/>
                    <a:pt x="105" y="172"/>
                  </a:cubicBezTo>
                  <a:cubicBezTo>
                    <a:pt x="74" y="185"/>
                    <a:pt x="60" y="170"/>
                    <a:pt x="53" y="141"/>
                  </a:cubicBezTo>
                  <a:cubicBezTo>
                    <a:pt x="41" y="93"/>
                    <a:pt x="19" y="50"/>
                    <a:pt x="2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0" name="Freeform 264">
              <a:extLst>
                <a:ext uri="{FF2B5EF4-FFF2-40B4-BE49-F238E27FC236}">
                  <a16:creationId xmlns:a16="http://schemas.microsoft.com/office/drawing/2014/main" id="{3FAEE505-7252-4371-8E5F-2F0C2C6DA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573"/>
              <a:ext cx="45" cy="75"/>
            </a:xfrm>
            <a:custGeom>
              <a:avLst/>
              <a:gdLst>
                <a:gd name="T0" fmla="*/ 12 w 89"/>
                <a:gd name="T1" fmla="*/ 1 h 150"/>
                <a:gd name="T2" fmla="*/ 8 w 89"/>
                <a:gd name="T3" fmla="*/ 5 h 150"/>
                <a:gd name="T4" fmla="*/ 5 w 89"/>
                <a:gd name="T5" fmla="*/ 10 h 150"/>
                <a:gd name="T6" fmla="*/ 4 w 89"/>
                <a:gd name="T7" fmla="*/ 16 h 150"/>
                <a:gd name="T8" fmla="*/ 4 w 89"/>
                <a:gd name="T9" fmla="*/ 19 h 150"/>
                <a:gd name="T10" fmla="*/ 1 w 89"/>
                <a:gd name="T11" fmla="*/ 11 h 150"/>
                <a:gd name="T12" fmla="*/ 2 w 89"/>
                <a:gd name="T13" fmla="*/ 6 h 150"/>
                <a:gd name="T14" fmla="*/ 11 w 89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50">
                  <a:moveTo>
                    <a:pt x="89" y="2"/>
                  </a:moveTo>
                  <a:cubicBezTo>
                    <a:pt x="87" y="12"/>
                    <a:pt x="69" y="24"/>
                    <a:pt x="62" y="33"/>
                  </a:cubicBezTo>
                  <a:cubicBezTo>
                    <a:pt x="52" y="47"/>
                    <a:pt x="44" y="64"/>
                    <a:pt x="38" y="80"/>
                  </a:cubicBezTo>
                  <a:cubicBezTo>
                    <a:pt x="33" y="92"/>
                    <a:pt x="29" y="108"/>
                    <a:pt x="29" y="121"/>
                  </a:cubicBezTo>
                  <a:cubicBezTo>
                    <a:pt x="29" y="131"/>
                    <a:pt x="33" y="142"/>
                    <a:pt x="27" y="150"/>
                  </a:cubicBezTo>
                  <a:cubicBezTo>
                    <a:pt x="9" y="140"/>
                    <a:pt x="16" y="101"/>
                    <a:pt x="8" y="83"/>
                  </a:cubicBezTo>
                  <a:cubicBezTo>
                    <a:pt x="0" y="65"/>
                    <a:pt x="0" y="59"/>
                    <a:pt x="15" y="42"/>
                  </a:cubicBezTo>
                  <a:cubicBezTo>
                    <a:pt x="34" y="21"/>
                    <a:pt x="65" y="17"/>
                    <a:pt x="8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1" name="Freeform 265">
              <a:extLst>
                <a:ext uri="{FF2B5EF4-FFF2-40B4-BE49-F238E27FC236}">
                  <a16:creationId xmlns:a16="http://schemas.microsoft.com/office/drawing/2014/main" id="{EF2D0220-295F-438F-B13B-571856AA7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099"/>
              <a:ext cx="27" cy="57"/>
            </a:xfrm>
            <a:custGeom>
              <a:avLst/>
              <a:gdLst>
                <a:gd name="T0" fmla="*/ 0 w 55"/>
                <a:gd name="T1" fmla="*/ 0 h 116"/>
                <a:gd name="T2" fmla="*/ 4 w 55"/>
                <a:gd name="T3" fmla="*/ 2 h 116"/>
                <a:gd name="T4" fmla="*/ 6 w 55"/>
                <a:gd name="T5" fmla="*/ 0 h 116"/>
                <a:gd name="T6" fmla="*/ 6 w 55"/>
                <a:gd name="T7" fmla="*/ 2 h 116"/>
                <a:gd name="T8" fmla="*/ 4 w 55"/>
                <a:gd name="T9" fmla="*/ 14 h 116"/>
                <a:gd name="T10" fmla="*/ 3 w 55"/>
                <a:gd name="T11" fmla="*/ 9 h 116"/>
                <a:gd name="T12" fmla="*/ 2 w 55"/>
                <a:gd name="T13" fmla="*/ 5 h 116"/>
                <a:gd name="T14" fmla="*/ 0 w 55"/>
                <a:gd name="T15" fmla="*/ 1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116">
                  <a:moveTo>
                    <a:pt x="3" y="5"/>
                  </a:moveTo>
                  <a:cubicBezTo>
                    <a:pt x="10" y="14"/>
                    <a:pt x="26" y="25"/>
                    <a:pt x="37" y="17"/>
                  </a:cubicBezTo>
                  <a:cubicBezTo>
                    <a:pt x="41" y="14"/>
                    <a:pt x="42" y="0"/>
                    <a:pt x="50" y="4"/>
                  </a:cubicBezTo>
                  <a:cubicBezTo>
                    <a:pt x="55" y="7"/>
                    <a:pt x="53" y="17"/>
                    <a:pt x="52" y="22"/>
                  </a:cubicBezTo>
                  <a:cubicBezTo>
                    <a:pt x="44" y="54"/>
                    <a:pt x="34" y="82"/>
                    <a:pt x="34" y="116"/>
                  </a:cubicBezTo>
                  <a:cubicBezTo>
                    <a:pt x="32" y="103"/>
                    <a:pt x="27" y="91"/>
                    <a:pt x="26" y="77"/>
                  </a:cubicBezTo>
                  <a:cubicBezTo>
                    <a:pt x="25" y="65"/>
                    <a:pt x="26" y="55"/>
                    <a:pt x="21" y="44"/>
                  </a:cubicBezTo>
                  <a:cubicBezTo>
                    <a:pt x="16" y="30"/>
                    <a:pt x="8" y="19"/>
                    <a:pt x="0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2" name="Freeform 266">
              <a:extLst>
                <a:ext uri="{FF2B5EF4-FFF2-40B4-BE49-F238E27FC236}">
                  <a16:creationId xmlns:a16="http://schemas.microsoft.com/office/drawing/2014/main" id="{132BF2BE-5075-4595-BA2B-CB9570B03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058"/>
              <a:ext cx="51" cy="61"/>
            </a:xfrm>
            <a:custGeom>
              <a:avLst/>
              <a:gdLst>
                <a:gd name="T0" fmla="*/ 9 w 102"/>
                <a:gd name="T1" fmla="*/ 0 h 124"/>
                <a:gd name="T2" fmla="*/ 9 w 102"/>
                <a:gd name="T3" fmla="*/ 10 h 124"/>
                <a:gd name="T4" fmla="*/ 5 w 102"/>
                <a:gd name="T5" fmla="*/ 13 h 124"/>
                <a:gd name="T6" fmla="*/ 0 w 102"/>
                <a:gd name="T7" fmla="*/ 14 h 124"/>
                <a:gd name="T8" fmla="*/ 9 w 102"/>
                <a:gd name="T9" fmla="*/ 13 h 124"/>
                <a:gd name="T10" fmla="*/ 12 w 102"/>
                <a:gd name="T11" fmla="*/ 9 h 124"/>
                <a:gd name="T12" fmla="*/ 9 w 102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124">
                  <a:moveTo>
                    <a:pt x="65" y="0"/>
                  </a:moveTo>
                  <a:cubicBezTo>
                    <a:pt x="76" y="26"/>
                    <a:pt x="82" y="61"/>
                    <a:pt x="66" y="85"/>
                  </a:cubicBezTo>
                  <a:cubicBezTo>
                    <a:pt x="57" y="98"/>
                    <a:pt x="49" y="107"/>
                    <a:pt x="33" y="110"/>
                  </a:cubicBezTo>
                  <a:cubicBezTo>
                    <a:pt x="24" y="112"/>
                    <a:pt x="5" y="109"/>
                    <a:pt x="0" y="116"/>
                  </a:cubicBezTo>
                  <a:cubicBezTo>
                    <a:pt x="16" y="124"/>
                    <a:pt x="50" y="114"/>
                    <a:pt x="67" y="108"/>
                  </a:cubicBezTo>
                  <a:cubicBezTo>
                    <a:pt x="82" y="103"/>
                    <a:pt x="91" y="92"/>
                    <a:pt x="95" y="77"/>
                  </a:cubicBezTo>
                  <a:cubicBezTo>
                    <a:pt x="102" y="52"/>
                    <a:pt x="75" y="30"/>
                    <a:pt x="66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3" name="Freeform 267">
              <a:extLst>
                <a:ext uri="{FF2B5EF4-FFF2-40B4-BE49-F238E27FC236}">
                  <a16:creationId xmlns:a16="http://schemas.microsoft.com/office/drawing/2014/main" id="{3CCA8684-3C1F-4B94-8D03-7F7FC676B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956"/>
              <a:ext cx="76" cy="49"/>
            </a:xfrm>
            <a:custGeom>
              <a:avLst/>
              <a:gdLst>
                <a:gd name="T0" fmla="*/ 0 w 152"/>
                <a:gd name="T1" fmla="*/ 0 h 97"/>
                <a:gd name="T2" fmla="*/ 19 w 152"/>
                <a:gd name="T3" fmla="*/ 13 h 97"/>
                <a:gd name="T4" fmla="*/ 14 w 152"/>
                <a:gd name="T5" fmla="*/ 10 h 97"/>
                <a:gd name="T6" fmla="*/ 7 w 152"/>
                <a:gd name="T7" fmla="*/ 6 h 97"/>
                <a:gd name="T8" fmla="*/ 3 w 152"/>
                <a:gd name="T9" fmla="*/ 3 h 97"/>
                <a:gd name="T10" fmla="*/ 0 w 152"/>
                <a:gd name="T11" fmla="*/ 1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97">
                  <a:moveTo>
                    <a:pt x="0" y="0"/>
                  </a:moveTo>
                  <a:cubicBezTo>
                    <a:pt x="38" y="57"/>
                    <a:pt x="87" y="82"/>
                    <a:pt x="152" y="97"/>
                  </a:cubicBezTo>
                  <a:cubicBezTo>
                    <a:pt x="139" y="86"/>
                    <a:pt x="119" y="82"/>
                    <a:pt x="105" y="73"/>
                  </a:cubicBezTo>
                  <a:cubicBezTo>
                    <a:pt x="86" y="62"/>
                    <a:pt x="66" y="54"/>
                    <a:pt x="49" y="41"/>
                  </a:cubicBezTo>
                  <a:cubicBezTo>
                    <a:pt x="40" y="35"/>
                    <a:pt x="32" y="26"/>
                    <a:pt x="24" y="20"/>
                  </a:cubicBezTo>
                  <a:cubicBezTo>
                    <a:pt x="17" y="14"/>
                    <a:pt x="6" y="11"/>
                    <a:pt x="0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4" name="Freeform 268">
              <a:extLst>
                <a:ext uri="{FF2B5EF4-FFF2-40B4-BE49-F238E27FC236}">
                  <a16:creationId xmlns:a16="http://schemas.microsoft.com/office/drawing/2014/main" id="{458714EE-EFFF-4941-831D-69111085F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105"/>
              <a:ext cx="39" cy="18"/>
            </a:xfrm>
            <a:custGeom>
              <a:avLst/>
              <a:gdLst>
                <a:gd name="T0" fmla="*/ 0 w 80"/>
                <a:gd name="T1" fmla="*/ 0 h 37"/>
                <a:gd name="T2" fmla="*/ 9 w 80"/>
                <a:gd name="T3" fmla="*/ 0 h 37"/>
                <a:gd name="T4" fmla="*/ 5 w 80"/>
                <a:gd name="T5" fmla="*/ 1 h 37"/>
                <a:gd name="T6" fmla="*/ 1 w 80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7">
                  <a:moveTo>
                    <a:pt x="0" y="0"/>
                  </a:moveTo>
                  <a:cubicBezTo>
                    <a:pt x="29" y="19"/>
                    <a:pt x="56" y="37"/>
                    <a:pt x="80" y="5"/>
                  </a:cubicBezTo>
                  <a:cubicBezTo>
                    <a:pt x="69" y="6"/>
                    <a:pt x="59" y="13"/>
                    <a:pt x="47" y="13"/>
                  </a:cubicBezTo>
                  <a:cubicBezTo>
                    <a:pt x="34" y="13"/>
                    <a:pt x="21" y="9"/>
                    <a:pt x="8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5" name="Freeform 269">
              <a:extLst>
                <a:ext uri="{FF2B5EF4-FFF2-40B4-BE49-F238E27FC236}">
                  <a16:creationId xmlns:a16="http://schemas.microsoft.com/office/drawing/2014/main" id="{24AFD26A-1322-4594-B0A3-71C363533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873"/>
              <a:ext cx="83" cy="54"/>
            </a:xfrm>
            <a:custGeom>
              <a:avLst/>
              <a:gdLst>
                <a:gd name="T0" fmla="*/ 0 w 168"/>
                <a:gd name="T1" fmla="*/ 2 h 108"/>
                <a:gd name="T2" fmla="*/ 5 w 168"/>
                <a:gd name="T3" fmla="*/ 1 h 108"/>
                <a:gd name="T4" fmla="*/ 9 w 168"/>
                <a:gd name="T5" fmla="*/ 1 h 108"/>
                <a:gd name="T6" fmla="*/ 15 w 168"/>
                <a:gd name="T7" fmla="*/ 5 h 108"/>
                <a:gd name="T8" fmla="*/ 20 w 168"/>
                <a:gd name="T9" fmla="*/ 14 h 108"/>
                <a:gd name="T10" fmla="*/ 18 w 168"/>
                <a:gd name="T11" fmla="*/ 12 h 108"/>
                <a:gd name="T12" fmla="*/ 13 w 168"/>
                <a:gd name="T13" fmla="*/ 7 h 108"/>
                <a:gd name="T14" fmla="*/ 8 w 168"/>
                <a:gd name="T15" fmla="*/ 4 h 108"/>
                <a:gd name="T16" fmla="*/ 0 w 168"/>
                <a:gd name="T17" fmla="*/ 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08">
                  <a:moveTo>
                    <a:pt x="3" y="15"/>
                  </a:moveTo>
                  <a:cubicBezTo>
                    <a:pt x="11" y="18"/>
                    <a:pt x="32" y="7"/>
                    <a:pt x="42" y="4"/>
                  </a:cubicBezTo>
                  <a:cubicBezTo>
                    <a:pt x="55" y="1"/>
                    <a:pt x="65" y="0"/>
                    <a:pt x="79" y="2"/>
                  </a:cubicBezTo>
                  <a:cubicBezTo>
                    <a:pt x="100" y="5"/>
                    <a:pt x="108" y="17"/>
                    <a:pt x="122" y="34"/>
                  </a:cubicBezTo>
                  <a:cubicBezTo>
                    <a:pt x="144" y="60"/>
                    <a:pt x="163" y="73"/>
                    <a:pt x="168" y="108"/>
                  </a:cubicBezTo>
                  <a:cubicBezTo>
                    <a:pt x="161" y="106"/>
                    <a:pt x="154" y="97"/>
                    <a:pt x="150" y="91"/>
                  </a:cubicBezTo>
                  <a:cubicBezTo>
                    <a:pt x="139" y="77"/>
                    <a:pt x="126" y="65"/>
                    <a:pt x="112" y="54"/>
                  </a:cubicBezTo>
                  <a:cubicBezTo>
                    <a:pt x="99" y="44"/>
                    <a:pt x="84" y="36"/>
                    <a:pt x="68" y="29"/>
                  </a:cubicBezTo>
                  <a:cubicBezTo>
                    <a:pt x="46" y="18"/>
                    <a:pt x="23" y="10"/>
                    <a:pt x="0" y="2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6" name="Freeform 270">
              <a:extLst>
                <a:ext uri="{FF2B5EF4-FFF2-40B4-BE49-F238E27FC236}">
                  <a16:creationId xmlns:a16="http://schemas.microsoft.com/office/drawing/2014/main" id="{59C9F20D-5A63-4476-B1EF-4A9E30ED7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789"/>
              <a:ext cx="46" cy="90"/>
            </a:xfrm>
            <a:custGeom>
              <a:avLst/>
              <a:gdLst>
                <a:gd name="T0" fmla="*/ 11 w 93"/>
                <a:gd name="T1" fmla="*/ 0 h 180"/>
                <a:gd name="T2" fmla="*/ 3 w 93"/>
                <a:gd name="T3" fmla="*/ 12 h 180"/>
                <a:gd name="T4" fmla="*/ 0 w 93"/>
                <a:gd name="T5" fmla="*/ 23 h 180"/>
                <a:gd name="T6" fmla="*/ 4 w 93"/>
                <a:gd name="T7" fmla="*/ 15 h 180"/>
                <a:gd name="T8" fmla="*/ 8 w 93"/>
                <a:gd name="T9" fmla="*/ 8 h 180"/>
                <a:gd name="T10" fmla="*/ 11 w 93"/>
                <a:gd name="T11" fmla="*/ 2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80">
                  <a:moveTo>
                    <a:pt x="93" y="0"/>
                  </a:moveTo>
                  <a:cubicBezTo>
                    <a:pt x="69" y="30"/>
                    <a:pt x="43" y="59"/>
                    <a:pt x="27" y="96"/>
                  </a:cubicBezTo>
                  <a:cubicBezTo>
                    <a:pt x="17" y="121"/>
                    <a:pt x="0" y="152"/>
                    <a:pt x="3" y="180"/>
                  </a:cubicBezTo>
                  <a:cubicBezTo>
                    <a:pt x="16" y="163"/>
                    <a:pt x="26" y="140"/>
                    <a:pt x="34" y="120"/>
                  </a:cubicBezTo>
                  <a:cubicBezTo>
                    <a:pt x="43" y="99"/>
                    <a:pt x="56" y="81"/>
                    <a:pt x="65" y="61"/>
                  </a:cubicBezTo>
                  <a:cubicBezTo>
                    <a:pt x="73" y="45"/>
                    <a:pt x="81" y="26"/>
                    <a:pt x="92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7" name="Freeform 271">
              <a:extLst>
                <a:ext uri="{FF2B5EF4-FFF2-40B4-BE49-F238E27FC236}">
                  <a16:creationId xmlns:a16="http://schemas.microsoft.com/office/drawing/2014/main" id="{8C3C564F-94E2-4D41-B161-854DF97C4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876"/>
              <a:ext cx="100" cy="73"/>
            </a:xfrm>
            <a:custGeom>
              <a:avLst/>
              <a:gdLst>
                <a:gd name="T0" fmla="*/ 0 w 202"/>
                <a:gd name="T1" fmla="*/ 18 h 148"/>
                <a:gd name="T2" fmla="*/ 4 w 202"/>
                <a:gd name="T3" fmla="*/ 10 h 148"/>
                <a:gd name="T4" fmla="*/ 11 w 202"/>
                <a:gd name="T5" fmla="*/ 9 h 148"/>
                <a:gd name="T6" fmla="*/ 15 w 202"/>
                <a:gd name="T7" fmla="*/ 11 h 148"/>
                <a:gd name="T8" fmla="*/ 19 w 202"/>
                <a:gd name="T9" fmla="*/ 9 h 148"/>
                <a:gd name="T10" fmla="*/ 23 w 202"/>
                <a:gd name="T11" fmla="*/ 3 h 148"/>
                <a:gd name="T12" fmla="*/ 24 w 202"/>
                <a:gd name="T13" fmla="*/ 0 h 148"/>
                <a:gd name="T14" fmla="*/ 21 w 202"/>
                <a:gd name="T15" fmla="*/ 11 h 148"/>
                <a:gd name="T16" fmla="*/ 14 w 202"/>
                <a:gd name="T17" fmla="*/ 13 h 148"/>
                <a:gd name="T18" fmla="*/ 5 w 202"/>
                <a:gd name="T19" fmla="*/ 13 h 148"/>
                <a:gd name="T20" fmla="*/ 0 w 202"/>
                <a:gd name="T21" fmla="*/ 18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148">
                  <a:moveTo>
                    <a:pt x="5" y="145"/>
                  </a:moveTo>
                  <a:cubicBezTo>
                    <a:pt x="10" y="124"/>
                    <a:pt x="16" y="94"/>
                    <a:pt x="36" y="81"/>
                  </a:cubicBezTo>
                  <a:cubicBezTo>
                    <a:pt x="56" y="67"/>
                    <a:pt x="72" y="72"/>
                    <a:pt x="93" y="80"/>
                  </a:cubicBezTo>
                  <a:cubicBezTo>
                    <a:pt x="102" y="84"/>
                    <a:pt x="117" y="92"/>
                    <a:pt x="126" y="92"/>
                  </a:cubicBezTo>
                  <a:cubicBezTo>
                    <a:pt x="137" y="91"/>
                    <a:pt x="153" y="80"/>
                    <a:pt x="160" y="73"/>
                  </a:cubicBezTo>
                  <a:cubicBezTo>
                    <a:pt x="173" y="61"/>
                    <a:pt x="181" y="46"/>
                    <a:pt x="187" y="30"/>
                  </a:cubicBezTo>
                  <a:cubicBezTo>
                    <a:pt x="191" y="21"/>
                    <a:pt x="193" y="8"/>
                    <a:pt x="200" y="0"/>
                  </a:cubicBezTo>
                  <a:cubicBezTo>
                    <a:pt x="202" y="26"/>
                    <a:pt x="191" y="74"/>
                    <a:pt x="174" y="95"/>
                  </a:cubicBezTo>
                  <a:cubicBezTo>
                    <a:pt x="161" y="111"/>
                    <a:pt x="135" y="111"/>
                    <a:pt x="116" y="108"/>
                  </a:cubicBezTo>
                  <a:cubicBezTo>
                    <a:pt x="92" y="104"/>
                    <a:pt x="68" y="93"/>
                    <a:pt x="45" y="105"/>
                  </a:cubicBezTo>
                  <a:cubicBezTo>
                    <a:pt x="29" y="113"/>
                    <a:pt x="3" y="130"/>
                    <a:pt x="0" y="14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8" name="Freeform 272">
              <a:extLst>
                <a:ext uri="{FF2B5EF4-FFF2-40B4-BE49-F238E27FC236}">
                  <a16:creationId xmlns:a16="http://schemas.microsoft.com/office/drawing/2014/main" id="{3E67AC31-7099-493E-9DC4-E097A011F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289"/>
              <a:ext cx="55" cy="33"/>
            </a:xfrm>
            <a:custGeom>
              <a:avLst/>
              <a:gdLst>
                <a:gd name="T0" fmla="*/ 14 w 110"/>
                <a:gd name="T1" fmla="*/ 2 h 66"/>
                <a:gd name="T2" fmla="*/ 10 w 110"/>
                <a:gd name="T3" fmla="*/ 5 h 66"/>
                <a:gd name="T4" fmla="*/ 9 w 110"/>
                <a:gd name="T5" fmla="*/ 8 h 66"/>
                <a:gd name="T6" fmla="*/ 7 w 110"/>
                <a:gd name="T7" fmla="*/ 7 h 66"/>
                <a:gd name="T8" fmla="*/ 4 w 110"/>
                <a:gd name="T9" fmla="*/ 5 h 66"/>
                <a:gd name="T10" fmla="*/ 0 w 110"/>
                <a:gd name="T11" fmla="*/ 1 h 66"/>
                <a:gd name="T12" fmla="*/ 5 w 110"/>
                <a:gd name="T13" fmla="*/ 2 h 66"/>
                <a:gd name="T14" fmla="*/ 9 w 110"/>
                <a:gd name="T15" fmla="*/ 2 h 66"/>
                <a:gd name="T16" fmla="*/ 14 w 110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66">
                  <a:moveTo>
                    <a:pt x="110" y="9"/>
                  </a:moveTo>
                  <a:cubicBezTo>
                    <a:pt x="96" y="14"/>
                    <a:pt x="76" y="21"/>
                    <a:pt x="73" y="38"/>
                  </a:cubicBezTo>
                  <a:cubicBezTo>
                    <a:pt x="72" y="48"/>
                    <a:pt x="85" y="66"/>
                    <a:pt x="70" y="64"/>
                  </a:cubicBezTo>
                  <a:cubicBezTo>
                    <a:pt x="68" y="64"/>
                    <a:pt x="58" y="54"/>
                    <a:pt x="55" y="52"/>
                  </a:cubicBezTo>
                  <a:cubicBezTo>
                    <a:pt x="47" y="45"/>
                    <a:pt x="41" y="43"/>
                    <a:pt x="32" y="39"/>
                  </a:cubicBezTo>
                  <a:cubicBezTo>
                    <a:pt x="18" y="31"/>
                    <a:pt x="4" y="19"/>
                    <a:pt x="0" y="4"/>
                  </a:cubicBezTo>
                  <a:cubicBezTo>
                    <a:pt x="8" y="0"/>
                    <a:pt x="26" y="10"/>
                    <a:pt x="35" y="12"/>
                  </a:cubicBezTo>
                  <a:cubicBezTo>
                    <a:pt x="45" y="14"/>
                    <a:pt x="57" y="17"/>
                    <a:pt x="67" y="16"/>
                  </a:cubicBezTo>
                  <a:cubicBezTo>
                    <a:pt x="81" y="14"/>
                    <a:pt x="92" y="6"/>
                    <a:pt x="107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9" name="Freeform 273">
              <a:extLst>
                <a:ext uri="{FF2B5EF4-FFF2-40B4-BE49-F238E27FC236}">
                  <a16:creationId xmlns:a16="http://schemas.microsoft.com/office/drawing/2014/main" id="{2FE53B4B-9227-4D8F-BBAF-2EA745622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728"/>
              <a:ext cx="36" cy="39"/>
            </a:xfrm>
            <a:custGeom>
              <a:avLst/>
              <a:gdLst>
                <a:gd name="T0" fmla="*/ 0 w 72"/>
                <a:gd name="T1" fmla="*/ 5 h 78"/>
                <a:gd name="T2" fmla="*/ 7 w 72"/>
                <a:gd name="T3" fmla="*/ 4 h 78"/>
                <a:gd name="T4" fmla="*/ 9 w 72"/>
                <a:gd name="T5" fmla="*/ 10 h 78"/>
                <a:gd name="T6" fmla="*/ 7 w 72"/>
                <a:gd name="T7" fmla="*/ 2 h 78"/>
                <a:gd name="T8" fmla="*/ 1 w 72"/>
                <a:gd name="T9" fmla="*/ 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8">
                  <a:moveTo>
                    <a:pt x="0" y="35"/>
                  </a:moveTo>
                  <a:cubicBezTo>
                    <a:pt x="16" y="28"/>
                    <a:pt x="37" y="16"/>
                    <a:pt x="54" y="29"/>
                  </a:cubicBezTo>
                  <a:cubicBezTo>
                    <a:pt x="67" y="40"/>
                    <a:pt x="64" y="64"/>
                    <a:pt x="70" y="78"/>
                  </a:cubicBezTo>
                  <a:cubicBezTo>
                    <a:pt x="70" y="60"/>
                    <a:pt x="72" y="21"/>
                    <a:pt x="52" y="10"/>
                  </a:cubicBezTo>
                  <a:cubicBezTo>
                    <a:pt x="33" y="0"/>
                    <a:pt x="14" y="25"/>
                    <a:pt x="3" y="3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0" name="Freeform 274">
              <a:extLst>
                <a:ext uri="{FF2B5EF4-FFF2-40B4-BE49-F238E27FC236}">
                  <a16:creationId xmlns:a16="http://schemas.microsoft.com/office/drawing/2014/main" id="{BBE95BFA-1F4F-4415-9403-4C1E50589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527"/>
              <a:ext cx="122" cy="85"/>
            </a:xfrm>
            <a:custGeom>
              <a:avLst/>
              <a:gdLst>
                <a:gd name="T0" fmla="*/ 30 w 245"/>
                <a:gd name="T1" fmla="*/ 5 h 172"/>
                <a:gd name="T2" fmla="*/ 24 w 245"/>
                <a:gd name="T3" fmla="*/ 21 h 172"/>
                <a:gd name="T4" fmla="*/ 16 w 245"/>
                <a:gd name="T5" fmla="*/ 7 h 172"/>
                <a:gd name="T6" fmla="*/ 9 w 245"/>
                <a:gd name="T7" fmla="*/ 11 h 172"/>
                <a:gd name="T8" fmla="*/ 0 w 245"/>
                <a:gd name="T9" fmla="*/ 20 h 172"/>
                <a:gd name="T10" fmla="*/ 10 w 245"/>
                <a:gd name="T11" fmla="*/ 7 h 172"/>
                <a:gd name="T12" fmla="*/ 19 w 245"/>
                <a:gd name="T13" fmla="*/ 0 h 172"/>
                <a:gd name="T14" fmla="*/ 25 w 245"/>
                <a:gd name="T15" fmla="*/ 0 h 172"/>
                <a:gd name="T16" fmla="*/ 29 w 245"/>
                <a:gd name="T17" fmla="*/ 5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5" h="172">
                  <a:moveTo>
                    <a:pt x="245" y="45"/>
                  </a:moveTo>
                  <a:cubicBezTo>
                    <a:pt x="196" y="59"/>
                    <a:pt x="193" y="132"/>
                    <a:pt x="194" y="172"/>
                  </a:cubicBezTo>
                  <a:cubicBezTo>
                    <a:pt x="175" y="139"/>
                    <a:pt x="187" y="61"/>
                    <a:pt x="135" y="58"/>
                  </a:cubicBezTo>
                  <a:cubicBezTo>
                    <a:pt x="111" y="57"/>
                    <a:pt x="89" y="78"/>
                    <a:pt x="72" y="93"/>
                  </a:cubicBezTo>
                  <a:cubicBezTo>
                    <a:pt x="49" y="115"/>
                    <a:pt x="19" y="137"/>
                    <a:pt x="0" y="163"/>
                  </a:cubicBezTo>
                  <a:cubicBezTo>
                    <a:pt x="23" y="127"/>
                    <a:pt x="54" y="92"/>
                    <a:pt x="85" y="63"/>
                  </a:cubicBezTo>
                  <a:cubicBezTo>
                    <a:pt x="105" y="43"/>
                    <a:pt x="128" y="17"/>
                    <a:pt x="153" y="7"/>
                  </a:cubicBezTo>
                  <a:cubicBezTo>
                    <a:pt x="166" y="2"/>
                    <a:pt x="192" y="0"/>
                    <a:pt x="206" y="5"/>
                  </a:cubicBezTo>
                  <a:cubicBezTo>
                    <a:pt x="222" y="11"/>
                    <a:pt x="228" y="32"/>
                    <a:pt x="239" y="4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1" name="Freeform 275">
              <a:extLst>
                <a:ext uri="{FF2B5EF4-FFF2-40B4-BE49-F238E27FC236}">
                  <a16:creationId xmlns:a16="http://schemas.microsoft.com/office/drawing/2014/main" id="{68E39A31-1723-41C0-B148-884607D93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653"/>
              <a:ext cx="132" cy="39"/>
            </a:xfrm>
            <a:custGeom>
              <a:avLst/>
              <a:gdLst>
                <a:gd name="T0" fmla="*/ 0 w 266"/>
                <a:gd name="T1" fmla="*/ 9 h 78"/>
                <a:gd name="T2" fmla="*/ 8 w 266"/>
                <a:gd name="T3" fmla="*/ 10 h 78"/>
                <a:gd name="T4" fmla="*/ 18 w 266"/>
                <a:gd name="T5" fmla="*/ 8 h 78"/>
                <a:gd name="T6" fmla="*/ 26 w 266"/>
                <a:gd name="T7" fmla="*/ 5 h 78"/>
                <a:gd name="T8" fmla="*/ 33 w 266"/>
                <a:gd name="T9" fmla="*/ 0 h 78"/>
                <a:gd name="T10" fmla="*/ 23 w 266"/>
                <a:gd name="T11" fmla="*/ 4 h 78"/>
                <a:gd name="T12" fmla="*/ 11 w 266"/>
                <a:gd name="T13" fmla="*/ 6 h 78"/>
                <a:gd name="T14" fmla="*/ 4 w 266"/>
                <a:gd name="T15" fmla="*/ 9 h 78"/>
                <a:gd name="T16" fmla="*/ 0 w 266"/>
                <a:gd name="T17" fmla="*/ 1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78">
                  <a:moveTo>
                    <a:pt x="0" y="68"/>
                  </a:moveTo>
                  <a:cubicBezTo>
                    <a:pt x="13" y="78"/>
                    <a:pt x="52" y="74"/>
                    <a:pt x="68" y="73"/>
                  </a:cubicBezTo>
                  <a:cubicBezTo>
                    <a:pt x="98" y="73"/>
                    <a:pt x="125" y="74"/>
                    <a:pt x="152" y="63"/>
                  </a:cubicBezTo>
                  <a:cubicBezTo>
                    <a:pt x="174" y="55"/>
                    <a:pt x="194" y="48"/>
                    <a:pt x="215" y="37"/>
                  </a:cubicBezTo>
                  <a:cubicBezTo>
                    <a:pt x="228" y="30"/>
                    <a:pt x="262" y="16"/>
                    <a:pt x="266" y="0"/>
                  </a:cubicBezTo>
                  <a:cubicBezTo>
                    <a:pt x="248" y="21"/>
                    <a:pt x="214" y="21"/>
                    <a:pt x="189" y="26"/>
                  </a:cubicBezTo>
                  <a:cubicBezTo>
                    <a:pt x="158" y="32"/>
                    <a:pt x="123" y="36"/>
                    <a:pt x="94" y="47"/>
                  </a:cubicBezTo>
                  <a:cubicBezTo>
                    <a:pt x="75" y="55"/>
                    <a:pt x="58" y="62"/>
                    <a:pt x="38" y="67"/>
                  </a:cubicBezTo>
                  <a:cubicBezTo>
                    <a:pt x="25" y="71"/>
                    <a:pt x="12" y="70"/>
                    <a:pt x="0" y="7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2" name="Freeform 276">
              <a:extLst>
                <a:ext uri="{FF2B5EF4-FFF2-40B4-BE49-F238E27FC236}">
                  <a16:creationId xmlns:a16="http://schemas.microsoft.com/office/drawing/2014/main" id="{9A660478-DF83-40DD-98DD-8A764A16A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645"/>
              <a:ext cx="30" cy="63"/>
            </a:xfrm>
            <a:custGeom>
              <a:avLst/>
              <a:gdLst>
                <a:gd name="T0" fmla="*/ 2 w 59"/>
                <a:gd name="T1" fmla="*/ 0 h 127"/>
                <a:gd name="T2" fmla="*/ 0 w 59"/>
                <a:gd name="T3" fmla="*/ 15 h 127"/>
                <a:gd name="T4" fmla="*/ 6 w 59"/>
                <a:gd name="T5" fmla="*/ 4 h 127"/>
                <a:gd name="T6" fmla="*/ 2 w 59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27">
                  <a:moveTo>
                    <a:pt x="14" y="0"/>
                  </a:moveTo>
                  <a:cubicBezTo>
                    <a:pt x="59" y="29"/>
                    <a:pt x="27" y="93"/>
                    <a:pt x="0" y="127"/>
                  </a:cubicBezTo>
                  <a:cubicBezTo>
                    <a:pt x="23" y="108"/>
                    <a:pt x="49" y="68"/>
                    <a:pt x="48" y="37"/>
                  </a:cubicBezTo>
                  <a:cubicBezTo>
                    <a:pt x="48" y="11"/>
                    <a:pt x="36" y="11"/>
                    <a:pt x="14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3" name="Freeform 277">
              <a:extLst>
                <a:ext uri="{FF2B5EF4-FFF2-40B4-BE49-F238E27FC236}">
                  <a16:creationId xmlns:a16="http://schemas.microsoft.com/office/drawing/2014/main" id="{4CA9575B-56F8-4707-87BE-E32DBA7C6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382"/>
              <a:ext cx="94" cy="55"/>
            </a:xfrm>
            <a:custGeom>
              <a:avLst/>
              <a:gdLst>
                <a:gd name="T0" fmla="*/ 0 w 189"/>
                <a:gd name="T1" fmla="*/ 5 h 110"/>
                <a:gd name="T2" fmla="*/ 7 w 189"/>
                <a:gd name="T3" fmla="*/ 2 h 110"/>
                <a:gd name="T4" fmla="*/ 15 w 189"/>
                <a:gd name="T5" fmla="*/ 2 h 110"/>
                <a:gd name="T6" fmla="*/ 23 w 189"/>
                <a:gd name="T7" fmla="*/ 14 h 110"/>
                <a:gd name="T8" fmla="*/ 16 w 189"/>
                <a:gd name="T9" fmla="*/ 1 h 110"/>
                <a:gd name="T10" fmla="*/ 10 w 189"/>
                <a:gd name="T11" fmla="*/ 1 h 110"/>
                <a:gd name="T12" fmla="*/ 6 w 189"/>
                <a:gd name="T13" fmla="*/ 2 h 110"/>
                <a:gd name="T14" fmla="*/ 2 w 189"/>
                <a:gd name="T15" fmla="*/ 3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110">
                  <a:moveTo>
                    <a:pt x="0" y="36"/>
                  </a:moveTo>
                  <a:cubicBezTo>
                    <a:pt x="4" y="23"/>
                    <a:pt x="48" y="14"/>
                    <a:pt x="62" y="11"/>
                  </a:cubicBezTo>
                  <a:cubicBezTo>
                    <a:pt x="80" y="7"/>
                    <a:pt x="106" y="3"/>
                    <a:pt x="123" y="10"/>
                  </a:cubicBezTo>
                  <a:cubicBezTo>
                    <a:pt x="161" y="26"/>
                    <a:pt x="166" y="82"/>
                    <a:pt x="189" y="110"/>
                  </a:cubicBezTo>
                  <a:cubicBezTo>
                    <a:pt x="176" y="74"/>
                    <a:pt x="170" y="26"/>
                    <a:pt x="130" y="7"/>
                  </a:cubicBezTo>
                  <a:cubicBezTo>
                    <a:pt x="115" y="0"/>
                    <a:pt x="96" y="4"/>
                    <a:pt x="80" y="5"/>
                  </a:cubicBezTo>
                  <a:cubicBezTo>
                    <a:pt x="68" y="7"/>
                    <a:pt x="59" y="12"/>
                    <a:pt x="48" y="16"/>
                  </a:cubicBezTo>
                  <a:cubicBezTo>
                    <a:pt x="39" y="20"/>
                    <a:pt x="30" y="20"/>
                    <a:pt x="21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4" name="Freeform 278">
              <a:extLst>
                <a:ext uri="{FF2B5EF4-FFF2-40B4-BE49-F238E27FC236}">
                  <a16:creationId xmlns:a16="http://schemas.microsoft.com/office/drawing/2014/main" id="{AED1DD7D-FE8D-459E-B4E0-049889807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264"/>
              <a:ext cx="42" cy="26"/>
            </a:xfrm>
            <a:custGeom>
              <a:avLst/>
              <a:gdLst>
                <a:gd name="T0" fmla="*/ 0 w 85"/>
                <a:gd name="T1" fmla="*/ 3 h 52"/>
                <a:gd name="T2" fmla="*/ 6 w 85"/>
                <a:gd name="T3" fmla="*/ 3 h 52"/>
                <a:gd name="T4" fmla="*/ 10 w 85"/>
                <a:gd name="T5" fmla="*/ 7 h 52"/>
                <a:gd name="T6" fmla="*/ 0 w 85"/>
                <a:gd name="T7" fmla="*/ 2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52">
                  <a:moveTo>
                    <a:pt x="1" y="20"/>
                  </a:moveTo>
                  <a:cubicBezTo>
                    <a:pt x="12" y="12"/>
                    <a:pt x="38" y="16"/>
                    <a:pt x="51" y="21"/>
                  </a:cubicBezTo>
                  <a:cubicBezTo>
                    <a:pt x="66" y="27"/>
                    <a:pt x="75" y="41"/>
                    <a:pt x="85" y="52"/>
                  </a:cubicBezTo>
                  <a:cubicBezTo>
                    <a:pt x="78" y="9"/>
                    <a:pt x="34" y="0"/>
                    <a:pt x="0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5" name="Freeform 279">
              <a:extLst>
                <a:ext uri="{FF2B5EF4-FFF2-40B4-BE49-F238E27FC236}">
                  <a16:creationId xmlns:a16="http://schemas.microsoft.com/office/drawing/2014/main" id="{1B0B87B5-B7DC-4C76-A38D-60800ED30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298"/>
              <a:ext cx="18" cy="11"/>
            </a:xfrm>
            <a:custGeom>
              <a:avLst/>
              <a:gdLst>
                <a:gd name="T0" fmla="*/ 0 w 37"/>
                <a:gd name="T1" fmla="*/ 1 h 22"/>
                <a:gd name="T2" fmla="*/ 4 w 37"/>
                <a:gd name="T3" fmla="*/ 3 h 22"/>
                <a:gd name="T4" fmla="*/ 3 w 37"/>
                <a:gd name="T5" fmla="*/ 1 h 22"/>
                <a:gd name="T6" fmla="*/ 0 w 37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2">
                  <a:moveTo>
                    <a:pt x="0" y="2"/>
                  </a:moveTo>
                  <a:cubicBezTo>
                    <a:pt x="10" y="5"/>
                    <a:pt x="24" y="16"/>
                    <a:pt x="34" y="22"/>
                  </a:cubicBezTo>
                  <a:cubicBezTo>
                    <a:pt x="32" y="16"/>
                    <a:pt x="37" y="9"/>
                    <a:pt x="31" y="5"/>
                  </a:cubicBezTo>
                  <a:cubicBezTo>
                    <a:pt x="24" y="0"/>
                    <a:pt x="10" y="8"/>
                    <a:pt x="1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6" name="Freeform 280">
              <a:extLst>
                <a:ext uri="{FF2B5EF4-FFF2-40B4-BE49-F238E27FC236}">
                  <a16:creationId xmlns:a16="http://schemas.microsoft.com/office/drawing/2014/main" id="{51F3D248-58AC-4977-96C5-AD474D414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535"/>
              <a:ext cx="48" cy="32"/>
            </a:xfrm>
            <a:custGeom>
              <a:avLst/>
              <a:gdLst>
                <a:gd name="T0" fmla="*/ 0 w 97"/>
                <a:gd name="T1" fmla="*/ 3 h 65"/>
                <a:gd name="T2" fmla="*/ 8 w 97"/>
                <a:gd name="T3" fmla="*/ 0 h 65"/>
                <a:gd name="T4" fmla="*/ 12 w 97"/>
                <a:gd name="T5" fmla="*/ 4 h 65"/>
                <a:gd name="T6" fmla="*/ 12 w 97"/>
                <a:gd name="T7" fmla="*/ 4 h 65"/>
                <a:gd name="T8" fmla="*/ 9 w 97"/>
                <a:gd name="T9" fmla="*/ 8 h 65"/>
                <a:gd name="T10" fmla="*/ 7 w 97"/>
                <a:gd name="T11" fmla="*/ 2 h 65"/>
                <a:gd name="T12" fmla="*/ 0 w 97"/>
                <a:gd name="T13" fmla="*/ 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65">
                  <a:moveTo>
                    <a:pt x="4" y="30"/>
                  </a:moveTo>
                  <a:cubicBezTo>
                    <a:pt x="23" y="16"/>
                    <a:pt x="47" y="0"/>
                    <a:pt x="71" y="6"/>
                  </a:cubicBezTo>
                  <a:cubicBezTo>
                    <a:pt x="88" y="11"/>
                    <a:pt x="87" y="22"/>
                    <a:pt x="96" y="34"/>
                  </a:cubicBezTo>
                  <a:cubicBezTo>
                    <a:pt x="97" y="34"/>
                    <a:pt x="97" y="34"/>
                    <a:pt x="96" y="33"/>
                  </a:cubicBezTo>
                  <a:cubicBezTo>
                    <a:pt x="84" y="40"/>
                    <a:pt x="80" y="55"/>
                    <a:pt x="72" y="65"/>
                  </a:cubicBezTo>
                  <a:cubicBezTo>
                    <a:pt x="70" y="49"/>
                    <a:pt x="78" y="30"/>
                    <a:pt x="61" y="19"/>
                  </a:cubicBezTo>
                  <a:cubicBezTo>
                    <a:pt x="43" y="7"/>
                    <a:pt x="17" y="26"/>
                    <a:pt x="0" y="33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7" name="Freeform 281">
              <a:extLst>
                <a:ext uri="{FF2B5EF4-FFF2-40B4-BE49-F238E27FC236}">
                  <a16:creationId xmlns:a16="http://schemas.microsoft.com/office/drawing/2014/main" id="{79F97D0D-DE1B-43BC-8883-A2268E090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084"/>
              <a:ext cx="20" cy="29"/>
            </a:xfrm>
            <a:custGeom>
              <a:avLst/>
              <a:gdLst>
                <a:gd name="T0" fmla="*/ 4 w 39"/>
                <a:gd name="T1" fmla="*/ 0 h 58"/>
                <a:gd name="T2" fmla="*/ 0 w 39"/>
                <a:gd name="T3" fmla="*/ 8 h 58"/>
                <a:gd name="T4" fmla="*/ 3 w 39"/>
                <a:gd name="T5" fmla="*/ 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8">
                  <a:moveTo>
                    <a:pt x="25" y="0"/>
                  </a:moveTo>
                  <a:cubicBezTo>
                    <a:pt x="23" y="20"/>
                    <a:pt x="22" y="47"/>
                    <a:pt x="0" y="58"/>
                  </a:cubicBezTo>
                  <a:cubicBezTo>
                    <a:pt x="17" y="48"/>
                    <a:pt x="39" y="24"/>
                    <a:pt x="23" y="5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8" name="Freeform 282">
              <a:extLst>
                <a:ext uri="{FF2B5EF4-FFF2-40B4-BE49-F238E27FC236}">
                  <a16:creationId xmlns:a16="http://schemas.microsoft.com/office/drawing/2014/main" id="{00CAAB4A-098F-46B2-B0BF-95C250C6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584"/>
              <a:ext cx="49" cy="30"/>
            </a:xfrm>
            <a:custGeom>
              <a:avLst/>
              <a:gdLst>
                <a:gd name="T0" fmla="*/ 13 w 98"/>
                <a:gd name="T1" fmla="*/ 0 h 62"/>
                <a:gd name="T2" fmla="*/ 9 w 98"/>
                <a:gd name="T3" fmla="*/ 3 h 62"/>
                <a:gd name="T4" fmla="*/ 8 w 98"/>
                <a:gd name="T5" fmla="*/ 7 h 62"/>
                <a:gd name="T6" fmla="*/ 6 w 98"/>
                <a:gd name="T7" fmla="*/ 4 h 62"/>
                <a:gd name="T8" fmla="*/ 0 w 98"/>
                <a:gd name="T9" fmla="*/ 2 h 62"/>
                <a:gd name="T10" fmla="*/ 8 w 98"/>
                <a:gd name="T11" fmla="*/ 2 h 62"/>
                <a:gd name="T12" fmla="*/ 12 w 98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62">
                  <a:moveTo>
                    <a:pt x="98" y="0"/>
                  </a:moveTo>
                  <a:cubicBezTo>
                    <a:pt x="88" y="2"/>
                    <a:pt x="78" y="20"/>
                    <a:pt x="72" y="29"/>
                  </a:cubicBezTo>
                  <a:cubicBezTo>
                    <a:pt x="64" y="40"/>
                    <a:pt x="61" y="50"/>
                    <a:pt x="58" y="62"/>
                  </a:cubicBezTo>
                  <a:cubicBezTo>
                    <a:pt x="55" y="50"/>
                    <a:pt x="56" y="41"/>
                    <a:pt x="43" y="35"/>
                  </a:cubicBezTo>
                  <a:cubicBezTo>
                    <a:pt x="29" y="29"/>
                    <a:pt x="14" y="22"/>
                    <a:pt x="0" y="16"/>
                  </a:cubicBezTo>
                  <a:cubicBezTo>
                    <a:pt x="23" y="14"/>
                    <a:pt x="39" y="30"/>
                    <a:pt x="61" y="17"/>
                  </a:cubicBezTo>
                  <a:cubicBezTo>
                    <a:pt x="72" y="10"/>
                    <a:pt x="83" y="2"/>
                    <a:pt x="95" y="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9" name="Freeform 283">
              <a:extLst>
                <a:ext uri="{FF2B5EF4-FFF2-40B4-BE49-F238E27FC236}">
                  <a16:creationId xmlns:a16="http://schemas.microsoft.com/office/drawing/2014/main" id="{E8C94DF1-F951-4CBC-AF35-B401EE0A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513"/>
              <a:ext cx="146" cy="138"/>
            </a:xfrm>
            <a:custGeom>
              <a:avLst/>
              <a:gdLst>
                <a:gd name="T0" fmla="*/ 24 w 295"/>
                <a:gd name="T1" fmla="*/ 6 h 278"/>
                <a:gd name="T2" fmla="*/ 0 w 295"/>
                <a:gd name="T3" fmla="*/ 20 h 278"/>
                <a:gd name="T4" fmla="*/ 23 w 295"/>
                <a:gd name="T5" fmla="*/ 6 h 278"/>
                <a:gd name="T6" fmla="*/ 21 w 295"/>
                <a:gd name="T7" fmla="*/ 24 h 278"/>
                <a:gd name="T8" fmla="*/ 33 w 295"/>
                <a:gd name="T9" fmla="*/ 34 h 278"/>
                <a:gd name="T10" fmla="*/ 24 w 295"/>
                <a:gd name="T11" fmla="*/ 25 h 278"/>
                <a:gd name="T12" fmla="*/ 24 w 295"/>
                <a:gd name="T13" fmla="*/ 6 h 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278">
                  <a:moveTo>
                    <a:pt x="202" y="49"/>
                  </a:moveTo>
                  <a:cubicBezTo>
                    <a:pt x="202" y="49"/>
                    <a:pt x="121" y="0"/>
                    <a:pt x="0" y="161"/>
                  </a:cubicBezTo>
                  <a:cubicBezTo>
                    <a:pt x="0" y="161"/>
                    <a:pt x="91" y="47"/>
                    <a:pt x="185" y="53"/>
                  </a:cubicBezTo>
                  <a:cubicBezTo>
                    <a:pt x="185" y="53"/>
                    <a:pt x="126" y="146"/>
                    <a:pt x="175" y="198"/>
                  </a:cubicBezTo>
                  <a:cubicBezTo>
                    <a:pt x="223" y="251"/>
                    <a:pt x="259" y="241"/>
                    <a:pt x="269" y="278"/>
                  </a:cubicBezTo>
                  <a:cubicBezTo>
                    <a:pt x="269" y="278"/>
                    <a:pt x="295" y="271"/>
                    <a:pt x="197" y="206"/>
                  </a:cubicBezTo>
                  <a:cubicBezTo>
                    <a:pt x="139" y="168"/>
                    <a:pt x="172" y="71"/>
                    <a:pt x="20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0" name="Freeform 284">
              <a:extLst>
                <a:ext uri="{FF2B5EF4-FFF2-40B4-BE49-F238E27FC236}">
                  <a16:creationId xmlns:a16="http://schemas.microsoft.com/office/drawing/2014/main" id="{9FBCA556-412B-42BD-AEF0-9EFB47201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1531"/>
              <a:ext cx="16" cy="14"/>
            </a:xfrm>
            <a:custGeom>
              <a:avLst/>
              <a:gdLst>
                <a:gd name="T0" fmla="*/ 3 w 34"/>
                <a:gd name="T1" fmla="*/ 2 h 29"/>
                <a:gd name="T2" fmla="*/ 1 w 34"/>
                <a:gd name="T3" fmla="*/ 3 h 29"/>
                <a:gd name="T4" fmla="*/ 0 w 34"/>
                <a:gd name="T5" fmla="*/ 1 h 29"/>
                <a:gd name="T6" fmla="*/ 2 w 34"/>
                <a:gd name="T7" fmla="*/ 0 h 29"/>
                <a:gd name="T8" fmla="*/ 3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8"/>
                  </a:moveTo>
                  <a:cubicBezTo>
                    <a:pt x="31" y="25"/>
                    <a:pt x="23" y="29"/>
                    <a:pt x="14" y="28"/>
                  </a:cubicBezTo>
                  <a:cubicBezTo>
                    <a:pt x="6" y="26"/>
                    <a:pt x="0" y="19"/>
                    <a:pt x="2" y="11"/>
                  </a:cubicBezTo>
                  <a:cubicBezTo>
                    <a:pt x="3" y="4"/>
                    <a:pt x="11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1" name="Freeform 285">
              <a:extLst>
                <a:ext uri="{FF2B5EF4-FFF2-40B4-BE49-F238E27FC236}">
                  <a16:creationId xmlns:a16="http://schemas.microsoft.com/office/drawing/2014/main" id="{B5B5076B-E36B-48BF-A9F2-9F5E6C03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532"/>
              <a:ext cx="9" cy="8"/>
            </a:xfrm>
            <a:custGeom>
              <a:avLst/>
              <a:gdLst>
                <a:gd name="T0" fmla="*/ 3 w 18"/>
                <a:gd name="T1" fmla="*/ 1 h 17"/>
                <a:gd name="T2" fmla="*/ 1 w 18"/>
                <a:gd name="T3" fmla="*/ 2 h 17"/>
                <a:gd name="T4" fmla="*/ 1 w 18"/>
                <a:gd name="T5" fmla="*/ 0 h 17"/>
                <a:gd name="T6" fmla="*/ 2 w 18"/>
                <a:gd name="T7" fmla="*/ 0 h 17"/>
                <a:gd name="T8" fmla="*/ 3 w 18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0"/>
                  </a:move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7" y="0"/>
                    <a:pt x="11" y="0"/>
                  </a:cubicBezTo>
                  <a:cubicBezTo>
                    <a:pt x="15" y="1"/>
                    <a:pt x="18" y="6"/>
                    <a:pt x="1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2" name="Freeform 286">
              <a:extLst>
                <a:ext uri="{FF2B5EF4-FFF2-40B4-BE49-F238E27FC236}">
                  <a16:creationId xmlns:a16="http://schemas.microsoft.com/office/drawing/2014/main" id="{BD9E67B2-39DC-4F4B-AA54-960C258DB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535"/>
              <a:ext cx="3" cy="3"/>
            </a:xfrm>
            <a:custGeom>
              <a:avLst/>
              <a:gdLst>
                <a:gd name="T0" fmla="*/ 0 w 7"/>
                <a:gd name="T1" fmla="*/ 1 h 6"/>
                <a:gd name="T2" fmla="*/ 0 w 7"/>
                <a:gd name="T3" fmla="*/ 1 h 6"/>
                <a:gd name="T4" fmla="*/ 0 w 7"/>
                <a:gd name="T5" fmla="*/ 1 h 6"/>
                <a:gd name="T6" fmla="*/ 0 w 7"/>
                <a:gd name="T7" fmla="*/ 0 h 6"/>
                <a:gd name="T8" fmla="*/ 0 w 7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3" name="Freeform 287">
              <a:extLst>
                <a:ext uri="{FF2B5EF4-FFF2-40B4-BE49-F238E27FC236}">
                  <a16:creationId xmlns:a16="http://schemas.microsoft.com/office/drawing/2014/main" id="{847500EE-1A02-4301-A197-AE6AF0B66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530"/>
              <a:ext cx="12" cy="12"/>
            </a:xfrm>
            <a:custGeom>
              <a:avLst/>
              <a:gdLst>
                <a:gd name="T0" fmla="*/ 3 w 24"/>
                <a:gd name="T1" fmla="*/ 1 h 26"/>
                <a:gd name="T2" fmla="*/ 2 w 24"/>
                <a:gd name="T3" fmla="*/ 3 h 26"/>
                <a:gd name="T4" fmla="*/ 1 w 24"/>
                <a:gd name="T5" fmla="*/ 1 h 26"/>
                <a:gd name="T6" fmla="*/ 2 w 24"/>
                <a:gd name="T7" fmla="*/ 0 h 26"/>
                <a:gd name="T8" fmla="*/ 3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3" y="15"/>
                  </a:moveTo>
                  <a:cubicBezTo>
                    <a:pt x="22" y="22"/>
                    <a:pt x="16" y="26"/>
                    <a:pt x="10" y="25"/>
                  </a:cubicBezTo>
                  <a:cubicBezTo>
                    <a:pt x="4" y="24"/>
                    <a:pt x="0" y="17"/>
                    <a:pt x="2" y="11"/>
                  </a:cubicBezTo>
                  <a:cubicBezTo>
                    <a:pt x="3" y="4"/>
                    <a:pt x="9" y="0"/>
                    <a:pt x="15" y="1"/>
                  </a:cubicBezTo>
                  <a:cubicBezTo>
                    <a:pt x="21" y="3"/>
                    <a:pt x="24" y="9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4" name="Freeform 288">
              <a:extLst>
                <a:ext uri="{FF2B5EF4-FFF2-40B4-BE49-F238E27FC236}">
                  <a16:creationId xmlns:a16="http://schemas.microsoft.com/office/drawing/2014/main" id="{5CAD63C4-A6B2-4A6F-AAF7-4C5663CAE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085"/>
              <a:ext cx="38" cy="69"/>
            </a:xfrm>
            <a:custGeom>
              <a:avLst/>
              <a:gdLst>
                <a:gd name="T0" fmla="*/ 0 w 77"/>
                <a:gd name="T1" fmla="*/ 4 h 138"/>
                <a:gd name="T2" fmla="*/ 6 w 77"/>
                <a:gd name="T3" fmla="*/ 5 h 138"/>
                <a:gd name="T4" fmla="*/ 9 w 77"/>
                <a:gd name="T5" fmla="*/ 18 h 138"/>
                <a:gd name="T6" fmla="*/ 6 w 77"/>
                <a:gd name="T7" fmla="*/ 7 h 138"/>
                <a:gd name="T8" fmla="*/ 0 w 77"/>
                <a:gd name="T9" fmla="*/ 4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38">
                  <a:moveTo>
                    <a:pt x="0" y="32"/>
                  </a:moveTo>
                  <a:cubicBezTo>
                    <a:pt x="0" y="32"/>
                    <a:pt x="38" y="0"/>
                    <a:pt x="50" y="36"/>
                  </a:cubicBezTo>
                  <a:cubicBezTo>
                    <a:pt x="62" y="73"/>
                    <a:pt x="65" y="123"/>
                    <a:pt x="77" y="138"/>
                  </a:cubicBezTo>
                  <a:cubicBezTo>
                    <a:pt x="77" y="138"/>
                    <a:pt x="48" y="81"/>
                    <a:pt x="48" y="49"/>
                  </a:cubicBezTo>
                  <a:cubicBezTo>
                    <a:pt x="48" y="16"/>
                    <a:pt x="24" y="16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5" name="Freeform 289">
              <a:extLst>
                <a:ext uri="{FF2B5EF4-FFF2-40B4-BE49-F238E27FC236}">
                  <a16:creationId xmlns:a16="http://schemas.microsoft.com/office/drawing/2014/main" id="{E9828273-6863-4979-A198-57149C7CD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109"/>
              <a:ext cx="12" cy="12"/>
            </a:xfrm>
            <a:custGeom>
              <a:avLst/>
              <a:gdLst>
                <a:gd name="T0" fmla="*/ 3 w 23"/>
                <a:gd name="T1" fmla="*/ 2 h 24"/>
                <a:gd name="T2" fmla="*/ 2 w 23"/>
                <a:gd name="T3" fmla="*/ 3 h 24"/>
                <a:gd name="T4" fmla="*/ 1 w 23"/>
                <a:gd name="T5" fmla="*/ 2 h 24"/>
                <a:gd name="T6" fmla="*/ 2 w 23"/>
                <a:gd name="T7" fmla="*/ 1 h 24"/>
                <a:gd name="T8" fmla="*/ 3 w 23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22" y="14"/>
                  </a:moveTo>
                  <a:cubicBezTo>
                    <a:pt x="21" y="20"/>
                    <a:pt x="15" y="24"/>
                    <a:pt x="9" y="22"/>
                  </a:cubicBezTo>
                  <a:cubicBezTo>
                    <a:pt x="3" y="21"/>
                    <a:pt x="0" y="15"/>
                    <a:pt x="1" y="10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0" y="3"/>
                    <a:pt x="23" y="8"/>
                    <a:pt x="2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6" name="Freeform 290">
              <a:extLst>
                <a:ext uri="{FF2B5EF4-FFF2-40B4-BE49-F238E27FC236}">
                  <a16:creationId xmlns:a16="http://schemas.microsoft.com/office/drawing/2014/main" id="{5B430351-7243-45BB-9010-E6A308364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122"/>
              <a:ext cx="8" cy="7"/>
            </a:xfrm>
            <a:custGeom>
              <a:avLst/>
              <a:gdLst>
                <a:gd name="T0" fmla="*/ 2 w 16"/>
                <a:gd name="T1" fmla="*/ 2 h 14"/>
                <a:gd name="T2" fmla="*/ 1 w 16"/>
                <a:gd name="T3" fmla="*/ 2 h 14"/>
                <a:gd name="T4" fmla="*/ 1 w 16"/>
                <a:gd name="T5" fmla="*/ 1 h 14"/>
                <a:gd name="T6" fmla="*/ 2 w 16"/>
                <a:gd name="T7" fmla="*/ 1 h 14"/>
                <a:gd name="T8" fmla="*/ 2 w 16"/>
                <a:gd name="T9" fmla="*/ 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cubicBezTo>
                    <a:pt x="15" y="12"/>
                    <a:pt x="11" y="14"/>
                    <a:pt x="7" y="14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7" name="Freeform 291">
              <a:extLst>
                <a:ext uri="{FF2B5EF4-FFF2-40B4-BE49-F238E27FC236}">
                  <a16:creationId xmlns:a16="http://schemas.microsoft.com/office/drawing/2014/main" id="{A6C02AC2-8752-4B70-B5B4-C121CC80E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580"/>
              <a:ext cx="186" cy="102"/>
            </a:xfrm>
            <a:custGeom>
              <a:avLst/>
              <a:gdLst>
                <a:gd name="T0" fmla="*/ 46 w 374"/>
                <a:gd name="T1" fmla="*/ 1 h 207"/>
                <a:gd name="T2" fmla="*/ 30 w 374"/>
                <a:gd name="T3" fmla="*/ 8 h 207"/>
                <a:gd name="T4" fmla="*/ 0 w 374"/>
                <a:gd name="T5" fmla="*/ 25 h 207"/>
                <a:gd name="T6" fmla="*/ 20 w 374"/>
                <a:gd name="T7" fmla="*/ 12 h 207"/>
                <a:gd name="T8" fmla="*/ 46 w 374"/>
                <a:gd name="T9" fmla="*/ 1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207">
                  <a:moveTo>
                    <a:pt x="374" y="10"/>
                  </a:moveTo>
                  <a:cubicBezTo>
                    <a:pt x="374" y="10"/>
                    <a:pt x="294" y="39"/>
                    <a:pt x="246" y="69"/>
                  </a:cubicBezTo>
                  <a:cubicBezTo>
                    <a:pt x="197" y="99"/>
                    <a:pt x="100" y="182"/>
                    <a:pt x="0" y="207"/>
                  </a:cubicBezTo>
                  <a:cubicBezTo>
                    <a:pt x="0" y="207"/>
                    <a:pt x="126" y="143"/>
                    <a:pt x="164" y="101"/>
                  </a:cubicBezTo>
                  <a:cubicBezTo>
                    <a:pt x="201" y="60"/>
                    <a:pt x="315" y="0"/>
                    <a:pt x="374" y="1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8" name="Freeform 292">
              <a:extLst>
                <a:ext uri="{FF2B5EF4-FFF2-40B4-BE49-F238E27FC236}">
                  <a16:creationId xmlns:a16="http://schemas.microsoft.com/office/drawing/2014/main" id="{167CF033-2884-4DCD-A55F-EBAEC5DDE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543"/>
              <a:ext cx="92" cy="195"/>
            </a:xfrm>
            <a:custGeom>
              <a:avLst/>
              <a:gdLst>
                <a:gd name="T0" fmla="*/ 0 w 186"/>
                <a:gd name="T1" fmla="*/ 0 h 393"/>
                <a:gd name="T2" fmla="*/ 18 w 186"/>
                <a:gd name="T3" fmla="*/ 48 h 393"/>
                <a:gd name="T4" fmla="*/ 0 w 186"/>
                <a:gd name="T5" fmla="*/ 0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393">
                  <a:moveTo>
                    <a:pt x="0" y="0"/>
                  </a:moveTo>
                  <a:cubicBezTo>
                    <a:pt x="0" y="0"/>
                    <a:pt x="94" y="85"/>
                    <a:pt x="145" y="393"/>
                  </a:cubicBezTo>
                  <a:cubicBezTo>
                    <a:pt x="145" y="393"/>
                    <a:pt x="186" y="139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9" name="Freeform 293">
              <a:extLst>
                <a:ext uri="{FF2B5EF4-FFF2-40B4-BE49-F238E27FC236}">
                  <a16:creationId xmlns:a16="http://schemas.microsoft.com/office/drawing/2014/main" id="{CD3BC8E6-B6B2-4874-AC6F-3A35123E9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387"/>
              <a:ext cx="62" cy="60"/>
            </a:xfrm>
            <a:custGeom>
              <a:avLst/>
              <a:gdLst>
                <a:gd name="T0" fmla="*/ 7 w 124"/>
                <a:gd name="T1" fmla="*/ 0 h 120"/>
                <a:gd name="T2" fmla="*/ 0 w 124"/>
                <a:gd name="T3" fmla="*/ 15 h 120"/>
                <a:gd name="T4" fmla="*/ 7 w 124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20">
                  <a:moveTo>
                    <a:pt x="53" y="0"/>
                  </a:moveTo>
                  <a:cubicBezTo>
                    <a:pt x="53" y="0"/>
                    <a:pt x="88" y="19"/>
                    <a:pt x="0" y="120"/>
                  </a:cubicBezTo>
                  <a:cubicBezTo>
                    <a:pt x="0" y="120"/>
                    <a:pt x="124" y="30"/>
                    <a:pt x="5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0" name="Freeform 294">
              <a:extLst>
                <a:ext uri="{FF2B5EF4-FFF2-40B4-BE49-F238E27FC236}">
                  <a16:creationId xmlns:a16="http://schemas.microsoft.com/office/drawing/2014/main" id="{26CE6CD0-2782-4C36-81A2-241FCAD34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370"/>
              <a:ext cx="38" cy="126"/>
            </a:xfrm>
            <a:custGeom>
              <a:avLst/>
              <a:gdLst>
                <a:gd name="T0" fmla="*/ 7 w 75"/>
                <a:gd name="T1" fmla="*/ 0 h 255"/>
                <a:gd name="T2" fmla="*/ 6 w 75"/>
                <a:gd name="T3" fmla="*/ 11 h 255"/>
                <a:gd name="T4" fmla="*/ 9 w 75"/>
                <a:gd name="T5" fmla="*/ 31 h 255"/>
                <a:gd name="T6" fmla="*/ 4 w 75"/>
                <a:gd name="T7" fmla="*/ 13 h 255"/>
                <a:gd name="T8" fmla="*/ 7 w 75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55">
                  <a:moveTo>
                    <a:pt x="54" y="0"/>
                  </a:moveTo>
                  <a:cubicBezTo>
                    <a:pt x="54" y="0"/>
                    <a:pt x="23" y="47"/>
                    <a:pt x="45" y="92"/>
                  </a:cubicBezTo>
                  <a:cubicBezTo>
                    <a:pt x="67" y="138"/>
                    <a:pt x="75" y="218"/>
                    <a:pt x="66" y="255"/>
                  </a:cubicBezTo>
                  <a:cubicBezTo>
                    <a:pt x="66" y="255"/>
                    <a:pt x="56" y="144"/>
                    <a:pt x="28" y="108"/>
                  </a:cubicBezTo>
                  <a:cubicBezTo>
                    <a:pt x="0" y="72"/>
                    <a:pt x="41" y="6"/>
                    <a:pt x="5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1" name="Freeform 295">
              <a:extLst>
                <a:ext uri="{FF2B5EF4-FFF2-40B4-BE49-F238E27FC236}">
                  <a16:creationId xmlns:a16="http://schemas.microsoft.com/office/drawing/2014/main" id="{ED83912B-FBF3-4406-A6A8-D8BBDB4CB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264"/>
              <a:ext cx="30" cy="33"/>
            </a:xfrm>
            <a:custGeom>
              <a:avLst/>
              <a:gdLst>
                <a:gd name="T0" fmla="*/ 0 w 61"/>
                <a:gd name="T1" fmla="*/ 0 h 66"/>
                <a:gd name="T2" fmla="*/ 7 w 61"/>
                <a:gd name="T3" fmla="*/ 8 h 66"/>
                <a:gd name="T4" fmla="*/ 0 w 61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66">
                  <a:moveTo>
                    <a:pt x="0" y="0"/>
                  </a:moveTo>
                  <a:cubicBezTo>
                    <a:pt x="0" y="0"/>
                    <a:pt x="25" y="52"/>
                    <a:pt x="61" y="63"/>
                  </a:cubicBezTo>
                  <a:cubicBezTo>
                    <a:pt x="61" y="63"/>
                    <a:pt x="4" y="6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2" name="Freeform 296">
              <a:extLst>
                <a:ext uri="{FF2B5EF4-FFF2-40B4-BE49-F238E27FC236}">
                  <a16:creationId xmlns:a16="http://schemas.microsoft.com/office/drawing/2014/main" id="{40D7107E-1500-4FA8-9374-EA7AFE8FB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77"/>
              <a:ext cx="51" cy="75"/>
            </a:xfrm>
            <a:custGeom>
              <a:avLst/>
              <a:gdLst>
                <a:gd name="T0" fmla="*/ 8 w 101"/>
                <a:gd name="T1" fmla="*/ 0 h 150"/>
                <a:gd name="T2" fmla="*/ 0 w 101"/>
                <a:gd name="T3" fmla="*/ 19 h 150"/>
                <a:gd name="T4" fmla="*/ 8 w 101"/>
                <a:gd name="T5" fmla="*/ 0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50">
                  <a:moveTo>
                    <a:pt x="63" y="0"/>
                  </a:moveTo>
                  <a:cubicBezTo>
                    <a:pt x="63" y="0"/>
                    <a:pt x="77" y="104"/>
                    <a:pt x="0" y="150"/>
                  </a:cubicBezTo>
                  <a:cubicBezTo>
                    <a:pt x="0" y="150"/>
                    <a:pt x="101" y="127"/>
                    <a:pt x="6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3" name="Freeform 297">
              <a:extLst>
                <a:ext uri="{FF2B5EF4-FFF2-40B4-BE49-F238E27FC236}">
                  <a16:creationId xmlns:a16="http://schemas.microsoft.com/office/drawing/2014/main" id="{EE0AB46C-70DE-4C04-9016-D92DD9845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114"/>
              <a:ext cx="59" cy="69"/>
            </a:xfrm>
            <a:custGeom>
              <a:avLst/>
              <a:gdLst>
                <a:gd name="T0" fmla="*/ 15 w 118"/>
                <a:gd name="T1" fmla="*/ 0 h 140"/>
                <a:gd name="T2" fmla="*/ 0 w 118"/>
                <a:gd name="T3" fmla="*/ 17 h 140"/>
                <a:gd name="T4" fmla="*/ 15 w 118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40">
                  <a:moveTo>
                    <a:pt x="118" y="0"/>
                  </a:moveTo>
                  <a:cubicBezTo>
                    <a:pt x="118" y="0"/>
                    <a:pt x="21" y="39"/>
                    <a:pt x="0" y="140"/>
                  </a:cubicBezTo>
                  <a:cubicBezTo>
                    <a:pt x="0" y="140"/>
                    <a:pt x="62" y="18"/>
                    <a:pt x="11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4" name="Freeform 298">
              <a:extLst>
                <a:ext uri="{FF2B5EF4-FFF2-40B4-BE49-F238E27FC236}">
                  <a16:creationId xmlns:a16="http://schemas.microsoft.com/office/drawing/2014/main" id="{39CD0DC9-23E8-437F-8B3F-576724D5D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019"/>
              <a:ext cx="66" cy="70"/>
            </a:xfrm>
            <a:custGeom>
              <a:avLst/>
              <a:gdLst>
                <a:gd name="T0" fmla="*/ 0 w 133"/>
                <a:gd name="T1" fmla="*/ 0 h 140"/>
                <a:gd name="T2" fmla="*/ 13 w 133"/>
                <a:gd name="T3" fmla="*/ 18 h 140"/>
                <a:gd name="T4" fmla="*/ 0 w 133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40">
                  <a:moveTo>
                    <a:pt x="0" y="0"/>
                  </a:moveTo>
                  <a:cubicBezTo>
                    <a:pt x="0" y="0"/>
                    <a:pt x="86" y="38"/>
                    <a:pt x="111" y="140"/>
                  </a:cubicBezTo>
                  <a:cubicBezTo>
                    <a:pt x="111" y="140"/>
                    <a:pt x="133" y="4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5" name="Freeform 299">
              <a:extLst>
                <a:ext uri="{FF2B5EF4-FFF2-40B4-BE49-F238E27FC236}">
                  <a16:creationId xmlns:a16="http://schemas.microsoft.com/office/drawing/2014/main" id="{64A12860-AEF2-48B9-B8D1-7109F6096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264"/>
              <a:ext cx="19" cy="21"/>
            </a:xfrm>
            <a:custGeom>
              <a:avLst/>
              <a:gdLst>
                <a:gd name="T0" fmla="*/ 0 w 39"/>
                <a:gd name="T1" fmla="*/ 3 h 42"/>
                <a:gd name="T2" fmla="*/ 4 w 39"/>
                <a:gd name="T3" fmla="*/ 6 h 42"/>
                <a:gd name="T4" fmla="*/ 0 w 39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2">
                  <a:moveTo>
                    <a:pt x="0" y="17"/>
                  </a:moveTo>
                  <a:cubicBezTo>
                    <a:pt x="0" y="17"/>
                    <a:pt x="35" y="0"/>
                    <a:pt x="39" y="42"/>
                  </a:cubicBezTo>
                  <a:cubicBezTo>
                    <a:pt x="39" y="42"/>
                    <a:pt x="20" y="7"/>
                    <a:pt x="0" y="17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6" name="Freeform 300">
              <a:extLst>
                <a:ext uri="{FF2B5EF4-FFF2-40B4-BE49-F238E27FC236}">
                  <a16:creationId xmlns:a16="http://schemas.microsoft.com/office/drawing/2014/main" id="{CC95A6DD-FDE5-4BCB-9A81-E454F2AD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328"/>
              <a:ext cx="56" cy="12"/>
            </a:xfrm>
            <a:custGeom>
              <a:avLst/>
              <a:gdLst>
                <a:gd name="T0" fmla="*/ 0 w 113"/>
                <a:gd name="T1" fmla="*/ 1 h 26"/>
                <a:gd name="T2" fmla="*/ 14 w 113"/>
                <a:gd name="T3" fmla="*/ 0 h 26"/>
                <a:gd name="T4" fmla="*/ 0 w 113"/>
                <a:gd name="T5" fmla="*/ 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6">
                  <a:moveTo>
                    <a:pt x="0" y="11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55" y="26"/>
                    <a:pt x="0" y="1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7" name="Freeform 301">
              <a:extLst>
                <a:ext uri="{FF2B5EF4-FFF2-40B4-BE49-F238E27FC236}">
                  <a16:creationId xmlns:a16="http://schemas.microsoft.com/office/drawing/2014/main" id="{071EBD3C-D37A-4918-83BC-79A3C8DE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410"/>
              <a:ext cx="49" cy="64"/>
            </a:xfrm>
            <a:custGeom>
              <a:avLst/>
              <a:gdLst>
                <a:gd name="T0" fmla="*/ 0 w 98"/>
                <a:gd name="T1" fmla="*/ 0 h 128"/>
                <a:gd name="T2" fmla="*/ 13 w 98"/>
                <a:gd name="T3" fmla="*/ 16 h 128"/>
                <a:gd name="T4" fmla="*/ 0 w 9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28">
                  <a:moveTo>
                    <a:pt x="0" y="0"/>
                  </a:moveTo>
                  <a:cubicBezTo>
                    <a:pt x="0" y="0"/>
                    <a:pt x="5" y="65"/>
                    <a:pt x="98" y="128"/>
                  </a:cubicBezTo>
                  <a:cubicBezTo>
                    <a:pt x="98" y="128"/>
                    <a:pt x="19" y="5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8" name="Freeform 302">
              <a:extLst>
                <a:ext uri="{FF2B5EF4-FFF2-40B4-BE49-F238E27FC236}">
                  <a16:creationId xmlns:a16="http://schemas.microsoft.com/office/drawing/2014/main" id="{09931F8D-FF60-49AD-A0E1-0288B87FE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590"/>
              <a:ext cx="118" cy="90"/>
            </a:xfrm>
            <a:custGeom>
              <a:avLst/>
              <a:gdLst>
                <a:gd name="T0" fmla="*/ 29 w 238"/>
                <a:gd name="T1" fmla="*/ 0 h 183"/>
                <a:gd name="T2" fmla="*/ 0 w 238"/>
                <a:gd name="T3" fmla="*/ 22 h 183"/>
                <a:gd name="T4" fmla="*/ 29 w 238"/>
                <a:gd name="T5" fmla="*/ 0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183">
                  <a:moveTo>
                    <a:pt x="238" y="0"/>
                  </a:moveTo>
                  <a:cubicBezTo>
                    <a:pt x="238" y="0"/>
                    <a:pt x="114" y="151"/>
                    <a:pt x="0" y="183"/>
                  </a:cubicBezTo>
                  <a:cubicBezTo>
                    <a:pt x="0" y="183"/>
                    <a:pt x="134" y="114"/>
                    <a:pt x="2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9" name="Freeform 303">
              <a:extLst>
                <a:ext uri="{FF2B5EF4-FFF2-40B4-BE49-F238E27FC236}">
                  <a16:creationId xmlns:a16="http://schemas.microsoft.com/office/drawing/2014/main" id="{0CF7E86F-62FB-4BD6-93DC-2A28B24EF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823"/>
              <a:ext cx="29" cy="15"/>
            </a:xfrm>
            <a:custGeom>
              <a:avLst/>
              <a:gdLst>
                <a:gd name="T0" fmla="*/ 0 w 57"/>
                <a:gd name="T1" fmla="*/ 2 h 30"/>
                <a:gd name="T2" fmla="*/ 8 w 57"/>
                <a:gd name="T3" fmla="*/ 4 h 30"/>
                <a:gd name="T4" fmla="*/ 0 w 57"/>
                <a:gd name="T5" fmla="*/ 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0">
                  <a:moveTo>
                    <a:pt x="0" y="15"/>
                  </a:moveTo>
                  <a:cubicBezTo>
                    <a:pt x="0" y="15"/>
                    <a:pt x="48" y="22"/>
                    <a:pt x="57" y="30"/>
                  </a:cubicBezTo>
                  <a:cubicBezTo>
                    <a:pt x="57" y="30"/>
                    <a:pt x="42" y="0"/>
                    <a:pt x="0" y="1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0" name="Freeform 304">
              <a:extLst>
                <a:ext uri="{FF2B5EF4-FFF2-40B4-BE49-F238E27FC236}">
                  <a16:creationId xmlns:a16="http://schemas.microsoft.com/office/drawing/2014/main" id="{AB57E5C9-E4E9-400F-8B89-5E4476D6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813"/>
              <a:ext cx="70" cy="85"/>
            </a:xfrm>
            <a:custGeom>
              <a:avLst/>
              <a:gdLst>
                <a:gd name="T0" fmla="*/ 0 w 140"/>
                <a:gd name="T1" fmla="*/ 0 h 170"/>
                <a:gd name="T2" fmla="*/ 18 w 140"/>
                <a:gd name="T3" fmla="*/ 7 h 170"/>
                <a:gd name="T4" fmla="*/ 0 w 140"/>
                <a:gd name="T5" fmla="*/ 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70">
                  <a:moveTo>
                    <a:pt x="0" y="0"/>
                  </a:moveTo>
                  <a:cubicBezTo>
                    <a:pt x="0" y="0"/>
                    <a:pt x="43" y="170"/>
                    <a:pt x="140" y="50"/>
                  </a:cubicBezTo>
                  <a:cubicBezTo>
                    <a:pt x="140" y="50"/>
                    <a:pt x="60" y="13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1" name="Freeform 305">
              <a:extLst>
                <a:ext uri="{FF2B5EF4-FFF2-40B4-BE49-F238E27FC236}">
                  <a16:creationId xmlns:a16="http://schemas.microsoft.com/office/drawing/2014/main" id="{59BD6A31-16C9-48C1-A547-6B40C3D6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655"/>
              <a:ext cx="86" cy="47"/>
            </a:xfrm>
            <a:custGeom>
              <a:avLst/>
              <a:gdLst>
                <a:gd name="T0" fmla="*/ 0 w 172"/>
                <a:gd name="T1" fmla="*/ 0 h 94"/>
                <a:gd name="T2" fmla="*/ 22 w 172"/>
                <a:gd name="T3" fmla="*/ 7 h 94"/>
                <a:gd name="T4" fmla="*/ 0 w 172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94">
                  <a:moveTo>
                    <a:pt x="0" y="0"/>
                  </a:moveTo>
                  <a:cubicBezTo>
                    <a:pt x="0" y="0"/>
                    <a:pt x="23" y="94"/>
                    <a:pt x="172" y="56"/>
                  </a:cubicBezTo>
                  <a:cubicBezTo>
                    <a:pt x="172" y="56"/>
                    <a:pt x="70" y="9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2" name="Freeform 306">
              <a:extLst>
                <a:ext uri="{FF2B5EF4-FFF2-40B4-BE49-F238E27FC236}">
                  <a16:creationId xmlns:a16="http://schemas.microsoft.com/office/drawing/2014/main" id="{A2F09719-6555-4580-A786-FBD806C35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451"/>
              <a:ext cx="98" cy="79"/>
            </a:xfrm>
            <a:custGeom>
              <a:avLst/>
              <a:gdLst>
                <a:gd name="T0" fmla="*/ 24 w 197"/>
                <a:gd name="T1" fmla="*/ 0 h 159"/>
                <a:gd name="T2" fmla="*/ 0 w 197"/>
                <a:gd name="T3" fmla="*/ 19 h 159"/>
                <a:gd name="T4" fmla="*/ 24 w 197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159">
                  <a:moveTo>
                    <a:pt x="197" y="0"/>
                  </a:moveTo>
                  <a:cubicBezTo>
                    <a:pt x="197" y="0"/>
                    <a:pt x="77" y="23"/>
                    <a:pt x="0" y="159"/>
                  </a:cubicBezTo>
                  <a:cubicBezTo>
                    <a:pt x="0" y="159"/>
                    <a:pt x="60" y="2"/>
                    <a:pt x="19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3" name="Freeform 307">
              <a:extLst>
                <a:ext uri="{FF2B5EF4-FFF2-40B4-BE49-F238E27FC236}">
                  <a16:creationId xmlns:a16="http://schemas.microsoft.com/office/drawing/2014/main" id="{1E0B4ECB-0B3E-46F1-8DF3-2E2A33AB2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263"/>
              <a:ext cx="81" cy="56"/>
            </a:xfrm>
            <a:custGeom>
              <a:avLst/>
              <a:gdLst>
                <a:gd name="T0" fmla="*/ 0 w 163"/>
                <a:gd name="T1" fmla="*/ 14 h 112"/>
                <a:gd name="T2" fmla="*/ 20 w 163"/>
                <a:gd name="T3" fmla="*/ 11 h 112"/>
                <a:gd name="T4" fmla="*/ 0 w 163"/>
                <a:gd name="T5" fmla="*/ 14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12">
                  <a:moveTo>
                    <a:pt x="0" y="112"/>
                  </a:moveTo>
                  <a:cubicBezTo>
                    <a:pt x="0" y="112"/>
                    <a:pt x="90" y="34"/>
                    <a:pt x="163" y="81"/>
                  </a:cubicBezTo>
                  <a:cubicBezTo>
                    <a:pt x="163" y="81"/>
                    <a:pt x="78" y="0"/>
                    <a:pt x="0" y="112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4" name="Freeform 308">
              <a:extLst>
                <a:ext uri="{FF2B5EF4-FFF2-40B4-BE49-F238E27FC236}">
                  <a16:creationId xmlns:a16="http://schemas.microsoft.com/office/drawing/2014/main" id="{424945C5-343B-4C1B-94EA-714042850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070"/>
              <a:ext cx="45" cy="90"/>
            </a:xfrm>
            <a:custGeom>
              <a:avLst/>
              <a:gdLst>
                <a:gd name="T0" fmla="*/ 11 w 91"/>
                <a:gd name="T1" fmla="*/ 0 h 182"/>
                <a:gd name="T2" fmla="*/ 3 w 91"/>
                <a:gd name="T3" fmla="*/ 6 h 182"/>
                <a:gd name="T4" fmla="*/ 0 w 91"/>
                <a:gd name="T5" fmla="*/ 22 h 182"/>
                <a:gd name="T6" fmla="*/ 2 w 91"/>
                <a:gd name="T7" fmla="*/ 10 h 182"/>
                <a:gd name="T8" fmla="*/ 11 w 91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82">
                  <a:moveTo>
                    <a:pt x="91" y="0"/>
                  </a:moveTo>
                  <a:cubicBezTo>
                    <a:pt x="91" y="0"/>
                    <a:pt x="39" y="1"/>
                    <a:pt x="29" y="55"/>
                  </a:cubicBezTo>
                  <a:cubicBezTo>
                    <a:pt x="19" y="110"/>
                    <a:pt x="28" y="140"/>
                    <a:pt x="0" y="182"/>
                  </a:cubicBezTo>
                  <a:cubicBezTo>
                    <a:pt x="0" y="182"/>
                    <a:pt x="22" y="121"/>
                    <a:pt x="16" y="87"/>
                  </a:cubicBezTo>
                  <a:cubicBezTo>
                    <a:pt x="10" y="52"/>
                    <a:pt x="30" y="2"/>
                    <a:pt x="9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5" name="Freeform 309">
              <a:extLst>
                <a:ext uri="{FF2B5EF4-FFF2-40B4-BE49-F238E27FC236}">
                  <a16:creationId xmlns:a16="http://schemas.microsoft.com/office/drawing/2014/main" id="{3A92B436-DBCE-4E86-A3B1-840A10C88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019"/>
              <a:ext cx="30" cy="70"/>
            </a:xfrm>
            <a:custGeom>
              <a:avLst/>
              <a:gdLst>
                <a:gd name="T0" fmla="*/ 8 w 60"/>
                <a:gd name="T1" fmla="*/ 0 h 141"/>
                <a:gd name="T2" fmla="*/ 8 w 60"/>
                <a:gd name="T3" fmla="*/ 17 h 141"/>
                <a:gd name="T4" fmla="*/ 8 w 60"/>
                <a:gd name="T5" fmla="*/ 0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41">
                  <a:moveTo>
                    <a:pt x="60" y="0"/>
                  </a:moveTo>
                  <a:cubicBezTo>
                    <a:pt x="60" y="0"/>
                    <a:pt x="10" y="54"/>
                    <a:pt x="57" y="141"/>
                  </a:cubicBezTo>
                  <a:cubicBezTo>
                    <a:pt x="57" y="141"/>
                    <a:pt x="0" y="57"/>
                    <a:pt x="6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6" name="Freeform 310">
              <a:extLst>
                <a:ext uri="{FF2B5EF4-FFF2-40B4-BE49-F238E27FC236}">
                  <a16:creationId xmlns:a16="http://schemas.microsoft.com/office/drawing/2014/main" id="{023A8090-62A5-4317-A929-857B2B873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829"/>
              <a:ext cx="63" cy="141"/>
            </a:xfrm>
            <a:custGeom>
              <a:avLst/>
              <a:gdLst>
                <a:gd name="T0" fmla="*/ 16 w 126"/>
                <a:gd name="T1" fmla="*/ 0 h 284"/>
                <a:gd name="T2" fmla="*/ 13 w 126"/>
                <a:gd name="T3" fmla="*/ 35 h 284"/>
                <a:gd name="T4" fmla="*/ 16 w 126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84">
                  <a:moveTo>
                    <a:pt x="126" y="0"/>
                  </a:moveTo>
                  <a:cubicBezTo>
                    <a:pt x="126" y="0"/>
                    <a:pt x="23" y="139"/>
                    <a:pt x="98" y="284"/>
                  </a:cubicBezTo>
                  <a:cubicBezTo>
                    <a:pt x="98" y="284"/>
                    <a:pt x="0" y="141"/>
                    <a:pt x="12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7" name="Freeform 311">
              <a:extLst>
                <a:ext uri="{FF2B5EF4-FFF2-40B4-BE49-F238E27FC236}">
                  <a16:creationId xmlns:a16="http://schemas.microsoft.com/office/drawing/2014/main" id="{C9C0B21C-C136-461A-ACBC-E4BCF55EB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789"/>
              <a:ext cx="24" cy="74"/>
            </a:xfrm>
            <a:custGeom>
              <a:avLst/>
              <a:gdLst>
                <a:gd name="T0" fmla="*/ 6 w 48"/>
                <a:gd name="T1" fmla="*/ 2 h 150"/>
                <a:gd name="T2" fmla="*/ 0 w 48"/>
                <a:gd name="T3" fmla="*/ 18 h 150"/>
                <a:gd name="T4" fmla="*/ 6 w 48"/>
                <a:gd name="T5" fmla="*/ 2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50">
                  <a:moveTo>
                    <a:pt x="48" y="21"/>
                  </a:moveTo>
                  <a:cubicBezTo>
                    <a:pt x="48" y="21"/>
                    <a:pt x="15" y="31"/>
                    <a:pt x="0" y="150"/>
                  </a:cubicBezTo>
                  <a:cubicBezTo>
                    <a:pt x="0" y="150"/>
                    <a:pt x="9" y="0"/>
                    <a:pt x="48" y="2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8" name="Freeform 312">
              <a:extLst>
                <a:ext uri="{FF2B5EF4-FFF2-40B4-BE49-F238E27FC236}">
                  <a16:creationId xmlns:a16="http://schemas.microsoft.com/office/drawing/2014/main" id="{16198623-4829-401E-BB0F-D42CCE91D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773"/>
              <a:ext cx="113" cy="133"/>
            </a:xfrm>
            <a:custGeom>
              <a:avLst/>
              <a:gdLst>
                <a:gd name="T0" fmla="*/ 0 w 227"/>
                <a:gd name="T1" fmla="*/ 2 h 268"/>
                <a:gd name="T2" fmla="*/ 7 w 227"/>
                <a:gd name="T3" fmla="*/ 9 h 268"/>
                <a:gd name="T4" fmla="*/ 28 w 227"/>
                <a:gd name="T5" fmla="*/ 30 h 268"/>
                <a:gd name="T6" fmla="*/ 11 w 227"/>
                <a:gd name="T7" fmla="*/ 16 h 268"/>
                <a:gd name="T8" fmla="*/ 0 w 227"/>
                <a:gd name="T9" fmla="*/ 2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8">
                  <a:moveTo>
                    <a:pt x="0" y="23"/>
                  </a:moveTo>
                  <a:cubicBezTo>
                    <a:pt x="0" y="23"/>
                    <a:pt x="35" y="10"/>
                    <a:pt x="60" y="73"/>
                  </a:cubicBezTo>
                  <a:cubicBezTo>
                    <a:pt x="85" y="137"/>
                    <a:pt x="148" y="268"/>
                    <a:pt x="227" y="245"/>
                  </a:cubicBezTo>
                  <a:cubicBezTo>
                    <a:pt x="227" y="245"/>
                    <a:pt x="155" y="250"/>
                    <a:pt x="95" y="130"/>
                  </a:cubicBezTo>
                  <a:cubicBezTo>
                    <a:pt x="36" y="10"/>
                    <a:pt x="35" y="0"/>
                    <a:pt x="0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9" name="Freeform 313">
              <a:extLst>
                <a:ext uri="{FF2B5EF4-FFF2-40B4-BE49-F238E27FC236}">
                  <a16:creationId xmlns:a16="http://schemas.microsoft.com/office/drawing/2014/main" id="{2C52307C-9123-4CE6-94F1-F64F35CEE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092"/>
              <a:ext cx="37" cy="28"/>
            </a:xfrm>
            <a:custGeom>
              <a:avLst/>
              <a:gdLst>
                <a:gd name="T0" fmla="*/ 8 w 74"/>
                <a:gd name="T1" fmla="*/ 0 h 55"/>
                <a:gd name="T2" fmla="*/ 0 w 74"/>
                <a:gd name="T3" fmla="*/ 7 h 55"/>
                <a:gd name="T4" fmla="*/ 8 w 74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55">
                  <a:moveTo>
                    <a:pt x="59" y="0"/>
                  </a:moveTo>
                  <a:cubicBezTo>
                    <a:pt x="59" y="0"/>
                    <a:pt x="56" y="37"/>
                    <a:pt x="0" y="55"/>
                  </a:cubicBezTo>
                  <a:cubicBezTo>
                    <a:pt x="0" y="55"/>
                    <a:pt x="74" y="48"/>
                    <a:pt x="5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0" name="Freeform 314">
              <a:extLst>
                <a:ext uri="{FF2B5EF4-FFF2-40B4-BE49-F238E27FC236}">
                  <a16:creationId xmlns:a16="http://schemas.microsoft.com/office/drawing/2014/main" id="{F6BD1082-554D-48D7-869D-B07879839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129"/>
              <a:ext cx="95" cy="77"/>
            </a:xfrm>
            <a:custGeom>
              <a:avLst/>
              <a:gdLst>
                <a:gd name="T0" fmla="*/ 22 w 190"/>
                <a:gd name="T1" fmla="*/ 0 h 154"/>
                <a:gd name="T2" fmla="*/ 14 w 190"/>
                <a:gd name="T3" fmla="*/ 12 h 154"/>
                <a:gd name="T4" fmla="*/ 0 w 190"/>
                <a:gd name="T5" fmla="*/ 20 h 154"/>
                <a:gd name="T6" fmla="*/ 14 w 190"/>
                <a:gd name="T7" fmla="*/ 13 h 154"/>
                <a:gd name="T8" fmla="*/ 22 w 190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54">
                  <a:moveTo>
                    <a:pt x="175" y="0"/>
                  </a:moveTo>
                  <a:cubicBezTo>
                    <a:pt x="175" y="0"/>
                    <a:pt x="189" y="72"/>
                    <a:pt x="111" y="95"/>
                  </a:cubicBezTo>
                  <a:cubicBezTo>
                    <a:pt x="34" y="118"/>
                    <a:pt x="23" y="130"/>
                    <a:pt x="0" y="154"/>
                  </a:cubicBezTo>
                  <a:cubicBezTo>
                    <a:pt x="0" y="154"/>
                    <a:pt x="46" y="115"/>
                    <a:pt x="108" y="103"/>
                  </a:cubicBezTo>
                  <a:cubicBezTo>
                    <a:pt x="170" y="92"/>
                    <a:pt x="190" y="39"/>
                    <a:pt x="17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1" name="Freeform 315">
              <a:extLst>
                <a:ext uri="{FF2B5EF4-FFF2-40B4-BE49-F238E27FC236}">
                  <a16:creationId xmlns:a16="http://schemas.microsoft.com/office/drawing/2014/main" id="{4DF73A7A-B344-4F8A-A3A4-C55FC2513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614"/>
              <a:ext cx="54" cy="138"/>
            </a:xfrm>
            <a:custGeom>
              <a:avLst/>
              <a:gdLst>
                <a:gd name="T0" fmla="*/ 0 w 109"/>
                <a:gd name="T1" fmla="*/ 0 h 278"/>
                <a:gd name="T2" fmla="*/ 10 w 109"/>
                <a:gd name="T3" fmla="*/ 34 h 278"/>
                <a:gd name="T4" fmla="*/ 0 w 109"/>
                <a:gd name="T5" fmla="*/ 0 h 2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278">
                  <a:moveTo>
                    <a:pt x="0" y="2"/>
                  </a:moveTo>
                  <a:cubicBezTo>
                    <a:pt x="0" y="2"/>
                    <a:pt x="71" y="62"/>
                    <a:pt x="83" y="278"/>
                  </a:cubicBezTo>
                  <a:cubicBezTo>
                    <a:pt x="83" y="278"/>
                    <a:pt x="109" y="98"/>
                    <a:pt x="1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2" name="Freeform 316">
              <a:extLst>
                <a:ext uri="{FF2B5EF4-FFF2-40B4-BE49-F238E27FC236}">
                  <a16:creationId xmlns:a16="http://schemas.microsoft.com/office/drawing/2014/main" id="{BFD8B448-E7DC-4949-9DDE-7D50084AF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501"/>
              <a:ext cx="106" cy="37"/>
            </a:xfrm>
            <a:custGeom>
              <a:avLst/>
              <a:gdLst>
                <a:gd name="T0" fmla="*/ 26 w 213"/>
                <a:gd name="T1" fmla="*/ 2 h 75"/>
                <a:gd name="T2" fmla="*/ 0 w 213"/>
                <a:gd name="T3" fmla="*/ 9 h 75"/>
                <a:gd name="T4" fmla="*/ 26 w 213"/>
                <a:gd name="T5" fmla="*/ 2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75">
                  <a:moveTo>
                    <a:pt x="213" y="23"/>
                  </a:moveTo>
                  <a:cubicBezTo>
                    <a:pt x="213" y="23"/>
                    <a:pt x="55" y="50"/>
                    <a:pt x="0" y="75"/>
                  </a:cubicBezTo>
                  <a:cubicBezTo>
                    <a:pt x="0" y="75"/>
                    <a:pt x="138" y="0"/>
                    <a:pt x="213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3" name="Freeform 317">
              <a:extLst>
                <a:ext uri="{FF2B5EF4-FFF2-40B4-BE49-F238E27FC236}">
                  <a16:creationId xmlns:a16="http://schemas.microsoft.com/office/drawing/2014/main" id="{BAF3FFF7-DAC7-4EE8-9237-B82FE1881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323"/>
              <a:ext cx="10" cy="12"/>
            </a:xfrm>
            <a:custGeom>
              <a:avLst/>
              <a:gdLst>
                <a:gd name="T0" fmla="*/ 3 w 19"/>
                <a:gd name="T1" fmla="*/ 0 h 26"/>
                <a:gd name="T2" fmla="*/ 2 w 19"/>
                <a:gd name="T3" fmla="*/ 3 h 26"/>
                <a:gd name="T4" fmla="*/ 1 w 19"/>
                <a:gd name="T5" fmla="*/ 0 h 26"/>
                <a:gd name="T6" fmla="*/ 2 w 1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9" y="0"/>
                  </a:moveTo>
                  <a:cubicBezTo>
                    <a:pt x="6" y="2"/>
                    <a:pt x="5" y="15"/>
                    <a:pt x="9" y="26"/>
                  </a:cubicBezTo>
                  <a:cubicBezTo>
                    <a:pt x="5" y="22"/>
                    <a:pt x="0" y="14"/>
                    <a:pt x="2" y="7"/>
                  </a:cubicBezTo>
                  <a:cubicBezTo>
                    <a:pt x="4" y="3"/>
                    <a:pt x="12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4" name="Freeform 318">
              <a:extLst>
                <a:ext uri="{FF2B5EF4-FFF2-40B4-BE49-F238E27FC236}">
                  <a16:creationId xmlns:a16="http://schemas.microsoft.com/office/drawing/2014/main" id="{B2B08AB9-BF63-4D8B-96D8-A9D70806C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310"/>
              <a:ext cx="8" cy="13"/>
            </a:xfrm>
            <a:custGeom>
              <a:avLst/>
              <a:gdLst>
                <a:gd name="T0" fmla="*/ 2 w 17"/>
                <a:gd name="T1" fmla="*/ 1 h 26"/>
                <a:gd name="T2" fmla="*/ 0 w 17"/>
                <a:gd name="T3" fmla="*/ 2 h 26"/>
                <a:gd name="T4" fmla="*/ 1 w 17"/>
                <a:gd name="T5" fmla="*/ 4 h 26"/>
                <a:gd name="T6" fmla="*/ 0 w 17"/>
                <a:gd name="T7" fmla="*/ 2 h 26"/>
                <a:gd name="T8" fmla="*/ 1 w 17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1"/>
                  </a:moveTo>
                  <a:cubicBezTo>
                    <a:pt x="12" y="0"/>
                    <a:pt x="6" y="8"/>
                    <a:pt x="5" y="12"/>
                  </a:cubicBezTo>
                  <a:cubicBezTo>
                    <a:pt x="4" y="18"/>
                    <a:pt x="8" y="21"/>
                    <a:pt x="10" y="26"/>
                  </a:cubicBezTo>
                  <a:cubicBezTo>
                    <a:pt x="5" y="23"/>
                    <a:pt x="0" y="15"/>
                    <a:pt x="2" y="10"/>
                  </a:cubicBezTo>
                  <a:cubicBezTo>
                    <a:pt x="3" y="6"/>
                    <a:pt x="9" y="1"/>
                    <a:pt x="14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5" name="Freeform 319">
              <a:extLst>
                <a:ext uri="{FF2B5EF4-FFF2-40B4-BE49-F238E27FC236}">
                  <a16:creationId xmlns:a16="http://schemas.microsoft.com/office/drawing/2014/main" id="{5104BCD9-FAD8-4AE9-918A-B39DDBA94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41"/>
              <a:ext cx="4" cy="11"/>
            </a:xfrm>
            <a:custGeom>
              <a:avLst/>
              <a:gdLst>
                <a:gd name="T0" fmla="*/ 1 w 9"/>
                <a:gd name="T1" fmla="*/ 0 h 22"/>
                <a:gd name="T2" fmla="*/ 1 w 9"/>
                <a:gd name="T3" fmla="*/ 3 h 22"/>
                <a:gd name="T4" fmla="*/ 0 w 9"/>
                <a:gd name="T5" fmla="*/ 2 h 22"/>
                <a:gd name="T6" fmla="*/ 1 w 9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2" y="5"/>
                    <a:pt x="1" y="16"/>
                    <a:pt x="8" y="22"/>
                  </a:cubicBezTo>
                  <a:cubicBezTo>
                    <a:pt x="5" y="19"/>
                    <a:pt x="1" y="18"/>
                    <a:pt x="1" y="13"/>
                  </a:cubicBezTo>
                  <a:cubicBezTo>
                    <a:pt x="0" y="7"/>
                    <a:pt x="3" y="4"/>
                    <a:pt x="8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6" name="Freeform 320">
              <a:extLst>
                <a:ext uri="{FF2B5EF4-FFF2-40B4-BE49-F238E27FC236}">
                  <a16:creationId xmlns:a16="http://schemas.microsoft.com/office/drawing/2014/main" id="{D87BFDEA-8CA0-4B0D-BF3F-1BF8D7504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358"/>
              <a:ext cx="7" cy="15"/>
            </a:xfrm>
            <a:custGeom>
              <a:avLst/>
              <a:gdLst>
                <a:gd name="T0" fmla="*/ 2 w 14"/>
                <a:gd name="T1" fmla="*/ 1 h 30"/>
                <a:gd name="T2" fmla="*/ 1 w 14"/>
                <a:gd name="T3" fmla="*/ 2 h 30"/>
                <a:gd name="T4" fmla="*/ 2 w 14"/>
                <a:gd name="T5" fmla="*/ 4 h 30"/>
                <a:gd name="T6" fmla="*/ 1 w 14"/>
                <a:gd name="T7" fmla="*/ 2 h 30"/>
                <a:gd name="T8" fmla="*/ 2 w 1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0">
                  <a:moveTo>
                    <a:pt x="14" y="3"/>
                  </a:moveTo>
                  <a:cubicBezTo>
                    <a:pt x="7" y="2"/>
                    <a:pt x="4" y="11"/>
                    <a:pt x="5" y="16"/>
                  </a:cubicBezTo>
                  <a:cubicBezTo>
                    <a:pt x="6" y="21"/>
                    <a:pt x="10" y="26"/>
                    <a:pt x="13" y="30"/>
                  </a:cubicBezTo>
                  <a:cubicBezTo>
                    <a:pt x="8" y="27"/>
                    <a:pt x="2" y="22"/>
                    <a:pt x="1" y="15"/>
                  </a:cubicBezTo>
                  <a:cubicBezTo>
                    <a:pt x="0" y="9"/>
                    <a:pt x="6" y="0"/>
                    <a:pt x="1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7" name="Freeform 321">
              <a:extLst>
                <a:ext uri="{FF2B5EF4-FFF2-40B4-BE49-F238E27FC236}">
                  <a16:creationId xmlns:a16="http://schemas.microsoft.com/office/drawing/2014/main" id="{F2841EE9-C3A6-426B-ACC1-3A9FCFA0B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34"/>
              <a:ext cx="6" cy="14"/>
            </a:xfrm>
            <a:custGeom>
              <a:avLst/>
              <a:gdLst>
                <a:gd name="T0" fmla="*/ 1 w 13"/>
                <a:gd name="T1" fmla="*/ 0 h 30"/>
                <a:gd name="T2" fmla="*/ 0 w 13"/>
                <a:gd name="T3" fmla="*/ 1 h 30"/>
                <a:gd name="T4" fmla="*/ 1 w 13"/>
                <a:gd name="T5" fmla="*/ 3 h 30"/>
                <a:gd name="T6" fmla="*/ 0 w 13"/>
                <a:gd name="T7" fmla="*/ 1 h 30"/>
                <a:gd name="T8" fmla="*/ 1 w 13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0">
                  <a:moveTo>
                    <a:pt x="13" y="0"/>
                  </a:moveTo>
                  <a:cubicBezTo>
                    <a:pt x="7" y="1"/>
                    <a:pt x="4" y="8"/>
                    <a:pt x="4" y="14"/>
                  </a:cubicBezTo>
                  <a:cubicBezTo>
                    <a:pt x="4" y="22"/>
                    <a:pt x="10" y="24"/>
                    <a:pt x="12" y="30"/>
                  </a:cubicBezTo>
                  <a:cubicBezTo>
                    <a:pt x="6" y="26"/>
                    <a:pt x="0" y="21"/>
                    <a:pt x="0" y="13"/>
                  </a:cubicBezTo>
                  <a:cubicBezTo>
                    <a:pt x="0" y="5"/>
                    <a:pt x="5" y="4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8" name="Freeform 322">
              <a:extLst>
                <a:ext uri="{FF2B5EF4-FFF2-40B4-BE49-F238E27FC236}">
                  <a16:creationId xmlns:a16="http://schemas.microsoft.com/office/drawing/2014/main" id="{503EBA5D-8860-44C2-9734-CC67388D1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312"/>
              <a:ext cx="9" cy="14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1 h 29"/>
                <a:gd name="T4" fmla="*/ 2 w 17"/>
                <a:gd name="T5" fmla="*/ 3 h 29"/>
                <a:gd name="T6" fmla="*/ 1 w 17"/>
                <a:gd name="T7" fmla="*/ 1 h 29"/>
                <a:gd name="T8" fmla="*/ 2 w 1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17" y="1"/>
                  </a:moveTo>
                  <a:cubicBezTo>
                    <a:pt x="11" y="1"/>
                    <a:pt x="7" y="8"/>
                    <a:pt x="6" y="14"/>
                  </a:cubicBezTo>
                  <a:cubicBezTo>
                    <a:pt x="6" y="20"/>
                    <a:pt x="9" y="24"/>
                    <a:pt x="12" y="29"/>
                  </a:cubicBezTo>
                  <a:cubicBezTo>
                    <a:pt x="7" y="25"/>
                    <a:pt x="0" y="17"/>
                    <a:pt x="1" y="10"/>
                  </a:cubicBezTo>
                  <a:cubicBezTo>
                    <a:pt x="2" y="3"/>
                    <a:pt x="9" y="0"/>
                    <a:pt x="16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9" name="Freeform 323">
              <a:extLst>
                <a:ext uri="{FF2B5EF4-FFF2-40B4-BE49-F238E27FC236}">
                  <a16:creationId xmlns:a16="http://schemas.microsoft.com/office/drawing/2014/main" id="{CFDEA946-95F3-4346-A68A-133EEE093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382"/>
              <a:ext cx="10" cy="14"/>
            </a:xfrm>
            <a:custGeom>
              <a:avLst/>
              <a:gdLst>
                <a:gd name="T0" fmla="*/ 2 w 22"/>
                <a:gd name="T1" fmla="*/ 0 h 29"/>
                <a:gd name="T2" fmla="*/ 1 w 22"/>
                <a:gd name="T3" fmla="*/ 1 h 29"/>
                <a:gd name="T4" fmla="*/ 1 w 22"/>
                <a:gd name="T5" fmla="*/ 3 h 29"/>
                <a:gd name="T6" fmla="*/ 0 w 22"/>
                <a:gd name="T7" fmla="*/ 1 h 29"/>
                <a:gd name="T8" fmla="*/ 2 w 2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2" y="3"/>
                  </a:moveTo>
                  <a:cubicBezTo>
                    <a:pt x="15" y="1"/>
                    <a:pt x="10" y="4"/>
                    <a:pt x="8" y="11"/>
                  </a:cubicBezTo>
                  <a:cubicBezTo>
                    <a:pt x="6" y="19"/>
                    <a:pt x="10" y="23"/>
                    <a:pt x="13" y="29"/>
                  </a:cubicBezTo>
                  <a:cubicBezTo>
                    <a:pt x="5" y="28"/>
                    <a:pt x="0" y="16"/>
                    <a:pt x="2" y="9"/>
                  </a:cubicBezTo>
                  <a:cubicBezTo>
                    <a:pt x="5" y="0"/>
                    <a:pt x="13" y="0"/>
                    <a:pt x="2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0" name="Freeform 324">
              <a:extLst>
                <a:ext uri="{FF2B5EF4-FFF2-40B4-BE49-F238E27FC236}">
                  <a16:creationId xmlns:a16="http://schemas.microsoft.com/office/drawing/2014/main" id="{71783AEC-DEE6-44BF-A4F4-F2E1DC09C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363"/>
              <a:ext cx="7" cy="12"/>
            </a:xfrm>
            <a:custGeom>
              <a:avLst/>
              <a:gdLst>
                <a:gd name="T0" fmla="*/ 2 w 13"/>
                <a:gd name="T1" fmla="*/ 0 h 25"/>
                <a:gd name="T2" fmla="*/ 1 w 13"/>
                <a:gd name="T3" fmla="*/ 1 h 25"/>
                <a:gd name="T4" fmla="*/ 2 w 13"/>
                <a:gd name="T5" fmla="*/ 3 h 25"/>
                <a:gd name="T6" fmla="*/ 0 w 13"/>
                <a:gd name="T7" fmla="*/ 1 h 25"/>
                <a:gd name="T8" fmla="*/ 2 w 1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8" y="2"/>
                    <a:pt x="4" y="3"/>
                    <a:pt x="4" y="11"/>
                  </a:cubicBezTo>
                  <a:cubicBezTo>
                    <a:pt x="3" y="16"/>
                    <a:pt x="6" y="21"/>
                    <a:pt x="10" y="25"/>
                  </a:cubicBezTo>
                  <a:cubicBezTo>
                    <a:pt x="5" y="24"/>
                    <a:pt x="0" y="14"/>
                    <a:pt x="0" y="9"/>
                  </a:cubicBezTo>
                  <a:cubicBezTo>
                    <a:pt x="0" y="2"/>
                    <a:pt x="6" y="1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1" name="Freeform 325">
              <a:extLst>
                <a:ext uri="{FF2B5EF4-FFF2-40B4-BE49-F238E27FC236}">
                  <a16:creationId xmlns:a16="http://schemas.microsoft.com/office/drawing/2014/main" id="{1AF55950-01C8-48E6-9A68-5C471EDC2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391"/>
              <a:ext cx="8" cy="13"/>
            </a:xfrm>
            <a:custGeom>
              <a:avLst/>
              <a:gdLst>
                <a:gd name="T0" fmla="*/ 2 w 17"/>
                <a:gd name="T1" fmla="*/ 0 h 27"/>
                <a:gd name="T2" fmla="*/ 1 w 17"/>
                <a:gd name="T3" fmla="*/ 1 h 27"/>
                <a:gd name="T4" fmla="*/ 1 w 17"/>
                <a:gd name="T5" fmla="*/ 3 h 27"/>
                <a:gd name="T6" fmla="*/ 1 w 17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17" y="1"/>
                  </a:moveTo>
                  <a:cubicBezTo>
                    <a:pt x="11" y="0"/>
                    <a:pt x="8" y="9"/>
                    <a:pt x="8" y="12"/>
                  </a:cubicBezTo>
                  <a:cubicBezTo>
                    <a:pt x="8" y="18"/>
                    <a:pt x="13" y="22"/>
                    <a:pt x="15" y="27"/>
                  </a:cubicBezTo>
                  <a:cubicBezTo>
                    <a:pt x="6" y="21"/>
                    <a:pt x="0" y="2"/>
                    <a:pt x="15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2" name="Freeform 326">
              <a:extLst>
                <a:ext uri="{FF2B5EF4-FFF2-40B4-BE49-F238E27FC236}">
                  <a16:creationId xmlns:a16="http://schemas.microsoft.com/office/drawing/2014/main" id="{39E1D031-CA51-4E0F-9603-6EABD8619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370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2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cubicBezTo>
                    <a:pt x="4" y="7"/>
                    <a:pt x="4" y="19"/>
                    <a:pt x="10" y="29"/>
                  </a:cubicBezTo>
                  <a:cubicBezTo>
                    <a:pt x="1" y="23"/>
                    <a:pt x="0" y="3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3" name="Freeform 327">
              <a:extLst>
                <a:ext uri="{FF2B5EF4-FFF2-40B4-BE49-F238E27FC236}">
                  <a16:creationId xmlns:a16="http://schemas.microsoft.com/office/drawing/2014/main" id="{712E638D-3DD5-4DE9-AAAB-A3AD4E4B6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47"/>
              <a:ext cx="8" cy="12"/>
            </a:xfrm>
            <a:custGeom>
              <a:avLst/>
              <a:gdLst>
                <a:gd name="T0" fmla="*/ 2 w 16"/>
                <a:gd name="T1" fmla="*/ 0 h 24"/>
                <a:gd name="T2" fmla="*/ 2 w 16"/>
                <a:gd name="T3" fmla="*/ 3 h 24"/>
                <a:gd name="T4" fmla="*/ 1 w 16"/>
                <a:gd name="T5" fmla="*/ 2 h 24"/>
                <a:gd name="T6" fmla="*/ 2 w 16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8" y="7"/>
                    <a:pt x="3" y="15"/>
                    <a:pt x="10" y="24"/>
                  </a:cubicBezTo>
                  <a:cubicBezTo>
                    <a:pt x="5" y="21"/>
                    <a:pt x="0" y="17"/>
                    <a:pt x="3" y="10"/>
                  </a:cubicBezTo>
                  <a:cubicBezTo>
                    <a:pt x="4" y="6"/>
                    <a:pt x="10" y="1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4" name="Freeform 328">
              <a:extLst>
                <a:ext uri="{FF2B5EF4-FFF2-40B4-BE49-F238E27FC236}">
                  <a16:creationId xmlns:a16="http://schemas.microsoft.com/office/drawing/2014/main" id="{062B7CEE-D0E6-45F8-AFC1-0AC16AE5E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43"/>
              <a:ext cx="8" cy="4"/>
            </a:xfrm>
            <a:custGeom>
              <a:avLst/>
              <a:gdLst>
                <a:gd name="T0" fmla="*/ 2 w 17"/>
                <a:gd name="T1" fmla="*/ 1 h 8"/>
                <a:gd name="T2" fmla="*/ 0 w 17"/>
                <a:gd name="T3" fmla="*/ 1 h 8"/>
                <a:gd name="T4" fmla="*/ 2 w 1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17" y="2"/>
                  </a:moveTo>
                  <a:cubicBezTo>
                    <a:pt x="11" y="0"/>
                    <a:pt x="4" y="4"/>
                    <a:pt x="0" y="8"/>
                  </a:cubicBezTo>
                  <a:cubicBezTo>
                    <a:pt x="2" y="1"/>
                    <a:pt x="10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5" name="Freeform 329">
              <a:extLst>
                <a:ext uri="{FF2B5EF4-FFF2-40B4-BE49-F238E27FC236}">
                  <a16:creationId xmlns:a16="http://schemas.microsoft.com/office/drawing/2014/main" id="{AD232F92-B24D-4B08-A631-727886FC1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324"/>
              <a:ext cx="7" cy="11"/>
            </a:xfrm>
            <a:custGeom>
              <a:avLst/>
              <a:gdLst>
                <a:gd name="T0" fmla="*/ 2 w 13"/>
                <a:gd name="T1" fmla="*/ 0 h 22"/>
                <a:gd name="T2" fmla="*/ 1 w 13"/>
                <a:gd name="T3" fmla="*/ 3 h 22"/>
                <a:gd name="T4" fmla="*/ 1 w 13"/>
                <a:gd name="T5" fmla="*/ 2 h 22"/>
                <a:gd name="T6" fmla="*/ 2 w 13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0"/>
                  </a:moveTo>
                  <a:cubicBezTo>
                    <a:pt x="4" y="2"/>
                    <a:pt x="3" y="16"/>
                    <a:pt x="7" y="22"/>
                  </a:cubicBezTo>
                  <a:cubicBezTo>
                    <a:pt x="3" y="19"/>
                    <a:pt x="0" y="16"/>
                    <a:pt x="1" y="11"/>
                  </a:cubicBezTo>
                  <a:cubicBezTo>
                    <a:pt x="2" y="7"/>
                    <a:pt x="6" y="1"/>
                    <a:pt x="10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6" name="Freeform 330">
              <a:extLst>
                <a:ext uri="{FF2B5EF4-FFF2-40B4-BE49-F238E27FC236}">
                  <a16:creationId xmlns:a16="http://schemas.microsoft.com/office/drawing/2014/main" id="{87B8D7AE-0844-4174-92BF-7EA3EBB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306"/>
              <a:ext cx="8" cy="10"/>
            </a:xfrm>
            <a:custGeom>
              <a:avLst/>
              <a:gdLst>
                <a:gd name="T0" fmla="*/ 2 w 15"/>
                <a:gd name="T1" fmla="*/ 0 h 21"/>
                <a:gd name="T2" fmla="*/ 2 w 15"/>
                <a:gd name="T3" fmla="*/ 2 h 21"/>
                <a:gd name="T4" fmla="*/ 2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4" y="0"/>
                  </a:moveTo>
                  <a:cubicBezTo>
                    <a:pt x="8" y="8"/>
                    <a:pt x="11" y="13"/>
                    <a:pt x="15" y="21"/>
                  </a:cubicBezTo>
                  <a:cubicBezTo>
                    <a:pt x="10" y="18"/>
                    <a:pt x="0" y="5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7" name="Freeform 331">
              <a:extLst>
                <a:ext uri="{FF2B5EF4-FFF2-40B4-BE49-F238E27FC236}">
                  <a16:creationId xmlns:a16="http://schemas.microsoft.com/office/drawing/2014/main" id="{315BD594-AFFF-49DF-A041-A911B001F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296"/>
              <a:ext cx="5" cy="8"/>
            </a:xfrm>
            <a:custGeom>
              <a:avLst/>
              <a:gdLst>
                <a:gd name="T0" fmla="*/ 1 w 9"/>
                <a:gd name="T1" fmla="*/ 0 h 16"/>
                <a:gd name="T2" fmla="*/ 2 w 9"/>
                <a:gd name="T3" fmla="*/ 2 h 16"/>
                <a:gd name="T4" fmla="*/ 1 w 9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8" y="0"/>
                  </a:moveTo>
                  <a:cubicBezTo>
                    <a:pt x="6" y="7"/>
                    <a:pt x="5" y="11"/>
                    <a:pt x="9" y="16"/>
                  </a:cubicBezTo>
                  <a:cubicBezTo>
                    <a:pt x="4" y="15"/>
                    <a:pt x="0" y="3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8" name="Freeform 332">
              <a:extLst>
                <a:ext uri="{FF2B5EF4-FFF2-40B4-BE49-F238E27FC236}">
                  <a16:creationId xmlns:a16="http://schemas.microsoft.com/office/drawing/2014/main" id="{88557195-3D55-4175-BB20-52A047E25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296"/>
              <a:ext cx="5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2" y="6"/>
                    <a:pt x="7" y="13"/>
                    <a:pt x="11" y="17"/>
                  </a:cubicBezTo>
                  <a:cubicBezTo>
                    <a:pt x="5" y="16"/>
                    <a:pt x="0" y="7"/>
                    <a:pt x="3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9" name="Freeform 333">
              <a:extLst>
                <a:ext uri="{FF2B5EF4-FFF2-40B4-BE49-F238E27FC236}">
                  <a16:creationId xmlns:a16="http://schemas.microsoft.com/office/drawing/2014/main" id="{D5D5C339-508D-4DC8-B3F0-972084B08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07"/>
              <a:ext cx="9" cy="9"/>
            </a:xfrm>
            <a:custGeom>
              <a:avLst/>
              <a:gdLst>
                <a:gd name="T0" fmla="*/ 2 w 19"/>
                <a:gd name="T1" fmla="*/ 1 h 17"/>
                <a:gd name="T2" fmla="*/ 1 w 19"/>
                <a:gd name="T3" fmla="*/ 3 h 17"/>
                <a:gd name="T4" fmla="*/ 2 w 19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9" y="3"/>
                  </a:moveTo>
                  <a:cubicBezTo>
                    <a:pt x="11" y="3"/>
                    <a:pt x="7" y="9"/>
                    <a:pt x="8" y="17"/>
                  </a:cubicBezTo>
                  <a:cubicBezTo>
                    <a:pt x="0" y="11"/>
                    <a:pt x="9" y="0"/>
                    <a:pt x="17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0" name="Freeform 334">
              <a:extLst>
                <a:ext uri="{FF2B5EF4-FFF2-40B4-BE49-F238E27FC236}">
                  <a16:creationId xmlns:a16="http://schemas.microsoft.com/office/drawing/2014/main" id="{6717C7CC-129E-4DD5-BADD-01D8BAA54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401"/>
              <a:ext cx="8" cy="6"/>
            </a:xfrm>
            <a:custGeom>
              <a:avLst/>
              <a:gdLst>
                <a:gd name="T0" fmla="*/ 0 w 16"/>
                <a:gd name="T1" fmla="*/ 1 h 12"/>
                <a:gd name="T2" fmla="*/ 2 w 16"/>
                <a:gd name="T3" fmla="*/ 2 h 12"/>
                <a:gd name="T4" fmla="*/ 1 w 1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2"/>
                  </a:moveTo>
                  <a:cubicBezTo>
                    <a:pt x="8" y="4"/>
                    <a:pt x="11" y="5"/>
                    <a:pt x="16" y="12"/>
                  </a:cubicBezTo>
                  <a:cubicBezTo>
                    <a:pt x="14" y="4"/>
                    <a:pt x="9" y="1"/>
                    <a:pt x="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1" name="Freeform 335">
              <a:extLst>
                <a:ext uri="{FF2B5EF4-FFF2-40B4-BE49-F238E27FC236}">
                  <a16:creationId xmlns:a16="http://schemas.microsoft.com/office/drawing/2014/main" id="{C321B702-6445-4353-9E9F-8180F0048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3" y="2"/>
                    <a:pt x="10" y="3"/>
                    <a:pt x="15" y="4"/>
                  </a:cubicBezTo>
                  <a:cubicBezTo>
                    <a:pt x="9" y="0"/>
                    <a:pt x="3" y="0"/>
                    <a:pt x="0" y="7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2" name="Freeform 336">
              <a:extLst>
                <a:ext uri="{FF2B5EF4-FFF2-40B4-BE49-F238E27FC236}">
                  <a16:creationId xmlns:a16="http://schemas.microsoft.com/office/drawing/2014/main" id="{DB688305-5D31-4AD9-B787-95C327636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76"/>
              <a:ext cx="9" cy="14"/>
            </a:xfrm>
            <a:custGeom>
              <a:avLst/>
              <a:gdLst>
                <a:gd name="T0" fmla="*/ 3 w 17"/>
                <a:gd name="T1" fmla="*/ 1 h 28"/>
                <a:gd name="T2" fmla="*/ 1 w 17"/>
                <a:gd name="T3" fmla="*/ 2 h 28"/>
                <a:gd name="T4" fmla="*/ 2 w 17"/>
                <a:gd name="T5" fmla="*/ 4 h 28"/>
                <a:gd name="T6" fmla="*/ 1 w 17"/>
                <a:gd name="T7" fmla="*/ 2 h 28"/>
                <a:gd name="T8" fmla="*/ 2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7" y="2"/>
                  </a:moveTo>
                  <a:cubicBezTo>
                    <a:pt x="11" y="0"/>
                    <a:pt x="7" y="10"/>
                    <a:pt x="6" y="14"/>
                  </a:cubicBezTo>
                  <a:cubicBezTo>
                    <a:pt x="4" y="20"/>
                    <a:pt x="6" y="24"/>
                    <a:pt x="9" y="28"/>
                  </a:cubicBezTo>
                  <a:cubicBezTo>
                    <a:pt x="2" y="26"/>
                    <a:pt x="0" y="19"/>
                    <a:pt x="1" y="13"/>
                  </a:cubicBezTo>
                  <a:cubicBezTo>
                    <a:pt x="3" y="4"/>
                    <a:pt x="8" y="5"/>
                    <a:pt x="14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3" name="Freeform 337">
              <a:extLst>
                <a:ext uri="{FF2B5EF4-FFF2-40B4-BE49-F238E27FC236}">
                  <a16:creationId xmlns:a16="http://schemas.microsoft.com/office/drawing/2014/main" id="{E947BA79-A544-411F-B073-C5D78763F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350"/>
              <a:ext cx="3" cy="7"/>
            </a:xfrm>
            <a:custGeom>
              <a:avLst/>
              <a:gdLst>
                <a:gd name="T0" fmla="*/ 1 w 6"/>
                <a:gd name="T1" fmla="*/ 0 h 14"/>
                <a:gd name="T2" fmla="*/ 1 w 6"/>
                <a:gd name="T3" fmla="*/ 2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2" y="4"/>
                    <a:pt x="4" y="9"/>
                    <a:pt x="5" y="14"/>
                  </a:cubicBezTo>
                  <a:cubicBezTo>
                    <a:pt x="2" y="12"/>
                    <a:pt x="0" y="5"/>
                    <a:pt x="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4" name="Freeform 338">
              <a:extLst>
                <a:ext uri="{FF2B5EF4-FFF2-40B4-BE49-F238E27FC236}">
                  <a16:creationId xmlns:a16="http://schemas.microsoft.com/office/drawing/2014/main" id="{7833911A-9E0D-4806-B99C-1F9D56A02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401"/>
              <a:ext cx="7" cy="6"/>
            </a:xfrm>
            <a:custGeom>
              <a:avLst/>
              <a:gdLst>
                <a:gd name="T0" fmla="*/ 2 w 13"/>
                <a:gd name="T1" fmla="*/ 0 h 12"/>
                <a:gd name="T2" fmla="*/ 1 w 13"/>
                <a:gd name="T3" fmla="*/ 2 h 12"/>
                <a:gd name="T4" fmla="*/ 2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7" y="0"/>
                    <a:pt x="4" y="7"/>
                    <a:pt x="3" y="12"/>
                  </a:cubicBezTo>
                  <a:cubicBezTo>
                    <a:pt x="0" y="6"/>
                    <a:pt x="7" y="0"/>
                    <a:pt x="1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5" name="Freeform 339">
              <a:extLst>
                <a:ext uri="{FF2B5EF4-FFF2-40B4-BE49-F238E27FC236}">
                  <a16:creationId xmlns:a16="http://schemas.microsoft.com/office/drawing/2014/main" id="{C5292197-0494-4564-8E45-30F9D4381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239"/>
              <a:ext cx="121" cy="261"/>
            </a:xfrm>
            <a:custGeom>
              <a:avLst/>
              <a:gdLst>
                <a:gd name="T0" fmla="*/ 30 w 245"/>
                <a:gd name="T1" fmla="*/ 0 h 527"/>
                <a:gd name="T2" fmla="*/ 6 w 245"/>
                <a:gd name="T3" fmla="*/ 21 h 527"/>
                <a:gd name="T4" fmla="*/ 0 w 245"/>
                <a:gd name="T5" fmla="*/ 44 h 527"/>
                <a:gd name="T6" fmla="*/ 3 w 245"/>
                <a:gd name="T7" fmla="*/ 64 h 527"/>
                <a:gd name="T8" fmla="*/ 4 w 245"/>
                <a:gd name="T9" fmla="*/ 40 h 527"/>
                <a:gd name="T10" fmla="*/ 12 w 245"/>
                <a:gd name="T11" fmla="*/ 17 h 527"/>
                <a:gd name="T12" fmla="*/ 30 w 245"/>
                <a:gd name="T13" fmla="*/ 0 h 5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5" h="527">
                  <a:moveTo>
                    <a:pt x="245" y="2"/>
                  </a:moveTo>
                  <a:cubicBezTo>
                    <a:pt x="153" y="9"/>
                    <a:pt x="86" y="95"/>
                    <a:pt x="51" y="173"/>
                  </a:cubicBezTo>
                  <a:cubicBezTo>
                    <a:pt x="26" y="229"/>
                    <a:pt x="7" y="298"/>
                    <a:pt x="4" y="359"/>
                  </a:cubicBezTo>
                  <a:cubicBezTo>
                    <a:pt x="0" y="418"/>
                    <a:pt x="15" y="470"/>
                    <a:pt x="25" y="527"/>
                  </a:cubicBezTo>
                  <a:cubicBezTo>
                    <a:pt x="3" y="470"/>
                    <a:pt x="19" y="385"/>
                    <a:pt x="32" y="327"/>
                  </a:cubicBezTo>
                  <a:cubicBezTo>
                    <a:pt x="47" y="262"/>
                    <a:pt x="72" y="198"/>
                    <a:pt x="103" y="140"/>
                  </a:cubicBezTo>
                  <a:cubicBezTo>
                    <a:pt x="132" y="86"/>
                    <a:pt x="178" y="10"/>
                    <a:pt x="244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6" name="Freeform 340">
              <a:extLst>
                <a:ext uri="{FF2B5EF4-FFF2-40B4-BE49-F238E27FC236}">
                  <a16:creationId xmlns:a16="http://schemas.microsoft.com/office/drawing/2014/main" id="{C3601745-E523-4C21-9325-4CA359B14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53"/>
              <a:ext cx="45" cy="152"/>
            </a:xfrm>
            <a:custGeom>
              <a:avLst/>
              <a:gdLst>
                <a:gd name="T0" fmla="*/ 4 w 91"/>
                <a:gd name="T1" fmla="*/ 0 h 308"/>
                <a:gd name="T2" fmla="*/ 8 w 91"/>
                <a:gd name="T3" fmla="*/ 6 h 308"/>
                <a:gd name="T4" fmla="*/ 9 w 91"/>
                <a:gd name="T5" fmla="*/ 18 h 308"/>
                <a:gd name="T6" fmla="*/ 4 w 91"/>
                <a:gd name="T7" fmla="*/ 30 h 308"/>
                <a:gd name="T8" fmla="*/ 0 w 91"/>
                <a:gd name="T9" fmla="*/ 37 h 308"/>
                <a:gd name="T10" fmla="*/ 6 w 91"/>
                <a:gd name="T11" fmla="*/ 31 h 308"/>
                <a:gd name="T12" fmla="*/ 10 w 91"/>
                <a:gd name="T13" fmla="*/ 26 h 308"/>
                <a:gd name="T14" fmla="*/ 11 w 91"/>
                <a:gd name="T15" fmla="*/ 14 h 308"/>
                <a:gd name="T16" fmla="*/ 8 w 91"/>
                <a:gd name="T17" fmla="*/ 5 h 308"/>
                <a:gd name="T18" fmla="*/ 5 w 91"/>
                <a:gd name="T19" fmla="*/ 0 h 3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308">
                  <a:moveTo>
                    <a:pt x="37" y="0"/>
                  </a:moveTo>
                  <a:cubicBezTo>
                    <a:pt x="45" y="18"/>
                    <a:pt x="58" y="34"/>
                    <a:pt x="66" y="52"/>
                  </a:cubicBezTo>
                  <a:cubicBezTo>
                    <a:pt x="80" y="83"/>
                    <a:pt x="81" y="118"/>
                    <a:pt x="75" y="151"/>
                  </a:cubicBezTo>
                  <a:cubicBezTo>
                    <a:pt x="68" y="185"/>
                    <a:pt x="57" y="218"/>
                    <a:pt x="39" y="247"/>
                  </a:cubicBezTo>
                  <a:cubicBezTo>
                    <a:pt x="27" y="267"/>
                    <a:pt x="15" y="292"/>
                    <a:pt x="0" y="308"/>
                  </a:cubicBezTo>
                  <a:cubicBezTo>
                    <a:pt x="20" y="299"/>
                    <a:pt x="35" y="275"/>
                    <a:pt x="50" y="259"/>
                  </a:cubicBezTo>
                  <a:cubicBezTo>
                    <a:pt x="63" y="245"/>
                    <a:pt x="74" y="233"/>
                    <a:pt x="80" y="214"/>
                  </a:cubicBezTo>
                  <a:cubicBezTo>
                    <a:pt x="89" y="184"/>
                    <a:pt x="91" y="150"/>
                    <a:pt x="90" y="120"/>
                  </a:cubicBezTo>
                  <a:cubicBezTo>
                    <a:pt x="89" y="94"/>
                    <a:pt x="84" y="66"/>
                    <a:pt x="69" y="44"/>
                  </a:cubicBezTo>
                  <a:cubicBezTo>
                    <a:pt x="60" y="31"/>
                    <a:pt x="50" y="18"/>
                    <a:pt x="40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7" name="Freeform 341">
              <a:extLst>
                <a:ext uri="{FF2B5EF4-FFF2-40B4-BE49-F238E27FC236}">
                  <a16:creationId xmlns:a16="http://schemas.microsoft.com/office/drawing/2014/main" id="{D6B08AF9-7F36-4F1D-908F-D38EA29B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55"/>
              <a:ext cx="11" cy="10"/>
            </a:xfrm>
            <a:custGeom>
              <a:avLst/>
              <a:gdLst>
                <a:gd name="T0" fmla="*/ 3 w 22"/>
                <a:gd name="T1" fmla="*/ 2 h 20"/>
                <a:gd name="T2" fmla="*/ 2 w 22"/>
                <a:gd name="T3" fmla="*/ 3 h 20"/>
                <a:gd name="T4" fmla="*/ 1 w 22"/>
                <a:gd name="T5" fmla="*/ 1 h 20"/>
                <a:gd name="T6" fmla="*/ 2 w 22"/>
                <a:gd name="T7" fmla="*/ 1 h 20"/>
                <a:gd name="T8" fmla="*/ 3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1" y="12"/>
                  </a:moveTo>
                  <a:cubicBezTo>
                    <a:pt x="20" y="17"/>
                    <a:pt x="15" y="20"/>
                    <a:pt x="9" y="19"/>
                  </a:cubicBezTo>
                  <a:cubicBezTo>
                    <a:pt x="4" y="18"/>
                    <a:pt x="0" y="13"/>
                    <a:pt x="1" y="8"/>
                  </a:cubicBezTo>
                  <a:cubicBezTo>
                    <a:pt x="2" y="3"/>
                    <a:pt x="7" y="0"/>
                    <a:pt x="13" y="1"/>
                  </a:cubicBezTo>
                  <a:cubicBezTo>
                    <a:pt x="19" y="2"/>
                    <a:pt x="22" y="7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8" name="Freeform 342">
              <a:extLst>
                <a:ext uri="{FF2B5EF4-FFF2-40B4-BE49-F238E27FC236}">
                  <a16:creationId xmlns:a16="http://schemas.microsoft.com/office/drawing/2014/main" id="{18325DA6-195F-488D-B533-617D4AADC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248"/>
              <a:ext cx="7" cy="8"/>
            </a:xfrm>
            <a:custGeom>
              <a:avLst/>
              <a:gdLst>
                <a:gd name="T0" fmla="*/ 1 w 15"/>
                <a:gd name="T1" fmla="*/ 1 h 17"/>
                <a:gd name="T2" fmla="*/ 0 w 15"/>
                <a:gd name="T3" fmla="*/ 2 h 17"/>
                <a:gd name="T4" fmla="*/ 0 w 15"/>
                <a:gd name="T5" fmla="*/ 0 h 17"/>
                <a:gd name="T6" fmla="*/ 1 w 15"/>
                <a:gd name="T7" fmla="*/ 0 h 17"/>
                <a:gd name="T8" fmla="*/ 1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10" y="17"/>
                    <a:pt x="6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9" y="0"/>
                  </a:cubicBezTo>
                  <a:cubicBezTo>
                    <a:pt x="13" y="1"/>
                    <a:pt x="15" y="5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9" name="Freeform 343">
              <a:extLst>
                <a:ext uri="{FF2B5EF4-FFF2-40B4-BE49-F238E27FC236}">
                  <a16:creationId xmlns:a16="http://schemas.microsoft.com/office/drawing/2014/main" id="{1C616D2F-2510-40B7-B2BB-A6815633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474"/>
              <a:ext cx="80" cy="77"/>
            </a:xfrm>
            <a:custGeom>
              <a:avLst/>
              <a:gdLst>
                <a:gd name="T0" fmla="*/ 18 w 161"/>
                <a:gd name="T1" fmla="*/ 17 h 155"/>
                <a:gd name="T2" fmla="*/ 6 w 161"/>
                <a:gd name="T3" fmla="*/ 13 h 155"/>
                <a:gd name="T4" fmla="*/ 2 w 161"/>
                <a:gd name="T5" fmla="*/ 2 h 155"/>
                <a:gd name="T6" fmla="*/ 13 w 161"/>
                <a:gd name="T7" fmla="*/ 5 h 155"/>
                <a:gd name="T8" fmla="*/ 18 w 161"/>
                <a:gd name="T9" fmla="*/ 17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55">
                  <a:moveTo>
                    <a:pt x="144" y="137"/>
                  </a:moveTo>
                  <a:cubicBezTo>
                    <a:pt x="128" y="155"/>
                    <a:pt x="86" y="142"/>
                    <a:pt x="50" y="110"/>
                  </a:cubicBezTo>
                  <a:cubicBezTo>
                    <a:pt x="15" y="77"/>
                    <a:pt x="0" y="36"/>
                    <a:pt x="17" y="18"/>
                  </a:cubicBezTo>
                  <a:cubicBezTo>
                    <a:pt x="33" y="0"/>
                    <a:pt x="75" y="12"/>
                    <a:pt x="111" y="45"/>
                  </a:cubicBezTo>
                  <a:cubicBezTo>
                    <a:pt x="146" y="78"/>
                    <a:pt x="161" y="119"/>
                    <a:pt x="144" y="137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0" name="Freeform 344">
              <a:extLst>
                <a:ext uri="{FF2B5EF4-FFF2-40B4-BE49-F238E27FC236}">
                  <a16:creationId xmlns:a16="http://schemas.microsoft.com/office/drawing/2014/main" id="{A9C09FCA-DF0B-4140-BBD3-308E3385E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185"/>
              <a:ext cx="61" cy="65"/>
            </a:xfrm>
            <a:custGeom>
              <a:avLst/>
              <a:gdLst>
                <a:gd name="T0" fmla="*/ 11 w 124"/>
                <a:gd name="T1" fmla="*/ 11 h 131"/>
                <a:gd name="T2" fmla="*/ 2 w 124"/>
                <a:gd name="T3" fmla="*/ 14 h 131"/>
                <a:gd name="T4" fmla="*/ 3 w 124"/>
                <a:gd name="T5" fmla="*/ 4 h 131"/>
                <a:gd name="T6" fmla="*/ 13 w 124"/>
                <a:gd name="T7" fmla="*/ 2 h 131"/>
                <a:gd name="T8" fmla="*/ 11 w 124"/>
                <a:gd name="T9" fmla="*/ 1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131">
                  <a:moveTo>
                    <a:pt x="93" y="94"/>
                  </a:moveTo>
                  <a:cubicBezTo>
                    <a:pt x="69" y="121"/>
                    <a:pt x="35" y="131"/>
                    <a:pt x="18" y="116"/>
                  </a:cubicBezTo>
                  <a:cubicBezTo>
                    <a:pt x="0" y="100"/>
                    <a:pt x="6" y="65"/>
                    <a:pt x="31" y="38"/>
                  </a:cubicBezTo>
                  <a:cubicBezTo>
                    <a:pt x="55" y="10"/>
                    <a:pt x="89" y="0"/>
                    <a:pt x="106" y="16"/>
                  </a:cubicBezTo>
                  <a:cubicBezTo>
                    <a:pt x="124" y="31"/>
                    <a:pt x="118" y="66"/>
                    <a:pt x="93" y="94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1" name="Freeform 345">
              <a:extLst>
                <a:ext uri="{FF2B5EF4-FFF2-40B4-BE49-F238E27FC236}">
                  <a16:creationId xmlns:a16="http://schemas.microsoft.com/office/drawing/2014/main" id="{B27DEB1F-5D48-4932-A904-F3CB4FA21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484"/>
              <a:ext cx="38" cy="47"/>
            </a:xfrm>
            <a:custGeom>
              <a:avLst/>
              <a:gdLst>
                <a:gd name="T0" fmla="*/ 2 w 75"/>
                <a:gd name="T1" fmla="*/ 0 h 96"/>
                <a:gd name="T2" fmla="*/ 1 w 75"/>
                <a:gd name="T3" fmla="*/ 2 h 96"/>
                <a:gd name="T4" fmla="*/ 3 w 75"/>
                <a:gd name="T5" fmla="*/ 6 h 96"/>
                <a:gd name="T6" fmla="*/ 7 w 75"/>
                <a:gd name="T7" fmla="*/ 10 h 96"/>
                <a:gd name="T8" fmla="*/ 9 w 75"/>
                <a:gd name="T9" fmla="*/ 11 h 96"/>
                <a:gd name="T10" fmla="*/ 9 w 75"/>
                <a:gd name="T11" fmla="*/ 8 h 96"/>
                <a:gd name="T12" fmla="*/ 5 w 75"/>
                <a:gd name="T13" fmla="*/ 1 h 96"/>
                <a:gd name="T14" fmla="*/ 2 w 75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6">
                  <a:moveTo>
                    <a:pt x="14" y="0"/>
                  </a:moveTo>
                  <a:cubicBezTo>
                    <a:pt x="6" y="3"/>
                    <a:pt x="0" y="7"/>
                    <a:pt x="1" y="16"/>
                  </a:cubicBezTo>
                  <a:cubicBezTo>
                    <a:pt x="2" y="31"/>
                    <a:pt x="11" y="44"/>
                    <a:pt x="19" y="56"/>
                  </a:cubicBezTo>
                  <a:cubicBezTo>
                    <a:pt x="27" y="68"/>
                    <a:pt x="38" y="80"/>
                    <a:pt x="51" y="88"/>
                  </a:cubicBezTo>
                  <a:cubicBezTo>
                    <a:pt x="55" y="90"/>
                    <a:pt x="64" y="96"/>
                    <a:pt x="69" y="93"/>
                  </a:cubicBezTo>
                  <a:cubicBezTo>
                    <a:pt x="75" y="90"/>
                    <a:pt x="72" y="77"/>
                    <a:pt x="71" y="72"/>
                  </a:cubicBezTo>
                  <a:cubicBezTo>
                    <a:pt x="66" y="50"/>
                    <a:pt x="58" y="18"/>
                    <a:pt x="35" y="8"/>
                  </a:cubicBezTo>
                  <a:cubicBezTo>
                    <a:pt x="28" y="5"/>
                    <a:pt x="20" y="4"/>
                    <a:pt x="14" y="1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2" name="Freeform 346">
              <a:extLst>
                <a:ext uri="{FF2B5EF4-FFF2-40B4-BE49-F238E27FC236}">
                  <a16:creationId xmlns:a16="http://schemas.microsoft.com/office/drawing/2014/main" id="{3B7D410D-F76F-452B-8E03-6BA7DDA9A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190"/>
              <a:ext cx="34" cy="42"/>
            </a:xfrm>
            <a:custGeom>
              <a:avLst/>
              <a:gdLst>
                <a:gd name="T0" fmla="*/ 7 w 69"/>
                <a:gd name="T1" fmla="*/ 1 h 85"/>
                <a:gd name="T2" fmla="*/ 1 w 69"/>
                <a:gd name="T3" fmla="*/ 4 h 85"/>
                <a:gd name="T4" fmla="*/ 0 w 69"/>
                <a:gd name="T5" fmla="*/ 9 h 85"/>
                <a:gd name="T6" fmla="*/ 4 w 69"/>
                <a:gd name="T7" fmla="*/ 9 h 85"/>
                <a:gd name="T8" fmla="*/ 7 w 69"/>
                <a:gd name="T9" fmla="*/ 1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85">
                  <a:moveTo>
                    <a:pt x="56" y="15"/>
                  </a:moveTo>
                  <a:cubicBezTo>
                    <a:pt x="39" y="0"/>
                    <a:pt x="20" y="24"/>
                    <a:pt x="12" y="37"/>
                  </a:cubicBezTo>
                  <a:cubicBezTo>
                    <a:pt x="6" y="47"/>
                    <a:pt x="0" y="63"/>
                    <a:pt x="6" y="74"/>
                  </a:cubicBezTo>
                  <a:cubicBezTo>
                    <a:pt x="13" y="85"/>
                    <a:pt x="29" y="81"/>
                    <a:pt x="38" y="74"/>
                  </a:cubicBezTo>
                  <a:cubicBezTo>
                    <a:pt x="52" y="64"/>
                    <a:pt x="69" y="30"/>
                    <a:pt x="56" y="15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3" name="Freeform 347">
              <a:extLst>
                <a:ext uri="{FF2B5EF4-FFF2-40B4-BE49-F238E27FC236}">
                  <a16:creationId xmlns:a16="http://schemas.microsoft.com/office/drawing/2014/main" id="{81FE8548-A46F-48E6-B469-E53A4A34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2"/>
              <a:ext cx="185" cy="278"/>
            </a:xfrm>
            <a:custGeom>
              <a:avLst/>
              <a:gdLst>
                <a:gd name="T0" fmla="*/ 16 w 372"/>
                <a:gd name="T1" fmla="*/ 9 h 561"/>
                <a:gd name="T2" fmla="*/ 25 w 372"/>
                <a:gd name="T3" fmla="*/ 6 h 561"/>
                <a:gd name="T4" fmla="*/ 34 w 372"/>
                <a:gd name="T5" fmla="*/ 1 h 561"/>
                <a:gd name="T6" fmla="*/ 32 w 372"/>
                <a:gd name="T7" fmla="*/ 8 h 561"/>
                <a:gd name="T8" fmla="*/ 36 w 372"/>
                <a:gd name="T9" fmla="*/ 4 h 561"/>
                <a:gd name="T10" fmla="*/ 41 w 372"/>
                <a:gd name="T11" fmla="*/ 2 h 561"/>
                <a:gd name="T12" fmla="*/ 35 w 372"/>
                <a:gd name="T13" fmla="*/ 9 h 561"/>
                <a:gd name="T14" fmla="*/ 45 w 372"/>
                <a:gd name="T15" fmla="*/ 5 h 561"/>
                <a:gd name="T16" fmla="*/ 38 w 372"/>
                <a:gd name="T17" fmla="*/ 12 h 561"/>
                <a:gd name="T18" fmla="*/ 33 w 372"/>
                <a:gd name="T19" fmla="*/ 16 h 561"/>
                <a:gd name="T20" fmla="*/ 32 w 372"/>
                <a:gd name="T21" fmla="*/ 18 h 561"/>
                <a:gd name="T22" fmla="*/ 35 w 372"/>
                <a:gd name="T23" fmla="*/ 17 h 561"/>
                <a:gd name="T24" fmla="*/ 31 w 372"/>
                <a:gd name="T25" fmla="*/ 25 h 561"/>
                <a:gd name="T26" fmla="*/ 27 w 372"/>
                <a:gd name="T27" fmla="*/ 36 h 561"/>
                <a:gd name="T28" fmla="*/ 25 w 372"/>
                <a:gd name="T29" fmla="*/ 47 h 561"/>
                <a:gd name="T30" fmla="*/ 23 w 372"/>
                <a:gd name="T31" fmla="*/ 49 h 561"/>
                <a:gd name="T32" fmla="*/ 21 w 372"/>
                <a:gd name="T33" fmla="*/ 49 h 561"/>
                <a:gd name="T34" fmla="*/ 21 w 372"/>
                <a:gd name="T35" fmla="*/ 53 h 561"/>
                <a:gd name="T36" fmla="*/ 20 w 372"/>
                <a:gd name="T37" fmla="*/ 58 h 561"/>
                <a:gd name="T38" fmla="*/ 18 w 372"/>
                <a:gd name="T39" fmla="*/ 57 h 561"/>
                <a:gd name="T40" fmla="*/ 16 w 372"/>
                <a:gd name="T41" fmla="*/ 51 h 561"/>
                <a:gd name="T42" fmla="*/ 13 w 372"/>
                <a:gd name="T43" fmla="*/ 56 h 561"/>
                <a:gd name="T44" fmla="*/ 12 w 372"/>
                <a:gd name="T45" fmla="*/ 60 h 561"/>
                <a:gd name="T46" fmla="*/ 11 w 372"/>
                <a:gd name="T47" fmla="*/ 65 h 561"/>
                <a:gd name="T48" fmla="*/ 8 w 372"/>
                <a:gd name="T49" fmla="*/ 62 h 561"/>
                <a:gd name="T50" fmla="*/ 6 w 372"/>
                <a:gd name="T51" fmla="*/ 52 h 561"/>
                <a:gd name="T52" fmla="*/ 3 w 372"/>
                <a:gd name="T53" fmla="*/ 56 h 561"/>
                <a:gd name="T54" fmla="*/ 0 w 372"/>
                <a:gd name="T55" fmla="*/ 59 h 561"/>
                <a:gd name="T56" fmla="*/ 0 w 372"/>
                <a:gd name="T57" fmla="*/ 56 h 561"/>
                <a:gd name="T58" fmla="*/ 1 w 372"/>
                <a:gd name="T59" fmla="*/ 50 h 561"/>
                <a:gd name="T60" fmla="*/ 6 w 372"/>
                <a:gd name="T61" fmla="*/ 40 h 561"/>
                <a:gd name="T62" fmla="*/ 13 w 372"/>
                <a:gd name="T63" fmla="*/ 27 h 561"/>
                <a:gd name="T64" fmla="*/ 13 w 372"/>
                <a:gd name="T65" fmla="*/ 25 h 561"/>
                <a:gd name="T66" fmla="*/ 15 w 372"/>
                <a:gd name="T67" fmla="*/ 21 h 561"/>
                <a:gd name="T68" fmla="*/ 17 w 372"/>
                <a:gd name="T69" fmla="*/ 18 h 561"/>
                <a:gd name="T70" fmla="*/ 14 w 372"/>
                <a:gd name="T71" fmla="*/ 18 h 561"/>
                <a:gd name="T72" fmla="*/ 12 w 372"/>
                <a:gd name="T73" fmla="*/ 14 h 561"/>
                <a:gd name="T74" fmla="*/ 16 w 372"/>
                <a:gd name="T75" fmla="*/ 8 h 561"/>
                <a:gd name="T76" fmla="*/ 16 w 372"/>
                <a:gd name="T77" fmla="*/ 9 h 5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2" h="561">
                  <a:moveTo>
                    <a:pt x="128" y="72"/>
                  </a:moveTo>
                  <a:cubicBezTo>
                    <a:pt x="146" y="84"/>
                    <a:pt x="184" y="58"/>
                    <a:pt x="201" y="49"/>
                  </a:cubicBezTo>
                  <a:cubicBezTo>
                    <a:pt x="215" y="42"/>
                    <a:pt x="261" y="0"/>
                    <a:pt x="277" y="10"/>
                  </a:cubicBezTo>
                  <a:cubicBezTo>
                    <a:pt x="292" y="20"/>
                    <a:pt x="240" y="62"/>
                    <a:pt x="257" y="64"/>
                  </a:cubicBezTo>
                  <a:cubicBezTo>
                    <a:pt x="266" y="65"/>
                    <a:pt x="285" y="37"/>
                    <a:pt x="292" y="32"/>
                  </a:cubicBezTo>
                  <a:cubicBezTo>
                    <a:pt x="301" y="26"/>
                    <a:pt x="319" y="15"/>
                    <a:pt x="330" y="19"/>
                  </a:cubicBezTo>
                  <a:cubicBezTo>
                    <a:pt x="320" y="36"/>
                    <a:pt x="288" y="57"/>
                    <a:pt x="288" y="78"/>
                  </a:cubicBezTo>
                  <a:cubicBezTo>
                    <a:pt x="294" y="79"/>
                    <a:pt x="372" y="9"/>
                    <a:pt x="364" y="46"/>
                  </a:cubicBezTo>
                  <a:cubicBezTo>
                    <a:pt x="360" y="69"/>
                    <a:pt x="324" y="91"/>
                    <a:pt x="307" y="103"/>
                  </a:cubicBezTo>
                  <a:cubicBezTo>
                    <a:pt x="295" y="112"/>
                    <a:pt x="280" y="118"/>
                    <a:pt x="269" y="129"/>
                  </a:cubicBezTo>
                  <a:cubicBezTo>
                    <a:pt x="266" y="131"/>
                    <a:pt x="257" y="141"/>
                    <a:pt x="260" y="145"/>
                  </a:cubicBezTo>
                  <a:cubicBezTo>
                    <a:pt x="264" y="151"/>
                    <a:pt x="277" y="136"/>
                    <a:pt x="285" y="141"/>
                  </a:cubicBezTo>
                  <a:cubicBezTo>
                    <a:pt x="301" y="152"/>
                    <a:pt x="257" y="191"/>
                    <a:pt x="250" y="201"/>
                  </a:cubicBezTo>
                  <a:cubicBezTo>
                    <a:pt x="232" y="231"/>
                    <a:pt x="226" y="264"/>
                    <a:pt x="220" y="298"/>
                  </a:cubicBezTo>
                  <a:cubicBezTo>
                    <a:pt x="216" y="324"/>
                    <a:pt x="216" y="356"/>
                    <a:pt x="206" y="381"/>
                  </a:cubicBezTo>
                  <a:cubicBezTo>
                    <a:pt x="203" y="391"/>
                    <a:pt x="197" y="401"/>
                    <a:pt x="186" y="403"/>
                  </a:cubicBezTo>
                  <a:cubicBezTo>
                    <a:pt x="177" y="404"/>
                    <a:pt x="177" y="395"/>
                    <a:pt x="171" y="404"/>
                  </a:cubicBezTo>
                  <a:cubicBezTo>
                    <a:pt x="168" y="410"/>
                    <a:pt x="171" y="426"/>
                    <a:pt x="171" y="433"/>
                  </a:cubicBezTo>
                  <a:cubicBezTo>
                    <a:pt x="170" y="447"/>
                    <a:pt x="173" y="471"/>
                    <a:pt x="164" y="483"/>
                  </a:cubicBezTo>
                  <a:cubicBezTo>
                    <a:pt x="152" y="498"/>
                    <a:pt x="148" y="484"/>
                    <a:pt x="146" y="472"/>
                  </a:cubicBezTo>
                  <a:cubicBezTo>
                    <a:pt x="142" y="453"/>
                    <a:pt x="140" y="430"/>
                    <a:pt x="129" y="413"/>
                  </a:cubicBezTo>
                  <a:cubicBezTo>
                    <a:pt x="117" y="427"/>
                    <a:pt x="112" y="445"/>
                    <a:pt x="107" y="462"/>
                  </a:cubicBezTo>
                  <a:cubicBezTo>
                    <a:pt x="104" y="474"/>
                    <a:pt x="101" y="486"/>
                    <a:pt x="98" y="498"/>
                  </a:cubicBezTo>
                  <a:cubicBezTo>
                    <a:pt x="95" y="509"/>
                    <a:pt x="97" y="529"/>
                    <a:pt x="91" y="539"/>
                  </a:cubicBezTo>
                  <a:cubicBezTo>
                    <a:pt x="76" y="561"/>
                    <a:pt x="69" y="522"/>
                    <a:pt x="66" y="512"/>
                  </a:cubicBezTo>
                  <a:cubicBezTo>
                    <a:pt x="59" y="485"/>
                    <a:pt x="63" y="451"/>
                    <a:pt x="52" y="426"/>
                  </a:cubicBezTo>
                  <a:cubicBezTo>
                    <a:pt x="38" y="433"/>
                    <a:pt x="33" y="452"/>
                    <a:pt x="27" y="465"/>
                  </a:cubicBezTo>
                  <a:cubicBezTo>
                    <a:pt x="23" y="475"/>
                    <a:pt x="17" y="503"/>
                    <a:pt x="5" y="489"/>
                  </a:cubicBezTo>
                  <a:cubicBezTo>
                    <a:pt x="0" y="484"/>
                    <a:pt x="5" y="464"/>
                    <a:pt x="5" y="458"/>
                  </a:cubicBezTo>
                  <a:cubicBezTo>
                    <a:pt x="7" y="440"/>
                    <a:pt x="9" y="422"/>
                    <a:pt x="13" y="405"/>
                  </a:cubicBezTo>
                  <a:cubicBezTo>
                    <a:pt x="19" y="376"/>
                    <a:pt x="32" y="349"/>
                    <a:pt x="51" y="326"/>
                  </a:cubicBezTo>
                  <a:cubicBezTo>
                    <a:pt x="73" y="298"/>
                    <a:pt x="109" y="258"/>
                    <a:pt x="108" y="218"/>
                  </a:cubicBezTo>
                  <a:cubicBezTo>
                    <a:pt x="108" y="214"/>
                    <a:pt x="104" y="208"/>
                    <a:pt x="104" y="204"/>
                  </a:cubicBezTo>
                  <a:cubicBezTo>
                    <a:pt x="106" y="194"/>
                    <a:pt x="119" y="183"/>
                    <a:pt x="126" y="176"/>
                  </a:cubicBezTo>
                  <a:cubicBezTo>
                    <a:pt x="131" y="171"/>
                    <a:pt x="144" y="159"/>
                    <a:pt x="140" y="151"/>
                  </a:cubicBezTo>
                  <a:cubicBezTo>
                    <a:pt x="135" y="140"/>
                    <a:pt x="126" y="151"/>
                    <a:pt x="117" y="150"/>
                  </a:cubicBezTo>
                  <a:cubicBezTo>
                    <a:pt x="100" y="150"/>
                    <a:pt x="99" y="133"/>
                    <a:pt x="100" y="119"/>
                  </a:cubicBezTo>
                  <a:cubicBezTo>
                    <a:pt x="102" y="105"/>
                    <a:pt x="105" y="58"/>
                    <a:pt x="130" y="67"/>
                  </a:cubicBezTo>
                  <a:cubicBezTo>
                    <a:pt x="130" y="70"/>
                    <a:pt x="130" y="73"/>
                    <a:pt x="130" y="75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4" name="Freeform 348">
              <a:extLst>
                <a:ext uri="{FF2B5EF4-FFF2-40B4-BE49-F238E27FC236}">
                  <a16:creationId xmlns:a16="http://schemas.microsoft.com/office/drawing/2014/main" id="{CCBFB0EF-10C8-4257-8458-3D899DA28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166"/>
              <a:ext cx="282" cy="391"/>
            </a:xfrm>
            <a:custGeom>
              <a:avLst/>
              <a:gdLst>
                <a:gd name="T0" fmla="*/ 70 w 568"/>
                <a:gd name="T1" fmla="*/ 5 h 787"/>
                <a:gd name="T2" fmla="*/ 47 w 568"/>
                <a:gd name="T3" fmla="*/ 3 h 787"/>
                <a:gd name="T4" fmla="*/ 30 w 568"/>
                <a:gd name="T5" fmla="*/ 19 h 787"/>
                <a:gd name="T6" fmla="*/ 19 w 568"/>
                <a:gd name="T7" fmla="*/ 26 h 787"/>
                <a:gd name="T8" fmla="*/ 14 w 568"/>
                <a:gd name="T9" fmla="*/ 37 h 787"/>
                <a:gd name="T10" fmla="*/ 2 w 568"/>
                <a:gd name="T11" fmla="*/ 59 h 787"/>
                <a:gd name="T12" fmla="*/ 4 w 568"/>
                <a:gd name="T13" fmla="*/ 80 h 787"/>
                <a:gd name="T14" fmla="*/ 10 w 568"/>
                <a:gd name="T15" fmla="*/ 88 h 787"/>
                <a:gd name="T16" fmla="*/ 16 w 568"/>
                <a:gd name="T17" fmla="*/ 96 h 787"/>
                <a:gd name="T18" fmla="*/ 11 w 568"/>
                <a:gd name="T19" fmla="*/ 59 h 787"/>
                <a:gd name="T20" fmla="*/ 19 w 568"/>
                <a:gd name="T21" fmla="*/ 43 h 787"/>
                <a:gd name="T22" fmla="*/ 27 w 568"/>
                <a:gd name="T23" fmla="*/ 29 h 787"/>
                <a:gd name="T24" fmla="*/ 41 w 568"/>
                <a:gd name="T25" fmla="*/ 18 h 787"/>
                <a:gd name="T26" fmla="*/ 53 w 568"/>
                <a:gd name="T27" fmla="*/ 7 h 787"/>
                <a:gd name="T28" fmla="*/ 62 w 568"/>
                <a:gd name="T29" fmla="*/ 3 h 787"/>
                <a:gd name="T30" fmla="*/ 70 w 568"/>
                <a:gd name="T31" fmla="*/ 6 h 7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8" h="787">
                  <a:moveTo>
                    <a:pt x="568" y="47"/>
                  </a:moveTo>
                  <a:cubicBezTo>
                    <a:pt x="512" y="12"/>
                    <a:pt x="451" y="0"/>
                    <a:pt x="385" y="24"/>
                  </a:cubicBezTo>
                  <a:cubicBezTo>
                    <a:pt x="329" y="44"/>
                    <a:pt x="285" y="116"/>
                    <a:pt x="244" y="157"/>
                  </a:cubicBezTo>
                  <a:cubicBezTo>
                    <a:pt x="217" y="183"/>
                    <a:pt x="185" y="193"/>
                    <a:pt x="158" y="216"/>
                  </a:cubicBezTo>
                  <a:cubicBezTo>
                    <a:pt x="135" y="236"/>
                    <a:pt x="129" y="271"/>
                    <a:pt x="119" y="298"/>
                  </a:cubicBezTo>
                  <a:cubicBezTo>
                    <a:pt x="95" y="361"/>
                    <a:pt x="49" y="416"/>
                    <a:pt x="23" y="478"/>
                  </a:cubicBezTo>
                  <a:cubicBezTo>
                    <a:pt x="0" y="534"/>
                    <a:pt x="12" y="604"/>
                    <a:pt x="36" y="658"/>
                  </a:cubicBezTo>
                  <a:cubicBezTo>
                    <a:pt x="47" y="681"/>
                    <a:pt x="64" y="700"/>
                    <a:pt x="80" y="720"/>
                  </a:cubicBezTo>
                  <a:cubicBezTo>
                    <a:pt x="99" y="742"/>
                    <a:pt x="112" y="769"/>
                    <a:pt x="133" y="787"/>
                  </a:cubicBezTo>
                  <a:cubicBezTo>
                    <a:pt x="85" y="701"/>
                    <a:pt x="44" y="580"/>
                    <a:pt x="89" y="484"/>
                  </a:cubicBezTo>
                  <a:cubicBezTo>
                    <a:pt x="111" y="440"/>
                    <a:pt x="136" y="396"/>
                    <a:pt x="159" y="352"/>
                  </a:cubicBezTo>
                  <a:cubicBezTo>
                    <a:pt x="178" y="313"/>
                    <a:pt x="191" y="271"/>
                    <a:pt x="222" y="238"/>
                  </a:cubicBezTo>
                  <a:cubicBezTo>
                    <a:pt x="254" y="204"/>
                    <a:pt x="301" y="178"/>
                    <a:pt x="337" y="147"/>
                  </a:cubicBezTo>
                  <a:cubicBezTo>
                    <a:pt x="370" y="118"/>
                    <a:pt x="400" y="84"/>
                    <a:pt x="433" y="56"/>
                  </a:cubicBezTo>
                  <a:cubicBezTo>
                    <a:pt x="451" y="40"/>
                    <a:pt x="481" y="29"/>
                    <a:pt x="506" y="31"/>
                  </a:cubicBezTo>
                  <a:cubicBezTo>
                    <a:pt x="523" y="32"/>
                    <a:pt x="557" y="39"/>
                    <a:pt x="565" y="49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5" name="Freeform 349">
              <a:extLst>
                <a:ext uri="{FF2B5EF4-FFF2-40B4-BE49-F238E27FC236}">
                  <a16:creationId xmlns:a16="http://schemas.microsoft.com/office/drawing/2014/main" id="{79C118A1-2D62-4872-B91D-48BF0209F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6"/>
              <a:ext cx="164" cy="246"/>
            </a:xfrm>
            <a:custGeom>
              <a:avLst/>
              <a:gdLst>
                <a:gd name="T0" fmla="*/ 41 w 330"/>
                <a:gd name="T1" fmla="*/ 1 h 494"/>
                <a:gd name="T2" fmla="*/ 36 w 330"/>
                <a:gd name="T3" fmla="*/ 2 h 494"/>
                <a:gd name="T4" fmla="*/ 32 w 330"/>
                <a:gd name="T5" fmla="*/ 6 h 494"/>
                <a:gd name="T6" fmla="*/ 34 w 330"/>
                <a:gd name="T7" fmla="*/ 0 h 494"/>
                <a:gd name="T8" fmla="*/ 34 w 330"/>
                <a:gd name="T9" fmla="*/ 0 h 494"/>
                <a:gd name="T10" fmla="*/ 27 w 330"/>
                <a:gd name="T11" fmla="*/ 7 h 494"/>
                <a:gd name="T12" fmla="*/ 17 w 330"/>
                <a:gd name="T13" fmla="*/ 14 h 494"/>
                <a:gd name="T14" fmla="*/ 14 w 330"/>
                <a:gd name="T15" fmla="*/ 17 h 494"/>
                <a:gd name="T16" fmla="*/ 17 w 330"/>
                <a:gd name="T17" fmla="*/ 17 h 494"/>
                <a:gd name="T18" fmla="*/ 15 w 330"/>
                <a:gd name="T19" fmla="*/ 20 h 494"/>
                <a:gd name="T20" fmla="*/ 13 w 330"/>
                <a:gd name="T21" fmla="*/ 24 h 494"/>
                <a:gd name="T22" fmla="*/ 13 w 330"/>
                <a:gd name="T23" fmla="*/ 26 h 494"/>
                <a:gd name="T24" fmla="*/ 6 w 330"/>
                <a:gd name="T25" fmla="*/ 39 h 494"/>
                <a:gd name="T26" fmla="*/ 1 w 330"/>
                <a:gd name="T27" fmla="*/ 49 h 494"/>
                <a:gd name="T28" fmla="*/ 0 w 330"/>
                <a:gd name="T29" fmla="*/ 56 h 494"/>
                <a:gd name="T30" fmla="*/ 0 w 330"/>
                <a:gd name="T31" fmla="*/ 59 h 494"/>
                <a:gd name="T32" fmla="*/ 3 w 330"/>
                <a:gd name="T33" fmla="*/ 56 h 494"/>
                <a:gd name="T34" fmla="*/ 6 w 330"/>
                <a:gd name="T35" fmla="*/ 52 h 494"/>
                <a:gd name="T36" fmla="*/ 6 w 330"/>
                <a:gd name="T37" fmla="*/ 53 h 494"/>
                <a:gd name="T38" fmla="*/ 8 w 330"/>
                <a:gd name="T39" fmla="*/ 47 h 494"/>
                <a:gd name="T40" fmla="*/ 17 w 330"/>
                <a:gd name="T41" fmla="*/ 31 h 494"/>
                <a:gd name="T42" fmla="*/ 25 w 330"/>
                <a:gd name="T43" fmla="*/ 17 h 494"/>
                <a:gd name="T44" fmla="*/ 35 w 330"/>
                <a:gd name="T45" fmla="*/ 8 h 494"/>
                <a:gd name="T46" fmla="*/ 41 w 330"/>
                <a:gd name="T47" fmla="*/ 1 h 49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30" h="494">
                  <a:moveTo>
                    <a:pt x="330" y="10"/>
                  </a:moveTo>
                  <a:cubicBezTo>
                    <a:pt x="319" y="6"/>
                    <a:pt x="301" y="17"/>
                    <a:pt x="292" y="23"/>
                  </a:cubicBezTo>
                  <a:cubicBezTo>
                    <a:pt x="285" y="28"/>
                    <a:pt x="266" y="56"/>
                    <a:pt x="257" y="55"/>
                  </a:cubicBezTo>
                  <a:cubicBezTo>
                    <a:pt x="240" y="53"/>
                    <a:pt x="292" y="11"/>
                    <a:pt x="277" y="1"/>
                  </a:cubicBezTo>
                  <a:cubicBezTo>
                    <a:pt x="276" y="1"/>
                    <a:pt x="275" y="0"/>
                    <a:pt x="273" y="0"/>
                  </a:cubicBezTo>
                  <a:cubicBezTo>
                    <a:pt x="256" y="20"/>
                    <a:pt x="240" y="40"/>
                    <a:pt x="224" y="56"/>
                  </a:cubicBezTo>
                  <a:cubicBezTo>
                    <a:pt x="197" y="82"/>
                    <a:pt x="165" y="92"/>
                    <a:pt x="138" y="115"/>
                  </a:cubicBezTo>
                  <a:cubicBezTo>
                    <a:pt x="130" y="122"/>
                    <a:pt x="124" y="131"/>
                    <a:pt x="119" y="141"/>
                  </a:cubicBezTo>
                  <a:cubicBezTo>
                    <a:pt x="127" y="140"/>
                    <a:pt x="135" y="132"/>
                    <a:pt x="140" y="142"/>
                  </a:cubicBezTo>
                  <a:cubicBezTo>
                    <a:pt x="144" y="150"/>
                    <a:pt x="131" y="162"/>
                    <a:pt x="126" y="167"/>
                  </a:cubicBezTo>
                  <a:cubicBezTo>
                    <a:pt x="119" y="174"/>
                    <a:pt x="106" y="185"/>
                    <a:pt x="104" y="195"/>
                  </a:cubicBezTo>
                  <a:cubicBezTo>
                    <a:pt x="104" y="199"/>
                    <a:pt x="108" y="205"/>
                    <a:pt x="108" y="209"/>
                  </a:cubicBezTo>
                  <a:cubicBezTo>
                    <a:pt x="109" y="249"/>
                    <a:pt x="73" y="289"/>
                    <a:pt x="51" y="317"/>
                  </a:cubicBezTo>
                  <a:cubicBezTo>
                    <a:pt x="32" y="340"/>
                    <a:pt x="19" y="367"/>
                    <a:pt x="13" y="396"/>
                  </a:cubicBezTo>
                  <a:cubicBezTo>
                    <a:pt x="9" y="414"/>
                    <a:pt x="7" y="431"/>
                    <a:pt x="5" y="449"/>
                  </a:cubicBezTo>
                  <a:cubicBezTo>
                    <a:pt x="4" y="455"/>
                    <a:pt x="0" y="475"/>
                    <a:pt x="5" y="480"/>
                  </a:cubicBezTo>
                  <a:cubicBezTo>
                    <a:pt x="17" y="494"/>
                    <a:pt x="23" y="467"/>
                    <a:pt x="27" y="456"/>
                  </a:cubicBezTo>
                  <a:cubicBezTo>
                    <a:pt x="33" y="443"/>
                    <a:pt x="38" y="424"/>
                    <a:pt x="52" y="417"/>
                  </a:cubicBezTo>
                  <a:cubicBezTo>
                    <a:pt x="53" y="420"/>
                    <a:pt x="54" y="423"/>
                    <a:pt x="55" y="425"/>
                  </a:cubicBezTo>
                  <a:cubicBezTo>
                    <a:pt x="58" y="411"/>
                    <a:pt x="63" y="397"/>
                    <a:pt x="69" y="383"/>
                  </a:cubicBezTo>
                  <a:cubicBezTo>
                    <a:pt x="91" y="339"/>
                    <a:pt x="116" y="295"/>
                    <a:pt x="139" y="251"/>
                  </a:cubicBezTo>
                  <a:cubicBezTo>
                    <a:pt x="158" y="212"/>
                    <a:pt x="171" y="170"/>
                    <a:pt x="202" y="137"/>
                  </a:cubicBezTo>
                  <a:cubicBezTo>
                    <a:pt x="226" y="112"/>
                    <a:pt x="258" y="91"/>
                    <a:pt x="288" y="69"/>
                  </a:cubicBezTo>
                  <a:cubicBezTo>
                    <a:pt x="288" y="48"/>
                    <a:pt x="320" y="27"/>
                    <a:pt x="330" y="10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6" name="Freeform 350">
              <a:extLst>
                <a:ext uri="{FF2B5EF4-FFF2-40B4-BE49-F238E27FC236}">
                  <a16:creationId xmlns:a16="http://schemas.microsoft.com/office/drawing/2014/main" id="{5F2D066C-0113-4D1F-97CC-9579B6D56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169"/>
              <a:ext cx="221" cy="353"/>
            </a:xfrm>
            <a:custGeom>
              <a:avLst/>
              <a:gdLst>
                <a:gd name="T0" fmla="*/ 55 w 444"/>
                <a:gd name="T1" fmla="*/ 2 h 710"/>
                <a:gd name="T2" fmla="*/ 36 w 444"/>
                <a:gd name="T3" fmla="*/ 10 h 710"/>
                <a:gd name="T4" fmla="*/ 22 w 444"/>
                <a:gd name="T5" fmla="*/ 24 h 710"/>
                <a:gd name="T6" fmla="*/ 16 w 444"/>
                <a:gd name="T7" fmla="*/ 29 h 710"/>
                <a:gd name="T8" fmla="*/ 12 w 444"/>
                <a:gd name="T9" fmla="*/ 38 h 710"/>
                <a:gd name="T10" fmla="*/ 3 w 444"/>
                <a:gd name="T11" fmla="*/ 57 h 710"/>
                <a:gd name="T12" fmla="*/ 1 w 444"/>
                <a:gd name="T13" fmla="*/ 72 h 710"/>
                <a:gd name="T14" fmla="*/ 4 w 444"/>
                <a:gd name="T15" fmla="*/ 79 h 710"/>
                <a:gd name="T16" fmla="*/ 8 w 444"/>
                <a:gd name="T17" fmla="*/ 88 h 710"/>
                <a:gd name="T18" fmla="*/ 4 w 444"/>
                <a:gd name="T19" fmla="*/ 71 h 710"/>
                <a:gd name="T20" fmla="*/ 4 w 444"/>
                <a:gd name="T21" fmla="*/ 57 h 710"/>
                <a:gd name="T22" fmla="*/ 12 w 444"/>
                <a:gd name="T23" fmla="*/ 43 h 710"/>
                <a:gd name="T24" fmla="*/ 17 w 444"/>
                <a:gd name="T25" fmla="*/ 32 h 710"/>
                <a:gd name="T26" fmla="*/ 25 w 444"/>
                <a:gd name="T27" fmla="*/ 23 h 710"/>
                <a:gd name="T28" fmla="*/ 34 w 444"/>
                <a:gd name="T29" fmla="*/ 13 h 710"/>
                <a:gd name="T30" fmla="*/ 49 w 444"/>
                <a:gd name="T31" fmla="*/ 4 h 710"/>
                <a:gd name="T32" fmla="*/ 54 w 444"/>
                <a:gd name="T33" fmla="*/ 3 h 7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4" h="710">
                  <a:moveTo>
                    <a:pt x="444" y="20"/>
                  </a:moveTo>
                  <a:cubicBezTo>
                    <a:pt x="394" y="0"/>
                    <a:pt x="329" y="49"/>
                    <a:pt x="295" y="80"/>
                  </a:cubicBezTo>
                  <a:cubicBezTo>
                    <a:pt x="256" y="117"/>
                    <a:pt x="223" y="161"/>
                    <a:pt x="183" y="195"/>
                  </a:cubicBezTo>
                  <a:cubicBezTo>
                    <a:pt x="166" y="211"/>
                    <a:pt x="143" y="222"/>
                    <a:pt x="129" y="239"/>
                  </a:cubicBezTo>
                  <a:cubicBezTo>
                    <a:pt x="114" y="258"/>
                    <a:pt x="110" y="283"/>
                    <a:pt x="99" y="306"/>
                  </a:cubicBezTo>
                  <a:cubicBezTo>
                    <a:pt x="75" y="357"/>
                    <a:pt x="50" y="408"/>
                    <a:pt x="29" y="460"/>
                  </a:cubicBezTo>
                  <a:cubicBezTo>
                    <a:pt x="12" y="500"/>
                    <a:pt x="0" y="542"/>
                    <a:pt x="14" y="585"/>
                  </a:cubicBezTo>
                  <a:cubicBezTo>
                    <a:pt x="21" y="605"/>
                    <a:pt x="31" y="623"/>
                    <a:pt x="38" y="644"/>
                  </a:cubicBezTo>
                  <a:cubicBezTo>
                    <a:pt x="46" y="668"/>
                    <a:pt x="60" y="686"/>
                    <a:pt x="67" y="710"/>
                  </a:cubicBezTo>
                  <a:cubicBezTo>
                    <a:pt x="56" y="665"/>
                    <a:pt x="34" y="627"/>
                    <a:pt x="32" y="580"/>
                  </a:cubicBezTo>
                  <a:cubicBezTo>
                    <a:pt x="30" y="543"/>
                    <a:pt x="26" y="497"/>
                    <a:pt x="36" y="461"/>
                  </a:cubicBezTo>
                  <a:cubicBezTo>
                    <a:pt x="46" y="422"/>
                    <a:pt x="76" y="385"/>
                    <a:pt x="97" y="351"/>
                  </a:cubicBezTo>
                  <a:cubicBezTo>
                    <a:pt x="115" y="322"/>
                    <a:pt x="125" y="289"/>
                    <a:pt x="142" y="260"/>
                  </a:cubicBezTo>
                  <a:cubicBezTo>
                    <a:pt x="157" y="232"/>
                    <a:pt x="183" y="214"/>
                    <a:pt x="203" y="190"/>
                  </a:cubicBezTo>
                  <a:cubicBezTo>
                    <a:pt x="227" y="161"/>
                    <a:pt x="248" y="136"/>
                    <a:pt x="274" y="111"/>
                  </a:cubicBezTo>
                  <a:cubicBezTo>
                    <a:pt x="306" y="82"/>
                    <a:pt x="353" y="47"/>
                    <a:pt x="396" y="32"/>
                  </a:cubicBezTo>
                  <a:cubicBezTo>
                    <a:pt x="410" y="27"/>
                    <a:pt x="423" y="20"/>
                    <a:pt x="438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7" name="Freeform 351">
              <a:extLst>
                <a:ext uri="{FF2B5EF4-FFF2-40B4-BE49-F238E27FC236}">
                  <a16:creationId xmlns:a16="http://schemas.microsoft.com/office/drawing/2014/main" id="{95C173EF-58C4-4F87-963B-FA61F6373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230"/>
              <a:ext cx="93" cy="129"/>
            </a:xfrm>
            <a:custGeom>
              <a:avLst/>
              <a:gdLst>
                <a:gd name="T0" fmla="*/ 23 w 188"/>
                <a:gd name="T1" fmla="*/ 0 h 259"/>
                <a:gd name="T2" fmla="*/ 15 w 188"/>
                <a:gd name="T3" fmla="*/ 8 h 259"/>
                <a:gd name="T4" fmla="*/ 9 w 188"/>
                <a:gd name="T5" fmla="*/ 13 h 259"/>
                <a:gd name="T6" fmla="*/ 4 w 188"/>
                <a:gd name="T7" fmla="*/ 22 h 259"/>
                <a:gd name="T8" fmla="*/ 0 w 188"/>
                <a:gd name="T9" fmla="*/ 32 h 259"/>
                <a:gd name="T10" fmla="*/ 6 w 188"/>
                <a:gd name="T11" fmla="*/ 20 h 259"/>
                <a:gd name="T12" fmla="*/ 13 w 188"/>
                <a:gd name="T13" fmla="*/ 11 h 259"/>
                <a:gd name="T14" fmla="*/ 18 w 188"/>
                <a:gd name="T15" fmla="*/ 5 h 259"/>
                <a:gd name="T16" fmla="*/ 20 w 188"/>
                <a:gd name="T17" fmla="*/ 2 h 259"/>
                <a:gd name="T18" fmla="*/ 22 w 188"/>
                <a:gd name="T19" fmla="*/ 0 h 2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259">
                  <a:moveTo>
                    <a:pt x="188" y="0"/>
                  </a:moveTo>
                  <a:cubicBezTo>
                    <a:pt x="170" y="24"/>
                    <a:pt x="143" y="44"/>
                    <a:pt x="123" y="67"/>
                  </a:cubicBezTo>
                  <a:cubicBezTo>
                    <a:pt x="108" y="83"/>
                    <a:pt x="88" y="94"/>
                    <a:pt x="73" y="110"/>
                  </a:cubicBezTo>
                  <a:cubicBezTo>
                    <a:pt x="55" y="129"/>
                    <a:pt x="47" y="152"/>
                    <a:pt x="37" y="176"/>
                  </a:cubicBezTo>
                  <a:cubicBezTo>
                    <a:pt x="26" y="203"/>
                    <a:pt x="6" y="230"/>
                    <a:pt x="0" y="259"/>
                  </a:cubicBezTo>
                  <a:cubicBezTo>
                    <a:pt x="21" y="227"/>
                    <a:pt x="35" y="193"/>
                    <a:pt x="52" y="160"/>
                  </a:cubicBezTo>
                  <a:cubicBezTo>
                    <a:pt x="65" y="135"/>
                    <a:pt x="86" y="115"/>
                    <a:pt x="105" y="95"/>
                  </a:cubicBezTo>
                  <a:cubicBezTo>
                    <a:pt x="119" y="78"/>
                    <a:pt x="134" y="61"/>
                    <a:pt x="148" y="44"/>
                  </a:cubicBezTo>
                  <a:cubicBezTo>
                    <a:pt x="154" y="37"/>
                    <a:pt x="159" y="29"/>
                    <a:pt x="166" y="22"/>
                  </a:cubicBezTo>
                  <a:cubicBezTo>
                    <a:pt x="172" y="17"/>
                    <a:pt x="180" y="12"/>
                    <a:pt x="18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8" name="Freeform 352">
              <a:extLst>
                <a:ext uri="{FF2B5EF4-FFF2-40B4-BE49-F238E27FC236}">
                  <a16:creationId xmlns:a16="http://schemas.microsoft.com/office/drawing/2014/main" id="{7BE2E1DE-EC30-45EE-9704-5DC519B52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245"/>
              <a:ext cx="10" cy="10"/>
            </a:xfrm>
            <a:custGeom>
              <a:avLst/>
              <a:gdLst>
                <a:gd name="T0" fmla="*/ 3 w 20"/>
                <a:gd name="T1" fmla="*/ 2 h 19"/>
                <a:gd name="T2" fmla="*/ 1 w 20"/>
                <a:gd name="T3" fmla="*/ 3 h 19"/>
                <a:gd name="T4" fmla="*/ 1 w 20"/>
                <a:gd name="T5" fmla="*/ 1 h 19"/>
                <a:gd name="T6" fmla="*/ 2 w 20"/>
                <a:gd name="T7" fmla="*/ 1 h 19"/>
                <a:gd name="T8" fmla="*/ 3 w 20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19" y="11"/>
                  </a:moveTo>
                  <a:cubicBezTo>
                    <a:pt x="18" y="16"/>
                    <a:pt x="13" y="19"/>
                    <a:pt x="8" y="18"/>
                  </a:cubicBezTo>
                  <a:cubicBezTo>
                    <a:pt x="3" y="17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9" name="Freeform 353">
              <a:extLst>
                <a:ext uri="{FF2B5EF4-FFF2-40B4-BE49-F238E27FC236}">
                  <a16:creationId xmlns:a16="http://schemas.microsoft.com/office/drawing/2014/main" id="{5AEF34E6-897A-4372-AD65-2CC570AB4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238"/>
              <a:ext cx="7" cy="6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1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8"/>
                  </a:moveTo>
                  <a:cubicBezTo>
                    <a:pt x="12" y="11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0" name="Freeform 354">
              <a:extLst>
                <a:ext uri="{FF2B5EF4-FFF2-40B4-BE49-F238E27FC236}">
                  <a16:creationId xmlns:a16="http://schemas.microsoft.com/office/drawing/2014/main" id="{8611F604-C331-466B-B696-094DB909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342"/>
              <a:ext cx="8" cy="8"/>
            </a:xfrm>
            <a:custGeom>
              <a:avLst/>
              <a:gdLst>
                <a:gd name="T0" fmla="*/ 2 w 15"/>
                <a:gd name="T1" fmla="*/ 2 h 16"/>
                <a:gd name="T2" fmla="*/ 1 w 15"/>
                <a:gd name="T3" fmla="*/ 2 h 16"/>
                <a:gd name="T4" fmla="*/ 0 w 15"/>
                <a:gd name="T5" fmla="*/ 1 h 16"/>
                <a:gd name="T6" fmla="*/ 2 w 15"/>
                <a:gd name="T7" fmla="*/ 1 h 16"/>
                <a:gd name="T8" fmla="*/ 2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4" y="10"/>
                  </a:moveTo>
                  <a:cubicBezTo>
                    <a:pt x="13" y="14"/>
                    <a:pt x="9" y="16"/>
                    <a:pt x="6" y="15"/>
                  </a:cubicBezTo>
                  <a:cubicBezTo>
                    <a:pt x="2" y="15"/>
                    <a:pt x="0" y="11"/>
                    <a:pt x="0" y="7"/>
                  </a:cubicBezTo>
                  <a:cubicBezTo>
                    <a:pt x="1" y="3"/>
                    <a:pt x="5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1" name="Freeform 355">
              <a:extLst>
                <a:ext uri="{FF2B5EF4-FFF2-40B4-BE49-F238E27FC236}">
                  <a16:creationId xmlns:a16="http://schemas.microsoft.com/office/drawing/2014/main" id="{1A28B54F-98E5-4961-8070-CC8673DA9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353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2" name="Freeform 356">
              <a:extLst>
                <a:ext uri="{FF2B5EF4-FFF2-40B4-BE49-F238E27FC236}">
                  <a16:creationId xmlns:a16="http://schemas.microsoft.com/office/drawing/2014/main" id="{742502ED-4C4C-4740-834A-12AC07577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52"/>
              <a:ext cx="236" cy="305"/>
            </a:xfrm>
            <a:custGeom>
              <a:avLst/>
              <a:gdLst>
                <a:gd name="T0" fmla="*/ 43 w 475"/>
                <a:gd name="T1" fmla="*/ 10 h 613"/>
                <a:gd name="T2" fmla="*/ 36 w 475"/>
                <a:gd name="T3" fmla="*/ 4 h 613"/>
                <a:gd name="T4" fmla="*/ 35 w 475"/>
                <a:gd name="T5" fmla="*/ 18 h 613"/>
                <a:gd name="T6" fmla="*/ 23 w 475"/>
                <a:gd name="T7" fmla="*/ 19 h 613"/>
                <a:gd name="T8" fmla="*/ 24 w 475"/>
                <a:gd name="T9" fmla="*/ 28 h 613"/>
                <a:gd name="T10" fmla="*/ 11 w 475"/>
                <a:gd name="T11" fmla="*/ 28 h 613"/>
                <a:gd name="T12" fmla="*/ 6 w 475"/>
                <a:gd name="T13" fmla="*/ 39 h 613"/>
                <a:gd name="T14" fmla="*/ 18 w 475"/>
                <a:gd name="T15" fmla="*/ 42 h 613"/>
                <a:gd name="T16" fmla="*/ 5 w 475"/>
                <a:gd name="T17" fmla="*/ 55 h 613"/>
                <a:gd name="T18" fmla="*/ 21 w 475"/>
                <a:gd name="T19" fmla="*/ 46 h 613"/>
                <a:gd name="T20" fmla="*/ 23 w 475"/>
                <a:gd name="T21" fmla="*/ 55 h 613"/>
                <a:gd name="T22" fmla="*/ 10 w 475"/>
                <a:gd name="T23" fmla="*/ 66 h 613"/>
                <a:gd name="T24" fmla="*/ 27 w 475"/>
                <a:gd name="T25" fmla="*/ 59 h 613"/>
                <a:gd name="T26" fmla="*/ 38 w 475"/>
                <a:gd name="T27" fmla="*/ 47 h 613"/>
                <a:gd name="T28" fmla="*/ 41 w 475"/>
                <a:gd name="T29" fmla="*/ 57 h 613"/>
                <a:gd name="T30" fmla="*/ 44 w 475"/>
                <a:gd name="T31" fmla="*/ 41 h 613"/>
                <a:gd name="T32" fmla="*/ 52 w 475"/>
                <a:gd name="T33" fmla="*/ 40 h 613"/>
                <a:gd name="T34" fmla="*/ 56 w 475"/>
                <a:gd name="T35" fmla="*/ 22 h 613"/>
                <a:gd name="T36" fmla="*/ 51 w 475"/>
                <a:gd name="T37" fmla="*/ 18 h 613"/>
                <a:gd name="T38" fmla="*/ 49 w 475"/>
                <a:gd name="T39" fmla="*/ 2 h 613"/>
                <a:gd name="T40" fmla="*/ 42 w 475"/>
                <a:gd name="T41" fmla="*/ 10 h 6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5" h="613">
                  <a:moveTo>
                    <a:pt x="348" y="81"/>
                  </a:moveTo>
                  <a:cubicBezTo>
                    <a:pt x="351" y="52"/>
                    <a:pt x="328" y="18"/>
                    <a:pt x="293" y="32"/>
                  </a:cubicBezTo>
                  <a:cubicBezTo>
                    <a:pt x="222" y="59"/>
                    <a:pt x="309" y="115"/>
                    <a:pt x="286" y="147"/>
                  </a:cubicBezTo>
                  <a:cubicBezTo>
                    <a:pt x="265" y="177"/>
                    <a:pt x="215" y="124"/>
                    <a:pt x="190" y="159"/>
                  </a:cubicBezTo>
                  <a:cubicBezTo>
                    <a:pt x="168" y="189"/>
                    <a:pt x="217" y="209"/>
                    <a:pt x="197" y="229"/>
                  </a:cubicBezTo>
                  <a:cubicBezTo>
                    <a:pt x="176" y="249"/>
                    <a:pt x="120" y="216"/>
                    <a:pt x="92" y="231"/>
                  </a:cubicBezTo>
                  <a:cubicBezTo>
                    <a:pt x="65" y="245"/>
                    <a:pt x="0" y="307"/>
                    <a:pt x="52" y="315"/>
                  </a:cubicBezTo>
                  <a:cubicBezTo>
                    <a:pt x="69" y="317"/>
                    <a:pt x="203" y="279"/>
                    <a:pt x="150" y="339"/>
                  </a:cubicBezTo>
                  <a:cubicBezTo>
                    <a:pt x="121" y="371"/>
                    <a:pt x="24" y="379"/>
                    <a:pt x="40" y="444"/>
                  </a:cubicBezTo>
                  <a:cubicBezTo>
                    <a:pt x="89" y="438"/>
                    <a:pt x="126" y="381"/>
                    <a:pt x="176" y="369"/>
                  </a:cubicBezTo>
                  <a:cubicBezTo>
                    <a:pt x="255" y="352"/>
                    <a:pt x="224" y="416"/>
                    <a:pt x="185" y="446"/>
                  </a:cubicBezTo>
                  <a:cubicBezTo>
                    <a:pt x="160" y="464"/>
                    <a:pt x="76" y="495"/>
                    <a:pt x="84" y="537"/>
                  </a:cubicBezTo>
                  <a:cubicBezTo>
                    <a:pt x="99" y="613"/>
                    <a:pt x="207" y="496"/>
                    <a:pt x="222" y="477"/>
                  </a:cubicBezTo>
                  <a:cubicBezTo>
                    <a:pt x="233" y="464"/>
                    <a:pt x="285" y="359"/>
                    <a:pt x="312" y="377"/>
                  </a:cubicBezTo>
                  <a:cubicBezTo>
                    <a:pt x="328" y="387"/>
                    <a:pt x="289" y="486"/>
                    <a:pt x="336" y="464"/>
                  </a:cubicBezTo>
                  <a:cubicBezTo>
                    <a:pt x="374" y="447"/>
                    <a:pt x="351" y="362"/>
                    <a:pt x="363" y="331"/>
                  </a:cubicBezTo>
                  <a:cubicBezTo>
                    <a:pt x="381" y="288"/>
                    <a:pt x="400" y="309"/>
                    <a:pt x="427" y="326"/>
                  </a:cubicBezTo>
                  <a:cubicBezTo>
                    <a:pt x="449" y="291"/>
                    <a:pt x="461" y="225"/>
                    <a:pt x="458" y="183"/>
                  </a:cubicBezTo>
                  <a:cubicBezTo>
                    <a:pt x="456" y="143"/>
                    <a:pt x="447" y="153"/>
                    <a:pt x="413" y="146"/>
                  </a:cubicBezTo>
                  <a:cubicBezTo>
                    <a:pt x="409" y="124"/>
                    <a:pt x="475" y="0"/>
                    <a:pt x="398" y="22"/>
                  </a:cubicBezTo>
                  <a:cubicBezTo>
                    <a:pt x="368" y="30"/>
                    <a:pt x="364" y="69"/>
                    <a:pt x="341" y="83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3" name="Freeform 357">
              <a:extLst>
                <a:ext uri="{FF2B5EF4-FFF2-40B4-BE49-F238E27FC236}">
                  <a16:creationId xmlns:a16="http://schemas.microsoft.com/office/drawing/2014/main" id="{BAAFF517-C5C4-409B-B5C0-1073FFD0B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279"/>
              <a:ext cx="232" cy="383"/>
            </a:xfrm>
            <a:custGeom>
              <a:avLst/>
              <a:gdLst>
                <a:gd name="T0" fmla="*/ 46 w 469"/>
                <a:gd name="T1" fmla="*/ 0 h 772"/>
                <a:gd name="T2" fmla="*/ 55 w 469"/>
                <a:gd name="T3" fmla="*/ 32 h 772"/>
                <a:gd name="T4" fmla="*/ 50 w 469"/>
                <a:gd name="T5" fmla="*/ 61 h 772"/>
                <a:gd name="T6" fmla="*/ 39 w 469"/>
                <a:gd name="T7" fmla="*/ 73 h 772"/>
                <a:gd name="T8" fmla="*/ 25 w 469"/>
                <a:gd name="T9" fmla="*/ 82 h 772"/>
                <a:gd name="T10" fmla="*/ 10 w 469"/>
                <a:gd name="T11" fmla="*/ 94 h 772"/>
                <a:gd name="T12" fmla="*/ 0 w 469"/>
                <a:gd name="T13" fmla="*/ 91 h 772"/>
                <a:gd name="T14" fmla="*/ 7 w 469"/>
                <a:gd name="T15" fmla="*/ 90 h 772"/>
                <a:gd name="T16" fmla="*/ 17 w 469"/>
                <a:gd name="T17" fmla="*/ 80 h 772"/>
                <a:gd name="T18" fmla="*/ 42 w 469"/>
                <a:gd name="T19" fmla="*/ 51 h 772"/>
                <a:gd name="T20" fmla="*/ 46 w 469"/>
                <a:gd name="T21" fmla="*/ 37 h 772"/>
                <a:gd name="T22" fmla="*/ 46 w 469"/>
                <a:gd name="T23" fmla="*/ 24 h 772"/>
                <a:gd name="T24" fmla="*/ 47 w 469"/>
                <a:gd name="T25" fmla="*/ 12 h 772"/>
                <a:gd name="T26" fmla="*/ 46 w 469"/>
                <a:gd name="T27" fmla="*/ 3 h 772"/>
                <a:gd name="T28" fmla="*/ 46 w 469"/>
                <a:gd name="T29" fmla="*/ 0 h 7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9" h="772">
                  <a:moveTo>
                    <a:pt x="387" y="3"/>
                  </a:moveTo>
                  <a:cubicBezTo>
                    <a:pt x="414" y="86"/>
                    <a:pt x="441" y="177"/>
                    <a:pt x="455" y="262"/>
                  </a:cubicBezTo>
                  <a:cubicBezTo>
                    <a:pt x="469" y="342"/>
                    <a:pt x="464" y="433"/>
                    <a:pt x="414" y="497"/>
                  </a:cubicBezTo>
                  <a:cubicBezTo>
                    <a:pt x="385" y="535"/>
                    <a:pt x="355" y="567"/>
                    <a:pt x="320" y="599"/>
                  </a:cubicBezTo>
                  <a:cubicBezTo>
                    <a:pt x="285" y="631"/>
                    <a:pt x="244" y="648"/>
                    <a:pt x="204" y="671"/>
                  </a:cubicBezTo>
                  <a:cubicBezTo>
                    <a:pt x="162" y="696"/>
                    <a:pt x="138" y="766"/>
                    <a:pt x="87" y="770"/>
                  </a:cubicBezTo>
                  <a:cubicBezTo>
                    <a:pt x="60" y="772"/>
                    <a:pt x="19" y="763"/>
                    <a:pt x="0" y="743"/>
                  </a:cubicBezTo>
                  <a:cubicBezTo>
                    <a:pt x="24" y="742"/>
                    <a:pt x="37" y="749"/>
                    <a:pt x="59" y="734"/>
                  </a:cubicBezTo>
                  <a:cubicBezTo>
                    <a:pt x="89" y="714"/>
                    <a:pt x="116" y="683"/>
                    <a:pt x="140" y="656"/>
                  </a:cubicBezTo>
                  <a:cubicBezTo>
                    <a:pt x="208" y="580"/>
                    <a:pt x="305" y="515"/>
                    <a:pt x="347" y="420"/>
                  </a:cubicBezTo>
                  <a:cubicBezTo>
                    <a:pt x="364" y="383"/>
                    <a:pt x="376" y="342"/>
                    <a:pt x="383" y="302"/>
                  </a:cubicBezTo>
                  <a:cubicBezTo>
                    <a:pt x="390" y="267"/>
                    <a:pt x="382" y="230"/>
                    <a:pt x="381" y="194"/>
                  </a:cubicBezTo>
                  <a:cubicBezTo>
                    <a:pt x="381" y="161"/>
                    <a:pt x="388" y="131"/>
                    <a:pt x="388" y="98"/>
                  </a:cubicBezTo>
                  <a:cubicBezTo>
                    <a:pt x="389" y="75"/>
                    <a:pt x="383" y="53"/>
                    <a:pt x="385" y="29"/>
                  </a:cubicBezTo>
                  <a:cubicBezTo>
                    <a:pt x="385" y="20"/>
                    <a:pt x="386" y="7"/>
                    <a:pt x="385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4" name="Freeform 358">
              <a:extLst>
                <a:ext uri="{FF2B5EF4-FFF2-40B4-BE49-F238E27FC236}">
                  <a16:creationId xmlns:a16="http://schemas.microsoft.com/office/drawing/2014/main" id="{1C5B2F3E-E592-4FFE-801F-B15CF539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1"/>
              <a:ext cx="180" cy="286"/>
            </a:xfrm>
            <a:custGeom>
              <a:avLst/>
              <a:gdLst>
                <a:gd name="T0" fmla="*/ 40 w 364"/>
                <a:gd name="T1" fmla="*/ 37 h 576"/>
                <a:gd name="T2" fmla="*/ 44 w 364"/>
                <a:gd name="T3" fmla="*/ 16 h 576"/>
                <a:gd name="T4" fmla="*/ 39 w 364"/>
                <a:gd name="T5" fmla="*/ 16 h 576"/>
                <a:gd name="T6" fmla="*/ 42 w 364"/>
                <a:gd name="T7" fmla="*/ 5 h 576"/>
                <a:gd name="T8" fmla="*/ 41 w 364"/>
                <a:gd name="T9" fmla="*/ 0 h 576"/>
                <a:gd name="T10" fmla="*/ 37 w 364"/>
                <a:gd name="T11" fmla="*/ 0 h 576"/>
                <a:gd name="T12" fmla="*/ 34 w 364"/>
                <a:gd name="T13" fmla="*/ 3 h 576"/>
                <a:gd name="T14" fmla="*/ 34 w 364"/>
                <a:gd name="T15" fmla="*/ 3 h 576"/>
                <a:gd name="T16" fmla="*/ 34 w 364"/>
                <a:gd name="T17" fmla="*/ 17 h 576"/>
                <a:gd name="T18" fmla="*/ 30 w 364"/>
                <a:gd name="T19" fmla="*/ 31 h 576"/>
                <a:gd name="T20" fmla="*/ 4 w 364"/>
                <a:gd name="T21" fmla="*/ 60 h 576"/>
                <a:gd name="T22" fmla="*/ 0 w 364"/>
                <a:gd name="T23" fmla="*/ 66 h 576"/>
                <a:gd name="T24" fmla="*/ 16 w 364"/>
                <a:gd name="T25" fmla="*/ 56 h 576"/>
                <a:gd name="T26" fmla="*/ 27 w 364"/>
                <a:gd name="T27" fmla="*/ 44 h 576"/>
                <a:gd name="T28" fmla="*/ 27 w 364"/>
                <a:gd name="T29" fmla="*/ 53 h 576"/>
                <a:gd name="T30" fmla="*/ 33 w 364"/>
                <a:gd name="T31" fmla="*/ 47 h 576"/>
                <a:gd name="T32" fmla="*/ 33 w 364"/>
                <a:gd name="T33" fmla="*/ 38 h 576"/>
                <a:gd name="T34" fmla="*/ 40 w 364"/>
                <a:gd name="T35" fmla="*/ 37 h 5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4" h="576">
                  <a:moveTo>
                    <a:pt x="332" y="304"/>
                  </a:moveTo>
                  <a:cubicBezTo>
                    <a:pt x="358" y="254"/>
                    <a:pt x="364" y="194"/>
                    <a:pt x="359" y="135"/>
                  </a:cubicBezTo>
                  <a:cubicBezTo>
                    <a:pt x="353" y="131"/>
                    <a:pt x="342" y="132"/>
                    <a:pt x="323" y="128"/>
                  </a:cubicBezTo>
                  <a:cubicBezTo>
                    <a:pt x="321" y="116"/>
                    <a:pt x="339" y="77"/>
                    <a:pt x="344" y="45"/>
                  </a:cubicBezTo>
                  <a:cubicBezTo>
                    <a:pt x="341" y="31"/>
                    <a:pt x="338" y="17"/>
                    <a:pt x="334" y="3"/>
                  </a:cubicBezTo>
                  <a:cubicBezTo>
                    <a:pt x="328" y="1"/>
                    <a:pt x="320" y="0"/>
                    <a:pt x="308" y="4"/>
                  </a:cubicBezTo>
                  <a:cubicBezTo>
                    <a:pt x="295" y="7"/>
                    <a:pt x="287" y="16"/>
                    <a:pt x="280" y="27"/>
                  </a:cubicBezTo>
                  <a:cubicBezTo>
                    <a:pt x="280" y="27"/>
                    <a:pt x="280" y="28"/>
                    <a:pt x="280" y="29"/>
                  </a:cubicBezTo>
                  <a:cubicBezTo>
                    <a:pt x="281" y="65"/>
                    <a:pt x="289" y="102"/>
                    <a:pt x="282" y="137"/>
                  </a:cubicBezTo>
                  <a:cubicBezTo>
                    <a:pt x="275" y="177"/>
                    <a:pt x="263" y="218"/>
                    <a:pt x="246" y="255"/>
                  </a:cubicBezTo>
                  <a:cubicBezTo>
                    <a:pt x="204" y="350"/>
                    <a:pt x="107" y="415"/>
                    <a:pt x="39" y="491"/>
                  </a:cubicBezTo>
                  <a:cubicBezTo>
                    <a:pt x="27" y="505"/>
                    <a:pt x="14" y="520"/>
                    <a:pt x="0" y="534"/>
                  </a:cubicBezTo>
                  <a:cubicBezTo>
                    <a:pt x="27" y="576"/>
                    <a:pt x="118" y="476"/>
                    <a:pt x="132" y="459"/>
                  </a:cubicBezTo>
                  <a:cubicBezTo>
                    <a:pt x="143" y="446"/>
                    <a:pt x="195" y="341"/>
                    <a:pt x="222" y="359"/>
                  </a:cubicBezTo>
                  <a:cubicBezTo>
                    <a:pt x="232" y="366"/>
                    <a:pt x="221" y="407"/>
                    <a:pt x="222" y="431"/>
                  </a:cubicBezTo>
                  <a:cubicBezTo>
                    <a:pt x="239" y="416"/>
                    <a:pt x="254" y="400"/>
                    <a:pt x="269" y="384"/>
                  </a:cubicBezTo>
                  <a:cubicBezTo>
                    <a:pt x="270" y="357"/>
                    <a:pt x="267" y="328"/>
                    <a:pt x="273" y="313"/>
                  </a:cubicBezTo>
                  <a:cubicBezTo>
                    <a:pt x="289" y="273"/>
                    <a:pt x="308" y="288"/>
                    <a:pt x="332" y="304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5" name="Freeform 359">
              <a:extLst>
                <a:ext uri="{FF2B5EF4-FFF2-40B4-BE49-F238E27FC236}">
                  <a16:creationId xmlns:a16="http://schemas.microsoft.com/office/drawing/2014/main" id="{D77473A9-1F4C-4118-966A-36464EDD2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325"/>
              <a:ext cx="163" cy="328"/>
            </a:xfrm>
            <a:custGeom>
              <a:avLst/>
              <a:gdLst>
                <a:gd name="T0" fmla="*/ 36 w 329"/>
                <a:gd name="T1" fmla="*/ 0 h 662"/>
                <a:gd name="T2" fmla="*/ 39 w 329"/>
                <a:gd name="T3" fmla="*/ 13 h 662"/>
                <a:gd name="T4" fmla="*/ 40 w 329"/>
                <a:gd name="T5" fmla="*/ 27 h 662"/>
                <a:gd name="T6" fmla="*/ 31 w 329"/>
                <a:gd name="T7" fmla="*/ 50 h 662"/>
                <a:gd name="T8" fmla="*/ 14 w 329"/>
                <a:gd name="T9" fmla="*/ 69 h 662"/>
                <a:gd name="T10" fmla="*/ 0 w 329"/>
                <a:gd name="T11" fmla="*/ 81 h 662"/>
                <a:gd name="T12" fmla="*/ 8 w 329"/>
                <a:gd name="T13" fmla="*/ 70 h 662"/>
                <a:gd name="T14" fmla="*/ 20 w 329"/>
                <a:gd name="T15" fmla="*/ 58 h 662"/>
                <a:gd name="T16" fmla="*/ 36 w 329"/>
                <a:gd name="T17" fmla="*/ 33 h 662"/>
                <a:gd name="T18" fmla="*/ 38 w 329"/>
                <a:gd name="T19" fmla="*/ 15 h 662"/>
                <a:gd name="T20" fmla="*/ 36 w 329"/>
                <a:gd name="T21" fmla="*/ 1 h 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9" h="662">
                  <a:moveTo>
                    <a:pt x="292" y="0"/>
                  </a:moveTo>
                  <a:cubicBezTo>
                    <a:pt x="291" y="33"/>
                    <a:pt x="313" y="76"/>
                    <a:pt x="320" y="109"/>
                  </a:cubicBezTo>
                  <a:cubicBezTo>
                    <a:pt x="327" y="145"/>
                    <a:pt x="329" y="181"/>
                    <a:pt x="325" y="217"/>
                  </a:cubicBezTo>
                  <a:cubicBezTo>
                    <a:pt x="317" y="290"/>
                    <a:pt x="294" y="348"/>
                    <a:pt x="256" y="411"/>
                  </a:cubicBezTo>
                  <a:cubicBezTo>
                    <a:pt x="218" y="476"/>
                    <a:pt x="172" y="521"/>
                    <a:pt x="113" y="566"/>
                  </a:cubicBezTo>
                  <a:cubicBezTo>
                    <a:pt x="75" y="596"/>
                    <a:pt x="31" y="625"/>
                    <a:pt x="0" y="662"/>
                  </a:cubicBezTo>
                  <a:cubicBezTo>
                    <a:pt x="12" y="630"/>
                    <a:pt x="44" y="598"/>
                    <a:pt x="70" y="576"/>
                  </a:cubicBezTo>
                  <a:cubicBezTo>
                    <a:pt x="105" y="546"/>
                    <a:pt x="135" y="514"/>
                    <a:pt x="166" y="480"/>
                  </a:cubicBezTo>
                  <a:cubicBezTo>
                    <a:pt x="219" y="424"/>
                    <a:pt x="270" y="347"/>
                    <a:pt x="296" y="274"/>
                  </a:cubicBezTo>
                  <a:cubicBezTo>
                    <a:pt x="314" y="223"/>
                    <a:pt x="317" y="176"/>
                    <a:pt x="315" y="125"/>
                  </a:cubicBezTo>
                  <a:cubicBezTo>
                    <a:pt x="313" y="92"/>
                    <a:pt x="314" y="36"/>
                    <a:pt x="294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6" name="Freeform 360">
              <a:extLst>
                <a:ext uri="{FF2B5EF4-FFF2-40B4-BE49-F238E27FC236}">
                  <a16:creationId xmlns:a16="http://schemas.microsoft.com/office/drawing/2014/main" id="{58DEF974-A506-4091-AF18-38C8F51B4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270"/>
              <a:ext cx="74" cy="167"/>
            </a:xfrm>
            <a:custGeom>
              <a:avLst/>
              <a:gdLst>
                <a:gd name="T0" fmla="*/ 12 w 149"/>
                <a:gd name="T1" fmla="*/ 9 h 337"/>
                <a:gd name="T2" fmla="*/ 18 w 149"/>
                <a:gd name="T3" fmla="*/ 0 h 337"/>
                <a:gd name="T4" fmla="*/ 14 w 149"/>
                <a:gd name="T5" fmla="*/ 1 h 337"/>
                <a:gd name="T6" fmla="*/ 6 w 149"/>
                <a:gd name="T7" fmla="*/ 13 h 337"/>
                <a:gd name="T8" fmla="*/ 0 w 149"/>
                <a:gd name="T9" fmla="*/ 36 h 337"/>
                <a:gd name="T10" fmla="*/ 0 w 149"/>
                <a:gd name="T11" fmla="*/ 38 h 337"/>
                <a:gd name="T12" fmla="*/ 2 w 149"/>
                <a:gd name="T13" fmla="*/ 41 h 337"/>
                <a:gd name="T14" fmla="*/ 3 w 149"/>
                <a:gd name="T15" fmla="*/ 32 h 337"/>
                <a:gd name="T16" fmla="*/ 12 w 149"/>
                <a:gd name="T17" fmla="*/ 9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337">
                  <a:moveTo>
                    <a:pt x="100" y="78"/>
                  </a:moveTo>
                  <a:cubicBezTo>
                    <a:pt x="113" y="54"/>
                    <a:pt x="129" y="26"/>
                    <a:pt x="149" y="0"/>
                  </a:cubicBezTo>
                  <a:cubicBezTo>
                    <a:pt x="138" y="2"/>
                    <a:pt x="126" y="5"/>
                    <a:pt x="115" y="8"/>
                  </a:cubicBezTo>
                  <a:cubicBezTo>
                    <a:pt x="86" y="39"/>
                    <a:pt x="64" y="76"/>
                    <a:pt x="48" y="111"/>
                  </a:cubicBezTo>
                  <a:cubicBezTo>
                    <a:pt x="22" y="167"/>
                    <a:pt x="4" y="236"/>
                    <a:pt x="1" y="297"/>
                  </a:cubicBezTo>
                  <a:cubicBezTo>
                    <a:pt x="0" y="303"/>
                    <a:pt x="0" y="309"/>
                    <a:pt x="0" y="315"/>
                  </a:cubicBezTo>
                  <a:cubicBezTo>
                    <a:pt x="5" y="323"/>
                    <a:pt x="10" y="330"/>
                    <a:pt x="16" y="337"/>
                  </a:cubicBezTo>
                  <a:cubicBezTo>
                    <a:pt x="19" y="311"/>
                    <a:pt x="25" y="287"/>
                    <a:pt x="29" y="265"/>
                  </a:cubicBezTo>
                  <a:cubicBezTo>
                    <a:pt x="44" y="201"/>
                    <a:pt x="69" y="137"/>
                    <a:pt x="100" y="78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7" name="Freeform 361">
              <a:extLst>
                <a:ext uri="{FF2B5EF4-FFF2-40B4-BE49-F238E27FC236}">
                  <a16:creationId xmlns:a16="http://schemas.microsoft.com/office/drawing/2014/main" id="{4AA033C1-0A59-4D11-8879-E6282E100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252"/>
              <a:ext cx="83" cy="176"/>
            </a:xfrm>
            <a:custGeom>
              <a:avLst/>
              <a:gdLst>
                <a:gd name="T0" fmla="*/ 20 w 167"/>
                <a:gd name="T1" fmla="*/ 0 h 354"/>
                <a:gd name="T2" fmla="*/ 16 w 167"/>
                <a:gd name="T3" fmla="*/ 3 h 354"/>
                <a:gd name="T4" fmla="*/ 12 w 167"/>
                <a:gd name="T5" fmla="*/ 8 h 354"/>
                <a:gd name="T6" fmla="*/ 6 w 167"/>
                <a:gd name="T7" fmla="*/ 18 h 354"/>
                <a:gd name="T8" fmla="*/ 0 w 167"/>
                <a:gd name="T9" fmla="*/ 44 h 354"/>
                <a:gd name="T10" fmla="*/ 9 w 167"/>
                <a:gd name="T11" fmla="*/ 16 h 354"/>
                <a:gd name="T12" fmla="*/ 14 w 167"/>
                <a:gd name="T13" fmla="*/ 6 h 354"/>
                <a:gd name="T14" fmla="*/ 19 w 167"/>
                <a:gd name="T15" fmla="*/ 1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354">
                  <a:moveTo>
                    <a:pt x="167" y="0"/>
                  </a:moveTo>
                  <a:cubicBezTo>
                    <a:pt x="159" y="10"/>
                    <a:pt x="143" y="15"/>
                    <a:pt x="133" y="24"/>
                  </a:cubicBezTo>
                  <a:cubicBezTo>
                    <a:pt x="120" y="36"/>
                    <a:pt x="108" y="50"/>
                    <a:pt x="98" y="65"/>
                  </a:cubicBezTo>
                  <a:cubicBezTo>
                    <a:pt x="78" y="91"/>
                    <a:pt x="63" y="120"/>
                    <a:pt x="50" y="151"/>
                  </a:cubicBezTo>
                  <a:cubicBezTo>
                    <a:pt x="24" y="215"/>
                    <a:pt x="0" y="284"/>
                    <a:pt x="3" y="354"/>
                  </a:cubicBezTo>
                  <a:cubicBezTo>
                    <a:pt x="4" y="279"/>
                    <a:pt x="38" y="193"/>
                    <a:pt x="76" y="129"/>
                  </a:cubicBezTo>
                  <a:cubicBezTo>
                    <a:pt x="91" y="104"/>
                    <a:pt x="103" y="78"/>
                    <a:pt x="119" y="54"/>
                  </a:cubicBezTo>
                  <a:cubicBezTo>
                    <a:pt x="130" y="38"/>
                    <a:pt x="138" y="20"/>
                    <a:pt x="15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8" name="Freeform 362">
              <a:extLst>
                <a:ext uri="{FF2B5EF4-FFF2-40B4-BE49-F238E27FC236}">
                  <a16:creationId xmlns:a16="http://schemas.microsoft.com/office/drawing/2014/main" id="{28D47B18-4B6A-4F5D-AE66-AAD3EE0D0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05"/>
              <a:ext cx="45" cy="100"/>
            </a:xfrm>
            <a:custGeom>
              <a:avLst/>
              <a:gdLst>
                <a:gd name="T0" fmla="*/ 11 w 91"/>
                <a:gd name="T1" fmla="*/ 1 h 202"/>
                <a:gd name="T2" fmla="*/ 9 w 91"/>
                <a:gd name="T3" fmla="*/ 0 h 202"/>
                <a:gd name="T4" fmla="*/ 9 w 91"/>
                <a:gd name="T5" fmla="*/ 5 h 202"/>
                <a:gd name="T6" fmla="*/ 4 w 91"/>
                <a:gd name="T7" fmla="*/ 17 h 202"/>
                <a:gd name="T8" fmla="*/ 0 w 91"/>
                <a:gd name="T9" fmla="*/ 25 h 202"/>
                <a:gd name="T10" fmla="*/ 6 w 91"/>
                <a:gd name="T11" fmla="*/ 19 h 202"/>
                <a:gd name="T12" fmla="*/ 10 w 91"/>
                <a:gd name="T13" fmla="*/ 13 h 202"/>
                <a:gd name="T14" fmla="*/ 11 w 91"/>
                <a:gd name="T15" fmla="*/ 1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202">
                  <a:moveTo>
                    <a:pt x="90" y="15"/>
                  </a:moveTo>
                  <a:cubicBezTo>
                    <a:pt x="86" y="10"/>
                    <a:pt x="82" y="5"/>
                    <a:pt x="78" y="0"/>
                  </a:cubicBezTo>
                  <a:cubicBezTo>
                    <a:pt x="79" y="15"/>
                    <a:pt x="77" y="30"/>
                    <a:pt x="75" y="45"/>
                  </a:cubicBezTo>
                  <a:cubicBezTo>
                    <a:pt x="68" y="79"/>
                    <a:pt x="57" y="112"/>
                    <a:pt x="39" y="141"/>
                  </a:cubicBezTo>
                  <a:cubicBezTo>
                    <a:pt x="27" y="161"/>
                    <a:pt x="15" y="186"/>
                    <a:pt x="0" y="202"/>
                  </a:cubicBezTo>
                  <a:cubicBezTo>
                    <a:pt x="20" y="193"/>
                    <a:pt x="35" y="169"/>
                    <a:pt x="50" y="153"/>
                  </a:cubicBezTo>
                  <a:cubicBezTo>
                    <a:pt x="63" y="139"/>
                    <a:pt x="74" y="127"/>
                    <a:pt x="80" y="108"/>
                  </a:cubicBezTo>
                  <a:cubicBezTo>
                    <a:pt x="89" y="78"/>
                    <a:pt x="91" y="45"/>
                    <a:pt x="90" y="15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9" name="Freeform 363">
              <a:extLst>
                <a:ext uri="{FF2B5EF4-FFF2-40B4-BE49-F238E27FC236}">
                  <a16:creationId xmlns:a16="http://schemas.microsoft.com/office/drawing/2014/main" id="{7700D5B2-F4C1-4C2A-8B60-27DF3EA84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286"/>
              <a:ext cx="29" cy="93"/>
            </a:xfrm>
            <a:custGeom>
              <a:avLst/>
              <a:gdLst>
                <a:gd name="T0" fmla="*/ 4 w 59"/>
                <a:gd name="T1" fmla="*/ 0 h 186"/>
                <a:gd name="T2" fmla="*/ 0 w 59"/>
                <a:gd name="T3" fmla="*/ 24 h 186"/>
                <a:gd name="T4" fmla="*/ 5 w 59"/>
                <a:gd name="T5" fmla="*/ 2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6">
                  <a:moveTo>
                    <a:pt x="37" y="0"/>
                  </a:moveTo>
                  <a:cubicBezTo>
                    <a:pt x="54" y="61"/>
                    <a:pt x="46" y="139"/>
                    <a:pt x="0" y="186"/>
                  </a:cubicBezTo>
                  <a:cubicBezTo>
                    <a:pt x="32" y="144"/>
                    <a:pt x="59" y="65"/>
                    <a:pt x="4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0" name="Freeform 364">
              <a:extLst>
                <a:ext uri="{FF2B5EF4-FFF2-40B4-BE49-F238E27FC236}">
                  <a16:creationId xmlns:a16="http://schemas.microsoft.com/office/drawing/2014/main" id="{D5F90F2E-34E5-4E99-80FC-067B8848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74"/>
              <a:ext cx="5" cy="6"/>
            </a:xfrm>
            <a:custGeom>
              <a:avLst/>
              <a:gdLst>
                <a:gd name="T0" fmla="*/ 2 w 10"/>
                <a:gd name="T1" fmla="*/ 1 h 12"/>
                <a:gd name="T2" fmla="*/ 1 w 10"/>
                <a:gd name="T3" fmla="*/ 2 h 12"/>
                <a:gd name="T4" fmla="*/ 1 w 10"/>
                <a:gd name="T5" fmla="*/ 1 h 12"/>
                <a:gd name="T6" fmla="*/ 1 w 10"/>
                <a:gd name="T7" fmla="*/ 0 h 12"/>
                <a:gd name="T8" fmla="*/ 2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0"/>
                    <a:pt x="6" y="12"/>
                    <a:pt x="4" y="11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10" y="3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1" name="Freeform 365">
              <a:extLst>
                <a:ext uri="{FF2B5EF4-FFF2-40B4-BE49-F238E27FC236}">
                  <a16:creationId xmlns:a16="http://schemas.microsoft.com/office/drawing/2014/main" id="{CDB1A815-9D07-49C7-B58B-F4CD76226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81"/>
              <a:ext cx="8" cy="8"/>
            </a:xfrm>
            <a:custGeom>
              <a:avLst/>
              <a:gdLst>
                <a:gd name="T0" fmla="*/ 2 w 15"/>
                <a:gd name="T1" fmla="*/ 1 h 17"/>
                <a:gd name="T2" fmla="*/ 1 w 15"/>
                <a:gd name="T3" fmla="*/ 2 h 17"/>
                <a:gd name="T4" fmla="*/ 1 w 15"/>
                <a:gd name="T5" fmla="*/ 0 h 17"/>
                <a:gd name="T6" fmla="*/ 2 w 15"/>
                <a:gd name="T7" fmla="*/ 0 h 17"/>
                <a:gd name="T8" fmla="*/ 2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9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2" name="Freeform 366">
              <a:extLst>
                <a:ext uri="{FF2B5EF4-FFF2-40B4-BE49-F238E27FC236}">
                  <a16:creationId xmlns:a16="http://schemas.microsoft.com/office/drawing/2014/main" id="{EA7A691C-F2D0-4E29-BEE3-C8AF2B1AB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264"/>
              <a:ext cx="8" cy="7"/>
            </a:xfrm>
            <a:custGeom>
              <a:avLst/>
              <a:gdLst>
                <a:gd name="T0" fmla="*/ 2 w 16"/>
                <a:gd name="T1" fmla="*/ 1 h 16"/>
                <a:gd name="T2" fmla="*/ 1 w 16"/>
                <a:gd name="T3" fmla="*/ 1 h 16"/>
                <a:gd name="T4" fmla="*/ 0 w 16"/>
                <a:gd name="T5" fmla="*/ 0 h 16"/>
                <a:gd name="T6" fmla="*/ 2 w 16"/>
                <a:gd name="T7" fmla="*/ 0 h 16"/>
                <a:gd name="T8" fmla="*/ 2 w 16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4"/>
                    <a:pt x="0" y="10"/>
                    <a:pt x="0" y="6"/>
                  </a:cubicBezTo>
                  <a:cubicBezTo>
                    <a:pt x="1" y="2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3" name="Freeform 367">
              <a:extLst>
                <a:ext uri="{FF2B5EF4-FFF2-40B4-BE49-F238E27FC236}">
                  <a16:creationId xmlns:a16="http://schemas.microsoft.com/office/drawing/2014/main" id="{3FD22637-6B32-4F3A-A10D-7A4F39BF1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267"/>
              <a:ext cx="9" cy="7"/>
            </a:xfrm>
            <a:custGeom>
              <a:avLst/>
              <a:gdLst>
                <a:gd name="T0" fmla="*/ 2 w 17"/>
                <a:gd name="T1" fmla="*/ 1 h 16"/>
                <a:gd name="T2" fmla="*/ 1 w 17"/>
                <a:gd name="T3" fmla="*/ 1 h 16"/>
                <a:gd name="T4" fmla="*/ 1 w 17"/>
                <a:gd name="T5" fmla="*/ 0 h 16"/>
                <a:gd name="T6" fmla="*/ 2 w 17"/>
                <a:gd name="T7" fmla="*/ 0 h 16"/>
                <a:gd name="T8" fmla="*/ 2 w 17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4" name="Freeform 368">
              <a:extLst>
                <a:ext uri="{FF2B5EF4-FFF2-40B4-BE49-F238E27FC236}">
                  <a16:creationId xmlns:a16="http://schemas.microsoft.com/office/drawing/2014/main" id="{E5DB213B-CDDA-4428-B8E5-1C1FD3914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70"/>
              <a:ext cx="8" cy="8"/>
            </a:xfrm>
            <a:custGeom>
              <a:avLst/>
              <a:gdLst>
                <a:gd name="T0" fmla="*/ 2 w 17"/>
                <a:gd name="T1" fmla="*/ 1 h 17"/>
                <a:gd name="T2" fmla="*/ 0 w 17"/>
                <a:gd name="T3" fmla="*/ 2 h 17"/>
                <a:gd name="T4" fmla="*/ 0 w 17"/>
                <a:gd name="T5" fmla="*/ 0 h 17"/>
                <a:gd name="T6" fmla="*/ 1 w 17"/>
                <a:gd name="T7" fmla="*/ 0 h 17"/>
                <a:gd name="T8" fmla="*/ 2 w 17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5" name="Freeform 369">
              <a:extLst>
                <a:ext uri="{FF2B5EF4-FFF2-40B4-BE49-F238E27FC236}">
                  <a16:creationId xmlns:a16="http://schemas.microsoft.com/office/drawing/2014/main" id="{35F9596E-BD11-40F7-BFE5-1E647DC8A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1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6" name="Freeform 370">
              <a:extLst>
                <a:ext uri="{FF2B5EF4-FFF2-40B4-BE49-F238E27FC236}">
                  <a16:creationId xmlns:a16="http://schemas.microsoft.com/office/drawing/2014/main" id="{C48F5908-C5D8-4C1E-98F3-A877787AA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318"/>
              <a:ext cx="9" cy="8"/>
            </a:xfrm>
            <a:custGeom>
              <a:avLst/>
              <a:gdLst>
                <a:gd name="T0" fmla="*/ 2 w 17"/>
                <a:gd name="T1" fmla="*/ 2 h 16"/>
                <a:gd name="T2" fmla="*/ 1 w 17"/>
                <a:gd name="T3" fmla="*/ 2 h 16"/>
                <a:gd name="T4" fmla="*/ 1 w 17"/>
                <a:gd name="T5" fmla="*/ 1 h 16"/>
                <a:gd name="T6" fmla="*/ 2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7" name="Freeform 371">
              <a:extLst>
                <a:ext uri="{FF2B5EF4-FFF2-40B4-BE49-F238E27FC236}">
                  <a16:creationId xmlns:a16="http://schemas.microsoft.com/office/drawing/2014/main" id="{D14E15C8-A218-4B67-8221-D55016664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21"/>
              <a:ext cx="8" cy="8"/>
            </a:xfrm>
            <a:custGeom>
              <a:avLst/>
              <a:gdLst>
                <a:gd name="T0" fmla="*/ 2 w 17"/>
                <a:gd name="T1" fmla="*/ 2 h 16"/>
                <a:gd name="T2" fmla="*/ 0 w 17"/>
                <a:gd name="T3" fmla="*/ 2 h 16"/>
                <a:gd name="T4" fmla="*/ 0 w 17"/>
                <a:gd name="T5" fmla="*/ 1 h 16"/>
                <a:gd name="T6" fmla="*/ 1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8" name="Freeform 372">
              <a:extLst>
                <a:ext uri="{FF2B5EF4-FFF2-40B4-BE49-F238E27FC236}">
                  <a16:creationId xmlns:a16="http://schemas.microsoft.com/office/drawing/2014/main" id="{3D67C152-B796-49B8-8E3B-5B45407F7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580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1 w 17"/>
                <a:gd name="T3" fmla="*/ 2 h 17"/>
                <a:gd name="T4" fmla="*/ 1 w 17"/>
                <a:gd name="T5" fmla="*/ 1 h 17"/>
                <a:gd name="T6" fmla="*/ 2 w 17"/>
                <a:gd name="T7" fmla="*/ 1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9" name="Freeform 373">
              <a:extLst>
                <a:ext uri="{FF2B5EF4-FFF2-40B4-BE49-F238E27FC236}">
                  <a16:creationId xmlns:a16="http://schemas.microsoft.com/office/drawing/2014/main" id="{80728ED4-7315-4B00-BF29-B49AF60DD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57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0" name="Freeform 374">
              <a:extLst>
                <a:ext uri="{FF2B5EF4-FFF2-40B4-BE49-F238E27FC236}">
                  <a16:creationId xmlns:a16="http://schemas.microsoft.com/office/drawing/2014/main" id="{ACC0823C-DB2C-43B9-9CC6-6099DA9DC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579"/>
              <a:ext cx="8" cy="8"/>
            </a:xfrm>
            <a:custGeom>
              <a:avLst/>
              <a:gdLst>
                <a:gd name="T0" fmla="*/ 2 w 16"/>
                <a:gd name="T1" fmla="*/ 1 h 17"/>
                <a:gd name="T2" fmla="*/ 1 w 16"/>
                <a:gd name="T3" fmla="*/ 2 h 17"/>
                <a:gd name="T4" fmla="*/ 1 w 16"/>
                <a:gd name="T5" fmla="*/ 0 h 17"/>
                <a:gd name="T6" fmla="*/ 2 w 16"/>
                <a:gd name="T7" fmla="*/ 0 h 17"/>
                <a:gd name="T8" fmla="*/ 2 w 16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5" y="10"/>
                  </a:moveTo>
                  <a:cubicBezTo>
                    <a:pt x="15" y="14"/>
                    <a:pt x="11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1" name="Freeform 375">
              <a:extLst>
                <a:ext uri="{FF2B5EF4-FFF2-40B4-BE49-F238E27FC236}">
                  <a16:creationId xmlns:a16="http://schemas.microsoft.com/office/drawing/2014/main" id="{3DA0E2F7-3C8F-443F-A9FA-238027F83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8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9"/>
                  </a:moveTo>
                  <a:cubicBezTo>
                    <a:pt x="15" y="14"/>
                    <a:pt x="11" y="16"/>
                    <a:pt x="6" y="15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2" name="Freeform 376">
              <a:extLst>
                <a:ext uri="{FF2B5EF4-FFF2-40B4-BE49-F238E27FC236}">
                  <a16:creationId xmlns:a16="http://schemas.microsoft.com/office/drawing/2014/main" id="{4376B735-B189-4742-B678-BA113E875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85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3" name="Freeform 377">
              <a:extLst>
                <a:ext uri="{FF2B5EF4-FFF2-40B4-BE49-F238E27FC236}">
                  <a16:creationId xmlns:a16="http://schemas.microsoft.com/office/drawing/2014/main" id="{AA72DABD-3EDE-4C46-B779-74DD12DE0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490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4" name="Freeform 378">
              <a:extLst>
                <a:ext uri="{FF2B5EF4-FFF2-40B4-BE49-F238E27FC236}">
                  <a16:creationId xmlns:a16="http://schemas.microsoft.com/office/drawing/2014/main" id="{A479CAE3-F888-41BE-B7B8-ACFDE8120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955"/>
              <a:ext cx="130" cy="223"/>
            </a:xfrm>
            <a:custGeom>
              <a:avLst/>
              <a:gdLst>
                <a:gd name="T0" fmla="*/ 21 w 262"/>
                <a:gd name="T1" fmla="*/ 7 h 448"/>
                <a:gd name="T2" fmla="*/ 24 w 262"/>
                <a:gd name="T3" fmla="*/ 18 h 448"/>
                <a:gd name="T4" fmla="*/ 24 w 262"/>
                <a:gd name="T5" fmla="*/ 28 h 448"/>
                <a:gd name="T6" fmla="*/ 10 w 262"/>
                <a:gd name="T7" fmla="*/ 38 h 448"/>
                <a:gd name="T8" fmla="*/ 6 w 262"/>
                <a:gd name="T9" fmla="*/ 51 h 448"/>
                <a:gd name="T10" fmla="*/ 17 w 262"/>
                <a:gd name="T11" fmla="*/ 51 h 448"/>
                <a:gd name="T12" fmla="*/ 23 w 262"/>
                <a:gd name="T13" fmla="*/ 52 h 448"/>
                <a:gd name="T14" fmla="*/ 23 w 262"/>
                <a:gd name="T15" fmla="*/ 43 h 448"/>
                <a:gd name="T16" fmla="*/ 27 w 262"/>
                <a:gd name="T17" fmla="*/ 37 h 448"/>
                <a:gd name="T18" fmla="*/ 32 w 262"/>
                <a:gd name="T19" fmla="*/ 21 h 448"/>
                <a:gd name="T20" fmla="*/ 21 w 262"/>
                <a:gd name="T21" fmla="*/ 0 h 448"/>
                <a:gd name="T22" fmla="*/ 21 w 262"/>
                <a:gd name="T23" fmla="*/ 7 h 4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448">
                  <a:moveTo>
                    <a:pt x="175" y="56"/>
                  </a:moveTo>
                  <a:cubicBezTo>
                    <a:pt x="188" y="82"/>
                    <a:pt x="188" y="121"/>
                    <a:pt x="194" y="150"/>
                  </a:cubicBezTo>
                  <a:cubicBezTo>
                    <a:pt x="200" y="175"/>
                    <a:pt x="202" y="203"/>
                    <a:pt x="194" y="228"/>
                  </a:cubicBezTo>
                  <a:cubicBezTo>
                    <a:pt x="178" y="284"/>
                    <a:pt x="127" y="281"/>
                    <a:pt x="86" y="310"/>
                  </a:cubicBezTo>
                  <a:cubicBezTo>
                    <a:pt x="66" y="324"/>
                    <a:pt x="0" y="406"/>
                    <a:pt x="50" y="410"/>
                  </a:cubicBezTo>
                  <a:cubicBezTo>
                    <a:pt x="80" y="412"/>
                    <a:pt x="110" y="399"/>
                    <a:pt x="141" y="411"/>
                  </a:cubicBezTo>
                  <a:cubicBezTo>
                    <a:pt x="159" y="417"/>
                    <a:pt x="182" y="448"/>
                    <a:pt x="188" y="420"/>
                  </a:cubicBezTo>
                  <a:cubicBezTo>
                    <a:pt x="193" y="397"/>
                    <a:pt x="177" y="376"/>
                    <a:pt x="186" y="351"/>
                  </a:cubicBezTo>
                  <a:cubicBezTo>
                    <a:pt x="194" y="331"/>
                    <a:pt x="211" y="320"/>
                    <a:pt x="223" y="303"/>
                  </a:cubicBezTo>
                  <a:cubicBezTo>
                    <a:pt x="249" y="264"/>
                    <a:pt x="261" y="216"/>
                    <a:pt x="261" y="170"/>
                  </a:cubicBezTo>
                  <a:cubicBezTo>
                    <a:pt x="262" y="100"/>
                    <a:pt x="183" y="66"/>
                    <a:pt x="172" y="0"/>
                  </a:cubicBezTo>
                  <a:cubicBezTo>
                    <a:pt x="172" y="18"/>
                    <a:pt x="174" y="39"/>
                    <a:pt x="176" y="57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5" name="Freeform 379">
              <a:extLst>
                <a:ext uri="{FF2B5EF4-FFF2-40B4-BE49-F238E27FC236}">
                  <a16:creationId xmlns:a16="http://schemas.microsoft.com/office/drawing/2014/main" id="{9EAA8C3E-52BE-49C5-8239-9D9472916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222"/>
              <a:ext cx="151" cy="54"/>
            </a:xfrm>
            <a:custGeom>
              <a:avLst/>
              <a:gdLst>
                <a:gd name="T0" fmla="*/ 0 w 304"/>
                <a:gd name="T1" fmla="*/ 0 h 109"/>
                <a:gd name="T2" fmla="*/ 11 w 304"/>
                <a:gd name="T3" fmla="*/ 4 h 109"/>
                <a:gd name="T4" fmla="*/ 22 w 304"/>
                <a:gd name="T5" fmla="*/ 6 h 109"/>
                <a:gd name="T6" fmla="*/ 30 w 304"/>
                <a:gd name="T7" fmla="*/ 8 h 109"/>
                <a:gd name="T8" fmla="*/ 35 w 304"/>
                <a:gd name="T9" fmla="*/ 13 h 109"/>
                <a:gd name="T10" fmla="*/ 37 w 304"/>
                <a:gd name="T11" fmla="*/ 3 h 109"/>
                <a:gd name="T12" fmla="*/ 17 w 304"/>
                <a:gd name="T13" fmla="*/ 3 h 109"/>
                <a:gd name="T14" fmla="*/ 0 w 304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09">
                  <a:moveTo>
                    <a:pt x="0" y="0"/>
                  </a:moveTo>
                  <a:cubicBezTo>
                    <a:pt x="32" y="8"/>
                    <a:pt x="61" y="28"/>
                    <a:pt x="93" y="38"/>
                  </a:cubicBezTo>
                  <a:cubicBezTo>
                    <a:pt x="121" y="46"/>
                    <a:pt x="150" y="47"/>
                    <a:pt x="177" y="52"/>
                  </a:cubicBezTo>
                  <a:cubicBezTo>
                    <a:pt x="200" y="56"/>
                    <a:pt x="222" y="55"/>
                    <a:pt x="242" y="66"/>
                  </a:cubicBezTo>
                  <a:cubicBezTo>
                    <a:pt x="262" y="76"/>
                    <a:pt x="267" y="99"/>
                    <a:pt x="285" y="109"/>
                  </a:cubicBezTo>
                  <a:cubicBezTo>
                    <a:pt x="267" y="80"/>
                    <a:pt x="302" y="60"/>
                    <a:pt x="304" y="31"/>
                  </a:cubicBezTo>
                  <a:cubicBezTo>
                    <a:pt x="248" y="16"/>
                    <a:pt x="196" y="32"/>
                    <a:pt x="140" y="25"/>
                  </a:cubicBezTo>
                  <a:cubicBezTo>
                    <a:pt x="93" y="20"/>
                    <a:pt x="46" y="15"/>
                    <a:pt x="2" y="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6" name="Freeform 380">
              <a:extLst>
                <a:ext uri="{FF2B5EF4-FFF2-40B4-BE49-F238E27FC236}">
                  <a16:creationId xmlns:a16="http://schemas.microsoft.com/office/drawing/2014/main" id="{C36DCBE0-3080-48A4-9710-9BC30439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263"/>
              <a:ext cx="154" cy="108"/>
            </a:xfrm>
            <a:custGeom>
              <a:avLst/>
              <a:gdLst>
                <a:gd name="T0" fmla="*/ 38 w 310"/>
                <a:gd name="T1" fmla="*/ 2 h 218"/>
                <a:gd name="T2" fmla="*/ 32 w 310"/>
                <a:gd name="T3" fmla="*/ 0 h 218"/>
                <a:gd name="T4" fmla="*/ 27 w 310"/>
                <a:gd name="T5" fmla="*/ 3 h 218"/>
                <a:gd name="T6" fmla="*/ 14 w 310"/>
                <a:gd name="T7" fmla="*/ 11 h 218"/>
                <a:gd name="T8" fmla="*/ 8 w 310"/>
                <a:gd name="T9" fmla="*/ 11 h 218"/>
                <a:gd name="T10" fmla="*/ 6 w 310"/>
                <a:gd name="T11" fmla="*/ 14 h 218"/>
                <a:gd name="T12" fmla="*/ 2 w 310"/>
                <a:gd name="T13" fmla="*/ 27 h 218"/>
                <a:gd name="T14" fmla="*/ 6 w 310"/>
                <a:gd name="T15" fmla="*/ 23 h 218"/>
                <a:gd name="T16" fmla="*/ 12 w 310"/>
                <a:gd name="T17" fmla="*/ 20 h 218"/>
                <a:gd name="T18" fmla="*/ 23 w 310"/>
                <a:gd name="T19" fmla="*/ 13 h 218"/>
                <a:gd name="T20" fmla="*/ 38 w 310"/>
                <a:gd name="T21" fmla="*/ 3 h 2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0" h="218">
                  <a:moveTo>
                    <a:pt x="310" y="18"/>
                  </a:moveTo>
                  <a:cubicBezTo>
                    <a:pt x="293" y="18"/>
                    <a:pt x="278" y="0"/>
                    <a:pt x="262" y="0"/>
                  </a:cubicBezTo>
                  <a:cubicBezTo>
                    <a:pt x="247" y="1"/>
                    <a:pt x="234" y="20"/>
                    <a:pt x="222" y="30"/>
                  </a:cubicBezTo>
                  <a:cubicBezTo>
                    <a:pt x="191" y="58"/>
                    <a:pt x="159" y="79"/>
                    <a:pt x="117" y="88"/>
                  </a:cubicBezTo>
                  <a:cubicBezTo>
                    <a:pt x="101" y="91"/>
                    <a:pt x="86" y="88"/>
                    <a:pt x="71" y="90"/>
                  </a:cubicBezTo>
                  <a:cubicBezTo>
                    <a:pt x="48" y="93"/>
                    <a:pt x="54" y="98"/>
                    <a:pt x="52" y="117"/>
                  </a:cubicBezTo>
                  <a:cubicBezTo>
                    <a:pt x="48" y="146"/>
                    <a:pt x="0" y="192"/>
                    <a:pt x="17" y="218"/>
                  </a:cubicBezTo>
                  <a:cubicBezTo>
                    <a:pt x="29" y="208"/>
                    <a:pt x="40" y="194"/>
                    <a:pt x="54" y="185"/>
                  </a:cubicBezTo>
                  <a:cubicBezTo>
                    <a:pt x="68" y="177"/>
                    <a:pt x="87" y="172"/>
                    <a:pt x="102" y="166"/>
                  </a:cubicBezTo>
                  <a:cubicBezTo>
                    <a:pt x="132" y="153"/>
                    <a:pt x="168" y="130"/>
                    <a:pt x="192" y="108"/>
                  </a:cubicBezTo>
                  <a:cubicBezTo>
                    <a:pt x="229" y="74"/>
                    <a:pt x="244" y="11"/>
                    <a:pt x="307" y="2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7" name="Freeform 381">
              <a:extLst>
                <a:ext uri="{FF2B5EF4-FFF2-40B4-BE49-F238E27FC236}">
                  <a16:creationId xmlns:a16="http://schemas.microsoft.com/office/drawing/2014/main" id="{1F540357-C20F-4BD3-922B-40AA05AAB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428"/>
              <a:ext cx="181" cy="100"/>
            </a:xfrm>
            <a:custGeom>
              <a:avLst/>
              <a:gdLst>
                <a:gd name="T0" fmla="*/ 34 w 365"/>
                <a:gd name="T1" fmla="*/ 0 h 200"/>
                <a:gd name="T2" fmla="*/ 16 w 365"/>
                <a:gd name="T3" fmla="*/ 17 h 200"/>
                <a:gd name="T4" fmla="*/ 0 w 365"/>
                <a:gd name="T5" fmla="*/ 5 h 200"/>
                <a:gd name="T6" fmla="*/ 6 w 365"/>
                <a:gd name="T7" fmla="*/ 16 h 200"/>
                <a:gd name="T8" fmla="*/ 3 w 365"/>
                <a:gd name="T9" fmla="*/ 25 h 200"/>
                <a:gd name="T10" fmla="*/ 14 w 365"/>
                <a:gd name="T11" fmla="*/ 21 h 200"/>
                <a:gd name="T12" fmla="*/ 23 w 365"/>
                <a:gd name="T13" fmla="*/ 19 h 200"/>
                <a:gd name="T14" fmla="*/ 45 w 365"/>
                <a:gd name="T15" fmla="*/ 21 h 200"/>
                <a:gd name="T16" fmla="*/ 34 w 365"/>
                <a:gd name="T17" fmla="*/ 10 h 200"/>
                <a:gd name="T18" fmla="*/ 34 w 365"/>
                <a:gd name="T19" fmla="*/ 4 h 200"/>
                <a:gd name="T20" fmla="*/ 34 w 365"/>
                <a:gd name="T21" fmla="*/ 1 h 2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5" h="200">
                  <a:moveTo>
                    <a:pt x="283" y="0"/>
                  </a:moveTo>
                  <a:cubicBezTo>
                    <a:pt x="238" y="38"/>
                    <a:pt x="198" y="132"/>
                    <a:pt x="130" y="129"/>
                  </a:cubicBezTo>
                  <a:cubicBezTo>
                    <a:pt x="70" y="126"/>
                    <a:pt x="54" y="52"/>
                    <a:pt x="0" y="38"/>
                  </a:cubicBezTo>
                  <a:cubicBezTo>
                    <a:pt x="5" y="68"/>
                    <a:pt x="41" y="99"/>
                    <a:pt x="54" y="126"/>
                  </a:cubicBezTo>
                  <a:cubicBezTo>
                    <a:pt x="72" y="165"/>
                    <a:pt x="29" y="168"/>
                    <a:pt x="24" y="200"/>
                  </a:cubicBezTo>
                  <a:cubicBezTo>
                    <a:pt x="55" y="190"/>
                    <a:pt x="80" y="171"/>
                    <a:pt x="113" y="165"/>
                  </a:cubicBezTo>
                  <a:cubicBezTo>
                    <a:pt x="139" y="161"/>
                    <a:pt x="164" y="153"/>
                    <a:pt x="189" y="146"/>
                  </a:cubicBezTo>
                  <a:cubicBezTo>
                    <a:pt x="247" y="129"/>
                    <a:pt x="307" y="151"/>
                    <a:pt x="365" y="163"/>
                  </a:cubicBezTo>
                  <a:cubicBezTo>
                    <a:pt x="341" y="133"/>
                    <a:pt x="285" y="126"/>
                    <a:pt x="280" y="78"/>
                  </a:cubicBezTo>
                  <a:cubicBezTo>
                    <a:pt x="278" y="62"/>
                    <a:pt x="277" y="45"/>
                    <a:pt x="282" y="30"/>
                  </a:cubicBezTo>
                  <a:cubicBezTo>
                    <a:pt x="286" y="20"/>
                    <a:pt x="301" y="4"/>
                    <a:pt x="280" y="3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8" name="Freeform 382">
              <a:extLst>
                <a:ext uri="{FF2B5EF4-FFF2-40B4-BE49-F238E27FC236}">
                  <a16:creationId xmlns:a16="http://schemas.microsoft.com/office/drawing/2014/main" id="{FA30200C-AD02-4F58-AD66-A5D013A25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631"/>
              <a:ext cx="77" cy="193"/>
            </a:xfrm>
            <a:custGeom>
              <a:avLst/>
              <a:gdLst>
                <a:gd name="T0" fmla="*/ 0 w 155"/>
                <a:gd name="T1" fmla="*/ 1 h 389"/>
                <a:gd name="T2" fmla="*/ 2 w 155"/>
                <a:gd name="T3" fmla="*/ 8 h 389"/>
                <a:gd name="T4" fmla="*/ 3 w 155"/>
                <a:gd name="T5" fmla="*/ 15 h 389"/>
                <a:gd name="T6" fmla="*/ 3 w 155"/>
                <a:gd name="T7" fmla="*/ 29 h 389"/>
                <a:gd name="T8" fmla="*/ 0 w 155"/>
                <a:gd name="T9" fmla="*/ 46 h 389"/>
                <a:gd name="T10" fmla="*/ 4 w 155"/>
                <a:gd name="T11" fmla="*/ 48 h 389"/>
                <a:gd name="T12" fmla="*/ 6 w 155"/>
                <a:gd name="T13" fmla="*/ 41 h 389"/>
                <a:gd name="T14" fmla="*/ 9 w 155"/>
                <a:gd name="T15" fmla="*/ 32 h 389"/>
                <a:gd name="T16" fmla="*/ 16 w 155"/>
                <a:gd name="T17" fmla="*/ 17 h 389"/>
                <a:gd name="T18" fmla="*/ 17 w 155"/>
                <a:gd name="T19" fmla="*/ 12 h 389"/>
                <a:gd name="T20" fmla="*/ 11 w 155"/>
                <a:gd name="T21" fmla="*/ 9 h 389"/>
                <a:gd name="T22" fmla="*/ 1 w 155"/>
                <a:gd name="T23" fmla="*/ 0 h 389"/>
                <a:gd name="T24" fmla="*/ 0 w 155"/>
                <a:gd name="T25" fmla="*/ 2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389">
                  <a:moveTo>
                    <a:pt x="6" y="13"/>
                  </a:moveTo>
                  <a:cubicBezTo>
                    <a:pt x="5" y="29"/>
                    <a:pt x="16" y="47"/>
                    <a:pt x="19" y="64"/>
                  </a:cubicBezTo>
                  <a:cubicBezTo>
                    <a:pt x="23" y="84"/>
                    <a:pt x="26" y="104"/>
                    <a:pt x="28" y="124"/>
                  </a:cubicBezTo>
                  <a:cubicBezTo>
                    <a:pt x="33" y="160"/>
                    <a:pt x="31" y="198"/>
                    <a:pt x="29" y="234"/>
                  </a:cubicBezTo>
                  <a:cubicBezTo>
                    <a:pt x="27" y="283"/>
                    <a:pt x="7" y="327"/>
                    <a:pt x="0" y="374"/>
                  </a:cubicBezTo>
                  <a:cubicBezTo>
                    <a:pt x="13" y="377"/>
                    <a:pt x="25" y="385"/>
                    <a:pt x="38" y="389"/>
                  </a:cubicBezTo>
                  <a:cubicBezTo>
                    <a:pt x="48" y="376"/>
                    <a:pt x="51" y="354"/>
                    <a:pt x="55" y="338"/>
                  </a:cubicBezTo>
                  <a:cubicBezTo>
                    <a:pt x="62" y="314"/>
                    <a:pt x="70" y="290"/>
                    <a:pt x="78" y="266"/>
                  </a:cubicBezTo>
                  <a:cubicBezTo>
                    <a:pt x="93" y="225"/>
                    <a:pt x="106" y="177"/>
                    <a:pt x="128" y="140"/>
                  </a:cubicBezTo>
                  <a:cubicBezTo>
                    <a:pt x="136" y="127"/>
                    <a:pt x="155" y="115"/>
                    <a:pt x="141" y="100"/>
                  </a:cubicBezTo>
                  <a:cubicBezTo>
                    <a:pt x="131" y="90"/>
                    <a:pt x="105" y="86"/>
                    <a:pt x="92" y="76"/>
                  </a:cubicBezTo>
                  <a:cubicBezTo>
                    <a:pt x="65" y="56"/>
                    <a:pt x="48" y="1"/>
                    <a:pt x="11" y="0"/>
                  </a:cubicBezTo>
                  <a:cubicBezTo>
                    <a:pt x="6" y="5"/>
                    <a:pt x="4" y="11"/>
                    <a:pt x="5" y="1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9" name="Freeform 383">
              <a:extLst>
                <a:ext uri="{FF2B5EF4-FFF2-40B4-BE49-F238E27FC236}">
                  <a16:creationId xmlns:a16="http://schemas.microsoft.com/office/drawing/2014/main" id="{603742FE-BD88-4E67-98A7-E1D9DC648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456"/>
              <a:ext cx="193" cy="193"/>
            </a:xfrm>
            <a:custGeom>
              <a:avLst/>
              <a:gdLst>
                <a:gd name="T0" fmla="*/ 36 w 389"/>
                <a:gd name="T1" fmla="*/ 48 h 389"/>
                <a:gd name="T2" fmla="*/ 28 w 389"/>
                <a:gd name="T3" fmla="*/ 36 h 389"/>
                <a:gd name="T4" fmla="*/ 17 w 389"/>
                <a:gd name="T5" fmla="*/ 28 h 389"/>
                <a:gd name="T6" fmla="*/ 4 w 389"/>
                <a:gd name="T7" fmla="*/ 27 h 389"/>
                <a:gd name="T8" fmla="*/ 0 w 389"/>
                <a:gd name="T9" fmla="*/ 24 h 389"/>
                <a:gd name="T10" fmla="*/ 6 w 389"/>
                <a:gd name="T11" fmla="*/ 16 h 389"/>
                <a:gd name="T12" fmla="*/ 8 w 389"/>
                <a:gd name="T13" fmla="*/ 7 h 389"/>
                <a:gd name="T14" fmla="*/ 9 w 389"/>
                <a:gd name="T15" fmla="*/ 0 h 389"/>
                <a:gd name="T16" fmla="*/ 13 w 389"/>
                <a:gd name="T17" fmla="*/ 7 h 389"/>
                <a:gd name="T18" fmla="*/ 18 w 389"/>
                <a:gd name="T19" fmla="*/ 16 h 389"/>
                <a:gd name="T20" fmla="*/ 29 w 389"/>
                <a:gd name="T21" fmla="*/ 23 h 389"/>
                <a:gd name="T22" fmla="*/ 39 w 389"/>
                <a:gd name="T23" fmla="*/ 27 h 389"/>
                <a:gd name="T24" fmla="*/ 48 w 389"/>
                <a:gd name="T25" fmla="*/ 32 h 389"/>
                <a:gd name="T26" fmla="*/ 32 w 389"/>
                <a:gd name="T27" fmla="*/ 34 h 389"/>
                <a:gd name="T28" fmla="*/ 36 w 389"/>
                <a:gd name="T29" fmla="*/ 47 h 3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9" h="389">
                  <a:moveTo>
                    <a:pt x="296" y="389"/>
                  </a:moveTo>
                  <a:cubicBezTo>
                    <a:pt x="291" y="354"/>
                    <a:pt x="251" y="323"/>
                    <a:pt x="231" y="297"/>
                  </a:cubicBezTo>
                  <a:cubicBezTo>
                    <a:pt x="208" y="268"/>
                    <a:pt x="180" y="239"/>
                    <a:pt x="142" y="231"/>
                  </a:cubicBezTo>
                  <a:cubicBezTo>
                    <a:pt x="108" y="224"/>
                    <a:pt x="72" y="218"/>
                    <a:pt x="37" y="221"/>
                  </a:cubicBezTo>
                  <a:cubicBezTo>
                    <a:pt x="17" y="223"/>
                    <a:pt x="0" y="229"/>
                    <a:pt x="7" y="200"/>
                  </a:cubicBezTo>
                  <a:cubicBezTo>
                    <a:pt x="14" y="174"/>
                    <a:pt x="41" y="155"/>
                    <a:pt x="53" y="131"/>
                  </a:cubicBezTo>
                  <a:cubicBezTo>
                    <a:pt x="64" y="109"/>
                    <a:pt x="68" y="82"/>
                    <a:pt x="70" y="58"/>
                  </a:cubicBezTo>
                  <a:cubicBezTo>
                    <a:pt x="72" y="38"/>
                    <a:pt x="69" y="17"/>
                    <a:pt x="79" y="0"/>
                  </a:cubicBezTo>
                  <a:cubicBezTo>
                    <a:pt x="96" y="3"/>
                    <a:pt x="98" y="45"/>
                    <a:pt x="104" y="60"/>
                  </a:cubicBezTo>
                  <a:cubicBezTo>
                    <a:pt x="114" y="85"/>
                    <a:pt x="128" y="110"/>
                    <a:pt x="145" y="131"/>
                  </a:cubicBezTo>
                  <a:cubicBezTo>
                    <a:pt x="170" y="163"/>
                    <a:pt x="200" y="179"/>
                    <a:pt x="238" y="189"/>
                  </a:cubicBezTo>
                  <a:cubicBezTo>
                    <a:pt x="268" y="197"/>
                    <a:pt x="297" y="204"/>
                    <a:pt x="323" y="219"/>
                  </a:cubicBezTo>
                  <a:cubicBezTo>
                    <a:pt x="340" y="230"/>
                    <a:pt x="379" y="246"/>
                    <a:pt x="389" y="264"/>
                  </a:cubicBezTo>
                  <a:cubicBezTo>
                    <a:pt x="359" y="254"/>
                    <a:pt x="251" y="228"/>
                    <a:pt x="258" y="280"/>
                  </a:cubicBezTo>
                  <a:cubicBezTo>
                    <a:pt x="261" y="301"/>
                    <a:pt x="309" y="373"/>
                    <a:pt x="299" y="38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0" name="Freeform 384">
              <a:extLst>
                <a:ext uri="{FF2B5EF4-FFF2-40B4-BE49-F238E27FC236}">
                  <a16:creationId xmlns:a16="http://schemas.microsoft.com/office/drawing/2014/main" id="{70F037AB-0356-4B83-ACD9-F1747D0CD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54"/>
              <a:ext cx="46" cy="157"/>
            </a:xfrm>
            <a:custGeom>
              <a:avLst/>
              <a:gdLst>
                <a:gd name="T0" fmla="*/ 1 w 92"/>
                <a:gd name="T1" fmla="*/ 38 h 318"/>
                <a:gd name="T2" fmla="*/ 6 w 92"/>
                <a:gd name="T3" fmla="*/ 14 h 318"/>
                <a:gd name="T4" fmla="*/ 6 w 92"/>
                <a:gd name="T5" fmla="*/ 6 h 318"/>
                <a:gd name="T6" fmla="*/ 4 w 92"/>
                <a:gd name="T7" fmla="*/ 0 h 318"/>
                <a:gd name="T8" fmla="*/ 11 w 92"/>
                <a:gd name="T9" fmla="*/ 5 h 318"/>
                <a:gd name="T10" fmla="*/ 7 w 92"/>
                <a:gd name="T11" fmla="*/ 19 h 318"/>
                <a:gd name="T12" fmla="*/ 3 w 92"/>
                <a:gd name="T13" fmla="*/ 31 h 318"/>
                <a:gd name="T14" fmla="*/ 1 w 92"/>
                <a:gd name="T15" fmla="*/ 38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318">
                  <a:moveTo>
                    <a:pt x="6" y="315"/>
                  </a:moveTo>
                  <a:cubicBezTo>
                    <a:pt x="0" y="249"/>
                    <a:pt x="30" y="181"/>
                    <a:pt x="41" y="117"/>
                  </a:cubicBezTo>
                  <a:cubicBezTo>
                    <a:pt x="45" y="95"/>
                    <a:pt x="48" y="74"/>
                    <a:pt x="44" y="51"/>
                  </a:cubicBezTo>
                  <a:cubicBezTo>
                    <a:pt x="42" y="35"/>
                    <a:pt x="30" y="16"/>
                    <a:pt x="32" y="0"/>
                  </a:cubicBezTo>
                  <a:cubicBezTo>
                    <a:pt x="45" y="5"/>
                    <a:pt x="75" y="33"/>
                    <a:pt x="81" y="47"/>
                  </a:cubicBezTo>
                  <a:cubicBezTo>
                    <a:pt x="92" y="75"/>
                    <a:pt x="60" y="128"/>
                    <a:pt x="52" y="156"/>
                  </a:cubicBezTo>
                  <a:cubicBezTo>
                    <a:pt x="42" y="190"/>
                    <a:pt x="33" y="224"/>
                    <a:pt x="22" y="258"/>
                  </a:cubicBezTo>
                  <a:cubicBezTo>
                    <a:pt x="19" y="268"/>
                    <a:pt x="16" y="318"/>
                    <a:pt x="6" y="3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1" name="Freeform 385">
              <a:extLst>
                <a:ext uri="{FF2B5EF4-FFF2-40B4-BE49-F238E27FC236}">
                  <a16:creationId xmlns:a16="http://schemas.microsoft.com/office/drawing/2014/main" id="{E8926375-62F7-4ED2-9DC8-A07C52FF1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447"/>
              <a:ext cx="80" cy="53"/>
            </a:xfrm>
            <a:custGeom>
              <a:avLst/>
              <a:gdLst>
                <a:gd name="T0" fmla="*/ 1 w 160"/>
                <a:gd name="T1" fmla="*/ 12 h 107"/>
                <a:gd name="T2" fmla="*/ 14 w 160"/>
                <a:gd name="T3" fmla="*/ 7 h 107"/>
                <a:gd name="T4" fmla="*/ 20 w 160"/>
                <a:gd name="T5" fmla="*/ 0 h 107"/>
                <a:gd name="T6" fmla="*/ 13 w 160"/>
                <a:gd name="T7" fmla="*/ 9 h 107"/>
                <a:gd name="T8" fmla="*/ 0 w 160"/>
                <a:gd name="T9" fmla="*/ 1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07">
                  <a:moveTo>
                    <a:pt x="5" y="101"/>
                  </a:moveTo>
                  <a:cubicBezTo>
                    <a:pt x="35" y="107"/>
                    <a:pt x="82" y="79"/>
                    <a:pt x="105" y="62"/>
                  </a:cubicBezTo>
                  <a:cubicBezTo>
                    <a:pt x="125" y="47"/>
                    <a:pt x="138" y="7"/>
                    <a:pt x="160" y="0"/>
                  </a:cubicBezTo>
                  <a:cubicBezTo>
                    <a:pt x="146" y="36"/>
                    <a:pt x="146" y="69"/>
                    <a:pt x="104" y="79"/>
                  </a:cubicBezTo>
                  <a:cubicBezTo>
                    <a:pt x="70" y="88"/>
                    <a:pt x="34" y="102"/>
                    <a:pt x="0" y="10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2" name="Freeform 386">
              <a:extLst>
                <a:ext uri="{FF2B5EF4-FFF2-40B4-BE49-F238E27FC236}">
                  <a16:creationId xmlns:a16="http://schemas.microsoft.com/office/drawing/2014/main" id="{E5BF3FC9-1AE3-416B-8967-5E5E19D57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026"/>
              <a:ext cx="93" cy="141"/>
            </a:xfrm>
            <a:custGeom>
              <a:avLst/>
              <a:gdLst>
                <a:gd name="T0" fmla="*/ 19 w 186"/>
                <a:gd name="T1" fmla="*/ 0 h 283"/>
                <a:gd name="T2" fmla="*/ 13 w 186"/>
                <a:gd name="T3" fmla="*/ 20 h 283"/>
                <a:gd name="T4" fmla="*/ 3 w 186"/>
                <a:gd name="T5" fmla="*/ 32 h 283"/>
                <a:gd name="T6" fmla="*/ 9 w 186"/>
                <a:gd name="T7" fmla="*/ 35 h 283"/>
                <a:gd name="T8" fmla="*/ 11 w 186"/>
                <a:gd name="T9" fmla="*/ 29 h 283"/>
                <a:gd name="T10" fmla="*/ 21 w 186"/>
                <a:gd name="T11" fmla="*/ 11 h 283"/>
                <a:gd name="T12" fmla="*/ 22 w 186"/>
                <a:gd name="T13" fmla="*/ 5 h 283"/>
                <a:gd name="T14" fmla="*/ 20 w 186"/>
                <a:gd name="T15" fmla="*/ 0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6" h="283">
                  <a:moveTo>
                    <a:pt x="152" y="0"/>
                  </a:moveTo>
                  <a:cubicBezTo>
                    <a:pt x="186" y="53"/>
                    <a:pt x="140" y="124"/>
                    <a:pt x="104" y="161"/>
                  </a:cubicBezTo>
                  <a:cubicBezTo>
                    <a:pt x="85" y="180"/>
                    <a:pt x="0" y="221"/>
                    <a:pt x="23" y="257"/>
                  </a:cubicBezTo>
                  <a:cubicBezTo>
                    <a:pt x="27" y="262"/>
                    <a:pt x="59" y="283"/>
                    <a:pt x="65" y="282"/>
                  </a:cubicBezTo>
                  <a:cubicBezTo>
                    <a:pt x="80" y="280"/>
                    <a:pt x="83" y="249"/>
                    <a:pt x="88" y="237"/>
                  </a:cubicBezTo>
                  <a:cubicBezTo>
                    <a:pt x="110" y="186"/>
                    <a:pt x="155" y="148"/>
                    <a:pt x="167" y="93"/>
                  </a:cubicBezTo>
                  <a:cubicBezTo>
                    <a:pt x="170" y="76"/>
                    <a:pt x="175" y="59"/>
                    <a:pt x="171" y="42"/>
                  </a:cubicBezTo>
                  <a:cubicBezTo>
                    <a:pt x="168" y="28"/>
                    <a:pt x="157" y="18"/>
                    <a:pt x="154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3" name="Freeform 387">
              <a:extLst>
                <a:ext uri="{FF2B5EF4-FFF2-40B4-BE49-F238E27FC236}">
                  <a16:creationId xmlns:a16="http://schemas.microsoft.com/office/drawing/2014/main" id="{64B10A65-3BD6-48E9-8C78-0893415E1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236"/>
              <a:ext cx="90" cy="27"/>
            </a:xfrm>
            <a:custGeom>
              <a:avLst/>
              <a:gdLst>
                <a:gd name="T0" fmla="*/ 0 w 181"/>
                <a:gd name="T1" fmla="*/ 1 h 55"/>
                <a:gd name="T2" fmla="*/ 13 w 181"/>
                <a:gd name="T3" fmla="*/ 3 h 55"/>
                <a:gd name="T4" fmla="*/ 20 w 181"/>
                <a:gd name="T5" fmla="*/ 6 h 55"/>
                <a:gd name="T6" fmla="*/ 12 w 181"/>
                <a:gd name="T7" fmla="*/ 1 h 55"/>
                <a:gd name="T8" fmla="*/ 0 w 18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55">
                  <a:moveTo>
                    <a:pt x="0" y="8"/>
                  </a:moveTo>
                  <a:cubicBezTo>
                    <a:pt x="29" y="4"/>
                    <a:pt x="76" y="14"/>
                    <a:pt x="104" y="25"/>
                  </a:cubicBezTo>
                  <a:cubicBezTo>
                    <a:pt x="125" y="32"/>
                    <a:pt x="146" y="50"/>
                    <a:pt x="167" y="55"/>
                  </a:cubicBezTo>
                  <a:cubicBezTo>
                    <a:pt x="181" y="21"/>
                    <a:pt x="125" y="15"/>
                    <a:pt x="100" y="11"/>
                  </a:cubicBezTo>
                  <a:cubicBezTo>
                    <a:pt x="72" y="6"/>
                    <a:pt x="32" y="0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4" name="Freeform 388">
              <a:extLst>
                <a:ext uri="{FF2B5EF4-FFF2-40B4-BE49-F238E27FC236}">
                  <a16:creationId xmlns:a16="http://schemas.microsoft.com/office/drawing/2014/main" id="{E29FC840-EFEE-4E47-9FF8-4329C4B58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275"/>
              <a:ext cx="107" cy="82"/>
            </a:xfrm>
            <a:custGeom>
              <a:avLst/>
              <a:gdLst>
                <a:gd name="T0" fmla="*/ 3 w 216"/>
                <a:gd name="T1" fmla="*/ 11 h 166"/>
                <a:gd name="T2" fmla="*/ 0 w 216"/>
                <a:gd name="T3" fmla="*/ 19 h 166"/>
                <a:gd name="T4" fmla="*/ 7 w 216"/>
                <a:gd name="T5" fmla="*/ 15 h 166"/>
                <a:gd name="T6" fmla="*/ 14 w 216"/>
                <a:gd name="T7" fmla="*/ 12 h 166"/>
                <a:gd name="T8" fmla="*/ 26 w 216"/>
                <a:gd name="T9" fmla="*/ 0 h 166"/>
                <a:gd name="T10" fmla="*/ 12 w 216"/>
                <a:gd name="T11" fmla="*/ 11 h 166"/>
                <a:gd name="T12" fmla="*/ 3 w 216"/>
                <a:gd name="T13" fmla="*/ 12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166">
                  <a:moveTo>
                    <a:pt x="25" y="90"/>
                  </a:moveTo>
                  <a:cubicBezTo>
                    <a:pt x="32" y="116"/>
                    <a:pt x="3" y="135"/>
                    <a:pt x="0" y="160"/>
                  </a:cubicBezTo>
                  <a:cubicBezTo>
                    <a:pt x="16" y="166"/>
                    <a:pt x="47" y="135"/>
                    <a:pt x="62" y="128"/>
                  </a:cubicBezTo>
                  <a:cubicBezTo>
                    <a:pt x="83" y="118"/>
                    <a:pt x="100" y="112"/>
                    <a:pt x="118" y="97"/>
                  </a:cubicBezTo>
                  <a:cubicBezTo>
                    <a:pt x="155" y="68"/>
                    <a:pt x="186" y="35"/>
                    <a:pt x="216" y="0"/>
                  </a:cubicBezTo>
                  <a:cubicBezTo>
                    <a:pt x="181" y="35"/>
                    <a:pt x="140" y="69"/>
                    <a:pt x="96" y="92"/>
                  </a:cubicBezTo>
                  <a:cubicBezTo>
                    <a:pt x="83" y="99"/>
                    <a:pt x="34" y="119"/>
                    <a:pt x="25" y="9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5" name="Freeform 389">
              <a:extLst>
                <a:ext uri="{FF2B5EF4-FFF2-40B4-BE49-F238E27FC236}">
                  <a16:creationId xmlns:a16="http://schemas.microsoft.com/office/drawing/2014/main" id="{4A719C41-E21C-4E8D-9C91-A9BD66850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493"/>
              <a:ext cx="138" cy="110"/>
            </a:xfrm>
            <a:custGeom>
              <a:avLst/>
              <a:gdLst>
                <a:gd name="T0" fmla="*/ 4 w 277"/>
                <a:gd name="T1" fmla="*/ 0 h 223"/>
                <a:gd name="T2" fmla="*/ 3 w 277"/>
                <a:gd name="T3" fmla="*/ 7 h 223"/>
                <a:gd name="T4" fmla="*/ 0 w 277"/>
                <a:gd name="T5" fmla="*/ 12 h 223"/>
                <a:gd name="T6" fmla="*/ 6 w 277"/>
                <a:gd name="T7" fmla="*/ 13 h 223"/>
                <a:gd name="T8" fmla="*/ 13 w 277"/>
                <a:gd name="T9" fmla="*/ 14 h 223"/>
                <a:gd name="T10" fmla="*/ 21 w 277"/>
                <a:gd name="T11" fmla="*/ 20 h 223"/>
                <a:gd name="T12" fmla="*/ 28 w 277"/>
                <a:gd name="T13" fmla="*/ 27 h 223"/>
                <a:gd name="T14" fmla="*/ 23 w 277"/>
                <a:gd name="T15" fmla="*/ 20 h 223"/>
                <a:gd name="T16" fmla="*/ 18 w 277"/>
                <a:gd name="T17" fmla="*/ 15 h 223"/>
                <a:gd name="T18" fmla="*/ 27 w 277"/>
                <a:gd name="T19" fmla="*/ 17 h 223"/>
                <a:gd name="T20" fmla="*/ 34 w 277"/>
                <a:gd name="T21" fmla="*/ 18 h 223"/>
                <a:gd name="T22" fmla="*/ 24 w 277"/>
                <a:gd name="T23" fmla="*/ 14 h 223"/>
                <a:gd name="T24" fmla="*/ 14 w 277"/>
                <a:gd name="T25" fmla="*/ 12 h 223"/>
                <a:gd name="T26" fmla="*/ 8 w 277"/>
                <a:gd name="T27" fmla="*/ 6 h 223"/>
                <a:gd name="T28" fmla="*/ 4 w 277"/>
                <a:gd name="T29" fmla="*/ 0 h 2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7" h="223">
                  <a:moveTo>
                    <a:pt x="36" y="0"/>
                  </a:moveTo>
                  <a:cubicBezTo>
                    <a:pt x="39" y="20"/>
                    <a:pt x="34" y="38"/>
                    <a:pt x="27" y="56"/>
                  </a:cubicBezTo>
                  <a:cubicBezTo>
                    <a:pt x="23" y="64"/>
                    <a:pt x="0" y="93"/>
                    <a:pt x="3" y="102"/>
                  </a:cubicBezTo>
                  <a:cubicBezTo>
                    <a:pt x="8" y="115"/>
                    <a:pt x="42" y="109"/>
                    <a:pt x="51" y="110"/>
                  </a:cubicBezTo>
                  <a:cubicBezTo>
                    <a:pt x="70" y="111"/>
                    <a:pt x="89" y="113"/>
                    <a:pt x="106" y="120"/>
                  </a:cubicBezTo>
                  <a:cubicBezTo>
                    <a:pt x="128" y="130"/>
                    <a:pt x="151" y="149"/>
                    <a:pt x="170" y="166"/>
                  </a:cubicBezTo>
                  <a:cubicBezTo>
                    <a:pt x="189" y="182"/>
                    <a:pt x="204" y="210"/>
                    <a:pt x="224" y="223"/>
                  </a:cubicBezTo>
                  <a:cubicBezTo>
                    <a:pt x="218" y="203"/>
                    <a:pt x="197" y="185"/>
                    <a:pt x="185" y="169"/>
                  </a:cubicBezTo>
                  <a:cubicBezTo>
                    <a:pt x="173" y="155"/>
                    <a:pt x="162" y="138"/>
                    <a:pt x="146" y="128"/>
                  </a:cubicBezTo>
                  <a:cubicBezTo>
                    <a:pt x="170" y="136"/>
                    <a:pt x="196" y="133"/>
                    <a:pt x="220" y="137"/>
                  </a:cubicBezTo>
                  <a:cubicBezTo>
                    <a:pt x="241" y="140"/>
                    <a:pt x="258" y="147"/>
                    <a:pt x="277" y="152"/>
                  </a:cubicBezTo>
                  <a:cubicBezTo>
                    <a:pt x="266" y="135"/>
                    <a:pt x="218" y="123"/>
                    <a:pt x="198" y="120"/>
                  </a:cubicBezTo>
                  <a:cubicBezTo>
                    <a:pt x="169" y="116"/>
                    <a:pt x="140" y="119"/>
                    <a:pt x="115" y="104"/>
                  </a:cubicBezTo>
                  <a:cubicBezTo>
                    <a:pt x="94" y="92"/>
                    <a:pt x="79" y="71"/>
                    <a:pt x="65" y="50"/>
                  </a:cubicBezTo>
                  <a:cubicBezTo>
                    <a:pt x="57" y="36"/>
                    <a:pt x="50" y="13"/>
                    <a:pt x="35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6" name="Freeform 390">
              <a:extLst>
                <a:ext uri="{FF2B5EF4-FFF2-40B4-BE49-F238E27FC236}">
                  <a16:creationId xmlns:a16="http://schemas.microsoft.com/office/drawing/2014/main" id="{0628246B-AF5A-4492-8B2D-6CE405F0E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000"/>
              <a:ext cx="56" cy="161"/>
            </a:xfrm>
            <a:custGeom>
              <a:avLst/>
              <a:gdLst>
                <a:gd name="T0" fmla="*/ 10 w 113"/>
                <a:gd name="T1" fmla="*/ 0 h 325"/>
                <a:gd name="T2" fmla="*/ 8 w 113"/>
                <a:gd name="T3" fmla="*/ 24 h 325"/>
                <a:gd name="T4" fmla="*/ 1 w 113"/>
                <a:gd name="T5" fmla="*/ 40 h 325"/>
                <a:gd name="T6" fmla="*/ 12 w 113"/>
                <a:gd name="T7" fmla="*/ 19 h 325"/>
                <a:gd name="T8" fmla="*/ 12 w 113"/>
                <a:gd name="T9" fmla="*/ 8 h 325"/>
                <a:gd name="T10" fmla="*/ 10 w 113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325">
                  <a:moveTo>
                    <a:pt x="80" y="0"/>
                  </a:moveTo>
                  <a:cubicBezTo>
                    <a:pt x="110" y="63"/>
                    <a:pt x="113" y="142"/>
                    <a:pt x="69" y="199"/>
                  </a:cubicBezTo>
                  <a:cubicBezTo>
                    <a:pt x="42" y="233"/>
                    <a:pt x="0" y="278"/>
                    <a:pt x="14" y="325"/>
                  </a:cubicBezTo>
                  <a:cubicBezTo>
                    <a:pt x="26" y="261"/>
                    <a:pt x="85" y="221"/>
                    <a:pt x="98" y="156"/>
                  </a:cubicBezTo>
                  <a:cubicBezTo>
                    <a:pt x="103" y="129"/>
                    <a:pt x="105" y="96"/>
                    <a:pt x="101" y="69"/>
                  </a:cubicBezTo>
                  <a:cubicBezTo>
                    <a:pt x="98" y="48"/>
                    <a:pt x="88" y="27"/>
                    <a:pt x="8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7" name="Freeform 391">
              <a:extLst>
                <a:ext uri="{FF2B5EF4-FFF2-40B4-BE49-F238E27FC236}">
                  <a16:creationId xmlns:a16="http://schemas.microsoft.com/office/drawing/2014/main" id="{68BFBD32-49F6-4535-A0CF-C155CD20C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269"/>
              <a:ext cx="129" cy="63"/>
            </a:xfrm>
            <a:custGeom>
              <a:avLst/>
              <a:gdLst>
                <a:gd name="T0" fmla="*/ 32 w 260"/>
                <a:gd name="T1" fmla="*/ 1 h 128"/>
                <a:gd name="T2" fmla="*/ 25 w 260"/>
                <a:gd name="T3" fmla="*/ 0 h 128"/>
                <a:gd name="T4" fmla="*/ 18 w 260"/>
                <a:gd name="T5" fmla="*/ 6 h 128"/>
                <a:gd name="T6" fmla="*/ 0 w 260"/>
                <a:gd name="T7" fmla="*/ 15 h 128"/>
                <a:gd name="T8" fmla="*/ 19 w 260"/>
                <a:gd name="T9" fmla="*/ 6 h 128"/>
                <a:gd name="T10" fmla="*/ 25 w 260"/>
                <a:gd name="T11" fmla="*/ 1 h 128"/>
                <a:gd name="T12" fmla="*/ 31 w 260"/>
                <a:gd name="T13" fmla="*/ 2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0" h="128">
                  <a:moveTo>
                    <a:pt x="260" y="15"/>
                  </a:moveTo>
                  <a:cubicBezTo>
                    <a:pt x="249" y="2"/>
                    <a:pt x="222" y="0"/>
                    <a:pt x="207" y="5"/>
                  </a:cubicBezTo>
                  <a:cubicBezTo>
                    <a:pt x="184" y="12"/>
                    <a:pt x="165" y="34"/>
                    <a:pt x="147" y="51"/>
                  </a:cubicBezTo>
                  <a:cubicBezTo>
                    <a:pt x="106" y="89"/>
                    <a:pt x="55" y="119"/>
                    <a:pt x="0" y="128"/>
                  </a:cubicBezTo>
                  <a:cubicBezTo>
                    <a:pt x="68" y="123"/>
                    <a:pt x="110" y="94"/>
                    <a:pt x="158" y="50"/>
                  </a:cubicBezTo>
                  <a:cubicBezTo>
                    <a:pt x="172" y="36"/>
                    <a:pt x="187" y="19"/>
                    <a:pt x="204" y="12"/>
                  </a:cubicBezTo>
                  <a:cubicBezTo>
                    <a:pt x="217" y="7"/>
                    <a:pt x="246" y="6"/>
                    <a:pt x="25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8" name="Freeform 392">
              <a:extLst>
                <a:ext uri="{FF2B5EF4-FFF2-40B4-BE49-F238E27FC236}">
                  <a16:creationId xmlns:a16="http://schemas.microsoft.com/office/drawing/2014/main" id="{243FCC85-6041-4D6B-93E8-65C3DA1EF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5"/>
              <a:ext cx="114" cy="55"/>
            </a:xfrm>
            <a:custGeom>
              <a:avLst/>
              <a:gdLst>
                <a:gd name="T0" fmla="*/ 0 w 229"/>
                <a:gd name="T1" fmla="*/ 0 h 111"/>
                <a:gd name="T2" fmla="*/ 5 w 229"/>
                <a:gd name="T3" fmla="*/ 4 h 111"/>
                <a:gd name="T4" fmla="*/ 12 w 229"/>
                <a:gd name="T5" fmla="*/ 8 h 111"/>
                <a:gd name="T6" fmla="*/ 28 w 229"/>
                <a:gd name="T7" fmla="*/ 13 h 111"/>
                <a:gd name="T8" fmla="*/ 18 w 229"/>
                <a:gd name="T9" fmla="*/ 9 h 111"/>
                <a:gd name="T10" fmla="*/ 10 w 229"/>
                <a:gd name="T11" fmla="*/ 8 h 111"/>
                <a:gd name="T12" fmla="*/ 0 w 229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11">
                  <a:moveTo>
                    <a:pt x="0" y="0"/>
                  </a:moveTo>
                  <a:cubicBezTo>
                    <a:pt x="15" y="10"/>
                    <a:pt x="27" y="26"/>
                    <a:pt x="42" y="37"/>
                  </a:cubicBezTo>
                  <a:cubicBezTo>
                    <a:pt x="58" y="50"/>
                    <a:pt x="81" y="61"/>
                    <a:pt x="101" y="66"/>
                  </a:cubicBezTo>
                  <a:cubicBezTo>
                    <a:pt x="148" y="78"/>
                    <a:pt x="192" y="77"/>
                    <a:pt x="229" y="111"/>
                  </a:cubicBezTo>
                  <a:cubicBezTo>
                    <a:pt x="201" y="101"/>
                    <a:pt x="179" y="83"/>
                    <a:pt x="149" y="78"/>
                  </a:cubicBezTo>
                  <a:cubicBezTo>
                    <a:pt x="128" y="75"/>
                    <a:pt x="104" y="76"/>
                    <a:pt x="84" y="69"/>
                  </a:cubicBezTo>
                  <a:cubicBezTo>
                    <a:pt x="57" y="60"/>
                    <a:pt x="17" y="31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9" name="Freeform 393">
              <a:extLst>
                <a:ext uri="{FF2B5EF4-FFF2-40B4-BE49-F238E27FC236}">
                  <a16:creationId xmlns:a16="http://schemas.microsoft.com/office/drawing/2014/main" id="{4F58DFA6-AAD5-4327-AAAE-29720479F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1659"/>
              <a:ext cx="28" cy="140"/>
            </a:xfrm>
            <a:custGeom>
              <a:avLst/>
              <a:gdLst>
                <a:gd name="T0" fmla="*/ 6 w 56"/>
                <a:gd name="T1" fmla="*/ 0 h 283"/>
                <a:gd name="T2" fmla="*/ 6 w 56"/>
                <a:gd name="T3" fmla="*/ 6 h 283"/>
                <a:gd name="T4" fmla="*/ 4 w 56"/>
                <a:gd name="T5" fmla="*/ 16 h 283"/>
                <a:gd name="T6" fmla="*/ 0 w 56"/>
                <a:gd name="T7" fmla="*/ 34 h 283"/>
                <a:gd name="T8" fmla="*/ 4 w 56"/>
                <a:gd name="T9" fmla="*/ 20 h 283"/>
                <a:gd name="T10" fmla="*/ 7 w 56"/>
                <a:gd name="T11" fmla="*/ 11 h 283"/>
                <a:gd name="T12" fmla="*/ 6 w 56"/>
                <a:gd name="T13" fmla="*/ 1 h 2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83">
                  <a:moveTo>
                    <a:pt x="43" y="0"/>
                  </a:moveTo>
                  <a:cubicBezTo>
                    <a:pt x="43" y="17"/>
                    <a:pt x="50" y="34"/>
                    <a:pt x="47" y="54"/>
                  </a:cubicBezTo>
                  <a:cubicBezTo>
                    <a:pt x="44" y="80"/>
                    <a:pt x="39" y="106"/>
                    <a:pt x="31" y="131"/>
                  </a:cubicBezTo>
                  <a:cubicBezTo>
                    <a:pt x="17" y="181"/>
                    <a:pt x="12" y="232"/>
                    <a:pt x="0" y="283"/>
                  </a:cubicBezTo>
                  <a:cubicBezTo>
                    <a:pt x="16" y="247"/>
                    <a:pt x="16" y="205"/>
                    <a:pt x="29" y="168"/>
                  </a:cubicBezTo>
                  <a:cubicBezTo>
                    <a:pt x="38" y="142"/>
                    <a:pt x="51" y="116"/>
                    <a:pt x="54" y="88"/>
                  </a:cubicBezTo>
                  <a:cubicBezTo>
                    <a:pt x="56" y="63"/>
                    <a:pt x="51" y="33"/>
                    <a:pt x="4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0" name="Freeform 394">
              <a:extLst>
                <a:ext uri="{FF2B5EF4-FFF2-40B4-BE49-F238E27FC236}">
                  <a16:creationId xmlns:a16="http://schemas.microsoft.com/office/drawing/2014/main" id="{158737D5-709A-4E96-9614-32FF1BE8B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1462"/>
              <a:ext cx="93" cy="49"/>
            </a:xfrm>
            <a:custGeom>
              <a:avLst/>
              <a:gdLst>
                <a:gd name="T0" fmla="*/ 22 w 187"/>
                <a:gd name="T1" fmla="*/ 0 h 99"/>
                <a:gd name="T2" fmla="*/ 20 w 187"/>
                <a:gd name="T3" fmla="*/ 2 h 99"/>
                <a:gd name="T4" fmla="*/ 14 w 187"/>
                <a:gd name="T5" fmla="*/ 5 h 99"/>
                <a:gd name="T6" fmla="*/ 0 w 187"/>
                <a:gd name="T7" fmla="*/ 12 h 99"/>
                <a:gd name="T8" fmla="*/ 18 w 187"/>
                <a:gd name="T9" fmla="*/ 5 h 99"/>
                <a:gd name="T10" fmla="*/ 22 w 18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99">
                  <a:moveTo>
                    <a:pt x="183" y="0"/>
                  </a:moveTo>
                  <a:cubicBezTo>
                    <a:pt x="187" y="1"/>
                    <a:pt x="170" y="17"/>
                    <a:pt x="164" y="22"/>
                  </a:cubicBezTo>
                  <a:cubicBezTo>
                    <a:pt x="149" y="36"/>
                    <a:pt x="130" y="40"/>
                    <a:pt x="112" y="47"/>
                  </a:cubicBezTo>
                  <a:cubicBezTo>
                    <a:pt x="76" y="61"/>
                    <a:pt x="29" y="75"/>
                    <a:pt x="0" y="99"/>
                  </a:cubicBezTo>
                  <a:cubicBezTo>
                    <a:pt x="49" y="85"/>
                    <a:pt x="100" y="67"/>
                    <a:pt x="144" y="43"/>
                  </a:cubicBezTo>
                  <a:cubicBezTo>
                    <a:pt x="163" y="32"/>
                    <a:pt x="172" y="21"/>
                    <a:pt x="18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1" name="Freeform 395">
              <a:extLst>
                <a:ext uri="{FF2B5EF4-FFF2-40B4-BE49-F238E27FC236}">
                  <a16:creationId xmlns:a16="http://schemas.microsoft.com/office/drawing/2014/main" id="{1C8F7329-AC2A-4E03-847E-17582143E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234"/>
              <a:ext cx="91" cy="26"/>
            </a:xfrm>
            <a:custGeom>
              <a:avLst/>
              <a:gdLst>
                <a:gd name="T0" fmla="*/ 0 w 182"/>
                <a:gd name="T1" fmla="*/ 2 h 52"/>
                <a:gd name="T2" fmla="*/ 14 w 182"/>
                <a:gd name="T3" fmla="*/ 3 h 52"/>
                <a:gd name="T4" fmla="*/ 19 w 182"/>
                <a:gd name="T5" fmla="*/ 5 h 52"/>
                <a:gd name="T6" fmla="*/ 23 w 182"/>
                <a:gd name="T7" fmla="*/ 7 h 52"/>
                <a:gd name="T8" fmla="*/ 11 w 182"/>
                <a:gd name="T9" fmla="*/ 2 h 52"/>
                <a:gd name="T10" fmla="*/ 6 w 182"/>
                <a:gd name="T11" fmla="*/ 1 h 52"/>
                <a:gd name="T12" fmla="*/ 1 w 182"/>
                <a:gd name="T13" fmla="*/ 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52">
                  <a:moveTo>
                    <a:pt x="0" y="14"/>
                  </a:moveTo>
                  <a:cubicBezTo>
                    <a:pt x="29" y="0"/>
                    <a:pt x="75" y="15"/>
                    <a:pt x="105" y="23"/>
                  </a:cubicBezTo>
                  <a:cubicBezTo>
                    <a:pt x="121" y="27"/>
                    <a:pt x="135" y="33"/>
                    <a:pt x="150" y="38"/>
                  </a:cubicBezTo>
                  <a:cubicBezTo>
                    <a:pt x="162" y="42"/>
                    <a:pt x="171" y="48"/>
                    <a:pt x="182" y="52"/>
                  </a:cubicBezTo>
                  <a:cubicBezTo>
                    <a:pt x="156" y="28"/>
                    <a:pt x="121" y="17"/>
                    <a:pt x="87" y="13"/>
                  </a:cubicBezTo>
                  <a:cubicBezTo>
                    <a:pt x="72" y="11"/>
                    <a:pt x="58" y="6"/>
                    <a:pt x="43" y="6"/>
                  </a:cubicBezTo>
                  <a:cubicBezTo>
                    <a:pt x="30" y="7"/>
                    <a:pt x="15" y="13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2" name="Freeform 396">
              <a:extLst>
                <a:ext uri="{FF2B5EF4-FFF2-40B4-BE49-F238E27FC236}">
                  <a16:creationId xmlns:a16="http://schemas.microsoft.com/office/drawing/2014/main" id="{D935BDE4-553A-4346-A1F5-0719870E8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130"/>
              <a:ext cx="15" cy="14"/>
            </a:xfrm>
            <a:custGeom>
              <a:avLst/>
              <a:gdLst>
                <a:gd name="T0" fmla="*/ 3 w 31"/>
                <a:gd name="T1" fmla="*/ 2 h 30"/>
                <a:gd name="T2" fmla="*/ 1 w 31"/>
                <a:gd name="T3" fmla="*/ 3 h 30"/>
                <a:gd name="T4" fmla="*/ 0 w 31"/>
                <a:gd name="T5" fmla="*/ 1 h 30"/>
                <a:gd name="T6" fmla="*/ 2 w 31"/>
                <a:gd name="T7" fmla="*/ 0 h 30"/>
                <a:gd name="T8" fmla="*/ 3 w 31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30" y="18"/>
                  </a:moveTo>
                  <a:cubicBezTo>
                    <a:pt x="28" y="26"/>
                    <a:pt x="20" y="30"/>
                    <a:pt x="12" y="29"/>
                  </a:cubicBezTo>
                  <a:cubicBezTo>
                    <a:pt x="5" y="27"/>
                    <a:pt x="0" y="19"/>
                    <a:pt x="1" y="12"/>
                  </a:cubicBezTo>
                  <a:cubicBezTo>
                    <a:pt x="3" y="4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3" name="Freeform 397">
              <a:extLst>
                <a:ext uri="{FF2B5EF4-FFF2-40B4-BE49-F238E27FC236}">
                  <a16:creationId xmlns:a16="http://schemas.microsoft.com/office/drawing/2014/main" id="{D3D39FB7-77C7-4DBF-8D24-C075CF28E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152"/>
              <a:ext cx="9" cy="9"/>
            </a:xfrm>
            <a:custGeom>
              <a:avLst/>
              <a:gdLst>
                <a:gd name="T0" fmla="*/ 2 w 17"/>
                <a:gd name="T1" fmla="*/ 2 h 18"/>
                <a:gd name="T2" fmla="*/ 1 w 17"/>
                <a:gd name="T3" fmla="*/ 3 h 18"/>
                <a:gd name="T4" fmla="*/ 0 w 17"/>
                <a:gd name="T5" fmla="*/ 1 h 18"/>
                <a:gd name="T6" fmla="*/ 2 w 17"/>
                <a:gd name="T7" fmla="*/ 1 h 18"/>
                <a:gd name="T8" fmla="*/ 2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6" y="11"/>
                  </a:moveTo>
                  <a:cubicBezTo>
                    <a:pt x="16" y="15"/>
                    <a:pt x="11" y="18"/>
                    <a:pt x="7" y="17"/>
                  </a:cubicBezTo>
                  <a:cubicBezTo>
                    <a:pt x="2" y="16"/>
                    <a:pt x="0" y="11"/>
                    <a:pt x="0" y="7"/>
                  </a:cubicBezTo>
                  <a:cubicBezTo>
                    <a:pt x="1" y="3"/>
                    <a:pt x="6" y="0"/>
                    <a:pt x="10" y="1"/>
                  </a:cubicBezTo>
                  <a:cubicBezTo>
                    <a:pt x="15" y="2"/>
                    <a:pt x="17" y="6"/>
                    <a:pt x="1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4" name="Freeform 398">
              <a:extLst>
                <a:ext uri="{FF2B5EF4-FFF2-40B4-BE49-F238E27FC236}">
                  <a16:creationId xmlns:a16="http://schemas.microsoft.com/office/drawing/2014/main" id="{0ACFCFCD-4AB6-43AA-91C7-22DEF0BA1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165"/>
              <a:ext cx="5" cy="5"/>
            </a:xfrm>
            <a:custGeom>
              <a:avLst/>
              <a:gdLst>
                <a:gd name="T0" fmla="*/ 2 w 10"/>
                <a:gd name="T1" fmla="*/ 1 h 10"/>
                <a:gd name="T2" fmla="*/ 1 w 10"/>
                <a:gd name="T3" fmla="*/ 2 h 10"/>
                <a:gd name="T4" fmla="*/ 1 w 10"/>
                <a:gd name="T5" fmla="*/ 1 h 10"/>
                <a:gd name="T6" fmla="*/ 1 w 10"/>
                <a:gd name="T7" fmla="*/ 1 h 10"/>
                <a:gd name="T8" fmla="*/ 2 w 10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9" y="9"/>
                    <a:pt x="7" y="10"/>
                    <a:pt x="4" y="10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9" y="1"/>
                    <a:pt x="10" y="4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5" name="Freeform 399">
              <a:extLst>
                <a:ext uri="{FF2B5EF4-FFF2-40B4-BE49-F238E27FC236}">
                  <a16:creationId xmlns:a16="http://schemas.microsoft.com/office/drawing/2014/main" id="{802B76BB-E094-4801-A578-B007D231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38"/>
              <a:ext cx="10" cy="9"/>
            </a:xfrm>
            <a:custGeom>
              <a:avLst/>
              <a:gdLst>
                <a:gd name="T0" fmla="*/ 3 w 20"/>
                <a:gd name="T1" fmla="*/ 2 h 18"/>
                <a:gd name="T2" fmla="*/ 1 w 20"/>
                <a:gd name="T3" fmla="*/ 3 h 18"/>
                <a:gd name="T4" fmla="*/ 1 w 20"/>
                <a:gd name="T5" fmla="*/ 1 h 18"/>
                <a:gd name="T6" fmla="*/ 2 w 20"/>
                <a:gd name="T7" fmla="*/ 1 h 18"/>
                <a:gd name="T8" fmla="*/ 3 w 20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19" y="11"/>
                  </a:moveTo>
                  <a:cubicBezTo>
                    <a:pt x="18" y="16"/>
                    <a:pt x="13" y="18"/>
                    <a:pt x="8" y="17"/>
                  </a:cubicBezTo>
                  <a:cubicBezTo>
                    <a:pt x="3" y="16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6" name="Freeform 400">
              <a:extLst>
                <a:ext uri="{FF2B5EF4-FFF2-40B4-BE49-F238E27FC236}">
                  <a16:creationId xmlns:a16="http://schemas.microsoft.com/office/drawing/2014/main" id="{88710B76-3734-4B7B-B8D6-CC0C12DBD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237"/>
              <a:ext cx="7" cy="6"/>
            </a:xfrm>
            <a:custGeom>
              <a:avLst/>
              <a:gdLst>
                <a:gd name="T0" fmla="*/ 2 w 13"/>
                <a:gd name="T1" fmla="*/ 1 h 11"/>
                <a:gd name="T2" fmla="*/ 1 w 13"/>
                <a:gd name="T3" fmla="*/ 2 h 11"/>
                <a:gd name="T4" fmla="*/ 0 w 13"/>
                <a:gd name="T5" fmla="*/ 1 h 11"/>
                <a:gd name="T6" fmla="*/ 1 w 13"/>
                <a:gd name="T7" fmla="*/ 0 h 11"/>
                <a:gd name="T8" fmla="*/ 2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2" y="7"/>
                  </a:moveTo>
                  <a:cubicBezTo>
                    <a:pt x="12" y="10"/>
                    <a:pt x="8" y="11"/>
                    <a:pt x="5" y="11"/>
                  </a:cubicBezTo>
                  <a:cubicBezTo>
                    <a:pt x="2" y="10"/>
                    <a:pt x="0" y="7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11" y="1"/>
                    <a:pt x="13" y="4"/>
                    <a:pt x="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7" name="Freeform 401">
              <a:extLst>
                <a:ext uri="{FF2B5EF4-FFF2-40B4-BE49-F238E27FC236}">
                  <a16:creationId xmlns:a16="http://schemas.microsoft.com/office/drawing/2014/main" id="{C43159D7-0836-4C37-A449-F1CE294C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238"/>
              <a:ext cx="4" cy="3"/>
            </a:xfrm>
            <a:custGeom>
              <a:avLst/>
              <a:gdLst>
                <a:gd name="T0" fmla="*/ 1 w 8"/>
                <a:gd name="T1" fmla="*/ 1 h 6"/>
                <a:gd name="T2" fmla="*/ 1 w 8"/>
                <a:gd name="T3" fmla="*/ 1 h 6"/>
                <a:gd name="T4" fmla="*/ 0 w 8"/>
                <a:gd name="T5" fmla="*/ 1 h 6"/>
                <a:gd name="T6" fmla="*/ 1 w 8"/>
                <a:gd name="T7" fmla="*/ 1 h 6"/>
                <a:gd name="T8" fmla="*/ 1 w 8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5"/>
                    <a:pt x="5" y="6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8" name="Freeform 402">
              <a:extLst>
                <a:ext uri="{FF2B5EF4-FFF2-40B4-BE49-F238E27FC236}">
                  <a16:creationId xmlns:a16="http://schemas.microsoft.com/office/drawing/2014/main" id="{AB74138F-0585-4799-BBE4-929F43A9E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471"/>
              <a:ext cx="8" cy="6"/>
            </a:xfrm>
            <a:custGeom>
              <a:avLst/>
              <a:gdLst>
                <a:gd name="T0" fmla="*/ 2 w 15"/>
                <a:gd name="T1" fmla="*/ 1 h 13"/>
                <a:gd name="T2" fmla="*/ 1 w 15"/>
                <a:gd name="T3" fmla="*/ 1 h 13"/>
                <a:gd name="T4" fmla="*/ 1 w 15"/>
                <a:gd name="T5" fmla="*/ 0 h 13"/>
                <a:gd name="T6" fmla="*/ 2 w 15"/>
                <a:gd name="T7" fmla="*/ 0 h 13"/>
                <a:gd name="T8" fmla="*/ 2 w 15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14" y="8"/>
                  </a:moveTo>
                  <a:cubicBezTo>
                    <a:pt x="13" y="11"/>
                    <a:pt x="10" y="13"/>
                    <a:pt x="6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9" y="0"/>
                  </a:cubicBezTo>
                  <a:cubicBezTo>
                    <a:pt x="12" y="1"/>
                    <a:pt x="15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9" name="Freeform 403">
              <a:extLst>
                <a:ext uri="{FF2B5EF4-FFF2-40B4-BE49-F238E27FC236}">
                  <a16:creationId xmlns:a16="http://schemas.microsoft.com/office/drawing/2014/main" id="{421D1918-7AF2-40B1-AA93-ECDC6804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66"/>
              <a:ext cx="5" cy="4"/>
            </a:xfrm>
            <a:custGeom>
              <a:avLst/>
              <a:gdLst>
                <a:gd name="T0" fmla="*/ 2 w 10"/>
                <a:gd name="T1" fmla="*/ 1 h 8"/>
                <a:gd name="T2" fmla="*/ 1 w 10"/>
                <a:gd name="T3" fmla="*/ 1 h 8"/>
                <a:gd name="T4" fmla="*/ 0 w 10"/>
                <a:gd name="T5" fmla="*/ 1 h 8"/>
                <a:gd name="T6" fmla="*/ 1 w 10"/>
                <a:gd name="T7" fmla="*/ 0 h 8"/>
                <a:gd name="T8" fmla="*/ 2 w 10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9" y="5"/>
                  </a:moveTo>
                  <a:cubicBezTo>
                    <a:pt x="9" y="7"/>
                    <a:pt x="6" y="8"/>
                    <a:pt x="4" y="8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8" y="1"/>
                    <a:pt x="10" y="3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0" name="Freeform 404">
              <a:extLst>
                <a:ext uri="{FF2B5EF4-FFF2-40B4-BE49-F238E27FC236}">
                  <a16:creationId xmlns:a16="http://schemas.microsoft.com/office/drawing/2014/main" id="{823A5E4E-3F4F-42E4-AAD3-A1E7BF937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78"/>
              <a:ext cx="9" cy="7"/>
            </a:xfrm>
            <a:custGeom>
              <a:avLst/>
              <a:gdLst>
                <a:gd name="T0" fmla="*/ 2 w 17"/>
                <a:gd name="T1" fmla="*/ 1 h 15"/>
                <a:gd name="T2" fmla="*/ 1 w 17"/>
                <a:gd name="T3" fmla="*/ 1 h 15"/>
                <a:gd name="T4" fmla="*/ 1 w 17"/>
                <a:gd name="T5" fmla="*/ 0 h 15"/>
                <a:gd name="T6" fmla="*/ 2 w 17"/>
                <a:gd name="T7" fmla="*/ 0 h 15"/>
                <a:gd name="T8" fmla="*/ 2 w 1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6" y="9"/>
                  </a:moveTo>
                  <a:cubicBezTo>
                    <a:pt x="15" y="13"/>
                    <a:pt x="11" y="15"/>
                    <a:pt x="7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1" name="Freeform 405">
              <a:extLst>
                <a:ext uri="{FF2B5EF4-FFF2-40B4-BE49-F238E27FC236}">
                  <a16:creationId xmlns:a16="http://schemas.microsoft.com/office/drawing/2014/main" id="{3E313FBC-A8D4-4AFC-940F-E64B1D61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668"/>
              <a:ext cx="7" cy="7"/>
            </a:xfrm>
            <a:custGeom>
              <a:avLst/>
              <a:gdLst>
                <a:gd name="T0" fmla="*/ 2 w 13"/>
                <a:gd name="T1" fmla="*/ 1 h 13"/>
                <a:gd name="T2" fmla="*/ 1 w 13"/>
                <a:gd name="T3" fmla="*/ 2 h 13"/>
                <a:gd name="T4" fmla="*/ 0 w 13"/>
                <a:gd name="T5" fmla="*/ 1 h 13"/>
                <a:gd name="T6" fmla="*/ 1 w 13"/>
                <a:gd name="T7" fmla="*/ 1 h 13"/>
                <a:gd name="T8" fmla="*/ 2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8"/>
                  </a:moveTo>
                  <a:cubicBezTo>
                    <a:pt x="12" y="11"/>
                    <a:pt x="8" y="13"/>
                    <a:pt x="5" y="13"/>
                  </a:cubicBezTo>
                  <a:cubicBezTo>
                    <a:pt x="2" y="12"/>
                    <a:pt x="0" y="9"/>
                    <a:pt x="0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2" name="Freeform 406">
              <a:extLst>
                <a:ext uri="{FF2B5EF4-FFF2-40B4-BE49-F238E27FC236}">
                  <a16:creationId xmlns:a16="http://schemas.microsoft.com/office/drawing/2014/main" id="{97A9FD09-FEB9-416A-A164-1099E1C77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519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3" name="Freeform 407">
              <a:extLst>
                <a:ext uri="{FF2B5EF4-FFF2-40B4-BE49-F238E27FC236}">
                  <a16:creationId xmlns:a16="http://schemas.microsoft.com/office/drawing/2014/main" id="{63F943D6-9D7C-4FE3-AE3B-38C771632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515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1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4" name="Freeform 408">
              <a:extLst>
                <a:ext uri="{FF2B5EF4-FFF2-40B4-BE49-F238E27FC236}">
                  <a16:creationId xmlns:a16="http://schemas.microsoft.com/office/drawing/2014/main" id="{94E31BFF-1521-40D3-9F22-E5AACA54F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325"/>
              <a:ext cx="7" cy="7"/>
            </a:xfrm>
            <a:custGeom>
              <a:avLst/>
              <a:gdLst>
                <a:gd name="T0" fmla="*/ 2 w 14"/>
                <a:gd name="T1" fmla="*/ 1 h 14"/>
                <a:gd name="T2" fmla="*/ 1 w 14"/>
                <a:gd name="T3" fmla="*/ 2 h 14"/>
                <a:gd name="T4" fmla="*/ 1 w 14"/>
                <a:gd name="T5" fmla="*/ 1 h 14"/>
                <a:gd name="T6" fmla="*/ 1 w 14"/>
                <a:gd name="T7" fmla="*/ 0 h 14"/>
                <a:gd name="T8" fmla="*/ 2 w 1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2" y="11"/>
                    <a:pt x="9" y="14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5" name="Freeform 409">
              <a:extLst>
                <a:ext uri="{FF2B5EF4-FFF2-40B4-BE49-F238E27FC236}">
                  <a16:creationId xmlns:a16="http://schemas.microsoft.com/office/drawing/2014/main" id="{070CDD40-0A92-4D08-8768-5F0D82D2E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330"/>
              <a:ext cx="4" cy="4"/>
            </a:xfrm>
            <a:custGeom>
              <a:avLst/>
              <a:gdLst>
                <a:gd name="T0" fmla="*/ 1 w 9"/>
                <a:gd name="T1" fmla="*/ 1 h 7"/>
                <a:gd name="T2" fmla="*/ 0 w 9"/>
                <a:gd name="T3" fmla="*/ 1 h 7"/>
                <a:gd name="T4" fmla="*/ 0 w 9"/>
                <a:gd name="T5" fmla="*/ 1 h 7"/>
                <a:gd name="T6" fmla="*/ 0 w 9"/>
                <a:gd name="T7" fmla="*/ 0 h 7"/>
                <a:gd name="T8" fmla="*/ 1 w 9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cubicBezTo>
                    <a:pt x="9" y="6"/>
                    <a:pt x="6" y="7"/>
                    <a:pt x="4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8" y="1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6" name="Freeform 410">
              <a:extLst>
                <a:ext uri="{FF2B5EF4-FFF2-40B4-BE49-F238E27FC236}">
                  <a16:creationId xmlns:a16="http://schemas.microsoft.com/office/drawing/2014/main" id="{526BB28F-7502-431B-9D7E-59D763DA0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269"/>
              <a:ext cx="7" cy="7"/>
            </a:xfrm>
            <a:custGeom>
              <a:avLst/>
              <a:gdLst>
                <a:gd name="T0" fmla="*/ 1 w 15"/>
                <a:gd name="T1" fmla="*/ 1 h 15"/>
                <a:gd name="T2" fmla="*/ 0 w 15"/>
                <a:gd name="T3" fmla="*/ 1 h 15"/>
                <a:gd name="T4" fmla="*/ 0 w 15"/>
                <a:gd name="T5" fmla="*/ 0 h 15"/>
                <a:gd name="T6" fmla="*/ 1 w 15"/>
                <a:gd name="T7" fmla="*/ 0 h 15"/>
                <a:gd name="T8" fmla="*/ 1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3" y="12"/>
                    <a:pt x="9" y="15"/>
                    <a:pt x="6" y="14"/>
                  </a:cubicBezTo>
                  <a:cubicBezTo>
                    <a:pt x="2" y="13"/>
                    <a:pt x="0" y="10"/>
                    <a:pt x="1" y="6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7" name="Freeform 411">
              <a:extLst>
                <a:ext uri="{FF2B5EF4-FFF2-40B4-BE49-F238E27FC236}">
                  <a16:creationId xmlns:a16="http://schemas.microsoft.com/office/drawing/2014/main" id="{0021B433-43C3-4CE4-BB72-B2CE959B4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891"/>
              <a:ext cx="7" cy="6"/>
            </a:xfrm>
            <a:custGeom>
              <a:avLst/>
              <a:gdLst>
                <a:gd name="T0" fmla="*/ 1 w 14"/>
                <a:gd name="T1" fmla="*/ 0 h 13"/>
                <a:gd name="T2" fmla="*/ 1 w 14"/>
                <a:gd name="T3" fmla="*/ 1 h 13"/>
                <a:gd name="T4" fmla="*/ 2 w 14"/>
                <a:gd name="T5" fmla="*/ 1 h 13"/>
                <a:gd name="T6" fmla="*/ 1 w 14"/>
                <a:gd name="T7" fmla="*/ 0 h 13"/>
                <a:gd name="T8" fmla="*/ 1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5"/>
                  </a:moveTo>
                  <a:cubicBezTo>
                    <a:pt x="0" y="8"/>
                    <a:pt x="2" y="12"/>
                    <a:pt x="6" y="12"/>
                  </a:cubicBezTo>
                  <a:cubicBezTo>
                    <a:pt x="9" y="13"/>
                    <a:pt x="12" y="11"/>
                    <a:pt x="13" y="8"/>
                  </a:cubicBezTo>
                  <a:cubicBezTo>
                    <a:pt x="14" y="4"/>
                    <a:pt x="12" y="1"/>
                    <a:pt x="8" y="0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8" name="Freeform 412">
              <a:extLst>
                <a:ext uri="{FF2B5EF4-FFF2-40B4-BE49-F238E27FC236}">
                  <a16:creationId xmlns:a16="http://schemas.microsoft.com/office/drawing/2014/main" id="{D5E985F8-4788-48E4-AE29-8050AC81A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901"/>
              <a:ext cx="4" cy="4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1 h 8"/>
                <a:gd name="T4" fmla="*/ 1 w 8"/>
                <a:gd name="T5" fmla="*/ 1 h 8"/>
                <a:gd name="T6" fmla="*/ 1 w 8"/>
                <a:gd name="T7" fmla="*/ 1 h 8"/>
                <a:gd name="T8" fmla="*/ 1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5" y="8"/>
                    <a:pt x="7" y="7"/>
                    <a:pt x="7" y="5"/>
                  </a:cubicBezTo>
                  <a:cubicBezTo>
                    <a:pt x="8" y="3"/>
                    <a:pt x="7" y="1"/>
                    <a:pt x="5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9" name="Freeform 413">
              <a:extLst>
                <a:ext uri="{FF2B5EF4-FFF2-40B4-BE49-F238E27FC236}">
                  <a16:creationId xmlns:a16="http://schemas.microsoft.com/office/drawing/2014/main" id="{D7DC735A-FE43-41D6-9E39-63AF9C782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834"/>
              <a:ext cx="118" cy="173"/>
            </a:xfrm>
            <a:custGeom>
              <a:avLst/>
              <a:gdLst>
                <a:gd name="T0" fmla="*/ 1 w 238"/>
                <a:gd name="T1" fmla="*/ 28 h 348"/>
                <a:gd name="T2" fmla="*/ 9 w 238"/>
                <a:gd name="T3" fmla="*/ 41 h 348"/>
                <a:gd name="T4" fmla="*/ 12 w 238"/>
                <a:gd name="T5" fmla="*/ 42 h 348"/>
                <a:gd name="T6" fmla="*/ 24 w 238"/>
                <a:gd name="T7" fmla="*/ 33 h 348"/>
                <a:gd name="T8" fmla="*/ 28 w 238"/>
                <a:gd name="T9" fmla="*/ 16 h 348"/>
                <a:gd name="T10" fmla="*/ 21 w 238"/>
                <a:gd name="T11" fmla="*/ 2 h 348"/>
                <a:gd name="T12" fmla="*/ 17 w 238"/>
                <a:gd name="T13" fmla="*/ 1 h 348"/>
                <a:gd name="T14" fmla="*/ 5 w 238"/>
                <a:gd name="T15" fmla="*/ 11 h 348"/>
                <a:gd name="T16" fmla="*/ 1 w 238"/>
                <a:gd name="T17" fmla="*/ 28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" h="348">
                  <a:moveTo>
                    <a:pt x="12" y="231"/>
                  </a:moveTo>
                  <a:cubicBezTo>
                    <a:pt x="0" y="284"/>
                    <a:pt x="29" y="323"/>
                    <a:pt x="72" y="332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45" y="348"/>
                    <a:pt x="186" y="323"/>
                    <a:pt x="197" y="269"/>
                  </a:cubicBezTo>
                  <a:cubicBezTo>
                    <a:pt x="227" y="129"/>
                    <a:pt x="227" y="129"/>
                    <a:pt x="227" y="129"/>
                  </a:cubicBezTo>
                  <a:cubicBezTo>
                    <a:pt x="238" y="75"/>
                    <a:pt x="212" y="25"/>
                    <a:pt x="169" y="16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96" y="0"/>
                    <a:pt x="52" y="37"/>
                    <a:pt x="41" y="90"/>
                  </a:cubicBezTo>
                  <a:lnTo>
                    <a:pt x="12" y="23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0" name="Freeform 414">
              <a:extLst>
                <a:ext uri="{FF2B5EF4-FFF2-40B4-BE49-F238E27FC236}">
                  <a16:creationId xmlns:a16="http://schemas.microsoft.com/office/drawing/2014/main" id="{40D0C0AA-3FEC-445D-94C6-00E9BA18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837"/>
              <a:ext cx="96" cy="137"/>
            </a:xfrm>
            <a:custGeom>
              <a:avLst/>
              <a:gdLst>
                <a:gd name="T0" fmla="*/ 0 w 194"/>
                <a:gd name="T1" fmla="*/ 33 h 275"/>
                <a:gd name="T2" fmla="*/ 1 w 194"/>
                <a:gd name="T3" fmla="*/ 28 h 275"/>
                <a:gd name="T4" fmla="*/ 5 w 194"/>
                <a:gd name="T5" fmla="*/ 11 h 275"/>
                <a:gd name="T6" fmla="*/ 17 w 194"/>
                <a:gd name="T7" fmla="*/ 1 h 275"/>
                <a:gd name="T8" fmla="*/ 21 w 194"/>
                <a:gd name="T9" fmla="*/ 2 h 275"/>
                <a:gd name="T10" fmla="*/ 22 w 194"/>
                <a:gd name="T11" fmla="*/ 9 h 275"/>
                <a:gd name="T12" fmla="*/ 18 w 194"/>
                <a:gd name="T13" fmla="*/ 29 h 275"/>
                <a:gd name="T14" fmla="*/ 12 w 194"/>
                <a:gd name="T15" fmla="*/ 34 h 275"/>
                <a:gd name="T16" fmla="*/ 0 w 194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275">
                  <a:moveTo>
                    <a:pt x="2" y="265"/>
                  </a:moveTo>
                  <a:cubicBezTo>
                    <a:pt x="0" y="252"/>
                    <a:pt x="8" y="245"/>
                    <a:pt x="11" y="231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52" y="37"/>
                    <a:pt x="96" y="0"/>
                    <a:pt x="138" y="9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94" y="22"/>
                    <a:pt x="182" y="75"/>
                  </a:cubicBezTo>
                  <a:cubicBezTo>
                    <a:pt x="171" y="129"/>
                    <a:pt x="150" y="232"/>
                    <a:pt x="150" y="232"/>
                  </a:cubicBezTo>
                  <a:cubicBezTo>
                    <a:pt x="150" y="232"/>
                    <a:pt x="145" y="271"/>
                    <a:pt x="102" y="273"/>
                  </a:cubicBezTo>
                  <a:cubicBezTo>
                    <a:pt x="59" y="275"/>
                    <a:pt x="16" y="245"/>
                    <a:pt x="2" y="26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1" name="Freeform 415">
              <a:extLst>
                <a:ext uri="{FF2B5EF4-FFF2-40B4-BE49-F238E27FC236}">
                  <a16:creationId xmlns:a16="http://schemas.microsoft.com/office/drawing/2014/main" id="{6DCEE8B9-E923-49EB-BFDB-C6FEF4CB4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834"/>
              <a:ext cx="93" cy="136"/>
            </a:xfrm>
            <a:custGeom>
              <a:avLst/>
              <a:gdLst>
                <a:gd name="T0" fmla="*/ 1 w 186"/>
                <a:gd name="T1" fmla="*/ 33 h 275"/>
                <a:gd name="T2" fmla="*/ 1 w 186"/>
                <a:gd name="T3" fmla="*/ 28 h 275"/>
                <a:gd name="T4" fmla="*/ 5 w 186"/>
                <a:gd name="T5" fmla="*/ 11 h 275"/>
                <a:gd name="T6" fmla="*/ 17 w 186"/>
                <a:gd name="T7" fmla="*/ 1 h 275"/>
                <a:gd name="T8" fmla="*/ 21 w 186"/>
                <a:gd name="T9" fmla="*/ 2 h 275"/>
                <a:gd name="T10" fmla="*/ 22 w 186"/>
                <a:gd name="T11" fmla="*/ 9 h 275"/>
                <a:gd name="T12" fmla="*/ 18 w 186"/>
                <a:gd name="T13" fmla="*/ 28 h 275"/>
                <a:gd name="T14" fmla="*/ 12 w 186"/>
                <a:gd name="T15" fmla="*/ 33 h 275"/>
                <a:gd name="T16" fmla="*/ 1 w 186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275">
                  <a:moveTo>
                    <a:pt x="2" y="274"/>
                  </a:moveTo>
                  <a:cubicBezTo>
                    <a:pt x="0" y="260"/>
                    <a:pt x="0" y="245"/>
                    <a:pt x="3" y="231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4" y="37"/>
                    <a:pt x="88" y="0"/>
                    <a:pt x="131" y="9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86" y="22"/>
                    <a:pt x="175" y="75"/>
                  </a:cubicBezTo>
                  <a:cubicBezTo>
                    <a:pt x="163" y="129"/>
                    <a:pt x="142" y="232"/>
                    <a:pt x="142" y="232"/>
                  </a:cubicBezTo>
                  <a:cubicBezTo>
                    <a:pt x="142" y="232"/>
                    <a:pt x="137" y="271"/>
                    <a:pt x="94" y="273"/>
                  </a:cubicBezTo>
                  <a:cubicBezTo>
                    <a:pt x="51" y="275"/>
                    <a:pt x="16" y="253"/>
                    <a:pt x="2" y="27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2" name="Freeform 416">
              <a:extLst>
                <a:ext uri="{FF2B5EF4-FFF2-40B4-BE49-F238E27FC236}">
                  <a16:creationId xmlns:a16="http://schemas.microsoft.com/office/drawing/2014/main" id="{E1870FAC-D820-4B7D-A530-7FB2066C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975"/>
              <a:ext cx="66" cy="29"/>
            </a:xfrm>
            <a:custGeom>
              <a:avLst/>
              <a:gdLst>
                <a:gd name="T0" fmla="*/ 1 w 132"/>
                <a:gd name="T1" fmla="*/ 2 h 59"/>
                <a:gd name="T2" fmla="*/ 8 w 132"/>
                <a:gd name="T3" fmla="*/ 6 h 59"/>
                <a:gd name="T4" fmla="*/ 17 w 132"/>
                <a:gd name="T5" fmla="*/ 5 h 59"/>
                <a:gd name="T6" fmla="*/ 9 w 132"/>
                <a:gd name="T7" fmla="*/ 0 h 59"/>
                <a:gd name="T8" fmla="*/ 1 w 132"/>
                <a:gd name="T9" fmla="*/ 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16"/>
                  </a:moveTo>
                  <a:cubicBezTo>
                    <a:pt x="0" y="28"/>
                    <a:pt x="26" y="44"/>
                    <a:pt x="61" y="51"/>
                  </a:cubicBezTo>
                  <a:cubicBezTo>
                    <a:pt x="96" y="59"/>
                    <a:pt x="127" y="55"/>
                    <a:pt x="129" y="43"/>
                  </a:cubicBezTo>
                  <a:cubicBezTo>
                    <a:pt x="132" y="30"/>
                    <a:pt x="106" y="15"/>
                    <a:pt x="71" y="7"/>
                  </a:cubicBezTo>
                  <a:cubicBezTo>
                    <a:pt x="36" y="0"/>
                    <a:pt x="5" y="4"/>
                    <a:pt x="3" y="1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3" name="Freeform 417">
              <a:extLst>
                <a:ext uri="{FF2B5EF4-FFF2-40B4-BE49-F238E27FC236}">
                  <a16:creationId xmlns:a16="http://schemas.microsoft.com/office/drawing/2014/main" id="{3496749D-9F2C-4F2C-B445-8180E5AD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6"/>
              <a:ext cx="53" cy="18"/>
            </a:xfrm>
            <a:custGeom>
              <a:avLst/>
              <a:gdLst>
                <a:gd name="T0" fmla="*/ 8 w 107"/>
                <a:gd name="T1" fmla="*/ 4 h 38"/>
                <a:gd name="T2" fmla="*/ 0 w 107"/>
                <a:gd name="T3" fmla="*/ 0 h 38"/>
                <a:gd name="T4" fmla="*/ 8 w 107"/>
                <a:gd name="T5" fmla="*/ 4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8">
                  <a:moveTo>
                    <a:pt x="67" y="38"/>
                  </a:moveTo>
                  <a:cubicBezTo>
                    <a:pt x="67" y="38"/>
                    <a:pt x="72" y="15"/>
                    <a:pt x="0" y="0"/>
                  </a:cubicBezTo>
                  <a:cubicBezTo>
                    <a:pt x="0" y="0"/>
                    <a:pt x="107" y="14"/>
                    <a:pt x="67" y="3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4" name="Freeform 418">
              <a:extLst>
                <a:ext uri="{FF2B5EF4-FFF2-40B4-BE49-F238E27FC236}">
                  <a16:creationId xmlns:a16="http://schemas.microsoft.com/office/drawing/2014/main" id="{6B9E47F8-5E8D-44D4-9A57-FE3344B0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980"/>
              <a:ext cx="33" cy="20"/>
            </a:xfrm>
            <a:custGeom>
              <a:avLst/>
              <a:gdLst>
                <a:gd name="T0" fmla="*/ 4 w 66"/>
                <a:gd name="T1" fmla="*/ 5 h 41"/>
                <a:gd name="T2" fmla="*/ 0 w 66"/>
                <a:gd name="T3" fmla="*/ 0 h 41"/>
                <a:gd name="T4" fmla="*/ 4 w 66"/>
                <a:gd name="T5" fmla="*/ 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1">
                  <a:moveTo>
                    <a:pt x="26" y="41"/>
                  </a:moveTo>
                  <a:cubicBezTo>
                    <a:pt x="26" y="41"/>
                    <a:pt x="57" y="20"/>
                    <a:pt x="0" y="0"/>
                  </a:cubicBezTo>
                  <a:cubicBezTo>
                    <a:pt x="0" y="0"/>
                    <a:pt x="66" y="15"/>
                    <a:pt x="26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5" name="Freeform 419">
              <a:extLst>
                <a:ext uri="{FF2B5EF4-FFF2-40B4-BE49-F238E27FC236}">
                  <a16:creationId xmlns:a16="http://schemas.microsoft.com/office/drawing/2014/main" id="{BEF28936-1074-4CB9-BFEE-4051577E6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13"/>
              <a:ext cx="35" cy="57"/>
            </a:xfrm>
            <a:custGeom>
              <a:avLst/>
              <a:gdLst>
                <a:gd name="T0" fmla="*/ 8 w 71"/>
                <a:gd name="T1" fmla="*/ 0 h 115"/>
                <a:gd name="T2" fmla="*/ 6 w 71"/>
                <a:gd name="T3" fmla="*/ 9 h 115"/>
                <a:gd name="T4" fmla="*/ 0 w 71"/>
                <a:gd name="T5" fmla="*/ 14 h 115"/>
                <a:gd name="T6" fmla="*/ 5 w 71"/>
                <a:gd name="T7" fmla="*/ 9 h 115"/>
                <a:gd name="T8" fmla="*/ 8 w 71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15">
                  <a:moveTo>
                    <a:pt x="71" y="0"/>
                  </a:moveTo>
                  <a:cubicBezTo>
                    <a:pt x="70" y="2"/>
                    <a:pt x="55" y="76"/>
                    <a:pt x="55" y="76"/>
                  </a:cubicBezTo>
                  <a:cubicBezTo>
                    <a:pt x="55" y="76"/>
                    <a:pt x="48" y="115"/>
                    <a:pt x="0" y="112"/>
                  </a:cubicBezTo>
                  <a:cubicBezTo>
                    <a:pt x="0" y="112"/>
                    <a:pt x="41" y="109"/>
                    <a:pt x="47" y="72"/>
                  </a:cubicBezTo>
                  <a:cubicBezTo>
                    <a:pt x="53" y="35"/>
                    <a:pt x="71" y="0"/>
                    <a:pt x="7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6" name="Freeform 420">
              <a:extLst>
                <a:ext uri="{FF2B5EF4-FFF2-40B4-BE49-F238E27FC236}">
                  <a16:creationId xmlns:a16="http://schemas.microsoft.com/office/drawing/2014/main" id="{47855048-14DB-4364-853B-F16900D57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42"/>
              <a:ext cx="24" cy="26"/>
            </a:xfrm>
            <a:custGeom>
              <a:avLst/>
              <a:gdLst>
                <a:gd name="T0" fmla="*/ 6 w 48"/>
                <a:gd name="T1" fmla="*/ 0 h 53"/>
                <a:gd name="T2" fmla="*/ 4 w 48"/>
                <a:gd name="T3" fmla="*/ 5 h 53"/>
                <a:gd name="T4" fmla="*/ 0 w 48"/>
                <a:gd name="T5" fmla="*/ 6 h 53"/>
                <a:gd name="T6" fmla="*/ 6 w 48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3">
                  <a:moveTo>
                    <a:pt x="48" y="0"/>
                  </a:moveTo>
                  <a:cubicBezTo>
                    <a:pt x="48" y="0"/>
                    <a:pt x="46" y="32"/>
                    <a:pt x="27" y="43"/>
                  </a:cubicBezTo>
                  <a:cubicBezTo>
                    <a:pt x="7" y="53"/>
                    <a:pt x="0" y="52"/>
                    <a:pt x="0" y="52"/>
                  </a:cubicBezTo>
                  <a:cubicBezTo>
                    <a:pt x="0" y="52"/>
                    <a:pt x="41" y="48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7" name="Freeform 421">
              <a:extLst>
                <a:ext uri="{FF2B5EF4-FFF2-40B4-BE49-F238E27FC236}">
                  <a16:creationId xmlns:a16="http://schemas.microsoft.com/office/drawing/2014/main" id="{EF2B3AFF-065A-4685-B824-EF6F528D3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841"/>
              <a:ext cx="18" cy="55"/>
            </a:xfrm>
            <a:custGeom>
              <a:avLst/>
              <a:gdLst>
                <a:gd name="T0" fmla="*/ 1 w 36"/>
                <a:gd name="T1" fmla="*/ 0 h 111"/>
                <a:gd name="T2" fmla="*/ 5 w 36"/>
                <a:gd name="T3" fmla="*/ 4 h 111"/>
                <a:gd name="T4" fmla="*/ 5 w 36"/>
                <a:gd name="T5" fmla="*/ 8 h 111"/>
                <a:gd name="T6" fmla="*/ 3 w 36"/>
                <a:gd name="T7" fmla="*/ 13 h 111"/>
                <a:gd name="T8" fmla="*/ 4 w 36"/>
                <a:gd name="T9" fmla="*/ 8 h 111"/>
                <a:gd name="T10" fmla="*/ 3 w 36"/>
                <a:gd name="T11" fmla="*/ 3 h 111"/>
                <a:gd name="T12" fmla="*/ 0 w 3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11">
                  <a:moveTo>
                    <a:pt x="1" y="0"/>
                  </a:moveTo>
                  <a:cubicBezTo>
                    <a:pt x="22" y="1"/>
                    <a:pt x="35" y="12"/>
                    <a:pt x="36" y="34"/>
                  </a:cubicBezTo>
                  <a:cubicBezTo>
                    <a:pt x="36" y="45"/>
                    <a:pt x="35" y="55"/>
                    <a:pt x="33" y="65"/>
                  </a:cubicBezTo>
                  <a:cubicBezTo>
                    <a:pt x="29" y="80"/>
                    <a:pt x="28" y="97"/>
                    <a:pt x="20" y="111"/>
                  </a:cubicBezTo>
                  <a:cubicBezTo>
                    <a:pt x="20" y="97"/>
                    <a:pt x="25" y="82"/>
                    <a:pt x="25" y="68"/>
                  </a:cubicBezTo>
                  <a:cubicBezTo>
                    <a:pt x="25" y="56"/>
                    <a:pt x="24" y="41"/>
                    <a:pt x="20" y="30"/>
                  </a:cubicBezTo>
                  <a:cubicBezTo>
                    <a:pt x="17" y="21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8" name="Freeform 422">
              <a:extLst>
                <a:ext uri="{FF2B5EF4-FFF2-40B4-BE49-F238E27FC236}">
                  <a16:creationId xmlns:a16="http://schemas.microsoft.com/office/drawing/2014/main" id="{6AFDC5F6-B986-4F5D-88E6-CBC2CB72B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843"/>
              <a:ext cx="11" cy="40"/>
            </a:xfrm>
            <a:custGeom>
              <a:avLst/>
              <a:gdLst>
                <a:gd name="T0" fmla="*/ 0 w 23"/>
                <a:gd name="T1" fmla="*/ 0 h 80"/>
                <a:gd name="T2" fmla="*/ 2 w 23"/>
                <a:gd name="T3" fmla="*/ 4 h 80"/>
                <a:gd name="T4" fmla="*/ 2 w 23"/>
                <a:gd name="T5" fmla="*/ 7 h 80"/>
                <a:gd name="T6" fmla="*/ 1 w 23"/>
                <a:gd name="T7" fmla="*/ 10 h 80"/>
                <a:gd name="T8" fmla="*/ 2 w 23"/>
                <a:gd name="T9" fmla="*/ 4 h 80"/>
                <a:gd name="T10" fmla="*/ 0 w 23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2" y="9"/>
                    <a:pt x="20" y="15"/>
                    <a:pt x="21" y="32"/>
                  </a:cubicBezTo>
                  <a:cubicBezTo>
                    <a:pt x="22" y="40"/>
                    <a:pt x="21" y="47"/>
                    <a:pt x="20" y="55"/>
                  </a:cubicBezTo>
                  <a:cubicBezTo>
                    <a:pt x="19" y="63"/>
                    <a:pt x="19" y="73"/>
                    <a:pt x="14" y="80"/>
                  </a:cubicBezTo>
                  <a:cubicBezTo>
                    <a:pt x="18" y="63"/>
                    <a:pt x="23" y="43"/>
                    <a:pt x="17" y="26"/>
                  </a:cubicBezTo>
                  <a:cubicBezTo>
                    <a:pt x="15" y="18"/>
                    <a:pt x="8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9" name="Freeform 423">
              <a:extLst>
                <a:ext uri="{FF2B5EF4-FFF2-40B4-BE49-F238E27FC236}">
                  <a16:creationId xmlns:a16="http://schemas.microsoft.com/office/drawing/2014/main" id="{5F901B06-58DE-42CF-862B-86AD50713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930"/>
              <a:ext cx="37" cy="62"/>
            </a:xfrm>
            <a:custGeom>
              <a:avLst/>
              <a:gdLst>
                <a:gd name="T0" fmla="*/ 9 w 73"/>
                <a:gd name="T1" fmla="*/ 1 h 125"/>
                <a:gd name="T2" fmla="*/ 5 w 73"/>
                <a:gd name="T3" fmla="*/ 14 h 125"/>
                <a:gd name="T4" fmla="*/ 0 w 73"/>
                <a:gd name="T5" fmla="*/ 11 h 125"/>
                <a:gd name="T6" fmla="*/ 4 w 73"/>
                <a:gd name="T7" fmla="*/ 9 h 125"/>
                <a:gd name="T8" fmla="*/ 6 w 73"/>
                <a:gd name="T9" fmla="*/ 6 h 125"/>
                <a:gd name="T10" fmla="*/ 9 w 73"/>
                <a:gd name="T11" fmla="*/ 1 h 125"/>
                <a:gd name="T12" fmla="*/ 9 w 73"/>
                <a:gd name="T13" fmla="*/ 2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25">
                  <a:moveTo>
                    <a:pt x="72" y="14"/>
                  </a:moveTo>
                  <a:cubicBezTo>
                    <a:pt x="70" y="27"/>
                    <a:pt x="55" y="125"/>
                    <a:pt x="36" y="114"/>
                  </a:cubicBezTo>
                  <a:cubicBezTo>
                    <a:pt x="37" y="101"/>
                    <a:pt x="7" y="100"/>
                    <a:pt x="0" y="91"/>
                  </a:cubicBezTo>
                  <a:cubicBezTo>
                    <a:pt x="7" y="85"/>
                    <a:pt x="18" y="84"/>
                    <a:pt x="25" y="79"/>
                  </a:cubicBezTo>
                  <a:cubicBezTo>
                    <a:pt x="34" y="71"/>
                    <a:pt x="38" y="61"/>
                    <a:pt x="42" y="50"/>
                  </a:cubicBezTo>
                  <a:cubicBezTo>
                    <a:pt x="45" y="44"/>
                    <a:pt x="62" y="0"/>
                    <a:pt x="72" y="14"/>
                  </a:cubicBezTo>
                  <a:cubicBezTo>
                    <a:pt x="73" y="14"/>
                    <a:pt x="72" y="15"/>
                    <a:pt x="72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0" name="Freeform 424">
              <a:extLst>
                <a:ext uri="{FF2B5EF4-FFF2-40B4-BE49-F238E27FC236}">
                  <a16:creationId xmlns:a16="http://schemas.microsoft.com/office/drawing/2014/main" id="{6D25C882-BF93-4585-9D40-D29804EF1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987"/>
              <a:ext cx="123" cy="173"/>
            </a:xfrm>
            <a:custGeom>
              <a:avLst/>
              <a:gdLst>
                <a:gd name="T0" fmla="*/ 1 w 248"/>
                <a:gd name="T1" fmla="*/ 28 h 349"/>
                <a:gd name="T2" fmla="*/ 8 w 248"/>
                <a:gd name="T3" fmla="*/ 40 h 349"/>
                <a:gd name="T4" fmla="*/ 12 w 248"/>
                <a:gd name="T5" fmla="*/ 41 h 349"/>
                <a:gd name="T6" fmla="*/ 24 w 248"/>
                <a:gd name="T7" fmla="*/ 33 h 349"/>
                <a:gd name="T8" fmla="*/ 29 w 248"/>
                <a:gd name="T9" fmla="*/ 16 h 349"/>
                <a:gd name="T10" fmla="*/ 22 w 248"/>
                <a:gd name="T11" fmla="*/ 2 h 349"/>
                <a:gd name="T12" fmla="*/ 19 w 248"/>
                <a:gd name="T13" fmla="*/ 1 h 349"/>
                <a:gd name="T14" fmla="*/ 6 w 248"/>
                <a:gd name="T15" fmla="*/ 10 h 349"/>
                <a:gd name="T16" fmla="*/ 1 w 248"/>
                <a:gd name="T17" fmla="*/ 28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8" h="349">
                  <a:moveTo>
                    <a:pt x="14" y="225"/>
                  </a:moveTo>
                  <a:cubicBezTo>
                    <a:pt x="0" y="278"/>
                    <a:pt x="25" y="319"/>
                    <a:pt x="68" y="330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140" y="349"/>
                    <a:pt x="183" y="327"/>
                    <a:pt x="197" y="274"/>
                  </a:cubicBezTo>
                  <a:cubicBezTo>
                    <a:pt x="234" y="136"/>
                    <a:pt x="234" y="136"/>
                    <a:pt x="234" y="136"/>
                  </a:cubicBezTo>
                  <a:cubicBezTo>
                    <a:pt x="248" y="83"/>
                    <a:pt x="225" y="31"/>
                    <a:pt x="183" y="19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11" y="0"/>
                    <a:pt x="65" y="34"/>
                    <a:pt x="51" y="87"/>
                  </a:cubicBezTo>
                  <a:lnTo>
                    <a:pt x="14" y="22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1" name="Freeform 425">
              <a:extLst>
                <a:ext uri="{FF2B5EF4-FFF2-40B4-BE49-F238E27FC236}">
                  <a16:creationId xmlns:a16="http://schemas.microsoft.com/office/drawing/2014/main" id="{EE3FFD6E-0D6E-403C-A21C-C5340C2A3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990"/>
              <a:ext cx="102" cy="136"/>
            </a:xfrm>
            <a:custGeom>
              <a:avLst/>
              <a:gdLst>
                <a:gd name="T0" fmla="*/ 0 w 206"/>
                <a:gd name="T1" fmla="*/ 32 h 273"/>
                <a:gd name="T2" fmla="*/ 1 w 206"/>
                <a:gd name="T3" fmla="*/ 28 h 273"/>
                <a:gd name="T4" fmla="*/ 6 w 206"/>
                <a:gd name="T5" fmla="*/ 10 h 273"/>
                <a:gd name="T6" fmla="*/ 18 w 206"/>
                <a:gd name="T7" fmla="*/ 1 h 273"/>
                <a:gd name="T8" fmla="*/ 22 w 206"/>
                <a:gd name="T9" fmla="*/ 2 h 273"/>
                <a:gd name="T10" fmla="*/ 23 w 206"/>
                <a:gd name="T11" fmla="*/ 9 h 273"/>
                <a:gd name="T12" fmla="*/ 18 w 206"/>
                <a:gd name="T13" fmla="*/ 29 h 273"/>
                <a:gd name="T14" fmla="*/ 12 w 206"/>
                <a:gd name="T15" fmla="*/ 34 h 273"/>
                <a:gd name="T16" fmla="*/ 0 w 206"/>
                <a:gd name="T17" fmla="*/ 3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273">
                  <a:moveTo>
                    <a:pt x="1" y="259"/>
                  </a:moveTo>
                  <a:cubicBezTo>
                    <a:pt x="0" y="245"/>
                    <a:pt x="8" y="240"/>
                    <a:pt x="12" y="22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63" y="33"/>
                    <a:pt x="109" y="0"/>
                    <a:pt x="151" y="11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81" y="19"/>
                    <a:pt x="206" y="26"/>
                    <a:pt x="191" y="79"/>
                  </a:cubicBezTo>
                  <a:cubicBezTo>
                    <a:pt x="177" y="132"/>
                    <a:pt x="150" y="233"/>
                    <a:pt x="150" y="233"/>
                  </a:cubicBezTo>
                  <a:cubicBezTo>
                    <a:pt x="150" y="233"/>
                    <a:pt x="143" y="273"/>
                    <a:pt x="100" y="272"/>
                  </a:cubicBezTo>
                  <a:cubicBezTo>
                    <a:pt x="57" y="271"/>
                    <a:pt x="16" y="239"/>
                    <a:pt x="1" y="25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2" name="Freeform 426">
              <a:extLst>
                <a:ext uri="{FF2B5EF4-FFF2-40B4-BE49-F238E27FC236}">
                  <a16:creationId xmlns:a16="http://schemas.microsoft.com/office/drawing/2014/main" id="{C824E33E-FE0C-4E7F-9F89-117258640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986"/>
              <a:ext cx="99" cy="136"/>
            </a:xfrm>
            <a:custGeom>
              <a:avLst/>
              <a:gdLst>
                <a:gd name="T0" fmla="*/ 0 w 199"/>
                <a:gd name="T1" fmla="*/ 33 h 273"/>
                <a:gd name="T2" fmla="*/ 0 w 199"/>
                <a:gd name="T3" fmla="*/ 28 h 273"/>
                <a:gd name="T4" fmla="*/ 5 w 199"/>
                <a:gd name="T5" fmla="*/ 10 h 273"/>
                <a:gd name="T6" fmla="*/ 18 w 199"/>
                <a:gd name="T7" fmla="*/ 1 h 273"/>
                <a:gd name="T8" fmla="*/ 21 w 199"/>
                <a:gd name="T9" fmla="*/ 2 h 273"/>
                <a:gd name="T10" fmla="*/ 23 w 199"/>
                <a:gd name="T11" fmla="*/ 10 h 273"/>
                <a:gd name="T12" fmla="*/ 18 w 199"/>
                <a:gd name="T13" fmla="*/ 29 h 273"/>
                <a:gd name="T14" fmla="*/ 11 w 199"/>
                <a:gd name="T15" fmla="*/ 34 h 273"/>
                <a:gd name="T16" fmla="*/ 0 w 199"/>
                <a:gd name="T17" fmla="*/ 33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273">
                  <a:moveTo>
                    <a:pt x="2" y="268"/>
                  </a:moveTo>
                  <a:cubicBezTo>
                    <a:pt x="0" y="255"/>
                    <a:pt x="2" y="240"/>
                    <a:pt x="5" y="226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57" y="34"/>
                    <a:pt x="102" y="0"/>
                    <a:pt x="145" y="12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5" y="20"/>
                    <a:pt x="199" y="27"/>
                    <a:pt x="185" y="80"/>
                  </a:cubicBezTo>
                  <a:cubicBezTo>
                    <a:pt x="171" y="133"/>
                    <a:pt x="144" y="234"/>
                    <a:pt x="144" y="234"/>
                  </a:cubicBezTo>
                  <a:cubicBezTo>
                    <a:pt x="144" y="234"/>
                    <a:pt x="137" y="273"/>
                    <a:pt x="94" y="273"/>
                  </a:cubicBezTo>
                  <a:cubicBezTo>
                    <a:pt x="51" y="272"/>
                    <a:pt x="17" y="248"/>
                    <a:pt x="2" y="26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3" name="Freeform 427">
              <a:extLst>
                <a:ext uri="{FF2B5EF4-FFF2-40B4-BE49-F238E27FC236}">
                  <a16:creationId xmlns:a16="http://schemas.microsoft.com/office/drawing/2014/main" id="{4C5805C1-E932-4E20-A692-A180039A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126"/>
              <a:ext cx="65" cy="31"/>
            </a:xfrm>
            <a:custGeom>
              <a:avLst/>
              <a:gdLst>
                <a:gd name="T0" fmla="*/ 0 w 131"/>
                <a:gd name="T1" fmla="*/ 2 h 62"/>
                <a:gd name="T2" fmla="*/ 7 w 131"/>
                <a:gd name="T3" fmla="*/ 7 h 62"/>
                <a:gd name="T4" fmla="*/ 16 w 131"/>
                <a:gd name="T5" fmla="*/ 6 h 62"/>
                <a:gd name="T6" fmla="*/ 8 w 131"/>
                <a:gd name="T7" fmla="*/ 2 h 62"/>
                <a:gd name="T8" fmla="*/ 0 w 131"/>
                <a:gd name="T9" fmla="*/ 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62">
                  <a:moveTo>
                    <a:pt x="3" y="15"/>
                  </a:moveTo>
                  <a:cubicBezTo>
                    <a:pt x="0" y="27"/>
                    <a:pt x="25" y="44"/>
                    <a:pt x="60" y="53"/>
                  </a:cubicBezTo>
                  <a:cubicBezTo>
                    <a:pt x="94" y="62"/>
                    <a:pt x="125" y="60"/>
                    <a:pt x="128" y="48"/>
                  </a:cubicBezTo>
                  <a:cubicBezTo>
                    <a:pt x="131" y="36"/>
                    <a:pt x="106" y="19"/>
                    <a:pt x="71" y="10"/>
                  </a:cubicBezTo>
                  <a:cubicBezTo>
                    <a:pt x="37" y="0"/>
                    <a:pt x="6" y="3"/>
                    <a:pt x="3" y="1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4" name="Freeform 428">
              <a:extLst>
                <a:ext uri="{FF2B5EF4-FFF2-40B4-BE49-F238E27FC236}">
                  <a16:creationId xmlns:a16="http://schemas.microsoft.com/office/drawing/2014/main" id="{0E743E07-A483-43C4-8310-9695F39E6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128"/>
              <a:ext cx="53" cy="21"/>
            </a:xfrm>
            <a:custGeom>
              <a:avLst/>
              <a:gdLst>
                <a:gd name="T0" fmla="*/ 8 w 106"/>
                <a:gd name="T1" fmla="*/ 6 h 42"/>
                <a:gd name="T2" fmla="*/ 0 w 106"/>
                <a:gd name="T3" fmla="*/ 0 h 42"/>
                <a:gd name="T4" fmla="*/ 8 w 106"/>
                <a:gd name="T5" fmla="*/ 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42">
                  <a:moveTo>
                    <a:pt x="64" y="42"/>
                  </a:moveTo>
                  <a:cubicBezTo>
                    <a:pt x="64" y="42"/>
                    <a:pt x="71" y="19"/>
                    <a:pt x="0" y="0"/>
                  </a:cubicBezTo>
                  <a:cubicBezTo>
                    <a:pt x="0" y="0"/>
                    <a:pt x="106" y="20"/>
                    <a:pt x="64" y="4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5" name="Freeform 429">
              <a:extLst>
                <a:ext uri="{FF2B5EF4-FFF2-40B4-BE49-F238E27FC236}">
                  <a16:creationId xmlns:a16="http://schemas.microsoft.com/office/drawing/2014/main" id="{BC64E39D-2166-428A-A9C8-9FBE1F698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133"/>
              <a:ext cx="32" cy="22"/>
            </a:xfrm>
            <a:custGeom>
              <a:avLst/>
              <a:gdLst>
                <a:gd name="T0" fmla="*/ 3 w 66"/>
                <a:gd name="T1" fmla="*/ 6 h 43"/>
                <a:gd name="T2" fmla="*/ 0 w 66"/>
                <a:gd name="T3" fmla="*/ 0 h 43"/>
                <a:gd name="T4" fmla="*/ 3 w 66"/>
                <a:gd name="T5" fmla="*/ 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3">
                  <a:moveTo>
                    <a:pt x="24" y="43"/>
                  </a:moveTo>
                  <a:cubicBezTo>
                    <a:pt x="24" y="43"/>
                    <a:pt x="56" y="25"/>
                    <a:pt x="0" y="0"/>
                  </a:cubicBezTo>
                  <a:cubicBezTo>
                    <a:pt x="0" y="0"/>
                    <a:pt x="66" y="24"/>
                    <a:pt x="2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6" name="Freeform 430">
              <a:extLst>
                <a:ext uri="{FF2B5EF4-FFF2-40B4-BE49-F238E27FC236}">
                  <a16:creationId xmlns:a16="http://schemas.microsoft.com/office/drawing/2014/main" id="{8A46B976-E11D-4BA2-98D9-5F71B00B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067"/>
              <a:ext cx="38" cy="56"/>
            </a:xfrm>
            <a:custGeom>
              <a:avLst/>
              <a:gdLst>
                <a:gd name="T0" fmla="*/ 9 w 77"/>
                <a:gd name="T1" fmla="*/ 0 h 114"/>
                <a:gd name="T2" fmla="*/ 7 w 77"/>
                <a:gd name="T3" fmla="*/ 9 h 114"/>
                <a:gd name="T4" fmla="*/ 0 w 77"/>
                <a:gd name="T5" fmla="*/ 13 h 114"/>
                <a:gd name="T6" fmla="*/ 6 w 77"/>
                <a:gd name="T7" fmla="*/ 8 h 114"/>
                <a:gd name="T8" fmla="*/ 9 w 7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77" y="0"/>
                  </a:moveTo>
                  <a:cubicBezTo>
                    <a:pt x="76" y="2"/>
                    <a:pt x="56" y="75"/>
                    <a:pt x="56" y="75"/>
                  </a:cubicBezTo>
                  <a:cubicBezTo>
                    <a:pt x="56" y="75"/>
                    <a:pt x="47" y="114"/>
                    <a:pt x="0" y="108"/>
                  </a:cubicBezTo>
                  <a:cubicBezTo>
                    <a:pt x="0" y="108"/>
                    <a:pt x="40" y="107"/>
                    <a:pt x="49" y="71"/>
                  </a:cubicBezTo>
                  <a:cubicBezTo>
                    <a:pt x="57" y="34"/>
                    <a:pt x="77" y="0"/>
                    <a:pt x="7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7" name="Freeform 431">
              <a:extLst>
                <a:ext uri="{FF2B5EF4-FFF2-40B4-BE49-F238E27FC236}">
                  <a16:creationId xmlns:a16="http://schemas.microsoft.com/office/drawing/2014/main" id="{EADAB60C-60FC-44B8-8287-35730579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096"/>
              <a:ext cx="25" cy="25"/>
            </a:xfrm>
            <a:custGeom>
              <a:avLst/>
              <a:gdLst>
                <a:gd name="T0" fmla="*/ 7 w 50"/>
                <a:gd name="T1" fmla="*/ 0 h 51"/>
                <a:gd name="T2" fmla="*/ 4 w 50"/>
                <a:gd name="T3" fmla="*/ 5 h 51"/>
                <a:gd name="T4" fmla="*/ 0 w 50"/>
                <a:gd name="T5" fmla="*/ 6 h 51"/>
                <a:gd name="T6" fmla="*/ 7 w 5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1">
                  <a:moveTo>
                    <a:pt x="50" y="0"/>
                  </a:moveTo>
                  <a:cubicBezTo>
                    <a:pt x="50" y="0"/>
                    <a:pt x="47" y="32"/>
                    <a:pt x="27" y="42"/>
                  </a:cubicBezTo>
                  <a:cubicBezTo>
                    <a:pt x="7" y="51"/>
                    <a:pt x="0" y="50"/>
                    <a:pt x="0" y="50"/>
                  </a:cubicBezTo>
                  <a:cubicBezTo>
                    <a:pt x="0" y="50"/>
                    <a:pt x="41" y="4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8" name="Freeform 432">
              <a:extLst>
                <a:ext uri="{FF2B5EF4-FFF2-40B4-BE49-F238E27FC236}">
                  <a16:creationId xmlns:a16="http://schemas.microsoft.com/office/drawing/2014/main" id="{D25F3B16-AFB7-4848-BCC1-D1A0D5ED5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995"/>
              <a:ext cx="17" cy="55"/>
            </a:xfrm>
            <a:custGeom>
              <a:avLst/>
              <a:gdLst>
                <a:gd name="T0" fmla="*/ 0 w 35"/>
                <a:gd name="T1" fmla="*/ 0 h 111"/>
                <a:gd name="T2" fmla="*/ 4 w 35"/>
                <a:gd name="T3" fmla="*/ 4 h 111"/>
                <a:gd name="T4" fmla="*/ 3 w 35"/>
                <a:gd name="T5" fmla="*/ 8 h 111"/>
                <a:gd name="T6" fmla="*/ 1 w 35"/>
                <a:gd name="T7" fmla="*/ 13 h 111"/>
                <a:gd name="T8" fmla="*/ 2 w 35"/>
                <a:gd name="T9" fmla="*/ 8 h 111"/>
                <a:gd name="T10" fmla="*/ 2 w 35"/>
                <a:gd name="T11" fmla="*/ 3 h 111"/>
                <a:gd name="T12" fmla="*/ 0 w 35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11">
                  <a:moveTo>
                    <a:pt x="2" y="0"/>
                  </a:moveTo>
                  <a:cubicBezTo>
                    <a:pt x="22" y="2"/>
                    <a:pt x="35" y="14"/>
                    <a:pt x="35" y="36"/>
                  </a:cubicBezTo>
                  <a:cubicBezTo>
                    <a:pt x="35" y="46"/>
                    <a:pt x="32" y="56"/>
                    <a:pt x="30" y="67"/>
                  </a:cubicBezTo>
                  <a:cubicBezTo>
                    <a:pt x="26" y="82"/>
                    <a:pt x="23" y="98"/>
                    <a:pt x="15" y="111"/>
                  </a:cubicBezTo>
                  <a:cubicBezTo>
                    <a:pt x="15" y="98"/>
                    <a:pt x="21" y="83"/>
                    <a:pt x="22" y="68"/>
                  </a:cubicBezTo>
                  <a:cubicBezTo>
                    <a:pt x="22" y="57"/>
                    <a:pt x="22" y="42"/>
                    <a:pt x="19" y="31"/>
                  </a:cubicBezTo>
                  <a:cubicBezTo>
                    <a:pt x="17" y="22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9" name="Freeform 433">
              <a:extLst>
                <a:ext uri="{FF2B5EF4-FFF2-40B4-BE49-F238E27FC236}">
                  <a16:creationId xmlns:a16="http://schemas.microsoft.com/office/drawing/2014/main" id="{00659C83-12BB-403D-9EA2-632A09AC3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997"/>
              <a:ext cx="9" cy="41"/>
            </a:xfrm>
            <a:custGeom>
              <a:avLst/>
              <a:gdLst>
                <a:gd name="T0" fmla="*/ 0 w 20"/>
                <a:gd name="T1" fmla="*/ 0 h 81"/>
                <a:gd name="T2" fmla="*/ 2 w 20"/>
                <a:gd name="T3" fmla="*/ 5 h 81"/>
                <a:gd name="T4" fmla="*/ 1 w 20"/>
                <a:gd name="T5" fmla="*/ 7 h 81"/>
                <a:gd name="T6" fmla="*/ 1 w 20"/>
                <a:gd name="T7" fmla="*/ 11 h 81"/>
                <a:gd name="T8" fmla="*/ 1 w 20"/>
                <a:gd name="T9" fmla="*/ 4 h 81"/>
                <a:gd name="T10" fmla="*/ 0 w 20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11" y="10"/>
                    <a:pt x="18" y="17"/>
                    <a:pt x="19" y="33"/>
                  </a:cubicBezTo>
                  <a:cubicBezTo>
                    <a:pt x="19" y="41"/>
                    <a:pt x="18" y="48"/>
                    <a:pt x="16" y="56"/>
                  </a:cubicBezTo>
                  <a:cubicBezTo>
                    <a:pt x="15" y="64"/>
                    <a:pt x="14" y="74"/>
                    <a:pt x="9" y="81"/>
                  </a:cubicBezTo>
                  <a:cubicBezTo>
                    <a:pt x="14" y="64"/>
                    <a:pt x="20" y="44"/>
                    <a:pt x="15" y="27"/>
                  </a:cubicBezTo>
                  <a:cubicBezTo>
                    <a:pt x="13" y="19"/>
                    <a:pt x="7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0" name="Freeform 434">
              <a:extLst>
                <a:ext uri="{FF2B5EF4-FFF2-40B4-BE49-F238E27FC236}">
                  <a16:creationId xmlns:a16="http://schemas.microsoft.com/office/drawing/2014/main" id="{03AB30D0-44A7-477C-A26C-08E60681A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2086"/>
              <a:ext cx="37" cy="61"/>
            </a:xfrm>
            <a:custGeom>
              <a:avLst/>
              <a:gdLst>
                <a:gd name="T0" fmla="*/ 9 w 76"/>
                <a:gd name="T1" fmla="*/ 1 h 124"/>
                <a:gd name="T2" fmla="*/ 4 w 76"/>
                <a:gd name="T3" fmla="*/ 13 h 124"/>
                <a:gd name="T4" fmla="*/ 0 w 76"/>
                <a:gd name="T5" fmla="*/ 10 h 124"/>
                <a:gd name="T6" fmla="*/ 3 w 76"/>
                <a:gd name="T7" fmla="*/ 9 h 124"/>
                <a:gd name="T8" fmla="*/ 5 w 76"/>
                <a:gd name="T9" fmla="*/ 6 h 124"/>
                <a:gd name="T10" fmla="*/ 9 w 76"/>
                <a:gd name="T11" fmla="*/ 1 h 124"/>
                <a:gd name="T12" fmla="*/ 9 w 76"/>
                <a:gd name="T13" fmla="*/ 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24">
                  <a:moveTo>
                    <a:pt x="76" y="15"/>
                  </a:moveTo>
                  <a:cubicBezTo>
                    <a:pt x="73" y="28"/>
                    <a:pt x="53" y="124"/>
                    <a:pt x="34" y="112"/>
                  </a:cubicBezTo>
                  <a:cubicBezTo>
                    <a:pt x="37" y="100"/>
                    <a:pt x="6" y="97"/>
                    <a:pt x="0" y="88"/>
                  </a:cubicBezTo>
                  <a:cubicBezTo>
                    <a:pt x="7" y="82"/>
                    <a:pt x="18" y="82"/>
                    <a:pt x="25" y="77"/>
                  </a:cubicBezTo>
                  <a:cubicBezTo>
                    <a:pt x="35" y="70"/>
                    <a:pt x="40" y="59"/>
                    <a:pt x="45" y="49"/>
                  </a:cubicBezTo>
                  <a:cubicBezTo>
                    <a:pt x="47" y="43"/>
                    <a:pt x="67" y="0"/>
                    <a:pt x="76" y="14"/>
                  </a:cubicBezTo>
                  <a:cubicBezTo>
                    <a:pt x="76" y="15"/>
                    <a:pt x="76" y="16"/>
                    <a:pt x="76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1" name="Freeform 435">
              <a:extLst>
                <a:ext uri="{FF2B5EF4-FFF2-40B4-BE49-F238E27FC236}">
                  <a16:creationId xmlns:a16="http://schemas.microsoft.com/office/drawing/2014/main" id="{4DE9F088-AC2C-4942-81AA-4949C12E9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987"/>
              <a:ext cx="11" cy="11"/>
            </a:xfrm>
            <a:custGeom>
              <a:avLst/>
              <a:gdLst>
                <a:gd name="T0" fmla="*/ 2 w 23"/>
                <a:gd name="T1" fmla="*/ 0 h 21"/>
                <a:gd name="T2" fmla="*/ 1 w 23"/>
                <a:gd name="T3" fmla="*/ 3 h 21"/>
                <a:gd name="T4" fmla="*/ 2 w 23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23" y="0"/>
                    <a:pt x="7" y="12"/>
                    <a:pt x="15" y="21"/>
                  </a:cubicBezTo>
                  <a:cubicBezTo>
                    <a:pt x="15" y="21"/>
                    <a:pt x="0" y="12"/>
                    <a:pt x="2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2" name="Freeform 436">
              <a:extLst>
                <a:ext uri="{FF2B5EF4-FFF2-40B4-BE49-F238E27FC236}">
                  <a16:creationId xmlns:a16="http://schemas.microsoft.com/office/drawing/2014/main" id="{E157EE3A-6293-4987-956F-CE5C208A6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980"/>
              <a:ext cx="9" cy="9"/>
            </a:xfrm>
            <a:custGeom>
              <a:avLst/>
              <a:gdLst>
                <a:gd name="T0" fmla="*/ 1 w 17"/>
                <a:gd name="T1" fmla="*/ 0 h 19"/>
                <a:gd name="T2" fmla="*/ 0 w 17"/>
                <a:gd name="T3" fmla="*/ 2 h 19"/>
                <a:gd name="T4" fmla="*/ 1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3" y="0"/>
                  </a:moveTo>
                  <a:cubicBezTo>
                    <a:pt x="3" y="0"/>
                    <a:pt x="10" y="15"/>
                    <a:pt x="0" y="19"/>
                  </a:cubicBezTo>
                  <a:cubicBezTo>
                    <a:pt x="0" y="19"/>
                    <a:pt x="17" y="19"/>
                    <a:pt x="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3" name="Freeform 437">
              <a:extLst>
                <a:ext uri="{FF2B5EF4-FFF2-40B4-BE49-F238E27FC236}">
                  <a16:creationId xmlns:a16="http://schemas.microsoft.com/office/drawing/2014/main" id="{A8A13DB6-A6CB-4656-9BE8-ABEAE0EF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001"/>
              <a:ext cx="10" cy="11"/>
            </a:xfrm>
            <a:custGeom>
              <a:avLst/>
              <a:gdLst>
                <a:gd name="T0" fmla="*/ 1 w 20"/>
                <a:gd name="T1" fmla="*/ 2 h 22"/>
                <a:gd name="T2" fmla="*/ 1 w 20"/>
                <a:gd name="T3" fmla="*/ 3 h 22"/>
                <a:gd name="T4" fmla="*/ 3 w 20"/>
                <a:gd name="T5" fmla="*/ 2 h 22"/>
                <a:gd name="T6" fmla="*/ 2 w 20"/>
                <a:gd name="T7" fmla="*/ 1 h 22"/>
                <a:gd name="T8" fmla="*/ 1 w 20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2" y="9"/>
                  </a:moveTo>
                  <a:cubicBezTo>
                    <a:pt x="0" y="14"/>
                    <a:pt x="3" y="20"/>
                    <a:pt x="8" y="21"/>
                  </a:cubicBezTo>
                  <a:cubicBezTo>
                    <a:pt x="12" y="22"/>
                    <a:pt x="18" y="19"/>
                    <a:pt x="19" y="14"/>
                  </a:cubicBezTo>
                  <a:cubicBezTo>
                    <a:pt x="20" y="8"/>
                    <a:pt x="18" y="3"/>
                    <a:pt x="13" y="2"/>
                  </a:cubicBezTo>
                  <a:cubicBezTo>
                    <a:pt x="8" y="0"/>
                    <a:pt x="3" y="4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4" name="Freeform 438">
              <a:extLst>
                <a:ext uri="{FF2B5EF4-FFF2-40B4-BE49-F238E27FC236}">
                  <a16:creationId xmlns:a16="http://schemas.microsoft.com/office/drawing/2014/main" id="{A7C1889B-7191-417F-A399-B1814C32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01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2" y="11"/>
                    <a:pt x="6" y="11"/>
                  </a:cubicBezTo>
                  <a:cubicBezTo>
                    <a:pt x="9" y="12"/>
                    <a:pt x="12" y="11"/>
                    <a:pt x="13" y="8"/>
                  </a:cubicBezTo>
                  <a:cubicBezTo>
                    <a:pt x="14" y="5"/>
                    <a:pt x="12" y="2"/>
                    <a:pt x="8" y="1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5" name="Freeform 439">
              <a:extLst>
                <a:ext uri="{FF2B5EF4-FFF2-40B4-BE49-F238E27FC236}">
                  <a16:creationId xmlns:a16="http://schemas.microsoft.com/office/drawing/2014/main" id="{F6805098-5316-466A-98D0-60CB6DE98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989"/>
              <a:ext cx="19" cy="11"/>
            </a:xfrm>
            <a:custGeom>
              <a:avLst/>
              <a:gdLst>
                <a:gd name="T0" fmla="*/ 1 w 38"/>
                <a:gd name="T1" fmla="*/ 2 h 23"/>
                <a:gd name="T2" fmla="*/ 1 w 38"/>
                <a:gd name="T3" fmla="*/ 1 h 23"/>
                <a:gd name="T4" fmla="*/ 1 w 38"/>
                <a:gd name="T5" fmla="*/ 0 h 23"/>
                <a:gd name="T6" fmla="*/ 3 w 38"/>
                <a:gd name="T7" fmla="*/ 0 h 23"/>
                <a:gd name="T8" fmla="*/ 4 w 38"/>
                <a:gd name="T9" fmla="*/ 2 h 23"/>
                <a:gd name="T10" fmla="*/ 2 w 38"/>
                <a:gd name="T11" fmla="*/ 2 h 23"/>
                <a:gd name="T12" fmla="*/ 1 w 38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3">
                  <a:moveTo>
                    <a:pt x="7" y="22"/>
                  </a:moveTo>
                  <a:cubicBezTo>
                    <a:pt x="2" y="20"/>
                    <a:pt x="0" y="16"/>
                    <a:pt x="2" y="11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9" y="0"/>
                    <a:pt x="14" y="3"/>
                    <a:pt x="17" y="4"/>
                  </a:cubicBezTo>
                  <a:cubicBezTo>
                    <a:pt x="23" y="8"/>
                    <a:pt x="38" y="11"/>
                    <a:pt x="27" y="20"/>
                  </a:cubicBezTo>
                  <a:cubicBezTo>
                    <a:pt x="24" y="23"/>
                    <a:pt x="15" y="23"/>
                    <a:pt x="11" y="22"/>
                  </a:cubicBezTo>
                  <a:cubicBezTo>
                    <a:pt x="10" y="22"/>
                    <a:pt x="8" y="22"/>
                    <a:pt x="7" y="2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6" name="Freeform 440">
              <a:extLst>
                <a:ext uri="{FF2B5EF4-FFF2-40B4-BE49-F238E27FC236}">
                  <a16:creationId xmlns:a16="http://schemas.microsoft.com/office/drawing/2014/main" id="{6F7EF38B-3342-49B3-B3FD-6D70D9CB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978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2 h 23"/>
                <a:gd name="T4" fmla="*/ 2 w 30"/>
                <a:gd name="T5" fmla="*/ 2 h 23"/>
                <a:gd name="T6" fmla="*/ 1 w 30"/>
                <a:gd name="T7" fmla="*/ 2 h 23"/>
                <a:gd name="T8" fmla="*/ 1 w 30"/>
                <a:gd name="T9" fmla="*/ 1 h 23"/>
                <a:gd name="T10" fmla="*/ 1 w 30"/>
                <a:gd name="T11" fmla="*/ 0 h 23"/>
                <a:gd name="T12" fmla="*/ 2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23" y="3"/>
                  </a:moveTo>
                  <a:cubicBezTo>
                    <a:pt x="26" y="7"/>
                    <a:pt x="30" y="14"/>
                    <a:pt x="27" y="19"/>
                  </a:cubicBezTo>
                  <a:cubicBezTo>
                    <a:pt x="25" y="23"/>
                    <a:pt x="18" y="21"/>
                    <a:pt x="14" y="20"/>
                  </a:cubicBezTo>
                  <a:cubicBezTo>
                    <a:pt x="12" y="20"/>
                    <a:pt x="9" y="20"/>
                    <a:pt x="7" y="20"/>
                  </a:cubicBezTo>
                  <a:cubicBezTo>
                    <a:pt x="3" y="19"/>
                    <a:pt x="2" y="15"/>
                    <a:pt x="1" y="12"/>
                  </a:cubicBezTo>
                  <a:cubicBezTo>
                    <a:pt x="0" y="8"/>
                    <a:pt x="0" y="6"/>
                    <a:pt x="3" y="4"/>
                  </a:cubicBezTo>
                  <a:cubicBezTo>
                    <a:pt x="6" y="2"/>
                    <a:pt x="9" y="1"/>
                    <a:pt x="13" y="1"/>
                  </a:cubicBezTo>
                  <a:cubicBezTo>
                    <a:pt x="16" y="0"/>
                    <a:pt x="20" y="2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7" name="Freeform 441">
              <a:extLst>
                <a:ext uri="{FF2B5EF4-FFF2-40B4-BE49-F238E27FC236}">
                  <a16:creationId xmlns:a16="http://schemas.microsoft.com/office/drawing/2014/main" id="{38B53D99-A123-440C-BAB4-5260C05B5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135"/>
              <a:ext cx="131" cy="174"/>
            </a:xfrm>
            <a:custGeom>
              <a:avLst/>
              <a:gdLst>
                <a:gd name="T0" fmla="*/ 2 w 265"/>
                <a:gd name="T1" fmla="*/ 26 h 351"/>
                <a:gd name="T2" fmla="*/ 8 w 265"/>
                <a:gd name="T3" fmla="*/ 40 h 351"/>
                <a:gd name="T4" fmla="*/ 11 w 265"/>
                <a:gd name="T5" fmla="*/ 41 h 351"/>
                <a:gd name="T6" fmla="*/ 24 w 265"/>
                <a:gd name="T7" fmla="*/ 34 h 351"/>
                <a:gd name="T8" fmla="*/ 30 w 265"/>
                <a:gd name="T9" fmla="*/ 18 h 351"/>
                <a:gd name="T10" fmla="*/ 25 w 265"/>
                <a:gd name="T11" fmla="*/ 3 h 351"/>
                <a:gd name="T12" fmla="*/ 21 w 265"/>
                <a:gd name="T13" fmla="*/ 1 h 351"/>
                <a:gd name="T14" fmla="*/ 8 w 265"/>
                <a:gd name="T15" fmla="*/ 10 h 351"/>
                <a:gd name="T16" fmla="*/ 2 w 265"/>
                <a:gd name="T17" fmla="*/ 26 h 3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351">
                  <a:moveTo>
                    <a:pt x="19" y="216"/>
                  </a:moveTo>
                  <a:cubicBezTo>
                    <a:pt x="0" y="268"/>
                    <a:pt x="23" y="310"/>
                    <a:pt x="64" y="32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134" y="351"/>
                    <a:pt x="179" y="332"/>
                    <a:pt x="197" y="281"/>
                  </a:cubicBezTo>
                  <a:cubicBezTo>
                    <a:pt x="246" y="146"/>
                    <a:pt x="246" y="146"/>
                    <a:pt x="246" y="146"/>
                  </a:cubicBezTo>
                  <a:cubicBezTo>
                    <a:pt x="265" y="94"/>
                    <a:pt x="246" y="40"/>
                    <a:pt x="205" y="25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35" y="0"/>
                    <a:pt x="86" y="30"/>
                    <a:pt x="68" y="81"/>
                  </a:cubicBezTo>
                  <a:lnTo>
                    <a:pt x="19" y="21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8" name="Freeform 442">
              <a:extLst>
                <a:ext uri="{FF2B5EF4-FFF2-40B4-BE49-F238E27FC236}">
                  <a16:creationId xmlns:a16="http://schemas.microsoft.com/office/drawing/2014/main" id="{18D06676-D196-45F4-8FAB-7F0D39EE2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139"/>
              <a:ext cx="112" cy="137"/>
            </a:xfrm>
            <a:custGeom>
              <a:avLst/>
              <a:gdLst>
                <a:gd name="T0" fmla="*/ 0 w 225"/>
                <a:gd name="T1" fmla="*/ 31 h 276"/>
                <a:gd name="T2" fmla="*/ 1 w 225"/>
                <a:gd name="T3" fmla="*/ 26 h 276"/>
                <a:gd name="T4" fmla="*/ 7 w 225"/>
                <a:gd name="T5" fmla="*/ 10 h 276"/>
                <a:gd name="T6" fmla="*/ 21 w 225"/>
                <a:gd name="T7" fmla="*/ 1 h 276"/>
                <a:gd name="T8" fmla="*/ 25 w 225"/>
                <a:gd name="T9" fmla="*/ 3 h 276"/>
                <a:gd name="T10" fmla="*/ 25 w 225"/>
                <a:gd name="T11" fmla="*/ 10 h 276"/>
                <a:gd name="T12" fmla="*/ 19 w 225"/>
                <a:gd name="T13" fmla="*/ 29 h 276"/>
                <a:gd name="T14" fmla="*/ 12 w 225"/>
                <a:gd name="T15" fmla="*/ 33 h 276"/>
                <a:gd name="T16" fmla="*/ 0 w 225"/>
                <a:gd name="T17" fmla="*/ 31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5" h="276">
                  <a:moveTo>
                    <a:pt x="1" y="249"/>
                  </a:moveTo>
                  <a:cubicBezTo>
                    <a:pt x="0" y="236"/>
                    <a:pt x="9" y="231"/>
                    <a:pt x="14" y="216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82" y="30"/>
                    <a:pt x="130" y="0"/>
                    <a:pt x="172" y="15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1" y="26"/>
                    <a:pt x="225" y="35"/>
                    <a:pt x="206" y="87"/>
                  </a:cubicBezTo>
                  <a:cubicBezTo>
                    <a:pt x="187" y="138"/>
                    <a:pt x="152" y="237"/>
                    <a:pt x="152" y="237"/>
                  </a:cubicBezTo>
                  <a:cubicBezTo>
                    <a:pt x="152" y="237"/>
                    <a:pt x="141" y="276"/>
                    <a:pt x="98" y="271"/>
                  </a:cubicBezTo>
                  <a:cubicBezTo>
                    <a:pt x="56" y="267"/>
                    <a:pt x="18" y="231"/>
                    <a:pt x="1" y="24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9" name="Freeform 443">
              <a:extLst>
                <a:ext uri="{FF2B5EF4-FFF2-40B4-BE49-F238E27FC236}">
                  <a16:creationId xmlns:a16="http://schemas.microsoft.com/office/drawing/2014/main" id="{29B52047-942B-4031-AE4A-EDC86070B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135"/>
              <a:ext cx="109" cy="136"/>
            </a:xfrm>
            <a:custGeom>
              <a:avLst/>
              <a:gdLst>
                <a:gd name="T0" fmla="*/ 0 w 218"/>
                <a:gd name="T1" fmla="*/ 31 h 275"/>
                <a:gd name="T2" fmla="*/ 1 w 218"/>
                <a:gd name="T3" fmla="*/ 26 h 275"/>
                <a:gd name="T4" fmla="*/ 8 w 218"/>
                <a:gd name="T5" fmla="*/ 10 h 275"/>
                <a:gd name="T6" fmla="*/ 21 w 218"/>
                <a:gd name="T7" fmla="*/ 1 h 275"/>
                <a:gd name="T8" fmla="*/ 25 w 218"/>
                <a:gd name="T9" fmla="*/ 3 h 275"/>
                <a:gd name="T10" fmla="*/ 25 w 218"/>
                <a:gd name="T11" fmla="*/ 10 h 275"/>
                <a:gd name="T12" fmla="*/ 19 w 218"/>
                <a:gd name="T13" fmla="*/ 29 h 275"/>
                <a:gd name="T14" fmla="*/ 12 w 218"/>
                <a:gd name="T15" fmla="*/ 33 h 275"/>
                <a:gd name="T16" fmla="*/ 0 w 218"/>
                <a:gd name="T17" fmla="*/ 31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75">
                  <a:moveTo>
                    <a:pt x="0" y="259"/>
                  </a:moveTo>
                  <a:cubicBezTo>
                    <a:pt x="0" y="245"/>
                    <a:pt x="3" y="230"/>
                    <a:pt x="8" y="216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75" y="30"/>
                    <a:pt x="124" y="0"/>
                    <a:pt x="165" y="15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94" y="26"/>
                    <a:pt x="218" y="35"/>
                    <a:pt x="199" y="87"/>
                  </a:cubicBezTo>
                  <a:cubicBezTo>
                    <a:pt x="181" y="138"/>
                    <a:pt x="145" y="237"/>
                    <a:pt x="145" y="237"/>
                  </a:cubicBezTo>
                  <a:cubicBezTo>
                    <a:pt x="145" y="237"/>
                    <a:pt x="134" y="275"/>
                    <a:pt x="92" y="271"/>
                  </a:cubicBezTo>
                  <a:cubicBezTo>
                    <a:pt x="49" y="267"/>
                    <a:pt x="17" y="240"/>
                    <a:pt x="0" y="25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0" name="Freeform 444">
              <a:extLst>
                <a:ext uri="{FF2B5EF4-FFF2-40B4-BE49-F238E27FC236}">
                  <a16:creationId xmlns:a16="http://schemas.microsoft.com/office/drawing/2014/main" id="{E3A85A38-54B8-4E6F-A885-85E1C5481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271"/>
              <a:ext cx="64" cy="34"/>
            </a:xfrm>
            <a:custGeom>
              <a:avLst/>
              <a:gdLst>
                <a:gd name="T0" fmla="*/ 0 w 130"/>
                <a:gd name="T1" fmla="*/ 2 h 68"/>
                <a:gd name="T2" fmla="*/ 7 w 130"/>
                <a:gd name="T3" fmla="*/ 7 h 68"/>
                <a:gd name="T4" fmla="*/ 15 w 130"/>
                <a:gd name="T5" fmla="*/ 7 h 68"/>
                <a:gd name="T6" fmla="*/ 9 w 130"/>
                <a:gd name="T7" fmla="*/ 2 h 68"/>
                <a:gd name="T8" fmla="*/ 0 w 130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8">
                  <a:moveTo>
                    <a:pt x="4" y="12"/>
                  </a:moveTo>
                  <a:cubicBezTo>
                    <a:pt x="0" y="24"/>
                    <a:pt x="24" y="43"/>
                    <a:pt x="57" y="55"/>
                  </a:cubicBezTo>
                  <a:cubicBezTo>
                    <a:pt x="91" y="67"/>
                    <a:pt x="122" y="68"/>
                    <a:pt x="126" y="56"/>
                  </a:cubicBezTo>
                  <a:cubicBezTo>
                    <a:pt x="130" y="45"/>
                    <a:pt x="106" y="25"/>
                    <a:pt x="73" y="13"/>
                  </a:cubicBezTo>
                  <a:cubicBezTo>
                    <a:pt x="39" y="1"/>
                    <a:pt x="8" y="0"/>
                    <a:pt x="4" y="12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1" name="Freeform 445">
              <a:extLst>
                <a:ext uri="{FF2B5EF4-FFF2-40B4-BE49-F238E27FC236}">
                  <a16:creationId xmlns:a16="http://schemas.microsoft.com/office/drawing/2014/main" id="{690DD0E3-2537-4EE7-BDE5-AC6A80C74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275"/>
              <a:ext cx="52" cy="24"/>
            </a:xfrm>
            <a:custGeom>
              <a:avLst/>
              <a:gdLst>
                <a:gd name="T0" fmla="*/ 8 w 104"/>
                <a:gd name="T1" fmla="*/ 6 h 48"/>
                <a:gd name="T2" fmla="*/ 0 w 104"/>
                <a:gd name="T3" fmla="*/ 0 h 48"/>
                <a:gd name="T4" fmla="*/ 8 w 104"/>
                <a:gd name="T5" fmla="*/ 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48">
                  <a:moveTo>
                    <a:pt x="61" y="48"/>
                  </a:moveTo>
                  <a:cubicBezTo>
                    <a:pt x="61" y="48"/>
                    <a:pt x="69" y="25"/>
                    <a:pt x="0" y="0"/>
                  </a:cubicBezTo>
                  <a:cubicBezTo>
                    <a:pt x="0" y="0"/>
                    <a:pt x="104" y="29"/>
                    <a:pt x="61" y="4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2" name="Freeform 446">
              <a:extLst>
                <a:ext uri="{FF2B5EF4-FFF2-40B4-BE49-F238E27FC236}">
                  <a16:creationId xmlns:a16="http://schemas.microsoft.com/office/drawing/2014/main" id="{2E70C472-9419-41CA-9375-10CC6317B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282"/>
              <a:ext cx="31" cy="22"/>
            </a:xfrm>
            <a:custGeom>
              <a:avLst/>
              <a:gdLst>
                <a:gd name="T0" fmla="*/ 2 w 63"/>
                <a:gd name="T1" fmla="*/ 5 h 45"/>
                <a:gd name="T2" fmla="*/ 0 w 63"/>
                <a:gd name="T3" fmla="*/ 0 h 45"/>
                <a:gd name="T4" fmla="*/ 2 w 63"/>
                <a:gd name="T5" fmla="*/ 5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5">
                  <a:moveTo>
                    <a:pt x="20" y="45"/>
                  </a:moveTo>
                  <a:cubicBezTo>
                    <a:pt x="20" y="45"/>
                    <a:pt x="54" y="30"/>
                    <a:pt x="0" y="0"/>
                  </a:cubicBezTo>
                  <a:cubicBezTo>
                    <a:pt x="0" y="0"/>
                    <a:pt x="63" y="30"/>
                    <a:pt x="2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3" name="Freeform 447">
              <a:extLst>
                <a:ext uri="{FF2B5EF4-FFF2-40B4-BE49-F238E27FC236}">
                  <a16:creationId xmlns:a16="http://schemas.microsoft.com/office/drawing/2014/main" id="{9BF53EB8-5203-45C0-9156-5629F2DB6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217"/>
              <a:ext cx="43" cy="55"/>
            </a:xfrm>
            <a:custGeom>
              <a:avLst/>
              <a:gdLst>
                <a:gd name="T0" fmla="*/ 11 w 86"/>
                <a:gd name="T1" fmla="*/ 0 h 111"/>
                <a:gd name="T2" fmla="*/ 8 w 86"/>
                <a:gd name="T3" fmla="*/ 9 h 111"/>
                <a:gd name="T4" fmla="*/ 0 w 86"/>
                <a:gd name="T5" fmla="*/ 12 h 111"/>
                <a:gd name="T6" fmla="*/ 7 w 86"/>
                <a:gd name="T7" fmla="*/ 8 h 111"/>
                <a:gd name="T8" fmla="*/ 11 w 8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1">
                  <a:moveTo>
                    <a:pt x="86" y="0"/>
                  </a:moveTo>
                  <a:cubicBezTo>
                    <a:pt x="85" y="2"/>
                    <a:pt x="59" y="73"/>
                    <a:pt x="59" y="73"/>
                  </a:cubicBezTo>
                  <a:cubicBezTo>
                    <a:pt x="59" y="73"/>
                    <a:pt x="47" y="111"/>
                    <a:pt x="0" y="101"/>
                  </a:cubicBezTo>
                  <a:cubicBezTo>
                    <a:pt x="0" y="101"/>
                    <a:pt x="41" y="104"/>
                    <a:pt x="52" y="68"/>
                  </a:cubicBezTo>
                  <a:cubicBezTo>
                    <a:pt x="64" y="33"/>
                    <a:pt x="86" y="0"/>
                    <a:pt x="8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4" name="Freeform 448">
              <a:extLst>
                <a:ext uri="{FF2B5EF4-FFF2-40B4-BE49-F238E27FC236}">
                  <a16:creationId xmlns:a16="http://schemas.microsoft.com/office/drawing/2014/main" id="{754250B0-B584-4A86-9085-0A7AA8C19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245"/>
              <a:ext cx="27" cy="24"/>
            </a:xfrm>
            <a:custGeom>
              <a:avLst/>
              <a:gdLst>
                <a:gd name="T0" fmla="*/ 6 w 55"/>
                <a:gd name="T1" fmla="*/ 0 h 48"/>
                <a:gd name="T2" fmla="*/ 3 w 55"/>
                <a:gd name="T3" fmla="*/ 5 h 48"/>
                <a:gd name="T4" fmla="*/ 0 w 55"/>
                <a:gd name="T5" fmla="*/ 6 h 48"/>
                <a:gd name="T6" fmla="*/ 6 w 55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55" y="0"/>
                    <a:pt x="48" y="32"/>
                    <a:pt x="28" y="40"/>
                  </a:cubicBezTo>
                  <a:cubicBezTo>
                    <a:pt x="7" y="48"/>
                    <a:pt x="0" y="46"/>
                    <a:pt x="0" y="46"/>
                  </a:cubicBezTo>
                  <a:cubicBezTo>
                    <a:pt x="0" y="46"/>
                    <a:pt x="41" y="47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5" name="Freeform 449">
              <a:extLst>
                <a:ext uri="{FF2B5EF4-FFF2-40B4-BE49-F238E27FC236}">
                  <a16:creationId xmlns:a16="http://schemas.microsoft.com/office/drawing/2014/main" id="{BF809365-7C72-4B8D-A04B-E853A4F37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146"/>
              <a:ext cx="17" cy="55"/>
            </a:xfrm>
            <a:custGeom>
              <a:avLst/>
              <a:gdLst>
                <a:gd name="T0" fmla="*/ 1 w 34"/>
                <a:gd name="T1" fmla="*/ 0 h 112"/>
                <a:gd name="T2" fmla="*/ 4 w 34"/>
                <a:gd name="T3" fmla="*/ 4 h 112"/>
                <a:gd name="T4" fmla="*/ 3 w 34"/>
                <a:gd name="T5" fmla="*/ 8 h 112"/>
                <a:gd name="T6" fmla="*/ 1 w 34"/>
                <a:gd name="T7" fmla="*/ 13 h 112"/>
                <a:gd name="T8" fmla="*/ 2 w 34"/>
                <a:gd name="T9" fmla="*/ 8 h 112"/>
                <a:gd name="T10" fmla="*/ 2 w 34"/>
                <a:gd name="T11" fmla="*/ 4 h 112"/>
                <a:gd name="T12" fmla="*/ 0 w 34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2">
                  <a:moveTo>
                    <a:pt x="1" y="0"/>
                  </a:moveTo>
                  <a:cubicBezTo>
                    <a:pt x="22" y="4"/>
                    <a:pt x="34" y="17"/>
                    <a:pt x="31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4"/>
                    <a:pt x="14" y="100"/>
                    <a:pt x="5" y="112"/>
                  </a:cubicBezTo>
                  <a:cubicBezTo>
                    <a:pt x="7" y="99"/>
                    <a:pt x="13" y="84"/>
                    <a:pt x="15" y="70"/>
                  </a:cubicBezTo>
                  <a:cubicBezTo>
                    <a:pt x="17" y="59"/>
                    <a:pt x="18" y="44"/>
                    <a:pt x="16" y="33"/>
                  </a:cubicBezTo>
                  <a:cubicBezTo>
                    <a:pt x="14" y="23"/>
                    <a:pt x="9" y="4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6" name="Freeform 450">
              <a:extLst>
                <a:ext uri="{FF2B5EF4-FFF2-40B4-BE49-F238E27FC236}">
                  <a16:creationId xmlns:a16="http://schemas.microsoft.com/office/drawing/2014/main" id="{F3777382-C64A-4312-8CC1-454AC8CFA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148"/>
              <a:ext cx="9" cy="41"/>
            </a:xfrm>
            <a:custGeom>
              <a:avLst/>
              <a:gdLst>
                <a:gd name="T0" fmla="*/ 0 w 17"/>
                <a:gd name="T1" fmla="*/ 0 h 82"/>
                <a:gd name="T2" fmla="*/ 2 w 17"/>
                <a:gd name="T3" fmla="*/ 5 h 82"/>
                <a:gd name="T4" fmla="*/ 2 w 17"/>
                <a:gd name="T5" fmla="*/ 8 h 82"/>
                <a:gd name="T6" fmla="*/ 1 w 17"/>
                <a:gd name="T7" fmla="*/ 11 h 82"/>
                <a:gd name="T8" fmla="*/ 2 w 17"/>
                <a:gd name="T9" fmla="*/ 4 h 82"/>
                <a:gd name="T10" fmla="*/ 0 w 17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82">
                  <a:moveTo>
                    <a:pt x="0" y="0"/>
                  </a:moveTo>
                  <a:cubicBezTo>
                    <a:pt x="10" y="11"/>
                    <a:pt x="17" y="18"/>
                    <a:pt x="16" y="35"/>
                  </a:cubicBezTo>
                  <a:cubicBezTo>
                    <a:pt x="16" y="43"/>
                    <a:pt x="14" y="50"/>
                    <a:pt x="11" y="58"/>
                  </a:cubicBezTo>
                  <a:cubicBezTo>
                    <a:pt x="9" y="65"/>
                    <a:pt x="8" y="75"/>
                    <a:pt x="3" y="82"/>
                  </a:cubicBezTo>
                  <a:cubicBezTo>
                    <a:pt x="9" y="65"/>
                    <a:pt x="16" y="46"/>
                    <a:pt x="13" y="28"/>
                  </a:cubicBezTo>
                  <a:cubicBezTo>
                    <a:pt x="12" y="20"/>
                    <a:pt x="7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7" name="Freeform 451">
              <a:extLst>
                <a:ext uri="{FF2B5EF4-FFF2-40B4-BE49-F238E27FC236}">
                  <a16:creationId xmlns:a16="http://schemas.microsoft.com/office/drawing/2014/main" id="{139AAFB5-F3A4-42CF-8446-5688E8ABF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238"/>
              <a:ext cx="40" cy="60"/>
            </a:xfrm>
            <a:custGeom>
              <a:avLst/>
              <a:gdLst>
                <a:gd name="T0" fmla="*/ 10 w 82"/>
                <a:gd name="T1" fmla="*/ 1 h 122"/>
                <a:gd name="T2" fmla="*/ 3 w 82"/>
                <a:gd name="T3" fmla="*/ 13 h 122"/>
                <a:gd name="T4" fmla="*/ 0 w 82"/>
                <a:gd name="T5" fmla="*/ 10 h 122"/>
                <a:gd name="T6" fmla="*/ 3 w 82"/>
                <a:gd name="T7" fmla="*/ 9 h 122"/>
                <a:gd name="T8" fmla="*/ 5 w 82"/>
                <a:gd name="T9" fmla="*/ 5 h 122"/>
                <a:gd name="T10" fmla="*/ 10 w 82"/>
                <a:gd name="T11" fmla="*/ 1 h 122"/>
                <a:gd name="T12" fmla="*/ 10 w 82"/>
                <a:gd name="T13" fmla="*/ 2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22">
                  <a:moveTo>
                    <a:pt x="82" y="15"/>
                  </a:moveTo>
                  <a:cubicBezTo>
                    <a:pt x="77" y="28"/>
                    <a:pt x="49" y="122"/>
                    <a:pt x="31" y="109"/>
                  </a:cubicBezTo>
                  <a:cubicBezTo>
                    <a:pt x="35" y="97"/>
                    <a:pt x="5" y="91"/>
                    <a:pt x="0" y="81"/>
                  </a:cubicBezTo>
                  <a:cubicBezTo>
                    <a:pt x="7" y="76"/>
                    <a:pt x="18" y="77"/>
                    <a:pt x="26" y="73"/>
                  </a:cubicBezTo>
                  <a:cubicBezTo>
                    <a:pt x="36" y="67"/>
                    <a:pt x="42" y="57"/>
                    <a:pt x="47" y="47"/>
                  </a:cubicBezTo>
                  <a:cubicBezTo>
                    <a:pt x="51" y="41"/>
                    <a:pt x="74" y="0"/>
                    <a:pt x="82" y="15"/>
                  </a:cubicBezTo>
                  <a:cubicBezTo>
                    <a:pt x="82" y="16"/>
                    <a:pt x="81" y="16"/>
                    <a:pt x="81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8" name="Freeform 452">
              <a:extLst>
                <a:ext uri="{FF2B5EF4-FFF2-40B4-BE49-F238E27FC236}">
                  <a16:creationId xmlns:a16="http://schemas.microsoft.com/office/drawing/2014/main" id="{E8C7B2C0-07BC-473B-9807-59190943E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140"/>
              <a:ext cx="12" cy="10"/>
            </a:xfrm>
            <a:custGeom>
              <a:avLst/>
              <a:gdLst>
                <a:gd name="T0" fmla="*/ 3 w 24"/>
                <a:gd name="T1" fmla="*/ 0 h 20"/>
                <a:gd name="T2" fmla="*/ 2 w 24"/>
                <a:gd name="T3" fmla="*/ 3 h 20"/>
                <a:gd name="T4" fmla="*/ 3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cubicBezTo>
                    <a:pt x="24" y="0"/>
                    <a:pt x="6" y="11"/>
                    <a:pt x="14" y="20"/>
                  </a:cubicBezTo>
                  <a:cubicBezTo>
                    <a:pt x="14" y="20"/>
                    <a:pt x="0" y="9"/>
                    <a:pt x="2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9" name="Freeform 453">
              <a:extLst>
                <a:ext uri="{FF2B5EF4-FFF2-40B4-BE49-F238E27FC236}">
                  <a16:creationId xmlns:a16="http://schemas.microsoft.com/office/drawing/2014/main" id="{F291A262-F18F-4898-927A-AD43A6FF7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130"/>
              <a:ext cx="8" cy="10"/>
            </a:xfrm>
            <a:custGeom>
              <a:avLst/>
              <a:gdLst>
                <a:gd name="T0" fmla="*/ 0 w 17"/>
                <a:gd name="T1" fmla="*/ 0 h 20"/>
                <a:gd name="T2" fmla="*/ 0 w 17"/>
                <a:gd name="T3" fmla="*/ 3 h 20"/>
                <a:gd name="T4" fmla="*/ 0 w 1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4" y="0"/>
                  </a:moveTo>
                  <a:cubicBezTo>
                    <a:pt x="4" y="0"/>
                    <a:pt x="10" y="15"/>
                    <a:pt x="0" y="18"/>
                  </a:cubicBezTo>
                  <a:cubicBezTo>
                    <a:pt x="0" y="18"/>
                    <a:pt x="17" y="20"/>
                    <a:pt x="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0" name="Freeform 454">
              <a:extLst>
                <a:ext uri="{FF2B5EF4-FFF2-40B4-BE49-F238E27FC236}">
                  <a16:creationId xmlns:a16="http://schemas.microsoft.com/office/drawing/2014/main" id="{61E45DB3-527C-4166-A3EB-C88A244D0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149"/>
              <a:ext cx="10" cy="11"/>
            </a:xfrm>
            <a:custGeom>
              <a:avLst/>
              <a:gdLst>
                <a:gd name="T0" fmla="*/ 0 w 21"/>
                <a:gd name="T1" fmla="*/ 1 h 22"/>
                <a:gd name="T2" fmla="*/ 0 w 21"/>
                <a:gd name="T3" fmla="*/ 3 h 22"/>
                <a:gd name="T4" fmla="*/ 2 w 21"/>
                <a:gd name="T5" fmla="*/ 2 h 22"/>
                <a:gd name="T6" fmla="*/ 1 w 21"/>
                <a:gd name="T7" fmla="*/ 1 h 22"/>
                <a:gd name="T8" fmla="*/ 0 w 21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2" y="8"/>
                  </a:moveTo>
                  <a:cubicBezTo>
                    <a:pt x="0" y="13"/>
                    <a:pt x="2" y="18"/>
                    <a:pt x="7" y="20"/>
                  </a:cubicBezTo>
                  <a:cubicBezTo>
                    <a:pt x="11" y="22"/>
                    <a:pt x="17" y="19"/>
                    <a:pt x="19" y="14"/>
                  </a:cubicBezTo>
                  <a:cubicBezTo>
                    <a:pt x="21" y="9"/>
                    <a:pt x="18" y="3"/>
                    <a:pt x="14" y="1"/>
                  </a:cubicBezTo>
                  <a:cubicBezTo>
                    <a:pt x="9" y="0"/>
                    <a:pt x="4" y="2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1" name="Freeform 455">
              <a:extLst>
                <a:ext uri="{FF2B5EF4-FFF2-40B4-BE49-F238E27FC236}">
                  <a16:creationId xmlns:a16="http://schemas.microsoft.com/office/drawing/2014/main" id="{6B66F72D-B724-455D-B954-52AEEFA83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163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2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4"/>
                  </a:moveTo>
                  <a:cubicBezTo>
                    <a:pt x="0" y="6"/>
                    <a:pt x="2" y="9"/>
                    <a:pt x="5" y="11"/>
                  </a:cubicBezTo>
                  <a:cubicBezTo>
                    <a:pt x="8" y="12"/>
                    <a:pt x="12" y="11"/>
                    <a:pt x="13" y="8"/>
                  </a:cubicBezTo>
                  <a:cubicBezTo>
                    <a:pt x="14" y="5"/>
                    <a:pt x="12" y="2"/>
                    <a:pt x="9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2" name="Freeform 456">
              <a:extLst>
                <a:ext uri="{FF2B5EF4-FFF2-40B4-BE49-F238E27FC236}">
                  <a16:creationId xmlns:a16="http://schemas.microsoft.com/office/drawing/2014/main" id="{3960F0B0-0440-4D91-BD65-DE227AD73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141"/>
              <a:ext cx="19" cy="14"/>
            </a:xfrm>
            <a:custGeom>
              <a:avLst/>
              <a:gdLst>
                <a:gd name="T0" fmla="*/ 1 w 38"/>
                <a:gd name="T1" fmla="*/ 4 h 27"/>
                <a:gd name="T2" fmla="*/ 1 w 38"/>
                <a:gd name="T3" fmla="*/ 2 h 27"/>
                <a:gd name="T4" fmla="*/ 1 w 38"/>
                <a:gd name="T5" fmla="*/ 1 h 27"/>
                <a:gd name="T6" fmla="*/ 3 w 38"/>
                <a:gd name="T7" fmla="*/ 1 h 27"/>
                <a:gd name="T8" fmla="*/ 4 w 38"/>
                <a:gd name="T9" fmla="*/ 3 h 27"/>
                <a:gd name="T10" fmla="*/ 2 w 38"/>
                <a:gd name="T11" fmla="*/ 4 h 27"/>
                <a:gd name="T12" fmla="*/ 1 w 38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7">
                  <a:moveTo>
                    <a:pt x="8" y="25"/>
                  </a:moveTo>
                  <a:cubicBezTo>
                    <a:pt x="3" y="22"/>
                    <a:pt x="0" y="15"/>
                    <a:pt x="2" y="10"/>
                  </a:cubicBezTo>
                  <a:cubicBezTo>
                    <a:pt x="3" y="7"/>
                    <a:pt x="5" y="4"/>
                    <a:pt x="7" y="3"/>
                  </a:cubicBezTo>
                  <a:cubicBezTo>
                    <a:pt x="11" y="0"/>
                    <a:pt x="15" y="3"/>
                    <a:pt x="18" y="5"/>
                  </a:cubicBezTo>
                  <a:cubicBezTo>
                    <a:pt x="24" y="9"/>
                    <a:pt x="38" y="16"/>
                    <a:pt x="27" y="24"/>
                  </a:cubicBezTo>
                  <a:cubicBezTo>
                    <a:pt x="23" y="26"/>
                    <a:pt x="15" y="27"/>
                    <a:pt x="10" y="26"/>
                  </a:cubicBezTo>
                  <a:cubicBezTo>
                    <a:pt x="9" y="25"/>
                    <a:pt x="9" y="25"/>
                    <a:pt x="8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3" name="Freeform 457">
              <a:extLst>
                <a:ext uri="{FF2B5EF4-FFF2-40B4-BE49-F238E27FC236}">
                  <a16:creationId xmlns:a16="http://schemas.microsoft.com/office/drawing/2014/main" id="{EA63A647-6BB3-4282-A0A2-42DBC8A6A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127"/>
              <a:ext cx="14" cy="12"/>
            </a:xfrm>
            <a:custGeom>
              <a:avLst/>
              <a:gdLst>
                <a:gd name="T0" fmla="*/ 2 w 29"/>
                <a:gd name="T1" fmla="*/ 1 h 23"/>
                <a:gd name="T2" fmla="*/ 3 w 29"/>
                <a:gd name="T3" fmla="*/ 3 h 23"/>
                <a:gd name="T4" fmla="*/ 1 w 29"/>
                <a:gd name="T5" fmla="*/ 3 h 23"/>
                <a:gd name="T6" fmla="*/ 0 w 29"/>
                <a:gd name="T7" fmla="*/ 3 h 23"/>
                <a:gd name="T8" fmla="*/ 0 w 29"/>
                <a:gd name="T9" fmla="*/ 2 h 23"/>
                <a:gd name="T10" fmla="*/ 0 w 29"/>
                <a:gd name="T11" fmla="*/ 1 h 23"/>
                <a:gd name="T12" fmla="*/ 1 w 29"/>
                <a:gd name="T13" fmla="*/ 0 h 23"/>
                <a:gd name="T14" fmla="*/ 2 w 29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3">
                  <a:moveTo>
                    <a:pt x="23" y="3"/>
                  </a:moveTo>
                  <a:cubicBezTo>
                    <a:pt x="26" y="7"/>
                    <a:pt x="29" y="14"/>
                    <a:pt x="26" y="19"/>
                  </a:cubicBezTo>
                  <a:cubicBezTo>
                    <a:pt x="24" y="23"/>
                    <a:pt x="17" y="20"/>
                    <a:pt x="13" y="20"/>
                  </a:cubicBezTo>
                  <a:cubicBezTo>
                    <a:pt x="11" y="19"/>
                    <a:pt x="8" y="19"/>
                    <a:pt x="6" y="18"/>
                  </a:cubicBezTo>
                  <a:cubicBezTo>
                    <a:pt x="2" y="17"/>
                    <a:pt x="1" y="14"/>
                    <a:pt x="1" y="10"/>
                  </a:cubicBezTo>
                  <a:cubicBezTo>
                    <a:pt x="0" y="6"/>
                    <a:pt x="0" y="4"/>
                    <a:pt x="4" y="2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7" y="0"/>
                    <a:pt x="20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4" name="Freeform 458">
              <a:extLst>
                <a:ext uri="{FF2B5EF4-FFF2-40B4-BE49-F238E27FC236}">
                  <a16:creationId xmlns:a16="http://schemas.microsoft.com/office/drawing/2014/main" id="{AF4B2ED6-B27C-4D64-90E9-EDE9DC07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290"/>
              <a:ext cx="111" cy="170"/>
            </a:xfrm>
            <a:custGeom>
              <a:avLst/>
              <a:gdLst>
                <a:gd name="T0" fmla="*/ 1 w 224"/>
                <a:gd name="T1" fmla="*/ 28 h 344"/>
                <a:gd name="T2" fmla="*/ 9 w 224"/>
                <a:gd name="T3" fmla="*/ 41 h 344"/>
                <a:gd name="T4" fmla="*/ 13 w 224"/>
                <a:gd name="T5" fmla="*/ 41 h 344"/>
                <a:gd name="T6" fmla="*/ 24 w 224"/>
                <a:gd name="T7" fmla="*/ 32 h 344"/>
                <a:gd name="T8" fmla="*/ 27 w 224"/>
                <a:gd name="T9" fmla="*/ 15 h 344"/>
                <a:gd name="T10" fmla="*/ 18 w 224"/>
                <a:gd name="T11" fmla="*/ 1 h 344"/>
                <a:gd name="T12" fmla="*/ 15 w 224"/>
                <a:gd name="T13" fmla="*/ 0 h 344"/>
                <a:gd name="T14" fmla="*/ 3 w 224"/>
                <a:gd name="T15" fmla="*/ 11 h 344"/>
                <a:gd name="T16" fmla="*/ 1 w 224"/>
                <a:gd name="T17" fmla="*/ 28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344">
                  <a:moveTo>
                    <a:pt x="8" y="235"/>
                  </a:moveTo>
                  <a:cubicBezTo>
                    <a:pt x="0" y="289"/>
                    <a:pt x="31" y="327"/>
                    <a:pt x="74" y="333"/>
                  </a:cubicBezTo>
                  <a:cubicBezTo>
                    <a:pt x="105" y="337"/>
                    <a:pt x="105" y="337"/>
                    <a:pt x="105" y="337"/>
                  </a:cubicBezTo>
                  <a:cubicBezTo>
                    <a:pt x="148" y="344"/>
                    <a:pt x="188" y="317"/>
                    <a:pt x="196" y="262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24" y="66"/>
                    <a:pt x="196" y="17"/>
                    <a:pt x="152" y="11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78" y="0"/>
                    <a:pt x="37" y="39"/>
                    <a:pt x="29" y="93"/>
                  </a:cubicBezTo>
                  <a:lnTo>
                    <a:pt x="8" y="23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5" name="Freeform 459">
              <a:extLst>
                <a:ext uri="{FF2B5EF4-FFF2-40B4-BE49-F238E27FC236}">
                  <a16:creationId xmlns:a16="http://schemas.microsoft.com/office/drawing/2014/main" id="{DD5DEA31-54F4-4942-B5CE-BE2063253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293"/>
              <a:ext cx="89" cy="137"/>
            </a:xfrm>
            <a:custGeom>
              <a:avLst/>
              <a:gdLst>
                <a:gd name="T0" fmla="*/ 0 w 179"/>
                <a:gd name="T1" fmla="*/ 33 h 276"/>
                <a:gd name="T2" fmla="*/ 1 w 179"/>
                <a:gd name="T3" fmla="*/ 29 h 276"/>
                <a:gd name="T4" fmla="*/ 3 w 179"/>
                <a:gd name="T5" fmla="*/ 11 h 276"/>
                <a:gd name="T6" fmla="*/ 15 w 179"/>
                <a:gd name="T7" fmla="*/ 0 h 276"/>
                <a:gd name="T8" fmla="*/ 19 w 179"/>
                <a:gd name="T9" fmla="*/ 1 h 276"/>
                <a:gd name="T10" fmla="*/ 21 w 179"/>
                <a:gd name="T11" fmla="*/ 8 h 276"/>
                <a:gd name="T12" fmla="*/ 18 w 179"/>
                <a:gd name="T13" fmla="*/ 28 h 276"/>
                <a:gd name="T14" fmla="*/ 12 w 179"/>
                <a:gd name="T15" fmla="*/ 33 h 276"/>
                <a:gd name="T16" fmla="*/ 0 w 179"/>
                <a:gd name="T17" fmla="*/ 33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76">
                  <a:moveTo>
                    <a:pt x="3" y="270"/>
                  </a:moveTo>
                  <a:cubicBezTo>
                    <a:pt x="0" y="256"/>
                    <a:pt x="8" y="250"/>
                    <a:pt x="10" y="235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9" y="38"/>
                    <a:pt x="80" y="0"/>
                    <a:pt x="123" y="6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79" y="15"/>
                    <a:pt x="171" y="69"/>
                  </a:cubicBezTo>
                  <a:cubicBezTo>
                    <a:pt x="164" y="123"/>
                    <a:pt x="148" y="227"/>
                    <a:pt x="148" y="227"/>
                  </a:cubicBezTo>
                  <a:cubicBezTo>
                    <a:pt x="148" y="227"/>
                    <a:pt x="146" y="267"/>
                    <a:pt x="103" y="271"/>
                  </a:cubicBezTo>
                  <a:cubicBezTo>
                    <a:pt x="61" y="276"/>
                    <a:pt x="16" y="248"/>
                    <a:pt x="3" y="270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6" name="Freeform 460">
              <a:extLst>
                <a:ext uri="{FF2B5EF4-FFF2-40B4-BE49-F238E27FC236}">
                  <a16:creationId xmlns:a16="http://schemas.microsoft.com/office/drawing/2014/main" id="{22356C07-5E88-4E57-8450-A16FCBBEA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289"/>
              <a:ext cx="85" cy="138"/>
            </a:xfrm>
            <a:custGeom>
              <a:avLst/>
              <a:gdLst>
                <a:gd name="T0" fmla="*/ 0 w 171"/>
                <a:gd name="T1" fmla="*/ 34 h 278"/>
                <a:gd name="T2" fmla="*/ 0 w 171"/>
                <a:gd name="T3" fmla="*/ 29 h 278"/>
                <a:gd name="T4" fmla="*/ 2 w 171"/>
                <a:gd name="T5" fmla="*/ 11 h 278"/>
                <a:gd name="T6" fmla="*/ 14 w 171"/>
                <a:gd name="T7" fmla="*/ 0 h 278"/>
                <a:gd name="T8" fmla="*/ 18 w 171"/>
                <a:gd name="T9" fmla="*/ 1 h 278"/>
                <a:gd name="T10" fmla="*/ 20 w 171"/>
                <a:gd name="T11" fmla="*/ 8 h 278"/>
                <a:gd name="T12" fmla="*/ 17 w 171"/>
                <a:gd name="T13" fmla="*/ 28 h 278"/>
                <a:gd name="T14" fmla="*/ 11 w 171"/>
                <a:gd name="T15" fmla="*/ 33 h 278"/>
                <a:gd name="T16" fmla="*/ 0 w 171"/>
                <a:gd name="T17" fmla="*/ 34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278">
                  <a:moveTo>
                    <a:pt x="3" y="278"/>
                  </a:moveTo>
                  <a:cubicBezTo>
                    <a:pt x="0" y="265"/>
                    <a:pt x="0" y="250"/>
                    <a:pt x="2" y="23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30" y="39"/>
                    <a:pt x="72" y="0"/>
                    <a:pt x="115" y="7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6" y="11"/>
                    <a:pt x="171" y="15"/>
                    <a:pt x="163" y="70"/>
                  </a:cubicBezTo>
                  <a:cubicBezTo>
                    <a:pt x="155" y="124"/>
                    <a:pt x="140" y="228"/>
                    <a:pt x="140" y="228"/>
                  </a:cubicBezTo>
                  <a:cubicBezTo>
                    <a:pt x="140" y="228"/>
                    <a:pt x="138" y="268"/>
                    <a:pt x="95" y="272"/>
                  </a:cubicBezTo>
                  <a:cubicBezTo>
                    <a:pt x="52" y="276"/>
                    <a:pt x="16" y="257"/>
                    <a:pt x="3" y="27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7" name="Freeform 461">
              <a:extLst>
                <a:ext uri="{FF2B5EF4-FFF2-40B4-BE49-F238E27FC236}">
                  <a16:creationId xmlns:a16="http://schemas.microsoft.com/office/drawing/2014/main" id="{799C18D9-6385-4BBB-87C6-731BD53E8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31"/>
              <a:ext cx="65" cy="27"/>
            </a:xfrm>
            <a:custGeom>
              <a:avLst/>
              <a:gdLst>
                <a:gd name="T0" fmla="*/ 0 w 131"/>
                <a:gd name="T1" fmla="*/ 2 h 55"/>
                <a:gd name="T2" fmla="*/ 7 w 131"/>
                <a:gd name="T3" fmla="*/ 6 h 55"/>
                <a:gd name="T4" fmla="*/ 16 w 131"/>
                <a:gd name="T5" fmla="*/ 4 h 55"/>
                <a:gd name="T6" fmla="*/ 8 w 131"/>
                <a:gd name="T7" fmla="*/ 0 h 55"/>
                <a:gd name="T8" fmla="*/ 0 w 131"/>
                <a:gd name="T9" fmla="*/ 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55">
                  <a:moveTo>
                    <a:pt x="1" y="19"/>
                  </a:moveTo>
                  <a:cubicBezTo>
                    <a:pt x="0" y="31"/>
                    <a:pt x="27" y="45"/>
                    <a:pt x="62" y="50"/>
                  </a:cubicBezTo>
                  <a:cubicBezTo>
                    <a:pt x="98" y="55"/>
                    <a:pt x="128" y="49"/>
                    <a:pt x="129" y="37"/>
                  </a:cubicBezTo>
                  <a:cubicBezTo>
                    <a:pt x="131" y="25"/>
                    <a:pt x="104" y="11"/>
                    <a:pt x="69" y="6"/>
                  </a:cubicBezTo>
                  <a:cubicBezTo>
                    <a:pt x="33" y="0"/>
                    <a:pt x="3" y="6"/>
                    <a:pt x="1" y="1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8" name="Freeform 462">
              <a:extLst>
                <a:ext uri="{FF2B5EF4-FFF2-40B4-BE49-F238E27FC236}">
                  <a16:creationId xmlns:a16="http://schemas.microsoft.com/office/drawing/2014/main" id="{596A2BA6-1F35-4AE4-8664-1D6195994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31"/>
              <a:ext cx="53" cy="17"/>
            </a:xfrm>
            <a:custGeom>
              <a:avLst/>
              <a:gdLst>
                <a:gd name="T0" fmla="*/ 8 w 108"/>
                <a:gd name="T1" fmla="*/ 4 h 35"/>
                <a:gd name="T2" fmla="*/ 0 w 108"/>
                <a:gd name="T3" fmla="*/ 0 h 35"/>
                <a:gd name="T4" fmla="*/ 8 w 108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5">
                  <a:moveTo>
                    <a:pt x="69" y="35"/>
                  </a:moveTo>
                  <a:cubicBezTo>
                    <a:pt x="69" y="35"/>
                    <a:pt x="72" y="11"/>
                    <a:pt x="0" y="0"/>
                  </a:cubicBezTo>
                  <a:cubicBezTo>
                    <a:pt x="0" y="0"/>
                    <a:pt x="108" y="8"/>
                    <a:pt x="69" y="3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9" name="Freeform 463">
              <a:extLst>
                <a:ext uri="{FF2B5EF4-FFF2-40B4-BE49-F238E27FC236}">
                  <a16:creationId xmlns:a16="http://schemas.microsoft.com/office/drawing/2014/main" id="{D62C8098-E0E0-4A53-AC3D-BB4ACE2BE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34"/>
              <a:ext cx="33" cy="20"/>
            </a:xfrm>
            <a:custGeom>
              <a:avLst/>
              <a:gdLst>
                <a:gd name="T0" fmla="*/ 3 w 68"/>
                <a:gd name="T1" fmla="*/ 5 h 40"/>
                <a:gd name="T2" fmla="*/ 0 w 68"/>
                <a:gd name="T3" fmla="*/ 0 h 40"/>
                <a:gd name="T4" fmla="*/ 3 w 68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0">
                  <a:moveTo>
                    <a:pt x="29" y="40"/>
                  </a:moveTo>
                  <a:cubicBezTo>
                    <a:pt x="29" y="40"/>
                    <a:pt x="59" y="19"/>
                    <a:pt x="0" y="0"/>
                  </a:cubicBezTo>
                  <a:cubicBezTo>
                    <a:pt x="0" y="0"/>
                    <a:pt x="68" y="17"/>
                    <a:pt x="29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0" name="Freeform 464">
              <a:extLst>
                <a:ext uri="{FF2B5EF4-FFF2-40B4-BE49-F238E27FC236}">
                  <a16:creationId xmlns:a16="http://schemas.microsoft.com/office/drawing/2014/main" id="{59414816-AB5B-4989-9A9C-A6BB5C8F2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366"/>
              <a:ext cx="32" cy="58"/>
            </a:xfrm>
            <a:custGeom>
              <a:avLst/>
              <a:gdLst>
                <a:gd name="T0" fmla="*/ 8 w 64"/>
                <a:gd name="T1" fmla="*/ 0 h 117"/>
                <a:gd name="T2" fmla="*/ 7 w 64"/>
                <a:gd name="T3" fmla="*/ 9 h 117"/>
                <a:gd name="T4" fmla="*/ 0 w 64"/>
                <a:gd name="T5" fmla="*/ 14 h 117"/>
                <a:gd name="T6" fmla="*/ 6 w 64"/>
                <a:gd name="T7" fmla="*/ 9 h 117"/>
                <a:gd name="T8" fmla="*/ 8 w 64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7">
                  <a:moveTo>
                    <a:pt x="64" y="0"/>
                  </a:moveTo>
                  <a:cubicBezTo>
                    <a:pt x="63" y="2"/>
                    <a:pt x="52" y="77"/>
                    <a:pt x="52" y="77"/>
                  </a:cubicBezTo>
                  <a:cubicBezTo>
                    <a:pt x="52" y="77"/>
                    <a:pt x="48" y="117"/>
                    <a:pt x="0" y="117"/>
                  </a:cubicBezTo>
                  <a:cubicBezTo>
                    <a:pt x="0" y="117"/>
                    <a:pt x="40" y="111"/>
                    <a:pt x="44" y="74"/>
                  </a:cubicBezTo>
                  <a:cubicBezTo>
                    <a:pt x="48" y="36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1" name="Freeform 465">
              <a:extLst>
                <a:ext uri="{FF2B5EF4-FFF2-40B4-BE49-F238E27FC236}">
                  <a16:creationId xmlns:a16="http://schemas.microsoft.com/office/drawing/2014/main" id="{5502BDA8-3212-443A-9228-471771B6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395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4 w 44"/>
                <a:gd name="T3" fmla="*/ 6 h 56"/>
                <a:gd name="T4" fmla="*/ 0 w 44"/>
                <a:gd name="T5" fmla="*/ 7 h 56"/>
                <a:gd name="T6" fmla="*/ 6 w 4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44" y="0"/>
                    <a:pt x="44" y="32"/>
                    <a:pt x="26" y="44"/>
                  </a:cubicBezTo>
                  <a:cubicBezTo>
                    <a:pt x="7" y="56"/>
                    <a:pt x="0" y="55"/>
                    <a:pt x="0" y="55"/>
                  </a:cubicBezTo>
                  <a:cubicBezTo>
                    <a:pt x="0" y="55"/>
                    <a:pt x="40" y="48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2" name="Freeform 466">
              <a:extLst>
                <a:ext uri="{FF2B5EF4-FFF2-40B4-BE49-F238E27FC236}">
                  <a16:creationId xmlns:a16="http://schemas.microsoft.com/office/drawing/2014/main" id="{24B64952-12B1-41A1-ACF9-B86342E49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295"/>
              <a:ext cx="20" cy="54"/>
            </a:xfrm>
            <a:custGeom>
              <a:avLst/>
              <a:gdLst>
                <a:gd name="T0" fmla="*/ 1 w 39"/>
                <a:gd name="T1" fmla="*/ 0 h 110"/>
                <a:gd name="T2" fmla="*/ 5 w 39"/>
                <a:gd name="T3" fmla="*/ 4 h 110"/>
                <a:gd name="T4" fmla="*/ 5 w 39"/>
                <a:gd name="T5" fmla="*/ 7 h 110"/>
                <a:gd name="T6" fmla="*/ 4 w 39"/>
                <a:gd name="T7" fmla="*/ 13 h 110"/>
                <a:gd name="T8" fmla="*/ 4 w 39"/>
                <a:gd name="T9" fmla="*/ 8 h 110"/>
                <a:gd name="T10" fmla="*/ 3 w 39"/>
                <a:gd name="T11" fmla="*/ 3 h 110"/>
                <a:gd name="T12" fmla="*/ 0 w 39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10">
                  <a:moveTo>
                    <a:pt x="1" y="1"/>
                  </a:moveTo>
                  <a:cubicBezTo>
                    <a:pt x="22" y="0"/>
                    <a:pt x="36" y="11"/>
                    <a:pt x="38" y="32"/>
                  </a:cubicBezTo>
                  <a:cubicBezTo>
                    <a:pt x="39" y="43"/>
                    <a:pt x="38" y="53"/>
                    <a:pt x="36" y="64"/>
                  </a:cubicBezTo>
                  <a:cubicBezTo>
                    <a:pt x="34" y="79"/>
                    <a:pt x="34" y="96"/>
                    <a:pt x="27" y="110"/>
                  </a:cubicBezTo>
                  <a:cubicBezTo>
                    <a:pt x="26" y="96"/>
                    <a:pt x="30" y="81"/>
                    <a:pt x="29" y="67"/>
                  </a:cubicBezTo>
                  <a:cubicBezTo>
                    <a:pt x="28" y="55"/>
                    <a:pt x="26" y="40"/>
                    <a:pt x="22" y="30"/>
                  </a:cubicBezTo>
                  <a:cubicBezTo>
                    <a:pt x="18" y="21"/>
                    <a:pt x="9" y="3"/>
                    <a:pt x="0" y="1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3" name="Freeform 467">
              <a:extLst>
                <a:ext uri="{FF2B5EF4-FFF2-40B4-BE49-F238E27FC236}">
                  <a16:creationId xmlns:a16="http://schemas.microsoft.com/office/drawing/2014/main" id="{7145C145-5491-4D0F-8AB4-6E904314C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296"/>
              <a:ext cx="13" cy="40"/>
            </a:xfrm>
            <a:custGeom>
              <a:avLst/>
              <a:gdLst>
                <a:gd name="T0" fmla="*/ 0 w 25"/>
                <a:gd name="T1" fmla="*/ 0 h 80"/>
                <a:gd name="T2" fmla="*/ 3 w 25"/>
                <a:gd name="T3" fmla="*/ 4 h 80"/>
                <a:gd name="T4" fmla="*/ 3 w 25"/>
                <a:gd name="T5" fmla="*/ 7 h 80"/>
                <a:gd name="T6" fmla="*/ 3 w 25"/>
                <a:gd name="T7" fmla="*/ 10 h 80"/>
                <a:gd name="T8" fmla="*/ 3 w 25"/>
                <a:gd name="T9" fmla="*/ 4 h 80"/>
                <a:gd name="T10" fmla="*/ 1 w 25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0">
                  <a:moveTo>
                    <a:pt x="0" y="0"/>
                  </a:moveTo>
                  <a:cubicBezTo>
                    <a:pt x="13" y="9"/>
                    <a:pt x="21" y="15"/>
                    <a:pt x="23" y="31"/>
                  </a:cubicBezTo>
                  <a:cubicBezTo>
                    <a:pt x="25" y="40"/>
                    <a:pt x="24" y="46"/>
                    <a:pt x="23" y="55"/>
                  </a:cubicBezTo>
                  <a:cubicBezTo>
                    <a:pt x="23" y="62"/>
                    <a:pt x="24" y="73"/>
                    <a:pt x="19" y="80"/>
                  </a:cubicBezTo>
                  <a:cubicBezTo>
                    <a:pt x="22" y="63"/>
                    <a:pt x="25" y="42"/>
                    <a:pt x="19" y="26"/>
                  </a:cubicBezTo>
                  <a:cubicBezTo>
                    <a:pt x="16" y="18"/>
                    <a:pt x="8" y="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4" name="Freeform 468">
              <a:extLst>
                <a:ext uri="{FF2B5EF4-FFF2-40B4-BE49-F238E27FC236}">
                  <a16:creationId xmlns:a16="http://schemas.microsoft.com/office/drawing/2014/main" id="{3FBF8672-5CB8-43DA-B0E8-729F4E4FB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383"/>
              <a:ext cx="33" cy="61"/>
            </a:xfrm>
            <a:custGeom>
              <a:avLst/>
              <a:gdLst>
                <a:gd name="T0" fmla="*/ 8 w 67"/>
                <a:gd name="T1" fmla="*/ 1 h 124"/>
                <a:gd name="T2" fmla="*/ 4 w 67"/>
                <a:gd name="T3" fmla="*/ 14 h 124"/>
                <a:gd name="T4" fmla="*/ 0 w 67"/>
                <a:gd name="T5" fmla="*/ 11 h 124"/>
                <a:gd name="T6" fmla="*/ 3 w 67"/>
                <a:gd name="T7" fmla="*/ 9 h 124"/>
                <a:gd name="T8" fmla="*/ 5 w 67"/>
                <a:gd name="T9" fmla="*/ 6 h 124"/>
                <a:gd name="T10" fmla="*/ 8 w 67"/>
                <a:gd name="T11" fmla="*/ 1 h 124"/>
                <a:gd name="T12" fmla="*/ 8 w 67"/>
                <a:gd name="T13" fmla="*/ 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24">
                  <a:moveTo>
                    <a:pt x="67" y="13"/>
                  </a:moveTo>
                  <a:cubicBezTo>
                    <a:pt x="65" y="26"/>
                    <a:pt x="56" y="124"/>
                    <a:pt x="37" y="115"/>
                  </a:cubicBezTo>
                  <a:cubicBezTo>
                    <a:pt x="38" y="102"/>
                    <a:pt x="7" y="103"/>
                    <a:pt x="0" y="94"/>
                  </a:cubicBezTo>
                  <a:cubicBezTo>
                    <a:pt x="7" y="87"/>
                    <a:pt x="17" y="86"/>
                    <a:pt x="24" y="80"/>
                  </a:cubicBezTo>
                  <a:cubicBezTo>
                    <a:pt x="33" y="72"/>
                    <a:pt x="36" y="62"/>
                    <a:pt x="40" y="51"/>
                  </a:cubicBezTo>
                  <a:cubicBezTo>
                    <a:pt x="42" y="44"/>
                    <a:pt x="56" y="0"/>
                    <a:pt x="67" y="12"/>
                  </a:cubicBezTo>
                  <a:cubicBezTo>
                    <a:pt x="67" y="13"/>
                    <a:pt x="67" y="14"/>
                    <a:pt x="67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5" name="Freeform 469">
              <a:extLst>
                <a:ext uri="{FF2B5EF4-FFF2-40B4-BE49-F238E27FC236}">
                  <a16:creationId xmlns:a16="http://schemas.microsoft.com/office/drawing/2014/main" id="{4C9AD129-0617-4BA3-B9FA-C6D62709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285"/>
              <a:ext cx="11" cy="11"/>
            </a:xfrm>
            <a:custGeom>
              <a:avLst/>
              <a:gdLst>
                <a:gd name="T0" fmla="*/ 3 w 22"/>
                <a:gd name="T1" fmla="*/ 0 h 22"/>
                <a:gd name="T2" fmla="*/ 3 w 22"/>
                <a:gd name="T3" fmla="*/ 3 h 22"/>
                <a:gd name="T4" fmla="*/ 3 w 2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7" y="14"/>
                    <a:pt x="17" y="22"/>
                  </a:cubicBezTo>
                  <a:cubicBezTo>
                    <a:pt x="17" y="22"/>
                    <a:pt x="0" y="14"/>
                    <a:pt x="2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6" name="Freeform 470">
              <a:extLst>
                <a:ext uri="{FF2B5EF4-FFF2-40B4-BE49-F238E27FC236}">
                  <a16:creationId xmlns:a16="http://schemas.microsoft.com/office/drawing/2014/main" id="{0776EE00-8B3D-4ADC-860C-B528201A9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281"/>
              <a:ext cx="9" cy="10"/>
            </a:xfrm>
            <a:custGeom>
              <a:avLst/>
              <a:gdLst>
                <a:gd name="T0" fmla="*/ 0 w 17"/>
                <a:gd name="T1" fmla="*/ 0 h 19"/>
                <a:gd name="T2" fmla="*/ 0 w 17"/>
                <a:gd name="T3" fmla="*/ 3 h 19"/>
                <a:gd name="T4" fmla="*/ 0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0" y="0"/>
                    <a:pt x="9" y="14"/>
                    <a:pt x="0" y="19"/>
                  </a:cubicBezTo>
                  <a:cubicBezTo>
                    <a:pt x="0" y="19"/>
                    <a:pt x="17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7" name="Freeform 471">
              <a:extLst>
                <a:ext uri="{FF2B5EF4-FFF2-40B4-BE49-F238E27FC236}">
                  <a16:creationId xmlns:a16="http://schemas.microsoft.com/office/drawing/2014/main" id="{37DFBC78-DEBA-4F61-AC2D-085E70249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305"/>
              <a:ext cx="9" cy="10"/>
            </a:xfrm>
            <a:custGeom>
              <a:avLst/>
              <a:gdLst>
                <a:gd name="T0" fmla="*/ 0 w 19"/>
                <a:gd name="T1" fmla="*/ 1 h 21"/>
                <a:gd name="T2" fmla="*/ 1 w 19"/>
                <a:gd name="T3" fmla="*/ 2 h 21"/>
                <a:gd name="T4" fmla="*/ 2 w 19"/>
                <a:gd name="T5" fmla="*/ 1 h 21"/>
                <a:gd name="T6" fmla="*/ 1 w 19"/>
                <a:gd name="T7" fmla="*/ 0 h 21"/>
                <a:gd name="T8" fmla="*/ 0 w 19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" y="9"/>
                  </a:moveTo>
                  <a:cubicBezTo>
                    <a:pt x="0" y="15"/>
                    <a:pt x="3" y="20"/>
                    <a:pt x="8" y="21"/>
                  </a:cubicBezTo>
                  <a:cubicBezTo>
                    <a:pt x="13" y="21"/>
                    <a:pt x="18" y="17"/>
                    <a:pt x="18" y="12"/>
                  </a:cubicBezTo>
                  <a:cubicBezTo>
                    <a:pt x="19" y="6"/>
                    <a:pt x="16" y="1"/>
                    <a:pt x="11" y="1"/>
                  </a:cubicBezTo>
                  <a:cubicBezTo>
                    <a:pt x="6" y="0"/>
                    <a:pt x="1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8" name="Freeform 472">
              <a:extLst>
                <a:ext uri="{FF2B5EF4-FFF2-40B4-BE49-F238E27FC236}">
                  <a16:creationId xmlns:a16="http://schemas.microsoft.com/office/drawing/2014/main" id="{118E5A22-0C8F-4052-860A-B41FA533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319"/>
              <a:ext cx="6" cy="6"/>
            </a:xfrm>
            <a:custGeom>
              <a:avLst/>
              <a:gdLst>
                <a:gd name="T0" fmla="*/ 0 w 14"/>
                <a:gd name="T1" fmla="*/ 1 h 12"/>
                <a:gd name="T2" fmla="*/ 0 w 14"/>
                <a:gd name="T3" fmla="*/ 2 h 12"/>
                <a:gd name="T4" fmla="*/ 1 w 14"/>
                <a:gd name="T5" fmla="*/ 1 h 12"/>
                <a:gd name="T6" fmla="*/ 0 w 14"/>
                <a:gd name="T7" fmla="*/ 1 h 12"/>
                <a:gd name="T8" fmla="*/ 0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2"/>
                    <a:pt x="13" y="10"/>
                    <a:pt x="13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4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9" name="Freeform 473">
              <a:extLst>
                <a:ext uri="{FF2B5EF4-FFF2-40B4-BE49-F238E27FC236}">
                  <a16:creationId xmlns:a16="http://schemas.microsoft.com/office/drawing/2014/main" id="{D51E69D4-DA1D-4E6C-9000-27E7CD5D6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286"/>
              <a:ext cx="19" cy="13"/>
            </a:xfrm>
            <a:custGeom>
              <a:avLst/>
              <a:gdLst>
                <a:gd name="T0" fmla="*/ 2 w 38"/>
                <a:gd name="T1" fmla="*/ 4 h 26"/>
                <a:gd name="T2" fmla="*/ 1 w 38"/>
                <a:gd name="T3" fmla="*/ 2 h 26"/>
                <a:gd name="T4" fmla="*/ 1 w 38"/>
                <a:gd name="T5" fmla="*/ 1 h 26"/>
                <a:gd name="T6" fmla="*/ 2 w 38"/>
                <a:gd name="T7" fmla="*/ 1 h 26"/>
                <a:gd name="T8" fmla="*/ 4 w 38"/>
                <a:gd name="T9" fmla="*/ 3 h 26"/>
                <a:gd name="T10" fmla="*/ 2 w 38"/>
                <a:gd name="T11" fmla="*/ 4 h 26"/>
                <a:gd name="T12" fmla="*/ 2 w 38"/>
                <a:gd name="T13" fmla="*/ 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6">
                  <a:moveTo>
                    <a:pt x="10" y="25"/>
                  </a:moveTo>
                  <a:cubicBezTo>
                    <a:pt x="5" y="23"/>
                    <a:pt x="0" y="16"/>
                    <a:pt x="1" y="11"/>
                  </a:cubicBezTo>
                  <a:cubicBezTo>
                    <a:pt x="2" y="8"/>
                    <a:pt x="2" y="5"/>
                    <a:pt x="5" y="3"/>
                  </a:cubicBezTo>
                  <a:cubicBezTo>
                    <a:pt x="8" y="0"/>
                    <a:pt x="12" y="2"/>
                    <a:pt x="16" y="3"/>
                  </a:cubicBezTo>
                  <a:cubicBezTo>
                    <a:pt x="22" y="6"/>
                    <a:pt x="38" y="10"/>
                    <a:pt x="28" y="20"/>
                  </a:cubicBezTo>
                  <a:cubicBezTo>
                    <a:pt x="25" y="23"/>
                    <a:pt x="17" y="26"/>
                    <a:pt x="12" y="25"/>
                  </a:cubicBezTo>
                  <a:cubicBezTo>
                    <a:pt x="11" y="25"/>
                    <a:pt x="10" y="24"/>
                    <a:pt x="9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0" name="Freeform 474">
              <a:extLst>
                <a:ext uri="{FF2B5EF4-FFF2-40B4-BE49-F238E27FC236}">
                  <a16:creationId xmlns:a16="http://schemas.microsoft.com/office/drawing/2014/main" id="{1C2A62A6-8EDB-429D-8B2E-92ADE56A8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280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2 h 21"/>
                <a:gd name="T4" fmla="*/ 2 w 30"/>
                <a:gd name="T5" fmla="*/ 2 h 21"/>
                <a:gd name="T6" fmla="*/ 1 w 30"/>
                <a:gd name="T7" fmla="*/ 2 h 21"/>
                <a:gd name="T8" fmla="*/ 1 w 30"/>
                <a:gd name="T9" fmla="*/ 1 h 21"/>
                <a:gd name="T10" fmla="*/ 1 w 30"/>
                <a:gd name="T11" fmla="*/ 0 h 21"/>
                <a:gd name="T12" fmla="*/ 2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23" y="3"/>
                  </a:moveTo>
                  <a:cubicBezTo>
                    <a:pt x="26" y="6"/>
                    <a:pt x="30" y="12"/>
                    <a:pt x="28" y="17"/>
                  </a:cubicBezTo>
                  <a:cubicBezTo>
                    <a:pt x="27" y="21"/>
                    <a:pt x="20" y="21"/>
                    <a:pt x="16" y="21"/>
                  </a:cubicBezTo>
                  <a:cubicBezTo>
                    <a:pt x="13" y="21"/>
                    <a:pt x="11" y="21"/>
                    <a:pt x="8" y="21"/>
                  </a:cubicBezTo>
                  <a:cubicBezTo>
                    <a:pt x="5" y="21"/>
                    <a:pt x="3" y="17"/>
                    <a:pt x="2" y="14"/>
                  </a:cubicBezTo>
                  <a:cubicBezTo>
                    <a:pt x="1" y="10"/>
                    <a:pt x="0" y="8"/>
                    <a:pt x="3" y="5"/>
                  </a:cubicBezTo>
                  <a:cubicBezTo>
                    <a:pt x="6" y="3"/>
                    <a:pt x="9" y="2"/>
                    <a:pt x="12" y="1"/>
                  </a:cubicBezTo>
                  <a:cubicBezTo>
                    <a:pt x="16" y="0"/>
                    <a:pt x="19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1" name="Freeform 475">
              <a:extLst>
                <a:ext uri="{FF2B5EF4-FFF2-40B4-BE49-F238E27FC236}">
                  <a16:creationId xmlns:a16="http://schemas.microsoft.com/office/drawing/2014/main" id="{75D8A48E-711C-4606-A776-9E68FCF4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97" cy="165"/>
            </a:xfrm>
            <a:custGeom>
              <a:avLst/>
              <a:gdLst>
                <a:gd name="T0" fmla="*/ 0 w 196"/>
                <a:gd name="T1" fmla="*/ 30 h 333"/>
                <a:gd name="T2" fmla="*/ 10 w 196"/>
                <a:gd name="T3" fmla="*/ 41 h 333"/>
                <a:gd name="T4" fmla="*/ 14 w 196"/>
                <a:gd name="T5" fmla="*/ 40 h 333"/>
                <a:gd name="T6" fmla="*/ 24 w 196"/>
                <a:gd name="T7" fmla="*/ 29 h 333"/>
                <a:gd name="T8" fmla="*/ 23 w 196"/>
                <a:gd name="T9" fmla="*/ 12 h 333"/>
                <a:gd name="T10" fmla="*/ 13 w 196"/>
                <a:gd name="T11" fmla="*/ 0 h 333"/>
                <a:gd name="T12" fmla="*/ 9 w 196"/>
                <a:gd name="T13" fmla="*/ 0 h 333"/>
                <a:gd name="T14" fmla="*/ 0 w 196"/>
                <a:gd name="T15" fmla="*/ 12 h 333"/>
                <a:gd name="T16" fmla="*/ 0 w 196"/>
                <a:gd name="T17" fmla="*/ 3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333">
                  <a:moveTo>
                    <a:pt x="5" y="247"/>
                  </a:moveTo>
                  <a:cubicBezTo>
                    <a:pt x="7" y="301"/>
                    <a:pt x="43" y="333"/>
                    <a:pt x="87" y="332"/>
                  </a:cubicBezTo>
                  <a:cubicBezTo>
                    <a:pt x="118" y="331"/>
                    <a:pt x="118" y="331"/>
                    <a:pt x="118" y="331"/>
                  </a:cubicBezTo>
                  <a:cubicBezTo>
                    <a:pt x="162" y="329"/>
                    <a:pt x="196" y="296"/>
                    <a:pt x="195" y="241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189" y="43"/>
                    <a:pt x="152" y="0"/>
                    <a:pt x="109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34" y="3"/>
                    <a:pt x="0" y="48"/>
                    <a:pt x="1" y="103"/>
                  </a:cubicBezTo>
                  <a:lnTo>
                    <a:pt x="5" y="247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2" name="Freeform 476">
              <a:extLst>
                <a:ext uri="{FF2B5EF4-FFF2-40B4-BE49-F238E27FC236}">
                  <a16:creationId xmlns:a16="http://schemas.microsoft.com/office/drawing/2014/main" id="{E0207868-E152-4D83-8180-4FA3D463F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452"/>
              <a:ext cx="72" cy="140"/>
            </a:xfrm>
            <a:custGeom>
              <a:avLst/>
              <a:gdLst>
                <a:gd name="T0" fmla="*/ 0 w 145"/>
                <a:gd name="T1" fmla="*/ 35 h 281"/>
                <a:gd name="T2" fmla="*/ 0 w 145"/>
                <a:gd name="T3" fmla="*/ 30 h 281"/>
                <a:gd name="T4" fmla="*/ 0 w 145"/>
                <a:gd name="T5" fmla="*/ 12 h 281"/>
                <a:gd name="T6" fmla="*/ 9 w 145"/>
                <a:gd name="T7" fmla="*/ 0 h 281"/>
                <a:gd name="T8" fmla="*/ 13 w 145"/>
                <a:gd name="T9" fmla="*/ 0 h 281"/>
                <a:gd name="T10" fmla="*/ 17 w 145"/>
                <a:gd name="T11" fmla="*/ 6 h 281"/>
                <a:gd name="T12" fmla="*/ 17 w 145"/>
                <a:gd name="T13" fmla="*/ 26 h 281"/>
                <a:gd name="T14" fmla="*/ 13 w 145"/>
                <a:gd name="T15" fmla="*/ 33 h 281"/>
                <a:gd name="T16" fmla="*/ 0 w 145"/>
                <a:gd name="T17" fmla="*/ 35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1">
                  <a:moveTo>
                    <a:pt x="5" y="281"/>
                  </a:moveTo>
                  <a:cubicBezTo>
                    <a:pt x="0" y="268"/>
                    <a:pt x="6" y="260"/>
                    <a:pt x="6" y="245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4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5"/>
                  </a:cubicBezTo>
                  <a:cubicBezTo>
                    <a:pt x="63" y="277"/>
                    <a:pt x="14" y="258"/>
                    <a:pt x="5" y="28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3" name="Freeform 477">
              <a:extLst>
                <a:ext uri="{FF2B5EF4-FFF2-40B4-BE49-F238E27FC236}">
                  <a16:creationId xmlns:a16="http://schemas.microsoft.com/office/drawing/2014/main" id="{C4E83ABD-1FF9-4513-B8D0-0F0CACD58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72" cy="143"/>
            </a:xfrm>
            <a:custGeom>
              <a:avLst/>
              <a:gdLst>
                <a:gd name="T0" fmla="*/ 1 w 145"/>
                <a:gd name="T1" fmla="*/ 35 h 288"/>
                <a:gd name="T2" fmla="*/ 0 w 145"/>
                <a:gd name="T3" fmla="*/ 30 h 288"/>
                <a:gd name="T4" fmla="*/ 0 w 145"/>
                <a:gd name="T5" fmla="*/ 12 h 288"/>
                <a:gd name="T6" fmla="*/ 9 w 145"/>
                <a:gd name="T7" fmla="*/ 0 h 288"/>
                <a:gd name="T8" fmla="*/ 13 w 145"/>
                <a:gd name="T9" fmla="*/ 0 h 288"/>
                <a:gd name="T10" fmla="*/ 17 w 145"/>
                <a:gd name="T11" fmla="*/ 6 h 288"/>
                <a:gd name="T12" fmla="*/ 17 w 145"/>
                <a:gd name="T13" fmla="*/ 26 h 288"/>
                <a:gd name="T14" fmla="*/ 13 w 145"/>
                <a:gd name="T15" fmla="*/ 33 h 288"/>
                <a:gd name="T16" fmla="*/ 1 w 145"/>
                <a:gd name="T17" fmla="*/ 35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8">
                  <a:moveTo>
                    <a:pt x="14" y="288"/>
                  </a:moveTo>
                  <a:cubicBezTo>
                    <a:pt x="9" y="275"/>
                    <a:pt x="6" y="261"/>
                    <a:pt x="6" y="246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5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6"/>
                  </a:cubicBezTo>
                  <a:cubicBezTo>
                    <a:pt x="63" y="277"/>
                    <a:pt x="23" y="264"/>
                    <a:pt x="14" y="28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4" name="Freeform 478">
              <a:extLst>
                <a:ext uri="{FF2B5EF4-FFF2-40B4-BE49-F238E27FC236}">
                  <a16:creationId xmlns:a16="http://schemas.microsoft.com/office/drawing/2014/main" id="{EC6F8658-2C3C-4137-B676-41B2AE00A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591"/>
              <a:ext cx="64" cy="23"/>
            </a:xfrm>
            <a:custGeom>
              <a:avLst/>
              <a:gdLst>
                <a:gd name="T0" fmla="*/ 0 w 130"/>
                <a:gd name="T1" fmla="*/ 3 h 47"/>
                <a:gd name="T2" fmla="*/ 8 w 130"/>
                <a:gd name="T3" fmla="*/ 5 h 47"/>
                <a:gd name="T4" fmla="*/ 16 w 130"/>
                <a:gd name="T5" fmla="*/ 2 h 47"/>
                <a:gd name="T6" fmla="*/ 8 w 130"/>
                <a:gd name="T7" fmla="*/ 0 h 47"/>
                <a:gd name="T8" fmla="*/ 0 w 130"/>
                <a:gd name="T9" fmla="*/ 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7">
                  <a:moveTo>
                    <a:pt x="1" y="25"/>
                  </a:moveTo>
                  <a:cubicBezTo>
                    <a:pt x="1" y="38"/>
                    <a:pt x="30" y="47"/>
                    <a:pt x="66" y="46"/>
                  </a:cubicBezTo>
                  <a:cubicBezTo>
                    <a:pt x="102" y="45"/>
                    <a:pt x="130" y="34"/>
                    <a:pt x="130" y="22"/>
                  </a:cubicBezTo>
                  <a:cubicBezTo>
                    <a:pt x="130" y="9"/>
                    <a:pt x="100" y="0"/>
                    <a:pt x="65" y="1"/>
                  </a:cubicBezTo>
                  <a:cubicBezTo>
                    <a:pt x="29" y="2"/>
                    <a:pt x="0" y="13"/>
                    <a:pt x="1" y="2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5" name="Freeform 479">
              <a:extLst>
                <a:ext uri="{FF2B5EF4-FFF2-40B4-BE49-F238E27FC236}">
                  <a16:creationId xmlns:a16="http://schemas.microsoft.com/office/drawing/2014/main" id="{8A62EE85-9E7C-4202-B11F-5D8D7384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583"/>
              <a:ext cx="53" cy="17"/>
            </a:xfrm>
            <a:custGeom>
              <a:avLst/>
              <a:gdLst>
                <a:gd name="T0" fmla="*/ 9 w 107"/>
                <a:gd name="T1" fmla="*/ 5 h 34"/>
                <a:gd name="T2" fmla="*/ 0 w 107"/>
                <a:gd name="T3" fmla="*/ 2 h 34"/>
                <a:gd name="T4" fmla="*/ 9 w 107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4">
                  <a:moveTo>
                    <a:pt x="74" y="34"/>
                  </a:moveTo>
                  <a:cubicBezTo>
                    <a:pt x="74" y="34"/>
                    <a:pt x="73" y="10"/>
                    <a:pt x="0" y="12"/>
                  </a:cubicBezTo>
                  <a:cubicBezTo>
                    <a:pt x="0" y="12"/>
                    <a:pt x="107" y="0"/>
                    <a:pt x="74" y="3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6" name="Freeform 480">
              <a:extLst>
                <a:ext uri="{FF2B5EF4-FFF2-40B4-BE49-F238E27FC236}">
                  <a16:creationId xmlns:a16="http://schemas.microsoft.com/office/drawing/2014/main" id="{1790F002-6611-448B-97F6-F9EEBC5E7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590"/>
              <a:ext cx="35" cy="17"/>
            </a:xfrm>
            <a:custGeom>
              <a:avLst/>
              <a:gdLst>
                <a:gd name="T0" fmla="*/ 5 w 70"/>
                <a:gd name="T1" fmla="*/ 5 h 34"/>
                <a:gd name="T2" fmla="*/ 0 w 70"/>
                <a:gd name="T3" fmla="*/ 0 h 34"/>
                <a:gd name="T4" fmla="*/ 5 w 70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4">
                  <a:moveTo>
                    <a:pt x="35" y="34"/>
                  </a:moveTo>
                  <a:cubicBezTo>
                    <a:pt x="35" y="34"/>
                    <a:pt x="61" y="7"/>
                    <a:pt x="0" y="0"/>
                  </a:cubicBezTo>
                  <a:cubicBezTo>
                    <a:pt x="0" y="0"/>
                    <a:pt x="70" y="4"/>
                    <a:pt x="3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7" name="Freeform 481">
              <a:extLst>
                <a:ext uri="{FF2B5EF4-FFF2-40B4-BE49-F238E27FC236}">
                  <a16:creationId xmlns:a16="http://schemas.microsoft.com/office/drawing/2014/main" id="{AB770D56-B41F-466B-ACA7-562284536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520"/>
              <a:ext cx="24" cy="62"/>
            </a:xfrm>
            <a:custGeom>
              <a:avLst/>
              <a:gdLst>
                <a:gd name="T0" fmla="*/ 6 w 47"/>
                <a:gd name="T1" fmla="*/ 0 h 125"/>
                <a:gd name="T2" fmla="*/ 6 w 47"/>
                <a:gd name="T3" fmla="*/ 9 h 125"/>
                <a:gd name="T4" fmla="*/ 0 w 47"/>
                <a:gd name="T5" fmla="*/ 15 h 125"/>
                <a:gd name="T6" fmla="*/ 5 w 47"/>
                <a:gd name="T7" fmla="*/ 9 h 125"/>
                <a:gd name="T8" fmla="*/ 6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43" y="0"/>
                  </a:moveTo>
                  <a:cubicBezTo>
                    <a:pt x="42" y="2"/>
                    <a:pt x="44" y="78"/>
                    <a:pt x="44" y="78"/>
                  </a:cubicBezTo>
                  <a:cubicBezTo>
                    <a:pt x="44" y="78"/>
                    <a:pt x="47" y="118"/>
                    <a:pt x="0" y="125"/>
                  </a:cubicBezTo>
                  <a:cubicBezTo>
                    <a:pt x="0" y="125"/>
                    <a:pt x="38" y="113"/>
                    <a:pt x="36" y="76"/>
                  </a:cubicBezTo>
                  <a:cubicBezTo>
                    <a:pt x="34" y="38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8" name="Freeform 482">
              <a:extLst>
                <a:ext uri="{FF2B5EF4-FFF2-40B4-BE49-F238E27FC236}">
                  <a16:creationId xmlns:a16="http://schemas.microsoft.com/office/drawing/2014/main" id="{2D14CC12-6E6D-4365-A26F-6453B4E2A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550"/>
              <a:ext cx="20" cy="31"/>
            </a:xfrm>
            <a:custGeom>
              <a:avLst/>
              <a:gdLst>
                <a:gd name="T0" fmla="*/ 5 w 40"/>
                <a:gd name="T1" fmla="*/ 0 h 63"/>
                <a:gd name="T2" fmla="*/ 3 w 40"/>
                <a:gd name="T3" fmla="*/ 5 h 63"/>
                <a:gd name="T4" fmla="*/ 0 w 40"/>
                <a:gd name="T5" fmla="*/ 7 h 63"/>
                <a:gd name="T6" fmla="*/ 5 w 4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3">
                  <a:moveTo>
                    <a:pt x="34" y="0"/>
                  </a:moveTo>
                  <a:cubicBezTo>
                    <a:pt x="34" y="0"/>
                    <a:pt x="40" y="33"/>
                    <a:pt x="24" y="47"/>
                  </a:cubicBezTo>
                  <a:cubicBezTo>
                    <a:pt x="7" y="62"/>
                    <a:pt x="0" y="63"/>
                    <a:pt x="0" y="63"/>
                  </a:cubicBezTo>
                  <a:cubicBezTo>
                    <a:pt x="0" y="63"/>
                    <a:pt x="39" y="49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9" name="Freeform 483">
              <a:extLst>
                <a:ext uri="{FF2B5EF4-FFF2-40B4-BE49-F238E27FC236}">
                  <a16:creationId xmlns:a16="http://schemas.microsoft.com/office/drawing/2014/main" id="{99FAC379-A1FB-4CB2-B22C-F7AB662AE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50"/>
              <a:ext cx="25" cy="53"/>
            </a:xfrm>
            <a:custGeom>
              <a:avLst/>
              <a:gdLst>
                <a:gd name="T0" fmla="*/ 1 w 50"/>
                <a:gd name="T1" fmla="*/ 0 h 107"/>
                <a:gd name="T2" fmla="*/ 6 w 50"/>
                <a:gd name="T3" fmla="*/ 3 h 107"/>
                <a:gd name="T4" fmla="*/ 6 w 50"/>
                <a:gd name="T5" fmla="*/ 7 h 107"/>
                <a:gd name="T6" fmla="*/ 6 w 50"/>
                <a:gd name="T7" fmla="*/ 13 h 107"/>
                <a:gd name="T8" fmla="*/ 5 w 50"/>
                <a:gd name="T9" fmla="*/ 8 h 107"/>
                <a:gd name="T10" fmla="*/ 4 w 50"/>
                <a:gd name="T11" fmla="*/ 3 h 107"/>
                <a:gd name="T12" fmla="*/ 0 w 50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7">
                  <a:moveTo>
                    <a:pt x="1" y="3"/>
                  </a:moveTo>
                  <a:cubicBezTo>
                    <a:pt x="22" y="0"/>
                    <a:pt x="38" y="7"/>
                    <a:pt x="44" y="28"/>
                  </a:cubicBezTo>
                  <a:cubicBezTo>
                    <a:pt x="46" y="39"/>
                    <a:pt x="47" y="49"/>
                    <a:pt x="47" y="60"/>
                  </a:cubicBezTo>
                  <a:cubicBezTo>
                    <a:pt x="48" y="75"/>
                    <a:pt x="50" y="92"/>
                    <a:pt x="46" y="107"/>
                  </a:cubicBezTo>
                  <a:cubicBezTo>
                    <a:pt x="43" y="93"/>
                    <a:pt x="44" y="77"/>
                    <a:pt x="40" y="64"/>
                  </a:cubicBezTo>
                  <a:cubicBezTo>
                    <a:pt x="38" y="52"/>
                    <a:pt x="33" y="38"/>
                    <a:pt x="27" y="28"/>
                  </a:cubicBezTo>
                  <a:cubicBezTo>
                    <a:pt x="22" y="20"/>
                    <a:pt x="10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0" name="Freeform 484">
              <a:extLst>
                <a:ext uri="{FF2B5EF4-FFF2-40B4-BE49-F238E27FC236}">
                  <a16:creationId xmlns:a16="http://schemas.microsoft.com/office/drawing/2014/main" id="{F00FAA36-5470-43F0-A974-2ACABDCA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452"/>
              <a:ext cx="17" cy="38"/>
            </a:xfrm>
            <a:custGeom>
              <a:avLst/>
              <a:gdLst>
                <a:gd name="T0" fmla="*/ 0 w 35"/>
                <a:gd name="T1" fmla="*/ 0 h 75"/>
                <a:gd name="T2" fmla="*/ 3 w 35"/>
                <a:gd name="T3" fmla="*/ 4 h 75"/>
                <a:gd name="T4" fmla="*/ 4 w 35"/>
                <a:gd name="T5" fmla="*/ 7 h 75"/>
                <a:gd name="T6" fmla="*/ 4 w 35"/>
                <a:gd name="T7" fmla="*/ 10 h 75"/>
                <a:gd name="T8" fmla="*/ 2 w 35"/>
                <a:gd name="T9" fmla="*/ 3 h 75"/>
                <a:gd name="T10" fmla="*/ 0 w 35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0" y="0"/>
                  </a:moveTo>
                  <a:cubicBezTo>
                    <a:pt x="14" y="7"/>
                    <a:pt x="23" y="11"/>
                    <a:pt x="28" y="27"/>
                  </a:cubicBezTo>
                  <a:cubicBezTo>
                    <a:pt x="31" y="34"/>
                    <a:pt x="31" y="41"/>
                    <a:pt x="32" y="49"/>
                  </a:cubicBezTo>
                  <a:cubicBezTo>
                    <a:pt x="33" y="57"/>
                    <a:pt x="35" y="67"/>
                    <a:pt x="33" y="75"/>
                  </a:cubicBezTo>
                  <a:cubicBezTo>
                    <a:pt x="32" y="58"/>
                    <a:pt x="32" y="37"/>
                    <a:pt x="23" y="22"/>
                  </a:cubicBezTo>
                  <a:cubicBezTo>
                    <a:pt x="19" y="15"/>
                    <a:pt x="9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1" name="Freeform 485">
              <a:extLst>
                <a:ext uri="{FF2B5EF4-FFF2-40B4-BE49-F238E27FC236}">
                  <a16:creationId xmlns:a16="http://schemas.microsoft.com/office/drawing/2014/main" id="{0A10DFDE-453D-4001-9FE6-0EC6FC35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34"/>
              <a:ext cx="30" cy="60"/>
            </a:xfrm>
            <a:custGeom>
              <a:avLst/>
              <a:gdLst>
                <a:gd name="T0" fmla="*/ 6 w 61"/>
                <a:gd name="T1" fmla="*/ 1 h 122"/>
                <a:gd name="T2" fmla="*/ 5 w 61"/>
                <a:gd name="T3" fmla="*/ 14 h 122"/>
                <a:gd name="T4" fmla="*/ 0 w 61"/>
                <a:gd name="T5" fmla="*/ 12 h 122"/>
                <a:gd name="T6" fmla="*/ 2 w 61"/>
                <a:gd name="T7" fmla="*/ 10 h 122"/>
                <a:gd name="T8" fmla="*/ 4 w 61"/>
                <a:gd name="T9" fmla="*/ 6 h 122"/>
                <a:gd name="T10" fmla="*/ 6 w 61"/>
                <a:gd name="T11" fmla="*/ 1 h 122"/>
                <a:gd name="T12" fmla="*/ 6 w 61"/>
                <a:gd name="T13" fmla="*/ 1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2">
                  <a:moveTo>
                    <a:pt x="52" y="11"/>
                  </a:moveTo>
                  <a:cubicBezTo>
                    <a:pt x="53" y="24"/>
                    <a:pt x="61" y="122"/>
                    <a:pt x="40" y="116"/>
                  </a:cubicBezTo>
                  <a:cubicBezTo>
                    <a:pt x="39" y="103"/>
                    <a:pt x="9" y="109"/>
                    <a:pt x="0" y="102"/>
                  </a:cubicBezTo>
                  <a:cubicBezTo>
                    <a:pt x="5" y="94"/>
                    <a:pt x="15" y="92"/>
                    <a:pt x="21" y="84"/>
                  </a:cubicBezTo>
                  <a:cubicBezTo>
                    <a:pt x="29" y="75"/>
                    <a:pt x="30" y="64"/>
                    <a:pt x="32" y="53"/>
                  </a:cubicBezTo>
                  <a:cubicBezTo>
                    <a:pt x="33" y="46"/>
                    <a:pt x="39" y="0"/>
                    <a:pt x="52" y="10"/>
                  </a:cubicBezTo>
                  <a:cubicBezTo>
                    <a:pt x="53" y="11"/>
                    <a:pt x="52" y="11"/>
                    <a:pt x="53" y="12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2" name="Freeform 486">
              <a:extLst>
                <a:ext uri="{FF2B5EF4-FFF2-40B4-BE49-F238E27FC236}">
                  <a16:creationId xmlns:a16="http://schemas.microsoft.com/office/drawing/2014/main" id="{1A2B3770-0BC9-4940-9A59-94D36D127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438"/>
              <a:ext cx="10" cy="11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3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7"/>
                    <a:pt x="18" y="22"/>
                  </a:cubicBezTo>
                  <a:cubicBezTo>
                    <a:pt x="18" y="22"/>
                    <a:pt x="0" y="18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3" name="Freeform 487">
              <a:extLst>
                <a:ext uri="{FF2B5EF4-FFF2-40B4-BE49-F238E27FC236}">
                  <a16:creationId xmlns:a16="http://schemas.microsoft.com/office/drawing/2014/main" id="{F9BBFB6C-49E8-4864-A5D0-35587C894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441"/>
              <a:ext cx="9" cy="9"/>
            </a:xfrm>
            <a:custGeom>
              <a:avLst/>
              <a:gdLst>
                <a:gd name="T0" fmla="*/ 0 w 19"/>
                <a:gd name="T1" fmla="*/ 0 h 18"/>
                <a:gd name="T2" fmla="*/ 0 w 19"/>
                <a:gd name="T3" fmla="*/ 3 h 18"/>
                <a:gd name="T4" fmla="*/ 0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0" y="0"/>
                    <a:pt x="11" y="12"/>
                    <a:pt x="3" y="18"/>
                  </a:cubicBezTo>
                  <a:cubicBezTo>
                    <a:pt x="3" y="18"/>
                    <a:pt x="19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4" name="Freeform 488">
              <a:extLst>
                <a:ext uri="{FF2B5EF4-FFF2-40B4-BE49-F238E27FC236}">
                  <a16:creationId xmlns:a16="http://schemas.microsoft.com/office/drawing/2014/main" id="{39957845-7577-4876-8D34-24F5E3AC5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467"/>
              <a:ext cx="9" cy="10"/>
            </a:xfrm>
            <a:custGeom>
              <a:avLst/>
              <a:gdLst>
                <a:gd name="T0" fmla="*/ 0 w 18"/>
                <a:gd name="T1" fmla="*/ 1 h 21"/>
                <a:gd name="T2" fmla="*/ 2 w 18"/>
                <a:gd name="T3" fmla="*/ 2 h 21"/>
                <a:gd name="T4" fmla="*/ 3 w 18"/>
                <a:gd name="T5" fmla="*/ 1 h 21"/>
                <a:gd name="T6" fmla="*/ 2 w 18"/>
                <a:gd name="T7" fmla="*/ 0 h 21"/>
                <a:gd name="T8" fmla="*/ 0 w 18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1">
                  <a:moveTo>
                    <a:pt x="0" y="11"/>
                  </a:moveTo>
                  <a:cubicBezTo>
                    <a:pt x="0" y="16"/>
                    <a:pt x="4" y="21"/>
                    <a:pt x="9" y="21"/>
                  </a:cubicBezTo>
                  <a:cubicBezTo>
                    <a:pt x="14" y="20"/>
                    <a:pt x="18" y="16"/>
                    <a:pt x="18" y="10"/>
                  </a:cubicBezTo>
                  <a:cubicBezTo>
                    <a:pt x="18" y="5"/>
                    <a:pt x="14" y="0"/>
                    <a:pt x="9" y="1"/>
                  </a:cubicBezTo>
                  <a:cubicBezTo>
                    <a:pt x="4" y="1"/>
                    <a:pt x="0" y="5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5" name="Freeform 489">
              <a:extLst>
                <a:ext uri="{FF2B5EF4-FFF2-40B4-BE49-F238E27FC236}">
                  <a16:creationId xmlns:a16="http://schemas.microsoft.com/office/drawing/2014/main" id="{5882357A-CBA9-4987-801A-198F02A03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83"/>
              <a:ext cx="6" cy="5"/>
            </a:xfrm>
            <a:custGeom>
              <a:avLst/>
              <a:gdLst>
                <a:gd name="T0" fmla="*/ 0 w 12"/>
                <a:gd name="T1" fmla="*/ 0 h 11"/>
                <a:gd name="T2" fmla="*/ 1 w 12"/>
                <a:gd name="T3" fmla="*/ 1 h 11"/>
                <a:gd name="T4" fmla="*/ 2 w 12"/>
                <a:gd name="T5" fmla="*/ 0 h 11"/>
                <a:gd name="T6" fmla="*/ 1 w 12"/>
                <a:gd name="T7" fmla="*/ 0 h 11"/>
                <a:gd name="T8" fmla="*/ 0 w 1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0"/>
                    <a:pt x="12" y="8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6" name="Freeform 490">
              <a:extLst>
                <a:ext uri="{FF2B5EF4-FFF2-40B4-BE49-F238E27FC236}">
                  <a16:creationId xmlns:a16="http://schemas.microsoft.com/office/drawing/2014/main" id="{6FC6E5EA-D3B2-40D7-AB68-A441E1904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40"/>
              <a:ext cx="18" cy="11"/>
            </a:xfrm>
            <a:custGeom>
              <a:avLst/>
              <a:gdLst>
                <a:gd name="T0" fmla="*/ 2 w 36"/>
                <a:gd name="T1" fmla="*/ 2 h 23"/>
                <a:gd name="T2" fmla="*/ 0 w 36"/>
                <a:gd name="T3" fmla="*/ 1 h 23"/>
                <a:gd name="T4" fmla="*/ 1 w 36"/>
                <a:gd name="T5" fmla="*/ 0 h 23"/>
                <a:gd name="T6" fmla="*/ 2 w 36"/>
                <a:gd name="T7" fmla="*/ 0 h 23"/>
                <a:gd name="T8" fmla="*/ 4 w 36"/>
                <a:gd name="T9" fmla="*/ 1 h 23"/>
                <a:gd name="T10" fmla="*/ 2 w 36"/>
                <a:gd name="T11" fmla="*/ 2 h 23"/>
                <a:gd name="T12" fmla="*/ 2 w 36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3">
                  <a:moveTo>
                    <a:pt x="11" y="23"/>
                  </a:moveTo>
                  <a:cubicBezTo>
                    <a:pt x="6" y="23"/>
                    <a:pt x="0" y="17"/>
                    <a:pt x="0" y="12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10" y="1"/>
                    <a:pt x="13" y="1"/>
                  </a:cubicBezTo>
                  <a:cubicBezTo>
                    <a:pt x="20" y="3"/>
                    <a:pt x="36" y="4"/>
                    <a:pt x="28" y="15"/>
                  </a:cubicBezTo>
                  <a:cubicBezTo>
                    <a:pt x="26" y="19"/>
                    <a:pt x="18" y="23"/>
                    <a:pt x="14" y="23"/>
                  </a:cubicBezTo>
                  <a:cubicBezTo>
                    <a:pt x="12" y="23"/>
                    <a:pt x="12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7" name="Freeform 491">
              <a:extLst>
                <a:ext uri="{FF2B5EF4-FFF2-40B4-BE49-F238E27FC236}">
                  <a16:creationId xmlns:a16="http://schemas.microsoft.com/office/drawing/2014/main" id="{102FB5E3-4CFE-42D1-80CB-5D8C4DB5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440"/>
              <a:ext cx="15" cy="11"/>
            </a:xfrm>
            <a:custGeom>
              <a:avLst/>
              <a:gdLst>
                <a:gd name="T0" fmla="*/ 2 w 31"/>
                <a:gd name="T1" fmla="*/ 1 h 22"/>
                <a:gd name="T2" fmla="*/ 3 w 31"/>
                <a:gd name="T3" fmla="*/ 2 h 22"/>
                <a:gd name="T4" fmla="*/ 2 w 31"/>
                <a:gd name="T5" fmla="*/ 3 h 22"/>
                <a:gd name="T6" fmla="*/ 1 w 31"/>
                <a:gd name="T7" fmla="*/ 3 h 22"/>
                <a:gd name="T8" fmla="*/ 0 w 31"/>
                <a:gd name="T9" fmla="*/ 2 h 22"/>
                <a:gd name="T10" fmla="*/ 0 w 31"/>
                <a:gd name="T11" fmla="*/ 1 h 22"/>
                <a:gd name="T12" fmla="*/ 1 w 31"/>
                <a:gd name="T13" fmla="*/ 1 h 22"/>
                <a:gd name="T14" fmla="*/ 2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1"/>
                  </a:moveTo>
                  <a:cubicBezTo>
                    <a:pt x="26" y="3"/>
                    <a:pt x="31" y="9"/>
                    <a:pt x="30" y="14"/>
                  </a:cubicBezTo>
                  <a:cubicBezTo>
                    <a:pt x="29" y="19"/>
                    <a:pt x="22" y="19"/>
                    <a:pt x="18" y="20"/>
                  </a:cubicBezTo>
                  <a:cubicBezTo>
                    <a:pt x="16" y="20"/>
                    <a:pt x="13" y="21"/>
                    <a:pt x="11" y="21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8" name="Freeform 492">
              <a:extLst>
                <a:ext uri="{FF2B5EF4-FFF2-40B4-BE49-F238E27FC236}">
                  <a16:creationId xmlns:a16="http://schemas.microsoft.com/office/drawing/2014/main" id="{18ABC88E-A608-4C42-B551-BE3227D0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0"/>
              <a:ext cx="121" cy="173"/>
            </a:xfrm>
            <a:custGeom>
              <a:avLst/>
              <a:gdLst>
                <a:gd name="T0" fmla="*/ 5 w 243"/>
                <a:gd name="T1" fmla="*/ 33 h 348"/>
                <a:gd name="T2" fmla="*/ 17 w 243"/>
                <a:gd name="T3" fmla="*/ 42 h 348"/>
                <a:gd name="T4" fmla="*/ 21 w 243"/>
                <a:gd name="T5" fmla="*/ 41 h 348"/>
                <a:gd name="T6" fmla="*/ 28 w 243"/>
                <a:gd name="T7" fmla="*/ 28 h 348"/>
                <a:gd name="T8" fmla="*/ 24 w 243"/>
                <a:gd name="T9" fmla="*/ 11 h 348"/>
                <a:gd name="T10" fmla="*/ 12 w 243"/>
                <a:gd name="T11" fmla="*/ 1 h 348"/>
                <a:gd name="T12" fmla="*/ 8 w 243"/>
                <a:gd name="T13" fmla="*/ 2 h 348"/>
                <a:gd name="T14" fmla="*/ 1 w 243"/>
                <a:gd name="T15" fmla="*/ 16 h 348"/>
                <a:gd name="T16" fmla="*/ 5 w 243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48">
                  <a:moveTo>
                    <a:pt x="46" y="272"/>
                  </a:moveTo>
                  <a:cubicBezTo>
                    <a:pt x="58" y="325"/>
                    <a:pt x="100" y="348"/>
                    <a:pt x="143" y="338"/>
                  </a:cubicBezTo>
                  <a:cubicBezTo>
                    <a:pt x="173" y="331"/>
                    <a:pt x="173" y="331"/>
                    <a:pt x="173" y="331"/>
                  </a:cubicBezTo>
                  <a:cubicBezTo>
                    <a:pt x="216" y="321"/>
                    <a:pt x="243" y="282"/>
                    <a:pt x="230" y="228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85" y="35"/>
                    <a:pt x="140" y="0"/>
                    <a:pt x="97" y="10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25" y="27"/>
                    <a:pt x="0" y="79"/>
                    <a:pt x="13" y="132"/>
                  </a:cubicBezTo>
                  <a:lnTo>
                    <a:pt x="46" y="27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9" name="Freeform 493">
              <a:extLst>
                <a:ext uri="{FF2B5EF4-FFF2-40B4-BE49-F238E27FC236}">
                  <a16:creationId xmlns:a16="http://schemas.microsoft.com/office/drawing/2014/main" id="{A3CF962F-F650-414F-84D7-A036E6F6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604"/>
              <a:ext cx="91" cy="149"/>
            </a:xfrm>
            <a:custGeom>
              <a:avLst/>
              <a:gdLst>
                <a:gd name="T0" fmla="*/ 6 w 184"/>
                <a:gd name="T1" fmla="*/ 37 h 301"/>
                <a:gd name="T2" fmla="*/ 5 w 184"/>
                <a:gd name="T3" fmla="*/ 32 h 301"/>
                <a:gd name="T4" fmla="*/ 1 w 184"/>
                <a:gd name="T5" fmla="*/ 15 h 301"/>
                <a:gd name="T6" fmla="*/ 8 w 184"/>
                <a:gd name="T7" fmla="*/ 1 h 301"/>
                <a:gd name="T8" fmla="*/ 12 w 184"/>
                <a:gd name="T9" fmla="*/ 0 h 301"/>
                <a:gd name="T10" fmla="*/ 16 w 184"/>
                <a:gd name="T11" fmla="*/ 6 h 301"/>
                <a:gd name="T12" fmla="*/ 21 w 184"/>
                <a:gd name="T13" fmla="*/ 25 h 301"/>
                <a:gd name="T14" fmla="*/ 18 w 184"/>
                <a:gd name="T15" fmla="*/ 32 h 301"/>
                <a:gd name="T16" fmla="*/ 6 w 184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1">
                  <a:moveTo>
                    <a:pt x="52" y="301"/>
                  </a:moveTo>
                  <a:cubicBezTo>
                    <a:pt x="45" y="290"/>
                    <a:pt x="49" y="281"/>
                    <a:pt x="46" y="266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3"/>
                    <a:pt x="25" y="22"/>
                    <a:pt x="67" y="12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123" y="0"/>
                    <a:pt x="135" y="53"/>
                  </a:cubicBezTo>
                  <a:cubicBezTo>
                    <a:pt x="148" y="106"/>
                    <a:pt x="172" y="208"/>
                    <a:pt x="172" y="208"/>
                  </a:cubicBezTo>
                  <a:cubicBezTo>
                    <a:pt x="172" y="208"/>
                    <a:pt x="184" y="246"/>
                    <a:pt x="146" y="266"/>
                  </a:cubicBezTo>
                  <a:cubicBezTo>
                    <a:pt x="108" y="286"/>
                    <a:pt x="56" y="277"/>
                    <a:pt x="52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0" name="Freeform 494">
              <a:extLst>
                <a:ext uri="{FF2B5EF4-FFF2-40B4-BE49-F238E27FC236}">
                  <a16:creationId xmlns:a16="http://schemas.microsoft.com/office/drawing/2014/main" id="{B0A4ADC7-F9E0-4E46-9C4B-18EC414F0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2"/>
              <a:ext cx="91" cy="152"/>
            </a:xfrm>
            <a:custGeom>
              <a:avLst/>
              <a:gdLst>
                <a:gd name="T0" fmla="*/ 7 w 184"/>
                <a:gd name="T1" fmla="*/ 38 h 306"/>
                <a:gd name="T2" fmla="*/ 5 w 184"/>
                <a:gd name="T3" fmla="*/ 33 h 306"/>
                <a:gd name="T4" fmla="*/ 1 w 184"/>
                <a:gd name="T5" fmla="*/ 15 h 306"/>
                <a:gd name="T6" fmla="*/ 8 w 184"/>
                <a:gd name="T7" fmla="*/ 1 h 306"/>
                <a:gd name="T8" fmla="*/ 12 w 184"/>
                <a:gd name="T9" fmla="*/ 0 h 306"/>
                <a:gd name="T10" fmla="*/ 16 w 184"/>
                <a:gd name="T11" fmla="*/ 6 h 306"/>
                <a:gd name="T12" fmla="*/ 21 w 184"/>
                <a:gd name="T13" fmla="*/ 26 h 306"/>
                <a:gd name="T14" fmla="*/ 18 w 184"/>
                <a:gd name="T15" fmla="*/ 33 h 306"/>
                <a:gd name="T16" fmla="*/ 7 w 184"/>
                <a:gd name="T17" fmla="*/ 38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6">
                  <a:moveTo>
                    <a:pt x="63" y="306"/>
                  </a:moveTo>
                  <a:cubicBezTo>
                    <a:pt x="55" y="295"/>
                    <a:pt x="49" y="281"/>
                    <a:pt x="46" y="26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4"/>
                    <a:pt x="25" y="22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8" y="106"/>
                    <a:pt x="172" y="209"/>
                    <a:pt x="172" y="209"/>
                  </a:cubicBezTo>
                  <a:cubicBezTo>
                    <a:pt x="172" y="209"/>
                    <a:pt x="184" y="247"/>
                    <a:pt x="146" y="266"/>
                  </a:cubicBezTo>
                  <a:cubicBezTo>
                    <a:pt x="108" y="286"/>
                    <a:pt x="67" y="281"/>
                    <a:pt x="63" y="306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1" name="Freeform 495">
              <a:extLst>
                <a:ext uri="{FF2B5EF4-FFF2-40B4-BE49-F238E27FC236}">
                  <a16:creationId xmlns:a16="http://schemas.microsoft.com/office/drawing/2014/main" id="{DE15C972-673B-489A-B747-118EB1FD1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740"/>
              <a:ext cx="65" cy="30"/>
            </a:xfrm>
            <a:custGeom>
              <a:avLst/>
              <a:gdLst>
                <a:gd name="T0" fmla="*/ 0 w 132"/>
                <a:gd name="T1" fmla="*/ 6 h 60"/>
                <a:gd name="T2" fmla="*/ 8 w 132"/>
                <a:gd name="T3" fmla="*/ 7 h 60"/>
                <a:gd name="T4" fmla="*/ 16 w 132"/>
                <a:gd name="T5" fmla="*/ 2 h 60"/>
                <a:gd name="T6" fmla="*/ 7 w 132"/>
                <a:gd name="T7" fmla="*/ 1 h 60"/>
                <a:gd name="T8" fmla="*/ 0 w 132"/>
                <a:gd name="T9" fmla="*/ 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3" y="45"/>
                  </a:moveTo>
                  <a:cubicBezTo>
                    <a:pt x="6" y="57"/>
                    <a:pt x="36" y="60"/>
                    <a:pt x="71" y="52"/>
                  </a:cubicBezTo>
                  <a:cubicBezTo>
                    <a:pt x="106" y="44"/>
                    <a:pt x="132" y="27"/>
                    <a:pt x="129" y="15"/>
                  </a:cubicBezTo>
                  <a:cubicBezTo>
                    <a:pt x="126" y="3"/>
                    <a:pt x="96" y="0"/>
                    <a:pt x="61" y="8"/>
                  </a:cubicBezTo>
                  <a:cubicBezTo>
                    <a:pt x="26" y="16"/>
                    <a:pt x="0" y="33"/>
                    <a:pt x="3" y="4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2" name="Freeform 496">
              <a:extLst>
                <a:ext uri="{FF2B5EF4-FFF2-40B4-BE49-F238E27FC236}">
                  <a16:creationId xmlns:a16="http://schemas.microsoft.com/office/drawing/2014/main" id="{468A17B3-5847-45BF-A28E-AA909D683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726"/>
              <a:ext cx="51" cy="20"/>
            </a:xfrm>
            <a:custGeom>
              <a:avLst/>
              <a:gdLst>
                <a:gd name="T0" fmla="*/ 9 w 103"/>
                <a:gd name="T1" fmla="*/ 5 h 40"/>
                <a:gd name="T2" fmla="*/ 0 w 103"/>
                <a:gd name="T3" fmla="*/ 5 h 40"/>
                <a:gd name="T4" fmla="*/ 9 w 103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40">
                  <a:moveTo>
                    <a:pt x="77" y="40"/>
                  </a:moveTo>
                  <a:cubicBezTo>
                    <a:pt x="77" y="40"/>
                    <a:pt x="72" y="17"/>
                    <a:pt x="0" y="33"/>
                  </a:cubicBezTo>
                  <a:cubicBezTo>
                    <a:pt x="0" y="33"/>
                    <a:pt x="103" y="0"/>
                    <a:pt x="77" y="40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3" name="Freeform 497">
              <a:extLst>
                <a:ext uri="{FF2B5EF4-FFF2-40B4-BE49-F238E27FC236}">
                  <a16:creationId xmlns:a16="http://schemas.microsoft.com/office/drawing/2014/main" id="{4B5557B3-CDFB-47EC-87F2-F99379675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735"/>
              <a:ext cx="34" cy="18"/>
            </a:xfrm>
            <a:custGeom>
              <a:avLst/>
              <a:gdLst>
                <a:gd name="T0" fmla="*/ 5 w 69"/>
                <a:gd name="T1" fmla="*/ 5 h 36"/>
                <a:gd name="T2" fmla="*/ 0 w 69"/>
                <a:gd name="T3" fmla="*/ 2 h 36"/>
                <a:gd name="T4" fmla="*/ 5 w 69"/>
                <a:gd name="T5" fmla="*/ 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41" y="36"/>
                  </a:moveTo>
                  <a:cubicBezTo>
                    <a:pt x="41" y="36"/>
                    <a:pt x="61" y="5"/>
                    <a:pt x="0" y="9"/>
                  </a:cubicBezTo>
                  <a:cubicBezTo>
                    <a:pt x="0" y="9"/>
                    <a:pt x="69" y="0"/>
                    <a:pt x="4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4" name="Freeform 498">
              <a:extLst>
                <a:ext uri="{FF2B5EF4-FFF2-40B4-BE49-F238E27FC236}">
                  <a16:creationId xmlns:a16="http://schemas.microsoft.com/office/drawing/2014/main" id="{43F5482F-6224-4CAA-925F-51593429D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671"/>
              <a:ext cx="22" cy="65"/>
            </a:xfrm>
            <a:custGeom>
              <a:avLst/>
              <a:gdLst>
                <a:gd name="T0" fmla="*/ 2 w 45"/>
                <a:gd name="T1" fmla="*/ 0 h 132"/>
                <a:gd name="T2" fmla="*/ 4 w 45"/>
                <a:gd name="T3" fmla="*/ 9 h 132"/>
                <a:gd name="T4" fmla="*/ 0 w 45"/>
                <a:gd name="T5" fmla="*/ 16 h 132"/>
                <a:gd name="T6" fmla="*/ 3 w 45"/>
                <a:gd name="T7" fmla="*/ 9 h 132"/>
                <a:gd name="T8" fmla="*/ 2 w 45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2">
                  <a:moveTo>
                    <a:pt x="17" y="0"/>
                  </a:moveTo>
                  <a:cubicBezTo>
                    <a:pt x="17" y="2"/>
                    <a:pt x="34" y="76"/>
                    <a:pt x="34" y="76"/>
                  </a:cubicBezTo>
                  <a:cubicBezTo>
                    <a:pt x="34" y="76"/>
                    <a:pt x="45" y="115"/>
                    <a:pt x="0" y="132"/>
                  </a:cubicBezTo>
                  <a:cubicBezTo>
                    <a:pt x="0" y="132"/>
                    <a:pt x="36" y="112"/>
                    <a:pt x="26" y="76"/>
                  </a:cubicBezTo>
                  <a:cubicBezTo>
                    <a:pt x="16" y="39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5" name="Freeform 499">
              <a:extLst>
                <a:ext uri="{FF2B5EF4-FFF2-40B4-BE49-F238E27FC236}">
                  <a16:creationId xmlns:a16="http://schemas.microsoft.com/office/drawing/2014/main" id="{5C703C71-F857-4BC7-BE5A-21884AF6B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700"/>
              <a:ext cx="17" cy="34"/>
            </a:xfrm>
            <a:custGeom>
              <a:avLst/>
              <a:gdLst>
                <a:gd name="T0" fmla="*/ 2 w 35"/>
                <a:gd name="T1" fmla="*/ 0 h 68"/>
                <a:gd name="T2" fmla="*/ 2 w 35"/>
                <a:gd name="T3" fmla="*/ 6 h 68"/>
                <a:gd name="T4" fmla="*/ 0 w 35"/>
                <a:gd name="T5" fmla="*/ 9 h 68"/>
                <a:gd name="T6" fmla="*/ 2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1" y="0"/>
                  </a:moveTo>
                  <a:cubicBezTo>
                    <a:pt x="21" y="0"/>
                    <a:pt x="33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6" name="Freeform 500">
              <a:extLst>
                <a:ext uri="{FF2B5EF4-FFF2-40B4-BE49-F238E27FC236}">
                  <a16:creationId xmlns:a16="http://schemas.microsoft.com/office/drawing/2014/main" id="{CE0EAC39-DB5C-4A3B-891F-6A9FA2EDB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605"/>
              <a:ext cx="33" cy="50"/>
            </a:xfrm>
            <a:custGeom>
              <a:avLst/>
              <a:gdLst>
                <a:gd name="T0" fmla="*/ 0 w 67"/>
                <a:gd name="T1" fmla="*/ 1 h 100"/>
                <a:gd name="T2" fmla="*/ 6 w 67"/>
                <a:gd name="T3" fmla="*/ 3 h 100"/>
                <a:gd name="T4" fmla="*/ 7 w 67"/>
                <a:gd name="T5" fmla="*/ 7 h 100"/>
                <a:gd name="T6" fmla="*/ 8 w 67"/>
                <a:gd name="T7" fmla="*/ 13 h 100"/>
                <a:gd name="T8" fmla="*/ 6 w 67"/>
                <a:gd name="T9" fmla="*/ 8 h 100"/>
                <a:gd name="T10" fmla="*/ 4 w 67"/>
                <a:gd name="T11" fmla="*/ 4 h 100"/>
                <a:gd name="T12" fmla="*/ 0 w 67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00">
                  <a:moveTo>
                    <a:pt x="1" y="8"/>
                  </a:moveTo>
                  <a:cubicBezTo>
                    <a:pt x="21" y="0"/>
                    <a:pt x="38" y="4"/>
                    <a:pt x="48" y="24"/>
                  </a:cubicBezTo>
                  <a:cubicBezTo>
                    <a:pt x="53" y="33"/>
                    <a:pt x="55" y="43"/>
                    <a:pt x="58" y="54"/>
                  </a:cubicBezTo>
                  <a:cubicBezTo>
                    <a:pt x="61" y="69"/>
                    <a:pt x="67" y="85"/>
                    <a:pt x="66" y="100"/>
                  </a:cubicBezTo>
                  <a:cubicBezTo>
                    <a:pt x="60" y="88"/>
                    <a:pt x="58" y="72"/>
                    <a:pt x="52" y="59"/>
                  </a:cubicBezTo>
                  <a:cubicBezTo>
                    <a:pt x="47" y="49"/>
                    <a:pt x="40" y="35"/>
                    <a:pt x="32" y="27"/>
                  </a:cubicBezTo>
                  <a:cubicBezTo>
                    <a:pt x="25" y="20"/>
                    <a:pt x="10" y="7"/>
                    <a:pt x="0" y="9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7" name="Freeform 501">
              <a:extLst>
                <a:ext uri="{FF2B5EF4-FFF2-40B4-BE49-F238E27FC236}">
                  <a16:creationId xmlns:a16="http://schemas.microsoft.com/office/drawing/2014/main" id="{6527B95B-3EAA-476A-B38F-5CCF231FC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08"/>
              <a:ext cx="24" cy="33"/>
            </a:xfrm>
            <a:custGeom>
              <a:avLst/>
              <a:gdLst>
                <a:gd name="T0" fmla="*/ 0 w 48"/>
                <a:gd name="T1" fmla="*/ 0 h 67"/>
                <a:gd name="T2" fmla="*/ 5 w 48"/>
                <a:gd name="T3" fmla="*/ 2 h 67"/>
                <a:gd name="T4" fmla="*/ 6 w 48"/>
                <a:gd name="T5" fmla="*/ 5 h 67"/>
                <a:gd name="T6" fmla="*/ 6 w 48"/>
                <a:gd name="T7" fmla="*/ 8 h 67"/>
                <a:gd name="T8" fmla="*/ 4 w 48"/>
                <a:gd name="T9" fmla="*/ 2 h 67"/>
                <a:gd name="T10" fmla="*/ 1 w 4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7">
                  <a:moveTo>
                    <a:pt x="0" y="0"/>
                  </a:moveTo>
                  <a:cubicBezTo>
                    <a:pt x="15" y="4"/>
                    <a:pt x="24" y="6"/>
                    <a:pt x="33" y="21"/>
                  </a:cubicBezTo>
                  <a:cubicBezTo>
                    <a:pt x="37" y="28"/>
                    <a:pt x="39" y="34"/>
                    <a:pt x="41" y="42"/>
                  </a:cubicBezTo>
                  <a:cubicBezTo>
                    <a:pt x="44" y="50"/>
                    <a:pt x="48" y="59"/>
                    <a:pt x="47" y="67"/>
                  </a:cubicBezTo>
                  <a:cubicBezTo>
                    <a:pt x="43" y="50"/>
                    <a:pt x="39" y="30"/>
                    <a:pt x="27" y="17"/>
                  </a:cubicBezTo>
                  <a:cubicBezTo>
                    <a:pt x="21" y="11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8" name="Freeform 502">
              <a:extLst>
                <a:ext uri="{FF2B5EF4-FFF2-40B4-BE49-F238E27FC236}">
                  <a16:creationId xmlns:a16="http://schemas.microsoft.com/office/drawing/2014/main" id="{E31DCCEB-1996-44B1-AFE2-BED9C71A7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80"/>
              <a:ext cx="32" cy="57"/>
            </a:xfrm>
            <a:custGeom>
              <a:avLst/>
              <a:gdLst>
                <a:gd name="T0" fmla="*/ 5 w 63"/>
                <a:gd name="T1" fmla="*/ 1 h 115"/>
                <a:gd name="T2" fmla="*/ 6 w 63"/>
                <a:gd name="T3" fmla="*/ 14 h 115"/>
                <a:gd name="T4" fmla="*/ 0 w 63"/>
                <a:gd name="T5" fmla="*/ 13 h 115"/>
                <a:gd name="T6" fmla="*/ 3 w 63"/>
                <a:gd name="T7" fmla="*/ 10 h 115"/>
                <a:gd name="T8" fmla="*/ 3 w 63"/>
                <a:gd name="T9" fmla="*/ 6 h 115"/>
                <a:gd name="T10" fmla="*/ 4 w 63"/>
                <a:gd name="T11" fmla="*/ 0 h 115"/>
                <a:gd name="T12" fmla="*/ 5 w 63"/>
                <a:gd name="T13" fmla="*/ 1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5">
                  <a:moveTo>
                    <a:pt x="33" y="8"/>
                  </a:moveTo>
                  <a:cubicBezTo>
                    <a:pt x="36" y="21"/>
                    <a:pt x="63" y="115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6"/>
                  </a:cubicBezTo>
                  <a:cubicBezTo>
                    <a:pt x="22" y="76"/>
                    <a:pt x="22" y="65"/>
                    <a:pt x="21" y="53"/>
                  </a:cubicBezTo>
                  <a:cubicBezTo>
                    <a:pt x="20" y="47"/>
                    <a:pt x="17" y="0"/>
                    <a:pt x="32" y="7"/>
                  </a:cubicBezTo>
                  <a:cubicBezTo>
                    <a:pt x="33" y="8"/>
                    <a:pt x="33" y="9"/>
                    <a:pt x="33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9" name="Freeform 503">
              <a:extLst>
                <a:ext uri="{FF2B5EF4-FFF2-40B4-BE49-F238E27FC236}">
                  <a16:creationId xmlns:a16="http://schemas.microsoft.com/office/drawing/2014/main" id="{059EFF2E-0E6E-47F6-B2E8-D1B91E3CE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592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5" y="0"/>
                  </a:moveTo>
                  <a:cubicBezTo>
                    <a:pt x="15" y="0"/>
                    <a:pt x="7" y="18"/>
                    <a:pt x="18" y="22"/>
                  </a:cubicBezTo>
                  <a:cubicBezTo>
                    <a:pt x="18" y="22"/>
                    <a:pt x="0" y="21"/>
                    <a:pt x="15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0" name="Freeform 504">
              <a:extLst>
                <a:ext uri="{FF2B5EF4-FFF2-40B4-BE49-F238E27FC236}">
                  <a16:creationId xmlns:a16="http://schemas.microsoft.com/office/drawing/2014/main" id="{03A07AD7-04AC-4CF4-8724-D25612771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601"/>
              <a:ext cx="11" cy="9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3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1" name="Freeform 505">
              <a:extLst>
                <a:ext uri="{FF2B5EF4-FFF2-40B4-BE49-F238E27FC236}">
                  <a16:creationId xmlns:a16="http://schemas.microsoft.com/office/drawing/2014/main" id="{CAE302EA-EFF4-4743-BF9D-5762A1561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29"/>
              <a:ext cx="10" cy="10"/>
            </a:xfrm>
            <a:custGeom>
              <a:avLst/>
              <a:gdLst>
                <a:gd name="T0" fmla="*/ 1 w 20"/>
                <a:gd name="T1" fmla="*/ 1 h 21"/>
                <a:gd name="T2" fmla="*/ 2 w 20"/>
                <a:gd name="T3" fmla="*/ 2 h 21"/>
                <a:gd name="T4" fmla="*/ 3 w 20"/>
                <a:gd name="T5" fmla="*/ 1 h 21"/>
                <a:gd name="T6" fmla="*/ 1 w 20"/>
                <a:gd name="T7" fmla="*/ 0 h 21"/>
                <a:gd name="T8" fmla="*/ 1 w 20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2" y="13"/>
                  </a:moveTo>
                  <a:cubicBezTo>
                    <a:pt x="3" y="18"/>
                    <a:pt x="8" y="21"/>
                    <a:pt x="13" y="20"/>
                  </a:cubicBezTo>
                  <a:cubicBezTo>
                    <a:pt x="17" y="19"/>
                    <a:pt x="20" y="14"/>
                    <a:pt x="19" y="9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2" name="Freeform 506">
              <a:extLst>
                <a:ext uri="{FF2B5EF4-FFF2-40B4-BE49-F238E27FC236}">
                  <a16:creationId xmlns:a16="http://schemas.microsoft.com/office/drawing/2014/main" id="{B1B19332-74EE-4D5A-B976-2262D4B7E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64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7"/>
                  </a:moveTo>
                  <a:cubicBezTo>
                    <a:pt x="2" y="10"/>
                    <a:pt x="5" y="12"/>
                    <a:pt x="8" y="11"/>
                  </a:cubicBezTo>
                  <a:cubicBezTo>
                    <a:pt x="11" y="10"/>
                    <a:pt x="14" y="7"/>
                    <a:pt x="13" y="4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1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3" name="Freeform 507">
              <a:extLst>
                <a:ext uri="{FF2B5EF4-FFF2-40B4-BE49-F238E27FC236}">
                  <a16:creationId xmlns:a16="http://schemas.microsoft.com/office/drawing/2014/main" id="{17915E1B-CD9B-4DBC-A1B2-C8604BEFD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92"/>
              <a:ext cx="17" cy="12"/>
            </a:xfrm>
            <a:custGeom>
              <a:avLst/>
              <a:gdLst>
                <a:gd name="T0" fmla="*/ 2 w 34"/>
                <a:gd name="T1" fmla="*/ 3 h 24"/>
                <a:gd name="T2" fmla="*/ 1 w 34"/>
                <a:gd name="T3" fmla="*/ 2 h 24"/>
                <a:gd name="T4" fmla="*/ 1 w 34"/>
                <a:gd name="T5" fmla="*/ 1 h 24"/>
                <a:gd name="T6" fmla="*/ 2 w 34"/>
                <a:gd name="T7" fmla="*/ 1 h 24"/>
                <a:gd name="T8" fmla="*/ 4 w 34"/>
                <a:gd name="T9" fmla="*/ 2 h 24"/>
                <a:gd name="T10" fmla="*/ 2 w 34"/>
                <a:gd name="T11" fmla="*/ 3 h 24"/>
                <a:gd name="T12" fmla="*/ 2 w 34"/>
                <a:gd name="T13" fmla="*/ 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4">
                  <a:moveTo>
                    <a:pt x="14" y="24"/>
                  </a:moveTo>
                  <a:cubicBezTo>
                    <a:pt x="9" y="24"/>
                    <a:pt x="2" y="20"/>
                    <a:pt x="1" y="15"/>
                  </a:cubicBezTo>
                  <a:cubicBezTo>
                    <a:pt x="0" y="12"/>
                    <a:pt x="0" y="8"/>
                    <a:pt x="1" y="6"/>
                  </a:cubicBezTo>
                  <a:cubicBezTo>
                    <a:pt x="3" y="2"/>
                    <a:pt x="8" y="2"/>
                    <a:pt x="11" y="2"/>
                  </a:cubicBezTo>
                  <a:cubicBezTo>
                    <a:pt x="19" y="2"/>
                    <a:pt x="34" y="0"/>
                    <a:pt x="29" y="12"/>
                  </a:cubicBezTo>
                  <a:cubicBezTo>
                    <a:pt x="28" y="17"/>
                    <a:pt x="21" y="22"/>
                    <a:pt x="16" y="23"/>
                  </a:cubicBezTo>
                  <a:cubicBezTo>
                    <a:pt x="15" y="23"/>
                    <a:pt x="14" y="23"/>
                    <a:pt x="13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4" name="Freeform 508">
              <a:extLst>
                <a:ext uri="{FF2B5EF4-FFF2-40B4-BE49-F238E27FC236}">
                  <a16:creationId xmlns:a16="http://schemas.microsoft.com/office/drawing/2014/main" id="{F7B0ABF1-DD45-4991-9B57-4CD573F5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02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1 h 23"/>
                <a:gd name="T4" fmla="*/ 3 w 30"/>
                <a:gd name="T5" fmla="*/ 2 h 23"/>
                <a:gd name="T6" fmla="*/ 2 w 30"/>
                <a:gd name="T7" fmla="*/ 2 h 23"/>
                <a:gd name="T8" fmla="*/ 1 w 30"/>
                <a:gd name="T9" fmla="*/ 2 h 23"/>
                <a:gd name="T10" fmla="*/ 1 w 30"/>
                <a:gd name="T11" fmla="*/ 1 h 23"/>
                <a:gd name="T12" fmla="*/ 1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9" y="0"/>
                  </a:moveTo>
                  <a:cubicBezTo>
                    <a:pt x="24" y="1"/>
                    <a:pt x="30" y="6"/>
                    <a:pt x="30" y="11"/>
                  </a:cubicBezTo>
                  <a:cubicBezTo>
                    <a:pt x="30" y="16"/>
                    <a:pt x="23" y="18"/>
                    <a:pt x="19" y="19"/>
                  </a:cubicBezTo>
                  <a:cubicBezTo>
                    <a:pt x="17" y="20"/>
                    <a:pt x="15" y="21"/>
                    <a:pt x="12" y="22"/>
                  </a:cubicBezTo>
                  <a:cubicBezTo>
                    <a:pt x="9" y="23"/>
                    <a:pt x="6" y="20"/>
                    <a:pt x="4" y="18"/>
                  </a:cubicBezTo>
                  <a:cubicBezTo>
                    <a:pt x="1" y="15"/>
                    <a:pt x="0" y="13"/>
                    <a:pt x="2" y="10"/>
                  </a:cubicBezTo>
                  <a:cubicBezTo>
                    <a:pt x="4" y="7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5" name="Freeform 509">
              <a:extLst>
                <a:ext uri="{FF2B5EF4-FFF2-40B4-BE49-F238E27FC236}">
                  <a16:creationId xmlns:a16="http://schemas.microsoft.com/office/drawing/2014/main" id="{512D6268-9978-4E44-8C27-FF9573B12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5"/>
              <a:ext cx="119" cy="173"/>
            </a:xfrm>
            <a:custGeom>
              <a:avLst/>
              <a:gdLst>
                <a:gd name="T0" fmla="*/ 5 w 239"/>
                <a:gd name="T1" fmla="*/ 33 h 348"/>
                <a:gd name="T2" fmla="*/ 17 w 239"/>
                <a:gd name="T3" fmla="*/ 42 h 348"/>
                <a:gd name="T4" fmla="*/ 21 w 239"/>
                <a:gd name="T5" fmla="*/ 41 h 348"/>
                <a:gd name="T6" fmla="*/ 28 w 239"/>
                <a:gd name="T7" fmla="*/ 28 h 348"/>
                <a:gd name="T8" fmla="*/ 24 w 239"/>
                <a:gd name="T9" fmla="*/ 11 h 348"/>
                <a:gd name="T10" fmla="*/ 12 w 239"/>
                <a:gd name="T11" fmla="*/ 1 h 348"/>
                <a:gd name="T12" fmla="*/ 8 w 239"/>
                <a:gd name="T13" fmla="*/ 2 h 348"/>
                <a:gd name="T14" fmla="*/ 1 w 239"/>
                <a:gd name="T15" fmla="*/ 16 h 348"/>
                <a:gd name="T16" fmla="*/ 5 w 239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348">
                  <a:moveTo>
                    <a:pt x="43" y="271"/>
                  </a:moveTo>
                  <a:cubicBezTo>
                    <a:pt x="54" y="324"/>
                    <a:pt x="96" y="348"/>
                    <a:pt x="139" y="339"/>
                  </a:cubicBezTo>
                  <a:cubicBezTo>
                    <a:pt x="169" y="332"/>
                    <a:pt x="169" y="332"/>
                    <a:pt x="169" y="332"/>
                  </a:cubicBezTo>
                  <a:cubicBezTo>
                    <a:pt x="212" y="323"/>
                    <a:pt x="239" y="283"/>
                    <a:pt x="228" y="230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85" y="36"/>
                    <a:pt x="141" y="0"/>
                    <a:pt x="98" y="10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25" y="26"/>
                    <a:pt x="0" y="77"/>
                    <a:pt x="12" y="131"/>
                  </a:cubicBezTo>
                  <a:lnTo>
                    <a:pt x="43" y="27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6" name="Freeform 510">
              <a:extLst>
                <a:ext uri="{FF2B5EF4-FFF2-40B4-BE49-F238E27FC236}">
                  <a16:creationId xmlns:a16="http://schemas.microsoft.com/office/drawing/2014/main" id="{FCE6CC46-220D-4681-8924-F73EA0B37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759"/>
              <a:ext cx="90" cy="149"/>
            </a:xfrm>
            <a:custGeom>
              <a:avLst/>
              <a:gdLst>
                <a:gd name="T0" fmla="*/ 6 w 181"/>
                <a:gd name="T1" fmla="*/ 37 h 301"/>
                <a:gd name="T2" fmla="*/ 5 w 181"/>
                <a:gd name="T3" fmla="*/ 32 h 301"/>
                <a:gd name="T4" fmla="*/ 1 w 181"/>
                <a:gd name="T5" fmla="*/ 15 h 301"/>
                <a:gd name="T6" fmla="*/ 8 w 181"/>
                <a:gd name="T7" fmla="*/ 1 h 301"/>
                <a:gd name="T8" fmla="*/ 12 w 181"/>
                <a:gd name="T9" fmla="*/ 0 h 301"/>
                <a:gd name="T10" fmla="*/ 16 w 181"/>
                <a:gd name="T11" fmla="*/ 6 h 301"/>
                <a:gd name="T12" fmla="*/ 21 w 181"/>
                <a:gd name="T13" fmla="*/ 25 h 301"/>
                <a:gd name="T14" fmla="*/ 17 w 181"/>
                <a:gd name="T15" fmla="*/ 32 h 301"/>
                <a:gd name="T16" fmla="*/ 6 w 181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1">
                  <a:moveTo>
                    <a:pt x="49" y="301"/>
                  </a:moveTo>
                  <a:cubicBezTo>
                    <a:pt x="41" y="289"/>
                    <a:pt x="46" y="280"/>
                    <a:pt x="43" y="26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0" y="72"/>
                    <a:pt x="25" y="21"/>
                    <a:pt x="68" y="11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7" y="107"/>
                    <a:pt x="169" y="209"/>
                    <a:pt x="169" y="209"/>
                  </a:cubicBezTo>
                  <a:cubicBezTo>
                    <a:pt x="169" y="209"/>
                    <a:pt x="181" y="248"/>
                    <a:pt x="143" y="267"/>
                  </a:cubicBezTo>
                  <a:cubicBezTo>
                    <a:pt x="104" y="286"/>
                    <a:pt x="53" y="276"/>
                    <a:pt x="49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7" name="Freeform 511">
              <a:extLst>
                <a:ext uri="{FF2B5EF4-FFF2-40B4-BE49-F238E27FC236}">
                  <a16:creationId xmlns:a16="http://schemas.microsoft.com/office/drawing/2014/main" id="{30DEF75B-0132-4B80-82B1-472F8A718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7"/>
              <a:ext cx="91" cy="151"/>
            </a:xfrm>
            <a:custGeom>
              <a:avLst/>
              <a:gdLst>
                <a:gd name="T0" fmla="*/ 8 w 182"/>
                <a:gd name="T1" fmla="*/ 37 h 305"/>
                <a:gd name="T2" fmla="*/ 6 w 182"/>
                <a:gd name="T3" fmla="*/ 32 h 305"/>
                <a:gd name="T4" fmla="*/ 2 w 182"/>
                <a:gd name="T5" fmla="*/ 15 h 305"/>
                <a:gd name="T6" fmla="*/ 9 w 182"/>
                <a:gd name="T7" fmla="*/ 1 h 305"/>
                <a:gd name="T8" fmla="*/ 13 w 182"/>
                <a:gd name="T9" fmla="*/ 0 h 305"/>
                <a:gd name="T10" fmla="*/ 17 w 182"/>
                <a:gd name="T11" fmla="*/ 6 h 305"/>
                <a:gd name="T12" fmla="*/ 22 w 182"/>
                <a:gd name="T13" fmla="*/ 25 h 305"/>
                <a:gd name="T14" fmla="*/ 18 w 182"/>
                <a:gd name="T15" fmla="*/ 32 h 305"/>
                <a:gd name="T16" fmla="*/ 8 w 182"/>
                <a:gd name="T17" fmla="*/ 3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305">
                  <a:moveTo>
                    <a:pt x="59" y="305"/>
                  </a:moveTo>
                  <a:cubicBezTo>
                    <a:pt x="52" y="294"/>
                    <a:pt x="46" y="280"/>
                    <a:pt x="43" y="26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0" y="72"/>
                    <a:pt x="25" y="21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4" y="0"/>
                    <a:pt x="135" y="54"/>
                  </a:cubicBezTo>
                  <a:cubicBezTo>
                    <a:pt x="147" y="107"/>
                    <a:pt x="170" y="210"/>
                    <a:pt x="170" y="210"/>
                  </a:cubicBezTo>
                  <a:cubicBezTo>
                    <a:pt x="170" y="210"/>
                    <a:pt x="182" y="248"/>
                    <a:pt x="143" y="267"/>
                  </a:cubicBezTo>
                  <a:cubicBezTo>
                    <a:pt x="105" y="286"/>
                    <a:pt x="64" y="281"/>
                    <a:pt x="59" y="30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8" name="Freeform 512">
              <a:extLst>
                <a:ext uri="{FF2B5EF4-FFF2-40B4-BE49-F238E27FC236}">
                  <a16:creationId xmlns:a16="http://schemas.microsoft.com/office/drawing/2014/main" id="{EEAC5576-C623-4AB2-9AEF-37709A6E3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895"/>
              <a:ext cx="66" cy="30"/>
            </a:xfrm>
            <a:custGeom>
              <a:avLst/>
              <a:gdLst>
                <a:gd name="T0" fmla="*/ 1 w 132"/>
                <a:gd name="T1" fmla="*/ 6 h 59"/>
                <a:gd name="T2" fmla="*/ 9 w 132"/>
                <a:gd name="T3" fmla="*/ 7 h 59"/>
                <a:gd name="T4" fmla="*/ 17 w 132"/>
                <a:gd name="T5" fmla="*/ 2 h 59"/>
                <a:gd name="T6" fmla="*/ 8 w 132"/>
                <a:gd name="T7" fmla="*/ 1 h 59"/>
                <a:gd name="T8" fmla="*/ 1 w 132"/>
                <a:gd name="T9" fmla="*/ 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44"/>
                  </a:moveTo>
                  <a:cubicBezTo>
                    <a:pt x="6" y="56"/>
                    <a:pt x="36" y="59"/>
                    <a:pt x="71" y="52"/>
                  </a:cubicBezTo>
                  <a:cubicBezTo>
                    <a:pt x="106" y="44"/>
                    <a:pt x="132" y="28"/>
                    <a:pt x="130" y="16"/>
                  </a:cubicBezTo>
                  <a:cubicBezTo>
                    <a:pt x="127" y="4"/>
                    <a:pt x="96" y="0"/>
                    <a:pt x="62" y="8"/>
                  </a:cubicBezTo>
                  <a:cubicBezTo>
                    <a:pt x="27" y="15"/>
                    <a:pt x="0" y="31"/>
                    <a:pt x="3" y="4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9" name="Freeform 513">
              <a:extLst>
                <a:ext uri="{FF2B5EF4-FFF2-40B4-BE49-F238E27FC236}">
                  <a16:creationId xmlns:a16="http://schemas.microsoft.com/office/drawing/2014/main" id="{00D188BB-358E-416B-A067-A0883867D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882"/>
              <a:ext cx="52" cy="19"/>
            </a:xfrm>
            <a:custGeom>
              <a:avLst/>
              <a:gdLst>
                <a:gd name="T0" fmla="*/ 10 w 104"/>
                <a:gd name="T1" fmla="*/ 4 h 39"/>
                <a:gd name="T2" fmla="*/ 0 w 104"/>
                <a:gd name="T3" fmla="*/ 4 h 39"/>
                <a:gd name="T4" fmla="*/ 10 w 104"/>
                <a:gd name="T5" fmla="*/ 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39">
                  <a:moveTo>
                    <a:pt x="77" y="39"/>
                  </a:moveTo>
                  <a:cubicBezTo>
                    <a:pt x="77" y="39"/>
                    <a:pt x="72" y="16"/>
                    <a:pt x="0" y="32"/>
                  </a:cubicBezTo>
                  <a:cubicBezTo>
                    <a:pt x="0" y="32"/>
                    <a:pt x="104" y="0"/>
                    <a:pt x="77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0" name="Freeform 514">
              <a:extLst>
                <a:ext uri="{FF2B5EF4-FFF2-40B4-BE49-F238E27FC236}">
                  <a16:creationId xmlns:a16="http://schemas.microsoft.com/office/drawing/2014/main" id="{6990C535-ECEB-4B48-BD98-5C26EE2F8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891"/>
              <a:ext cx="34" cy="17"/>
            </a:xfrm>
            <a:custGeom>
              <a:avLst/>
              <a:gdLst>
                <a:gd name="T0" fmla="*/ 5 w 69"/>
                <a:gd name="T1" fmla="*/ 4 h 35"/>
                <a:gd name="T2" fmla="*/ 0 w 69"/>
                <a:gd name="T3" fmla="*/ 1 h 35"/>
                <a:gd name="T4" fmla="*/ 5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41" y="35"/>
                  </a:moveTo>
                  <a:cubicBezTo>
                    <a:pt x="41" y="35"/>
                    <a:pt x="61" y="5"/>
                    <a:pt x="0" y="8"/>
                  </a:cubicBezTo>
                  <a:cubicBezTo>
                    <a:pt x="0" y="8"/>
                    <a:pt x="69" y="0"/>
                    <a:pt x="4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1" name="Freeform 515">
              <a:extLst>
                <a:ext uri="{FF2B5EF4-FFF2-40B4-BE49-F238E27FC236}">
                  <a16:creationId xmlns:a16="http://schemas.microsoft.com/office/drawing/2014/main" id="{5DD268B1-240F-4B5A-AF2F-2D2548AE4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826"/>
              <a:ext cx="23" cy="65"/>
            </a:xfrm>
            <a:custGeom>
              <a:avLst/>
              <a:gdLst>
                <a:gd name="T0" fmla="*/ 3 w 45"/>
                <a:gd name="T1" fmla="*/ 0 h 131"/>
                <a:gd name="T2" fmla="*/ 5 w 45"/>
                <a:gd name="T3" fmla="*/ 9 h 131"/>
                <a:gd name="T4" fmla="*/ 0 w 45"/>
                <a:gd name="T5" fmla="*/ 16 h 131"/>
                <a:gd name="T6" fmla="*/ 4 w 45"/>
                <a:gd name="T7" fmla="*/ 9 h 131"/>
                <a:gd name="T8" fmla="*/ 3 w 45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1">
                  <a:moveTo>
                    <a:pt x="19" y="0"/>
                  </a:moveTo>
                  <a:cubicBezTo>
                    <a:pt x="19" y="2"/>
                    <a:pt x="35" y="76"/>
                    <a:pt x="35" y="76"/>
                  </a:cubicBezTo>
                  <a:cubicBezTo>
                    <a:pt x="35" y="76"/>
                    <a:pt x="45" y="115"/>
                    <a:pt x="0" y="131"/>
                  </a:cubicBezTo>
                  <a:cubicBezTo>
                    <a:pt x="0" y="131"/>
                    <a:pt x="36" y="112"/>
                    <a:pt x="26" y="75"/>
                  </a:cubicBezTo>
                  <a:cubicBezTo>
                    <a:pt x="17" y="39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2" name="Freeform 516">
              <a:extLst>
                <a:ext uri="{FF2B5EF4-FFF2-40B4-BE49-F238E27FC236}">
                  <a16:creationId xmlns:a16="http://schemas.microsoft.com/office/drawing/2014/main" id="{73B42278-1FF1-42C3-8FB9-3C37B4E8B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855"/>
              <a:ext cx="18" cy="34"/>
            </a:xfrm>
            <a:custGeom>
              <a:avLst/>
              <a:gdLst>
                <a:gd name="T0" fmla="*/ 3 w 35"/>
                <a:gd name="T1" fmla="*/ 0 h 68"/>
                <a:gd name="T2" fmla="*/ 3 w 35"/>
                <a:gd name="T3" fmla="*/ 6 h 68"/>
                <a:gd name="T4" fmla="*/ 0 w 35"/>
                <a:gd name="T5" fmla="*/ 9 h 68"/>
                <a:gd name="T6" fmla="*/ 3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2" y="0"/>
                  </a:moveTo>
                  <a:cubicBezTo>
                    <a:pt x="22" y="0"/>
                    <a:pt x="34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3" name="Freeform 517">
              <a:extLst>
                <a:ext uri="{FF2B5EF4-FFF2-40B4-BE49-F238E27FC236}">
                  <a16:creationId xmlns:a16="http://schemas.microsoft.com/office/drawing/2014/main" id="{43DFA044-CF55-45C2-9B7A-B2A88B4BB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760"/>
              <a:ext cx="32" cy="50"/>
            </a:xfrm>
            <a:custGeom>
              <a:avLst/>
              <a:gdLst>
                <a:gd name="T0" fmla="*/ 0 w 65"/>
                <a:gd name="T1" fmla="*/ 1 h 100"/>
                <a:gd name="T2" fmla="*/ 5 w 65"/>
                <a:gd name="T3" fmla="*/ 3 h 100"/>
                <a:gd name="T4" fmla="*/ 7 w 65"/>
                <a:gd name="T5" fmla="*/ 7 h 100"/>
                <a:gd name="T6" fmla="*/ 8 w 65"/>
                <a:gd name="T7" fmla="*/ 13 h 100"/>
                <a:gd name="T8" fmla="*/ 6 w 65"/>
                <a:gd name="T9" fmla="*/ 8 h 100"/>
                <a:gd name="T10" fmla="*/ 3 w 65"/>
                <a:gd name="T11" fmla="*/ 4 h 100"/>
                <a:gd name="T12" fmla="*/ 0 w 65"/>
                <a:gd name="T13" fmla="*/ 1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0">
                  <a:moveTo>
                    <a:pt x="1" y="7"/>
                  </a:moveTo>
                  <a:cubicBezTo>
                    <a:pt x="20" y="0"/>
                    <a:pt x="37" y="4"/>
                    <a:pt x="47" y="24"/>
                  </a:cubicBezTo>
                  <a:cubicBezTo>
                    <a:pt x="52" y="34"/>
                    <a:pt x="54" y="43"/>
                    <a:pt x="57" y="54"/>
                  </a:cubicBezTo>
                  <a:cubicBezTo>
                    <a:pt x="60" y="69"/>
                    <a:pt x="65" y="85"/>
                    <a:pt x="64" y="100"/>
                  </a:cubicBezTo>
                  <a:cubicBezTo>
                    <a:pt x="58" y="88"/>
                    <a:pt x="56" y="72"/>
                    <a:pt x="50" y="59"/>
                  </a:cubicBezTo>
                  <a:cubicBezTo>
                    <a:pt x="46" y="49"/>
                    <a:pt x="39" y="35"/>
                    <a:pt x="31" y="27"/>
                  </a:cubicBezTo>
                  <a:cubicBezTo>
                    <a:pt x="24" y="20"/>
                    <a:pt x="9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4" name="Freeform 518">
              <a:extLst>
                <a:ext uri="{FF2B5EF4-FFF2-40B4-BE49-F238E27FC236}">
                  <a16:creationId xmlns:a16="http://schemas.microsoft.com/office/drawing/2014/main" id="{075421EA-AB34-4DD0-ADDA-FDA9B19ED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763"/>
              <a:ext cx="23" cy="33"/>
            </a:xfrm>
            <a:custGeom>
              <a:avLst/>
              <a:gdLst>
                <a:gd name="T0" fmla="*/ 0 w 47"/>
                <a:gd name="T1" fmla="*/ 0 h 67"/>
                <a:gd name="T2" fmla="*/ 4 w 47"/>
                <a:gd name="T3" fmla="*/ 2 h 67"/>
                <a:gd name="T4" fmla="*/ 5 w 47"/>
                <a:gd name="T5" fmla="*/ 5 h 67"/>
                <a:gd name="T6" fmla="*/ 5 w 47"/>
                <a:gd name="T7" fmla="*/ 8 h 67"/>
                <a:gd name="T8" fmla="*/ 3 w 47"/>
                <a:gd name="T9" fmla="*/ 2 h 67"/>
                <a:gd name="T10" fmla="*/ 0 w 47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7">
                  <a:moveTo>
                    <a:pt x="0" y="0"/>
                  </a:moveTo>
                  <a:cubicBezTo>
                    <a:pt x="14" y="4"/>
                    <a:pt x="24" y="6"/>
                    <a:pt x="32" y="21"/>
                  </a:cubicBezTo>
                  <a:cubicBezTo>
                    <a:pt x="36" y="28"/>
                    <a:pt x="38" y="35"/>
                    <a:pt x="40" y="42"/>
                  </a:cubicBezTo>
                  <a:cubicBezTo>
                    <a:pt x="43" y="50"/>
                    <a:pt x="47" y="59"/>
                    <a:pt x="46" y="67"/>
                  </a:cubicBezTo>
                  <a:cubicBezTo>
                    <a:pt x="42" y="50"/>
                    <a:pt x="38" y="30"/>
                    <a:pt x="26" y="17"/>
                  </a:cubicBezTo>
                  <a:cubicBezTo>
                    <a:pt x="21" y="11"/>
                    <a:pt x="9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5" name="Freeform 519">
              <a:extLst>
                <a:ext uri="{FF2B5EF4-FFF2-40B4-BE49-F238E27FC236}">
                  <a16:creationId xmlns:a16="http://schemas.microsoft.com/office/drawing/2014/main" id="{6618B960-5CB7-4A2F-B5AA-202A76D6D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835"/>
              <a:ext cx="31" cy="58"/>
            </a:xfrm>
            <a:custGeom>
              <a:avLst/>
              <a:gdLst>
                <a:gd name="T0" fmla="*/ 4 w 63"/>
                <a:gd name="T1" fmla="*/ 1 h 116"/>
                <a:gd name="T2" fmla="*/ 5 w 63"/>
                <a:gd name="T3" fmla="*/ 15 h 116"/>
                <a:gd name="T4" fmla="*/ 0 w 63"/>
                <a:gd name="T5" fmla="*/ 14 h 116"/>
                <a:gd name="T6" fmla="*/ 2 w 63"/>
                <a:gd name="T7" fmla="*/ 11 h 116"/>
                <a:gd name="T8" fmla="*/ 2 w 63"/>
                <a:gd name="T9" fmla="*/ 7 h 116"/>
                <a:gd name="T10" fmla="*/ 4 w 63"/>
                <a:gd name="T11" fmla="*/ 1 h 116"/>
                <a:gd name="T12" fmla="*/ 4 w 6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6">
                  <a:moveTo>
                    <a:pt x="34" y="8"/>
                  </a:moveTo>
                  <a:cubicBezTo>
                    <a:pt x="37" y="21"/>
                    <a:pt x="63" y="116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7"/>
                  </a:cubicBezTo>
                  <a:cubicBezTo>
                    <a:pt x="23" y="76"/>
                    <a:pt x="22" y="65"/>
                    <a:pt x="22" y="54"/>
                  </a:cubicBezTo>
                  <a:cubicBezTo>
                    <a:pt x="21" y="47"/>
                    <a:pt x="19" y="0"/>
                    <a:pt x="34" y="8"/>
                  </a:cubicBezTo>
                  <a:cubicBezTo>
                    <a:pt x="34" y="9"/>
                    <a:pt x="34" y="9"/>
                    <a:pt x="34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6" name="Freeform 520">
              <a:extLst>
                <a:ext uri="{FF2B5EF4-FFF2-40B4-BE49-F238E27FC236}">
                  <a16:creationId xmlns:a16="http://schemas.microsoft.com/office/drawing/2014/main" id="{394A224D-5BA7-4050-BAEF-706D24CE1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747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6" y="0"/>
                  </a:moveTo>
                  <a:cubicBezTo>
                    <a:pt x="16" y="0"/>
                    <a:pt x="6" y="18"/>
                    <a:pt x="18" y="22"/>
                  </a:cubicBezTo>
                  <a:cubicBezTo>
                    <a:pt x="18" y="22"/>
                    <a:pt x="0" y="20"/>
                    <a:pt x="16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7" name="Freeform 521">
              <a:extLst>
                <a:ext uri="{FF2B5EF4-FFF2-40B4-BE49-F238E27FC236}">
                  <a16:creationId xmlns:a16="http://schemas.microsoft.com/office/drawing/2014/main" id="{E9CCB841-6A05-4A4E-8465-9F85E361A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756"/>
              <a:ext cx="11" cy="8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2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8" name="Freeform 522">
              <a:extLst>
                <a:ext uri="{FF2B5EF4-FFF2-40B4-BE49-F238E27FC236}">
                  <a16:creationId xmlns:a16="http://schemas.microsoft.com/office/drawing/2014/main" id="{C566A34B-5275-4AA3-8671-73202F67E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783"/>
              <a:ext cx="10" cy="11"/>
            </a:xfrm>
            <a:custGeom>
              <a:avLst/>
              <a:gdLst>
                <a:gd name="T0" fmla="*/ 1 w 20"/>
                <a:gd name="T1" fmla="*/ 2 h 21"/>
                <a:gd name="T2" fmla="*/ 2 w 20"/>
                <a:gd name="T3" fmla="*/ 3 h 21"/>
                <a:gd name="T4" fmla="*/ 3 w 20"/>
                <a:gd name="T5" fmla="*/ 1 h 21"/>
                <a:gd name="T6" fmla="*/ 1 w 20"/>
                <a:gd name="T7" fmla="*/ 1 h 21"/>
                <a:gd name="T8" fmla="*/ 1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" y="12"/>
                  </a:moveTo>
                  <a:cubicBezTo>
                    <a:pt x="3" y="18"/>
                    <a:pt x="8" y="21"/>
                    <a:pt x="12" y="20"/>
                  </a:cubicBezTo>
                  <a:cubicBezTo>
                    <a:pt x="17" y="19"/>
                    <a:pt x="20" y="14"/>
                    <a:pt x="19" y="8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9" name="Freeform 523">
              <a:extLst>
                <a:ext uri="{FF2B5EF4-FFF2-40B4-BE49-F238E27FC236}">
                  <a16:creationId xmlns:a16="http://schemas.microsoft.com/office/drawing/2014/main" id="{81A61903-A068-41CC-AB5A-D00EAFDB4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799"/>
              <a:ext cx="7" cy="6"/>
            </a:xfrm>
            <a:custGeom>
              <a:avLst/>
              <a:gdLst>
                <a:gd name="T0" fmla="*/ 0 w 13"/>
                <a:gd name="T1" fmla="*/ 1 h 11"/>
                <a:gd name="T2" fmla="*/ 1 w 13"/>
                <a:gd name="T3" fmla="*/ 2 h 11"/>
                <a:gd name="T4" fmla="*/ 2 w 13"/>
                <a:gd name="T5" fmla="*/ 1 h 11"/>
                <a:gd name="T6" fmla="*/ 1 w 13"/>
                <a:gd name="T7" fmla="*/ 0 h 11"/>
                <a:gd name="T8" fmla="*/ 0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10"/>
                    <a:pt x="4" y="11"/>
                    <a:pt x="8" y="11"/>
                  </a:cubicBezTo>
                  <a:cubicBezTo>
                    <a:pt x="11" y="10"/>
                    <a:pt x="13" y="7"/>
                    <a:pt x="12" y="4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0" name="Freeform 524">
              <a:extLst>
                <a:ext uri="{FF2B5EF4-FFF2-40B4-BE49-F238E27FC236}">
                  <a16:creationId xmlns:a16="http://schemas.microsoft.com/office/drawing/2014/main" id="{2B79B957-5335-41F2-9889-71870D5C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745"/>
              <a:ext cx="16" cy="13"/>
            </a:xfrm>
            <a:custGeom>
              <a:avLst/>
              <a:gdLst>
                <a:gd name="T0" fmla="*/ 1 w 31"/>
                <a:gd name="T1" fmla="*/ 4 h 26"/>
                <a:gd name="T2" fmla="*/ 1 w 31"/>
                <a:gd name="T3" fmla="*/ 3 h 26"/>
                <a:gd name="T4" fmla="*/ 1 w 31"/>
                <a:gd name="T5" fmla="*/ 2 h 26"/>
                <a:gd name="T6" fmla="*/ 2 w 31"/>
                <a:gd name="T7" fmla="*/ 1 h 26"/>
                <a:gd name="T8" fmla="*/ 4 w 31"/>
                <a:gd name="T9" fmla="*/ 2 h 26"/>
                <a:gd name="T10" fmla="*/ 2 w 31"/>
                <a:gd name="T11" fmla="*/ 3 h 26"/>
                <a:gd name="T12" fmla="*/ 1 w 31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8" y="25"/>
                  </a:moveTo>
                  <a:cubicBezTo>
                    <a:pt x="3" y="26"/>
                    <a:pt x="2" y="25"/>
                    <a:pt x="1" y="20"/>
                  </a:cubicBezTo>
                  <a:cubicBezTo>
                    <a:pt x="0" y="17"/>
                    <a:pt x="0" y="13"/>
                    <a:pt x="1" y="11"/>
                  </a:cubicBezTo>
                  <a:cubicBezTo>
                    <a:pt x="3" y="7"/>
                    <a:pt x="8" y="7"/>
                    <a:pt x="12" y="7"/>
                  </a:cubicBezTo>
                  <a:cubicBezTo>
                    <a:pt x="19" y="7"/>
                    <a:pt x="31" y="0"/>
                    <a:pt x="26" y="12"/>
                  </a:cubicBezTo>
                  <a:cubicBezTo>
                    <a:pt x="24" y="16"/>
                    <a:pt x="16" y="23"/>
                    <a:pt x="11" y="24"/>
                  </a:cubicBezTo>
                  <a:cubicBezTo>
                    <a:pt x="10" y="24"/>
                    <a:pt x="9" y="25"/>
                    <a:pt x="8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1" name="Freeform 525">
              <a:extLst>
                <a:ext uri="{FF2B5EF4-FFF2-40B4-BE49-F238E27FC236}">
                  <a16:creationId xmlns:a16="http://schemas.microsoft.com/office/drawing/2014/main" id="{397E3352-75C6-4357-A08A-BC1D3AFE8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756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1 h 21"/>
                <a:gd name="T4" fmla="*/ 3 w 30"/>
                <a:gd name="T5" fmla="*/ 2 h 21"/>
                <a:gd name="T6" fmla="*/ 2 w 30"/>
                <a:gd name="T7" fmla="*/ 2 h 21"/>
                <a:gd name="T8" fmla="*/ 1 w 30"/>
                <a:gd name="T9" fmla="*/ 2 h 21"/>
                <a:gd name="T10" fmla="*/ 1 w 30"/>
                <a:gd name="T11" fmla="*/ 1 h 21"/>
                <a:gd name="T12" fmla="*/ 1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19" y="0"/>
                  </a:moveTo>
                  <a:cubicBezTo>
                    <a:pt x="23" y="1"/>
                    <a:pt x="30" y="6"/>
                    <a:pt x="30" y="11"/>
                  </a:cubicBezTo>
                  <a:cubicBezTo>
                    <a:pt x="29" y="16"/>
                    <a:pt x="23" y="18"/>
                    <a:pt x="19" y="19"/>
                  </a:cubicBezTo>
                  <a:cubicBezTo>
                    <a:pt x="17" y="20"/>
                    <a:pt x="15" y="20"/>
                    <a:pt x="13" y="21"/>
                  </a:cubicBezTo>
                  <a:cubicBezTo>
                    <a:pt x="9" y="21"/>
                    <a:pt x="6" y="20"/>
                    <a:pt x="4" y="18"/>
                  </a:cubicBezTo>
                  <a:cubicBezTo>
                    <a:pt x="1" y="15"/>
                    <a:pt x="0" y="13"/>
                    <a:pt x="2" y="9"/>
                  </a:cubicBezTo>
                  <a:cubicBezTo>
                    <a:pt x="3" y="6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2" name="Freeform 526">
              <a:extLst>
                <a:ext uri="{FF2B5EF4-FFF2-40B4-BE49-F238E27FC236}">
                  <a16:creationId xmlns:a16="http://schemas.microsoft.com/office/drawing/2014/main" id="{E978F23B-7B16-449D-AE46-4CB4FEAAF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1"/>
              <a:ext cx="113" cy="171"/>
            </a:xfrm>
            <a:custGeom>
              <a:avLst/>
              <a:gdLst>
                <a:gd name="T0" fmla="*/ 4 w 229"/>
                <a:gd name="T1" fmla="*/ 32 h 345"/>
                <a:gd name="T2" fmla="*/ 15 w 229"/>
                <a:gd name="T3" fmla="*/ 41 h 345"/>
                <a:gd name="T4" fmla="*/ 19 w 229"/>
                <a:gd name="T5" fmla="*/ 41 h 345"/>
                <a:gd name="T6" fmla="*/ 26 w 229"/>
                <a:gd name="T7" fmla="*/ 28 h 345"/>
                <a:gd name="T8" fmla="*/ 24 w 229"/>
                <a:gd name="T9" fmla="*/ 11 h 345"/>
                <a:gd name="T10" fmla="*/ 12 w 229"/>
                <a:gd name="T11" fmla="*/ 0 h 345"/>
                <a:gd name="T12" fmla="*/ 8 w 229"/>
                <a:gd name="T13" fmla="*/ 1 h 345"/>
                <a:gd name="T14" fmla="*/ 1 w 229"/>
                <a:gd name="T15" fmla="*/ 15 h 345"/>
                <a:gd name="T16" fmla="*/ 4 w 229"/>
                <a:gd name="T17" fmla="*/ 32 h 3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345">
                  <a:moveTo>
                    <a:pt x="32" y="265"/>
                  </a:moveTo>
                  <a:cubicBezTo>
                    <a:pt x="42" y="319"/>
                    <a:pt x="82" y="345"/>
                    <a:pt x="125" y="338"/>
                  </a:cubicBezTo>
                  <a:cubicBezTo>
                    <a:pt x="156" y="333"/>
                    <a:pt x="156" y="333"/>
                    <a:pt x="156" y="333"/>
                  </a:cubicBezTo>
                  <a:cubicBezTo>
                    <a:pt x="199" y="326"/>
                    <a:pt x="229" y="288"/>
                    <a:pt x="219" y="234"/>
                  </a:cubicBezTo>
                  <a:cubicBezTo>
                    <a:pt x="196" y="92"/>
                    <a:pt x="196" y="92"/>
                    <a:pt x="196" y="92"/>
                  </a:cubicBezTo>
                  <a:cubicBezTo>
                    <a:pt x="187" y="38"/>
                    <a:pt x="144" y="0"/>
                    <a:pt x="101" y="7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27" y="20"/>
                    <a:pt x="0" y="70"/>
                    <a:pt x="9" y="124"/>
                  </a:cubicBezTo>
                  <a:lnTo>
                    <a:pt x="32" y="26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3" name="Freeform 527">
              <a:extLst>
                <a:ext uri="{FF2B5EF4-FFF2-40B4-BE49-F238E27FC236}">
                  <a16:creationId xmlns:a16="http://schemas.microsoft.com/office/drawing/2014/main" id="{3E631173-6361-4B4A-8B76-DC34DBC7C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914"/>
              <a:ext cx="85" cy="147"/>
            </a:xfrm>
            <a:custGeom>
              <a:avLst/>
              <a:gdLst>
                <a:gd name="T0" fmla="*/ 4 w 172"/>
                <a:gd name="T1" fmla="*/ 36 h 297"/>
                <a:gd name="T2" fmla="*/ 4 w 172"/>
                <a:gd name="T3" fmla="*/ 32 h 297"/>
                <a:gd name="T4" fmla="*/ 1 w 172"/>
                <a:gd name="T5" fmla="*/ 14 h 297"/>
                <a:gd name="T6" fmla="*/ 8 w 172"/>
                <a:gd name="T7" fmla="*/ 1 h 297"/>
                <a:gd name="T8" fmla="*/ 12 w 172"/>
                <a:gd name="T9" fmla="*/ 0 h 297"/>
                <a:gd name="T10" fmla="*/ 16 w 172"/>
                <a:gd name="T11" fmla="*/ 6 h 297"/>
                <a:gd name="T12" fmla="*/ 20 w 172"/>
                <a:gd name="T13" fmla="*/ 26 h 297"/>
                <a:gd name="T14" fmla="*/ 16 w 172"/>
                <a:gd name="T15" fmla="*/ 33 h 297"/>
                <a:gd name="T16" fmla="*/ 4 w 172"/>
                <a:gd name="T17" fmla="*/ 36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97">
                  <a:moveTo>
                    <a:pt x="37" y="297"/>
                  </a:moveTo>
                  <a:cubicBezTo>
                    <a:pt x="30" y="285"/>
                    <a:pt x="35" y="276"/>
                    <a:pt x="32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7" y="16"/>
                    <a:pt x="71" y="9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26" y="0"/>
                    <a:pt x="135" y="54"/>
                  </a:cubicBezTo>
                  <a:cubicBezTo>
                    <a:pt x="145" y="108"/>
                    <a:pt x="162" y="212"/>
                    <a:pt x="162" y="212"/>
                  </a:cubicBezTo>
                  <a:cubicBezTo>
                    <a:pt x="162" y="212"/>
                    <a:pt x="172" y="250"/>
                    <a:pt x="133" y="268"/>
                  </a:cubicBezTo>
                  <a:cubicBezTo>
                    <a:pt x="93" y="285"/>
                    <a:pt x="42" y="272"/>
                    <a:pt x="37" y="297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4" name="Freeform 528">
              <a:extLst>
                <a:ext uri="{FF2B5EF4-FFF2-40B4-BE49-F238E27FC236}">
                  <a16:creationId xmlns:a16="http://schemas.microsoft.com/office/drawing/2014/main" id="{A96C1459-0BA5-4A59-A9E4-54B03F3A7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2"/>
              <a:ext cx="85" cy="150"/>
            </a:xfrm>
            <a:custGeom>
              <a:avLst/>
              <a:gdLst>
                <a:gd name="T0" fmla="*/ 5 w 172"/>
                <a:gd name="T1" fmla="*/ 37 h 301"/>
                <a:gd name="T2" fmla="*/ 4 w 172"/>
                <a:gd name="T3" fmla="*/ 32 h 301"/>
                <a:gd name="T4" fmla="*/ 1 w 172"/>
                <a:gd name="T5" fmla="*/ 15 h 301"/>
                <a:gd name="T6" fmla="*/ 8 w 172"/>
                <a:gd name="T7" fmla="*/ 1 h 301"/>
                <a:gd name="T8" fmla="*/ 12 w 172"/>
                <a:gd name="T9" fmla="*/ 0 h 301"/>
                <a:gd name="T10" fmla="*/ 16 w 172"/>
                <a:gd name="T11" fmla="*/ 6 h 301"/>
                <a:gd name="T12" fmla="*/ 20 w 172"/>
                <a:gd name="T13" fmla="*/ 26 h 301"/>
                <a:gd name="T14" fmla="*/ 16 w 172"/>
                <a:gd name="T15" fmla="*/ 33 h 301"/>
                <a:gd name="T16" fmla="*/ 5 w 172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01">
                  <a:moveTo>
                    <a:pt x="47" y="301"/>
                  </a:moveTo>
                  <a:cubicBezTo>
                    <a:pt x="40" y="290"/>
                    <a:pt x="35" y="276"/>
                    <a:pt x="33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8" y="16"/>
                    <a:pt x="71" y="9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27" y="0"/>
                    <a:pt x="136" y="54"/>
                  </a:cubicBezTo>
                  <a:cubicBezTo>
                    <a:pt x="145" y="108"/>
                    <a:pt x="162" y="211"/>
                    <a:pt x="162" y="211"/>
                  </a:cubicBezTo>
                  <a:cubicBezTo>
                    <a:pt x="162" y="211"/>
                    <a:pt x="172" y="250"/>
                    <a:pt x="133" y="267"/>
                  </a:cubicBezTo>
                  <a:cubicBezTo>
                    <a:pt x="93" y="285"/>
                    <a:pt x="53" y="277"/>
                    <a:pt x="47" y="301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5" name="Freeform 529">
              <a:extLst>
                <a:ext uri="{FF2B5EF4-FFF2-40B4-BE49-F238E27FC236}">
                  <a16:creationId xmlns:a16="http://schemas.microsoft.com/office/drawing/2014/main" id="{DD38DF07-5308-4D65-ADEF-7FE874EAE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052"/>
              <a:ext cx="66" cy="28"/>
            </a:xfrm>
            <a:custGeom>
              <a:avLst/>
              <a:gdLst>
                <a:gd name="T0" fmla="*/ 1 w 132"/>
                <a:gd name="T1" fmla="*/ 5 h 56"/>
                <a:gd name="T2" fmla="*/ 9 w 132"/>
                <a:gd name="T3" fmla="*/ 7 h 56"/>
                <a:gd name="T4" fmla="*/ 17 w 132"/>
                <a:gd name="T5" fmla="*/ 3 h 56"/>
                <a:gd name="T6" fmla="*/ 8 w 132"/>
                <a:gd name="T7" fmla="*/ 1 h 56"/>
                <a:gd name="T8" fmla="*/ 1 w 132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6">
                  <a:moveTo>
                    <a:pt x="2" y="39"/>
                  </a:moveTo>
                  <a:cubicBezTo>
                    <a:pt x="4" y="51"/>
                    <a:pt x="35" y="56"/>
                    <a:pt x="70" y="50"/>
                  </a:cubicBezTo>
                  <a:cubicBezTo>
                    <a:pt x="105" y="45"/>
                    <a:pt x="132" y="30"/>
                    <a:pt x="130" y="18"/>
                  </a:cubicBezTo>
                  <a:cubicBezTo>
                    <a:pt x="128" y="5"/>
                    <a:pt x="98" y="0"/>
                    <a:pt x="62" y="6"/>
                  </a:cubicBezTo>
                  <a:cubicBezTo>
                    <a:pt x="27" y="12"/>
                    <a:pt x="0" y="27"/>
                    <a:pt x="2" y="3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6" name="Freeform 530">
              <a:extLst>
                <a:ext uri="{FF2B5EF4-FFF2-40B4-BE49-F238E27FC236}">
                  <a16:creationId xmlns:a16="http://schemas.microsoft.com/office/drawing/2014/main" id="{5464EACC-CBE1-48E9-9D75-62C53C2F9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3040"/>
              <a:ext cx="52" cy="19"/>
            </a:xfrm>
            <a:custGeom>
              <a:avLst/>
              <a:gdLst>
                <a:gd name="T0" fmla="*/ 9 w 105"/>
                <a:gd name="T1" fmla="*/ 5 h 37"/>
                <a:gd name="T2" fmla="*/ 0 w 105"/>
                <a:gd name="T3" fmla="*/ 4 h 37"/>
                <a:gd name="T4" fmla="*/ 9 w 105"/>
                <a:gd name="T5" fmla="*/ 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7">
                  <a:moveTo>
                    <a:pt x="76" y="37"/>
                  </a:moveTo>
                  <a:cubicBezTo>
                    <a:pt x="76" y="37"/>
                    <a:pt x="72" y="14"/>
                    <a:pt x="0" y="26"/>
                  </a:cubicBezTo>
                  <a:cubicBezTo>
                    <a:pt x="0" y="26"/>
                    <a:pt x="105" y="0"/>
                    <a:pt x="76" y="37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7" name="Freeform 531">
              <a:extLst>
                <a:ext uri="{FF2B5EF4-FFF2-40B4-BE49-F238E27FC236}">
                  <a16:creationId xmlns:a16="http://schemas.microsoft.com/office/drawing/2014/main" id="{EFCA2C48-B216-4BAD-8B78-EE4B7392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048"/>
              <a:ext cx="35" cy="17"/>
            </a:xfrm>
            <a:custGeom>
              <a:avLst/>
              <a:gdLst>
                <a:gd name="T0" fmla="*/ 5 w 69"/>
                <a:gd name="T1" fmla="*/ 5 h 34"/>
                <a:gd name="T2" fmla="*/ 0 w 69"/>
                <a:gd name="T3" fmla="*/ 1 h 34"/>
                <a:gd name="T4" fmla="*/ 5 w 69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4">
                  <a:moveTo>
                    <a:pt x="40" y="34"/>
                  </a:moveTo>
                  <a:cubicBezTo>
                    <a:pt x="40" y="34"/>
                    <a:pt x="61" y="5"/>
                    <a:pt x="0" y="5"/>
                  </a:cubicBezTo>
                  <a:cubicBezTo>
                    <a:pt x="0" y="5"/>
                    <a:pt x="69" y="0"/>
                    <a:pt x="4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8" name="Freeform 532">
              <a:extLst>
                <a:ext uri="{FF2B5EF4-FFF2-40B4-BE49-F238E27FC236}">
                  <a16:creationId xmlns:a16="http://schemas.microsoft.com/office/drawing/2014/main" id="{D340228B-15BC-4ADA-A077-010299550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982"/>
              <a:ext cx="22" cy="64"/>
            </a:xfrm>
            <a:custGeom>
              <a:avLst/>
              <a:gdLst>
                <a:gd name="T0" fmla="*/ 3 w 45"/>
                <a:gd name="T1" fmla="*/ 0 h 130"/>
                <a:gd name="T2" fmla="*/ 4 w 45"/>
                <a:gd name="T3" fmla="*/ 9 h 130"/>
                <a:gd name="T4" fmla="*/ 0 w 45"/>
                <a:gd name="T5" fmla="*/ 16 h 130"/>
                <a:gd name="T6" fmla="*/ 3 w 45"/>
                <a:gd name="T7" fmla="*/ 9 h 130"/>
                <a:gd name="T8" fmla="*/ 3 w 4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0">
                  <a:moveTo>
                    <a:pt x="25" y="0"/>
                  </a:moveTo>
                  <a:cubicBezTo>
                    <a:pt x="25" y="2"/>
                    <a:pt x="37" y="77"/>
                    <a:pt x="37" y="77"/>
                  </a:cubicBezTo>
                  <a:cubicBezTo>
                    <a:pt x="37" y="77"/>
                    <a:pt x="45" y="116"/>
                    <a:pt x="0" y="130"/>
                  </a:cubicBezTo>
                  <a:cubicBezTo>
                    <a:pt x="0" y="130"/>
                    <a:pt x="36" y="112"/>
                    <a:pt x="29" y="75"/>
                  </a:cubicBezTo>
                  <a:cubicBezTo>
                    <a:pt x="21" y="39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9" name="Freeform 533">
              <a:extLst>
                <a:ext uri="{FF2B5EF4-FFF2-40B4-BE49-F238E27FC236}">
                  <a16:creationId xmlns:a16="http://schemas.microsoft.com/office/drawing/2014/main" id="{3F8FFC38-2228-4170-99A3-40F9AF797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012"/>
              <a:ext cx="17" cy="32"/>
            </a:xfrm>
            <a:custGeom>
              <a:avLst/>
              <a:gdLst>
                <a:gd name="T0" fmla="*/ 3 w 36"/>
                <a:gd name="T1" fmla="*/ 0 h 66"/>
                <a:gd name="T2" fmla="*/ 2 w 36"/>
                <a:gd name="T3" fmla="*/ 5 h 66"/>
                <a:gd name="T4" fmla="*/ 0 w 36"/>
                <a:gd name="T5" fmla="*/ 8 h 66"/>
                <a:gd name="T6" fmla="*/ 3 w 36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6">
                  <a:moveTo>
                    <a:pt x="25" y="0"/>
                  </a:moveTo>
                  <a:cubicBezTo>
                    <a:pt x="25" y="0"/>
                    <a:pt x="35" y="31"/>
                    <a:pt x="21" y="47"/>
                  </a:cubicBezTo>
                  <a:cubicBezTo>
                    <a:pt x="7" y="64"/>
                    <a:pt x="0" y="66"/>
                    <a:pt x="0" y="66"/>
                  </a:cubicBezTo>
                  <a:cubicBezTo>
                    <a:pt x="0" y="66"/>
                    <a:pt x="36" y="47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0" name="Freeform 534">
              <a:extLst>
                <a:ext uri="{FF2B5EF4-FFF2-40B4-BE49-F238E27FC236}">
                  <a16:creationId xmlns:a16="http://schemas.microsoft.com/office/drawing/2014/main" id="{98BC9459-10DA-4B91-832A-D2767273B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914"/>
              <a:ext cx="31" cy="51"/>
            </a:xfrm>
            <a:custGeom>
              <a:avLst/>
              <a:gdLst>
                <a:gd name="T0" fmla="*/ 1 w 62"/>
                <a:gd name="T1" fmla="*/ 0 h 103"/>
                <a:gd name="T2" fmla="*/ 6 w 62"/>
                <a:gd name="T3" fmla="*/ 3 h 103"/>
                <a:gd name="T4" fmla="*/ 7 w 62"/>
                <a:gd name="T5" fmla="*/ 7 h 103"/>
                <a:gd name="T6" fmla="*/ 8 w 62"/>
                <a:gd name="T7" fmla="*/ 12 h 103"/>
                <a:gd name="T8" fmla="*/ 6 w 62"/>
                <a:gd name="T9" fmla="*/ 7 h 103"/>
                <a:gd name="T10" fmla="*/ 4 w 62"/>
                <a:gd name="T11" fmla="*/ 3 h 103"/>
                <a:gd name="T12" fmla="*/ 0 w 62"/>
                <a:gd name="T13" fmla="*/ 1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03">
                  <a:moveTo>
                    <a:pt x="1" y="7"/>
                  </a:moveTo>
                  <a:cubicBezTo>
                    <a:pt x="21" y="0"/>
                    <a:pt x="38" y="6"/>
                    <a:pt x="47" y="26"/>
                  </a:cubicBezTo>
                  <a:cubicBezTo>
                    <a:pt x="51" y="36"/>
                    <a:pt x="53" y="45"/>
                    <a:pt x="55" y="56"/>
                  </a:cubicBezTo>
                  <a:cubicBezTo>
                    <a:pt x="57" y="71"/>
                    <a:pt x="62" y="88"/>
                    <a:pt x="60" y="103"/>
                  </a:cubicBezTo>
                  <a:cubicBezTo>
                    <a:pt x="55" y="90"/>
                    <a:pt x="54" y="74"/>
                    <a:pt x="48" y="61"/>
                  </a:cubicBezTo>
                  <a:cubicBezTo>
                    <a:pt x="44" y="50"/>
                    <a:pt x="38" y="37"/>
                    <a:pt x="31" y="28"/>
                  </a:cubicBezTo>
                  <a:cubicBezTo>
                    <a:pt x="24" y="21"/>
                    <a:pt x="10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1" name="Freeform 535">
              <a:extLst>
                <a:ext uri="{FF2B5EF4-FFF2-40B4-BE49-F238E27FC236}">
                  <a16:creationId xmlns:a16="http://schemas.microsoft.com/office/drawing/2014/main" id="{FA0A4C94-4BE9-40ED-B7B4-B6963347C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917"/>
              <a:ext cx="23" cy="35"/>
            </a:xfrm>
            <a:custGeom>
              <a:avLst/>
              <a:gdLst>
                <a:gd name="T0" fmla="*/ 0 w 45"/>
                <a:gd name="T1" fmla="*/ 0 h 70"/>
                <a:gd name="T2" fmla="*/ 4 w 45"/>
                <a:gd name="T3" fmla="*/ 3 h 70"/>
                <a:gd name="T4" fmla="*/ 5 w 45"/>
                <a:gd name="T5" fmla="*/ 6 h 70"/>
                <a:gd name="T6" fmla="*/ 6 w 45"/>
                <a:gd name="T7" fmla="*/ 9 h 70"/>
                <a:gd name="T8" fmla="*/ 4 w 45"/>
                <a:gd name="T9" fmla="*/ 3 h 70"/>
                <a:gd name="T10" fmla="*/ 1 w 45"/>
                <a:gd name="T11" fmla="*/ 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70">
                  <a:moveTo>
                    <a:pt x="0" y="0"/>
                  </a:moveTo>
                  <a:cubicBezTo>
                    <a:pt x="15" y="5"/>
                    <a:pt x="24" y="8"/>
                    <a:pt x="32" y="22"/>
                  </a:cubicBezTo>
                  <a:cubicBezTo>
                    <a:pt x="35" y="30"/>
                    <a:pt x="37" y="37"/>
                    <a:pt x="39" y="45"/>
                  </a:cubicBezTo>
                  <a:cubicBezTo>
                    <a:pt x="41" y="52"/>
                    <a:pt x="45" y="62"/>
                    <a:pt x="43" y="70"/>
                  </a:cubicBezTo>
                  <a:cubicBezTo>
                    <a:pt x="40" y="53"/>
                    <a:pt x="37" y="32"/>
                    <a:pt x="26" y="18"/>
                  </a:cubicBezTo>
                  <a:cubicBezTo>
                    <a:pt x="21" y="12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2" name="Freeform 536">
              <a:extLst>
                <a:ext uri="{FF2B5EF4-FFF2-40B4-BE49-F238E27FC236}">
                  <a16:creationId xmlns:a16="http://schemas.microsoft.com/office/drawing/2014/main" id="{23603027-6DB1-4A7F-B529-0242896E1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992"/>
              <a:ext cx="31" cy="59"/>
            </a:xfrm>
            <a:custGeom>
              <a:avLst/>
              <a:gdLst>
                <a:gd name="T0" fmla="*/ 5 w 62"/>
                <a:gd name="T1" fmla="*/ 1 h 119"/>
                <a:gd name="T2" fmla="*/ 6 w 62"/>
                <a:gd name="T3" fmla="*/ 14 h 119"/>
                <a:gd name="T4" fmla="*/ 0 w 62"/>
                <a:gd name="T5" fmla="*/ 13 h 119"/>
                <a:gd name="T6" fmla="*/ 3 w 62"/>
                <a:gd name="T7" fmla="*/ 10 h 119"/>
                <a:gd name="T8" fmla="*/ 3 w 62"/>
                <a:gd name="T9" fmla="*/ 6 h 119"/>
                <a:gd name="T10" fmla="*/ 5 w 62"/>
                <a:gd name="T11" fmla="*/ 1 h 119"/>
                <a:gd name="T12" fmla="*/ 5 w 62"/>
                <a:gd name="T13" fmla="*/ 1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9">
                  <a:moveTo>
                    <a:pt x="39" y="9"/>
                  </a:moveTo>
                  <a:cubicBezTo>
                    <a:pt x="41" y="23"/>
                    <a:pt x="62" y="119"/>
                    <a:pt x="41" y="116"/>
                  </a:cubicBezTo>
                  <a:cubicBezTo>
                    <a:pt x="38" y="103"/>
                    <a:pt x="9" y="113"/>
                    <a:pt x="0" y="107"/>
                  </a:cubicBezTo>
                  <a:cubicBezTo>
                    <a:pt x="4" y="99"/>
                    <a:pt x="13" y="95"/>
                    <a:pt x="18" y="87"/>
                  </a:cubicBezTo>
                  <a:cubicBezTo>
                    <a:pt x="24" y="76"/>
                    <a:pt x="24" y="65"/>
                    <a:pt x="24" y="54"/>
                  </a:cubicBezTo>
                  <a:cubicBezTo>
                    <a:pt x="24" y="47"/>
                    <a:pt x="24" y="0"/>
                    <a:pt x="39" y="9"/>
                  </a:cubicBezTo>
                  <a:cubicBezTo>
                    <a:pt x="39" y="10"/>
                    <a:pt x="39" y="10"/>
                    <a:pt x="39" y="11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3" name="Freeform 537">
              <a:extLst>
                <a:ext uri="{FF2B5EF4-FFF2-40B4-BE49-F238E27FC236}">
                  <a16:creationId xmlns:a16="http://schemas.microsoft.com/office/drawing/2014/main" id="{A3DB7955-F361-4054-AA50-08A7F6F79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902"/>
              <a:ext cx="9" cy="11"/>
            </a:xfrm>
            <a:custGeom>
              <a:avLst/>
              <a:gdLst>
                <a:gd name="T0" fmla="*/ 3 w 18"/>
                <a:gd name="T1" fmla="*/ 0 h 22"/>
                <a:gd name="T2" fmla="*/ 3 w 18"/>
                <a:gd name="T3" fmla="*/ 3 h 22"/>
                <a:gd name="T4" fmla="*/ 3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7" y="0"/>
                  </a:moveTo>
                  <a:cubicBezTo>
                    <a:pt x="17" y="0"/>
                    <a:pt x="7" y="18"/>
                    <a:pt x="18" y="22"/>
                  </a:cubicBezTo>
                  <a:cubicBezTo>
                    <a:pt x="18" y="22"/>
                    <a:pt x="0" y="20"/>
                    <a:pt x="17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4" name="Freeform 538">
              <a:extLst>
                <a:ext uri="{FF2B5EF4-FFF2-40B4-BE49-F238E27FC236}">
                  <a16:creationId xmlns:a16="http://schemas.microsoft.com/office/drawing/2014/main" id="{60FABDAF-C378-43DD-8AE3-7CD793536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909"/>
              <a:ext cx="10" cy="9"/>
            </a:xfrm>
            <a:custGeom>
              <a:avLst/>
              <a:gdLst>
                <a:gd name="T0" fmla="*/ 0 w 21"/>
                <a:gd name="T1" fmla="*/ 0 h 18"/>
                <a:gd name="T2" fmla="*/ 0 w 21"/>
                <a:gd name="T3" fmla="*/ 3 h 18"/>
                <a:gd name="T4" fmla="*/ 0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0" y="0"/>
                  </a:moveTo>
                  <a:cubicBezTo>
                    <a:pt x="0" y="0"/>
                    <a:pt x="13" y="10"/>
                    <a:pt x="6" y="18"/>
                  </a:cubicBezTo>
                  <a:cubicBezTo>
                    <a:pt x="6" y="18"/>
                    <a:pt x="21" y="11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5" name="Freeform 539">
              <a:extLst>
                <a:ext uri="{FF2B5EF4-FFF2-40B4-BE49-F238E27FC236}">
                  <a16:creationId xmlns:a16="http://schemas.microsoft.com/office/drawing/2014/main" id="{9A6DE67C-1BFC-4E5F-99A7-DE8EFDD99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936"/>
              <a:ext cx="9" cy="11"/>
            </a:xfrm>
            <a:custGeom>
              <a:avLst/>
              <a:gdLst>
                <a:gd name="T0" fmla="*/ 0 w 19"/>
                <a:gd name="T1" fmla="*/ 2 h 21"/>
                <a:gd name="T2" fmla="*/ 1 w 19"/>
                <a:gd name="T3" fmla="*/ 3 h 21"/>
                <a:gd name="T4" fmla="*/ 2 w 19"/>
                <a:gd name="T5" fmla="*/ 2 h 21"/>
                <a:gd name="T6" fmla="*/ 1 w 19"/>
                <a:gd name="T7" fmla="*/ 1 h 21"/>
                <a:gd name="T8" fmla="*/ 0 w 19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0" y="12"/>
                  </a:moveTo>
                  <a:cubicBezTo>
                    <a:pt x="1" y="17"/>
                    <a:pt x="6" y="21"/>
                    <a:pt x="11" y="20"/>
                  </a:cubicBezTo>
                  <a:cubicBezTo>
                    <a:pt x="16" y="19"/>
                    <a:pt x="19" y="14"/>
                    <a:pt x="18" y="9"/>
                  </a:cubicBezTo>
                  <a:cubicBezTo>
                    <a:pt x="17" y="4"/>
                    <a:pt x="13" y="0"/>
                    <a:pt x="8" y="1"/>
                  </a:cubicBezTo>
                  <a:cubicBezTo>
                    <a:pt x="3" y="1"/>
                    <a:pt x="0" y="6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6" name="Freeform 540">
              <a:extLst>
                <a:ext uri="{FF2B5EF4-FFF2-40B4-BE49-F238E27FC236}">
                  <a16:creationId xmlns:a16="http://schemas.microsoft.com/office/drawing/2014/main" id="{7154EF51-D1B0-429E-B10E-06E1E39BC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52"/>
              <a:ext cx="6" cy="5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1 h 11"/>
                <a:gd name="T4" fmla="*/ 1 w 13"/>
                <a:gd name="T5" fmla="*/ 0 h 11"/>
                <a:gd name="T6" fmla="*/ 0 w 13"/>
                <a:gd name="T7" fmla="*/ 0 h 11"/>
                <a:gd name="T8" fmla="*/ 0 w 1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9"/>
                    <a:pt x="4" y="11"/>
                    <a:pt x="7" y="11"/>
                  </a:cubicBezTo>
                  <a:cubicBezTo>
                    <a:pt x="10" y="10"/>
                    <a:pt x="13" y="7"/>
                    <a:pt x="12" y="5"/>
                  </a:cubicBezTo>
                  <a:cubicBezTo>
                    <a:pt x="12" y="2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7" name="Freeform 541">
              <a:extLst>
                <a:ext uri="{FF2B5EF4-FFF2-40B4-BE49-F238E27FC236}">
                  <a16:creationId xmlns:a16="http://schemas.microsoft.com/office/drawing/2014/main" id="{05524C38-F1A3-4E14-80BD-6EA1717B5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901"/>
              <a:ext cx="16" cy="13"/>
            </a:xfrm>
            <a:custGeom>
              <a:avLst/>
              <a:gdLst>
                <a:gd name="T0" fmla="*/ 1 w 33"/>
                <a:gd name="T1" fmla="*/ 4 h 26"/>
                <a:gd name="T2" fmla="*/ 0 w 33"/>
                <a:gd name="T3" fmla="*/ 2 h 26"/>
                <a:gd name="T4" fmla="*/ 0 w 33"/>
                <a:gd name="T5" fmla="*/ 1 h 26"/>
                <a:gd name="T6" fmla="*/ 1 w 33"/>
                <a:gd name="T7" fmla="*/ 1 h 26"/>
                <a:gd name="T8" fmla="*/ 3 w 33"/>
                <a:gd name="T9" fmla="*/ 2 h 26"/>
                <a:gd name="T10" fmla="*/ 1 w 33"/>
                <a:gd name="T11" fmla="*/ 3 h 26"/>
                <a:gd name="T12" fmla="*/ 1 w 33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6">
                  <a:moveTo>
                    <a:pt x="13" y="26"/>
                  </a:moveTo>
                  <a:cubicBezTo>
                    <a:pt x="7" y="26"/>
                    <a:pt x="1" y="21"/>
                    <a:pt x="0" y="16"/>
                  </a:cubicBezTo>
                  <a:cubicBezTo>
                    <a:pt x="0" y="13"/>
                    <a:pt x="0" y="9"/>
                    <a:pt x="1" y="7"/>
                  </a:cubicBezTo>
                  <a:cubicBezTo>
                    <a:pt x="3" y="3"/>
                    <a:pt x="8" y="3"/>
                    <a:pt x="12" y="4"/>
                  </a:cubicBezTo>
                  <a:cubicBezTo>
                    <a:pt x="19" y="4"/>
                    <a:pt x="33" y="0"/>
                    <a:pt x="27" y="12"/>
                  </a:cubicBezTo>
                  <a:cubicBezTo>
                    <a:pt x="25" y="16"/>
                    <a:pt x="19" y="22"/>
                    <a:pt x="14" y="23"/>
                  </a:cubicBezTo>
                  <a:cubicBezTo>
                    <a:pt x="13" y="23"/>
                    <a:pt x="13" y="25"/>
                    <a:pt x="12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8" name="Freeform 542">
              <a:extLst>
                <a:ext uri="{FF2B5EF4-FFF2-40B4-BE49-F238E27FC236}">
                  <a16:creationId xmlns:a16="http://schemas.microsoft.com/office/drawing/2014/main" id="{ACF8FFAA-FC4D-423A-914C-07A9BF295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09"/>
              <a:ext cx="15" cy="11"/>
            </a:xfrm>
            <a:custGeom>
              <a:avLst/>
              <a:gdLst>
                <a:gd name="T0" fmla="*/ 2 w 31"/>
                <a:gd name="T1" fmla="*/ 0 h 23"/>
                <a:gd name="T2" fmla="*/ 3 w 31"/>
                <a:gd name="T3" fmla="*/ 1 h 23"/>
                <a:gd name="T4" fmla="*/ 2 w 31"/>
                <a:gd name="T5" fmla="*/ 2 h 23"/>
                <a:gd name="T6" fmla="*/ 1 w 31"/>
                <a:gd name="T7" fmla="*/ 2 h 23"/>
                <a:gd name="T8" fmla="*/ 0 w 31"/>
                <a:gd name="T9" fmla="*/ 2 h 23"/>
                <a:gd name="T10" fmla="*/ 0 w 31"/>
                <a:gd name="T11" fmla="*/ 1 h 23"/>
                <a:gd name="T12" fmla="*/ 1 w 31"/>
                <a:gd name="T13" fmla="*/ 0 h 23"/>
                <a:gd name="T14" fmla="*/ 2 w 3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3">
                  <a:moveTo>
                    <a:pt x="20" y="0"/>
                  </a:moveTo>
                  <a:cubicBezTo>
                    <a:pt x="25" y="2"/>
                    <a:pt x="31" y="7"/>
                    <a:pt x="30" y="12"/>
                  </a:cubicBezTo>
                  <a:cubicBezTo>
                    <a:pt x="30" y="17"/>
                    <a:pt x="23" y="18"/>
                    <a:pt x="19" y="20"/>
                  </a:cubicBezTo>
                  <a:cubicBezTo>
                    <a:pt x="17" y="20"/>
                    <a:pt x="15" y="22"/>
                    <a:pt x="12" y="22"/>
                  </a:cubicBezTo>
                  <a:cubicBezTo>
                    <a:pt x="9" y="23"/>
                    <a:pt x="6" y="20"/>
                    <a:pt x="4" y="17"/>
                  </a:cubicBezTo>
                  <a:cubicBezTo>
                    <a:pt x="2" y="14"/>
                    <a:pt x="0" y="13"/>
                    <a:pt x="3" y="9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3" y="0"/>
                    <a:pt x="16" y="0"/>
                    <a:pt x="20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9" name="Freeform 543">
              <a:extLst>
                <a:ext uri="{FF2B5EF4-FFF2-40B4-BE49-F238E27FC236}">
                  <a16:creationId xmlns:a16="http://schemas.microsoft.com/office/drawing/2014/main" id="{B27F84DE-77B9-4A05-A364-0E57A9C54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059"/>
              <a:ext cx="41" cy="19"/>
            </a:xfrm>
            <a:custGeom>
              <a:avLst/>
              <a:gdLst>
                <a:gd name="T0" fmla="*/ 0 w 83"/>
                <a:gd name="T1" fmla="*/ 3 h 39"/>
                <a:gd name="T2" fmla="*/ 5 w 83"/>
                <a:gd name="T3" fmla="*/ 4 h 39"/>
                <a:gd name="T4" fmla="*/ 10 w 83"/>
                <a:gd name="T5" fmla="*/ 1 h 39"/>
                <a:gd name="T6" fmla="*/ 4 w 83"/>
                <a:gd name="T7" fmla="*/ 0 h 39"/>
                <a:gd name="T8" fmla="*/ 0 w 83"/>
                <a:gd name="T9" fmla="*/ 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39">
                  <a:moveTo>
                    <a:pt x="1" y="26"/>
                  </a:moveTo>
                  <a:cubicBezTo>
                    <a:pt x="3" y="35"/>
                    <a:pt x="22" y="39"/>
                    <a:pt x="44" y="35"/>
                  </a:cubicBezTo>
                  <a:cubicBezTo>
                    <a:pt x="66" y="31"/>
                    <a:pt x="83" y="21"/>
                    <a:pt x="81" y="13"/>
                  </a:cubicBezTo>
                  <a:cubicBezTo>
                    <a:pt x="80" y="4"/>
                    <a:pt x="61" y="0"/>
                    <a:pt x="39" y="4"/>
                  </a:cubicBezTo>
                  <a:cubicBezTo>
                    <a:pt x="17" y="8"/>
                    <a:pt x="0" y="18"/>
                    <a:pt x="1" y="26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0" name="Freeform 544">
              <a:extLst>
                <a:ext uri="{FF2B5EF4-FFF2-40B4-BE49-F238E27FC236}">
                  <a16:creationId xmlns:a16="http://schemas.microsoft.com/office/drawing/2014/main" id="{341BAF81-971B-47EE-9169-FD59DF8EE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061"/>
              <a:ext cx="39" cy="28"/>
            </a:xfrm>
            <a:custGeom>
              <a:avLst/>
              <a:gdLst>
                <a:gd name="T0" fmla="*/ 9 w 79"/>
                <a:gd name="T1" fmla="*/ 2 h 57"/>
                <a:gd name="T2" fmla="*/ 4 w 79"/>
                <a:gd name="T3" fmla="*/ 0 h 57"/>
                <a:gd name="T4" fmla="*/ 0 w 79"/>
                <a:gd name="T5" fmla="*/ 4 h 57"/>
                <a:gd name="T6" fmla="*/ 9 w 79"/>
                <a:gd name="T7" fmla="*/ 2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57">
                  <a:moveTo>
                    <a:pt x="79" y="21"/>
                  </a:moveTo>
                  <a:cubicBezTo>
                    <a:pt x="79" y="21"/>
                    <a:pt x="73" y="0"/>
                    <a:pt x="37" y="6"/>
                  </a:cubicBezTo>
                  <a:cubicBezTo>
                    <a:pt x="2" y="12"/>
                    <a:pt x="0" y="34"/>
                    <a:pt x="0" y="34"/>
                  </a:cubicBezTo>
                  <a:cubicBezTo>
                    <a:pt x="0" y="34"/>
                    <a:pt x="44" y="57"/>
                    <a:pt x="79" y="2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1" name="Freeform 545">
              <a:extLst>
                <a:ext uri="{FF2B5EF4-FFF2-40B4-BE49-F238E27FC236}">
                  <a16:creationId xmlns:a16="http://schemas.microsoft.com/office/drawing/2014/main" id="{EDD0AD17-873D-444A-84D2-C813D928B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0"/>
              <a:ext cx="28" cy="9"/>
            </a:xfrm>
            <a:custGeom>
              <a:avLst/>
              <a:gdLst>
                <a:gd name="T0" fmla="*/ 5 w 58"/>
                <a:gd name="T1" fmla="*/ 3 h 18"/>
                <a:gd name="T2" fmla="*/ 0 w 58"/>
                <a:gd name="T3" fmla="*/ 1 h 18"/>
                <a:gd name="T4" fmla="*/ 5 w 58"/>
                <a:gd name="T5" fmla="*/ 1 h 18"/>
                <a:gd name="T6" fmla="*/ 5 w 58"/>
                <a:gd name="T7" fmla="*/ 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46" y="18"/>
                  </a:moveTo>
                  <a:cubicBezTo>
                    <a:pt x="46" y="18"/>
                    <a:pt x="44" y="1"/>
                    <a:pt x="0" y="5"/>
                  </a:cubicBezTo>
                  <a:cubicBezTo>
                    <a:pt x="0" y="5"/>
                    <a:pt x="20" y="0"/>
                    <a:pt x="43" y="7"/>
                  </a:cubicBezTo>
                  <a:cubicBezTo>
                    <a:pt x="58" y="11"/>
                    <a:pt x="51" y="16"/>
                    <a:pt x="46" y="18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2" name="Freeform 546">
              <a:extLst>
                <a:ext uri="{FF2B5EF4-FFF2-40B4-BE49-F238E27FC236}">
                  <a16:creationId xmlns:a16="http://schemas.microsoft.com/office/drawing/2014/main" id="{038134EE-4B9C-4914-AC46-95F978C0C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67"/>
              <a:ext cx="11" cy="12"/>
            </a:xfrm>
            <a:custGeom>
              <a:avLst/>
              <a:gdLst>
                <a:gd name="T0" fmla="*/ 3 w 22"/>
                <a:gd name="T1" fmla="*/ 0 h 24"/>
                <a:gd name="T2" fmla="*/ 2 w 22"/>
                <a:gd name="T3" fmla="*/ 2 h 24"/>
                <a:gd name="T4" fmla="*/ 1 w 22"/>
                <a:gd name="T5" fmla="*/ 3 h 24"/>
                <a:gd name="T6" fmla="*/ 3 w 2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17" y="2"/>
                    <a:pt x="13" y="7"/>
                    <a:pt x="12" y="12"/>
                  </a:cubicBezTo>
                  <a:cubicBezTo>
                    <a:pt x="11" y="14"/>
                    <a:pt x="11" y="24"/>
                    <a:pt x="6" y="18"/>
                  </a:cubicBezTo>
                  <a:cubicBezTo>
                    <a:pt x="0" y="13"/>
                    <a:pt x="17" y="2"/>
                    <a:pt x="21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3" name="Freeform 547">
              <a:extLst>
                <a:ext uri="{FF2B5EF4-FFF2-40B4-BE49-F238E27FC236}">
                  <a16:creationId xmlns:a16="http://schemas.microsoft.com/office/drawing/2014/main" id="{B1380ADD-031D-46B7-B38C-4874E340C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3065"/>
              <a:ext cx="26" cy="14"/>
            </a:xfrm>
            <a:custGeom>
              <a:avLst/>
              <a:gdLst>
                <a:gd name="T0" fmla="*/ 6 w 53"/>
                <a:gd name="T1" fmla="*/ 3 h 28"/>
                <a:gd name="T2" fmla="*/ 3 w 53"/>
                <a:gd name="T3" fmla="*/ 1 h 28"/>
                <a:gd name="T4" fmla="*/ 0 w 53"/>
                <a:gd name="T5" fmla="*/ 1 h 28"/>
                <a:gd name="T6" fmla="*/ 4 w 53"/>
                <a:gd name="T7" fmla="*/ 2 h 28"/>
                <a:gd name="T8" fmla="*/ 5 w 53"/>
                <a:gd name="T9" fmla="*/ 3 h 28"/>
                <a:gd name="T10" fmla="*/ 6 w 53"/>
                <a:gd name="T11" fmla="*/ 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53" y="24"/>
                  </a:moveTo>
                  <a:cubicBezTo>
                    <a:pt x="50" y="12"/>
                    <a:pt x="43" y="4"/>
                    <a:pt x="30" y="2"/>
                  </a:cubicBezTo>
                  <a:cubicBezTo>
                    <a:pt x="23" y="0"/>
                    <a:pt x="4" y="0"/>
                    <a:pt x="0" y="7"/>
                  </a:cubicBezTo>
                  <a:cubicBezTo>
                    <a:pt x="10" y="14"/>
                    <a:pt x="23" y="10"/>
                    <a:pt x="33" y="13"/>
                  </a:cubicBezTo>
                  <a:cubicBezTo>
                    <a:pt x="37" y="14"/>
                    <a:pt x="42" y="16"/>
                    <a:pt x="45" y="18"/>
                  </a:cubicBezTo>
                  <a:cubicBezTo>
                    <a:pt x="48" y="21"/>
                    <a:pt x="50" y="28"/>
                    <a:pt x="53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4" name="Freeform 548">
              <a:extLst>
                <a:ext uri="{FF2B5EF4-FFF2-40B4-BE49-F238E27FC236}">
                  <a16:creationId xmlns:a16="http://schemas.microsoft.com/office/drawing/2014/main" id="{06ACE8C2-F7B5-4A51-B67B-FB17570C5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1"/>
              <a:ext cx="5" cy="8"/>
            </a:xfrm>
            <a:custGeom>
              <a:avLst/>
              <a:gdLst>
                <a:gd name="T0" fmla="*/ 1 w 10"/>
                <a:gd name="T1" fmla="*/ 1 h 15"/>
                <a:gd name="T2" fmla="*/ 1 w 10"/>
                <a:gd name="T3" fmla="*/ 2 h 15"/>
                <a:gd name="T4" fmla="*/ 2 w 10"/>
                <a:gd name="T5" fmla="*/ 1 h 15"/>
                <a:gd name="T6" fmla="*/ 1 w 10"/>
                <a:gd name="T7" fmla="*/ 1 h 15"/>
                <a:gd name="T8" fmla="*/ 1 w 10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1" y="8"/>
                  </a:moveTo>
                  <a:cubicBezTo>
                    <a:pt x="1" y="12"/>
                    <a:pt x="4" y="15"/>
                    <a:pt x="6" y="14"/>
                  </a:cubicBezTo>
                  <a:cubicBezTo>
                    <a:pt x="8" y="14"/>
                    <a:pt x="10" y="11"/>
                    <a:pt x="9" y="7"/>
                  </a:cubicBezTo>
                  <a:cubicBezTo>
                    <a:pt x="8" y="3"/>
                    <a:pt x="6" y="0"/>
                    <a:pt x="4" y="1"/>
                  </a:cubicBezTo>
                  <a:cubicBezTo>
                    <a:pt x="1" y="1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5" name="Freeform 549">
              <a:extLst>
                <a:ext uri="{FF2B5EF4-FFF2-40B4-BE49-F238E27FC236}">
                  <a16:creationId xmlns:a16="http://schemas.microsoft.com/office/drawing/2014/main" id="{7BD5AF46-F644-4102-A250-601FDFE6C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58"/>
              <a:ext cx="3" cy="3"/>
            </a:xfrm>
            <a:custGeom>
              <a:avLst/>
              <a:gdLst>
                <a:gd name="T0" fmla="*/ 0 w 6"/>
                <a:gd name="T1" fmla="*/ 1 h 5"/>
                <a:gd name="T2" fmla="*/ 1 w 6"/>
                <a:gd name="T3" fmla="*/ 1 h 5"/>
                <a:gd name="T4" fmla="*/ 1 w 6"/>
                <a:gd name="T5" fmla="*/ 1 h 5"/>
                <a:gd name="T6" fmla="*/ 1 w 6"/>
                <a:gd name="T7" fmla="*/ 0 h 5"/>
                <a:gd name="T8" fmla="*/ 0 w 6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5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6" name="Freeform 550">
              <a:extLst>
                <a:ext uri="{FF2B5EF4-FFF2-40B4-BE49-F238E27FC236}">
                  <a16:creationId xmlns:a16="http://schemas.microsoft.com/office/drawing/2014/main" id="{4CC4F0CB-F4C0-474F-A3BE-05FE927DB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34"/>
              <a:ext cx="253" cy="1244"/>
            </a:xfrm>
            <a:custGeom>
              <a:avLst/>
              <a:gdLst>
                <a:gd name="T0" fmla="*/ 35 w 511"/>
                <a:gd name="T1" fmla="*/ 306 h 2508"/>
                <a:gd name="T2" fmla="*/ 25 w 511"/>
                <a:gd name="T3" fmla="*/ 298 h 2508"/>
                <a:gd name="T4" fmla="*/ 22 w 511"/>
                <a:gd name="T5" fmla="*/ 280 h 2508"/>
                <a:gd name="T6" fmla="*/ 28 w 511"/>
                <a:gd name="T7" fmla="*/ 268 h 2508"/>
                <a:gd name="T8" fmla="*/ 18 w 511"/>
                <a:gd name="T9" fmla="*/ 260 h 2508"/>
                <a:gd name="T10" fmla="*/ 14 w 511"/>
                <a:gd name="T11" fmla="*/ 243 h 2508"/>
                <a:gd name="T12" fmla="*/ 21 w 511"/>
                <a:gd name="T13" fmla="*/ 230 h 2508"/>
                <a:gd name="T14" fmla="*/ 10 w 511"/>
                <a:gd name="T15" fmla="*/ 222 h 2508"/>
                <a:gd name="T16" fmla="*/ 6 w 511"/>
                <a:gd name="T17" fmla="*/ 205 h 2508"/>
                <a:gd name="T18" fmla="*/ 11 w 511"/>
                <a:gd name="T19" fmla="*/ 191 h 2508"/>
                <a:gd name="T20" fmla="*/ 1 w 511"/>
                <a:gd name="T21" fmla="*/ 182 h 2508"/>
                <a:gd name="T22" fmla="*/ 0 w 511"/>
                <a:gd name="T23" fmla="*/ 164 h 2508"/>
                <a:gd name="T24" fmla="*/ 9 w 511"/>
                <a:gd name="T25" fmla="*/ 152 h 2508"/>
                <a:gd name="T26" fmla="*/ 0 w 511"/>
                <a:gd name="T27" fmla="*/ 139 h 2508"/>
                <a:gd name="T28" fmla="*/ 3 w 511"/>
                <a:gd name="T29" fmla="*/ 123 h 2508"/>
                <a:gd name="T30" fmla="*/ 13 w 511"/>
                <a:gd name="T31" fmla="*/ 113 h 2508"/>
                <a:gd name="T32" fmla="*/ 8 w 511"/>
                <a:gd name="T33" fmla="*/ 99 h 2508"/>
                <a:gd name="T34" fmla="*/ 14 w 511"/>
                <a:gd name="T35" fmla="*/ 82 h 2508"/>
                <a:gd name="T36" fmla="*/ 25 w 511"/>
                <a:gd name="T37" fmla="*/ 75 h 2508"/>
                <a:gd name="T38" fmla="*/ 21 w 511"/>
                <a:gd name="T39" fmla="*/ 65 h 2508"/>
                <a:gd name="T40" fmla="*/ 25 w 511"/>
                <a:gd name="T41" fmla="*/ 48 h 2508"/>
                <a:gd name="T42" fmla="*/ 36 w 511"/>
                <a:gd name="T43" fmla="*/ 39 h 2508"/>
                <a:gd name="T44" fmla="*/ 30 w 511"/>
                <a:gd name="T45" fmla="*/ 28 h 2508"/>
                <a:gd name="T46" fmla="*/ 33 w 511"/>
                <a:gd name="T47" fmla="*/ 10 h 2508"/>
                <a:gd name="T48" fmla="*/ 48 w 511"/>
                <a:gd name="T49" fmla="*/ 1 h 2508"/>
                <a:gd name="T50" fmla="*/ 51 w 511"/>
                <a:gd name="T51" fmla="*/ 1 h 2508"/>
                <a:gd name="T52" fmla="*/ 61 w 511"/>
                <a:gd name="T53" fmla="*/ 15 h 2508"/>
                <a:gd name="T54" fmla="*/ 57 w 511"/>
                <a:gd name="T55" fmla="*/ 33 h 2508"/>
                <a:gd name="T56" fmla="*/ 46 w 511"/>
                <a:gd name="T57" fmla="*/ 41 h 2508"/>
                <a:gd name="T58" fmla="*/ 51 w 511"/>
                <a:gd name="T59" fmla="*/ 56 h 2508"/>
                <a:gd name="T60" fmla="*/ 47 w 511"/>
                <a:gd name="T61" fmla="*/ 73 h 2508"/>
                <a:gd name="T62" fmla="*/ 35 w 511"/>
                <a:gd name="T63" fmla="*/ 79 h 2508"/>
                <a:gd name="T64" fmla="*/ 39 w 511"/>
                <a:gd name="T65" fmla="*/ 93 h 2508"/>
                <a:gd name="T66" fmla="*/ 34 w 511"/>
                <a:gd name="T67" fmla="*/ 109 h 2508"/>
                <a:gd name="T68" fmla="*/ 25 w 511"/>
                <a:gd name="T69" fmla="*/ 115 h 2508"/>
                <a:gd name="T70" fmla="*/ 30 w 511"/>
                <a:gd name="T71" fmla="*/ 127 h 2508"/>
                <a:gd name="T72" fmla="*/ 27 w 511"/>
                <a:gd name="T73" fmla="*/ 144 h 2508"/>
                <a:gd name="T74" fmla="*/ 20 w 511"/>
                <a:gd name="T75" fmla="*/ 153 h 2508"/>
                <a:gd name="T76" fmla="*/ 28 w 511"/>
                <a:gd name="T77" fmla="*/ 163 h 2508"/>
                <a:gd name="T78" fmla="*/ 28 w 511"/>
                <a:gd name="T79" fmla="*/ 181 h 2508"/>
                <a:gd name="T80" fmla="*/ 22 w 511"/>
                <a:gd name="T81" fmla="*/ 189 h 2508"/>
                <a:gd name="T82" fmla="*/ 32 w 511"/>
                <a:gd name="T83" fmla="*/ 198 h 2508"/>
                <a:gd name="T84" fmla="*/ 36 w 511"/>
                <a:gd name="T85" fmla="*/ 215 h 2508"/>
                <a:gd name="T86" fmla="*/ 30 w 511"/>
                <a:gd name="T87" fmla="*/ 228 h 2508"/>
                <a:gd name="T88" fmla="*/ 42 w 511"/>
                <a:gd name="T89" fmla="*/ 237 h 2508"/>
                <a:gd name="T90" fmla="*/ 45 w 511"/>
                <a:gd name="T91" fmla="*/ 253 h 2508"/>
                <a:gd name="T92" fmla="*/ 39 w 511"/>
                <a:gd name="T93" fmla="*/ 266 h 2508"/>
                <a:gd name="T94" fmla="*/ 50 w 511"/>
                <a:gd name="T95" fmla="*/ 275 h 2508"/>
                <a:gd name="T96" fmla="*/ 52 w 511"/>
                <a:gd name="T97" fmla="*/ 293 h 2508"/>
                <a:gd name="T98" fmla="*/ 45 w 511"/>
                <a:gd name="T99" fmla="*/ 305 h 25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11" h="2508">
                  <a:moveTo>
                    <a:pt x="290" y="2508"/>
                  </a:moveTo>
                  <a:cubicBezTo>
                    <a:pt x="252" y="2505"/>
                    <a:pt x="213" y="2482"/>
                    <a:pt x="206" y="2438"/>
                  </a:cubicBezTo>
                  <a:cubicBezTo>
                    <a:pt x="182" y="2297"/>
                    <a:pt x="182" y="2297"/>
                    <a:pt x="182" y="2297"/>
                  </a:cubicBezTo>
                  <a:cubicBezTo>
                    <a:pt x="175" y="2256"/>
                    <a:pt x="205" y="2214"/>
                    <a:pt x="231" y="2194"/>
                  </a:cubicBezTo>
                  <a:cubicBezTo>
                    <a:pt x="202" y="2188"/>
                    <a:pt x="160" y="2171"/>
                    <a:pt x="151" y="2132"/>
                  </a:cubicBezTo>
                  <a:cubicBezTo>
                    <a:pt x="120" y="1992"/>
                    <a:pt x="120" y="1992"/>
                    <a:pt x="120" y="1992"/>
                  </a:cubicBezTo>
                  <a:cubicBezTo>
                    <a:pt x="111" y="1950"/>
                    <a:pt x="142" y="1904"/>
                    <a:pt x="169" y="1884"/>
                  </a:cubicBezTo>
                  <a:cubicBezTo>
                    <a:pt x="135" y="1882"/>
                    <a:pt x="91" y="1860"/>
                    <a:pt x="81" y="1817"/>
                  </a:cubicBezTo>
                  <a:cubicBezTo>
                    <a:pt x="48" y="1677"/>
                    <a:pt x="48" y="1677"/>
                    <a:pt x="48" y="1677"/>
                  </a:cubicBezTo>
                  <a:cubicBezTo>
                    <a:pt x="38" y="1635"/>
                    <a:pt x="66" y="1591"/>
                    <a:pt x="94" y="1571"/>
                  </a:cubicBezTo>
                  <a:cubicBezTo>
                    <a:pt x="56" y="1566"/>
                    <a:pt x="11" y="1536"/>
                    <a:pt x="10" y="1487"/>
                  </a:cubicBezTo>
                  <a:cubicBezTo>
                    <a:pt x="6" y="1343"/>
                    <a:pt x="6" y="1343"/>
                    <a:pt x="6" y="1343"/>
                  </a:cubicBezTo>
                  <a:cubicBezTo>
                    <a:pt x="4" y="1299"/>
                    <a:pt x="43" y="1260"/>
                    <a:pt x="75" y="1247"/>
                  </a:cubicBezTo>
                  <a:cubicBezTo>
                    <a:pt x="39" y="1235"/>
                    <a:pt x="0" y="1191"/>
                    <a:pt x="7" y="1142"/>
                  </a:cubicBezTo>
                  <a:cubicBezTo>
                    <a:pt x="27" y="1001"/>
                    <a:pt x="27" y="1001"/>
                    <a:pt x="27" y="1001"/>
                  </a:cubicBezTo>
                  <a:cubicBezTo>
                    <a:pt x="34" y="957"/>
                    <a:pt x="77" y="933"/>
                    <a:pt x="111" y="925"/>
                  </a:cubicBezTo>
                  <a:cubicBezTo>
                    <a:pt x="78" y="906"/>
                    <a:pt x="51" y="856"/>
                    <a:pt x="67" y="810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30" y="637"/>
                    <a:pt x="173" y="623"/>
                    <a:pt x="204" y="618"/>
                  </a:cubicBezTo>
                  <a:cubicBezTo>
                    <a:pt x="184" y="599"/>
                    <a:pt x="160" y="569"/>
                    <a:pt x="169" y="533"/>
                  </a:cubicBezTo>
                  <a:cubicBezTo>
                    <a:pt x="206" y="394"/>
                    <a:pt x="206" y="394"/>
                    <a:pt x="206" y="394"/>
                  </a:cubicBezTo>
                  <a:cubicBezTo>
                    <a:pt x="217" y="354"/>
                    <a:pt x="261" y="325"/>
                    <a:pt x="293" y="318"/>
                  </a:cubicBezTo>
                  <a:cubicBezTo>
                    <a:pt x="269" y="301"/>
                    <a:pt x="236" y="264"/>
                    <a:pt x="244" y="225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85" y="31"/>
                    <a:pt x="349" y="0"/>
                    <a:pt x="391" y="8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1" y="75"/>
                    <a:pt x="500" y="128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6"/>
                    <a:pt x="379" y="339"/>
                  </a:cubicBezTo>
                  <a:cubicBezTo>
                    <a:pt x="405" y="360"/>
                    <a:pt x="433" y="416"/>
                    <a:pt x="422" y="458"/>
                  </a:cubicBezTo>
                  <a:cubicBezTo>
                    <a:pt x="385" y="596"/>
                    <a:pt x="385" y="596"/>
                    <a:pt x="385" y="596"/>
                  </a:cubicBezTo>
                  <a:cubicBezTo>
                    <a:pt x="373" y="640"/>
                    <a:pt x="325" y="648"/>
                    <a:pt x="291" y="648"/>
                  </a:cubicBezTo>
                  <a:cubicBezTo>
                    <a:pt x="313" y="672"/>
                    <a:pt x="339" y="719"/>
                    <a:pt x="324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4" y="924"/>
                    <a:pt x="225" y="938"/>
                    <a:pt x="201" y="944"/>
                  </a:cubicBezTo>
                  <a:cubicBezTo>
                    <a:pt x="224" y="964"/>
                    <a:pt x="252" y="1004"/>
                    <a:pt x="247" y="1042"/>
                  </a:cubicBezTo>
                  <a:cubicBezTo>
                    <a:pt x="226" y="1184"/>
                    <a:pt x="226" y="1184"/>
                    <a:pt x="226" y="1184"/>
                  </a:cubicBezTo>
                  <a:cubicBezTo>
                    <a:pt x="221" y="1219"/>
                    <a:pt x="187" y="1239"/>
                    <a:pt x="162" y="1249"/>
                  </a:cubicBezTo>
                  <a:cubicBezTo>
                    <a:pt x="190" y="1264"/>
                    <a:pt x="228" y="1298"/>
                    <a:pt x="229" y="1338"/>
                  </a:cubicBezTo>
                  <a:cubicBezTo>
                    <a:pt x="233" y="1481"/>
                    <a:pt x="233" y="1481"/>
                    <a:pt x="233" y="1481"/>
                  </a:cubicBezTo>
                  <a:cubicBezTo>
                    <a:pt x="234" y="1515"/>
                    <a:pt x="204" y="1540"/>
                    <a:pt x="184" y="1555"/>
                  </a:cubicBezTo>
                  <a:cubicBezTo>
                    <a:pt x="213" y="1565"/>
                    <a:pt x="254" y="1586"/>
                    <a:pt x="263" y="1624"/>
                  </a:cubicBezTo>
                  <a:cubicBezTo>
                    <a:pt x="296" y="1763"/>
                    <a:pt x="296" y="1763"/>
                    <a:pt x="296" y="1763"/>
                  </a:cubicBezTo>
                  <a:cubicBezTo>
                    <a:pt x="305" y="1805"/>
                    <a:pt x="275" y="1847"/>
                    <a:pt x="247" y="1864"/>
                  </a:cubicBezTo>
                  <a:cubicBezTo>
                    <a:pt x="282" y="1869"/>
                    <a:pt x="332" y="1895"/>
                    <a:pt x="341" y="1939"/>
                  </a:cubicBezTo>
                  <a:cubicBezTo>
                    <a:pt x="372" y="2079"/>
                    <a:pt x="372" y="2079"/>
                    <a:pt x="372" y="2079"/>
                  </a:cubicBezTo>
                  <a:cubicBezTo>
                    <a:pt x="382" y="2122"/>
                    <a:pt x="348" y="2162"/>
                    <a:pt x="319" y="2178"/>
                  </a:cubicBezTo>
                  <a:cubicBezTo>
                    <a:pt x="351" y="2187"/>
                    <a:pt x="398" y="2214"/>
                    <a:pt x="405" y="2255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6" y="2442"/>
                    <a:pt x="404" y="2479"/>
                    <a:pt x="368" y="2495"/>
                  </a:cubicBezTo>
                </a:path>
              </a:pathLst>
            </a:custGeom>
            <a:noFill/>
            <a:ln w="317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7" name="Freeform 551">
              <a:extLst>
                <a:ext uri="{FF2B5EF4-FFF2-40B4-BE49-F238E27FC236}">
                  <a16:creationId xmlns:a16="http://schemas.microsoft.com/office/drawing/2014/main" id="{38B055B9-0D57-45C0-A683-40DD94E44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31"/>
              <a:ext cx="35" cy="93"/>
            </a:xfrm>
            <a:custGeom>
              <a:avLst/>
              <a:gdLst>
                <a:gd name="T0" fmla="*/ 8 w 71"/>
                <a:gd name="T1" fmla="*/ 1 h 188"/>
                <a:gd name="T2" fmla="*/ 0 w 71"/>
                <a:gd name="T3" fmla="*/ 23 h 188"/>
                <a:gd name="T4" fmla="*/ 8 w 71"/>
                <a:gd name="T5" fmla="*/ 1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88">
                  <a:moveTo>
                    <a:pt x="71" y="9"/>
                  </a:moveTo>
                  <a:cubicBezTo>
                    <a:pt x="71" y="9"/>
                    <a:pt x="25" y="13"/>
                    <a:pt x="0" y="188"/>
                  </a:cubicBezTo>
                  <a:cubicBezTo>
                    <a:pt x="0" y="188"/>
                    <a:pt x="12" y="0"/>
                    <a:pt x="7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8" name="Freeform 552">
              <a:extLst>
                <a:ext uri="{FF2B5EF4-FFF2-40B4-BE49-F238E27FC236}">
                  <a16:creationId xmlns:a16="http://schemas.microsoft.com/office/drawing/2014/main" id="{C3284630-4B9A-482D-A40D-2147C20FA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983"/>
              <a:ext cx="40" cy="92"/>
            </a:xfrm>
            <a:custGeom>
              <a:avLst/>
              <a:gdLst>
                <a:gd name="T0" fmla="*/ 10 w 80"/>
                <a:gd name="T1" fmla="*/ 1 h 187"/>
                <a:gd name="T2" fmla="*/ 0 w 80"/>
                <a:gd name="T3" fmla="*/ 22 h 187"/>
                <a:gd name="T4" fmla="*/ 10 w 80"/>
                <a:gd name="T5" fmla="*/ 1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87">
                  <a:moveTo>
                    <a:pt x="80" y="13"/>
                  </a:moveTo>
                  <a:cubicBezTo>
                    <a:pt x="80" y="13"/>
                    <a:pt x="35" y="14"/>
                    <a:pt x="0" y="187"/>
                  </a:cubicBezTo>
                  <a:cubicBezTo>
                    <a:pt x="0" y="187"/>
                    <a:pt x="22" y="0"/>
                    <a:pt x="8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9" name="Freeform 553">
              <a:extLst>
                <a:ext uri="{FF2B5EF4-FFF2-40B4-BE49-F238E27FC236}">
                  <a16:creationId xmlns:a16="http://schemas.microsoft.com/office/drawing/2014/main" id="{6A64098C-B31F-4862-9D71-A524C0731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129"/>
              <a:ext cx="47" cy="92"/>
            </a:xfrm>
            <a:custGeom>
              <a:avLst/>
              <a:gdLst>
                <a:gd name="T0" fmla="*/ 11 w 95"/>
                <a:gd name="T1" fmla="*/ 3 h 184"/>
                <a:gd name="T2" fmla="*/ 0 w 95"/>
                <a:gd name="T3" fmla="*/ 23 h 184"/>
                <a:gd name="T4" fmla="*/ 11 w 95"/>
                <a:gd name="T5" fmla="*/ 3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4">
                  <a:moveTo>
                    <a:pt x="95" y="18"/>
                  </a:moveTo>
                  <a:cubicBezTo>
                    <a:pt x="95" y="18"/>
                    <a:pt x="50" y="15"/>
                    <a:pt x="0" y="184"/>
                  </a:cubicBezTo>
                  <a:cubicBezTo>
                    <a:pt x="0" y="184"/>
                    <a:pt x="39" y="0"/>
                    <a:pt x="9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0" name="Freeform 554">
              <a:extLst>
                <a:ext uri="{FF2B5EF4-FFF2-40B4-BE49-F238E27FC236}">
                  <a16:creationId xmlns:a16="http://schemas.microsoft.com/office/drawing/2014/main" id="{FE6027DC-2303-49B8-88BE-0CFD1B8B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288"/>
              <a:ext cx="29" cy="93"/>
            </a:xfrm>
            <a:custGeom>
              <a:avLst/>
              <a:gdLst>
                <a:gd name="T0" fmla="*/ 7 w 59"/>
                <a:gd name="T1" fmla="*/ 0 h 188"/>
                <a:gd name="T2" fmla="*/ 0 w 59"/>
                <a:gd name="T3" fmla="*/ 23 h 188"/>
                <a:gd name="T4" fmla="*/ 7 w 59"/>
                <a:gd name="T5" fmla="*/ 0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8">
                  <a:moveTo>
                    <a:pt x="59" y="6"/>
                  </a:moveTo>
                  <a:cubicBezTo>
                    <a:pt x="59" y="6"/>
                    <a:pt x="14" y="12"/>
                    <a:pt x="0" y="188"/>
                  </a:cubicBezTo>
                  <a:cubicBezTo>
                    <a:pt x="0" y="188"/>
                    <a:pt x="0" y="0"/>
                    <a:pt x="5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1" name="Freeform 555">
              <a:extLst>
                <a:ext uri="{FF2B5EF4-FFF2-40B4-BE49-F238E27FC236}">
                  <a16:creationId xmlns:a16="http://schemas.microsoft.com/office/drawing/2014/main" id="{A20B603C-7180-4CD2-AAFC-F0B17B691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451"/>
              <a:ext cx="29" cy="94"/>
            </a:xfrm>
            <a:custGeom>
              <a:avLst/>
              <a:gdLst>
                <a:gd name="T0" fmla="*/ 7 w 59"/>
                <a:gd name="T1" fmla="*/ 0 h 190"/>
                <a:gd name="T2" fmla="*/ 4 w 59"/>
                <a:gd name="T3" fmla="*/ 23 h 190"/>
                <a:gd name="T4" fmla="*/ 7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59" y="0"/>
                  </a:moveTo>
                  <a:cubicBezTo>
                    <a:pt x="59" y="0"/>
                    <a:pt x="15" y="14"/>
                    <a:pt x="32" y="190"/>
                  </a:cubicBezTo>
                  <a:cubicBezTo>
                    <a:pt x="32" y="190"/>
                    <a:pt x="0" y="4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2" name="Freeform 556">
              <a:extLst>
                <a:ext uri="{FF2B5EF4-FFF2-40B4-BE49-F238E27FC236}">
                  <a16:creationId xmlns:a16="http://schemas.microsoft.com/office/drawing/2014/main" id="{B4E9B818-4F33-4A67-AF69-FECD9EC64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11"/>
              <a:ext cx="34" cy="95"/>
            </a:xfrm>
            <a:custGeom>
              <a:avLst/>
              <a:gdLst>
                <a:gd name="T0" fmla="*/ 7 w 69"/>
                <a:gd name="T1" fmla="*/ 0 h 192"/>
                <a:gd name="T2" fmla="*/ 8 w 69"/>
                <a:gd name="T3" fmla="*/ 23 h 192"/>
                <a:gd name="T4" fmla="*/ 7 w 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92">
                  <a:moveTo>
                    <a:pt x="57" y="0"/>
                  </a:moveTo>
                  <a:cubicBezTo>
                    <a:pt x="57" y="0"/>
                    <a:pt x="17" y="23"/>
                    <a:pt x="69" y="192"/>
                  </a:cubicBezTo>
                  <a:cubicBezTo>
                    <a:pt x="69" y="192"/>
                    <a:pt x="0" y="16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3" name="Freeform 557">
              <a:extLst>
                <a:ext uri="{FF2B5EF4-FFF2-40B4-BE49-F238E27FC236}">
                  <a16:creationId xmlns:a16="http://schemas.microsoft.com/office/drawing/2014/main" id="{AA2EB381-52D1-4AB0-8E22-4C901C2C2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765"/>
              <a:ext cx="34" cy="96"/>
            </a:xfrm>
            <a:custGeom>
              <a:avLst/>
              <a:gdLst>
                <a:gd name="T0" fmla="*/ 8 w 67"/>
                <a:gd name="T1" fmla="*/ 0 h 192"/>
                <a:gd name="T2" fmla="*/ 9 w 67"/>
                <a:gd name="T3" fmla="*/ 24 h 192"/>
                <a:gd name="T4" fmla="*/ 8 w 67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192">
                  <a:moveTo>
                    <a:pt x="57" y="0"/>
                  </a:moveTo>
                  <a:cubicBezTo>
                    <a:pt x="57" y="0"/>
                    <a:pt x="17" y="22"/>
                    <a:pt x="67" y="192"/>
                  </a:cubicBezTo>
                  <a:cubicBezTo>
                    <a:pt x="67" y="192"/>
                    <a:pt x="0" y="15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4" name="Freeform 558">
              <a:extLst>
                <a:ext uri="{FF2B5EF4-FFF2-40B4-BE49-F238E27FC236}">
                  <a16:creationId xmlns:a16="http://schemas.microsoft.com/office/drawing/2014/main" id="{DABE54B7-C736-4AD6-ACAE-267B5F24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919"/>
              <a:ext cx="28" cy="95"/>
            </a:xfrm>
            <a:custGeom>
              <a:avLst/>
              <a:gdLst>
                <a:gd name="T0" fmla="*/ 7 w 58"/>
                <a:gd name="T1" fmla="*/ 0 h 192"/>
                <a:gd name="T2" fmla="*/ 7 w 58"/>
                <a:gd name="T3" fmla="*/ 23 h 192"/>
                <a:gd name="T4" fmla="*/ 7 w 58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2">
                  <a:moveTo>
                    <a:pt x="58" y="0"/>
                  </a:moveTo>
                  <a:cubicBezTo>
                    <a:pt x="58" y="0"/>
                    <a:pt x="17" y="20"/>
                    <a:pt x="57" y="192"/>
                  </a:cubicBezTo>
                  <a:cubicBezTo>
                    <a:pt x="57" y="192"/>
                    <a:pt x="0" y="12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5" name="Oval 559">
              <a:extLst>
                <a:ext uri="{FF2B5EF4-FFF2-40B4-BE49-F238E27FC236}">
                  <a16:creationId xmlns:a16="http://schemas.microsoft.com/office/drawing/2014/main" id="{F7085C64-C650-459A-BA97-3C24EA173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314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606" name="Oval 560">
              <a:extLst>
                <a:ext uri="{FF2B5EF4-FFF2-40B4-BE49-F238E27FC236}">
                  <a16:creationId xmlns:a16="http://schemas.microsoft.com/office/drawing/2014/main" id="{9E821732-F8BF-4961-B61B-8CE61DBB5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68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607" name="Freeform 561">
              <a:extLst>
                <a:ext uri="{FF2B5EF4-FFF2-40B4-BE49-F238E27FC236}">
                  <a16:creationId xmlns:a16="http://schemas.microsoft.com/office/drawing/2014/main" id="{17462453-B587-42DA-B791-4414C52C1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070"/>
              <a:ext cx="675" cy="269"/>
            </a:xfrm>
            <a:custGeom>
              <a:avLst/>
              <a:gdLst>
                <a:gd name="T0" fmla="*/ 67 w 1359"/>
                <a:gd name="T1" fmla="*/ 0 h 542"/>
                <a:gd name="T2" fmla="*/ 90 w 1359"/>
                <a:gd name="T3" fmla="*/ 14 h 542"/>
                <a:gd name="T4" fmla="*/ 113 w 1359"/>
                <a:gd name="T5" fmla="*/ 21 h 542"/>
                <a:gd name="T6" fmla="*/ 137 w 1359"/>
                <a:gd name="T7" fmla="*/ 20 h 542"/>
                <a:gd name="T8" fmla="*/ 166 w 1359"/>
                <a:gd name="T9" fmla="*/ 31 h 542"/>
                <a:gd name="T10" fmla="*/ 166 w 1359"/>
                <a:gd name="T11" fmla="*/ 32 h 542"/>
                <a:gd name="T12" fmla="*/ 144 w 1359"/>
                <a:gd name="T13" fmla="*/ 25 h 542"/>
                <a:gd name="T14" fmla="*/ 122 w 1359"/>
                <a:gd name="T15" fmla="*/ 22 h 542"/>
                <a:gd name="T16" fmla="*/ 116 w 1359"/>
                <a:gd name="T17" fmla="*/ 23 h 542"/>
                <a:gd name="T18" fmla="*/ 142 w 1359"/>
                <a:gd name="T19" fmla="*/ 61 h 542"/>
                <a:gd name="T20" fmla="*/ 141 w 1359"/>
                <a:gd name="T21" fmla="*/ 61 h 542"/>
                <a:gd name="T22" fmla="*/ 115 w 1359"/>
                <a:gd name="T23" fmla="*/ 24 h 542"/>
                <a:gd name="T24" fmla="*/ 97 w 1359"/>
                <a:gd name="T25" fmla="*/ 17 h 542"/>
                <a:gd name="T26" fmla="*/ 96 w 1359"/>
                <a:gd name="T27" fmla="*/ 32 h 542"/>
                <a:gd name="T28" fmla="*/ 88 w 1359"/>
                <a:gd name="T29" fmla="*/ 62 h 542"/>
                <a:gd name="T30" fmla="*/ 87 w 1359"/>
                <a:gd name="T31" fmla="*/ 61 h 542"/>
                <a:gd name="T32" fmla="*/ 90 w 1359"/>
                <a:gd name="T33" fmla="*/ 37 h 542"/>
                <a:gd name="T34" fmla="*/ 93 w 1359"/>
                <a:gd name="T35" fmla="*/ 17 h 542"/>
                <a:gd name="T36" fmla="*/ 63 w 1359"/>
                <a:gd name="T37" fmla="*/ 3 h 542"/>
                <a:gd name="T38" fmla="*/ 59 w 1359"/>
                <a:gd name="T39" fmla="*/ 24 h 542"/>
                <a:gd name="T40" fmla="*/ 57 w 1359"/>
                <a:gd name="T41" fmla="*/ 33 h 542"/>
                <a:gd name="T42" fmla="*/ 61 w 1359"/>
                <a:gd name="T43" fmla="*/ 63 h 542"/>
                <a:gd name="T44" fmla="*/ 60 w 1359"/>
                <a:gd name="T45" fmla="*/ 63 h 542"/>
                <a:gd name="T46" fmla="*/ 57 w 1359"/>
                <a:gd name="T47" fmla="*/ 38 h 542"/>
                <a:gd name="T48" fmla="*/ 57 w 1359"/>
                <a:gd name="T49" fmla="*/ 26 h 542"/>
                <a:gd name="T50" fmla="*/ 39 w 1359"/>
                <a:gd name="T51" fmla="*/ 33 h 542"/>
                <a:gd name="T52" fmla="*/ 14 w 1359"/>
                <a:gd name="T53" fmla="*/ 66 h 542"/>
                <a:gd name="T54" fmla="*/ 13 w 1359"/>
                <a:gd name="T55" fmla="*/ 66 h 542"/>
                <a:gd name="T56" fmla="*/ 37 w 1359"/>
                <a:gd name="T57" fmla="*/ 32 h 542"/>
                <a:gd name="T58" fmla="*/ 22 w 1359"/>
                <a:gd name="T59" fmla="*/ 30 h 542"/>
                <a:gd name="T60" fmla="*/ 0 w 1359"/>
                <a:gd name="T61" fmla="*/ 24 h 542"/>
                <a:gd name="T62" fmla="*/ 0 w 1359"/>
                <a:gd name="T63" fmla="*/ 23 h 542"/>
                <a:gd name="T64" fmla="*/ 20 w 1359"/>
                <a:gd name="T65" fmla="*/ 27 h 542"/>
                <a:gd name="T66" fmla="*/ 39 w 1359"/>
                <a:gd name="T67" fmla="*/ 30 h 542"/>
                <a:gd name="T68" fmla="*/ 59 w 1359"/>
                <a:gd name="T69" fmla="*/ 12 h 542"/>
                <a:gd name="T70" fmla="*/ 57 w 1359"/>
                <a:gd name="T71" fmla="*/ 2 h 542"/>
                <a:gd name="T72" fmla="*/ 67 w 1359"/>
                <a:gd name="T73" fmla="*/ 0 h 5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59" h="542">
                  <a:moveTo>
                    <a:pt x="545" y="1"/>
                  </a:moveTo>
                  <a:cubicBezTo>
                    <a:pt x="545" y="1"/>
                    <a:pt x="582" y="111"/>
                    <a:pt x="737" y="115"/>
                  </a:cubicBezTo>
                  <a:cubicBezTo>
                    <a:pt x="846" y="117"/>
                    <a:pt x="906" y="162"/>
                    <a:pt x="926" y="169"/>
                  </a:cubicBezTo>
                  <a:cubicBezTo>
                    <a:pt x="967" y="182"/>
                    <a:pt x="1026" y="139"/>
                    <a:pt x="1113" y="168"/>
                  </a:cubicBezTo>
                  <a:cubicBezTo>
                    <a:pt x="1200" y="197"/>
                    <a:pt x="1253" y="250"/>
                    <a:pt x="1355" y="255"/>
                  </a:cubicBezTo>
                  <a:cubicBezTo>
                    <a:pt x="1355" y="255"/>
                    <a:pt x="1359" y="260"/>
                    <a:pt x="1354" y="264"/>
                  </a:cubicBezTo>
                  <a:cubicBezTo>
                    <a:pt x="1354" y="264"/>
                    <a:pt x="1274" y="262"/>
                    <a:pt x="1175" y="206"/>
                  </a:cubicBezTo>
                  <a:cubicBezTo>
                    <a:pt x="1127" y="178"/>
                    <a:pt x="1077" y="160"/>
                    <a:pt x="997" y="178"/>
                  </a:cubicBezTo>
                  <a:cubicBezTo>
                    <a:pt x="974" y="184"/>
                    <a:pt x="944" y="185"/>
                    <a:pt x="944" y="185"/>
                  </a:cubicBezTo>
                  <a:cubicBezTo>
                    <a:pt x="944" y="185"/>
                    <a:pt x="1090" y="239"/>
                    <a:pt x="1160" y="497"/>
                  </a:cubicBezTo>
                  <a:cubicBezTo>
                    <a:pt x="1160" y="497"/>
                    <a:pt x="1154" y="503"/>
                    <a:pt x="1151" y="500"/>
                  </a:cubicBezTo>
                  <a:cubicBezTo>
                    <a:pt x="1151" y="500"/>
                    <a:pt x="1122" y="296"/>
                    <a:pt x="936" y="196"/>
                  </a:cubicBezTo>
                  <a:cubicBezTo>
                    <a:pt x="891" y="171"/>
                    <a:pt x="859" y="148"/>
                    <a:pt x="790" y="142"/>
                  </a:cubicBezTo>
                  <a:cubicBezTo>
                    <a:pt x="790" y="142"/>
                    <a:pt x="848" y="170"/>
                    <a:pt x="785" y="260"/>
                  </a:cubicBezTo>
                  <a:cubicBezTo>
                    <a:pt x="722" y="351"/>
                    <a:pt x="697" y="411"/>
                    <a:pt x="716" y="502"/>
                  </a:cubicBezTo>
                  <a:cubicBezTo>
                    <a:pt x="716" y="502"/>
                    <a:pt x="716" y="507"/>
                    <a:pt x="710" y="500"/>
                  </a:cubicBezTo>
                  <a:cubicBezTo>
                    <a:pt x="710" y="500"/>
                    <a:pt x="674" y="404"/>
                    <a:pt x="739" y="306"/>
                  </a:cubicBezTo>
                  <a:cubicBezTo>
                    <a:pt x="796" y="220"/>
                    <a:pt x="830" y="168"/>
                    <a:pt x="763" y="138"/>
                  </a:cubicBezTo>
                  <a:cubicBezTo>
                    <a:pt x="763" y="138"/>
                    <a:pt x="583" y="148"/>
                    <a:pt x="514" y="30"/>
                  </a:cubicBezTo>
                  <a:cubicBezTo>
                    <a:pt x="514" y="30"/>
                    <a:pt x="522" y="143"/>
                    <a:pt x="478" y="200"/>
                  </a:cubicBezTo>
                  <a:cubicBezTo>
                    <a:pt x="478" y="200"/>
                    <a:pt x="468" y="243"/>
                    <a:pt x="468" y="270"/>
                  </a:cubicBezTo>
                  <a:cubicBezTo>
                    <a:pt x="468" y="316"/>
                    <a:pt x="517" y="398"/>
                    <a:pt x="494" y="515"/>
                  </a:cubicBezTo>
                  <a:cubicBezTo>
                    <a:pt x="494" y="515"/>
                    <a:pt x="491" y="518"/>
                    <a:pt x="488" y="515"/>
                  </a:cubicBezTo>
                  <a:cubicBezTo>
                    <a:pt x="488" y="515"/>
                    <a:pt x="507" y="429"/>
                    <a:pt x="467" y="312"/>
                  </a:cubicBezTo>
                  <a:cubicBezTo>
                    <a:pt x="454" y="274"/>
                    <a:pt x="464" y="221"/>
                    <a:pt x="468" y="211"/>
                  </a:cubicBezTo>
                  <a:cubicBezTo>
                    <a:pt x="468" y="211"/>
                    <a:pt x="444" y="250"/>
                    <a:pt x="317" y="271"/>
                  </a:cubicBezTo>
                  <a:cubicBezTo>
                    <a:pt x="179" y="294"/>
                    <a:pt x="111" y="409"/>
                    <a:pt x="113" y="539"/>
                  </a:cubicBezTo>
                  <a:cubicBezTo>
                    <a:pt x="113" y="539"/>
                    <a:pt x="110" y="542"/>
                    <a:pt x="107" y="539"/>
                  </a:cubicBezTo>
                  <a:cubicBezTo>
                    <a:pt x="107" y="539"/>
                    <a:pt x="101" y="298"/>
                    <a:pt x="303" y="264"/>
                  </a:cubicBezTo>
                  <a:cubicBezTo>
                    <a:pt x="303" y="264"/>
                    <a:pt x="223" y="269"/>
                    <a:pt x="181" y="248"/>
                  </a:cubicBezTo>
                  <a:cubicBezTo>
                    <a:pt x="126" y="221"/>
                    <a:pt x="51" y="189"/>
                    <a:pt x="3" y="193"/>
                  </a:cubicBezTo>
                  <a:cubicBezTo>
                    <a:pt x="3" y="193"/>
                    <a:pt x="0" y="189"/>
                    <a:pt x="4" y="187"/>
                  </a:cubicBezTo>
                  <a:cubicBezTo>
                    <a:pt x="4" y="187"/>
                    <a:pt x="75" y="177"/>
                    <a:pt x="162" y="223"/>
                  </a:cubicBezTo>
                  <a:cubicBezTo>
                    <a:pt x="226" y="258"/>
                    <a:pt x="269" y="241"/>
                    <a:pt x="317" y="247"/>
                  </a:cubicBezTo>
                  <a:cubicBezTo>
                    <a:pt x="353" y="252"/>
                    <a:pt x="481" y="229"/>
                    <a:pt x="477" y="103"/>
                  </a:cubicBezTo>
                  <a:cubicBezTo>
                    <a:pt x="475" y="36"/>
                    <a:pt x="467" y="16"/>
                    <a:pt x="467" y="16"/>
                  </a:cubicBezTo>
                  <a:cubicBezTo>
                    <a:pt x="467" y="16"/>
                    <a:pt x="535" y="0"/>
                    <a:pt x="545" y="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8" name="Freeform 562">
              <a:extLst>
                <a:ext uri="{FF2B5EF4-FFF2-40B4-BE49-F238E27FC236}">
                  <a16:creationId xmlns:a16="http://schemas.microsoft.com/office/drawing/2014/main" id="{1C6EC555-842F-4B2E-BE53-4720B63E6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170"/>
              <a:ext cx="67" cy="56"/>
            </a:xfrm>
            <a:custGeom>
              <a:avLst/>
              <a:gdLst>
                <a:gd name="T0" fmla="*/ 0 w 136"/>
                <a:gd name="T1" fmla="*/ 6 h 113"/>
                <a:gd name="T2" fmla="*/ 4 w 136"/>
                <a:gd name="T3" fmla="*/ 6 h 113"/>
                <a:gd name="T4" fmla="*/ 14 w 136"/>
                <a:gd name="T5" fmla="*/ 0 h 113"/>
                <a:gd name="T6" fmla="*/ 16 w 136"/>
                <a:gd name="T7" fmla="*/ 2 h 113"/>
                <a:gd name="T8" fmla="*/ 16 w 136"/>
                <a:gd name="T9" fmla="*/ 11 h 113"/>
                <a:gd name="T10" fmla="*/ 14 w 136"/>
                <a:gd name="T11" fmla="*/ 14 h 113"/>
                <a:gd name="T12" fmla="*/ 4 w 136"/>
                <a:gd name="T13" fmla="*/ 8 h 113"/>
                <a:gd name="T14" fmla="*/ 0 w 136"/>
                <a:gd name="T15" fmla="*/ 7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113">
                  <a:moveTo>
                    <a:pt x="0" y="53"/>
                  </a:moveTo>
                  <a:cubicBezTo>
                    <a:pt x="17" y="52"/>
                    <a:pt x="29" y="50"/>
                    <a:pt x="36" y="48"/>
                  </a:cubicBezTo>
                  <a:cubicBezTo>
                    <a:pt x="50" y="34"/>
                    <a:pt x="114" y="0"/>
                    <a:pt x="114" y="0"/>
                  </a:cubicBezTo>
                  <a:cubicBezTo>
                    <a:pt x="124" y="0"/>
                    <a:pt x="132" y="7"/>
                    <a:pt x="133" y="17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6" y="104"/>
                    <a:pt x="128" y="112"/>
                    <a:pt x="118" y="113"/>
                  </a:cubicBezTo>
                  <a:cubicBezTo>
                    <a:pt x="118" y="113"/>
                    <a:pt x="51" y="79"/>
                    <a:pt x="37" y="65"/>
                  </a:cubicBezTo>
                  <a:cubicBezTo>
                    <a:pt x="29" y="64"/>
                    <a:pt x="7" y="62"/>
                    <a:pt x="0" y="6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9" name="Freeform 563">
              <a:extLst>
                <a:ext uri="{FF2B5EF4-FFF2-40B4-BE49-F238E27FC236}">
                  <a16:creationId xmlns:a16="http://schemas.microsoft.com/office/drawing/2014/main" id="{056A78A6-6F98-4DA7-BC0C-4B4B9DD0D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0" name="Freeform 564">
              <a:extLst>
                <a:ext uri="{FF2B5EF4-FFF2-40B4-BE49-F238E27FC236}">
                  <a16:creationId xmlns:a16="http://schemas.microsoft.com/office/drawing/2014/main" id="{4D62A8A9-FAE9-4123-A79E-2308DAB8F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202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1 w 2"/>
                <a:gd name="T5" fmla="*/ 0 h 3"/>
                <a:gd name="T6" fmla="*/ 0 w 2"/>
                <a:gd name="T7" fmla="*/ 1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1" name="Freeform 565">
              <a:extLst>
                <a:ext uri="{FF2B5EF4-FFF2-40B4-BE49-F238E27FC236}">
                  <a16:creationId xmlns:a16="http://schemas.microsoft.com/office/drawing/2014/main" id="{E343FD3B-5C55-4492-87B2-F1BED4B8C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2"/>
              <a:ext cx="15" cy="4"/>
            </a:xfrm>
            <a:custGeom>
              <a:avLst/>
              <a:gdLst>
                <a:gd name="T0" fmla="*/ 0 w 30"/>
                <a:gd name="T1" fmla="*/ 0 h 9"/>
                <a:gd name="T2" fmla="*/ 4 w 30"/>
                <a:gd name="T3" fmla="*/ 0 h 9"/>
                <a:gd name="T4" fmla="*/ 0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0" y="0"/>
                    <a:pt x="2" y="7"/>
                    <a:pt x="30" y="4"/>
                  </a:cubicBezTo>
                  <a:cubicBezTo>
                    <a:pt x="30" y="4"/>
                    <a:pt x="1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2" name="Freeform 566">
              <a:extLst>
                <a:ext uri="{FF2B5EF4-FFF2-40B4-BE49-F238E27FC236}">
                  <a16:creationId xmlns:a16="http://schemas.microsoft.com/office/drawing/2014/main" id="{89CA8C7F-67EC-4B1E-ADCC-4A2FA416B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172"/>
              <a:ext cx="13" cy="52"/>
            </a:xfrm>
            <a:custGeom>
              <a:avLst/>
              <a:gdLst>
                <a:gd name="T0" fmla="*/ 2 w 26"/>
                <a:gd name="T1" fmla="*/ 13 h 105"/>
                <a:gd name="T2" fmla="*/ 3 w 26"/>
                <a:gd name="T3" fmla="*/ 6 h 105"/>
                <a:gd name="T4" fmla="*/ 2 w 26"/>
                <a:gd name="T5" fmla="*/ 0 h 105"/>
                <a:gd name="T6" fmla="*/ 1 w 26"/>
                <a:gd name="T7" fmla="*/ 6 h 105"/>
                <a:gd name="T8" fmla="*/ 2 w 26"/>
                <a:gd name="T9" fmla="*/ 13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5">
                  <a:moveTo>
                    <a:pt x="12" y="105"/>
                  </a:moveTo>
                  <a:cubicBezTo>
                    <a:pt x="26" y="103"/>
                    <a:pt x="21" y="81"/>
                    <a:pt x="20" y="52"/>
                  </a:cubicBezTo>
                  <a:cubicBezTo>
                    <a:pt x="20" y="23"/>
                    <a:pt x="20" y="0"/>
                    <a:pt x="9" y="0"/>
                  </a:cubicBezTo>
                  <a:cubicBezTo>
                    <a:pt x="4" y="0"/>
                    <a:pt x="0" y="23"/>
                    <a:pt x="1" y="52"/>
                  </a:cubicBezTo>
                  <a:cubicBezTo>
                    <a:pt x="2" y="81"/>
                    <a:pt x="7" y="105"/>
                    <a:pt x="12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3" name="Freeform 567">
              <a:extLst>
                <a:ext uri="{FF2B5EF4-FFF2-40B4-BE49-F238E27FC236}">
                  <a16:creationId xmlns:a16="http://schemas.microsoft.com/office/drawing/2014/main" id="{C70F3E28-72E3-4BAF-B221-5254B8A29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3171"/>
              <a:ext cx="13" cy="40"/>
            </a:xfrm>
            <a:custGeom>
              <a:avLst/>
              <a:gdLst>
                <a:gd name="T0" fmla="*/ 3 w 26"/>
                <a:gd name="T1" fmla="*/ 0 h 81"/>
                <a:gd name="T2" fmla="*/ 3 w 26"/>
                <a:gd name="T3" fmla="*/ 10 h 81"/>
                <a:gd name="T4" fmla="*/ 4 w 26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1">
                  <a:moveTo>
                    <a:pt x="22" y="0"/>
                  </a:moveTo>
                  <a:cubicBezTo>
                    <a:pt x="0" y="15"/>
                    <a:pt x="18" y="81"/>
                    <a:pt x="18" y="81"/>
                  </a:cubicBezTo>
                  <a:cubicBezTo>
                    <a:pt x="12" y="4"/>
                    <a:pt x="26" y="1"/>
                    <a:pt x="26" y="1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4" name="Freeform 568">
              <a:extLst>
                <a:ext uri="{FF2B5EF4-FFF2-40B4-BE49-F238E27FC236}">
                  <a16:creationId xmlns:a16="http://schemas.microsoft.com/office/drawing/2014/main" id="{8AC1ABF7-F71A-48C5-8C84-92C09E31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172"/>
              <a:ext cx="8" cy="27"/>
            </a:xfrm>
            <a:custGeom>
              <a:avLst/>
              <a:gdLst>
                <a:gd name="T0" fmla="*/ 2 w 15"/>
                <a:gd name="T1" fmla="*/ 0 h 55"/>
                <a:gd name="T2" fmla="*/ 1 w 15"/>
                <a:gd name="T3" fmla="*/ 6 h 55"/>
                <a:gd name="T4" fmla="*/ 2 w 15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5">
                  <a:moveTo>
                    <a:pt x="15" y="0"/>
                  </a:moveTo>
                  <a:cubicBezTo>
                    <a:pt x="15" y="0"/>
                    <a:pt x="2" y="15"/>
                    <a:pt x="8" y="55"/>
                  </a:cubicBezTo>
                  <a:cubicBezTo>
                    <a:pt x="8" y="55"/>
                    <a:pt x="0" y="1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5" name="Freeform 569">
              <a:extLst>
                <a:ext uri="{FF2B5EF4-FFF2-40B4-BE49-F238E27FC236}">
                  <a16:creationId xmlns:a16="http://schemas.microsoft.com/office/drawing/2014/main" id="{2FE4B925-5278-44F1-9350-73561EA87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177"/>
              <a:ext cx="3" cy="6"/>
            </a:xfrm>
            <a:custGeom>
              <a:avLst/>
              <a:gdLst>
                <a:gd name="T0" fmla="*/ 1 w 6"/>
                <a:gd name="T1" fmla="*/ 2 h 12"/>
                <a:gd name="T2" fmla="*/ 1 w 6"/>
                <a:gd name="T3" fmla="*/ 1 h 12"/>
                <a:gd name="T4" fmla="*/ 1 w 6"/>
                <a:gd name="T5" fmla="*/ 0 h 12"/>
                <a:gd name="T6" fmla="*/ 0 w 6"/>
                <a:gd name="T7" fmla="*/ 1 h 12"/>
                <a:gd name="T8" fmla="*/ 1 w 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3" y="12"/>
                  </a:moveTo>
                  <a:cubicBezTo>
                    <a:pt x="5" y="12"/>
                    <a:pt x="6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ubicBezTo>
                    <a:pt x="1" y="0"/>
                    <a:pt x="0" y="3"/>
                    <a:pt x="0" y="6"/>
                  </a:cubicBezTo>
                  <a:cubicBezTo>
                    <a:pt x="0" y="9"/>
                    <a:pt x="2" y="12"/>
                    <a:pt x="3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6" name="Freeform 570">
              <a:extLst>
                <a:ext uri="{FF2B5EF4-FFF2-40B4-BE49-F238E27FC236}">
                  <a16:creationId xmlns:a16="http://schemas.microsoft.com/office/drawing/2014/main" id="{FFE6F6E9-F171-4BB5-9875-2E57AB209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8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0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7" name="Freeform 571">
              <a:extLst>
                <a:ext uri="{FF2B5EF4-FFF2-40B4-BE49-F238E27FC236}">
                  <a16:creationId xmlns:a16="http://schemas.microsoft.com/office/drawing/2014/main" id="{AC4D3ED8-E5DB-4F40-B415-B0974B93E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321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1" y="0"/>
                    <a:pt x="0" y="2"/>
                    <a:pt x="1" y="5"/>
                  </a:cubicBezTo>
                  <a:cubicBezTo>
                    <a:pt x="1" y="8"/>
                    <a:pt x="2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8" name="Freeform 572">
              <a:extLst>
                <a:ext uri="{FF2B5EF4-FFF2-40B4-BE49-F238E27FC236}">
                  <a16:creationId xmlns:a16="http://schemas.microsoft.com/office/drawing/2014/main" id="{211997B5-279C-4FE4-9A46-D3498F0F6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208"/>
              <a:ext cx="2" cy="5"/>
            </a:xfrm>
            <a:custGeom>
              <a:avLst/>
              <a:gdLst>
                <a:gd name="T0" fmla="*/ 1 w 4"/>
                <a:gd name="T1" fmla="*/ 2 h 10"/>
                <a:gd name="T2" fmla="*/ 1 w 4"/>
                <a:gd name="T3" fmla="*/ 1 h 10"/>
                <a:gd name="T4" fmla="*/ 1 w 4"/>
                <a:gd name="T5" fmla="*/ 0 h 10"/>
                <a:gd name="T6" fmla="*/ 0 w 4"/>
                <a:gd name="T7" fmla="*/ 1 h 10"/>
                <a:gd name="T8" fmla="*/ 1 w 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2" y="10"/>
                  </a:moveTo>
                  <a:cubicBezTo>
                    <a:pt x="3" y="9"/>
                    <a:pt x="4" y="7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9" name="Freeform 573">
              <a:extLst>
                <a:ext uri="{FF2B5EF4-FFF2-40B4-BE49-F238E27FC236}">
                  <a16:creationId xmlns:a16="http://schemas.microsoft.com/office/drawing/2014/main" id="{7A0A9DD7-9A0B-4B06-AFF7-A476886C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87"/>
              <a:ext cx="4" cy="7"/>
            </a:xfrm>
            <a:custGeom>
              <a:avLst/>
              <a:gdLst>
                <a:gd name="T0" fmla="*/ 1 w 8"/>
                <a:gd name="T1" fmla="*/ 1 h 15"/>
                <a:gd name="T2" fmla="*/ 1 w 8"/>
                <a:gd name="T3" fmla="*/ 0 h 15"/>
                <a:gd name="T4" fmla="*/ 1 w 8"/>
                <a:gd name="T5" fmla="*/ 0 h 15"/>
                <a:gd name="T6" fmla="*/ 0 w 8"/>
                <a:gd name="T7" fmla="*/ 1 h 15"/>
                <a:gd name="T8" fmla="*/ 1 w 8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3"/>
                    <a:pt x="0" y="8"/>
                  </a:cubicBezTo>
                  <a:cubicBezTo>
                    <a:pt x="0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0" name="Freeform 574">
              <a:extLst>
                <a:ext uri="{FF2B5EF4-FFF2-40B4-BE49-F238E27FC236}">
                  <a16:creationId xmlns:a16="http://schemas.microsoft.com/office/drawing/2014/main" id="{276BAB38-9420-4A52-A59C-0BC616BF2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96"/>
              <a:ext cx="3" cy="8"/>
            </a:xfrm>
            <a:custGeom>
              <a:avLst/>
              <a:gdLst>
                <a:gd name="T0" fmla="*/ 0 w 7"/>
                <a:gd name="T1" fmla="*/ 2 h 15"/>
                <a:gd name="T2" fmla="*/ 0 w 7"/>
                <a:gd name="T3" fmla="*/ 1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1" name="Freeform 575">
              <a:extLst>
                <a:ext uri="{FF2B5EF4-FFF2-40B4-BE49-F238E27FC236}">
                  <a16:creationId xmlns:a16="http://schemas.microsoft.com/office/drawing/2014/main" id="{25347AF9-8D1E-4238-8643-150929F33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3197"/>
              <a:ext cx="4" cy="8"/>
            </a:xfrm>
            <a:custGeom>
              <a:avLst/>
              <a:gdLst>
                <a:gd name="T0" fmla="*/ 1 w 7"/>
                <a:gd name="T1" fmla="*/ 2 h 16"/>
                <a:gd name="T2" fmla="*/ 1 w 7"/>
                <a:gd name="T3" fmla="*/ 1 h 16"/>
                <a:gd name="T4" fmla="*/ 1 w 7"/>
                <a:gd name="T5" fmla="*/ 0 h 16"/>
                <a:gd name="T6" fmla="*/ 0 w 7"/>
                <a:gd name="T7" fmla="*/ 1 h 16"/>
                <a:gd name="T8" fmla="*/ 1 w 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">
                  <a:moveTo>
                    <a:pt x="4" y="16"/>
                  </a:moveTo>
                  <a:cubicBezTo>
                    <a:pt x="6" y="16"/>
                    <a:pt x="7" y="12"/>
                    <a:pt x="7" y="8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4"/>
                    <a:pt x="0" y="8"/>
                  </a:cubicBezTo>
                  <a:cubicBezTo>
                    <a:pt x="0" y="13"/>
                    <a:pt x="2" y="16"/>
                    <a:pt x="4" y="1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2" name="Freeform 576">
              <a:extLst>
                <a:ext uri="{FF2B5EF4-FFF2-40B4-BE49-F238E27FC236}">
                  <a16:creationId xmlns:a16="http://schemas.microsoft.com/office/drawing/2014/main" id="{C4BBC3DB-651F-4F05-A891-83C5D3331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207"/>
              <a:ext cx="3" cy="7"/>
            </a:xfrm>
            <a:custGeom>
              <a:avLst/>
              <a:gdLst>
                <a:gd name="T0" fmla="*/ 0 w 7"/>
                <a:gd name="T1" fmla="*/ 1 h 15"/>
                <a:gd name="T2" fmla="*/ 0 w 7"/>
                <a:gd name="T3" fmla="*/ 0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3" name="Freeform 577">
              <a:extLst>
                <a:ext uri="{FF2B5EF4-FFF2-40B4-BE49-F238E27FC236}">
                  <a16:creationId xmlns:a16="http://schemas.microsoft.com/office/drawing/2014/main" id="{CC7DA04E-0D25-4DDD-A6D1-A84FFF58C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312"/>
              <a:ext cx="55" cy="72"/>
            </a:xfrm>
            <a:custGeom>
              <a:avLst/>
              <a:gdLst>
                <a:gd name="T0" fmla="*/ 4 w 111"/>
                <a:gd name="T1" fmla="*/ 0 h 144"/>
                <a:gd name="T2" fmla="*/ 5 w 111"/>
                <a:gd name="T3" fmla="*/ 5 h 144"/>
                <a:gd name="T4" fmla="*/ 13 w 111"/>
                <a:gd name="T5" fmla="*/ 13 h 144"/>
                <a:gd name="T6" fmla="*/ 12 w 111"/>
                <a:gd name="T7" fmla="*/ 16 h 144"/>
                <a:gd name="T8" fmla="*/ 2 w 111"/>
                <a:gd name="T9" fmla="*/ 18 h 144"/>
                <a:gd name="T10" fmla="*/ 0 w 111"/>
                <a:gd name="T11" fmla="*/ 17 h 144"/>
                <a:gd name="T12" fmla="*/ 3 w 111"/>
                <a:gd name="T13" fmla="*/ 5 h 144"/>
                <a:gd name="T14" fmla="*/ 2 w 111"/>
                <a:gd name="T15" fmla="*/ 1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44">
                  <a:moveTo>
                    <a:pt x="32" y="0"/>
                  </a:moveTo>
                  <a:cubicBezTo>
                    <a:pt x="36" y="16"/>
                    <a:pt x="41" y="28"/>
                    <a:pt x="44" y="34"/>
                  </a:cubicBezTo>
                  <a:cubicBezTo>
                    <a:pt x="61" y="44"/>
                    <a:pt x="109" y="99"/>
                    <a:pt x="109" y="99"/>
                  </a:cubicBezTo>
                  <a:cubicBezTo>
                    <a:pt x="111" y="109"/>
                    <a:pt x="106" y="119"/>
                    <a:pt x="96" y="12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12" y="144"/>
                    <a:pt x="2" y="138"/>
                    <a:pt x="0" y="129"/>
                  </a:cubicBezTo>
                  <a:cubicBezTo>
                    <a:pt x="0" y="129"/>
                    <a:pt x="17" y="56"/>
                    <a:pt x="28" y="38"/>
                  </a:cubicBezTo>
                  <a:cubicBezTo>
                    <a:pt x="28" y="31"/>
                    <a:pt x="24" y="9"/>
                    <a:pt x="23" y="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4" name="Freeform 578">
              <a:extLst>
                <a:ext uri="{FF2B5EF4-FFF2-40B4-BE49-F238E27FC236}">
                  <a16:creationId xmlns:a16="http://schemas.microsoft.com/office/drawing/2014/main" id="{3B8F153B-D0CB-48D6-BE7C-A87265830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33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5" name="Freeform 579">
              <a:extLst>
                <a:ext uri="{FF2B5EF4-FFF2-40B4-BE49-F238E27FC236}">
                  <a16:creationId xmlns:a16="http://schemas.microsoft.com/office/drawing/2014/main" id="{26EA3D6A-70AB-42E7-AF93-A864F8FEB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35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6" name="Freeform 580">
              <a:extLst>
                <a:ext uri="{FF2B5EF4-FFF2-40B4-BE49-F238E27FC236}">
                  <a16:creationId xmlns:a16="http://schemas.microsoft.com/office/drawing/2014/main" id="{5BC236A7-F99C-4C49-BBF7-9B18A44D0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334"/>
              <a:ext cx="6" cy="14"/>
            </a:xfrm>
            <a:custGeom>
              <a:avLst/>
              <a:gdLst>
                <a:gd name="T0" fmla="*/ 1 w 11"/>
                <a:gd name="T1" fmla="*/ 0 h 30"/>
                <a:gd name="T2" fmla="*/ 2 w 11"/>
                <a:gd name="T3" fmla="*/ 3 h 30"/>
                <a:gd name="T4" fmla="*/ 1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8" y="0"/>
                  </a:moveTo>
                  <a:cubicBezTo>
                    <a:pt x="8" y="0"/>
                    <a:pt x="2" y="4"/>
                    <a:pt x="11" y="30"/>
                  </a:cubicBezTo>
                  <a:cubicBezTo>
                    <a:pt x="11" y="30"/>
                    <a:pt x="0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7" name="Freeform 581">
              <a:extLst>
                <a:ext uri="{FF2B5EF4-FFF2-40B4-BE49-F238E27FC236}">
                  <a16:creationId xmlns:a16="http://schemas.microsoft.com/office/drawing/2014/main" id="{3791A03F-1237-401A-A7B7-4A68EF0D9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362"/>
              <a:ext cx="53" cy="23"/>
            </a:xfrm>
            <a:custGeom>
              <a:avLst/>
              <a:gdLst>
                <a:gd name="T0" fmla="*/ 1 w 106"/>
                <a:gd name="T1" fmla="*/ 4 h 45"/>
                <a:gd name="T2" fmla="*/ 7 w 106"/>
                <a:gd name="T3" fmla="*/ 4 h 45"/>
                <a:gd name="T4" fmla="*/ 13 w 106"/>
                <a:gd name="T5" fmla="*/ 1 h 45"/>
                <a:gd name="T6" fmla="*/ 7 w 106"/>
                <a:gd name="T7" fmla="*/ 2 h 45"/>
                <a:gd name="T8" fmla="*/ 1 w 106"/>
                <a:gd name="T9" fmla="*/ 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5">
                  <a:moveTo>
                    <a:pt x="2" y="32"/>
                  </a:moveTo>
                  <a:cubicBezTo>
                    <a:pt x="6" y="45"/>
                    <a:pt x="27" y="35"/>
                    <a:pt x="55" y="28"/>
                  </a:cubicBezTo>
                  <a:cubicBezTo>
                    <a:pt x="83" y="20"/>
                    <a:pt x="106" y="16"/>
                    <a:pt x="104" y="5"/>
                  </a:cubicBezTo>
                  <a:cubicBezTo>
                    <a:pt x="102" y="0"/>
                    <a:pt x="78" y="2"/>
                    <a:pt x="50" y="9"/>
                  </a:cubicBezTo>
                  <a:cubicBezTo>
                    <a:pt x="22" y="16"/>
                    <a:pt x="0" y="27"/>
                    <a:pt x="2" y="32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8" name="Freeform 582">
              <a:extLst>
                <a:ext uri="{FF2B5EF4-FFF2-40B4-BE49-F238E27FC236}">
                  <a16:creationId xmlns:a16="http://schemas.microsoft.com/office/drawing/2014/main" id="{5D27B726-1A43-42E6-BACE-B17A2526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53"/>
              <a:ext cx="39" cy="16"/>
            </a:xfrm>
            <a:custGeom>
              <a:avLst/>
              <a:gdLst>
                <a:gd name="T0" fmla="*/ 9 w 80"/>
                <a:gd name="T1" fmla="*/ 3 h 32"/>
                <a:gd name="T2" fmla="*/ 0 w 80"/>
                <a:gd name="T3" fmla="*/ 4 h 32"/>
                <a:gd name="T4" fmla="*/ 9 w 80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2">
                  <a:moveTo>
                    <a:pt x="80" y="17"/>
                  </a:moveTo>
                  <a:cubicBezTo>
                    <a:pt x="60" y="0"/>
                    <a:pt x="0" y="32"/>
                    <a:pt x="0" y="32"/>
                  </a:cubicBezTo>
                  <a:cubicBezTo>
                    <a:pt x="74" y="9"/>
                    <a:pt x="80" y="22"/>
                    <a:pt x="80" y="2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9" name="Freeform 583">
              <a:extLst>
                <a:ext uri="{FF2B5EF4-FFF2-40B4-BE49-F238E27FC236}">
                  <a16:creationId xmlns:a16="http://schemas.microsoft.com/office/drawing/2014/main" id="{50710B01-0443-4C12-84A9-2D49C3F99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356"/>
              <a:ext cx="27" cy="9"/>
            </a:xfrm>
            <a:custGeom>
              <a:avLst/>
              <a:gdLst>
                <a:gd name="T0" fmla="*/ 6 w 56"/>
                <a:gd name="T1" fmla="*/ 2 h 17"/>
                <a:gd name="T2" fmla="*/ 0 w 56"/>
                <a:gd name="T3" fmla="*/ 3 h 17"/>
                <a:gd name="T4" fmla="*/ 6 w 56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7">
                  <a:moveTo>
                    <a:pt x="56" y="12"/>
                  </a:moveTo>
                  <a:cubicBezTo>
                    <a:pt x="56" y="12"/>
                    <a:pt x="39" y="3"/>
                    <a:pt x="0" y="17"/>
                  </a:cubicBezTo>
                  <a:cubicBezTo>
                    <a:pt x="0" y="17"/>
                    <a:pt x="41" y="0"/>
                    <a:pt x="5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0" name="Freeform 584">
              <a:extLst>
                <a:ext uri="{FF2B5EF4-FFF2-40B4-BE49-F238E27FC236}">
                  <a16:creationId xmlns:a16="http://schemas.microsoft.com/office/drawing/2014/main" id="{03631FF0-F297-49EE-8DCD-35EA033DD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323"/>
              <a:ext cx="33" cy="36"/>
            </a:xfrm>
            <a:custGeom>
              <a:avLst/>
              <a:gdLst>
                <a:gd name="T0" fmla="*/ 0 w 68"/>
                <a:gd name="T1" fmla="*/ 0 h 73"/>
                <a:gd name="T2" fmla="*/ 3 w 68"/>
                <a:gd name="T3" fmla="*/ 3 h 73"/>
                <a:gd name="T4" fmla="*/ 6 w 68"/>
                <a:gd name="T5" fmla="*/ 6 h 73"/>
                <a:gd name="T6" fmla="*/ 7 w 68"/>
                <a:gd name="T7" fmla="*/ 7 h 73"/>
                <a:gd name="T8" fmla="*/ 8 w 68"/>
                <a:gd name="T9" fmla="*/ 8 h 73"/>
                <a:gd name="T10" fmla="*/ 7 w 68"/>
                <a:gd name="T11" fmla="*/ 8 h 73"/>
                <a:gd name="T12" fmla="*/ 5 w 68"/>
                <a:gd name="T13" fmla="*/ 8 h 73"/>
                <a:gd name="T14" fmla="*/ 3 w 68"/>
                <a:gd name="T15" fmla="*/ 8 h 73"/>
                <a:gd name="T16" fmla="*/ 3 w 68"/>
                <a:gd name="T17" fmla="*/ 7 h 73"/>
                <a:gd name="T18" fmla="*/ 2 w 68"/>
                <a:gd name="T19" fmla="*/ 6 h 73"/>
                <a:gd name="T20" fmla="*/ 1 w 68"/>
                <a:gd name="T21" fmla="*/ 4 h 73"/>
                <a:gd name="T22" fmla="*/ 0 w 68"/>
                <a:gd name="T23" fmla="*/ 1 h 73"/>
                <a:gd name="T24" fmla="*/ 0 w 68"/>
                <a:gd name="T25" fmla="*/ 0 h 73"/>
                <a:gd name="T26" fmla="*/ 0 w 68"/>
                <a:gd name="T27" fmla="*/ 0 h 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73">
                  <a:moveTo>
                    <a:pt x="6" y="4"/>
                  </a:moveTo>
                  <a:cubicBezTo>
                    <a:pt x="9" y="15"/>
                    <a:pt x="16" y="21"/>
                    <a:pt x="25" y="28"/>
                  </a:cubicBezTo>
                  <a:cubicBezTo>
                    <a:pt x="34" y="35"/>
                    <a:pt x="41" y="42"/>
                    <a:pt x="49" y="50"/>
                  </a:cubicBezTo>
                  <a:cubicBezTo>
                    <a:pt x="52" y="54"/>
                    <a:pt x="56" y="59"/>
                    <a:pt x="60" y="63"/>
                  </a:cubicBezTo>
                  <a:cubicBezTo>
                    <a:pt x="61" y="64"/>
                    <a:pt x="68" y="69"/>
                    <a:pt x="67" y="71"/>
                  </a:cubicBezTo>
                  <a:cubicBezTo>
                    <a:pt x="65" y="73"/>
                    <a:pt x="60" y="71"/>
                    <a:pt x="58" y="71"/>
                  </a:cubicBezTo>
                  <a:cubicBezTo>
                    <a:pt x="55" y="70"/>
                    <a:pt x="51" y="69"/>
                    <a:pt x="47" y="70"/>
                  </a:cubicBezTo>
                  <a:cubicBezTo>
                    <a:pt x="40" y="71"/>
                    <a:pt x="33" y="72"/>
                    <a:pt x="29" y="65"/>
                  </a:cubicBezTo>
                  <a:cubicBezTo>
                    <a:pt x="27" y="62"/>
                    <a:pt x="27" y="59"/>
                    <a:pt x="25" y="56"/>
                  </a:cubicBezTo>
                  <a:cubicBezTo>
                    <a:pt x="24" y="54"/>
                    <a:pt x="22" y="51"/>
                    <a:pt x="21" y="48"/>
                  </a:cubicBezTo>
                  <a:cubicBezTo>
                    <a:pt x="19" y="43"/>
                    <a:pt x="16" y="38"/>
                    <a:pt x="13" y="34"/>
                  </a:cubicBezTo>
                  <a:cubicBezTo>
                    <a:pt x="9" y="28"/>
                    <a:pt x="6" y="21"/>
                    <a:pt x="4" y="14"/>
                  </a:cubicBezTo>
                  <a:cubicBezTo>
                    <a:pt x="3" y="11"/>
                    <a:pt x="0" y="5"/>
                    <a:pt x="1" y="3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1" name="Freeform 585">
              <a:extLst>
                <a:ext uri="{FF2B5EF4-FFF2-40B4-BE49-F238E27FC236}">
                  <a16:creationId xmlns:a16="http://schemas.microsoft.com/office/drawing/2014/main" id="{84071E1F-24A4-42BF-AB1C-4B69E7C64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3365"/>
              <a:ext cx="7" cy="3"/>
            </a:xfrm>
            <a:custGeom>
              <a:avLst/>
              <a:gdLst>
                <a:gd name="T0" fmla="*/ 1 w 13"/>
                <a:gd name="T1" fmla="*/ 0 h 7"/>
                <a:gd name="T2" fmla="*/ 1 w 13"/>
                <a:gd name="T3" fmla="*/ 0 h 7"/>
                <a:gd name="T4" fmla="*/ 2 w 13"/>
                <a:gd name="T5" fmla="*/ 0 h 7"/>
                <a:gd name="T6" fmla="*/ 1 w 13"/>
                <a:gd name="T7" fmla="*/ 0 h 7"/>
                <a:gd name="T8" fmla="*/ 1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" y="5"/>
                  </a:moveTo>
                  <a:cubicBezTo>
                    <a:pt x="1" y="7"/>
                    <a:pt x="4" y="7"/>
                    <a:pt x="7" y="6"/>
                  </a:cubicBezTo>
                  <a:cubicBezTo>
                    <a:pt x="11" y="5"/>
                    <a:pt x="13" y="3"/>
                    <a:pt x="12" y="2"/>
                  </a:cubicBezTo>
                  <a:cubicBezTo>
                    <a:pt x="12" y="0"/>
                    <a:pt x="9" y="0"/>
                    <a:pt x="6" y="1"/>
                  </a:cubicBezTo>
                  <a:cubicBezTo>
                    <a:pt x="3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2" name="Freeform 586">
              <a:extLst>
                <a:ext uri="{FF2B5EF4-FFF2-40B4-BE49-F238E27FC236}">
                  <a16:creationId xmlns:a16="http://schemas.microsoft.com/office/drawing/2014/main" id="{5AB60561-426C-4FD4-9E23-A809F3190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3370"/>
              <a:ext cx="6" cy="3"/>
            </a:xfrm>
            <a:custGeom>
              <a:avLst/>
              <a:gdLst>
                <a:gd name="T0" fmla="*/ 0 w 11"/>
                <a:gd name="T1" fmla="*/ 1 h 6"/>
                <a:gd name="T2" fmla="*/ 1 w 11"/>
                <a:gd name="T3" fmla="*/ 1 h 6"/>
                <a:gd name="T4" fmla="*/ 2 w 11"/>
                <a:gd name="T5" fmla="*/ 1 h 6"/>
                <a:gd name="T6" fmla="*/ 1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5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3" name="Freeform 587">
              <a:extLst>
                <a:ext uri="{FF2B5EF4-FFF2-40B4-BE49-F238E27FC236}">
                  <a16:creationId xmlns:a16="http://schemas.microsoft.com/office/drawing/2014/main" id="{F3289768-FFE2-4EAC-9DCB-2B9CAFF9E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378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4" name="Freeform 588">
              <a:extLst>
                <a:ext uri="{FF2B5EF4-FFF2-40B4-BE49-F238E27FC236}">
                  <a16:creationId xmlns:a16="http://schemas.microsoft.com/office/drawing/2014/main" id="{33E31481-E04C-4460-A2E3-DD70815F2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76"/>
              <a:ext cx="5" cy="3"/>
            </a:xfrm>
            <a:custGeom>
              <a:avLst/>
              <a:gdLst>
                <a:gd name="T0" fmla="*/ 1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1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" y="4"/>
                  </a:moveTo>
                  <a:cubicBezTo>
                    <a:pt x="1" y="5"/>
                    <a:pt x="3" y="5"/>
                    <a:pt x="6" y="5"/>
                  </a:cubicBezTo>
                  <a:cubicBezTo>
                    <a:pt x="8" y="4"/>
                    <a:pt x="10" y="3"/>
                    <a:pt x="10" y="1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2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5" name="Freeform 589">
              <a:extLst>
                <a:ext uri="{FF2B5EF4-FFF2-40B4-BE49-F238E27FC236}">
                  <a16:creationId xmlns:a16="http://schemas.microsoft.com/office/drawing/2014/main" id="{F4EF64D7-075D-42BB-A03F-3F0F9BE72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366"/>
              <a:ext cx="8" cy="5"/>
            </a:xfrm>
            <a:custGeom>
              <a:avLst/>
              <a:gdLst>
                <a:gd name="T0" fmla="*/ 0 w 15"/>
                <a:gd name="T1" fmla="*/ 1 h 10"/>
                <a:gd name="T2" fmla="*/ 1 w 15"/>
                <a:gd name="T3" fmla="*/ 1 h 10"/>
                <a:gd name="T4" fmla="*/ 2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0" y="7"/>
                  </a:moveTo>
                  <a:cubicBezTo>
                    <a:pt x="1" y="9"/>
                    <a:pt x="4" y="10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0" y="0"/>
                    <a:pt x="6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6" name="Freeform 590">
              <a:extLst>
                <a:ext uri="{FF2B5EF4-FFF2-40B4-BE49-F238E27FC236}">
                  <a16:creationId xmlns:a16="http://schemas.microsoft.com/office/drawing/2014/main" id="{9108F61E-BF73-4B7F-93B6-85049AA48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8" y="7"/>
                  </a:cubicBezTo>
                  <a:cubicBezTo>
                    <a:pt x="12" y="6"/>
                    <a:pt x="15" y="4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7" name="Freeform 591">
              <a:extLst>
                <a:ext uri="{FF2B5EF4-FFF2-40B4-BE49-F238E27FC236}">
                  <a16:creationId xmlns:a16="http://schemas.microsoft.com/office/drawing/2014/main" id="{24BB74FA-3E7A-4A48-B486-44E0B5C5A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3368"/>
              <a:ext cx="8" cy="4"/>
            </a:xfrm>
            <a:custGeom>
              <a:avLst/>
              <a:gdLst>
                <a:gd name="T0" fmla="*/ 0 w 16"/>
                <a:gd name="T1" fmla="*/ 0 h 9"/>
                <a:gd name="T2" fmla="*/ 2 w 16"/>
                <a:gd name="T3" fmla="*/ 1 h 9"/>
                <a:gd name="T4" fmla="*/ 2 w 16"/>
                <a:gd name="T5" fmla="*/ 0 h 9"/>
                <a:gd name="T6" fmla="*/ 1 w 16"/>
                <a:gd name="T7" fmla="*/ 0 h 9"/>
                <a:gd name="T8" fmla="*/ 0 w 1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7"/>
                  </a:moveTo>
                  <a:cubicBezTo>
                    <a:pt x="1" y="9"/>
                    <a:pt x="5" y="9"/>
                    <a:pt x="9" y="8"/>
                  </a:cubicBezTo>
                  <a:cubicBezTo>
                    <a:pt x="13" y="7"/>
                    <a:pt x="16" y="4"/>
                    <a:pt x="16" y="2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8" name="Freeform 592">
              <a:extLst>
                <a:ext uri="{FF2B5EF4-FFF2-40B4-BE49-F238E27FC236}">
                  <a16:creationId xmlns:a16="http://schemas.microsoft.com/office/drawing/2014/main" id="{24CFF48F-D9E4-43E5-A783-DDAA3F9C9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9" y="7"/>
                  </a:cubicBezTo>
                  <a:cubicBezTo>
                    <a:pt x="13" y="6"/>
                    <a:pt x="15" y="3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9" name="Freeform 593">
              <a:extLst>
                <a:ext uri="{FF2B5EF4-FFF2-40B4-BE49-F238E27FC236}">
                  <a16:creationId xmlns:a16="http://schemas.microsoft.com/office/drawing/2014/main" id="{5CC76029-7FCE-4E67-A323-4CBEF1065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331"/>
              <a:ext cx="25" cy="24"/>
            </a:xfrm>
            <a:custGeom>
              <a:avLst/>
              <a:gdLst>
                <a:gd name="T0" fmla="*/ 0 w 50"/>
                <a:gd name="T1" fmla="*/ 0 h 50"/>
                <a:gd name="T2" fmla="*/ 7 w 50"/>
                <a:gd name="T3" fmla="*/ 6 h 50"/>
                <a:gd name="T4" fmla="*/ 0 w 50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0" y="0"/>
                    <a:pt x="37" y="28"/>
                    <a:pt x="50" y="50"/>
                  </a:cubicBezTo>
                  <a:cubicBezTo>
                    <a:pt x="50" y="50"/>
                    <a:pt x="26" y="2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0" name="Freeform 594">
              <a:extLst>
                <a:ext uri="{FF2B5EF4-FFF2-40B4-BE49-F238E27FC236}">
                  <a16:creationId xmlns:a16="http://schemas.microsoft.com/office/drawing/2014/main" id="{375E6162-1C3D-42FD-8B61-DBCF09D99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312"/>
              <a:ext cx="56" cy="71"/>
            </a:xfrm>
            <a:custGeom>
              <a:avLst/>
              <a:gdLst>
                <a:gd name="T0" fmla="*/ 4 w 113"/>
                <a:gd name="T1" fmla="*/ 0 h 142"/>
                <a:gd name="T2" fmla="*/ 6 w 113"/>
                <a:gd name="T3" fmla="*/ 5 h 142"/>
                <a:gd name="T4" fmla="*/ 13 w 113"/>
                <a:gd name="T5" fmla="*/ 13 h 142"/>
                <a:gd name="T6" fmla="*/ 12 w 113"/>
                <a:gd name="T7" fmla="*/ 16 h 142"/>
                <a:gd name="T8" fmla="*/ 2 w 113"/>
                <a:gd name="T9" fmla="*/ 18 h 142"/>
                <a:gd name="T10" fmla="*/ 0 w 113"/>
                <a:gd name="T11" fmla="*/ 16 h 142"/>
                <a:gd name="T12" fmla="*/ 4 w 113"/>
                <a:gd name="T13" fmla="*/ 5 h 142"/>
                <a:gd name="T14" fmla="*/ 4 w 113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2">
                  <a:moveTo>
                    <a:pt x="39" y="0"/>
                  </a:moveTo>
                  <a:cubicBezTo>
                    <a:pt x="42" y="16"/>
                    <a:pt x="47" y="28"/>
                    <a:pt x="50" y="35"/>
                  </a:cubicBezTo>
                  <a:cubicBezTo>
                    <a:pt x="66" y="46"/>
                    <a:pt x="111" y="103"/>
                    <a:pt x="111" y="103"/>
                  </a:cubicBezTo>
                  <a:cubicBezTo>
                    <a:pt x="113" y="113"/>
                    <a:pt x="106" y="122"/>
                    <a:pt x="97" y="124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12" y="142"/>
                    <a:pt x="2" y="136"/>
                    <a:pt x="0" y="126"/>
                  </a:cubicBezTo>
                  <a:cubicBezTo>
                    <a:pt x="0" y="126"/>
                    <a:pt x="22" y="54"/>
                    <a:pt x="33" y="38"/>
                  </a:cubicBezTo>
                  <a:cubicBezTo>
                    <a:pt x="33" y="30"/>
                    <a:pt x="35" y="21"/>
                    <a:pt x="32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1" name="Freeform 595">
              <a:extLst>
                <a:ext uri="{FF2B5EF4-FFF2-40B4-BE49-F238E27FC236}">
                  <a16:creationId xmlns:a16="http://schemas.microsoft.com/office/drawing/2014/main" id="{2C60B962-7406-41EA-8165-B7B4AC18D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333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2" name="Freeform 596">
              <a:extLst>
                <a:ext uri="{FF2B5EF4-FFF2-40B4-BE49-F238E27FC236}">
                  <a16:creationId xmlns:a16="http://schemas.microsoft.com/office/drawing/2014/main" id="{CC206CAC-B86A-4727-97C9-46FD014ED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335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3" name="Freeform 597">
              <a:extLst>
                <a:ext uri="{FF2B5EF4-FFF2-40B4-BE49-F238E27FC236}">
                  <a16:creationId xmlns:a16="http://schemas.microsoft.com/office/drawing/2014/main" id="{03A66081-3EB6-4BCF-B617-2715BD26A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334"/>
              <a:ext cx="6" cy="14"/>
            </a:xfrm>
            <a:custGeom>
              <a:avLst/>
              <a:gdLst>
                <a:gd name="T0" fmla="*/ 2 w 11"/>
                <a:gd name="T1" fmla="*/ 0 h 30"/>
                <a:gd name="T2" fmla="*/ 2 w 11"/>
                <a:gd name="T3" fmla="*/ 3 h 30"/>
                <a:gd name="T4" fmla="*/ 2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10" y="0"/>
                  </a:moveTo>
                  <a:cubicBezTo>
                    <a:pt x="10" y="0"/>
                    <a:pt x="3" y="3"/>
                    <a:pt x="11" y="30"/>
                  </a:cubicBezTo>
                  <a:cubicBezTo>
                    <a:pt x="11" y="30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4" name="Freeform 598">
              <a:extLst>
                <a:ext uri="{FF2B5EF4-FFF2-40B4-BE49-F238E27FC236}">
                  <a16:creationId xmlns:a16="http://schemas.microsoft.com/office/drawing/2014/main" id="{1C7FE282-4952-490D-97AC-688A681BA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364"/>
              <a:ext cx="53" cy="20"/>
            </a:xfrm>
            <a:custGeom>
              <a:avLst/>
              <a:gdLst>
                <a:gd name="T0" fmla="*/ 1 w 106"/>
                <a:gd name="T1" fmla="*/ 4 h 40"/>
                <a:gd name="T2" fmla="*/ 7 w 106"/>
                <a:gd name="T3" fmla="*/ 4 h 40"/>
                <a:gd name="T4" fmla="*/ 13 w 106"/>
                <a:gd name="T5" fmla="*/ 1 h 40"/>
                <a:gd name="T6" fmla="*/ 7 w 106"/>
                <a:gd name="T7" fmla="*/ 1 h 40"/>
                <a:gd name="T8" fmla="*/ 1 w 106"/>
                <a:gd name="T9" fmla="*/ 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0">
                  <a:moveTo>
                    <a:pt x="1" y="27"/>
                  </a:moveTo>
                  <a:cubicBezTo>
                    <a:pt x="5" y="40"/>
                    <a:pt x="26" y="32"/>
                    <a:pt x="54" y="26"/>
                  </a:cubicBezTo>
                  <a:cubicBezTo>
                    <a:pt x="83" y="20"/>
                    <a:pt x="106" y="17"/>
                    <a:pt x="104" y="6"/>
                  </a:cubicBezTo>
                  <a:cubicBezTo>
                    <a:pt x="103" y="0"/>
                    <a:pt x="79" y="1"/>
                    <a:pt x="51" y="7"/>
                  </a:cubicBezTo>
                  <a:cubicBezTo>
                    <a:pt x="22" y="12"/>
                    <a:pt x="0" y="22"/>
                    <a:pt x="1" y="27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5" name="Freeform 599">
              <a:extLst>
                <a:ext uri="{FF2B5EF4-FFF2-40B4-BE49-F238E27FC236}">
                  <a16:creationId xmlns:a16="http://schemas.microsoft.com/office/drawing/2014/main" id="{2591378F-F19A-4DA9-BB24-89D9E271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54"/>
              <a:ext cx="40" cy="15"/>
            </a:xfrm>
            <a:custGeom>
              <a:avLst/>
              <a:gdLst>
                <a:gd name="T0" fmla="*/ 10 w 80"/>
                <a:gd name="T1" fmla="*/ 3 h 29"/>
                <a:gd name="T2" fmla="*/ 0 w 80"/>
                <a:gd name="T3" fmla="*/ 4 h 29"/>
                <a:gd name="T4" fmla="*/ 10 w 80"/>
                <a:gd name="T5" fmla="*/ 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29">
                  <a:moveTo>
                    <a:pt x="80" y="19"/>
                  </a:moveTo>
                  <a:cubicBezTo>
                    <a:pt x="62" y="0"/>
                    <a:pt x="0" y="29"/>
                    <a:pt x="0" y="29"/>
                  </a:cubicBezTo>
                  <a:cubicBezTo>
                    <a:pt x="75" y="10"/>
                    <a:pt x="80" y="24"/>
                    <a:pt x="80" y="24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6" name="Freeform 600">
              <a:extLst>
                <a:ext uri="{FF2B5EF4-FFF2-40B4-BE49-F238E27FC236}">
                  <a16:creationId xmlns:a16="http://schemas.microsoft.com/office/drawing/2014/main" id="{A34A3E55-689C-44D3-AE87-557BD8731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358"/>
              <a:ext cx="28" cy="7"/>
            </a:xfrm>
            <a:custGeom>
              <a:avLst/>
              <a:gdLst>
                <a:gd name="T0" fmla="*/ 7 w 56"/>
                <a:gd name="T1" fmla="*/ 1 h 15"/>
                <a:gd name="T2" fmla="*/ 0 w 56"/>
                <a:gd name="T3" fmla="*/ 1 h 15"/>
                <a:gd name="T4" fmla="*/ 7 w 56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cubicBezTo>
                    <a:pt x="56" y="13"/>
                    <a:pt x="39" y="3"/>
                    <a:pt x="0" y="15"/>
                  </a:cubicBezTo>
                  <a:cubicBezTo>
                    <a:pt x="0" y="15"/>
                    <a:pt x="42" y="0"/>
                    <a:pt x="5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7" name="Freeform 601">
              <a:extLst>
                <a:ext uri="{FF2B5EF4-FFF2-40B4-BE49-F238E27FC236}">
                  <a16:creationId xmlns:a16="http://schemas.microsoft.com/office/drawing/2014/main" id="{6243BC8F-D9DE-4ED2-AB09-2D859EC7F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323"/>
              <a:ext cx="32" cy="37"/>
            </a:xfrm>
            <a:custGeom>
              <a:avLst/>
              <a:gdLst>
                <a:gd name="T0" fmla="*/ 1 w 64"/>
                <a:gd name="T1" fmla="*/ 0 h 76"/>
                <a:gd name="T2" fmla="*/ 3 w 64"/>
                <a:gd name="T3" fmla="*/ 3 h 76"/>
                <a:gd name="T4" fmla="*/ 6 w 64"/>
                <a:gd name="T5" fmla="*/ 6 h 76"/>
                <a:gd name="T6" fmla="*/ 7 w 64"/>
                <a:gd name="T7" fmla="*/ 8 h 76"/>
                <a:gd name="T8" fmla="*/ 8 w 64"/>
                <a:gd name="T9" fmla="*/ 9 h 76"/>
                <a:gd name="T10" fmla="*/ 7 w 64"/>
                <a:gd name="T11" fmla="*/ 9 h 76"/>
                <a:gd name="T12" fmla="*/ 6 w 64"/>
                <a:gd name="T13" fmla="*/ 8 h 76"/>
                <a:gd name="T14" fmla="*/ 4 w 64"/>
                <a:gd name="T15" fmla="*/ 8 h 76"/>
                <a:gd name="T16" fmla="*/ 3 w 64"/>
                <a:gd name="T17" fmla="*/ 7 h 76"/>
                <a:gd name="T18" fmla="*/ 3 w 64"/>
                <a:gd name="T19" fmla="*/ 6 h 76"/>
                <a:gd name="T20" fmla="*/ 2 w 64"/>
                <a:gd name="T21" fmla="*/ 4 h 76"/>
                <a:gd name="T22" fmla="*/ 1 w 64"/>
                <a:gd name="T23" fmla="*/ 1 h 76"/>
                <a:gd name="T24" fmla="*/ 1 w 64"/>
                <a:gd name="T25" fmla="*/ 0 h 76"/>
                <a:gd name="T26" fmla="*/ 1 w 64"/>
                <a:gd name="T27" fmla="*/ 0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76">
                  <a:moveTo>
                    <a:pt x="6" y="4"/>
                  </a:moveTo>
                  <a:cubicBezTo>
                    <a:pt x="9" y="15"/>
                    <a:pt x="15" y="22"/>
                    <a:pt x="24" y="29"/>
                  </a:cubicBezTo>
                  <a:cubicBezTo>
                    <a:pt x="32" y="36"/>
                    <a:pt x="39" y="44"/>
                    <a:pt x="46" y="53"/>
                  </a:cubicBezTo>
                  <a:cubicBezTo>
                    <a:pt x="50" y="57"/>
                    <a:pt x="53" y="61"/>
                    <a:pt x="56" y="66"/>
                  </a:cubicBezTo>
                  <a:cubicBezTo>
                    <a:pt x="58" y="67"/>
                    <a:pt x="64" y="72"/>
                    <a:pt x="63" y="74"/>
                  </a:cubicBezTo>
                  <a:cubicBezTo>
                    <a:pt x="62" y="76"/>
                    <a:pt x="56" y="74"/>
                    <a:pt x="55" y="74"/>
                  </a:cubicBezTo>
                  <a:cubicBezTo>
                    <a:pt x="51" y="73"/>
                    <a:pt x="47" y="72"/>
                    <a:pt x="43" y="72"/>
                  </a:cubicBezTo>
                  <a:cubicBezTo>
                    <a:pt x="36" y="73"/>
                    <a:pt x="29" y="73"/>
                    <a:pt x="25" y="66"/>
                  </a:cubicBezTo>
                  <a:cubicBezTo>
                    <a:pt x="24" y="63"/>
                    <a:pt x="24" y="60"/>
                    <a:pt x="22" y="57"/>
                  </a:cubicBezTo>
                  <a:cubicBezTo>
                    <a:pt x="21" y="55"/>
                    <a:pt x="20" y="52"/>
                    <a:pt x="19" y="49"/>
                  </a:cubicBezTo>
                  <a:cubicBezTo>
                    <a:pt x="17" y="44"/>
                    <a:pt x="14" y="39"/>
                    <a:pt x="11" y="34"/>
                  </a:cubicBezTo>
                  <a:cubicBezTo>
                    <a:pt x="8" y="28"/>
                    <a:pt x="5" y="21"/>
                    <a:pt x="3" y="14"/>
                  </a:cubicBezTo>
                  <a:cubicBezTo>
                    <a:pt x="3" y="11"/>
                    <a:pt x="0" y="5"/>
                    <a:pt x="1" y="2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8" name="Freeform 602">
              <a:extLst>
                <a:ext uri="{FF2B5EF4-FFF2-40B4-BE49-F238E27FC236}">
                  <a16:creationId xmlns:a16="http://schemas.microsoft.com/office/drawing/2014/main" id="{3CFCABB2-B585-4606-889C-E7B9682BA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366"/>
              <a:ext cx="6" cy="4"/>
            </a:xfrm>
            <a:custGeom>
              <a:avLst/>
              <a:gdLst>
                <a:gd name="T0" fmla="*/ 0 w 12"/>
                <a:gd name="T1" fmla="*/ 1 h 7"/>
                <a:gd name="T2" fmla="*/ 1 w 12"/>
                <a:gd name="T3" fmla="*/ 1 h 7"/>
                <a:gd name="T4" fmla="*/ 2 w 12"/>
                <a:gd name="T5" fmla="*/ 1 h 7"/>
                <a:gd name="T6" fmla="*/ 1 w 12"/>
                <a:gd name="T7" fmla="*/ 0 h 7"/>
                <a:gd name="T8" fmla="*/ 0 w 12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0" y="6"/>
                    <a:pt x="3" y="7"/>
                    <a:pt x="7" y="6"/>
                  </a:cubicBezTo>
                  <a:cubicBezTo>
                    <a:pt x="10" y="6"/>
                    <a:pt x="12" y="4"/>
                    <a:pt x="12" y="2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9" name="Freeform 603">
              <a:extLst>
                <a:ext uri="{FF2B5EF4-FFF2-40B4-BE49-F238E27FC236}">
                  <a16:creationId xmlns:a16="http://schemas.microsoft.com/office/drawing/2014/main" id="{DB356D72-2066-4194-A7CE-B79F169BD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371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0" y="6"/>
                    <a:pt x="3" y="6"/>
                    <a:pt x="6" y="5"/>
                  </a:cubicBezTo>
                  <a:cubicBezTo>
                    <a:pt x="9" y="5"/>
                    <a:pt x="11" y="3"/>
                    <a:pt x="10" y="2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0" name="Freeform 604">
              <a:extLst>
                <a:ext uri="{FF2B5EF4-FFF2-40B4-BE49-F238E27FC236}">
                  <a16:creationId xmlns:a16="http://schemas.microsoft.com/office/drawing/2014/main" id="{C1CB0671-EFF7-457A-ABD1-6FF94C0B1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377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5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1" name="Freeform 605">
              <a:extLst>
                <a:ext uri="{FF2B5EF4-FFF2-40B4-BE49-F238E27FC236}">
                  <a16:creationId xmlns:a16="http://schemas.microsoft.com/office/drawing/2014/main" id="{A91F67AE-DE0D-4C13-AF08-9EBFE91FA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76"/>
              <a:ext cx="5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1 h 5"/>
                <a:gd name="T4" fmla="*/ 2 w 9"/>
                <a:gd name="T5" fmla="*/ 1 h 5"/>
                <a:gd name="T6" fmla="*/ 1 w 9"/>
                <a:gd name="T7" fmla="*/ 0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4"/>
                    <a:pt x="2" y="5"/>
                    <a:pt x="5" y="4"/>
                  </a:cubicBezTo>
                  <a:cubicBezTo>
                    <a:pt x="7" y="4"/>
                    <a:pt x="9" y="2"/>
                    <a:pt x="9" y="1"/>
                  </a:cubicBezTo>
                  <a:cubicBezTo>
                    <a:pt x="9" y="0"/>
                    <a:pt x="7" y="0"/>
                    <a:pt x="4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2" name="Freeform 606">
              <a:extLst>
                <a:ext uri="{FF2B5EF4-FFF2-40B4-BE49-F238E27FC236}">
                  <a16:creationId xmlns:a16="http://schemas.microsoft.com/office/drawing/2014/main" id="{A43D6214-EB7A-4A05-A721-F9F21692E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3367"/>
              <a:ext cx="7" cy="4"/>
            </a:xfrm>
            <a:custGeom>
              <a:avLst/>
              <a:gdLst>
                <a:gd name="T0" fmla="*/ 0 w 15"/>
                <a:gd name="T1" fmla="*/ 0 h 9"/>
                <a:gd name="T2" fmla="*/ 1 w 15"/>
                <a:gd name="T3" fmla="*/ 1 h 9"/>
                <a:gd name="T4" fmla="*/ 1 w 15"/>
                <a:gd name="T5" fmla="*/ 0 h 9"/>
                <a:gd name="T6" fmla="*/ 0 w 15"/>
                <a:gd name="T7" fmla="*/ 0 h 9"/>
                <a:gd name="T8" fmla="*/ 0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6"/>
                  </a:moveTo>
                  <a:cubicBezTo>
                    <a:pt x="1" y="8"/>
                    <a:pt x="4" y="9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3" name="Freeform 607">
              <a:extLst>
                <a:ext uri="{FF2B5EF4-FFF2-40B4-BE49-F238E27FC236}">
                  <a16:creationId xmlns:a16="http://schemas.microsoft.com/office/drawing/2014/main" id="{09442F40-954E-41BC-A58E-7608BB8A4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73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5"/>
                  </a:moveTo>
                  <a:cubicBezTo>
                    <a:pt x="0" y="7"/>
                    <a:pt x="4" y="8"/>
                    <a:pt x="8" y="7"/>
                  </a:cubicBezTo>
                  <a:cubicBezTo>
                    <a:pt x="12" y="6"/>
                    <a:pt x="15" y="4"/>
                    <a:pt x="14" y="2"/>
                  </a:cubicBezTo>
                  <a:cubicBezTo>
                    <a:pt x="14" y="0"/>
                    <a:pt x="10" y="0"/>
                    <a:pt x="6" y="1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4" name="Freeform 608">
              <a:extLst>
                <a:ext uri="{FF2B5EF4-FFF2-40B4-BE49-F238E27FC236}">
                  <a16:creationId xmlns:a16="http://schemas.microsoft.com/office/drawing/2014/main" id="{AA77C98A-C54A-4C7A-BD22-5E3B4FEC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3368"/>
              <a:ext cx="8" cy="4"/>
            </a:xfrm>
            <a:custGeom>
              <a:avLst/>
              <a:gdLst>
                <a:gd name="T0" fmla="*/ 0 w 16"/>
                <a:gd name="T1" fmla="*/ 1 h 8"/>
                <a:gd name="T2" fmla="*/ 2 w 16"/>
                <a:gd name="T3" fmla="*/ 1 h 8"/>
                <a:gd name="T4" fmla="*/ 2 w 16"/>
                <a:gd name="T5" fmla="*/ 1 h 8"/>
                <a:gd name="T6" fmla="*/ 1 w 16"/>
                <a:gd name="T7" fmla="*/ 1 h 8"/>
                <a:gd name="T8" fmla="*/ 0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0" y="6"/>
                  </a:moveTo>
                  <a:cubicBezTo>
                    <a:pt x="0" y="8"/>
                    <a:pt x="4" y="8"/>
                    <a:pt x="9" y="7"/>
                  </a:cubicBezTo>
                  <a:cubicBezTo>
                    <a:pt x="13" y="6"/>
                    <a:pt x="16" y="4"/>
                    <a:pt x="16" y="2"/>
                  </a:cubicBezTo>
                  <a:cubicBezTo>
                    <a:pt x="16" y="0"/>
                    <a:pt x="12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5" name="Freeform 609">
              <a:extLst>
                <a:ext uri="{FF2B5EF4-FFF2-40B4-BE49-F238E27FC236}">
                  <a16:creationId xmlns:a16="http://schemas.microsoft.com/office/drawing/2014/main" id="{F7E6449C-7E25-42E8-B142-8DDE000B3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371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cubicBezTo>
                    <a:pt x="1" y="7"/>
                    <a:pt x="4" y="8"/>
                    <a:pt x="8" y="7"/>
                  </a:cubicBezTo>
                  <a:cubicBezTo>
                    <a:pt x="12" y="6"/>
                    <a:pt x="15" y="4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6" name="Freeform 610">
              <a:extLst>
                <a:ext uri="{FF2B5EF4-FFF2-40B4-BE49-F238E27FC236}">
                  <a16:creationId xmlns:a16="http://schemas.microsoft.com/office/drawing/2014/main" id="{4B9FDAB2-EAFB-4CD5-B00B-E9F0D3E47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31"/>
              <a:ext cx="24" cy="26"/>
            </a:xfrm>
            <a:custGeom>
              <a:avLst/>
              <a:gdLst>
                <a:gd name="T0" fmla="*/ 0 w 48"/>
                <a:gd name="T1" fmla="*/ 0 h 53"/>
                <a:gd name="T2" fmla="*/ 6 w 48"/>
                <a:gd name="T3" fmla="*/ 6 h 53"/>
                <a:gd name="T4" fmla="*/ 0 w 4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0" y="0"/>
                  </a:moveTo>
                  <a:cubicBezTo>
                    <a:pt x="0" y="0"/>
                    <a:pt x="36" y="30"/>
                    <a:pt x="48" y="53"/>
                  </a:cubicBezTo>
                  <a:cubicBezTo>
                    <a:pt x="48" y="53"/>
                    <a:pt x="25" y="25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7" name="Freeform 611">
              <a:extLst>
                <a:ext uri="{FF2B5EF4-FFF2-40B4-BE49-F238E27FC236}">
                  <a16:creationId xmlns:a16="http://schemas.microsoft.com/office/drawing/2014/main" id="{9D19E093-A964-49F1-8240-7073E6CCB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323"/>
              <a:ext cx="55" cy="71"/>
            </a:xfrm>
            <a:custGeom>
              <a:avLst/>
              <a:gdLst>
                <a:gd name="T0" fmla="*/ 13 w 110"/>
                <a:gd name="T1" fmla="*/ 0 h 143"/>
                <a:gd name="T2" fmla="*/ 12 w 110"/>
                <a:gd name="T3" fmla="*/ 4 h 143"/>
                <a:gd name="T4" fmla="*/ 14 w 110"/>
                <a:gd name="T5" fmla="*/ 16 h 143"/>
                <a:gd name="T6" fmla="*/ 11 w 110"/>
                <a:gd name="T7" fmla="*/ 17 h 143"/>
                <a:gd name="T8" fmla="*/ 2 w 110"/>
                <a:gd name="T9" fmla="*/ 14 h 143"/>
                <a:gd name="T10" fmla="*/ 1 w 110"/>
                <a:gd name="T11" fmla="*/ 11 h 143"/>
                <a:gd name="T12" fmla="*/ 10 w 110"/>
                <a:gd name="T13" fmla="*/ 4 h 143"/>
                <a:gd name="T14" fmla="*/ 12 w 110"/>
                <a:gd name="T15" fmla="*/ 0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43">
                  <a:moveTo>
                    <a:pt x="100" y="1"/>
                  </a:moveTo>
                  <a:cubicBezTo>
                    <a:pt x="96" y="20"/>
                    <a:pt x="93" y="32"/>
                    <a:pt x="92" y="39"/>
                  </a:cubicBezTo>
                  <a:cubicBezTo>
                    <a:pt x="101" y="57"/>
                    <a:pt x="110" y="129"/>
                    <a:pt x="110" y="129"/>
                  </a:cubicBezTo>
                  <a:cubicBezTo>
                    <a:pt x="107" y="138"/>
                    <a:pt x="97" y="143"/>
                    <a:pt x="88" y="140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5" y="113"/>
                    <a:pt x="0" y="103"/>
                    <a:pt x="3" y="94"/>
                  </a:cubicBezTo>
                  <a:cubicBezTo>
                    <a:pt x="3" y="94"/>
                    <a:pt x="58" y="42"/>
                    <a:pt x="76" y="34"/>
                  </a:cubicBezTo>
                  <a:cubicBezTo>
                    <a:pt x="78" y="32"/>
                    <a:pt x="83" y="31"/>
                    <a:pt x="93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8" name="Freeform 612">
              <a:extLst>
                <a:ext uri="{FF2B5EF4-FFF2-40B4-BE49-F238E27FC236}">
                  <a16:creationId xmlns:a16="http://schemas.microsoft.com/office/drawing/2014/main" id="{D6C9EC6A-65F8-4237-A2F5-2A5062135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342"/>
              <a:ext cx="2" cy="2"/>
            </a:xfrm>
            <a:custGeom>
              <a:avLst/>
              <a:gdLst>
                <a:gd name="T0" fmla="*/ 1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9" name="Freeform 613">
              <a:extLst>
                <a:ext uri="{FF2B5EF4-FFF2-40B4-BE49-F238E27FC236}">
                  <a16:creationId xmlns:a16="http://schemas.microsoft.com/office/drawing/2014/main" id="{19A47172-67F5-4A22-9C43-808797C9E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34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0" name="Freeform 614">
              <a:extLst>
                <a:ext uri="{FF2B5EF4-FFF2-40B4-BE49-F238E27FC236}">
                  <a16:creationId xmlns:a16="http://schemas.microsoft.com/office/drawing/2014/main" id="{D2EEC693-D5F0-403D-A48A-A487B0C49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341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0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3"/>
                  </a:moveTo>
                  <a:cubicBezTo>
                    <a:pt x="14" y="3"/>
                    <a:pt x="7" y="2"/>
                    <a:pt x="0" y="29"/>
                  </a:cubicBezTo>
                  <a:cubicBezTo>
                    <a:pt x="0" y="29"/>
                    <a:pt x="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1" name="Freeform 615">
              <a:extLst>
                <a:ext uri="{FF2B5EF4-FFF2-40B4-BE49-F238E27FC236}">
                  <a16:creationId xmlns:a16="http://schemas.microsoft.com/office/drawing/2014/main" id="{7A50994A-5C8E-49E7-88C1-6928F2734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370"/>
              <a:ext cx="53" cy="24"/>
            </a:xfrm>
            <a:custGeom>
              <a:avLst/>
              <a:gdLst>
                <a:gd name="T0" fmla="*/ 1 w 105"/>
                <a:gd name="T1" fmla="*/ 0 h 49"/>
                <a:gd name="T2" fmla="*/ 7 w 105"/>
                <a:gd name="T3" fmla="*/ 3 h 49"/>
                <a:gd name="T4" fmla="*/ 13 w 105"/>
                <a:gd name="T5" fmla="*/ 4 h 49"/>
                <a:gd name="T6" fmla="*/ 7 w 105"/>
                <a:gd name="T7" fmla="*/ 1 h 49"/>
                <a:gd name="T8" fmla="*/ 1 w 105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49">
                  <a:moveTo>
                    <a:pt x="3" y="5"/>
                  </a:moveTo>
                  <a:cubicBezTo>
                    <a:pt x="0" y="19"/>
                    <a:pt x="22" y="22"/>
                    <a:pt x="50" y="31"/>
                  </a:cubicBezTo>
                  <a:cubicBezTo>
                    <a:pt x="77" y="40"/>
                    <a:pt x="99" y="49"/>
                    <a:pt x="103" y="38"/>
                  </a:cubicBezTo>
                  <a:cubicBezTo>
                    <a:pt x="105" y="33"/>
                    <a:pt x="84" y="22"/>
                    <a:pt x="56" y="12"/>
                  </a:cubicBezTo>
                  <a:cubicBezTo>
                    <a:pt x="28" y="3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2" name="Freeform 616">
              <a:extLst>
                <a:ext uri="{FF2B5EF4-FFF2-40B4-BE49-F238E27FC236}">
                  <a16:creationId xmlns:a16="http://schemas.microsoft.com/office/drawing/2014/main" id="{217D22B1-63C6-41DE-A308-1B7FECE12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71"/>
              <a:ext cx="38" cy="18"/>
            </a:xfrm>
            <a:custGeom>
              <a:avLst/>
              <a:gdLst>
                <a:gd name="T0" fmla="*/ 10 w 75"/>
                <a:gd name="T1" fmla="*/ 4 h 35"/>
                <a:gd name="T2" fmla="*/ 0 w 75"/>
                <a:gd name="T3" fmla="*/ 0 h 35"/>
                <a:gd name="T4" fmla="*/ 9 w 75"/>
                <a:gd name="T5" fmla="*/ 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35">
                  <a:moveTo>
                    <a:pt x="75" y="31"/>
                  </a:moveTo>
                  <a:cubicBezTo>
                    <a:pt x="68" y="6"/>
                    <a:pt x="0" y="0"/>
                    <a:pt x="0" y="0"/>
                  </a:cubicBezTo>
                  <a:cubicBezTo>
                    <a:pt x="75" y="21"/>
                    <a:pt x="72" y="35"/>
                    <a:pt x="72" y="3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3" name="Freeform 617">
              <a:extLst>
                <a:ext uri="{FF2B5EF4-FFF2-40B4-BE49-F238E27FC236}">
                  <a16:creationId xmlns:a16="http://schemas.microsoft.com/office/drawing/2014/main" id="{014C89E4-9207-4249-A019-F26142C0D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374"/>
              <a:ext cx="25" cy="13"/>
            </a:xfrm>
            <a:custGeom>
              <a:avLst/>
              <a:gdLst>
                <a:gd name="T0" fmla="*/ 7 w 49"/>
                <a:gd name="T1" fmla="*/ 4 h 26"/>
                <a:gd name="T2" fmla="*/ 0 w 49"/>
                <a:gd name="T3" fmla="*/ 0 h 26"/>
                <a:gd name="T4" fmla="*/ 7 w 49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6">
                  <a:moveTo>
                    <a:pt x="49" y="26"/>
                  </a:moveTo>
                  <a:cubicBezTo>
                    <a:pt x="49" y="26"/>
                    <a:pt x="40" y="9"/>
                    <a:pt x="0" y="0"/>
                  </a:cubicBezTo>
                  <a:cubicBezTo>
                    <a:pt x="0" y="0"/>
                    <a:pt x="43" y="7"/>
                    <a:pt x="4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4" name="Freeform 618">
              <a:extLst>
                <a:ext uri="{FF2B5EF4-FFF2-40B4-BE49-F238E27FC236}">
                  <a16:creationId xmlns:a16="http://schemas.microsoft.com/office/drawing/2014/main" id="{D5E4B24B-6DCD-4E25-972C-11AA2E209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334"/>
              <a:ext cx="15" cy="47"/>
            </a:xfrm>
            <a:custGeom>
              <a:avLst/>
              <a:gdLst>
                <a:gd name="T0" fmla="*/ 1 w 31"/>
                <a:gd name="T1" fmla="*/ 0 h 96"/>
                <a:gd name="T2" fmla="*/ 2 w 31"/>
                <a:gd name="T3" fmla="*/ 4 h 96"/>
                <a:gd name="T4" fmla="*/ 3 w 31"/>
                <a:gd name="T5" fmla="*/ 8 h 96"/>
                <a:gd name="T6" fmla="*/ 3 w 31"/>
                <a:gd name="T7" fmla="*/ 10 h 96"/>
                <a:gd name="T8" fmla="*/ 3 w 31"/>
                <a:gd name="T9" fmla="*/ 11 h 96"/>
                <a:gd name="T10" fmla="*/ 2 w 31"/>
                <a:gd name="T11" fmla="*/ 11 h 96"/>
                <a:gd name="T12" fmla="*/ 1 w 31"/>
                <a:gd name="T13" fmla="*/ 10 h 96"/>
                <a:gd name="T14" fmla="*/ 0 w 31"/>
                <a:gd name="T15" fmla="*/ 8 h 96"/>
                <a:gd name="T16" fmla="*/ 0 w 31"/>
                <a:gd name="T17" fmla="*/ 7 h 96"/>
                <a:gd name="T18" fmla="*/ 0 w 31"/>
                <a:gd name="T19" fmla="*/ 6 h 96"/>
                <a:gd name="T20" fmla="*/ 0 w 31"/>
                <a:gd name="T21" fmla="*/ 4 h 96"/>
                <a:gd name="T22" fmla="*/ 0 w 31"/>
                <a:gd name="T23" fmla="*/ 1 h 96"/>
                <a:gd name="T24" fmla="*/ 1 w 31"/>
                <a:gd name="T25" fmla="*/ 0 h 96"/>
                <a:gd name="T26" fmla="*/ 1 w 3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96">
                  <a:moveTo>
                    <a:pt x="15" y="6"/>
                  </a:moveTo>
                  <a:cubicBezTo>
                    <a:pt x="12" y="17"/>
                    <a:pt x="14" y="26"/>
                    <a:pt x="17" y="36"/>
                  </a:cubicBezTo>
                  <a:cubicBezTo>
                    <a:pt x="21" y="47"/>
                    <a:pt x="23" y="57"/>
                    <a:pt x="25" y="68"/>
                  </a:cubicBezTo>
                  <a:cubicBezTo>
                    <a:pt x="26" y="74"/>
                    <a:pt x="27" y="79"/>
                    <a:pt x="28" y="85"/>
                  </a:cubicBezTo>
                  <a:cubicBezTo>
                    <a:pt x="28" y="86"/>
                    <a:pt x="31" y="94"/>
                    <a:pt x="29" y="95"/>
                  </a:cubicBezTo>
                  <a:cubicBezTo>
                    <a:pt x="27" y="96"/>
                    <a:pt x="23" y="92"/>
                    <a:pt x="22" y="91"/>
                  </a:cubicBezTo>
                  <a:cubicBezTo>
                    <a:pt x="19" y="88"/>
                    <a:pt x="17" y="85"/>
                    <a:pt x="13" y="84"/>
                  </a:cubicBezTo>
                  <a:cubicBezTo>
                    <a:pt x="6" y="81"/>
                    <a:pt x="0" y="78"/>
                    <a:pt x="1" y="69"/>
                  </a:cubicBezTo>
                  <a:cubicBezTo>
                    <a:pt x="1" y="66"/>
                    <a:pt x="2" y="63"/>
                    <a:pt x="2" y="60"/>
                  </a:cubicBezTo>
                  <a:cubicBezTo>
                    <a:pt x="3" y="57"/>
                    <a:pt x="3" y="54"/>
                    <a:pt x="3" y="51"/>
                  </a:cubicBezTo>
                  <a:cubicBezTo>
                    <a:pt x="4" y="46"/>
                    <a:pt x="4" y="40"/>
                    <a:pt x="4" y="35"/>
                  </a:cubicBezTo>
                  <a:cubicBezTo>
                    <a:pt x="4" y="27"/>
                    <a:pt x="6" y="20"/>
                    <a:pt x="7" y="13"/>
                  </a:cubicBezTo>
                  <a:cubicBezTo>
                    <a:pt x="8" y="11"/>
                    <a:pt x="9" y="4"/>
                    <a:pt x="11" y="2"/>
                  </a:cubicBezTo>
                  <a:cubicBezTo>
                    <a:pt x="13" y="0"/>
                    <a:pt x="17" y="4"/>
                    <a:pt x="15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5" name="Freeform 619">
              <a:extLst>
                <a:ext uri="{FF2B5EF4-FFF2-40B4-BE49-F238E27FC236}">
                  <a16:creationId xmlns:a16="http://schemas.microsoft.com/office/drawing/2014/main" id="{FE878AFE-B1A9-4D05-842D-B63BE20CD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384"/>
              <a:ext cx="7" cy="4"/>
            </a:xfrm>
            <a:custGeom>
              <a:avLst/>
              <a:gdLst>
                <a:gd name="T0" fmla="*/ 1 w 13"/>
                <a:gd name="T1" fmla="*/ 1 h 8"/>
                <a:gd name="T2" fmla="*/ 1 w 13"/>
                <a:gd name="T3" fmla="*/ 1 h 8"/>
                <a:gd name="T4" fmla="*/ 2 w 13"/>
                <a:gd name="T5" fmla="*/ 1 h 8"/>
                <a:gd name="T6" fmla="*/ 1 w 13"/>
                <a:gd name="T7" fmla="*/ 1 h 8"/>
                <a:gd name="T8" fmla="*/ 1 w 13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1" y="2"/>
                  </a:moveTo>
                  <a:cubicBezTo>
                    <a:pt x="0" y="4"/>
                    <a:pt x="2" y="6"/>
                    <a:pt x="5" y="7"/>
                  </a:cubicBezTo>
                  <a:cubicBezTo>
                    <a:pt x="9" y="8"/>
                    <a:pt x="12" y="7"/>
                    <a:pt x="12" y="6"/>
                  </a:cubicBezTo>
                  <a:cubicBezTo>
                    <a:pt x="13" y="4"/>
                    <a:pt x="10" y="2"/>
                    <a:pt x="7" y="1"/>
                  </a:cubicBezTo>
                  <a:cubicBezTo>
                    <a:pt x="4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6" name="Freeform 620">
              <a:extLst>
                <a:ext uri="{FF2B5EF4-FFF2-40B4-BE49-F238E27FC236}">
                  <a16:creationId xmlns:a16="http://schemas.microsoft.com/office/drawing/2014/main" id="{70878E8C-BEEC-414D-98CF-EFF071B7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385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5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7" name="Freeform 621">
              <a:extLst>
                <a:ext uri="{FF2B5EF4-FFF2-40B4-BE49-F238E27FC236}">
                  <a16:creationId xmlns:a16="http://schemas.microsoft.com/office/drawing/2014/main" id="{4645D15A-85B0-49B8-A193-FF86055FC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376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4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8" name="Freeform 622">
              <a:extLst>
                <a:ext uri="{FF2B5EF4-FFF2-40B4-BE49-F238E27FC236}">
                  <a16:creationId xmlns:a16="http://schemas.microsoft.com/office/drawing/2014/main" id="{B4214952-0173-4246-B080-F2ED68451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8"/>
              <a:ext cx="4" cy="3"/>
            </a:xfrm>
            <a:custGeom>
              <a:avLst/>
              <a:gdLst>
                <a:gd name="T0" fmla="*/ 0 w 9"/>
                <a:gd name="T1" fmla="*/ 1 h 5"/>
                <a:gd name="T2" fmla="*/ 0 w 9"/>
                <a:gd name="T3" fmla="*/ 1 h 5"/>
                <a:gd name="T4" fmla="*/ 1 w 9"/>
                <a:gd name="T5" fmla="*/ 1 h 5"/>
                <a:gd name="T6" fmla="*/ 0 w 9"/>
                <a:gd name="T7" fmla="*/ 1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6" y="5"/>
                    <a:pt x="9" y="5"/>
                    <a:pt x="9" y="4"/>
                  </a:cubicBezTo>
                  <a:cubicBezTo>
                    <a:pt x="9" y="3"/>
                    <a:pt x="8" y="2"/>
                    <a:pt x="5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9" name="Freeform 623">
              <a:extLst>
                <a:ext uri="{FF2B5EF4-FFF2-40B4-BE49-F238E27FC236}">
                  <a16:creationId xmlns:a16="http://schemas.microsoft.com/office/drawing/2014/main" id="{C332CD0E-2FA4-42BE-AC44-A6BFC9B3C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379"/>
              <a:ext cx="7" cy="5"/>
            </a:xfrm>
            <a:custGeom>
              <a:avLst/>
              <a:gdLst>
                <a:gd name="T0" fmla="*/ 0 w 15"/>
                <a:gd name="T1" fmla="*/ 1 h 10"/>
                <a:gd name="T2" fmla="*/ 0 w 15"/>
                <a:gd name="T3" fmla="*/ 2 h 10"/>
                <a:gd name="T4" fmla="*/ 1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" y="3"/>
                  </a:moveTo>
                  <a:cubicBezTo>
                    <a:pt x="0" y="5"/>
                    <a:pt x="3" y="8"/>
                    <a:pt x="7" y="9"/>
                  </a:cubicBezTo>
                  <a:cubicBezTo>
                    <a:pt x="10" y="10"/>
                    <a:pt x="14" y="10"/>
                    <a:pt x="15" y="8"/>
                  </a:cubicBezTo>
                  <a:cubicBezTo>
                    <a:pt x="15" y="6"/>
                    <a:pt x="13" y="3"/>
                    <a:pt x="9" y="2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0" name="Freeform 624">
              <a:extLst>
                <a:ext uri="{FF2B5EF4-FFF2-40B4-BE49-F238E27FC236}">
                  <a16:creationId xmlns:a16="http://schemas.microsoft.com/office/drawing/2014/main" id="{C4D48406-F39C-4E34-AD4C-68D3AEE59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80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0" y="3"/>
                    <a:pt x="2" y="6"/>
                    <a:pt x="6" y="7"/>
                  </a:cubicBezTo>
                  <a:cubicBezTo>
                    <a:pt x="10" y="8"/>
                    <a:pt x="14" y="8"/>
                    <a:pt x="14" y="6"/>
                  </a:cubicBezTo>
                  <a:cubicBezTo>
                    <a:pt x="15" y="5"/>
                    <a:pt x="12" y="2"/>
                    <a:pt x="8" y="1"/>
                  </a:cubicBezTo>
                  <a:cubicBezTo>
                    <a:pt x="4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1" name="Freeform 625">
              <a:extLst>
                <a:ext uri="{FF2B5EF4-FFF2-40B4-BE49-F238E27FC236}">
                  <a16:creationId xmlns:a16="http://schemas.microsoft.com/office/drawing/2014/main" id="{53C6F6CE-8D20-44D7-A1E6-813EB5D9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75"/>
              <a:ext cx="8" cy="5"/>
            </a:xfrm>
            <a:custGeom>
              <a:avLst/>
              <a:gdLst>
                <a:gd name="T0" fmla="*/ 0 w 16"/>
                <a:gd name="T1" fmla="*/ 1 h 9"/>
                <a:gd name="T2" fmla="*/ 1 w 16"/>
                <a:gd name="T3" fmla="*/ 1 h 9"/>
                <a:gd name="T4" fmla="*/ 2 w 16"/>
                <a:gd name="T5" fmla="*/ 1 h 9"/>
                <a:gd name="T6" fmla="*/ 2 w 16"/>
                <a:gd name="T7" fmla="*/ 1 h 9"/>
                <a:gd name="T8" fmla="*/ 0 w 16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2"/>
                  </a:moveTo>
                  <a:cubicBezTo>
                    <a:pt x="0" y="4"/>
                    <a:pt x="3" y="6"/>
                    <a:pt x="7" y="8"/>
                  </a:cubicBezTo>
                  <a:cubicBezTo>
                    <a:pt x="11" y="9"/>
                    <a:pt x="15" y="9"/>
                    <a:pt x="16" y="7"/>
                  </a:cubicBezTo>
                  <a:cubicBezTo>
                    <a:pt x="16" y="5"/>
                    <a:pt x="13" y="3"/>
                    <a:pt x="9" y="1"/>
                  </a:cubicBezTo>
                  <a:cubicBezTo>
                    <a:pt x="5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2" name="Freeform 626">
              <a:extLst>
                <a:ext uri="{FF2B5EF4-FFF2-40B4-BE49-F238E27FC236}">
                  <a16:creationId xmlns:a16="http://schemas.microsoft.com/office/drawing/2014/main" id="{35803069-4F53-4224-9A9B-BBE5E782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4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2"/>
                  </a:moveTo>
                  <a:cubicBezTo>
                    <a:pt x="0" y="3"/>
                    <a:pt x="3" y="6"/>
                    <a:pt x="7" y="7"/>
                  </a:cubicBezTo>
                  <a:cubicBezTo>
                    <a:pt x="10" y="8"/>
                    <a:pt x="14" y="8"/>
                    <a:pt x="15" y="6"/>
                  </a:cubicBezTo>
                  <a:cubicBezTo>
                    <a:pt x="15" y="5"/>
                    <a:pt x="12" y="2"/>
                    <a:pt x="9" y="1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3" name="Freeform 627">
              <a:extLst>
                <a:ext uri="{FF2B5EF4-FFF2-40B4-BE49-F238E27FC236}">
                  <a16:creationId xmlns:a16="http://schemas.microsoft.com/office/drawing/2014/main" id="{F7B230CA-5FBF-4EA5-A15D-D2E2DFBA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343"/>
              <a:ext cx="8" cy="34"/>
            </a:xfrm>
            <a:custGeom>
              <a:avLst/>
              <a:gdLst>
                <a:gd name="T0" fmla="*/ 0 w 16"/>
                <a:gd name="T1" fmla="*/ 0 h 69"/>
                <a:gd name="T2" fmla="*/ 2 w 16"/>
                <a:gd name="T3" fmla="*/ 8 h 69"/>
                <a:gd name="T4" fmla="*/ 0 w 16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9">
                  <a:moveTo>
                    <a:pt x="0" y="0"/>
                  </a:moveTo>
                  <a:cubicBezTo>
                    <a:pt x="0" y="0"/>
                    <a:pt x="16" y="44"/>
                    <a:pt x="14" y="69"/>
                  </a:cubicBezTo>
                  <a:cubicBezTo>
                    <a:pt x="14" y="69"/>
                    <a:pt x="8" y="3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4" name="Freeform 628">
              <a:extLst>
                <a:ext uri="{FF2B5EF4-FFF2-40B4-BE49-F238E27FC236}">
                  <a16:creationId xmlns:a16="http://schemas.microsoft.com/office/drawing/2014/main" id="{9B335AF4-6B9D-4C77-B2FD-4233C6C11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333"/>
              <a:ext cx="56" cy="70"/>
            </a:xfrm>
            <a:custGeom>
              <a:avLst/>
              <a:gdLst>
                <a:gd name="T0" fmla="*/ 7 w 113"/>
                <a:gd name="T1" fmla="*/ 0 h 141"/>
                <a:gd name="T2" fmla="*/ 8 w 113"/>
                <a:gd name="T3" fmla="*/ 5 h 141"/>
                <a:gd name="T4" fmla="*/ 14 w 113"/>
                <a:gd name="T5" fmla="*/ 15 h 141"/>
                <a:gd name="T6" fmla="*/ 12 w 113"/>
                <a:gd name="T7" fmla="*/ 17 h 141"/>
                <a:gd name="T8" fmla="*/ 2 w 113"/>
                <a:gd name="T9" fmla="*/ 17 h 141"/>
                <a:gd name="T10" fmla="*/ 0 w 113"/>
                <a:gd name="T11" fmla="*/ 15 h 141"/>
                <a:gd name="T12" fmla="*/ 6 w 113"/>
                <a:gd name="T13" fmla="*/ 5 h 141"/>
                <a:gd name="T14" fmla="*/ 6 w 113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1">
                  <a:moveTo>
                    <a:pt x="61" y="4"/>
                  </a:moveTo>
                  <a:cubicBezTo>
                    <a:pt x="60" y="25"/>
                    <a:pt x="65" y="35"/>
                    <a:pt x="66" y="42"/>
                  </a:cubicBezTo>
                  <a:cubicBezTo>
                    <a:pt x="80" y="56"/>
                    <a:pt x="113" y="121"/>
                    <a:pt x="113" y="121"/>
                  </a:cubicBezTo>
                  <a:cubicBezTo>
                    <a:pt x="113" y="131"/>
                    <a:pt x="105" y="139"/>
                    <a:pt x="96" y="139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9" y="141"/>
                    <a:pt x="0" y="133"/>
                    <a:pt x="0" y="123"/>
                  </a:cubicBezTo>
                  <a:cubicBezTo>
                    <a:pt x="0" y="123"/>
                    <a:pt x="35" y="56"/>
                    <a:pt x="49" y="42"/>
                  </a:cubicBezTo>
                  <a:cubicBezTo>
                    <a:pt x="53" y="29"/>
                    <a:pt x="55" y="21"/>
                    <a:pt x="55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5" name="Freeform 629">
              <a:extLst>
                <a:ext uri="{FF2B5EF4-FFF2-40B4-BE49-F238E27FC236}">
                  <a16:creationId xmlns:a16="http://schemas.microsoft.com/office/drawing/2014/main" id="{F977B8B7-F492-4D90-8F5D-833841F00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356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6" name="Freeform 630">
              <a:extLst>
                <a:ext uri="{FF2B5EF4-FFF2-40B4-BE49-F238E27FC236}">
                  <a16:creationId xmlns:a16="http://schemas.microsoft.com/office/drawing/2014/main" id="{E5CC33DE-CB2D-47C5-A9F5-783D7830A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357"/>
              <a:ext cx="1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0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7" name="Freeform 631">
              <a:extLst>
                <a:ext uri="{FF2B5EF4-FFF2-40B4-BE49-F238E27FC236}">
                  <a16:creationId xmlns:a16="http://schemas.microsoft.com/office/drawing/2014/main" id="{E4875DBA-9A13-493E-992E-FB4D2F17C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56"/>
              <a:ext cx="5" cy="15"/>
            </a:xfrm>
            <a:custGeom>
              <a:avLst/>
              <a:gdLst>
                <a:gd name="T0" fmla="*/ 2 w 10"/>
                <a:gd name="T1" fmla="*/ 0 h 30"/>
                <a:gd name="T2" fmla="*/ 1 w 10"/>
                <a:gd name="T3" fmla="*/ 4 h 30"/>
                <a:gd name="T4" fmla="*/ 2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10" y="0"/>
                  </a:moveTo>
                  <a:cubicBezTo>
                    <a:pt x="10" y="0"/>
                    <a:pt x="3" y="2"/>
                    <a:pt x="5" y="30"/>
                  </a:cubicBezTo>
                  <a:cubicBezTo>
                    <a:pt x="5" y="30"/>
                    <a:pt x="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8" name="Freeform 632">
              <a:extLst>
                <a:ext uri="{FF2B5EF4-FFF2-40B4-BE49-F238E27FC236}">
                  <a16:creationId xmlns:a16="http://schemas.microsoft.com/office/drawing/2014/main" id="{05149D71-6A42-4601-A463-8AFF44D54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3391"/>
              <a:ext cx="52" cy="12"/>
            </a:xfrm>
            <a:custGeom>
              <a:avLst/>
              <a:gdLst>
                <a:gd name="T0" fmla="*/ 0 w 106"/>
                <a:gd name="T1" fmla="*/ 1 h 25"/>
                <a:gd name="T2" fmla="*/ 6 w 106"/>
                <a:gd name="T3" fmla="*/ 2 h 25"/>
                <a:gd name="T4" fmla="*/ 13 w 106"/>
                <a:gd name="T5" fmla="*/ 1 h 25"/>
                <a:gd name="T6" fmla="*/ 6 w 106"/>
                <a:gd name="T7" fmla="*/ 0 h 25"/>
                <a:gd name="T8" fmla="*/ 0 w 10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5">
                  <a:moveTo>
                    <a:pt x="0" y="11"/>
                  </a:moveTo>
                  <a:cubicBezTo>
                    <a:pt x="1" y="25"/>
                    <a:pt x="24" y="21"/>
                    <a:pt x="53" y="20"/>
                  </a:cubicBezTo>
                  <a:cubicBezTo>
                    <a:pt x="82" y="20"/>
                    <a:pt x="105" y="21"/>
                    <a:pt x="105" y="10"/>
                  </a:cubicBezTo>
                  <a:cubicBezTo>
                    <a:pt x="106" y="4"/>
                    <a:pt x="82" y="0"/>
                    <a:pt x="53" y="1"/>
                  </a:cubicBezTo>
                  <a:cubicBezTo>
                    <a:pt x="24" y="1"/>
                    <a:pt x="0" y="6"/>
                    <a:pt x="0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9" name="Freeform 633">
              <a:extLst>
                <a:ext uri="{FF2B5EF4-FFF2-40B4-BE49-F238E27FC236}">
                  <a16:creationId xmlns:a16="http://schemas.microsoft.com/office/drawing/2014/main" id="{B31628E7-C451-4F23-8360-6CB6A9271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382"/>
              <a:ext cx="40" cy="13"/>
            </a:xfrm>
            <a:custGeom>
              <a:avLst/>
              <a:gdLst>
                <a:gd name="T0" fmla="*/ 10 w 81"/>
                <a:gd name="T1" fmla="*/ 3 h 26"/>
                <a:gd name="T2" fmla="*/ 0 w 81"/>
                <a:gd name="T3" fmla="*/ 3 h 26"/>
                <a:gd name="T4" fmla="*/ 10 w 81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81" y="22"/>
                  </a:moveTo>
                  <a:cubicBezTo>
                    <a:pt x="66" y="0"/>
                    <a:pt x="0" y="17"/>
                    <a:pt x="0" y="17"/>
                  </a:cubicBezTo>
                  <a:cubicBezTo>
                    <a:pt x="77" y="12"/>
                    <a:pt x="80" y="26"/>
                    <a:pt x="80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0" name="Freeform 634">
              <a:extLst>
                <a:ext uri="{FF2B5EF4-FFF2-40B4-BE49-F238E27FC236}">
                  <a16:creationId xmlns:a16="http://schemas.microsoft.com/office/drawing/2014/main" id="{62CF60C4-C7B3-4EEE-A21A-45600CA60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85"/>
              <a:ext cx="27" cy="8"/>
            </a:xfrm>
            <a:custGeom>
              <a:avLst/>
              <a:gdLst>
                <a:gd name="T0" fmla="*/ 6 w 55"/>
                <a:gd name="T1" fmla="*/ 2 h 16"/>
                <a:gd name="T2" fmla="*/ 0 w 55"/>
                <a:gd name="T3" fmla="*/ 1 h 16"/>
                <a:gd name="T4" fmla="*/ 6 w 55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55" y="16"/>
                  </a:moveTo>
                  <a:cubicBezTo>
                    <a:pt x="55" y="16"/>
                    <a:pt x="41" y="3"/>
                    <a:pt x="0" y="8"/>
                  </a:cubicBezTo>
                  <a:cubicBezTo>
                    <a:pt x="0" y="8"/>
                    <a:pt x="44" y="0"/>
                    <a:pt x="5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1" name="Freeform 635">
              <a:extLst>
                <a:ext uri="{FF2B5EF4-FFF2-40B4-BE49-F238E27FC236}">
                  <a16:creationId xmlns:a16="http://schemas.microsoft.com/office/drawing/2014/main" id="{D3ADBCA0-B96F-434A-B8C7-AC15F3B81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46"/>
              <a:ext cx="26" cy="43"/>
            </a:xfrm>
            <a:custGeom>
              <a:avLst/>
              <a:gdLst>
                <a:gd name="T0" fmla="*/ 1 w 51"/>
                <a:gd name="T1" fmla="*/ 1 h 86"/>
                <a:gd name="T2" fmla="*/ 3 w 51"/>
                <a:gd name="T3" fmla="*/ 4 h 86"/>
                <a:gd name="T4" fmla="*/ 5 w 51"/>
                <a:gd name="T5" fmla="*/ 8 h 86"/>
                <a:gd name="T6" fmla="*/ 6 w 51"/>
                <a:gd name="T7" fmla="*/ 10 h 86"/>
                <a:gd name="T8" fmla="*/ 7 w 51"/>
                <a:gd name="T9" fmla="*/ 11 h 86"/>
                <a:gd name="T10" fmla="*/ 6 w 51"/>
                <a:gd name="T11" fmla="*/ 11 h 86"/>
                <a:gd name="T12" fmla="*/ 4 w 51"/>
                <a:gd name="T13" fmla="*/ 10 h 86"/>
                <a:gd name="T14" fmla="*/ 2 w 51"/>
                <a:gd name="T15" fmla="*/ 9 h 86"/>
                <a:gd name="T16" fmla="*/ 2 w 51"/>
                <a:gd name="T17" fmla="*/ 8 h 86"/>
                <a:gd name="T18" fmla="*/ 2 w 51"/>
                <a:gd name="T19" fmla="*/ 7 h 86"/>
                <a:gd name="T20" fmla="*/ 1 w 51"/>
                <a:gd name="T21" fmla="*/ 5 h 86"/>
                <a:gd name="T22" fmla="*/ 1 w 51"/>
                <a:gd name="T23" fmla="*/ 2 h 86"/>
                <a:gd name="T24" fmla="*/ 1 w 51"/>
                <a:gd name="T25" fmla="*/ 1 h 86"/>
                <a:gd name="T26" fmla="*/ 1 w 51"/>
                <a:gd name="T27" fmla="*/ 1 h 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86">
                  <a:moveTo>
                    <a:pt x="7" y="4"/>
                  </a:moveTo>
                  <a:cubicBezTo>
                    <a:pt x="7" y="16"/>
                    <a:pt x="12" y="24"/>
                    <a:pt x="19" y="32"/>
                  </a:cubicBezTo>
                  <a:cubicBezTo>
                    <a:pt x="26" y="41"/>
                    <a:pt x="31" y="50"/>
                    <a:pt x="37" y="60"/>
                  </a:cubicBezTo>
                  <a:cubicBezTo>
                    <a:pt x="39" y="65"/>
                    <a:pt x="42" y="70"/>
                    <a:pt x="44" y="75"/>
                  </a:cubicBezTo>
                  <a:cubicBezTo>
                    <a:pt x="45" y="76"/>
                    <a:pt x="51" y="83"/>
                    <a:pt x="49" y="84"/>
                  </a:cubicBezTo>
                  <a:cubicBezTo>
                    <a:pt x="47" y="86"/>
                    <a:pt x="43" y="83"/>
                    <a:pt x="41" y="82"/>
                  </a:cubicBezTo>
                  <a:cubicBezTo>
                    <a:pt x="38" y="80"/>
                    <a:pt x="34" y="79"/>
                    <a:pt x="30" y="79"/>
                  </a:cubicBezTo>
                  <a:cubicBezTo>
                    <a:pt x="23" y="78"/>
                    <a:pt x="16" y="77"/>
                    <a:pt x="14" y="69"/>
                  </a:cubicBezTo>
                  <a:cubicBezTo>
                    <a:pt x="13" y="66"/>
                    <a:pt x="13" y="63"/>
                    <a:pt x="12" y="60"/>
                  </a:cubicBezTo>
                  <a:cubicBezTo>
                    <a:pt x="12" y="57"/>
                    <a:pt x="11" y="54"/>
                    <a:pt x="10" y="51"/>
                  </a:cubicBezTo>
                  <a:cubicBezTo>
                    <a:pt x="9" y="46"/>
                    <a:pt x="8" y="41"/>
                    <a:pt x="6" y="35"/>
                  </a:cubicBezTo>
                  <a:cubicBezTo>
                    <a:pt x="4" y="28"/>
                    <a:pt x="3" y="21"/>
                    <a:pt x="2" y="14"/>
                  </a:cubicBezTo>
                  <a:cubicBezTo>
                    <a:pt x="2" y="11"/>
                    <a:pt x="0" y="5"/>
                    <a:pt x="1" y="2"/>
                  </a:cubicBezTo>
                  <a:cubicBezTo>
                    <a:pt x="3" y="0"/>
                    <a:pt x="8" y="2"/>
                    <a:pt x="7" y="5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2" name="Freeform 636">
              <a:extLst>
                <a:ext uri="{FF2B5EF4-FFF2-40B4-BE49-F238E27FC236}">
                  <a16:creationId xmlns:a16="http://schemas.microsoft.com/office/drawing/2014/main" id="{25332399-068A-41EA-A718-4933F0378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394"/>
              <a:ext cx="6" cy="3"/>
            </a:xfrm>
            <a:custGeom>
              <a:avLst/>
              <a:gdLst>
                <a:gd name="T0" fmla="*/ 0 w 12"/>
                <a:gd name="T1" fmla="*/ 1 h 6"/>
                <a:gd name="T2" fmla="*/ 1 w 12"/>
                <a:gd name="T3" fmla="*/ 1 h 6"/>
                <a:gd name="T4" fmla="*/ 2 w 12"/>
                <a:gd name="T5" fmla="*/ 1 h 6"/>
                <a:gd name="T6" fmla="*/ 1 w 12"/>
                <a:gd name="T7" fmla="*/ 0 h 6"/>
                <a:gd name="T8" fmla="*/ 0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0" y="4"/>
                    <a:pt x="3" y="6"/>
                    <a:pt x="6" y="6"/>
                  </a:cubicBezTo>
                  <a:cubicBezTo>
                    <a:pt x="9" y="6"/>
                    <a:pt x="12" y="4"/>
                    <a:pt x="12" y="2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3" name="Freeform 637">
              <a:extLst>
                <a:ext uri="{FF2B5EF4-FFF2-40B4-BE49-F238E27FC236}">
                  <a16:creationId xmlns:a16="http://schemas.microsoft.com/office/drawing/2014/main" id="{3AAB67CB-6D72-4A16-AFED-AF0F32A8C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39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0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4"/>
                    <a:pt x="2" y="5"/>
                    <a:pt x="5" y="5"/>
                  </a:cubicBezTo>
                  <a:cubicBezTo>
                    <a:pt x="8" y="5"/>
                    <a:pt x="10" y="4"/>
                    <a:pt x="10" y="3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4" name="Oval 638">
              <a:extLst>
                <a:ext uri="{FF2B5EF4-FFF2-40B4-BE49-F238E27FC236}">
                  <a16:creationId xmlns:a16="http://schemas.microsoft.com/office/drawing/2014/main" id="{3BD39545-AA28-4D1E-8224-DA9BA2A05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398"/>
              <a:ext cx="5" cy="2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685" name="Freeform 639">
              <a:extLst>
                <a:ext uri="{FF2B5EF4-FFF2-40B4-BE49-F238E27FC236}">
                  <a16:creationId xmlns:a16="http://schemas.microsoft.com/office/drawing/2014/main" id="{10B61C1A-4BA1-44A7-82C7-880013A5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398"/>
              <a:ext cx="5" cy="2"/>
            </a:xfrm>
            <a:custGeom>
              <a:avLst/>
              <a:gdLst>
                <a:gd name="T0" fmla="*/ 0 w 10"/>
                <a:gd name="T1" fmla="*/ 1 h 4"/>
                <a:gd name="T2" fmla="*/ 1 w 10"/>
                <a:gd name="T3" fmla="*/ 1 h 4"/>
                <a:gd name="T4" fmla="*/ 2 w 10"/>
                <a:gd name="T5" fmla="*/ 1 h 4"/>
                <a:gd name="T6" fmla="*/ 1 w 10"/>
                <a:gd name="T7" fmla="*/ 0 h 4"/>
                <a:gd name="T8" fmla="*/ 0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3" y="4"/>
                    <a:pt x="5" y="4"/>
                  </a:cubicBezTo>
                  <a:cubicBezTo>
                    <a:pt x="8" y="4"/>
                    <a:pt x="10" y="3"/>
                    <a:pt x="10" y="2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6" name="Freeform 640">
              <a:extLst>
                <a:ext uri="{FF2B5EF4-FFF2-40B4-BE49-F238E27FC236}">
                  <a16:creationId xmlns:a16="http://schemas.microsoft.com/office/drawing/2014/main" id="{A793ED04-9912-4483-A459-1A3BF2C6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39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1 w 15"/>
                <a:gd name="T7" fmla="*/ 0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cubicBezTo>
                    <a:pt x="0" y="6"/>
                    <a:pt x="4" y="8"/>
                    <a:pt x="8" y="8"/>
                  </a:cubicBezTo>
                  <a:cubicBezTo>
                    <a:pt x="12" y="7"/>
                    <a:pt x="15" y="6"/>
                    <a:pt x="15" y="4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7" name="Freeform 641">
              <a:extLst>
                <a:ext uri="{FF2B5EF4-FFF2-40B4-BE49-F238E27FC236}">
                  <a16:creationId xmlns:a16="http://schemas.microsoft.com/office/drawing/2014/main" id="{7C6FD8B2-B5A8-444E-BDC6-1FA759CC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397"/>
              <a:ext cx="7" cy="3"/>
            </a:xfrm>
            <a:custGeom>
              <a:avLst/>
              <a:gdLst>
                <a:gd name="T0" fmla="*/ 0 w 15"/>
                <a:gd name="T1" fmla="*/ 0 h 7"/>
                <a:gd name="T2" fmla="*/ 1 w 15"/>
                <a:gd name="T3" fmla="*/ 0 h 7"/>
                <a:gd name="T4" fmla="*/ 1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0" y="5"/>
                    <a:pt x="3" y="7"/>
                    <a:pt x="8" y="7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2"/>
                    <a:pt x="11" y="0"/>
                    <a:pt x="7" y="0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8" name="Freeform 642">
              <a:extLst>
                <a:ext uri="{FF2B5EF4-FFF2-40B4-BE49-F238E27FC236}">
                  <a16:creationId xmlns:a16="http://schemas.microsoft.com/office/drawing/2014/main" id="{0D151E29-1C98-4185-9FF1-0B291FB5E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92"/>
              <a:ext cx="8" cy="4"/>
            </a:xfrm>
            <a:custGeom>
              <a:avLst/>
              <a:gdLst>
                <a:gd name="T0" fmla="*/ 0 w 16"/>
                <a:gd name="T1" fmla="*/ 1 h 7"/>
                <a:gd name="T2" fmla="*/ 1 w 16"/>
                <a:gd name="T3" fmla="*/ 1 h 7"/>
                <a:gd name="T4" fmla="*/ 2 w 16"/>
                <a:gd name="T5" fmla="*/ 1 h 7"/>
                <a:gd name="T6" fmla="*/ 1 w 16"/>
                <a:gd name="T7" fmla="*/ 0 h 7"/>
                <a:gd name="T8" fmla="*/ 0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0" y="3"/>
                  </a:moveTo>
                  <a:cubicBezTo>
                    <a:pt x="0" y="5"/>
                    <a:pt x="4" y="7"/>
                    <a:pt x="8" y="7"/>
                  </a:cubicBezTo>
                  <a:cubicBezTo>
                    <a:pt x="13" y="7"/>
                    <a:pt x="16" y="5"/>
                    <a:pt x="16" y="3"/>
                  </a:cubicBezTo>
                  <a:cubicBezTo>
                    <a:pt x="16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9" name="Freeform 643">
              <a:extLst>
                <a:ext uri="{FF2B5EF4-FFF2-40B4-BE49-F238E27FC236}">
                  <a16:creationId xmlns:a16="http://schemas.microsoft.com/office/drawing/2014/main" id="{6FE710D7-3466-448E-B599-5DE343B8B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394"/>
              <a:ext cx="8" cy="3"/>
            </a:xfrm>
            <a:custGeom>
              <a:avLst/>
              <a:gdLst>
                <a:gd name="T0" fmla="*/ 0 w 15"/>
                <a:gd name="T1" fmla="*/ 1 h 6"/>
                <a:gd name="T2" fmla="*/ 1 w 15"/>
                <a:gd name="T3" fmla="*/ 1 h 6"/>
                <a:gd name="T4" fmla="*/ 2 w 15"/>
                <a:gd name="T5" fmla="*/ 1 h 6"/>
                <a:gd name="T6" fmla="*/ 1 w 15"/>
                <a:gd name="T7" fmla="*/ 0 h 6"/>
                <a:gd name="T8" fmla="*/ 0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0" y="5"/>
                    <a:pt x="4" y="6"/>
                    <a:pt x="8" y="6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0" name="Freeform 644">
              <a:extLst>
                <a:ext uri="{FF2B5EF4-FFF2-40B4-BE49-F238E27FC236}">
                  <a16:creationId xmlns:a16="http://schemas.microsoft.com/office/drawing/2014/main" id="{2BB0A628-164C-44DA-9D1A-A68013353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354"/>
              <a:ext cx="18" cy="31"/>
            </a:xfrm>
            <a:custGeom>
              <a:avLst/>
              <a:gdLst>
                <a:gd name="T0" fmla="*/ 0 w 37"/>
                <a:gd name="T1" fmla="*/ 0 h 61"/>
                <a:gd name="T2" fmla="*/ 4 w 37"/>
                <a:gd name="T3" fmla="*/ 8 h 61"/>
                <a:gd name="T4" fmla="*/ 0 w 37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1">
                  <a:moveTo>
                    <a:pt x="0" y="0"/>
                  </a:moveTo>
                  <a:cubicBezTo>
                    <a:pt x="0" y="0"/>
                    <a:pt x="30" y="36"/>
                    <a:pt x="37" y="61"/>
                  </a:cubicBezTo>
                  <a:cubicBezTo>
                    <a:pt x="37" y="61"/>
                    <a:pt x="20" y="29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1" name="Freeform 645">
              <a:extLst>
                <a:ext uri="{FF2B5EF4-FFF2-40B4-BE49-F238E27FC236}">
                  <a16:creationId xmlns:a16="http://schemas.microsoft.com/office/drawing/2014/main" id="{B93753B6-D806-41D9-98F0-DF912599F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138"/>
              <a:ext cx="70" cy="57"/>
            </a:xfrm>
            <a:custGeom>
              <a:avLst/>
              <a:gdLst>
                <a:gd name="T0" fmla="*/ 17 w 141"/>
                <a:gd name="T1" fmla="*/ 7 h 114"/>
                <a:gd name="T2" fmla="*/ 12 w 141"/>
                <a:gd name="T3" fmla="*/ 8 h 114"/>
                <a:gd name="T4" fmla="*/ 3 w 141"/>
                <a:gd name="T5" fmla="*/ 15 h 114"/>
                <a:gd name="T6" fmla="*/ 0 w 141"/>
                <a:gd name="T7" fmla="*/ 12 h 114"/>
                <a:gd name="T8" fmla="*/ 0 w 141"/>
                <a:gd name="T9" fmla="*/ 3 h 114"/>
                <a:gd name="T10" fmla="*/ 2 w 141"/>
                <a:gd name="T11" fmla="*/ 0 h 114"/>
                <a:gd name="T12" fmla="*/ 12 w 141"/>
                <a:gd name="T13" fmla="*/ 6 h 114"/>
                <a:gd name="T14" fmla="*/ 17 w 141"/>
                <a:gd name="T15" fmla="*/ 7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114">
                  <a:moveTo>
                    <a:pt x="140" y="56"/>
                  </a:moveTo>
                  <a:cubicBezTo>
                    <a:pt x="119" y="56"/>
                    <a:pt x="108" y="61"/>
                    <a:pt x="101" y="63"/>
                  </a:cubicBezTo>
                  <a:cubicBezTo>
                    <a:pt x="87" y="78"/>
                    <a:pt x="24" y="113"/>
                    <a:pt x="24" y="113"/>
                  </a:cubicBezTo>
                  <a:cubicBezTo>
                    <a:pt x="14" y="114"/>
                    <a:pt x="6" y="106"/>
                    <a:pt x="5" y="9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7" y="1"/>
                    <a:pt x="17" y="0"/>
                  </a:cubicBezTo>
                  <a:cubicBezTo>
                    <a:pt x="17" y="0"/>
                    <a:pt x="85" y="32"/>
                    <a:pt x="100" y="46"/>
                  </a:cubicBezTo>
                  <a:cubicBezTo>
                    <a:pt x="113" y="50"/>
                    <a:pt x="129" y="48"/>
                    <a:pt x="141" y="5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2" name="Freeform 646">
              <a:extLst>
                <a:ext uri="{FF2B5EF4-FFF2-40B4-BE49-F238E27FC236}">
                  <a16:creationId xmlns:a16="http://schemas.microsoft.com/office/drawing/2014/main" id="{C7DC1713-52CE-42F5-B82A-871FDF33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140"/>
              <a:ext cx="14" cy="53"/>
            </a:xfrm>
            <a:custGeom>
              <a:avLst/>
              <a:gdLst>
                <a:gd name="T0" fmla="*/ 2 w 28"/>
                <a:gd name="T1" fmla="*/ 1 h 106"/>
                <a:gd name="T2" fmla="*/ 1 w 28"/>
                <a:gd name="T3" fmla="*/ 7 h 106"/>
                <a:gd name="T4" fmla="*/ 3 w 28"/>
                <a:gd name="T5" fmla="*/ 14 h 106"/>
                <a:gd name="T6" fmla="*/ 4 w 28"/>
                <a:gd name="T7" fmla="*/ 7 h 106"/>
                <a:gd name="T8" fmla="*/ 2 w 28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6">
                  <a:moveTo>
                    <a:pt x="14" y="1"/>
                  </a:moveTo>
                  <a:cubicBezTo>
                    <a:pt x="0" y="2"/>
                    <a:pt x="6" y="25"/>
                    <a:pt x="7" y="54"/>
                  </a:cubicBezTo>
                  <a:cubicBezTo>
                    <a:pt x="9" y="82"/>
                    <a:pt x="9" y="106"/>
                    <a:pt x="20" y="105"/>
                  </a:cubicBezTo>
                  <a:cubicBezTo>
                    <a:pt x="25" y="105"/>
                    <a:pt x="28" y="81"/>
                    <a:pt x="27" y="52"/>
                  </a:cubicBezTo>
                  <a:cubicBezTo>
                    <a:pt x="25" y="23"/>
                    <a:pt x="19" y="0"/>
                    <a:pt x="14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3" name="Freeform 647">
              <a:extLst>
                <a:ext uri="{FF2B5EF4-FFF2-40B4-BE49-F238E27FC236}">
                  <a16:creationId xmlns:a16="http://schemas.microsoft.com/office/drawing/2014/main" id="{45132FB0-E477-454D-BBCD-111205309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153"/>
              <a:ext cx="13" cy="41"/>
            </a:xfrm>
            <a:custGeom>
              <a:avLst/>
              <a:gdLst>
                <a:gd name="T0" fmla="*/ 1 w 25"/>
                <a:gd name="T1" fmla="*/ 11 h 81"/>
                <a:gd name="T2" fmla="*/ 1 w 25"/>
                <a:gd name="T3" fmla="*/ 0 h 81"/>
                <a:gd name="T4" fmla="*/ 0 w 25"/>
                <a:gd name="T5" fmla="*/ 1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1">
                  <a:moveTo>
                    <a:pt x="4" y="81"/>
                  </a:moveTo>
                  <a:cubicBezTo>
                    <a:pt x="25" y="65"/>
                    <a:pt x="6" y="0"/>
                    <a:pt x="6" y="0"/>
                  </a:cubicBezTo>
                  <a:cubicBezTo>
                    <a:pt x="14" y="77"/>
                    <a:pt x="0" y="80"/>
                    <a:pt x="0" y="80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4" name="Freeform 648">
              <a:extLst>
                <a:ext uri="{FF2B5EF4-FFF2-40B4-BE49-F238E27FC236}">
                  <a16:creationId xmlns:a16="http://schemas.microsoft.com/office/drawing/2014/main" id="{371AEBE9-919E-49B5-9A94-9DFAD0999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65"/>
              <a:ext cx="8" cy="28"/>
            </a:xfrm>
            <a:custGeom>
              <a:avLst/>
              <a:gdLst>
                <a:gd name="T0" fmla="*/ 0 w 15"/>
                <a:gd name="T1" fmla="*/ 7 h 56"/>
                <a:gd name="T2" fmla="*/ 1 w 15"/>
                <a:gd name="T3" fmla="*/ 0 h 56"/>
                <a:gd name="T4" fmla="*/ 0 w 15"/>
                <a:gd name="T5" fmla="*/ 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6">
                  <a:moveTo>
                    <a:pt x="0" y="56"/>
                  </a:moveTo>
                  <a:cubicBezTo>
                    <a:pt x="0" y="56"/>
                    <a:pt x="12" y="41"/>
                    <a:pt x="6" y="0"/>
                  </a:cubicBezTo>
                  <a:cubicBezTo>
                    <a:pt x="6" y="0"/>
                    <a:pt x="15" y="44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5" name="Freeform 649">
              <a:extLst>
                <a:ext uri="{FF2B5EF4-FFF2-40B4-BE49-F238E27FC236}">
                  <a16:creationId xmlns:a16="http://schemas.microsoft.com/office/drawing/2014/main" id="{DA5AA86F-2A3E-42F3-B91A-8C6C7F78F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82"/>
              <a:ext cx="3" cy="6"/>
            </a:xfrm>
            <a:custGeom>
              <a:avLst/>
              <a:gdLst>
                <a:gd name="T0" fmla="*/ 0 w 7"/>
                <a:gd name="T1" fmla="*/ 0 h 12"/>
                <a:gd name="T2" fmla="*/ 0 w 7"/>
                <a:gd name="T3" fmla="*/ 1 h 12"/>
                <a:gd name="T4" fmla="*/ 0 w 7"/>
                <a:gd name="T5" fmla="*/ 2 h 12"/>
                <a:gd name="T6" fmla="*/ 0 w 7"/>
                <a:gd name="T7" fmla="*/ 1 h 12"/>
                <a:gd name="T8" fmla="*/ 0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1" y="0"/>
                    <a:pt x="0" y="3"/>
                    <a:pt x="0" y="6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5" y="12"/>
                    <a:pt x="7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6" name="Freeform 650">
              <a:extLst>
                <a:ext uri="{FF2B5EF4-FFF2-40B4-BE49-F238E27FC236}">
                  <a16:creationId xmlns:a16="http://schemas.microsoft.com/office/drawing/2014/main" id="{F87155AF-0C21-4E64-951C-E26F59358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3175"/>
              <a:ext cx="2" cy="5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0 h 11"/>
                <a:gd name="T4" fmla="*/ 0 w 5"/>
                <a:gd name="T5" fmla="*/ 1 h 11"/>
                <a:gd name="T6" fmla="*/ 0 w 5"/>
                <a:gd name="T7" fmla="*/ 0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1" y="8"/>
                    <a:pt x="2" y="11"/>
                    <a:pt x="3" y="11"/>
                  </a:cubicBezTo>
                  <a:cubicBezTo>
                    <a:pt x="4" y="11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7" name="Freeform 651">
              <a:extLst>
                <a:ext uri="{FF2B5EF4-FFF2-40B4-BE49-F238E27FC236}">
                  <a16:creationId xmlns:a16="http://schemas.microsoft.com/office/drawing/2014/main" id="{6E1861D0-1D36-4B55-844F-4F23EC3A4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45"/>
              <a:ext cx="2" cy="5"/>
            </a:xfrm>
            <a:custGeom>
              <a:avLst/>
              <a:gdLst>
                <a:gd name="T0" fmla="*/ 1 w 4"/>
                <a:gd name="T1" fmla="*/ 0 h 11"/>
                <a:gd name="T2" fmla="*/ 0 w 4"/>
                <a:gd name="T3" fmla="*/ 0 h 11"/>
                <a:gd name="T4" fmla="*/ 1 w 4"/>
                <a:gd name="T5" fmla="*/ 1 h 11"/>
                <a:gd name="T6" fmla="*/ 1 w 4"/>
                <a:gd name="T7" fmla="*/ 0 h 11"/>
                <a:gd name="T8" fmla="*/ 1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0" y="8"/>
                    <a:pt x="1" y="11"/>
                    <a:pt x="2" y="11"/>
                  </a:cubicBezTo>
                  <a:cubicBezTo>
                    <a:pt x="4" y="11"/>
                    <a:pt x="4" y="8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8" name="Freeform 652">
              <a:extLst>
                <a:ext uri="{FF2B5EF4-FFF2-40B4-BE49-F238E27FC236}">
                  <a16:creationId xmlns:a16="http://schemas.microsoft.com/office/drawing/2014/main" id="{84EBC8A2-7287-4E7C-96D0-5AD5BE893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52"/>
              <a:ext cx="3" cy="4"/>
            </a:xfrm>
            <a:custGeom>
              <a:avLst/>
              <a:gdLst>
                <a:gd name="T0" fmla="*/ 1 w 5"/>
                <a:gd name="T1" fmla="*/ 0 h 9"/>
                <a:gd name="T2" fmla="*/ 0 w 5"/>
                <a:gd name="T3" fmla="*/ 0 h 9"/>
                <a:gd name="T4" fmla="*/ 1 w 5"/>
                <a:gd name="T5" fmla="*/ 1 h 9"/>
                <a:gd name="T6" fmla="*/ 1 w 5"/>
                <a:gd name="T7" fmla="*/ 0 h 9"/>
                <a:gd name="T8" fmla="*/ 1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" y="7"/>
                    <a:pt x="2" y="9"/>
                    <a:pt x="3" y="9"/>
                  </a:cubicBezTo>
                  <a:cubicBezTo>
                    <a:pt x="4" y="9"/>
                    <a:pt x="5" y="7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9" name="Freeform 653">
              <a:extLst>
                <a:ext uri="{FF2B5EF4-FFF2-40B4-BE49-F238E27FC236}">
                  <a16:creationId xmlns:a16="http://schemas.microsoft.com/office/drawing/2014/main" id="{27E5C03C-307B-4180-A8D1-48E7C6C5A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70"/>
              <a:ext cx="4" cy="8"/>
            </a:xfrm>
            <a:custGeom>
              <a:avLst/>
              <a:gdLst>
                <a:gd name="T0" fmla="*/ 1 w 8"/>
                <a:gd name="T1" fmla="*/ 0 h 15"/>
                <a:gd name="T2" fmla="*/ 1 w 8"/>
                <a:gd name="T3" fmla="*/ 1 h 15"/>
                <a:gd name="T4" fmla="*/ 1 w 8"/>
                <a:gd name="T5" fmla="*/ 2 h 15"/>
                <a:gd name="T6" fmla="*/ 1 w 8"/>
                <a:gd name="T7" fmla="*/ 1 h 15"/>
                <a:gd name="T8" fmla="*/ 1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2"/>
                    <a:pt x="3" y="15"/>
                    <a:pt x="5" y="15"/>
                  </a:cubicBezTo>
                  <a:cubicBezTo>
                    <a:pt x="7" y="15"/>
                    <a:pt x="8" y="12"/>
                    <a:pt x="8" y="7"/>
                  </a:cubicBezTo>
                  <a:cubicBezTo>
                    <a:pt x="8" y="3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0" name="Freeform 654">
              <a:extLst>
                <a:ext uri="{FF2B5EF4-FFF2-40B4-BE49-F238E27FC236}">
                  <a16:creationId xmlns:a16="http://schemas.microsoft.com/office/drawing/2014/main" id="{CE3BAC72-5C42-4675-9DCF-D9DE54AC6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161"/>
              <a:ext cx="3" cy="7"/>
            </a:xfrm>
            <a:custGeom>
              <a:avLst/>
              <a:gdLst>
                <a:gd name="T0" fmla="*/ 1 w 6"/>
                <a:gd name="T1" fmla="*/ 0 h 15"/>
                <a:gd name="T2" fmla="*/ 0 w 6"/>
                <a:gd name="T3" fmla="*/ 1 h 15"/>
                <a:gd name="T4" fmla="*/ 1 w 6"/>
                <a:gd name="T5" fmla="*/ 1 h 15"/>
                <a:gd name="T6" fmla="*/ 1 w 6"/>
                <a:gd name="T7" fmla="*/ 1 h 15"/>
                <a:gd name="T8" fmla="*/ 1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1" y="1"/>
                    <a:pt x="0" y="4"/>
                    <a:pt x="0" y="8"/>
                  </a:cubicBezTo>
                  <a:cubicBezTo>
                    <a:pt x="0" y="12"/>
                    <a:pt x="2" y="15"/>
                    <a:pt x="3" y="15"/>
                  </a:cubicBezTo>
                  <a:cubicBezTo>
                    <a:pt x="5" y="15"/>
                    <a:pt x="6" y="12"/>
                    <a:pt x="6" y="8"/>
                  </a:cubicBezTo>
                  <a:cubicBezTo>
                    <a:pt x="6" y="4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1" name="Freeform 655">
              <a:extLst>
                <a:ext uri="{FF2B5EF4-FFF2-40B4-BE49-F238E27FC236}">
                  <a16:creationId xmlns:a16="http://schemas.microsoft.com/office/drawing/2014/main" id="{FBC234EC-742B-46E3-AFE9-1A19C0D13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59"/>
              <a:ext cx="4" cy="8"/>
            </a:xfrm>
            <a:custGeom>
              <a:avLst/>
              <a:gdLst>
                <a:gd name="T0" fmla="*/ 1 w 8"/>
                <a:gd name="T1" fmla="*/ 0 h 16"/>
                <a:gd name="T2" fmla="*/ 1 w 8"/>
                <a:gd name="T3" fmla="*/ 1 h 16"/>
                <a:gd name="T4" fmla="*/ 1 w 8"/>
                <a:gd name="T5" fmla="*/ 2 h 16"/>
                <a:gd name="T6" fmla="*/ 1 w 8"/>
                <a:gd name="T7" fmla="*/ 1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3"/>
                    <a:pt x="3" y="16"/>
                    <a:pt x="5" y="16"/>
                  </a:cubicBezTo>
                  <a:cubicBezTo>
                    <a:pt x="6" y="16"/>
                    <a:pt x="8" y="12"/>
                    <a:pt x="8" y="8"/>
                  </a:cubicBezTo>
                  <a:cubicBezTo>
                    <a:pt x="7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2" name="Freeform 656">
              <a:extLst>
                <a:ext uri="{FF2B5EF4-FFF2-40B4-BE49-F238E27FC236}">
                  <a16:creationId xmlns:a16="http://schemas.microsoft.com/office/drawing/2014/main" id="{95C65EA4-0845-4183-BFA3-BDC8B1474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3151"/>
              <a:ext cx="3" cy="7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0 w 7"/>
                <a:gd name="T5" fmla="*/ 1 h 15"/>
                <a:gd name="T6" fmla="*/ 0 w 7"/>
                <a:gd name="T7" fmla="*/ 0 h 15"/>
                <a:gd name="T8" fmla="*/ 0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1" y="0"/>
                    <a:pt x="0" y="4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ubicBezTo>
                    <a:pt x="6" y="15"/>
                    <a:pt x="7" y="12"/>
                    <a:pt x="7" y="7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3" name="Freeform 657">
              <a:extLst>
                <a:ext uri="{FF2B5EF4-FFF2-40B4-BE49-F238E27FC236}">
                  <a16:creationId xmlns:a16="http://schemas.microsoft.com/office/drawing/2014/main" id="{01C3ABA7-1906-4F6D-8FCF-63536BE7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3173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5 w 44"/>
                <a:gd name="T3" fmla="*/ 4 h 56"/>
                <a:gd name="T4" fmla="*/ 5 w 44"/>
                <a:gd name="T5" fmla="*/ 7 h 56"/>
                <a:gd name="T6" fmla="*/ 3 w 44"/>
                <a:gd name="T7" fmla="*/ 5 h 56"/>
                <a:gd name="T8" fmla="*/ 1 w 44"/>
                <a:gd name="T9" fmla="*/ 4 h 56"/>
                <a:gd name="T10" fmla="*/ 0 w 44"/>
                <a:gd name="T11" fmla="*/ 4 h 56"/>
                <a:gd name="T12" fmla="*/ 2 w 44"/>
                <a:gd name="T13" fmla="*/ 3 h 56"/>
                <a:gd name="T14" fmla="*/ 4 w 44"/>
                <a:gd name="T15" fmla="*/ 2 h 56"/>
                <a:gd name="T16" fmla="*/ 6 w 44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38" y="10"/>
                    <a:pt x="37" y="20"/>
                    <a:pt x="38" y="30"/>
                  </a:cubicBezTo>
                  <a:cubicBezTo>
                    <a:pt x="38" y="39"/>
                    <a:pt x="39" y="47"/>
                    <a:pt x="40" y="56"/>
                  </a:cubicBezTo>
                  <a:cubicBezTo>
                    <a:pt x="36" y="46"/>
                    <a:pt x="27" y="39"/>
                    <a:pt x="19" y="33"/>
                  </a:cubicBezTo>
                  <a:cubicBezTo>
                    <a:pt x="15" y="30"/>
                    <a:pt x="12" y="29"/>
                    <a:pt x="8" y="28"/>
                  </a:cubicBezTo>
                  <a:cubicBezTo>
                    <a:pt x="6" y="27"/>
                    <a:pt x="2" y="27"/>
                    <a:pt x="0" y="25"/>
                  </a:cubicBezTo>
                  <a:cubicBezTo>
                    <a:pt x="3" y="22"/>
                    <a:pt x="8" y="20"/>
                    <a:pt x="12" y="18"/>
                  </a:cubicBezTo>
                  <a:cubicBezTo>
                    <a:pt x="17" y="15"/>
                    <a:pt x="21" y="13"/>
                    <a:pt x="26" y="11"/>
                  </a:cubicBezTo>
                  <a:cubicBezTo>
                    <a:pt x="32" y="8"/>
                    <a:pt x="39" y="4"/>
                    <a:pt x="44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4" name="Freeform 658">
              <a:extLst>
                <a:ext uri="{FF2B5EF4-FFF2-40B4-BE49-F238E27FC236}">
                  <a16:creationId xmlns:a16="http://schemas.microsoft.com/office/drawing/2014/main" id="{A124E69F-B1F4-455F-8C22-0B0C3531E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176"/>
              <a:ext cx="14" cy="20"/>
            </a:xfrm>
            <a:custGeom>
              <a:avLst/>
              <a:gdLst>
                <a:gd name="T0" fmla="*/ 4 w 27"/>
                <a:gd name="T1" fmla="*/ 5 h 40"/>
                <a:gd name="T2" fmla="*/ 4 w 27"/>
                <a:gd name="T3" fmla="*/ 3 h 40"/>
                <a:gd name="T4" fmla="*/ 4 w 27"/>
                <a:gd name="T5" fmla="*/ 0 h 40"/>
                <a:gd name="T6" fmla="*/ 3 w 27"/>
                <a:gd name="T7" fmla="*/ 1 h 40"/>
                <a:gd name="T8" fmla="*/ 2 w 27"/>
                <a:gd name="T9" fmla="*/ 1 h 40"/>
                <a:gd name="T10" fmla="*/ 0 w 27"/>
                <a:gd name="T11" fmla="*/ 2 h 40"/>
                <a:gd name="T12" fmla="*/ 1 w 27"/>
                <a:gd name="T13" fmla="*/ 2 h 40"/>
                <a:gd name="T14" fmla="*/ 2 w 27"/>
                <a:gd name="T15" fmla="*/ 1 h 40"/>
                <a:gd name="T16" fmla="*/ 3 w 27"/>
                <a:gd name="T17" fmla="*/ 1 h 40"/>
                <a:gd name="T18" fmla="*/ 4 w 27"/>
                <a:gd name="T19" fmla="*/ 3 h 40"/>
                <a:gd name="T20" fmla="*/ 4 w 27"/>
                <a:gd name="T21" fmla="*/ 4 h 40"/>
                <a:gd name="T22" fmla="*/ 4 w 27"/>
                <a:gd name="T23" fmla="*/ 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40">
                  <a:moveTo>
                    <a:pt x="25" y="40"/>
                  </a:moveTo>
                  <a:cubicBezTo>
                    <a:pt x="24" y="33"/>
                    <a:pt x="25" y="26"/>
                    <a:pt x="25" y="19"/>
                  </a:cubicBezTo>
                  <a:cubicBezTo>
                    <a:pt x="25" y="12"/>
                    <a:pt x="24" y="6"/>
                    <a:pt x="27" y="0"/>
                  </a:cubicBezTo>
                  <a:cubicBezTo>
                    <a:pt x="24" y="1"/>
                    <a:pt x="23" y="3"/>
                    <a:pt x="20" y="4"/>
                  </a:cubicBezTo>
                  <a:cubicBezTo>
                    <a:pt x="18" y="5"/>
                    <a:pt x="15" y="6"/>
                    <a:pt x="12" y="7"/>
                  </a:cubicBezTo>
                  <a:cubicBezTo>
                    <a:pt x="8" y="8"/>
                    <a:pt x="4" y="10"/>
                    <a:pt x="0" y="13"/>
                  </a:cubicBezTo>
                  <a:cubicBezTo>
                    <a:pt x="2" y="11"/>
                    <a:pt x="4" y="11"/>
                    <a:pt x="6" y="10"/>
                  </a:cubicBezTo>
                  <a:cubicBezTo>
                    <a:pt x="8" y="9"/>
                    <a:pt x="10" y="8"/>
                    <a:pt x="12" y="8"/>
                  </a:cubicBezTo>
                  <a:cubicBezTo>
                    <a:pt x="16" y="7"/>
                    <a:pt x="20" y="5"/>
                    <a:pt x="23" y="4"/>
                  </a:cubicBezTo>
                  <a:cubicBezTo>
                    <a:pt x="25" y="10"/>
                    <a:pt x="24" y="17"/>
                    <a:pt x="25" y="23"/>
                  </a:cubicBezTo>
                  <a:cubicBezTo>
                    <a:pt x="25" y="25"/>
                    <a:pt x="25" y="28"/>
                    <a:pt x="25" y="31"/>
                  </a:cubicBezTo>
                  <a:cubicBezTo>
                    <a:pt x="25" y="33"/>
                    <a:pt x="24" y="36"/>
                    <a:pt x="25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5" name="Freeform 659">
              <a:extLst>
                <a:ext uri="{FF2B5EF4-FFF2-40B4-BE49-F238E27FC236}">
                  <a16:creationId xmlns:a16="http://schemas.microsoft.com/office/drawing/2014/main" id="{52201240-27FF-4710-93C3-41BDA030B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208"/>
              <a:ext cx="12" cy="15"/>
            </a:xfrm>
            <a:custGeom>
              <a:avLst/>
              <a:gdLst>
                <a:gd name="T0" fmla="*/ 3 w 24"/>
                <a:gd name="T1" fmla="*/ 0 h 32"/>
                <a:gd name="T2" fmla="*/ 3 w 24"/>
                <a:gd name="T3" fmla="*/ 2 h 32"/>
                <a:gd name="T4" fmla="*/ 3 w 24"/>
                <a:gd name="T5" fmla="*/ 3 h 32"/>
                <a:gd name="T6" fmla="*/ 2 w 24"/>
                <a:gd name="T7" fmla="*/ 2 h 32"/>
                <a:gd name="T8" fmla="*/ 0 w 24"/>
                <a:gd name="T9" fmla="*/ 2 h 32"/>
                <a:gd name="T10" fmla="*/ 2 w 24"/>
                <a:gd name="T11" fmla="*/ 2 h 32"/>
                <a:gd name="T12" fmla="*/ 2 w 24"/>
                <a:gd name="T13" fmla="*/ 1 h 32"/>
                <a:gd name="T14" fmla="*/ 2 w 24"/>
                <a:gd name="T15" fmla="*/ 0 h 32"/>
                <a:gd name="T16" fmla="*/ 2 w 24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2">
                  <a:moveTo>
                    <a:pt x="17" y="0"/>
                  </a:moveTo>
                  <a:cubicBezTo>
                    <a:pt x="18" y="6"/>
                    <a:pt x="19" y="13"/>
                    <a:pt x="20" y="19"/>
                  </a:cubicBezTo>
                  <a:cubicBezTo>
                    <a:pt x="21" y="23"/>
                    <a:pt x="23" y="28"/>
                    <a:pt x="24" y="32"/>
                  </a:cubicBezTo>
                  <a:cubicBezTo>
                    <a:pt x="20" y="29"/>
                    <a:pt x="16" y="26"/>
                    <a:pt x="11" y="24"/>
                  </a:cubicBezTo>
                  <a:cubicBezTo>
                    <a:pt x="8" y="23"/>
                    <a:pt x="3" y="22"/>
                    <a:pt x="0" y="19"/>
                  </a:cubicBezTo>
                  <a:cubicBezTo>
                    <a:pt x="3" y="19"/>
                    <a:pt x="6" y="20"/>
                    <a:pt x="9" y="20"/>
                  </a:cubicBezTo>
                  <a:cubicBezTo>
                    <a:pt x="12" y="20"/>
                    <a:pt x="14" y="17"/>
                    <a:pt x="15" y="14"/>
                  </a:cubicBezTo>
                  <a:cubicBezTo>
                    <a:pt x="16" y="11"/>
                    <a:pt x="15" y="9"/>
                    <a:pt x="15" y="6"/>
                  </a:cubicBezTo>
                  <a:cubicBezTo>
                    <a:pt x="16" y="4"/>
                    <a:pt x="16" y="3"/>
                    <a:pt x="16" y="2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6" name="Freeform 660">
              <a:extLst>
                <a:ext uri="{FF2B5EF4-FFF2-40B4-BE49-F238E27FC236}">
                  <a16:creationId xmlns:a16="http://schemas.microsoft.com/office/drawing/2014/main" id="{28B94E40-725D-4A6B-9E8C-863030E8D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154"/>
              <a:ext cx="20" cy="30"/>
            </a:xfrm>
            <a:custGeom>
              <a:avLst/>
              <a:gdLst>
                <a:gd name="T0" fmla="*/ 3 w 40"/>
                <a:gd name="T1" fmla="*/ 0 h 59"/>
                <a:gd name="T2" fmla="*/ 5 w 40"/>
                <a:gd name="T3" fmla="*/ 2 h 59"/>
                <a:gd name="T4" fmla="*/ 5 w 40"/>
                <a:gd name="T5" fmla="*/ 4 h 59"/>
                <a:gd name="T6" fmla="*/ 3 w 40"/>
                <a:gd name="T7" fmla="*/ 6 h 59"/>
                <a:gd name="T8" fmla="*/ 2 w 40"/>
                <a:gd name="T9" fmla="*/ 7 h 59"/>
                <a:gd name="T10" fmla="*/ 0 w 40"/>
                <a:gd name="T11" fmla="*/ 8 h 59"/>
                <a:gd name="T12" fmla="*/ 2 w 40"/>
                <a:gd name="T13" fmla="*/ 6 h 59"/>
                <a:gd name="T14" fmla="*/ 3 w 40"/>
                <a:gd name="T15" fmla="*/ 4 h 59"/>
                <a:gd name="T16" fmla="*/ 3 w 40"/>
                <a:gd name="T17" fmla="*/ 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9">
                  <a:moveTo>
                    <a:pt x="20" y="0"/>
                  </a:moveTo>
                  <a:cubicBezTo>
                    <a:pt x="25" y="1"/>
                    <a:pt x="33" y="7"/>
                    <a:pt x="36" y="11"/>
                  </a:cubicBezTo>
                  <a:cubicBezTo>
                    <a:pt x="40" y="16"/>
                    <a:pt x="39" y="22"/>
                    <a:pt x="37" y="27"/>
                  </a:cubicBezTo>
                  <a:cubicBezTo>
                    <a:pt x="35" y="35"/>
                    <a:pt x="28" y="39"/>
                    <a:pt x="22" y="44"/>
                  </a:cubicBezTo>
                  <a:cubicBezTo>
                    <a:pt x="19" y="47"/>
                    <a:pt x="15" y="50"/>
                    <a:pt x="11" y="53"/>
                  </a:cubicBezTo>
                  <a:cubicBezTo>
                    <a:pt x="8" y="55"/>
                    <a:pt x="3" y="57"/>
                    <a:pt x="0" y="59"/>
                  </a:cubicBezTo>
                  <a:cubicBezTo>
                    <a:pt x="4" y="55"/>
                    <a:pt x="8" y="50"/>
                    <a:pt x="12" y="45"/>
                  </a:cubicBezTo>
                  <a:cubicBezTo>
                    <a:pt x="15" y="40"/>
                    <a:pt x="22" y="35"/>
                    <a:pt x="23" y="28"/>
                  </a:cubicBezTo>
                  <a:cubicBezTo>
                    <a:pt x="25" y="21"/>
                    <a:pt x="23" y="8"/>
                    <a:pt x="19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7" name="Freeform 661">
              <a:extLst>
                <a:ext uri="{FF2B5EF4-FFF2-40B4-BE49-F238E27FC236}">
                  <a16:creationId xmlns:a16="http://schemas.microsoft.com/office/drawing/2014/main" id="{9A9727CA-005C-4C1A-B298-ECAE5F71C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157"/>
              <a:ext cx="5" cy="16"/>
            </a:xfrm>
            <a:custGeom>
              <a:avLst/>
              <a:gdLst>
                <a:gd name="T0" fmla="*/ 1 w 9"/>
                <a:gd name="T1" fmla="*/ 0 h 31"/>
                <a:gd name="T2" fmla="*/ 2 w 9"/>
                <a:gd name="T3" fmla="*/ 2 h 31"/>
                <a:gd name="T4" fmla="*/ 0 w 9"/>
                <a:gd name="T5" fmla="*/ 4 h 31"/>
                <a:gd name="T6" fmla="*/ 1 w 9"/>
                <a:gd name="T7" fmla="*/ 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1">
                  <a:moveTo>
                    <a:pt x="1" y="0"/>
                  </a:moveTo>
                  <a:cubicBezTo>
                    <a:pt x="6" y="3"/>
                    <a:pt x="9" y="11"/>
                    <a:pt x="9" y="16"/>
                  </a:cubicBezTo>
                  <a:cubicBezTo>
                    <a:pt x="9" y="22"/>
                    <a:pt x="5" y="26"/>
                    <a:pt x="0" y="31"/>
                  </a:cubicBezTo>
                  <a:cubicBezTo>
                    <a:pt x="6" y="24"/>
                    <a:pt x="8" y="9"/>
                    <a:pt x="2" y="2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8" name="Freeform 662">
              <a:extLst>
                <a:ext uri="{FF2B5EF4-FFF2-40B4-BE49-F238E27FC236}">
                  <a16:creationId xmlns:a16="http://schemas.microsoft.com/office/drawing/2014/main" id="{423B2B92-3228-4B25-890E-BD9111323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072"/>
              <a:ext cx="800" cy="331"/>
            </a:xfrm>
            <a:custGeom>
              <a:avLst/>
              <a:gdLst>
                <a:gd name="T0" fmla="*/ 106 w 1612"/>
                <a:gd name="T1" fmla="*/ 13 h 666"/>
                <a:gd name="T2" fmla="*/ 152 w 1612"/>
                <a:gd name="T3" fmla="*/ 20 h 666"/>
                <a:gd name="T4" fmla="*/ 181 w 1612"/>
                <a:gd name="T5" fmla="*/ 31 h 666"/>
                <a:gd name="T6" fmla="*/ 195 w 1612"/>
                <a:gd name="T7" fmla="*/ 24 h 666"/>
                <a:gd name="T8" fmla="*/ 197 w 1612"/>
                <a:gd name="T9" fmla="*/ 36 h 666"/>
                <a:gd name="T10" fmla="*/ 185 w 1612"/>
                <a:gd name="T11" fmla="*/ 32 h 666"/>
                <a:gd name="T12" fmla="*/ 181 w 1612"/>
                <a:gd name="T13" fmla="*/ 32 h 666"/>
                <a:gd name="T14" fmla="*/ 137 w 1612"/>
                <a:gd name="T15" fmla="*/ 21 h 666"/>
                <a:gd name="T16" fmla="*/ 157 w 1612"/>
                <a:gd name="T17" fmla="*/ 60 h 666"/>
                <a:gd name="T18" fmla="*/ 159 w 1612"/>
                <a:gd name="T19" fmla="*/ 64 h 666"/>
                <a:gd name="T20" fmla="*/ 165 w 1612"/>
                <a:gd name="T21" fmla="*/ 75 h 666"/>
                <a:gd name="T22" fmla="*/ 153 w 1612"/>
                <a:gd name="T23" fmla="*/ 76 h 666"/>
                <a:gd name="T24" fmla="*/ 156 w 1612"/>
                <a:gd name="T25" fmla="*/ 61 h 666"/>
                <a:gd name="T26" fmla="*/ 131 w 1612"/>
                <a:gd name="T27" fmla="*/ 23 h 666"/>
                <a:gd name="T28" fmla="*/ 112 w 1612"/>
                <a:gd name="T29" fmla="*/ 32 h 666"/>
                <a:gd name="T30" fmla="*/ 104 w 1612"/>
                <a:gd name="T31" fmla="*/ 64 h 666"/>
                <a:gd name="T32" fmla="*/ 110 w 1612"/>
                <a:gd name="T33" fmla="*/ 75 h 666"/>
                <a:gd name="T34" fmla="*/ 98 w 1612"/>
                <a:gd name="T35" fmla="*/ 75 h 666"/>
                <a:gd name="T36" fmla="*/ 102 w 1612"/>
                <a:gd name="T37" fmla="*/ 60 h 666"/>
                <a:gd name="T38" fmla="*/ 106 w 1612"/>
                <a:gd name="T39" fmla="*/ 37 h 666"/>
                <a:gd name="T40" fmla="*/ 78 w 1612"/>
                <a:gd name="T41" fmla="*/ 3 h 666"/>
                <a:gd name="T42" fmla="*/ 73 w 1612"/>
                <a:gd name="T43" fmla="*/ 33 h 666"/>
                <a:gd name="T44" fmla="*/ 76 w 1612"/>
                <a:gd name="T45" fmla="*/ 62 h 666"/>
                <a:gd name="T46" fmla="*/ 78 w 1612"/>
                <a:gd name="T47" fmla="*/ 78 h 666"/>
                <a:gd name="T48" fmla="*/ 66 w 1612"/>
                <a:gd name="T49" fmla="*/ 77 h 666"/>
                <a:gd name="T50" fmla="*/ 73 w 1612"/>
                <a:gd name="T51" fmla="*/ 66 h 666"/>
                <a:gd name="T52" fmla="*/ 75 w 1612"/>
                <a:gd name="T53" fmla="*/ 62 h 666"/>
                <a:gd name="T54" fmla="*/ 73 w 1612"/>
                <a:gd name="T55" fmla="*/ 25 h 666"/>
                <a:gd name="T56" fmla="*/ 30 w 1612"/>
                <a:gd name="T57" fmla="*/ 66 h 666"/>
                <a:gd name="T58" fmla="*/ 30 w 1612"/>
                <a:gd name="T59" fmla="*/ 70 h 666"/>
                <a:gd name="T60" fmla="*/ 34 w 1612"/>
                <a:gd name="T61" fmla="*/ 82 h 666"/>
                <a:gd name="T62" fmla="*/ 22 w 1612"/>
                <a:gd name="T63" fmla="*/ 80 h 666"/>
                <a:gd name="T64" fmla="*/ 29 w 1612"/>
                <a:gd name="T65" fmla="*/ 65 h 666"/>
                <a:gd name="T66" fmla="*/ 53 w 1612"/>
                <a:gd name="T67" fmla="*/ 32 h 666"/>
                <a:gd name="T68" fmla="*/ 16 w 1612"/>
                <a:gd name="T69" fmla="*/ 23 h 666"/>
                <a:gd name="T70" fmla="*/ 12 w 1612"/>
                <a:gd name="T71" fmla="*/ 24 h 666"/>
                <a:gd name="T72" fmla="*/ 0 w 1612"/>
                <a:gd name="T73" fmla="*/ 28 h 666"/>
                <a:gd name="T74" fmla="*/ 2 w 1612"/>
                <a:gd name="T75" fmla="*/ 16 h 666"/>
                <a:gd name="T76" fmla="*/ 17 w 1612"/>
                <a:gd name="T77" fmla="*/ 22 h 666"/>
                <a:gd name="T78" fmla="*/ 55 w 1612"/>
                <a:gd name="T79" fmla="*/ 30 h 666"/>
                <a:gd name="T80" fmla="*/ 73 w 1612"/>
                <a:gd name="T81" fmla="*/ 1 h 6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2" h="666">
                  <a:moveTo>
                    <a:pt x="675" y="0"/>
                  </a:moveTo>
                  <a:cubicBezTo>
                    <a:pt x="680" y="9"/>
                    <a:pt x="718" y="106"/>
                    <a:pt x="865" y="109"/>
                  </a:cubicBezTo>
                  <a:cubicBezTo>
                    <a:pt x="974" y="112"/>
                    <a:pt x="1035" y="158"/>
                    <a:pt x="1056" y="165"/>
                  </a:cubicBezTo>
                  <a:cubicBezTo>
                    <a:pt x="1097" y="179"/>
                    <a:pt x="1156" y="135"/>
                    <a:pt x="1242" y="164"/>
                  </a:cubicBezTo>
                  <a:cubicBezTo>
                    <a:pt x="1327" y="193"/>
                    <a:pt x="1380" y="244"/>
                    <a:pt x="1476" y="252"/>
                  </a:cubicBezTo>
                  <a:cubicBezTo>
                    <a:pt x="1476" y="251"/>
                    <a:pt x="1476" y="251"/>
                    <a:pt x="1476" y="251"/>
                  </a:cubicBezTo>
                  <a:cubicBezTo>
                    <a:pt x="1493" y="251"/>
                    <a:pt x="1505" y="249"/>
                    <a:pt x="1513" y="247"/>
                  </a:cubicBezTo>
                  <a:cubicBezTo>
                    <a:pt x="1526" y="232"/>
                    <a:pt x="1590" y="199"/>
                    <a:pt x="1590" y="199"/>
                  </a:cubicBezTo>
                  <a:cubicBezTo>
                    <a:pt x="1600" y="198"/>
                    <a:pt x="1609" y="206"/>
                    <a:pt x="1609" y="216"/>
                  </a:cubicBezTo>
                  <a:cubicBezTo>
                    <a:pt x="1612" y="293"/>
                    <a:pt x="1612" y="293"/>
                    <a:pt x="1612" y="293"/>
                  </a:cubicBezTo>
                  <a:cubicBezTo>
                    <a:pt x="1612" y="303"/>
                    <a:pt x="1604" y="311"/>
                    <a:pt x="1595" y="311"/>
                  </a:cubicBezTo>
                  <a:cubicBezTo>
                    <a:pt x="1595" y="311"/>
                    <a:pt x="1527" y="278"/>
                    <a:pt x="1513" y="264"/>
                  </a:cubicBezTo>
                  <a:cubicBezTo>
                    <a:pt x="1506" y="262"/>
                    <a:pt x="1484" y="261"/>
                    <a:pt x="1476" y="260"/>
                  </a:cubicBezTo>
                  <a:cubicBezTo>
                    <a:pt x="1476" y="260"/>
                    <a:pt x="1476" y="260"/>
                    <a:pt x="1476" y="260"/>
                  </a:cubicBezTo>
                  <a:cubicBezTo>
                    <a:pt x="1454" y="258"/>
                    <a:pt x="1386" y="249"/>
                    <a:pt x="1305" y="202"/>
                  </a:cubicBezTo>
                  <a:cubicBezTo>
                    <a:pt x="1256" y="174"/>
                    <a:pt x="1206" y="157"/>
                    <a:pt x="1127" y="175"/>
                  </a:cubicBezTo>
                  <a:cubicBezTo>
                    <a:pt x="1103" y="180"/>
                    <a:pt x="1074" y="182"/>
                    <a:pt x="1074" y="182"/>
                  </a:cubicBezTo>
                  <a:cubicBezTo>
                    <a:pt x="1074" y="182"/>
                    <a:pt x="1215" y="234"/>
                    <a:pt x="1287" y="485"/>
                  </a:cubicBezTo>
                  <a:cubicBezTo>
                    <a:pt x="1287" y="485"/>
                    <a:pt x="1287" y="485"/>
                    <a:pt x="1287" y="485"/>
                  </a:cubicBezTo>
                  <a:cubicBezTo>
                    <a:pt x="1291" y="501"/>
                    <a:pt x="1296" y="512"/>
                    <a:pt x="1300" y="519"/>
                  </a:cubicBezTo>
                  <a:cubicBezTo>
                    <a:pt x="1317" y="529"/>
                    <a:pt x="1364" y="584"/>
                    <a:pt x="1364" y="584"/>
                  </a:cubicBezTo>
                  <a:cubicBezTo>
                    <a:pt x="1367" y="593"/>
                    <a:pt x="1361" y="603"/>
                    <a:pt x="1352" y="606"/>
                  </a:cubicBezTo>
                  <a:cubicBezTo>
                    <a:pt x="1277" y="626"/>
                    <a:pt x="1277" y="626"/>
                    <a:pt x="1277" y="626"/>
                  </a:cubicBezTo>
                  <a:cubicBezTo>
                    <a:pt x="1268" y="628"/>
                    <a:pt x="1258" y="623"/>
                    <a:pt x="1255" y="613"/>
                  </a:cubicBezTo>
                  <a:cubicBezTo>
                    <a:pt x="1255" y="613"/>
                    <a:pt x="1273" y="540"/>
                    <a:pt x="1283" y="523"/>
                  </a:cubicBezTo>
                  <a:cubicBezTo>
                    <a:pt x="1283" y="518"/>
                    <a:pt x="1281" y="506"/>
                    <a:pt x="1280" y="496"/>
                  </a:cubicBezTo>
                  <a:cubicBezTo>
                    <a:pt x="1280" y="496"/>
                    <a:pt x="1280" y="496"/>
                    <a:pt x="1280" y="496"/>
                  </a:cubicBezTo>
                  <a:cubicBezTo>
                    <a:pt x="1280" y="496"/>
                    <a:pt x="1251" y="292"/>
                    <a:pt x="1065" y="192"/>
                  </a:cubicBezTo>
                  <a:cubicBezTo>
                    <a:pt x="1020" y="168"/>
                    <a:pt x="989" y="145"/>
                    <a:pt x="919" y="138"/>
                  </a:cubicBezTo>
                  <a:cubicBezTo>
                    <a:pt x="919" y="138"/>
                    <a:pt x="978" y="166"/>
                    <a:pt x="914" y="257"/>
                  </a:cubicBezTo>
                  <a:cubicBezTo>
                    <a:pt x="855" y="343"/>
                    <a:pt x="829" y="402"/>
                    <a:pt x="843" y="485"/>
                  </a:cubicBezTo>
                  <a:cubicBezTo>
                    <a:pt x="847" y="501"/>
                    <a:pt x="851" y="512"/>
                    <a:pt x="854" y="519"/>
                  </a:cubicBezTo>
                  <a:cubicBezTo>
                    <a:pt x="871" y="530"/>
                    <a:pt x="915" y="588"/>
                    <a:pt x="915" y="588"/>
                  </a:cubicBezTo>
                  <a:cubicBezTo>
                    <a:pt x="917" y="597"/>
                    <a:pt x="911" y="607"/>
                    <a:pt x="901" y="609"/>
                  </a:cubicBezTo>
                  <a:cubicBezTo>
                    <a:pt x="826" y="625"/>
                    <a:pt x="826" y="625"/>
                    <a:pt x="826" y="625"/>
                  </a:cubicBezTo>
                  <a:cubicBezTo>
                    <a:pt x="816" y="627"/>
                    <a:pt x="807" y="621"/>
                    <a:pt x="804" y="611"/>
                  </a:cubicBezTo>
                  <a:cubicBezTo>
                    <a:pt x="804" y="611"/>
                    <a:pt x="826" y="539"/>
                    <a:pt x="838" y="522"/>
                  </a:cubicBezTo>
                  <a:cubicBezTo>
                    <a:pt x="838" y="515"/>
                    <a:pt x="839" y="506"/>
                    <a:pt x="836" y="484"/>
                  </a:cubicBezTo>
                  <a:cubicBezTo>
                    <a:pt x="836" y="484"/>
                    <a:pt x="836" y="484"/>
                    <a:pt x="836" y="484"/>
                  </a:cubicBezTo>
                  <a:cubicBezTo>
                    <a:pt x="830" y="456"/>
                    <a:pt x="818" y="379"/>
                    <a:pt x="868" y="302"/>
                  </a:cubicBezTo>
                  <a:cubicBezTo>
                    <a:pt x="925" y="216"/>
                    <a:pt x="959" y="164"/>
                    <a:pt x="893" y="134"/>
                  </a:cubicBezTo>
                  <a:cubicBezTo>
                    <a:pt x="893" y="134"/>
                    <a:pt x="712" y="145"/>
                    <a:pt x="643" y="27"/>
                  </a:cubicBezTo>
                  <a:cubicBezTo>
                    <a:pt x="643" y="27"/>
                    <a:pt x="652" y="140"/>
                    <a:pt x="607" y="196"/>
                  </a:cubicBezTo>
                  <a:cubicBezTo>
                    <a:pt x="607" y="196"/>
                    <a:pt x="598" y="239"/>
                    <a:pt x="598" y="266"/>
                  </a:cubicBezTo>
                  <a:cubicBezTo>
                    <a:pt x="598" y="312"/>
                    <a:pt x="645" y="393"/>
                    <a:pt x="625" y="507"/>
                  </a:cubicBezTo>
                  <a:cubicBezTo>
                    <a:pt x="625" y="507"/>
                    <a:pt x="625" y="507"/>
                    <a:pt x="625" y="507"/>
                  </a:cubicBezTo>
                  <a:cubicBezTo>
                    <a:pt x="622" y="526"/>
                    <a:pt x="618" y="537"/>
                    <a:pt x="618" y="545"/>
                  </a:cubicBezTo>
                  <a:cubicBezTo>
                    <a:pt x="626" y="563"/>
                    <a:pt x="636" y="635"/>
                    <a:pt x="636" y="635"/>
                  </a:cubicBezTo>
                  <a:cubicBezTo>
                    <a:pt x="633" y="644"/>
                    <a:pt x="623" y="649"/>
                    <a:pt x="613" y="646"/>
                  </a:cubicBezTo>
                  <a:cubicBezTo>
                    <a:pt x="540" y="622"/>
                    <a:pt x="540" y="622"/>
                    <a:pt x="540" y="622"/>
                  </a:cubicBezTo>
                  <a:cubicBezTo>
                    <a:pt x="530" y="619"/>
                    <a:pt x="525" y="609"/>
                    <a:pt x="528" y="599"/>
                  </a:cubicBezTo>
                  <a:cubicBezTo>
                    <a:pt x="528" y="599"/>
                    <a:pt x="583" y="548"/>
                    <a:pt x="601" y="539"/>
                  </a:cubicBezTo>
                  <a:cubicBezTo>
                    <a:pt x="603" y="537"/>
                    <a:pt x="608" y="537"/>
                    <a:pt x="618" y="505"/>
                  </a:cubicBezTo>
                  <a:cubicBezTo>
                    <a:pt x="618" y="505"/>
                    <a:pt x="618" y="505"/>
                    <a:pt x="618" y="505"/>
                  </a:cubicBezTo>
                  <a:cubicBezTo>
                    <a:pt x="622" y="484"/>
                    <a:pt x="630" y="408"/>
                    <a:pt x="596" y="309"/>
                  </a:cubicBezTo>
                  <a:cubicBezTo>
                    <a:pt x="583" y="271"/>
                    <a:pt x="593" y="217"/>
                    <a:pt x="597" y="208"/>
                  </a:cubicBezTo>
                  <a:cubicBezTo>
                    <a:pt x="597" y="208"/>
                    <a:pt x="573" y="247"/>
                    <a:pt x="446" y="268"/>
                  </a:cubicBezTo>
                  <a:cubicBezTo>
                    <a:pt x="308" y="291"/>
                    <a:pt x="240" y="406"/>
                    <a:pt x="242" y="536"/>
                  </a:cubicBezTo>
                  <a:cubicBezTo>
                    <a:pt x="242" y="536"/>
                    <a:pt x="242" y="536"/>
                    <a:pt x="242" y="536"/>
                  </a:cubicBezTo>
                  <a:cubicBezTo>
                    <a:pt x="242" y="553"/>
                    <a:pt x="246" y="561"/>
                    <a:pt x="248" y="568"/>
                  </a:cubicBezTo>
                  <a:cubicBezTo>
                    <a:pt x="262" y="582"/>
                    <a:pt x="295" y="647"/>
                    <a:pt x="295" y="647"/>
                  </a:cubicBezTo>
                  <a:cubicBezTo>
                    <a:pt x="295" y="656"/>
                    <a:pt x="287" y="665"/>
                    <a:pt x="277" y="665"/>
                  </a:cubicBezTo>
                  <a:cubicBezTo>
                    <a:pt x="200" y="666"/>
                    <a:pt x="200" y="666"/>
                    <a:pt x="200" y="666"/>
                  </a:cubicBezTo>
                  <a:cubicBezTo>
                    <a:pt x="190" y="666"/>
                    <a:pt x="182" y="659"/>
                    <a:pt x="182" y="649"/>
                  </a:cubicBezTo>
                  <a:cubicBezTo>
                    <a:pt x="182" y="649"/>
                    <a:pt x="216" y="582"/>
                    <a:pt x="231" y="568"/>
                  </a:cubicBezTo>
                  <a:cubicBezTo>
                    <a:pt x="235" y="555"/>
                    <a:pt x="236" y="547"/>
                    <a:pt x="237" y="525"/>
                  </a:cubicBezTo>
                  <a:cubicBezTo>
                    <a:pt x="237" y="525"/>
                    <a:pt x="237" y="525"/>
                    <a:pt x="237" y="525"/>
                  </a:cubicBezTo>
                  <a:cubicBezTo>
                    <a:pt x="238" y="479"/>
                    <a:pt x="255" y="290"/>
                    <a:pt x="432" y="261"/>
                  </a:cubicBezTo>
                  <a:cubicBezTo>
                    <a:pt x="432" y="261"/>
                    <a:pt x="353" y="266"/>
                    <a:pt x="310" y="245"/>
                  </a:cubicBezTo>
                  <a:cubicBezTo>
                    <a:pt x="255" y="218"/>
                    <a:pt x="181" y="185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16" y="191"/>
                    <a:pt x="107" y="195"/>
                    <a:pt x="101" y="197"/>
                  </a:cubicBezTo>
                  <a:cubicBezTo>
                    <a:pt x="88" y="211"/>
                    <a:pt x="24" y="247"/>
                    <a:pt x="24" y="247"/>
                  </a:cubicBezTo>
                  <a:cubicBezTo>
                    <a:pt x="14" y="247"/>
                    <a:pt x="6" y="240"/>
                    <a:pt x="5" y="230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0" y="143"/>
                    <a:pt x="8" y="134"/>
                    <a:pt x="18" y="134"/>
                  </a:cubicBezTo>
                  <a:cubicBezTo>
                    <a:pt x="18" y="134"/>
                    <a:pt x="86" y="166"/>
                    <a:pt x="100" y="180"/>
                  </a:cubicBezTo>
                  <a:cubicBezTo>
                    <a:pt x="112" y="183"/>
                    <a:pt x="127" y="182"/>
                    <a:pt x="139" y="183"/>
                  </a:cubicBezTo>
                  <a:cubicBezTo>
                    <a:pt x="156" y="183"/>
                    <a:pt x="219" y="181"/>
                    <a:pt x="291" y="219"/>
                  </a:cubicBezTo>
                  <a:cubicBezTo>
                    <a:pt x="355" y="254"/>
                    <a:pt x="398" y="237"/>
                    <a:pt x="446" y="243"/>
                  </a:cubicBezTo>
                  <a:cubicBezTo>
                    <a:pt x="482" y="248"/>
                    <a:pt x="610" y="225"/>
                    <a:pt x="606" y="99"/>
                  </a:cubicBezTo>
                  <a:cubicBezTo>
                    <a:pt x="604" y="32"/>
                    <a:pt x="596" y="12"/>
                    <a:pt x="596" y="12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663">
            <a:extLst>
              <a:ext uri="{FF2B5EF4-FFF2-40B4-BE49-F238E27FC236}">
                <a16:creationId xmlns:a16="http://schemas.microsoft.com/office/drawing/2014/main" id="{605945E4-48A2-4E88-969A-A75162E122C7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454150"/>
            <a:ext cx="1958975" cy="1462088"/>
            <a:chOff x="2978" y="864"/>
            <a:chExt cx="2384" cy="1780"/>
          </a:xfrm>
        </p:grpSpPr>
        <p:sp>
          <p:nvSpPr>
            <p:cNvPr id="38073" name="Freeform 664">
              <a:extLst>
                <a:ext uri="{FF2B5EF4-FFF2-40B4-BE49-F238E27FC236}">
                  <a16:creationId xmlns:a16="http://schemas.microsoft.com/office/drawing/2014/main" id="{2AF53BDE-A90A-4D83-8D9D-0C906FB8E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64"/>
              <a:ext cx="2384" cy="1777"/>
            </a:xfrm>
            <a:custGeom>
              <a:avLst/>
              <a:gdLst>
                <a:gd name="T0" fmla="*/ 61 w 1526"/>
                <a:gd name="T1" fmla="*/ 78 h 1066"/>
                <a:gd name="T2" fmla="*/ 508 w 1526"/>
                <a:gd name="T3" fmla="*/ 575 h 1066"/>
                <a:gd name="T4" fmla="*/ 2043 w 1526"/>
                <a:gd name="T5" fmla="*/ 1217 h 1066"/>
                <a:gd name="T6" fmla="*/ 2272 w 1526"/>
                <a:gd name="T7" fmla="*/ 945 h 1066"/>
                <a:gd name="T8" fmla="*/ 2617 w 1526"/>
                <a:gd name="T9" fmla="*/ 505 h 1066"/>
                <a:gd name="T10" fmla="*/ 2557 w 1526"/>
                <a:gd name="T11" fmla="*/ 217 h 1066"/>
                <a:gd name="T12" fmla="*/ 2795 w 1526"/>
                <a:gd name="T13" fmla="*/ 717 h 1066"/>
                <a:gd name="T14" fmla="*/ 3051 w 1526"/>
                <a:gd name="T15" fmla="*/ 979 h 1066"/>
                <a:gd name="T16" fmla="*/ 3549 w 1526"/>
                <a:gd name="T17" fmla="*/ 1342 h 1066"/>
                <a:gd name="T18" fmla="*/ 4049 w 1526"/>
                <a:gd name="T19" fmla="*/ 1482 h 1066"/>
                <a:gd name="T20" fmla="*/ 4246 w 1526"/>
                <a:gd name="T21" fmla="*/ 1599 h 1066"/>
                <a:gd name="T22" fmla="*/ 3898 w 1526"/>
                <a:gd name="T23" fmla="*/ 1945 h 1066"/>
                <a:gd name="T24" fmla="*/ 3962 w 1526"/>
                <a:gd name="T25" fmla="*/ 2279 h 1066"/>
                <a:gd name="T26" fmla="*/ 4849 w 1526"/>
                <a:gd name="T27" fmla="*/ 2924 h 1066"/>
                <a:gd name="T28" fmla="*/ 5526 w 1526"/>
                <a:gd name="T29" fmla="*/ 3007 h 1066"/>
                <a:gd name="T30" fmla="*/ 5423 w 1526"/>
                <a:gd name="T31" fmla="*/ 3446 h 1066"/>
                <a:gd name="T32" fmla="*/ 4232 w 1526"/>
                <a:gd name="T33" fmla="*/ 2734 h 1066"/>
                <a:gd name="T34" fmla="*/ 4001 w 1526"/>
                <a:gd name="T35" fmla="*/ 2832 h 1066"/>
                <a:gd name="T36" fmla="*/ 4132 w 1526"/>
                <a:gd name="T37" fmla="*/ 3091 h 1066"/>
                <a:gd name="T38" fmla="*/ 3824 w 1526"/>
                <a:gd name="T39" fmla="*/ 2951 h 1066"/>
                <a:gd name="T40" fmla="*/ 5568 w 1526"/>
                <a:gd name="T41" fmla="*/ 4536 h 1066"/>
                <a:gd name="T42" fmla="*/ 5668 w 1526"/>
                <a:gd name="T43" fmla="*/ 4938 h 1066"/>
                <a:gd name="T44" fmla="*/ 4971 w 1526"/>
                <a:gd name="T45" fmla="*/ 4234 h 1066"/>
                <a:gd name="T46" fmla="*/ 4246 w 1526"/>
                <a:gd name="T47" fmla="*/ 3604 h 1066"/>
                <a:gd name="T48" fmla="*/ 3629 w 1526"/>
                <a:gd name="T49" fmla="*/ 3141 h 1066"/>
                <a:gd name="T50" fmla="*/ 3053 w 1526"/>
                <a:gd name="T51" fmla="*/ 3141 h 1066"/>
                <a:gd name="T52" fmla="*/ 2687 w 1526"/>
                <a:gd name="T53" fmla="*/ 3326 h 1066"/>
                <a:gd name="T54" fmla="*/ 2565 w 1526"/>
                <a:gd name="T55" fmla="*/ 3682 h 1066"/>
                <a:gd name="T56" fmla="*/ 2575 w 1526"/>
                <a:gd name="T57" fmla="*/ 3276 h 1066"/>
                <a:gd name="T58" fmla="*/ 2461 w 1526"/>
                <a:gd name="T59" fmla="*/ 2916 h 1066"/>
                <a:gd name="T60" fmla="*/ 1948 w 1526"/>
                <a:gd name="T61" fmla="*/ 2362 h 1066"/>
                <a:gd name="T62" fmla="*/ 869 w 1526"/>
                <a:gd name="T63" fmla="*/ 2224 h 1066"/>
                <a:gd name="T64" fmla="*/ 448 w 1526"/>
                <a:gd name="T65" fmla="*/ 2279 h 1066"/>
                <a:gd name="T66" fmla="*/ 278 w 1526"/>
                <a:gd name="T67" fmla="*/ 1862 h 1066"/>
                <a:gd name="T68" fmla="*/ 900 w 1526"/>
                <a:gd name="T69" fmla="*/ 2050 h 1066"/>
                <a:gd name="T70" fmla="*/ 1870 w 1526"/>
                <a:gd name="T71" fmla="*/ 1715 h 1066"/>
                <a:gd name="T72" fmla="*/ 334 w 1526"/>
                <a:gd name="T73" fmla="*/ 672 h 1066"/>
                <a:gd name="T74" fmla="*/ 103 w 1526"/>
                <a:gd name="T75" fmla="*/ 722 h 1066"/>
                <a:gd name="T76" fmla="*/ 5 w 1526"/>
                <a:gd name="T77" fmla="*/ 62 h 10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526" h="1066">
                  <a:moveTo>
                    <a:pt x="2" y="4"/>
                  </a:moveTo>
                  <a:cubicBezTo>
                    <a:pt x="6" y="0"/>
                    <a:pt x="15" y="7"/>
                    <a:pt x="16" y="17"/>
                  </a:cubicBezTo>
                  <a:cubicBezTo>
                    <a:pt x="17" y="32"/>
                    <a:pt x="29" y="42"/>
                    <a:pt x="39" y="52"/>
                  </a:cubicBezTo>
                  <a:cubicBezTo>
                    <a:pt x="67" y="79"/>
                    <a:pt x="99" y="103"/>
                    <a:pt x="133" y="124"/>
                  </a:cubicBezTo>
                  <a:cubicBezTo>
                    <a:pt x="201" y="166"/>
                    <a:pt x="276" y="193"/>
                    <a:pt x="343" y="235"/>
                  </a:cubicBezTo>
                  <a:cubicBezTo>
                    <a:pt x="398" y="269"/>
                    <a:pt x="477" y="318"/>
                    <a:pt x="536" y="263"/>
                  </a:cubicBezTo>
                  <a:cubicBezTo>
                    <a:pt x="545" y="254"/>
                    <a:pt x="553" y="244"/>
                    <a:pt x="559" y="233"/>
                  </a:cubicBezTo>
                  <a:cubicBezTo>
                    <a:pt x="569" y="219"/>
                    <a:pt x="581" y="212"/>
                    <a:pt x="596" y="204"/>
                  </a:cubicBezTo>
                  <a:cubicBezTo>
                    <a:pt x="624" y="190"/>
                    <a:pt x="668" y="178"/>
                    <a:pt x="684" y="148"/>
                  </a:cubicBezTo>
                  <a:cubicBezTo>
                    <a:pt x="689" y="139"/>
                    <a:pt x="694" y="118"/>
                    <a:pt x="686" y="109"/>
                  </a:cubicBezTo>
                  <a:cubicBezTo>
                    <a:pt x="680" y="102"/>
                    <a:pt x="669" y="97"/>
                    <a:pt x="665" y="88"/>
                  </a:cubicBezTo>
                  <a:cubicBezTo>
                    <a:pt x="660" y="78"/>
                    <a:pt x="658" y="52"/>
                    <a:pt x="671" y="47"/>
                  </a:cubicBezTo>
                  <a:cubicBezTo>
                    <a:pt x="690" y="39"/>
                    <a:pt x="688" y="70"/>
                    <a:pt x="695" y="82"/>
                  </a:cubicBezTo>
                  <a:cubicBezTo>
                    <a:pt x="711" y="110"/>
                    <a:pt x="734" y="119"/>
                    <a:pt x="733" y="155"/>
                  </a:cubicBezTo>
                  <a:cubicBezTo>
                    <a:pt x="732" y="170"/>
                    <a:pt x="725" y="182"/>
                    <a:pt x="740" y="191"/>
                  </a:cubicBezTo>
                  <a:cubicBezTo>
                    <a:pt x="758" y="201"/>
                    <a:pt x="781" y="204"/>
                    <a:pt x="800" y="211"/>
                  </a:cubicBezTo>
                  <a:cubicBezTo>
                    <a:pt x="833" y="224"/>
                    <a:pt x="864" y="240"/>
                    <a:pt x="893" y="260"/>
                  </a:cubicBezTo>
                  <a:cubicBezTo>
                    <a:pt x="906" y="270"/>
                    <a:pt x="919" y="280"/>
                    <a:pt x="931" y="290"/>
                  </a:cubicBezTo>
                  <a:cubicBezTo>
                    <a:pt x="944" y="302"/>
                    <a:pt x="956" y="320"/>
                    <a:pt x="972" y="327"/>
                  </a:cubicBezTo>
                  <a:cubicBezTo>
                    <a:pt x="1004" y="341"/>
                    <a:pt x="1031" y="326"/>
                    <a:pt x="1062" y="320"/>
                  </a:cubicBezTo>
                  <a:cubicBezTo>
                    <a:pt x="1077" y="317"/>
                    <a:pt x="1093" y="316"/>
                    <a:pt x="1107" y="322"/>
                  </a:cubicBezTo>
                  <a:cubicBezTo>
                    <a:pt x="1113" y="324"/>
                    <a:pt x="1129" y="345"/>
                    <a:pt x="1114" y="345"/>
                  </a:cubicBezTo>
                  <a:cubicBezTo>
                    <a:pt x="1091" y="345"/>
                    <a:pt x="1057" y="333"/>
                    <a:pt x="1039" y="353"/>
                  </a:cubicBezTo>
                  <a:cubicBezTo>
                    <a:pt x="1022" y="373"/>
                    <a:pt x="1015" y="393"/>
                    <a:pt x="1022" y="420"/>
                  </a:cubicBezTo>
                  <a:cubicBezTo>
                    <a:pt x="1025" y="434"/>
                    <a:pt x="1029" y="442"/>
                    <a:pt x="1029" y="457"/>
                  </a:cubicBezTo>
                  <a:cubicBezTo>
                    <a:pt x="1029" y="470"/>
                    <a:pt x="1031" y="482"/>
                    <a:pt x="1039" y="492"/>
                  </a:cubicBezTo>
                  <a:cubicBezTo>
                    <a:pt x="1059" y="514"/>
                    <a:pt x="1082" y="532"/>
                    <a:pt x="1106" y="548"/>
                  </a:cubicBezTo>
                  <a:cubicBezTo>
                    <a:pt x="1157" y="582"/>
                    <a:pt x="1215" y="608"/>
                    <a:pt x="1272" y="631"/>
                  </a:cubicBezTo>
                  <a:cubicBezTo>
                    <a:pt x="1303" y="643"/>
                    <a:pt x="1335" y="653"/>
                    <a:pt x="1368" y="659"/>
                  </a:cubicBezTo>
                  <a:cubicBezTo>
                    <a:pt x="1397" y="665"/>
                    <a:pt x="1420" y="658"/>
                    <a:pt x="1449" y="649"/>
                  </a:cubicBezTo>
                  <a:cubicBezTo>
                    <a:pt x="1458" y="775"/>
                    <a:pt x="1458" y="775"/>
                    <a:pt x="1458" y="775"/>
                  </a:cubicBezTo>
                  <a:cubicBezTo>
                    <a:pt x="1458" y="754"/>
                    <a:pt x="1436" y="752"/>
                    <a:pt x="1422" y="744"/>
                  </a:cubicBezTo>
                  <a:cubicBezTo>
                    <a:pt x="1352" y="703"/>
                    <a:pt x="1281" y="668"/>
                    <a:pt x="1207" y="635"/>
                  </a:cubicBezTo>
                  <a:cubicBezTo>
                    <a:pt x="1175" y="621"/>
                    <a:pt x="1143" y="604"/>
                    <a:pt x="1110" y="590"/>
                  </a:cubicBezTo>
                  <a:cubicBezTo>
                    <a:pt x="1101" y="587"/>
                    <a:pt x="1002" y="554"/>
                    <a:pt x="1014" y="587"/>
                  </a:cubicBezTo>
                  <a:cubicBezTo>
                    <a:pt x="1017" y="598"/>
                    <a:pt x="1040" y="606"/>
                    <a:pt x="1049" y="611"/>
                  </a:cubicBezTo>
                  <a:cubicBezTo>
                    <a:pt x="1063" y="619"/>
                    <a:pt x="1077" y="628"/>
                    <a:pt x="1088" y="640"/>
                  </a:cubicBezTo>
                  <a:cubicBezTo>
                    <a:pt x="1094" y="647"/>
                    <a:pt x="1098" y="665"/>
                    <a:pt x="1084" y="667"/>
                  </a:cubicBezTo>
                  <a:cubicBezTo>
                    <a:pt x="1071" y="670"/>
                    <a:pt x="1047" y="646"/>
                    <a:pt x="1036" y="640"/>
                  </a:cubicBezTo>
                  <a:cubicBezTo>
                    <a:pt x="1033" y="638"/>
                    <a:pt x="995" y="619"/>
                    <a:pt x="1003" y="637"/>
                  </a:cubicBezTo>
                  <a:cubicBezTo>
                    <a:pt x="1026" y="687"/>
                    <a:pt x="1106" y="744"/>
                    <a:pt x="1142" y="772"/>
                  </a:cubicBezTo>
                  <a:cubicBezTo>
                    <a:pt x="1210" y="824"/>
                    <a:pt x="1423" y="962"/>
                    <a:pt x="1460" y="979"/>
                  </a:cubicBezTo>
                  <a:cubicBezTo>
                    <a:pt x="1483" y="990"/>
                    <a:pt x="1501" y="983"/>
                    <a:pt x="1526" y="983"/>
                  </a:cubicBezTo>
                  <a:cubicBezTo>
                    <a:pt x="1486" y="1066"/>
                    <a:pt x="1486" y="1066"/>
                    <a:pt x="1486" y="1066"/>
                  </a:cubicBezTo>
                  <a:cubicBezTo>
                    <a:pt x="1464" y="1036"/>
                    <a:pt x="1435" y="1014"/>
                    <a:pt x="1406" y="992"/>
                  </a:cubicBezTo>
                  <a:cubicBezTo>
                    <a:pt x="1372" y="966"/>
                    <a:pt x="1339" y="939"/>
                    <a:pt x="1304" y="914"/>
                  </a:cubicBezTo>
                  <a:cubicBezTo>
                    <a:pt x="1270" y="891"/>
                    <a:pt x="1237" y="866"/>
                    <a:pt x="1204" y="841"/>
                  </a:cubicBezTo>
                  <a:cubicBezTo>
                    <a:pt x="1175" y="820"/>
                    <a:pt x="1146" y="797"/>
                    <a:pt x="1114" y="778"/>
                  </a:cubicBezTo>
                  <a:cubicBezTo>
                    <a:pt x="1077" y="756"/>
                    <a:pt x="1041" y="733"/>
                    <a:pt x="1005" y="711"/>
                  </a:cubicBezTo>
                  <a:cubicBezTo>
                    <a:pt x="987" y="700"/>
                    <a:pt x="970" y="689"/>
                    <a:pt x="952" y="678"/>
                  </a:cubicBezTo>
                  <a:cubicBezTo>
                    <a:pt x="931" y="665"/>
                    <a:pt x="919" y="665"/>
                    <a:pt x="896" y="672"/>
                  </a:cubicBezTo>
                  <a:cubicBezTo>
                    <a:pt x="865" y="681"/>
                    <a:pt x="832" y="683"/>
                    <a:pt x="801" y="678"/>
                  </a:cubicBezTo>
                  <a:cubicBezTo>
                    <a:pt x="765" y="673"/>
                    <a:pt x="741" y="647"/>
                    <a:pt x="707" y="671"/>
                  </a:cubicBezTo>
                  <a:cubicBezTo>
                    <a:pt x="698" y="677"/>
                    <a:pt x="705" y="709"/>
                    <a:pt x="705" y="718"/>
                  </a:cubicBezTo>
                  <a:cubicBezTo>
                    <a:pt x="706" y="736"/>
                    <a:pt x="706" y="756"/>
                    <a:pt x="701" y="773"/>
                  </a:cubicBezTo>
                  <a:cubicBezTo>
                    <a:pt x="697" y="786"/>
                    <a:pt x="688" y="799"/>
                    <a:pt x="673" y="795"/>
                  </a:cubicBezTo>
                  <a:cubicBezTo>
                    <a:pt x="659" y="792"/>
                    <a:pt x="673" y="764"/>
                    <a:pt x="675" y="756"/>
                  </a:cubicBezTo>
                  <a:cubicBezTo>
                    <a:pt x="680" y="737"/>
                    <a:pt x="682" y="726"/>
                    <a:pt x="675" y="707"/>
                  </a:cubicBezTo>
                  <a:cubicBezTo>
                    <a:pt x="671" y="694"/>
                    <a:pt x="659" y="680"/>
                    <a:pt x="661" y="665"/>
                  </a:cubicBezTo>
                  <a:cubicBezTo>
                    <a:pt x="663" y="646"/>
                    <a:pt x="659" y="643"/>
                    <a:pt x="645" y="629"/>
                  </a:cubicBezTo>
                  <a:cubicBezTo>
                    <a:pt x="630" y="613"/>
                    <a:pt x="614" y="596"/>
                    <a:pt x="598" y="580"/>
                  </a:cubicBezTo>
                  <a:cubicBezTo>
                    <a:pt x="573" y="555"/>
                    <a:pt x="544" y="524"/>
                    <a:pt x="511" y="510"/>
                  </a:cubicBezTo>
                  <a:cubicBezTo>
                    <a:pt x="476" y="495"/>
                    <a:pt x="429" y="492"/>
                    <a:pt x="391" y="486"/>
                  </a:cubicBezTo>
                  <a:cubicBezTo>
                    <a:pt x="338" y="478"/>
                    <a:pt x="282" y="478"/>
                    <a:pt x="228" y="480"/>
                  </a:cubicBezTo>
                  <a:cubicBezTo>
                    <a:pt x="202" y="481"/>
                    <a:pt x="176" y="483"/>
                    <a:pt x="150" y="485"/>
                  </a:cubicBezTo>
                  <a:cubicBezTo>
                    <a:pt x="140" y="486"/>
                    <a:pt x="127" y="485"/>
                    <a:pt x="118" y="492"/>
                  </a:cubicBezTo>
                  <a:cubicBezTo>
                    <a:pt x="115" y="494"/>
                    <a:pt x="104" y="511"/>
                    <a:pt x="100" y="511"/>
                  </a:cubicBezTo>
                  <a:cubicBezTo>
                    <a:pt x="73" y="402"/>
                    <a:pt x="73" y="402"/>
                    <a:pt x="73" y="402"/>
                  </a:cubicBezTo>
                  <a:cubicBezTo>
                    <a:pt x="94" y="437"/>
                    <a:pt x="146" y="433"/>
                    <a:pt x="181" y="439"/>
                  </a:cubicBezTo>
                  <a:cubicBezTo>
                    <a:pt x="200" y="441"/>
                    <a:pt x="217" y="443"/>
                    <a:pt x="236" y="443"/>
                  </a:cubicBezTo>
                  <a:cubicBezTo>
                    <a:pt x="289" y="443"/>
                    <a:pt x="343" y="445"/>
                    <a:pt x="396" y="443"/>
                  </a:cubicBezTo>
                  <a:cubicBezTo>
                    <a:pt x="428" y="440"/>
                    <a:pt x="531" y="424"/>
                    <a:pt x="490" y="370"/>
                  </a:cubicBezTo>
                  <a:cubicBezTo>
                    <a:pt x="475" y="350"/>
                    <a:pt x="436" y="316"/>
                    <a:pt x="414" y="305"/>
                  </a:cubicBezTo>
                  <a:cubicBezTo>
                    <a:pt x="384" y="289"/>
                    <a:pt x="112" y="154"/>
                    <a:pt x="88" y="145"/>
                  </a:cubicBezTo>
                  <a:cubicBezTo>
                    <a:pt x="75" y="140"/>
                    <a:pt x="59" y="156"/>
                    <a:pt x="45" y="156"/>
                  </a:cubicBezTo>
                  <a:cubicBezTo>
                    <a:pt x="39" y="156"/>
                    <a:pt x="33" y="156"/>
                    <a:pt x="27" y="156"/>
                  </a:cubicBezTo>
                  <a:cubicBezTo>
                    <a:pt x="22" y="156"/>
                    <a:pt x="20" y="164"/>
                    <a:pt x="13" y="16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8"/>
                    <a:pt x="1" y="6"/>
                    <a:pt x="2" y="4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665">
              <a:extLst>
                <a:ext uri="{FF2B5EF4-FFF2-40B4-BE49-F238E27FC236}">
                  <a16:creationId xmlns:a16="http://schemas.microsoft.com/office/drawing/2014/main" id="{9D608C5C-0DE0-4E92-B4CE-41051C868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239"/>
              <a:ext cx="680" cy="698"/>
            </a:xfrm>
            <a:custGeom>
              <a:avLst/>
              <a:gdLst>
                <a:gd name="T0" fmla="*/ 153 w 435"/>
                <a:gd name="T1" fmla="*/ 1271 h 419"/>
                <a:gd name="T2" fmla="*/ 39 w 435"/>
                <a:gd name="T3" fmla="*/ 1043 h 419"/>
                <a:gd name="T4" fmla="*/ 88 w 435"/>
                <a:gd name="T5" fmla="*/ 776 h 419"/>
                <a:gd name="T6" fmla="*/ 100 w 435"/>
                <a:gd name="T7" fmla="*/ 258 h 419"/>
                <a:gd name="T8" fmla="*/ 333 w 435"/>
                <a:gd name="T9" fmla="*/ 22 h 419"/>
                <a:gd name="T10" fmla="*/ 608 w 435"/>
                <a:gd name="T11" fmla="*/ 112 h 419"/>
                <a:gd name="T12" fmla="*/ 833 w 435"/>
                <a:gd name="T13" fmla="*/ 63 h 419"/>
                <a:gd name="T14" fmla="*/ 1085 w 435"/>
                <a:gd name="T15" fmla="*/ 188 h 419"/>
                <a:gd name="T16" fmla="*/ 1241 w 435"/>
                <a:gd name="T17" fmla="*/ 450 h 419"/>
                <a:gd name="T18" fmla="*/ 1540 w 435"/>
                <a:gd name="T19" fmla="*/ 605 h 419"/>
                <a:gd name="T20" fmla="*/ 1540 w 435"/>
                <a:gd name="T21" fmla="*/ 1179 h 419"/>
                <a:gd name="T22" fmla="*/ 1463 w 435"/>
                <a:gd name="T23" fmla="*/ 1466 h 419"/>
                <a:gd name="T24" fmla="*/ 1452 w 435"/>
                <a:gd name="T25" fmla="*/ 1764 h 419"/>
                <a:gd name="T26" fmla="*/ 1180 w 435"/>
                <a:gd name="T27" fmla="*/ 1654 h 419"/>
                <a:gd name="T28" fmla="*/ 733 w 435"/>
                <a:gd name="T29" fmla="*/ 1293 h 419"/>
                <a:gd name="T30" fmla="*/ 450 w 435"/>
                <a:gd name="T31" fmla="*/ 1388 h 419"/>
                <a:gd name="T32" fmla="*/ 142 w 435"/>
                <a:gd name="T33" fmla="*/ 1251 h 4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5" h="419">
                  <a:moveTo>
                    <a:pt x="40" y="275"/>
                  </a:moveTo>
                  <a:cubicBezTo>
                    <a:pt x="27" y="262"/>
                    <a:pt x="16" y="244"/>
                    <a:pt x="10" y="226"/>
                  </a:cubicBezTo>
                  <a:cubicBezTo>
                    <a:pt x="0" y="199"/>
                    <a:pt x="8" y="190"/>
                    <a:pt x="23" y="168"/>
                  </a:cubicBezTo>
                  <a:cubicBezTo>
                    <a:pt x="48" y="132"/>
                    <a:pt x="9" y="96"/>
                    <a:pt x="26" y="56"/>
                  </a:cubicBezTo>
                  <a:cubicBezTo>
                    <a:pt x="36" y="33"/>
                    <a:pt x="62" y="10"/>
                    <a:pt x="87" y="5"/>
                  </a:cubicBezTo>
                  <a:cubicBezTo>
                    <a:pt x="113" y="0"/>
                    <a:pt x="136" y="13"/>
                    <a:pt x="159" y="24"/>
                  </a:cubicBezTo>
                  <a:cubicBezTo>
                    <a:pt x="188" y="37"/>
                    <a:pt x="191" y="21"/>
                    <a:pt x="218" y="14"/>
                  </a:cubicBezTo>
                  <a:cubicBezTo>
                    <a:pt x="240" y="9"/>
                    <a:pt x="269" y="25"/>
                    <a:pt x="284" y="41"/>
                  </a:cubicBezTo>
                  <a:cubicBezTo>
                    <a:pt x="300" y="56"/>
                    <a:pt x="307" y="83"/>
                    <a:pt x="325" y="97"/>
                  </a:cubicBezTo>
                  <a:cubicBezTo>
                    <a:pt x="347" y="114"/>
                    <a:pt x="381" y="110"/>
                    <a:pt x="403" y="131"/>
                  </a:cubicBezTo>
                  <a:cubicBezTo>
                    <a:pt x="435" y="161"/>
                    <a:pt x="425" y="224"/>
                    <a:pt x="403" y="255"/>
                  </a:cubicBezTo>
                  <a:cubicBezTo>
                    <a:pt x="389" y="275"/>
                    <a:pt x="382" y="293"/>
                    <a:pt x="383" y="317"/>
                  </a:cubicBezTo>
                  <a:cubicBezTo>
                    <a:pt x="384" y="340"/>
                    <a:pt x="392" y="360"/>
                    <a:pt x="380" y="382"/>
                  </a:cubicBezTo>
                  <a:cubicBezTo>
                    <a:pt x="358" y="419"/>
                    <a:pt x="327" y="378"/>
                    <a:pt x="309" y="358"/>
                  </a:cubicBezTo>
                  <a:cubicBezTo>
                    <a:pt x="273" y="320"/>
                    <a:pt x="248" y="284"/>
                    <a:pt x="192" y="280"/>
                  </a:cubicBezTo>
                  <a:cubicBezTo>
                    <a:pt x="165" y="279"/>
                    <a:pt x="142" y="293"/>
                    <a:pt x="118" y="300"/>
                  </a:cubicBezTo>
                  <a:cubicBezTo>
                    <a:pt x="87" y="309"/>
                    <a:pt x="35" y="315"/>
                    <a:pt x="37" y="27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666">
              <a:extLst>
                <a:ext uri="{FF2B5EF4-FFF2-40B4-BE49-F238E27FC236}">
                  <a16:creationId xmlns:a16="http://schemas.microsoft.com/office/drawing/2014/main" id="{02B4885D-8019-41A7-B9C6-54F640690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329"/>
              <a:ext cx="339" cy="653"/>
            </a:xfrm>
            <a:custGeom>
              <a:avLst/>
              <a:gdLst>
                <a:gd name="T0" fmla="*/ 556 w 217"/>
                <a:gd name="T1" fmla="*/ 480 h 392"/>
                <a:gd name="T2" fmla="*/ 5 w 217"/>
                <a:gd name="T3" fmla="*/ 353 h 392"/>
                <a:gd name="T4" fmla="*/ 95 w 217"/>
                <a:gd name="T5" fmla="*/ 743 h 392"/>
                <a:gd name="T6" fmla="*/ 114 w 217"/>
                <a:gd name="T7" fmla="*/ 1091 h 392"/>
                <a:gd name="T8" fmla="*/ 259 w 217"/>
                <a:gd name="T9" fmla="*/ 1251 h 392"/>
                <a:gd name="T10" fmla="*/ 405 w 217"/>
                <a:gd name="T11" fmla="*/ 1493 h 392"/>
                <a:gd name="T12" fmla="*/ 676 w 217"/>
                <a:gd name="T13" fmla="*/ 1651 h 392"/>
                <a:gd name="T14" fmla="*/ 698 w 217"/>
                <a:gd name="T15" fmla="*/ 1368 h 392"/>
                <a:gd name="T16" fmla="*/ 773 w 217"/>
                <a:gd name="T17" fmla="*/ 1084 h 392"/>
                <a:gd name="T18" fmla="*/ 572 w 217"/>
                <a:gd name="T19" fmla="*/ 471 h 3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7" h="392">
                  <a:moveTo>
                    <a:pt x="146" y="104"/>
                  </a:moveTo>
                  <a:cubicBezTo>
                    <a:pt x="139" y="57"/>
                    <a:pt x="2" y="0"/>
                    <a:pt x="1" y="76"/>
                  </a:cubicBezTo>
                  <a:cubicBezTo>
                    <a:pt x="1" y="110"/>
                    <a:pt x="48" y="125"/>
                    <a:pt x="25" y="161"/>
                  </a:cubicBezTo>
                  <a:cubicBezTo>
                    <a:pt x="7" y="192"/>
                    <a:pt x="0" y="209"/>
                    <a:pt x="30" y="236"/>
                  </a:cubicBezTo>
                  <a:cubicBezTo>
                    <a:pt x="43" y="248"/>
                    <a:pt x="57" y="257"/>
                    <a:pt x="68" y="271"/>
                  </a:cubicBezTo>
                  <a:cubicBezTo>
                    <a:pt x="82" y="287"/>
                    <a:pt x="92" y="306"/>
                    <a:pt x="106" y="323"/>
                  </a:cubicBezTo>
                  <a:cubicBezTo>
                    <a:pt x="121" y="341"/>
                    <a:pt x="153" y="392"/>
                    <a:pt x="177" y="357"/>
                  </a:cubicBezTo>
                  <a:cubicBezTo>
                    <a:pt x="187" y="342"/>
                    <a:pt x="180" y="314"/>
                    <a:pt x="183" y="296"/>
                  </a:cubicBezTo>
                  <a:cubicBezTo>
                    <a:pt x="187" y="274"/>
                    <a:pt x="198" y="256"/>
                    <a:pt x="203" y="235"/>
                  </a:cubicBezTo>
                  <a:cubicBezTo>
                    <a:pt x="217" y="176"/>
                    <a:pt x="197" y="130"/>
                    <a:pt x="150" y="102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667">
              <a:extLst>
                <a:ext uri="{FF2B5EF4-FFF2-40B4-BE49-F238E27FC236}">
                  <a16:creationId xmlns:a16="http://schemas.microsoft.com/office/drawing/2014/main" id="{BB78A2FA-097D-4688-AE06-4EA19498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487"/>
              <a:ext cx="455" cy="302"/>
            </a:xfrm>
            <a:custGeom>
              <a:avLst/>
              <a:gdLst>
                <a:gd name="T0" fmla="*/ 355 w 291"/>
                <a:gd name="T1" fmla="*/ 63 h 181"/>
                <a:gd name="T2" fmla="*/ 1051 w 291"/>
                <a:gd name="T3" fmla="*/ 349 h 181"/>
                <a:gd name="T4" fmla="*/ 1101 w 291"/>
                <a:gd name="T5" fmla="*/ 554 h 181"/>
                <a:gd name="T6" fmla="*/ 1037 w 291"/>
                <a:gd name="T7" fmla="*/ 737 h 181"/>
                <a:gd name="T8" fmla="*/ 707 w 291"/>
                <a:gd name="T9" fmla="*/ 841 h 181"/>
                <a:gd name="T10" fmla="*/ 100 w 291"/>
                <a:gd name="T11" fmla="*/ 534 h 181"/>
                <a:gd name="T12" fmla="*/ 355 w 291"/>
                <a:gd name="T13" fmla="*/ 63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1" h="181">
                  <a:moveTo>
                    <a:pt x="93" y="14"/>
                  </a:moveTo>
                  <a:cubicBezTo>
                    <a:pt x="158" y="0"/>
                    <a:pt x="233" y="21"/>
                    <a:pt x="275" y="75"/>
                  </a:cubicBezTo>
                  <a:cubicBezTo>
                    <a:pt x="285" y="86"/>
                    <a:pt x="286" y="104"/>
                    <a:pt x="288" y="119"/>
                  </a:cubicBezTo>
                  <a:cubicBezTo>
                    <a:pt x="291" y="138"/>
                    <a:pt x="289" y="148"/>
                    <a:pt x="271" y="159"/>
                  </a:cubicBezTo>
                  <a:cubicBezTo>
                    <a:pt x="246" y="176"/>
                    <a:pt x="214" y="181"/>
                    <a:pt x="185" y="181"/>
                  </a:cubicBezTo>
                  <a:cubicBezTo>
                    <a:pt x="134" y="181"/>
                    <a:pt x="54" y="164"/>
                    <a:pt x="26" y="115"/>
                  </a:cubicBezTo>
                  <a:cubicBezTo>
                    <a:pt x="0" y="69"/>
                    <a:pt x="49" y="23"/>
                    <a:pt x="93" y="1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668">
              <a:extLst>
                <a:ext uri="{FF2B5EF4-FFF2-40B4-BE49-F238E27FC236}">
                  <a16:creationId xmlns:a16="http://schemas.microsoft.com/office/drawing/2014/main" id="{60C5A50D-D694-49C3-8EF1-07CE4FE20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66"/>
              <a:ext cx="251" cy="273"/>
            </a:xfrm>
            <a:custGeom>
              <a:avLst/>
              <a:gdLst>
                <a:gd name="T0" fmla="*/ 8 w 161"/>
                <a:gd name="T1" fmla="*/ 0 h 164"/>
                <a:gd name="T2" fmla="*/ 47 w 161"/>
                <a:gd name="T3" fmla="*/ 37 h 164"/>
                <a:gd name="T4" fmla="*/ 83 w 161"/>
                <a:gd name="T5" fmla="*/ 200 h 164"/>
                <a:gd name="T6" fmla="*/ 231 w 161"/>
                <a:gd name="T7" fmla="*/ 351 h 164"/>
                <a:gd name="T8" fmla="*/ 405 w 161"/>
                <a:gd name="T9" fmla="*/ 526 h 164"/>
                <a:gd name="T10" fmla="*/ 610 w 161"/>
                <a:gd name="T11" fmla="*/ 692 h 164"/>
                <a:gd name="T12" fmla="*/ 474 w 161"/>
                <a:gd name="T13" fmla="*/ 626 h 164"/>
                <a:gd name="T14" fmla="*/ 318 w 161"/>
                <a:gd name="T15" fmla="*/ 521 h 164"/>
                <a:gd name="T16" fmla="*/ 109 w 161"/>
                <a:gd name="T17" fmla="*/ 391 h 164"/>
                <a:gd name="T18" fmla="*/ 245 w 161"/>
                <a:gd name="T19" fmla="*/ 508 h 164"/>
                <a:gd name="T20" fmla="*/ 373 w 161"/>
                <a:gd name="T21" fmla="*/ 591 h 164"/>
                <a:gd name="T22" fmla="*/ 125 w 161"/>
                <a:gd name="T23" fmla="*/ 541 h 164"/>
                <a:gd name="T24" fmla="*/ 304 w 161"/>
                <a:gd name="T25" fmla="*/ 618 h 164"/>
                <a:gd name="T26" fmla="*/ 175 w 161"/>
                <a:gd name="T27" fmla="*/ 692 h 164"/>
                <a:gd name="T28" fmla="*/ 101 w 161"/>
                <a:gd name="T29" fmla="*/ 714 h 164"/>
                <a:gd name="T30" fmla="*/ 47 w 161"/>
                <a:gd name="T31" fmla="*/ 756 h 164"/>
                <a:gd name="T32" fmla="*/ 0 w 161"/>
                <a:gd name="T33" fmla="*/ 22 h 1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1" h="164">
                  <a:moveTo>
                    <a:pt x="2" y="0"/>
                  </a:moveTo>
                  <a:cubicBezTo>
                    <a:pt x="5" y="3"/>
                    <a:pt x="9" y="6"/>
                    <a:pt x="12" y="8"/>
                  </a:cubicBezTo>
                  <a:cubicBezTo>
                    <a:pt x="14" y="20"/>
                    <a:pt x="16" y="33"/>
                    <a:pt x="22" y="43"/>
                  </a:cubicBezTo>
                  <a:cubicBezTo>
                    <a:pt x="32" y="57"/>
                    <a:pt x="48" y="65"/>
                    <a:pt x="61" y="76"/>
                  </a:cubicBezTo>
                  <a:cubicBezTo>
                    <a:pt x="76" y="88"/>
                    <a:pt x="91" y="102"/>
                    <a:pt x="107" y="114"/>
                  </a:cubicBezTo>
                  <a:cubicBezTo>
                    <a:pt x="124" y="128"/>
                    <a:pt x="143" y="138"/>
                    <a:pt x="161" y="150"/>
                  </a:cubicBezTo>
                  <a:cubicBezTo>
                    <a:pt x="153" y="152"/>
                    <a:pt x="134" y="140"/>
                    <a:pt x="125" y="136"/>
                  </a:cubicBezTo>
                  <a:cubicBezTo>
                    <a:pt x="111" y="128"/>
                    <a:pt x="98" y="120"/>
                    <a:pt x="84" y="113"/>
                  </a:cubicBezTo>
                  <a:cubicBezTo>
                    <a:pt x="67" y="104"/>
                    <a:pt x="49" y="86"/>
                    <a:pt x="29" y="85"/>
                  </a:cubicBezTo>
                  <a:cubicBezTo>
                    <a:pt x="42" y="93"/>
                    <a:pt x="53" y="101"/>
                    <a:pt x="65" y="110"/>
                  </a:cubicBezTo>
                  <a:cubicBezTo>
                    <a:pt x="74" y="118"/>
                    <a:pt x="86" y="127"/>
                    <a:pt x="98" y="128"/>
                  </a:cubicBezTo>
                  <a:cubicBezTo>
                    <a:pt x="77" y="127"/>
                    <a:pt x="54" y="115"/>
                    <a:pt x="33" y="117"/>
                  </a:cubicBezTo>
                  <a:cubicBezTo>
                    <a:pt x="48" y="123"/>
                    <a:pt x="63" y="135"/>
                    <a:pt x="80" y="134"/>
                  </a:cubicBezTo>
                  <a:cubicBezTo>
                    <a:pt x="67" y="138"/>
                    <a:pt x="59" y="144"/>
                    <a:pt x="46" y="150"/>
                  </a:cubicBezTo>
                  <a:cubicBezTo>
                    <a:pt x="40" y="153"/>
                    <a:pt x="33" y="153"/>
                    <a:pt x="27" y="155"/>
                  </a:cubicBezTo>
                  <a:cubicBezTo>
                    <a:pt x="22" y="158"/>
                    <a:pt x="18" y="163"/>
                    <a:pt x="12" y="164"/>
                  </a:cubicBezTo>
                  <a:cubicBezTo>
                    <a:pt x="9" y="110"/>
                    <a:pt x="0" y="59"/>
                    <a:pt x="0" y="5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669">
              <a:extLst>
                <a:ext uri="{FF2B5EF4-FFF2-40B4-BE49-F238E27FC236}">
                  <a16:creationId xmlns:a16="http://schemas.microsoft.com/office/drawing/2014/main" id="{136EAA27-FB71-47E6-834E-569F271C3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534"/>
              <a:ext cx="188" cy="187"/>
            </a:xfrm>
            <a:custGeom>
              <a:avLst/>
              <a:gdLst>
                <a:gd name="T0" fmla="*/ 13 w 120"/>
                <a:gd name="T1" fmla="*/ 0 h 112"/>
                <a:gd name="T2" fmla="*/ 150 w 120"/>
                <a:gd name="T3" fmla="*/ 147 h 112"/>
                <a:gd name="T4" fmla="*/ 285 w 120"/>
                <a:gd name="T5" fmla="*/ 195 h 112"/>
                <a:gd name="T6" fmla="*/ 442 w 120"/>
                <a:gd name="T7" fmla="*/ 215 h 112"/>
                <a:gd name="T8" fmla="*/ 246 w 120"/>
                <a:gd name="T9" fmla="*/ 232 h 112"/>
                <a:gd name="T10" fmla="*/ 108 w 120"/>
                <a:gd name="T11" fmla="*/ 224 h 112"/>
                <a:gd name="T12" fmla="*/ 462 w 120"/>
                <a:gd name="T13" fmla="*/ 292 h 112"/>
                <a:gd name="T14" fmla="*/ 285 w 120"/>
                <a:gd name="T15" fmla="*/ 321 h 112"/>
                <a:gd name="T16" fmla="*/ 196 w 120"/>
                <a:gd name="T17" fmla="*/ 359 h 112"/>
                <a:gd name="T18" fmla="*/ 116 w 120"/>
                <a:gd name="T19" fmla="*/ 521 h 112"/>
                <a:gd name="T20" fmla="*/ 53 w 120"/>
                <a:gd name="T21" fmla="*/ 270 h 112"/>
                <a:gd name="T22" fmla="*/ 0 w 120"/>
                <a:gd name="T23" fmla="*/ 33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0" h="112">
                  <a:moveTo>
                    <a:pt x="3" y="0"/>
                  </a:moveTo>
                  <a:cubicBezTo>
                    <a:pt x="9" y="14"/>
                    <a:pt x="25" y="26"/>
                    <a:pt x="39" y="32"/>
                  </a:cubicBezTo>
                  <a:cubicBezTo>
                    <a:pt x="50" y="36"/>
                    <a:pt x="63" y="40"/>
                    <a:pt x="74" y="42"/>
                  </a:cubicBezTo>
                  <a:cubicBezTo>
                    <a:pt x="87" y="44"/>
                    <a:pt x="103" y="42"/>
                    <a:pt x="115" y="46"/>
                  </a:cubicBezTo>
                  <a:cubicBezTo>
                    <a:pt x="98" y="49"/>
                    <a:pt x="81" y="48"/>
                    <a:pt x="64" y="50"/>
                  </a:cubicBezTo>
                  <a:cubicBezTo>
                    <a:pt x="52" y="52"/>
                    <a:pt x="39" y="54"/>
                    <a:pt x="28" y="48"/>
                  </a:cubicBezTo>
                  <a:cubicBezTo>
                    <a:pt x="57" y="62"/>
                    <a:pt x="89" y="60"/>
                    <a:pt x="120" y="63"/>
                  </a:cubicBezTo>
                  <a:cubicBezTo>
                    <a:pt x="112" y="71"/>
                    <a:pt x="87" y="66"/>
                    <a:pt x="74" y="69"/>
                  </a:cubicBezTo>
                  <a:cubicBezTo>
                    <a:pt x="67" y="70"/>
                    <a:pt x="57" y="73"/>
                    <a:pt x="51" y="77"/>
                  </a:cubicBezTo>
                  <a:cubicBezTo>
                    <a:pt x="41" y="84"/>
                    <a:pt x="35" y="101"/>
                    <a:pt x="30" y="112"/>
                  </a:cubicBezTo>
                  <a:cubicBezTo>
                    <a:pt x="21" y="112"/>
                    <a:pt x="16" y="68"/>
                    <a:pt x="14" y="58"/>
                  </a:cubicBezTo>
                  <a:cubicBezTo>
                    <a:pt x="10" y="42"/>
                    <a:pt x="2" y="24"/>
                    <a:pt x="0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670">
              <a:extLst>
                <a:ext uri="{FF2B5EF4-FFF2-40B4-BE49-F238E27FC236}">
                  <a16:creationId xmlns:a16="http://schemas.microsoft.com/office/drawing/2014/main" id="{9EB85A47-A86F-4A0E-A04E-BC47DA797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2461"/>
              <a:ext cx="239" cy="183"/>
            </a:xfrm>
            <a:custGeom>
              <a:avLst/>
              <a:gdLst>
                <a:gd name="T0" fmla="*/ 431 w 153"/>
                <a:gd name="T1" fmla="*/ 492 h 110"/>
                <a:gd name="T2" fmla="*/ 422 w 153"/>
                <a:gd name="T3" fmla="*/ 497 h 110"/>
                <a:gd name="T4" fmla="*/ 251 w 153"/>
                <a:gd name="T5" fmla="*/ 235 h 110"/>
                <a:gd name="T6" fmla="*/ 0 w 153"/>
                <a:gd name="T7" fmla="*/ 0 h 110"/>
                <a:gd name="T8" fmla="*/ 434 w 153"/>
                <a:gd name="T9" fmla="*/ 321 h 110"/>
                <a:gd name="T10" fmla="*/ 305 w 153"/>
                <a:gd name="T11" fmla="*/ 185 h 110"/>
                <a:gd name="T12" fmla="*/ 212 w 153"/>
                <a:gd name="T13" fmla="*/ 92 h 110"/>
                <a:gd name="T14" fmla="*/ 456 w 153"/>
                <a:gd name="T15" fmla="*/ 185 h 110"/>
                <a:gd name="T16" fmla="*/ 395 w 153"/>
                <a:gd name="T17" fmla="*/ 153 h 110"/>
                <a:gd name="T18" fmla="*/ 583 w 153"/>
                <a:gd name="T19" fmla="*/ 120 h 110"/>
                <a:gd name="T20" fmla="*/ 515 w 153"/>
                <a:gd name="T21" fmla="*/ 333 h 110"/>
                <a:gd name="T22" fmla="*/ 431 w 153"/>
                <a:gd name="T23" fmla="*/ 506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3" h="110">
                  <a:moveTo>
                    <a:pt x="113" y="107"/>
                  </a:moveTo>
                  <a:cubicBezTo>
                    <a:pt x="112" y="107"/>
                    <a:pt x="113" y="108"/>
                    <a:pt x="111" y="108"/>
                  </a:cubicBezTo>
                  <a:cubicBezTo>
                    <a:pt x="108" y="87"/>
                    <a:pt x="81" y="64"/>
                    <a:pt x="66" y="51"/>
                  </a:cubicBezTo>
                  <a:cubicBezTo>
                    <a:pt x="45" y="32"/>
                    <a:pt x="18" y="21"/>
                    <a:pt x="0" y="0"/>
                  </a:cubicBezTo>
                  <a:cubicBezTo>
                    <a:pt x="41" y="17"/>
                    <a:pt x="73" y="53"/>
                    <a:pt x="114" y="70"/>
                  </a:cubicBezTo>
                  <a:cubicBezTo>
                    <a:pt x="102" y="65"/>
                    <a:pt x="90" y="49"/>
                    <a:pt x="80" y="40"/>
                  </a:cubicBezTo>
                  <a:cubicBezTo>
                    <a:pt x="72" y="34"/>
                    <a:pt x="64" y="26"/>
                    <a:pt x="56" y="20"/>
                  </a:cubicBezTo>
                  <a:cubicBezTo>
                    <a:pt x="79" y="28"/>
                    <a:pt x="94" y="42"/>
                    <a:pt x="120" y="40"/>
                  </a:cubicBezTo>
                  <a:cubicBezTo>
                    <a:pt x="115" y="38"/>
                    <a:pt x="109" y="35"/>
                    <a:pt x="104" y="33"/>
                  </a:cubicBezTo>
                  <a:cubicBezTo>
                    <a:pt x="117" y="29"/>
                    <a:pt x="139" y="25"/>
                    <a:pt x="153" y="26"/>
                  </a:cubicBezTo>
                  <a:cubicBezTo>
                    <a:pt x="153" y="39"/>
                    <a:pt x="141" y="61"/>
                    <a:pt x="135" y="72"/>
                  </a:cubicBezTo>
                  <a:cubicBezTo>
                    <a:pt x="128" y="84"/>
                    <a:pt x="117" y="96"/>
                    <a:pt x="113" y="110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671">
              <a:extLst>
                <a:ext uri="{FF2B5EF4-FFF2-40B4-BE49-F238E27FC236}">
                  <a16:creationId xmlns:a16="http://schemas.microsoft.com/office/drawing/2014/main" id="{CF322391-BAA7-4BCB-A8F6-FC6D4B4D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944"/>
              <a:ext cx="332" cy="210"/>
            </a:xfrm>
            <a:custGeom>
              <a:avLst/>
              <a:gdLst>
                <a:gd name="T0" fmla="*/ 794 w 212"/>
                <a:gd name="T1" fmla="*/ 575 h 126"/>
                <a:gd name="T2" fmla="*/ 667 w 212"/>
                <a:gd name="T3" fmla="*/ 425 h 126"/>
                <a:gd name="T4" fmla="*/ 438 w 212"/>
                <a:gd name="T5" fmla="*/ 258 h 126"/>
                <a:gd name="T6" fmla="*/ 189 w 212"/>
                <a:gd name="T7" fmla="*/ 97 h 126"/>
                <a:gd name="T8" fmla="*/ 0 w 212"/>
                <a:gd name="T9" fmla="*/ 13 h 126"/>
                <a:gd name="T10" fmla="*/ 246 w 212"/>
                <a:gd name="T11" fmla="*/ 92 h 126"/>
                <a:gd name="T12" fmla="*/ 426 w 212"/>
                <a:gd name="T13" fmla="*/ 175 h 126"/>
                <a:gd name="T14" fmla="*/ 711 w 212"/>
                <a:gd name="T15" fmla="*/ 325 h 126"/>
                <a:gd name="T16" fmla="*/ 523 w 212"/>
                <a:gd name="T17" fmla="*/ 195 h 126"/>
                <a:gd name="T18" fmla="*/ 393 w 212"/>
                <a:gd name="T19" fmla="*/ 125 h 126"/>
                <a:gd name="T20" fmla="*/ 545 w 212"/>
                <a:gd name="T21" fmla="*/ 162 h 126"/>
                <a:gd name="T22" fmla="*/ 680 w 212"/>
                <a:gd name="T23" fmla="*/ 175 h 126"/>
                <a:gd name="T24" fmla="*/ 517 w 212"/>
                <a:gd name="T25" fmla="*/ 120 h 126"/>
                <a:gd name="T26" fmla="*/ 653 w 212"/>
                <a:gd name="T27" fmla="*/ 78 h 126"/>
                <a:gd name="T28" fmla="*/ 767 w 212"/>
                <a:gd name="T29" fmla="*/ 0 h 126"/>
                <a:gd name="T30" fmla="*/ 788 w 212"/>
                <a:gd name="T31" fmla="*/ 138 h 126"/>
                <a:gd name="T32" fmla="*/ 807 w 212"/>
                <a:gd name="T33" fmla="*/ 287 h 126"/>
                <a:gd name="T34" fmla="*/ 810 w 212"/>
                <a:gd name="T35" fmla="*/ 425 h 126"/>
                <a:gd name="T36" fmla="*/ 802 w 212"/>
                <a:gd name="T37" fmla="*/ 583 h 1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2" h="126">
                  <a:moveTo>
                    <a:pt x="207" y="124"/>
                  </a:moveTo>
                  <a:cubicBezTo>
                    <a:pt x="203" y="110"/>
                    <a:pt x="185" y="99"/>
                    <a:pt x="174" y="92"/>
                  </a:cubicBezTo>
                  <a:cubicBezTo>
                    <a:pt x="154" y="80"/>
                    <a:pt x="133" y="69"/>
                    <a:pt x="114" y="56"/>
                  </a:cubicBezTo>
                  <a:cubicBezTo>
                    <a:pt x="94" y="44"/>
                    <a:pt x="72" y="27"/>
                    <a:pt x="49" y="21"/>
                  </a:cubicBezTo>
                  <a:cubicBezTo>
                    <a:pt x="32" y="17"/>
                    <a:pt x="17" y="9"/>
                    <a:pt x="0" y="3"/>
                  </a:cubicBezTo>
                  <a:cubicBezTo>
                    <a:pt x="19" y="0"/>
                    <a:pt x="47" y="14"/>
                    <a:pt x="64" y="20"/>
                  </a:cubicBezTo>
                  <a:cubicBezTo>
                    <a:pt x="80" y="26"/>
                    <a:pt x="95" y="33"/>
                    <a:pt x="111" y="38"/>
                  </a:cubicBezTo>
                  <a:cubicBezTo>
                    <a:pt x="137" y="47"/>
                    <a:pt x="160" y="64"/>
                    <a:pt x="185" y="70"/>
                  </a:cubicBezTo>
                  <a:cubicBezTo>
                    <a:pt x="168" y="62"/>
                    <a:pt x="153" y="51"/>
                    <a:pt x="136" y="42"/>
                  </a:cubicBezTo>
                  <a:cubicBezTo>
                    <a:pt x="125" y="36"/>
                    <a:pt x="112" y="33"/>
                    <a:pt x="102" y="27"/>
                  </a:cubicBezTo>
                  <a:cubicBezTo>
                    <a:pt x="115" y="26"/>
                    <a:pt x="129" y="33"/>
                    <a:pt x="142" y="35"/>
                  </a:cubicBezTo>
                  <a:cubicBezTo>
                    <a:pt x="153" y="37"/>
                    <a:pt x="166" y="39"/>
                    <a:pt x="177" y="38"/>
                  </a:cubicBezTo>
                  <a:cubicBezTo>
                    <a:pt x="164" y="35"/>
                    <a:pt x="148" y="31"/>
                    <a:pt x="135" y="26"/>
                  </a:cubicBezTo>
                  <a:cubicBezTo>
                    <a:pt x="149" y="26"/>
                    <a:pt x="158" y="23"/>
                    <a:pt x="170" y="17"/>
                  </a:cubicBezTo>
                  <a:cubicBezTo>
                    <a:pt x="179" y="13"/>
                    <a:pt x="193" y="8"/>
                    <a:pt x="200" y="0"/>
                  </a:cubicBezTo>
                  <a:cubicBezTo>
                    <a:pt x="204" y="9"/>
                    <a:pt x="203" y="21"/>
                    <a:pt x="205" y="30"/>
                  </a:cubicBezTo>
                  <a:cubicBezTo>
                    <a:pt x="206" y="41"/>
                    <a:pt x="209" y="51"/>
                    <a:pt x="210" y="62"/>
                  </a:cubicBezTo>
                  <a:cubicBezTo>
                    <a:pt x="212" y="72"/>
                    <a:pt x="212" y="82"/>
                    <a:pt x="211" y="92"/>
                  </a:cubicBezTo>
                  <a:cubicBezTo>
                    <a:pt x="210" y="102"/>
                    <a:pt x="206" y="116"/>
                    <a:pt x="209" y="126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672">
              <a:extLst>
                <a:ext uri="{FF2B5EF4-FFF2-40B4-BE49-F238E27FC236}">
                  <a16:creationId xmlns:a16="http://schemas.microsoft.com/office/drawing/2014/main" id="{BD77E405-1C3A-413E-95C9-5BB87901E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526"/>
              <a:ext cx="192" cy="228"/>
            </a:xfrm>
            <a:custGeom>
              <a:avLst/>
              <a:gdLst>
                <a:gd name="T0" fmla="*/ 334 w 123"/>
                <a:gd name="T1" fmla="*/ 0 h 137"/>
                <a:gd name="T2" fmla="*/ 75 w 123"/>
                <a:gd name="T3" fmla="*/ 146 h 137"/>
                <a:gd name="T4" fmla="*/ 169 w 123"/>
                <a:gd name="T5" fmla="*/ 526 h 137"/>
                <a:gd name="T6" fmla="*/ 400 w 123"/>
                <a:gd name="T7" fmla="*/ 581 h 137"/>
                <a:gd name="T8" fmla="*/ 357 w 123"/>
                <a:gd name="T9" fmla="*/ 433 h 137"/>
                <a:gd name="T10" fmla="*/ 347 w 123"/>
                <a:gd name="T11" fmla="*/ 268 h 137"/>
                <a:gd name="T12" fmla="*/ 456 w 123"/>
                <a:gd name="T13" fmla="*/ 83 h 137"/>
                <a:gd name="T14" fmla="*/ 353 w 123"/>
                <a:gd name="T15" fmla="*/ 0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137">
                  <a:moveTo>
                    <a:pt x="88" y="0"/>
                  </a:moveTo>
                  <a:cubicBezTo>
                    <a:pt x="65" y="0"/>
                    <a:pt x="32" y="11"/>
                    <a:pt x="20" y="32"/>
                  </a:cubicBezTo>
                  <a:cubicBezTo>
                    <a:pt x="0" y="67"/>
                    <a:pt x="9" y="97"/>
                    <a:pt x="44" y="114"/>
                  </a:cubicBezTo>
                  <a:cubicBezTo>
                    <a:pt x="57" y="120"/>
                    <a:pt x="93" y="137"/>
                    <a:pt x="105" y="126"/>
                  </a:cubicBezTo>
                  <a:cubicBezTo>
                    <a:pt x="118" y="114"/>
                    <a:pt x="99" y="102"/>
                    <a:pt x="94" y="94"/>
                  </a:cubicBezTo>
                  <a:cubicBezTo>
                    <a:pt x="85" y="82"/>
                    <a:pt x="86" y="71"/>
                    <a:pt x="91" y="58"/>
                  </a:cubicBezTo>
                  <a:cubicBezTo>
                    <a:pt x="96" y="44"/>
                    <a:pt x="123" y="34"/>
                    <a:pt x="120" y="18"/>
                  </a:cubicBezTo>
                  <a:cubicBezTo>
                    <a:pt x="118" y="8"/>
                    <a:pt x="102" y="2"/>
                    <a:pt x="93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673">
              <a:extLst>
                <a:ext uri="{FF2B5EF4-FFF2-40B4-BE49-F238E27FC236}">
                  <a16:creationId xmlns:a16="http://schemas.microsoft.com/office/drawing/2014/main" id="{1BE5C965-208B-4454-8AE4-632B8BD4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531"/>
              <a:ext cx="283" cy="120"/>
            </a:xfrm>
            <a:custGeom>
              <a:avLst/>
              <a:gdLst>
                <a:gd name="T0" fmla="*/ 47 w 181"/>
                <a:gd name="T1" fmla="*/ 333 h 72"/>
                <a:gd name="T2" fmla="*/ 264 w 181"/>
                <a:gd name="T3" fmla="*/ 70 h 72"/>
                <a:gd name="T4" fmla="*/ 691 w 181"/>
                <a:gd name="T5" fmla="*/ 75 h 72"/>
                <a:gd name="T6" fmla="*/ 299 w 181"/>
                <a:gd name="T7" fmla="*/ 83 h 72"/>
                <a:gd name="T8" fmla="*/ 22 w 181"/>
                <a:gd name="T9" fmla="*/ 32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72">
                  <a:moveTo>
                    <a:pt x="12" y="72"/>
                  </a:moveTo>
                  <a:cubicBezTo>
                    <a:pt x="0" y="45"/>
                    <a:pt x="50" y="20"/>
                    <a:pt x="69" y="15"/>
                  </a:cubicBezTo>
                  <a:cubicBezTo>
                    <a:pt x="104" y="4"/>
                    <a:pt x="147" y="0"/>
                    <a:pt x="181" y="16"/>
                  </a:cubicBezTo>
                  <a:cubicBezTo>
                    <a:pt x="146" y="17"/>
                    <a:pt x="112" y="8"/>
                    <a:pt x="78" y="18"/>
                  </a:cubicBezTo>
                  <a:cubicBezTo>
                    <a:pt x="54" y="25"/>
                    <a:pt x="12" y="39"/>
                    <a:pt x="6" y="69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674">
              <a:extLst>
                <a:ext uri="{FF2B5EF4-FFF2-40B4-BE49-F238E27FC236}">
                  <a16:creationId xmlns:a16="http://schemas.microsoft.com/office/drawing/2014/main" id="{2C12FD4B-9A97-4760-B475-16150B3B2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132"/>
              <a:ext cx="299" cy="239"/>
            </a:xfrm>
            <a:custGeom>
              <a:avLst/>
              <a:gdLst>
                <a:gd name="T0" fmla="*/ 0 w 191"/>
                <a:gd name="T1" fmla="*/ 648 h 143"/>
                <a:gd name="T2" fmla="*/ 100 w 191"/>
                <a:gd name="T3" fmla="*/ 590 h 143"/>
                <a:gd name="T4" fmla="*/ 196 w 191"/>
                <a:gd name="T5" fmla="*/ 466 h 143"/>
                <a:gd name="T6" fmla="*/ 391 w 191"/>
                <a:gd name="T7" fmla="*/ 242 h 143"/>
                <a:gd name="T8" fmla="*/ 733 w 191"/>
                <a:gd name="T9" fmla="*/ 0 h 143"/>
                <a:gd name="T10" fmla="*/ 564 w 191"/>
                <a:gd name="T11" fmla="*/ 187 h 143"/>
                <a:gd name="T12" fmla="*/ 373 w 191"/>
                <a:gd name="T13" fmla="*/ 388 h 143"/>
                <a:gd name="T14" fmla="*/ 196 w 191"/>
                <a:gd name="T15" fmla="*/ 583 h 143"/>
                <a:gd name="T16" fmla="*/ 22 w 191"/>
                <a:gd name="T17" fmla="*/ 659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143">
                  <a:moveTo>
                    <a:pt x="0" y="139"/>
                  </a:moveTo>
                  <a:cubicBezTo>
                    <a:pt x="8" y="134"/>
                    <a:pt x="18" y="133"/>
                    <a:pt x="26" y="126"/>
                  </a:cubicBezTo>
                  <a:cubicBezTo>
                    <a:pt x="35" y="118"/>
                    <a:pt x="42" y="108"/>
                    <a:pt x="51" y="100"/>
                  </a:cubicBezTo>
                  <a:cubicBezTo>
                    <a:pt x="68" y="84"/>
                    <a:pt x="83" y="66"/>
                    <a:pt x="102" y="52"/>
                  </a:cubicBezTo>
                  <a:cubicBezTo>
                    <a:pt x="132" y="31"/>
                    <a:pt x="168" y="31"/>
                    <a:pt x="191" y="0"/>
                  </a:cubicBezTo>
                  <a:cubicBezTo>
                    <a:pt x="186" y="22"/>
                    <a:pt x="164" y="30"/>
                    <a:pt x="147" y="40"/>
                  </a:cubicBezTo>
                  <a:cubicBezTo>
                    <a:pt x="127" y="52"/>
                    <a:pt x="113" y="66"/>
                    <a:pt x="97" y="83"/>
                  </a:cubicBezTo>
                  <a:cubicBezTo>
                    <a:pt x="84" y="98"/>
                    <a:pt x="69" y="115"/>
                    <a:pt x="51" y="125"/>
                  </a:cubicBezTo>
                  <a:cubicBezTo>
                    <a:pt x="40" y="130"/>
                    <a:pt x="18" y="143"/>
                    <a:pt x="6" y="14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675">
              <a:extLst>
                <a:ext uri="{FF2B5EF4-FFF2-40B4-BE49-F238E27FC236}">
                  <a16:creationId xmlns:a16="http://schemas.microsoft.com/office/drawing/2014/main" id="{46B6BD24-5D92-4A7E-BA49-636EB689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909"/>
              <a:ext cx="381" cy="108"/>
            </a:xfrm>
            <a:custGeom>
              <a:avLst/>
              <a:gdLst>
                <a:gd name="T0" fmla="*/ 0 w 244"/>
                <a:gd name="T1" fmla="*/ 63 h 65"/>
                <a:gd name="T2" fmla="*/ 136 w 244"/>
                <a:gd name="T3" fmla="*/ 105 h 65"/>
                <a:gd name="T4" fmla="*/ 312 w 244"/>
                <a:gd name="T5" fmla="*/ 130 h 65"/>
                <a:gd name="T6" fmla="*/ 537 w 244"/>
                <a:gd name="T7" fmla="*/ 96 h 65"/>
                <a:gd name="T8" fmla="*/ 734 w 244"/>
                <a:gd name="T9" fmla="*/ 116 h 65"/>
                <a:gd name="T10" fmla="*/ 929 w 244"/>
                <a:gd name="T11" fmla="*/ 297 h 65"/>
                <a:gd name="T12" fmla="*/ 815 w 244"/>
                <a:gd name="T13" fmla="*/ 146 h 65"/>
                <a:gd name="T14" fmla="*/ 682 w 244"/>
                <a:gd name="T15" fmla="*/ 42 h 65"/>
                <a:gd name="T16" fmla="*/ 475 w 244"/>
                <a:gd name="T17" fmla="*/ 33 h 65"/>
                <a:gd name="T18" fmla="*/ 256 w 244"/>
                <a:gd name="T19" fmla="*/ 116 h 65"/>
                <a:gd name="T20" fmla="*/ 61 w 244"/>
                <a:gd name="T21" fmla="*/ 47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" h="65">
                  <a:moveTo>
                    <a:pt x="0" y="14"/>
                  </a:moveTo>
                  <a:cubicBezTo>
                    <a:pt x="12" y="14"/>
                    <a:pt x="25" y="21"/>
                    <a:pt x="36" y="23"/>
                  </a:cubicBezTo>
                  <a:cubicBezTo>
                    <a:pt x="52" y="27"/>
                    <a:pt x="67" y="27"/>
                    <a:pt x="82" y="28"/>
                  </a:cubicBezTo>
                  <a:cubicBezTo>
                    <a:pt x="104" y="31"/>
                    <a:pt x="120" y="27"/>
                    <a:pt x="141" y="21"/>
                  </a:cubicBezTo>
                  <a:cubicBezTo>
                    <a:pt x="160" y="17"/>
                    <a:pt x="175" y="16"/>
                    <a:pt x="193" y="25"/>
                  </a:cubicBezTo>
                  <a:cubicBezTo>
                    <a:pt x="212" y="35"/>
                    <a:pt x="225" y="57"/>
                    <a:pt x="244" y="65"/>
                  </a:cubicBezTo>
                  <a:cubicBezTo>
                    <a:pt x="232" y="58"/>
                    <a:pt x="225" y="42"/>
                    <a:pt x="214" y="32"/>
                  </a:cubicBezTo>
                  <a:cubicBezTo>
                    <a:pt x="204" y="23"/>
                    <a:pt x="192" y="14"/>
                    <a:pt x="179" y="9"/>
                  </a:cubicBezTo>
                  <a:cubicBezTo>
                    <a:pt x="162" y="1"/>
                    <a:pt x="143" y="0"/>
                    <a:pt x="125" y="7"/>
                  </a:cubicBezTo>
                  <a:cubicBezTo>
                    <a:pt x="106" y="13"/>
                    <a:pt x="87" y="22"/>
                    <a:pt x="67" y="25"/>
                  </a:cubicBezTo>
                  <a:cubicBezTo>
                    <a:pt x="45" y="28"/>
                    <a:pt x="35" y="19"/>
                    <a:pt x="16" y="1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676">
              <a:extLst>
                <a:ext uri="{FF2B5EF4-FFF2-40B4-BE49-F238E27FC236}">
                  <a16:creationId xmlns:a16="http://schemas.microsoft.com/office/drawing/2014/main" id="{69FA79B6-5927-4A18-A303-3820E4E76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214"/>
              <a:ext cx="386" cy="493"/>
            </a:xfrm>
            <a:custGeom>
              <a:avLst/>
              <a:gdLst>
                <a:gd name="T0" fmla="*/ 835 w 247"/>
                <a:gd name="T1" fmla="*/ 88 h 296"/>
                <a:gd name="T2" fmla="*/ 20 w 247"/>
                <a:gd name="T3" fmla="*/ 633 h 296"/>
                <a:gd name="T4" fmla="*/ 127 w 247"/>
                <a:gd name="T5" fmla="*/ 1154 h 296"/>
                <a:gd name="T6" fmla="*/ 277 w 247"/>
                <a:gd name="T7" fmla="*/ 1312 h 296"/>
                <a:gd name="T8" fmla="*/ 422 w 247"/>
                <a:gd name="T9" fmla="*/ 1367 h 296"/>
                <a:gd name="T10" fmla="*/ 264 w 247"/>
                <a:gd name="T11" fmla="*/ 1262 h 296"/>
                <a:gd name="T12" fmla="*/ 144 w 247"/>
                <a:gd name="T13" fmla="*/ 1091 h 296"/>
                <a:gd name="T14" fmla="*/ 95 w 247"/>
                <a:gd name="T15" fmla="*/ 541 h 296"/>
                <a:gd name="T16" fmla="*/ 500 w 247"/>
                <a:gd name="T17" fmla="*/ 112 h 296"/>
                <a:gd name="T18" fmla="*/ 828 w 247"/>
                <a:gd name="T19" fmla="*/ 245 h 296"/>
                <a:gd name="T20" fmla="*/ 863 w 247"/>
                <a:gd name="T21" fmla="*/ 120 h 2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7" h="296">
                  <a:moveTo>
                    <a:pt x="219" y="19"/>
                  </a:moveTo>
                  <a:cubicBezTo>
                    <a:pt x="124" y="0"/>
                    <a:pt x="19" y="26"/>
                    <a:pt x="5" y="137"/>
                  </a:cubicBezTo>
                  <a:cubicBezTo>
                    <a:pt x="0" y="174"/>
                    <a:pt x="14" y="218"/>
                    <a:pt x="33" y="250"/>
                  </a:cubicBezTo>
                  <a:cubicBezTo>
                    <a:pt x="42" y="264"/>
                    <a:pt x="57" y="277"/>
                    <a:pt x="72" y="284"/>
                  </a:cubicBezTo>
                  <a:cubicBezTo>
                    <a:pt x="84" y="289"/>
                    <a:pt x="102" y="288"/>
                    <a:pt x="111" y="296"/>
                  </a:cubicBezTo>
                  <a:cubicBezTo>
                    <a:pt x="97" y="288"/>
                    <a:pt x="82" y="285"/>
                    <a:pt x="69" y="273"/>
                  </a:cubicBezTo>
                  <a:cubicBezTo>
                    <a:pt x="58" y="263"/>
                    <a:pt x="46" y="250"/>
                    <a:pt x="38" y="236"/>
                  </a:cubicBezTo>
                  <a:cubicBezTo>
                    <a:pt x="18" y="203"/>
                    <a:pt x="9" y="152"/>
                    <a:pt x="25" y="117"/>
                  </a:cubicBezTo>
                  <a:cubicBezTo>
                    <a:pt x="45" y="73"/>
                    <a:pt x="84" y="37"/>
                    <a:pt x="131" y="24"/>
                  </a:cubicBezTo>
                  <a:cubicBezTo>
                    <a:pt x="170" y="13"/>
                    <a:pt x="186" y="39"/>
                    <a:pt x="217" y="53"/>
                  </a:cubicBezTo>
                  <a:cubicBezTo>
                    <a:pt x="247" y="67"/>
                    <a:pt x="235" y="38"/>
                    <a:pt x="226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Oval 677">
              <a:extLst>
                <a:ext uri="{FF2B5EF4-FFF2-40B4-BE49-F238E27FC236}">
                  <a16:creationId xmlns:a16="http://schemas.microsoft.com/office/drawing/2014/main" id="{25F2FBDB-16D0-43B3-9510-20655B62D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669"/>
              <a:ext cx="56" cy="5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087" name="Oval 678">
              <a:extLst>
                <a:ext uri="{FF2B5EF4-FFF2-40B4-BE49-F238E27FC236}">
                  <a16:creationId xmlns:a16="http://schemas.microsoft.com/office/drawing/2014/main" id="{2747F14B-75AB-449F-8104-C061A93AE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1701"/>
              <a:ext cx="3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088" name="Freeform 679">
              <a:extLst>
                <a:ext uri="{FF2B5EF4-FFF2-40B4-BE49-F238E27FC236}">
                  <a16:creationId xmlns:a16="http://schemas.microsoft.com/office/drawing/2014/main" id="{210D8A9D-20E4-4D14-B56B-3762AFE72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619"/>
              <a:ext cx="297" cy="80"/>
            </a:xfrm>
            <a:custGeom>
              <a:avLst/>
              <a:gdLst>
                <a:gd name="T0" fmla="*/ 0 w 190"/>
                <a:gd name="T1" fmla="*/ 62 h 48"/>
                <a:gd name="T2" fmla="*/ 333 w 190"/>
                <a:gd name="T3" fmla="*/ 75 h 48"/>
                <a:gd name="T4" fmla="*/ 725 w 190"/>
                <a:gd name="T5" fmla="*/ 222 h 48"/>
                <a:gd name="T6" fmla="*/ 555 w 190"/>
                <a:gd name="T7" fmla="*/ 62 h 48"/>
                <a:gd name="T8" fmla="*/ 400 w 190"/>
                <a:gd name="T9" fmla="*/ 8 h 48"/>
                <a:gd name="T10" fmla="*/ 34 w 190"/>
                <a:gd name="T11" fmla="*/ 4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" h="48">
                  <a:moveTo>
                    <a:pt x="0" y="13"/>
                  </a:moveTo>
                  <a:cubicBezTo>
                    <a:pt x="24" y="6"/>
                    <a:pt x="62" y="14"/>
                    <a:pt x="87" y="16"/>
                  </a:cubicBezTo>
                  <a:cubicBezTo>
                    <a:pt x="124" y="20"/>
                    <a:pt x="160" y="21"/>
                    <a:pt x="190" y="48"/>
                  </a:cubicBezTo>
                  <a:cubicBezTo>
                    <a:pt x="172" y="36"/>
                    <a:pt x="159" y="26"/>
                    <a:pt x="145" y="13"/>
                  </a:cubicBezTo>
                  <a:cubicBezTo>
                    <a:pt x="131" y="0"/>
                    <a:pt x="125" y="2"/>
                    <a:pt x="105" y="2"/>
                  </a:cubicBezTo>
                  <a:cubicBezTo>
                    <a:pt x="71" y="2"/>
                    <a:pt x="41" y="7"/>
                    <a:pt x="9" y="9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680">
              <a:extLst>
                <a:ext uri="{FF2B5EF4-FFF2-40B4-BE49-F238E27FC236}">
                  <a16:creationId xmlns:a16="http://schemas.microsoft.com/office/drawing/2014/main" id="{2E5F11D4-3D38-46AB-BA46-CB6DAAFAE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649"/>
              <a:ext cx="258" cy="192"/>
            </a:xfrm>
            <a:custGeom>
              <a:avLst/>
              <a:gdLst>
                <a:gd name="T0" fmla="*/ 591 w 165"/>
                <a:gd name="T1" fmla="*/ 488 h 115"/>
                <a:gd name="T2" fmla="*/ 374 w 165"/>
                <a:gd name="T3" fmla="*/ 359 h 115"/>
                <a:gd name="T4" fmla="*/ 177 w 165"/>
                <a:gd name="T5" fmla="*/ 154 h 115"/>
                <a:gd name="T6" fmla="*/ 48 w 165"/>
                <a:gd name="T7" fmla="*/ 13 h 115"/>
                <a:gd name="T8" fmla="*/ 0 w 165"/>
                <a:gd name="T9" fmla="*/ 175 h 115"/>
                <a:gd name="T10" fmla="*/ 130 w 165"/>
                <a:gd name="T11" fmla="*/ 245 h 115"/>
                <a:gd name="T12" fmla="*/ 294 w 165"/>
                <a:gd name="T13" fmla="*/ 359 h 115"/>
                <a:gd name="T14" fmla="*/ 630 w 165"/>
                <a:gd name="T15" fmla="*/ 536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" h="115">
                  <a:moveTo>
                    <a:pt x="155" y="105"/>
                  </a:moveTo>
                  <a:cubicBezTo>
                    <a:pt x="152" y="108"/>
                    <a:pt x="108" y="83"/>
                    <a:pt x="98" y="77"/>
                  </a:cubicBezTo>
                  <a:cubicBezTo>
                    <a:pt x="79" y="65"/>
                    <a:pt x="62" y="50"/>
                    <a:pt x="46" y="33"/>
                  </a:cubicBezTo>
                  <a:cubicBezTo>
                    <a:pt x="40" y="26"/>
                    <a:pt x="24" y="0"/>
                    <a:pt x="13" y="3"/>
                  </a:cubicBezTo>
                  <a:cubicBezTo>
                    <a:pt x="7" y="5"/>
                    <a:pt x="0" y="32"/>
                    <a:pt x="0" y="38"/>
                  </a:cubicBezTo>
                  <a:cubicBezTo>
                    <a:pt x="10" y="46"/>
                    <a:pt x="22" y="47"/>
                    <a:pt x="34" y="53"/>
                  </a:cubicBezTo>
                  <a:cubicBezTo>
                    <a:pt x="48" y="60"/>
                    <a:pt x="63" y="69"/>
                    <a:pt x="77" y="77"/>
                  </a:cubicBezTo>
                  <a:cubicBezTo>
                    <a:pt x="106" y="93"/>
                    <a:pt x="133" y="106"/>
                    <a:pt x="165" y="11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681">
              <a:extLst>
                <a:ext uri="{FF2B5EF4-FFF2-40B4-BE49-F238E27FC236}">
                  <a16:creationId xmlns:a16="http://schemas.microsoft.com/office/drawing/2014/main" id="{5993FB9F-1260-4EB4-B79D-C5B9D007B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857"/>
              <a:ext cx="134" cy="170"/>
            </a:xfrm>
            <a:custGeom>
              <a:avLst/>
              <a:gdLst>
                <a:gd name="T0" fmla="*/ 8 w 86"/>
                <a:gd name="T1" fmla="*/ 70 h 102"/>
                <a:gd name="T2" fmla="*/ 192 w 86"/>
                <a:gd name="T3" fmla="*/ 305 h 102"/>
                <a:gd name="T4" fmla="*/ 326 w 86"/>
                <a:gd name="T5" fmla="*/ 472 h 102"/>
                <a:gd name="T6" fmla="*/ 22 w 86"/>
                <a:gd name="T7" fmla="*/ 0 h 102"/>
                <a:gd name="T8" fmla="*/ 0 w 86"/>
                <a:gd name="T9" fmla="*/ 5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02">
                  <a:moveTo>
                    <a:pt x="2" y="15"/>
                  </a:moveTo>
                  <a:cubicBezTo>
                    <a:pt x="8" y="30"/>
                    <a:pt x="38" y="51"/>
                    <a:pt x="51" y="66"/>
                  </a:cubicBezTo>
                  <a:cubicBezTo>
                    <a:pt x="62" y="76"/>
                    <a:pt x="78" y="90"/>
                    <a:pt x="86" y="102"/>
                  </a:cubicBezTo>
                  <a:cubicBezTo>
                    <a:pt x="55" y="79"/>
                    <a:pt x="37" y="26"/>
                    <a:pt x="6" y="0"/>
                  </a:cubicBezTo>
                  <a:cubicBezTo>
                    <a:pt x="5" y="3"/>
                    <a:pt x="1" y="8"/>
                    <a:pt x="0" y="1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682">
              <a:extLst>
                <a:ext uri="{FF2B5EF4-FFF2-40B4-BE49-F238E27FC236}">
                  <a16:creationId xmlns:a16="http://schemas.microsoft.com/office/drawing/2014/main" id="{73DA9893-C655-44BA-9470-7C192BD81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479"/>
              <a:ext cx="64" cy="112"/>
            </a:xfrm>
            <a:custGeom>
              <a:avLst/>
              <a:gdLst>
                <a:gd name="T0" fmla="*/ 83 w 41"/>
                <a:gd name="T1" fmla="*/ 0 h 67"/>
                <a:gd name="T2" fmla="*/ 0 w 41"/>
                <a:gd name="T3" fmla="*/ 299 h 67"/>
                <a:gd name="T4" fmla="*/ 75 w 41"/>
                <a:gd name="T5" fmla="*/ 299 h 67"/>
                <a:gd name="T6" fmla="*/ 95 w 41"/>
                <a:gd name="T7" fmla="*/ 28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7">
                  <a:moveTo>
                    <a:pt x="22" y="0"/>
                  </a:moveTo>
                  <a:cubicBezTo>
                    <a:pt x="41" y="26"/>
                    <a:pt x="22" y="53"/>
                    <a:pt x="0" y="64"/>
                  </a:cubicBezTo>
                  <a:cubicBezTo>
                    <a:pt x="6" y="67"/>
                    <a:pt x="14" y="66"/>
                    <a:pt x="20" y="64"/>
                  </a:cubicBezTo>
                  <a:cubicBezTo>
                    <a:pt x="34" y="47"/>
                    <a:pt x="36" y="27"/>
                    <a:pt x="2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683">
              <a:extLst>
                <a:ext uri="{FF2B5EF4-FFF2-40B4-BE49-F238E27FC236}">
                  <a16:creationId xmlns:a16="http://schemas.microsoft.com/office/drawing/2014/main" id="{550D0EC7-97FF-4D97-8CE6-97695D6E7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796"/>
              <a:ext cx="42" cy="70"/>
            </a:xfrm>
            <a:custGeom>
              <a:avLst/>
              <a:gdLst>
                <a:gd name="T0" fmla="*/ 101 w 27"/>
                <a:gd name="T1" fmla="*/ 37 h 42"/>
                <a:gd name="T2" fmla="*/ 73 w 27"/>
                <a:gd name="T3" fmla="*/ 195 h 42"/>
                <a:gd name="T4" fmla="*/ 79 w 27"/>
                <a:gd name="T5" fmla="*/ 4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2">
                  <a:moveTo>
                    <a:pt x="27" y="8"/>
                  </a:moveTo>
                  <a:cubicBezTo>
                    <a:pt x="10" y="0"/>
                    <a:pt x="7" y="34"/>
                    <a:pt x="19" y="42"/>
                  </a:cubicBezTo>
                  <a:cubicBezTo>
                    <a:pt x="5" y="35"/>
                    <a:pt x="0" y="10"/>
                    <a:pt x="2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684">
              <a:extLst>
                <a:ext uri="{FF2B5EF4-FFF2-40B4-BE49-F238E27FC236}">
                  <a16:creationId xmlns:a16="http://schemas.microsoft.com/office/drawing/2014/main" id="{ADAC071F-A75D-486A-A171-DF329C01B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477"/>
              <a:ext cx="29" cy="105"/>
            </a:xfrm>
            <a:custGeom>
              <a:avLst/>
              <a:gdLst>
                <a:gd name="T0" fmla="*/ 67 w 19"/>
                <a:gd name="T1" fmla="*/ 0 h 63"/>
                <a:gd name="T2" fmla="*/ 61 w 19"/>
                <a:gd name="T3" fmla="*/ 292 h 63"/>
                <a:gd name="T4" fmla="*/ 32 w 19"/>
                <a:gd name="T5" fmla="*/ 2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9" y="0"/>
                  </a:moveTo>
                  <a:cubicBezTo>
                    <a:pt x="5" y="14"/>
                    <a:pt x="10" y="46"/>
                    <a:pt x="17" y="63"/>
                  </a:cubicBezTo>
                  <a:cubicBezTo>
                    <a:pt x="3" y="46"/>
                    <a:pt x="0" y="24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Oval 685">
              <a:extLst>
                <a:ext uri="{FF2B5EF4-FFF2-40B4-BE49-F238E27FC236}">
                  <a16:creationId xmlns:a16="http://schemas.microsoft.com/office/drawing/2014/main" id="{097524E1-952B-4FF4-BD2A-C849E77CD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1524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095" name="Oval 686">
              <a:extLst>
                <a:ext uri="{FF2B5EF4-FFF2-40B4-BE49-F238E27FC236}">
                  <a16:creationId xmlns:a16="http://schemas.microsoft.com/office/drawing/2014/main" id="{47082C61-3B86-465E-A972-ED32C5475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1537"/>
              <a:ext cx="2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096" name="Oval 687">
              <a:extLst>
                <a:ext uri="{FF2B5EF4-FFF2-40B4-BE49-F238E27FC236}">
                  <a16:creationId xmlns:a16="http://schemas.microsoft.com/office/drawing/2014/main" id="{8BB154D6-2803-4648-87AB-D74657AA7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807"/>
              <a:ext cx="30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097" name="Freeform 688">
              <a:extLst>
                <a:ext uri="{FF2B5EF4-FFF2-40B4-BE49-F238E27FC236}">
                  <a16:creationId xmlns:a16="http://schemas.microsoft.com/office/drawing/2014/main" id="{222FF652-53D3-4427-80DC-B620B36F8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097"/>
              <a:ext cx="809" cy="509"/>
            </a:xfrm>
            <a:custGeom>
              <a:avLst/>
              <a:gdLst>
                <a:gd name="T0" fmla="*/ 230 w 518"/>
                <a:gd name="T1" fmla="*/ 1217 h 305"/>
                <a:gd name="T2" fmla="*/ 639 w 518"/>
                <a:gd name="T3" fmla="*/ 1390 h 305"/>
                <a:gd name="T4" fmla="*/ 848 w 518"/>
                <a:gd name="T5" fmla="*/ 1409 h 305"/>
                <a:gd name="T6" fmla="*/ 1459 w 518"/>
                <a:gd name="T7" fmla="*/ 1409 h 305"/>
                <a:gd name="T8" fmla="*/ 1818 w 518"/>
                <a:gd name="T9" fmla="*/ 1070 h 305"/>
                <a:gd name="T10" fmla="*/ 1527 w 518"/>
                <a:gd name="T11" fmla="*/ 766 h 305"/>
                <a:gd name="T12" fmla="*/ 286 w 518"/>
                <a:gd name="T13" fmla="*/ 22 h 305"/>
                <a:gd name="T14" fmla="*/ 122 w 518"/>
                <a:gd name="T15" fmla="*/ 75 h 305"/>
                <a:gd name="T16" fmla="*/ 53 w 518"/>
                <a:gd name="T17" fmla="*/ 75 h 305"/>
                <a:gd name="T18" fmla="*/ 0 w 518"/>
                <a:gd name="T19" fmla="*/ 105 h 3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8" h="305">
                  <a:moveTo>
                    <a:pt x="60" y="262"/>
                  </a:moveTo>
                  <a:cubicBezTo>
                    <a:pt x="81" y="297"/>
                    <a:pt x="133" y="293"/>
                    <a:pt x="168" y="299"/>
                  </a:cubicBezTo>
                  <a:cubicBezTo>
                    <a:pt x="187" y="301"/>
                    <a:pt x="204" y="303"/>
                    <a:pt x="223" y="303"/>
                  </a:cubicBezTo>
                  <a:cubicBezTo>
                    <a:pt x="276" y="303"/>
                    <a:pt x="330" y="305"/>
                    <a:pt x="383" y="303"/>
                  </a:cubicBezTo>
                  <a:cubicBezTo>
                    <a:pt x="415" y="300"/>
                    <a:pt x="518" y="284"/>
                    <a:pt x="477" y="230"/>
                  </a:cubicBezTo>
                  <a:cubicBezTo>
                    <a:pt x="462" y="210"/>
                    <a:pt x="423" y="176"/>
                    <a:pt x="401" y="165"/>
                  </a:cubicBezTo>
                  <a:cubicBezTo>
                    <a:pt x="371" y="149"/>
                    <a:pt x="99" y="14"/>
                    <a:pt x="75" y="5"/>
                  </a:cubicBezTo>
                  <a:cubicBezTo>
                    <a:pt x="62" y="0"/>
                    <a:pt x="46" y="16"/>
                    <a:pt x="32" y="16"/>
                  </a:cubicBezTo>
                  <a:cubicBezTo>
                    <a:pt x="26" y="16"/>
                    <a:pt x="20" y="16"/>
                    <a:pt x="14" y="16"/>
                  </a:cubicBezTo>
                  <a:cubicBezTo>
                    <a:pt x="9" y="16"/>
                    <a:pt x="7" y="24"/>
                    <a:pt x="0" y="2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689">
              <a:extLst>
                <a:ext uri="{FF2B5EF4-FFF2-40B4-BE49-F238E27FC236}">
                  <a16:creationId xmlns:a16="http://schemas.microsoft.com/office/drawing/2014/main" id="{34EDD184-C656-4D29-9647-3F9C7E6B0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661"/>
              <a:ext cx="2166" cy="980"/>
            </a:xfrm>
            <a:custGeom>
              <a:avLst/>
              <a:gdLst>
                <a:gd name="T0" fmla="*/ 5290 w 1386"/>
                <a:gd name="T1" fmla="*/ 2722 h 588"/>
                <a:gd name="T2" fmla="*/ 4985 w 1386"/>
                <a:gd name="T3" fmla="*/ 2380 h 588"/>
                <a:gd name="T4" fmla="*/ 4596 w 1386"/>
                <a:gd name="T5" fmla="*/ 2020 h 588"/>
                <a:gd name="T6" fmla="*/ 4213 w 1386"/>
                <a:gd name="T7" fmla="*/ 1680 h 588"/>
                <a:gd name="T8" fmla="*/ 3871 w 1386"/>
                <a:gd name="T9" fmla="*/ 1388 h 588"/>
                <a:gd name="T10" fmla="*/ 3454 w 1386"/>
                <a:gd name="T11" fmla="*/ 1078 h 588"/>
                <a:gd name="T12" fmla="*/ 3251 w 1386"/>
                <a:gd name="T13" fmla="*/ 925 h 588"/>
                <a:gd name="T14" fmla="*/ 3038 w 1386"/>
                <a:gd name="T15" fmla="*/ 897 h 588"/>
                <a:gd name="T16" fmla="*/ 2677 w 1386"/>
                <a:gd name="T17" fmla="*/ 925 h 588"/>
                <a:gd name="T18" fmla="*/ 2318 w 1386"/>
                <a:gd name="T19" fmla="*/ 895 h 588"/>
                <a:gd name="T20" fmla="*/ 2308 w 1386"/>
                <a:gd name="T21" fmla="*/ 1112 h 588"/>
                <a:gd name="T22" fmla="*/ 2293 w 1386"/>
                <a:gd name="T23" fmla="*/ 1367 h 588"/>
                <a:gd name="T24" fmla="*/ 2186 w 1386"/>
                <a:gd name="T25" fmla="*/ 1467 h 588"/>
                <a:gd name="T26" fmla="*/ 2196 w 1386"/>
                <a:gd name="T27" fmla="*/ 1287 h 588"/>
                <a:gd name="T28" fmla="*/ 2196 w 1386"/>
                <a:gd name="T29" fmla="*/ 1062 h 588"/>
                <a:gd name="T30" fmla="*/ 2143 w 1386"/>
                <a:gd name="T31" fmla="*/ 867 h 588"/>
                <a:gd name="T32" fmla="*/ 2080 w 1386"/>
                <a:gd name="T33" fmla="*/ 700 h 588"/>
                <a:gd name="T34" fmla="*/ 1900 w 1386"/>
                <a:gd name="T35" fmla="*/ 472 h 588"/>
                <a:gd name="T36" fmla="*/ 1567 w 1386"/>
                <a:gd name="T37" fmla="*/ 147 h 588"/>
                <a:gd name="T38" fmla="*/ 1111 w 1386"/>
                <a:gd name="T39" fmla="*/ 37 h 588"/>
                <a:gd name="T40" fmla="*/ 489 w 1386"/>
                <a:gd name="T41" fmla="*/ 8 h 588"/>
                <a:gd name="T42" fmla="*/ 191 w 1386"/>
                <a:gd name="T43" fmla="*/ 33 h 588"/>
                <a:gd name="T44" fmla="*/ 69 w 1386"/>
                <a:gd name="T45" fmla="*/ 63 h 588"/>
                <a:gd name="T46" fmla="*/ 0 w 1386"/>
                <a:gd name="T47" fmla="*/ 153 h 58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6" h="588">
                  <a:moveTo>
                    <a:pt x="1386" y="588"/>
                  </a:moveTo>
                  <a:cubicBezTo>
                    <a:pt x="1364" y="558"/>
                    <a:pt x="1335" y="536"/>
                    <a:pt x="1306" y="514"/>
                  </a:cubicBezTo>
                  <a:cubicBezTo>
                    <a:pt x="1272" y="488"/>
                    <a:pt x="1239" y="461"/>
                    <a:pt x="1204" y="436"/>
                  </a:cubicBezTo>
                  <a:cubicBezTo>
                    <a:pt x="1170" y="413"/>
                    <a:pt x="1137" y="388"/>
                    <a:pt x="1104" y="363"/>
                  </a:cubicBezTo>
                  <a:cubicBezTo>
                    <a:pt x="1075" y="342"/>
                    <a:pt x="1046" y="319"/>
                    <a:pt x="1014" y="300"/>
                  </a:cubicBezTo>
                  <a:cubicBezTo>
                    <a:pt x="977" y="278"/>
                    <a:pt x="941" y="255"/>
                    <a:pt x="905" y="233"/>
                  </a:cubicBezTo>
                  <a:cubicBezTo>
                    <a:pt x="887" y="222"/>
                    <a:pt x="870" y="211"/>
                    <a:pt x="852" y="200"/>
                  </a:cubicBezTo>
                  <a:cubicBezTo>
                    <a:pt x="831" y="187"/>
                    <a:pt x="819" y="187"/>
                    <a:pt x="796" y="194"/>
                  </a:cubicBezTo>
                  <a:cubicBezTo>
                    <a:pt x="765" y="203"/>
                    <a:pt x="732" y="205"/>
                    <a:pt x="701" y="200"/>
                  </a:cubicBezTo>
                  <a:cubicBezTo>
                    <a:pt x="665" y="195"/>
                    <a:pt x="641" y="169"/>
                    <a:pt x="607" y="193"/>
                  </a:cubicBezTo>
                  <a:cubicBezTo>
                    <a:pt x="598" y="199"/>
                    <a:pt x="605" y="231"/>
                    <a:pt x="605" y="240"/>
                  </a:cubicBezTo>
                  <a:cubicBezTo>
                    <a:pt x="606" y="258"/>
                    <a:pt x="606" y="278"/>
                    <a:pt x="601" y="295"/>
                  </a:cubicBezTo>
                  <a:cubicBezTo>
                    <a:pt x="597" y="308"/>
                    <a:pt x="588" y="321"/>
                    <a:pt x="573" y="317"/>
                  </a:cubicBezTo>
                  <a:cubicBezTo>
                    <a:pt x="559" y="314"/>
                    <a:pt x="573" y="286"/>
                    <a:pt x="575" y="278"/>
                  </a:cubicBezTo>
                  <a:cubicBezTo>
                    <a:pt x="580" y="259"/>
                    <a:pt x="582" y="248"/>
                    <a:pt x="575" y="229"/>
                  </a:cubicBezTo>
                  <a:cubicBezTo>
                    <a:pt x="571" y="216"/>
                    <a:pt x="559" y="202"/>
                    <a:pt x="561" y="187"/>
                  </a:cubicBezTo>
                  <a:cubicBezTo>
                    <a:pt x="563" y="168"/>
                    <a:pt x="559" y="165"/>
                    <a:pt x="545" y="151"/>
                  </a:cubicBezTo>
                  <a:cubicBezTo>
                    <a:pt x="530" y="135"/>
                    <a:pt x="514" y="118"/>
                    <a:pt x="498" y="102"/>
                  </a:cubicBezTo>
                  <a:cubicBezTo>
                    <a:pt x="473" y="77"/>
                    <a:pt x="444" y="46"/>
                    <a:pt x="411" y="32"/>
                  </a:cubicBezTo>
                  <a:cubicBezTo>
                    <a:pt x="376" y="17"/>
                    <a:pt x="329" y="14"/>
                    <a:pt x="291" y="8"/>
                  </a:cubicBezTo>
                  <a:cubicBezTo>
                    <a:pt x="238" y="0"/>
                    <a:pt x="182" y="0"/>
                    <a:pt x="128" y="2"/>
                  </a:cubicBezTo>
                  <a:cubicBezTo>
                    <a:pt x="102" y="3"/>
                    <a:pt x="76" y="5"/>
                    <a:pt x="50" y="7"/>
                  </a:cubicBezTo>
                  <a:cubicBezTo>
                    <a:pt x="40" y="8"/>
                    <a:pt x="27" y="7"/>
                    <a:pt x="18" y="14"/>
                  </a:cubicBezTo>
                  <a:cubicBezTo>
                    <a:pt x="15" y="16"/>
                    <a:pt x="4" y="33"/>
                    <a:pt x="0" y="3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690">
              <a:extLst>
                <a:ext uri="{FF2B5EF4-FFF2-40B4-BE49-F238E27FC236}">
                  <a16:creationId xmlns:a16="http://schemas.microsoft.com/office/drawing/2014/main" id="{D253BA91-E7FC-4FCB-8572-63011351B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787"/>
              <a:ext cx="829" cy="727"/>
            </a:xfrm>
            <a:custGeom>
              <a:avLst/>
              <a:gdLst>
                <a:gd name="T0" fmla="*/ 1763 w 531"/>
                <a:gd name="T1" fmla="*/ 1025 h 436"/>
                <a:gd name="T2" fmla="*/ 1625 w 531"/>
                <a:gd name="T3" fmla="*/ 882 h 436"/>
                <a:gd name="T4" fmla="*/ 807 w 531"/>
                <a:gd name="T5" fmla="*/ 375 h 436"/>
                <a:gd name="T6" fmla="*/ 439 w 531"/>
                <a:gd name="T7" fmla="*/ 167 h 436"/>
                <a:gd name="T8" fmla="*/ 73 w 531"/>
                <a:gd name="T9" fmla="*/ 153 h 436"/>
                <a:gd name="T10" fmla="*/ 205 w 531"/>
                <a:gd name="T11" fmla="*/ 263 h 436"/>
                <a:gd name="T12" fmla="*/ 353 w 531"/>
                <a:gd name="T13" fmla="*/ 397 h 436"/>
                <a:gd name="T14" fmla="*/ 339 w 531"/>
                <a:gd name="T15" fmla="*/ 522 h 436"/>
                <a:gd name="T16" fmla="*/ 156 w 531"/>
                <a:gd name="T17" fmla="*/ 397 h 436"/>
                <a:gd name="T18" fmla="*/ 30 w 531"/>
                <a:gd name="T19" fmla="*/ 384 h 436"/>
                <a:gd name="T20" fmla="*/ 559 w 531"/>
                <a:gd name="T21" fmla="*/ 1012 h 436"/>
                <a:gd name="T22" fmla="*/ 1769 w 531"/>
                <a:gd name="T23" fmla="*/ 1971 h 436"/>
                <a:gd name="T24" fmla="*/ 2020 w 531"/>
                <a:gd name="T25" fmla="*/ 1988 h 4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1" h="436">
                  <a:moveTo>
                    <a:pt x="463" y="221"/>
                  </a:moveTo>
                  <a:cubicBezTo>
                    <a:pt x="463" y="200"/>
                    <a:pt x="441" y="198"/>
                    <a:pt x="427" y="190"/>
                  </a:cubicBezTo>
                  <a:cubicBezTo>
                    <a:pt x="357" y="149"/>
                    <a:pt x="286" y="114"/>
                    <a:pt x="212" y="81"/>
                  </a:cubicBezTo>
                  <a:cubicBezTo>
                    <a:pt x="180" y="67"/>
                    <a:pt x="148" y="50"/>
                    <a:pt x="115" y="36"/>
                  </a:cubicBezTo>
                  <a:cubicBezTo>
                    <a:pt x="106" y="33"/>
                    <a:pt x="7" y="0"/>
                    <a:pt x="19" y="33"/>
                  </a:cubicBezTo>
                  <a:cubicBezTo>
                    <a:pt x="22" y="44"/>
                    <a:pt x="45" y="52"/>
                    <a:pt x="54" y="57"/>
                  </a:cubicBezTo>
                  <a:cubicBezTo>
                    <a:pt x="68" y="65"/>
                    <a:pt x="82" y="74"/>
                    <a:pt x="93" y="86"/>
                  </a:cubicBezTo>
                  <a:cubicBezTo>
                    <a:pt x="99" y="93"/>
                    <a:pt x="103" y="111"/>
                    <a:pt x="89" y="113"/>
                  </a:cubicBezTo>
                  <a:cubicBezTo>
                    <a:pt x="76" y="116"/>
                    <a:pt x="52" y="92"/>
                    <a:pt x="41" y="86"/>
                  </a:cubicBezTo>
                  <a:cubicBezTo>
                    <a:pt x="38" y="84"/>
                    <a:pt x="0" y="65"/>
                    <a:pt x="8" y="83"/>
                  </a:cubicBezTo>
                  <a:cubicBezTo>
                    <a:pt x="31" y="133"/>
                    <a:pt x="111" y="190"/>
                    <a:pt x="147" y="218"/>
                  </a:cubicBezTo>
                  <a:cubicBezTo>
                    <a:pt x="215" y="270"/>
                    <a:pt x="428" y="408"/>
                    <a:pt x="465" y="425"/>
                  </a:cubicBezTo>
                  <a:cubicBezTo>
                    <a:pt x="488" y="436"/>
                    <a:pt x="506" y="429"/>
                    <a:pt x="531" y="42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691">
              <a:extLst>
                <a:ext uri="{FF2B5EF4-FFF2-40B4-BE49-F238E27FC236}">
                  <a16:creationId xmlns:a16="http://schemas.microsoft.com/office/drawing/2014/main" id="{15BEEC65-3491-4B2F-A69E-0964063C8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864"/>
              <a:ext cx="2261" cy="1108"/>
            </a:xfrm>
            <a:custGeom>
              <a:avLst/>
              <a:gdLst>
                <a:gd name="T0" fmla="*/ 0 w 1447"/>
                <a:gd name="T1" fmla="*/ 20 h 665"/>
                <a:gd name="T2" fmla="*/ 53 w 1447"/>
                <a:gd name="T3" fmla="*/ 78 h 665"/>
                <a:gd name="T4" fmla="*/ 142 w 1447"/>
                <a:gd name="T5" fmla="*/ 242 h 665"/>
                <a:gd name="T6" fmla="*/ 500 w 1447"/>
                <a:gd name="T7" fmla="*/ 575 h 665"/>
                <a:gd name="T8" fmla="*/ 1302 w 1447"/>
                <a:gd name="T9" fmla="*/ 1088 h 665"/>
                <a:gd name="T10" fmla="*/ 2036 w 1447"/>
                <a:gd name="T11" fmla="*/ 1216 h 665"/>
                <a:gd name="T12" fmla="*/ 2123 w 1447"/>
                <a:gd name="T13" fmla="*/ 1076 h 665"/>
                <a:gd name="T14" fmla="*/ 2266 w 1447"/>
                <a:gd name="T15" fmla="*/ 943 h 665"/>
                <a:gd name="T16" fmla="*/ 2603 w 1447"/>
                <a:gd name="T17" fmla="*/ 686 h 665"/>
                <a:gd name="T18" fmla="*/ 2609 w 1447"/>
                <a:gd name="T19" fmla="*/ 505 h 665"/>
                <a:gd name="T20" fmla="*/ 2530 w 1447"/>
                <a:gd name="T21" fmla="*/ 408 h 665"/>
                <a:gd name="T22" fmla="*/ 2552 w 1447"/>
                <a:gd name="T23" fmla="*/ 217 h 665"/>
                <a:gd name="T24" fmla="*/ 2644 w 1447"/>
                <a:gd name="T25" fmla="*/ 380 h 665"/>
                <a:gd name="T26" fmla="*/ 2788 w 1447"/>
                <a:gd name="T27" fmla="*/ 716 h 665"/>
                <a:gd name="T28" fmla="*/ 2816 w 1447"/>
                <a:gd name="T29" fmla="*/ 883 h 665"/>
                <a:gd name="T30" fmla="*/ 3044 w 1447"/>
                <a:gd name="T31" fmla="*/ 976 h 665"/>
                <a:gd name="T32" fmla="*/ 3399 w 1447"/>
                <a:gd name="T33" fmla="*/ 1201 h 665"/>
                <a:gd name="T34" fmla="*/ 3545 w 1447"/>
                <a:gd name="T35" fmla="*/ 1341 h 665"/>
                <a:gd name="T36" fmla="*/ 3702 w 1447"/>
                <a:gd name="T37" fmla="*/ 1513 h 665"/>
                <a:gd name="T38" fmla="*/ 4044 w 1447"/>
                <a:gd name="T39" fmla="*/ 1480 h 665"/>
                <a:gd name="T40" fmla="*/ 4217 w 1447"/>
                <a:gd name="T41" fmla="*/ 1491 h 665"/>
                <a:gd name="T42" fmla="*/ 4244 w 1447"/>
                <a:gd name="T43" fmla="*/ 1596 h 665"/>
                <a:gd name="T44" fmla="*/ 3955 w 1447"/>
                <a:gd name="T45" fmla="*/ 1633 h 665"/>
                <a:gd name="T46" fmla="*/ 3892 w 1447"/>
                <a:gd name="T47" fmla="*/ 1943 h 665"/>
                <a:gd name="T48" fmla="*/ 3919 w 1447"/>
                <a:gd name="T49" fmla="*/ 2113 h 665"/>
                <a:gd name="T50" fmla="*/ 3955 w 1447"/>
                <a:gd name="T51" fmla="*/ 2276 h 665"/>
                <a:gd name="T52" fmla="*/ 4211 w 1447"/>
                <a:gd name="T53" fmla="*/ 2534 h 665"/>
                <a:gd name="T54" fmla="*/ 4844 w 1447"/>
                <a:gd name="T55" fmla="*/ 2917 h 665"/>
                <a:gd name="T56" fmla="*/ 5210 w 1447"/>
                <a:gd name="T57" fmla="*/ 3047 h 665"/>
                <a:gd name="T58" fmla="*/ 5520 w 1447"/>
                <a:gd name="T59" fmla="*/ 3001 h 66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447" h="665">
                  <a:moveTo>
                    <a:pt x="0" y="4"/>
                  </a:moveTo>
                  <a:cubicBezTo>
                    <a:pt x="4" y="0"/>
                    <a:pt x="13" y="7"/>
                    <a:pt x="14" y="17"/>
                  </a:cubicBezTo>
                  <a:cubicBezTo>
                    <a:pt x="15" y="32"/>
                    <a:pt x="27" y="42"/>
                    <a:pt x="37" y="52"/>
                  </a:cubicBezTo>
                  <a:cubicBezTo>
                    <a:pt x="65" y="79"/>
                    <a:pt x="97" y="103"/>
                    <a:pt x="131" y="124"/>
                  </a:cubicBezTo>
                  <a:cubicBezTo>
                    <a:pt x="199" y="166"/>
                    <a:pt x="274" y="193"/>
                    <a:pt x="341" y="235"/>
                  </a:cubicBezTo>
                  <a:cubicBezTo>
                    <a:pt x="396" y="269"/>
                    <a:pt x="475" y="318"/>
                    <a:pt x="534" y="263"/>
                  </a:cubicBezTo>
                  <a:cubicBezTo>
                    <a:pt x="543" y="254"/>
                    <a:pt x="551" y="244"/>
                    <a:pt x="557" y="233"/>
                  </a:cubicBezTo>
                  <a:cubicBezTo>
                    <a:pt x="567" y="219"/>
                    <a:pt x="579" y="212"/>
                    <a:pt x="594" y="204"/>
                  </a:cubicBezTo>
                  <a:cubicBezTo>
                    <a:pt x="622" y="190"/>
                    <a:pt x="666" y="178"/>
                    <a:pt x="682" y="148"/>
                  </a:cubicBezTo>
                  <a:cubicBezTo>
                    <a:pt x="687" y="139"/>
                    <a:pt x="692" y="118"/>
                    <a:pt x="684" y="109"/>
                  </a:cubicBezTo>
                  <a:cubicBezTo>
                    <a:pt x="678" y="102"/>
                    <a:pt x="667" y="97"/>
                    <a:pt x="663" y="88"/>
                  </a:cubicBezTo>
                  <a:cubicBezTo>
                    <a:pt x="658" y="78"/>
                    <a:pt x="656" y="52"/>
                    <a:pt x="669" y="47"/>
                  </a:cubicBezTo>
                  <a:cubicBezTo>
                    <a:pt x="688" y="39"/>
                    <a:pt x="686" y="70"/>
                    <a:pt x="693" y="82"/>
                  </a:cubicBezTo>
                  <a:cubicBezTo>
                    <a:pt x="709" y="110"/>
                    <a:pt x="732" y="119"/>
                    <a:pt x="731" y="155"/>
                  </a:cubicBezTo>
                  <a:cubicBezTo>
                    <a:pt x="730" y="170"/>
                    <a:pt x="723" y="182"/>
                    <a:pt x="738" y="191"/>
                  </a:cubicBezTo>
                  <a:cubicBezTo>
                    <a:pt x="756" y="201"/>
                    <a:pt x="779" y="204"/>
                    <a:pt x="798" y="211"/>
                  </a:cubicBezTo>
                  <a:cubicBezTo>
                    <a:pt x="831" y="224"/>
                    <a:pt x="862" y="240"/>
                    <a:pt x="891" y="260"/>
                  </a:cubicBezTo>
                  <a:cubicBezTo>
                    <a:pt x="904" y="270"/>
                    <a:pt x="917" y="280"/>
                    <a:pt x="929" y="290"/>
                  </a:cubicBezTo>
                  <a:cubicBezTo>
                    <a:pt x="942" y="302"/>
                    <a:pt x="954" y="320"/>
                    <a:pt x="970" y="327"/>
                  </a:cubicBezTo>
                  <a:cubicBezTo>
                    <a:pt x="1002" y="341"/>
                    <a:pt x="1029" y="326"/>
                    <a:pt x="1060" y="320"/>
                  </a:cubicBezTo>
                  <a:cubicBezTo>
                    <a:pt x="1075" y="317"/>
                    <a:pt x="1091" y="316"/>
                    <a:pt x="1105" y="322"/>
                  </a:cubicBezTo>
                  <a:cubicBezTo>
                    <a:pt x="1111" y="324"/>
                    <a:pt x="1127" y="345"/>
                    <a:pt x="1112" y="345"/>
                  </a:cubicBezTo>
                  <a:cubicBezTo>
                    <a:pt x="1089" y="345"/>
                    <a:pt x="1055" y="333"/>
                    <a:pt x="1037" y="353"/>
                  </a:cubicBezTo>
                  <a:cubicBezTo>
                    <a:pt x="1020" y="373"/>
                    <a:pt x="1013" y="393"/>
                    <a:pt x="1020" y="420"/>
                  </a:cubicBezTo>
                  <a:cubicBezTo>
                    <a:pt x="1023" y="434"/>
                    <a:pt x="1027" y="442"/>
                    <a:pt x="1027" y="457"/>
                  </a:cubicBezTo>
                  <a:cubicBezTo>
                    <a:pt x="1027" y="470"/>
                    <a:pt x="1029" y="482"/>
                    <a:pt x="1037" y="492"/>
                  </a:cubicBezTo>
                  <a:cubicBezTo>
                    <a:pt x="1057" y="514"/>
                    <a:pt x="1080" y="532"/>
                    <a:pt x="1104" y="548"/>
                  </a:cubicBezTo>
                  <a:cubicBezTo>
                    <a:pt x="1155" y="582"/>
                    <a:pt x="1213" y="608"/>
                    <a:pt x="1270" y="631"/>
                  </a:cubicBezTo>
                  <a:cubicBezTo>
                    <a:pt x="1301" y="643"/>
                    <a:pt x="1333" y="653"/>
                    <a:pt x="1366" y="659"/>
                  </a:cubicBezTo>
                  <a:cubicBezTo>
                    <a:pt x="1395" y="665"/>
                    <a:pt x="1418" y="658"/>
                    <a:pt x="1447" y="64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4" name="Group 692">
            <a:extLst>
              <a:ext uri="{FF2B5EF4-FFF2-40B4-BE49-F238E27FC236}">
                <a16:creationId xmlns:a16="http://schemas.microsoft.com/office/drawing/2014/main" id="{0DFF87D8-198F-4809-93FF-83FC1A57CF88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4654550"/>
            <a:ext cx="1190625" cy="1263650"/>
            <a:chOff x="285" y="720"/>
            <a:chExt cx="1609" cy="1708"/>
          </a:xfrm>
        </p:grpSpPr>
        <p:sp>
          <p:nvSpPr>
            <p:cNvPr id="38048" name="Freeform 693">
              <a:extLst>
                <a:ext uri="{FF2B5EF4-FFF2-40B4-BE49-F238E27FC236}">
                  <a16:creationId xmlns:a16="http://schemas.microsoft.com/office/drawing/2014/main" id="{1B36EA75-2FB5-4986-A277-B92F5E5EF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720"/>
              <a:ext cx="1609" cy="1708"/>
            </a:xfrm>
            <a:custGeom>
              <a:avLst/>
              <a:gdLst>
                <a:gd name="T0" fmla="*/ 146 w 1177"/>
                <a:gd name="T1" fmla="*/ 6 h 1172"/>
                <a:gd name="T2" fmla="*/ 329 w 1177"/>
                <a:gd name="T3" fmla="*/ 283 h 1172"/>
                <a:gd name="T4" fmla="*/ 535 w 1177"/>
                <a:gd name="T5" fmla="*/ 516 h 1172"/>
                <a:gd name="T6" fmla="*/ 555 w 1177"/>
                <a:gd name="T7" fmla="*/ 433 h 1172"/>
                <a:gd name="T8" fmla="*/ 591 w 1177"/>
                <a:gd name="T9" fmla="*/ 756 h 1172"/>
                <a:gd name="T10" fmla="*/ 1314 w 1177"/>
                <a:gd name="T11" fmla="*/ 1043 h 1172"/>
                <a:gd name="T12" fmla="*/ 1426 w 1177"/>
                <a:gd name="T13" fmla="*/ 892 h 1172"/>
                <a:gd name="T14" fmla="*/ 1342 w 1177"/>
                <a:gd name="T15" fmla="*/ 584 h 1172"/>
                <a:gd name="T16" fmla="*/ 1170 w 1177"/>
                <a:gd name="T17" fmla="*/ 340 h 1172"/>
                <a:gd name="T18" fmla="*/ 1286 w 1177"/>
                <a:gd name="T19" fmla="*/ 418 h 1172"/>
                <a:gd name="T20" fmla="*/ 1480 w 1177"/>
                <a:gd name="T21" fmla="*/ 845 h 1172"/>
                <a:gd name="T22" fmla="*/ 1777 w 1177"/>
                <a:gd name="T23" fmla="*/ 1269 h 1172"/>
                <a:gd name="T24" fmla="*/ 2038 w 1177"/>
                <a:gd name="T25" fmla="*/ 1826 h 1172"/>
                <a:gd name="T26" fmla="*/ 2138 w 1177"/>
                <a:gd name="T27" fmla="*/ 2491 h 1172"/>
                <a:gd name="T28" fmla="*/ 2290 w 1177"/>
                <a:gd name="T29" fmla="*/ 2721 h 1172"/>
                <a:gd name="T30" fmla="*/ 2723 w 1177"/>
                <a:gd name="T31" fmla="*/ 3043 h 1172"/>
                <a:gd name="T32" fmla="*/ 2880 w 1177"/>
                <a:gd name="T33" fmla="*/ 3117 h 1172"/>
                <a:gd name="T34" fmla="*/ 2674 w 1177"/>
                <a:gd name="T35" fmla="*/ 3092 h 1172"/>
                <a:gd name="T36" fmla="*/ 2511 w 1177"/>
                <a:gd name="T37" fmla="*/ 3154 h 1172"/>
                <a:gd name="T38" fmla="*/ 2841 w 1177"/>
                <a:gd name="T39" fmla="*/ 3368 h 1172"/>
                <a:gd name="T40" fmla="*/ 2968 w 1177"/>
                <a:gd name="T41" fmla="*/ 3442 h 1172"/>
                <a:gd name="T42" fmla="*/ 2988 w 1177"/>
                <a:gd name="T43" fmla="*/ 3521 h 1172"/>
                <a:gd name="T44" fmla="*/ 2936 w 1177"/>
                <a:gd name="T45" fmla="*/ 3553 h 1172"/>
                <a:gd name="T46" fmla="*/ 2560 w 1177"/>
                <a:gd name="T47" fmla="*/ 3296 h 1172"/>
                <a:gd name="T48" fmla="*/ 2286 w 1177"/>
                <a:gd name="T49" fmla="*/ 2963 h 1172"/>
                <a:gd name="T50" fmla="*/ 2007 w 1177"/>
                <a:gd name="T51" fmla="*/ 2644 h 1172"/>
                <a:gd name="T52" fmla="*/ 1712 w 1177"/>
                <a:gd name="T53" fmla="*/ 2689 h 1172"/>
                <a:gd name="T54" fmla="*/ 1532 w 1177"/>
                <a:gd name="T55" fmla="*/ 2795 h 1172"/>
                <a:gd name="T56" fmla="*/ 1640 w 1177"/>
                <a:gd name="T57" fmla="*/ 3113 h 1172"/>
                <a:gd name="T58" fmla="*/ 2012 w 1177"/>
                <a:gd name="T59" fmla="*/ 3345 h 1172"/>
                <a:gd name="T60" fmla="*/ 2241 w 1177"/>
                <a:gd name="T61" fmla="*/ 3556 h 1172"/>
                <a:gd name="T62" fmla="*/ 2128 w 1177"/>
                <a:gd name="T63" fmla="*/ 3562 h 1172"/>
                <a:gd name="T64" fmla="*/ 1955 w 1177"/>
                <a:gd name="T65" fmla="*/ 3384 h 1172"/>
                <a:gd name="T66" fmla="*/ 1669 w 1177"/>
                <a:gd name="T67" fmla="*/ 3275 h 1172"/>
                <a:gd name="T68" fmla="*/ 1213 w 1177"/>
                <a:gd name="T69" fmla="*/ 2495 h 1172"/>
                <a:gd name="T70" fmla="*/ 815 w 1177"/>
                <a:gd name="T71" fmla="*/ 1543 h 1172"/>
                <a:gd name="T72" fmla="*/ 760 w 1177"/>
                <a:gd name="T73" fmla="*/ 1161 h 1172"/>
                <a:gd name="T74" fmla="*/ 238 w 1177"/>
                <a:gd name="T75" fmla="*/ 391 h 1172"/>
                <a:gd name="T76" fmla="*/ 55 w 1177"/>
                <a:gd name="T77" fmla="*/ 201 h 1172"/>
                <a:gd name="T78" fmla="*/ 36 w 1177"/>
                <a:gd name="T79" fmla="*/ 6 h 11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77" h="1172">
                  <a:moveTo>
                    <a:pt x="14" y="2"/>
                  </a:moveTo>
                  <a:cubicBezTo>
                    <a:pt x="28" y="3"/>
                    <a:pt x="43" y="4"/>
                    <a:pt x="57" y="2"/>
                  </a:cubicBezTo>
                  <a:cubicBezTo>
                    <a:pt x="66" y="0"/>
                    <a:pt x="70" y="20"/>
                    <a:pt x="74" y="26"/>
                  </a:cubicBezTo>
                  <a:cubicBezTo>
                    <a:pt x="89" y="50"/>
                    <a:pt x="114" y="66"/>
                    <a:pt x="129" y="91"/>
                  </a:cubicBezTo>
                  <a:cubicBezTo>
                    <a:pt x="159" y="139"/>
                    <a:pt x="141" y="211"/>
                    <a:pt x="195" y="245"/>
                  </a:cubicBezTo>
                  <a:cubicBezTo>
                    <a:pt x="192" y="217"/>
                    <a:pt x="210" y="195"/>
                    <a:pt x="209" y="167"/>
                  </a:cubicBezTo>
                  <a:cubicBezTo>
                    <a:pt x="208" y="155"/>
                    <a:pt x="205" y="147"/>
                    <a:pt x="200" y="136"/>
                  </a:cubicBezTo>
                  <a:cubicBezTo>
                    <a:pt x="189" y="115"/>
                    <a:pt x="211" y="129"/>
                    <a:pt x="217" y="140"/>
                  </a:cubicBezTo>
                  <a:cubicBezTo>
                    <a:pt x="226" y="156"/>
                    <a:pt x="223" y="178"/>
                    <a:pt x="222" y="195"/>
                  </a:cubicBezTo>
                  <a:cubicBezTo>
                    <a:pt x="221" y="217"/>
                    <a:pt x="214" y="229"/>
                    <a:pt x="231" y="244"/>
                  </a:cubicBezTo>
                  <a:cubicBezTo>
                    <a:pt x="257" y="269"/>
                    <a:pt x="294" y="282"/>
                    <a:pt x="319" y="308"/>
                  </a:cubicBezTo>
                  <a:cubicBezTo>
                    <a:pt x="373" y="364"/>
                    <a:pt x="446" y="328"/>
                    <a:pt x="514" y="337"/>
                  </a:cubicBezTo>
                  <a:cubicBezTo>
                    <a:pt x="526" y="338"/>
                    <a:pt x="545" y="347"/>
                    <a:pt x="556" y="338"/>
                  </a:cubicBezTo>
                  <a:cubicBezTo>
                    <a:pt x="568" y="327"/>
                    <a:pt x="564" y="300"/>
                    <a:pt x="558" y="288"/>
                  </a:cubicBezTo>
                  <a:cubicBezTo>
                    <a:pt x="550" y="270"/>
                    <a:pt x="543" y="251"/>
                    <a:pt x="538" y="231"/>
                  </a:cubicBezTo>
                  <a:cubicBezTo>
                    <a:pt x="535" y="219"/>
                    <a:pt x="534" y="198"/>
                    <a:pt x="525" y="189"/>
                  </a:cubicBezTo>
                  <a:cubicBezTo>
                    <a:pt x="512" y="176"/>
                    <a:pt x="499" y="162"/>
                    <a:pt x="486" y="149"/>
                  </a:cubicBezTo>
                  <a:cubicBezTo>
                    <a:pt x="476" y="139"/>
                    <a:pt x="458" y="126"/>
                    <a:pt x="458" y="110"/>
                  </a:cubicBezTo>
                  <a:cubicBezTo>
                    <a:pt x="458" y="97"/>
                    <a:pt x="468" y="95"/>
                    <a:pt x="472" y="107"/>
                  </a:cubicBezTo>
                  <a:cubicBezTo>
                    <a:pt x="477" y="120"/>
                    <a:pt x="492" y="128"/>
                    <a:pt x="503" y="135"/>
                  </a:cubicBezTo>
                  <a:cubicBezTo>
                    <a:pt x="536" y="158"/>
                    <a:pt x="554" y="185"/>
                    <a:pt x="566" y="223"/>
                  </a:cubicBezTo>
                  <a:cubicBezTo>
                    <a:pt x="571" y="239"/>
                    <a:pt x="575" y="256"/>
                    <a:pt x="579" y="273"/>
                  </a:cubicBezTo>
                  <a:cubicBezTo>
                    <a:pt x="584" y="291"/>
                    <a:pt x="601" y="306"/>
                    <a:pt x="613" y="319"/>
                  </a:cubicBezTo>
                  <a:cubicBezTo>
                    <a:pt x="640" y="350"/>
                    <a:pt x="670" y="379"/>
                    <a:pt x="696" y="410"/>
                  </a:cubicBezTo>
                  <a:cubicBezTo>
                    <a:pt x="720" y="438"/>
                    <a:pt x="737" y="465"/>
                    <a:pt x="749" y="499"/>
                  </a:cubicBezTo>
                  <a:cubicBezTo>
                    <a:pt x="761" y="534"/>
                    <a:pt x="779" y="560"/>
                    <a:pt x="798" y="590"/>
                  </a:cubicBezTo>
                  <a:cubicBezTo>
                    <a:pt x="815" y="618"/>
                    <a:pt x="827" y="648"/>
                    <a:pt x="832" y="681"/>
                  </a:cubicBezTo>
                  <a:cubicBezTo>
                    <a:pt x="838" y="722"/>
                    <a:pt x="832" y="764"/>
                    <a:pt x="837" y="805"/>
                  </a:cubicBezTo>
                  <a:cubicBezTo>
                    <a:pt x="839" y="820"/>
                    <a:pt x="858" y="829"/>
                    <a:pt x="868" y="840"/>
                  </a:cubicBezTo>
                  <a:cubicBezTo>
                    <a:pt x="879" y="851"/>
                    <a:pt x="889" y="865"/>
                    <a:pt x="896" y="879"/>
                  </a:cubicBezTo>
                  <a:cubicBezTo>
                    <a:pt x="911" y="908"/>
                    <a:pt x="915" y="938"/>
                    <a:pt x="942" y="960"/>
                  </a:cubicBezTo>
                  <a:cubicBezTo>
                    <a:pt x="977" y="989"/>
                    <a:pt x="1024" y="983"/>
                    <a:pt x="1066" y="983"/>
                  </a:cubicBezTo>
                  <a:cubicBezTo>
                    <a:pt x="1086" y="983"/>
                    <a:pt x="1109" y="983"/>
                    <a:pt x="1126" y="996"/>
                  </a:cubicBezTo>
                  <a:cubicBezTo>
                    <a:pt x="1129" y="998"/>
                    <a:pt x="1129" y="1004"/>
                    <a:pt x="1127" y="1007"/>
                  </a:cubicBezTo>
                  <a:cubicBezTo>
                    <a:pt x="1124" y="1009"/>
                    <a:pt x="1112" y="1002"/>
                    <a:pt x="1109" y="1001"/>
                  </a:cubicBezTo>
                  <a:cubicBezTo>
                    <a:pt x="1087" y="994"/>
                    <a:pt x="1070" y="996"/>
                    <a:pt x="1047" y="999"/>
                  </a:cubicBezTo>
                  <a:cubicBezTo>
                    <a:pt x="1030" y="1001"/>
                    <a:pt x="1005" y="1007"/>
                    <a:pt x="989" y="1002"/>
                  </a:cubicBezTo>
                  <a:cubicBezTo>
                    <a:pt x="971" y="995"/>
                    <a:pt x="971" y="1008"/>
                    <a:pt x="983" y="1019"/>
                  </a:cubicBezTo>
                  <a:cubicBezTo>
                    <a:pt x="1007" y="1042"/>
                    <a:pt x="1034" y="1061"/>
                    <a:pt x="1064" y="1073"/>
                  </a:cubicBezTo>
                  <a:cubicBezTo>
                    <a:pt x="1080" y="1080"/>
                    <a:pt x="1096" y="1085"/>
                    <a:pt x="1112" y="1088"/>
                  </a:cubicBezTo>
                  <a:cubicBezTo>
                    <a:pt x="1123" y="1090"/>
                    <a:pt x="1151" y="1087"/>
                    <a:pt x="1153" y="1099"/>
                  </a:cubicBezTo>
                  <a:cubicBezTo>
                    <a:pt x="1156" y="1109"/>
                    <a:pt x="1151" y="1110"/>
                    <a:pt x="1162" y="1112"/>
                  </a:cubicBezTo>
                  <a:cubicBezTo>
                    <a:pt x="1168" y="1113"/>
                    <a:pt x="1175" y="1116"/>
                    <a:pt x="1176" y="1123"/>
                  </a:cubicBezTo>
                  <a:cubicBezTo>
                    <a:pt x="1177" y="1128"/>
                    <a:pt x="1174" y="1135"/>
                    <a:pt x="1170" y="1138"/>
                  </a:cubicBezTo>
                  <a:cubicBezTo>
                    <a:pt x="1166" y="1140"/>
                    <a:pt x="1162" y="1140"/>
                    <a:pt x="1158" y="1138"/>
                  </a:cubicBezTo>
                  <a:cubicBezTo>
                    <a:pt x="1155" y="1141"/>
                    <a:pt x="1152" y="1144"/>
                    <a:pt x="1149" y="1148"/>
                  </a:cubicBezTo>
                  <a:cubicBezTo>
                    <a:pt x="1127" y="1172"/>
                    <a:pt x="1120" y="1123"/>
                    <a:pt x="1104" y="1113"/>
                  </a:cubicBezTo>
                  <a:cubicBezTo>
                    <a:pt x="1073" y="1093"/>
                    <a:pt x="1034" y="1084"/>
                    <a:pt x="1002" y="1065"/>
                  </a:cubicBezTo>
                  <a:cubicBezTo>
                    <a:pt x="976" y="1050"/>
                    <a:pt x="930" y="1028"/>
                    <a:pt x="918" y="1000"/>
                  </a:cubicBezTo>
                  <a:cubicBezTo>
                    <a:pt x="911" y="984"/>
                    <a:pt x="901" y="973"/>
                    <a:pt x="895" y="957"/>
                  </a:cubicBezTo>
                  <a:cubicBezTo>
                    <a:pt x="887" y="938"/>
                    <a:pt x="880" y="918"/>
                    <a:pt x="870" y="900"/>
                  </a:cubicBezTo>
                  <a:cubicBezTo>
                    <a:pt x="855" y="875"/>
                    <a:pt x="816" y="853"/>
                    <a:pt x="786" y="854"/>
                  </a:cubicBezTo>
                  <a:cubicBezTo>
                    <a:pt x="768" y="855"/>
                    <a:pt x="753" y="863"/>
                    <a:pt x="736" y="868"/>
                  </a:cubicBezTo>
                  <a:cubicBezTo>
                    <a:pt x="714" y="873"/>
                    <a:pt x="692" y="871"/>
                    <a:pt x="670" y="869"/>
                  </a:cubicBezTo>
                  <a:cubicBezTo>
                    <a:pt x="650" y="867"/>
                    <a:pt x="629" y="864"/>
                    <a:pt x="609" y="866"/>
                  </a:cubicBezTo>
                  <a:cubicBezTo>
                    <a:pt x="599" y="875"/>
                    <a:pt x="599" y="891"/>
                    <a:pt x="600" y="903"/>
                  </a:cubicBezTo>
                  <a:cubicBezTo>
                    <a:pt x="602" y="920"/>
                    <a:pt x="612" y="936"/>
                    <a:pt x="618" y="952"/>
                  </a:cubicBezTo>
                  <a:cubicBezTo>
                    <a:pt x="626" y="970"/>
                    <a:pt x="634" y="988"/>
                    <a:pt x="642" y="1006"/>
                  </a:cubicBezTo>
                  <a:cubicBezTo>
                    <a:pt x="652" y="1029"/>
                    <a:pt x="681" y="1035"/>
                    <a:pt x="703" y="1045"/>
                  </a:cubicBezTo>
                  <a:cubicBezTo>
                    <a:pt x="729" y="1056"/>
                    <a:pt x="767" y="1060"/>
                    <a:pt x="788" y="1081"/>
                  </a:cubicBezTo>
                  <a:cubicBezTo>
                    <a:pt x="801" y="1094"/>
                    <a:pt x="814" y="1107"/>
                    <a:pt x="827" y="1120"/>
                  </a:cubicBezTo>
                  <a:cubicBezTo>
                    <a:pt x="842" y="1136"/>
                    <a:pt x="857" y="1138"/>
                    <a:pt x="877" y="1149"/>
                  </a:cubicBezTo>
                  <a:cubicBezTo>
                    <a:pt x="887" y="1155"/>
                    <a:pt x="871" y="1159"/>
                    <a:pt x="866" y="1158"/>
                  </a:cubicBezTo>
                  <a:cubicBezTo>
                    <a:pt x="855" y="1156"/>
                    <a:pt x="844" y="1153"/>
                    <a:pt x="833" y="1151"/>
                  </a:cubicBezTo>
                  <a:cubicBezTo>
                    <a:pt x="823" y="1149"/>
                    <a:pt x="813" y="1134"/>
                    <a:pt x="805" y="1127"/>
                  </a:cubicBezTo>
                  <a:cubicBezTo>
                    <a:pt x="792" y="1115"/>
                    <a:pt x="779" y="1103"/>
                    <a:pt x="765" y="1093"/>
                  </a:cubicBezTo>
                  <a:cubicBezTo>
                    <a:pt x="748" y="1082"/>
                    <a:pt x="734" y="1075"/>
                    <a:pt x="714" y="1072"/>
                  </a:cubicBezTo>
                  <a:cubicBezTo>
                    <a:pt x="693" y="1070"/>
                    <a:pt x="672" y="1066"/>
                    <a:pt x="653" y="1058"/>
                  </a:cubicBezTo>
                  <a:cubicBezTo>
                    <a:pt x="582" y="1026"/>
                    <a:pt x="580" y="940"/>
                    <a:pt x="544" y="883"/>
                  </a:cubicBezTo>
                  <a:cubicBezTo>
                    <a:pt x="526" y="853"/>
                    <a:pt x="502" y="827"/>
                    <a:pt x="475" y="806"/>
                  </a:cubicBezTo>
                  <a:cubicBezTo>
                    <a:pt x="444" y="783"/>
                    <a:pt x="413" y="753"/>
                    <a:pt x="406" y="716"/>
                  </a:cubicBezTo>
                  <a:cubicBezTo>
                    <a:pt x="392" y="637"/>
                    <a:pt x="337" y="577"/>
                    <a:pt x="319" y="499"/>
                  </a:cubicBezTo>
                  <a:cubicBezTo>
                    <a:pt x="314" y="478"/>
                    <a:pt x="311" y="457"/>
                    <a:pt x="309" y="436"/>
                  </a:cubicBezTo>
                  <a:cubicBezTo>
                    <a:pt x="308" y="414"/>
                    <a:pt x="309" y="395"/>
                    <a:pt x="298" y="375"/>
                  </a:cubicBezTo>
                  <a:cubicBezTo>
                    <a:pt x="278" y="343"/>
                    <a:pt x="245" y="324"/>
                    <a:pt x="213" y="309"/>
                  </a:cubicBezTo>
                  <a:cubicBezTo>
                    <a:pt x="138" y="272"/>
                    <a:pt x="116" y="201"/>
                    <a:pt x="93" y="126"/>
                  </a:cubicBezTo>
                  <a:cubicBezTo>
                    <a:pt x="89" y="111"/>
                    <a:pt x="83" y="76"/>
                    <a:pt x="69" y="66"/>
                  </a:cubicBezTo>
                  <a:cubicBezTo>
                    <a:pt x="56" y="58"/>
                    <a:pt x="36" y="69"/>
                    <a:pt x="21" y="65"/>
                  </a:cubicBezTo>
                  <a:cubicBezTo>
                    <a:pt x="4" y="61"/>
                    <a:pt x="16" y="46"/>
                    <a:pt x="5" y="35"/>
                  </a:cubicBezTo>
                  <a:cubicBezTo>
                    <a:pt x="0" y="29"/>
                    <a:pt x="2" y="2"/>
                    <a:pt x="14" y="2"/>
                  </a:cubicBezTo>
                </a:path>
              </a:pathLst>
            </a:custGeom>
            <a:solidFill>
              <a:srgbClr val="B5D281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694">
              <a:extLst>
                <a:ext uri="{FF2B5EF4-FFF2-40B4-BE49-F238E27FC236}">
                  <a16:creationId xmlns:a16="http://schemas.microsoft.com/office/drawing/2014/main" id="{A2F3A0F4-9D14-426B-8062-467828146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720"/>
              <a:ext cx="1609" cy="1708"/>
            </a:xfrm>
            <a:custGeom>
              <a:avLst/>
              <a:gdLst>
                <a:gd name="T0" fmla="*/ 146 w 1177"/>
                <a:gd name="T1" fmla="*/ 6 h 1172"/>
                <a:gd name="T2" fmla="*/ 329 w 1177"/>
                <a:gd name="T3" fmla="*/ 283 h 1172"/>
                <a:gd name="T4" fmla="*/ 535 w 1177"/>
                <a:gd name="T5" fmla="*/ 516 h 1172"/>
                <a:gd name="T6" fmla="*/ 555 w 1177"/>
                <a:gd name="T7" fmla="*/ 433 h 1172"/>
                <a:gd name="T8" fmla="*/ 591 w 1177"/>
                <a:gd name="T9" fmla="*/ 756 h 1172"/>
                <a:gd name="T10" fmla="*/ 1314 w 1177"/>
                <a:gd name="T11" fmla="*/ 1043 h 1172"/>
                <a:gd name="T12" fmla="*/ 1426 w 1177"/>
                <a:gd name="T13" fmla="*/ 892 h 1172"/>
                <a:gd name="T14" fmla="*/ 1342 w 1177"/>
                <a:gd name="T15" fmla="*/ 584 h 1172"/>
                <a:gd name="T16" fmla="*/ 1170 w 1177"/>
                <a:gd name="T17" fmla="*/ 340 h 1172"/>
                <a:gd name="T18" fmla="*/ 1286 w 1177"/>
                <a:gd name="T19" fmla="*/ 418 h 1172"/>
                <a:gd name="T20" fmla="*/ 1480 w 1177"/>
                <a:gd name="T21" fmla="*/ 845 h 1172"/>
                <a:gd name="T22" fmla="*/ 1777 w 1177"/>
                <a:gd name="T23" fmla="*/ 1269 h 1172"/>
                <a:gd name="T24" fmla="*/ 2038 w 1177"/>
                <a:gd name="T25" fmla="*/ 1826 h 1172"/>
                <a:gd name="T26" fmla="*/ 2138 w 1177"/>
                <a:gd name="T27" fmla="*/ 2491 h 1172"/>
                <a:gd name="T28" fmla="*/ 2290 w 1177"/>
                <a:gd name="T29" fmla="*/ 2721 h 1172"/>
                <a:gd name="T30" fmla="*/ 2723 w 1177"/>
                <a:gd name="T31" fmla="*/ 3043 h 1172"/>
                <a:gd name="T32" fmla="*/ 2880 w 1177"/>
                <a:gd name="T33" fmla="*/ 3117 h 1172"/>
                <a:gd name="T34" fmla="*/ 2674 w 1177"/>
                <a:gd name="T35" fmla="*/ 3092 h 1172"/>
                <a:gd name="T36" fmla="*/ 2511 w 1177"/>
                <a:gd name="T37" fmla="*/ 3154 h 1172"/>
                <a:gd name="T38" fmla="*/ 2841 w 1177"/>
                <a:gd name="T39" fmla="*/ 3368 h 1172"/>
                <a:gd name="T40" fmla="*/ 2968 w 1177"/>
                <a:gd name="T41" fmla="*/ 3442 h 1172"/>
                <a:gd name="T42" fmla="*/ 2988 w 1177"/>
                <a:gd name="T43" fmla="*/ 3521 h 1172"/>
                <a:gd name="T44" fmla="*/ 2936 w 1177"/>
                <a:gd name="T45" fmla="*/ 3553 h 1172"/>
                <a:gd name="T46" fmla="*/ 2560 w 1177"/>
                <a:gd name="T47" fmla="*/ 3296 h 1172"/>
                <a:gd name="T48" fmla="*/ 2286 w 1177"/>
                <a:gd name="T49" fmla="*/ 2963 h 1172"/>
                <a:gd name="T50" fmla="*/ 2007 w 1177"/>
                <a:gd name="T51" fmla="*/ 2644 h 1172"/>
                <a:gd name="T52" fmla="*/ 1712 w 1177"/>
                <a:gd name="T53" fmla="*/ 2689 h 1172"/>
                <a:gd name="T54" fmla="*/ 1532 w 1177"/>
                <a:gd name="T55" fmla="*/ 2795 h 1172"/>
                <a:gd name="T56" fmla="*/ 1640 w 1177"/>
                <a:gd name="T57" fmla="*/ 3113 h 1172"/>
                <a:gd name="T58" fmla="*/ 2012 w 1177"/>
                <a:gd name="T59" fmla="*/ 3345 h 1172"/>
                <a:gd name="T60" fmla="*/ 2241 w 1177"/>
                <a:gd name="T61" fmla="*/ 3556 h 1172"/>
                <a:gd name="T62" fmla="*/ 2128 w 1177"/>
                <a:gd name="T63" fmla="*/ 3562 h 1172"/>
                <a:gd name="T64" fmla="*/ 1955 w 1177"/>
                <a:gd name="T65" fmla="*/ 3384 h 1172"/>
                <a:gd name="T66" fmla="*/ 1669 w 1177"/>
                <a:gd name="T67" fmla="*/ 3275 h 1172"/>
                <a:gd name="T68" fmla="*/ 1213 w 1177"/>
                <a:gd name="T69" fmla="*/ 2495 h 1172"/>
                <a:gd name="T70" fmla="*/ 815 w 1177"/>
                <a:gd name="T71" fmla="*/ 1543 h 1172"/>
                <a:gd name="T72" fmla="*/ 760 w 1177"/>
                <a:gd name="T73" fmla="*/ 1161 h 1172"/>
                <a:gd name="T74" fmla="*/ 238 w 1177"/>
                <a:gd name="T75" fmla="*/ 391 h 1172"/>
                <a:gd name="T76" fmla="*/ 55 w 1177"/>
                <a:gd name="T77" fmla="*/ 201 h 1172"/>
                <a:gd name="T78" fmla="*/ 36 w 1177"/>
                <a:gd name="T79" fmla="*/ 6 h 11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77" h="1172">
                  <a:moveTo>
                    <a:pt x="14" y="2"/>
                  </a:moveTo>
                  <a:cubicBezTo>
                    <a:pt x="28" y="3"/>
                    <a:pt x="43" y="4"/>
                    <a:pt x="57" y="2"/>
                  </a:cubicBezTo>
                  <a:cubicBezTo>
                    <a:pt x="66" y="0"/>
                    <a:pt x="70" y="20"/>
                    <a:pt x="74" y="26"/>
                  </a:cubicBezTo>
                  <a:cubicBezTo>
                    <a:pt x="89" y="50"/>
                    <a:pt x="114" y="66"/>
                    <a:pt x="129" y="91"/>
                  </a:cubicBezTo>
                  <a:cubicBezTo>
                    <a:pt x="159" y="139"/>
                    <a:pt x="141" y="211"/>
                    <a:pt x="195" y="245"/>
                  </a:cubicBezTo>
                  <a:cubicBezTo>
                    <a:pt x="192" y="217"/>
                    <a:pt x="210" y="195"/>
                    <a:pt x="209" y="167"/>
                  </a:cubicBezTo>
                  <a:cubicBezTo>
                    <a:pt x="208" y="155"/>
                    <a:pt x="205" y="147"/>
                    <a:pt x="200" y="136"/>
                  </a:cubicBezTo>
                  <a:cubicBezTo>
                    <a:pt x="189" y="115"/>
                    <a:pt x="211" y="129"/>
                    <a:pt x="217" y="140"/>
                  </a:cubicBezTo>
                  <a:cubicBezTo>
                    <a:pt x="226" y="156"/>
                    <a:pt x="223" y="178"/>
                    <a:pt x="222" y="195"/>
                  </a:cubicBezTo>
                  <a:cubicBezTo>
                    <a:pt x="221" y="217"/>
                    <a:pt x="214" y="229"/>
                    <a:pt x="231" y="244"/>
                  </a:cubicBezTo>
                  <a:cubicBezTo>
                    <a:pt x="257" y="269"/>
                    <a:pt x="294" y="282"/>
                    <a:pt x="319" y="308"/>
                  </a:cubicBezTo>
                  <a:cubicBezTo>
                    <a:pt x="373" y="364"/>
                    <a:pt x="446" y="328"/>
                    <a:pt x="514" y="337"/>
                  </a:cubicBezTo>
                  <a:cubicBezTo>
                    <a:pt x="526" y="338"/>
                    <a:pt x="545" y="347"/>
                    <a:pt x="556" y="338"/>
                  </a:cubicBezTo>
                  <a:cubicBezTo>
                    <a:pt x="568" y="327"/>
                    <a:pt x="564" y="300"/>
                    <a:pt x="558" y="288"/>
                  </a:cubicBezTo>
                  <a:cubicBezTo>
                    <a:pt x="550" y="270"/>
                    <a:pt x="543" y="251"/>
                    <a:pt x="538" y="231"/>
                  </a:cubicBezTo>
                  <a:cubicBezTo>
                    <a:pt x="535" y="219"/>
                    <a:pt x="534" y="198"/>
                    <a:pt x="525" y="189"/>
                  </a:cubicBezTo>
                  <a:cubicBezTo>
                    <a:pt x="512" y="176"/>
                    <a:pt x="499" y="162"/>
                    <a:pt x="486" y="149"/>
                  </a:cubicBezTo>
                  <a:cubicBezTo>
                    <a:pt x="476" y="139"/>
                    <a:pt x="458" y="126"/>
                    <a:pt x="458" y="110"/>
                  </a:cubicBezTo>
                  <a:cubicBezTo>
                    <a:pt x="458" y="97"/>
                    <a:pt x="468" y="95"/>
                    <a:pt x="472" y="107"/>
                  </a:cubicBezTo>
                  <a:cubicBezTo>
                    <a:pt x="477" y="120"/>
                    <a:pt x="492" y="128"/>
                    <a:pt x="503" y="135"/>
                  </a:cubicBezTo>
                  <a:cubicBezTo>
                    <a:pt x="536" y="158"/>
                    <a:pt x="554" y="185"/>
                    <a:pt x="566" y="223"/>
                  </a:cubicBezTo>
                  <a:cubicBezTo>
                    <a:pt x="571" y="239"/>
                    <a:pt x="575" y="256"/>
                    <a:pt x="579" y="273"/>
                  </a:cubicBezTo>
                  <a:cubicBezTo>
                    <a:pt x="584" y="291"/>
                    <a:pt x="601" y="306"/>
                    <a:pt x="613" y="319"/>
                  </a:cubicBezTo>
                  <a:cubicBezTo>
                    <a:pt x="640" y="350"/>
                    <a:pt x="670" y="379"/>
                    <a:pt x="696" y="410"/>
                  </a:cubicBezTo>
                  <a:cubicBezTo>
                    <a:pt x="720" y="438"/>
                    <a:pt x="737" y="465"/>
                    <a:pt x="749" y="499"/>
                  </a:cubicBezTo>
                  <a:cubicBezTo>
                    <a:pt x="761" y="534"/>
                    <a:pt x="779" y="560"/>
                    <a:pt x="798" y="590"/>
                  </a:cubicBezTo>
                  <a:cubicBezTo>
                    <a:pt x="815" y="618"/>
                    <a:pt x="827" y="648"/>
                    <a:pt x="832" y="681"/>
                  </a:cubicBezTo>
                  <a:cubicBezTo>
                    <a:pt x="838" y="722"/>
                    <a:pt x="832" y="764"/>
                    <a:pt x="837" y="805"/>
                  </a:cubicBezTo>
                  <a:cubicBezTo>
                    <a:pt x="839" y="820"/>
                    <a:pt x="858" y="829"/>
                    <a:pt x="868" y="840"/>
                  </a:cubicBezTo>
                  <a:cubicBezTo>
                    <a:pt x="879" y="851"/>
                    <a:pt x="889" y="865"/>
                    <a:pt x="896" y="879"/>
                  </a:cubicBezTo>
                  <a:cubicBezTo>
                    <a:pt x="911" y="908"/>
                    <a:pt x="915" y="938"/>
                    <a:pt x="942" y="960"/>
                  </a:cubicBezTo>
                  <a:cubicBezTo>
                    <a:pt x="977" y="989"/>
                    <a:pt x="1024" y="983"/>
                    <a:pt x="1066" y="983"/>
                  </a:cubicBezTo>
                  <a:cubicBezTo>
                    <a:pt x="1086" y="983"/>
                    <a:pt x="1109" y="983"/>
                    <a:pt x="1126" y="996"/>
                  </a:cubicBezTo>
                  <a:cubicBezTo>
                    <a:pt x="1129" y="998"/>
                    <a:pt x="1129" y="1004"/>
                    <a:pt x="1127" y="1007"/>
                  </a:cubicBezTo>
                  <a:cubicBezTo>
                    <a:pt x="1124" y="1009"/>
                    <a:pt x="1112" y="1002"/>
                    <a:pt x="1109" y="1001"/>
                  </a:cubicBezTo>
                  <a:cubicBezTo>
                    <a:pt x="1087" y="994"/>
                    <a:pt x="1070" y="996"/>
                    <a:pt x="1047" y="999"/>
                  </a:cubicBezTo>
                  <a:cubicBezTo>
                    <a:pt x="1030" y="1001"/>
                    <a:pt x="1005" y="1007"/>
                    <a:pt x="989" y="1002"/>
                  </a:cubicBezTo>
                  <a:cubicBezTo>
                    <a:pt x="971" y="995"/>
                    <a:pt x="971" y="1008"/>
                    <a:pt x="983" y="1019"/>
                  </a:cubicBezTo>
                  <a:cubicBezTo>
                    <a:pt x="1007" y="1042"/>
                    <a:pt x="1034" y="1061"/>
                    <a:pt x="1064" y="1073"/>
                  </a:cubicBezTo>
                  <a:cubicBezTo>
                    <a:pt x="1080" y="1080"/>
                    <a:pt x="1096" y="1085"/>
                    <a:pt x="1112" y="1088"/>
                  </a:cubicBezTo>
                  <a:cubicBezTo>
                    <a:pt x="1123" y="1090"/>
                    <a:pt x="1151" y="1087"/>
                    <a:pt x="1153" y="1099"/>
                  </a:cubicBezTo>
                  <a:cubicBezTo>
                    <a:pt x="1156" y="1109"/>
                    <a:pt x="1151" y="1110"/>
                    <a:pt x="1162" y="1112"/>
                  </a:cubicBezTo>
                  <a:cubicBezTo>
                    <a:pt x="1168" y="1113"/>
                    <a:pt x="1175" y="1116"/>
                    <a:pt x="1176" y="1123"/>
                  </a:cubicBezTo>
                  <a:cubicBezTo>
                    <a:pt x="1177" y="1128"/>
                    <a:pt x="1174" y="1135"/>
                    <a:pt x="1170" y="1138"/>
                  </a:cubicBezTo>
                  <a:cubicBezTo>
                    <a:pt x="1166" y="1140"/>
                    <a:pt x="1162" y="1140"/>
                    <a:pt x="1158" y="1138"/>
                  </a:cubicBezTo>
                  <a:cubicBezTo>
                    <a:pt x="1155" y="1141"/>
                    <a:pt x="1152" y="1144"/>
                    <a:pt x="1149" y="1148"/>
                  </a:cubicBezTo>
                  <a:cubicBezTo>
                    <a:pt x="1127" y="1172"/>
                    <a:pt x="1120" y="1123"/>
                    <a:pt x="1104" y="1113"/>
                  </a:cubicBezTo>
                  <a:cubicBezTo>
                    <a:pt x="1073" y="1093"/>
                    <a:pt x="1034" y="1084"/>
                    <a:pt x="1002" y="1065"/>
                  </a:cubicBezTo>
                  <a:cubicBezTo>
                    <a:pt x="976" y="1050"/>
                    <a:pt x="930" y="1028"/>
                    <a:pt x="918" y="1000"/>
                  </a:cubicBezTo>
                  <a:cubicBezTo>
                    <a:pt x="911" y="984"/>
                    <a:pt x="901" y="973"/>
                    <a:pt x="895" y="957"/>
                  </a:cubicBezTo>
                  <a:cubicBezTo>
                    <a:pt x="887" y="938"/>
                    <a:pt x="880" y="918"/>
                    <a:pt x="870" y="900"/>
                  </a:cubicBezTo>
                  <a:cubicBezTo>
                    <a:pt x="855" y="875"/>
                    <a:pt x="816" y="853"/>
                    <a:pt x="786" y="854"/>
                  </a:cubicBezTo>
                  <a:cubicBezTo>
                    <a:pt x="768" y="855"/>
                    <a:pt x="753" y="863"/>
                    <a:pt x="736" y="868"/>
                  </a:cubicBezTo>
                  <a:cubicBezTo>
                    <a:pt x="714" y="873"/>
                    <a:pt x="692" y="871"/>
                    <a:pt x="670" y="869"/>
                  </a:cubicBezTo>
                  <a:cubicBezTo>
                    <a:pt x="650" y="867"/>
                    <a:pt x="629" y="864"/>
                    <a:pt x="609" y="866"/>
                  </a:cubicBezTo>
                  <a:cubicBezTo>
                    <a:pt x="599" y="875"/>
                    <a:pt x="599" y="891"/>
                    <a:pt x="600" y="903"/>
                  </a:cubicBezTo>
                  <a:cubicBezTo>
                    <a:pt x="602" y="920"/>
                    <a:pt x="612" y="936"/>
                    <a:pt x="618" y="952"/>
                  </a:cubicBezTo>
                  <a:cubicBezTo>
                    <a:pt x="626" y="970"/>
                    <a:pt x="634" y="988"/>
                    <a:pt x="642" y="1006"/>
                  </a:cubicBezTo>
                  <a:cubicBezTo>
                    <a:pt x="652" y="1029"/>
                    <a:pt x="681" y="1035"/>
                    <a:pt x="703" y="1045"/>
                  </a:cubicBezTo>
                  <a:cubicBezTo>
                    <a:pt x="729" y="1056"/>
                    <a:pt x="767" y="1060"/>
                    <a:pt x="788" y="1081"/>
                  </a:cubicBezTo>
                  <a:cubicBezTo>
                    <a:pt x="801" y="1094"/>
                    <a:pt x="814" y="1107"/>
                    <a:pt x="827" y="1120"/>
                  </a:cubicBezTo>
                  <a:cubicBezTo>
                    <a:pt x="842" y="1136"/>
                    <a:pt x="857" y="1138"/>
                    <a:pt x="877" y="1149"/>
                  </a:cubicBezTo>
                  <a:cubicBezTo>
                    <a:pt x="887" y="1155"/>
                    <a:pt x="871" y="1159"/>
                    <a:pt x="866" y="1158"/>
                  </a:cubicBezTo>
                  <a:cubicBezTo>
                    <a:pt x="855" y="1156"/>
                    <a:pt x="844" y="1153"/>
                    <a:pt x="833" y="1151"/>
                  </a:cubicBezTo>
                  <a:cubicBezTo>
                    <a:pt x="823" y="1149"/>
                    <a:pt x="813" y="1134"/>
                    <a:pt x="805" y="1127"/>
                  </a:cubicBezTo>
                  <a:cubicBezTo>
                    <a:pt x="792" y="1115"/>
                    <a:pt x="779" y="1103"/>
                    <a:pt x="765" y="1093"/>
                  </a:cubicBezTo>
                  <a:cubicBezTo>
                    <a:pt x="748" y="1082"/>
                    <a:pt x="734" y="1075"/>
                    <a:pt x="714" y="1072"/>
                  </a:cubicBezTo>
                  <a:cubicBezTo>
                    <a:pt x="693" y="1070"/>
                    <a:pt x="672" y="1066"/>
                    <a:pt x="653" y="1058"/>
                  </a:cubicBezTo>
                  <a:cubicBezTo>
                    <a:pt x="582" y="1026"/>
                    <a:pt x="580" y="940"/>
                    <a:pt x="544" y="883"/>
                  </a:cubicBezTo>
                  <a:cubicBezTo>
                    <a:pt x="526" y="853"/>
                    <a:pt x="502" y="827"/>
                    <a:pt x="475" y="806"/>
                  </a:cubicBezTo>
                  <a:cubicBezTo>
                    <a:pt x="444" y="783"/>
                    <a:pt x="413" y="753"/>
                    <a:pt x="406" y="716"/>
                  </a:cubicBezTo>
                  <a:cubicBezTo>
                    <a:pt x="392" y="637"/>
                    <a:pt x="337" y="577"/>
                    <a:pt x="319" y="499"/>
                  </a:cubicBezTo>
                  <a:cubicBezTo>
                    <a:pt x="314" y="478"/>
                    <a:pt x="311" y="457"/>
                    <a:pt x="309" y="436"/>
                  </a:cubicBezTo>
                  <a:cubicBezTo>
                    <a:pt x="308" y="414"/>
                    <a:pt x="309" y="395"/>
                    <a:pt x="298" y="375"/>
                  </a:cubicBezTo>
                  <a:cubicBezTo>
                    <a:pt x="278" y="343"/>
                    <a:pt x="245" y="324"/>
                    <a:pt x="213" y="309"/>
                  </a:cubicBezTo>
                  <a:cubicBezTo>
                    <a:pt x="138" y="272"/>
                    <a:pt x="116" y="201"/>
                    <a:pt x="93" y="126"/>
                  </a:cubicBezTo>
                  <a:cubicBezTo>
                    <a:pt x="89" y="111"/>
                    <a:pt x="83" y="76"/>
                    <a:pt x="69" y="66"/>
                  </a:cubicBezTo>
                  <a:cubicBezTo>
                    <a:pt x="56" y="58"/>
                    <a:pt x="36" y="69"/>
                    <a:pt x="21" y="65"/>
                  </a:cubicBezTo>
                  <a:cubicBezTo>
                    <a:pt x="4" y="61"/>
                    <a:pt x="16" y="46"/>
                    <a:pt x="5" y="35"/>
                  </a:cubicBezTo>
                  <a:cubicBezTo>
                    <a:pt x="0" y="29"/>
                    <a:pt x="2" y="2"/>
                    <a:pt x="14" y="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695">
              <a:extLst>
                <a:ext uri="{FF2B5EF4-FFF2-40B4-BE49-F238E27FC236}">
                  <a16:creationId xmlns:a16="http://schemas.microsoft.com/office/drawing/2014/main" id="{23574AA4-F8B7-4411-9EF9-DB989CE6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281"/>
              <a:ext cx="378" cy="618"/>
            </a:xfrm>
            <a:custGeom>
              <a:avLst/>
              <a:gdLst>
                <a:gd name="T0" fmla="*/ 93 w 277"/>
                <a:gd name="T1" fmla="*/ 28 h 424"/>
                <a:gd name="T2" fmla="*/ 367 w 277"/>
                <a:gd name="T3" fmla="*/ 111 h 424"/>
                <a:gd name="T4" fmla="*/ 469 w 277"/>
                <a:gd name="T5" fmla="*/ 324 h 424"/>
                <a:gd name="T6" fmla="*/ 618 w 277"/>
                <a:gd name="T7" fmla="*/ 533 h 424"/>
                <a:gd name="T8" fmla="*/ 684 w 277"/>
                <a:gd name="T9" fmla="*/ 854 h 424"/>
                <a:gd name="T10" fmla="*/ 531 w 277"/>
                <a:gd name="T11" fmla="*/ 1185 h 424"/>
                <a:gd name="T12" fmla="*/ 351 w 277"/>
                <a:gd name="T13" fmla="*/ 1095 h 424"/>
                <a:gd name="T14" fmla="*/ 186 w 277"/>
                <a:gd name="T15" fmla="*/ 831 h 424"/>
                <a:gd name="T16" fmla="*/ 117 w 277"/>
                <a:gd name="T17" fmla="*/ 551 h 424"/>
                <a:gd name="T18" fmla="*/ 20 w 277"/>
                <a:gd name="T19" fmla="*/ 334 h 424"/>
                <a:gd name="T20" fmla="*/ 78 w 277"/>
                <a:gd name="T21" fmla="*/ 47 h 4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7" h="424">
                  <a:moveTo>
                    <a:pt x="37" y="9"/>
                  </a:moveTo>
                  <a:cubicBezTo>
                    <a:pt x="79" y="10"/>
                    <a:pt x="112" y="0"/>
                    <a:pt x="144" y="36"/>
                  </a:cubicBezTo>
                  <a:cubicBezTo>
                    <a:pt x="162" y="55"/>
                    <a:pt x="171" y="82"/>
                    <a:pt x="185" y="104"/>
                  </a:cubicBezTo>
                  <a:cubicBezTo>
                    <a:pt x="202" y="129"/>
                    <a:pt x="228" y="148"/>
                    <a:pt x="243" y="172"/>
                  </a:cubicBezTo>
                  <a:cubicBezTo>
                    <a:pt x="261" y="203"/>
                    <a:pt x="266" y="241"/>
                    <a:pt x="269" y="276"/>
                  </a:cubicBezTo>
                  <a:cubicBezTo>
                    <a:pt x="273" y="326"/>
                    <a:pt x="277" y="424"/>
                    <a:pt x="209" y="383"/>
                  </a:cubicBezTo>
                  <a:cubicBezTo>
                    <a:pt x="186" y="370"/>
                    <a:pt x="165" y="361"/>
                    <a:pt x="138" y="353"/>
                  </a:cubicBezTo>
                  <a:cubicBezTo>
                    <a:pt x="98" y="340"/>
                    <a:pt x="84" y="310"/>
                    <a:pt x="73" y="268"/>
                  </a:cubicBezTo>
                  <a:cubicBezTo>
                    <a:pt x="65" y="237"/>
                    <a:pt x="59" y="208"/>
                    <a:pt x="46" y="178"/>
                  </a:cubicBezTo>
                  <a:cubicBezTo>
                    <a:pt x="35" y="154"/>
                    <a:pt x="16" y="133"/>
                    <a:pt x="8" y="108"/>
                  </a:cubicBezTo>
                  <a:cubicBezTo>
                    <a:pt x="0" y="79"/>
                    <a:pt x="0" y="28"/>
                    <a:pt x="31" y="15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696">
              <a:extLst>
                <a:ext uri="{FF2B5EF4-FFF2-40B4-BE49-F238E27FC236}">
                  <a16:creationId xmlns:a16="http://schemas.microsoft.com/office/drawing/2014/main" id="{61A461E2-2CC6-4371-B896-CA503DAE1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447"/>
              <a:ext cx="382" cy="477"/>
            </a:xfrm>
            <a:custGeom>
              <a:avLst/>
              <a:gdLst>
                <a:gd name="T0" fmla="*/ 270 w 279"/>
                <a:gd name="T1" fmla="*/ 0 h 327"/>
                <a:gd name="T2" fmla="*/ 208 w 279"/>
                <a:gd name="T3" fmla="*/ 651 h 327"/>
                <a:gd name="T4" fmla="*/ 676 w 279"/>
                <a:gd name="T5" fmla="*/ 1015 h 327"/>
                <a:gd name="T6" fmla="*/ 290 w 279"/>
                <a:gd name="T7" fmla="*/ 0 h 3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9" h="327">
                  <a:moveTo>
                    <a:pt x="105" y="0"/>
                  </a:moveTo>
                  <a:cubicBezTo>
                    <a:pt x="0" y="6"/>
                    <a:pt x="32" y="162"/>
                    <a:pt x="81" y="210"/>
                  </a:cubicBezTo>
                  <a:cubicBezTo>
                    <a:pt x="117" y="246"/>
                    <a:pt x="216" y="327"/>
                    <a:pt x="264" y="327"/>
                  </a:cubicBezTo>
                  <a:cubicBezTo>
                    <a:pt x="279" y="234"/>
                    <a:pt x="222" y="13"/>
                    <a:pt x="113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697">
              <a:extLst>
                <a:ext uri="{FF2B5EF4-FFF2-40B4-BE49-F238E27FC236}">
                  <a16:creationId xmlns:a16="http://schemas.microsoft.com/office/drawing/2014/main" id="{7112BEFA-0DDC-4406-AA9C-487B78C2B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1315"/>
              <a:ext cx="479" cy="404"/>
            </a:xfrm>
            <a:custGeom>
              <a:avLst/>
              <a:gdLst>
                <a:gd name="T0" fmla="*/ 139 w 351"/>
                <a:gd name="T1" fmla="*/ 41 h 277"/>
                <a:gd name="T2" fmla="*/ 497 w 351"/>
                <a:gd name="T3" fmla="*/ 88 h 277"/>
                <a:gd name="T4" fmla="*/ 775 w 351"/>
                <a:gd name="T5" fmla="*/ 273 h 277"/>
                <a:gd name="T6" fmla="*/ 858 w 351"/>
                <a:gd name="T7" fmla="*/ 410 h 277"/>
                <a:gd name="T8" fmla="*/ 892 w 351"/>
                <a:gd name="T9" fmla="*/ 604 h 277"/>
                <a:gd name="T10" fmla="*/ 772 w 351"/>
                <a:gd name="T11" fmla="*/ 772 h 277"/>
                <a:gd name="T12" fmla="*/ 594 w 351"/>
                <a:gd name="T13" fmla="*/ 846 h 277"/>
                <a:gd name="T14" fmla="*/ 86 w 351"/>
                <a:gd name="T15" fmla="*/ 556 h 277"/>
                <a:gd name="T16" fmla="*/ 10 w 351"/>
                <a:gd name="T17" fmla="*/ 312 h 277"/>
                <a:gd name="T18" fmla="*/ 139 w 351"/>
                <a:gd name="T19" fmla="*/ 41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1" h="277">
                  <a:moveTo>
                    <a:pt x="55" y="13"/>
                  </a:moveTo>
                  <a:cubicBezTo>
                    <a:pt x="102" y="0"/>
                    <a:pt x="151" y="13"/>
                    <a:pt x="196" y="28"/>
                  </a:cubicBezTo>
                  <a:cubicBezTo>
                    <a:pt x="235" y="41"/>
                    <a:pt x="274" y="59"/>
                    <a:pt x="305" y="88"/>
                  </a:cubicBezTo>
                  <a:cubicBezTo>
                    <a:pt x="318" y="101"/>
                    <a:pt x="330" y="116"/>
                    <a:pt x="338" y="132"/>
                  </a:cubicBezTo>
                  <a:cubicBezTo>
                    <a:pt x="351" y="154"/>
                    <a:pt x="350" y="171"/>
                    <a:pt x="351" y="195"/>
                  </a:cubicBezTo>
                  <a:cubicBezTo>
                    <a:pt x="336" y="216"/>
                    <a:pt x="327" y="234"/>
                    <a:pt x="304" y="249"/>
                  </a:cubicBezTo>
                  <a:cubicBezTo>
                    <a:pt x="283" y="263"/>
                    <a:pt x="259" y="272"/>
                    <a:pt x="234" y="273"/>
                  </a:cubicBezTo>
                  <a:cubicBezTo>
                    <a:pt x="161" y="277"/>
                    <a:pt x="84" y="228"/>
                    <a:pt x="34" y="179"/>
                  </a:cubicBezTo>
                  <a:cubicBezTo>
                    <a:pt x="14" y="159"/>
                    <a:pt x="6" y="128"/>
                    <a:pt x="4" y="101"/>
                  </a:cubicBezTo>
                  <a:cubicBezTo>
                    <a:pt x="0" y="59"/>
                    <a:pt x="13" y="25"/>
                    <a:pt x="55" y="13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698">
              <a:extLst>
                <a:ext uri="{FF2B5EF4-FFF2-40B4-BE49-F238E27FC236}">
                  <a16:creationId xmlns:a16="http://schemas.microsoft.com/office/drawing/2014/main" id="{6367C1DF-E772-4A5C-A76F-10AC60DCC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296"/>
              <a:ext cx="478" cy="404"/>
            </a:xfrm>
            <a:custGeom>
              <a:avLst/>
              <a:gdLst>
                <a:gd name="T0" fmla="*/ 139 w 350"/>
                <a:gd name="T1" fmla="*/ 41 h 277"/>
                <a:gd name="T2" fmla="*/ 496 w 350"/>
                <a:gd name="T3" fmla="*/ 88 h 277"/>
                <a:gd name="T4" fmla="*/ 774 w 350"/>
                <a:gd name="T5" fmla="*/ 273 h 277"/>
                <a:gd name="T6" fmla="*/ 862 w 350"/>
                <a:gd name="T7" fmla="*/ 410 h 277"/>
                <a:gd name="T8" fmla="*/ 892 w 350"/>
                <a:gd name="T9" fmla="*/ 604 h 277"/>
                <a:gd name="T10" fmla="*/ 774 w 350"/>
                <a:gd name="T11" fmla="*/ 772 h 277"/>
                <a:gd name="T12" fmla="*/ 593 w 350"/>
                <a:gd name="T13" fmla="*/ 850 h 277"/>
                <a:gd name="T14" fmla="*/ 86 w 350"/>
                <a:gd name="T15" fmla="*/ 556 h 277"/>
                <a:gd name="T16" fmla="*/ 7 w 350"/>
                <a:gd name="T17" fmla="*/ 312 h 277"/>
                <a:gd name="T18" fmla="*/ 139 w 350"/>
                <a:gd name="T19" fmla="*/ 41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277">
                  <a:moveTo>
                    <a:pt x="55" y="13"/>
                  </a:moveTo>
                  <a:cubicBezTo>
                    <a:pt x="101" y="0"/>
                    <a:pt x="150" y="13"/>
                    <a:pt x="195" y="28"/>
                  </a:cubicBezTo>
                  <a:cubicBezTo>
                    <a:pt x="235" y="41"/>
                    <a:pt x="274" y="59"/>
                    <a:pt x="304" y="88"/>
                  </a:cubicBezTo>
                  <a:cubicBezTo>
                    <a:pt x="317" y="101"/>
                    <a:pt x="329" y="116"/>
                    <a:pt x="338" y="132"/>
                  </a:cubicBezTo>
                  <a:cubicBezTo>
                    <a:pt x="350" y="154"/>
                    <a:pt x="349" y="171"/>
                    <a:pt x="350" y="195"/>
                  </a:cubicBezTo>
                  <a:cubicBezTo>
                    <a:pt x="336" y="216"/>
                    <a:pt x="326" y="234"/>
                    <a:pt x="304" y="249"/>
                  </a:cubicBezTo>
                  <a:cubicBezTo>
                    <a:pt x="282" y="263"/>
                    <a:pt x="259" y="272"/>
                    <a:pt x="233" y="274"/>
                  </a:cubicBezTo>
                  <a:cubicBezTo>
                    <a:pt x="161" y="277"/>
                    <a:pt x="83" y="228"/>
                    <a:pt x="34" y="179"/>
                  </a:cubicBezTo>
                  <a:cubicBezTo>
                    <a:pt x="14" y="159"/>
                    <a:pt x="5" y="128"/>
                    <a:pt x="3" y="101"/>
                  </a:cubicBezTo>
                  <a:cubicBezTo>
                    <a:pt x="0" y="59"/>
                    <a:pt x="12" y="25"/>
                    <a:pt x="55" y="13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699">
              <a:extLst>
                <a:ext uri="{FF2B5EF4-FFF2-40B4-BE49-F238E27FC236}">
                  <a16:creationId xmlns:a16="http://schemas.microsoft.com/office/drawing/2014/main" id="{FB8E535F-93DD-4CCB-89BB-93873A2E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351"/>
              <a:ext cx="255" cy="328"/>
            </a:xfrm>
            <a:custGeom>
              <a:avLst/>
              <a:gdLst>
                <a:gd name="T0" fmla="*/ 300 w 187"/>
                <a:gd name="T1" fmla="*/ 0 h 225"/>
                <a:gd name="T2" fmla="*/ 109 w 187"/>
                <a:gd name="T3" fmla="*/ 347 h 225"/>
                <a:gd name="T4" fmla="*/ 475 w 187"/>
                <a:gd name="T5" fmla="*/ 697 h 225"/>
                <a:gd name="T6" fmla="*/ 271 w 187"/>
                <a:gd name="T7" fmla="*/ 60 h 2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225">
                  <a:moveTo>
                    <a:pt x="118" y="0"/>
                  </a:moveTo>
                  <a:cubicBezTo>
                    <a:pt x="52" y="0"/>
                    <a:pt x="0" y="46"/>
                    <a:pt x="43" y="112"/>
                  </a:cubicBezTo>
                  <a:cubicBezTo>
                    <a:pt x="73" y="158"/>
                    <a:pt x="132" y="215"/>
                    <a:pt x="187" y="225"/>
                  </a:cubicBezTo>
                  <a:cubicBezTo>
                    <a:pt x="153" y="198"/>
                    <a:pt x="57" y="70"/>
                    <a:pt x="107" y="19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700">
              <a:extLst>
                <a:ext uri="{FF2B5EF4-FFF2-40B4-BE49-F238E27FC236}">
                  <a16:creationId xmlns:a16="http://schemas.microsoft.com/office/drawing/2014/main" id="{E3B85A69-238B-4D15-BE15-0C4624CA9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367"/>
              <a:ext cx="111" cy="239"/>
            </a:xfrm>
            <a:custGeom>
              <a:avLst/>
              <a:gdLst>
                <a:gd name="T0" fmla="*/ 153 w 81"/>
                <a:gd name="T1" fmla="*/ 13 h 164"/>
                <a:gd name="T2" fmla="*/ 15 w 81"/>
                <a:gd name="T3" fmla="*/ 249 h 164"/>
                <a:gd name="T4" fmla="*/ 208 w 81"/>
                <a:gd name="T5" fmla="*/ 507 h 164"/>
                <a:gd name="T6" fmla="*/ 118 w 81"/>
                <a:gd name="T7" fmla="*/ 25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64">
                  <a:moveTo>
                    <a:pt x="60" y="4"/>
                  </a:moveTo>
                  <a:cubicBezTo>
                    <a:pt x="18" y="0"/>
                    <a:pt x="0" y="44"/>
                    <a:pt x="6" y="80"/>
                  </a:cubicBezTo>
                  <a:cubicBezTo>
                    <a:pt x="14" y="126"/>
                    <a:pt x="57" y="130"/>
                    <a:pt x="81" y="164"/>
                  </a:cubicBezTo>
                  <a:cubicBezTo>
                    <a:pt x="51" y="137"/>
                    <a:pt x="1" y="41"/>
                    <a:pt x="46" y="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701">
              <a:extLst>
                <a:ext uri="{FF2B5EF4-FFF2-40B4-BE49-F238E27FC236}">
                  <a16:creationId xmlns:a16="http://schemas.microsoft.com/office/drawing/2014/main" id="{667117CA-E0CC-4857-942C-6EB51B770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404"/>
              <a:ext cx="131" cy="291"/>
            </a:xfrm>
            <a:custGeom>
              <a:avLst/>
              <a:gdLst>
                <a:gd name="T0" fmla="*/ 0 w 96"/>
                <a:gd name="T1" fmla="*/ 0 h 200"/>
                <a:gd name="T2" fmla="*/ 239 w 96"/>
                <a:gd name="T3" fmla="*/ 324 h 200"/>
                <a:gd name="T4" fmla="*/ 180 w 96"/>
                <a:gd name="T5" fmla="*/ 493 h 200"/>
                <a:gd name="T6" fmla="*/ 14 w 96"/>
                <a:gd name="T7" fmla="*/ 588 h 200"/>
                <a:gd name="T8" fmla="*/ 180 w 96"/>
                <a:gd name="T9" fmla="*/ 298 h 200"/>
                <a:gd name="T10" fmla="*/ 127 w 96"/>
                <a:gd name="T11" fmla="*/ 138 h 200"/>
                <a:gd name="T12" fmla="*/ 20 w 96"/>
                <a:gd name="T13" fmla="*/ 1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200">
                  <a:moveTo>
                    <a:pt x="0" y="0"/>
                  </a:moveTo>
                  <a:cubicBezTo>
                    <a:pt x="42" y="23"/>
                    <a:pt x="90" y="52"/>
                    <a:pt x="94" y="105"/>
                  </a:cubicBezTo>
                  <a:cubicBezTo>
                    <a:pt x="96" y="128"/>
                    <a:pt x="88" y="145"/>
                    <a:pt x="71" y="160"/>
                  </a:cubicBezTo>
                  <a:cubicBezTo>
                    <a:pt x="57" y="172"/>
                    <a:pt x="24" y="200"/>
                    <a:pt x="5" y="191"/>
                  </a:cubicBezTo>
                  <a:cubicBezTo>
                    <a:pt x="49" y="176"/>
                    <a:pt x="71" y="143"/>
                    <a:pt x="71" y="97"/>
                  </a:cubicBezTo>
                  <a:cubicBezTo>
                    <a:pt x="71" y="77"/>
                    <a:pt x="63" y="61"/>
                    <a:pt x="50" y="45"/>
                  </a:cubicBezTo>
                  <a:cubicBezTo>
                    <a:pt x="41" y="34"/>
                    <a:pt x="21" y="9"/>
                    <a:pt x="8" y="6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702">
              <a:extLst>
                <a:ext uri="{FF2B5EF4-FFF2-40B4-BE49-F238E27FC236}">
                  <a16:creationId xmlns:a16="http://schemas.microsoft.com/office/drawing/2014/main" id="{9AD21542-A1F9-4257-9804-7456DF8AC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501"/>
              <a:ext cx="264" cy="350"/>
            </a:xfrm>
            <a:custGeom>
              <a:avLst/>
              <a:gdLst>
                <a:gd name="T0" fmla="*/ 49 w 193"/>
                <a:gd name="T1" fmla="*/ 0 h 240"/>
                <a:gd name="T2" fmla="*/ 390 w 193"/>
                <a:gd name="T3" fmla="*/ 277 h 240"/>
                <a:gd name="T4" fmla="*/ 419 w 193"/>
                <a:gd name="T5" fmla="*/ 710 h 240"/>
                <a:gd name="T6" fmla="*/ 294 w 193"/>
                <a:gd name="T7" fmla="*/ 502 h 240"/>
                <a:gd name="T8" fmla="*/ 167 w 193"/>
                <a:gd name="T9" fmla="*/ 305 h 240"/>
                <a:gd name="T10" fmla="*/ 19 w 193"/>
                <a:gd name="T11" fmla="*/ 176 h 240"/>
                <a:gd name="T12" fmla="*/ 42 w 193"/>
                <a:gd name="T13" fmla="*/ 2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240">
                  <a:moveTo>
                    <a:pt x="19" y="0"/>
                  </a:moveTo>
                  <a:cubicBezTo>
                    <a:pt x="67" y="23"/>
                    <a:pt x="122" y="41"/>
                    <a:pt x="152" y="89"/>
                  </a:cubicBezTo>
                  <a:cubicBezTo>
                    <a:pt x="165" y="110"/>
                    <a:pt x="193" y="214"/>
                    <a:pt x="164" y="229"/>
                  </a:cubicBezTo>
                  <a:cubicBezTo>
                    <a:pt x="143" y="240"/>
                    <a:pt x="122" y="177"/>
                    <a:pt x="115" y="162"/>
                  </a:cubicBezTo>
                  <a:cubicBezTo>
                    <a:pt x="104" y="135"/>
                    <a:pt x="89" y="114"/>
                    <a:pt x="65" y="98"/>
                  </a:cubicBezTo>
                  <a:cubicBezTo>
                    <a:pt x="45" y="85"/>
                    <a:pt x="18" y="78"/>
                    <a:pt x="7" y="57"/>
                  </a:cubicBezTo>
                  <a:cubicBezTo>
                    <a:pt x="0" y="42"/>
                    <a:pt x="0" y="16"/>
                    <a:pt x="17" y="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703">
              <a:extLst>
                <a:ext uri="{FF2B5EF4-FFF2-40B4-BE49-F238E27FC236}">
                  <a16:creationId xmlns:a16="http://schemas.microsoft.com/office/drawing/2014/main" id="{178C8AAD-FC2A-4294-9981-A8DF14053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727"/>
              <a:ext cx="220" cy="129"/>
            </a:xfrm>
            <a:custGeom>
              <a:avLst/>
              <a:gdLst>
                <a:gd name="T0" fmla="*/ 83 w 161"/>
                <a:gd name="T1" fmla="*/ 0 h 88"/>
                <a:gd name="T2" fmla="*/ 238 w 161"/>
                <a:gd name="T3" fmla="*/ 255 h 88"/>
                <a:gd name="T4" fmla="*/ 63 w 161"/>
                <a:gd name="T5" fmla="*/ 151 h 88"/>
                <a:gd name="T6" fmla="*/ 67 w 161"/>
                <a:gd name="T7" fmla="*/ 45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88">
                  <a:moveTo>
                    <a:pt x="33" y="0"/>
                  </a:moveTo>
                  <a:cubicBezTo>
                    <a:pt x="39" y="15"/>
                    <a:pt x="161" y="64"/>
                    <a:pt x="93" y="81"/>
                  </a:cubicBezTo>
                  <a:cubicBezTo>
                    <a:pt x="68" y="88"/>
                    <a:pt x="41" y="66"/>
                    <a:pt x="25" y="48"/>
                  </a:cubicBezTo>
                  <a:cubicBezTo>
                    <a:pt x="17" y="40"/>
                    <a:pt x="0" y="2"/>
                    <a:pt x="26" y="14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704">
              <a:extLst>
                <a:ext uri="{FF2B5EF4-FFF2-40B4-BE49-F238E27FC236}">
                  <a16:creationId xmlns:a16="http://schemas.microsoft.com/office/drawing/2014/main" id="{F7F3DA30-CBD8-40F0-8151-F948BAFB0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240"/>
              <a:ext cx="209" cy="527"/>
            </a:xfrm>
            <a:custGeom>
              <a:avLst/>
              <a:gdLst>
                <a:gd name="T0" fmla="*/ 362 w 153"/>
                <a:gd name="T1" fmla="*/ 32 h 361"/>
                <a:gd name="T2" fmla="*/ 26 w 153"/>
                <a:gd name="T3" fmla="*/ 607 h 361"/>
                <a:gd name="T4" fmla="*/ 389 w 153"/>
                <a:gd name="T5" fmla="*/ 1123 h 361"/>
                <a:gd name="T6" fmla="*/ 57 w 153"/>
                <a:gd name="T7" fmla="*/ 523 h 361"/>
                <a:gd name="T8" fmla="*/ 347 w 153"/>
                <a:gd name="T9" fmla="*/ 50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361">
                  <a:moveTo>
                    <a:pt x="142" y="10"/>
                  </a:moveTo>
                  <a:cubicBezTo>
                    <a:pt x="47" y="0"/>
                    <a:pt x="0" y="119"/>
                    <a:pt x="10" y="195"/>
                  </a:cubicBezTo>
                  <a:cubicBezTo>
                    <a:pt x="21" y="284"/>
                    <a:pt x="89" y="316"/>
                    <a:pt x="153" y="361"/>
                  </a:cubicBezTo>
                  <a:cubicBezTo>
                    <a:pt x="96" y="298"/>
                    <a:pt x="24" y="264"/>
                    <a:pt x="23" y="168"/>
                  </a:cubicBezTo>
                  <a:cubicBezTo>
                    <a:pt x="23" y="82"/>
                    <a:pt x="77" y="56"/>
                    <a:pt x="13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705">
              <a:extLst>
                <a:ext uri="{FF2B5EF4-FFF2-40B4-BE49-F238E27FC236}">
                  <a16:creationId xmlns:a16="http://schemas.microsoft.com/office/drawing/2014/main" id="{FF65A9EB-4FCD-4C08-BACF-F8A26DE2F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829"/>
              <a:ext cx="39" cy="41"/>
            </a:xfrm>
            <a:custGeom>
              <a:avLst/>
              <a:gdLst>
                <a:gd name="T0" fmla="*/ 0 w 29"/>
                <a:gd name="T1" fmla="*/ 1 h 28"/>
                <a:gd name="T2" fmla="*/ 70 w 29"/>
                <a:gd name="T3" fmla="*/ 6 h 28"/>
                <a:gd name="T4" fmla="*/ 0 w 29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0" y="1"/>
                  </a:moveTo>
                  <a:cubicBezTo>
                    <a:pt x="10" y="16"/>
                    <a:pt x="28" y="28"/>
                    <a:pt x="29" y="2"/>
                  </a:cubicBezTo>
                  <a:cubicBezTo>
                    <a:pt x="19" y="1"/>
                    <a:pt x="9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706">
              <a:extLst>
                <a:ext uri="{FF2B5EF4-FFF2-40B4-BE49-F238E27FC236}">
                  <a16:creationId xmlns:a16="http://schemas.microsoft.com/office/drawing/2014/main" id="{F57E92A4-6BEA-4B0E-A624-6AE066AA4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848"/>
              <a:ext cx="41" cy="41"/>
            </a:xfrm>
            <a:custGeom>
              <a:avLst/>
              <a:gdLst>
                <a:gd name="T0" fmla="*/ 0 w 30"/>
                <a:gd name="T1" fmla="*/ 54 h 28"/>
                <a:gd name="T2" fmla="*/ 36 w 3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8">
                  <a:moveTo>
                    <a:pt x="0" y="17"/>
                  </a:moveTo>
                  <a:cubicBezTo>
                    <a:pt x="17" y="28"/>
                    <a:pt x="30" y="13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707">
              <a:extLst>
                <a:ext uri="{FF2B5EF4-FFF2-40B4-BE49-F238E27FC236}">
                  <a16:creationId xmlns:a16="http://schemas.microsoft.com/office/drawing/2014/main" id="{28FA4ED5-4E36-4C30-ABF7-AA026131C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720"/>
              <a:ext cx="74" cy="89"/>
            </a:xfrm>
            <a:custGeom>
              <a:avLst/>
              <a:gdLst>
                <a:gd name="T0" fmla="*/ 111 w 54"/>
                <a:gd name="T1" fmla="*/ 50 h 61"/>
                <a:gd name="T2" fmla="*/ 10 w 54"/>
                <a:gd name="T3" fmla="*/ 69 h 61"/>
                <a:gd name="T4" fmla="*/ 60 w 54"/>
                <a:gd name="T5" fmla="*/ 181 h 61"/>
                <a:gd name="T6" fmla="*/ 49 w 54"/>
                <a:gd name="T7" fmla="*/ 96 h 61"/>
                <a:gd name="T8" fmla="*/ 126 w 54"/>
                <a:gd name="T9" fmla="*/ 149 h 61"/>
                <a:gd name="T10" fmla="*/ 97 w 54"/>
                <a:gd name="T11" fmla="*/ 69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61">
                  <a:moveTo>
                    <a:pt x="43" y="16"/>
                  </a:moveTo>
                  <a:cubicBezTo>
                    <a:pt x="28" y="20"/>
                    <a:pt x="12" y="0"/>
                    <a:pt x="4" y="22"/>
                  </a:cubicBezTo>
                  <a:cubicBezTo>
                    <a:pt x="0" y="33"/>
                    <a:pt x="10" y="61"/>
                    <a:pt x="23" y="58"/>
                  </a:cubicBezTo>
                  <a:cubicBezTo>
                    <a:pt x="24" y="48"/>
                    <a:pt x="18" y="40"/>
                    <a:pt x="19" y="31"/>
                  </a:cubicBezTo>
                  <a:cubicBezTo>
                    <a:pt x="29" y="36"/>
                    <a:pt x="38" y="45"/>
                    <a:pt x="49" y="48"/>
                  </a:cubicBezTo>
                  <a:cubicBezTo>
                    <a:pt x="54" y="37"/>
                    <a:pt x="46" y="24"/>
                    <a:pt x="38" y="2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708">
              <a:extLst>
                <a:ext uri="{FF2B5EF4-FFF2-40B4-BE49-F238E27FC236}">
                  <a16:creationId xmlns:a16="http://schemas.microsoft.com/office/drawing/2014/main" id="{634A0549-AA9C-4DCA-9B41-B39410593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315"/>
              <a:ext cx="59" cy="67"/>
            </a:xfrm>
            <a:custGeom>
              <a:avLst/>
              <a:gdLst>
                <a:gd name="T0" fmla="*/ 7 w 43"/>
                <a:gd name="T1" fmla="*/ 61 h 46"/>
                <a:gd name="T2" fmla="*/ 47 w 43"/>
                <a:gd name="T3" fmla="*/ 143 h 46"/>
                <a:gd name="T4" fmla="*/ 111 w 43"/>
                <a:gd name="T5" fmla="*/ 106 h 46"/>
                <a:gd name="T6" fmla="*/ 56 w 43"/>
                <a:gd name="T7" fmla="*/ 42 h 46"/>
                <a:gd name="T8" fmla="*/ 22 w 43"/>
                <a:gd name="T9" fmla="*/ 6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3" y="20"/>
                  </a:moveTo>
                  <a:cubicBezTo>
                    <a:pt x="10" y="28"/>
                    <a:pt x="12" y="38"/>
                    <a:pt x="18" y="46"/>
                  </a:cubicBezTo>
                  <a:cubicBezTo>
                    <a:pt x="23" y="37"/>
                    <a:pt x="32" y="32"/>
                    <a:pt x="43" y="34"/>
                  </a:cubicBezTo>
                  <a:cubicBezTo>
                    <a:pt x="35" y="26"/>
                    <a:pt x="17" y="27"/>
                    <a:pt x="22" y="14"/>
                  </a:cubicBezTo>
                  <a:cubicBezTo>
                    <a:pt x="10" y="0"/>
                    <a:pt x="0" y="15"/>
                    <a:pt x="9" y="2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709">
              <a:extLst>
                <a:ext uri="{FF2B5EF4-FFF2-40B4-BE49-F238E27FC236}">
                  <a16:creationId xmlns:a16="http://schemas.microsoft.com/office/drawing/2014/main" id="{0EF1EECC-17D6-4AFA-8401-97269ADC8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875"/>
              <a:ext cx="207" cy="348"/>
            </a:xfrm>
            <a:custGeom>
              <a:avLst/>
              <a:gdLst>
                <a:gd name="T0" fmla="*/ 0 w 152"/>
                <a:gd name="T1" fmla="*/ 0 h 239"/>
                <a:gd name="T2" fmla="*/ 139 w 152"/>
                <a:gd name="T3" fmla="*/ 173 h 239"/>
                <a:gd name="T4" fmla="*/ 230 w 152"/>
                <a:gd name="T5" fmla="*/ 358 h 239"/>
                <a:gd name="T6" fmla="*/ 384 w 152"/>
                <a:gd name="T7" fmla="*/ 738 h 239"/>
                <a:gd name="T8" fmla="*/ 240 w 152"/>
                <a:gd name="T9" fmla="*/ 325 h 239"/>
                <a:gd name="T10" fmla="*/ 34 w 152"/>
                <a:gd name="T11" fmla="*/ 47 h 2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239">
                  <a:moveTo>
                    <a:pt x="0" y="0"/>
                  </a:moveTo>
                  <a:cubicBezTo>
                    <a:pt x="19" y="20"/>
                    <a:pt x="40" y="33"/>
                    <a:pt x="55" y="56"/>
                  </a:cubicBezTo>
                  <a:cubicBezTo>
                    <a:pt x="68" y="76"/>
                    <a:pt x="81" y="95"/>
                    <a:pt x="91" y="116"/>
                  </a:cubicBezTo>
                  <a:cubicBezTo>
                    <a:pt x="109" y="154"/>
                    <a:pt x="114" y="217"/>
                    <a:pt x="152" y="239"/>
                  </a:cubicBezTo>
                  <a:cubicBezTo>
                    <a:pt x="125" y="196"/>
                    <a:pt x="119" y="148"/>
                    <a:pt x="95" y="105"/>
                  </a:cubicBezTo>
                  <a:cubicBezTo>
                    <a:pt x="75" y="69"/>
                    <a:pt x="47" y="36"/>
                    <a:pt x="13" y="1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710">
              <a:extLst>
                <a:ext uri="{FF2B5EF4-FFF2-40B4-BE49-F238E27FC236}">
                  <a16:creationId xmlns:a16="http://schemas.microsoft.com/office/drawing/2014/main" id="{43E4A32F-D229-41C6-8CAD-2EBAADB96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159"/>
              <a:ext cx="225" cy="484"/>
            </a:xfrm>
            <a:custGeom>
              <a:avLst/>
              <a:gdLst>
                <a:gd name="T0" fmla="*/ 0 w 165"/>
                <a:gd name="T1" fmla="*/ 6 h 332"/>
                <a:gd name="T2" fmla="*/ 221 w 165"/>
                <a:gd name="T3" fmla="*/ 414 h 332"/>
                <a:gd name="T4" fmla="*/ 259 w 165"/>
                <a:gd name="T5" fmla="*/ 682 h 332"/>
                <a:gd name="T6" fmla="*/ 419 w 165"/>
                <a:gd name="T7" fmla="*/ 1029 h 332"/>
                <a:gd name="T8" fmla="*/ 286 w 165"/>
                <a:gd name="T9" fmla="*/ 595 h 332"/>
                <a:gd name="T10" fmla="*/ 280 w 165"/>
                <a:gd name="T11" fmla="*/ 278 h 332"/>
                <a:gd name="T12" fmla="*/ 160 w 165"/>
                <a:gd name="T13" fmla="*/ 73 h 332"/>
                <a:gd name="T14" fmla="*/ 0 w 165"/>
                <a:gd name="T15" fmla="*/ 0 h 3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" h="332">
                  <a:moveTo>
                    <a:pt x="0" y="2"/>
                  </a:moveTo>
                  <a:cubicBezTo>
                    <a:pt x="51" y="23"/>
                    <a:pt x="79" y="84"/>
                    <a:pt x="87" y="134"/>
                  </a:cubicBezTo>
                  <a:cubicBezTo>
                    <a:pt x="91" y="163"/>
                    <a:pt x="92" y="192"/>
                    <a:pt x="102" y="220"/>
                  </a:cubicBezTo>
                  <a:cubicBezTo>
                    <a:pt x="114" y="255"/>
                    <a:pt x="129" y="314"/>
                    <a:pt x="165" y="332"/>
                  </a:cubicBezTo>
                  <a:cubicBezTo>
                    <a:pt x="142" y="286"/>
                    <a:pt x="119" y="245"/>
                    <a:pt x="113" y="192"/>
                  </a:cubicBezTo>
                  <a:cubicBezTo>
                    <a:pt x="109" y="157"/>
                    <a:pt x="119" y="123"/>
                    <a:pt x="110" y="90"/>
                  </a:cubicBezTo>
                  <a:cubicBezTo>
                    <a:pt x="103" y="62"/>
                    <a:pt x="86" y="40"/>
                    <a:pt x="63" y="23"/>
                  </a:cubicBezTo>
                  <a:cubicBezTo>
                    <a:pt x="43" y="8"/>
                    <a:pt x="20" y="13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711">
              <a:extLst>
                <a:ext uri="{FF2B5EF4-FFF2-40B4-BE49-F238E27FC236}">
                  <a16:creationId xmlns:a16="http://schemas.microsoft.com/office/drawing/2014/main" id="{98540A79-AA73-47B3-B509-45B41A6CB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1829"/>
              <a:ext cx="178" cy="136"/>
            </a:xfrm>
            <a:custGeom>
              <a:avLst/>
              <a:gdLst>
                <a:gd name="T0" fmla="*/ 5 w 130"/>
                <a:gd name="T1" fmla="*/ 278 h 93"/>
                <a:gd name="T2" fmla="*/ 177 w 130"/>
                <a:gd name="T3" fmla="*/ 237 h 93"/>
                <a:gd name="T4" fmla="*/ 320 w 130"/>
                <a:gd name="T5" fmla="*/ 291 h 93"/>
                <a:gd name="T6" fmla="*/ 259 w 130"/>
                <a:gd name="T7" fmla="*/ 143 h 93"/>
                <a:gd name="T8" fmla="*/ 189 w 130"/>
                <a:gd name="T9" fmla="*/ 61 h 93"/>
                <a:gd name="T10" fmla="*/ 123 w 130"/>
                <a:gd name="T11" fmla="*/ 177 h 93"/>
                <a:gd name="T12" fmla="*/ 0 w 130"/>
                <a:gd name="T13" fmla="*/ 256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93">
                  <a:moveTo>
                    <a:pt x="2" y="89"/>
                  </a:moveTo>
                  <a:cubicBezTo>
                    <a:pt x="28" y="89"/>
                    <a:pt x="46" y="80"/>
                    <a:pt x="69" y="76"/>
                  </a:cubicBezTo>
                  <a:cubicBezTo>
                    <a:pt x="92" y="72"/>
                    <a:pt x="105" y="87"/>
                    <a:pt x="125" y="93"/>
                  </a:cubicBezTo>
                  <a:cubicBezTo>
                    <a:pt x="130" y="83"/>
                    <a:pt x="105" y="59"/>
                    <a:pt x="101" y="46"/>
                  </a:cubicBezTo>
                  <a:cubicBezTo>
                    <a:pt x="96" y="29"/>
                    <a:pt x="93" y="0"/>
                    <a:pt x="74" y="20"/>
                  </a:cubicBezTo>
                  <a:cubicBezTo>
                    <a:pt x="62" y="32"/>
                    <a:pt x="65" y="46"/>
                    <a:pt x="48" y="57"/>
                  </a:cubicBezTo>
                  <a:cubicBezTo>
                    <a:pt x="33" y="66"/>
                    <a:pt x="13" y="70"/>
                    <a:pt x="0" y="8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712">
              <a:extLst>
                <a:ext uri="{FF2B5EF4-FFF2-40B4-BE49-F238E27FC236}">
                  <a16:creationId xmlns:a16="http://schemas.microsoft.com/office/drawing/2014/main" id="{3132DF53-D0C7-415B-A0C3-96F24CBC6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" y="850"/>
              <a:ext cx="74" cy="197"/>
            </a:xfrm>
            <a:custGeom>
              <a:avLst/>
              <a:gdLst>
                <a:gd name="T0" fmla="*/ 0 w 54"/>
                <a:gd name="T1" fmla="*/ 0 h 135"/>
                <a:gd name="T2" fmla="*/ 138 w 54"/>
                <a:gd name="T3" fmla="*/ 419 h 135"/>
                <a:gd name="T4" fmla="*/ 67 w 54"/>
                <a:gd name="T5" fmla="*/ 182 h 135"/>
                <a:gd name="T6" fmla="*/ 29 w 54"/>
                <a:gd name="T7" fmla="*/ 28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35">
                  <a:moveTo>
                    <a:pt x="0" y="0"/>
                  </a:moveTo>
                  <a:cubicBezTo>
                    <a:pt x="32" y="34"/>
                    <a:pt x="16" y="103"/>
                    <a:pt x="54" y="135"/>
                  </a:cubicBezTo>
                  <a:cubicBezTo>
                    <a:pt x="40" y="114"/>
                    <a:pt x="30" y="84"/>
                    <a:pt x="26" y="59"/>
                  </a:cubicBezTo>
                  <a:cubicBezTo>
                    <a:pt x="22" y="41"/>
                    <a:pt x="24" y="23"/>
                    <a:pt x="11" y="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713">
              <a:extLst>
                <a:ext uri="{FF2B5EF4-FFF2-40B4-BE49-F238E27FC236}">
                  <a16:creationId xmlns:a16="http://schemas.microsoft.com/office/drawing/2014/main" id="{D4E19E5B-7BEC-40F4-A13C-67AF60812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184"/>
              <a:ext cx="112" cy="83"/>
            </a:xfrm>
            <a:custGeom>
              <a:avLst/>
              <a:gdLst>
                <a:gd name="T0" fmla="*/ 0 w 82"/>
                <a:gd name="T1" fmla="*/ 93 h 57"/>
                <a:gd name="T2" fmla="*/ 123 w 82"/>
                <a:gd name="T3" fmla="*/ 115 h 57"/>
                <a:gd name="T4" fmla="*/ 172 w 82"/>
                <a:gd name="T5" fmla="*/ 0 h 57"/>
                <a:gd name="T6" fmla="*/ 160 w 82"/>
                <a:gd name="T7" fmla="*/ 150 h 57"/>
                <a:gd name="T8" fmla="*/ 20 w 82"/>
                <a:gd name="T9" fmla="*/ 10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57">
                  <a:moveTo>
                    <a:pt x="0" y="30"/>
                  </a:moveTo>
                  <a:cubicBezTo>
                    <a:pt x="14" y="33"/>
                    <a:pt x="33" y="40"/>
                    <a:pt x="48" y="37"/>
                  </a:cubicBezTo>
                  <a:cubicBezTo>
                    <a:pt x="66" y="32"/>
                    <a:pt x="66" y="17"/>
                    <a:pt x="67" y="0"/>
                  </a:cubicBezTo>
                  <a:cubicBezTo>
                    <a:pt x="74" y="15"/>
                    <a:pt x="82" y="39"/>
                    <a:pt x="63" y="49"/>
                  </a:cubicBezTo>
                  <a:cubicBezTo>
                    <a:pt x="45" y="57"/>
                    <a:pt x="23" y="45"/>
                    <a:pt x="8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714">
              <a:extLst>
                <a:ext uri="{FF2B5EF4-FFF2-40B4-BE49-F238E27FC236}">
                  <a16:creationId xmlns:a16="http://schemas.microsoft.com/office/drawing/2014/main" id="{0BAD63A4-05DF-4603-9F88-77A76D366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972"/>
              <a:ext cx="210" cy="277"/>
            </a:xfrm>
            <a:custGeom>
              <a:avLst/>
              <a:gdLst>
                <a:gd name="T0" fmla="*/ 0 w 154"/>
                <a:gd name="T1" fmla="*/ 0 h 190"/>
                <a:gd name="T2" fmla="*/ 173 w 154"/>
                <a:gd name="T3" fmla="*/ 325 h 190"/>
                <a:gd name="T4" fmla="*/ 390 w 154"/>
                <a:gd name="T5" fmla="*/ 589 h 190"/>
                <a:gd name="T6" fmla="*/ 245 w 154"/>
                <a:gd name="T7" fmla="*/ 418 h 190"/>
                <a:gd name="T8" fmla="*/ 195 w 154"/>
                <a:gd name="T9" fmla="*/ 283 h 190"/>
                <a:gd name="T10" fmla="*/ 117 w 154"/>
                <a:gd name="T11" fmla="*/ 127 h 190"/>
                <a:gd name="T12" fmla="*/ 22 w 154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190">
                  <a:moveTo>
                    <a:pt x="0" y="0"/>
                  </a:moveTo>
                  <a:cubicBezTo>
                    <a:pt x="36" y="5"/>
                    <a:pt x="58" y="76"/>
                    <a:pt x="68" y="105"/>
                  </a:cubicBezTo>
                  <a:cubicBezTo>
                    <a:pt x="84" y="150"/>
                    <a:pt x="118" y="165"/>
                    <a:pt x="154" y="190"/>
                  </a:cubicBezTo>
                  <a:cubicBezTo>
                    <a:pt x="132" y="174"/>
                    <a:pt x="113" y="157"/>
                    <a:pt x="97" y="135"/>
                  </a:cubicBezTo>
                  <a:cubicBezTo>
                    <a:pt x="86" y="120"/>
                    <a:pt x="84" y="107"/>
                    <a:pt x="77" y="91"/>
                  </a:cubicBezTo>
                  <a:cubicBezTo>
                    <a:pt x="70" y="73"/>
                    <a:pt x="58" y="55"/>
                    <a:pt x="46" y="41"/>
                  </a:cubicBezTo>
                  <a:cubicBezTo>
                    <a:pt x="35" y="27"/>
                    <a:pt x="18" y="16"/>
                    <a:pt x="9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715">
              <a:extLst>
                <a:ext uri="{FF2B5EF4-FFF2-40B4-BE49-F238E27FC236}">
                  <a16:creationId xmlns:a16="http://schemas.microsoft.com/office/drawing/2014/main" id="{CB7946D0-0921-4F9B-A444-64191173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748"/>
              <a:ext cx="135" cy="272"/>
            </a:xfrm>
            <a:custGeom>
              <a:avLst/>
              <a:gdLst>
                <a:gd name="T0" fmla="*/ 0 w 99"/>
                <a:gd name="T1" fmla="*/ 0 h 187"/>
                <a:gd name="T2" fmla="*/ 173 w 99"/>
                <a:gd name="T3" fmla="*/ 239 h 187"/>
                <a:gd name="T4" fmla="*/ 215 w 99"/>
                <a:gd name="T5" fmla="*/ 381 h 187"/>
                <a:gd name="T6" fmla="*/ 251 w 99"/>
                <a:gd name="T7" fmla="*/ 576 h 187"/>
                <a:gd name="T8" fmla="*/ 138 w 99"/>
                <a:gd name="T9" fmla="*/ 231 h 187"/>
                <a:gd name="T10" fmla="*/ 0 w 99"/>
                <a:gd name="T11" fmla="*/ 25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187">
                  <a:moveTo>
                    <a:pt x="0" y="0"/>
                  </a:moveTo>
                  <a:cubicBezTo>
                    <a:pt x="20" y="30"/>
                    <a:pt x="51" y="45"/>
                    <a:pt x="68" y="78"/>
                  </a:cubicBezTo>
                  <a:cubicBezTo>
                    <a:pt x="76" y="93"/>
                    <a:pt x="81" y="108"/>
                    <a:pt x="85" y="124"/>
                  </a:cubicBezTo>
                  <a:cubicBezTo>
                    <a:pt x="89" y="143"/>
                    <a:pt x="99" y="168"/>
                    <a:pt x="99" y="187"/>
                  </a:cubicBezTo>
                  <a:cubicBezTo>
                    <a:pt x="76" y="155"/>
                    <a:pt x="72" y="109"/>
                    <a:pt x="54" y="75"/>
                  </a:cubicBezTo>
                  <a:cubicBezTo>
                    <a:pt x="40" y="47"/>
                    <a:pt x="11" y="35"/>
                    <a:pt x="0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716">
              <a:extLst>
                <a:ext uri="{FF2B5EF4-FFF2-40B4-BE49-F238E27FC236}">
                  <a16:creationId xmlns:a16="http://schemas.microsoft.com/office/drawing/2014/main" id="{0FD61EB2-70FA-4B47-AF1F-2460BE4A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009"/>
              <a:ext cx="290" cy="237"/>
            </a:xfrm>
            <a:custGeom>
              <a:avLst/>
              <a:gdLst>
                <a:gd name="T0" fmla="*/ 42 w 212"/>
                <a:gd name="T1" fmla="*/ 0 h 163"/>
                <a:gd name="T2" fmla="*/ 82 w 212"/>
                <a:gd name="T3" fmla="*/ 169 h 163"/>
                <a:gd name="T4" fmla="*/ 209 w 212"/>
                <a:gd name="T5" fmla="*/ 273 h 163"/>
                <a:gd name="T6" fmla="*/ 543 w 212"/>
                <a:gd name="T7" fmla="*/ 455 h 163"/>
                <a:gd name="T8" fmla="*/ 383 w 212"/>
                <a:gd name="T9" fmla="*/ 439 h 163"/>
                <a:gd name="T10" fmla="*/ 223 w 212"/>
                <a:gd name="T11" fmla="*/ 345 h 163"/>
                <a:gd name="T12" fmla="*/ 75 w 212"/>
                <a:gd name="T13" fmla="*/ 190 h 163"/>
                <a:gd name="T14" fmla="*/ 34 w 212"/>
                <a:gd name="T15" fmla="*/ 22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163">
                  <a:moveTo>
                    <a:pt x="17" y="0"/>
                  </a:moveTo>
                  <a:cubicBezTo>
                    <a:pt x="17" y="22"/>
                    <a:pt x="15" y="39"/>
                    <a:pt x="32" y="55"/>
                  </a:cubicBezTo>
                  <a:cubicBezTo>
                    <a:pt x="46" y="68"/>
                    <a:pt x="66" y="76"/>
                    <a:pt x="82" y="89"/>
                  </a:cubicBezTo>
                  <a:cubicBezTo>
                    <a:pt x="116" y="116"/>
                    <a:pt x="160" y="163"/>
                    <a:pt x="212" y="148"/>
                  </a:cubicBezTo>
                  <a:cubicBezTo>
                    <a:pt x="195" y="159"/>
                    <a:pt x="167" y="148"/>
                    <a:pt x="150" y="143"/>
                  </a:cubicBezTo>
                  <a:cubicBezTo>
                    <a:pt x="126" y="135"/>
                    <a:pt x="105" y="129"/>
                    <a:pt x="87" y="112"/>
                  </a:cubicBezTo>
                  <a:cubicBezTo>
                    <a:pt x="68" y="94"/>
                    <a:pt x="48" y="79"/>
                    <a:pt x="29" y="62"/>
                  </a:cubicBezTo>
                  <a:cubicBezTo>
                    <a:pt x="14" y="49"/>
                    <a:pt x="0" y="27"/>
                    <a:pt x="13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717">
              <a:extLst>
                <a:ext uri="{FF2B5EF4-FFF2-40B4-BE49-F238E27FC236}">
                  <a16:creationId xmlns:a16="http://schemas.microsoft.com/office/drawing/2014/main" id="{7C984646-EEA7-4A65-94D5-7B8C861B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640"/>
              <a:ext cx="131" cy="239"/>
            </a:xfrm>
            <a:custGeom>
              <a:avLst/>
              <a:gdLst>
                <a:gd name="T0" fmla="*/ 0 w 96"/>
                <a:gd name="T1" fmla="*/ 0 h 164"/>
                <a:gd name="T2" fmla="*/ 57 w 96"/>
                <a:gd name="T3" fmla="*/ 168 h 164"/>
                <a:gd name="T4" fmla="*/ 86 w 96"/>
                <a:gd name="T5" fmla="*/ 293 h 164"/>
                <a:gd name="T6" fmla="*/ 244 w 96"/>
                <a:gd name="T7" fmla="*/ 507 h 164"/>
                <a:gd name="T8" fmla="*/ 124 w 96"/>
                <a:gd name="T9" fmla="*/ 306 h 164"/>
                <a:gd name="T10" fmla="*/ 26 w 96"/>
                <a:gd name="T11" fmla="*/ 61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164">
                  <a:moveTo>
                    <a:pt x="0" y="0"/>
                  </a:moveTo>
                  <a:cubicBezTo>
                    <a:pt x="5" y="18"/>
                    <a:pt x="16" y="36"/>
                    <a:pt x="23" y="54"/>
                  </a:cubicBezTo>
                  <a:cubicBezTo>
                    <a:pt x="28" y="68"/>
                    <a:pt x="30" y="81"/>
                    <a:pt x="34" y="95"/>
                  </a:cubicBezTo>
                  <a:cubicBezTo>
                    <a:pt x="42" y="125"/>
                    <a:pt x="65" y="154"/>
                    <a:pt x="96" y="164"/>
                  </a:cubicBezTo>
                  <a:cubicBezTo>
                    <a:pt x="72" y="146"/>
                    <a:pt x="56" y="127"/>
                    <a:pt x="49" y="99"/>
                  </a:cubicBezTo>
                  <a:cubicBezTo>
                    <a:pt x="42" y="74"/>
                    <a:pt x="32" y="34"/>
                    <a:pt x="10" y="2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5" name="Group 718">
            <a:extLst>
              <a:ext uri="{FF2B5EF4-FFF2-40B4-BE49-F238E27FC236}">
                <a16:creationId xmlns:a16="http://schemas.microsoft.com/office/drawing/2014/main" id="{9D862D29-12CF-428E-8797-6E833B7AA867}"/>
              </a:ext>
            </a:extLst>
          </p:cNvPr>
          <p:cNvGrpSpPr>
            <a:grpSpLocks/>
          </p:cNvGrpSpPr>
          <p:nvPr/>
        </p:nvGrpSpPr>
        <p:grpSpPr bwMode="auto">
          <a:xfrm>
            <a:off x="6172200" y="4578350"/>
            <a:ext cx="1924050" cy="1658938"/>
            <a:chOff x="1863" y="771"/>
            <a:chExt cx="1884" cy="1624"/>
          </a:xfrm>
        </p:grpSpPr>
        <p:sp>
          <p:nvSpPr>
            <p:cNvPr id="37989" name="Freeform 719">
              <a:extLst>
                <a:ext uri="{FF2B5EF4-FFF2-40B4-BE49-F238E27FC236}">
                  <a16:creationId xmlns:a16="http://schemas.microsoft.com/office/drawing/2014/main" id="{25CF5373-EC77-4692-9A62-470ACDF71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720">
              <a:extLst>
                <a:ext uri="{FF2B5EF4-FFF2-40B4-BE49-F238E27FC236}">
                  <a16:creationId xmlns:a16="http://schemas.microsoft.com/office/drawing/2014/main" id="{5565FEDB-7F97-44DA-8E18-DCE9FD8B8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721">
              <a:extLst>
                <a:ext uri="{FF2B5EF4-FFF2-40B4-BE49-F238E27FC236}">
                  <a16:creationId xmlns:a16="http://schemas.microsoft.com/office/drawing/2014/main" id="{3E2BB999-CC4B-4AB0-B9BA-D004E409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778"/>
              <a:ext cx="92" cy="132"/>
            </a:xfrm>
            <a:custGeom>
              <a:avLst/>
              <a:gdLst>
                <a:gd name="T0" fmla="*/ 7 w 101"/>
                <a:gd name="T1" fmla="*/ 6 h 145"/>
                <a:gd name="T2" fmla="*/ 9 w 101"/>
                <a:gd name="T3" fmla="*/ 41 h 145"/>
                <a:gd name="T4" fmla="*/ 14 w 101"/>
                <a:gd name="T5" fmla="*/ 71 h 145"/>
                <a:gd name="T6" fmla="*/ 43 w 101"/>
                <a:gd name="T7" fmla="*/ 87 h 145"/>
                <a:gd name="T8" fmla="*/ 60 w 101"/>
                <a:gd name="T9" fmla="*/ 97 h 145"/>
                <a:gd name="T10" fmla="*/ 71 w 101"/>
                <a:gd name="T11" fmla="*/ 109 h 145"/>
                <a:gd name="T12" fmla="*/ 49 w 101"/>
                <a:gd name="T13" fmla="*/ 77 h 145"/>
                <a:gd name="T14" fmla="*/ 29 w 101"/>
                <a:gd name="T15" fmla="*/ 42 h 145"/>
                <a:gd name="T16" fmla="*/ 24 w 101"/>
                <a:gd name="T17" fmla="*/ 11 h 145"/>
                <a:gd name="T18" fmla="*/ 6 w 101"/>
                <a:gd name="T19" fmla="*/ 8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1" h="145">
                  <a:moveTo>
                    <a:pt x="10" y="9"/>
                  </a:moveTo>
                  <a:cubicBezTo>
                    <a:pt x="15" y="29"/>
                    <a:pt x="21" y="34"/>
                    <a:pt x="12" y="54"/>
                  </a:cubicBezTo>
                  <a:cubicBezTo>
                    <a:pt x="4" y="69"/>
                    <a:pt x="3" y="84"/>
                    <a:pt x="18" y="95"/>
                  </a:cubicBezTo>
                  <a:cubicBezTo>
                    <a:pt x="29" y="104"/>
                    <a:pt x="44" y="109"/>
                    <a:pt x="57" y="116"/>
                  </a:cubicBezTo>
                  <a:cubicBezTo>
                    <a:pt x="65" y="119"/>
                    <a:pt x="72" y="123"/>
                    <a:pt x="79" y="130"/>
                  </a:cubicBezTo>
                  <a:cubicBezTo>
                    <a:pt x="84" y="135"/>
                    <a:pt x="88" y="144"/>
                    <a:pt x="94" y="145"/>
                  </a:cubicBezTo>
                  <a:cubicBezTo>
                    <a:pt x="101" y="133"/>
                    <a:pt x="73" y="109"/>
                    <a:pt x="65" y="102"/>
                  </a:cubicBezTo>
                  <a:cubicBezTo>
                    <a:pt x="52" y="89"/>
                    <a:pt x="40" y="75"/>
                    <a:pt x="38" y="56"/>
                  </a:cubicBezTo>
                  <a:cubicBezTo>
                    <a:pt x="37" y="42"/>
                    <a:pt x="39" y="27"/>
                    <a:pt x="32" y="14"/>
                  </a:cubicBezTo>
                  <a:cubicBezTo>
                    <a:pt x="25" y="2"/>
                    <a:pt x="0" y="0"/>
                    <a:pt x="9" y="1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722">
              <a:extLst>
                <a:ext uri="{FF2B5EF4-FFF2-40B4-BE49-F238E27FC236}">
                  <a16:creationId xmlns:a16="http://schemas.microsoft.com/office/drawing/2014/main" id="{4693120F-E0E5-4136-80BE-D752A6854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036"/>
              <a:ext cx="79" cy="192"/>
            </a:xfrm>
            <a:custGeom>
              <a:avLst/>
              <a:gdLst>
                <a:gd name="T0" fmla="*/ 2 w 87"/>
                <a:gd name="T1" fmla="*/ 0 h 211"/>
                <a:gd name="T2" fmla="*/ 8 w 87"/>
                <a:gd name="T3" fmla="*/ 37 h 211"/>
                <a:gd name="T4" fmla="*/ 30 w 87"/>
                <a:gd name="T5" fmla="*/ 72 h 211"/>
                <a:gd name="T6" fmla="*/ 65 w 87"/>
                <a:gd name="T7" fmla="*/ 159 h 211"/>
                <a:gd name="T8" fmla="*/ 46 w 87"/>
                <a:gd name="T9" fmla="*/ 105 h 211"/>
                <a:gd name="T10" fmla="*/ 35 w 87"/>
                <a:gd name="T11" fmla="*/ 65 h 211"/>
                <a:gd name="T12" fmla="*/ 0 w 87"/>
                <a:gd name="T13" fmla="*/ 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211">
                  <a:moveTo>
                    <a:pt x="2" y="0"/>
                  </a:moveTo>
                  <a:cubicBezTo>
                    <a:pt x="2" y="19"/>
                    <a:pt x="0" y="33"/>
                    <a:pt x="11" y="50"/>
                  </a:cubicBezTo>
                  <a:cubicBezTo>
                    <a:pt x="22" y="65"/>
                    <a:pt x="33" y="77"/>
                    <a:pt x="40" y="96"/>
                  </a:cubicBezTo>
                  <a:cubicBezTo>
                    <a:pt x="55" y="138"/>
                    <a:pt x="53" y="178"/>
                    <a:pt x="87" y="211"/>
                  </a:cubicBezTo>
                  <a:cubicBezTo>
                    <a:pt x="79" y="186"/>
                    <a:pt x="68" y="164"/>
                    <a:pt x="62" y="138"/>
                  </a:cubicBezTo>
                  <a:cubicBezTo>
                    <a:pt x="58" y="121"/>
                    <a:pt x="54" y="101"/>
                    <a:pt x="47" y="86"/>
                  </a:cubicBezTo>
                  <a:cubicBezTo>
                    <a:pt x="36" y="61"/>
                    <a:pt x="0" y="38"/>
                    <a:pt x="0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723">
              <a:extLst>
                <a:ext uri="{FF2B5EF4-FFF2-40B4-BE49-F238E27FC236}">
                  <a16:creationId xmlns:a16="http://schemas.microsoft.com/office/drawing/2014/main" id="{54722845-F7E2-4C07-BB14-37FE9A552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067"/>
              <a:ext cx="20" cy="24"/>
            </a:xfrm>
            <a:custGeom>
              <a:avLst/>
              <a:gdLst>
                <a:gd name="T0" fmla="*/ 4 w 22"/>
                <a:gd name="T1" fmla="*/ 0 h 27"/>
                <a:gd name="T2" fmla="*/ 16 w 22"/>
                <a:gd name="T3" fmla="*/ 15 h 27"/>
                <a:gd name="T4" fmla="*/ 5 w 22"/>
                <a:gd name="T5" fmla="*/ 19 h 27"/>
                <a:gd name="T6" fmla="*/ 2 w 22"/>
                <a:gd name="T7" fmla="*/ 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4" y="0"/>
                  </a:moveTo>
                  <a:cubicBezTo>
                    <a:pt x="2" y="13"/>
                    <a:pt x="9" y="23"/>
                    <a:pt x="22" y="21"/>
                  </a:cubicBezTo>
                  <a:cubicBezTo>
                    <a:pt x="20" y="22"/>
                    <a:pt x="12" y="24"/>
                    <a:pt x="7" y="27"/>
                  </a:cubicBezTo>
                  <a:cubicBezTo>
                    <a:pt x="0" y="23"/>
                    <a:pt x="1" y="15"/>
                    <a:pt x="2" y="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724">
              <a:extLst>
                <a:ext uri="{FF2B5EF4-FFF2-40B4-BE49-F238E27FC236}">
                  <a16:creationId xmlns:a16="http://schemas.microsoft.com/office/drawing/2014/main" id="{E9C69DC7-C3C2-4D5D-83A1-250CF6CB4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328"/>
              <a:ext cx="30" cy="46"/>
            </a:xfrm>
            <a:custGeom>
              <a:avLst/>
              <a:gdLst>
                <a:gd name="T0" fmla="*/ 0 w 33"/>
                <a:gd name="T1" fmla="*/ 31 h 50"/>
                <a:gd name="T2" fmla="*/ 19 w 33"/>
                <a:gd name="T3" fmla="*/ 0 h 50"/>
                <a:gd name="T4" fmla="*/ 5 w 33"/>
                <a:gd name="T5" fmla="*/ 3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0">
                  <a:moveTo>
                    <a:pt x="0" y="40"/>
                  </a:moveTo>
                  <a:cubicBezTo>
                    <a:pt x="23" y="50"/>
                    <a:pt x="27" y="13"/>
                    <a:pt x="25" y="0"/>
                  </a:cubicBezTo>
                  <a:cubicBezTo>
                    <a:pt x="33" y="20"/>
                    <a:pt x="33" y="44"/>
                    <a:pt x="5" y="4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725">
              <a:extLst>
                <a:ext uri="{FF2B5EF4-FFF2-40B4-BE49-F238E27FC236}">
                  <a16:creationId xmlns:a16="http://schemas.microsoft.com/office/drawing/2014/main" id="{DB7477CF-D28F-42A7-86A4-BB27F3299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155"/>
              <a:ext cx="83" cy="105"/>
            </a:xfrm>
            <a:custGeom>
              <a:avLst/>
              <a:gdLst>
                <a:gd name="T0" fmla="*/ 42 w 92"/>
                <a:gd name="T1" fmla="*/ 14 h 115"/>
                <a:gd name="T2" fmla="*/ 13 w 92"/>
                <a:gd name="T3" fmla="*/ 31 h 115"/>
                <a:gd name="T4" fmla="*/ 1 w 92"/>
                <a:gd name="T5" fmla="*/ 42 h 115"/>
                <a:gd name="T6" fmla="*/ 19 w 92"/>
                <a:gd name="T7" fmla="*/ 53 h 115"/>
                <a:gd name="T8" fmla="*/ 52 w 92"/>
                <a:gd name="T9" fmla="*/ 72 h 115"/>
                <a:gd name="T10" fmla="*/ 51 w 92"/>
                <a:gd name="T11" fmla="*/ 46 h 115"/>
                <a:gd name="T12" fmla="*/ 65 w 92"/>
                <a:gd name="T13" fmla="*/ 37 h 115"/>
                <a:gd name="T14" fmla="*/ 51 w 92"/>
                <a:gd name="T15" fmla="*/ 23 h 115"/>
                <a:gd name="T16" fmla="*/ 42 w 92"/>
                <a:gd name="T17" fmla="*/ 14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115">
                  <a:moveTo>
                    <a:pt x="56" y="17"/>
                  </a:moveTo>
                  <a:cubicBezTo>
                    <a:pt x="31" y="0"/>
                    <a:pt x="30" y="28"/>
                    <a:pt x="18" y="40"/>
                  </a:cubicBezTo>
                  <a:cubicBezTo>
                    <a:pt x="13" y="44"/>
                    <a:pt x="2" y="50"/>
                    <a:pt x="1" y="55"/>
                  </a:cubicBezTo>
                  <a:cubicBezTo>
                    <a:pt x="0" y="66"/>
                    <a:pt x="18" y="66"/>
                    <a:pt x="26" y="69"/>
                  </a:cubicBezTo>
                  <a:cubicBezTo>
                    <a:pt x="34" y="73"/>
                    <a:pt x="65" y="115"/>
                    <a:pt x="71" y="94"/>
                  </a:cubicBezTo>
                  <a:cubicBezTo>
                    <a:pt x="73" y="83"/>
                    <a:pt x="56" y="72"/>
                    <a:pt x="69" y="60"/>
                  </a:cubicBezTo>
                  <a:cubicBezTo>
                    <a:pt x="76" y="54"/>
                    <a:pt x="92" y="60"/>
                    <a:pt x="89" y="48"/>
                  </a:cubicBezTo>
                  <a:cubicBezTo>
                    <a:pt x="88" y="42"/>
                    <a:pt x="74" y="34"/>
                    <a:pt x="69" y="30"/>
                  </a:cubicBezTo>
                  <a:cubicBezTo>
                    <a:pt x="64" y="25"/>
                    <a:pt x="63" y="19"/>
                    <a:pt x="56" y="1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726">
              <a:extLst>
                <a:ext uri="{FF2B5EF4-FFF2-40B4-BE49-F238E27FC236}">
                  <a16:creationId xmlns:a16="http://schemas.microsoft.com/office/drawing/2014/main" id="{B06DB3B0-11CA-4A29-B341-C076F7A32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314"/>
              <a:ext cx="56" cy="71"/>
            </a:xfrm>
            <a:custGeom>
              <a:avLst/>
              <a:gdLst>
                <a:gd name="T0" fmla="*/ 4 w 62"/>
                <a:gd name="T1" fmla="*/ 58 h 78"/>
                <a:gd name="T2" fmla="*/ 25 w 62"/>
                <a:gd name="T3" fmla="*/ 31 h 78"/>
                <a:gd name="T4" fmla="*/ 46 w 62"/>
                <a:gd name="T5" fmla="*/ 0 h 78"/>
                <a:gd name="T6" fmla="*/ 21 w 62"/>
                <a:gd name="T7" fmla="*/ 26 h 78"/>
                <a:gd name="T8" fmla="*/ 0 w 62"/>
                <a:gd name="T9" fmla="*/ 5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8">
                  <a:moveTo>
                    <a:pt x="4" y="77"/>
                  </a:moveTo>
                  <a:cubicBezTo>
                    <a:pt x="17" y="78"/>
                    <a:pt x="29" y="51"/>
                    <a:pt x="34" y="41"/>
                  </a:cubicBezTo>
                  <a:cubicBezTo>
                    <a:pt x="41" y="24"/>
                    <a:pt x="46" y="11"/>
                    <a:pt x="62" y="0"/>
                  </a:cubicBezTo>
                  <a:cubicBezTo>
                    <a:pt x="50" y="12"/>
                    <a:pt x="37" y="18"/>
                    <a:pt x="28" y="35"/>
                  </a:cubicBezTo>
                  <a:cubicBezTo>
                    <a:pt x="20" y="51"/>
                    <a:pt x="12" y="66"/>
                    <a:pt x="0" y="7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727">
              <a:extLst>
                <a:ext uri="{FF2B5EF4-FFF2-40B4-BE49-F238E27FC236}">
                  <a16:creationId xmlns:a16="http://schemas.microsoft.com/office/drawing/2014/main" id="{0DC5B683-5CEF-45B9-8341-F5B4D4EEA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978"/>
              <a:ext cx="103" cy="74"/>
            </a:xfrm>
            <a:custGeom>
              <a:avLst/>
              <a:gdLst>
                <a:gd name="T0" fmla="*/ 82 w 113"/>
                <a:gd name="T1" fmla="*/ 25 h 82"/>
                <a:gd name="T2" fmla="*/ 80 w 113"/>
                <a:gd name="T3" fmla="*/ 19 h 82"/>
                <a:gd name="T4" fmla="*/ 72 w 113"/>
                <a:gd name="T5" fmla="*/ 22 h 82"/>
                <a:gd name="T6" fmla="*/ 60 w 113"/>
                <a:gd name="T7" fmla="*/ 5 h 82"/>
                <a:gd name="T8" fmla="*/ 36 w 113"/>
                <a:gd name="T9" fmla="*/ 19 h 82"/>
                <a:gd name="T10" fmla="*/ 21 w 113"/>
                <a:gd name="T11" fmla="*/ 47 h 82"/>
                <a:gd name="T12" fmla="*/ 0 w 113"/>
                <a:gd name="T13" fmla="*/ 60 h 82"/>
                <a:gd name="T14" fmla="*/ 47 w 113"/>
                <a:gd name="T15" fmla="*/ 26 h 82"/>
                <a:gd name="T16" fmla="*/ 67 w 113"/>
                <a:gd name="T17" fmla="*/ 32 h 82"/>
                <a:gd name="T18" fmla="*/ 82 w 113"/>
                <a:gd name="T19" fmla="*/ 23 h 82"/>
                <a:gd name="T20" fmla="*/ 82 w 113"/>
                <a:gd name="T21" fmla="*/ 26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" h="82">
                  <a:moveTo>
                    <a:pt x="109" y="34"/>
                  </a:moveTo>
                  <a:cubicBezTo>
                    <a:pt x="113" y="31"/>
                    <a:pt x="110" y="27"/>
                    <a:pt x="106" y="26"/>
                  </a:cubicBezTo>
                  <a:cubicBezTo>
                    <a:pt x="102" y="25"/>
                    <a:pt x="98" y="28"/>
                    <a:pt x="95" y="30"/>
                  </a:cubicBezTo>
                  <a:cubicBezTo>
                    <a:pt x="92" y="20"/>
                    <a:pt x="90" y="11"/>
                    <a:pt x="79" y="6"/>
                  </a:cubicBezTo>
                  <a:cubicBezTo>
                    <a:pt x="64" y="0"/>
                    <a:pt x="54" y="12"/>
                    <a:pt x="47" y="26"/>
                  </a:cubicBezTo>
                  <a:cubicBezTo>
                    <a:pt x="41" y="39"/>
                    <a:pt x="36" y="53"/>
                    <a:pt x="27" y="64"/>
                  </a:cubicBezTo>
                  <a:cubicBezTo>
                    <a:pt x="20" y="74"/>
                    <a:pt x="9" y="78"/>
                    <a:pt x="0" y="82"/>
                  </a:cubicBezTo>
                  <a:cubicBezTo>
                    <a:pt x="25" y="81"/>
                    <a:pt x="46" y="54"/>
                    <a:pt x="62" y="36"/>
                  </a:cubicBezTo>
                  <a:cubicBezTo>
                    <a:pt x="72" y="25"/>
                    <a:pt x="94" y="20"/>
                    <a:pt x="89" y="43"/>
                  </a:cubicBezTo>
                  <a:cubicBezTo>
                    <a:pt x="97" y="41"/>
                    <a:pt x="100" y="33"/>
                    <a:pt x="109" y="32"/>
                  </a:cubicBezTo>
                  <a:cubicBezTo>
                    <a:pt x="109" y="33"/>
                    <a:pt x="109" y="34"/>
                    <a:pt x="109" y="3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728">
              <a:extLst>
                <a:ext uri="{FF2B5EF4-FFF2-40B4-BE49-F238E27FC236}">
                  <a16:creationId xmlns:a16="http://schemas.microsoft.com/office/drawing/2014/main" id="{4AED01A3-980D-4854-960A-46A9D7C8C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031"/>
              <a:ext cx="24" cy="35"/>
            </a:xfrm>
            <a:custGeom>
              <a:avLst/>
              <a:gdLst>
                <a:gd name="T0" fmla="*/ 7 w 27"/>
                <a:gd name="T1" fmla="*/ 0 h 38"/>
                <a:gd name="T2" fmla="*/ 6 w 27"/>
                <a:gd name="T3" fmla="*/ 19 h 38"/>
                <a:gd name="T4" fmla="*/ 19 w 27"/>
                <a:gd name="T5" fmla="*/ 29 h 38"/>
                <a:gd name="T6" fmla="*/ 3 w 27"/>
                <a:gd name="T7" fmla="*/ 22 h 38"/>
                <a:gd name="T8" fmla="*/ 6 w 27"/>
                <a:gd name="T9" fmla="*/ 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10" y="0"/>
                  </a:moveTo>
                  <a:cubicBezTo>
                    <a:pt x="10" y="9"/>
                    <a:pt x="5" y="16"/>
                    <a:pt x="9" y="25"/>
                  </a:cubicBezTo>
                  <a:cubicBezTo>
                    <a:pt x="12" y="33"/>
                    <a:pt x="20" y="33"/>
                    <a:pt x="27" y="37"/>
                  </a:cubicBezTo>
                  <a:cubicBezTo>
                    <a:pt x="19" y="38"/>
                    <a:pt x="7" y="36"/>
                    <a:pt x="3" y="28"/>
                  </a:cubicBezTo>
                  <a:cubicBezTo>
                    <a:pt x="0" y="21"/>
                    <a:pt x="5" y="10"/>
                    <a:pt x="9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729">
              <a:extLst>
                <a:ext uri="{FF2B5EF4-FFF2-40B4-BE49-F238E27FC236}">
                  <a16:creationId xmlns:a16="http://schemas.microsoft.com/office/drawing/2014/main" id="{BD28BA0A-C190-45CA-85A5-792EBB4B5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117"/>
              <a:ext cx="20" cy="36"/>
            </a:xfrm>
            <a:custGeom>
              <a:avLst/>
              <a:gdLst>
                <a:gd name="T0" fmla="*/ 15 w 22"/>
                <a:gd name="T1" fmla="*/ 0 h 40"/>
                <a:gd name="T2" fmla="*/ 16 w 22"/>
                <a:gd name="T3" fmla="*/ 29 h 40"/>
                <a:gd name="T4" fmla="*/ 2 w 22"/>
                <a:gd name="T5" fmla="*/ 18 h 40"/>
                <a:gd name="T6" fmla="*/ 13 w 22"/>
                <a:gd name="T7" fmla="*/ 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0">
                  <a:moveTo>
                    <a:pt x="20" y="0"/>
                  </a:moveTo>
                  <a:cubicBezTo>
                    <a:pt x="9" y="14"/>
                    <a:pt x="4" y="29"/>
                    <a:pt x="22" y="40"/>
                  </a:cubicBezTo>
                  <a:cubicBezTo>
                    <a:pt x="14" y="38"/>
                    <a:pt x="5" y="33"/>
                    <a:pt x="2" y="24"/>
                  </a:cubicBezTo>
                  <a:cubicBezTo>
                    <a:pt x="0" y="14"/>
                    <a:pt x="9" y="9"/>
                    <a:pt x="16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730">
              <a:extLst>
                <a:ext uri="{FF2B5EF4-FFF2-40B4-BE49-F238E27FC236}">
                  <a16:creationId xmlns:a16="http://schemas.microsoft.com/office/drawing/2014/main" id="{5F73CF3A-5667-4E75-94FA-1D4926E85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17"/>
              <a:ext cx="74" cy="128"/>
            </a:xfrm>
            <a:custGeom>
              <a:avLst/>
              <a:gdLst>
                <a:gd name="T0" fmla="*/ 0 w 81"/>
                <a:gd name="T1" fmla="*/ 0 h 140"/>
                <a:gd name="T2" fmla="*/ 7 w 81"/>
                <a:gd name="T3" fmla="*/ 32 h 140"/>
                <a:gd name="T4" fmla="*/ 33 w 81"/>
                <a:gd name="T5" fmla="*/ 54 h 140"/>
                <a:gd name="T6" fmla="*/ 61 w 81"/>
                <a:gd name="T7" fmla="*/ 107 h 140"/>
                <a:gd name="T8" fmla="*/ 58 w 81"/>
                <a:gd name="T9" fmla="*/ 88 h 140"/>
                <a:gd name="T10" fmla="*/ 52 w 81"/>
                <a:gd name="T11" fmla="*/ 69 h 140"/>
                <a:gd name="T12" fmla="*/ 29 w 81"/>
                <a:gd name="T13" fmla="*/ 41 h 140"/>
                <a:gd name="T14" fmla="*/ 8 w 81"/>
                <a:gd name="T15" fmla="*/ 22 h 140"/>
                <a:gd name="T16" fmla="*/ 0 w 81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40">
                  <a:moveTo>
                    <a:pt x="0" y="0"/>
                  </a:moveTo>
                  <a:cubicBezTo>
                    <a:pt x="1" y="14"/>
                    <a:pt x="1" y="30"/>
                    <a:pt x="10" y="42"/>
                  </a:cubicBezTo>
                  <a:cubicBezTo>
                    <a:pt x="19" y="53"/>
                    <a:pt x="34" y="59"/>
                    <a:pt x="43" y="70"/>
                  </a:cubicBezTo>
                  <a:cubicBezTo>
                    <a:pt x="60" y="91"/>
                    <a:pt x="73" y="114"/>
                    <a:pt x="80" y="140"/>
                  </a:cubicBezTo>
                  <a:cubicBezTo>
                    <a:pt x="81" y="133"/>
                    <a:pt x="77" y="123"/>
                    <a:pt x="75" y="115"/>
                  </a:cubicBezTo>
                  <a:cubicBezTo>
                    <a:pt x="74" y="107"/>
                    <a:pt x="72" y="99"/>
                    <a:pt x="68" y="91"/>
                  </a:cubicBezTo>
                  <a:cubicBezTo>
                    <a:pt x="63" y="78"/>
                    <a:pt x="49" y="63"/>
                    <a:pt x="38" y="54"/>
                  </a:cubicBezTo>
                  <a:cubicBezTo>
                    <a:pt x="29" y="45"/>
                    <a:pt x="17" y="40"/>
                    <a:pt x="11" y="28"/>
                  </a:cubicBezTo>
                  <a:cubicBezTo>
                    <a:pt x="6" y="20"/>
                    <a:pt x="2" y="9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731">
              <a:extLst>
                <a:ext uri="{FF2B5EF4-FFF2-40B4-BE49-F238E27FC236}">
                  <a16:creationId xmlns:a16="http://schemas.microsoft.com/office/drawing/2014/main" id="{128A3B3A-E302-4D0F-83A5-0DEEFC2C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165"/>
              <a:ext cx="80" cy="128"/>
            </a:xfrm>
            <a:custGeom>
              <a:avLst/>
              <a:gdLst>
                <a:gd name="T0" fmla="*/ 66 w 88"/>
                <a:gd name="T1" fmla="*/ 0 h 140"/>
                <a:gd name="T2" fmla="*/ 46 w 88"/>
                <a:gd name="T3" fmla="*/ 22 h 140"/>
                <a:gd name="T4" fmla="*/ 37 w 88"/>
                <a:gd name="T5" fmla="*/ 53 h 140"/>
                <a:gd name="T6" fmla="*/ 25 w 88"/>
                <a:gd name="T7" fmla="*/ 84 h 140"/>
                <a:gd name="T8" fmla="*/ 0 w 88"/>
                <a:gd name="T9" fmla="*/ 107 h 140"/>
                <a:gd name="T10" fmla="*/ 29 w 88"/>
                <a:gd name="T11" fmla="*/ 37 h 140"/>
                <a:gd name="T12" fmla="*/ 45 w 88"/>
                <a:gd name="T13" fmla="*/ 13 h 140"/>
                <a:gd name="T14" fmla="*/ 65 w 88"/>
                <a:gd name="T15" fmla="*/ 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40">
                  <a:moveTo>
                    <a:pt x="88" y="0"/>
                  </a:moveTo>
                  <a:cubicBezTo>
                    <a:pt x="77" y="8"/>
                    <a:pt x="68" y="15"/>
                    <a:pt x="62" y="28"/>
                  </a:cubicBezTo>
                  <a:cubicBezTo>
                    <a:pt x="55" y="41"/>
                    <a:pt x="53" y="55"/>
                    <a:pt x="49" y="69"/>
                  </a:cubicBezTo>
                  <a:cubicBezTo>
                    <a:pt x="45" y="83"/>
                    <a:pt x="42" y="98"/>
                    <a:pt x="34" y="110"/>
                  </a:cubicBezTo>
                  <a:cubicBezTo>
                    <a:pt x="25" y="123"/>
                    <a:pt x="13" y="131"/>
                    <a:pt x="0" y="140"/>
                  </a:cubicBezTo>
                  <a:cubicBezTo>
                    <a:pt x="27" y="115"/>
                    <a:pt x="25" y="81"/>
                    <a:pt x="39" y="49"/>
                  </a:cubicBezTo>
                  <a:cubicBezTo>
                    <a:pt x="44" y="38"/>
                    <a:pt x="52" y="25"/>
                    <a:pt x="60" y="16"/>
                  </a:cubicBezTo>
                  <a:cubicBezTo>
                    <a:pt x="68" y="7"/>
                    <a:pt x="79" y="7"/>
                    <a:pt x="86" y="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732">
              <a:extLst>
                <a:ext uri="{FF2B5EF4-FFF2-40B4-BE49-F238E27FC236}">
                  <a16:creationId xmlns:a16="http://schemas.microsoft.com/office/drawing/2014/main" id="{5826FE36-3566-495C-B895-CA253260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193"/>
              <a:ext cx="73" cy="134"/>
            </a:xfrm>
            <a:custGeom>
              <a:avLst/>
              <a:gdLst>
                <a:gd name="T0" fmla="*/ 1 w 80"/>
                <a:gd name="T1" fmla="*/ 0 h 147"/>
                <a:gd name="T2" fmla="*/ 6 w 80"/>
                <a:gd name="T3" fmla="*/ 19 h 147"/>
                <a:gd name="T4" fmla="*/ 11 w 80"/>
                <a:gd name="T5" fmla="*/ 38 h 147"/>
                <a:gd name="T6" fmla="*/ 9 w 80"/>
                <a:gd name="T7" fmla="*/ 77 h 147"/>
                <a:gd name="T8" fmla="*/ 18 w 80"/>
                <a:gd name="T9" fmla="*/ 105 h 147"/>
                <a:gd name="T10" fmla="*/ 35 w 80"/>
                <a:gd name="T11" fmla="*/ 105 h 147"/>
                <a:gd name="T12" fmla="*/ 50 w 80"/>
                <a:gd name="T13" fmla="*/ 108 h 147"/>
                <a:gd name="T14" fmla="*/ 52 w 80"/>
                <a:gd name="T15" fmla="*/ 76 h 147"/>
                <a:gd name="T16" fmla="*/ 40 w 80"/>
                <a:gd name="T17" fmla="*/ 89 h 147"/>
                <a:gd name="T18" fmla="*/ 29 w 80"/>
                <a:gd name="T19" fmla="*/ 82 h 147"/>
                <a:gd name="T20" fmla="*/ 24 w 80"/>
                <a:gd name="T21" fmla="*/ 80 h 147"/>
                <a:gd name="T22" fmla="*/ 15 w 80"/>
                <a:gd name="T23" fmla="*/ 81 h 147"/>
                <a:gd name="T24" fmla="*/ 16 w 80"/>
                <a:gd name="T25" fmla="*/ 58 h 147"/>
                <a:gd name="T26" fmla="*/ 5 w 80"/>
                <a:gd name="T27" fmla="*/ 16 h 147"/>
                <a:gd name="T28" fmla="*/ 0 w 80"/>
                <a:gd name="T29" fmla="*/ 3 h 1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147">
                  <a:moveTo>
                    <a:pt x="1" y="0"/>
                  </a:moveTo>
                  <a:cubicBezTo>
                    <a:pt x="0" y="9"/>
                    <a:pt x="6" y="18"/>
                    <a:pt x="9" y="25"/>
                  </a:cubicBezTo>
                  <a:cubicBezTo>
                    <a:pt x="12" y="33"/>
                    <a:pt x="13" y="41"/>
                    <a:pt x="14" y="50"/>
                  </a:cubicBezTo>
                  <a:cubicBezTo>
                    <a:pt x="16" y="66"/>
                    <a:pt x="15" y="84"/>
                    <a:pt x="12" y="101"/>
                  </a:cubicBezTo>
                  <a:cubicBezTo>
                    <a:pt x="10" y="114"/>
                    <a:pt x="4" y="137"/>
                    <a:pt x="24" y="138"/>
                  </a:cubicBezTo>
                  <a:cubicBezTo>
                    <a:pt x="33" y="139"/>
                    <a:pt x="37" y="135"/>
                    <a:pt x="46" y="138"/>
                  </a:cubicBezTo>
                  <a:cubicBezTo>
                    <a:pt x="52" y="141"/>
                    <a:pt x="59" y="147"/>
                    <a:pt x="66" y="144"/>
                  </a:cubicBezTo>
                  <a:cubicBezTo>
                    <a:pt x="75" y="140"/>
                    <a:pt x="80" y="99"/>
                    <a:pt x="69" y="100"/>
                  </a:cubicBezTo>
                  <a:cubicBezTo>
                    <a:pt x="64" y="100"/>
                    <a:pt x="60" y="115"/>
                    <a:pt x="53" y="117"/>
                  </a:cubicBezTo>
                  <a:cubicBezTo>
                    <a:pt x="45" y="119"/>
                    <a:pt x="44" y="114"/>
                    <a:pt x="38" y="109"/>
                  </a:cubicBezTo>
                  <a:cubicBezTo>
                    <a:pt x="36" y="108"/>
                    <a:pt x="34" y="106"/>
                    <a:pt x="31" y="106"/>
                  </a:cubicBezTo>
                  <a:cubicBezTo>
                    <a:pt x="26" y="105"/>
                    <a:pt x="25" y="111"/>
                    <a:pt x="20" y="107"/>
                  </a:cubicBezTo>
                  <a:cubicBezTo>
                    <a:pt x="12" y="101"/>
                    <a:pt x="20" y="85"/>
                    <a:pt x="21" y="77"/>
                  </a:cubicBezTo>
                  <a:cubicBezTo>
                    <a:pt x="23" y="56"/>
                    <a:pt x="18" y="40"/>
                    <a:pt x="8" y="22"/>
                  </a:cubicBezTo>
                  <a:cubicBezTo>
                    <a:pt x="5" y="17"/>
                    <a:pt x="0" y="9"/>
                    <a:pt x="0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733">
              <a:extLst>
                <a:ext uri="{FF2B5EF4-FFF2-40B4-BE49-F238E27FC236}">
                  <a16:creationId xmlns:a16="http://schemas.microsoft.com/office/drawing/2014/main" id="{8A499129-A6ED-47EE-89B3-EFA58C79C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020"/>
              <a:ext cx="27" cy="31"/>
            </a:xfrm>
            <a:custGeom>
              <a:avLst/>
              <a:gdLst>
                <a:gd name="T0" fmla="*/ 22 w 30"/>
                <a:gd name="T1" fmla="*/ 10 h 34"/>
                <a:gd name="T2" fmla="*/ 11 w 30"/>
                <a:gd name="T3" fmla="*/ 9 h 34"/>
                <a:gd name="T4" fmla="*/ 13 w 30"/>
                <a:gd name="T5" fmla="*/ 26 h 34"/>
                <a:gd name="T6" fmla="*/ 5 w 30"/>
                <a:gd name="T7" fmla="*/ 5 h 34"/>
                <a:gd name="T8" fmla="*/ 21 w 30"/>
                <a:gd name="T9" fmla="*/ 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13"/>
                  </a:moveTo>
                  <a:cubicBezTo>
                    <a:pt x="24" y="12"/>
                    <a:pt x="19" y="7"/>
                    <a:pt x="14" y="12"/>
                  </a:cubicBezTo>
                  <a:cubicBezTo>
                    <a:pt x="8" y="19"/>
                    <a:pt x="16" y="28"/>
                    <a:pt x="17" y="34"/>
                  </a:cubicBezTo>
                  <a:cubicBezTo>
                    <a:pt x="13" y="29"/>
                    <a:pt x="0" y="16"/>
                    <a:pt x="5" y="7"/>
                  </a:cubicBezTo>
                  <a:cubicBezTo>
                    <a:pt x="9" y="0"/>
                    <a:pt x="24" y="6"/>
                    <a:pt x="29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734">
              <a:extLst>
                <a:ext uri="{FF2B5EF4-FFF2-40B4-BE49-F238E27FC236}">
                  <a16:creationId xmlns:a16="http://schemas.microsoft.com/office/drawing/2014/main" id="{3F0D1B30-0992-468E-A3B6-4565DDCE9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290"/>
              <a:ext cx="90" cy="95"/>
            </a:xfrm>
            <a:custGeom>
              <a:avLst/>
              <a:gdLst>
                <a:gd name="T0" fmla="*/ 9 w 100"/>
                <a:gd name="T1" fmla="*/ 0 h 105"/>
                <a:gd name="T2" fmla="*/ 2 w 100"/>
                <a:gd name="T3" fmla="*/ 17 h 105"/>
                <a:gd name="T4" fmla="*/ 13 w 100"/>
                <a:gd name="T5" fmla="*/ 31 h 105"/>
                <a:gd name="T6" fmla="*/ 16 w 100"/>
                <a:gd name="T7" fmla="*/ 63 h 105"/>
                <a:gd name="T8" fmla="*/ 32 w 100"/>
                <a:gd name="T9" fmla="*/ 55 h 105"/>
                <a:gd name="T10" fmla="*/ 48 w 100"/>
                <a:gd name="T11" fmla="*/ 62 h 105"/>
                <a:gd name="T12" fmla="*/ 67 w 100"/>
                <a:gd name="T13" fmla="*/ 71 h 105"/>
                <a:gd name="T14" fmla="*/ 54 w 100"/>
                <a:gd name="T15" fmla="*/ 42 h 105"/>
                <a:gd name="T16" fmla="*/ 46 w 100"/>
                <a:gd name="T17" fmla="*/ 35 h 105"/>
                <a:gd name="T18" fmla="*/ 41 w 100"/>
                <a:gd name="T19" fmla="*/ 39 h 105"/>
                <a:gd name="T20" fmla="*/ 30 w 100"/>
                <a:gd name="T21" fmla="*/ 34 h 105"/>
                <a:gd name="T22" fmla="*/ 21 w 100"/>
                <a:gd name="T23" fmla="*/ 20 h 105"/>
                <a:gd name="T24" fmla="*/ 12 w 100"/>
                <a:gd name="T25" fmla="*/ 11 h 105"/>
                <a:gd name="T26" fmla="*/ 7 w 100"/>
                <a:gd name="T27" fmla="*/ 4 h 10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105">
                  <a:moveTo>
                    <a:pt x="12" y="0"/>
                  </a:moveTo>
                  <a:cubicBezTo>
                    <a:pt x="7" y="6"/>
                    <a:pt x="0" y="15"/>
                    <a:pt x="2" y="23"/>
                  </a:cubicBezTo>
                  <a:cubicBezTo>
                    <a:pt x="4" y="29"/>
                    <a:pt x="14" y="35"/>
                    <a:pt x="17" y="42"/>
                  </a:cubicBezTo>
                  <a:cubicBezTo>
                    <a:pt x="26" y="56"/>
                    <a:pt x="21" y="70"/>
                    <a:pt x="22" y="85"/>
                  </a:cubicBezTo>
                  <a:cubicBezTo>
                    <a:pt x="31" y="89"/>
                    <a:pt x="35" y="75"/>
                    <a:pt x="44" y="74"/>
                  </a:cubicBezTo>
                  <a:cubicBezTo>
                    <a:pt x="51" y="73"/>
                    <a:pt x="61" y="79"/>
                    <a:pt x="66" y="84"/>
                  </a:cubicBezTo>
                  <a:cubicBezTo>
                    <a:pt x="71" y="89"/>
                    <a:pt x="83" y="105"/>
                    <a:pt x="91" y="95"/>
                  </a:cubicBezTo>
                  <a:cubicBezTo>
                    <a:pt x="100" y="86"/>
                    <a:pt x="79" y="63"/>
                    <a:pt x="74" y="56"/>
                  </a:cubicBezTo>
                  <a:cubicBezTo>
                    <a:pt x="71" y="53"/>
                    <a:pt x="68" y="47"/>
                    <a:pt x="63" y="47"/>
                  </a:cubicBezTo>
                  <a:cubicBezTo>
                    <a:pt x="59" y="47"/>
                    <a:pt x="59" y="51"/>
                    <a:pt x="56" y="53"/>
                  </a:cubicBezTo>
                  <a:cubicBezTo>
                    <a:pt x="47" y="60"/>
                    <a:pt x="44" y="55"/>
                    <a:pt x="41" y="46"/>
                  </a:cubicBezTo>
                  <a:cubicBezTo>
                    <a:pt x="39" y="39"/>
                    <a:pt x="37" y="29"/>
                    <a:pt x="29" y="26"/>
                  </a:cubicBezTo>
                  <a:cubicBezTo>
                    <a:pt x="18" y="22"/>
                    <a:pt x="18" y="27"/>
                    <a:pt x="15" y="14"/>
                  </a:cubicBezTo>
                  <a:cubicBezTo>
                    <a:pt x="14" y="10"/>
                    <a:pt x="16" y="6"/>
                    <a:pt x="10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735">
              <a:extLst>
                <a:ext uri="{FF2B5EF4-FFF2-40B4-BE49-F238E27FC236}">
                  <a16:creationId xmlns:a16="http://schemas.microsoft.com/office/drawing/2014/main" id="{FD7D8DB0-64D7-4121-A995-1AB8F436C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168"/>
              <a:ext cx="26" cy="42"/>
            </a:xfrm>
            <a:custGeom>
              <a:avLst/>
              <a:gdLst>
                <a:gd name="T0" fmla="*/ 1 w 28"/>
                <a:gd name="T1" fmla="*/ 35 h 46"/>
                <a:gd name="T2" fmla="*/ 7 w 28"/>
                <a:gd name="T3" fmla="*/ 24 h 46"/>
                <a:gd name="T4" fmla="*/ 18 w 28"/>
                <a:gd name="T5" fmla="*/ 30 h 46"/>
                <a:gd name="T6" fmla="*/ 3 w 28"/>
                <a:gd name="T7" fmla="*/ 2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6">
                  <a:moveTo>
                    <a:pt x="1" y="46"/>
                  </a:moveTo>
                  <a:cubicBezTo>
                    <a:pt x="2" y="42"/>
                    <a:pt x="5" y="33"/>
                    <a:pt x="10" y="32"/>
                  </a:cubicBezTo>
                  <a:cubicBezTo>
                    <a:pt x="14" y="31"/>
                    <a:pt x="17" y="36"/>
                    <a:pt x="21" y="39"/>
                  </a:cubicBezTo>
                  <a:cubicBezTo>
                    <a:pt x="28" y="27"/>
                    <a:pt x="0" y="0"/>
                    <a:pt x="3" y="3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736">
              <a:extLst>
                <a:ext uri="{FF2B5EF4-FFF2-40B4-BE49-F238E27FC236}">
                  <a16:creationId xmlns:a16="http://schemas.microsoft.com/office/drawing/2014/main" id="{04BF9611-9DF1-4F22-B357-627ACB7F2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850"/>
              <a:ext cx="77" cy="91"/>
            </a:xfrm>
            <a:custGeom>
              <a:avLst/>
              <a:gdLst>
                <a:gd name="T0" fmla="*/ 47 w 85"/>
                <a:gd name="T1" fmla="*/ 6 h 99"/>
                <a:gd name="T2" fmla="*/ 24 w 85"/>
                <a:gd name="T3" fmla="*/ 12 h 99"/>
                <a:gd name="T4" fmla="*/ 16 w 85"/>
                <a:gd name="T5" fmla="*/ 26 h 99"/>
                <a:gd name="T6" fmla="*/ 4 w 85"/>
                <a:gd name="T7" fmla="*/ 35 h 99"/>
                <a:gd name="T8" fmla="*/ 3 w 85"/>
                <a:gd name="T9" fmla="*/ 51 h 99"/>
                <a:gd name="T10" fmla="*/ 19 w 85"/>
                <a:gd name="T11" fmla="*/ 58 h 99"/>
                <a:gd name="T12" fmla="*/ 37 w 85"/>
                <a:gd name="T13" fmla="*/ 71 h 99"/>
                <a:gd name="T14" fmla="*/ 43 w 85"/>
                <a:gd name="T15" fmla="*/ 63 h 99"/>
                <a:gd name="T16" fmla="*/ 27 w 85"/>
                <a:gd name="T17" fmla="*/ 51 h 99"/>
                <a:gd name="T18" fmla="*/ 18 w 85"/>
                <a:gd name="T19" fmla="*/ 44 h 99"/>
                <a:gd name="T20" fmla="*/ 29 w 85"/>
                <a:gd name="T21" fmla="*/ 40 h 99"/>
                <a:gd name="T22" fmla="*/ 37 w 85"/>
                <a:gd name="T23" fmla="*/ 26 h 99"/>
                <a:gd name="T24" fmla="*/ 43 w 85"/>
                <a:gd name="T25" fmla="*/ 19 h 99"/>
                <a:gd name="T26" fmla="*/ 59 w 85"/>
                <a:gd name="T27" fmla="*/ 18 h 99"/>
                <a:gd name="T28" fmla="*/ 47 w 85"/>
                <a:gd name="T29" fmla="*/ 6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5" h="99">
                  <a:moveTo>
                    <a:pt x="63" y="6"/>
                  </a:moveTo>
                  <a:cubicBezTo>
                    <a:pt x="51" y="0"/>
                    <a:pt x="36" y="1"/>
                    <a:pt x="32" y="15"/>
                  </a:cubicBezTo>
                  <a:cubicBezTo>
                    <a:pt x="30" y="22"/>
                    <a:pt x="27" y="28"/>
                    <a:pt x="22" y="34"/>
                  </a:cubicBezTo>
                  <a:cubicBezTo>
                    <a:pt x="17" y="38"/>
                    <a:pt x="8" y="40"/>
                    <a:pt x="4" y="45"/>
                  </a:cubicBezTo>
                  <a:cubicBezTo>
                    <a:pt x="1" y="50"/>
                    <a:pt x="0" y="60"/>
                    <a:pt x="3" y="66"/>
                  </a:cubicBezTo>
                  <a:cubicBezTo>
                    <a:pt x="7" y="75"/>
                    <a:pt x="17" y="74"/>
                    <a:pt x="25" y="75"/>
                  </a:cubicBezTo>
                  <a:cubicBezTo>
                    <a:pt x="37" y="77"/>
                    <a:pt x="42" y="84"/>
                    <a:pt x="50" y="91"/>
                  </a:cubicBezTo>
                  <a:cubicBezTo>
                    <a:pt x="58" y="99"/>
                    <a:pt x="61" y="89"/>
                    <a:pt x="57" y="82"/>
                  </a:cubicBezTo>
                  <a:cubicBezTo>
                    <a:pt x="54" y="75"/>
                    <a:pt x="42" y="69"/>
                    <a:pt x="36" y="66"/>
                  </a:cubicBezTo>
                  <a:cubicBezTo>
                    <a:pt x="32" y="64"/>
                    <a:pt x="23" y="63"/>
                    <a:pt x="24" y="57"/>
                  </a:cubicBezTo>
                  <a:cubicBezTo>
                    <a:pt x="24" y="50"/>
                    <a:pt x="34" y="52"/>
                    <a:pt x="39" y="52"/>
                  </a:cubicBezTo>
                  <a:cubicBezTo>
                    <a:pt x="49" y="50"/>
                    <a:pt x="50" y="42"/>
                    <a:pt x="50" y="34"/>
                  </a:cubicBezTo>
                  <a:cubicBezTo>
                    <a:pt x="50" y="27"/>
                    <a:pt x="49" y="23"/>
                    <a:pt x="58" y="25"/>
                  </a:cubicBezTo>
                  <a:cubicBezTo>
                    <a:pt x="65" y="27"/>
                    <a:pt x="73" y="32"/>
                    <a:pt x="79" y="24"/>
                  </a:cubicBezTo>
                  <a:cubicBezTo>
                    <a:pt x="85" y="15"/>
                    <a:pt x="69" y="8"/>
                    <a:pt x="63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737">
              <a:extLst>
                <a:ext uri="{FF2B5EF4-FFF2-40B4-BE49-F238E27FC236}">
                  <a16:creationId xmlns:a16="http://schemas.microsoft.com/office/drawing/2014/main" id="{004706EB-55A2-44C4-BA45-14B5290BF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406"/>
              <a:ext cx="603" cy="404"/>
            </a:xfrm>
            <a:custGeom>
              <a:avLst/>
              <a:gdLst>
                <a:gd name="T0" fmla="*/ 238 w 663"/>
                <a:gd name="T1" fmla="*/ 328 h 444"/>
                <a:gd name="T2" fmla="*/ 438 w 663"/>
                <a:gd name="T3" fmla="*/ 325 h 444"/>
                <a:gd name="T4" fmla="*/ 471 w 663"/>
                <a:gd name="T5" fmla="*/ 190 h 444"/>
                <a:gd name="T6" fmla="*/ 421 w 663"/>
                <a:gd name="T7" fmla="*/ 137 h 444"/>
                <a:gd name="T8" fmla="*/ 361 w 663"/>
                <a:gd name="T9" fmla="*/ 75 h 444"/>
                <a:gd name="T10" fmla="*/ 241 w 663"/>
                <a:gd name="T11" fmla="*/ 5 h 444"/>
                <a:gd name="T12" fmla="*/ 175 w 663"/>
                <a:gd name="T13" fmla="*/ 18 h 444"/>
                <a:gd name="T14" fmla="*/ 87 w 663"/>
                <a:gd name="T15" fmla="*/ 15 h 444"/>
                <a:gd name="T16" fmla="*/ 46 w 663"/>
                <a:gd name="T17" fmla="*/ 131 h 444"/>
                <a:gd name="T18" fmla="*/ 157 w 663"/>
                <a:gd name="T19" fmla="*/ 215 h 444"/>
                <a:gd name="T20" fmla="*/ 171 w 663"/>
                <a:gd name="T21" fmla="*/ 288 h 444"/>
                <a:gd name="T22" fmla="*/ 236 w 663"/>
                <a:gd name="T23" fmla="*/ 329 h 4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3" h="444">
                  <a:moveTo>
                    <a:pt x="317" y="435"/>
                  </a:moveTo>
                  <a:cubicBezTo>
                    <a:pt x="405" y="437"/>
                    <a:pt x="496" y="444"/>
                    <a:pt x="583" y="431"/>
                  </a:cubicBezTo>
                  <a:cubicBezTo>
                    <a:pt x="663" y="419"/>
                    <a:pt x="654" y="309"/>
                    <a:pt x="627" y="253"/>
                  </a:cubicBezTo>
                  <a:cubicBezTo>
                    <a:pt x="612" y="221"/>
                    <a:pt x="586" y="204"/>
                    <a:pt x="560" y="182"/>
                  </a:cubicBezTo>
                  <a:cubicBezTo>
                    <a:pt x="530" y="157"/>
                    <a:pt x="505" y="128"/>
                    <a:pt x="481" y="99"/>
                  </a:cubicBezTo>
                  <a:cubicBezTo>
                    <a:pt x="445" y="56"/>
                    <a:pt x="380" y="0"/>
                    <a:pt x="320" y="8"/>
                  </a:cubicBezTo>
                  <a:cubicBezTo>
                    <a:pt x="290" y="12"/>
                    <a:pt x="263" y="25"/>
                    <a:pt x="232" y="24"/>
                  </a:cubicBezTo>
                  <a:cubicBezTo>
                    <a:pt x="193" y="23"/>
                    <a:pt x="154" y="9"/>
                    <a:pt x="116" y="20"/>
                  </a:cubicBezTo>
                  <a:cubicBezTo>
                    <a:pt x="46" y="40"/>
                    <a:pt x="0" y="120"/>
                    <a:pt x="62" y="174"/>
                  </a:cubicBezTo>
                  <a:cubicBezTo>
                    <a:pt x="105" y="212"/>
                    <a:pt x="186" y="230"/>
                    <a:pt x="209" y="285"/>
                  </a:cubicBezTo>
                  <a:cubicBezTo>
                    <a:pt x="222" y="316"/>
                    <a:pt x="217" y="352"/>
                    <a:pt x="228" y="383"/>
                  </a:cubicBezTo>
                  <a:cubicBezTo>
                    <a:pt x="244" y="426"/>
                    <a:pt x="280" y="421"/>
                    <a:pt x="313" y="437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738">
              <a:extLst>
                <a:ext uri="{FF2B5EF4-FFF2-40B4-BE49-F238E27FC236}">
                  <a16:creationId xmlns:a16="http://schemas.microsoft.com/office/drawing/2014/main" id="{8076F578-DBC5-420A-9456-FD8276FB5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1234"/>
              <a:ext cx="475" cy="534"/>
            </a:xfrm>
            <a:custGeom>
              <a:avLst/>
              <a:gdLst>
                <a:gd name="T0" fmla="*/ 233 w 522"/>
                <a:gd name="T1" fmla="*/ 52 h 587"/>
                <a:gd name="T2" fmla="*/ 179 w 522"/>
                <a:gd name="T3" fmla="*/ 16 h 587"/>
                <a:gd name="T4" fmla="*/ 153 w 522"/>
                <a:gd name="T5" fmla="*/ 45 h 587"/>
                <a:gd name="T6" fmla="*/ 72 w 522"/>
                <a:gd name="T7" fmla="*/ 134 h 587"/>
                <a:gd name="T8" fmla="*/ 18 w 522"/>
                <a:gd name="T9" fmla="*/ 146 h 587"/>
                <a:gd name="T10" fmla="*/ 56 w 522"/>
                <a:gd name="T11" fmla="*/ 213 h 587"/>
                <a:gd name="T12" fmla="*/ 78 w 522"/>
                <a:gd name="T13" fmla="*/ 316 h 587"/>
                <a:gd name="T14" fmla="*/ 179 w 522"/>
                <a:gd name="T15" fmla="*/ 364 h 587"/>
                <a:gd name="T16" fmla="*/ 264 w 522"/>
                <a:gd name="T17" fmla="*/ 419 h 587"/>
                <a:gd name="T18" fmla="*/ 381 w 522"/>
                <a:gd name="T19" fmla="*/ 394 h 587"/>
                <a:gd name="T20" fmla="*/ 346 w 522"/>
                <a:gd name="T21" fmla="*/ 321 h 587"/>
                <a:gd name="T22" fmla="*/ 340 w 522"/>
                <a:gd name="T23" fmla="*/ 242 h 587"/>
                <a:gd name="T24" fmla="*/ 228 w 522"/>
                <a:gd name="T25" fmla="*/ 52 h 5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2" h="587">
                  <a:moveTo>
                    <a:pt x="309" y="69"/>
                  </a:moveTo>
                  <a:cubicBezTo>
                    <a:pt x="279" y="63"/>
                    <a:pt x="263" y="38"/>
                    <a:pt x="238" y="22"/>
                  </a:cubicBezTo>
                  <a:cubicBezTo>
                    <a:pt x="204" y="0"/>
                    <a:pt x="206" y="29"/>
                    <a:pt x="203" y="61"/>
                  </a:cubicBezTo>
                  <a:cubicBezTo>
                    <a:pt x="196" y="120"/>
                    <a:pt x="154" y="163"/>
                    <a:pt x="96" y="178"/>
                  </a:cubicBezTo>
                  <a:cubicBezTo>
                    <a:pt x="76" y="183"/>
                    <a:pt x="36" y="180"/>
                    <a:pt x="24" y="195"/>
                  </a:cubicBezTo>
                  <a:cubicBezTo>
                    <a:pt x="0" y="225"/>
                    <a:pt x="61" y="258"/>
                    <a:pt x="74" y="282"/>
                  </a:cubicBezTo>
                  <a:cubicBezTo>
                    <a:pt x="98" y="326"/>
                    <a:pt x="83" y="376"/>
                    <a:pt x="104" y="419"/>
                  </a:cubicBezTo>
                  <a:cubicBezTo>
                    <a:pt x="132" y="475"/>
                    <a:pt x="185" y="473"/>
                    <a:pt x="238" y="484"/>
                  </a:cubicBezTo>
                  <a:cubicBezTo>
                    <a:pt x="290" y="494"/>
                    <a:pt x="311" y="530"/>
                    <a:pt x="351" y="557"/>
                  </a:cubicBezTo>
                  <a:cubicBezTo>
                    <a:pt x="398" y="587"/>
                    <a:pt x="483" y="582"/>
                    <a:pt x="507" y="523"/>
                  </a:cubicBezTo>
                  <a:cubicBezTo>
                    <a:pt x="522" y="485"/>
                    <a:pt x="479" y="455"/>
                    <a:pt x="459" y="427"/>
                  </a:cubicBezTo>
                  <a:cubicBezTo>
                    <a:pt x="428" y="384"/>
                    <a:pt x="440" y="367"/>
                    <a:pt x="452" y="321"/>
                  </a:cubicBezTo>
                  <a:cubicBezTo>
                    <a:pt x="480" y="206"/>
                    <a:pt x="403" y="104"/>
                    <a:pt x="303" y="6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739">
              <a:extLst>
                <a:ext uri="{FF2B5EF4-FFF2-40B4-BE49-F238E27FC236}">
                  <a16:creationId xmlns:a16="http://schemas.microsoft.com/office/drawing/2014/main" id="{6E64DE92-0A2D-42B6-90DE-1A3841B0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380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3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1" y="5"/>
                  </a:cubicBezTo>
                  <a:cubicBezTo>
                    <a:pt x="295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1" y="200"/>
                    <a:pt x="341" y="236"/>
                    <a:pt x="296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6" y="34"/>
                    <a:pt x="114" y="21"/>
                    <a:pt x="163" y="8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740">
              <a:extLst>
                <a:ext uri="{FF2B5EF4-FFF2-40B4-BE49-F238E27FC236}">
                  <a16:creationId xmlns:a16="http://schemas.microsoft.com/office/drawing/2014/main" id="{1919255A-559F-4D89-9269-B34EB0CFB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363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2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0" y="5"/>
                  </a:cubicBezTo>
                  <a:cubicBezTo>
                    <a:pt x="294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0" y="200"/>
                    <a:pt x="341" y="236"/>
                    <a:pt x="295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5" y="34"/>
                    <a:pt x="114" y="21"/>
                    <a:pt x="163" y="8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741">
              <a:extLst>
                <a:ext uri="{FF2B5EF4-FFF2-40B4-BE49-F238E27FC236}">
                  <a16:creationId xmlns:a16="http://schemas.microsoft.com/office/drawing/2014/main" id="{C3F5775E-DFED-4B72-8073-E6909425F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395"/>
              <a:ext cx="98" cy="218"/>
            </a:xfrm>
            <a:custGeom>
              <a:avLst/>
              <a:gdLst>
                <a:gd name="T0" fmla="*/ 72 w 108"/>
                <a:gd name="T1" fmla="*/ 0 h 239"/>
                <a:gd name="T2" fmla="*/ 25 w 108"/>
                <a:gd name="T3" fmla="*/ 30 h 239"/>
                <a:gd name="T4" fmla="*/ 4 w 108"/>
                <a:gd name="T5" fmla="*/ 90 h 239"/>
                <a:gd name="T6" fmla="*/ 81 w 108"/>
                <a:gd name="T7" fmla="*/ 182 h 239"/>
                <a:gd name="T8" fmla="*/ 68 w 108"/>
                <a:gd name="T9" fmla="*/ 8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239">
                  <a:moveTo>
                    <a:pt x="96" y="0"/>
                  </a:moveTo>
                  <a:cubicBezTo>
                    <a:pt x="94" y="9"/>
                    <a:pt x="45" y="28"/>
                    <a:pt x="33" y="40"/>
                  </a:cubicBezTo>
                  <a:cubicBezTo>
                    <a:pt x="13" y="61"/>
                    <a:pt x="5" y="91"/>
                    <a:pt x="4" y="119"/>
                  </a:cubicBezTo>
                  <a:cubicBezTo>
                    <a:pt x="0" y="178"/>
                    <a:pt x="54" y="231"/>
                    <a:pt x="108" y="239"/>
                  </a:cubicBezTo>
                  <a:cubicBezTo>
                    <a:pt x="48" y="195"/>
                    <a:pt x="26" y="58"/>
                    <a:pt x="91" y="1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742">
              <a:extLst>
                <a:ext uri="{FF2B5EF4-FFF2-40B4-BE49-F238E27FC236}">
                  <a16:creationId xmlns:a16="http://schemas.microsoft.com/office/drawing/2014/main" id="{BDC38F73-451D-4DC6-AB31-E5DD32395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389"/>
              <a:ext cx="121" cy="157"/>
            </a:xfrm>
            <a:custGeom>
              <a:avLst/>
              <a:gdLst>
                <a:gd name="T0" fmla="*/ 102 w 132"/>
                <a:gd name="T1" fmla="*/ 0 h 173"/>
                <a:gd name="T2" fmla="*/ 63 w 132"/>
                <a:gd name="T3" fmla="*/ 14 h 173"/>
                <a:gd name="T4" fmla="*/ 26 w 132"/>
                <a:gd name="T5" fmla="*/ 36 h 173"/>
                <a:gd name="T6" fmla="*/ 26 w 132"/>
                <a:gd name="T7" fmla="*/ 129 h 173"/>
                <a:gd name="T8" fmla="*/ 32 w 132"/>
                <a:gd name="T9" fmla="*/ 40 h 173"/>
                <a:gd name="T10" fmla="*/ 93 w 132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73">
                  <a:moveTo>
                    <a:pt x="132" y="0"/>
                  </a:moveTo>
                  <a:cubicBezTo>
                    <a:pt x="113" y="1"/>
                    <a:pt x="99" y="11"/>
                    <a:pt x="82" y="18"/>
                  </a:cubicBezTo>
                  <a:cubicBezTo>
                    <a:pt x="63" y="26"/>
                    <a:pt x="46" y="33"/>
                    <a:pt x="34" y="49"/>
                  </a:cubicBezTo>
                  <a:cubicBezTo>
                    <a:pt x="14" y="77"/>
                    <a:pt x="0" y="148"/>
                    <a:pt x="33" y="173"/>
                  </a:cubicBezTo>
                  <a:cubicBezTo>
                    <a:pt x="26" y="134"/>
                    <a:pt x="10" y="85"/>
                    <a:pt x="41" y="53"/>
                  </a:cubicBezTo>
                  <a:cubicBezTo>
                    <a:pt x="61" y="31"/>
                    <a:pt x="95" y="19"/>
                    <a:pt x="120" y="2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743">
              <a:extLst>
                <a:ext uri="{FF2B5EF4-FFF2-40B4-BE49-F238E27FC236}">
                  <a16:creationId xmlns:a16="http://schemas.microsoft.com/office/drawing/2014/main" id="{9C405A8E-1284-459E-A492-95EF19530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428"/>
              <a:ext cx="110" cy="151"/>
            </a:xfrm>
            <a:custGeom>
              <a:avLst/>
              <a:gdLst>
                <a:gd name="T0" fmla="*/ 0 w 121"/>
                <a:gd name="T1" fmla="*/ 120 h 166"/>
                <a:gd name="T2" fmla="*/ 54 w 121"/>
                <a:gd name="T3" fmla="*/ 0 h 166"/>
                <a:gd name="T4" fmla="*/ 0 w 121"/>
                <a:gd name="T5" fmla="*/ 123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66">
                  <a:moveTo>
                    <a:pt x="0" y="159"/>
                  </a:moveTo>
                  <a:cubicBezTo>
                    <a:pt x="53" y="166"/>
                    <a:pt x="121" y="33"/>
                    <a:pt x="71" y="0"/>
                  </a:cubicBezTo>
                  <a:cubicBezTo>
                    <a:pt x="79" y="53"/>
                    <a:pt x="52" y="137"/>
                    <a:pt x="0" y="163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744">
              <a:extLst>
                <a:ext uri="{FF2B5EF4-FFF2-40B4-BE49-F238E27FC236}">
                  <a16:creationId xmlns:a16="http://schemas.microsoft.com/office/drawing/2014/main" id="{38524A23-FF12-403B-BA29-895C7C214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281"/>
              <a:ext cx="160" cy="413"/>
            </a:xfrm>
            <a:custGeom>
              <a:avLst/>
              <a:gdLst>
                <a:gd name="T0" fmla="*/ 16 w 176"/>
                <a:gd name="T1" fmla="*/ 0 h 453"/>
                <a:gd name="T2" fmla="*/ 21 w 176"/>
                <a:gd name="T3" fmla="*/ 79 h 453"/>
                <a:gd name="T4" fmla="*/ 5 w 176"/>
                <a:gd name="T5" fmla="*/ 198 h 453"/>
                <a:gd name="T6" fmla="*/ 56 w 176"/>
                <a:gd name="T7" fmla="*/ 305 h 453"/>
                <a:gd name="T8" fmla="*/ 132 w 176"/>
                <a:gd name="T9" fmla="*/ 344 h 453"/>
                <a:gd name="T10" fmla="*/ 68 w 176"/>
                <a:gd name="T11" fmla="*/ 294 h 453"/>
                <a:gd name="T12" fmla="*/ 23 w 176"/>
                <a:gd name="T13" fmla="*/ 202 h 453"/>
                <a:gd name="T14" fmla="*/ 23 w 176"/>
                <a:gd name="T15" fmla="*/ 89 h 453"/>
                <a:gd name="T16" fmla="*/ 18 w 176"/>
                <a:gd name="T17" fmla="*/ 7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6" h="453">
                  <a:moveTo>
                    <a:pt x="22" y="0"/>
                  </a:moveTo>
                  <a:cubicBezTo>
                    <a:pt x="29" y="33"/>
                    <a:pt x="33" y="70"/>
                    <a:pt x="28" y="104"/>
                  </a:cubicBezTo>
                  <a:cubicBezTo>
                    <a:pt x="20" y="156"/>
                    <a:pt x="0" y="208"/>
                    <a:pt x="6" y="261"/>
                  </a:cubicBezTo>
                  <a:cubicBezTo>
                    <a:pt x="12" y="312"/>
                    <a:pt x="38" y="366"/>
                    <a:pt x="75" y="403"/>
                  </a:cubicBezTo>
                  <a:cubicBezTo>
                    <a:pt x="106" y="433"/>
                    <a:pt x="140" y="439"/>
                    <a:pt x="176" y="453"/>
                  </a:cubicBezTo>
                  <a:cubicBezTo>
                    <a:pt x="149" y="430"/>
                    <a:pt x="116" y="413"/>
                    <a:pt x="91" y="387"/>
                  </a:cubicBezTo>
                  <a:cubicBezTo>
                    <a:pt x="62" y="355"/>
                    <a:pt x="43" y="309"/>
                    <a:pt x="30" y="268"/>
                  </a:cubicBezTo>
                  <a:cubicBezTo>
                    <a:pt x="14" y="218"/>
                    <a:pt x="24" y="167"/>
                    <a:pt x="31" y="117"/>
                  </a:cubicBezTo>
                  <a:cubicBezTo>
                    <a:pt x="36" y="88"/>
                    <a:pt x="46" y="33"/>
                    <a:pt x="2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745">
              <a:extLst>
                <a:ext uri="{FF2B5EF4-FFF2-40B4-BE49-F238E27FC236}">
                  <a16:creationId xmlns:a16="http://schemas.microsoft.com/office/drawing/2014/main" id="{56A002B1-639C-4474-8059-EAF36917E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693"/>
              <a:ext cx="19" cy="14"/>
            </a:xfrm>
            <a:custGeom>
              <a:avLst/>
              <a:gdLst>
                <a:gd name="T0" fmla="*/ 3 w 21"/>
                <a:gd name="T1" fmla="*/ 3 h 15"/>
                <a:gd name="T2" fmla="*/ 14 w 21"/>
                <a:gd name="T3" fmla="*/ 0 h 15"/>
                <a:gd name="T4" fmla="*/ 0 w 21"/>
                <a:gd name="T5" fmla="*/ 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3" y="3"/>
                  </a:moveTo>
                  <a:cubicBezTo>
                    <a:pt x="9" y="1"/>
                    <a:pt x="15" y="0"/>
                    <a:pt x="20" y="0"/>
                  </a:cubicBezTo>
                  <a:cubicBezTo>
                    <a:pt x="21" y="15"/>
                    <a:pt x="13" y="15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746">
              <a:extLst>
                <a:ext uri="{FF2B5EF4-FFF2-40B4-BE49-F238E27FC236}">
                  <a16:creationId xmlns:a16="http://schemas.microsoft.com/office/drawing/2014/main" id="{25101111-0F4B-422F-AFFE-3376DC16E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249"/>
              <a:ext cx="18" cy="13"/>
            </a:xfrm>
            <a:custGeom>
              <a:avLst/>
              <a:gdLst>
                <a:gd name="T0" fmla="*/ 10 w 19"/>
                <a:gd name="T1" fmla="*/ 11 h 14"/>
                <a:gd name="T2" fmla="*/ 13 w 19"/>
                <a:gd name="T3" fmla="*/ 4 h 14"/>
                <a:gd name="T4" fmla="*/ 3 w 19"/>
                <a:gd name="T5" fmla="*/ 0 h 14"/>
                <a:gd name="T6" fmla="*/ 6 w 19"/>
                <a:gd name="T7" fmla="*/ 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13" y="14"/>
                  </a:moveTo>
                  <a:cubicBezTo>
                    <a:pt x="13" y="9"/>
                    <a:pt x="19" y="9"/>
                    <a:pt x="16" y="4"/>
                  </a:cubicBezTo>
                  <a:cubicBezTo>
                    <a:pt x="11" y="2"/>
                    <a:pt x="8" y="0"/>
                    <a:pt x="3" y="0"/>
                  </a:cubicBezTo>
                  <a:cubicBezTo>
                    <a:pt x="0" y="7"/>
                    <a:pt x="5" y="10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747">
              <a:extLst>
                <a:ext uri="{FF2B5EF4-FFF2-40B4-BE49-F238E27FC236}">
                  <a16:creationId xmlns:a16="http://schemas.microsoft.com/office/drawing/2014/main" id="{8953DD65-8A00-438B-8043-66598F2B0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682"/>
              <a:ext cx="26" cy="26"/>
            </a:xfrm>
            <a:custGeom>
              <a:avLst/>
              <a:gdLst>
                <a:gd name="T0" fmla="*/ 9 w 29"/>
                <a:gd name="T1" fmla="*/ 0 h 29"/>
                <a:gd name="T2" fmla="*/ 13 w 29"/>
                <a:gd name="T3" fmla="*/ 21 h 29"/>
                <a:gd name="T4" fmla="*/ 21 w 29"/>
                <a:gd name="T5" fmla="*/ 9 h 29"/>
                <a:gd name="T6" fmla="*/ 13 w 29"/>
                <a:gd name="T7" fmla="*/ 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12" y="0"/>
                  </a:moveTo>
                  <a:cubicBezTo>
                    <a:pt x="0" y="11"/>
                    <a:pt x="5" y="22"/>
                    <a:pt x="19" y="29"/>
                  </a:cubicBezTo>
                  <a:cubicBezTo>
                    <a:pt x="27" y="24"/>
                    <a:pt x="28" y="21"/>
                    <a:pt x="29" y="12"/>
                  </a:cubicBezTo>
                  <a:cubicBezTo>
                    <a:pt x="24" y="12"/>
                    <a:pt x="22" y="10"/>
                    <a:pt x="19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748">
              <a:extLst>
                <a:ext uri="{FF2B5EF4-FFF2-40B4-BE49-F238E27FC236}">
                  <a16:creationId xmlns:a16="http://schemas.microsoft.com/office/drawing/2014/main" id="{7277AB32-DEDC-4B3E-AD56-A1D43EC14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313"/>
              <a:ext cx="176" cy="86"/>
            </a:xfrm>
            <a:custGeom>
              <a:avLst/>
              <a:gdLst>
                <a:gd name="T0" fmla="*/ 0 w 194"/>
                <a:gd name="T1" fmla="*/ 51 h 95"/>
                <a:gd name="T2" fmla="*/ 34 w 194"/>
                <a:gd name="T3" fmla="*/ 61 h 95"/>
                <a:gd name="T4" fmla="*/ 77 w 194"/>
                <a:gd name="T5" fmla="*/ 52 h 95"/>
                <a:gd name="T6" fmla="*/ 145 w 194"/>
                <a:gd name="T7" fmla="*/ 0 h 95"/>
                <a:gd name="T8" fmla="*/ 68 w 194"/>
                <a:gd name="T9" fmla="*/ 61 h 95"/>
                <a:gd name="T10" fmla="*/ 31 w 194"/>
                <a:gd name="T11" fmla="*/ 69 h 95"/>
                <a:gd name="T12" fmla="*/ 0 w 194"/>
                <a:gd name="T13" fmla="*/ 54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4" h="95">
                  <a:moveTo>
                    <a:pt x="0" y="68"/>
                  </a:moveTo>
                  <a:cubicBezTo>
                    <a:pt x="4" y="78"/>
                    <a:pt x="34" y="83"/>
                    <a:pt x="45" y="82"/>
                  </a:cubicBezTo>
                  <a:cubicBezTo>
                    <a:pt x="64" y="80"/>
                    <a:pt x="86" y="77"/>
                    <a:pt x="104" y="70"/>
                  </a:cubicBezTo>
                  <a:cubicBezTo>
                    <a:pt x="138" y="56"/>
                    <a:pt x="169" y="28"/>
                    <a:pt x="194" y="0"/>
                  </a:cubicBezTo>
                  <a:cubicBezTo>
                    <a:pt x="160" y="33"/>
                    <a:pt x="140" y="70"/>
                    <a:pt x="92" y="82"/>
                  </a:cubicBezTo>
                  <a:cubicBezTo>
                    <a:pt x="77" y="86"/>
                    <a:pt x="57" y="95"/>
                    <a:pt x="41" y="93"/>
                  </a:cubicBezTo>
                  <a:cubicBezTo>
                    <a:pt x="31" y="92"/>
                    <a:pt x="2" y="79"/>
                    <a:pt x="0" y="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749">
              <a:extLst>
                <a:ext uri="{FF2B5EF4-FFF2-40B4-BE49-F238E27FC236}">
                  <a16:creationId xmlns:a16="http://schemas.microsoft.com/office/drawing/2014/main" id="{1B2ED798-A64D-449D-9FD2-28729A883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556"/>
              <a:ext cx="64" cy="162"/>
            </a:xfrm>
            <a:custGeom>
              <a:avLst/>
              <a:gdLst>
                <a:gd name="T0" fmla="*/ 23 w 71"/>
                <a:gd name="T1" fmla="*/ 0 h 178"/>
                <a:gd name="T2" fmla="*/ 41 w 71"/>
                <a:gd name="T3" fmla="*/ 68 h 178"/>
                <a:gd name="T4" fmla="*/ 23 w 71"/>
                <a:gd name="T5" fmla="*/ 96 h 178"/>
                <a:gd name="T6" fmla="*/ 0 w 71"/>
                <a:gd name="T7" fmla="*/ 134 h 178"/>
                <a:gd name="T8" fmla="*/ 48 w 71"/>
                <a:gd name="T9" fmla="*/ 64 h 178"/>
                <a:gd name="T10" fmla="*/ 23 w 71"/>
                <a:gd name="T11" fmla="*/ 5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78">
                  <a:moveTo>
                    <a:pt x="31" y="0"/>
                  </a:moveTo>
                  <a:cubicBezTo>
                    <a:pt x="45" y="29"/>
                    <a:pt x="64" y="55"/>
                    <a:pt x="57" y="90"/>
                  </a:cubicBezTo>
                  <a:cubicBezTo>
                    <a:pt x="53" y="107"/>
                    <a:pt x="42" y="116"/>
                    <a:pt x="32" y="129"/>
                  </a:cubicBezTo>
                  <a:cubicBezTo>
                    <a:pt x="20" y="145"/>
                    <a:pt x="11" y="162"/>
                    <a:pt x="0" y="178"/>
                  </a:cubicBezTo>
                  <a:cubicBezTo>
                    <a:pt x="18" y="144"/>
                    <a:pt x="60" y="123"/>
                    <a:pt x="66" y="85"/>
                  </a:cubicBezTo>
                  <a:cubicBezTo>
                    <a:pt x="71" y="54"/>
                    <a:pt x="46" y="30"/>
                    <a:pt x="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750">
              <a:extLst>
                <a:ext uri="{FF2B5EF4-FFF2-40B4-BE49-F238E27FC236}">
                  <a16:creationId xmlns:a16="http://schemas.microsoft.com/office/drawing/2014/main" id="{8EC132D3-8265-4CBB-92CF-E0BD16D32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814"/>
              <a:ext cx="62" cy="232"/>
            </a:xfrm>
            <a:custGeom>
              <a:avLst/>
              <a:gdLst>
                <a:gd name="T0" fmla="*/ 33 w 68"/>
                <a:gd name="T1" fmla="*/ 0 h 255"/>
                <a:gd name="T2" fmla="*/ 50 w 68"/>
                <a:gd name="T3" fmla="*/ 21 h 255"/>
                <a:gd name="T4" fmla="*/ 29 w 68"/>
                <a:gd name="T5" fmla="*/ 43 h 255"/>
                <a:gd name="T6" fmla="*/ 5 w 68"/>
                <a:gd name="T7" fmla="*/ 107 h 255"/>
                <a:gd name="T8" fmla="*/ 42 w 68"/>
                <a:gd name="T9" fmla="*/ 192 h 255"/>
                <a:gd name="T10" fmla="*/ 14 w 68"/>
                <a:gd name="T11" fmla="*/ 145 h 255"/>
                <a:gd name="T12" fmla="*/ 0 w 68"/>
                <a:gd name="T13" fmla="*/ 96 h 255"/>
                <a:gd name="T14" fmla="*/ 33 w 68"/>
                <a:gd name="T15" fmla="*/ 3 h 2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255">
                  <a:moveTo>
                    <a:pt x="44" y="0"/>
                  </a:moveTo>
                  <a:cubicBezTo>
                    <a:pt x="51" y="3"/>
                    <a:pt x="68" y="20"/>
                    <a:pt x="66" y="28"/>
                  </a:cubicBezTo>
                  <a:cubicBezTo>
                    <a:pt x="65" y="35"/>
                    <a:pt x="43" y="50"/>
                    <a:pt x="38" y="57"/>
                  </a:cubicBezTo>
                  <a:cubicBezTo>
                    <a:pt x="21" y="80"/>
                    <a:pt x="9" y="114"/>
                    <a:pt x="8" y="143"/>
                  </a:cubicBezTo>
                  <a:cubicBezTo>
                    <a:pt x="6" y="185"/>
                    <a:pt x="37" y="221"/>
                    <a:pt x="55" y="255"/>
                  </a:cubicBezTo>
                  <a:cubicBezTo>
                    <a:pt x="38" y="236"/>
                    <a:pt x="30" y="212"/>
                    <a:pt x="17" y="192"/>
                  </a:cubicBezTo>
                  <a:cubicBezTo>
                    <a:pt x="4" y="170"/>
                    <a:pt x="0" y="155"/>
                    <a:pt x="0" y="127"/>
                  </a:cubicBezTo>
                  <a:cubicBezTo>
                    <a:pt x="0" y="78"/>
                    <a:pt x="36" y="48"/>
                    <a:pt x="4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751">
              <a:extLst>
                <a:ext uri="{FF2B5EF4-FFF2-40B4-BE49-F238E27FC236}">
                  <a16:creationId xmlns:a16="http://schemas.microsoft.com/office/drawing/2014/main" id="{DC10EA59-EEA9-4F49-BE02-5FCBB9282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82"/>
              <a:ext cx="42" cy="87"/>
            </a:xfrm>
            <a:custGeom>
              <a:avLst/>
              <a:gdLst>
                <a:gd name="T0" fmla="*/ 14 w 46"/>
                <a:gd name="T1" fmla="*/ 0 h 96"/>
                <a:gd name="T2" fmla="*/ 0 w 46"/>
                <a:gd name="T3" fmla="*/ 72 h 96"/>
                <a:gd name="T4" fmla="*/ 15 w 46"/>
                <a:gd name="T5" fmla="*/ 5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6">
                  <a:moveTo>
                    <a:pt x="17" y="0"/>
                  </a:moveTo>
                  <a:cubicBezTo>
                    <a:pt x="46" y="26"/>
                    <a:pt x="27" y="79"/>
                    <a:pt x="0" y="96"/>
                  </a:cubicBezTo>
                  <a:cubicBezTo>
                    <a:pt x="30" y="81"/>
                    <a:pt x="44" y="33"/>
                    <a:pt x="2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752">
              <a:extLst>
                <a:ext uri="{FF2B5EF4-FFF2-40B4-BE49-F238E27FC236}">
                  <a16:creationId xmlns:a16="http://schemas.microsoft.com/office/drawing/2014/main" id="{7C0BEB21-B18C-40FA-A3F3-39260340E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091"/>
              <a:ext cx="45" cy="144"/>
            </a:xfrm>
            <a:custGeom>
              <a:avLst/>
              <a:gdLst>
                <a:gd name="T0" fmla="*/ 26 w 50"/>
                <a:gd name="T1" fmla="*/ 119 h 158"/>
                <a:gd name="T2" fmla="*/ 8 w 50"/>
                <a:gd name="T3" fmla="*/ 57 h 158"/>
                <a:gd name="T4" fmla="*/ 1 w 50"/>
                <a:gd name="T5" fmla="*/ 0 h 158"/>
                <a:gd name="T6" fmla="*/ 37 w 50"/>
                <a:gd name="T7" fmla="*/ 114 h 158"/>
                <a:gd name="T8" fmla="*/ 26 w 50"/>
                <a:gd name="T9" fmla="*/ 11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58">
                  <a:moveTo>
                    <a:pt x="35" y="158"/>
                  </a:moveTo>
                  <a:cubicBezTo>
                    <a:pt x="38" y="130"/>
                    <a:pt x="18" y="101"/>
                    <a:pt x="11" y="75"/>
                  </a:cubicBezTo>
                  <a:cubicBezTo>
                    <a:pt x="4" y="51"/>
                    <a:pt x="1" y="26"/>
                    <a:pt x="1" y="0"/>
                  </a:cubicBezTo>
                  <a:cubicBezTo>
                    <a:pt x="0" y="49"/>
                    <a:pt x="26" y="110"/>
                    <a:pt x="50" y="150"/>
                  </a:cubicBezTo>
                  <a:cubicBezTo>
                    <a:pt x="45" y="151"/>
                    <a:pt x="40" y="152"/>
                    <a:pt x="35" y="1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753">
              <a:extLst>
                <a:ext uri="{FF2B5EF4-FFF2-40B4-BE49-F238E27FC236}">
                  <a16:creationId xmlns:a16="http://schemas.microsoft.com/office/drawing/2014/main" id="{F8FBDDA5-DFC5-4D5B-816A-47A464C9E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358"/>
              <a:ext cx="110" cy="29"/>
            </a:xfrm>
            <a:custGeom>
              <a:avLst/>
              <a:gdLst>
                <a:gd name="T0" fmla="*/ 91 w 121"/>
                <a:gd name="T1" fmla="*/ 25 h 31"/>
                <a:gd name="T2" fmla="*/ 44 w 121"/>
                <a:gd name="T3" fmla="*/ 12 h 31"/>
                <a:gd name="T4" fmla="*/ 9 w 121"/>
                <a:gd name="T5" fmla="*/ 0 h 31"/>
                <a:gd name="T6" fmla="*/ 0 w 121"/>
                <a:gd name="T7" fmla="*/ 21 h 31"/>
                <a:gd name="T8" fmla="*/ 88 w 121"/>
                <a:gd name="T9" fmla="*/ 2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31">
                  <a:moveTo>
                    <a:pt x="121" y="31"/>
                  </a:moveTo>
                  <a:cubicBezTo>
                    <a:pt x="106" y="20"/>
                    <a:pt x="77" y="19"/>
                    <a:pt x="58" y="15"/>
                  </a:cubicBezTo>
                  <a:cubicBezTo>
                    <a:pt x="41" y="12"/>
                    <a:pt x="27" y="8"/>
                    <a:pt x="12" y="0"/>
                  </a:cubicBezTo>
                  <a:cubicBezTo>
                    <a:pt x="7" y="8"/>
                    <a:pt x="3" y="17"/>
                    <a:pt x="0" y="25"/>
                  </a:cubicBezTo>
                  <a:cubicBezTo>
                    <a:pt x="28" y="10"/>
                    <a:pt x="90" y="20"/>
                    <a:pt x="118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754">
              <a:extLst>
                <a:ext uri="{FF2B5EF4-FFF2-40B4-BE49-F238E27FC236}">
                  <a16:creationId xmlns:a16="http://schemas.microsoft.com/office/drawing/2014/main" id="{19FA3CB2-05A4-44A6-9C58-05DD1FD59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140"/>
              <a:ext cx="126" cy="157"/>
            </a:xfrm>
            <a:custGeom>
              <a:avLst/>
              <a:gdLst>
                <a:gd name="T0" fmla="*/ 105 w 138"/>
                <a:gd name="T1" fmla="*/ 0 h 172"/>
                <a:gd name="T2" fmla="*/ 48 w 138"/>
                <a:gd name="T3" fmla="*/ 81 h 172"/>
                <a:gd name="T4" fmla="*/ 0 w 138"/>
                <a:gd name="T5" fmla="*/ 127 h 172"/>
                <a:gd name="T6" fmla="*/ 58 w 138"/>
                <a:gd name="T7" fmla="*/ 75 h 172"/>
                <a:gd name="T8" fmla="*/ 103 w 138"/>
                <a:gd name="T9" fmla="*/ 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38" y="0"/>
                  </a:moveTo>
                  <a:cubicBezTo>
                    <a:pt x="99" y="17"/>
                    <a:pt x="86" y="72"/>
                    <a:pt x="64" y="106"/>
                  </a:cubicBezTo>
                  <a:cubicBezTo>
                    <a:pt x="48" y="132"/>
                    <a:pt x="29" y="153"/>
                    <a:pt x="0" y="167"/>
                  </a:cubicBezTo>
                  <a:cubicBezTo>
                    <a:pt x="29" y="172"/>
                    <a:pt x="59" y="126"/>
                    <a:pt x="76" y="99"/>
                  </a:cubicBezTo>
                  <a:cubicBezTo>
                    <a:pt x="95" y="70"/>
                    <a:pt x="107" y="24"/>
                    <a:pt x="13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755">
              <a:extLst>
                <a:ext uri="{FF2B5EF4-FFF2-40B4-BE49-F238E27FC236}">
                  <a16:creationId xmlns:a16="http://schemas.microsoft.com/office/drawing/2014/main" id="{1D70F07F-FAA7-41BA-A63F-54C6E0086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501"/>
              <a:ext cx="179" cy="73"/>
            </a:xfrm>
            <a:custGeom>
              <a:avLst/>
              <a:gdLst>
                <a:gd name="T0" fmla="*/ 4 w 197"/>
                <a:gd name="T1" fmla="*/ 35 h 81"/>
                <a:gd name="T2" fmla="*/ 41 w 197"/>
                <a:gd name="T3" fmla="*/ 38 h 81"/>
                <a:gd name="T4" fmla="*/ 80 w 197"/>
                <a:gd name="T5" fmla="*/ 31 h 81"/>
                <a:gd name="T6" fmla="*/ 148 w 197"/>
                <a:gd name="T7" fmla="*/ 0 h 81"/>
                <a:gd name="T8" fmla="*/ 109 w 197"/>
                <a:gd name="T9" fmla="*/ 22 h 81"/>
                <a:gd name="T10" fmla="*/ 76 w 197"/>
                <a:gd name="T11" fmla="*/ 41 h 81"/>
                <a:gd name="T12" fmla="*/ 13 w 197"/>
                <a:gd name="T13" fmla="*/ 59 h 81"/>
                <a:gd name="T14" fmla="*/ 13 w 197"/>
                <a:gd name="T15" fmla="*/ 45 h 81"/>
                <a:gd name="T16" fmla="*/ 0 w 197"/>
                <a:gd name="T17" fmla="*/ 33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81">
                  <a:moveTo>
                    <a:pt x="4" y="48"/>
                  </a:moveTo>
                  <a:cubicBezTo>
                    <a:pt x="8" y="46"/>
                    <a:pt x="42" y="52"/>
                    <a:pt x="54" y="52"/>
                  </a:cubicBezTo>
                  <a:cubicBezTo>
                    <a:pt x="73" y="52"/>
                    <a:pt x="90" y="49"/>
                    <a:pt x="107" y="42"/>
                  </a:cubicBezTo>
                  <a:cubicBezTo>
                    <a:pt x="138" y="30"/>
                    <a:pt x="164" y="10"/>
                    <a:pt x="197" y="0"/>
                  </a:cubicBezTo>
                  <a:cubicBezTo>
                    <a:pt x="186" y="10"/>
                    <a:pt x="161" y="22"/>
                    <a:pt x="145" y="30"/>
                  </a:cubicBezTo>
                  <a:cubicBezTo>
                    <a:pt x="129" y="39"/>
                    <a:pt x="117" y="51"/>
                    <a:pt x="101" y="56"/>
                  </a:cubicBezTo>
                  <a:cubicBezTo>
                    <a:pt x="79" y="62"/>
                    <a:pt x="26" y="55"/>
                    <a:pt x="17" y="81"/>
                  </a:cubicBezTo>
                  <a:cubicBezTo>
                    <a:pt x="16" y="76"/>
                    <a:pt x="18" y="66"/>
                    <a:pt x="16" y="62"/>
                  </a:cubicBezTo>
                  <a:cubicBezTo>
                    <a:pt x="13" y="56"/>
                    <a:pt x="4" y="54"/>
                    <a:pt x="0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756">
              <a:extLst>
                <a:ext uri="{FF2B5EF4-FFF2-40B4-BE49-F238E27FC236}">
                  <a16:creationId xmlns:a16="http://schemas.microsoft.com/office/drawing/2014/main" id="{84A97146-9410-48BB-8082-0691BB6C0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829"/>
              <a:ext cx="56" cy="167"/>
            </a:xfrm>
            <a:custGeom>
              <a:avLst/>
              <a:gdLst>
                <a:gd name="T0" fmla="*/ 18 w 61"/>
                <a:gd name="T1" fmla="*/ 13 h 184"/>
                <a:gd name="T2" fmla="*/ 22 w 61"/>
                <a:gd name="T3" fmla="*/ 66 h 184"/>
                <a:gd name="T4" fmla="*/ 6 w 61"/>
                <a:gd name="T5" fmla="*/ 138 h 184"/>
                <a:gd name="T6" fmla="*/ 35 w 61"/>
                <a:gd name="T7" fmla="*/ 59 h 184"/>
                <a:gd name="T8" fmla="*/ 25 w 61"/>
                <a:gd name="T9" fmla="*/ 14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84">
                  <a:moveTo>
                    <a:pt x="24" y="17"/>
                  </a:moveTo>
                  <a:cubicBezTo>
                    <a:pt x="61" y="18"/>
                    <a:pt x="36" y="73"/>
                    <a:pt x="28" y="88"/>
                  </a:cubicBezTo>
                  <a:cubicBezTo>
                    <a:pt x="11" y="117"/>
                    <a:pt x="0" y="150"/>
                    <a:pt x="9" y="184"/>
                  </a:cubicBezTo>
                  <a:cubicBezTo>
                    <a:pt x="8" y="140"/>
                    <a:pt x="31" y="116"/>
                    <a:pt x="45" y="79"/>
                  </a:cubicBezTo>
                  <a:cubicBezTo>
                    <a:pt x="49" y="66"/>
                    <a:pt x="46" y="0"/>
                    <a:pt x="3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757">
              <a:extLst>
                <a:ext uri="{FF2B5EF4-FFF2-40B4-BE49-F238E27FC236}">
                  <a16:creationId xmlns:a16="http://schemas.microsoft.com/office/drawing/2014/main" id="{31670AEA-00EE-4D00-A9DE-1183B5DC6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308"/>
              <a:ext cx="214" cy="179"/>
            </a:xfrm>
            <a:custGeom>
              <a:avLst/>
              <a:gdLst>
                <a:gd name="T0" fmla="*/ 21 w 236"/>
                <a:gd name="T1" fmla="*/ 0 h 196"/>
                <a:gd name="T2" fmla="*/ 95 w 236"/>
                <a:gd name="T3" fmla="*/ 59 h 196"/>
                <a:gd name="T4" fmla="*/ 176 w 236"/>
                <a:gd name="T5" fmla="*/ 149 h 196"/>
                <a:gd name="T6" fmla="*/ 132 w 236"/>
                <a:gd name="T7" fmla="*/ 101 h 196"/>
                <a:gd name="T8" fmla="*/ 83 w 236"/>
                <a:gd name="T9" fmla="*/ 68 h 196"/>
                <a:gd name="T10" fmla="*/ 15 w 236"/>
                <a:gd name="T11" fmla="*/ 5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6" h="196">
                  <a:moveTo>
                    <a:pt x="28" y="0"/>
                  </a:moveTo>
                  <a:cubicBezTo>
                    <a:pt x="4" y="55"/>
                    <a:pt x="100" y="61"/>
                    <a:pt x="128" y="78"/>
                  </a:cubicBezTo>
                  <a:cubicBezTo>
                    <a:pt x="173" y="104"/>
                    <a:pt x="210" y="151"/>
                    <a:pt x="236" y="196"/>
                  </a:cubicBezTo>
                  <a:cubicBezTo>
                    <a:pt x="213" y="181"/>
                    <a:pt x="199" y="151"/>
                    <a:pt x="177" y="134"/>
                  </a:cubicBezTo>
                  <a:cubicBezTo>
                    <a:pt x="155" y="119"/>
                    <a:pt x="137" y="98"/>
                    <a:pt x="111" y="89"/>
                  </a:cubicBezTo>
                  <a:cubicBezTo>
                    <a:pt x="78" y="78"/>
                    <a:pt x="0" y="62"/>
                    <a:pt x="2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758">
              <a:extLst>
                <a:ext uri="{FF2B5EF4-FFF2-40B4-BE49-F238E27FC236}">
                  <a16:creationId xmlns:a16="http://schemas.microsoft.com/office/drawing/2014/main" id="{C0F4481E-D24D-4937-836C-6687A0742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599"/>
              <a:ext cx="78" cy="236"/>
            </a:xfrm>
            <a:custGeom>
              <a:avLst/>
              <a:gdLst>
                <a:gd name="T0" fmla="*/ 52 w 86"/>
                <a:gd name="T1" fmla="*/ 0 h 259"/>
                <a:gd name="T2" fmla="*/ 57 w 86"/>
                <a:gd name="T3" fmla="*/ 52 h 259"/>
                <a:gd name="T4" fmla="*/ 62 w 86"/>
                <a:gd name="T5" fmla="*/ 98 h 259"/>
                <a:gd name="T6" fmla="*/ 0 w 86"/>
                <a:gd name="T7" fmla="*/ 196 h 259"/>
                <a:gd name="T8" fmla="*/ 46 w 86"/>
                <a:gd name="T9" fmla="*/ 100 h 259"/>
                <a:gd name="T10" fmla="*/ 45 w 86"/>
                <a:gd name="T11" fmla="*/ 53 h 259"/>
                <a:gd name="T12" fmla="*/ 52 w 86"/>
                <a:gd name="T13" fmla="*/ 9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59">
                  <a:moveTo>
                    <a:pt x="69" y="0"/>
                  </a:moveTo>
                  <a:cubicBezTo>
                    <a:pt x="67" y="25"/>
                    <a:pt x="69" y="45"/>
                    <a:pt x="76" y="69"/>
                  </a:cubicBezTo>
                  <a:cubicBezTo>
                    <a:pt x="81" y="89"/>
                    <a:pt x="86" y="110"/>
                    <a:pt x="83" y="131"/>
                  </a:cubicBezTo>
                  <a:cubicBezTo>
                    <a:pt x="74" y="184"/>
                    <a:pt x="34" y="221"/>
                    <a:pt x="0" y="259"/>
                  </a:cubicBezTo>
                  <a:cubicBezTo>
                    <a:pt x="27" y="219"/>
                    <a:pt x="54" y="182"/>
                    <a:pt x="62" y="133"/>
                  </a:cubicBezTo>
                  <a:cubicBezTo>
                    <a:pt x="65" y="111"/>
                    <a:pt x="61" y="92"/>
                    <a:pt x="61" y="70"/>
                  </a:cubicBezTo>
                  <a:cubicBezTo>
                    <a:pt x="60" y="51"/>
                    <a:pt x="65" y="31"/>
                    <a:pt x="69" y="1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759">
              <a:extLst>
                <a:ext uri="{FF2B5EF4-FFF2-40B4-BE49-F238E27FC236}">
                  <a16:creationId xmlns:a16="http://schemas.microsoft.com/office/drawing/2014/main" id="{65E55467-0F64-4C10-9331-A98482F51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401"/>
              <a:ext cx="74" cy="152"/>
            </a:xfrm>
            <a:custGeom>
              <a:avLst/>
              <a:gdLst>
                <a:gd name="T0" fmla="*/ 0 w 81"/>
                <a:gd name="T1" fmla="*/ 0 h 166"/>
                <a:gd name="T2" fmla="*/ 37 w 81"/>
                <a:gd name="T3" fmla="*/ 55 h 166"/>
                <a:gd name="T4" fmla="*/ 62 w 81"/>
                <a:gd name="T5" fmla="*/ 127 h 166"/>
                <a:gd name="T6" fmla="*/ 43 w 81"/>
                <a:gd name="T7" fmla="*/ 48 h 166"/>
                <a:gd name="T8" fmla="*/ 31 w 81"/>
                <a:gd name="T9" fmla="*/ 16 h 166"/>
                <a:gd name="T10" fmla="*/ 5 w 81"/>
                <a:gd name="T11" fmla="*/ 0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66">
                  <a:moveTo>
                    <a:pt x="0" y="0"/>
                  </a:moveTo>
                  <a:cubicBezTo>
                    <a:pt x="28" y="4"/>
                    <a:pt x="44" y="49"/>
                    <a:pt x="49" y="71"/>
                  </a:cubicBezTo>
                  <a:cubicBezTo>
                    <a:pt x="56" y="108"/>
                    <a:pt x="56" y="135"/>
                    <a:pt x="81" y="166"/>
                  </a:cubicBezTo>
                  <a:cubicBezTo>
                    <a:pt x="59" y="134"/>
                    <a:pt x="67" y="97"/>
                    <a:pt x="56" y="62"/>
                  </a:cubicBezTo>
                  <a:cubicBezTo>
                    <a:pt x="51" y="49"/>
                    <a:pt x="48" y="34"/>
                    <a:pt x="40" y="22"/>
                  </a:cubicBezTo>
                  <a:cubicBezTo>
                    <a:pt x="31" y="10"/>
                    <a:pt x="18" y="8"/>
                    <a:pt x="8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760">
              <a:extLst>
                <a:ext uri="{FF2B5EF4-FFF2-40B4-BE49-F238E27FC236}">
                  <a16:creationId xmlns:a16="http://schemas.microsoft.com/office/drawing/2014/main" id="{E9E7784C-ABE1-4B4A-9125-BA3BE93A7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236"/>
              <a:ext cx="22" cy="65"/>
            </a:xfrm>
            <a:custGeom>
              <a:avLst/>
              <a:gdLst>
                <a:gd name="T0" fmla="*/ 3 w 24"/>
                <a:gd name="T1" fmla="*/ 0 h 71"/>
                <a:gd name="T2" fmla="*/ 6 w 24"/>
                <a:gd name="T3" fmla="*/ 27 h 71"/>
                <a:gd name="T4" fmla="*/ 0 w 24"/>
                <a:gd name="T5" fmla="*/ 55 h 71"/>
                <a:gd name="T6" fmla="*/ 3 w 24"/>
                <a:gd name="T7" fmla="*/ 5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71">
                  <a:moveTo>
                    <a:pt x="3" y="0"/>
                  </a:moveTo>
                  <a:cubicBezTo>
                    <a:pt x="2" y="11"/>
                    <a:pt x="9" y="23"/>
                    <a:pt x="8" y="36"/>
                  </a:cubicBezTo>
                  <a:cubicBezTo>
                    <a:pt x="7" y="49"/>
                    <a:pt x="5" y="62"/>
                    <a:pt x="0" y="71"/>
                  </a:cubicBezTo>
                  <a:cubicBezTo>
                    <a:pt x="15" y="55"/>
                    <a:pt x="24" y="22"/>
                    <a:pt x="3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761">
              <a:extLst>
                <a:ext uri="{FF2B5EF4-FFF2-40B4-BE49-F238E27FC236}">
                  <a16:creationId xmlns:a16="http://schemas.microsoft.com/office/drawing/2014/main" id="{3A306C85-441C-4C8A-B64F-694C39158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87"/>
              <a:ext cx="57" cy="106"/>
            </a:xfrm>
            <a:custGeom>
              <a:avLst/>
              <a:gdLst>
                <a:gd name="T0" fmla="*/ 35 w 62"/>
                <a:gd name="T1" fmla="*/ 2 h 116"/>
                <a:gd name="T2" fmla="*/ 43 w 62"/>
                <a:gd name="T3" fmla="*/ 48 h 116"/>
                <a:gd name="T4" fmla="*/ 0 w 62"/>
                <a:gd name="T5" fmla="*/ 87 h 116"/>
                <a:gd name="T6" fmla="*/ 46 w 62"/>
                <a:gd name="T7" fmla="*/ 52 h 116"/>
                <a:gd name="T8" fmla="*/ 45 w 62"/>
                <a:gd name="T9" fmla="*/ 23 h 116"/>
                <a:gd name="T10" fmla="*/ 39 w 62"/>
                <a:gd name="T11" fmla="*/ 10 h 116"/>
                <a:gd name="T12" fmla="*/ 35 w 62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6">
                  <a:moveTo>
                    <a:pt x="45" y="2"/>
                  </a:moveTo>
                  <a:cubicBezTo>
                    <a:pt x="57" y="17"/>
                    <a:pt x="60" y="45"/>
                    <a:pt x="56" y="63"/>
                  </a:cubicBezTo>
                  <a:cubicBezTo>
                    <a:pt x="49" y="89"/>
                    <a:pt x="27" y="110"/>
                    <a:pt x="0" y="114"/>
                  </a:cubicBezTo>
                  <a:cubicBezTo>
                    <a:pt x="29" y="116"/>
                    <a:pt x="51" y="94"/>
                    <a:pt x="59" y="68"/>
                  </a:cubicBezTo>
                  <a:cubicBezTo>
                    <a:pt x="62" y="55"/>
                    <a:pt x="62" y="42"/>
                    <a:pt x="58" y="30"/>
                  </a:cubicBezTo>
                  <a:cubicBezTo>
                    <a:pt x="56" y="24"/>
                    <a:pt x="53" y="19"/>
                    <a:pt x="50" y="13"/>
                  </a:cubicBezTo>
                  <a:cubicBezTo>
                    <a:pt x="49" y="10"/>
                    <a:pt x="45" y="0"/>
                    <a:pt x="45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762">
              <a:extLst>
                <a:ext uri="{FF2B5EF4-FFF2-40B4-BE49-F238E27FC236}">
                  <a16:creationId xmlns:a16="http://schemas.microsoft.com/office/drawing/2014/main" id="{F080261D-04D1-49CA-A8A7-D37B18D19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120"/>
              <a:ext cx="49" cy="74"/>
            </a:xfrm>
            <a:custGeom>
              <a:avLst/>
              <a:gdLst>
                <a:gd name="T0" fmla="*/ 40 w 54"/>
                <a:gd name="T1" fmla="*/ 0 h 81"/>
                <a:gd name="T2" fmla="*/ 18 w 54"/>
                <a:gd name="T3" fmla="*/ 28 h 81"/>
                <a:gd name="T4" fmla="*/ 0 w 54"/>
                <a:gd name="T5" fmla="*/ 62 h 81"/>
                <a:gd name="T6" fmla="*/ 37 w 54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1">
                  <a:moveTo>
                    <a:pt x="54" y="0"/>
                  </a:moveTo>
                  <a:cubicBezTo>
                    <a:pt x="40" y="1"/>
                    <a:pt x="30" y="26"/>
                    <a:pt x="24" y="37"/>
                  </a:cubicBezTo>
                  <a:cubicBezTo>
                    <a:pt x="16" y="51"/>
                    <a:pt x="11" y="68"/>
                    <a:pt x="0" y="81"/>
                  </a:cubicBezTo>
                  <a:cubicBezTo>
                    <a:pt x="10" y="52"/>
                    <a:pt x="21" y="15"/>
                    <a:pt x="50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763">
              <a:extLst>
                <a:ext uri="{FF2B5EF4-FFF2-40B4-BE49-F238E27FC236}">
                  <a16:creationId xmlns:a16="http://schemas.microsoft.com/office/drawing/2014/main" id="{ED67CA06-7AE1-4C1E-B197-869A3B04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66"/>
              <a:ext cx="55" cy="135"/>
            </a:xfrm>
            <a:custGeom>
              <a:avLst/>
              <a:gdLst>
                <a:gd name="T0" fmla="*/ 12 w 60"/>
                <a:gd name="T1" fmla="*/ 0 h 149"/>
                <a:gd name="T2" fmla="*/ 19 w 60"/>
                <a:gd name="T3" fmla="*/ 22 h 149"/>
                <a:gd name="T4" fmla="*/ 21 w 60"/>
                <a:gd name="T5" fmla="*/ 47 h 149"/>
                <a:gd name="T6" fmla="*/ 0 w 60"/>
                <a:gd name="T7" fmla="*/ 111 h 149"/>
                <a:gd name="T8" fmla="*/ 12 w 60"/>
                <a:gd name="T9" fmla="*/ 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9">
                  <a:moveTo>
                    <a:pt x="15" y="0"/>
                  </a:moveTo>
                  <a:cubicBezTo>
                    <a:pt x="14" y="3"/>
                    <a:pt x="24" y="23"/>
                    <a:pt x="25" y="29"/>
                  </a:cubicBezTo>
                  <a:cubicBezTo>
                    <a:pt x="27" y="40"/>
                    <a:pt x="28" y="52"/>
                    <a:pt x="27" y="63"/>
                  </a:cubicBezTo>
                  <a:cubicBezTo>
                    <a:pt x="26" y="91"/>
                    <a:pt x="14" y="125"/>
                    <a:pt x="0" y="149"/>
                  </a:cubicBezTo>
                  <a:cubicBezTo>
                    <a:pt x="23" y="111"/>
                    <a:pt x="60" y="39"/>
                    <a:pt x="15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764">
              <a:extLst>
                <a:ext uri="{FF2B5EF4-FFF2-40B4-BE49-F238E27FC236}">
                  <a16:creationId xmlns:a16="http://schemas.microsoft.com/office/drawing/2014/main" id="{D8AB1126-6FCF-42A4-9D04-F8AB8CCA5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205"/>
              <a:ext cx="205" cy="79"/>
            </a:xfrm>
            <a:custGeom>
              <a:avLst/>
              <a:gdLst>
                <a:gd name="T0" fmla="*/ 0 w 225"/>
                <a:gd name="T1" fmla="*/ 0 h 86"/>
                <a:gd name="T2" fmla="*/ 42 w 225"/>
                <a:gd name="T3" fmla="*/ 34 h 86"/>
                <a:gd name="T4" fmla="*/ 85 w 225"/>
                <a:gd name="T5" fmla="*/ 51 h 86"/>
                <a:gd name="T6" fmla="*/ 170 w 225"/>
                <a:gd name="T7" fmla="*/ 66 h 86"/>
                <a:gd name="T8" fmla="*/ 81 w 225"/>
                <a:gd name="T9" fmla="*/ 64 h 86"/>
                <a:gd name="T10" fmla="*/ 6 w 225"/>
                <a:gd name="T11" fmla="*/ 6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5" h="86">
                  <a:moveTo>
                    <a:pt x="0" y="0"/>
                  </a:moveTo>
                  <a:cubicBezTo>
                    <a:pt x="19" y="9"/>
                    <a:pt x="36" y="31"/>
                    <a:pt x="55" y="43"/>
                  </a:cubicBezTo>
                  <a:cubicBezTo>
                    <a:pt x="73" y="55"/>
                    <a:pt x="90" y="63"/>
                    <a:pt x="112" y="65"/>
                  </a:cubicBezTo>
                  <a:cubicBezTo>
                    <a:pt x="150" y="69"/>
                    <a:pt x="189" y="71"/>
                    <a:pt x="225" y="85"/>
                  </a:cubicBezTo>
                  <a:cubicBezTo>
                    <a:pt x="187" y="78"/>
                    <a:pt x="147" y="86"/>
                    <a:pt x="108" y="83"/>
                  </a:cubicBezTo>
                  <a:cubicBezTo>
                    <a:pt x="64" y="78"/>
                    <a:pt x="28" y="45"/>
                    <a:pt x="9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765">
              <a:extLst>
                <a:ext uri="{FF2B5EF4-FFF2-40B4-BE49-F238E27FC236}">
                  <a16:creationId xmlns:a16="http://schemas.microsoft.com/office/drawing/2014/main" id="{8CAF0B26-70DC-4A60-80E1-B1004FE22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979"/>
              <a:ext cx="142" cy="145"/>
            </a:xfrm>
            <a:custGeom>
              <a:avLst/>
              <a:gdLst>
                <a:gd name="T0" fmla="*/ 117 w 156"/>
                <a:gd name="T1" fmla="*/ 0 h 159"/>
                <a:gd name="T2" fmla="*/ 106 w 156"/>
                <a:gd name="T3" fmla="*/ 24 h 159"/>
                <a:gd name="T4" fmla="*/ 87 w 156"/>
                <a:gd name="T5" fmla="*/ 55 h 159"/>
                <a:gd name="T6" fmla="*/ 61 w 156"/>
                <a:gd name="T7" fmla="*/ 78 h 159"/>
                <a:gd name="T8" fmla="*/ 37 w 156"/>
                <a:gd name="T9" fmla="*/ 91 h 159"/>
                <a:gd name="T10" fmla="*/ 3 w 156"/>
                <a:gd name="T11" fmla="*/ 118 h 159"/>
                <a:gd name="T12" fmla="*/ 0 w 156"/>
                <a:gd name="T13" fmla="*/ 120 h 159"/>
                <a:gd name="T14" fmla="*/ 82 w 156"/>
                <a:gd name="T15" fmla="*/ 67 h 159"/>
                <a:gd name="T16" fmla="*/ 99 w 156"/>
                <a:gd name="T17" fmla="*/ 38 h 159"/>
                <a:gd name="T18" fmla="*/ 107 w 156"/>
                <a:gd name="T19" fmla="*/ 18 h 159"/>
                <a:gd name="T20" fmla="*/ 114 w 156"/>
                <a:gd name="T21" fmla="*/ 5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159">
                  <a:moveTo>
                    <a:pt x="156" y="0"/>
                  </a:moveTo>
                  <a:cubicBezTo>
                    <a:pt x="148" y="7"/>
                    <a:pt x="143" y="22"/>
                    <a:pt x="139" y="32"/>
                  </a:cubicBezTo>
                  <a:cubicBezTo>
                    <a:pt x="133" y="45"/>
                    <a:pt x="125" y="60"/>
                    <a:pt x="116" y="72"/>
                  </a:cubicBezTo>
                  <a:cubicBezTo>
                    <a:pt x="108" y="84"/>
                    <a:pt x="94" y="95"/>
                    <a:pt x="81" y="102"/>
                  </a:cubicBezTo>
                  <a:cubicBezTo>
                    <a:pt x="70" y="108"/>
                    <a:pt x="60" y="114"/>
                    <a:pt x="49" y="121"/>
                  </a:cubicBezTo>
                  <a:cubicBezTo>
                    <a:pt x="34" y="132"/>
                    <a:pt x="17" y="142"/>
                    <a:pt x="3" y="155"/>
                  </a:cubicBezTo>
                  <a:cubicBezTo>
                    <a:pt x="2" y="156"/>
                    <a:pt x="1" y="158"/>
                    <a:pt x="0" y="159"/>
                  </a:cubicBezTo>
                  <a:cubicBezTo>
                    <a:pt x="31" y="127"/>
                    <a:pt x="80" y="121"/>
                    <a:pt x="109" y="88"/>
                  </a:cubicBezTo>
                  <a:cubicBezTo>
                    <a:pt x="120" y="77"/>
                    <a:pt x="124" y="64"/>
                    <a:pt x="132" y="50"/>
                  </a:cubicBezTo>
                  <a:cubicBezTo>
                    <a:pt x="137" y="42"/>
                    <a:pt x="140" y="33"/>
                    <a:pt x="143" y="24"/>
                  </a:cubicBezTo>
                  <a:cubicBezTo>
                    <a:pt x="145" y="18"/>
                    <a:pt x="146" y="10"/>
                    <a:pt x="150" y="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766">
              <a:extLst>
                <a:ext uri="{FF2B5EF4-FFF2-40B4-BE49-F238E27FC236}">
                  <a16:creationId xmlns:a16="http://schemas.microsoft.com/office/drawing/2014/main" id="{48182C76-FCFE-4EEA-AB49-7914A9700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924"/>
              <a:ext cx="23" cy="129"/>
            </a:xfrm>
            <a:custGeom>
              <a:avLst/>
              <a:gdLst>
                <a:gd name="T0" fmla="*/ 12 w 25"/>
                <a:gd name="T1" fmla="*/ 0 h 142"/>
                <a:gd name="T2" fmla="*/ 18 w 25"/>
                <a:gd name="T3" fmla="*/ 46 h 142"/>
                <a:gd name="T4" fmla="*/ 1 w 25"/>
                <a:gd name="T5" fmla="*/ 106 h 142"/>
                <a:gd name="T6" fmla="*/ 10 w 25"/>
                <a:gd name="T7" fmla="*/ 79 h 142"/>
                <a:gd name="T8" fmla="*/ 14 w 25"/>
                <a:gd name="T9" fmla="*/ 48 h 142"/>
                <a:gd name="T10" fmla="*/ 12 w 25"/>
                <a:gd name="T11" fmla="*/ 5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2">
                  <a:moveTo>
                    <a:pt x="15" y="0"/>
                  </a:moveTo>
                  <a:cubicBezTo>
                    <a:pt x="24" y="20"/>
                    <a:pt x="25" y="40"/>
                    <a:pt x="24" y="62"/>
                  </a:cubicBezTo>
                  <a:cubicBezTo>
                    <a:pt x="22" y="92"/>
                    <a:pt x="13" y="116"/>
                    <a:pt x="1" y="142"/>
                  </a:cubicBezTo>
                  <a:cubicBezTo>
                    <a:pt x="0" y="132"/>
                    <a:pt x="11" y="116"/>
                    <a:pt x="13" y="106"/>
                  </a:cubicBezTo>
                  <a:cubicBezTo>
                    <a:pt x="16" y="92"/>
                    <a:pt x="17" y="78"/>
                    <a:pt x="17" y="64"/>
                  </a:cubicBezTo>
                  <a:cubicBezTo>
                    <a:pt x="18" y="55"/>
                    <a:pt x="23" y="8"/>
                    <a:pt x="15" y="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767">
              <a:extLst>
                <a:ext uri="{FF2B5EF4-FFF2-40B4-BE49-F238E27FC236}">
                  <a16:creationId xmlns:a16="http://schemas.microsoft.com/office/drawing/2014/main" id="{1EBF50A4-F036-4139-91F6-F7CF3332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275"/>
              <a:ext cx="32" cy="42"/>
            </a:xfrm>
            <a:custGeom>
              <a:avLst/>
              <a:gdLst>
                <a:gd name="T0" fmla="*/ 5 w 35"/>
                <a:gd name="T1" fmla="*/ 0 h 47"/>
                <a:gd name="T2" fmla="*/ 0 w 35"/>
                <a:gd name="T3" fmla="*/ 28 h 47"/>
                <a:gd name="T4" fmla="*/ 24 w 35"/>
                <a:gd name="T5" fmla="*/ 34 h 47"/>
                <a:gd name="T6" fmla="*/ 8 w 35"/>
                <a:gd name="T7" fmla="*/ 4 h 47"/>
                <a:gd name="T8" fmla="*/ 8 w 35"/>
                <a:gd name="T9" fmla="*/ 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8" y="0"/>
                  </a:moveTo>
                  <a:cubicBezTo>
                    <a:pt x="17" y="20"/>
                    <a:pt x="32" y="39"/>
                    <a:pt x="0" y="39"/>
                  </a:cubicBezTo>
                  <a:cubicBezTo>
                    <a:pt x="10" y="39"/>
                    <a:pt x="23" y="42"/>
                    <a:pt x="31" y="47"/>
                  </a:cubicBezTo>
                  <a:cubicBezTo>
                    <a:pt x="35" y="30"/>
                    <a:pt x="18" y="19"/>
                    <a:pt x="11" y="5"/>
                  </a:cubicBezTo>
                  <a:cubicBezTo>
                    <a:pt x="8" y="3"/>
                    <a:pt x="10" y="6"/>
                    <a:pt x="1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768">
              <a:extLst>
                <a:ext uri="{FF2B5EF4-FFF2-40B4-BE49-F238E27FC236}">
                  <a16:creationId xmlns:a16="http://schemas.microsoft.com/office/drawing/2014/main" id="{73616BEC-DA94-405B-9259-87457E0B3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225"/>
              <a:ext cx="78" cy="16"/>
            </a:xfrm>
            <a:custGeom>
              <a:avLst/>
              <a:gdLst>
                <a:gd name="T0" fmla="*/ 0 w 86"/>
                <a:gd name="T1" fmla="*/ 3 h 18"/>
                <a:gd name="T2" fmla="*/ 5 w 86"/>
                <a:gd name="T3" fmla="*/ 12 h 18"/>
                <a:gd name="T4" fmla="*/ 36 w 86"/>
                <a:gd name="T5" fmla="*/ 4 h 18"/>
                <a:gd name="T6" fmla="*/ 64 w 86"/>
                <a:gd name="T7" fmla="*/ 10 h 18"/>
                <a:gd name="T8" fmla="*/ 35 w 86"/>
                <a:gd name="T9" fmla="*/ 2 h 18"/>
                <a:gd name="T10" fmla="*/ 5 w 86"/>
                <a:gd name="T11" fmla="*/ 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8">
                  <a:moveTo>
                    <a:pt x="0" y="3"/>
                  </a:moveTo>
                  <a:cubicBezTo>
                    <a:pt x="2" y="8"/>
                    <a:pt x="4" y="13"/>
                    <a:pt x="5" y="18"/>
                  </a:cubicBezTo>
                  <a:cubicBezTo>
                    <a:pt x="17" y="12"/>
                    <a:pt x="34" y="11"/>
                    <a:pt x="48" y="7"/>
                  </a:cubicBezTo>
                  <a:cubicBezTo>
                    <a:pt x="64" y="3"/>
                    <a:pt x="71" y="8"/>
                    <a:pt x="86" y="14"/>
                  </a:cubicBezTo>
                  <a:cubicBezTo>
                    <a:pt x="74" y="0"/>
                    <a:pt x="63" y="0"/>
                    <a:pt x="47" y="2"/>
                  </a:cubicBezTo>
                  <a:cubicBezTo>
                    <a:pt x="34" y="4"/>
                    <a:pt x="18" y="3"/>
                    <a:pt x="5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Freeform 769">
              <a:extLst>
                <a:ext uri="{FF2B5EF4-FFF2-40B4-BE49-F238E27FC236}">
                  <a16:creationId xmlns:a16="http://schemas.microsoft.com/office/drawing/2014/main" id="{3CAE2964-E5BD-4C9A-9A24-891277A6D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914"/>
              <a:ext cx="21" cy="41"/>
            </a:xfrm>
            <a:custGeom>
              <a:avLst/>
              <a:gdLst>
                <a:gd name="T0" fmla="*/ 0 w 23"/>
                <a:gd name="T1" fmla="*/ 1 h 45"/>
                <a:gd name="T2" fmla="*/ 8 w 23"/>
                <a:gd name="T3" fmla="*/ 0 h 45"/>
                <a:gd name="T4" fmla="*/ 16 w 23"/>
                <a:gd name="T5" fmla="*/ 34 h 45"/>
                <a:gd name="T6" fmla="*/ 3 w 23"/>
                <a:gd name="T7" fmla="*/ 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5">
                  <a:moveTo>
                    <a:pt x="0" y="1"/>
                  </a:moveTo>
                  <a:cubicBezTo>
                    <a:pt x="4" y="5"/>
                    <a:pt x="9" y="6"/>
                    <a:pt x="11" y="0"/>
                  </a:cubicBezTo>
                  <a:cubicBezTo>
                    <a:pt x="16" y="11"/>
                    <a:pt x="23" y="33"/>
                    <a:pt x="22" y="45"/>
                  </a:cubicBezTo>
                  <a:cubicBezTo>
                    <a:pt x="14" y="39"/>
                    <a:pt x="5" y="13"/>
                    <a:pt x="3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770">
              <a:extLst>
                <a:ext uri="{FF2B5EF4-FFF2-40B4-BE49-F238E27FC236}">
                  <a16:creationId xmlns:a16="http://schemas.microsoft.com/office/drawing/2014/main" id="{48A81173-5061-4E02-AFAB-FA7A071C0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214"/>
              <a:ext cx="53" cy="85"/>
            </a:xfrm>
            <a:custGeom>
              <a:avLst/>
              <a:gdLst>
                <a:gd name="T0" fmla="*/ 0 w 59"/>
                <a:gd name="T1" fmla="*/ 61 h 93"/>
                <a:gd name="T2" fmla="*/ 9 w 59"/>
                <a:gd name="T3" fmla="*/ 71 h 93"/>
                <a:gd name="T4" fmla="*/ 11 w 59"/>
                <a:gd name="T5" fmla="*/ 66 h 93"/>
                <a:gd name="T6" fmla="*/ 14 w 59"/>
                <a:gd name="T7" fmla="*/ 58 h 93"/>
                <a:gd name="T8" fmla="*/ 25 w 59"/>
                <a:gd name="T9" fmla="*/ 37 h 93"/>
                <a:gd name="T10" fmla="*/ 43 w 59"/>
                <a:gd name="T11" fmla="*/ 0 h 93"/>
                <a:gd name="T12" fmla="*/ 30 w 59"/>
                <a:gd name="T13" fmla="*/ 20 h 93"/>
                <a:gd name="T14" fmla="*/ 20 w 59"/>
                <a:gd name="T15" fmla="*/ 38 h 93"/>
                <a:gd name="T16" fmla="*/ 11 w 59"/>
                <a:gd name="T17" fmla="*/ 50 h 93"/>
                <a:gd name="T18" fmla="*/ 2 w 59"/>
                <a:gd name="T19" fmla="*/ 59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93">
                  <a:moveTo>
                    <a:pt x="0" y="80"/>
                  </a:moveTo>
                  <a:cubicBezTo>
                    <a:pt x="9" y="82"/>
                    <a:pt x="7" y="87"/>
                    <a:pt x="12" y="93"/>
                  </a:cubicBezTo>
                  <a:cubicBezTo>
                    <a:pt x="14" y="91"/>
                    <a:pt x="14" y="88"/>
                    <a:pt x="15" y="86"/>
                  </a:cubicBezTo>
                  <a:cubicBezTo>
                    <a:pt x="16" y="82"/>
                    <a:pt x="18" y="79"/>
                    <a:pt x="20" y="75"/>
                  </a:cubicBezTo>
                  <a:cubicBezTo>
                    <a:pt x="24" y="66"/>
                    <a:pt x="30" y="58"/>
                    <a:pt x="34" y="49"/>
                  </a:cubicBezTo>
                  <a:cubicBezTo>
                    <a:pt x="43" y="33"/>
                    <a:pt x="51" y="16"/>
                    <a:pt x="59" y="0"/>
                  </a:cubicBezTo>
                  <a:cubicBezTo>
                    <a:pt x="51" y="6"/>
                    <a:pt x="46" y="18"/>
                    <a:pt x="41" y="26"/>
                  </a:cubicBezTo>
                  <a:cubicBezTo>
                    <a:pt x="37" y="34"/>
                    <a:pt x="32" y="42"/>
                    <a:pt x="27" y="50"/>
                  </a:cubicBezTo>
                  <a:cubicBezTo>
                    <a:pt x="23" y="56"/>
                    <a:pt x="20" y="61"/>
                    <a:pt x="15" y="66"/>
                  </a:cubicBezTo>
                  <a:cubicBezTo>
                    <a:pt x="12" y="69"/>
                    <a:pt x="7" y="78"/>
                    <a:pt x="2" y="7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771">
              <a:extLst>
                <a:ext uri="{FF2B5EF4-FFF2-40B4-BE49-F238E27FC236}">
                  <a16:creationId xmlns:a16="http://schemas.microsoft.com/office/drawing/2014/main" id="{7CD847A5-6DA5-45FD-B7CC-911FA8F35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235"/>
              <a:ext cx="43" cy="51"/>
            </a:xfrm>
            <a:custGeom>
              <a:avLst/>
              <a:gdLst>
                <a:gd name="T0" fmla="*/ 16 w 47"/>
                <a:gd name="T1" fmla="*/ 37 h 56"/>
                <a:gd name="T2" fmla="*/ 27 w 47"/>
                <a:gd name="T3" fmla="*/ 42 h 56"/>
                <a:gd name="T4" fmla="*/ 0 w 47"/>
                <a:gd name="T5" fmla="*/ 0 h 56"/>
                <a:gd name="T6" fmla="*/ 16 w 47"/>
                <a:gd name="T7" fmla="*/ 22 h 56"/>
                <a:gd name="T8" fmla="*/ 19 w 47"/>
                <a:gd name="T9" fmla="*/ 30 h 56"/>
                <a:gd name="T10" fmla="*/ 16 w 47"/>
                <a:gd name="T11" fmla="*/ 36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56">
                  <a:moveTo>
                    <a:pt x="21" y="49"/>
                  </a:moveTo>
                  <a:cubicBezTo>
                    <a:pt x="28" y="42"/>
                    <a:pt x="32" y="56"/>
                    <a:pt x="36" y="56"/>
                  </a:cubicBezTo>
                  <a:cubicBezTo>
                    <a:pt x="47" y="31"/>
                    <a:pt x="16" y="13"/>
                    <a:pt x="0" y="0"/>
                  </a:cubicBezTo>
                  <a:cubicBezTo>
                    <a:pt x="6" y="11"/>
                    <a:pt x="16" y="18"/>
                    <a:pt x="22" y="28"/>
                  </a:cubicBezTo>
                  <a:cubicBezTo>
                    <a:pt x="24" y="32"/>
                    <a:pt x="26" y="35"/>
                    <a:pt x="25" y="39"/>
                  </a:cubicBezTo>
                  <a:cubicBezTo>
                    <a:pt x="24" y="42"/>
                    <a:pt x="18" y="45"/>
                    <a:pt x="21" y="4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772">
              <a:extLst>
                <a:ext uri="{FF2B5EF4-FFF2-40B4-BE49-F238E27FC236}">
                  <a16:creationId xmlns:a16="http://schemas.microsoft.com/office/drawing/2014/main" id="{45C23DC8-508D-4B45-A0AB-FDDDF041A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865"/>
              <a:ext cx="115" cy="44"/>
            </a:xfrm>
            <a:custGeom>
              <a:avLst/>
              <a:gdLst>
                <a:gd name="T0" fmla="*/ 39 w 126"/>
                <a:gd name="T1" fmla="*/ 2 h 48"/>
                <a:gd name="T2" fmla="*/ 18 w 126"/>
                <a:gd name="T3" fmla="*/ 12 h 48"/>
                <a:gd name="T4" fmla="*/ 15 w 126"/>
                <a:gd name="T5" fmla="*/ 20 h 48"/>
                <a:gd name="T6" fmla="*/ 8 w 126"/>
                <a:gd name="T7" fmla="*/ 27 h 48"/>
                <a:gd name="T8" fmla="*/ 16 w 126"/>
                <a:gd name="T9" fmla="*/ 35 h 48"/>
                <a:gd name="T10" fmla="*/ 27 w 126"/>
                <a:gd name="T11" fmla="*/ 28 h 48"/>
                <a:gd name="T12" fmla="*/ 44 w 126"/>
                <a:gd name="T13" fmla="*/ 21 h 48"/>
                <a:gd name="T14" fmla="*/ 73 w 126"/>
                <a:gd name="T15" fmla="*/ 10 h 48"/>
                <a:gd name="T16" fmla="*/ 96 w 126"/>
                <a:gd name="T17" fmla="*/ 6 h 48"/>
                <a:gd name="T18" fmla="*/ 79 w 126"/>
                <a:gd name="T19" fmla="*/ 3 h 48"/>
                <a:gd name="T20" fmla="*/ 62 w 126"/>
                <a:gd name="T21" fmla="*/ 0 h 48"/>
                <a:gd name="T22" fmla="*/ 39 w 126"/>
                <a:gd name="T23" fmla="*/ 0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48">
                  <a:moveTo>
                    <a:pt x="51" y="2"/>
                  </a:moveTo>
                  <a:cubicBezTo>
                    <a:pt x="52" y="16"/>
                    <a:pt x="32" y="25"/>
                    <a:pt x="24" y="15"/>
                  </a:cubicBezTo>
                  <a:cubicBezTo>
                    <a:pt x="22" y="19"/>
                    <a:pt x="22" y="23"/>
                    <a:pt x="20" y="26"/>
                  </a:cubicBezTo>
                  <a:cubicBezTo>
                    <a:pt x="18" y="31"/>
                    <a:pt x="14" y="32"/>
                    <a:pt x="11" y="35"/>
                  </a:cubicBezTo>
                  <a:cubicBezTo>
                    <a:pt x="0" y="43"/>
                    <a:pt x="15" y="48"/>
                    <a:pt x="22" y="45"/>
                  </a:cubicBezTo>
                  <a:cubicBezTo>
                    <a:pt x="27" y="44"/>
                    <a:pt x="32" y="40"/>
                    <a:pt x="36" y="37"/>
                  </a:cubicBezTo>
                  <a:cubicBezTo>
                    <a:pt x="43" y="32"/>
                    <a:pt x="50" y="29"/>
                    <a:pt x="58" y="27"/>
                  </a:cubicBezTo>
                  <a:cubicBezTo>
                    <a:pt x="71" y="23"/>
                    <a:pt x="83" y="18"/>
                    <a:pt x="96" y="13"/>
                  </a:cubicBezTo>
                  <a:cubicBezTo>
                    <a:pt x="106" y="10"/>
                    <a:pt x="116" y="9"/>
                    <a:pt x="126" y="7"/>
                  </a:cubicBezTo>
                  <a:cubicBezTo>
                    <a:pt x="120" y="4"/>
                    <a:pt x="111" y="4"/>
                    <a:pt x="104" y="3"/>
                  </a:cubicBezTo>
                  <a:cubicBezTo>
                    <a:pt x="97" y="2"/>
                    <a:pt x="89" y="0"/>
                    <a:pt x="81" y="0"/>
                  </a:cubicBezTo>
                  <a:cubicBezTo>
                    <a:pt x="71" y="1"/>
                    <a:pt x="62" y="0"/>
                    <a:pt x="52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773">
              <a:extLst>
                <a:ext uri="{FF2B5EF4-FFF2-40B4-BE49-F238E27FC236}">
                  <a16:creationId xmlns:a16="http://schemas.microsoft.com/office/drawing/2014/main" id="{1159E69E-81FA-4A95-9F91-1EFF974E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004"/>
              <a:ext cx="84" cy="56"/>
            </a:xfrm>
            <a:custGeom>
              <a:avLst/>
              <a:gdLst>
                <a:gd name="T0" fmla="*/ 0 w 92"/>
                <a:gd name="T1" fmla="*/ 43 h 61"/>
                <a:gd name="T2" fmla="*/ 39 w 92"/>
                <a:gd name="T3" fmla="*/ 14 h 61"/>
                <a:gd name="T4" fmla="*/ 53 w 92"/>
                <a:gd name="T5" fmla="*/ 7 h 61"/>
                <a:gd name="T6" fmla="*/ 58 w 92"/>
                <a:gd name="T7" fmla="*/ 14 h 61"/>
                <a:gd name="T8" fmla="*/ 66 w 92"/>
                <a:gd name="T9" fmla="*/ 12 h 61"/>
                <a:gd name="T10" fmla="*/ 58 w 92"/>
                <a:gd name="T11" fmla="*/ 28 h 61"/>
                <a:gd name="T12" fmla="*/ 47 w 92"/>
                <a:gd name="T13" fmla="*/ 31 h 61"/>
                <a:gd name="T14" fmla="*/ 39 w 92"/>
                <a:gd name="T15" fmla="*/ 39 h 61"/>
                <a:gd name="T16" fmla="*/ 22 w 92"/>
                <a:gd name="T17" fmla="*/ 46 h 61"/>
                <a:gd name="T18" fmla="*/ 1 w 92"/>
                <a:gd name="T19" fmla="*/ 4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61">
                  <a:moveTo>
                    <a:pt x="0" y="56"/>
                  </a:moveTo>
                  <a:cubicBezTo>
                    <a:pt x="20" y="51"/>
                    <a:pt x="38" y="32"/>
                    <a:pt x="52" y="17"/>
                  </a:cubicBezTo>
                  <a:cubicBezTo>
                    <a:pt x="57" y="11"/>
                    <a:pt x="63" y="0"/>
                    <a:pt x="70" y="10"/>
                  </a:cubicBezTo>
                  <a:cubicBezTo>
                    <a:pt x="73" y="14"/>
                    <a:pt x="71" y="15"/>
                    <a:pt x="76" y="17"/>
                  </a:cubicBezTo>
                  <a:cubicBezTo>
                    <a:pt x="79" y="18"/>
                    <a:pt x="83" y="14"/>
                    <a:pt x="87" y="15"/>
                  </a:cubicBezTo>
                  <a:cubicBezTo>
                    <a:pt x="92" y="23"/>
                    <a:pt x="83" y="33"/>
                    <a:pt x="76" y="36"/>
                  </a:cubicBezTo>
                  <a:cubicBezTo>
                    <a:pt x="71" y="38"/>
                    <a:pt x="65" y="37"/>
                    <a:pt x="61" y="40"/>
                  </a:cubicBezTo>
                  <a:cubicBezTo>
                    <a:pt x="56" y="42"/>
                    <a:pt x="55" y="46"/>
                    <a:pt x="52" y="50"/>
                  </a:cubicBezTo>
                  <a:cubicBezTo>
                    <a:pt x="45" y="60"/>
                    <a:pt x="39" y="61"/>
                    <a:pt x="28" y="59"/>
                  </a:cubicBezTo>
                  <a:cubicBezTo>
                    <a:pt x="19" y="58"/>
                    <a:pt x="8" y="57"/>
                    <a:pt x="1" y="5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774">
              <a:extLst>
                <a:ext uri="{FF2B5EF4-FFF2-40B4-BE49-F238E27FC236}">
                  <a16:creationId xmlns:a16="http://schemas.microsoft.com/office/drawing/2014/main" id="{4E51253E-5BBD-4B1C-A28D-B21874A64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784"/>
              <a:ext cx="39" cy="72"/>
            </a:xfrm>
            <a:custGeom>
              <a:avLst/>
              <a:gdLst>
                <a:gd name="T0" fmla="*/ 2 w 43"/>
                <a:gd name="T1" fmla="*/ 6 h 78"/>
                <a:gd name="T2" fmla="*/ 18 w 43"/>
                <a:gd name="T3" fmla="*/ 26 h 78"/>
                <a:gd name="T4" fmla="*/ 32 w 43"/>
                <a:gd name="T5" fmla="*/ 61 h 78"/>
                <a:gd name="T6" fmla="*/ 14 w 43"/>
                <a:gd name="T7" fmla="*/ 24 h 78"/>
                <a:gd name="T8" fmla="*/ 8 w 43"/>
                <a:gd name="T9" fmla="*/ 13 h 78"/>
                <a:gd name="T10" fmla="*/ 2 w 43"/>
                <a:gd name="T11" fmla="*/ 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78">
                  <a:moveTo>
                    <a:pt x="2" y="8"/>
                  </a:moveTo>
                  <a:cubicBezTo>
                    <a:pt x="20" y="0"/>
                    <a:pt x="22" y="20"/>
                    <a:pt x="24" y="33"/>
                  </a:cubicBezTo>
                  <a:cubicBezTo>
                    <a:pt x="28" y="50"/>
                    <a:pt x="35" y="63"/>
                    <a:pt x="43" y="78"/>
                  </a:cubicBezTo>
                  <a:cubicBezTo>
                    <a:pt x="25" y="64"/>
                    <a:pt x="24" y="49"/>
                    <a:pt x="19" y="30"/>
                  </a:cubicBezTo>
                  <a:cubicBezTo>
                    <a:pt x="18" y="25"/>
                    <a:pt x="15" y="19"/>
                    <a:pt x="11" y="16"/>
                  </a:cubicBezTo>
                  <a:cubicBezTo>
                    <a:pt x="7" y="14"/>
                    <a:pt x="0" y="16"/>
                    <a:pt x="2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775">
              <a:extLst>
                <a:ext uri="{FF2B5EF4-FFF2-40B4-BE49-F238E27FC236}">
                  <a16:creationId xmlns:a16="http://schemas.microsoft.com/office/drawing/2014/main" id="{B25BF65F-2AC8-45B9-BCD1-D20E06B4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419"/>
              <a:ext cx="187" cy="291"/>
            </a:xfrm>
            <a:custGeom>
              <a:avLst/>
              <a:gdLst>
                <a:gd name="T0" fmla="*/ 84 w 206"/>
                <a:gd name="T1" fmla="*/ 16 h 320"/>
                <a:gd name="T2" fmla="*/ 98 w 206"/>
                <a:gd name="T3" fmla="*/ 150 h 320"/>
                <a:gd name="T4" fmla="*/ 129 w 206"/>
                <a:gd name="T5" fmla="*/ 202 h 320"/>
                <a:gd name="T6" fmla="*/ 154 w 206"/>
                <a:gd name="T7" fmla="*/ 241 h 320"/>
                <a:gd name="T8" fmla="*/ 118 w 206"/>
                <a:gd name="T9" fmla="*/ 218 h 320"/>
                <a:gd name="T10" fmla="*/ 82 w 206"/>
                <a:gd name="T11" fmla="*/ 196 h 320"/>
                <a:gd name="T12" fmla="*/ 40 w 206"/>
                <a:gd name="T13" fmla="*/ 120 h 320"/>
                <a:gd name="T14" fmla="*/ 5 w 206"/>
                <a:gd name="T15" fmla="*/ 35 h 320"/>
                <a:gd name="T16" fmla="*/ 81 w 206"/>
                <a:gd name="T17" fmla="*/ 15 h 320"/>
                <a:gd name="T18" fmla="*/ 82 w 206"/>
                <a:gd name="T19" fmla="*/ 27 h 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6" h="320">
                  <a:moveTo>
                    <a:pt x="112" y="22"/>
                  </a:moveTo>
                  <a:cubicBezTo>
                    <a:pt x="84" y="72"/>
                    <a:pt x="108" y="151"/>
                    <a:pt x="131" y="199"/>
                  </a:cubicBezTo>
                  <a:cubicBezTo>
                    <a:pt x="142" y="223"/>
                    <a:pt x="156" y="248"/>
                    <a:pt x="172" y="268"/>
                  </a:cubicBezTo>
                  <a:cubicBezTo>
                    <a:pt x="186" y="286"/>
                    <a:pt x="206" y="297"/>
                    <a:pt x="206" y="320"/>
                  </a:cubicBezTo>
                  <a:cubicBezTo>
                    <a:pt x="187" y="320"/>
                    <a:pt x="171" y="302"/>
                    <a:pt x="157" y="290"/>
                  </a:cubicBezTo>
                  <a:cubicBezTo>
                    <a:pt x="141" y="275"/>
                    <a:pt x="127" y="269"/>
                    <a:pt x="109" y="259"/>
                  </a:cubicBezTo>
                  <a:cubicBezTo>
                    <a:pt x="68" y="236"/>
                    <a:pt x="69" y="200"/>
                    <a:pt x="54" y="159"/>
                  </a:cubicBezTo>
                  <a:cubicBezTo>
                    <a:pt x="43" y="125"/>
                    <a:pt x="0" y="85"/>
                    <a:pt x="8" y="47"/>
                  </a:cubicBezTo>
                  <a:cubicBezTo>
                    <a:pt x="18" y="0"/>
                    <a:pt x="77" y="12"/>
                    <a:pt x="108" y="20"/>
                  </a:cubicBezTo>
                  <a:cubicBezTo>
                    <a:pt x="109" y="25"/>
                    <a:pt x="110" y="31"/>
                    <a:pt x="109" y="36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776">
              <a:extLst>
                <a:ext uri="{FF2B5EF4-FFF2-40B4-BE49-F238E27FC236}">
                  <a16:creationId xmlns:a16="http://schemas.microsoft.com/office/drawing/2014/main" id="{51EE4820-F91A-42A7-9DB8-4142C7DB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426"/>
              <a:ext cx="204" cy="355"/>
            </a:xfrm>
            <a:custGeom>
              <a:avLst/>
              <a:gdLst>
                <a:gd name="T0" fmla="*/ 50 w 225"/>
                <a:gd name="T1" fmla="*/ 23 h 390"/>
                <a:gd name="T2" fmla="*/ 98 w 225"/>
                <a:gd name="T3" fmla="*/ 86 h 390"/>
                <a:gd name="T4" fmla="*/ 136 w 225"/>
                <a:gd name="T5" fmla="*/ 122 h 390"/>
                <a:gd name="T6" fmla="*/ 155 w 225"/>
                <a:gd name="T7" fmla="*/ 223 h 390"/>
                <a:gd name="T8" fmla="*/ 119 w 225"/>
                <a:gd name="T9" fmla="*/ 272 h 390"/>
                <a:gd name="T10" fmla="*/ 66 w 225"/>
                <a:gd name="T11" fmla="*/ 287 h 390"/>
                <a:gd name="T12" fmla="*/ 75 w 225"/>
                <a:gd name="T13" fmla="*/ 229 h 390"/>
                <a:gd name="T14" fmla="*/ 76 w 225"/>
                <a:gd name="T15" fmla="*/ 168 h 390"/>
                <a:gd name="T16" fmla="*/ 15 w 225"/>
                <a:gd name="T17" fmla="*/ 43 h 390"/>
                <a:gd name="T18" fmla="*/ 22 w 225"/>
                <a:gd name="T19" fmla="*/ 1 h 390"/>
                <a:gd name="T20" fmla="*/ 54 w 225"/>
                <a:gd name="T21" fmla="*/ 23 h 3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5" h="390">
                  <a:moveTo>
                    <a:pt x="67" y="31"/>
                  </a:moveTo>
                  <a:cubicBezTo>
                    <a:pt x="92" y="54"/>
                    <a:pt x="108" y="87"/>
                    <a:pt x="131" y="113"/>
                  </a:cubicBezTo>
                  <a:cubicBezTo>
                    <a:pt x="146" y="131"/>
                    <a:pt x="169" y="142"/>
                    <a:pt x="182" y="162"/>
                  </a:cubicBezTo>
                  <a:cubicBezTo>
                    <a:pt x="204" y="196"/>
                    <a:pt x="225" y="264"/>
                    <a:pt x="209" y="296"/>
                  </a:cubicBezTo>
                  <a:cubicBezTo>
                    <a:pt x="197" y="318"/>
                    <a:pt x="179" y="345"/>
                    <a:pt x="160" y="360"/>
                  </a:cubicBezTo>
                  <a:cubicBezTo>
                    <a:pt x="147" y="371"/>
                    <a:pt x="105" y="390"/>
                    <a:pt x="88" y="380"/>
                  </a:cubicBezTo>
                  <a:cubicBezTo>
                    <a:pt x="61" y="364"/>
                    <a:pt x="95" y="322"/>
                    <a:pt x="102" y="304"/>
                  </a:cubicBezTo>
                  <a:cubicBezTo>
                    <a:pt x="113" y="276"/>
                    <a:pt x="110" y="252"/>
                    <a:pt x="103" y="223"/>
                  </a:cubicBezTo>
                  <a:cubicBezTo>
                    <a:pt x="88" y="163"/>
                    <a:pt x="44" y="113"/>
                    <a:pt x="20" y="57"/>
                  </a:cubicBezTo>
                  <a:cubicBezTo>
                    <a:pt x="13" y="39"/>
                    <a:pt x="0" y="3"/>
                    <a:pt x="29" y="1"/>
                  </a:cubicBezTo>
                  <a:cubicBezTo>
                    <a:pt x="41" y="0"/>
                    <a:pt x="65" y="21"/>
                    <a:pt x="73" y="31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777">
              <a:extLst>
                <a:ext uri="{FF2B5EF4-FFF2-40B4-BE49-F238E27FC236}">
                  <a16:creationId xmlns:a16="http://schemas.microsoft.com/office/drawing/2014/main" id="{F67E6A9E-AF24-4261-B949-420F5CDC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288"/>
              <a:ext cx="183" cy="191"/>
            </a:xfrm>
            <a:custGeom>
              <a:avLst/>
              <a:gdLst>
                <a:gd name="T0" fmla="*/ 116 w 201"/>
                <a:gd name="T1" fmla="*/ 23 h 209"/>
                <a:gd name="T2" fmla="*/ 60 w 201"/>
                <a:gd name="T3" fmla="*/ 67 h 209"/>
                <a:gd name="T4" fmla="*/ 49 w 201"/>
                <a:gd name="T5" fmla="*/ 159 h 209"/>
                <a:gd name="T6" fmla="*/ 91 w 201"/>
                <a:gd name="T7" fmla="*/ 117 h 209"/>
                <a:gd name="T8" fmla="*/ 134 w 201"/>
                <a:gd name="T9" fmla="*/ 78 h 209"/>
                <a:gd name="T10" fmla="*/ 114 w 201"/>
                <a:gd name="T11" fmla="*/ 22 h 2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1" h="209">
                  <a:moveTo>
                    <a:pt x="154" y="29"/>
                  </a:moveTo>
                  <a:cubicBezTo>
                    <a:pt x="94" y="0"/>
                    <a:pt x="94" y="41"/>
                    <a:pt x="79" y="88"/>
                  </a:cubicBezTo>
                  <a:cubicBezTo>
                    <a:pt x="72" y="111"/>
                    <a:pt x="0" y="206"/>
                    <a:pt x="65" y="208"/>
                  </a:cubicBezTo>
                  <a:cubicBezTo>
                    <a:pt x="91" y="209"/>
                    <a:pt x="106" y="169"/>
                    <a:pt x="121" y="153"/>
                  </a:cubicBezTo>
                  <a:cubicBezTo>
                    <a:pt x="137" y="135"/>
                    <a:pt x="164" y="121"/>
                    <a:pt x="178" y="102"/>
                  </a:cubicBezTo>
                  <a:cubicBezTo>
                    <a:pt x="201" y="70"/>
                    <a:pt x="172" y="48"/>
                    <a:pt x="150" y="28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6" name="Group 778">
            <a:extLst>
              <a:ext uri="{FF2B5EF4-FFF2-40B4-BE49-F238E27FC236}">
                <a16:creationId xmlns:a16="http://schemas.microsoft.com/office/drawing/2014/main" id="{4068A2DE-C905-47B6-AC35-B234DE51BBBB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1530350"/>
            <a:ext cx="1371600" cy="982663"/>
            <a:chOff x="627" y="860"/>
            <a:chExt cx="1203" cy="862"/>
          </a:xfrm>
        </p:grpSpPr>
        <p:sp>
          <p:nvSpPr>
            <p:cNvPr id="37962" name="Freeform 779">
              <a:extLst>
                <a:ext uri="{FF2B5EF4-FFF2-40B4-BE49-F238E27FC236}">
                  <a16:creationId xmlns:a16="http://schemas.microsoft.com/office/drawing/2014/main" id="{CC80A417-E71E-495B-B592-F1D8A3EF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863"/>
              <a:ext cx="1203" cy="859"/>
            </a:xfrm>
            <a:custGeom>
              <a:avLst/>
              <a:gdLst>
                <a:gd name="T0" fmla="*/ 14 w 839"/>
                <a:gd name="T1" fmla="*/ 57 h 562"/>
                <a:gd name="T2" fmla="*/ 6 w 839"/>
                <a:gd name="T3" fmla="*/ 12 h 562"/>
                <a:gd name="T4" fmla="*/ 47 w 839"/>
                <a:gd name="T5" fmla="*/ 12 h 562"/>
                <a:gd name="T6" fmla="*/ 136 w 839"/>
                <a:gd name="T7" fmla="*/ 18 h 562"/>
                <a:gd name="T8" fmla="*/ 260 w 839"/>
                <a:gd name="T9" fmla="*/ 176 h 562"/>
                <a:gd name="T10" fmla="*/ 354 w 839"/>
                <a:gd name="T11" fmla="*/ 345 h 562"/>
                <a:gd name="T12" fmla="*/ 631 w 839"/>
                <a:gd name="T13" fmla="*/ 512 h 562"/>
                <a:gd name="T14" fmla="*/ 816 w 839"/>
                <a:gd name="T15" fmla="*/ 532 h 562"/>
                <a:gd name="T16" fmla="*/ 1044 w 839"/>
                <a:gd name="T17" fmla="*/ 575 h 562"/>
                <a:gd name="T18" fmla="*/ 997 w 839"/>
                <a:gd name="T19" fmla="*/ 465 h 562"/>
                <a:gd name="T20" fmla="*/ 994 w 839"/>
                <a:gd name="T21" fmla="*/ 393 h 562"/>
                <a:gd name="T22" fmla="*/ 979 w 839"/>
                <a:gd name="T23" fmla="*/ 310 h 562"/>
                <a:gd name="T24" fmla="*/ 837 w 839"/>
                <a:gd name="T25" fmla="*/ 72 h 562"/>
                <a:gd name="T26" fmla="*/ 935 w 839"/>
                <a:gd name="T27" fmla="*/ 102 h 562"/>
                <a:gd name="T28" fmla="*/ 981 w 839"/>
                <a:gd name="T29" fmla="*/ 160 h 562"/>
                <a:gd name="T30" fmla="*/ 1032 w 839"/>
                <a:gd name="T31" fmla="*/ 229 h 562"/>
                <a:gd name="T32" fmla="*/ 1080 w 839"/>
                <a:gd name="T33" fmla="*/ 385 h 562"/>
                <a:gd name="T34" fmla="*/ 1128 w 839"/>
                <a:gd name="T35" fmla="*/ 527 h 562"/>
                <a:gd name="T36" fmla="*/ 1161 w 839"/>
                <a:gd name="T37" fmla="*/ 567 h 562"/>
                <a:gd name="T38" fmla="*/ 1190 w 839"/>
                <a:gd name="T39" fmla="*/ 636 h 562"/>
                <a:gd name="T40" fmla="*/ 1265 w 839"/>
                <a:gd name="T41" fmla="*/ 755 h 562"/>
                <a:gd name="T42" fmla="*/ 1445 w 839"/>
                <a:gd name="T43" fmla="*/ 946 h 562"/>
                <a:gd name="T44" fmla="*/ 1610 w 839"/>
                <a:gd name="T45" fmla="*/ 1203 h 562"/>
                <a:gd name="T46" fmla="*/ 1672 w 839"/>
                <a:gd name="T47" fmla="*/ 1344 h 562"/>
                <a:gd name="T48" fmla="*/ 1719 w 839"/>
                <a:gd name="T49" fmla="*/ 1400 h 562"/>
                <a:gd name="T50" fmla="*/ 1782 w 839"/>
                <a:gd name="T51" fmla="*/ 1432 h 562"/>
                <a:gd name="T52" fmla="*/ 2005 w 839"/>
                <a:gd name="T53" fmla="*/ 1587 h 562"/>
                <a:gd name="T54" fmla="*/ 2146 w 839"/>
                <a:gd name="T55" fmla="*/ 1830 h 562"/>
                <a:gd name="T56" fmla="*/ 2247 w 839"/>
                <a:gd name="T57" fmla="*/ 1904 h 562"/>
                <a:gd name="T58" fmla="*/ 2377 w 839"/>
                <a:gd name="T59" fmla="*/ 1958 h 562"/>
                <a:gd name="T60" fmla="*/ 2450 w 839"/>
                <a:gd name="T61" fmla="*/ 1995 h 562"/>
                <a:gd name="T62" fmla="*/ 2403 w 839"/>
                <a:gd name="T63" fmla="*/ 1995 h 562"/>
                <a:gd name="T64" fmla="*/ 2326 w 839"/>
                <a:gd name="T65" fmla="*/ 1989 h 562"/>
                <a:gd name="T66" fmla="*/ 2099 w 839"/>
                <a:gd name="T67" fmla="*/ 1891 h 562"/>
                <a:gd name="T68" fmla="*/ 1957 w 839"/>
                <a:gd name="T69" fmla="*/ 1648 h 562"/>
                <a:gd name="T70" fmla="*/ 1712 w 839"/>
                <a:gd name="T71" fmla="*/ 1628 h 562"/>
                <a:gd name="T72" fmla="*/ 1584 w 839"/>
                <a:gd name="T73" fmla="*/ 1663 h 562"/>
                <a:gd name="T74" fmla="*/ 1440 w 839"/>
                <a:gd name="T75" fmla="*/ 1649 h 562"/>
                <a:gd name="T76" fmla="*/ 1190 w 839"/>
                <a:gd name="T77" fmla="*/ 1553 h 562"/>
                <a:gd name="T78" fmla="*/ 1100 w 839"/>
                <a:gd name="T79" fmla="*/ 1480 h 562"/>
                <a:gd name="T80" fmla="*/ 1061 w 839"/>
                <a:gd name="T81" fmla="*/ 1446 h 562"/>
                <a:gd name="T82" fmla="*/ 1044 w 839"/>
                <a:gd name="T83" fmla="*/ 1493 h 562"/>
                <a:gd name="T84" fmla="*/ 1094 w 839"/>
                <a:gd name="T85" fmla="*/ 1640 h 562"/>
                <a:gd name="T86" fmla="*/ 1117 w 839"/>
                <a:gd name="T87" fmla="*/ 1692 h 562"/>
                <a:gd name="T88" fmla="*/ 1094 w 839"/>
                <a:gd name="T89" fmla="*/ 1716 h 562"/>
                <a:gd name="T90" fmla="*/ 1032 w 839"/>
                <a:gd name="T91" fmla="*/ 1614 h 562"/>
                <a:gd name="T92" fmla="*/ 979 w 839"/>
                <a:gd name="T93" fmla="*/ 1472 h 562"/>
                <a:gd name="T94" fmla="*/ 916 w 839"/>
                <a:gd name="T95" fmla="*/ 1339 h 562"/>
                <a:gd name="T96" fmla="*/ 824 w 839"/>
                <a:gd name="T97" fmla="*/ 1238 h 562"/>
                <a:gd name="T98" fmla="*/ 707 w 839"/>
                <a:gd name="T99" fmla="*/ 1110 h 562"/>
                <a:gd name="T100" fmla="*/ 652 w 839"/>
                <a:gd name="T101" fmla="*/ 1049 h 562"/>
                <a:gd name="T102" fmla="*/ 545 w 839"/>
                <a:gd name="T103" fmla="*/ 715 h 562"/>
                <a:gd name="T104" fmla="*/ 516 w 839"/>
                <a:gd name="T105" fmla="*/ 636 h 562"/>
                <a:gd name="T106" fmla="*/ 463 w 839"/>
                <a:gd name="T107" fmla="*/ 588 h 562"/>
                <a:gd name="T108" fmla="*/ 361 w 839"/>
                <a:gd name="T109" fmla="*/ 472 h 562"/>
                <a:gd name="T110" fmla="*/ 205 w 839"/>
                <a:gd name="T111" fmla="*/ 222 h 562"/>
                <a:gd name="T112" fmla="*/ 14 w 839"/>
                <a:gd name="T113" fmla="*/ 57 h 56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39" h="562">
                  <a:moveTo>
                    <a:pt x="5" y="16"/>
                  </a:moveTo>
                  <a:cubicBezTo>
                    <a:pt x="0" y="15"/>
                    <a:pt x="0" y="3"/>
                    <a:pt x="2" y="3"/>
                  </a:cubicBezTo>
                  <a:cubicBezTo>
                    <a:pt x="6" y="3"/>
                    <a:pt x="11" y="3"/>
                    <a:pt x="16" y="3"/>
                  </a:cubicBezTo>
                  <a:cubicBezTo>
                    <a:pt x="24" y="3"/>
                    <a:pt x="38" y="0"/>
                    <a:pt x="46" y="5"/>
                  </a:cubicBezTo>
                  <a:cubicBezTo>
                    <a:pt x="63" y="16"/>
                    <a:pt x="77" y="32"/>
                    <a:pt x="88" y="49"/>
                  </a:cubicBezTo>
                  <a:cubicBezTo>
                    <a:pt x="99" y="65"/>
                    <a:pt x="106" y="84"/>
                    <a:pt x="120" y="97"/>
                  </a:cubicBezTo>
                  <a:cubicBezTo>
                    <a:pt x="147" y="121"/>
                    <a:pt x="180" y="136"/>
                    <a:pt x="214" y="143"/>
                  </a:cubicBezTo>
                  <a:cubicBezTo>
                    <a:pt x="235" y="147"/>
                    <a:pt x="256" y="149"/>
                    <a:pt x="277" y="149"/>
                  </a:cubicBezTo>
                  <a:cubicBezTo>
                    <a:pt x="304" y="149"/>
                    <a:pt x="329" y="154"/>
                    <a:pt x="354" y="161"/>
                  </a:cubicBezTo>
                  <a:cubicBezTo>
                    <a:pt x="353" y="148"/>
                    <a:pt x="341" y="141"/>
                    <a:pt x="338" y="130"/>
                  </a:cubicBezTo>
                  <a:cubicBezTo>
                    <a:pt x="336" y="124"/>
                    <a:pt x="337" y="117"/>
                    <a:pt x="337" y="110"/>
                  </a:cubicBezTo>
                  <a:cubicBezTo>
                    <a:pt x="336" y="103"/>
                    <a:pt x="334" y="95"/>
                    <a:pt x="332" y="87"/>
                  </a:cubicBezTo>
                  <a:cubicBezTo>
                    <a:pt x="323" y="60"/>
                    <a:pt x="303" y="39"/>
                    <a:pt x="284" y="20"/>
                  </a:cubicBezTo>
                  <a:cubicBezTo>
                    <a:pt x="298" y="19"/>
                    <a:pt x="306" y="20"/>
                    <a:pt x="317" y="29"/>
                  </a:cubicBezTo>
                  <a:cubicBezTo>
                    <a:pt x="323" y="34"/>
                    <a:pt x="328" y="39"/>
                    <a:pt x="333" y="45"/>
                  </a:cubicBezTo>
                  <a:cubicBezTo>
                    <a:pt x="339" y="51"/>
                    <a:pt x="347" y="57"/>
                    <a:pt x="350" y="64"/>
                  </a:cubicBezTo>
                  <a:cubicBezTo>
                    <a:pt x="357" y="79"/>
                    <a:pt x="361" y="93"/>
                    <a:pt x="366" y="108"/>
                  </a:cubicBezTo>
                  <a:cubicBezTo>
                    <a:pt x="370" y="121"/>
                    <a:pt x="373" y="139"/>
                    <a:pt x="383" y="148"/>
                  </a:cubicBezTo>
                  <a:cubicBezTo>
                    <a:pt x="387" y="152"/>
                    <a:pt x="391" y="155"/>
                    <a:pt x="394" y="159"/>
                  </a:cubicBezTo>
                  <a:cubicBezTo>
                    <a:pt x="399" y="164"/>
                    <a:pt x="401" y="172"/>
                    <a:pt x="404" y="178"/>
                  </a:cubicBezTo>
                  <a:cubicBezTo>
                    <a:pt x="410" y="190"/>
                    <a:pt x="417" y="203"/>
                    <a:pt x="429" y="211"/>
                  </a:cubicBezTo>
                  <a:cubicBezTo>
                    <a:pt x="451" y="228"/>
                    <a:pt x="470" y="246"/>
                    <a:pt x="490" y="265"/>
                  </a:cubicBezTo>
                  <a:cubicBezTo>
                    <a:pt x="512" y="286"/>
                    <a:pt x="532" y="309"/>
                    <a:pt x="546" y="337"/>
                  </a:cubicBezTo>
                  <a:cubicBezTo>
                    <a:pt x="552" y="350"/>
                    <a:pt x="559" y="364"/>
                    <a:pt x="567" y="376"/>
                  </a:cubicBezTo>
                  <a:cubicBezTo>
                    <a:pt x="572" y="383"/>
                    <a:pt x="575" y="389"/>
                    <a:pt x="583" y="392"/>
                  </a:cubicBezTo>
                  <a:cubicBezTo>
                    <a:pt x="590" y="395"/>
                    <a:pt x="598" y="398"/>
                    <a:pt x="605" y="401"/>
                  </a:cubicBezTo>
                  <a:cubicBezTo>
                    <a:pt x="631" y="412"/>
                    <a:pt x="658" y="425"/>
                    <a:pt x="680" y="444"/>
                  </a:cubicBezTo>
                  <a:cubicBezTo>
                    <a:pt x="701" y="462"/>
                    <a:pt x="709" y="490"/>
                    <a:pt x="728" y="512"/>
                  </a:cubicBezTo>
                  <a:cubicBezTo>
                    <a:pt x="737" y="522"/>
                    <a:pt x="750" y="528"/>
                    <a:pt x="762" y="533"/>
                  </a:cubicBezTo>
                  <a:cubicBezTo>
                    <a:pt x="776" y="540"/>
                    <a:pt x="791" y="544"/>
                    <a:pt x="806" y="548"/>
                  </a:cubicBezTo>
                  <a:cubicBezTo>
                    <a:pt x="811" y="549"/>
                    <a:pt x="839" y="548"/>
                    <a:pt x="831" y="559"/>
                  </a:cubicBezTo>
                  <a:cubicBezTo>
                    <a:pt x="829" y="562"/>
                    <a:pt x="818" y="559"/>
                    <a:pt x="815" y="559"/>
                  </a:cubicBezTo>
                  <a:cubicBezTo>
                    <a:pt x="806" y="558"/>
                    <a:pt x="798" y="558"/>
                    <a:pt x="789" y="557"/>
                  </a:cubicBezTo>
                  <a:cubicBezTo>
                    <a:pt x="760" y="555"/>
                    <a:pt x="733" y="550"/>
                    <a:pt x="712" y="529"/>
                  </a:cubicBezTo>
                  <a:cubicBezTo>
                    <a:pt x="691" y="509"/>
                    <a:pt x="682" y="483"/>
                    <a:pt x="664" y="461"/>
                  </a:cubicBezTo>
                  <a:cubicBezTo>
                    <a:pt x="645" y="437"/>
                    <a:pt x="606" y="448"/>
                    <a:pt x="581" y="456"/>
                  </a:cubicBezTo>
                  <a:cubicBezTo>
                    <a:pt x="567" y="460"/>
                    <a:pt x="553" y="464"/>
                    <a:pt x="538" y="466"/>
                  </a:cubicBezTo>
                  <a:cubicBezTo>
                    <a:pt x="521" y="468"/>
                    <a:pt x="504" y="465"/>
                    <a:pt x="488" y="462"/>
                  </a:cubicBezTo>
                  <a:cubicBezTo>
                    <a:pt x="459" y="457"/>
                    <a:pt x="430" y="448"/>
                    <a:pt x="404" y="435"/>
                  </a:cubicBezTo>
                  <a:cubicBezTo>
                    <a:pt x="393" y="429"/>
                    <a:pt x="383" y="422"/>
                    <a:pt x="373" y="414"/>
                  </a:cubicBezTo>
                  <a:cubicBezTo>
                    <a:pt x="370" y="412"/>
                    <a:pt x="364" y="404"/>
                    <a:pt x="360" y="405"/>
                  </a:cubicBezTo>
                  <a:cubicBezTo>
                    <a:pt x="356" y="407"/>
                    <a:pt x="353" y="414"/>
                    <a:pt x="354" y="418"/>
                  </a:cubicBezTo>
                  <a:cubicBezTo>
                    <a:pt x="357" y="432"/>
                    <a:pt x="364" y="446"/>
                    <a:pt x="371" y="459"/>
                  </a:cubicBezTo>
                  <a:cubicBezTo>
                    <a:pt x="374" y="463"/>
                    <a:pt x="379" y="469"/>
                    <a:pt x="379" y="474"/>
                  </a:cubicBezTo>
                  <a:cubicBezTo>
                    <a:pt x="379" y="478"/>
                    <a:pt x="376" y="483"/>
                    <a:pt x="371" y="481"/>
                  </a:cubicBezTo>
                  <a:cubicBezTo>
                    <a:pt x="361" y="475"/>
                    <a:pt x="355" y="462"/>
                    <a:pt x="350" y="452"/>
                  </a:cubicBezTo>
                  <a:cubicBezTo>
                    <a:pt x="344" y="439"/>
                    <a:pt x="339" y="425"/>
                    <a:pt x="332" y="412"/>
                  </a:cubicBezTo>
                  <a:cubicBezTo>
                    <a:pt x="326" y="400"/>
                    <a:pt x="321" y="384"/>
                    <a:pt x="311" y="375"/>
                  </a:cubicBezTo>
                  <a:cubicBezTo>
                    <a:pt x="301" y="365"/>
                    <a:pt x="290" y="356"/>
                    <a:pt x="280" y="347"/>
                  </a:cubicBezTo>
                  <a:cubicBezTo>
                    <a:pt x="267" y="335"/>
                    <a:pt x="253" y="323"/>
                    <a:pt x="240" y="311"/>
                  </a:cubicBezTo>
                  <a:cubicBezTo>
                    <a:pt x="234" y="306"/>
                    <a:pt x="226" y="300"/>
                    <a:pt x="221" y="294"/>
                  </a:cubicBezTo>
                  <a:cubicBezTo>
                    <a:pt x="206" y="264"/>
                    <a:pt x="197" y="231"/>
                    <a:pt x="185" y="200"/>
                  </a:cubicBezTo>
                  <a:cubicBezTo>
                    <a:pt x="182" y="193"/>
                    <a:pt x="179" y="185"/>
                    <a:pt x="175" y="178"/>
                  </a:cubicBezTo>
                  <a:cubicBezTo>
                    <a:pt x="169" y="174"/>
                    <a:pt x="163" y="170"/>
                    <a:pt x="157" y="165"/>
                  </a:cubicBezTo>
                  <a:cubicBezTo>
                    <a:pt x="145" y="155"/>
                    <a:pt x="134" y="144"/>
                    <a:pt x="123" y="132"/>
                  </a:cubicBezTo>
                  <a:cubicBezTo>
                    <a:pt x="104" y="110"/>
                    <a:pt x="87" y="86"/>
                    <a:pt x="70" y="62"/>
                  </a:cubicBezTo>
                  <a:cubicBezTo>
                    <a:pt x="54" y="39"/>
                    <a:pt x="33" y="21"/>
                    <a:pt x="5" y="16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780">
              <a:extLst>
                <a:ext uri="{FF2B5EF4-FFF2-40B4-BE49-F238E27FC236}">
                  <a16:creationId xmlns:a16="http://schemas.microsoft.com/office/drawing/2014/main" id="{40D109D7-0A9B-47CF-9E48-EA0AC15A5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863"/>
              <a:ext cx="1203" cy="859"/>
            </a:xfrm>
            <a:custGeom>
              <a:avLst/>
              <a:gdLst>
                <a:gd name="T0" fmla="*/ 14 w 839"/>
                <a:gd name="T1" fmla="*/ 57 h 562"/>
                <a:gd name="T2" fmla="*/ 6 w 839"/>
                <a:gd name="T3" fmla="*/ 12 h 562"/>
                <a:gd name="T4" fmla="*/ 47 w 839"/>
                <a:gd name="T5" fmla="*/ 12 h 562"/>
                <a:gd name="T6" fmla="*/ 136 w 839"/>
                <a:gd name="T7" fmla="*/ 18 h 562"/>
                <a:gd name="T8" fmla="*/ 260 w 839"/>
                <a:gd name="T9" fmla="*/ 176 h 562"/>
                <a:gd name="T10" fmla="*/ 354 w 839"/>
                <a:gd name="T11" fmla="*/ 345 h 562"/>
                <a:gd name="T12" fmla="*/ 631 w 839"/>
                <a:gd name="T13" fmla="*/ 512 h 562"/>
                <a:gd name="T14" fmla="*/ 816 w 839"/>
                <a:gd name="T15" fmla="*/ 532 h 562"/>
                <a:gd name="T16" fmla="*/ 1044 w 839"/>
                <a:gd name="T17" fmla="*/ 575 h 562"/>
                <a:gd name="T18" fmla="*/ 997 w 839"/>
                <a:gd name="T19" fmla="*/ 465 h 562"/>
                <a:gd name="T20" fmla="*/ 994 w 839"/>
                <a:gd name="T21" fmla="*/ 393 h 562"/>
                <a:gd name="T22" fmla="*/ 979 w 839"/>
                <a:gd name="T23" fmla="*/ 310 h 562"/>
                <a:gd name="T24" fmla="*/ 837 w 839"/>
                <a:gd name="T25" fmla="*/ 72 h 562"/>
                <a:gd name="T26" fmla="*/ 935 w 839"/>
                <a:gd name="T27" fmla="*/ 102 h 562"/>
                <a:gd name="T28" fmla="*/ 981 w 839"/>
                <a:gd name="T29" fmla="*/ 160 h 562"/>
                <a:gd name="T30" fmla="*/ 1032 w 839"/>
                <a:gd name="T31" fmla="*/ 229 h 562"/>
                <a:gd name="T32" fmla="*/ 1080 w 839"/>
                <a:gd name="T33" fmla="*/ 385 h 562"/>
                <a:gd name="T34" fmla="*/ 1128 w 839"/>
                <a:gd name="T35" fmla="*/ 527 h 562"/>
                <a:gd name="T36" fmla="*/ 1161 w 839"/>
                <a:gd name="T37" fmla="*/ 567 h 562"/>
                <a:gd name="T38" fmla="*/ 1190 w 839"/>
                <a:gd name="T39" fmla="*/ 636 h 562"/>
                <a:gd name="T40" fmla="*/ 1265 w 839"/>
                <a:gd name="T41" fmla="*/ 755 h 562"/>
                <a:gd name="T42" fmla="*/ 1445 w 839"/>
                <a:gd name="T43" fmla="*/ 946 h 562"/>
                <a:gd name="T44" fmla="*/ 1610 w 839"/>
                <a:gd name="T45" fmla="*/ 1203 h 562"/>
                <a:gd name="T46" fmla="*/ 1672 w 839"/>
                <a:gd name="T47" fmla="*/ 1344 h 562"/>
                <a:gd name="T48" fmla="*/ 1719 w 839"/>
                <a:gd name="T49" fmla="*/ 1400 h 562"/>
                <a:gd name="T50" fmla="*/ 1782 w 839"/>
                <a:gd name="T51" fmla="*/ 1432 h 562"/>
                <a:gd name="T52" fmla="*/ 2005 w 839"/>
                <a:gd name="T53" fmla="*/ 1587 h 562"/>
                <a:gd name="T54" fmla="*/ 2146 w 839"/>
                <a:gd name="T55" fmla="*/ 1830 h 562"/>
                <a:gd name="T56" fmla="*/ 2247 w 839"/>
                <a:gd name="T57" fmla="*/ 1904 h 562"/>
                <a:gd name="T58" fmla="*/ 2377 w 839"/>
                <a:gd name="T59" fmla="*/ 1958 h 562"/>
                <a:gd name="T60" fmla="*/ 2450 w 839"/>
                <a:gd name="T61" fmla="*/ 1995 h 562"/>
                <a:gd name="T62" fmla="*/ 2403 w 839"/>
                <a:gd name="T63" fmla="*/ 1995 h 562"/>
                <a:gd name="T64" fmla="*/ 2326 w 839"/>
                <a:gd name="T65" fmla="*/ 1989 h 562"/>
                <a:gd name="T66" fmla="*/ 2099 w 839"/>
                <a:gd name="T67" fmla="*/ 1891 h 562"/>
                <a:gd name="T68" fmla="*/ 1957 w 839"/>
                <a:gd name="T69" fmla="*/ 1648 h 562"/>
                <a:gd name="T70" fmla="*/ 1712 w 839"/>
                <a:gd name="T71" fmla="*/ 1628 h 562"/>
                <a:gd name="T72" fmla="*/ 1584 w 839"/>
                <a:gd name="T73" fmla="*/ 1663 h 562"/>
                <a:gd name="T74" fmla="*/ 1440 w 839"/>
                <a:gd name="T75" fmla="*/ 1649 h 562"/>
                <a:gd name="T76" fmla="*/ 1190 w 839"/>
                <a:gd name="T77" fmla="*/ 1553 h 562"/>
                <a:gd name="T78" fmla="*/ 1100 w 839"/>
                <a:gd name="T79" fmla="*/ 1480 h 562"/>
                <a:gd name="T80" fmla="*/ 1061 w 839"/>
                <a:gd name="T81" fmla="*/ 1446 h 562"/>
                <a:gd name="T82" fmla="*/ 1044 w 839"/>
                <a:gd name="T83" fmla="*/ 1493 h 562"/>
                <a:gd name="T84" fmla="*/ 1094 w 839"/>
                <a:gd name="T85" fmla="*/ 1640 h 562"/>
                <a:gd name="T86" fmla="*/ 1117 w 839"/>
                <a:gd name="T87" fmla="*/ 1692 h 562"/>
                <a:gd name="T88" fmla="*/ 1094 w 839"/>
                <a:gd name="T89" fmla="*/ 1716 h 562"/>
                <a:gd name="T90" fmla="*/ 1032 w 839"/>
                <a:gd name="T91" fmla="*/ 1614 h 562"/>
                <a:gd name="T92" fmla="*/ 979 w 839"/>
                <a:gd name="T93" fmla="*/ 1472 h 562"/>
                <a:gd name="T94" fmla="*/ 916 w 839"/>
                <a:gd name="T95" fmla="*/ 1339 h 562"/>
                <a:gd name="T96" fmla="*/ 824 w 839"/>
                <a:gd name="T97" fmla="*/ 1238 h 562"/>
                <a:gd name="T98" fmla="*/ 707 w 839"/>
                <a:gd name="T99" fmla="*/ 1110 h 562"/>
                <a:gd name="T100" fmla="*/ 652 w 839"/>
                <a:gd name="T101" fmla="*/ 1049 h 562"/>
                <a:gd name="T102" fmla="*/ 545 w 839"/>
                <a:gd name="T103" fmla="*/ 715 h 562"/>
                <a:gd name="T104" fmla="*/ 516 w 839"/>
                <a:gd name="T105" fmla="*/ 636 h 562"/>
                <a:gd name="T106" fmla="*/ 463 w 839"/>
                <a:gd name="T107" fmla="*/ 588 h 562"/>
                <a:gd name="T108" fmla="*/ 361 w 839"/>
                <a:gd name="T109" fmla="*/ 472 h 562"/>
                <a:gd name="T110" fmla="*/ 205 w 839"/>
                <a:gd name="T111" fmla="*/ 222 h 562"/>
                <a:gd name="T112" fmla="*/ 14 w 839"/>
                <a:gd name="T113" fmla="*/ 57 h 56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39" h="562">
                  <a:moveTo>
                    <a:pt x="5" y="16"/>
                  </a:moveTo>
                  <a:cubicBezTo>
                    <a:pt x="0" y="15"/>
                    <a:pt x="0" y="3"/>
                    <a:pt x="2" y="3"/>
                  </a:cubicBezTo>
                  <a:cubicBezTo>
                    <a:pt x="6" y="3"/>
                    <a:pt x="11" y="3"/>
                    <a:pt x="16" y="3"/>
                  </a:cubicBezTo>
                  <a:cubicBezTo>
                    <a:pt x="24" y="3"/>
                    <a:pt x="38" y="0"/>
                    <a:pt x="46" y="5"/>
                  </a:cubicBezTo>
                  <a:cubicBezTo>
                    <a:pt x="63" y="16"/>
                    <a:pt x="77" y="32"/>
                    <a:pt x="88" y="49"/>
                  </a:cubicBezTo>
                  <a:cubicBezTo>
                    <a:pt x="99" y="65"/>
                    <a:pt x="106" y="84"/>
                    <a:pt x="120" y="97"/>
                  </a:cubicBezTo>
                  <a:cubicBezTo>
                    <a:pt x="147" y="121"/>
                    <a:pt x="180" y="136"/>
                    <a:pt x="214" y="143"/>
                  </a:cubicBezTo>
                  <a:cubicBezTo>
                    <a:pt x="235" y="147"/>
                    <a:pt x="256" y="149"/>
                    <a:pt x="277" y="149"/>
                  </a:cubicBezTo>
                  <a:cubicBezTo>
                    <a:pt x="304" y="149"/>
                    <a:pt x="329" y="154"/>
                    <a:pt x="354" y="161"/>
                  </a:cubicBezTo>
                  <a:cubicBezTo>
                    <a:pt x="353" y="148"/>
                    <a:pt x="341" y="141"/>
                    <a:pt x="338" y="130"/>
                  </a:cubicBezTo>
                  <a:cubicBezTo>
                    <a:pt x="336" y="124"/>
                    <a:pt x="337" y="117"/>
                    <a:pt x="337" y="110"/>
                  </a:cubicBezTo>
                  <a:cubicBezTo>
                    <a:pt x="336" y="103"/>
                    <a:pt x="334" y="95"/>
                    <a:pt x="332" y="87"/>
                  </a:cubicBezTo>
                  <a:cubicBezTo>
                    <a:pt x="323" y="60"/>
                    <a:pt x="303" y="39"/>
                    <a:pt x="284" y="20"/>
                  </a:cubicBezTo>
                  <a:cubicBezTo>
                    <a:pt x="298" y="19"/>
                    <a:pt x="306" y="20"/>
                    <a:pt x="317" y="29"/>
                  </a:cubicBezTo>
                  <a:cubicBezTo>
                    <a:pt x="323" y="34"/>
                    <a:pt x="328" y="39"/>
                    <a:pt x="333" y="45"/>
                  </a:cubicBezTo>
                  <a:cubicBezTo>
                    <a:pt x="339" y="51"/>
                    <a:pt x="347" y="57"/>
                    <a:pt x="350" y="64"/>
                  </a:cubicBezTo>
                  <a:cubicBezTo>
                    <a:pt x="357" y="79"/>
                    <a:pt x="361" y="93"/>
                    <a:pt x="366" y="108"/>
                  </a:cubicBezTo>
                  <a:cubicBezTo>
                    <a:pt x="370" y="121"/>
                    <a:pt x="373" y="139"/>
                    <a:pt x="383" y="148"/>
                  </a:cubicBezTo>
                  <a:cubicBezTo>
                    <a:pt x="387" y="152"/>
                    <a:pt x="391" y="155"/>
                    <a:pt x="394" y="159"/>
                  </a:cubicBezTo>
                  <a:cubicBezTo>
                    <a:pt x="399" y="164"/>
                    <a:pt x="401" y="172"/>
                    <a:pt x="404" y="178"/>
                  </a:cubicBezTo>
                  <a:cubicBezTo>
                    <a:pt x="410" y="190"/>
                    <a:pt x="417" y="203"/>
                    <a:pt x="429" y="211"/>
                  </a:cubicBezTo>
                  <a:cubicBezTo>
                    <a:pt x="451" y="228"/>
                    <a:pt x="470" y="246"/>
                    <a:pt x="490" y="265"/>
                  </a:cubicBezTo>
                  <a:cubicBezTo>
                    <a:pt x="512" y="286"/>
                    <a:pt x="532" y="309"/>
                    <a:pt x="546" y="337"/>
                  </a:cubicBezTo>
                  <a:cubicBezTo>
                    <a:pt x="552" y="350"/>
                    <a:pt x="559" y="364"/>
                    <a:pt x="567" y="376"/>
                  </a:cubicBezTo>
                  <a:cubicBezTo>
                    <a:pt x="572" y="383"/>
                    <a:pt x="575" y="389"/>
                    <a:pt x="583" y="392"/>
                  </a:cubicBezTo>
                  <a:cubicBezTo>
                    <a:pt x="590" y="395"/>
                    <a:pt x="598" y="398"/>
                    <a:pt x="605" y="401"/>
                  </a:cubicBezTo>
                  <a:cubicBezTo>
                    <a:pt x="631" y="412"/>
                    <a:pt x="658" y="425"/>
                    <a:pt x="680" y="444"/>
                  </a:cubicBezTo>
                  <a:cubicBezTo>
                    <a:pt x="701" y="462"/>
                    <a:pt x="709" y="490"/>
                    <a:pt x="728" y="512"/>
                  </a:cubicBezTo>
                  <a:cubicBezTo>
                    <a:pt x="737" y="522"/>
                    <a:pt x="750" y="528"/>
                    <a:pt x="762" y="533"/>
                  </a:cubicBezTo>
                  <a:cubicBezTo>
                    <a:pt x="776" y="540"/>
                    <a:pt x="791" y="544"/>
                    <a:pt x="806" y="548"/>
                  </a:cubicBezTo>
                  <a:cubicBezTo>
                    <a:pt x="811" y="549"/>
                    <a:pt x="839" y="548"/>
                    <a:pt x="831" y="559"/>
                  </a:cubicBezTo>
                  <a:cubicBezTo>
                    <a:pt x="829" y="562"/>
                    <a:pt x="818" y="559"/>
                    <a:pt x="815" y="559"/>
                  </a:cubicBezTo>
                  <a:cubicBezTo>
                    <a:pt x="806" y="558"/>
                    <a:pt x="798" y="558"/>
                    <a:pt x="789" y="557"/>
                  </a:cubicBezTo>
                  <a:cubicBezTo>
                    <a:pt x="760" y="555"/>
                    <a:pt x="733" y="550"/>
                    <a:pt x="712" y="529"/>
                  </a:cubicBezTo>
                  <a:cubicBezTo>
                    <a:pt x="691" y="509"/>
                    <a:pt x="682" y="483"/>
                    <a:pt x="664" y="461"/>
                  </a:cubicBezTo>
                  <a:cubicBezTo>
                    <a:pt x="645" y="437"/>
                    <a:pt x="606" y="448"/>
                    <a:pt x="581" y="456"/>
                  </a:cubicBezTo>
                  <a:cubicBezTo>
                    <a:pt x="567" y="460"/>
                    <a:pt x="553" y="464"/>
                    <a:pt x="538" y="466"/>
                  </a:cubicBezTo>
                  <a:cubicBezTo>
                    <a:pt x="521" y="468"/>
                    <a:pt x="504" y="465"/>
                    <a:pt x="488" y="462"/>
                  </a:cubicBezTo>
                  <a:cubicBezTo>
                    <a:pt x="459" y="457"/>
                    <a:pt x="430" y="448"/>
                    <a:pt x="404" y="435"/>
                  </a:cubicBezTo>
                  <a:cubicBezTo>
                    <a:pt x="393" y="429"/>
                    <a:pt x="383" y="422"/>
                    <a:pt x="373" y="414"/>
                  </a:cubicBezTo>
                  <a:cubicBezTo>
                    <a:pt x="370" y="412"/>
                    <a:pt x="364" y="404"/>
                    <a:pt x="360" y="405"/>
                  </a:cubicBezTo>
                  <a:cubicBezTo>
                    <a:pt x="356" y="407"/>
                    <a:pt x="353" y="414"/>
                    <a:pt x="354" y="418"/>
                  </a:cubicBezTo>
                  <a:cubicBezTo>
                    <a:pt x="357" y="432"/>
                    <a:pt x="364" y="446"/>
                    <a:pt x="371" y="459"/>
                  </a:cubicBezTo>
                  <a:cubicBezTo>
                    <a:pt x="374" y="463"/>
                    <a:pt x="379" y="469"/>
                    <a:pt x="379" y="474"/>
                  </a:cubicBezTo>
                  <a:cubicBezTo>
                    <a:pt x="379" y="478"/>
                    <a:pt x="376" y="483"/>
                    <a:pt x="371" y="481"/>
                  </a:cubicBezTo>
                  <a:cubicBezTo>
                    <a:pt x="361" y="475"/>
                    <a:pt x="355" y="462"/>
                    <a:pt x="350" y="452"/>
                  </a:cubicBezTo>
                  <a:cubicBezTo>
                    <a:pt x="344" y="439"/>
                    <a:pt x="339" y="425"/>
                    <a:pt x="332" y="412"/>
                  </a:cubicBezTo>
                  <a:cubicBezTo>
                    <a:pt x="326" y="400"/>
                    <a:pt x="321" y="384"/>
                    <a:pt x="311" y="375"/>
                  </a:cubicBezTo>
                  <a:cubicBezTo>
                    <a:pt x="301" y="365"/>
                    <a:pt x="290" y="356"/>
                    <a:pt x="280" y="347"/>
                  </a:cubicBezTo>
                  <a:cubicBezTo>
                    <a:pt x="267" y="335"/>
                    <a:pt x="253" y="323"/>
                    <a:pt x="240" y="311"/>
                  </a:cubicBezTo>
                  <a:cubicBezTo>
                    <a:pt x="234" y="306"/>
                    <a:pt x="226" y="300"/>
                    <a:pt x="221" y="294"/>
                  </a:cubicBezTo>
                  <a:cubicBezTo>
                    <a:pt x="206" y="264"/>
                    <a:pt x="197" y="231"/>
                    <a:pt x="185" y="200"/>
                  </a:cubicBezTo>
                  <a:cubicBezTo>
                    <a:pt x="182" y="193"/>
                    <a:pt x="179" y="185"/>
                    <a:pt x="175" y="178"/>
                  </a:cubicBezTo>
                  <a:cubicBezTo>
                    <a:pt x="169" y="174"/>
                    <a:pt x="163" y="170"/>
                    <a:pt x="157" y="165"/>
                  </a:cubicBezTo>
                  <a:cubicBezTo>
                    <a:pt x="145" y="155"/>
                    <a:pt x="134" y="144"/>
                    <a:pt x="123" y="132"/>
                  </a:cubicBezTo>
                  <a:cubicBezTo>
                    <a:pt x="104" y="110"/>
                    <a:pt x="87" y="86"/>
                    <a:pt x="70" y="62"/>
                  </a:cubicBezTo>
                  <a:cubicBezTo>
                    <a:pt x="54" y="39"/>
                    <a:pt x="33" y="21"/>
                    <a:pt x="5" y="16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781">
              <a:extLst>
                <a:ext uri="{FF2B5EF4-FFF2-40B4-BE49-F238E27FC236}">
                  <a16:creationId xmlns:a16="http://schemas.microsoft.com/office/drawing/2014/main" id="{5A8BC8C7-2809-4239-BC6E-4E373E8FE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1228"/>
              <a:ext cx="304" cy="274"/>
            </a:xfrm>
            <a:custGeom>
              <a:avLst/>
              <a:gdLst>
                <a:gd name="T0" fmla="*/ 20 w 212"/>
                <a:gd name="T1" fmla="*/ 216 h 179"/>
                <a:gd name="T2" fmla="*/ 27 w 212"/>
                <a:gd name="T3" fmla="*/ 80 h 179"/>
                <a:gd name="T4" fmla="*/ 115 w 212"/>
                <a:gd name="T5" fmla="*/ 0 h 179"/>
                <a:gd name="T6" fmla="*/ 184 w 212"/>
                <a:gd name="T7" fmla="*/ 5 h 179"/>
                <a:gd name="T8" fmla="*/ 238 w 212"/>
                <a:gd name="T9" fmla="*/ 32 h 179"/>
                <a:gd name="T10" fmla="*/ 361 w 212"/>
                <a:gd name="T11" fmla="*/ 101 h 179"/>
                <a:gd name="T12" fmla="*/ 564 w 212"/>
                <a:gd name="T13" fmla="*/ 277 h 179"/>
                <a:gd name="T14" fmla="*/ 622 w 212"/>
                <a:gd name="T15" fmla="*/ 401 h 179"/>
                <a:gd name="T16" fmla="*/ 622 w 212"/>
                <a:gd name="T17" fmla="*/ 520 h 179"/>
                <a:gd name="T18" fmla="*/ 569 w 212"/>
                <a:gd name="T19" fmla="*/ 614 h 179"/>
                <a:gd name="T20" fmla="*/ 450 w 212"/>
                <a:gd name="T21" fmla="*/ 609 h 179"/>
                <a:gd name="T22" fmla="*/ 298 w 212"/>
                <a:gd name="T23" fmla="*/ 499 h 179"/>
                <a:gd name="T24" fmla="*/ 175 w 212"/>
                <a:gd name="T25" fmla="*/ 410 h 179"/>
                <a:gd name="T26" fmla="*/ 46 w 212"/>
                <a:gd name="T27" fmla="*/ 257 h 179"/>
                <a:gd name="T28" fmla="*/ 20 w 212"/>
                <a:gd name="T29" fmla="*/ 216 h 1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2" h="179">
                  <a:moveTo>
                    <a:pt x="7" y="60"/>
                  </a:moveTo>
                  <a:cubicBezTo>
                    <a:pt x="0" y="49"/>
                    <a:pt x="5" y="33"/>
                    <a:pt x="9" y="22"/>
                  </a:cubicBezTo>
                  <a:cubicBezTo>
                    <a:pt x="14" y="8"/>
                    <a:pt x="24" y="2"/>
                    <a:pt x="39" y="0"/>
                  </a:cubicBezTo>
                  <a:cubicBezTo>
                    <a:pt x="46" y="0"/>
                    <a:pt x="54" y="0"/>
                    <a:pt x="62" y="1"/>
                  </a:cubicBezTo>
                  <a:cubicBezTo>
                    <a:pt x="68" y="1"/>
                    <a:pt x="75" y="6"/>
                    <a:pt x="81" y="9"/>
                  </a:cubicBezTo>
                  <a:cubicBezTo>
                    <a:pt x="95" y="15"/>
                    <a:pt x="109" y="21"/>
                    <a:pt x="123" y="28"/>
                  </a:cubicBezTo>
                  <a:cubicBezTo>
                    <a:pt x="148" y="40"/>
                    <a:pt x="173" y="55"/>
                    <a:pt x="191" y="77"/>
                  </a:cubicBezTo>
                  <a:cubicBezTo>
                    <a:pt x="199" y="87"/>
                    <a:pt x="209" y="99"/>
                    <a:pt x="211" y="112"/>
                  </a:cubicBezTo>
                  <a:cubicBezTo>
                    <a:pt x="212" y="123"/>
                    <a:pt x="212" y="135"/>
                    <a:pt x="211" y="145"/>
                  </a:cubicBezTo>
                  <a:cubicBezTo>
                    <a:pt x="209" y="156"/>
                    <a:pt x="202" y="166"/>
                    <a:pt x="193" y="171"/>
                  </a:cubicBezTo>
                  <a:cubicBezTo>
                    <a:pt x="180" y="179"/>
                    <a:pt x="166" y="175"/>
                    <a:pt x="153" y="170"/>
                  </a:cubicBezTo>
                  <a:cubicBezTo>
                    <a:pt x="134" y="162"/>
                    <a:pt x="118" y="149"/>
                    <a:pt x="101" y="139"/>
                  </a:cubicBezTo>
                  <a:cubicBezTo>
                    <a:pt x="87" y="131"/>
                    <a:pt x="73" y="122"/>
                    <a:pt x="59" y="114"/>
                  </a:cubicBezTo>
                  <a:cubicBezTo>
                    <a:pt x="41" y="104"/>
                    <a:pt x="27" y="88"/>
                    <a:pt x="15" y="72"/>
                  </a:cubicBezTo>
                  <a:cubicBezTo>
                    <a:pt x="12" y="68"/>
                    <a:pt x="9" y="64"/>
                    <a:pt x="7" y="6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782">
              <a:extLst>
                <a:ext uri="{FF2B5EF4-FFF2-40B4-BE49-F238E27FC236}">
                  <a16:creationId xmlns:a16="http://schemas.microsoft.com/office/drawing/2014/main" id="{5ACCF878-9EDF-45F7-A340-A0B56EA08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1080"/>
              <a:ext cx="212" cy="310"/>
            </a:xfrm>
            <a:custGeom>
              <a:avLst/>
              <a:gdLst>
                <a:gd name="T0" fmla="*/ 0 w 148"/>
                <a:gd name="T1" fmla="*/ 0 h 203"/>
                <a:gd name="T2" fmla="*/ 122 w 148"/>
                <a:gd name="T3" fmla="*/ 116 h 203"/>
                <a:gd name="T4" fmla="*/ 176 w 148"/>
                <a:gd name="T5" fmla="*/ 350 h 203"/>
                <a:gd name="T6" fmla="*/ 435 w 148"/>
                <a:gd name="T7" fmla="*/ 722 h 203"/>
                <a:gd name="T8" fmla="*/ 271 w 148"/>
                <a:gd name="T9" fmla="*/ 531 h 203"/>
                <a:gd name="T10" fmla="*/ 205 w 148"/>
                <a:gd name="T11" fmla="*/ 283 h 203"/>
                <a:gd name="T12" fmla="*/ 143 w 148"/>
                <a:gd name="T13" fmla="*/ 89 h 203"/>
                <a:gd name="T14" fmla="*/ 9 w 148"/>
                <a:gd name="T15" fmla="*/ 0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203">
                  <a:moveTo>
                    <a:pt x="0" y="0"/>
                  </a:moveTo>
                  <a:cubicBezTo>
                    <a:pt x="5" y="15"/>
                    <a:pt x="31" y="21"/>
                    <a:pt x="41" y="33"/>
                  </a:cubicBezTo>
                  <a:cubicBezTo>
                    <a:pt x="55" y="50"/>
                    <a:pt x="56" y="77"/>
                    <a:pt x="60" y="98"/>
                  </a:cubicBezTo>
                  <a:cubicBezTo>
                    <a:pt x="72" y="145"/>
                    <a:pt x="101" y="186"/>
                    <a:pt x="148" y="203"/>
                  </a:cubicBezTo>
                  <a:cubicBezTo>
                    <a:pt x="124" y="190"/>
                    <a:pt x="107" y="170"/>
                    <a:pt x="92" y="149"/>
                  </a:cubicBezTo>
                  <a:cubicBezTo>
                    <a:pt x="76" y="126"/>
                    <a:pt x="74" y="106"/>
                    <a:pt x="70" y="79"/>
                  </a:cubicBezTo>
                  <a:cubicBezTo>
                    <a:pt x="67" y="59"/>
                    <a:pt x="64" y="39"/>
                    <a:pt x="49" y="25"/>
                  </a:cubicBezTo>
                  <a:cubicBezTo>
                    <a:pt x="37" y="13"/>
                    <a:pt x="19" y="6"/>
                    <a:pt x="3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783">
              <a:extLst>
                <a:ext uri="{FF2B5EF4-FFF2-40B4-BE49-F238E27FC236}">
                  <a16:creationId xmlns:a16="http://schemas.microsoft.com/office/drawing/2014/main" id="{0E00CC9D-D8AD-4569-9B1D-7DC68424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1361"/>
              <a:ext cx="58" cy="210"/>
            </a:xfrm>
            <a:custGeom>
              <a:avLst/>
              <a:gdLst>
                <a:gd name="T0" fmla="*/ 0 w 40"/>
                <a:gd name="T1" fmla="*/ 0 h 137"/>
                <a:gd name="T2" fmla="*/ 109 w 40"/>
                <a:gd name="T3" fmla="*/ 290 h 137"/>
                <a:gd name="T4" fmla="*/ 97 w 40"/>
                <a:gd name="T5" fmla="*/ 432 h 137"/>
                <a:gd name="T6" fmla="*/ 6 w 40"/>
                <a:gd name="T7" fmla="*/ 480 h 137"/>
                <a:gd name="T8" fmla="*/ 59 w 40"/>
                <a:gd name="T9" fmla="*/ 405 h 137"/>
                <a:gd name="T10" fmla="*/ 67 w 40"/>
                <a:gd name="T11" fmla="*/ 265 h 137"/>
                <a:gd name="T12" fmla="*/ 1 w 40"/>
                <a:gd name="T13" fmla="*/ 5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37">
                  <a:moveTo>
                    <a:pt x="0" y="0"/>
                  </a:moveTo>
                  <a:cubicBezTo>
                    <a:pt x="15" y="25"/>
                    <a:pt x="31" y="50"/>
                    <a:pt x="36" y="80"/>
                  </a:cubicBezTo>
                  <a:cubicBezTo>
                    <a:pt x="38" y="93"/>
                    <a:pt x="40" y="108"/>
                    <a:pt x="32" y="120"/>
                  </a:cubicBezTo>
                  <a:cubicBezTo>
                    <a:pt x="27" y="128"/>
                    <a:pt x="12" y="137"/>
                    <a:pt x="2" y="133"/>
                  </a:cubicBezTo>
                  <a:cubicBezTo>
                    <a:pt x="8" y="125"/>
                    <a:pt x="15" y="125"/>
                    <a:pt x="19" y="112"/>
                  </a:cubicBezTo>
                  <a:cubicBezTo>
                    <a:pt x="23" y="100"/>
                    <a:pt x="23" y="87"/>
                    <a:pt x="22" y="74"/>
                  </a:cubicBezTo>
                  <a:cubicBezTo>
                    <a:pt x="21" y="47"/>
                    <a:pt x="5" y="26"/>
                    <a:pt x="1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784">
              <a:extLst>
                <a:ext uri="{FF2B5EF4-FFF2-40B4-BE49-F238E27FC236}">
                  <a16:creationId xmlns:a16="http://schemas.microsoft.com/office/drawing/2014/main" id="{B129B3C5-5A43-4748-BF21-50669E0CA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083"/>
              <a:ext cx="41" cy="52"/>
            </a:xfrm>
            <a:custGeom>
              <a:avLst/>
              <a:gdLst>
                <a:gd name="T0" fmla="*/ 0 w 29"/>
                <a:gd name="T1" fmla="*/ 75 h 34"/>
                <a:gd name="T2" fmla="*/ 54 w 29"/>
                <a:gd name="T3" fmla="*/ 83 h 34"/>
                <a:gd name="T4" fmla="*/ 49 w 29"/>
                <a:gd name="T5" fmla="*/ 0 h 34"/>
                <a:gd name="T6" fmla="*/ 74 w 29"/>
                <a:gd name="T7" fmla="*/ 89 h 34"/>
                <a:gd name="T8" fmla="*/ 11 w 29"/>
                <a:gd name="T9" fmla="*/ 9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0" y="21"/>
                  </a:moveTo>
                  <a:cubicBezTo>
                    <a:pt x="5" y="24"/>
                    <a:pt x="13" y="24"/>
                    <a:pt x="19" y="23"/>
                  </a:cubicBezTo>
                  <a:cubicBezTo>
                    <a:pt x="22" y="15"/>
                    <a:pt x="23" y="8"/>
                    <a:pt x="18" y="0"/>
                  </a:cubicBezTo>
                  <a:cubicBezTo>
                    <a:pt x="22" y="6"/>
                    <a:pt x="29" y="18"/>
                    <a:pt x="26" y="25"/>
                  </a:cubicBezTo>
                  <a:cubicBezTo>
                    <a:pt x="21" y="34"/>
                    <a:pt x="9" y="32"/>
                    <a:pt x="4" y="26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785">
              <a:extLst>
                <a:ext uri="{FF2B5EF4-FFF2-40B4-BE49-F238E27FC236}">
                  <a16:creationId xmlns:a16="http://schemas.microsoft.com/office/drawing/2014/main" id="{3BB6C36D-77BB-4104-A6B7-F66847892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496"/>
              <a:ext cx="122" cy="49"/>
            </a:xfrm>
            <a:custGeom>
              <a:avLst/>
              <a:gdLst>
                <a:gd name="T0" fmla="*/ 0 w 85"/>
                <a:gd name="T1" fmla="*/ 0 h 32"/>
                <a:gd name="T2" fmla="*/ 13 w 85"/>
                <a:gd name="T3" fmla="*/ 72 h 32"/>
                <a:gd name="T4" fmla="*/ 138 w 85"/>
                <a:gd name="T5" fmla="*/ 66 h 32"/>
                <a:gd name="T6" fmla="*/ 251 w 85"/>
                <a:gd name="T7" fmla="*/ 115 h 32"/>
                <a:gd name="T8" fmla="*/ 9 w 85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2">
                  <a:moveTo>
                    <a:pt x="0" y="0"/>
                  </a:moveTo>
                  <a:cubicBezTo>
                    <a:pt x="4" y="3"/>
                    <a:pt x="4" y="13"/>
                    <a:pt x="4" y="20"/>
                  </a:cubicBezTo>
                  <a:cubicBezTo>
                    <a:pt x="18" y="19"/>
                    <a:pt x="32" y="16"/>
                    <a:pt x="47" y="18"/>
                  </a:cubicBezTo>
                  <a:cubicBezTo>
                    <a:pt x="60" y="19"/>
                    <a:pt x="72" y="27"/>
                    <a:pt x="85" y="32"/>
                  </a:cubicBezTo>
                  <a:cubicBezTo>
                    <a:pt x="59" y="14"/>
                    <a:pt x="30" y="13"/>
                    <a:pt x="3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786">
              <a:extLst>
                <a:ext uri="{FF2B5EF4-FFF2-40B4-BE49-F238E27FC236}">
                  <a16:creationId xmlns:a16="http://schemas.microsoft.com/office/drawing/2014/main" id="{2A0A9F29-49FB-4959-B389-6D7BEBDA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860"/>
              <a:ext cx="124" cy="148"/>
            </a:xfrm>
            <a:custGeom>
              <a:avLst/>
              <a:gdLst>
                <a:gd name="T0" fmla="*/ 0 w 87"/>
                <a:gd name="T1" fmla="*/ 49 h 97"/>
                <a:gd name="T2" fmla="*/ 252 w 87"/>
                <a:gd name="T3" fmla="*/ 345 h 97"/>
                <a:gd name="T4" fmla="*/ 128 w 87"/>
                <a:gd name="T5" fmla="*/ 156 h 97"/>
                <a:gd name="T6" fmla="*/ 6 w 87"/>
                <a:gd name="T7" fmla="*/ 41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97">
                  <a:moveTo>
                    <a:pt x="0" y="14"/>
                  </a:moveTo>
                  <a:cubicBezTo>
                    <a:pt x="43" y="0"/>
                    <a:pt x="70" y="69"/>
                    <a:pt x="87" y="97"/>
                  </a:cubicBezTo>
                  <a:cubicBezTo>
                    <a:pt x="72" y="92"/>
                    <a:pt x="53" y="58"/>
                    <a:pt x="44" y="44"/>
                  </a:cubicBezTo>
                  <a:cubicBezTo>
                    <a:pt x="32" y="28"/>
                    <a:pt x="24" y="15"/>
                    <a:pt x="2" y="12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787">
              <a:extLst>
                <a:ext uri="{FF2B5EF4-FFF2-40B4-BE49-F238E27FC236}">
                  <a16:creationId xmlns:a16="http://schemas.microsoft.com/office/drawing/2014/main" id="{2EE6CDF4-8B53-40F2-BFAC-B32D653BC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098"/>
              <a:ext cx="137" cy="29"/>
            </a:xfrm>
            <a:custGeom>
              <a:avLst/>
              <a:gdLst>
                <a:gd name="T0" fmla="*/ 0 w 96"/>
                <a:gd name="T1" fmla="*/ 0 h 19"/>
                <a:gd name="T2" fmla="*/ 280 w 96"/>
                <a:gd name="T3" fmla="*/ 47 h 19"/>
                <a:gd name="T4" fmla="*/ 13 w 96"/>
                <a:gd name="T5" fmla="*/ 1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9">
                  <a:moveTo>
                    <a:pt x="0" y="0"/>
                  </a:moveTo>
                  <a:cubicBezTo>
                    <a:pt x="30" y="8"/>
                    <a:pt x="68" y="0"/>
                    <a:pt x="96" y="13"/>
                  </a:cubicBezTo>
                  <a:cubicBezTo>
                    <a:pt x="65" y="4"/>
                    <a:pt x="32" y="19"/>
                    <a:pt x="4" y="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788">
              <a:extLst>
                <a:ext uri="{FF2B5EF4-FFF2-40B4-BE49-F238E27FC236}">
                  <a16:creationId xmlns:a16="http://schemas.microsoft.com/office/drawing/2014/main" id="{6286F448-36AF-4A3A-BC4C-2FDD40B70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444"/>
              <a:ext cx="132" cy="90"/>
            </a:xfrm>
            <a:custGeom>
              <a:avLst/>
              <a:gdLst>
                <a:gd name="T0" fmla="*/ 1 w 92"/>
                <a:gd name="T1" fmla="*/ 107 h 59"/>
                <a:gd name="T2" fmla="*/ 118 w 92"/>
                <a:gd name="T3" fmla="*/ 130 h 59"/>
                <a:gd name="T4" fmla="*/ 271 w 92"/>
                <a:gd name="T5" fmla="*/ 203 h 59"/>
                <a:gd name="T6" fmla="*/ 108 w 92"/>
                <a:gd name="T7" fmla="*/ 102 h 59"/>
                <a:gd name="T8" fmla="*/ 0 w 92"/>
                <a:gd name="T9" fmla="*/ 8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59">
                  <a:moveTo>
                    <a:pt x="1" y="30"/>
                  </a:moveTo>
                  <a:cubicBezTo>
                    <a:pt x="12" y="9"/>
                    <a:pt x="28" y="28"/>
                    <a:pt x="40" y="37"/>
                  </a:cubicBezTo>
                  <a:cubicBezTo>
                    <a:pt x="52" y="46"/>
                    <a:pt x="76" y="59"/>
                    <a:pt x="92" y="57"/>
                  </a:cubicBezTo>
                  <a:cubicBezTo>
                    <a:pt x="74" y="55"/>
                    <a:pt x="49" y="41"/>
                    <a:pt x="36" y="29"/>
                  </a:cubicBezTo>
                  <a:cubicBezTo>
                    <a:pt x="29" y="22"/>
                    <a:pt x="2" y="0"/>
                    <a:pt x="0" y="2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789">
              <a:extLst>
                <a:ext uri="{FF2B5EF4-FFF2-40B4-BE49-F238E27FC236}">
                  <a16:creationId xmlns:a16="http://schemas.microsoft.com/office/drawing/2014/main" id="{00E07994-B8D6-4CB2-B9AE-22013257A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156"/>
              <a:ext cx="227" cy="372"/>
            </a:xfrm>
            <a:custGeom>
              <a:avLst/>
              <a:gdLst>
                <a:gd name="T0" fmla="*/ 6 w 158"/>
                <a:gd name="T1" fmla="*/ 0 h 243"/>
                <a:gd name="T2" fmla="*/ 204 w 158"/>
                <a:gd name="T3" fmla="*/ 216 h 243"/>
                <a:gd name="T4" fmla="*/ 335 w 158"/>
                <a:gd name="T5" fmla="*/ 410 h 243"/>
                <a:gd name="T6" fmla="*/ 427 w 158"/>
                <a:gd name="T7" fmla="*/ 871 h 243"/>
                <a:gd name="T8" fmla="*/ 386 w 158"/>
                <a:gd name="T9" fmla="*/ 623 h 243"/>
                <a:gd name="T10" fmla="*/ 287 w 158"/>
                <a:gd name="T11" fmla="*/ 377 h 243"/>
                <a:gd name="T12" fmla="*/ 136 w 158"/>
                <a:gd name="T13" fmla="*/ 208 h 243"/>
                <a:gd name="T14" fmla="*/ 0 w 158"/>
                <a:gd name="T15" fmla="*/ 18 h 2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243">
                  <a:moveTo>
                    <a:pt x="2" y="0"/>
                  </a:moveTo>
                  <a:cubicBezTo>
                    <a:pt x="26" y="17"/>
                    <a:pt x="43" y="44"/>
                    <a:pt x="69" y="60"/>
                  </a:cubicBezTo>
                  <a:cubicBezTo>
                    <a:pt x="92" y="73"/>
                    <a:pt x="102" y="91"/>
                    <a:pt x="113" y="114"/>
                  </a:cubicBezTo>
                  <a:cubicBezTo>
                    <a:pt x="134" y="157"/>
                    <a:pt x="158" y="194"/>
                    <a:pt x="144" y="243"/>
                  </a:cubicBezTo>
                  <a:cubicBezTo>
                    <a:pt x="139" y="219"/>
                    <a:pt x="140" y="197"/>
                    <a:pt x="130" y="174"/>
                  </a:cubicBezTo>
                  <a:cubicBezTo>
                    <a:pt x="120" y="151"/>
                    <a:pt x="110" y="127"/>
                    <a:pt x="97" y="105"/>
                  </a:cubicBezTo>
                  <a:cubicBezTo>
                    <a:pt x="84" y="84"/>
                    <a:pt x="65" y="73"/>
                    <a:pt x="46" y="58"/>
                  </a:cubicBezTo>
                  <a:cubicBezTo>
                    <a:pt x="27" y="44"/>
                    <a:pt x="11" y="25"/>
                    <a:pt x="0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790">
              <a:extLst>
                <a:ext uri="{FF2B5EF4-FFF2-40B4-BE49-F238E27FC236}">
                  <a16:creationId xmlns:a16="http://schemas.microsoft.com/office/drawing/2014/main" id="{90FE93F3-DE8B-413A-83FA-4E4817D4B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0"/>
              <a:ext cx="176" cy="217"/>
            </a:xfrm>
            <a:custGeom>
              <a:avLst/>
              <a:gdLst>
                <a:gd name="T0" fmla="*/ 94 w 123"/>
                <a:gd name="T1" fmla="*/ 8 h 142"/>
                <a:gd name="T2" fmla="*/ 13 w 123"/>
                <a:gd name="T3" fmla="*/ 93 h 142"/>
                <a:gd name="T4" fmla="*/ 67 w 123"/>
                <a:gd name="T5" fmla="*/ 238 h 142"/>
                <a:gd name="T6" fmla="*/ 193 w 123"/>
                <a:gd name="T7" fmla="*/ 393 h 142"/>
                <a:gd name="T8" fmla="*/ 361 w 123"/>
                <a:gd name="T9" fmla="*/ 507 h 142"/>
                <a:gd name="T10" fmla="*/ 94 w 123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42">
                  <a:moveTo>
                    <a:pt x="32" y="2"/>
                  </a:moveTo>
                  <a:cubicBezTo>
                    <a:pt x="17" y="3"/>
                    <a:pt x="6" y="12"/>
                    <a:pt x="4" y="26"/>
                  </a:cubicBezTo>
                  <a:cubicBezTo>
                    <a:pt x="0" y="43"/>
                    <a:pt x="11" y="56"/>
                    <a:pt x="23" y="67"/>
                  </a:cubicBezTo>
                  <a:cubicBezTo>
                    <a:pt x="37" y="80"/>
                    <a:pt x="49" y="99"/>
                    <a:pt x="66" y="110"/>
                  </a:cubicBezTo>
                  <a:cubicBezTo>
                    <a:pt x="83" y="121"/>
                    <a:pt x="104" y="133"/>
                    <a:pt x="123" y="142"/>
                  </a:cubicBezTo>
                  <a:cubicBezTo>
                    <a:pt x="85" y="111"/>
                    <a:pt x="6" y="58"/>
                    <a:pt x="32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791">
              <a:extLst>
                <a:ext uri="{FF2B5EF4-FFF2-40B4-BE49-F238E27FC236}">
                  <a16:creationId xmlns:a16="http://schemas.microsoft.com/office/drawing/2014/main" id="{EFB04BC3-BE65-4FE5-A6AB-93BD21A73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331"/>
              <a:ext cx="64" cy="120"/>
            </a:xfrm>
            <a:custGeom>
              <a:avLst/>
              <a:gdLst>
                <a:gd name="T0" fmla="*/ 1 w 45"/>
                <a:gd name="T1" fmla="*/ 0 h 79"/>
                <a:gd name="T2" fmla="*/ 117 w 45"/>
                <a:gd name="T3" fmla="*/ 156 h 79"/>
                <a:gd name="T4" fmla="*/ 82 w 45"/>
                <a:gd name="T5" fmla="*/ 258 h 79"/>
                <a:gd name="T6" fmla="*/ 48 w 45"/>
                <a:gd name="T7" fmla="*/ 120 h 79"/>
                <a:gd name="T8" fmla="*/ 0 w 45"/>
                <a:gd name="T9" fmla="*/ 21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9">
                  <a:moveTo>
                    <a:pt x="1" y="0"/>
                  </a:moveTo>
                  <a:cubicBezTo>
                    <a:pt x="17" y="9"/>
                    <a:pt x="34" y="28"/>
                    <a:pt x="41" y="45"/>
                  </a:cubicBezTo>
                  <a:cubicBezTo>
                    <a:pt x="44" y="52"/>
                    <a:pt x="45" y="79"/>
                    <a:pt x="29" y="74"/>
                  </a:cubicBezTo>
                  <a:cubicBezTo>
                    <a:pt x="19" y="71"/>
                    <a:pt x="21" y="43"/>
                    <a:pt x="17" y="34"/>
                  </a:cubicBezTo>
                  <a:cubicBezTo>
                    <a:pt x="12" y="25"/>
                    <a:pt x="2" y="16"/>
                    <a:pt x="0" y="6"/>
                  </a:cubicBezTo>
                </a:path>
              </a:pathLst>
            </a:custGeom>
            <a:solidFill>
              <a:srgbClr val="815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792">
              <a:extLst>
                <a:ext uri="{FF2B5EF4-FFF2-40B4-BE49-F238E27FC236}">
                  <a16:creationId xmlns:a16="http://schemas.microsoft.com/office/drawing/2014/main" id="{E1F78383-0C5E-4A4F-BD1D-977E1D8D7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159"/>
              <a:ext cx="343" cy="292"/>
            </a:xfrm>
            <a:custGeom>
              <a:avLst/>
              <a:gdLst>
                <a:gd name="T0" fmla="*/ 70 w 239"/>
                <a:gd name="T1" fmla="*/ 18 h 191"/>
                <a:gd name="T2" fmla="*/ 86 w 239"/>
                <a:gd name="T3" fmla="*/ 142 h 191"/>
                <a:gd name="T4" fmla="*/ 136 w 239"/>
                <a:gd name="T5" fmla="*/ 330 h 191"/>
                <a:gd name="T6" fmla="*/ 321 w 239"/>
                <a:gd name="T7" fmla="*/ 567 h 191"/>
                <a:gd name="T8" fmla="*/ 550 w 239"/>
                <a:gd name="T9" fmla="*/ 650 h 191"/>
                <a:gd name="T10" fmla="*/ 706 w 239"/>
                <a:gd name="T11" fmla="*/ 593 h 191"/>
                <a:gd name="T12" fmla="*/ 591 w 239"/>
                <a:gd name="T13" fmla="*/ 668 h 191"/>
                <a:gd name="T14" fmla="*/ 369 w 239"/>
                <a:gd name="T15" fmla="*/ 615 h 191"/>
                <a:gd name="T16" fmla="*/ 95 w 239"/>
                <a:gd name="T17" fmla="*/ 264 h 191"/>
                <a:gd name="T18" fmla="*/ 67 w 239"/>
                <a:gd name="T19" fmla="*/ 18 h 191"/>
                <a:gd name="T20" fmla="*/ 75 w 239"/>
                <a:gd name="T21" fmla="*/ 28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24" y="5"/>
                  </a:moveTo>
                  <a:cubicBezTo>
                    <a:pt x="28" y="16"/>
                    <a:pt x="26" y="29"/>
                    <a:pt x="29" y="40"/>
                  </a:cubicBezTo>
                  <a:cubicBezTo>
                    <a:pt x="33" y="57"/>
                    <a:pt x="37" y="77"/>
                    <a:pt x="46" y="92"/>
                  </a:cubicBezTo>
                  <a:cubicBezTo>
                    <a:pt x="61" y="119"/>
                    <a:pt x="82" y="142"/>
                    <a:pt x="109" y="159"/>
                  </a:cubicBezTo>
                  <a:cubicBezTo>
                    <a:pt x="132" y="174"/>
                    <a:pt x="159" y="180"/>
                    <a:pt x="186" y="182"/>
                  </a:cubicBezTo>
                  <a:cubicBezTo>
                    <a:pt x="205" y="183"/>
                    <a:pt x="222" y="173"/>
                    <a:pt x="239" y="166"/>
                  </a:cubicBezTo>
                  <a:cubicBezTo>
                    <a:pt x="234" y="181"/>
                    <a:pt x="214" y="185"/>
                    <a:pt x="200" y="187"/>
                  </a:cubicBezTo>
                  <a:cubicBezTo>
                    <a:pt x="174" y="191"/>
                    <a:pt x="148" y="183"/>
                    <a:pt x="125" y="172"/>
                  </a:cubicBezTo>
                  <a:cubicBezTo>
                    <a:pt x="87" y="151"/>
                    <a:pt x="52" y="113"/>
                    <a:pt x="32" y="74"/>
                  </a:cubicBezTo>
                  <a:cubicBezTo>
                    <a:pt x="28" y="65"/>
                    <a:pt x="0" y="0"/>
                    <a:pt x="23" y="5"/>
                  </a:cubicBezTo>
                  <a:cubicBezTo>
                    <a:pt x="24" y="6"/>
                    <a:pt x="25" y="7"/>
                    <a:pt x="2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Oval 793">
              <a:extLst>
                <a:ext uri="{FF2B5EF4-FFF2-40B4-BE49-F238E27FC236}">
                  <a16:creationId xmlns:a16="http://schemas.microsoft.com/office/drawing/2014/main" id="{43DBAA56-41DE-4AA2-AD49-7CA7320AB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1147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7977" name="Oval 794">
              <a:extLst>
                <a:ext uri="{FF2B5EF4-FFF2-40B4-BE49-F238E27FC236}">
                  <a16:creationId xmlns:a16="http://schemas.microsoft.com/office/drawing/2014/main" id="{1ED02ACA-AC2E-4A90-873A-1D64C005A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112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7978" name="Oval 795">
              <a:extLst>
                <a:ext uri="{FF2B5EF4-FFF2-40B4-BE49-F238E27FC236}">
                  <a16:creationId xmlns:a16="http://schemas.microsoft.com/office/drawing/2014/main" id="{53FF4991-29A2-43AD-BC51-F968506C8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415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7979" name="Oval 796">
              <a:extLst>
                <a:ext uri="{FF2B5EF4-FFF2-40B4-BE49-F238E27FC236}">
                  <a16:creationId xmlns:a16="http://schemas.microsoft.com/office/drawing/2014/main" id="{8EF10ABE-E540-4FE7-90EE-F1935AE7E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419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7980" name="Freeform 797">
              <a:extLst>
                <a:ext uri="{FF2B5EF4-FFF2-40B4-BE49-F238E27FC236}">
                  <a16:creationId xmlns:a16="http://schemas.microsoft.com/office/drawing/2014/main" id="{56A146A8-8824-44D3-81ED-2F4AAE137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870"/>
              <a:ext cx="80" cy="64"/>
            </a:xfrm>
            <a:custGeom>
              <a:avLst/>
              <a:gdLst>
                <a:gd name="T0" fmla="*/ 0 w 56"/>
                <a:gd name="T1" fmla="*/ 14 h 42"/>
                <a:gd name="T2" fmla="*/ 109 w 56"/>
                <a:gd name="T3" fmla="*/ 41 h 42"/>
                <a:gd name="T4" fmla="*/ 163 w 56"/>
                <a:gd name="T5" fmla="*/ 149 h 42"/>
                <a:gd name="T6" fmla="*/ 94 w 56"/>
                <a:gd name="T7" fmla="*/ 40 h 42"/>
                <a:gd name="T8" fmla="*/ 6 w 56"/>
                <a:gd name="T9" fmla="*/ 14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0" y="4"/>
                  </a:moveTo>
                  <a:cubicBezTo>
                    <a:pt x="12" y="0"/>
                    <a:pt x="27" y="5"/>
                    <a:pt x="37" y="12"/>
                  </a:cubicBezTo>
                  <a:cubicBezTo>
                    <a:pt x="47" y="20"/>
                    <a:pt x="50" y="32"/>
                    <a:pt x="56" y="42"/>
                  </a:cubicBezTo>
                  <a:cubicBezTo>
                    <a:pt x="49" y="31"/>
                    <a:pt x="44" y="18"/>
                    <a:pt x="32" y="11"/>
                  </a:cubicBezTo>
                  <a:cubicBezTo>
                    <a:pt x="25" y="7"/>
                    <a:pt x="10" y="1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798">
              <a:extLst>
                <a:ext uri="{FF2B5EF4-FFF2-40B4-BE49-F238E27FC236}">
                  <a16:creationId xmlns:a16="http://schemas.microsoft.com/office/drawing/2014/main" id="{AB0B0A8B-2980-4548-8868-EC2D32EF5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916"/>
              <a:ext cx="68" cy="96"/>
            </a:xfrm>
            <a:custGeom>
              <a:avLst/>
              <a:gdLst>
                <a:gd name="T0" fmla="*/ 0 w 47"/>
                <a:gd name="T1" fmla="*/ 0 h 63"/>
                <a:gd name="T2" fmla="*/ 46 w 47"/>
                <a:gd name="T3" fmla="*/ 46 h 63"/>
                <a:gd name="T4" fmla="*/ 97 w 47"/>
                <a:gd name="T5" fmla="*/ 107 h 63"/>
                <a:gd name="T6" fmla="*/ 127 w 47"/>
                <a:gd name="T7" fmla="*/ 174 h 63"/>
                <a:gd name="T8" fmla="*/ 142 w 47"/>
                <a:gd name="T9" fmla="*/ 222 h 63"/>
                <a:gd name="T10" fmla="*/ 109 w 47"/>
                <a:gd name="T11" fmla="*/ 154 h 63"/>
                <a:gd name="T12" fmla="*/ 75 w 47"/>
                <a:gd name="T13" fmla="*/ 94 h 63"/>
                <a:gd name="T14" fmla="*/ 0 w 47"/>
                <a:gd name="T15" fmla="*/ 5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63">
                  <a:moveTo>
                    <a:pt x="0" y="0"/>
                  </a:moveTo>
                  <a:cubicBezTo>
                    <a:pt x="6" y="2"/>
                    <a:pt x="11" y="8"/>
                    <a:pt x="15" y="13"/>
                  </a:cubicBezTo>
                  <a:cubicBezTo>
                    <a:pt x="20" y="19"/>
                    <a:pt x="27" y="24"/>
                    <a:pt x="32" y="30"/>
                  </a:cubicBezTo>
                  <a:cubicBezTo>
                    <a:pt x="36" y="36"/>
                    <a:pt x="39" y="43"/>
                    <a:pt x="42" y="49"/>
                  </a:cubicBezTo>
                  <a:cubicBezTo>
                    <a:pt x="43" y="54"/>
                    <a:pt x="47" y="59"/>
                    <a:pt x="47" y="63"/>
                  </a:cubicBezTo>
                  <a:cubicBezTo>
                    <a:pt x="45" y="57"/>
                    <a:pt x="40" y="49"/>
                    <a:pt x="36" y="43"/>
                  </a:cubicBezTo>
                  <a:cubicBezTo>
                    <a:pt x="33" y="38"/>
                    <a:pt x="29" y="32"/>
                    <a:pt x="25" y="27"/>
                  </a:cubicBezTo>
                  <a:cubicBezTo>
                    <a:pt x="19" y="20"/>
                    <a:pt x="10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799">
              <a:extLst>
                <a:ext uri="{FF2B5EF4-FFF2-40B4-BE49-F238E27FC236}">
                  <a16:creationId xmlns:a16="http://schemas.microsoft.com/office/drawing/2014/main" id="{7028739F-5D24-4125-BAA8-FD5639C8E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107"/>
              <a:ext cx="28" cy="25"/>
            </a:xfrm>
            <a:custGeom>
              <a:avLst/>
              <a:gdLst>
                <a:gd name="T0" fmla="*/ 0 w 19"/>
                <a:gd name="T1" fmla="*/ 34 h 16"/>
                <a:gd name="T2" fmla="*/ 55 w 19"/>
                <a:gd name="T3" fmla="*/ 0 h 16"/>
                <a:gd name="T4" fmla="*/ 6 w 19"/>
                <a:gd name="T5" fmla="*/ 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0" y="9"/>
                  </a:moveTo>
                  <a:cubicBezTo>
                    <a:pt x="8" y="15"/>
                    <a:pt x="18" y="10"/>
                    <a:pt x="17" y="0"/>
                  </a:cubicBezTo>
                  <a:cubicBezTo>
                    <a:pt x="19" y="12"/>
                    <a:pt x="12" y="16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800">
              <a:extLst>
                <a:ext uri="{FF2B5EF4-FFF2-40B4-BE49-F238E27FC236}">
                  <a16:creationId xmlns:a16="http://schemas.microsoft.com/office/drawing/2014/main" id="{6DE0BAD0-5387-4E7B-AD3C-0A779A1B0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468"/>
              <a:ext cx="28" cy="17"/>
            </a:xfrm>
            <a:custGeom>
              <a:avLst/>
              <a:gdLst>
                <a:gd name="T0" fmla="*/ 1 w 20"/>
                <a:gd name="T1" fmla="*/ 40 h 11"/>
                <a:gd name="T2" fmla="*/ 55 w 20"/>
                <a:gd name="T3" fmla="*/ 22 h 11"/>
                <a:gd name="T4" fmla="*/ 0 w 20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">
                  <a:moveTo>
                    <a:pt x="1" y="11"/>
                  </a:moveTo>
                  <a:cubicBezTo>
                    <a:pt x="6" y="4"/>
                    <a:pt x="12" y="2"/>
                    <a:pt x="20" y="6"/>
                  </a:cubicBezTo>
                  <a:cubicBezTo>
                    <a:pt x="15" y="0"/>
                    <a:pt x="2" y="0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801">
              <a:extLst>
                <a:ext uri="{FF2B5EF4-FFF2-40B4-BE49-F238E27FC236}">
                  <a16:creationId xmlns:a16="http://schemas.microsoft.com/office/drawing/2014/main" id="{69F8E44F-6D0C-4A27-95A9-80DC13EA6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1603"/>
              <a:ext cx="102" cy="90"/>
            </a:xfrm>
            <a:custGeom>
              <a:avLst/>
              <a:gdLst>
                <a:gd name="T0" fmla="*/ 0 w 71"/>
                <a:gd name="T1" fmla="*/ 0 h 59"/>
                <a:gd name="T2" fmla="*/ 95 w 71"/>
                <a:gd name="T3" fmla="*/ 146 h 59"/>
                <a:gd name="T4" fmla="*/ 148 w 71"/>
                <a:gd name="T5" fmla="*/ 195 h 59"/>
                <a:gd name="T6" fmla="*/ 211 w 71"/>
                <a:gd name="T7" fmla="*/ 209 h 59"/>
                <a:gd name="T8" fmla="*/ 170 w 71"/>
                <a:gd name="T9" fmla="*/ 189 h 59"/>
                <a:gd name="T10" fmla="*/ 118 w 71"/>
                <a:gd name="T11" fmla="*/ 149 h 59"/>
                <a:gd name="T12" fmla="*/ 70 w 71"/>
                <a:gd name="T13" fmla="*/ 88 h 59"/>
                <a:gd name="T14" fmla="*/ 33 w 71"/>
                <a:gd name="T15" fmla="*/ 40 h 59"/>
                <a:gd name="T16" fmla="*/ 6 w 71"/>
                <a:gd name="T17" fmla="*/ 12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59">
                  <a:moveTo>
                    <a:pt x="0" y="0"/>
                  </a:moveTo>
                  <a:cubicBezTo>
                    <a:pt x="10" y="14"/>
                    <a:pt x="21" y="28"/>
                    <a:pt x="32" y="41"/>
                  </a:cubicBezTo>
                  <a:cubicBezTo>
                    <a:pt x="37" y="47"/>
                    <a:pt x="43" y="52"/>
                    <a:pt x="50" y="55"/>
                  </a:cubicBezTo>
                  <a:cubicBezTo>
                    <a:pt x="56" y="58"/>
                    <a:pt x="64" y="56"/>
                    <a:pt x="71" y="59"/>
                  </a:cubicBezTo>
                  <a:cubicBezTo>
                    <a:pt x="67" y="59"/>
                    <a:pt x="60" y="55"/>
                    <a:pt x="57" y="53"/>
                  </a:cubicBezTo>
                  <a:cubicBezTo>
                    <a:pt x="51" y="50"/>
                    <a:pt x="45" y="47"/>
                    <a:pt x="40" y="42"/>
                  </a:cubicBezTo>
                  <a:cubicBezTo>
                    <a:pt x="34" y="37"/>
                    <a:pt x="28" y="31"/>
                    <a:pt x="24" y="25"/>
                  </a:cubicBezTo>
                  <a:cubicBezTo>
                    <a:pt x="20" y="20"/>
                    <a:pt x="16" y="15"/>
                    <a:pt x="11" y="11"/>
                  </a:cubicBezTo>
                  <a:cubicBezTo>
                    <a:pt x="9" y="9"/>
                    <a:pt x="3" y="5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802">
              <a:extLst>
                <a:ext uri="{FF2B5EF4-FFF2-40B4-BE49-F238E27FC236}">
                  <a16:creationId xmlns:a16="http://schemas.microsoft.com/office/drawing/2014/main" id="{F9DD4DEF-D528-491E-9AB8-5CBBE2B2D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710"/>
              <a:ext cx="13" cy="6"/>
            </a:xfrm>
            <a:custGeom>
              <a:avLst/>
              <a:gdLst>
                <a:gd name="T0" fmla="*/ 1 w 9"/>
                <a:gd name="T1" fmla="*/ 5 h 4"/>
                <a:gd name="T2" fmla="*/ 27 w 9"/>
                <a:gd name="T3" fmla="*/ 5 h 4"/>
                <a:gd name="T4" fmla="*/ 0 w 9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1" y="1"/>
                  </a:moveTo>
                  <a:cubicBezTo>
                    <a:pt x="3" y="3"/>
                    <a:pt x="7" y="4"/>
                    <a:pt x="9" y="1"/>
                  </a:cubicBezTo>
                  <a:cubicBezTo>
                    <a:pt x="6" y="0"/>
                    <a:pt x="3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803">
              <a:extLst>
                <a:ext uri="{FF2B5EF4-FFF2-40B4-BE49-F238E27FC236}">
                  <a16:creationId xmlns:a16="http://schemas.microsoft.com/office/drawing/2014/main" id="{94882924-BDF3-4826-9502-6772375B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896"/>
              <a:ext cx="23" cy="19"/>
            </a:xfrm>
            <a:custGeom>
              <a:avLst/>
              <a:gdLst>
                <a:gd name="T0" fmla="*/ 0 w 16"/>
                <a:gd name="T1" fmla="*/ 0 h 12"/>
                <a:gd name="T2" fmla="*/ 33 w 16"/>
                <a:gd name="T3" fmla="*/ 48 h 12"/>
                <a:gd name="T4" fmla="*/ 47 w 16"/>
                <a:gd name="T5" fmla="*/ 21 h 12"/>
                <a:gd name="T6" fmla="*/ 9 w 16"/>
                <a:gd name="T7" fmla="*/ 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3" y="4"/>
                    <a:pt x="8" y="8"/>
                    <a:pt x="11" y="12"/>
                  </a:cubicBezTo>
                  <a:cubicBezTo>
                    <a:pt x="13" y="10"/>
                    <a:pt x="14" y="8"/>
                    <a:pt x="16" y="5"/>
                  </a:cubicBezTo>
                  <a:cubicBezTo>
                    <a:pt x="12" y="3"/>
                    <a:pt x="7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804">
              <a:extLst>
                <a:ext uri="{FF2B5EF4-FFF2-40B4-BE49-F238E27FC236}">
                  <a16:creationId xmlns:a16="http://schemas.microsoft.com/office/drawing/2014/main" id="{00969882-2887-454F-BA64-972697AD7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870"/>
              <a:ext cx="17" cy="19"/>
            </a:xfrm>
            <a:custGeom>
              <a:avLst/>
              <a:gdLst>
                <a:gd name="T0" fmla="*/ 1 w 12"/>
                <a:gd name="T1" fmla="*/ 5 h 12"/>
                <a:gd name="T2" fmla="*/ 26 w 12"/>
                <a:gd name="T3" fmla="*/ 35 h 12"/>
                <a:gd name="T4" fmla="*/ 13 w 12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" y="1"/>
                  </a:moveTo>
                  <a:cubicBezTo>
                    <a:pt x="0" y="5"/>
                    <a:pt x="4" y="12"/>
                    <a:pt x="9" y="9"/>
                  </a:cubicBezTo>
                  <a:cubicBezTo>
                    <a:pt x="12" y="7"/>
                    <a:pt x="8" y="0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805">
              <a:extLst>
                <a:ext uri="{FF2B5EF4-FFF2-40B4-BE49-F238E27FC236}">
                  <a16:creationId xmlns:a16="http://schemas.microsoft.com/office/drawing/2014/main" id="{5594EA41-E22E-414F-93F7-EE7E48EE1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571"/>
              <a:ext cx="17" cy="23"/>
            </a:xfrm>
            <a:custGeom>
              <a:avLst/>
              <a:gdLst>
                <a:gd name="T0" fmla="*/ 0 w 12"/>
                <a:gd name="T1" fmla="*/ 32 h 15"/>
                <a:gd name="T2" fmla="*/ 26 w 12"/>
                <a:gd name="T3" fmla="*/ 54 h 15"/>
                <a:gd name="T4" fmla="*/ 9 w 12"/>
                <a:gd name="T5" fmla="*/ 0 h 15"/>
                <a:gd name="T6" fmla="*/ 14 w 12"/>
                <a:gd name="T7" fmla="*/ 28 h 15"/>
                <a:gd name="T8" fmla="*/ 1 w 12"/>
                <a:gd name="T9" fmla="*/ 3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0" y="9"/>
                  </a:moveTo>
                  <a:cubicBezTo>
                    <a:pt x="2" y="11"/>
                    <a:pt x="6" y="15"/>
                    <a:pt x="9" y="15"/>
                  </a:cubicBezTo>
                  <a:cubicBezTo>
                    <a:pt x="12" y="8"/>
                    <a:pt x="7" y="5"/>
                    <a:pt x="3" y="0"/>
                  </a:cubicBezTo>
                  <a:cubicBezTo>
                    <a:pt x="4" y="2"/>
                    <a:pt x="7" y="6"/>
                    <a:pt x="5" y="8"/>
                  </a:cubicBezTo>
                  <a:cubicBezTo>
                    <a:pt x="5" y="9"/>
                    <a:pt x="1" y="9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7" name="Group 806">
            <a:extLst>
              <a:ext uri="{FF2B5EF4-FFF2-40B4-BE49-F238E27FC236}">
                <a16:creationId xmlns:a16="http://schemas.microsoft.com/office/drawing/2014/main" id="{DC8F05B4-73E6-42ED-BCE0-3D641113666A}"/>
              </a:ext>
            </a:extLst>
          </p:cNvPr>
          <p:cNvGrpSpPr>
            <a:grpSpLocks/>
          </p:cNvGrpSpPr>
          <p:nvPr/>
        </p:nvGrpSpPr>
        <p:grpSpPr bwMode="auto">
          <a:xfrm rot="3438369">
            <a:off x="5436394" y="894556"/>
            <a:ext cx="1639888" cy="2301875"/>
            <a:chOff x="530" y="1814"/>
            <a:chExt cx="1451" cy="2036"/>
          </a:xfrm>
        </p:grpSpPr>
        <p:sp>
          <p:nvSpPr>
            <p:cNvPr id="37912" name="Freeform 807">
              <a:extLst>
                <a:ext uri="{FF2B5EF4-FFF2-40B4-BE49-F238E27FC236}">
                  <a16:creationId xmlns:a16="http://schemas.microsoft.com/office/drawing/2014/main" id="{4AC1C9D4-7682-44EB-A5B9-DE47DB424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14"/>
              <a:ext cx="1451" cy="2036"/>
            </a:xfrm>
            <a:custGeom>
              <a:avLst/>
              <a:gdLst>
                <a:gd name="T0" fmla="*/ 49 w 794"/>
                <a:gd name="T1" fmla="*/ 6264 h 1045"/>
                <a:gd name="T2" fmla="*/ 976 w 794"/>
                <a:gd name="T3" fmla="*/ 6116 h 1045"/>
                <a:gd name="T4" fmla="*/ 1446 w 794"/>
                <a:gd name="T5" fmla="*/ 5375 h 1045"/>
                <a:gd name="T6" fmla="*/ 1232 w 794"/>
                <a:gd name="T7" fmla="*/ 4851 h 1045"/>
                <a:gd name="T8" fmla="*/ 415 w 794"/>
                <a:gd name="T9" fmla="*/ 5539 h 1045"/>
                <a:gd name="T10" fmla="*/ 561 w 794"/>
                <a:gd name="T11" fmla="*/ 5200 h 1045"/>
                <a:gd name="T12" fmla="*/ 1042 w 794"/>
                <a:gd name="T13" fmla="*/ 4555 h 1045"/>
                <a:gd name="T14" fmla="*/ 1336 w 794"/>
                <a:gd name="T15" fmla="*/ 3563 h 1045"/>
                <a:gd name="T16" fmla="*/ 1526 w 794"/>
                <a:gd name="T17" fmla="*/ 2737 h 1045"/>
                <a:gd name="T18" fmla="*/ 1683 w 794"/>
                <a:gd name="T19" fmla="*/ 1753 h 1045"/>
                <a:gd name="T20" fmla="*/ 1740 w 794"/>
                <a:gd name="T21" fmla="*/ 1060 h 1045"/>
                <a:gd name="T22" fmla="*/ 1751 w 794"/>
                <a:gd name="T23" fmla="*/ 1925 h 1045"/>
                <a:gd name="T24" fmla="*/ 1756 w 794"/>
                <a:gd name="T25" fmla="*/ 2965 h 1045"/>
                <a:gd name="T26" fmla="*/ 1716 w 794"/>
                <a:gd name="T27" fmla="*/ 3189 h 1045"/>
                <a:gd name="T28" fmla="*/ 2515 w 794"/>
                <a:gd name="T29" fmla="*/ 2521 h 1045"/>
                <a:gd name="T30" fmla="*/ 2661 w 794"/>
                <a:gd name="T31" fmla="*/ 1894 h 1045"/>
                <a:gd name="T32" fmla="*/ 3156 w 794"/>
                <a:gd name="T33" fmla="*/ 577 h 1045"/>
                <a:gd name="T34" fmla="*/ 3240 w 794"/>
                <a:gd name="T35" fmla="*/ 257 h 1045"/>
                <a:gd name="T36" fmla="*/ 3163 w 794"/>
                <a:gd name="T37" fmla="*/ 1066 h 1045"/>
                <a:gd name="T38" fmla="*/ 2986 w 794"/>
                <a:gd name="T39" fmla="*/ 1621 h 1045"/>
                <a:gd name="T40" fmla="*/ 3436 w 794"/>
                <a:gd name="T41" fmla="*/ 1506 h 1045"/>
                <a:gd name="T42" fmla="*/ 3997 w 794"/>
                <a:gd name="T43" fmla="*/ 857 h 1045"/>
                <a:gd name="T44" fmla="*/ 3924 w 794"/>
                <a:gd name="T45" fmla="*/ 1138 h 1045"/>
                <a:gd name="T46" fmla="*/ 3136 w 794"/>
                <a:gd name="T47" fmla="*/ 1761 h 1045"/>
                <a:gd name="T48" fmla="*/ 2765 w 794"/>
                <a:gd name="T49" fmla="*/ 2901 h 1045"/>
                <a:gd name="T50" fmla="*/ 3511 w 794"/>
                <a:gd name="T51" fmla="*/ 2494 h 1045"/>
                <a:gd name="T52" fmla="*/ 3023 w 794"/>
                <a:gd name="T53" fmla="*/ 3166 h 1045"/>
                <a:gd name="T54" fmla="*/ 3474 w 794"/>
                <a:gd name="T55" fmla="*/ 2950 h 1045"/>
                <a:gd name="T56" fmla="*/ 4505 w 794"/>
                <a:gd name="T57" fmla="*/ 1878 h 1045"/>
                <a:gd name="T58" fmla="*/ 4475 w 794"/>
                <a:gd name="T59" fmla="*/ 2153 h 1045"/>
                <a:gd name="T60" fmla="*/ 4839 w 794"/>
                <a:gd name="T61" fmla="*/ 2153 h 1045"/>
                <a:gd name="T62" fmla="*/ 3834 w 794"/>
                <a:gd name="T63" fmla="*/ 2698 h 1045"/>
                <a:gd name="T64" fmla="*/ 3416 w 794"/>
                <a:gd name="T65" fmla="*/ 3439 h 1045"/>
                <a:gd name="T66" fmla="*/ 2906 w 794"/>
                <a:gd name="T67" fmla="*/ 4236 h 1045"/>
                <a:gd name="T68" fmla="*/ 3204 w 794"/>
                <a:gd name="T69" fmla="*/ 4298 h 1045"/>
                <a:gd name="T70" fmla="*/ 3644 w 794"/>
                <a:gd name="T71" fmla="*/ 3823 h 1045"/>
                <a:gd name="T72" fmla="*/ 3180 w 794"/>
                <a:gd name="T73" fmla="*/ 4524 h 1045"/>
                <a:gd name="T74" fmla="*/ 4057 w 794"/>
                <a:gd name="T75" fmla="*/ 4103 h 1045"/>
                <a:gd name="T76" fmla="*/ 4395 w 794"/>
                <a:gd name="T77" fmla="*/ 4070 h 1045"/>
                <a:gd name="T78" fmla="*/ 3467 w 794"/>
                <a:gd name="T79" fmla="*/ 4688 h 1045"/>
                <a:gd name="T80" fmla="*/ 1860 w 794"/>
                <a:gd name="T81" fmla="*/ 5044 h 1045"/>
                <a:gd name="T82" fmla="*/ 1557 w 794"/>
                <a:gd name="T83" fmla="*/ 6213 h 1045"/>
                <a:gd name="T84" fmla="*/ 916 w 794"/>
                <a:gd name="T85" fmla="*/ 6973 h 1045"/>
                <a:gd name="T86" fmla="*/ 842 w 794"/>
                <a:gd name="T87" fmla="*/ 7197 h 1045"/>
                <a:gd name="T88" fmla="*/ 545 w 794"/>
                <a:gd name="T89" fmla="*/ 7550 h 1045"/>
                <a:gd name="T90" fmla="*/ 768 w 794"/>
                <a:gd name="T91" fmla="*/ 6745 h 1045"/>
                <a:gd name="T92" fmla="*/ 958 w 794"/>
                <a:gd name="T93" fmla="*/ 6264 h 10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94" h="1045">
                  <a:moveTo>
                    <a:pt x="7" y="860"/>
                  </a:moveTo>
                  <a:cubicBezTo>
                    <a:pt x="3" y="862"/>
                    <a:pt x="0" y="860"/>
                    <a:pt x="1" y="856"/>
                  </a:cubicBezTo>
                  <a:cubicBezTo>
                    <a:pt x="1" y="851"/>
                    <a:pt x="5" y="850"/>
                    <a:pt x="8" y="847"/>
                  </a:cubicBezTo>
                  <a:cubicBezTo>
                    <a:pt x="22" y="838"/>
                    <a:pt x="35" y="829"/>
                    <a:pt x="51" y="822"/>
                  </a:cubicBezTo>
                  <a:cubicBezTo>
                    <a:pt x="70" y="814"/>
                    <a:pt x="91" y="819"/>
                    <a:pt x="111" y="822"/>
                  </a:cubicBezTo>
                  <a:cubicBezTo>
                    <a:pt x="128" y="824"/>
                    <a:pt x="144" y="826"/>
                    <a:pt x="160" y="827"/>
                  </a:cubicBezTo>
                  <a:cubicBezTo>
                    <a:pt x="171" y="829"/>
                    <a:pt x="181" y="827"/>
                    <a:pt x="192" y="826"/>
                  </a:cubicBezTo>
                  <a:cubicBezTo>
                    <a:pt x="209" y="824"/>
                    <a:pt x="225" y="821"/>
                    <a:pt x="235" y="804"/>
                  </a:cubicBezTo>
                  <a:cubicBezTo>
                    <a:pt x="248" y="779"/>
                    <a:pt x="233" y="753"/>
                    <a:pt x="237" y="727"/>
                  </a:cubicBezTo>
                  <a:cubicBezTo>
                    <a:pt x="240" y="712"/>
                    <a:pt x="242" y="696"/>
                    <a:pt x="245" y="681"/>
                  </a:cubicBezTo>
                  <a:cubicBezTo>
                    <a:pt x="245" y="676"/>
                    <a:pt x="246" y="672"/>
                    <a:pt x="240" y="668"/>
                  </a:cubicBezTo>
                  <a:cubicBezTo>
                    <a:pt x="230" y="661"/>
                    <a:pt x="214" y="657"/>
                    <a:pt x="202" y="656"/>
                  </a:cubicBezTo>
                  <a:cubicBezTo>
                    <a:pt x="171" y="653"/>
                    <a:pt x="142" y="670"/>
                    <a:pt x="125" y="696"/>
                  </a:cubicBezTo>
                  <a:cubicBezTo>
                    <a:pt x="116" y="710"/>
                    <a:pt x="106" y="723"/>
                    <a:pt x="92" y="734"/>
                  </a:cubicBezTo>
                  <a:cubicBezTo>
                    <a:pt x="85" y="740"/>
                    <a:pt x="77" y="745"/>
                    <a:pt x="68" y="749"/>
                  </a:cubicBezTo>
                  <a:cubicBezTo>
                    <a:pt x="59" y="753"/>
                    <a:pt x="50" y="752"/>
                    <a:pt x="40" y="752"/>
                  </a:cubicBezTo>
                  <a:cubicBezTo>
                    <a:pt x="41" y="740"/>
                    <a:pt x="60" y="741"/>
                    <a:pt x="67" y="737"/>
                  </a:cubicBezTo>
                  <a:cubicBezTo>
                    <a:pt x="81" y="730"/>
                    <a:pt x="87" y="717"/>
                    <a:pt x="92" y="703"/>
                  </a:cubicBezTo>
                  <a:cubicBezTo>
                    <a:pt x="96" y="690"/>
                    <a:pt x="98" y="679"/>
                    <a:pt x="107" y="669"/>
                  </a:cubicBezTo>
                  <a:cubicBezTo>
                    <a:pt x="117" y="657"/>
                    <a:pt x="129" y="648"/>
                    <a:pt x="142" y="639"/>
                  </a:cubicBezTo>
                  <a:cubicBezTo>
                    <a:pt x="152" y="632"/>
                    <a:pt x="164" y="626"/>
                    <a:pt x="171" y="616"/>
                  </a:cubicBezTo>
                  <a:cubicBezTo>
                    <a:pt x="179" y="604"/>
                    <a:pt x="181" y="590"/>
                    <a:pt x="182" y="576"/>
                  </a:cubicBezTo>
                  <a:cubicBezTo>
                    <a:pt x="183" y="561"/>
                    <a:pt x="192" y="544"/>
                    <a:pt x="198" y="530"/>
                  </a:cubicBezTo>
                  <a:cubicBezTo>
                    <a:pt x="204" y="514"/>
                    <a:pt x="211" y="498"/>
                    <a:pt x="219" y="482"/>
                  </a:cubicBezTo>
                  <a:cubicBezTo>
                    <a:pt x="226" y="468"/>
                    <a:pt x="233" y="454"/>
                    <a:pt x="240" y="440"/>
                  </a:cubicBezTo>
                  <a:cubicBezTo>
                    <a:pt x="243" y="432"/>
                    <a:pt x="254" y="418"/>
                    <a:pt x="254" y="410"/>
                  </a:cubicBezTo>
                  <a:cubicBezTo>
                    <a:pt x="252" y="397"/>
                    <a:pt x="251" y="383"/>
                    <a:pt x="250" y="370"/>
                  </a:cubicBezTo>
                  <a:cubicBezTo>
                    <a:pt x="248" y="354"/>
                    <a:pt x="247" y="337"/>
                    <a:pt x="245" y="321"/>
                  </a:cubicBezTo>
                  <a:cubicBezTo>
                    <a:pt x="243" y="301"/>
                    <a:pt x="256" y="284"/>
                    <a:pt x="264" y="266"/>
                  </a:cubicBezTo>
                  <a:cubicBezTo>
                    <a:pt x="268" y="257"/>
                    <a:pt x="273" y="247"/>
                    <a:pt x="276" y="237"/>
                  </a:cubicBezTo>
                  <a:cubicBezTo>
                    <a:pt x="281" y="225"/>
                    <a:pt x="281" y="214"/>
                    <a:pt x="280" y="201"/>
                  </a:cubicBezTo>
                  <a:cubicBezTo>
                    <a:pt x="279" y="179"/>
                    <a:pt x="275" y="157"/>
                    <a:pt x="271" y="135"/>
                  </a:cubicBezTo>
                  <a:cubicBezTo>
                    <a:pt x="274" y="137"/>
                    <a:pt x="284" y="139"/>
                    <a:pt x="285" y="143"/>
                  </a:cubicBezTo>
                  <a:cubicBezTo>
                    <a:pt x="286" y="151"/>
                    <a:pt x="289" y="158"/>
                    <a:pt x="291" y="166"/>
                  </a:cubicBezTo>
                  <a:cubicBezTo>
                    <a:pt x="297" y="182"/>
                    <a:pt x="298" y="199"/>
                    <a:pt x="297" y="216"/>
                  </a:cubicBezTo>
                  <a:cubicBezTo>
                    <a:pt x="295" y="231"/>
                    <a:pt x="292" y="246"/>
                    <a:pt x="287" y="260"/>
                  </a:cubicBezTo>
                  <a:cubicBezTo>
                    <a:pt x="283" y="271"/>
                    <a:pt x="277" y="281"/>
                    <a:pt x="273" y="292"/>
                  </a:cubicBezTo>
                  <a:cubicBezTo>
                    <a:pt x="266" y="314"/>
                    <a:pt x="280" y="334"/>
                    <a:pt x="284" y="354"/>
                  </a:cubicBezTo>
                  <a:cubicBezTo>
                    <a:pt x="288" y="369"/>
                    <a:pt x="289" y="385"/>
                    <a:pt x="288" y="401"/>
                  </a:cubicBezTo>
                  <a:cubicBezTo>
                    <a:pt x="288" y="406"/>
                    <a:pt x="285" y="411"/>
                    <a:pt x="283" y="416"/>
                  </a:cubicBezTo>
                  <a:cubicBezTo>
                    <a:pt x="282" y="418"/>
                    <a:pt x="281" y="421"/>
                    <a:pt x="281" y="424"/>
                  </a:cubicBezTo>
                  <a:cubicBezTo>
                    <a:pt x="281" y="426"/>
                    <a:pt x="281" y="428"/>
                    <a:pt x="281" y="431"/>
                  </a:cubicBezTo>
                  <a:cubicBezTo>
                    <a:pt x="280" y="431"/>
                    <a:pt x="308" y="422"/>
                    <a:pt x="310" y="421"/>
                  </a:cubicBezTo>
                  <a:cubicBezTo>
                    <a:pt x="324" y="414"/>
                    <a:pt x="338" y="407"/>
                    <a:pt x="351" y="399"/>
                  </a:cubicBezTo>
                  <a:cubicBezTo>
                    <a:pt x="375" y="384"/>
                    <a:pt x="397" y="366"/>
                    <a:pt x="412" y="341"/>
                  </a:cubicBezTo>
                  <a:cubicBezTo>
                    <a:pt x="419" y="329"/>
                    <a:pt x="425" y="317"/>
                    <a:pt x="430" y="304"/>
                  </a:cubicBezTo>
                  <a:cubicBezTo>
                    <a:pt x="433" y="297"/>
                    <a:pt x="436" y="289"/>
                    <a:pt x="438" y="282"/>
                  </a:cubicBezTo>
                  <a:cubicBezTo>
                    <a:pt x="436" y="273"/>
                    <a:pt x="436" y="264"/>
                    <a:pt x="436" y="256"/>
                  </a:cubicBezTo>
                  <a:cubicBezTo>
                    <a:pt x="437" y="230"/>
                    <a:pt x="445" y="205"/>
                    <a:pt x="459" y="183"/>
                  </a:cubicBezTo>
                  <a:cubicBezTo>
                    <a:pt x="472" y="162"/>
                    <a:pt x="490" y="147"/>
                    <a:pt x="504" y="128"/>
                  </a:cubicBezTo>
                  <a:cubicBezTo>
                    <a:pt x="516" y="112"/>
                    <a:pt x="517" y="97"/>
                    <a:pt x="517" y="78"/>
                  </a:cubicBezTo>
                  <a:cubicBezTo>
                    <a:pt x="517" y="64"/>
                    <a:pt x="517" y="51"/>
                    <a:pt x="517" y="37"/>
                  </a:cubicBezTo>
                  <a:cubicBezTo>
                    <a:pt x="517" y="26"/>
                    <a:pt x="521" y="14"/>
                    <a:pt x="529" y="7"/>
                  </a:cubicBezTo>
                  <a:cubicBezTo>
                    <a:pt x="539" y="0"/>
                    <a:pt x="531" y="33"/>
                    <a:pt x="531" y="35"/>
                  </a:cubicBezTo>
                  <a:cubicBezTo>
                    <a:pt x="530" y="45"/>
                    <a:pt x="531" y="54"/>
                    <a:pt x="533" y="64"/>
                  </a:cubicBezTo>
                  <a:cubicBezTo>
                    <a:pt x="536" y="75"/>
                    <a:pt x="537" y="83"/>
                    <a:pt x="535" y="94"/>
                  </a:cubicBezTo>
                  <a:cubicBezTo>
                    <a:pt x="533" y="112"/>
                    <a:pt x="527" y="129"/>
                    <a:pt x="518" y="144"/>
                  </a:cubicBezTo>
                  <a:cubicBezTo>
                    <a:pt x="510" y="158"/>
                    <a:pt x="501" y="170"/>
                    <a:pt x="491" y="182"/>
                  </a:cubicBezTo>
                  <a:cubicBezTo>
                    <a:pt x="481" y="195"/>
                    <a:pt x="465" y="212"/>
                    <a:pt x="469" y="230"/>
                  </a:cubicBezTo>
                  <a:cubicBezTo>
                    <a:pt x="476" y="227"/>
                    <a:pt x="483" y="223"/>
                    <a:pt x="489" y="219"/>
                  </a:cubicBezTo>
                  <a:cubicBezTo>
                    <a:pt x="493" y="217"/>
                    <a:pt x="500" y="209"/>
                    <a:pt x="504" y="208"/>
                  </a:cubicBezTo>
                  <a:cubicBezTo>
                    <a:pt x="510" y="208"/>
                    <a:pt x="515" y="208"/>
                    <a:pt x="521" y="207"/>
                  </a:cubicBezTo>
                  <a:cubicBezTo>
                    <a:pt x="535" y="206"/>
                    <a:pt x="549" y="205"/>
                    <a:pt x="563" y="204"/>
                  </a:cubicBezTo>
                  <a:cubicBezTo>
                    <a:pt x="588" y="202"/>
                    <a:pt x="611" y="181"/>
                    <a:pt x="623" y="161"/>
                  </a:cubicBezTo>
                  <a:cubicBezTo>
                    <a:pt x="630" y="151"/>
                    <a:pt x="632" y="138"/>
                    <a:pt x="641" y="128"/>
                  </a:cubicBezTo>
                  <a:cubicBezTo>
                    <a:pt x="644" y="123"/>
                    <a:pt x="649" y="119"/>
                    <a:pt x="655" y="116"/>
                  </a:cubicBezTo>
                  <a:cubicBezTo>
                    <a:pt x="662" y="112"/>
                    <a:pt x="668" y="116"/>
                    <a:pt x="661" y="123"/>
                  </a:cubicBezTo>
                  <a:cubicBezTo>
                    <a:pt x="657" y="127"/>
                    <a:pt x="652" y="130"/>
                    <a:pt x="649" y="135"/>
                  </a:cubicBezTo>
                  <a:cubicBezTo>
                    <a:pt x="645" y="140"/>
                    <a:pt x="645" y="148"/>
                    <a:pt x="643" y="154"/>
                  </a:cubicBezTo>
                  <a:cubicBezTo>
                    <a:pt x="639" y="168"/>
                    <a:pt x="634" y="181"/>
                    <a:pt x="625" y="193"/>
                  </a:cubicBezTo>
                  <a:cubicBezTo>
                    <a:pt x="608" y="216"/>
                    <a:pt x="582" y="221"/>
                    <a:pt x="554" y="227"/>
                  </a:cubicBezTo>
                  <a:cubicBezTo>
                    <a:pt x="541" y="229"/>
                    <a:pt x="527" y="232"/>
                    <a:pt x="514" y="238"/>
                  </a:cubicBezTo>
                  <a:cubicBezTo>
                    <a:pt x="504" y="243"/>
                    <a:pt x="476" y="255"/>
                    <a:pt x="476" y="267"/>
                  </a:cubicBezTo>
                  <a:cubicBezTo>
                    <a:pt x="473" y="299"/>
                    <a:pt x="464" y="329"/>
                    <a:pt x="453" y="359"/>
                  </a:cubicBezTo>
                  <a:cubicBezTo>
                    <a:pt x="450" y="368"/>
                    <a:pt x="437" y="389"/>
                    <a:pt x="453" y="392"/>
                  </a:cubicBezTo>
                  <a:cubicBezTo>
                    <a:pt x="458" y="392"/>
                    <a:pt x="463" y="392"/>
                    <a:pt x="467" y="391"/>
                  </a:cubicBezTo>
                  <a:cubicBezTo>
                    <a:pt x="475" y="390"/>
                    <a:pt x="481" y="381"/>
                    <a:pt x="488" y="381"/>
                  </a:cubicBezTo>
                  <a:cubicBezTo>
                    <a:pt x="522" y="380"/>
                    <a:pt x="553" y="362"/>
                    <a:pt x="575" y="337"/>
                  </a:cubicBezTo>
                  <a:cubicBezTo>
                    <a:pt x="584" y="365"/>
                    <a:pt x="543" y="382"/>
                    <a:pt x="524" y="388"/>
                  </a:cubicBezTo>
                  <a:cubicBezTo>
                    <a:pt x="512" y="392"/>
                    <a:pt x="502" y="399"/>
                    <a:pt x="497" y="410"/>
                  </a:cubicBezTo>
                  <a:cubicBezTo>
                    <a:pt x="494" y="416"/>
                    <a:pt x="494" y="422"/>
                    <a:pt x="495" y="428"/>
                  </a:cubicBezTo>
                  <a:cubicBezTo>
                    <a:pt x="495" y="437"/>
                    <a:pt x="498" y="440"/>
                    <a:pt x="505" y="444"/>
                  </a:cubicBezTo>
                  <a:cubicBezTo>
                    <a:pt x="519" y="453"/>
                    <a:pt x="528" y="445"/>
                    <a:pt x="539" y="435"/>
                  </a:cubicBezTo>
                  <a:cubicBezTo>
                    <a:pt x="550" y="424"/>
                    <a:pt x="560" y="412"/>
                    <a:pt x="569" y="399"/>
                  </a:cubicBezTo>
                  <a:cubicBezTo>
                    <a:pt x="587" y="374"/>
                    <a:pt x="609" y="353"/>
                    <a:pt x="634" y="335"/>
                  </a:cubicBezTo>
                  <a:cubicBezTo>
                    <a:pt x="659" y="317"/>
                    <a:pt x="687" y="303"/>
                    <a:pt x="711" y="285"/>
                  </a:cubicBezTo>
                  <a:cubicBezTo>
                    <a:pt x="722" y="277"/>
                    <a:pt x="732" y="267"/>
                    <a:pt x="738" y="254"/>
                  </a:cubicBezTo>
                  <a:cubicBezTo>
                    <a:pt x="741" y="250"/>
                    <a:pt x="745" y="224"/>
                    <a:pt x="753" y="237"/>
                  </a:cubicBezTo>
                  <a:cubicBezTo>
                    <a:pt x="758" y="244"/>
                    <a:pt x="746" y="267"/>
                    <a:pt x="742" y="274"/>
                  </a:cubicBezTo>
                  <a:cubicBezTo>
                    <a:pt x="739" y="280"/>
                    <a:pt x="736" y="286"/>
                    <a:pt x="733" y="291"/>
                  </a:cubicBezTo>
                  <a:cubicBezTo>
                    <a:pt x="739" y="296"/>
                    <a:pt x="747" y="295"/>
                    <a:pt x="754" y="293"/>
                  </a:cubicBezTo>
                  <a:cubicBezTo>
                    <a:pt x="761" y="291"/>
                    <a:pt x="767" y="292"/>
                    <a:pt x="774" y="291"/>
                  </a:cubicBezTo>
                  <a:cubicBezTo>
                    <a:pt x="778" y="290"/>
                    <a:pt x="794" y="285"/>
                    <a:pt x="793" y="291"/>
                  </a:cubicBezTo>
                  <a:cubicBezTo>
                    <a:pt x="793" y="298"/>
                    <a:pt x="785" y="301"/>
                    <a:pt x="780" y="304"/>
                  </a:cubicBezTo>
                  <a:cubicBezTo>
                    <a:pt x="772" y="308"/>
                    <a:pt x="765" y="308"/>
                    <a:pt x="757" y="308"/>
                  </a:cubicBezTo>
                  <a:cubicBezTo>
                    <a:pt x="708" y="310"/>
                    <a:pt x="661" y="329"/>
                    <a:pt x="628" y="365"/>
                  </a:cubicBezTo>
                  <a:cubicBezTo>
                    <a:pt x="612" y="382"/>
                    <a:pt x="600" y="402"/>
                    <a:pt x="590" y="422"/>
                  </a:cubicBezTo>
                  <a:cubicBezTo>
                    <a:pt x="585" y="432"/>
                    <a:pt x="581" y="444"/>
                    <a:pt x="574" y="453"/>
                  </a:cubicBezTo>
                  <a:cubicBezTo>
                    <a:pt x="570" y="458"/>
                    <a:pt x="566" y="462"/>
                    <a:pt x="560" y="465"/>
                  </a:cubicBezTo>
                  <a:cubicBezTo>
                    <a:pt x="554" y="470"/>
                    <a:pt x="545" y="472"/>
                    <a:pt x="540" y="478"/>
                  </a:cubicBezTo>
                  <a:cubicBezTo>
                    <a:pt x="519" y="501"/>
                    <a:pt x="504" y="529"/>
                    <a:pt x="487" y="555"/>
                  </a:cubicBezTo>
                  <a:cubicBezTo>
                    <a:pt x="483" y="561"/>
                    <a:pt x="477" y="566"/>
                    <a:pt x="476" y="573"/>
                  </a:cubicBezTo>
                  <a:cubicBezTo>
                    <a:pt x="475" y="576"/>
                    <a:pt x="475" y="580"/>
                    <a:pt x="475" y="583"/>
                  </a:cubicBezTo>
                  <a:cubicBezTo>
                    <a:pt x="475" y="589"/>
                    <a:pt x="478" y="588"/>
                    <a:pt x="483" y="588"/>
                  </a:cubicBezTo>
                  <a:cubicBezTo>
                    <a:pt x="497" y="589"/>
                    <a:pt x="512" y="587"/>
                    <a:pt x="525" y="581"/>
                  </a:cubicBezTo>
                  <a:cubicBezTo>
                    <a:pt x="550" y="569"/>
                    <a:pt x="568" y="542"/>
                    <a:pt x="582" y="519"/>
                  </a:cubicBezTo>
                  <a:cubicBezTo>
                    <a:pt x="586" y="513"/>
                    <a:pt x="587" y="513"/>
                    <a:pt x="594" y="512"/>
                  </a:cubicBezTo>
                  <a:cubicBezTo>
                    <a:pt x="597" y="512"/>
                    <a:pt x="599" y="513"/>
                    <a:pt x="597" y="517"/>
                  </a:cubicBezTo>
                  <a:cubicBezTo>
                    <a:pt x="595" y="522"/>
                    <a:pt x="592" y="527"/>
                    <a:pt x="589" y="532"/>
                  </a:cubicBezTo>
                  <a:cubicBezTo>
                    <a:pt x="583" y="543"/>
                    <a:pt x="577" y="555"/>
                    <a:pt x="572" y="567"/>
                  </a:cubicBezTo>
                  <a:cubicBezTo>
                    <a:pt x="562" y="586"/>
                    <a:pt x="538" y="600"/>
                    <a:pt x="521" y="612"/>
                  </a:cubicBezTo>
                  <a:cubicBezTo>
                    <a:pt x="550" y="613"/>
                    <a:pt x="578" y="609"/>
                    <a:pt x="604" y="597"/>
                  </a:cubicBezTo>
                  <a:cubicBezTo>
                    <a:pt x="613" y="593"/>
                    <a:pt x="618" y="585"/>
                    <a:pt x="625" y="578"/>
                  </a:cubicBezTo>
                  <a:cubicBezTo>
                    <a:pt x="635" y="569"/>
                    <a:pt x="652" y="562"/>
                    <a:pt x="665" y="555"/>
                  </a:cubicBezTo>
                  <a:cubicBezTo>
                    <a:pt x="677" y="549"/>
                    <a:pt x="689" y="543"/>
                    <a:pt x="703" y="543"/>
                  </a:cubicBezTo>
                  <a:cubicBezTo>
                    <a:pt x="709" y="544"/>
                    <a:pt x="714" y="544"/>
                    <a:pt x="719" y="544"/>
                  </a:cubicBezTo>
                  <a:cubicBezTo>
                    <a:pt x="723" y="545"/>
                    <a:pt x="721" y="548"/>
                    <a:pt x="720" y="550"/>
                  </a:cubicBezTo>
                  <a:cubicBezTo>
                    <a:pt x="719" y="555"/>
                    <a:pt x="716" y="555"/>
                    <a:pt x="712" y="555"/>
                  </a:cubicBezTo>
                  <a:cubicBezTo>
                    <a:pt x="684" y="557"/>
                    <a:pt x="660" y="570"/>
                    <a:pt x="639" y="588"/>
                  </a:cubicBezTo>
                  <a:cubicBezTo>
                    <a:pt x="617" y="605"/>
                    <a:pt x="597" y="629"/>
                    <a:pt x="568" y="634"/>
                  </a:cubicBezTo>
                  <a:cubicBezTo>
                    <a:pt x="535" y="640"/>
                    <a:pt x="500" y="630"/>
                    <a:pt x="467" y="629"/>
                  </a:cubicBezTo>
                  <a:cubicBezTo>
                    <a:pt x="437" y="628"/>
                    <a:pt x="412" y="637"/>
                    <a:pt x="387" y="654"/>
                  </a:cubicBezTo>
                  <a:cubicBezTo>
                    <a:pt x="363" y="671"/>
                    <a:pt x="332" y="672"/>
                    <a:pt x="305" y="682"/>
                  </a:cubicBezTo>
                  <a:cubicBezTo>
                    <a:pt x="289" y="688"/>
                    <a:pt x="275" y="696"/>
                    <a:pt x="273" y="715"/>
                  </a:cubicBezTo>
                  <a:cubicBezTo>
                    <a:pt x="270" y="737"/>
                    <a:pt x="269" y="758"/>
                    <a:pt x="267" y="780"/>
                  </a:cubicBezTo>
                  <a:cubicBezTo>
                    <a:pt x="265" y="800"/>
                    <a:pt x="265" y="822"/>
                    <a:pt x="255" y="840"/>
                  </a:cubicBezTo>
                  <a:cubicBezTo>
                    <a:pt x="247" y="856"/>
                    <a:pt x="235" y="871"/>
                    <a:pt x="222" y="883"/>
                  </a:cubicBezTo>
                  <a:cubicBezTo>
                    <a:pt x="209" y="895"/>
                    <a:pt x="195" y="906"/>
                    <a:pt x="179" y="914"/>
                  </a:cubicBezTo>
                  <a:cubicBezTo>
                    <a:pt x="170" y="919"/>
                    <a:pt x="143" y="927"/>
                    <a:pt x="150" y="943"/>
                  </a:cubicBezTo>
                  <a:cubicBezTo>
                    <a:pt x="153" y="951"/>
                    <a:pt x="155" y="960"/>
                    <a:pt x="153" y="969"/>
                  </a:cubicBezTo>
                  <a:cubicBezTo>
                    <a:pt x="153" y="975"/>
                    <a:pt x="150" y="989"/>
                    <a:pt x="144" y="991"/>
                  </a:cubicBezTo>
                  <a:cubicBezTo>
                    <a:pt x="135" y="993"/>
                    <a:pt x="138" y="976"/>
                    <a:pt x="138" y="973"/>
                  </a:cubicBezTo>
                  <a:cubicBezTo>
                    <a:pt x="137" y="963"/>
                    <a:pt x="135" y="953"/>
                    <a:pt x="132" y="944"/>
                  </a:cubicBezTo>
                  <a:cubicBezTo>
                    <a:pt x="111" y="955"/>
                    <a:pt x="102" y="979"/>
                    <a:pt x="95" y="1001"/>
                  </a:cubicBezTo>
                  <a:cubicBezTo>
                    <a:pt x="93" y="1007"/>
                    <a:pt x="91" y="1014"/>
                    <a:pt x="89" y="1021"/>
                  </a:cubicBezTo>
                  <a:cubicBezTo>
                    <a:pt x="88" y="1025"/>
                    <a:pt x="90" y="1035"/>
                    <a:pt x="86" y="1038"/>
                  </a:cubicBezTo>
                  <a:cubicBezTo>
                    <a:pt x="75" y="1045"/>
                    <a:pt x="77" y="1029"/>
                    <a:pt x="77" y="1023"/>
                  </a:cubicBezTo>
                  <a:cubicBezTo>
                    <a:pt x="78" y="980"/>
                    <a:pt x="94" y="941"/>
                    <a:pt x="126" y="912"/>
                  </a:cubicBezTo>
                  <a:cubicBezTo>
                    <a:pt x="140" y="900"/>
                    <a:pt x="156" y="890"/>
                    <a:pt x="173" y="882"/>
                  </a:cubicBezTo>
                  <a:cubicBezTo>
                    <a:pt x="177" y="879"/>
                    <a:pt x="204" y="864"/>
                    <a:pt x="192" y="859"/>
                  </a:cubicBezTo>
                  <a:cubicBezTo>
                    <a:pt x="182" y="853"/>
                    <a:pt x="168" y="851"/>
                    <a:pt x="157" y="847"/>
                  </a:cubicBezTo>
                  <a:cubicBezTo>
                    <a:pt x="106" y="833"/>
                    <a:pt x="54" y="837"/>
                    <a:pt x="7" y="860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808">
              <a:extLst>
                <a:ext uri="{FF2B5EF4-FFF2-40B4-BE49-F238E27FC236}">
                  <a16:creationId xmlns:a16="http://schemas.microsoft.com/office/drawing/2014/main" id="{6702ABC1-E667-4373-ACFB-53F95A534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14"/>
              <a:ext cx="1451" cy="2036"/>
            </a:xfrm>
            <a:custGeom>
              <a:avLst/>
              <a:gdLst>
                <a:gd name="T0" fmla="*/ 49 w 794"/>
                <a:gd name="T1" fmla="*/ 6264 h 1045"/>
                <a:gd name="T2" fmla="*/ 976 w 794"/>
                <a:gd name="T3" fmla="*/ 6116 h 1045"/>
                <a:gd name="T4" fmla="*/ 1446 w 794"/>
                <a:gd name="T5" fmla="*/ 5375 h 1045"/>
                <a:gd name="T6" fmla="*/ 1232 w 794"/>
                <a:gd name="T7" fmla="*/ 4851 h 1045"/>
                <a:gd name="T8" fmla="*/ 415 w 794"/>
                <a:gd name="T9" fmla="*/ 5539 h 1045"/>
                <a:gd name="T10" fmla="*/ 561 w 794"/>
                <a:gd name="T11" fmla="*/ 5200 h 1045"/>
                <a:gd name="T12" fmla="*/ 1042 w 794"/>
                <a:gd name="T13" fmla="*/ 4555 h 1045"/>
                <a:gd name="T14" fmla="*/ 1336 w 794"/>
                <a:gd name="T15" fmla="*/ 3563 h 1045"/>
                <a:gd name="T16" fmla="*/ 1526 w 794"/>
                <a:gd name="T17" fmla="*/ 2737 h 1045"/>
                <a:gd name="T18" fmla="*/ 1683 w 794"/>
                <a:gd name="T19" fmla="*/ 1753 h 1045"/>
                <a:gd name="T20" fmla="*/ 1740 w 794"/>
                <a:gd name="T21" fmla="*/ 1060 h 1045"/>
                <a:gd name="T22" fmla="*/ 1751 w 794"/>
                <a:gd name="T23" fmla="*/ 1925 h 1045"/>
                <a:gd name="T24" fmla="*/ 1756 w 794"/>
                <a:gd name="T25" fmla="*/ 2965 h 1045"/>
                <a:gd name="T26" fmla="*/ 1716 w 794"/>
                <a:gd name="T27" fmla="*/ 3189 h 1045"/>
                <a:gd name="T28" fmla="*/ 2515 w 794"/>
                <a:gd name="T29" fmla="*/ 2521 h 1045"/>
                <a:gd name="T30" fmla="*/ 2661 w 794"/>
                <a:gd name="T31" fmla="*/ 1894 h 1045"/>
                <a:gd name="T32" fmla="*/ 3156 w 794"/>
                <a:gd name="T33" fmla="*/ 577 h 1045"/>
                <a:gd name="T34" fmla="*/ 3240 w 794"/>
                <a:gd name="T35" fmla="*/ 257 h 1045"/>
                <a:gd name="T36" fmla="*/ 3163 w 794"/>
                <a:gd name="T37" fmla="*/ 1066 h 1045"/>
                <a:gd name="T38" fmla="*/ 2986 w 794"/>
                <a:gd name="T39" fmla="*/ 1621 h 1045"/>
                <a:gd name="T40" fmla="*/ 3436 w 794"/>
                <a:gd name="T41" fmla="*/ 1506 h 1045"/>
                <a:gd name="T42" fmla="*/ 3997 w 794"/>
                <a:gd name="T43" fmla="*/ 857 h 1045"/>
                <a:gd name="T44" fmla="*/ 3924 w 794"/>
                <a:gd name="T45" fmla="*/ 1138 h 1045"/>
                <a:gd name="T46" fmla="*/ 3136 w 794"/>
                <a:gd name="T47" fmla="*/ 1761 h 1045"/>
                <a:gd name="T48" fmla="*/ 2765 w 794"/>
                <a:gd name="T49" fmla="*/ 2901 h 1045"/>
                <a:gd name="T50" fmla="*/ 3511 w 794"/>
                <a:gd name="T51" fmla="*/ 2494 h 1045"/>
                <a:gd name="T52" fmla="*/ 3023 w 794"/>
                <a:gd name="T53" fmla="*/ 3166 h 1045"/>
                <a:gd name="T54" fmla="*/ 3474 w 794"/>
                <a:gd name="T55" fmla="*/ 2950 h 1045"/>
                <a:gd name="T56" fmla="*/ 4505 w 794"/>
                <a:gd name="T57" fmla="*/ 1878 h 1045"/>
                <a:gd name="T58" fmla="*/ 4475 w 794"/>
                <a:gd name="T59" fmla="*/ 2153 h 1045"/>
                <a:gd name="T60" fmla="*/ 4839 w 794"/>
                <a:gd name="T61" fmla="*/ 2153 h 1045"/>
                <a:gd name="T62" fmla="*/ 3834 w 794"/>
                <a:gd name="T63" fmla="*/ 2698 h 1045"/>
                <a:gd name="T64" fmla="*/ 3416 w 794"/>
                <a:gd name="T65" fmla="*/ 3439 h 1045"/>
                <a:gd name="T66" fmla="*/ 2906 w 794"/>
                <a:gd name="T67" fmla="*/ 4236 h 1045"/>
                <a:gd name="T68" fmla="*/ 3204 w 794"/>
                <a:gd name="T69" fmla="*/ 4298 h 1045"/>
                <a:gd name="T70" fmla="*/ 3644 w 794"/>
                <a:gd name="T71" fmla="*/ 3823 h 1045"/>
                <a:gd name="T72" fmla="*/ 3180 w 794"/>
                <a:gd name="T73" fmla="*/ 4524 h 1045"/>
                <a:gd name="T74" fmla="*/ 4057 w 794"/>
                <a:gd name="T75" fmla="*/ 4103 h 1045"/>
                <a:gd name="T76" fmla="*/ 4395 w 794"/>
                <a:gd name="T77" fmla="*/ 4070 h 1045"/>
                <a:gd name="T78" fmla="*/ 3467 w 794"/>
                <a:gd name="T79" fmla="*/ 4688 h 1045"/>
                <a:gd name="T80" fmla="*/ 1860 w 794"/>
                <a:gd name="T81" fmla="*/ 5044 h 1045"/>
                <a:gd name="T82" fmla="*/ 1557 w 794"/>
                <a:gd name="T83" fmla="*/ 6213 h 1045"/>
                <a:gd name="T84" fmla="*/ 916 w 794"/>
                <a:gd name="T85" fmla="*/ 6973 h 1045"/>
                <a:gd name="T86" fmla="*/ 842 w 794"/>
                <a:gd name="T87" fmla="*/ 7197 h 1045"/>
                <a:gd name="T88" fmla="*/ 545 w 794"/>
                <a:gd name="T89" fmla="*/ 7550 h 1045"/>
                <a:gd name="T90" fmla="*/ 768 w 794"/>
                <a:gd name="T91" fmla="*/ 6745 h 1045"/>
                <a:gd name="T92" fmla="*/ 958 w 794"/>
                <a:gd name="T93" fmla="*/ 6264 h 10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94" h="1045">
                  <a:moveTo>
                    <a:pt x="7" y="860"/>
                  </a:moveTo>
                  <a:cubicBezTo>
                    <a:pt x="3" y="862"/>
                    <a:pt x="0" y="860"/>
                    <a:pt x="1" y="856"/>
                  </a:cubicBezTo>
                  <a:cubicBezTo>
                    <a:pt x="1" y="851"/>
                    <a:pt x="5" y="850"/>
                    <a:pt x="8" y="847"/>
                  </a:cubicBezTo>
                  <a:cubicBezTo>
                    <a:pt x="22" y="838"/>
                    <a:pt x="35" y="829"/>
                    <a:pt x="51" y="822"/>
                  </a:cubicBezTo>
                  <a:cubicBezTo>
                    <a:pt x="70" y="814"/>
                    <a:pt x="91" y="819"/>
                    <a:pt x="111" y="822"/>
                  </a:cubicBezTo>
                  <a:cubicBezTo>
                    <a:pt x="128" y="824"/>
                    <a:pt x="144" y="826"/>
                    <a:pt x="160" y="827"/>
                  </a:cubicBezTo>
                  <a:cubicBezTo>
                    <a:pt x="171" y="829"/>
                    <a:pt x="181" y="827"/>
                    <a:pt x="192" y="826"/>
                  </a:cubicBezTo>
                  <a:cubicBezTo>
                    <a:pt x="209" y="824"/>
                    <a:pt x="225" y="821"/>
                    <a:pt x="235" y="804"/>
                  </a:cubicBezTo>
                  <a:cubicBezTo>
                    <a:pt x="248" y="779"/>
                    <a:pt x="233" y="753"/>
                    <a:pt x="237" y="727"/>
                  </a:cubicBezTo>
                  <a:cubicBezTo>
                    <a:pt x="240" y="712"/>
                    <a:pt x="242" y="696"/>
                    <a:pt x="245" y="681"/>
                  </a:cubicBezTo>
                  <a:cubicBezTo>
                    <a:pt x="245" y="676"/>
                    <a:pt x="246" y="672"/>
                    <a:pt x="240" y="668"/>
                  </a:cubicBezTo>
                  <a:cubicBezTo>
                    <a:pt x="230" y="661"/>
                    <a:pt x="214" y="657"/>
                    <a:pt x="202" y="656"/>
                  </a:cubicBezTo>
                  <a:cubicBezTo>
                    <a:pt x="171" y="653"/>
                    <a:pt x="142" y="670"/>
                    <a:pt x="125" y="696"/>
                  </a:cubicBezTo>
                  <a:cubicBezTo>
                    <a:pt x="116" y="710"/>
                    <a:pt x="106" y="723"/>
                    <a:pt x="92" y="734"/>
                  </a:cubicBezTo>
                  <a:cubicBezTo>
                    <a:pt x="85" y="740"/>
                    <a:pt x="77" y="745"/>
                    <a:pt x="68" y="749"/>
                  </a:cubicBezTo>
                  <a:cubicBezTo>
                    <a:pt x="59" y="753"/>
                    <a:pt x="50" y="752"/>
                    <a:pt x="40" y="752"/>
                  </a:cubicBezTo>
                  <a:cubicBezTo>
                    <a:pt x="41" y="740"/>
                    <a:pt x="60" y="741"/>
                    <a:pt x="67" y="737"/>
                  </a:cubicBezTo>
                  <a:cubicBezTo>
                    <a:pt x="81" y="730"/>
                    <a:pt x="87" y="717"/>
                    <a:pt x="92" y="703"/>
                  </a:cubicBezTo>
                  <a:cubicBezTo>
                    <a:pt x="96" y="690"/>
                    <a:pt x="98" y="679"/>
                    <a:pt x="107" y="669"/>
                  </a:cubicBezTo>
                  <a:cubicBezTo>
                    <a:pt x="117" y="657"/>
                    <a:pt x="129" y="648"/>
                    <a:pt x="142" y="639"/>
                  </a:cubicBezTo>
                  <a:cubicBezTo>
                    <a:pt x="152" y="632"/>
                    <a:pt x="164" y="626"/>
                    <a:pt x="171" y="616"/>
                  </a:cubicBezTo>
                  <a:cubicBezTo>
                    <a:pt x="179" y="604"/>
                    <a:pt x="181" y="590"/>
                    <a:pt x="182" y="576"/>
                  </a:cubicBezTo>
                  <a:cubicBezTo>
                    <a:pt x="183" y="561"/>
                    <a:pt x="192" y="544"/>
                    <a:pt x="198" y="530"/>
                  </a:cubicBezTo>
                  <a:cubicBezTo>
                    <a:pt x="204" y="514"/>
                    <a:pt x="211" y="498"/>
                    <a:pt x="219" y="482"/>
                  </a:cubicBezTo>
                  <a:cubicBezTo>
                    <a:pt x="226" y="468"/>
                    <a:pt x="233" y="454"/>
                    <a:pt x="240" y="440"/>
                  </a:cubicBezTo>
                  <a:cubicBezTo>
                    <a:pt x="243" y="432"/>
                    <a:pt x="254" y="418"/>
                    <a:pt x="254" y="410"/>
                  </a:cubicBezTo>
                  <a:cubicBezTo>
                    <a:pt x="252" y="397"/>
                    <a:pt x="251" y="383"/>
                    <a:pt x="250" y="370"/>
                  </a:cubicBezTo>
                  <a:cubicBezTo>
                    <a:pt x="248" y="354"/>
                    <a:pt x="247" y="337"/>
                    <a:pt x="245" y="321"/>
                  </a:cubicBezTo>
                  <a:cubicBezTo>
                    <a:pt x="243" y="301"/>
                    <a:pt x="256" y="284"/>
                    <a:pt x="264" y="266"/>
                  </a:cubicBezTo>
                  <a:cubicBezTo>
                    <a:pt x="268" y="257"/>
                    <a:pt x="273" y="247"/>
                    <a:pt x="276" y="237"/>
                  </a:cubicBezTo>
                  <a:cubicBezTo>
                    <a:pt x="281" y="225"/>
                    <a:pt x="281" y="214"/>
                    <a:pt x="280" y="201"/>
                  </a:cubicBezTo>
                  <a:cubicBezTo>
                    <a:pt x="279" y="179"/>
                    <a:pt x="275" y="157"/>
                    <a:pt x="271" y="135"/>
                  </a:cubicBezTo>
                  <a:cubicBezTo>
                    <a:pt x="274" y="137"/>
                    <a:pt x="284" y="139"/>
                    <a:pt x="285" y="143"/>
                  </a:cubicBezTo>
                  <a:cubicBezTo>
                    <a:pt x="286" y="151"/>
                    <a:pt x="289" y="158"/>
                    <a:pt x="291" y="166"/>
                  </a:cubicBezTo>
                  <a:cubicBezTo>
                    <a:pt x="297" y="182"/>
                    <a:pt x="298" y="199"/>
                    <a:pt x="297" y="216"/>
                  </a:cubicBezTo>
                  <a:cubicBezTo>
                    <a:pt x="295" y="231"/>
                    <a:pt x="292" y="246"/>
                    <a:pt x="287" y="260"/>
                  </a:cubicBezTo>
                  <a:cubicBezTo>
                    <a:pt x="283" y="271"/>
                    <a:pt x="277" y="281"/>
                    <a:pt x="273" y="292"/>
                  </a:cubicBezTo>
                  <a:cubicBezTo>
                    <a:pt x="266" y="314"/>
                    <a:pt x="280" y="334"/>
                    <a:pt x="284" y="354"/>
                  </a:cubicBezTo>
                  <a:cubicBezTo>
                    <a:pt x="288" y="369"/>
                    <a:pt x="289" y="385"/>
                    <a:pt x="288" y="401"/>
                  </a:cubicBezTo>
                  <a:cubicBezTo>
                    <a:pt x="288" y="406"/>
                    <a:pt x="285" y="411"/>
                    <a:pt x="283" y="416"/>
                  </a:cubicBezTo>
                  <a:cubicBezTo>
                    <a:pt x="282" y="418"/>
                    <a:pt x="281" y="421"/>
                    <a:pt x="281" y="424"/>
                  </a:cubicBezTo>
                  <a:cubicBezTo>
                    <a:pt x="281" y="426"/>
                    <a:pt x="281" y="428"/>
                    <a:pt x="281" y="431"/>
                  </a:cubicBezTo>
                  <a:cubicBezTo>
                    <a:pt x="280" y="431"/>
                    <a:pt x="308" y="422"/>
                    <a:pt x="310" y="421"/>
                  </a:cubicBezTo>
                  <a:cubicBezTo>
                    <a:pt x="324" y="414"/>
                    <a:pt x="338" y="407"/>
                    <a:pt x="351" y="399"/>
                  </a:cubicBezTo>
                  <a:cubicBezTo>
                    <a:pt x="375" y="384"/>
                    <a:pt x="397" y="366"/>
                    <a:pt x="412" y="341"/>
                  </a:cubicBezTo>
                  <a:cubicBezTo>
                    <a:pt x="419" y="329"/>
                    <a:pt x="425" y="317"/>
                    <a:pt x="430" y="304"/>
                  </a:cubicBezTo>
                  <a:cubicBezTo>
                    <a:pt x="433" y="297"/>
                    <a:pt x="436" y="289"/>
                    <a:pt x="438" y="282"/>
                  </a:cubicBezTo>
                  <a:cubicBezTo>
                    <a:pt x="436" y="273"/>
                    <a:pt x="436" y="264"/>
                    <a:pt x="436" y="256"/>
                  </a:cubicBezTo>
                  <a:cubicBezTo>
                    <a:pt x="437" y="230"/>
                    <a:pt x="445" y="205"/>
                    <a:pt x="459" y="183"/>
                  </a:cubicBezTo>
                  <a:cubicBezTo>
                    <a:pt x="472" y="162"/>
                    <a:pt x="490" y="147"/>
                    <a:pt x="504" y="128"/>
                  </a:cubicBezTo>
                  <a:cubicBezTo>
                    <a:pt x="516" y="112"/>
                    <a:pt x="517" y="97"/>
                    <a:pt x="517" y="78"/>
                  </a:cubicBezTo>
                  <a:cubicBezTo>
                    <a:pt x="517" y="64"/>
                    <a:pt x="517" y="51"/>
                    <a:pt x="517" y="37"/>
                  </a:cubicBezTo>
                  <a:cubicBezTo>
                    <a:pt x="517" y="26"/>
                    <a:pt x="521" y="14"/>
                    <a:pt x="529" y="7"/>
                  </a:cubicBezTo>
                  <a:cubicBezTo>
                    <a:pt x="539" y="0"/>
                    <a:pt x="531" y="33"/>
                    <a:pt x="531" y="35"/>
                  </a:cubicBezTo>
                  <a:cubicBezTo>
                    <a:pt x="530" y="45"/>
                    <a:pt x="531" y="54"/>
                    <a:pt x="533" y="64"/>
                  </a:cubicBezTo>
                  <a:cubicBezTo>
                    <a:pt x="536" y="75"/>
                    <a:pt x="537" y="83"/>
                    <a:pt x="535" y="94"/>
                  </a:cubicBezTo>
                  <a:cubicBezTo>
                    <a:pt x="533" y="112"/>
                    <a:pt x="527" y="129"/>
                    <a:pt x="518" y="144"/>
                  </a:cubicBezTo>
                  <a:cubicBezTo>
                    <a:pt x="510" y="158"/>
                    <a:pt x="501" y="170"/>
                    <a:pt x="491" y="182"/>
                  </a:cubicBezTo>
                  <a:cubicBezTo>
                    <a:pt x="481" y="195"/>
                    <a:pt x="465" y="212"/>
                    <a:pt x="469" y="230"/>
                  </a:cubicBezTo>
                  <a:cubicBezTo>
                    <a:pt x="476" y="227"/>
                    <a:pt x="483" y="223"/>
                    <a:pt x="489" y="219"/>
                  </a:cubicBezTo>
                  <a:cubicBezTo>
                    <a:pt x="493" y="217"/>
                    <a:pt x="500" y="209"/>
                    <a:pt x="504" y="208"/>
                  </a:cubicBezTo>
                  <a:cubicBezTo>
                    <a:pt x="510" y="208"/>
                    <a:pt x="515" y="208"/>
                    <a:pt x="521" y="207"/>
                  </a:cubicBezTo>
                  <a:cubicBezTo>
                    <a:pt x="535" y="206"/>
                    <a:pt x="549" y="205"/>
                    <a:pt x="563" y="204"/>
                  </a:cubicBezTo>
                  <a:cubicBezTo>
                    <a:pt x="588" y="202"/>
                    <a:pt x="611" y="181"/>
                    <a:pt x="623" y="161"/>
                  </a:cubicBezTo>
                  <a:cubicBezTo>
                    <a:pt x="630" y="151"/>
                    <a:pt x="632" y="138"/>
                    <a:pt x="641" y="128"/>
                  </a:cubicBezTo>
                  <a:cubicBezTo>
                    <a:pt x="644" y="123"/>
                    <a:pt x="649" y="119"/>
                    <a:pt x="655" y="116"/>
                  </a:cubicBezTo>
                  <a:cubicBezTo>
                    <a:pt x="662" y="112"/>
                    <a:pt x="668" y="116"/>
                    <a:pt x="661" y="123"/>
                  </a:cubicBezTo>
                  <a:cubicBezTo>
                    <a:pt x="657" y="127"/>
                    <a:pt x="652" y="130"/>
                    <a:pt x="649" y="135"/>
                  </a:cubicBezTo>
                  <a:cubicBezTo>
                    <a:pt x="645" y="140"/>
                    <a:pt x="645" y="148"/>
                    <a:pt x="643" y="154"/>
                  </a:cubicBezTo>
                  <a:cubicBezTo>
                    <a:pt x="639" y="168"/>
                    <a:pt x="634" y="181"/>
                    <a:pt x="625" y="193"/>
                  </a:cubicBezTo>
                  <a:cubicBezTo>
                    <a:pt x="608" y="216"/>
                    <a:pt x="582" y="221"/>
                    <a:pt x="554" y="227"/>
                  </a:cubicBezTo>
                  <a:cubicBezTo>
                    <a:pt x="541" y="229"/>
                    <a:pt x="527" y="232"/>
                    <a:pt x="514" y="238"/>
                  </a:cubicBezTo>
                  <a:cubicBezTo>
                    <a:pt x="504" y="243"/>
                    <a:pt x="476" y="255"/>
                    <a:pt x="476" y="267"/>
                  </a:cubicBezTo>
                  <a:cubicBezTo>
                    <a:pt x="473" y="299"/>
                    <a:pt x="464" y="329"/>
                    <a:pt x="453" y="359"/>
                  </a:cubicBezTo>
                  <a:cubicBezTo>
                    <a:pt x="450" y="368"/>
                    <a:pt x="437" y="389"/>
                    <a:pt x="453" y="392"/>
                  </a:cubicBezTo>
                  <a:cubicBezTo>
                    <a:pt x="458" y="392"/>
                    <a:pt x="463" y="392"/>
                    <a:pt x="467" y="391"/>
                  </a:cubicBezTo>
                  <a:cubicBezTo>
                    <a:pt x="475" y="390"/>
                    <a:pt x="481" y="381"/>
                    <a:pt x="488" y="381"/>
                  </a:cubicBezTo>
                  <a:cubicBezTo>
                    <a:pt x="522" y="380"/>
                    <a:pt x="553" y="362"/>
                    <a:pt x="575" y="337"/>
                  </a:cubicBezTo>
                  <a:cubicBezTo>
                    <a:pt x="584" y="365"/>
                    <a:pt x="543" y="382"/>
                    <a:pt x="524" y="388"/>
                  </a:cubicBezTo>
                  <a:cubicBezTo>
                    <a:pt x="512" y="392"/>
                    <a:pt x="502" y="399"/>
                    <a:pt x="497" y="410"/>
                  </a:cubicBezTo>
                  <a:cubicBezTo>
                    <a:pt x="494" y="416"/>
                    <a:pt x="494" y="422"/>
                    <a:pt x="495" y="428"/>
                  </a:cubicBezTo>
                  <a:cubicBezTo>
                    <a:pt x="495" y="437"/>
                    <a:pt x="498" y="440"/>
                    <a:pt x="505" y="444"/>
                  </a:cubicBezTo>
                  <a:cubicBezTo>
                    <a:pt x="519" y="453"/>
                    <a:pt x="528" y="445"/>
                    <a:pt x="539" y="435"/>
                  </a:cubicBezTo>
                  <a:cubicBezTo>
                    <a:pt x="550" y="424"/>
                    <a:pt x="560" y="412"/>
                    <a:pt x="569" y="399"/>
                  </a:cubicBezTo>
                  <a:cubicBezTo>
                    <a:pt x="587" y="374"/>
                    <a:pt x="609" y="353"/>
                    <a:pt x="634" y="335"/>
                  </a:cubicBezTo>
                  <a:cubicBezTo>
                    <a:pt x="659" y="317"/>
                    <a:pt x="687" y="303"/>
                    <a:pt x="711" y="285"/>
                  </a:cubicBezTo>
                  <a:cubicBezTo>
                    <a:pt x="722" y="277"/>
                    <a:pt x="732" y="267"/>
                    <a:pt x="738" y="254"/>
                  </a:cubicBezTo>
                  <a:cubicBezTo>
                    <a:pt x="741" y="250"/>
                    <a:pt x="745" y="224"/>
                    <a:pt x="753" y="237"/>
                  </a:cubicBezTo>
                  <a:cubicBezTo>
                    <a:pt x="758" y="244"/>
                    <a:pt x="746" y="267"/>
                    <a:pt x="742" y="274"/>
                  </a:cubicBezTo>
                  <a:cubicBezTo>
                    <a:pt x="739" y="280"/>
                    <a:pt x="736" y="286"/>
                    <a:pt x="733" y="291"/>
                  </a:cubicBezTo>
                  <a:cubicBezTo>
                    <a:pt x="739" y="296"/>
                    <a:pt x="747" y="295"/>
                    <a:pt x="754" y="293"/>
                  </a:cubicBezTo>
                  <a:cubicBezTo>
                    <a:pt x="761" y="291"/>
                    <a:pt x="767" y="292"/>
                    <a:pt x="774" y="291"/>
                  </a:cubicBezTo>
                  <a:cubicBezTo>
                    <a:pt x="778" y="290"/>
                    <a:pt x="794" y="285"/>
                    <a:pt x="793" y="291"/>
                  </a:cubicBezTo>
                  <a:cubicBezTo>
                    <a:pt x="793" y="298"/>
                    <a:pt x="785" y="301"/>
                    <a:pt x="780" y="304"/>
                  </a:cubicBezTo>
                  <a:cubicBezTo>
                    <a:pt x="772" y="308"/>
                    <a:pt x="765" y="308"/>
                    <a:pt x="757" y="308"/>
                  </a:cubicBezTo>
                  <a:cubicBezTo>
                    <a:pt x="708" y="310"/>
                    <a:pt x="661" y="329"/>
                    <a:pt x="628" y="365"/>
                  </a:cubicBezTo>
                  <a:cubicBezTo>
                    <a:pt x="612" y="382"/>
                    <a:pt x="600" y="402"/>
                    <a:pt x="590" y="422"/>
                  </a:cubicBezTo>
                  <a:cubicBezTo>
                    <a:pt x="585" y="432"/>
                    <a:pt x="581" y="444"/>
                    <a:pt x="574" y="453"/>
                  </a:cubicBezTo>
                  <a:cubicBezTo>
                    <a:pt x="570" y="458"/>
                    <a:pt x="566" y="462"/>
                    <a:pt x="560" y="465"/>
                  </a:cubicBezTo>
                  <a:cubicBezTo>
                    <a:pt x="554" y="470"/>
                    <a:pt x="545" y="472"/>
                    <a:pt x="540" y="478"/>
                  </a:cubicBezTo>
                  <a:cubicBezTo>
                    <a:pt x="519" y="501"/>
                    <a:pt x="504" y="529"/>
                    <a:pt x="487" y="555"/>
                  </a:cubicBezTo>
                  <a:cubicBezTo>
                    <a:pt x="483" y="561"/>
                    <a:pt x="477" y="566"/>
                    <a:pt x="476" y="573"/>
                  </a:cubicBezTo>
                  <a:cubicBezTo>
                    <a:pt x="475" y="576"/>
                    <a:pt x="475" y="580"/>
                    <a:pt x="475" y="583"/>
                  </a:cubicBezTo>
                  <a:cubicBezTo>
                    <a:pt x="475" y="589"/>
                    <a:pt x="478" y="588"/>
                    <a:pt x="483" y="588"/>
                  </a:cubicBezTo>
                  <a:cubicBezTo>
                    <a:pt x="497" y="589"/>
                    <a:pt x="512" y="587"/>
                    <a:pt x="525" y="581"/>
                  </a:cubicBezTo>
                  <a:cubicBezTo>
                    <a:pt x="550" y="569"/>
                    <a:pt x="568" y="542"/>
                    <a:pt x="582" y="519"/>
                  </a:cubicBezTo>
                  <a:cubicBezTo>
                    <a:pt x="586" y="513"/>
                    <a:pt x="587" y="513"/>
                    <a:pt x="594" y="512"/>
                  </a:cubicBezTo>
                  <a:cubicBezTo>
                    <a:pt x="597" y="512"/>
                    <a:pt x="599" y="513"/>
                    <a:pt x="597" y="517"/>
                  </a:cubicBezTo>
                  <a:cubicBezTo>
                    <a:pt x="595" y="522"/>
                    <a:pt x="592" y="527"/>
                    <a:pt x="589" y="532"/>
                  </a:cubicBezTo>
                  <a:cubicBezTo>
                    <a:pt x="583" y="543"/>
                    <a:pt x="577" y="555"/>
                    <a:pt x="572" y="567"/>
                  </a:cubicBezTo>
                  <a:cubicBezTo>
                    <a:pt x="562" y="586"/>
                    <a:pt x="538" y="600"/>
                    <a:pt x="521" y="612"/>
                  </a:cubicBezTo>
                  <a:cubicBezTo>
                    <a:pt x="550" y="613"/>
                    <a:pt x="578" y="609"/>
                    <a:pt x="604" y="597"/>
                  </a:cubicBezTo>
                  <a:cubicBezTo>
                    <a:pt x="613" y="593"/>
                    <a:pt x="618" y="585"/>
                    <a:pt x="625" y="578"/>
                  </a:cubicBezTo>
                  <a:cubicBezTo>
                    <a:pt x="635" y="569"/>
                    <a:pt x="652" y="562"/>
                    <a:pt x="665" y="555"/>
                  </a:cubicBezTo>
                  <a:cubicBezTo>
                    <a:pt x="677" y="549"/>
                    <a:pt x="689" y="543"/>
                    <a:pt x="703" y="543"/>
                  </a:cubicBezTo>
                  <a:cubicBezTo>
                    <a:pt x="709" y="544"/>
                    <a:pt x="714" y="544"/>
                    <a:pt x="719" y="544"/>
                  </a:cubicBezTo>
                  <a:cubicBezTo>
                    <a:pt x="723" y="545"/>
                    <a:pt x="721" y="548"/>
                    <a:pt x="720" y="550"/>
                  </a:cubicBezTo>
                  <a:cubicBezTo>
                    <a:pt x="719" y="555"/>
                    <a:pt x="716" y="555"/>
                    <a:pt x="712" y="555"/>
                  </a:cubicBezTo>
                  <a:cubicBezTo>
                    <a:pt x="684" y="557"/>
                    <a:pt x="660" y="570"/>
                    <a:pt x="639" y="588"/>
                  </a:cubicBezTo>
                  <a:cubicBezTo>
                    <a:pt x="617" y="605"/>
                    <a:pt x="597" y="629"/>
                    <a:pt x="568" y="634"/>
                  </a:cubicBezTo>
                  <a:cubicBezTo>
                    <a:pt x="535" y="640"/>
                    <a:pt x="500" y="630"/>
                    <a:pt x="467" y="629"/>
                  </a:cubicBezTo>
                  <a:cubicBezTo>
                    <a:pt x="437" y="628"/>
                    <a:pt x="412" y="637"/>
                    <a:pt x="387" y="654"/>
                  </a:cubicBezTo>
                  <a:cubicBezTo>
                    <a:pt x="363" y="671"/>
                    <a:pt x="332" y="672"/>
                    <a:pt x="305" y="682"/>
                  </a:cubicBezTo>
                  <a:cubicBezTo>
                    <a:pt x="289" y="688"/>
                    <a:pt x="275" y="696"/>
                    <a:pt x="273" y="715"/>
                  </a:cubicBezTo>
                  <a:cubicBezTo>
                    <a:pt x="270" y="737"/>
                    <a:pt x="269" y="758"/>
                    <a:pt x="267" y="780"/>
                  </a:cubicBezTo>
                  <a:cubicBezTo>
                    <a:pt x="265" y="800"/>
                    <a:pt x="265" y="822"/>
                    <a:pt x="255" y="840"/>
                  </a:cubicBezTo>
                  <a:cubicBezTo>
                    <a:pt x="247" y="856"/>
                    <a:pt x="235" y="871"/>
                    <a:pt x="222" y="883"/>
                  </a:cubicBezTo>
                  <a:cubicBezTo>
                    <a:pt x="209" y="895"/>
                    <a:pt x="195" y="906"/>
                    <a:pt x="179" y="914"/>
                  </a:cubicBezTo>
                  <a:cubicBezTo>
                    <a:pt x="170" y="919"/>
                    <a:pt x="143" y="927"/>
                    <a:pt x="150" y="943"/>
                  </a:cubicBezTo>
                  <a:cubicBezTo>
                    <a:pt x="153" y="951"/>
                    <a:pt x="155" y="960"/>
                    <a:pt x="153" y="969"/>
                  </a:cubicBezTo>
                  <a:cubicBezTo>
                    <a:pt x="153" y="975"/>
                    <a:pt x="150" y="989"/>
                    <a:pt x="144" y="991"/>
                  </a:cubicBezTo>
                  <a:cubicBezTo>
                    <a:pt x="135" y="993"/>
                    <a:pt x="138" y="976"/>
                    <a:pt x="138" y="973"/>
                  </a:cubicBezTo>
                  <a:cubicBezTo>
                    <a:pt x="137" y="963"/>
                    <a:pt x="135" y="953"/>
                    <a:pt x="132" y="944"/>
                  </a:cubicBezTo>
                  <a:cubicBezTo>
                    <a:pt x="111" y="955"/>
                    <a:pt x="102" y="979"/>
                    <a:pt x="95" y="1001"/>
                  </a:cubicBezTo>
                  <a:cubicBezTo>
                    <a:pt x="93" y="1007"/>
                    <a:pt x="91" y="1014"/>
                    <a:pt x="89" y="1021"/>
                  </a:cubicBezTo>
                  <a:cubicBezTo>
                    <a:pt x="88" y="1025"/>
                    <a:pt x="90" y="1035"/>
                    <a:pt x="86" y="1038"/>
                  </a:cubicBezTo>
                  <a:cubicBezTo>
                    <a:pt x="75" y="1045"/>
                    <a:pt x="77" y="1029"/>
                    <a:pt x="77" y="1023"/>
                  </a:cubicBezTo>
                  <a:cubicBezTo>
                    <a:pt x="78" y="980"/>
                    <a:pt x="94" y="941"/>
                    <a:pt x="126" y="912"/>
                  </a:cubicBezTo>
                  <a:cubicBezTo>
                    <a:pt x="140" y="900"/>
                    <a:pt x="156" y="890"/>
                    <a:pt x="173" y="882"/>
                  </a:cubicBezTo>
                  <a:cubicBezTo>
                    <a:pt x="177" y="879"/>
                    <a:pt x="204" y="864"/>
                    <a:pt x="192" y="859"/>
                  </a:cubicBezTo>
                  <a:cubicBezTo>
                    <a:pt x="182" y="853"/>
                    <a:pt x="168" y="851"/>
                    <a:pt x="157" y="847"/>
                  </a:cubicBezTo>
                  <a:cubicBezTo>
                    <a:pt x="106" y="833"/>
                    <a:pt x="54" y="837"/>
                    <a:pt x="7" y="86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809">
              <a:extLst>
                <a:ext uri="{FF2B5EF4-FFF2-40B4-BE49-F238E27FC236}">
                  <a16:creationId xmlns:a16="http://schemas.microsoft.com/office/drawing/2014/main" id="{E66AEB8F-C488-485B-A189-3E12C8F58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654"/>
              <a:ext cx="413" cy="292"/>
            </a:xfrm>
            <a:custGeom>
              <a:avLst/>
              <a:gdLst>
                <a:gd name="T0" fmla="*/ 13 w 226"/>
                <a:gd name="T1" fmla="*/ 888 h 150"/>
                <a:gd name="T2" fmla="*/ 13 w 226"/>
                <a:gd name="T3" fmla="*/ 613 h 150"/>
                <a:gd name="T4" fmla="*/ 154 w 226"/>
                <a:gd name="T5" fmla="*/ 352 h 150"/>
                <a:gd name="T6" fmla="*/ 355 w 226"/>
                <a:gd name="T7" fmla="*/ 148 h 150"/>
                <a:gd name="T8" fmla="*/ 768 w 226"/>
                <a:gd name="T9" fmla="*/ 8 h 150"/>
                <a:gd name="T10" fmla="*/ 1210 w 226"/>
                <a:gd name="T11" fmla="*/ 88 h 150"/>
                <a:gd name="T12" fmla="*/ 1288 w 226"/>
                <a:gd name="T13" fmla="*/ 531 h 150"/>
                <a:gd name="T14" fmla="*/ 1122 w 226"/>
                <a:gd name="T15" fmla="*/ 753 h 150"/>
                <a:gd name="T16" fmla="*/ 916 w 226"/>
                <a:gd name="T17" fmla="*/ 952 h 150"/>
                <a:gd name="T18" fmla="*/ 464 w 226"/>
                <a:gd name="T19" fmla="*/ 1092 h 150"/>
                <a:gd name="T20" fmla="*/ 13 w 226"/>
                <a:gd name="T21" fmla="*/ 888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6" h="150">
                  <a:moveTo>
                    <a:pt x="2" y="120"/>
                  </a:moveTo>
                  <a:cubicBezTo>
                    <a:pt x="2" y="108"/>
                    <a:pt x="0" y="95"/>
                    <a:pt x="2" y="83"/>
                  </a:cubicBezTo>
                  <a:cubicBezTo>
                    <a:pt x="2" y="69"/>
                    <a:pt x="16" y="57"/>
                    <a:pt x="25" y="48"/>
                  </a:cubicBezTo>
                  <a:cubicBezTo>
                    <a:pt x="36" y="38"/>
                    <a:pt x="45" y="27"/>
                    <a:pt x="58" y="20"/>
                  </a:cubicBezTo>
                  <a:cubicBezTo>
                    <a:pt x="79" y="9"/>
                    <a:pt x="103" y="3"/>
                    <a:pt x="126" y="1"/>
                  </a:cubicBezTo>
                  <a:cubicBezTo>
                    <a:pt x="150" y="0"/>
                    <a:pt x="176" y="2"/>
                    <a:pt x="198" y="12"/>
                  </a:cubicBezTo>
                  <a:cubicBezTo>
                    <a:pt x="226" y="25"/>
                    <a:pt x="223" y="48"/>
                    <a:pt x="211" y="72"/>
                  </a:cubicBezTo>
                  <a:cubicBezTo>
                    <a:pt x="205" y="83"/>
                    <a:pt x="193" y="93"/>
                    <a:pt x="184" y="102"/>
                  </a:cubicBezTo>
                  <a:cubicBezTo>
                    <a:pt x="174" y="113"/>
                    <a:pt x="163" y="122"/>
                    <a:pt x="150" y="129"/>
                  </a:cubicBezTo>
                  <a:cubicBezTo>
                    <a:pt x="128" y="141"/>
                    <a:pt x="102" y="147"/>
                    <a:pt x="76" y="148"/>
                  </a:cubicBezTo>
                  <a:cubicBezTo>
                    <a:pt x="57" y="150"/>
                    <a:pt x="2" y="149"/>
                    <a:pt x="2" y="12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810">
              <a:extLst>
                <a:ext uri="{FF2B5EF4-FFF2-40B4-BE49-F238E27FC236}">
                  <a16:creationId xmlns:a16="http://schemas.microsoft.com/office/drawing/2014/main" id="{FE146CE7-D415-459A-99D5-25C64206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722"/>
              <a:ext cx="210" cy="220"/>
            </a:xfrm>
            <a:custGeom>
              <a:avLst/>
              <a:gdLst>
                <a:gd name="T0" fmla="*/ 334 w 115"/>
                <a:gd name="T1" fmla="*/ 0 h 113"/>
                <a:gd name="T2" fmla="*/ 124 w 115"/>
                <a:gd name="T3" fmla="*/ 641 h 113"/>
                <a:gd name="T4" fmla="*/ 699 w 115"/>
                <a:gd name="T5" fmla="*/ 740 h 113"/>
                <a:gd name="T6" fmla="*/ 371 w 115"/>
                <a:gd name="T7" fmla="*/ 485 h 113"/>
                <a:gd name="T8" fmla="*/ 316 w 115"/>
                <a:gd name="T9" fmla="*/ 68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13">
                  <a:moveTo>
                    <a:pt x="55" y="0"/>
                  </a:moveTo>
                  <a:cubicBezTo>
                    <a:pt x="26" y="6"/>
                    <a:pt x="0" y="62"/>
                    <a:pt x="20" y="87"/>
                  </a:cubicBezTo>
                  <a:cubicBezTo>
                    <a:pt x="39" y="113"/>
                    <a:pt x="92" y="106"/>
                    <a:pt x="115" y="100"/>
                  </a:cubicBezTo>
                  <a:cubicBezTo>
                    <a:pt x="92" y="91"/>
                    <a:pt x="75" y="88"/>
                    <a:pt x="61" y="66"/>
                  </a:cubicBezTo>
                  <a:cubicBezTo>
                    <a:pt x="51" y="51"/>
                    <a:pt x="44" y="27"/>
                    <a:pt x="52" y="9"/>
                  </a:cubicBezTo>
                </a:path>
              </a:pathLst>
            </a:custGeom>
            <a:solidFill>
              <a:srgbClr val="815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811">
              <a:extLst>
                <a:ext uri="{FF2B5EF4-FFF2-40B4-BE49-F238E27FC236}">
                  <a16:creationId xmlns:a16="http://schemas.microsoft.com/office/drawing/2014/main" id="{D893A3FA-D849-42D5-A041-E19E0876D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673"/>
              <a:ext cx="124" cy="65"/>
            </a:xfrm>
            <a:custGeom>
              <a:avLst/>
              <a:gdLst>
                <a:gd name="T0" fmla="*/ 16 w 68"/>
                <a:gd name="T1" fmla="*/ 69 h 33"/>
                <a:gd name="T2" fmla="*/ 363 w 68"/>
                <a:gd name="T3" fmla="*/ 244 h 33"/>
                <a:gd name="T4" fmla="*/ 193 w 68"/>
                <a:gd name="T5" fmla="*/ 136 h 33"/>
                <a:gd name="T6" fmla="*/ 0 w 68"/>
                <a:gd name="T7" fmla="*/ 9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33">
                  <a:moveTo>
                    <a:pt x="3" y="9"/>
                  </a:moveTo>
                  <a:cubicBezTo>
                    <a:pt x="18" y="0"/>
                    <a:pt x="68" y="7"/>
                    <a:pt x="60" y="32"/>
                  </a:cubicBezTo>
                  <a:cubicBezTo>
                    <a:pt x="49" y="33"/>
                    <a:pt x="43" y="21"/>
                    <a:pt x="32" y="18"/>
                  </a:cubicBezTo>
                  <a:cubicBezTo>
                    <a:pt x="22" y="16"/>
                    <a:pt x="3" y="26"/>
                    <a:pt x="0" y="12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812">
              <a:extLst>
                <a:ext uri="{FF2B5EF4-FFF2-40B4-BE49-F238E27FC236}">
                  <a16:creationId xmlns:a16="http://schemas.microsoft.com/office/drawing/2014/main" id="{2AC24EB1-6B03-4254-A678-E4CF3B83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2584"/>
              <a:ext cx="134" cy="304"/>
            </a:xfrm>
            <a:custGeom>
              <a:avLst/>
              <a:gdLst>
                <a:gd name="T0" fmla="*/ 384 w 73"/>
                <a:gd name="T1" fmla="*/ 0 h 156"/>
                <a:gd name="T2" fmla="*/ 319 w 73"/>
                <a:gd name="T3" fmla="*/ 407 h 156"/>
                <a:gd name="T4" fmla="*/ 154 w 73"/>
                <a:gd name="T5" fmla="*/ 696 h 156"/>
                <a:gd name="T6" fmla="*/ 68 w 73"/>
                <a:gd name="T7" fmla="*/ 937 h 156"/>
                <a:gd name="T8" fmla="*/ 0 w 73"/>
                <a:gd name="T9" fmla="*/ 1154 h 156"/>
                <a:gd name="T10" fmla="*/ 334 w 73"/>
                <a:gd name="T11" fmla="*/ 452 h 156"/>
                <a:gd name="T12" fmla="*/ 391 w 73"/>
                <a:gd name="T13" fmla="*/ 0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56">
                  <a:moveTo>
                    <a:pt x="62" y="0"/>
                  </a:moveTo>
                  <a:cubicBezTo>
                    <a:pt x="66" y="18"/>
                    <a:pt x="61" y="39"/>
                    <a:pt x="52" y="55"/>
                  </a:cubicBezTo>
                  <a:cubicBezTo>
                    <a:pt x="44" y="69"/>
                    <a:pt x="33" y="80"/>
                    <a:pt x="25" y="94"/>
                  </a:cubicBezTo>
                  <a:cubicBezTo>
                    <a:pt x="18" y="105"/>
                    <a:pt x="15" y="115"/>
                    <a:pt x="11" y="127"/>
                  </a:cubicBezTo>
                  <a:cubicBezTo>
                    <a:pt x="7" y="137"/>
                    <a:pt x="2" y="146"/>
                    <a:pt x="0" y="156"/>
                  </a:cubicBezTo>
                  <a:cubicBezTo>
                    <a:pt x="19" y="125"/>
                    <a:pt x="35" y="93"/>
                    <a:pt x="54" y="61"/>
                  </a:cubicBezTo>
                  <a:cubicBezTo>
                    <a:pt x="65" y="43"/>
                    <a:pt x="73" y="20"/>
                    <a:pt x="63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813">
              <a:extLst>
                <a:ext uri="{FF2B5EF4-FFF2-40B4-BE49-F238E27FC236}">
                  <a16:creationId xmlns:a16="http://schemas.microsoft.com/office/drawing/2014/main" id="{03618B04-F3F7-45FA-A2FB-15FF32A9E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3080"/>
              <a:ext cx="146" cy="162"/>
            </a:xfrm>
            <a:custGeom>
              <a:avLst/>
              <a:gdLst>
                <a:gd name="T0" fmla="*/ 485 w 80"/>
                <a:gd name="T1" fmla="*/ 53 h 83"/>
                <a:gd name="T2" fmla="*/ 367 w 80"/>
                <a:gd name="T3" fmla="*/ 141 h 83"/>
                <a:gd name="T4" fmla="*/ 226 w 80"/>
                <a:gd name="T5" fmla="*/ 312 h 83"/>
                <a:gd name="T6" fmla="*/ 146 w 80"/>
                <a:gd name="T7" fmla="*/ 445 h 83"/>
                <a:gd name="T8" fmla="*/ 80 w 80"/>
                <a:gd name="T9" fmla="*/ 537 h 83"/>
                <a:gd name="T10" fmla="*/ 0 w 80"/>
                <a:gd name="T11" fmla="*/ 617 h 83"/>
                <a:gd name="T12" fmla="*/ 201 w 80"/>
                <a:gd name="T13" fmla="*/ 297 h 83"/>
                <a:gd name="T14" fmla="*/ 485 w 80"/>
                <a:gd name="T15" fmla="*/ 8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83">
                  <a:moveTo>
                    <a:pt x="80" y="7"/>
                  </a:moveTo>
                  <a:cubicBezTo>
                    <a:pt x="73" y="5"/>
                    <a:pt x="65" y="15"/>
                    <a:pt x="60" y="19"/>
                  </a:cubicBezTo>
                  <a:cubicBezTo>
                    <a:pt x="52" y="26"/>
                    <a:pt x="44" y="33"/>
                    <a:pt x="37" y="42"/>
                  </a:cubicBezTo>
                  <a:cubicBezTo>
                    <a:pt x="32" y="48"/>
                    <a:pt x="29" y="54"/>
                    <a:pt x="24" y="60"/>
                  </a:cubicBezTo>
                  <a:cubicBezTo>
                    <a:pt x="20" y="65"/>
                    <a:pt x="17" y="68"/>
                    <a:pt x="13" y="72"/>
                  </a:cubicBezTo>
                  <a:cubicBezTo>
                    <a:pt x="10" y="76"/>
                    <a:pt x="2" y="79"/>
                    <a:pt x="0" y="83"/>
                  </a:cubicBezTo>
                  <a:cubicBezTo>
                    <a:pt x="15" y="79"/>
                    <a:pt x="26" y="52"/>
                    <a:pt x="33" y="40"/>
                  </a:cubicBezTo>
                  <a:cubicBezTo>
                    <a:pt x="42" y="24"/>
                    <a:pt x="58" y="0"/>
                    <a:pt x="80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814">
              <a:extLst>
                <a:ext uri="{FF2B5EF4-FFF2-40B4-BE49-F238E27FC236}">
                  <a16:creationId xmlns:a16="http://schemas.microsoft.com/office/drawing/2014/main" id="{24B5CA8C-4D45-4104-ADEA-D4DA439F2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3351"/>
              <a:ext cx="183" cy="250"/>
            </a:xfrm>
            <a:custGeom>
              <a:avLst/>
              <a:gdLst>
                <a:gd name="T0" fmla="*/ 600 w 100"/>
                <a:gd name="T1" fmla="*/ 8 h 128"/>
                <a:gd name="T2" fmla="*/ 459 w 100"/>
                <a:gd name="T3" fmla="*/ 508 h 128"/>
                <a:gd name="T4" fmla="*/ 275 w 100"/>
                <a:gd name="T5" fmla="*/ 729 h 128"/>
                <a:gd name="T6" fmla="*/ 0 w 100"/>
                <a:gd name="T7" fmla="*/ 953 h 128"/>
                <a:gd name="T8" fmla="*/ 104 w 100"/>
                <a:gd name="T9" fmla="*/ 844 h 128"/>
                <a:gd name="T10" fmla="*/ 295 w 100"/>
                <a:gd name="T11" fmla="*/ 648 h 128"/>
                <a:gd name="T12" fmla="*/ 485 w 100"/>
                <a:gd name="T13" fmla="*/ 352 h 128"/>
                <a:gd name="T14" fmla="*/ 582 w 100"/>
                <a:gd name="T15" fmla="*/ 0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28">
                  <a:moveTo>
                    <a:pt x="98" y="1"/>
                  </a:moveTo>
                  <a:cubicBezTo>
                    <a:pt x="100" y="26"/>
                    <a:pt x="89" y="49"/>
                    <a:pt x="75" y="68"/>
                  </a:cubicBezTo>
                  <a:cubicBezTo>
                    <a:pt x="66" y="79"/>
                    <a:pt x="56" y="89"/>
                    <a:pt x="45" y="98"/>
                  </a:cubicBezTo>
                  <a:cubicBezTo>
                    <a:pt x="31" y="109"/>
                    <a:pt x="13" y="116"/>
                    <a:pt x="0" y="128"/>
                  </a:cubicBezTo>
                  <a:cubicBezTo>
                    <a:pt x="7" y="126"/>
                    <a:pt x="12" y="118"/>
                    <a:pt x="17" y="113"/>
                  </a:cubicBezTo>
                  <a:cubicBezTo>
                    <a:pt x="27" y="104"/>
                    <a:pt x="38" y="97"/>
                    <a:pt x="48" y="87"/>
                  </a:cubicBezTo>
                  <a:cubicBezTo>
                    <a:pt x="59" y="75"/>
                    <a:pt x="70" y="62"/>
                    <a:pt x="79" y="47"/>
                  </a:cubicBezTo>
                  <a:cubicBezTo>
                    <a:pt x="87" y="33"/>
                    <a:pt x="97" y="17"/>
                    <a:pt x="95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815">
              <a:extLst>
                <a:ext uri="{FF2B5EF4-FFF2-40B4-BE49-F238E27FC236}">
                  <a16:creationId xmlns:a16="http://schemas.microsoft.com/office/drawing/2014/main" id="{CC3BBC06-A5E2-4046-B570-762500E4B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414"/>
              <a:ext cx="166" cy="52"/>
            </a:xfrm>
            <a:custGeom>
              <a:avLst/>
              <a:gdLst>
                <a:gd name="T0" fmla="*/ 0 w 91"/>
                <a:gd name="T1" fmla="*/ 193 h 27"/>
                <a:gd name="T2" fmla="*/ 266 w 91"/>
                <a:gd name="T3" fmla="*/ 92 h 27"/>
                <a:gd name="T4" fmla="*/ 432 w 91"/>
                <a:gd name="T5" fmla="*/ 64 h 27"/>
                <a:gd name="T6" fmla="*/ 553 w 91"/>
                <a:gd name="T7" fmla="*/ 64 h 27"/>
                <a:gd name="T8" fmla="*/ 286 w 91"/>
                <a:gd name="T9" fmla="*/ 23 h 27"/>
                <a:gd name="T10" fmla="*/ 117 w 91"/>
                <a:gd name="T11" fmla="*/ 92 h 27"/>
                <a:gd name="T12" fmla="*/ 16 w 91"/>
                <a:gd name="T13" fmla="*/ 17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27">
                  <a:moveTo>
                    <a:pt x="0" y="27"/>
                  </a:moveTo>
                  <a:cubicBezTo>
                    <a:pt x="12" y="19"/>
                    <a:pt x="30" y="15"/>
                    <a:pt x="44" y="13"/>
                  </a:cubicBezTo>
                  <a:cubicBezTo>
                    <a:pt x="53" y="12"/>
                    <a:pt x="62" y="11"/>
                    <a:pt x="71" y="9"/>
                  </a:cubicBezTo>
                  <a:cubicBezTo>
                    <a:pt x="77" y="8"/>
                    <a:pt x="84" y="9"/>
                    <a:pt x="91" y="9"/>
                  </a:cubicBezTo>
                  <a:cubicBezTo>
                    <a:pt x="77" y="4"/>
                    <a:pt x="62" y="0"/>
                    <a:pt x="47" y="3"/>
                  </a:cubicBezTo>
                  <a:cubicBezTo>
                    <a:pt x="38" y="4"/>
                    <a:pt x="28" y="8"/>
                    <a:pt x="19" y="13"/>
                  </a:cubicBezTo>
                  <a:cubicBezTo>
                    <a:pt x="14" y="16"/>
                    <a:pt x="9" y="23"/>
                    <a:pt x="3" y="2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816">
              <a:extLst>
                <a:ext uri="{FF2B5EF4-FFF2-40B4-BE49-F238E27FC236}">
                  <a16:creationId xmlns:a16="http://schemas.microsoft.com/office/drawing/2014/main" id="{75716A0B-0127-4FD6-B193-28E0BDFDD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821"/>
              <a:ext cx="99" cy="187"/>
            </a:xfrm>
            <a:custGeom>
              <a:avLst/>
              <a:gdLst>
                <a:gd name="T0" fmla="*/ 334 w 54"/>
                <a:gd name="T1" fmla="*/ 16 h 96"/>
                <a:gd name="T2" fmla="*/ 134 w 54"/>
                <a:gd name="T3" fmla="*/ 421 h 96"/>
                <a:gd name="T4" fmla="*/ 0 w 54"/>
                <a:gd name="T5" fmla="*/ 709 h 96"/>
                <a:gd name="T6" fmla="*/ 125 w 54"/>
                <a:gd name="T7" fmla="*/ 288 h 96"/>
                <a:gd name="T8" fmla="*/ 334 w 54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96">
                  <a:moveTo>
                    <a:pt x="54" y="2"/>
                  </a:moveTo>
                  <a:cubicBezTo>
                    <a:pt x="51" y="22"/>
                    <a:pt x="31" y="39"/>
                    <a:pt x="22" y="57"/>
                  </a:cubicBezTo>
                  <a:cubicBezTo>
                    <a:pt x="14" y="72"/>
                    <a:pt x="16" y="87"/>
                    <a:pt x="0" y="96"/>
                  </a:cubicBezTo>
                  <a:cubicBezTo>
                    <a:pt x="14" y="79"/>
                    <a:pt x="10" y="57"/>
                    <a:pt x="20" y="39"/>
                  </a:cubicBezTo>
                  <a:cubicBezTo>
                    <a:pt x="29" y="23"/>
                    <a:pt x="45" y="15"/>
                    <a:pt x="54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817">
              <a:extLst>
                <a:ext uri="{FF2B5EF4-FFF2-40B4-BE49-F238E27FC236}">
                  <a16:creationId xmlns:a16="http://schemas.microsoft.com/office/drawing/2014/main" id="{56965A04-712B-477F-BA60-5D9C285E1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609"/>
              <a:ext cx="86" cy="103"/>
            </a:xfrm>
            <a:custGeom>
              <a:avLst/>
              <a:gdLst>
                <a:gd name="T0" fmla="*/ 0 w 47"/>
                <a:gd name="T1" fmla="*/ 0 h 53"/>
                <a:gd name="T2" fmla="*/ 110 w 47"/>
                <a:gd name="T3" fmla="*/ 220 h 53"/>
                <a:gd name="T4" fmla="*/ 287 w 47"/>
                <a:gd name="T5" fmla="*/ 381 h 53"/>
                <a:gd name="T6" fmla="*/ 16 w 47"/>
                <a:gd name="T7" fmla="*/ 3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53">
                  <a:moveTo>
                    <a:pt x="0" y="0"/>
                  </a:moveTo>
                  <a:cubicBezTo>
                    <a:pt x="12" y="5"/>
                    <a:pt x="14" y="19"/>
                    <a:pt x="18" y="30"/>
                  </a:cubicBezTo>
                  <a:cubicBezTo>
                    <a:pt x="23" y="44"/>
                    <a:pt x="34" y="47"/>
                    <a:pt x="47" y="52"/>
                  </a:cubicBezTo>
                  <a:cubicBezTo>
                    <a:pt x="14" y="53"/>
                    <a:pt x="21" y="20"/>
                    <a:pt x="3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818">
              <a:extLst>
                <a:ext uri="{FF2B5EF4-FFF2-40B4-BE49-F238E27FC236}">
                  <a16:creationId xmlns:a16="http://schemas.microsoft.com/office/drawing/2014/main" id="{6F7DC256-A63E-4521-BC78-C65CFDFF1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449"/>
              <a:ext cx="86" cy="139"/>
            </a:xfrm>
            <a:custGeom>
              <a:avLst/>
              <a:gdLst>
                <a:gd name="T0" fmla="*/ 287 w 47"/>
                <a:gd name="T1" fmla="*/ 0 h 71"/>
                <a:gd name="T2" fmla="*/ 214 w 47"/>
                <a:gd name="T3" fmla="*/ 533 h 71"/>
                <a:gd name="T4" fmla="*/ 271 w 47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71">
                  <a:moveTo>
                    <a:pt x="47" y="0"/>
                  </a:moveTo>
                  <a:cubicBezTo>
                    <a:pt x="44" y="15"/>
                    <a:pt x="13" y="60"/>
                    <a:pt x="35" y="71"/>
                  </a:cubicBezTo>
                  <a:cubicBezTo>
                    <a:pt x="0" y="63"/>
                    <a:pt x="34" y="15"/>
                    <a:pt x="44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819">
              <a:extLst>
                <a:ext uri="{FF2B5EF4-FFF2-40B4-BE49-F238E27FC236}">
                  <a16:creationId xmlns:a16="http://schemas.microsoft.com/office/drawing/2014/main" id="{4ECF67C6-7EE7-481A-9FE9-CE2E420F1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216"/>
              <a:ext cx="59" cy="79"/>
            </a:xfrm>
            <a:custGeom>
              <a:avLst/>
              <a:gdLst>
                <a:gd name="T0" fmla="*/ 68 w 32"/>
                <a:gd name="T1" fmla="*/ 0 h 41"/>
                <a:gd name="T2" fmla="*/ 96 w 32"/>
                <a:gd name="T3" fmla="*/ 224 h 41"/>
                <a:gd name="T4" fmla="*/ 201 w 32"/>
                <a:gd name="T5" fmla="*/ 200 h 41"/>
                <a:gd name="T6" fmla="*/ 149 w 32"/>
                <a:gd name="T7" fmla="*/ 245 h 41"/>
                <a:gd name="T8" fmla="*/ 57 w 32"/>
                <a:gd name="T9" fmla="*/ 285 h 41"/>
                <a:gd name="T10" fmla="*/ 61 w 32"/>
                <a:gd name="T11" fmla="*/ 48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1">
                  <a:moveTo>
                    <a:pt x="11" y="0"/>
                  </a:moveTo>
                  <a:cubicBezTo>
                    <a:pt x="14" y="9"/>
                    <a:pt x="5" y="23"/>
                    <a:pt x="15" y="31"/>
                  </a:cubicBezTo>
                  <a:cubicBezTo>
                    <a:pt x="19" y="34"/>
                    <a:pt x="26" y="29"/>
                    <a:pt x="32" y="28"/>
                  </a:cubicBezTo>
                  <a:cubicBezTo>
                    <a:pt x="30" y="30"/>
                    <a:pt x="27" y="33"/>
                    <a:pt x="24" y="34"/>
                  </a:cubicBezTo>
                  <a:cubicBezTo>
                    <a:pt x="23" y="35"/>
                    <a:pt x="10" y="41"/>
                    <a:pt x="9" y="40"/>
                  </a:cubicBezTo>
                  <a:cubicBezTo>
                    <a:pt x="0" y="38"/>
                    <a:pt x="10" y="13"/>
                    <a:pt x="10" y="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820">
              <a:extLst>
                <a:ext uri="{FF2B5EF4-FFF2-40B4-BE49-F238E27FC236}">
                  <a16:creationId xmlns:a16="http://schemas.microsoft.com/office/drawing/2014/main" id="{771FE953-FD37-4655-B610-901DC67C4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3040"/>
              <a:ext cx="248" cy="109"/>
            </a:xfrm>
            <a:custGeom>
              <a:avLst/>
              <a:gdLst>
                <a:gd name="T0" fmla="*/ 0 w 136"/>
                <a:gd name="T1" fmla="*/ 405 h 56"/>
                <a:gd name="T2" fmla="*/ 206 w 136"/>
                <a:gd name="T3" fmla="*/ 319 h 56"/>
                <a:gd name="T4" fmla="*/ 425 w 136"/>
                <a:gd name="T5" fmla="*/ 265 h 56"/>
                <a:gd name="T6" fmla="*/ 631 w 136"/>
                <a:gd name="T7" fmla="*/ 171 h 56"/>
                <a:gd name="T8" fmla="*/ 722 w 136"/>
                <a:gd name="T9" fmla="*/ 80 h 56"/>
                <a:gd name="T10" fmla="*/ 824 w 136"/>
                <a:gd name="T11" fmla="*/ 0 h 56"/>
                <a:gd name="T12" fmla="*/ 449 w 136"/>
                <a:gd name="T13" fmla="*/ 156 h 56"/>
                <a:gd name="T14" fmla="*/ 16 w 136"/>
                <a:gd name="T15" fmla="*/ 397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56">
                  <a:moveTo>
                    <a:pt x="0" y="55"/>
                  </a:moveTo>
                  <a:cubicBezTo>
                    <a:pt x="10" y="56"/>
                    <a:pt x="23" y="45"/>
                    <a:pt x="34" y="43"/>
                  </a:cubicBezTo>
                  <a:cubicBezTo>
                    <a:pt x="46" y="40"/>
                    <a:pt x="58" y="39"/>
                    <a:pt x="70" y="36"/>
                  </a:cubicBezTo>
                  <a:cubicBezTo>
                    <a:pt x="81" y="32"/>
                    <a:pt x="94" y="29"/>
                    <a:pt x="104" y="23"/>
                  </a:cubicBezTo>
                  <a:cubicBezTo>
                    <a:pt x="109" y="20"/>
                    <a:pt x="114" y="15"/>
                    <a:pt x="119" y="11"/>
                  </a:cubicBezTo>
                  <a:cubicBezTo>
                    <a:pt x="124" y="6"/>
                    <a:pt x="130" y="4"/>
                    <a:pt x="136" y="0"/>
                  </a:cubicBezTo>
                  <a:cubicBezTo>
                    <a:pt x="115" y="5"/>
                    <a:pt x="96" y="17"/>
                    <a:pt x="74" y="21"/>
                  </a:cubicBezTo>
                  <a:cubicBezTo>
                    <a:pt x="48" y="26"/>
                    <a:pt x="23" y="36"/>
                    <a:pt x="3" y="5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821">
              <a:extLst>
                <a:ext uri="{FF2B5EF4-FFF2-40B4-BE49-F238E27FC236}">
                  <a16:creationId xmlns:a16="http://schemas.microsoft.com/office/drawing/2014/main" id="{5D2DED46-6486-4005-B017-67E39A14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899"/>
              <a:ext cx="132" cy="197"/>
            </a:xfrm>
            <a:custGeom>
              <a:avLst/>
              <a:gdLst>
                <a:gd name="T0" fmla="*/ 57 w 72"/>
                <a:gd name="T1" fmla="*/ 0 h 101"/>
                <a:gd name="T2" fmla="*/ 154 w 72"/>
                <a:gd name="T3" fmla="*/ 484 h 101"/>
                <a:gd name="T4" fmla="*/ 444 w 72"/>
                <a:gd name="T5" fmla="*/ 749 h 101"/>
                <a:gd name="T6" fmla="*/ 97 w 72"/>
                <a:gd name="T7" fmla="*/ 521 h 101"/>
                <a:gd name="T8" fmla="*/ 37 w 72"/>
                <a:gd name="T9" fmla="*/ 53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1">
                  <a:moveTo>
                    <a:pt x="9" y="0"/>
                  </a:moveTo>
                  <a:cubicBezTo>
                    <a:pt x="0" y="19"/>
                    <a:pt x="15" y="49"/>
                    <a:pt x="25" y="65"/>
                  </a:cubicBezTo>
                  <a:cubicBezTo>
                    <a:pt x="37" y="82"/>
                    <a:pt x="52" y="94"/>
                    <a:pt x="72" y="101"/>
                  </a:cubicBezTo>
                  <a:cubicBezTo>
                    <a:pt x="48" y="98"/>
                    <a:pt x="30" y="90"/>
                    <a:pt x="16" y="70"/>
                  </a:cubicBezTo>
                  <a:cubicBezTo>
                    <a:pt x="0" y="48"/>
                    <a:pt x="1" y="31"/>
                    <a:pt x="6" y="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822">
              <a:extLst>
                <a:ext uri="{FF2B5EF4-FFF2-40B4-BE49-F238E27FC236}">
                  <a16:creationId xmlns:a16="http://schemas.microsoft.com/office/drawing/2014/main" id="{FA95B3DE-3BE9-4686-828D-56332233B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560"/>
              <a:ext cx="132" cy="30"/>
            </a:xfrm>
            <a:custGeom>
              <a:avLst/>
              <a:gdLst>
                <a:gd name="T0" fmla="*/ 444 w 72"/>
                <a:gd name="T1" fmla="*/ 120 h 15"/>
                <a:gd name="T2" fmla="*/ 383 w 72"/>
                <a:gd name="T3" fmla="*/ 80 h 15"/>
                <a:gd name="T4" fmla="*/ 253 w 72"/>
                <a:gd name="T5" fmla="*/ 56 h 15"/>
                <a:gd name="T6" fmla="*/ 0 w 72"/>
                <a:gd name="T7" fmla="*/ 104 h 15"/>
                <a:gd name="T8" fmla="*/ 303 w 72"/>
                <a:gd name="T9" fmla="*/ 32 h 15"/>
                <a:gd name="T10" fmla="*/ 436 w 72"/>
                <a:gd name="T11" fmla="*/ 112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15">
                  <a:moveTo>
                    <a:pt x="72" y="15"/>
                  </a:moveTo>
                  <a:cubicBezTo>
                    <a:pt x="70" y="13"/>
                    <a:pt x="66" y="12"/>
                    <a:pt x="62" y="10"/>
                  </a:cubicBezTo>
                  <a:cubicBezTo>
                    <a:pt x="56" y="9"/>
                    <a:pt x="48" y="7"/>
                    <a:pt x="41" y="7"/>
                  </a:cubicBezTo>
                  <a:cubicBezTo>
                    <a:pt x="27" y="7"/>
                    <a:pt x="13" y="9"/>
                    <a:pt x="0" y="13"/>
                  </a:cubicBezTo>
                  <a:cubicBezTo>
                    <a:pt x="13" y="0"/>
                    <a:pt x="32" y="2"/>
                    <a:pt x="49" y="4"/>
                  </a:cubicBezTo>
                  <a:cubicBezTo>
                    <a:pt x="56" y="5"/>
                    <a:pt x="66" y="10"/>
                    <a:pt x="71" y="1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823">
              <a:extLst>
                <a:ext uri="{FF2B5EF4-FFF2-40B4-BE49-F238E27FC236}">
                  <a16:creationId xmlns:a16="http://schemas.microsoft.com/office/drawing/2014/main" id="{9733A2DC-0C08-4710-B00D-5AE32D87D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358"/>
              <a:ext cx="29" cy="45"/>
            </a:xfrm>
            <a:custGeom>
              <a:avLst/>
              <a:gdLst>
                <a:gd name="T0" fmla="*/ 89 w 16"/>
                <a:gd name="T1" fmla="*/ 0 h 23"/>
                <a:gd name="T2" fmla="*/ 96 w 16"/>
                <a:gd name="T3" fmla="*/ 172 h 23"/>
                <a:gd name="T4" fmla="*/ 80 w 16"/>
                <a:gd name="T5" fmla="*/ 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15" y="0"/>
                  </a:moveTo>
                  <a:cubicBezTo>
                    <a:pt x="10" y="7"/>
                    <a:pt x="8" y="18"/>
                    <a:pt x="16" y="23"/>
                  </a:cubicBezTo>
                  <a:cubicBezTo>
                    <a:pt x="5" y="23"/>
                    <a:pt x="0" y="6"/>
                    <a:pt x="13" y="2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824">
              <a:extLst>
                <a:ext uri="{FF2B5EF4-FFF2-40B4-BE49-F238E27FC236}">
                  <a16:creationId xmlns:a16="http://schemas.microsoft.com/office/drawing/2014/main" id="{A3156DD3-4CAA-4665-8304-848AB923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443"/>
              <a:ext cx="227" cy="246"/>
            </a:xfrm>
            <a:custGeom>
              <a:avLst/>
              <a:gdLst>
                <a:gd name="T0" fmla="*/ 743 w 124"/>
                <a:gd name="T1" fmla="*/ 0 h 126"/>
                <a:gd name="T2" fmla="*/ 643 w 124"/>
                <a:gd name="T3" fmla="*/ 88 h 126"/>
                <a:gd name="T4" fmla="*/ 524 w 124"/>
                <a:gd name="T5" fmla="*/ 195 h 126"/>
                <a:gd name="T6" fmla="*/ 383 w 124"/>
                <a:gd name="T7" fmla="*/ 359 h 126"/>
                <a:gd name="T8" fmla="*/ 0 w 124"/>
                <a:gd name="T9" fmla="*/ 937 h 126"/>
                <a:gd name="T10" fmla="*/ 90 w 124"/>
                <a:gd name="T11" fmla="*/ 836 h 126"/>
                <a:gd name="T12" fmla="*/ 222 w 124"/>
                <a:gd name="T13" fmla="*/ 672 h 126"/>
                <a:gd name="T14" fmla="*/ 392 w 124"/>
                <a:gd name="T15" fmla="*/ 400 h 126"/>
                <a:gd name="T16" fmla="*/ 762 w 124"/>
                <a:gd name="T17" fmla="*/ 8 h 1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26">
                  <a:moveTo>
                    <a:pt x="121" y="0"/>
                  </a:moveTo>
                  <a:cubicBezTo>
                    <a:pt x="115" y="2"/>
                    <a:pt x="110" y="8"/>
                    <a:pt x="105" y="12"/>
                  </a:cubicBezTo>
                  <a:cubicBezTo>
                    <a:pt x="98" y="17"/>
                    <a:pt x="91" y="20"/>
                    <a:pt x="85" y="26"/>
                  </a:cubicBezTo>
                  <a:cubicBezTo>
                    <a:pt x="77" y="33"/>
                    <a:pt x="69" y="40"/>
                    <a:pt x="62" y="48"/>
                  </a:cubicBezTo>
                  <a:cubicBezTo>
                    <a:pt x="40" y="72"/>
                    <a:pt x="24" y="104"/>
                    <a:pt x="0" y="126"/>
                  </a:cubicBezTo>
                  <a:cubicBezTo>
                    <a:pt x="6" y="125"/>
                    <a:pt x="11" y="117"/>
                    <a:pt x="15" y="112"/>
                  </a:cubicBezTo>
                  <a:cubicBezTo>
                    <a:pt x="22" y="105"/>
                    <a:pt x="30" y="98"/>
                    <a:pt x="36" y="90"/>
                  </a:cubicBezTo>
                  <a:cubicBezTo>
                    <a:pt x="46" y="78"/>
                    <a:pt x="56" y="66"/>
                    <a:pt x="64" y="54"/>
                  </a:cubicBezTo>
                  <a:cubicBezTo>
                    <a:pt x="79" y="33"/>
                    <a:pt x="100" y="11"/>
                    <a:pt x="124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825">
              <a:extLst>
                <a:ext uri="{FF2B5EF4-FFF2-40B4-BE49-F238E27FC236}">
                  <a16:creationId xmlns:a16="http://schemas.microsoft.com/office/drawing/2014/main" id="{5609D037-AFBC-4922-9063-30F230247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3016"/>
              <a:ext cx="245" cy="33"/>
            </a:xfrm>
            <a:custGeom>
              <a:avLst/>
              <a:gdLst>
                <a:gd name="T0" fmla="*/ 0 w 134"/>
                <a:gd name="T1" fmla="*/ 52 h 17"/>
                <a:gd name="T2" fmla="*/ 110 w 134"/>
                <a:gd name="T3" fmla="*/ 64 h 17"/>
                <a:gd name="T4" fmla="*/ 230 w 134"/>
                <a:gd name="T5" fmla="*/ 95 h 17"/>
                <a:gd name="T6" fmla="*/ 457 w 134"/>
                <a:gd name="T7" fmla="*/ 116 h 17"/>
                <a:gd name="T8" fmla="*/ 819 w 134"/>
                <a:gd name="T9" fmla="*/ 0 h 17"/>
                <a:gd name="T10" fmla="*/ 399 w 134"/>
                <a:gd name="T11" fmla="*/ 52 h 17"/>
                <a:gd name="T12" fmla="*/ 13 w 134"/>
                <a:gd name="T13" fmla="*/ 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">
                  <a:moveTo>
                    <a:pt x="0" y="7"/>
                  </a:moveTo>
                  <a:cubicBezTo>
                    <a:pt x="5" y="10"/>
                    <a:pt x="12" y="9"/>
                    <a:pt x="18" y="9"/>
                  </a:cubicBezTo>
                  <a:cubicBezTo>
                    <a:pt x="25" y="10"/>
                    <a:pt x="31" y="12"/>
                    <a:pt x="38" y="13"/>
                  </a:cubicBezTo>
                  <a:cubicBezTo>
                    <a:pt x="51" y="14"/>
                    <a:pt x="63" y="15"/>
                    <a:pt x="75" y="16"/>
                  </a:cubicBezTo>
                  <a:cubicBezTo>
                    <a:pt x="95" y="17"/>
                    <a:pt x="120" y="15"/>
                    <a:pt x="134" y="0"/>
                  </a:cubicBezTo>
                  <a:cubicBezTo>
                    <a:pt x="112" y="9"/>
                    <a:pt x="89" y="8"/>
                    <a:pt x="65" y="7"/>
                  </a:cubicBezTo>
                  <a:cubicBezTo>
                    <a:pt x="44" y="7"/>
                    <a:pt x="23" y="11"/>
                    <a:pt x="2" y="1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826">
              <a:extLst>
                <a:ext uri="{FF2B5EF4-FFF2-40B4-BE49-F238E27FC236}">
                  <a16:creationId xmlns:a16="http://schemas.microsoft.com/office/drawing/2014/main" id="{B0178556-FD4F-4069-99CB-DBD5049C0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3618"/>
              <a:ext cx="33" cy="94"/>
            </a:xfrm>
            <a:custGeom>
              <a:avLst/>
              <a:gdLst>
                <a:gd name="T0" fmla="*/ 0 w 18"/>
                <a:gd name="T1" fmla="*/ 92 h 48"/>
                <a:gd name="T2" fmla="*/ 105 w 18"/>
                <a:gd name="T3" fmla="*/ 360 h 48"/>
                <a:gd name="T4" fmla="*/ 94 w 18"/>
                <a:gd name="T5" fmla="*/ 119 h 48"/>
                <a:gd name="T6" fmla="*/ 13 w 18"/>
                <a:gd name="T7" fmla="*/ 3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8">
                  <a:moveTo>
                    <a:pt x="0" y="12"/>
                  </a:moveTo>
                  <a:cubicBezTo>
                    <a:pt x="18" y="10"/>
                    <a:pt x="16" y="38"/>
                    <a:pt x="17" y="48"/>
                  </a:cubicBezTo>
                  <a:cubicBezTo>
                    <a:pt x="18" y="38"/>
                    <a:pt x="18" y="27"/>
                    <a:pt x="15" y="16"/>
                  </a:cubicBezTo>
                  <a:cubicBezTo>
                    <a:pt x="14" y="12"/>
                    <a:pt x="8" y="0"/>
                    <a:pt x="2" y="5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827">
              <a:extLst>
                <a:ext uri="{FF2B5EF4-FFF2-40B4-BE49-F238E27FC236}">
                  <a16:creationId xmlns:a16="http://schemas.microsoft.com/office/drawing/2014/main" id="{102EFE62-F083-40C8-BB78-F3EDFD1E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2621"/>
              <a:ext cx="64" cy="68"/>
            </a:xfrm>
            <a:custGeom>
              <a:avLst/>
              <a:gdLst>
                <a:gd name="T0" fmla="*/ 60 w 35"/>
                <a:gd name="T1" fmla="*/ 0 h 35"/>
                <a:gd name="T2" fmla="*/ 49 w 35"/>
                <a:gd name="T3" fmla="*/ 87 h 35"/>
                <a:gd name="T4" fmla="*/ 68 w 35"/>
                <a:gd name="T5" fmla="*/ 155 h 35"/>
                <a:gd name="T6" fmla="*/ 133 w 35"/>
                <a:gd name="T7" fmla="*/ 155 h 35"/>
                <a:gd name="T8" fmla="*/ 214 w 35"/>
                <a:gd name="T9" fmla="*/ 109 h 35"/>
                <a:gd name="T10" fmla="*/ 133 w 35"/>
                <a:gd name="T11" fmla="*/ 196 h 35"/>
                <a:gd name="T12" fmla="*/ 37 w 35"/>
                <a:gd name="T13" fmla="*/ 249 h 35"/>
                <a:gd name="T14" fmla="*/ 0 w 35"/>
                <a:gd name="T15" fmla="*/ 163 h 35"/>
                <a:gd name="T16" fmla="*/ 24 w 35"/>
                <a:gd name="T17" fmla="*/ 80 h 35"/>
                <a:gd name="T18" fmla="*/ 49 w 35"/>
                <a:gd name="T19" fmla="*/ 31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5">
                  <a:moveTo>
                    <a:pt x="10" y="0"/>
                  </a:moveTo>
                  <a:cubicBezTo>
                    <a:pt x="9" y="3"/>
                    <a:pt x="8" y="8"/>
                    <a:pt x="8" y="12"/>
                  </a:cubicBezTo>
                  <a:cubicBezTo>
                    <a:pt x="8" y="15"/>
                    <a:pt x="8" y="19"/>
                    <a:pt x="11" y="21"/>
                  </a:cubicBezTo>
                  <a:cubicBezTo>
                    <a:pt x="14" y="23"/>
                    <a:pt x="18" y="22"/>
                    <a:pt x="22" y="21"/>
                  </a:cubicBezTo>
                  <a:cubicBezTo>
                    <a:pt x="27" y="19"/>
                    <a:pt x="31" y="17"/>
                    <a:pt x="35" y="15"/>
                  </a:cubicBezTo>
                  <a:cubicBezTo>
                    <a:pt x="32" y="19"/>
                    <a:pt x="27" y="23"/>
                    <a:pt x="22" y="27"/>
                  </a:cubicBezTo>
                  <a:cubicBezTo>
                    <a:pt x="18" y="29"/>
                    <a:pt x="11" y="35"/>
                    <a:pt x="6" y="34"/>
                  </a:cubicBezTo>
                  <a:cubicBezTo>
                    <a:pt x="0" y="33"/>
                    <a:pt x="0" y="26"/>
                    <a:pt x="0" y="22"/>
                  </a:cubicBezTo>
                  <a:cubicBezTo>
                    <a:pt x="1" y="18"/>
                    <a:pt x="2" y="14"/>
                    <a:pt x="4" y="11"/>
                  </a:cubicBezTo>
                  <a:cubicBezTo>
                    <a:pt x="5" y="8"/>
                    <a:pt x="7" y="6"/>
                    <a:pt x="8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828">
              <a:extLst>
                <a:ext uri="{FF2B5EF4-FFF2-40B4-BE49-F238E27FC236}">
                  <a16:creationId xmlns:a16="http://schemas.microsoft.com/office/drawing/2014/main" id="{AB58B892-B3F7-4DD8-BFA0-323BF3C6F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879"/>
              <a:ext cx="149" cy="372"/>
            </a:xfrm>
            <a:custGeom>
              <a:avLst/>
              <a:gdLst>
                <a:gd name="T0" fmla="*/ 456 w 82"/>
                <a:gd name="T1" fmla="*/ 0 h 191"/>
                <a:gd name="T2" fmla="*/ 449 w 82"/>
                <a:gd name="T3" fmla="*/ 220 h 191"/>
                <a:gd name="T4" fmla="*/ 442 w 82"/>
                <a:gd name="T5" fmla="*/ 421 h 191"/>
                <a:gd name="T6" fmla="*/ 336 w 82"/>
                <a:gd name="T7" fmla="*/ 762 h 191"/>
                <a:gd name="T8" fmla="*/ 138 w 82"/>
                <a:gd name="T9" fmla="*/ 1044 h 191"/>
                <a:gd name="T10" fmla="*/ 49 w 82"/>
                <a:gd name="T11" fmla="*/ 1202 h 191"/>
                <a:gd name="T12" fmla="*/ 0 w 82"/>
                <a:gd name="T13" fmla="*/ 1412 h 191"/>
                <a:gd name="T14" fmla="*/ 211 w 82"/>
                <a:gd name="T15" fmla="*/ 982 h 191"/>
                <a:gd name="T16" fmla="*/ 389 w 82"/>
                <a:gd name="T17" fmla="*/ 725 h 191"/>
                <a:gd name="T18" fmla="*/ 440 w 82"/>
                <a:gd name="T19" fmla="*/ 0 h 1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191">
                  <a:moveTo>
                    <a:pt x="76" y="0"/>
                  </a:moveTo>
                  <a:cubicBezTo>
                    <a:pt x="71" y="6"/>
                    <a:pt x="74" y="22"/>
                    <a:pt x="75" y="30"/>
                  </a:cubicBezTo>
                  <a:cubicBezTo>
                    <a:pt x="75" y="39"/>
                    <a:pt x="75" y="49"/>
                    <a:pt x="74" y="57"/>
                  </a:cubicBezTo>
                  <a:cubicBezTo>
                    <a:pt x="71" y="74"/>
                    <a:pt x="67" y="90"/>
                    <a:pt x="56" y="103"/>
                  </a:cubicBezTo>
                  <a:cubicBezTo>
                    <a:pt x="46" y="117"/>
                    <a:pt x="35" y="129"/>
                    <a:pt x="23" y="141"/>
                  </a:cubicBezTo>
                  <a:cubicBezTo>
                    <a:pt x="17" y="148"/>
                    <a:pt x="12" y="155"/>
                    <a:pt x="8" y="163"/>
                  </a:cubicBezTo>
                  <a:cubicBezTo>
                    <a:pt x="3" y="172"/>
                    <a:pt x="3" y="182"/>
                    <a:pt x="0" y="191"/>
                  </a:cubicBezTo>
                  <a:cubicBezTo>
                    <a:pt x="9" y="169"/>
                    <a:pt x="18" y="150"/>
                    <a:pt x="35" y="133"/>
                  </a:cubicBezTo>
                  <a:cubicBezTo>
                    <a:pt x="46" y="121"/>
                    <a:pt x="57" y="111"/>
                    <a:pt x="65" y="98"/>
                  </a:cubicBezTo>
                  <a:cubicBezTo>
                    <a:pt x="82" y="68"/>
                    <a:pt x="73" y="33"/>
                    <a:pt x="73" y="0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829">
              <a:extLst>
                <a:ext uri="{FF2B5EF4-FFF2-40B4-BE49-F238E27FC236}">
                  <a16:creationId xmlns:a16="http://schemas.microsoft.com/office/drawing/2014/main" id="{E176C34E-CDB6-4C5B-B6D3-94D4A36B7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155"/>
              <a:ext cx="203" cy="84"/>
            </a:xfrm>
            <a:custGeom>
              <a:avLst/>
              <a:gdLst>
                <a:gd name="T0" fmla="*/ 673 w 111"/>
                <a:gd name="T1" fmla="*/ 0 h 43"/>
                <a:gd name="T2" fmla="*/ 391 w 111"/>
                <a:gd name="T3" fmla="*/ 252 h 43"/>
                <a:gd name="T4" fmla="*/ 227 w 111"/>
                <a:gd name="T5" fmla="*/ 275 h 43"/>
                <a:gd name="T6" fmla="*/ 0 w 111"/>
                <a:gd name="T7" fmla="*/ 297 h 43"/>
                <a:gd name="T8" fmla="*/ 245 w 111"/>
                <a:gd name="T9" fmla="*/ 297 h 43"/>
                <a:gd name="T10" fmla="*/ 421 w 111"/>
                <a:gd name="T11" fmla="*/ 283 h 43"/>
                <a:gd name="T12" fmla="*/ 666 w 111"/>
                <a:gd name="T13" fmla="*/ 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43">
                  <a:moveTo>
                    <a:pt x="110" y="0"/>
                  </a:moveTo>
                  <a:cubicBezTo>
                    <a:pt x="99" y="16"/>
                    <a:pt x="82" y="27"/>
                    <a:pt x="64" y="34"/>
                  </a:cubicBezTo>
                  <a:cubicBezTo>
                    <a:pt x="55" y="37"/>
                    <a:pt x="47" y="38"/>
                    <a:pt x="37" y="37"/>
                  </a:cubicBezTo>
                  <a:cubicBezTo>
                    <a:pt x="24" y="36"/>
                    <a:pt x="13" y="38"/>
                    <a:pt x="0" y="40"/>
                  </a:cubicBezTo>
                  <a:cubicBezTo>
                    <a:pt x="14" y="43"/>
                    <a:pt x="27" y="40"/>
                    <a:pt x="40" y="40"/>
                  </a:cubicBezTo>
                  <a:cubicBezTo>
                    <a:pt x="50" y="39"/>
                    <a:pt x="59" y="41"/>
                    <a:pt x="69" y="38"/>
                  </a:cubicBezTo>
                  <a:cubicBezTo>
                    <a:pt x="83" y="33"/>
                    <a:pt x="111" y="19"/>
                    <a:pt x="109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830">
              <a:extLst>
                <a:ext uri="{FF2B5EF4-FFF2-40B4-BE49-F238E27FC236}">
                  <a16:creationId xmlns:a16="http://schemas.microsoft.com/office/drawing/2014/main" id="{618DFF85-A69E-4938-BEDE-BCF7D7964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535"/>
              <a:ext cx="106" cy="45"/>
            </a:xfrm>
            <a:custGeom>
              <a:avLst/>
              <a:gdLst>
                <a:gd name="T0" fmla="*/ 0 w 58"/>
                <a:gd name="T1" fmla="*/ 149 h 23"/>
                <a:gd name="T2" fmla="*/ 190 w 58"/>
                <a:gd name="T3" fmla="*/ 88 h 23"/>
                <a:gd name="T4" fmla="*/ 355 w 58"/>
                <a:gd name="T5" fmla="*/ 0 h 23"/>
                <a:gd name="T6" fmla="*/ 146 w 58"/>
                <a:gd name="T7" fmla="*/ 119 h 23"/>
                <a:gd name="T8" fmla="*/ 0 w 58"/>
                <a:gd name="T9" fmla="*/ 17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3">
                  <a:moveTo>
                    <a:pt x="0" y="20"/>
                  </a:moveTo>
                  <a:cubicBezTo>
                    <a:pt x="8" y="14"/>
                    <a:pt x="21" y="16"/>
                    <a:pt x="31" y="12"/>
                  </a:cubicBezTo>
                  <a:cubicBezTo>
                    <a:pt x="40" y="9"/>
                    <a:pt x="49" y="3"/>
                    <a:pt x="58" y="0"/>
                  </a:cubicBezTo>
                  <a:cubicBezTo>
                    <a:pt x="50" y="10"/>
                    <a:pt x="36" y="12"/>
                    <a:pt x="24" y="16"/>
                  </a:cubicBezTo>
                  <a:cubicBezTo>
                    <a:pt x="16" y="18"/>
                    <a:pt x="8" y="22"/>
                    <a:pt x="0" y="2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831">
              <a:extLst>
                <a:ext uri="{FF2B5EF4-FFF2-40B4-BE49-F238E27FC236}">
                  <a16:creationId xmlns:a16="http://schemas.microsoft.com/office/drawing/2014/main" id="{D3537995-010D-4DED-8370-0AD3F7F2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266"/>
              <a:ext cx="60" cy="320"/>
            </a:xfrm>
            <a:custGeom>
              <a:avLst/>
              <a:gdLst>
                <a:gd name="T0" fmla="*/ 191 w 33"/>
                <a:gd name="T1" fmla="*/ 0 h 164"/>
                <a:gd name="T2" fmla="*/ 102 w 33"/>
                <a:gd name="T3" fmla="*/ 304 h 164"/>
                <a:gd name="T4" fmla="*/ 29 w 33"/>
                <a:gd name="T5" fmla="*/ 500 h 164"/>
                <a:gd name="T6" fmla="*/ 16 w 33"/>
                <a:gd name="T7" fmla="*/ 788 h 164"/>
                <a:gd name="T8" fmla="*/ 73 w 33"/>
                <a:gd name="T9" fmla="*/ 1001 h 164"/>
                <a:gd name="T10" fmla="*/ 102 w 33"/>
                <a:gd name="T11" fmla="*/ 1218 h 164"/>
                <a:gd name="T12" fmla="*/ 53 w 33"/>
                <a:gd name="T13" fmla="*/ 860 h 164"/>
                <a:gd name="T14" fmla="*/ 49 w 33"/>
                <a:gd name="T15" fmla="*/ 540 h 164"/>
                <a:gd name="T16" fmla="*/ 155 w 33"/>
                <a:gd name="T17" fmla="*/ 6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64">
                  <a:moveTo>
                    <a:pt x="32" y="0"/>
                  </a:moveTo>
                  <a:cubicBezTo>
                    <a:pt x="33" y="12"/>
                    <a:pt x="21" y="29"/>
                    <a:pt x="17" y="41"/>
                  </a:cubicBezTo>
                  <a:cubicBezTo>
                    <a:pt x="14" y="50"/>
                    <a:pt x="8" y="58"/>
                    <a:pt x="5" y="67"/>
                  </a:cubicBezTo>
                  <a:cubicBezTo>
                    <a:pt x="1" y="79"/>
                    <a:pt x="0" y="94"/>
                    <a:pt x="3" y="106"/>
                  </a:cubicBezTo>
                  <a:cubicBezTo>
                    <a:pt x="5" y="116"/>
                    <a:pt x="9" y="125"/>
                    <a:pt x="12" y="135"/>
                  </a:cubicBezTo>
                  <a:cubicBezTo>
                    <a:pt x="14" y="144"/>
                    <a:pt x="14" y="155"/>
                    <a:pt x="17" y="164"/>
                  </a:cubicBezTo>
                  <a:cubicBezTo>
                    <a:pt x="18" y="148"/>
                    <a:pt x="11" y="132"/>
                    <a:pt x="9" y="116"/>
                  </a:cubicBezTo>
                  <a:cubicBezTo>
                    <a:pt x="7" y="102"/>
                    <a:pt x="6" y="87"/>
                    <a:pt x="8" y="73"/>
                  </a:cubicBezTo>
                  <a:cubicBezTo>
                    <a:pt x="11" y="50"/>
                    <a:pt x="23" y="30"/>
                    <a:pt x="26" y="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832">
              <a:extLst>
                <a:ext uri="{FF2B5EF4-FFF2-40B4-BE49-F238E27FC236}">
                  <a16:creationId xmlns:a16="http://schemas.microsoft.com/office/drawing/2014/main" id="{284F05C9-64A3-43C4-AEBE-83A2DEB25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379"/>
              <a:ext cx="167" cy="129"/>
            </a:xfrm>
            <a:custGeom>
              <a:avLst/>
              <a:gdLst>
                <a:gd name="T0" fmla="*/ 562 w 91"/>
                <a:gd name="T1" fmla="*/ 0 h 66"/>
                <a:gd name="T2" fmla="*/ 0 w 91"/>
                <a:gd name="T3" fmla="*/ 493 h 66"/>
                <a:gd name="T4" fmla="*/ 347 w 91"/>
                <a:gd name="T5" fmla="*/ 225 h 66"/>
                <a:gd name="T6" fmla="*/ 481 w 91"/>
                <a:gd name="T7" fmla="*/ 104 h 66"/>
                <a:gd name="T8" fmla="*/ 549 w 91"/>
                <a:gd name="T9" fmla="*/ 3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66">
                  <a:moveTo>
                    <a:pt x="91" y="0"/>
                  </a:moveTo>
                  <a:cubicBezTo>
                    <a:pt x="64" y="26"/>
                    <a:pt x="29" y="43"/>
                    <a:pt x="0" y="66"/>
                  </a:cubicBezTo>
                  <a:cubicBezTo>
                    <a:pt x="18" y="53"/>
                    <a:pt x="36" y="41"/>
                    <a:pt x="56" y="30"/>
                  </a:cubicBezTo>
                  <a:cubicBezTo>
                    <a:pt x="64" y="25"/>
                    <a:pt x="71" y="21"/>
                    <a:pt x="78" y="14"/>
                  </a:cubicBezTo>
                  <a:cubicBezTo>
                    <a:pt x="81" y="10"/>
                    <a:pt x="84" y="7"/>
                    <a:pt x="89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833">
              <a:extLst>
                <a:ext uri="{FF2B5EF4-FFF2-40B4-BE49-F238E27FC236}">
                  <a16:creationId xmlns:a16="http://schemas.microsoft.com/office/drawing/2014/main" id="{6F85F62A-CF93-4FBB-B005-6F4926443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911"/>
              <a:ext cx="370" cy="183"/>
            </a:xfrm>
            <a:custGeom>
              <a:avLst/>
              <a:gdLst>
                <a:gd name="T0" fmla="*/ 0 w 202"/>
                <a:gd name="T1" fmla="*/ 156 h 94"/>
                <a:gd name="T2" fmla="*/ 201 w 202"/>
                <a:gd name="T3" fmla="*/ 493 h 94"/>
                <a:gd name="T4" fmla="*/ 346 w 202"/>
                <a:gd name="T5" fmla="*/ 561 h 94"/>
                <a:gd name="T6" fmla="*/ 480 w 202"/>
                <a:gd name="T7" fmla="*/ 641 h 94"/>
                <a:gd name="T8" fmla="*/ 909 w 202"/>
                <a:gd name="T9" fmla="*/ 516 h 94"/>
                <a:gd name="T10" fmla="*/ 1106 w 202"/>
                <a:gd name="T11" fmla="*/ 397 h 94"/>
                <a:gd name="T12" fmla="*/ 1235 w 202"/>
                <a:gd name="T13" fmla="*/ 273 h 94"/>
                <a:gd name="T14" fmla="*/ 940 w 202"/>
                <a:gd name="T15" fmla="*/ 288 h 94"/>
                <a:gd name="T16" fmla="*/ 419 w 202"/>
                <a:gd name="T17" fmla="*/ 391 h 94"/>
                <a:gd name="T18" fmla="*/ 125 w 202"/>
                <a:gd name="T19" fmla="*/ 148 h 94"/>
                <a:gd name="T20" fmla="*/ 0 w 202"/>
                <a:gd name="T21" fmla="*/ 9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94">
                  <a:moveTo>
                    <a:pt x="0" y="21"/>
                  </a:moveTo>
                  <a:cubicBezTo>
                    <a:pt x="1" y="37"/>
                    <a:pt x="20" y="58"/>
                    <a:pt x="33" y="67"/>
                  </a:cubicBezTo>
                  <a:cubicBezTo>
                    <a:pt x="41" y="72"/>
                    <a:pt x="48" y="73"/>
                    <a:pt x="56" y="76"/>
                  </a:cubicBezTo>
                  <a:cubicBezTo>
                    <a:pt x="63" y="79"/>
                    <a:pt x="70" y="84"/>
                    <a:pt x="78" y="87"/>
                  </a:cubicBezTo>
                  <a:cubicBezTo>
                    <a:pt x="101" y="94"/>
                    <a:pt x="128" y="79"/>
                    <a:pt x="148" y="70"/>
                  </a:cubicBezTo>
                  <a:cubicBezTo>
                    <a:pt x="158" y="65"/>
                    <a:pt x="169" y="59"/>
                    <a:pt x="180" y="54"/>
                  </a:cubicBezTo>
                  <a:cubicBezTo>
                    <a:pt x="186" y="52"/>
                    <a:pt x="202" y="47"/>
                    <a:pt x="201" y="37"/>
                  </a:cubicBezTo>
                  <a:cubicBezTo>
                    <a:pt x="200" y="24"/>
                    <a:pt x="162" y="37"/>
                    <a:pt x="153" y="39"/>
                  </a:cubicBezTo>
                  <a:cubicBezTo>
                    <a:pt x="126" y="44"/>
                    <a:pt x="96" y="56"/>
                    <a:pt x="68" y="53"/>
                  </a:cubicBezTo>
                  <a:cubicBezTo>
                    <a:pt x="44" y="51"/>
                    <a:pt x="31" y="39"/>
                    <a:pt x="20" y="20"/>
                  </a:cubicBezTo>
                  <a:cubicBezTo>
                    <a:pt x="15" y="13"/>
                    <a:pt x="6" y="0"/>
                    <a:pt x="0" y="1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834">
              <a:extLst>
                <a:ext uri="{FF2B5EF4-FFF2-40B4-BE49-F238E27FC236}">
                  <a16:creationId xmlns:a16="http://schemas.microsoft.com/office/drawing/2014/main" id="{68030727-A5C1-4A82-96F6-067E62213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3119"/>
              <a:ext cx="88" cy="318"/>
            </a:xfrm>
            <a:custGeom>
              <a:avLst/>
              <a:gdLst>
                <a:gd name="T0" fmla="*/ 172 w 48"/>
                <a:gd name="T1" fmla="*/ 0 h 163"/>
                <a:gd name="T2" fmla="*/ 290 w 48"/>
                <a:gd name="T3" fmla="*/ 68 h 163"/>
                <a:gd name="T4" fmla="*/ 235 w 48"/>
                <a:gd name="T5" fmla="*/ 217 h 163"/>
                <a:gd name="T6" fmla="*/ 169 w 48"/>
                <a:gd name="T7" fmla="*/ 648 h 163"/>
                <a:gd name="T8" fmla="*/ 112 w 48"/>
                <a:gd name="T9" fmla="*/ 1001 h 163"/>
                <a:gd name="T10" fmla="*/ 0 w 48"/>
                <a:gd name="T11" fmla="*/ 1210 h 163"/>
                <a:gd name="T12" fmla="*/ 178 w 48"/>
                <a:gd name="T13" fmla="*/ 39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63">
                  <a:moveTo>
                    <a:pt x="28" y="0"/>
                  </a:moveTo>
                  <a:cubicBezTo>
                    <a:pt x="32" y="6"/>
                    <a:pt x="45" y="4"/>
                    <a:pt x="47" y="9"/>
                  </a:cubicBezTo>
                  <a:cubicBezTo>
                    <a:pt x="48" y="12"/>
                    <a:pt x="40" y="25"/>
                    <a:pt x="38" y="29"/>
                  </a:cubicBezTo>
                  <a:cubicBezTo>
                    <a:pt x="30" y="48"/>
                    <a:pt x="30" y="66"/>
                    <a:pt x="27" y="87"/>
                  </a:cubicBezTo>
                  <a:cubicBezTo>
                    <a:pt x="24" y="103"/>
                    <a:pt x="25" y="119"/>
                    <a:pt x="18" y="135"/>
                  </a:cubicBezTo>
                  <a:cubicBezTo>
                    <a:pt x="13" y="145"/>
                    <a:pt x="6" y="154"/>
                    <a:pt x="0" y="163"/>
                  </a:cubicBezTo>
                  <a:cubicBezTo>
                    <a:pt x="31" y="115"/>
                    <a:pt x="12" y="56"/>
                    <a:pt x="29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835">
              <a:extLst>
                <a:ext uri="{FF2B5EF4-FFF2-40B4-BE49-F238E27FC236}">
                  <a16:creationId xmlns:a16="http://schemas.microsoft.com/office/drawing/2014/main" id="{7C464223-DB81-43CF-956C-D981CBCC6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3451"/>
              <a:ext cx="107" cy="85"/>
            </a:xfrm>
            <a:custGeom>
              <a:avLst/>
              <a:gdLst>
                <a:gd name="T0" fmla="*/ 0 w 59"/>
                <a:gd name="T1" fmla="*/ 0 h 44"/>
                <a:gd name="T2" fmla="*/ 203 w 59"/>
                <a:gd name="T3" fmla="*/ 79 h 44"/>
                <a:gd name="T4" fmla="*/ 185 w 59"/>
                <a:gd name="T5" fmla="*/ 317 h 44"/>
                <a:gd name="T6" fmla="*/ 292 w 59"/>
                <a:gd name="T7" fmla="*/ 52 h 44"/>
                <a:gd name="T8" fmla="*/ 174 w 59"/>
                <a:gd name="T9" fmla="*/ 8 h 44"/>
                <a:gd name="T10" fmla="*/ 24 w 59"/>
                <a:gd name="T11" fmla="*/ 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44">
                  <a:moveTo>
                    <a:pt x="0" y="0"/>
                  </a:moveTo>
                  <a:cubicBezTo>
                    <a:pt x="1" y="4"/>
                    <a:pt x="27" y="6"/>
                    <a:pt x="34" y="11"/>
                  </a:cubicBezTo>
                  <a:cubicBezTo>
                    <a:pt x="46" y="21"/>
                    <a:pt x="36" y="33"/>
                    <a:pt x="31" y="44"/>
                  </a:cubicBezTo>
                  <a:cubicBezTo>
                    <a:pt x="37" y="35"/>
                    <a:pt x="59" y="18"/>
                    <a:pt x="49" y="7"/>
                  </a:cubicBezTo>
                  <a:cubicBezTo>
                    <a:pt x="45" y="3"/>
                    <a:pt x="34" y="1"/>
                    <a:pt x="29" y="1"/>
                  </a:cubicBezTo>
                  <a:cubicBezTo>
                    <a:pt x="23" y="0"/>
                    <a:pt x="6" y="4"/>
                    <a:pt x="4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836">
              <a:extLst>
                <a:ext uri="{FF2B5EF4-FFF2-40B4-BE49-F238E27FC236}">
                  <a16:creationId xmlns:a16="http://schemas.microsoft.com/office/drawing/2014/main" id="{8883147D-FE5D-426D-9B75-5E80F29B0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3020"/>
              <a:ext cx="155" cy="127"/>
            </a:xfrm>
            <a:custGeom>
              <a:avLst/>
              <a:gdLst>
                <a:gd name="T0" fmla="*/ 516 w 85"/>
                <a:gd name="T1" fmla="*/ 104 h 65"/>
                <a:gd name="T2" fmla="*/ 255 w 85"/>
                <a:gd name="T3" fmla="*/ 217 h 65"/>
                <a:gd name="T4" fmla="*/ 0 w 85"/>
                <a:gd name="T5" fmla="*/ 485 h 65"/>
                <a:gd name="T6" fmla="*/ 266 w 85"/>
                <a:gd name="T7" fmla="*/ 180 h 65"/>
                <a:gd name="T8" fmla="*/ 396 w 85"/>
                <a:gd name="T9" fmla="*/ 76 h 65"/>
                <a:gd name="T10" fmla="*/ 465 w 85"/>
                <a:gd name="T11" fmla="*/ 0 h 65"/>
                <a:gd name="T12" fmla="*/ 501 w 85"/>
                <a:gd name="T13" fmla="*/ 96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65">
                  <a:moveTo>
                    <a:pt x="85" y="14"/>
                  </a:moveTo>
                  <a:cubicBezTo>
                    <a:pt x="69" y="13"/>
                    <a:pt x="55" y="20"/>
                    <a:pt x="42" y="29"/>
                  </a:cubicBezTo>
                  <a:cubicBezTo>
                    <a:pt x="28" y="39"/>
                    <a:pt x="9" y="50"/>
                    <a:pt x="0" y="65"/>
                  </a:cubicBezTo>
                  <a:cubicBezTo>
                    <a:pt x="7" y="48"/>
                    <a:pt x="28" y="32"/>
                    <a:pt x="44" y="24"/>
                  </a:cubicBezTo>
                  <a:cubicBezTo>
                    <a:pt x="52" y="20"/>
                    <a:pt x="58" y="17"/>
                    <a:pt x="65" y="10"/>
                  </a:cubicBezTo>
                  <a:cubicBezTo>
                    <a:pt x="68" y="7"/>
                    <a:pt x="72" y="1"/>
                    <a:pt x="77" y="0"/>
                  </a:cubicBezTo>
                  <a:cubicBezTo>
                    <a:pt x="79" y="4"/>
                    <a:pt x="81" y="9"/>
                    <a:pt x="83" y="1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837">
              <a:extLst>
                <a:ext uri="{FF2B5EF4-FFF2-40B4-BE49-F238E27FC236}">
                  <a16:creationId xmlns:a16="http://schemas.microsoft.com/office/drawing/2014/main" id="{83A75E19-AFB5-43D0-B735-8FD8B4EFC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981"/>
              <a:ext cx="53" cy="41"/>
            </a:xfrm>
            <a:custGeom>
              <a:avLst/>
              <a:gdLst>
                <a:gd name="T0" fmla="*/ 177 w 29"/>
                <a:gd name="T1" fmla="*/ 0 h 21"/>
                <a:gd name="T2" fmla="*/ 124 w 29"/>
                <a:gd name="T3" fmla="*/ 156 h 21"/>
                <a:gd name="T4" fmla="*/ 0 w 29"/>
                <a:gd name="T5" fmla="*/ 76 h 21"/>
                <a:gd name="T6" fmla="*/ 146 w 29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1">
                  <a:moveTo>
                    <a:pt x="29" y="0"/>
                  </a:moveTo>
                  <a:cubicBezTo>
                    <a:pt x="23" y="3"/>
                    <a:pt x="16" y="12"/>
                    <a:pt x="20" y="21"/>
                  </a:cubicBezTo>
                  <a:cubicBezTo>
                    <a:pt x="14" y="17"/>
                    <a:pt x="5" y="16"/>
                    <a:pt x="0" y="10"/>
                  </a:cubicBezTo>
                  <a:cubicBezTo>
                    <a:pt x="6" y="4"/>
                    <a:pt x="18" y="6"/>
                    <a:pt x="24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838">
              <a:extLst>
                <a:ext uri="{FF2B5EF4-FFF2-40B4-BE49-F238E27FC236}">
                  <a16:creationId xmlns:a16="http://schemas.microsoft.com/office/drawing/2014/main" id="{030E9631-E5ED-43D3-97B2-BCD76CDF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669"/>
              <a:ext cx="420" cy="339"/>
            </a:xfrm>
            <a:custGeom>
              <a:avLst/>
              <a:gdLst>
                <a:gd name="T0" fmla="*/ 170 w 230"/>
                <a:gd name="T1" fmla="*/ 1225 h 174"/>
                <a:gd name="T2" fmla="*/ 323 w 230"/>
                <a:gd name="T3" fmla="*/ 444 h 174"/>
                <a:gd name="T4" fmla="*/ 853 w 230"/>
                <a:gd name="T5" fmla="*/ 132 h 174"/>
                <a:gd name="T6" fmla="*/ 1207 w 230"/>
                <a:gd name="T7" fmla="*/ 53 h 174"/>
                <a:gd name="T8" fmla="*/ 1401 w 230"/>
                <a:gd name="T9" fmla="*/ 31 h 174"/>
                <a:gd name="T10" fmla="*/ 1231 w 230"/>
                <a:gd name="T11" fmla="*/ 72 h 174"/>
                <a:gd name="T12" fmla="*/ 944 w 230"/>
                <a:gd name="T13" fmla="*/ 140 h 174"/>
                <a:gd name="T14" fmla="*/ 524 w 230"/>
                <a:gd name="T15" fmla="*/ 312 h 174"/>
                <a:gd name="T16" fmla="*/ 153 w 230"/>
                <a:gd name="T17" fmla="*/ 820 h 174"/>
                <a:gd name="T18" fmla="*/ 201 w 230"/>
                <a:gd name="T19" fmla="*/ 1085 h 174"/>
                <a:gd name="T20" fmla="*/ 170 w 230"/>
                <a:gd name="T21" fmla="*/ 1249 h 174"/>
                <a:gd name="T22" fmla="*/ 163 w 230"/>
                <a:gd name="T23" fmla="*/ 1233 h 1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" h="174">
                  <a:moveTo>
                    <a:pt x="28" y="166"/>
                  </a:moveTo>
                  <a:cubicBezTo>
                    <a:pt x="0" y="132"/>
                    <a:pt x="28" y="86"/>
                    <a:pt x="53" y="60"/>
                  </a:cubicBezTo>
                  <a:cubicBezTo>
                    <a:pt x="77" y="35"/>
                    <a:pt x="107" y="24"/>
                    <a:pt x="140" y="18"/>
                  </a:cubicBezTo>
                  <a:cubicBezTo>
                    <a:pt x="160" y="14"/>
                    <a:pt x="179" y="10"/>
                    <a:pt x="198" y="7"/>
                  </a:cubicBezTo>
                  <a:cubicBezTo>
                    <a:pt x="208" y="5"/>
                    <a:pt x="221" y="0"/>
                    <a:pt x="230" y="4"/>
                  </a:cubicBezTo>
                  <a:cubicBezTo>
                    <a:pt x="222" y="8"/>
                    <a:pt x="211" y="8"/>
                    <a:pt x="202" y="10"/>
                  </a:cubicBezTo>
                  <a:cubicBezTo>
                    <a:pt x="186" y="13"/>
                    <a:pt x="170" y="15"/>
                    <a:pt x="155" y="19"/>
                  </a:cubicBezTo>
                  <a:cubicBezTo>
                    <a:pt x="131" y="25"/>
                    <a:pt x="107" y="31"/>
                    <a:pt x="86" y="42"/>
                  </a:cubicBezTo>
                  <a:cubicBezTo>
                    <a:pt x="59" y="56"/>
                    <a:pt x="34" y="82"/>
                    <a:pt x="25" y="111"/>
                  </a:cubicBezTo>
                  <a:cubicBezTo>
                    <a:pt x="21" y="125"/>
                    <a:pt x="25" y="135"/>
                    <a:pt x="33" y="147"/>
                  </a:cubicBezTo>
                  <a:cubicBezTo>
                    <a:pt x="40" y="158"/>
                    <a:pt x="45" y="174"/>
                    <a:pt x="28" y="169"/>
                  </a:cubicBezTo>
                  <a:cubicBezTo>
                    <a:pt x="27" y="168"/>
                    <a:pt x="27" y="166"/>
                    <a:pt x="27" y="1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Oval 839">
              <a:extLst>
                <a:ext uri="{FF2B5EF4-FFF2-40B4-BE49-F238E27FC236}">
                  <a16:creationId xmlns:a16="http://schemas.microsoft.com/office/drawing/2014/main" id="{8CB47ED3-873B-4663-BA7B-2A49552BB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" y="3003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45" name="Oval 840">
              <a:extLst>
                <a:ext uri="{FF2B5EF4-FFF2-40B4-BE49-F238E27FC236}">
                  <a16:creationId xmlns:a16="http://schemas.microsoft.com/office/drawing/2014/main" id="{D13075B5-819B-4CB2-B381-0D61238F4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3026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46" name="Oval 841">
              <a:extLst>
                <a:ext uri="{FF2B5EF4-FFF2-40B4-BE49-F238E27FC236}">
                  <a16:creationId xmlns:a16="http://schemas.microsoft.com/office/drawing/2014/main" id="{6F40D809-BC5F-4270-80C0-C6F7A34BF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2666"/>
              <a:ext cx="20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47" name="Oval 842">
              <a:extLst>
                <a:ext uri="{FF2B5EF4-FFF2-40B4-BE49-F238E27FC236}">
                  <a16:creationId xmlns:a16="http://schemas.microsoft.com/office/drawing/2014/main" id="{5ED65A5D-4701-4538-929F-81B5205A8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" y="2664"/>
              <a:ext cx="11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48" name="Freeform 843">
              <a:extLst>
                <a:ext uri="{FF2B5EF4-FFF2-40B4-BE49-F238E27FC236}">
                  <a16:creationId xmlns:a16="http://schemas.microsoft.com/office/drawing/2014/main" id="{67E5B8BC-8A68-48E6-9AA8-868CDFEF2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299"/>
              <a:ext cx="69" cy="254"/>
            </a:xfrm>
            <a:custGeom>
              <a:avLst/>
              <a:gdLst>
                <a:gd name="T0" fmla="*/ 0 w 38"/>
                <a:gd name="T1" fmla="*/ 953 h 130"/>
                <a:gd name="T2" fmla="*/ 89 w 38"/>
                <a:gd name="T3" fmla="*/ 664 h 130"/>
                <a:gd name="T4" fmla="*/ 198 w 38"/>
                <a:gd name="T5" fmla="*/ 313 h 130"/>
                <a:gd name="T6" fmla="*/ 214 w 38"/>
                <a:gd name="T7" fmla="*/ 76 h 130"/>
                <a:gd name="T8" fmla="*/ 198 w 38"/>
                <a:gd name="T9" fmla="*/ 0 h 130"/>
                <a:gd name="T10" fmla="*/ 162 w 38"/>
                <a:gd name="T11" fmla="*/ 461 h 130"/>
                <a:gd name="T12" fmla="*/ 13 w 38"/>
                <a:gd name="T13" fmla="*/ 969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30">
                  <a:moveTo>
                    <a:pt x="0" y="128"/>
                  </a:moveTo>
                  <a:cubicBezTo>
                    <a:pt x="0" y="115"/>
                    <a:pt x="9" y="101"/>
                    <a:pt x="15" y="89"/>
                  </a:cubicBezTo>
                  <a:cubicBezTo>
                    <a:pt x="22" y="74"/>
                    <a:pt x="30" y="59"/>
                    <a:pt x="33" y="42"/>
                  </a:cubicBezTo>
                  <a:cubicBezTo>
                    <a:pt x="35" y="34"/>
                    <a:pt x="38" y="20"/>
                    <a:pt x="36" y="10"/>
                  </a:cubicBezTo>
                  <a:cubicBezTo>
                    <a:pt x="36" y="6"/>
                    <a:pt x="32" y="3"/>
                    <a:pt x="33" y="0"/>
                  </a:cubicBezTo>
                  <a:cubicBezTo>
                    <a:pt x="33" y="21"/>
                    <a:pt x="33" y="42"/>
                    <a:pt x="27" y="62"/>
                  </a:cubicBezTo>
                  <a:cubicBezTo>
                    <a:pt x="21" y="84"/>
                    <a:pt x="2" y="107"/>
                    <a:pt x="2" y="1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844">
              <a:extLst>
                <a:ext uri="{FF2B5EF4-FFF2-40B4-BE49-F238E27FC236}">
                  <a16:creationId xmlns:a16="http://schemas.microsoft.com/office/drawing/2014/main" id="{E07E829B-AA5D-458D-AB45-0F17F361D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420"/>
              <a:ext cx="33" cy="144"/>
            </a:xfrm>
            <a:custGeom>
              <a:avLst/>
              <a:gdLst>
                <a:gd name="T0" fmla="*/ 44 w 18"/>
                <a:gd name="T1" fmla="*/ 0 h 74"/>
                <a:gd name="T2" fmla="*/ 88 w 18"/>
                <a:gd name="T3" fmla="*/ 304 h 74"/>
                <a:gd name="T4" fmla="*/ 105 w 18"/>
                <a:gd name="T5" fmla="*/ 545 h 74"/>
                <a:gd name="T6" fmla="*/ 57 w 18"/>
                <a:gd name="T7" fmla="*/ 304 h 74"/>
                <a:gd name="T8" fmla="*/ 20 w 18"/>
                <a:gd name="T9" fmla="*/ 6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4">
                  <a:moveTo>
                    <a:pt x="7" y="0"/>
                  </a:moveTo>
                  <a:cubicBezTo>
                    <a:pt x="3" y="12"/>
                    <a:pt x="11" y="29"/>
                    <a:pt x="14" y="41"/>
                  </a:cubicBezTo>
                  <a:cubicBezTo>
                    <a:pt x="17" y="52"/>
                    <a:pt x="17" y="63"/>
                    <a:pt x="17" y="74"/>
                  </a:cubicBezTo>
                  <a:cubicBezTo>
                    <a:pt x="18" y="64"/>
                    <a:pt x="12" y="51"/>
                    <a:pt x="9" y="41"/>
                  </a:cubicBezTo>
                  <a:cubicBezTo>
                    <a:pt x="7" y="33"/>
                    <a:pt x="0" y="15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845">
              <a:extLst>
                <a:ext uri="{FF2B5EF4-FFF2-40B4-BE49-F238E27FC236}">
                  <a16:creationId xmlns:a16="http://schemas.microsoft.com/office/drawing/2014/main" id="{D9015462-8F7A-4CAA-B39E-A117760E1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3141"/>
              <a:ext cx="25" cy="175"/>
            </a:xfrm>
            <a:custGeom>
              <a:avLst/>
              <a:gdLst>
                <a:gd name="T0" fmla="*/ 73 w 14"/>
                <a:gd name="T1" fmla="*/ 0 h 90"/>
                <a:gd name="T2" fmla="*/ 41 w 14"/>
                <a:gd name="T3" fmla="*/ 117 h 90"/>
                <a:gd name="T4" fmla="*/ 16 w 14"/>
                <a:gd name="T5" fmla="*/ 303 h 90"/>
                <a:gd name="T6" fmla="*/ 0 w 14"/>
                <a:gd name="T7" fmla="*/ 661 h 90"/>
                <a:gd name="T8" fmla="*/ 45 w 14"/>
                <a:gd name="T9" fmla="*/ 212 h 90"/>
                <a:gd name="T10" fmla="*/ 73 w 14"/>
                <a:gd name="T11" fmla="*/ 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90">
                  <a:moveTo>
                    <a:pt x="13" y="0"/>
                  </a:moveTo>
                  <a:cubicBezTo>
                    <a:pt x="13" y="5"/>
                    <a:pt x="9" y="11"/>
                    <a:pt x="7" y="16"/>
                  </a:cubicBezTo>
                  <a:cubicBezTo>
                    <a:pt x="3" y="25"/>
                    <a:pt x="3" y="32"/>
                    <a:pt x="3" y="41"/>
                  </a:cubicBezTo>
                  <a:cubicBezTo>
                    <a:pt x="2" y="56"/>
                    <a:pt x="3" y="77"/>
                    <a:pt x="0" y="90"/>
                  </a:cubicBezTo>
                  <a:cubicBezTo>
                    <a:pt x="0" y="71"/>
                    <a:pt x="3" y="48"/>
                    <a:pt x="8" y="29"/>
                  </a:cubicBezTo>
                  <a:cubicBezTo>
                    <a:pt x="9" y="22"/>
                    <a:pt x="14" y="7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846">
              <a:extLst>
                <a:ext uri="{FF2B5EF4-FFF2-40B4-BE49-F238E27FC236}">
                  <a16:creationId xmlns:a16="http://schemas.microsoft.com/office/drawing/2014/main" id="{96E2E94F-D17D-4750-A062-82D31290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987"/>
              <a:ext cx="22" cy="33"/>
            </a:xfrm>
            <a:custGeom>
              <a:avLst/>
              <a:gdLst>
                <a:gd name="T0" fmla="*/ 73 w 12"/>
                <a:gd name="T1" fmla="*/ 0 h 17"/>
                <a:gd name="T2" fmla="*/ 57 w 12"/>
                <a:gd name="T3" fmla="*/ 124 h 17"/>
                <a:gd name="T4" fmla="*/ 57 w 12"/>
                <a:gd name="T5" fmla="*/ 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6" y="4"/>
                    <a:pt x="4" y="12"/>
                    <a:pt x="9" y="17"/>
                  </a:cubicBezTo>
                  <a:cubicBezTo>
                    <a:pt x="4" y="13"/>
                    <a:pt x="0" y="3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847">
              <a:extLst>
                <a:ext uri="{FF2B5EF4-FFF2-40B4-BE49-F238E27FC236}">
                  <a16:creationId xmlns:a16="http://schemas.microsoft.com/office/drawing/2014/main" id="{30F52AF0-4F44-4941-A1C7-C6F09DDDF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2712"/>
              <a:ext cx="73" cy="61"/>
            </a:xfrm>
            <a:custGeom>
              <a:avLst/>
              <a:gdLst>
                <a:gd name="T0" fmla="*/ 243 w 40"/>
                <a:gd name="T1" fmla="*/ 0 h 31"/>
                <a:gd name="T2" fmla="*/ 124 w 40"/>
                <a:gd name="T3" fmla="*/ 92 h 31"/>
                <a:gd name="T4" fmla="*/ 0 w 40"/>
                <a:gd name="T5" fmla="*/ 236 h 31"/>
                <a:gd name="T6" fmla="*/ 110 w 40"/>
                <a:gd name="T7" fmla="*/ 77 h 31"/>
                <a:gd name="T8" fmla="*/ 230 w 40"/>
                <a:gd name="T9" fmla="*/ 2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7" y="5"/>
                    <a:pt x="26" y="9"/>
                    <a:pt x="20" y="12"/>
                  </a:cubicBezTo>
                  <a:cubicBezTo>
                    <a:pt x="12" y="16"/>
                    <a:pt x="4" y="23"/>
                    <a:pt x="0" y="31"/>
                  </a:cubicBezTo>
                  <a:cubicBezTo>
                    <a:pt x="3" y="23"/>
                    <a:pt x="11" y="15"/>
                    <a:pt x="18" y="10"/>
                  </a:cubicBezTo>
                  <a:cubicBezTo>
                    <a:pt x="24" y="7"/>
                    <a:pt x="32" y="7"/>
                    <a:pt x="3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848">
              <a:extLst>
                <a:ext uri="{FF2B5EF4-FFF2-40B4-BE49-F238E27FC236}">
                  <a16:creationId xmlns:a16="http://schemas.microsoft.com/office/drawing/2014/main" id="{95C06819-8E9A-407E-99F3-8119E161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845"/>
              <a:ext cx="13" cy="22"/>
            </a:xfrm>
            <a:custGeom>
              <a:avLst/>
              <a:gdLst>
                <a:gd name="T0" fmla="*/ 7 w 7"/>
                <a:gd name="T1" fmla="*/ 56 h 11"/>
                <a:gd name="T2" fmla="*/ 32 w 7"/>
                <a:gd name="T3" fmla="*/ 0 h 11"/>
                <a:gd name="T4" fmla="*/ 37 w 7"/>
                <a:gd name="T5" fmla="*/ 88 h 11"/>
                <a:gd name="T6" fmla="*/ 13 w 7"/>
                <a:gd name="T7" fmla="*/ 40 h 11"/>
                <a:gd name="T8" fmla="*/ 0 w 7"/>
                <a:gd name="T9" fmla="*/ 6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1" y="7"/>
                  </a:moveTo>
                  <a:cubicBezTo>
                    <a:pt x="2" y="4"/>
                    <a:pt x="3" y="2"/>
                    <a:pt x="5" y="0"/>
                  </a:cubicBezTo>
                  <a:cubicBezTo>
                    <a:pt x="6" y="3"/>
                    <a:pt x="7" y="8"/>
                    <a:pt x="6" y="11"/>
                  </a:cubicBezTo>
                  <a:cubicBezTo>
                    <a:pt x="6" y="8"/>
                    <a:pt x="4" y="6"/>
                    <a:pt x="2" y="5"/>
                  </a:cubicBezTo>
                  <a:cubicBezTo>
                    <a:pt x="1" y="6"/>
                    <a:pt x="0" y="7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849">
              <a:extLst>
                <a:ext uri="{FF2B5EF4-FFF2-40B4-BE49-F238E27FC236}">
                  <a16:creationId xmlns:a16="http://schemas.microsoft.com/office/drawing/2014/main" id="{442F7285-0368-4B0C-8686-76054B4C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280"/>
              <a:ext cx="8" cy="21"/>
            </a:xfrm>
            <a:custGeom>
              <a:avLst/>
              <a:gdLst>
                <a:gd name="T0" fmla="*/ 0 w 4"/>
                <a:gd name="T1" fmla="*/ 29 h 11"/>
                <a:gd name="T2" fmla="*/ 24 w 4"/>
                <a:gd name="T3" fmla="*/ 0 h 11"/>
                <a:gd name="T4" fmla="*/ 24 w 4"/>
                <a:gd name="T5" fmla="*/ 76 h 11"/>
                <a:gd name="T6" fmla="*/ 0 w 4"/>
                <a:gd name="T7" fmla="*/ 3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1">
                  <a:moveTo>
                    <a:pt x="0" y="4"/>
                  </a:moveTo>
                  <a:cubicBezTo>
                    <a:pt x="0" y="2"/>
                    <a:pt x="0" y="0"/>
                    <a:pt x="3" y="0"/>
                  </a:cubicBezTo>
                  <a:cubicBezTo>
                    <a:pt x="4" y="4"/>
                    <a:pt x="4" y="7"/>
                    <a:pt x="3" y="11"/>
                  </a:cubicBezTo>
                  <a:cubicBezTo>
                    <a:pt x="3" y="9"/>
                    <a:pt x="2" y="7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850">
              <a:extLst>
                <a:ext uri="{FF2B5EF4-FFF2-40B4-BE49-F238E27FC236}">
                  <a16:creationId xmlns:a16="http://schemas.microsoft.com/office/drawing/2014/main" id="{D30CD76D-B456-4F73-A5BE-2B6005C0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377"/>
              <a:ext cx="22" cy="20"/>
            </a:xfrm>
            <a:custGeom>
              <a:avLst/>
              <a:gdLst>
                <a:gd name="T0" fmla="*/ 0 w 12"/>
                <a:gd name="T1" fmla="*/ 56 h 10"/>
                <a:gd name="T2" fmla="*/ 13 w 12"/>
                <a:gd name="T3" fmla="*/ 80 h 10"/>
                <a:gd name="T4" fmla="*/ 7 w 12"/>
                <a:gd name="T5" fmla="*/ 7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7"/>
                  </a:moveTo>
                  <a:cubicBezTo>
                    <a:pt x="6" y="0"/>
                    <a:pt x="12" y="7"/>
                    <a:pt x="2" y="10"/>
                  </a:cubicBezTo>
                  <a:cubicBezTo>
                    <a:pt x="2" y="10"/>
                    <a:pt x="2" y="9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851">
              <a:extLst>
                <a:ext uri="{FF2B5EF4-FFF2-40B4-BE49-F238E27FC236}">
                  <a16:creationId xmlns:a16="http://schemas.microsoft.com/office/drawing/2014/main" id="{2F0AC37E-797E-4F12-A4FA-CABCCA995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2044"/>
              <a:ext cx="16" cy="12"/>
            </a:xfrm>
            <a:custGeom>
              <a:avLst/>
              <a:gdLst>
                <a:gd name="T0" fmla="*/ 0 w 9"/>
                <a:gd name="T1" fmla="*/ 48 h 6"/>
                <a:gd name="T2" fmla="*/ 50 w 9"/>
                <a:gd name="T3" fmla="*/ 0 h 6"/>
                <a:gd name="T4" fmla="*/ 12 w 9"/>
                <a:gd name="T5" fmla="*/ 4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0" y="2"/>
                    <a:pt x="5" y="0"/>
                    <a:pt x="9" y="0"/>
                  </a:cubicBezTo>
                  <a:cubicBezTo>
                    <a:pt x="8" y="4"/>
                    <a:pt x="6" y="6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852">
              <a:extLst>
                <a:ext uri="{FF2B5EF4-FFF2-40B4-BE49-F238E27FC236}">
                  <a16:creationId xmlns:a16="http://schemas.microsoft.com/office/drawing/2014/main" id="{2BC67BCF-8002-40C8-B498-4145086E4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2880"/>
              <a:ext cx="16" cy="15"/>
            </a:xfrm>
            <a:custGeom>
              <a:avLst/>
              <a:gdLst>
                <a:gd name="T0" fmla="*/ 0 w 9"/>
                <a:gd name="T1" fmla="*/ 15 h 8"/>
                <a:gd name="T2" fmla="*/ 50 w 9"/>
                <a:gd name="T3" fmla="*/ 32 h 8"/>
                <a:gd name="T4" fmla="*/ 0 w 9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4" y="0"/>
                    <a:pt x="8" y="1"/>
                    <a:pt x="9" y="5"/>
                  </a:cubicBezTo>
                  <a:cubicBezTo>
                    <a:pt x="6" y="8"/>
                    <a:pt x="2" y="6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853">
              <a:extLst>
                <a:ext uri="{FF2B5EF4-FFF2-40B4-BE49-F238E27FC236}">
                  <a16:creationId xmlns:a16="http://schemas.microsoft.com/office/drawing/2014/main" id="{03D3A369-DAA3-40B7-AFAA-6616B476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3466"/>
              <a:ext cx="14" cy="20"/>
            </a:xfrm>
            <a:custGeom>
              <a:avLst/>
              <a:gdLst>
                <a:gd name="T0" fmla="*/ 37 w 8"/>
                <a:gd name="T1" fmla="*/ 0 h 10"/>
                <a:gd name="T2" fmla="*/ 7 w 8"/>
                <a:gd name="T3" fmla="*/ 56 h 10"/>
                <a:gd name="T4" fmla="*/ 44 w 8"/>
                <a:gd name="T5" fmla="*/ 2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cubicBezTo>
                    <a:pt x="6" y="2"/>
                    <a:pt x="0" y="5"/>
                    <a:pt x="1" y="7"/>
                  </a:cubicBezTo>
                  <a:cubicBezTo>
                    <a:pt x="3" y="10"/>
                    <a:pt x="7" y="4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854">
              <a:extLst>
                <a:ext uri="{FF2B5EF4-FFF2-40B4-BE49-F238E27FC236}">
                  <a16:creationId xmlns:a16="http://schemas.microsoft.com/office/drawing/2014/main" id="{E7C3DFFB-45E3-4325-B579-FBA85641B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3809"/>
              <a:ext cx="11" cy="17"/>
            </a:xfrm>
            <a:custGeom>
              <a:avLst/>
              <a:gdLst>
                <a:gd name="T0" fmla="*/ 13 w 6"/>
                <a:gd name="T1" fmla="*/ 21 h 9"/>
                <a:gd name="T2" fmla="*/ 7 w 6"/>
                <a:gd name="T3" fmla="*/ 47 h 9"/>
                <a:gd name="T4" fmla="*/ 31 w 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3"/>
                  </a:moveTo>
                  <a:cubicBezTo>
                    <a:pt x="0" y="0"/>
                    <a:pt x="0" y="7"/>
                    <a:pt x="1" y="7"/>
                  </a:cubicBezTo>
                  <a:cubicBezTo>
                    <a:pt x="4" y="9"/>
                    <a:pt x="6" y="7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855">
              <a:extLst>
                <a:ext uri="{FF2B5EF4-FFF2-40B4-BE49-F238E27FC236}">
                  <a16:creationId xmlns:a16="http://schemas.microsoft.com/office/drawing/2014/main" id="{994B190D-A29D-4E09-890A-9D6DAF1EE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269"/>
              <a:ext cx="15" cy="6"/>
            </a:xfrm>
            <a:custGeom>
              <a:avLst/>
              <a:gdLst>
                <a:gd name="T0" fmla="*/ 28 w 8"/>
                <a:gd name="T1" fmla="*/ 0 h 3"/>
                <a:gd name="T2" fmla="*/ 0 w 8"/>
                <a:gd name="T3" fmla="*/ 24 h 3"/>
                <a:gd name="T4" fmla="*/ 53 w 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3" y="3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856">
              <a:extLst>
                <a:ext uri="{FF2B5EF4-FFF2-40B4-BE49-F238E27FC236}">
                  <a16:creationId xmlns:a16="http://schemas.microsoft.com/office/drawing/2014/main" id="{E92FCCB5-DEF4-4BA3-9006-943952247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091"/>
              <a:ext cx="8" cy="8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32 h 4"/>
                <a:gd name="T4" fmla="*/ 0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4" y="1"/>
                    <a:pt x="4" y="4"/>
                  </a:cubicBezTo>
                  <a:cubicBezTo>
                    <a:pt x="3" y="3"/>
                    <a:pt x="1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9" name="Text Box 857">
            <a:extLst>
              <a:ext uri="{FF2B5EF4-FFF2-40B4-BE49-F238E27FC236}">
                <a16:creationId xmlns:a16="http://schemas.microsoft.com/office/drawing/2014/main" id="{22625844-4C00-4E85-B669-74D55496E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663" y="4121150"/>
            <a:ext cx="106045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Multipotent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17420" name="Text Box 858">
            <a:extLst>
              <a:ext uri="{FF2B5EF4-FFF2-40B4-BE49-F238E27FC236}">
                <a16:creationId xmlns:a16="http://schemas.microsoft.com/office/drawing/2014/main" id="{E04B26F0-C6FA-4E6D-9CA1-A4A649C8AC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2520950"/>
            <a:ext cx="23606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Oligodendrocyte precursors</a:t>
            </a:r>
          </a:p>
        </p:txBody>
      </p:sp>
      <p:sp>
        <p:nvSpPr>
          <p:cNvPr id="17421" name="Text Box 859">
            <a:extLst>
              <a:ext uri="{FF2B5EF4-FFF2-40B4-BE49-F238E27FC236}">
                <a16:creationId xmlns:a16="http://schemas.microsoft.com/office/drawing/2014/main" id="{61CCF612-B3B4-44C9-A19B-041523F88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4044950"/>
            <a:ext cx="10414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Neuroblast</a:t>
            </a:r>
          </a:p>
        </p:txBody>
      </p:sp>
      <p:sp>
        <p:nvSpPr>
          <p:cNvPr id="17422" name="Text Box 860">
            <a:extLst>
              <a:ext uri="{FF2B5EF4-FFF2-40B4-BE49-F238E27FC236}">
                <a16:creationId xmlns:a16="http://schemas.microsoft.com/office/drawing/2014/main" id="{C90FC246-0462-48AF-A3D4-9F7CA2FFF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5568950"/>
            <a:ext cx="10128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Radial glia</a:t>
            </a:r>
          </a:p>
        </p:txBody>
      </p:sp>
      <p:sp>
        <p:nvSpPr>
          <p:cNvPr id="17423" name="Text Box 861">
            <a:extLst>
              <a:ext uri="{FF2B5EF4-FFF2-40B4-BE49-F238E27FC236}">
                <a16:creationId xmlns:a16="http://schemas.microsoft.com/office/drawing/2014/main" id="{941F63CB-B7BB-4A71-A690-E99785ACF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6200" y="5645150"/>
            <a:ext cx="923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Astrocyte</a:t>
            </a:r>
          </a:p>
        </p:txBody>
      </p:sp>
      <p:sp>
        <p:nvSpPr>
          <p:cNvPr id="17424" name="Text Box 862">
            <a:extLst>
              <a:ext uri="{FF2B5EF4-FFF2-40B4-BE49-F238E27FC236}">
                <a16:creationId xmlns:a16="http://schemas.microsoft.com/office/drawing/2014/main" id="{A1713B4E-B8C1-466B-A6B0-965527200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4654550"/>
            <a:ext cx="765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Neuron</a:t>
            </a:r>
          </a:p>
        </p:txBody>
      </p:sp>
      <p:sp>
        <p:nvSpPr>
          <p:cNvPr id="17425" name="Text Box 863">
            <a:extLst>
              <a:ext uri="{FF2B5EF4-FFF2-40B4-BE49-F238E27FC236}">
                <a16:creationId xmlns:a16="http://schemas.microsoft.com/office/drawing/2014/main" id="{C25C645E-D779-48F6-821A-E9BC25A7FC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400" y="2597150"/>
            <a:ext cx="1524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Oligodendrocyte </a:t>
            </a:r>
          </a:p>
        </p:txBody>
      </p:sp>
      <p:sp>
        <p:nvSpPr>
          <p:cNvPr id="17426" name="Line 864">
            <a:extLst>
              <a:ext uri="{FF2B5EF4-FFF2-40B4-BE49-F238E27FC236}">
                <a16:creationId xmlns:a16="http://schemas.microsoft.com/office/drawing/2014/main" id="{59ADF080-B953-4B6C-B824-3F749A9CB1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19400" y="2368550"/>
            <a:ext cx="685800" cy="9144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27" name="Line 865">
            <a:extLst>
              <a:ext uri="{FF2B5EF4-FFF2-40B4-BE49-F238E27FC236}">
                <a16:creationId xmlns:a16="http://schemas.microsoft.com/office/drawing/2014/main" id="{35FFBD33-54CB-4BC8-AC8C-7B0FAF76E28D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8000" y="3663950"/>
            <a:ext cx="12192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28" name="Line 866">
            <a:extLst>
              <a:ext uri="{FF2B5EF4-FFF2-40B4-BE49-F238E27FC236}">
                <a16:creationId xmlns:a16="http://schemas.microsoft.com/office/drawing/2014/main" id="{92BECAAA-3DD5-404A-AEF6-25C5B5DD17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0" y="4044950"/>
            <a:ext cx="914400" cy="6858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29" name="Line 867">
            <a:extLst>
              <a:ext uri="{FF2B5EF4-FFF2-40B4-BE49-F238E27FC236}">
                <a16:creationId xmlns:a16="http://schemas.microsoft.com/office/drawing/2014/main" id="{C2F6D30E-E091-4A28-8E2E-B41B97AAE32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1911350"/>
            <a:ext cx="9144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30" name="Line 868">
            <a:extLst>
              <a:ext uri="{FF2B5EF4-FFF2-40B4-BE49-F238E27FC236}">
                <a16:creationId xmlns:a16="http://schemas.microsoft.com/office/drawing/2014/main" id="{77A0FE12-F139-4508-883A-27A6D3FB7E5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1911350"/>
            <a:ext cx="7620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31" name="Line 869">
            <a:extLst>
              <a:ext uri="{FF2B5EF4-FFF2-40B4-BE49-F238E27FC236}">
                <a16:creationId xmlns:a16="http://schemas.microsoft.com/office/drawing/2014/main" id="{7639C49B-3C38-4972-9ED6-3BD6E5E9F3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3663950"/>
            <a:ext cx="6858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432" name="Line 870">
            <a:extLst>
              <a:ext uri="{FF2B5EF4-FFF2-40B4-BE49-F238E27FC236}">
                <a16:creationId xmlns:a16="http://schemas.microsoft.com/office/drawing/2014/main" id="{4E0DC5D7-BC8F-40CF-9234-5A6CDAD8B86D}"/>
              </a:ext>
            </a:extLst>
          </p:cNvPr>
          <p:cNvSpPr>
            <a:spLocks noChangeShapeType="1"/>
          </p:cNvSpPr>
          <p:nvPr/>
        </p:nvSpPr>
        <p:spPr bwMode="auto">
          <a:xfrm>
            <a:off x="4953000" y="5416550"/>
            <a:ext cx="12954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3" name="Picture 2" descr="Image3">
            <a:extLst>
              <a:ext uri="{FF2B5EF4-FFF2-40B4-BE49-F238E27FC236}">
                <a16:creationId xmlns:a16="http://schemas.microsoft.com/office/drawing/2014/main" id="{AD6A17B7-09C3-44DC-92C7-AF034B3928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333" t="14180" b="55452"/>
          <a:stretch>
            <a:fillRect/>
          </a:stretch>
        </p:blipFill>
        <p:spPr bwMode="auto">
          <a:xfrm>
            <a:off x="1919288" y="1177925"/>
            <a:ext cx="1382712" cy="165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4" name="Picture 3" descr="Image3">
            <a:extLst>
              <a:ext uri="{FF2B5EF4-FFF2-40B4-BE49-F238E27FC236}">
                <a16:creationId xmlns:a16="http://schemas.microsoft.com/office/drawing/2014/main" id="{8E745F66-06C9-4117-B158-87FC0A627C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790" t="55119" b="14850"/>
          <a:stretch>
            <a:fillRect/>
          </a:stretch>
        </p:blipFill>
        <p:spPr bwMode="auto">
          <a:xfrm>
            <a:off x="1925638" y="4997450"/>
            <a:ext cx="971550" cy="158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6" name="AutoShape 4">
            <a:extLst>
              <a:ext uri="{FF2B5EF4-FFF2-40B4-BE49-F238E27FC236}">
                <a16:creationId xmlns:a16="http://schemas.microsoft.com/office/drawing/2014/main" id="{2DCA51C5-5AC6-4BD0-8BC9-73F840ADD1C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977188" y="4570413"/>
            <a:ext cx="2305050" cy="2017712"/>
          </a:xfrm>
          <a:prstGeom prst="rtTriangle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38916" name="Group 5">
            <a:extLst>
              <a:ext uri="{FF2B5EF4-FFF2-40B4-BE49-F238E27FC236}">
                <a16:creationId xmlns:a16="http://schemas.microsoft.com/office/drawing/2014/main" id="{26CFCC47-2A62-442C-96D6-3BEE430E0281}"/>
              </a:ext>
            </a:extLst>
          </p:cNvPr>
          <p:cNvGrpSpPr>
            <a:grpSpLocks/>
          </p:cNvGrpSpPr>
          <p:nvPr/>
        </p:nvGrpSpPr>
        <p:grpSpPr bwMode="auto">
          <a:xfrm>
            <a:off x="7319963" y="1431925"/>
            <a:ext cx="1244600" cy="1073150"/>
            <a:chOff x="482" y="814"/>
            <a:chExt cx="1982" cy="1710"/>
          </a:xfrm>
        </p:grpSpPr>
        <p:sp>
          <p:nvSpPr>
            <p:cNvPr id="76589" name="Freeform 6">
              <a:extLst>
                <a:ext uri="{FF2B5EF4-FFF2-40B4-BE49-F238E27FC236}">
                  <a16:creationId xmlns:a16="http://schemas.microsoft.com/office/drawing/2014/main" id="{E66B356D-4D65-43B5-B3F6-1DC2E6434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814"/>
              <a:ext cx="1982" cy="1706"/>
            </a:xfrm>
            <a:custGeom>
              <a:avLst/>
              <a:gdLst>
                <a:gd name="T0" fmla="*/ 1656 w 1136"/>
                <a:gd name="T1" fmla="*/ 876 h 917"/>
                <a:gd name="T2" fmla="*/ 2298 w 1136"/>
                <a:gd name="T3" fmla="*/ 1766 h 917"/>
                <a:gd name="T4" fmla="*/ 2298 w 1136"/>
                <a:gd name="T5" fmla="*/ 793 h 917"/>
                <a:gd name="T6" fmla="*/ 2460 w 1136"/>
                <a:gd name="T7" fmla="*/ 156 h 917"/>
                <a:gd name="T8" fmla="*/ 2603 w 1136"/>
                <a:gd name="T9" fmla="*/ 1178 h 917"/>
                <a:gd name="T10" fmla="*/ 3069 w 1136"/>
                <a:gd name="T11" fmla="*/ 906 h 917"/>
                <a:gd name="T12" fmla="*/ 3266 w 1136"/>
                <a:gd name="T13" fmla="*/ 683 h 917"/>
                <a:gd name="T14" fmla="*/ 2697 w 1136"/>
                <a:gd name="T15" fmla="*/ 1654 h 917"/>
                <a:gd name="T16" fmla="*/ 3728 w 1136"/>
                <a:gd name="T17" fmla="*/ 1405 h 917"/>
                <a:gd name="T18" fmla="*/ 4864 w 1136"/>
                <a:gd name="T19" fmla="*/ 837 h 917"/>
                <a:gd name="T20" fmla="*/ 4835 w 1136"/>
                <a:gd name="T21" fmla="*/ 502 h 917"/>
                <a:gd name="T22" fmla="*/ 4965 w 1136"/>
                <a:gd name="T23" fmla="*/ 1222 h 917"/>
                <a:gd name="T24" fmla="*/ 5777 w 1136"/>
                <a:gd name="T25" fmla="*/ 1198 h 917"/>
                <a:gd name="T26" fmla="*/ 5662 w 1136"/>
                <a:gd name="T27" fmla="*/ 1468 h 917"/>
                <a:gd name="T28" fmla="*/ 4636 w 1136"/>
                <a:gd name="T29" fmla="*/ 1540 h 917"/>
                <a:gd name="T30" fmla="*/ 4036 w 1136"/>
                <a:gd name="T31" fmla="*/ 1803 h 917"/>
                <a:gd name="T32" fmla="*/ 5093 w 1136"/>
                <a:gd name="T33" fmla="*/ 1996 h 917"/>
                <a:gd name="T34" fmla="*/ 4566 w 1136"/>
                <a:gd name="T35" fmla="*/ 2048 h 917"/>
                <a:gd name="T36" fmla="*/ 4423 w 1136"/>
                <a:gd name="T37" fmla="*/ 2417 h 917"/>
                <a:gd name="T38" fmla="*/ 5539 w 1136"/>
                <a:gd name="T39" fmla="*/ 2417 h 917"/>
                <a:gd name="T40" fmla="*/ 4794 w 1136"/>
                <a:gd name="T41" fmla="*/ 2651 h 917"/>
                <a:gd name="T42" fmla="*/ 5293 w 1136"/>
                <a:gd name="T43" fmla="*/ 3129 h 917"/>
                <a:gd name="T44" fmla="*/ 4022 w 1136"/>
                <a:gd name="T45" fmla="*/ 2454 h 917"/>
                <a:gd name="T46" fmla="*/ 4295 w 1136"/>
                <a:gd name="T47" fmla="*/ 3665 h 917"/>
                <a:gd name="T48" fmla="*/ 4835 w 1136"/>
                <a:gd name="T49" fmla="*/ 4699 h 917"/>
                <a:gd name="T50" fmla="*/ 4194 w 1136"/>
                <a:gd name="T51" fmla="*/ 3632 h 917"/>
                <a:gd name="T52" fmla="*/ 3601 w 1136"/>
                <a:gd name="T53" fmla="*/ 3032 h 917"/>
                <a:gd name="T54" fmla="*/ 3631 w 1136"/>
                <a:gd name="T55" fmla="*/ 3632 h 917"/>
                <a:gd name="T56" fmla="*/ 4477 w 1136"/>
                <a:gd name="T57" fmla="*/ 4863 h 917"/>
                <a:gd name="T58" fmla="*/ 4046 w 1136"/>
                <a:gd name="T59" fmla="*/ 4348 h 917"/>
                <a:gd name="T60" fmla="*/ 3892 w 1136"/>
                <a:gd name="T61" fmla="*/ 5068 h 917"/>
                <a:gd name="T62" fmla="*/ 3749 w 1136"/>
                <a:gd name="T63" fmla="*/ 5418 h 917"/>
                <a:gd name="T64" fmla="*/ 3835 w 1136"/>
                <a:gd name="T65" fmla="*/ 4251 h 917"/>
                <a:gd name="T66" fmla="*/ 2359 w 1136"/>
                <a:gd name="T67" fmla="*/ 3444 h 917"/>
                <a:gd name="T68" fmla="*/ 2453 w 1136"/>
                <a:gd name="T69" fmla="*/ 4675 h 917"/>
                <a:gd name="T70" fmla="*/ 2109 w 1136"/>
                <a:gd name="T71" fmla="*/ 4445 h 917"/>
                <a:gd name="T72" fmla="*/ 2097 w 1136"/>
                <a:gd name="T73" fmla="*/ 3652 h 917"/>
                <a:gd name="T74" fmla="*/ 1492 w 1136"/>
                <a:gd name="T75" fmla="*/ 3966 h 917"/>
                <a:gd name="T76" fmla="*/ 998 w 1136"/>
                <a:gd name="T77" fmla="*/ 5635 h 917"/>
                <a:gd name="T78" fmla="*/ 1047 w 1136"/>
                <a:gd name="T79" fmla="*/ 5209 h 917"/>
                <a:gd name="T80" fmla="*/ 447 w 1136"/>
                <a:gd name="T81" fmla="*/ 3901 h 917"/>
                <a:gd name="T82" fmla="*/ 319 w 1136"/>
                <a:gd name="T83" fmla="*/ 3890 h 917"/>
                <a:gd name="T84" fmla="*/ 1556 w 1136"/>
                <a:gd name="T85" fmla="*/ 3600 h 917"/>
                <a:gd name="T86" fmla="*/ 1254 w 1136"/>
                <a:gd name="T87" fmla="*/ 2977 h 917"/>
                <a:gd name="T88" fmla="*/ 733 w 1136"/>
                <a:gd name="T89" fmla="*/ 3271 h 917"/>
                <a:gd name="T90" fmla="*/ 344 w 1136"/>
                <a:gd name="T91" fmla="*/ 3483 h 917"/>
                <a:gd name="T92" fmla="*/ 557 w 1136"/>
                <a:gd name="T93" fmla="*/ 2768 h 917"/>
                <a:gd name="T94" fmla="*/ 698 w 1136"/>
                <a:gd name="T95" fmla="*/ 2763 h 917"/>
                <a:gd name="T96" fmla="*/ 1769 w 1136"/>
                <a:gd name="T97" fmla="*/ 2461 h 917"/>
                <a:gd name="T98" fmla="*/ 1668 w 1136"/>
                <a:gd name="T99" fmla="*/ 1451 h 917"/>
                <a:gd name="T100" fmla="*/ 1377 w 1136"/>
                <a:gd name="T101" fmla="*/ 342 h 9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36" h="917">
                  <a:moveTo>
                    <a:pt x="250" y="4"/>
                  </a:moveTo>
                  <a:cubicBezTo>
                    <a:pt x="256" y="1"/>
                    <a:pt x="270" y="0"/>
                    <a:pt x="274" y="7"/>
                  </a:cubicBezTo>
                  <a:cubicBezTo>
                    <a:pt x="277" y="11"/>
                    <a:pt x="275" y="19"/>
                    <a:pt x="275" y="24"/>
                  </a:cubicBezTo>
                  <a:cubicBezTo>
                    <a:pt x="274" y="33"/>
                    <a:pt x="274" y="42"/>
                    <a:pt x="274" y="51"/>
                  </a:cubicBezTo>
                  <a:cubicBezTo>
                    <a:pt x="276" y="81"/>
                    <a:pt x="295" y="111"/>
                    <a:pt x="312" y="136"/>
                  </a:cubicBezTo>
                  <a:cubicBezTo>
                    <a:pt x="323" y="154"/>
                    <a:pt x="342" y="172"/>
                    <a:pt x="342" y="195"/>
                  </a:cubicBezTo>
                  <a:cubicBezTo>
                    <a:pt x="342" y="209"/>
                    <a:pt x="342" y="224"/>
                    <a:pt x="342" y="238"/>
                  </a:cubicBezTo>
                  <a:cubicBezTo>
                    <a:pt x="342" y="253"/>
                    <a:pt x="346" y="290"/>
                    <a:pt x="366" y="286"/>
                  </a:cubicBezTo>
                  <a:cubicBezTo>
                    <a:pt x="381" y="283"/>
                    <a:pt x="395" y="280"/>
                    <a:pt x="410" y="277"/>
                  </a:cubicBezTo>
                  <a:cubicBezTo>
                    <a:pt x="418" y="276"/>
                    <a:pt x="426" y="275"/>
                    <a:pt x="433" y="274"/>
                  </a:cubicBezTo>
                  <a:cubicBezTo>
                    <a:pt x="440" y="273"/>
                    <a:pt x="457" y="274"/>
                    <a:pt x="459" y="268"/>
                  </a:cubicBezTo>
                  <a:cubicBezTo>
                    <a:pt x="468" y="247"/>
                    <a:pt x="465" y="226"/>
                    <a:pt x="461" y="205"/>
                  </a:cubicBezTo>
                  <a:cubicBezTo>
                    <a:pt x="460" y="196"/>
                    <a:pt x="458" y="188"/>
                    <a:pt x="457" y="179"/>
                  </a:cubicBezTo>
                  <a:cubicBezTo>
                    <a:pt x="455" y="174"/>
                    <a:pt x="455" y="168"/>
                    <a:pt x="452" y="163"/>
                  </a:cubicBezTo>
                  <a:cubicBezTo>
                    <a:pt x="444" y="153"/>
                    <a:pt x="433" y="136"/>
                    <a:pt x="433" y="123"/>
                  </a:cubicBezTo>
                  <a:cubicBezTo>
                    <a:pt x="433" y="107"/>
                    <a:pt x="437" y="91"/>
                    <a:pt x="441" y="75"/>
                  </a:cubicBezTo>
                  <a:cubicBezTo>
                    <a:pt x="442" y="68"/>
                    <a:pt x="444" y="61"/>
                    <a:pt x="445" y="53"/>
                  </a:cubicBezTo>
                  <a:cubicBezTo>
                    <a:pt x="446" y="49"/>
                    <a:pt x="441" y="45"/>
                    <a:pt x="438" y="42"/>
                  </a:cubicBezTo>
                  <a:cubicBezTo>
                    <a:pt x="431" y="34"/>
                    <a:pt x="428" y="20"/>
                    <a:pt x="438" y="12"/>
                  </a:cubicBezTo>
                  <a:cubicBezTo>
                    <a:pt x="448" y="3"/>
                    <a:pt x="459" y="15"/>
                    <a:pt x="463" y="24"/>
                  </a:cubicBezTo>
                  <a:cubicBezTo>
                    <a:pt x="468" y="36"/>
                    <a:pt x="468" y="53"/>
                    <a:pt x="464" y="65"/>
                  </a:cubicBezTo>
                  <a:cubicBezTo>
                    <a:pt x="461" y="75"/>
                    <a:pt x="452" y="81"/>
                    <a:pt x="449" y="90"/>
                  </a:cubicBezTo>
                  <a:cubicBezTo>
                    <a:pt x="443" y="105"/>
                    <a:pt x="448" y="110"/>
                    <a:pt x="456" y="122"/>
                  </a:cubicBezTo>
                  <a:cubicBezTo>
                    <a:pt x="465" y="135"/>
                    <a:pt x="473" y="148"/>
                    <a:pt x="479" y="162"/>
                  </a:cubicBezTo>
                  <a:cubicBezTo>
                    <a:pt x="483" y="169"/>
                    <a:pt x="486" y="176"/>
                    <a:pt x="490" y="183"/>
                  </a:cubicBezTo>
                  <a:cubicBezTo>
                    <a:pt x="492" y="188"/>
                    <a:pt x="491" y="191"/>
                    <a:pt x="496" y="190"/>
                  </a:cubicBezTo>
                  <a:cubicBezTo>
                    <a:pt x="501" y="188"/>
                    <a:pt x="505" y="187"/>
                    <a:pt x="509" y="184"/>
                  </a:cubicBezTo>
                  <a:cubicBezTo>
                    <a:pt x="520" y="178"/>
                    <a:pt x="529" y="167"/>
                    <a:pt x="540" y="161"/>
                  </a:cubicBezTo>
                  <a:cubicBezTo>
                    <a:pt x="546" y="158"/>
                    <a:pt x="553" y="157"/>
                    <a:pt x="559" y="155"/>
                  </a:cubicBezTo>
                  <a:cubicBezTo>
                    <a:pt x="567" y="152"/>
                    <a:pt x="573" y="147"/>
                    <a:pt x="578" y="141"/>
                  </a:cubicBezTo>
                  <a:cubicBezTo>
                    <a:pt x="587" y="132"/>
                    <a:pt x="594" y="119"/>
                    <a:pt x="599" y="107"/>
                  </a:cubicBezTo>
                  <a:cubicBezTo>
                    <a:pt x="603" y="96"/>
                    <a:pt x="602" y="81"/>
                    <a:pt x="616" y="79"/>
                  </a:cubicBezTo>
                  <a:cubicBezTo>
                    <a:pt x="624" y="78"/>
                    <a:pt x="639" y="83"/>
                    <a:pt x="638" y="94"/>
                  </a:cubicBezTo>
                  <a:cubicBezTo>
                    <a:pt x="637" y="100"/>
                    <a:pt x="630" y="103"/>
                    <a:pt x="625" y="104"/>
                  </a:cubicBezTo>
                  <a:cubicBezTo>
                    <a:pt x="622" y="105"/>
                    <a:pt x="618" y="106"/>
                    <a:pt x="615" y="106"/>
                  </a:cubicBezTo>
                  <a:cubicBezTo>
                    <a:pt x="614" y="111"/>
                    <a:pt x="613" y="115"/>
                    <a:pt x="612" y="119"/>
                  </a:cubicBezTo>
                  <a:cubicBezTo>
                    <a:pt x="605" y="143"/>
                    <a:pt x="587" y="160"/>
                    <a:pt x="565" y="172"/>
                  </a:cubicBezTo>
                  <a:cubicBezTo>
                    <a:pt x="545" y="184"/>
                    <a:pt x="518" y="190"/>
                    <a:pt x="504" y="211"/>
                  </a:cubicBezTo>
                  <a:cubicBezTo>
                    <a:pt x="498" y="219"/>
                    <a:pt x="490" y="235"/>
                    <a:pt x="495" y="246"/>
                  </a:cubicBezTo>
                  <a:cubicBezTo>
                    <a:pt x="497" y="251"/>
                    <a:pt x="503" y="259"/>
                    <a:pt x="508" y="257"/>
                  </a:cubicBezTo>
                  <a:cubicBezTo>
                    <a:pt x="515" y="253"/>
                    <a:pt x="522" y="249"/>
                    <a:pt x="529" y="244"/>
                  </a:cubicBezTo>
                  <a:cubicBezTo>
                    <a:pt x="556" y="226"/>
                    <a:pt x="578" y="208"/>
                    <a:pt x="612" y="211"/>
                  </a:cubicBezTo>
                  <a:cubicBezTo>
                    <a:pt x="628" y="212"/>
                    <a:pt x="643" y="214"/>
                    <a:pt x="659" y="217"/>
                  </a:cubicBezTo>
                  <a:cubicBezTo>
                    <a:pt x="665" y="219"/>
                    <a:pt x="672" y="220"/>
                    <a:pt x="678" y="222"/>
                  </a:cubicBezTo>
                  <a:cubicBezTo>
                    <a:pt x="686" y="222"/>
                    <a:pt x="695" y="220"/>
                    <a:pt x="702" y="218"/>
                  </a:cubicBezTo>
                  <a:cubicBezTo>
                    <a:pt x="726" y="210"/>
                    <a:pt x="745" y="190"/>
                    <a:pt x="771" y="190"/>
                  </a:cubicBezTo>
                  <a:cubicBezTo>
                    <a:pt x="783" y="190"/>
                    <a:pt x="797" y="192"/>
                    <a:pt x="808" y="199"/>
                  </a:cubicBezTo>
                  <a:cubicBezTo>
                    <a:pt x="820" y="205"/>
                    <a:pt x="840" y="202"/>
                    <a:pt x="854" y="201"/>
                  </a:cubicBezTo>
                  <a:cubicBezTo>
                    <a:pt x="878" y="199"/>
                    <a:pt x="908" y="192"/>
                    <a:pt x="918" y="167"/>
                  </a:cubicBezTo>
                  <a:cubicBezTo>
                    <a:pt x="923" y="156"/>
                    <a:pt x="923" y="142"/>
                    <a:pt x="916" y="130"/>
                  </a:cubicBezTo>
                  <a:cubicBezTo>
                    <a:pt x="908" y="118"/>
                    <a:pt x="902" y="103"/>
                    <a:pt x="899" y="89"/>
                  </a:cubicBezTo>
                  <a:cubicBezTo>
                    <a:pt x="896" y="74"/>
                    <a:pt x="896" y="58"/>
                    <a:pt x="901" y="43"/>
                  </a:cubicBezTo>
                  <a:cubicBezTo>
                    <a:pt x="903" y="36"/>
                    <a:pt x="915" y="22"/>
                    <a:pt x="924" y="29"/>
                  </a:cubicBezTo>
                  <a:cubicBezTo>
                    <a:pt x="930" y="34"/>
                    <a:pt x="927" y="48"/>
                    <a:pt x="922" y="52"/>
                  </a:cubicBezTo>
                  <a:cubicBezTo>
                    <a:pt x="915" y="59"/>
                    <a:pt x="909" y="67"/>
                    <a:pt x="910" y="78"/>
                  </a:cubicBezTo>
                  <a:cubicBezTo>
                    <a:pt x="910" y="81"/>
                    <a:pt x="912" y="85"/>
                    <a:pt x="913" y="89"/>
                  </a:cubicBezTo>
                  <a:cubicBezTo>
                    <a:pt x="917" y="97"/>
                    <a:pt x="920" y="105"/>
                    <a:pt x="923" y="113"/>
                  </a:cubicBezTo>
                  <a:cubicBezTo>
                    <a:pt x="929" y="129"/>
                    <a:pt x="935" y="140"/>
                    <a:pt x="934" y="157"/>
                  </a:cubicBezTo>
                  <a:cubicBezTo>
                    <a:pt x="934" y="164"/>
                    <a:pt x="934" y="172"/>
                    <a:pt x="934" y="180"/>
                  </a:cubicBezTo>
                  <a:cubicBezTo>
                    <a:pt x="934" y="183"/>
                    <a:pt x="935" y="187"/>
                    <a:pt x="935" y="190"/>
                  </a:cubicBezTo>
                  <a:cubicBezTo>
                    <a:pt x="936" y="195"/>
                    <a:pt x="940" y="193"/>
                    <a:pt x="944" y="193"/>
                  </a:cubicBezTo>
                  <a:cubicBezTo>
                    <a:pt x="960" y="194"/>
                    <a:pt x="975" y="198"/>
                    <a:pt x="990" y="203"/>
                  </a:cubicBezTo>
                  <a:cubicBezTo>
                    <a:pt x="1001" y="207"/>
                    <a:pt x="1013" y="212"/>
                    <a:pt x="1024" y="216"/>
                  </a:cubicBezTo>
                  <a:cubicBezTo>
                    <a:pt x="1036" y="221"/>
                    <a:pt x="1052" y="215"/>
                    <a:pt x="1063" y="208"/>
                  </a:cubicBezTo>
                  <a:cubicBezTo>
                    <a:pt x="1073" y="203"/>
                    <a:pt x="1081" y="194"/>
                    <a:pt x="1088" y="186"/>
                  </a:cubicBezTo>
                  <a:cubicBezTo>
                    <a:pt x="1090" y="182"/>
                    <a:pt x="1094" y="179"/>
                    <a:pt x="1095" y="175"/>
                  </a:cubicBezTo>
                  <a:cubicBezTo>
                    <a:pt x="1096" y="170"/>
                    <a:pt x="1096" y="164"/>
                    <a:pt x="1098" y="159"/>
                  </a:cubicBezTo>
                  <a:cubicBezTo>
                    <a:pt x="1105" y="142"/>
                    <a:pt x="1136" y="157"/>
                    <a:pt x="1123" y="171"/>
                  </a:cubicBezTo>
                  <a:cubicBezTo>
                    <a:pt x="1112" y="182"/>
                    <a:pt x="1101" y="193"/>
                    <a:pt x="1090" y="204"/>
                  </a:cubicBezTo>
                  <a:cubicBezTo>
                    <a:pt x="1082" y="212"/>
                    <a:pt x="1075" y="221"/>
                    <a:pt x="1066" y="228"/>
                  </a:cubicBezTo>
                  <a:cubicBezTo>
                    <a:pt x="1052" y="243"/>
                    <a:pt x="1021" y="234"/>
                    <a:pt x="1005" y="230"/>
                  </a:cubicBezTo>
                  <a:cubicBezTo>
                    <a:pt x="989" y="226"/>
                    <a:pt x="973" y="223"/>
                    <a:pt x="957" y="221"/>
                  </a:cubicBezTo>
                  <a:cubicBezTo>
                    <a:pt x="949" y="219"/>
                    <a:pt x="940" y="218"/>
                    <a:pt x="932" y="217"/>
                  </a:cubicBezTo>
                  <a:cubicBezTo>
                    <a:pt x="924" y="216"/>
                    <a:pt x="917" y="221"/>
                    <a:pt x="911" y="224"/>
                  </a:cubicBezTo>
                  <a:cubicBezTo>
                    <a:pt x="898" y="230"/>
                    <a:pt x="886" y="235"/>
                    <a:pt x="873" y="239"/>
                  </a:cubicBezTo>
                  <a:cubicBezTo>
                    <a:pt x="857" y="243"/>
                    <a:pt x="836" y="234"/>
                    <a:pt x="820" y="231"/>
                  </a:cubicBezTo>
                  <a:cubicBezTo>
                    <a:pt x="812" y="229"/>
                    <a:pt x="804" y="227"/>
                    <a:pt x="796" y="225"/>
                  </a:cubicBezTo>
                  <a:cubicBezTo>
                    <a:pt x="790" y="224"/>
                    <a:pt x="781" y="221"/>
                    <a:pt x="775" y="223"/>
                  </a:cubicBezTo>
                  <a:cubicBezTo>
                    <a:pt x="766" y="226"/>
                    <a:pt x="762" y="241"/>
                    <a:pt x="758" y="248"/>
                  </a:cubicBezTo>
                  <a:cubicBezTo>
                    <a:pt x="752" y="259"/>
                    <a:pt x="749" y="272"/>
                    <a:pt x="760" y="280"/>
                  </a:cubicBezTo>
                  <a:cubicBezTo>
                    <a:pt x="773" y="289"/>
                    <a:pt x="790" y="289"/>
                    <a:pt x="805" y="290"/>
                  </a:cubicBezTo>
                  <a:cubicBezTo>
                    <a:pt x="824" y="291"/>
                    <a:pt x="842" y="293"/>
                    <a:pt x="860" y="298"/>
                  </a:cubicBezTo>
                  <a:cubicBezTo>
                    <a:pt x="880" y="303"/>
                    <a:pt x="900" y="310"/>
                    <a:pt x="921" y="310"/>
                  </a:cubicBezTo>
                  <a:cubicBezTo>
                    <a:pt x="930" y="311"/>
                    <a:pt x="938" y="310"/>
                    <a:pt x="947" y="309"/>
                  </a:cubicBezTo>
                  <a:cubicBezTo>
                    <a:pt x="951" y="309"/>
                    <a:pt x="957" y="306"/>
                    <a:pt x="959" y="310"/>
                  </a:cubicBezTo>
                  <a:cubicBezTo>
                    <a:pt x="960" y="312"/>
                    <a:pt x="961" y="316"/>
                    <a:pt x="959" y="319"/>
                  </a:cubicBezTo>
                  <a:cubicBezTo>
                    <a:pt x="955" y="325"/>
                    <a:pt x="939" y="325"/>
                    <a:pt x="932" y="326"/>
                  </a:cubicBezTo>
                  <a:cubicBezTo>
                    <a:pt x="922" y="326"/>
                    <a:pt x="912" y="325"/>
                    <a:pt x="902" y="323"/>
                  </a:cubicBezTo>
                  <a:cubicBezTo>
                    <a:pt x="895" y="322"/>
                    <a:pt x="889" y="318"/>
                    <a:pt x="882" y="317"/>
                  </a:cubicBezTo>
                  <a:cubicBezTo>
                    <a:pt x="875" y="316"/>
                    <a:pt x="867" y="317"/>
                    <a:pt x="860" y="318"/>
                  </a:cubicBezTo>
                  <a:cubicBezTo>
                    <a:pt x="847" y="319"/>
                    <a:pt x="835" y="325"/>
                    <a:pt x="822" y="326"/>
                  </a:cubicBezTo>
                  <a:cubicBezTo>
                    <a:pt x="801" y="327"/>
                    <a:pt x="782" y="325"/>
                    <a:pt x="763" y="319"/>
                  </a:cubicBezTo>
                  <a:cubicBezTo>
                    <a:pt x="753" y="316"/>
                    <a:pt x="714" y="307"/>
                    <a:pt x="713" y="326"/>
                  </a:cubicBezTo>
                  <a:cubicBezTo>
                    <a:pt x="738" y="325"/>
                    <a:pt x="760" y="333"/>
                    <a:pt x="782" y="345"/>
                  </a:cubicBezTo>
                  <a:cubicBezTo>
                    <a:pt x="800" y="354"/>
                    <a:pt x="815" y="366"/>
                    <a:pt x="833" y="375"/>
                  </a:cubicBezTo>
                  <a:cubicBezTo>
                    <a:pt x="872" y="393"/>
                    <a:pt x="920" y="402"/>
                    <a:pt x="962" y="393"/>
                  </a:cubicBezTo>
                  <a:cubicBezTo>
                    <a:pt x="979" y="390"/>
                    <a:pt x="1008" y="381"/>
                    <a:pt x="1016" y="365"/>
                  </a:cubicBezTo>
                  <a:cubicBezTo>
                    <a:pt x="1021" y="355"/>
                    <a:pt x="1031" y="348"/>
                    <a:pt x="1042" y="348"/>
                  </a:cubicBezTo>
                  <a:cubicBezTo>
                    <a:pt x="1052" y="348"/>
                    <a:pt x="1056" y="360"/>
                    <a:pt x="1053" y="368"/>
                  </a:cubicBezTo>
                  <a:cubicBezTo>
                    <a:pt x="1051" y="372"/>
                    <a:pt x="1047" y="375"/>
                    <a:pt x="1043" y="375"/>
                  </a:cubicBezTo>
                  <a:cubicBezTo>
                    <a:pt x="1035" y="374"/>
                    <a:pt x="1030" y="374"/>
                    <a:pt x="1022" y="378"/>
                  </a:cubicBezTo>
                  <a:cubicBezTo>
                    <a:pt x="1010" y="385"/>
                    <a:pt x="998" y="395"/>
                    <a:pt x="988" y="405"/>
                  </a:cubicBezTo>
                  <a:cubicBezTo>
                    <a:pt x="983" y="411"/>
                    <a:pt x="981" y="413"/>
                    <a:pt x="974" y="415"/>
                  </a:cubicBezTo>
                  <a:cubicBezTo>
                    <a:pt x="966" y="416"/>
                    <a:pt x="958" y="417"/>
                    <a:pt x="951" y="417"/>
                  </a:cubicBezTo>
                  <a:cubicBezTo>
                    <a:pt x="935" y="417"/>
                    <a:pt x="919" y="414"/>
                    <a:pt x="903" y="412"/>
                  </a:cubicBezTo>
                  <a:cubicBezTo>
                    <a:pt x="930" y="433"/>
                    <a:pt x="957" y="454"/>
                    <a:pt x="986" y="471"/>
                  </a:cubicBezTo>
                  <a:cubicBezTo>
                    <a:pt x="994" y="470"/>
                    <a:pt x="1002" y="469"/>
                    <a:pt x="1011" y="468"/>
                  </a:cubicBezTo>
                  <a:cubicBezTo>
                    <a:pt x="1016" y="467"/>
                    <a:pt x="1026" y="465"/>
                    <a:pt x="1031" y="469"/>
                  </a:cubicBezTo>
                  <a:cubicBezTo>
                    <a:pt x="1039" y="475"/>
                    <a:pt x="1036" y="499"/>
                    <a:pt x="1023" y="494"/>
                  </a:cubicBezTo>
                  <a:cubicBezTo>
                    <a:pt x="1014" y="491"/>
                    <a:pt x="1007" y="486"/>
                    <a:pt x="997" y="486"/>
                  </a:cubicBezTo>
                  <a:cubicBezTo>
                    <a:pt x="992" y="487"/>
                    <a:pt x="986" y="487"/>
                    <a:pt x="981" y="487"/>
                  </a:cubicBezTo>
                  <a:cubicBezTo>
                    <a:pt x="974" y="487"/>
                    <a:pt x="971" y="483"/>
                    <a:pt x="965" y="479"/>
                  </a:cubicBezTo>
                  <a:cubicBezTo>
                    <a:pt x="940" y="462"/>
                    <a:pt x="911" y="449"/>
                    <a:pt x="883" y="437"/>
                  </a:cubicBezTo>
                  <a:cubicBezTo>
                    <a:pt x="854" y="424"/>
                    <a:pt x="826" y="410"/>
                    <a:pt x="797" y="396"/>
                  </a:cubicBezTo>
                  <a:cubicBezTo>
                    <a:pt x="785" y="390"/>
                    <a:pt x="770" y="381"/>
                    <a:pt x="757" y="381"/>
                  </a:cubicBezTo>
                  <a:cubicBezTo>
                    <a:pt x="743" y="381"/>
                    <a:pt x="735" y="391"/>
                    <a:pt x="737" y="404"/>
                  </a:cubicBezTo>
                  <a:cubicBezTo>
                    <a:pt x="738" y="413"/>
                    <a:pt x="749" y="421"/>
                    <a:pt x="754" y="428"/>
                  </a:cubicBezTo>
                  <a:cubicBezTo>
                    <a:pt x="762" y="437"/>
                    <a:pt x="770" y="447"/>
                    <a:pt x="776" y="457"/>
                  </a:cubicBezTo>
                  <a:cubicBezTo>
                    <a:pt x="790" y="479"/>
                    <a:pt x="799" y="503"/>
                    <a:pt x="804" y="528"/>
                  </a:cubicBezTo>
                  <a:cubicBezTo>
                    <a:pt x="807" y="541"/>
                    <a:pt x="809" y="555"/>
                    <a:pt x="809" y="569"/>
                  </a:cubicBezTo>
                  <a:cubicBezTo>
                    <a:pt x="810" y="576"/>
                    <a:pt x="810" y="584"/>
                    <a:pt x="809" y="591"/>
                  </a:cubicBezTo>
                  <a:cubicBezTo>
                    <a:pt x="809" y="602"/>
                    <a:pt x="810" y="607"/>
                    <a:pt x="815" y="616"/>
                  </a:cubicBezTo>
                  <a:cubicBezTo>
                    <a:pt x="828" y="640"/>
                    <a:pt x="849" y="655"/>
                    <a:pt x="866" y="675"/>
                  </a:cubicBezTo>
                  <a:cubicBezTo>
                    <a:pt x="873" y="684"/>
                    <a:pt x="874" y="697"/>
                    <a:pt x="881" y="706"/>
                  </a:cubicBezTo>
                  <a:cubicBezTo>
                    <a:pt x="888" y="715"/>
                    <a:pt x="906" y="720"/>
                    <a:pt x="910" y="730"/>
                  </a:cubicBezTo>
                  <a:cubicBezTo>
                    <a:pt x="914" y="742"/>
                    <a:pt x="904" y="746"/>
                    <a:pt x="895" y="745"/>
                  </a:cubicBezTo>
                  <a:cubicBezTo>
                    <a:pt x="881" y="742"/>
                    <a:pt x="873" y="735"/>
                    <a:pt x="869" y="722"/>
                  </a:cubicBezTo>
                  <a:cubicBezTo>
                    <a:pt x="862" y="696"/>
                    <a:pt x="841" y="679"/>
                    <a:pt x="825" y="659"/>
                  </a:cubicBezTo>
                  <a:cubicBezTo>
                    <a:pt x="808" y="639"/>
                    <a:pt x="797" y="612"/>
                    <a:pt x="792" y="586"/>
                  </a:cubicBezTo>
                  <a:cubicBezTo>
                    <a:pt x="791" y="579"/>
                    <a:pt x="790" y="572"/>
                    <a:pt x="790" y="564"/>
                  </a:cubicBezTo>
                  <a:cubicBezTo>
                    <a:pt x="790" y="556"/>
                    <a:pt x="791" y="548"/>
                    <a:pt x="789" y="540"/>
                  </a:cubicBezTo>
                  <a:cubicBezTo>
                    <a:pt x="784" y="524"/>
                    <a:pt x="780" y="508"/>
                    <a:pt x="773" y="493"/>
                  </a:cubicBezTo>
                  <a:cubicBezTo>
                    <a:pt x="768" y="481"/>
                    <a:pt x="757" y="469"/>
                    <a:pt x="747" y="461"/>
                  </a:cubicBezTo>
                  <a:cubicBezTo>
                    <a:pt x="741" y="457"/>
                    <a:pt x="722" y="446"/>
                    <a:pt x="715" y="450"/>
                  </a:cubicBezTo>
                  <a:cubicBezTo>
                    <a:pt x="703" y="457"/>
                    <a:pt x="690" y="464"/>
                    <a:pt x="678" y="471"/>
                  </a:cubicBezTo>
                  <a:cubicBezTo>
                    <a:pt x="659" y="482"/>
                    <a:pt x="639" y="484"/>
                    <a:pt x="618" y="487"/>
                  </a:cubicBezTo>
                  <a:cubicBezTo>
                    <a:pt x="605" y="488"/>
                    <a:pt x="591" y="489"/>
                    <a:pt x="584" y="502"/>
                  </a:cubicBezTo>
                  <a:cubicBezTo>
                    <a:pt x="581" y="510"/>
                    <a:pt x="597" y="522"/>
                    <a:pt x="602" y="525"/>
                  </a:cubicBezTo>
                  <a:cubicBezTo>
                    <a:pt x="613" y="534"/>
                    <a:pt x="626" y="538"/>
                    <a:pt x="639" y="543"/>
                  </a:cubicBezTo>
                  <a:cubicBezTo>
                    <a:pt x="654" y="549"/>
                    <a:pt x="669" y="556"/>
                    <a:pt x="684" y="564"/>
                  </a:cubicBezTo>
                  <a:cubicBezTo>
                    <a:pt x="711" y="578"/>
                    <a:pt x="732" y="594"/>
                    <a:pt x="747" y="621"/>
                  </a:cubicBezTo>
                  <a:cubicBezTo>
                    <a:pt x="759" y="642"/>
                    <a:pt x="767" y="667"/>
                    <a:pt x="790" y="680"/>
                  </a:cubicBezTo>
                  <a:cubicBezTo>
                    <a:pt x="815" y="694"/>
                    <a:pt x="838" y="707"/>
                    <a:pt x="855" y="732"/>
                  </a:cubicBezTo>
                  <a:cubicBezTo>
                    <a:pt x="862" y="743"/>
                    <a:pt x="870" y="753"/>
                    <a:pt x="855" y="761"/>
                  </a:cubicBezTo>
                  <a:cubicBezTo>
                    <a:pt x="849" y="765"/>
                    <a:pt x="846" y="760"/>
                    <a:pt x="843" y="755"/>
                  </a:cubicBezTo>
                  <a:cubicBezTo>
                    <a:pt x="840" y="748"/>
                    <a:pt x="836" y="743"/>
                    <a:pt x="830" y="738"/>
                  </a:cubicBezTo>
                  <a:cubicBezTo>
                    <a:pt x="826" y="734"/>
                    <a:pt x="820" y="731"/>
                    <a:pt x="815" y="729"/>
                  </a:cubicBezTo>
                  <a:cubicBezTo>
                    <a:pt x="813" y="728"/>
                    <a:pt x="808" y="727"/>
                    <a:pt x="806" y="725"/>
                  </a:cubicBezTo>
                  <a:cubicBezTo>
                    <a:pt x="803" y="722"/>
                    <a:pt x="800" y="718"/>
                    <a:pt x="796" y="714"/>
                  </a:cubicBezTo>
                  <a:cubicBezTo>
                    <a:pt x="785" y="701"/>
                    <a:pt x="774" y="688"/>
                    <a:pt x="762" y="675"/>
                  </a:cubicBezTo>
                  <a:cubicBezTo>
                    <a:pt x="759" y="671"/>
                    <a:pt x="746" y="650"/>
                    <a:pt x="740" y="658"/>
                  </a:cubicBezTo>
                  <a:cubicBezTo>
                    <a:pt x="737" y="663"/>
                    <a:pt x="740" y="669"/>
                    <a:pt x="741" y="674"/>
                  </a:cubicBezTo>
                  <a:cubicBezTo>
                    <a:pt x="742" y="681"/>
                    <a:pt x="743" y="688"/>
                    <a:pt x="744" y="694"/>
                  </a:cubicBezTo>
                  <a:cubicBezTo>
                    <a:pt x="746" y="711"/>
                    <a:pt x="746" y="728"/>
                    <a:pt x="746" y="745"/>
                  </a:cubicBezTo>
                  <a:cubicBezTo>
                    <a:pt x="745" y="759"/>
                    <a:pt x="737" y="774"/>
                    <a:pt x="733" y="787"/>
                  </a:cubicBezTo>
                  <a:cubicBezTo>
                    <a:pt x="730" y="798"/>
                    <a:pt x="720" y="821"/>
                    <a:pt x="728" y="832"/>
                  </a:cubicBezTo>
                  <a:cubicBezTo>
                    <a:pt x="733" y="840"/>
                    <a:pt x="743" y="844"/>
                    <a:pt x="743" y="855"/>
                  </a:cubicBezTo>
                  <a:cubicBezTo>
                    <a:pt x="742" y="862"/>
                    <a:pt x="735" y="880"/>
                    <a:pt x="724" y="874"/>
                  </a:cubicBezTo>
                  <a:cubicBezTo>
                    <a:pt x="720" y="871"/>
                    <a:pt x="717" y="863"/>
                    <a:pt x="715" y="858"/>
                  </a:cubicBezTo>
                  <a:cubicBezTo>
                    <a:pt x="712" y="852"/>
                    <a:pt x="709" y="847"/>
                    <a:pt x="706" y="841"/>
                  </a:cubicBezTo>
                  <a:cubicBezTo>
                    <a:pt x="703" y="835"/>
                    <a:pt x="701" y="829"/>
                    <a:pt x="699" y="822"/>
                  </a:cubicBezTo>
                  <a:cubicBezTo>
                    <a:pt x="697" y="813"/>
                    <a:pt x="702" y="807"/>
                    <a:pt x="707" y="799"/>
                  </a:cubicBezTo>
                  <a:cubicBezTo>
                    <a:pt x="711" y="791"/>
                    <a:pt x="722" y="777"/>
                    <a:pt x="722" y="768"/>
                  </a:cubicBezTo>
                  <a:cubicBezTo>
                    <a:pt x="722" y="764"/>
                    <a:pt x="722" y="760"/>
                    <a:pt x="722" y="756"/>
                  </a:cubicBezTo>
                  <a:cubicBezTo>
                    <a:pt x="722" y="724"/>
                    <a:pt x="722" y="692"/>
                    <a:pt x="722" y="660"/>
                  </a:cubicBezTo>
                  <a:cubicBezTo>
                    <a:pt x="722" y="612"/>
                    <a:pt x="660" y="599"/>
                    <a:pt x="627" y="581"/>
                  </a:cubicBezTo>
                  <a:cubicBezTo>
                    <a:pt x="599" y="565"/>
                    <a:pt x="574" y="544"/>
                    <a:pt x="547" y="527"/>
                  </a:cubicBezTo>
                  <a:cubicBezTo>
                    <a:pt x="534" y="519"/>
                    <a:pt x="520" y="513"/>
                    <a:pt x="505" y="507"/>
                  </a:cubicBezTo>
                  <a:cubicBezTo>
                    <a:pt x="497" y="504"/>
                    <a:pt x="481" y="498"/>
                    <a:pt x="473" y="506"/>
                  </a:cubicBezTo>
                  <a:cubicBezTo>
                    <a:pt x="462" y="514"/>
                    <a:pt x="453" y="526"/>
                    <a:pt x="444" y="535"/>
                  </a:cubicBezTo>
                  <a:cubicBezTo>
                    <a:pt x="434" y="544"/>
                    <a:pt x="423" y="552"/>
                    <a:pt x="422" y="567"/>
                  </a:cubicBezTo>
                  <a:cubicBezTo>
                    <a:pt x="422" y="582"/>
                    <a:pt x="421" y="597"/>
                    <a:pt x="424" y="612"/>
                  </a:cubicBezTo>
                  <a:cubicBezTo>
                    <a:pt x="425" y="618"/>
                    <a:pt x="429" y="622"/>
                    <a:pt x="433" y="628"/>
                  </a:cubicBezTo>
                  <a:cubicBezTo>
                    <a:pt x="437" y="634"/>
                    <a:pt x="441" y="640"/>
                    <a:pt x="445" y="647"/>
                  </a:cubicBezTo>
                  <a:cubicBezTo>
                    <a:pt x="457" y="672"/>
                    <a:pt x="462" y="699"/>
                    <a:pt x="462" y="726"/>
                  </a:cubicBezTo>
                  <a:cubicBezTo>
                    <a:pt x="460" y="726"/>
                    <a:pt x="452" y="728"/>
                    <a:pt x="450" y="726"/>
                  </a:cubicBezTo>
                  <a:cubicBezTo>
                    <a:pt x="449" y="714"/>
                    <a:pt x="447" y="703"/>
                    <a:pt x="445" y="691"/>
                  </a:cubicBezTo>
                  <a:cubicBezTo>
                    <a:pt x="443" y="680"/>
                    <a:pt x="441" y="669"/>
                    <a:pt x="436" y="659"/>
                  </a:cubicBezTo>
                  <a:cubicBezTo>
                    <a:pt x="431" y="649"/>
                    <a:pt x="424" y="640"/>
                    <a:pt x="418" y="631"/>
                  </a:cubicBezTo>
                  <a:cubicBezTo>
                    <a:pt x="419" y="653"/>
                    <a:pt x="413" y="675"/>
                    <a:pt x="397" y="690"/>
                  </a:cubicBezTo>
                  <a:cubicBezTo>
                    <a:pt x="393" y="694"/>
                    <a:pt x="379" y="701"/>
                    <a:pt x="382" y="691"/>
                  </a:cubicBezTo>
                  <a:cubicBezTo>
                    <a:pt x="386" y="679"/>
                    <a:pt x="390" y="667"/>
                    <a:pt x="395" y="656"/>
                  </a:cubicBezTo>
                  <a:cubicBezTo>
                    <a:pt x="400" y="645"/>
                    <a:pt x="403" y="636"/>
                    <a:pt x="399" y="625"/>
                  </a:cubicBezTo>
                  <a:cubicBezTo>
                    <a:pt x="394" y="613"/>
                    <a:pt x="393" y="599"/>
                    <a:pt x="394" y="586"/>
                  </a:cubicBezTo>
                  <a:cubicBezTo>
                    <a:pt x="394" y="580"/>
                    <a:pt x="394" y="573"/>
                    <a:pt x="395" y="567"/>
                  </a:cubicBezTo>
                  <a:cubicBezTo>
                    <a:pt x="398" y="560"/>
                    <a:pt x="401" y="553"/>
                    <a:pt x="404" y="547"/>
                  </a:cubicBezTo>
                  <a:cubicBezTo>
                    <a:pt x="407" y="541"/>
                    <a:pt x="410" y="536"/>
                    <a:pt x="414" y="531"/>
                  </a:cubicBezTo>
                  <a:cubicBezTo>
                    <a:pt x="416" y="528"/>
                    <a:pt x="414" y="520"/>
                    <a:pt x="414" y="516"/>
                  </a:cubicBezTo>
                  <a:cubicBezTo>
                    <a:pt x="389" y="531"/>
                    <a:pt x="379" y="563"/>
                    <a:pt x="352" y="573"/>
                  </a:cubicBezTo>
                  <a:cubicBezTo>
                    <a:pt x="325" y="584"/>
                    <a:pt x="298" y="591"/>
                    <a:pt x="281" y="616"/>
                  </a:cubicBezTo>
                  <a:cubicBezTo>
                    <a:pt x="265" y="638"/>
                    <a:pt x="259" y="666"/>
                    <a:pt x="254" y="693"/>
                  </a:cubicBezTo>
                  <a:cubicBezTo>
                    <a:pt x="250" y="721"/>
                    <a:pt x="250" y="754"/>
                    <a:pt x="237" y="781"/>
                  </a:cubicBezTo>
                  <a:cubicBezTo>
                    <a:pt x="231" y="792"/>
                    <a:pt x="221" y="800"/>
                    <a:pt x="213" y="809"/>
                  </a:cubicBezTo>
                  <a:cubicBezTo>
                    <a:pt x="204" y="818"/>
                    <a:pt x="196" y="829"/>
                    <a:pt x="192" y="841"/>
                  </a:cubicBezTo>
                  <a:cubicBezTo>
                    <a:pt x="187" y="852"/>
                    <a:pt x="185" y="864"/>
                    <a:pt x="188" y="875"/>
                  </a:cubicBezTo>
                  <a:cubicBezTo>
                    <a:pt x="191" y="886"/>
                    <a:pt x="203" y="888"/>
                    <a:pt x="202" y="899"/>
                  </a:cubicBezTo>
                  <a:cubicBezTo>
                    <a:pt x="201" y="911"/>
                    <a:pt x="189" y="917"/>
                    <a:pt x="181" y="907"/>
                  </a:cubicBezTo>
                  <a:cubicBezTo>
                    <a:pt x="175" y="898"/>
                    <a:pt x="171" y="886"/>
                    <a:pt x="169" y="875"/>
                  </a:cubicBezTo>
                  <a:cubicBezTo>
                    <a:pt x="168" y="864"/>
                    <a:pt x="168" y="852"/>
                    <a:pt x="172" y="841"/>
                  </a:cubicBezTo>
                  <a:cubicBezTo>
                    <a:pt x="177" y="828"/>
                    <a:pt x="188" y="819"/>
                    <a:pt x="197" y="809"/>
                  </a:cubicBezTo>
                  <a:cubicBezTo>
                    <a:pt x="208" y="798"/>
                    <a:pt x="219" y="786"/>
                    <a:pt x="225" y="771"/>
                  </a:cubicBezTo>
                  <a:cubicBezTo>
                    <a:pt x="233" y="753"/>
                    <a:pt x="233" y="736"/>
                    <a:pt x="234" y="717"/>
                  </a:cubicBezTo>
                  <a:cubicBezTo>
                    <a:pt x="235" y="680"/>
                    <a:pt x="240" y="642"/>
                    <a:pt x="250" y="607"/>
                  </a:cubicBezTo>
                  <a:cubicBezTo>
                    <a:pt x="220" y="608"/>
                    <a:pt x="192" y="595"/>
                    <a:pt x="163" y="593"/>
                  </a:cubicBezTo>
                  <a:cubicBezTo>
                    <a:pt x="136" y="591"/>
                    <a:pt x="108" y="595"/>
                    <a:pt x="84" y="606"/>
                  </a:cubicBezTo>
                  <a:cubicBezTo>
                    <a:pt x="63" y="615"/>
                    <a:pt x="45" y="630"/>
                    <a:pt x="29" y="647"/>
                  </a:cubicBezTo>
                  <a:cubicBezTo>
                    <a:pt x="23" y="654"/>
                    <a:pt x="15" y="660"/>
                    <a:pt x="5" y="652"/>
                  </a:cubicBezTo>
                  <a:cubicBezTo>
                    <a:pt x="0" y="648"/>
                    <a:pt x="2" y="641"/>
                    <a:pt x="2" y="635"/>
                  </a:cubicBezTo>
                  <a:cubicBezTo>
                    <a:pt x="10" y="633"/>
                    <a:pt x="18" y="633"/>
                    <a:pt x="26" y="630"/>
                  </a:cubicBezTo>
                  <a:cubicBezTo>
                    <a:pt x="39" y="626"/>
                    <a:pt x="49" y="613"/>
                    <a:pt x="60" y="604"/>
                  </a:cubicBezTo>
                  <a:cubicBezTo>
                    <a:pt x="72" y="594"/>
                    <a:pt x="86" y="584"/>
                    <a:pt x="101" y="577"/>
                  </a:cubicBezTo>
                  <a:cubicBezTo>
                    <a:pt x="111" y="571"/>
                    <a:pt x="122" y="573"/>
                    <a:pt x="134" y="573"/>
                  </a:cubicBezTo>
                  <a:cubicBezTo>
                    <a:pt x="152" y="574"/>
                    <a:pt x="170" y="574"/>
                    <a:pt x="188" y="574"/>
                  </a:cubicBezTo>
                  <a:cubicBezTo>
                    <a:pt x="198" y="574"/>
                    <a:pt x="209" y="572"/>
                    <a:pt x="219" y="575"/>
                  </a:cubicBezTo>
                  <a:cubicBezTo>
                    <a:pt x="247" y="584"/>
                    <a:pt x="270" y="571"/>
                    <a:pt x="293" y="559"/>
                  </a:cubicBezTo>
                  <a:cubicBezTo>
                    <a:pt x="319" y="545"/>
                    <a:pt x="344" y="535"/>
                    <a:pt x="358" y="507"/>
                  </a:cubicBezTo>
                  <a:cubicBezTo>
                    <a:pt x="361" y="501"/>
                    <a:pt x="364" y="494"/>
                    <a:pt x="367" y="487"/>
                  </a:cubicBezTo>
                  <a:cubicBezTo>
                    <a:pt x="365" y="482"/>
                    <a:pt x="362" y="477"/>
                    <a:pt x="357" y="474"/>
                  </a:cubicBezTo>
                  <a:cubicBezTo>
                    <a:pt x="347" y="467"/>
                    <a:pt x="334" y="464"/>
                    <a:pt x="323" y="458"/>
                  </a:cubicBezTo>
                  <a:cubicBezTo>
                    <a:pt x="296" y="444"/>
                    <a:pt x="263" y="453"/>
                    <a:pt x="236" y="462"/>
                  </a:cubicBezTo>
                  <a:cubicBezTo>
                    <a:pt x="225" y="465"/>
                    <a:pt x="215" y="468"/>
                    <a:pt x="204" y="473"/>
                  </a:cubicBezTo>
                  <a:cubicBezTo>
                    <a:pt x="200" y="475"/>
                    <a:pt x="195" y="477"/>
                    <a:pt x="191" y="479"/>
                  </a:cubicBezTo>
                  <a:cubicBezTo>
                    <a:pt x="185" y="483"/>
                    <a:pt x="182" y="489"/>
                    <a:pt x="177" y="494"/>
                  </a:cubicBezTo>
                  <a:cubicBezTo>
                    <a:pt x="172" y="498"/>
                    <a:pt x="164" y="498"/>
                    <a:pt x="158" y="500"/>
                  </a:cubicBezTo>
                  <a:cubicBezTo>
                    <a:pt x="152" y="502"/>
                    <a:pt x="145" y="505"/>
                    <a:pt x="138" y="508"/>
                  </a:cubicBezTo>
                  <a:cubicBezTo>
                    <a:pt x="125" y="514"/>
                    <a:pt x="113" y="521"/>
                    <a:pt x="101" y="530"/>
                  </a:cubicBezTo>
                  <a:cubicBezTo>
                    <a:pt x="91" y="537"/>
                    <a:pt x="82" y="546"/>
                    <a:pt x="73" y="555"/>
                  </a:cubicBezTo>
                  <a:cubicBezTo>
                    <a:pt x="65" y="564"/>
                    <a:pt x="57" y="576"/>
                    <a:pt x="46" y="563"/>
                  </a:cubicBezTo>
                  <a:cubicBezTo>
                    <a:pt x="40" y="557"/>
                    <a:pt x="39" y="544"/>
                    <a:pt x="50" y="544"/>
                  </a:cubicBezTo>
                  <a:cubicBezTo>
                    <a:pt x="55" y="544"/>
                    <a:pt x="62" y="546"/>
                    <a:pt x="65" y="541"/>
                  </a:cubicBezTo>
                  <a:cubicBezTo>
                    <a:pt x="69" y="535"/>
                    <a:pt x="74" y="529"/>
                    <a:pt x="79" y="523"/>
                  </a:cubicBezTo>
                  <a:cubicBezTo>
                    <a:pt x="92" y="512"/>
                    <a:pt x="106" y="503"/>
                    <a:pt x="122" y="497"/>
                  </a:cubicBezTo>
                  <a:cubicBezTo>
                    <a:pt x="138" y="491"/>
                    <a:pt x="155" y="489"/>
                    <a:pt x="167" y="476"/>
                  </a:cubicBezTo>
                  <a:cubicBezTo>
                    <a:pt x="156" y="468"/>
                    <a:pt x="144" y="461"/>
                    <a:pt x="134" y="452"/>
                  </a:cubicBezTo>
                  <a:cubicBezTo>
                    <a:pt x="124" y="444"/>
                    <a:pt x="119" y="429"/>
                    <a:pt x="105" y="430"/>
                  </a:cubicBezTo>
                  <a:cubicBezTo>
                    <a:pt x="93" y="430"/>
                    <a:pt x="90" y="442"/>
                    <a:pt x="83" y="449"/>
                  </a:cubicBezTo>
                  <a:cubicBezTo>
                    <a:pt x="74" y="458"/>
                    <a:pt x="58" y="448"/>
                    <a:pt x="56" y="437"/>
                  </a:cubicBezTo>
                  <a:cubicBezTo>
                    <a:pt x="54" y="430"/>
                    <a:pt x="83" y="425"/>
                    <a:pt x="88" y="424"/>
                  </a:cubicBezTo>
                  <a:cubicBezTo>
                    <a:pt x="95" y="422"/>
                    <a:pt x="102" y="421"/>
                    <a:pt x="109" y="420"/>
                  </a:cubicBezTo>
                  <a:cubicBezTo>
                    <a:pt x="117" y="422"/>
                    <a:pt x="124" y="425"/>
                    <a:pt x="131" y="429"/>
                  </a:cubicBezTo>
                  <a:cubicBezTo>
                    <a:pt x="140" y="435"/>
                    <a:pt x="146" y="445"/>
                    <a:pt x="155" y="451"/>
                  </a:cubicBezTo>
                  <a:cubicBezTo>
                    <a:pt x="167" y="459"/>
                    <a:pt x="180" y="455"/>
                    <a:pt x="192" y="450"/>
                  </a:cubicBezTo>
                  <a:cubicBezTo>
                    <a:pt x="217" y="439"/>
                    <a:pt x="245" y="425"/>
                    <a:pt x="274" y="424"/>
                  </a:cubicBezTo>
                  <a:cubicBezTo>
                    <a:pt x="284" y="424"/>
                    <a:pt x="292" y="424"/>
                    <a:pt x="300" y="417"/>
                  </a:cubicBezTo>
                  <a:cubicBezTo>
                    <a:pt x="312" y="406"/>
                    <a:pt x="322" y="394"/>
                    <a:pt x="333" y="382"/>
                  </a:cubicBezTo>
                  <a:cubicBezTo>
                    <a:pt x="343" y="372"/>
                    <a:pt x="356" y="369"/>
                    <a:pt x="366" y="359"/>
                  </a:cubicBezTo>
                  <a:cubicBezTo>
                    <a:pt x="372" y="354"/>
                    <a:pt x="388" y="341"/>
                    <a:pt x="385" y="332"/>
                  </a:cubicBezTo>
                  <a:cubicBezTo>
                    <a:pt x="382" y="319"/>
                    <a:pt x="365" y="318"/>
                    <a:pt x="354" y="314"/>
                  </a:cubicBezTo>
                  <a:cubicBezTo>
                    <a:pt x="341" y="309"/>
                    <a:pt x="327" y="303"/>
                    <a:pt x="318" y="292"/>
                  </a:cubicBezTo>
                  <a:cubicBezTo>
                    <a:pt x="304" y="277"/>
                    <a:pt x="309" y="243"/>
                    <a:pt x="314" y="225"/>
                  </a:cubicBezTo>
                  <a:cubicBezTo>
                    <a:pt x="315" y="219"/>
                    <a:pt x="318" y="214"/>
                    <a:pt x="318" y="208"/>
                  </a:cubicBezTo>
                  <a:cubicBezTo>
                    <a:pt x="317" y="201"/>
                    <a:pt x="315" y="195"/>
                    <a:pt x="313" y="188"/>
                  </a:cubicBezTo>
                  <a:cubicBezTo>
                    <a:pt x="308" y="175"/>
                    <a:pt x="302" y="162"/>
                    <a:pt x="295" y="150"/>
                  </a:cubicBezTo>
                  <a:cubicBezTo>
                    <a:pt x="281" y="125"/>
                    <a:pt x="270" y="99"/>
                    <a:pt x="263" y="72"/>
                  </a:cubicBezTo>
                  <a:cubicBezTo>
                    <a:pt x="261" y="66"/>
                    <a:pt x="260" y="59"/>
                    <a:pt x="259" y="53"/>
                  </a:cubicBezTo>
                  <a:cubicBezTo>
                    <a:pt x="257" y="46"/>
                    <a:pt x="258" y="37"/>
                    <a:pt x="256" y="31"/>
                  </a:cubicBezTo>
                  <a:cubicBezTo>
                    <a:pt x="253" y="24"/>
                    <a:pt x="240" y="9"/>
                    <a:pt x="250" y="4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90" name="Freeform 7">
              <a:extLst>
                <a:ext uri="{FF2B5EF4-FFF2-40B4-BE49-F238E27FC236}">
                  <a16:creationId xmlns:a16="http://schemas.microsoft.com/office/drawing/2014/main" id="{658C2CC0-6E90-4165-9ED6-DB707DBF3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814"/>
              <a:ext cx="1982" cy="1706"/>
            </a:xfrm>
            <a:custGeom>
              <a:avLst/>
              <a:gdLst>
                <a:gd name="T0" fmla="*/ 1656 w 1136"/>
                <a:gd name="T1" fmla="*/ 876 h 917"/>
                <a:gd name="T2" fmla="*/ 2298 w 1136"/>
                <a:gd name="T3" fmla="*/ 1766 h 917"/>
                <a:gd name="T4" fmla="*/ 2298 w 1136"/>
                <a:gd name="T5" fmla="*/ 793 h 917"/>
                <a:gd name="T6" fmla="*/ 2460 w 1136"/>
                <a:gd name="T7" fmla="*/ 156 h 917"/>
                <a:gd name="T8" fmla="*/ 2603 w 1136"/>
                <a:gd name="T9" fmla="*/ 1178 h 917"/>
                <a:gd name="T10" fmla="*/ 3069 w 1136"/>
                <a:gd name="T11" fmla="*/ 906 h 917"/>
                <a:gd name="T12" fmla="*/ 3266 w 1136"/>
                <a:gd name="T13" fmla="*/ 683 h 917"/>
                <a:gd name="T14" fmla="*/ 2697 w 1136"/>
                <a:gd name="T15" fmla="*/ 1654 h 917"/>
                <a:gd name="T16" fmla="*/ 3728 w 1136"/>
                <a:gd name="T17" fmla="*/ 1405 h 917"/>
                <a:gd name="T18" fmla="*/ 4864 w 1136"/>
                <a:gd name="T19" fmla="*/ 837 h 917"/>
                <a:gd name="T20" fmla="*/ 4835 w 1136"/>
                <a:gd name="T21" fmla="*/ 502 h 917"/>
                <a:gd name="T22" fmla="*/ 4965 w 1136"/>
                <a:gd name="T23" fmla="*/ 1222 h 917"/>
                <a:gd name="T24" fmla="*/ 5777 w 1136"/>
                <a:gd name="T25" fmla="*/ 1198 h 917"/>
                <a:gd name="T26" fmla="*/ 5662 w 1136"/>
                <a:gd name="T27" fmla="*/ 1468 h 917"/>
                <a:gd name="T28" fmla="*/ 4636 w 1136"/>
                <a:gd name="T29" fmla="*/ 1540 h 917"/>
                <a:gd name="T30" fmla="*/ 4036 w 1136"/>
                <a:gd name="T31" fmla="*/ 1803 h 917"/>
                <a:gd name="T32" fmla="*/ 5093 w 1136"/>
                <a:gd name="T33" fmla="*/ 1996 h 917"/>
                <a:gd name="T34" fmla="*/ 4566 w 1136"/>
                <a:gd name="T35" fmla="*/ 2048 h 917"/>
                <a:gd name="T36" fmla="*/ 4423 w 1136"/>
                <a:gd name="T37" fmla="*/ 2417 h 917"/>
                <a:gd name="T38" fmla="*/ 5539 w 1136"/>
                <a:gd name="T39" fmla="*/ 2417 h 917"/>
                <a:gd name="T40" fmla="*/ 4794 w 1136"/>
                <a:gd name="T41" fmla="*/ 2651 h 917"/>
                <a:gd name="T42" fmla="*/ 5293 w 1136"/>
                <a:gd name="T43" fmla="*/ 3129 h 917"/>
                <a:gd name="T44" fmla="*/ 4022 w 1136"/>
                <a:gd name="T45" fmla="*/ 2454 h 917"/>
                <a:gd name="T46" fmla="*/ 4295 w 1136"/>
                <a:gd name="T47" fmla="*/ 3665 h 917"/>
                <a:gd name="T48" fmla="*/ 4835 w 1136"/>
                <a:gd name="T49" fmla="*/ 4699 h 917"/>
                <a:gd name="T50" fmla="*/ 4194 w 1136"/>
                <a:gd name="T51" fmla="*/ 3632 h 917"/>
                <a:gd name="T52" fmla="*/ 3601 w 1136"/>
                <a:gd name="T53" fmla="*/ 3032 h 917"/>
                <a:gd name="T54" fmla="*/ 3631 w 1136"/>
                <a:gd name="T55" fmla="*/ 3632 h 917"/>
                <a:gd name="T56" fmla="*/ 4477 w 1136"/>
                <a:gd name="T57" fmla="*/ 4863 h 917"/>
                <a:gd name="T58" fmla="*/ 4046 w 1136"/>
                <a:gd name="T59" fmla="*/ 4348 h 917"/>
                <a:gd name="T60" fmla="*/ 3892 w 1136"/>
                <a:gd name="T61" fmla="*/ 5068 h 917"/>
                <a:gd name="T62" fmla="*/ 3749 w 1136"/>
                <a:gd name="T63" fmla="*/ 5418 h 917"/>
                <a:gd name="T64" fmla="*/ 3835 w 1136"/>
                <a:gd name="T65" fmla="*/ 4251 h 917"/>
                <a:gd name="T66" fmla="*/ 2359 w 1136"/>
                <a:gd name="T67" fmla="*/ 3444 h 917"/>
                <a:gd name="T68" fmla="*/ 2453 w 1136"/>
                <a:gd name="T69" fmla="*/ 4675 h 917"/>
                <a:gd name="T70" fmla="*/ 2109 w 1136"/>
                <a:gd name="T71" fmla="*/ 4445 h 917"/>
                <a:gd name="T72" fmla="*/ 2097 w 1136"/>
                <a:gd name="T73" fmla="*/ 3652 h 917"/>
                <a:gd name="T74" fmla="*/ 1492 w 1136"/>
                <a:gd name="T75" fmla="*/ 3966 h 917"/>
                <a:gd name="T76" fmla="*/ 998 w 1136"/>
                <a:gd name="T77" fmla="*/ 5635 h 917"/>
                <a:gd name="T78" fmla="*/ 1047 w 1136"/>
                <a:gd name="T79" fmla="*/ 5209 h 917"/>
                <a:gd name="T80" fmla="*/ 447 w 1136"/>
                <a:gd name="T81" fmla="*/ 3901 h 917"/>
                <a:gd name="T82" fmla="*/ 319 w 1136"/>
                <a:gd name="T83" fmla="*/ 3890 h 917"/>
                <a:gd name="T84" fmla="*/ 1556 w 1136"/>
                <a:gd name="T85" fmla="*/ 3600 h 917"/>
                <a:gd name="T86" fmla="*/ 1254 w 1136"/>
                <a:gd name="T87" fmla="*/ 2977 h 917"/>
                <a:gd name="T88" fmla="*/ 733 w 1136"/>
                <a:gd name="T89" fmla="*/ 3271 h 917"/>
                <a:gd name="T90" fmla="*/ 344 w 1136"/>
                <a:gd name="T91" fmla="*/ 3483 h 917"/>
                <a:gd name="T92" fmla="*/ 557 w 1136"/>
                <a:gd name="T93" fmla="*/ 2768 h 917"/>
                <a:gd name="T94" fmla="*/ 698 w 1136"/>
                <a:gd name="T95" fmla="*/ 2763 h 917"/>
                <a:gd name="T96" fmla="*/ 1769 w 1136"/>
                <a:gd name="T97" fmla="*/ 2461 h 917"/>
                <a:gd name="T98" fmla="*/ 1668 w 1136"/>
                <a:gd name="T99" fmla="*/ 1451 h 917"/>
                <a:gd name="T100" fmla="*/ 1377 w 1136"/>
                <a:gd name="T101" fmla="*/ 342 h 9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36" h="917">
                  <a:moveTo>
                    <a:pt x="250" y="4"/>
                  </a:moveTo>
                  <a:cubicBezTo>
                    <a:pt x="256" y="1"/>
                    <a:pt x="270" y="0"/>
                    <a:pt x="274" y="7"/>
                  </a:cubicBezTo>
                  <a:cubicBezTo>
                    <a:pt x="277" y="11"/>
                    <a:pt x="275" y="19"/>
                    <a:pt x="275" y="24"/>
                  </a:cubicBezTo>
                  <a:cubicBezTo>
                    <a:pt x="274" y="33"/>
                    <a:pt x="274" y="42"/>
                    <a:pt x="274" y="51"/>
                  </a:cubicBezTo>
                  <a:cubicBezTo>
                    <a:pt x="276" y="81"/>
                    <a:pt x="295" y="111"/>
                    <a:pt x="312" y="136"/>
                  </a:cubicBezTo>
                  <a:cubicBezTo>
                    <a:pt x="323" y="154"/>
                    <a:pt x="342" y="172"/>
                    <a:pt x="342" y="195"/>
                  </a:cubicBezTo>
                  <a:cubicBezTo>
                    <a:pt x="342" y="209"/>
                    <a:pt x="342" y="224"/>
                    <a:pt x="342" y="238"/>
                  </a:cubicBezTo>
                  <a:cubicBezTo>
                    <a:pt x="342" y="253"/>
                    <a:pt x="346" y="290"/>
                    <a:pt x="366" y="286"/>
                  </a:cubicBezTo>
                  <a:cubicBezTo>
                    <a:pt x="381" y="283"/>
                    <a:pt x="395" y="280"/>
                    <a:pt x="410" y="277"/>
                  </a:cubicBezTo>
                  <a:cubicBezTo>
                    <a:pt x="418" y="276"/>
                    <a:pt x="426" y="275"/>
                    <a:pt x="433" y="274"/>
                  </a:cubicBezTo>
                  <a:cubicBezTo>
                    <a:pt x="440" y="273"/>
                    <a:pt x="457" y="274"/>
                    <a:pt x="459" y="268"/>
                  </a:cubicBezTo>
                  <a:cubicBezTo>
                    <a:pt x="468" y="247"/>
                    <a:pt x="465" y="226"/>
                    <a:pt x="461" y="205"/>
                  </a:cubicBezTo>
                  <a:cubicBezTo>
                    <a:pt x="460" y="196"/>
                    <a:pt x="458" y="188"/>
                    <a:pt x="457" y="179"/>
                  </a:cubicBezTo>
                  <a:cubicBezTo>
                    <a:pt x="455" y="174"/>
                    <a:pt x="455" y="168"/>
                    <a:pt x="452" y="163"/>
                  </a:cubicBezTo>
                  <a:cubicBezTo>
                    <a:pt x="444" y="153"/>
                    <a:pt x="433" y="136"/>
                    <a:pt x="433" y="123"/>
                  </a:cubicBezTo>
                  <a:cubicBezTo>
                    <a:pt x="433" y="107"/>
                    <a:pt x="437" y="91"/>
                    <a:pt x="441" y="75"/>
                  </a:cubicBezTo>
                  <a:cubicBezTo>
                    <a:pt x="442" y="68"/>
                    <a:pt x="444" y="61"/>
                    <a:pt x="445" y="53"/>
                  </a:cubicBezTo>
                  <a:cubicBezTo>
                    <a:pt x="446" y="49"/>
                    <a:pt x="441" y="45"/>
                    <a:pt x="438" y="42"/>
                  </a:cubicBezTo>
                  <a:cubicBezTo>
                    <a:pt x="431" y="34"/>
                    <a:pt x="428" y="20"/>
                    <a:pt x="438" y="12"/>
                  </a:cubicBezTo>
                  <a:cubicBezTo>
                    <a:pt x="448" y="3"/>
                    <a:pt x="459" y="15"/>
                    <a:pt x="463" y="24"/>
                  </a:cubicBezTo>
                  <a:cubicBezTo>
                    <a:pt x="468" y="36"/>
                    <a:pt x="468" y="53"/>
                    <a:pt x="464" y="65"/>
                  </a:cubicBezTo>
                  <a:cubicBezTo>
                    <a:pt x="461" y="75"/>
                    <a:pt x="452" y="81"/>
                    <a:pt x="449" y="90"/>
                  </a:cubicBezTo>
                  <a:cubicBezTo>
                    <a:pt x="443" y="105"/>
                    <a:pt x="448" y="110"/>
                    <a:pt x="456" y="122"/>
                  </a:cubicBezTo>
                  <a:cubicBezTo>
                    <a:pt x="465" y="135"/>
                    <a:pt x="473" y="148"/>
                    <a:pt x="479" y="162"/>
                  </a:cubicBezTo>
                  <a:cubicBezTo>
                    <a:pt x="483" y="169"/>
                    <a:pt x="486" y="176"/>
                    <a:pt x="490" y="183"/>
                  </a:cubicBezTo>
                  <a:cubicBezTo>
                    <a:pt x="492" y="188"/>
                    <a:pt x="491" y="191"/>
                    <a:pt x="496" y="190"/>
                  </a:cubicBezTo>
                  <a:cubicBezTo>
                    <a:pt x="501" y="188"/>
                    <a:pt x="505" y="187"/>
                    <a:pt x="509" y="184"/>
                  </a:cubicBezTo>
                  <a:cubicBezTo>
                    <a:pt x="520" y="178"/>
                    <a:pt x="529" y="167"/>
                    <a:pt x="540" y="161"/>
                  </a:cubicBezTo>
                  <a:cubicBezTo>
                    <a:pt x="546" y="158"/>
                    <a:pt x="553" y="157"/>
                    <a:pt x="559" y="155"/>
                  </a:cubicBezTo>
                  <a:cubicBezTo>
                    <a:pt x="567" y="152"/>
                    <a:pt x="573" y="147"/>
                    <a:pt x="578" y="141"/>
                  </a:cubicBezTo>
                  <a:cubicBezTo>
                    <a:pt x="587" y="132"/>
                    <a:pt x="594" y="119"/>
                    <a:pt x="599" y="107"/>
                  </a:cubicBezTo>
                  <a:cubicBezTo>
                    <a:pt x="603" y="96"/>
                    <a:pt x="602" y="81"/>
                    <a:pt x="616" y="79"/>
                  </a:cubicBezTo>
                  <a:cubicBezTo>
                    <a:pt x="624" y="78"/>
                    <a:pt x="639" y="83"/>
                    <a:pt x="638" y="94"/>
                  </a:cubicBezTo>
                  <a:cubicBezTo>
                    <a:pt x="637" y="100"/>
                    <a:pt x="630" y="103"/>
                    <a:pt x="625" y="104"/>
                  </a:cubicBezTo>
                  <a:cubicBezTo>
                    <a:pt x="622" y="105"/>
                    <a:pt x="618" y="106"/>
                    <a:pt x="615" y="106"/>
                  </a:cubicBezTo>
                  <a:cubicBezTo>
                    <a:pt x="614" y="111"/>
                    <a:pt x="613" y="115"/>
                    <a:pt x="612" y="119"/>
                  </a:cubicBezTo>
                  <a:cubicBezTo>
                    <a:pt x="605" y="143"/>
                    <a:pt x="587" y="160"/>
                    <a:pt x="565" y="172"/>
                  </a:cubicBezTo>
                  <a:cubicBezTo>
                    <a:pt x="545" y="184"/>
                    <a:pt x="518" y="190"/>
                    <a:pt x="504" y="211"/>
                  </a:cubicBezTo>
                  <a:cubicBezTo>
                    <a:pt x="498" y="219"/>
                    <a:pt x="490" y="235"/>
                    <a:pt x="495" y="246"/>
                  </a:cubicBezTo>
                  <a:cubicBezTo>
                    <a:pt x="497" y="251"/>
                    <a:pt x="503" y="259"/>
                    <a:pt x="508" y="257"/>
                  </a:cubicBezTo>
                  <a:cubicBezTo>
                    <a:pt x="515" y="253"/>
                    <a:pt x="522" y="249"/>
                    <a:pt x="529" y="244"/>
                  </a:cubicBezTo>
                  <a:cubicBezTo>
                    <a:pt x="556" y="226"/>
                    <a:pt x="578" y="208"/>
                    <a:pt x="612" y="211"/>
                  </a:cubicBezTo>
                  <a:cubicBezTo>
                    <a:pt x="628" y="212"/>
                    <a:pt x="643" y="214"/>
                    <a:pt x="659" y="217"/>
                  </a:cubicBezTo>
                  <a:cubicBezTo>
                    <a:pt x="665" y="219"/>
                    <a:pt x="672" y="220"/>
                    <a:pt x="678" y="222"/>
                  </a:cubicBezTo>
                  <a:cubicBezTo>
                    <a:pt x="686" y="222"/>
                    <a:pt x="695" y="220"/>
                    <a:pt x="702" y="218"/>
                  </a:cubicBezTo>
                  <a:cubicBezTo>
                    <a:pt x="726" y="210"/>
                    <a:pt x="745" y="190"/>
                    <a:pt x="771" y="190"/>
                  </a:cubicBezTo>
                  <a:cubicBezTo>
                    <a:pt x="783" y="190"/>
                    <a:pt x="797" y="192"/>
                    <a:pt x="808" y="199"/>
                  </a:cubicBezTo>
                  <a:cubicBezTo>
                    <a:pt x="820" y="205"/>
                    <a:pt x="840" y="202"/>
                    <a:pt x="854" y="201"/>
                  </a:cubicBezTo>
                  <a:cubicBezTo>
                    <a:pt x="878" y="199"/>
                    <a:pt x="908" y="192"/>
                    <a:pt x="918" y="167"/>
                  </a:cubicBezTo>
                  <a:cubicBezTo>
                    <a:pt x="923" y="156"/>
                    <a:pt x="923" y="142"/>
                    <a:pt x="916" y="130"/>
                  </a:cubicBezTo>
                  <a:cubicBezTo>
                    <a:pt x="908" y="118"/>
                    <a:pt x="902" y="103"/>
                    <a:pt x="899" y="89"/>
                  </a:cubicBezTo>
                  <a:cubicBezTo>
                    <a:pt x="896" y="74"/>
                    <a:pt x="896" y="58"/>
                    <a:pt x="901" y="43"/>
                  </a:cubicBezTo>
                  <a:cubicBezTo>
                    <a:pt x="903" y="36"/>
                    <a:pt x="915" y="22"/>
                    <a:pt x="924" y="29"/>
                  </a:cubicBezTo>
                  <a:cubicBezTo>
                    <a:pt x="930" y="34"/>
                    <a:pt x="927" y="48"/>
                    <a:pt x="922" y="52"/>
                  </a:cubicBezTo>
                  <a:cubicBezTo>
                    <a:pt x="915" y="59"/>
                    <a:pt x="909" y="67"/>
                    <a:pt x="910" y="78"/>
                  </a:cubicBezTo>
                  <a:cubicBezTo>
                    <a:pt x="910" y="81"/>
                    <a:pt x="912" y="85"/>
                    <a:pt x="913" y="89"/>
                  </a:cubicBezTo>
                  <a:cubicBezTo>
                    <a:pt x="917" y="97"/>
                    <a:pt x="920" y="105"/>
                    <a:pt x="923" y="113"/>
                  </a:cubicBezTo>
                  <a:cubicBezTo>
                    <a:pt x="929" y="129"/>
                    <a:pt x="935" y="140"/>
                    <a:pt x="934" y="157"/>
                  </a:cubicBezTo>
                  <a:cubicBezTo>
                    <a:pt x="934" y="164"/>
                    <a:pt x="934" y="172"/>
                    <a:pt x="934" y="180"/>
                  </a:cubicBezTo>
                  <a:cubicBezTo>
                    <a:pt x="934" y="183"/>
                    <a:pt x="935" y="187"/>
                    <a:pt x="935" y="190"/>
                  </a:cubicBezTo>
                  <a:cubicBezTo>
                    <a:pt x="936" y="195"/>
                    <a:pt x="940" y="193"/>
                    <a:pt x="944" y="193"/>
                  </a:cubicBezTo>
                  <a:cubicBezTo>
                    <a:pt x="960" y="194"/>
                    <a:pt x="975" y="198"/>
                    <a:pt x="990" y="203"/>
                  </a:cubicBezTo>
                  <a:cubicBezTo>
                    <a:pt x="1001" y="207"/>
                    <a:pt x="1013" y="212"/>
                    <a:pt x="1024" y="216"/>
                  </a:cubicBezTo>
                  <a:cubicBezTo>
                    <a:pt x="1036" y="221"/>
                    <a:pt x="1052" y="215"/>
                    <a:pt x="1063" y="208"/>
                  </a:cubicBezTo>
                  <a:cubicBezTo>
                    <a:pt x="1073" y="203"/>
                    <a:pt x="1081" y="194"/>
                    <a:pt x="1088" y="186"/>
                  </a:cubicBezTo>
                  <a:cubicBezTo>
                    <a:pt x="1090" y="182"/>
                    <a:pt x="1094" y="179"/>
                    <a:pt x="1095" y="175"/>
                  </a:cubicBezTo>
                  <a:cubicBezTo>
                    <a:pt x="1096" y="170"/>
                    <a:pt x="1096" y="164"/>
                    <a:pt x="1098" y="159"/>
                  </a:cubicBezTo>
                  <a:cubicBezTo>
                    <a:pt x="1105" y="142"/>
                    <a:pt x="1136" y="157"/>
                    <a:pt x="1123" y="171"/>
                  </a:cubicBezTo>
                  <a:cubicBezTo>
                    <a:pt x="1112" y="182"/>
                    <a:pt x="1101" y="193"/>
                    <a:pt x="1090" y="204"/>
                  </a:cubicBezTo>
                  <a:cubicBezTo>
                    <a:pt x="1082" y="212"/>
                    <a:pt x="1075" y="221"/>
                    <a:pt x="1066" y="228"/>
                  </a:cubicBezTo>
                  <a:cubicBezTo>
                    <a:pt x="1052" y="243"/>
                    <a:pt x="1021" y="234"/>
                    <a:pt x="1005" y="230"/>
                  </a:cubicBezTo>
                  <a:cubicBezTo>
                    <a:pt x="989" y="226"/>
                    <a:pt x="973" y="223"/>
                    <a:pt x="957" y="221"/>
                  </a:cubicBezTo>
                  <a:cubicBezTo>
                    <a:pt x="949" y="219"/>
                    <a:pt x="940" y="218"/>
                    <a:pt x="932" y="217"/>
                  </a:cubicBezTo>
                  <a:cubicBezTo>
                    <a:pt x="924" y="216"/>
                    <a:pt x="917" y="221"/>
                    <a:pt x="911" y="224"/>
                  </a:cubicBezTo>
                  <a:cubicBezTo>
                    <a:pt x="898" y="230"/>
                    <a:pt x="886" y="235"/>
                    <a:pt x="873" y="239"/>
                  </a:cubicBezTo>
                  <a:cubicBezTo>
                    <a:pt x="857" y="243"/>
                    <a:pt x="836" y="234"/>
                    <a:pt x="820" y="231"/>
                  </a:cubicBezTo>
                  <a:cubicBezTo>
                    <a:pt x="812" y="229"/>
                    <a:pt x="804" y="227"/>
                    <a:pt x="796" y="225"/>
                  </a:cubicBezTo>
                  <a:cubicBezTo>
                    <a:pt x="790" y="224"/>
                    <a:pt x="781" y="221"/>
                    <a:pt x="775" y="223"/>
                  </a:cubicBezTo>
                  <a:cubicBezTo>
                    <a:pt x="766" y="226"/>
                    <a:pt x="762" y="241"/>
                    <a:pt x="758" y="248"/>
                  </a:cubicBezTo>
                  <a:cubicBezTo>
                    <a:pt x="752" y="259"/>
                    <a:pt x="749" y="272"/>
                    <a:pt x="760" y="280"/>
                  </a:cubicBezTo>
                  <a:cubicBezTo>
                    <a:pt x="773" y="289"/>
                    <a:pt x="790" y="289"/>
                    <a:pt x="805" y="290"/>
                  </a:cubicBezTo>
                  <a:cubicBezTo>
                    <a:pt x="824" y="291"/>
                    <a:pt x="842" y="293"/>
                    <a:pt x="860" y="298"/>
                  </a:cubicBezTo>
                  <a:cubicBezTo>
                    <a:pt x="880" y="303"/>
                    <a:pt x="900" y="310"/>
                    <a:pt x="921" y="310"/>
                  </a:cubicBezTo>
                  <a:cubicBezTo>
                    <a:pt x="930" y="311"/>
                    <a:pt x="938" y="310"/>
                    <a:pt x="947" y="309"/>
                  </a:cubicBezTo>
                  <a:cubicBezTo>
                    <a:pt x="951" y="309"/>
                    <a:pt x="957" y="306"/>
                    <a:pt x="959" y="310"/>
                  </a:cubicBezTo>
                  <a:cubicBezTo>
                    <a:pt x="960" y="312"/>
                    <a:pt x="961" y="316"/>
                    <a:pt x="959" y="319"/>
                  </a:cubicBezTo>
                  <a:cubicBezTo>
                    <a:pt x="955" y="325"/>
                    <a:pt x="939" y="325"/>
                    <a:pt x="932" y="326"/>
                  </a:cubicBezTo>
                  <a:cubicBezTo>
                    <a:pt x="922" y="326"/>
                    <a:pt x="912" y="325"/>
                    <a:pt x="902" y="323"/>
                  </a:cubicBezTo>
                  <a:cubicBezTo>
                    <a:pt x="895" y="322"/>
                    <a:pt x="889" y="318"/>
                    <a:pt x="882" y="317"/>
                  </a:cubicBezTo>
                  <a:cubicBezTo>
                    <a:pt x="875" y="316"/>
                    <a:pt x="867" y="317"/>
                    <a:pt x="860" y="318"/>
                  </a:cubicBezTo>
                  <a:cubicBezTo>
                    <a:pt x="847" y="319"/>
                    <a:pt x="835" y="325"/>
                    <a:pt x="822" y="326"/>
                  </a:cubicBezTo>
                  <a:cubicBezTo>
                    <a:pt x="801" y="327"/>
                    <a:pt x="782" y="325"/>
                    <a:pt x="763" y="319"/>
                  </a:cubicBezTo>
                  <a:cubicBezTo>
                    <a:pt x="753" y="316"/>
                    <a:pt x="714" y="307"/>
                    <a:pt x="713" y="326"/>
                  </a:cubicBezTo>
                  <a:cubicBezTo>
                    <a:pt x="738" y="325"/>
                    <a:pt x="760" y="333"/>
                    <a:pt x="782" y="345"/>
                  </a:cubicBezTo>
                  <a:cubicBezTo>
                    <a:pt x="800" y="354"/>
                    <a:pt x="815" y="366"/>
                    <a:pt x="833" y="375"/>
                  </a:cubicBezTo>
                  <a:cubicBezTo>
                    <a:pt x="872" y="393"/>
                    <a:pt x="920" y="402"/>
                    <a:pt x="962" y="393"/>
                  </a:cubicBezTo>
                  <a:cubicBezTo>
                    <a:pt x="979" y="390"/>
                    <a:pt x="1008" y="381"/>
                    <a:pt x="1016" y="365"/>
                  </a:cubicBezTo>
                  <a:cubicBezTo>
                    <a:pt x="1021" y="355"/>
                    <a:pt x="1031" y="348"/>
                    <a:pt x="1042" y="348"/>
                  </a:cubicBezTo>
                  <a:cubicBezTo>
                    <a:pt x="1052" y="348"/>
                    <a:pt x="1056" y="360"/>
                    <a:pt x="1053" y="368"/>
                  </a:cubicBezTo>
                  <a:cubicBezTo>
                    <a:pt x="1051" y="372"/>
                    <a:pt x="1047" y="375"/>
                    <a:pt x="1043" y="375"/>
                  </a:cubicBezTo>
                  <a:cubicBezTo>
                    <a:pt x="1035" y="374"/>
                    <a:pt x="1030" y="374"/>
                    <a:pt x="1022" y="378"/>
                  </a:cubicBezTo>
                  <a:cubicBezTo>
                    <a:pt x="1010" y="385"/>
                    <a:pt x="998" y="395"/>
                    <a:pt x="988" y="405"/>
                  </a:cubicBezTo>
                  <a:cubicBezTo>
                    <a:pt x="983" y="411"/>
                    <a:pt x="981" y="413"/>
                    <a:pt x="974" y="415"/>
                  </a:cubicBezTo>
                  <a:cubicBezTo>
                    <a:pt x="966" y="416"/>
                    <a:pt x="958" y="417"/>
                    <a:pt x="951" y="417"/>
                  </a:cubicBezTo>
                  <a:cubicBezTo>
                    <a:pt x="935" y="417"/>
                    <a:pt x="919" y="414"/>
                    <a:pt x="903" y="412"/>
                  </a:cubicBezTo>
                  <a:cubicBezTo>
                    <a:pt x="930" y="433"/>
                    <a:pt x="957" y="454"/>
                    <a:pt x="986" y="471"/>
                  </a:cubicBezTo>
                  <a:cubicBezTo>
                    <a:pt x="994" y="470"/>
                    <a:pt x="1002" y="469"/>
                    <a:pt x="1011" y="468"/>
                  </a:cubicBezTo>
                  <a:cubicBezTo>
                    <a:pt x="1016" y="467"/>
                    <a:pt x="1026" y="465"/>
                    <a:pt x="1031" y="469"/>
                  </a:cubicBezTo>
                  <a:cubicBezTo>
                    <a:pt x="1039" y="475"/>
                    <a:pt x="1036" y="499"/>
                    <a:pt x="1023" y="494"/>
                  </a:cubicBezTo>
                  <a:cubicBezTo>
                    <a:pt x="1014" y="491"/>
                    <a:pt x="1007" y="486"/>
                    <a:pt x="997" y="486"/>
                  </a:cubicBezTo>
                  <a:cubicBezTo>
                    <a:pt x="992" y="487"/>
                    <a:pt x="986" y="487"/>
                    <a:pt x="981" y="487"/>
                  </a:cubicBezTo>
                  <a:cubicBezTo>
                    <a:pt x="974" y="487"/>
                    <a:pt x="971" y="483"/>
                    <a:pt x="965" y="479"/>
                  </a:cubicBezTo>
                  <a:cubicBezTo>
                    <a:pt x="940" y="462"/>
                    <a:pt x="911" y="449"/>
                    <a:pt x="883" y="437"/>
                  </a:cubicBezTo>
                  <a:cubicBezTo>
                    <a:pt x="854" y="424"/>
                    <a:pt x="826" y="410"/>
                    <a:pt x="797" y="396"/>
                  </a:cubicBezTo>
                  <a:cubicBezTo>
                    <a:pt x="785" y="390"/>
                    <a:pt x="770" y="381"/>
                    <a:pt x="757" y="381"/>
                  </a:cubicBezTo>
                  <a:cubicBezTo>
                    <a:pt x="743" y="381"/>
                    <a:pt x="735" y="391"/>
                    <a:pt x="737" y="404"/>
                  </a:cubicBezTo>
                  <a:cubicBezTo>
                    <a:pt x="738" y="413"/>
                    <a:pt x="749" y="421"/>
                    <a:pt x="754" y="428"/>
                  </a:cubicBezTo>
                  <a:cubicBezTo>
                    <a:pt x="762" y="437"/>
                    <a:pt x="770" y="447"/>
                    <a:pt x="776" y="457"/>
                  </a:cubicBezTo>
                  <a:cubicBezTo>
                    <a:pt x="790" y="479"/>
                    <a:pt x="799" y="503"/>
                    <a:pt x="804" y="528"/>
                  </a:cubicBezTo>
                  <a:cubicBezTo>
                    <a:pt x="807" y="541"/>
                    <a:pt x="809" y="555"/>
                    <a:pt x="809" y="569"/>
                  </a:cubicBezTo>
                  <a:cubicBezTo>
                    <a:pt x="810" y="576"/>
                    <a:pt x="810" y="584"/>
                    <a:pt x="809" y="591"/>
                  </a:cubicBezTo>
                  <a:cubicBezTo>
                    <a:pt x="809" y="602"/>
                    <a:pt x="810" y="607"/>
                    <a:pt x="815" y="616"/>
                  </a:cubicBezTo>
                  <a:cubicBezTo>
                    <a:pt x="828" y="640"/>
                    <a:pt x="849" y="655"/>
                    <a:pt x="866" y="675"/>
                  </a:cubicBezTo>
                  <a:cubicBezTo>
                    <a:pt x="873" y="684"/>
                    <a:pt x="874" y="697"/>
                    <a:pt x="881" y="706"/>
                  </a:cubicBezTo>
                  <a:cubicBezTo>
                    <a:pt x="888" y="715"/>
                    <a:pt x="906" y="720"/>
                    <a:pt x="910" y="730"/>
                  </a:cubicBezTo>
                  <a:cubicBezTo>
                    <a:pt x="914" y="742"/>
                    <a:pt x="904" y="746"/>
                    <a:pt x="895" y="745"/>
                  </a:cubicBezTo>
                  <a:cubicBezTo>
                    <a:pt x="881" y="742"/>
                    <a:pt x="873" y="735"/>
                    <a:pt x="869" y="722"/>
                  </a:cubicBezTo>
                  <a:cubicBezTo>
                    <a:pt x="862" y="696"/>
                    <a:pt x="841" y="679"/>
                    <a:pt x="825" y="659"/>
                  </a:cubicBezTo>
                  <a:cubicBezTo>
                    <a:pt x="808" y="639"/>
                    <a:pt x="797" y="612"/>
                    <a:pt x="792" y="586"/>
                  </a:cubicBezTo>
                  <a:cubicBezTo>
                    <a:pt x="791" y="579"/>
                    <a:pt x="790" y="572"/>
                    <a:pt x="790" y="564"/>
                  </a:cubicBezTo>
                  <a:cubicBezTo>
                    <a:pt x="790" y="556"/>
                    <a:pt x="791" y="548"/>
                    <a:pt x="789" y="540"/>
                  </a:cubicBezTo>
                  <a:cubicBezTo>
                    <a:pt x="784" y="524"/>
                    <a:pt x="780" y="508"/>
                    <a:pt x="773" y="493"/>
                  </a:cubicBezTo>
                  <a:cubicBezTo>
                    <a:pt x="768" y="481"/>
                    <a:pt x="757" y="469"/>
                    <a:pt x="747" y="461"/>
                  </a:cubicBezTo>
                  <a:cubicBezTo>
                    <a:pt x="741" y="457"/>
                    <a:pt x="722" y="446"/>
                    <a:pt x="715" y="450"/>
                  </a:cubicBezTo>
                  <a:cubicBezTo>
                    <a:pt x="703" y="457"/>
                    <a:pt x="690" y="464"/>
                    <a:pt x="678" y="471"/>
                  </a:cubicBezTo>
                  <a:cubicBezTo>
                    <a:pt x="659" y="482"/>
                    <a:pt x="639" y="484"/>
                    <a:pt x="618" y="487"/>
                  </a:cubicBezTo>
                  <a:cubicBezTo>
                    <a:pt x="605" y="488"/>
                    <a:pt x="591" y="489"/>
                    <a:pt x="584" y="502"/>
                  </a:cubicBezTo>
                  <a:cubicBezTo>
                    <a:pt x="581" y="510"/>
                    <a:pt x="597" y="522"/>
                    <a:pt x="602" y="525"/>
                  </a:cubicBezTo>
                  <a:cubicBezTo>
                    <a:pt x="613" y="534"/>
                    <a:pt x="626" y="538"/>
                    <a:pt x="639" y="543"/>
                  </a:cubicBezTo>
                  <a:cubicBezTo>
                    <a:pt x="654" y="549"/>
                    <a:pt x="669" y="556"/>
                    <a:pt x="684" y="564"/>
                  </a:cubicBezTo>
                  <a:cubicBezTo>
                    <a:pt x="711" y="578"/>
                    <a:pt x="732" y="594"/>
                    <a:pt x="747" y="621"/>
                  </a:cubicBezTo>
                  <a:cubicBezTo>
                    <a:pt x="759" y="642"/>
                    <a:pt x="767" y="667"/>
                    <a:pt x="790" y="680"/>
                  </a:cubicBezTo>
                  <a:cubicBezTo>
                    <a:pt x="815" y="694"/>
                    <a:pt x="838" y="707"/>
                    <a:pt x="855" y="732"/>
                  </a:cubicBezTo>
                  <a:cubicBezTo>
                    <a:pt x="862" y="743"/>
                    <a:pt x="870" y="753"/>
                    <a:pt x="855" y="761"/>
                  </a:cubicBezTo>
                  <a:cubicBezTo>
                    <a:pt x="849" y="765"/>
                    <a:pt x="846" y="760"/>
                    <a:pt x="843" y="755"/>
                  </a:cubicBezTo>
                  <a:cubicBezTo>
                    <a:pt x="840" y="748"/>
                    <a:pt x="836" y="743"/>
                    <a:pt x="830" y="738"/>
                  </a:cubicBezTo>
                  <a:cubicBezTo>
                    <a:pt x="826" y="734"/>
                    <a:pt x="820" y="731"/>
                    <a:pt x="815" y="729"/>
                  </a:cubicBezTo>
                  <a:cubicBezTo>
                    <a:pt x="813" y="728"/>
                    <a:pt x="808" y="727"/>
                    <a:pt x="806" y="725"/>
                  </a:cubicBezTo>
                  <a:cubicBezTo>
                    <a:pt x="803" y="722"/>
                    <a:pt x="800" y="718"/>
                    <a:pt x="796" y="714"/>
                  </a:cubicBezTo>
                  <a:cubicBezTo>
                    <a:pt x="785" y="701"/>
                    <a:pt x="774" y="688"/>
                    <a:pt x="762" y="675"/>
                  </a:cubicBezTo>
                  <a:cubicBezTo>
                    <a:pt x="759" y="671"/>
                    <a:pt x="746" y="650"/>
                    <a:pt x="740" y="658"/>
                  </a:cubicBezTo>
                  <a:cubicBezTo>
                    <a:pt x="737" y="663"/>
                    <a:pt x="740" y="669"/>
                    <a:pt x="741" y="674"/>
                  </a:cubicBezTo>
                  <a:cubicBezTo>
                    <a:pt x="742" y="681"/>
                    <a:pt x="743" y="688"/>
                    <a:pt x="744" y="694"/>
                  </a:cubicBezTo>
                  <a:cubicBezTo>
                    <a:pt x="746" y="711"/>
                    <a:pt x="746" y="728"/>
                    <a:pt x="746" y="745"/>
                  </a:cubicBezTo>
                  <a:cubicBezTo>
                    <a:pt x="745" y="759"/>
                    <a:pt x="737" y="774"/>
                    <a:pt x="733" y="787"/>
                  </a:cubicBezTo>
                  <a:cubicBezTo>
                    <a:pt x="730" y="798"/>
                    <a:pt x="720" y="821"/>
                    <a:pt x="728" y="832"/>
                  </a:cubicBezTo>
                  <a:cubicBezTo>
                    <a:pt x="733" y="840"/>
                    <a:pt x="743" y="844"/>
                    <a:pt x="743" y="855"/>
                  </a:cubicBezTo>
                  <a:cubicBezTo>
                    <a:pt x="742" y="862"/>
                    <a:pt x="735" y="880"/>
                    <a:pt x="724" y="874"/>
                  </a:cubicBezTo>
                  <a:cubicBezTo>
                    <a:pt x="720" y="871"/>
                    <a:pt x="717" y="863"/>
                    <a:pt x="715" y="858"/>
                  </a:cubicBezTo>
                  <a:cubicBezTo>
                    <a:pt x="712" y="852"/>
                    <a:pt x="709" y="847"/>
                    <a:pt x="706" y="841"/>
                  </a:cubicBezTo>
                  <a:cubicBezTo>
                    <a:pt x="703" y="835"/>
                    <a:pt x="701" y="829"/>
                    <a:pt x="699" y="822"/>
                  </a:cubicBezTo>
                  <a:cubicBezTo>
                    <a:pt x="697" y="813"/>
                    <a:pt x="702" y="807"/>
                    <a:pt x="707" y="799"/>
                  </a:cubicBezTo>
                  <a:cubicBezTo>
                    <a:pt x="711" y="791"/>
                    <a:pt x="722" y="777"/>
                    <a:pt x="722" y="768"/>
                  </a:cubicBezTo>
                  <a:cubicBezTo>
                    <a:pt x="722" y="764"/>
                    <a:pt x="722" y="760"/>
                    <a:pt x="722" y="756"/>
                  </a:cubicBezTo>
                  <a:cubicBezTo>
                    <a:pt x="722" y="724"/>
                    <a:pt x="722" y="692"/>
                    <a:pt x="722" y="660"/>
                  </a:cubicBezTo>
                  <a:cubicBezTo>
                    <a:pt x="722" y="612"/>
                    <a:pt x="660" y="599"/>
                    <a:pt x="627" y="581"/>
                  </a:cubicBezTo>
                  <a:cubicBezTo>
                    <a:pt x="599" y="565"/>
                    <a:pt x="574" y="544"/>
                    <a:pt x="547" y="527"/>
                  </a:cubicBezTo>
                  <a:cubicBezTo>
                    <a:pt x="534" y="519"/>
                    <a:pt x="520" y="513"/>
                    <a:pt x="505" y="507"/>
                  </a:cubicBezTo>
                  <a:cubicBezTo>
                    <a:pt x="497" y="504"/>
                    <a:pt x="481" y="498"/>
                    <a:pt x="473" y="506"/>
                  </a:cubicBezTo>
                  <a:cubicBezTo>
                    <a:pt x="462" y="514"/>
                    <a:pt x="453" y="526"/>
                    <a:pt x="444" y="535"/>
                  </a:cubicBezTo>
                  <a:cubicBezTo>
                    <a:pt x="434" y="544"/>
                    <a:pt x="423" y="552"/>
                    <a:pt x="422" y="567"/>
                  </a:cubicBezTo>
                  <a:cubicBezTo>
                    <a:pt x="422" y="582"/>
                    <a:pt x="421" y="597"/>
                    <a:pt x="424" y="612"/>
                  </a:cubicBezTo>
                  <a:cubicBezTo>
                    <a:pt x="425" y="618"/>
                    <a:pt x="429" y="622"/>
                    <a:pt x="433" y="628"/>
                  </a:cubicBezTo>
                  <a:cubicBezTo>
                    <a:pt x="437" y="634"/>
                    <a:pt x="441" y="640"/>
                    <a:pt x="445" y="647"/>
                  </a:cubicBezTo>
                  <a:cubicBezTo>
                    <a:pt x="457" y="672"/>
                    <a:pt x="462" y="699"/>
                    <a:pt x="462" y="726"/>
                  </a:cubicBezTo>
                  <a:cubicBezTo>
                    <a:pt x="460" y="726"/>
                    <a:pt x="452" y="728"/>
                    <a:pt x="450" y="726"/>
                  </a:cubicBezTo>
                  <a:cubicBezTo>
                    <a:pt x="449" y="714"/>
                    <a:pt x="447" y="703"/>
                    <a:pt x="445" y="691"/>
                  </a:cubicBezTo>
                  <a:cubicBezTo>
                    <a:pt x="443" y="680"/>
                    <a:pt x="441" y="669"/>
                    <a:pt x="436" y="659"/>
                  </a:cubicBezTo>
                  <a:cubicBezTo>
                    <a:pt x="431" y="649"/>
                    <a:pt x="424" y="640"/>
                    <a:pt x="418" y="631"/>
                  </a:cubicBezTo>
                  <a:cubicBezTo>
                    <a:pt x="419" y="653"/>
                    <a:pt x="413" y="675"/>
                    <a:pt x="397" y="690"/>
                  </a:cubicBezTo>
                  <a:cubicBezTo>
                    <a:pt x="393" y="694"/>
                    <a:pt x="379" y="701"/>
                    <a:pt x="382" y="691"/>
                  </a:cubicBezTo>
                  <a:cubicBezTo>
                    <a:pt x="386" y="679"/>
                    <a:pt x="390" y="667"/>
                    <a:pt x="395" y="656"/>
                  </a:cubicBezTo>
                  <a:cubicBezTo>
                    <a:pt x="400" y="645"/>
                    <a:pt x="403" y="636"/>
                    <a:pt x="399" y="625"/>
                  </a:cubicBezTo>
                  <a:cubicBezTo>
                    <a:pt x="394" y="613"/>
                    <a:pt x="393" y="599"/>
                    <a:pt x="394" y="586"/>
                  </a:cubicBezTo>
                  <a:cubicBezTo>
                    <a:pt x="394" y="580"/>
                    <a:pt x="394" y="573"/>
                    <a:pt x="395" y="567"/>
                  </a:cubicBezTo>
                  <a:cubicBezTo>
                    <a:pt x="398" y="560"/>
                    <a:pt x="401" y="553"/>
                    <a:pt x="404" y="547"/>
                  </a:cubicBezTo>
                  <a:cubicBezTo>
                    <a:pt x="407" y="541"/>
                    <a:pt x="410" y="536"/>
                    <a:pt x="414" y="531"/>
                  </a:cubicBezTo>
                  <a:cubicBezTo>
                    <a:pt x="416" y="528"/>
                    <a:pt x="414" y="520"/>
                    <a:pt x="414" y="516"/>
                  </a:cubicBezTo>
                  <a:cubicBezTo>
                    <a:pt x="389" y="531"/>
                    <a:pt x="379" y="563"/>
                    <a:pt x="352" y="573"/>
                  </a:cubicBezTo>
                  <a:cubicBezTo>
                    <a:pt x="325" y="584"/>
                    <a:pt x="298" y="591"/>
                    <a:pt x="281" y="616"/>
                  </a:cubicBezTo>
                  <a:cubicBezTo>
                    <a:pt x="265" y="638"/>
                    <a:pt x="259" y="666"/>
                    <a:pt x="254" y="693"/>
                  </a:cubicBezTo>
                  <a:cubicBezTo>
                    <a:pt x="250" y="721"/>
                    <a:pt x="250" y="754"/>
                    <a:pt x="237" y="781"/>
                  </a:cubicBezTo>
                  <a:cubicBezTo>
                    <a:pt x="231" y="792"/>
                    <a:pt x="221" y="800"/>
                    <a:pt x="213" y="809"/>
                  </a:cubicBezTo>
                  <a:cubicBezTo>
                    <a:pt x="204" y="818"/>
                    <a:pt x="196" y="829"/>
                    <a:pt x="192" y="841"/>
                  </a:cubicBezTo>
                  <a:cubicBezTo>
                    <a:pt x="187" y="852"/>
                    <a:pt x="185" y="864"/>
                    <a:pt x="188" y="875"/>
                  </a:cubicBezTo>
                  <a:cubicBezTo>
                    <a:pt x="191" y="886"/>
                    <a:pt x="203" y="888"/>
                    <a:pt x="202" y="899"/>
                  </a:cubicBezTo>
                  <a:cubicBezTo>
                    <a:pt x="201" y="911"/>
                    <a:pt x="189" y="917"/>
                    <a:pt x="181" y="907"/>
                  </a:cubicBezTo>
                  <a:cubicBezTo>
                    <a:pt x="175" y="898"/>
                    <a:pt x="171" y="886"/>
                    <a:pt x="169" y="875"/>
                  </a:cubicBezTo>
                  <a:cubicBezTo>
                    <a:pt x="168" y="864"/>
                    <a:pt x="168" y="852"/>
                    <a:pt x="172" y="841"/>
                  </a:cubicBezTo>
                  <a:cubicBezTo>
                    <a:pt x="177" y="828"/>
                    <a:pt x="188" y="819"/>
                    <a:pt x="197" y="809"/>
                  </a:cubicBezTo>
                  <a:cubicBezTo>
                    <a:pt x="208" y="798"/>
                    <a:pt x="219" y="786"/>
                    <a:pt x="225" y="771"/>
                  </a:cubicBezTo>
                  <a:cubicBezTo>
                    <a:pt x="233" y="753"/>
                    <a:pt x="233" y="736"/>
                    <a:pt x="234" y="717"/>
                  </a:cubicBezTo>
                  <a:cubicBezTo>
                    <a:pt x="235" y="680"/>
                    <a:pt x="240" y="642"/>
                    <a:pt x="250" y="607"/>
                  </a:cubicBezTo>
                  <a:cubicBezTo>
                    <a:pt x="220" y="608"/>
                    <a:pt x="192" y="595"/>
                    <a:pt x="163" y="593"/>
                  </a:cubicBezTo>
                  <a:cubicBezTo>
                    <a:pt x="136" y="591"/>
                    <a:pt x="108" y="595"/>
                    <a:pt x="84" y="606"/>
                  </a:cubicBezTo>
                  <a:cubicBezTo>
                    <a:pt x="63" y="615"/>
                    <a:pt x="45" y="630"/>
                    <a:pt x="29" y="647"/>
                  </a:cubicBezTo>
                  <a:cubicBezTo>
                    <a:pt x="23" y="654"/>
                    <a:pt x="15" y="660"/>
                    <a:pt x="5" y="652"/>
                  </a:cubicBezTo>
                  <a:cubicBezTo>
                    <a:pt x="0" y="648"/>
                    <a:pt x="2" y="641"/>
                    <a:pt x="2" y="635"/>
                  </a:cubicBezTo>
                  <a:cubicBezTo>
                    <a:pt x="10" y="633"/>
                    <a:pt x="18" y="633"/>
                    <a:pt x="26" y="630"/>
                  </a:cubicBezTo>
                  <a:cubicBezTo>
                    <a:pt x="39" y="626"/>
                    <a:pt x="49" y="613"/>
                    <a:pt x="60" y="604"/>
                  </a:cubicBezTo>
                  <a:cubicBezTo>
                    <a:pt x="72" y="594"/>
                    <a:pt x="86" y="584"/>
                    <a:pt x="101" y="577"/>
                  </a:cubicBezTo>
                  <a:cubicBezTo>
                    <a:pt x="111" y="571"/>
                    <a:pt x="122" y="573"/>
                    <a:pt x="134" y="573"/>
                  </a:cubicBezTo>
                  <a:cubicBezTo>
                    <a:pt x="152" y="574"/>
                    <a:pt x="170" y="574"/>
                    <a:pt x="188" y="574"/>
                  </a:cubicBezTo>
                  <a:cubicBezTo>
                    <a:pt x="198" y="574"/>
                    <a:pt x="209" y="572"/>
                    <a:pt x="219" y="575"/>
                  </a:cubicBezTo>
                  <a:cubicBezTo>
                    <a:pt x="247" y="584"/>
                    <a:pt x="270" y="571"/>
                    <a:pt x="293" y="559"/>
                  </a:cubicBezTo>
                  <a:cubicBezTo>
                    <a:pt x="319" y="545"/>
                    <a:pt x="344" y="535"/>
                    <a:pt x="358" y="507"/>
                  </a:cubicBezTo>
                  <a:cubicBezTo>
                    <a:pt x="361" y="501"/>
                    <a:pt x="364" y="494"/>
                    <a:pt x="367" y="487"/>
                  </a:cubicBezTo>
                  <a:cubicBezTo>
                    <a:pt x="365" y="482"/>
                    <a:pt x="362" y="477"/>
                    <a:pt x="357" y="474"/>
                  </a:cubicBezTo>
                  <a:cubicBezTo>
                    <a:pt x="347" y="467"/>
                    <a:pt x="334" y="464"/>
                    <a:pt x="323" y="458"/>
                  </a:cubicBezTo>
                  <a:cubicBezTo>
                    <a:pt x="296" y="444"/>
                    <a:pt x="263" y="453"/>
                    <a:pt x="236" y="462"/>
                  </a:cubicBezTo>
                  <a:cubicBezTo>
                    <a:pt x="225" y="465"/>
                    <a:pt x="215" y="468"/>
                    <a:pt x="204" y="473"/>
                  </a:cubicBezTo>
                  <a:cubicBezTo>
                    <a:pt x="200" y="475"/>
                    <a:pt x="195" y="477"/>
                    <a:pt x="191" y="479"/>
                  </a:cubicBezTo>
                  <a:cubicBezTo>
                    <a:pt x="185" y="483"/>
                    <a:pt x="182" y="489"/>
                    <a:pt x="177" y="494"/>
                  </a:cubicBezTo>
                  <a:cubicBezTo>
                    <a:pt x="172" y="498"/>
                    <a:pt x="164" y="498"/>
                    <a:pt x="158" y="500"/>
                  </a:cubicBezTo>
                  <a:cubicBezTo>
                    <a:pt x="152" y="502"/>
                    <a:pt x="145" y="505"/>
                    <a:pt x="138" y="508"/>
                  </a:cubicBezTo>
                  <a:cubicBezTo>
                    <a:pt x="125" y="514"/>
                    <a:pt x="113" y="521"/>
                    <a:pt x="101" y="530"/>
                  </a:cubicBezTo>
                  <a:cubicBezTo>
                    <a:pt x="91" y="537"/>
                    <a:pt x="82" y="546"/>
                    <a:pt x="73" y="555"/>
                  </a:cubicBezTo>
                  <a:cubicBezTo>
                    <a:pt x="65" y="564"/>
                    <a:pt x="57" y="576"/>
                    <a:pt x="46" y="563"/>
                  </a:cubicBezTo>
                  <a:cubicBezTo>
                    <a:pt x="40" y="557"/>
                    <a:pt x="39" y="544"/>
                    <a:pt x="50" y="544"/>
                  </a:cubicBezTo>
                  <a:cubicBezTo>
                    <a:pt x="55" y="544"/>
                    <a:pt x="62" y="546"/>
                    <a:pt x="65" y="541"/>
                  </a:cubicBezTo>
                  <a:cubicBezTo>
                    <a:pt x="69" y="535"/>
                    <a:pt x="74" y="529"/>
                    <a:pt x="79" y="523"/>
                  </a:cubicBezTo>
                  <a:cubicBezTo>
                    <a:pt x="92" y="512"/>
                    <a:pt x="106" y="503"/>
                    <a:pt x="122" y="497"/>
                  </a:cubicBezTo>
                  <a:cubicBezTo>
                    <a:pt x="138" y="491"/>
                    <a:pt x="155" y="489"/>
                    <a:pt x="167" y="476"/>
                  </a:cubicBezTo>
                  <a:cubicBezTo>
                    <a:pt x="156" y="468"/>
                    <a:pt x="144" y="461"/>
                    <a:pt x="134" y="452"/>
                  </a:cubicBezTo>
                  <a:cubicBezTo>
                    <a:pt x="124" y="444"/>
                    <a:pt x="119" y="429"/>
                    <a:pt x="105" y="430"/>
                  </a:cubicBezTo>
                  <a:cubicBezTo>
                    <a:pt x="93" y="430"/>
                    <a:pt x="90" y="442"/>
                    <a:pt x="83" y="449"/>
                  </a:cubicBezTo>
                  <a:cubicBezTo>
                    <a:pt x="74" y="458"/>
                    <a:pt x="58" y="448"/>
                    <a:pt x="56" y="437"/>
                  </a:cubicBezTo>
                  <a:cubicBezTo>
                    <a:pt x="54" y="430"/>
                    <a:pt x="83" y="425"/>
                    <a:pt x="88" y="424"/>
                  </a:cubicBezTo>
                  <a:cubicBezTo>
                    <a:pt x="95" y="422"/>
                    <a:pt x="102" y="421"/>
                    <a:pt x="109" y="420"/>
                  </a:cubicBezTo>
                  <a:cubicBezTo>
                    <a:pt x="117" y="422"/>
                    <a:pt x="124" y="425"/>
                    <a:pt x="131" y="429"/>
                  </a:cubicBezTo>
                  <a:cubicBezTo>
                    <a:pt x="140" y="435"/>
                    <a:pt x="146" y="445"/>
                    <a:pt x="155" y="451"/>
                  </a:cubicBezTo>
                  <a:cubicBezTo>
                    <a:pt x="167" y="459"/>
                    <a:pt x="180" y="455"/>
                    <a:pt x="192" y="450"/>
                  </a:cubicBezTo>
                  <a:cubicBezTo>
                    <a:pt x="217" y="439"/>
                    <a:pt x="245" y="425"/>
                    <a:pt x="274" y="424"/>
                  </a:cubicBezTo>
                  <a:cubicBezTo>
                    <a:pt x="284" y="424"/>
                    <a:pt x="292" y="424"/>
                    <a:pt x="300" y="417"/>
                  </a:cubicBezTo>
                  <a:cubicBezTo>
                    <a:pt x="312" y="406"/>
                    <a:pt x="322" y="394"/>
                    <a:pt x="333" y="382"/>
                  </a:cubicBezTo>
                  <a:cubicBezTo>
                    <a:pt x="343" y="372"/>
                    <a:pt x="356" y="369"/>
                    <a:pt x="366" y="359"/>
                  </a:cubicBezTo>
                  <a:cubicBezTo>
                    <a:pt x="372" y="354"/>
                    <a:pt x="388" y="341"/>
                    <a:pt x="385" y="332"/>
                  </a:cubicBezTo>
                  <a:cubicBezTo>
                    <a:pt x="382" y="319"/>
                    <a:pt x="365" y="318"/>
                    <a:pt x="354" y="314"/>
                  </a:cubicBezTo>
                  <a:cubicBezTo>
                    <a:pt x="341" y="309"/>
                    <a:pt x="327" y="303"/>
                    <a:pt x="318" y="292"/>
                  </a:cubicBezTo>
                  <a:cubicBezTo>
                    <a:pt x="304" y="277"/>
                    <a:pt x="309" y="243"/>
                    <a:pt x="314" y="225"/>
                  </a:cubicBezTo>
                  <a:cubicBezTo>
                    <a:pt x="315" y="219"/>
                    <a:pt x="318" y="214"/>
                    <a:pt x="318" y="208"/>
                  </a:cubicBezTo>
                  <a:cubicBezTo>
                    <a:pt x="317" y="201"/>
                    <a:pt x="315" y="195"/>
                    <a:pt x="313" y="188"/>
                  </a:cubicBezTo>
                  <a:cubicBezTo>
                    <a:pt x="308" y="175"/>
                    <a:pt x="302" y="162"/>
                    <a:pt x="295" y="150"/>
                  </a:cubicBezTo>
                  <a:cubicBezTo>
                    <a:pt x="281" y="125"/>
                    <a:pt x="270" y="99"/>
                    <a:pt x="263" y="72"/>
                  </a:cubicBezTo>
                  <a:cubicBezTo>
                    <a:pt x="261" y="66"/>
                    <a:pt x="260" y="59"/>
                    <a:pt x="259" y="53"/>
                  </a:cubicBezTo>
                  <a:cubicBezTo>
                    <a:pt x="257" y="46"/>
                    <a:pt x="258" y="37"/>
                    <a:pt x="256" y="31"/>
                  </a:cubicBezTo>
                  <a:cubicBezTo>
                    <a:pt x="253" y="24"/>
                    <a:pt x="240" y="9"/>
                    <a:pt x="250" y="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1" name="Freeform 8">
              <a:extLst>
                <a:ext uri="{FF2B5EF4-FFF2-40B4-BE49-F238E27FC236}">
                  <a16:creationId xmlns:a16="http://schemas.microsoft.com/office/drawing/2014/main" id="{57A386FC-D8B2-4FFD-83F6-D91768F1B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313"/>
              <a:ext cx="228" cy="290"/>
            </a:xfrm>
            <a:custGeom>
              <a:avLst/>
              <a:gdLst>
                <a:gd name="T0" fmla="*/ 237 w 131"/>
                <a:gd name="T1" fmla="*/ 76 h 156"/>
                <a:gd name="T2" fmla="*/ 639 w 131"/>
                <a:gd name="T3" fmla="*/ 225 h 156"/>
                <a:gd name="T4" fmla="*/ 675 w 131"/>
                <a:gd name="T5" fmla="*/ 547 h 156"/>
                <a:gd name="T6" fmla="*/ 548 w 131"/>
                <a:gd name="T7" fmla="*/ 905 h 156"/>
                <a:gd name="T8" fmla="*/ 263 w 131"/>
                <a:gd name="T9" fmla="*/ 982 h 156"/>
                <a:gd name="T10" fmla="*/ 49 w 131"/>
                <a:gd name="T11" fmla="*/ 809 h 156"/>
                <a:gd name="T12" fmla="*/ 5 w 131"/>
                <a:gd name="T13" fmla="*/ 623 h 156"/>
                <a:gd name="T14" fmla="*/ 30 w 131"/>
                <a:gd name="T15" fmla="*/ 398 h 156"/>
                <a:gd name="T16" fmla="*/ 237 w 131"/>
                <a:gd name="T17" fmla="*/ 76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156">
                  <a:moveTo>
                    <a:pt x="45" y="12"/>
                  </a:moveTo>
                  <a:cubicBezTo>
                    <a:pt x="68" y="0"/>
                    <a:pt x="107" y="13"/>
                    <a:pt x="121" y="35"/>
                  </a:cubicBezTo>
                  <a:cubicBezTo>
                    <a:pt x="131" y="49"/>
                    <a:pt x="131" y="69"/>
                    <a:pt x="128" y="85"/>
                  </a:cubicBezTo>
                  <a:cubicBezTo>
                    <a:pt x="126" y="104"/>
                    <a:pt x="119" y="129"/>
                    <a:pt x="104" y="141"/>
                  </a:cubicBezTo>
                  <a:cubicBezTo>
                    <a:pt x="90" y="153"/>
                    <a:pt x="68" y="156"/>
                    <a:pt x="50" y="153"/>
                  </a:cubicBezTo>
                  <a:cubicBezTo>
                    <a:pt x="35" y="150"/>
                    <a:pt x="14" y="142"/>
                    <a:pt x="9" y="126"/>
                  </a:cubicBezTo>
                  <a:cubicBezTo>
                    <a:pt x="6" y="116"/>
                    <a:pt x="2" y="107"/>
                    <a:pt x="1" y="97"/>
                  </a:cubicBezTo>
                  <a:cubicBezTo>
                    <a:pt x="0" y="85"/>
                    <a:pt x="3" y="73"/>
                    <a:pt x="6" y="62"/>
                  </a:cubicBezTo>
                  <a:cubicBezTo>
                    <a:pt x="11" y="41"/>
                    <a:pt x="25" y="22"/>
                    <a:pt x="45" y="12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2" name="Freeform 9">
              <a:extLst>
                <a:ext uri="{FF2B5EF4-FFF2-40B4-BE49-F238E27FC236}">
                  <a16:creationId xmlns:a16="http://schemas.microsoft.com/office/drawing/2014/main" id="{CC81FFE3-E0DD-4FBA-A7DA-5C3EDF951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395"/>
              <a:ext cx="269" cy="325"/>
            </a:xfrm>
            <a:custGeom>
              <a:avLst/>
              <a:gdLst>
                <a:gd name="T0" fmla="*/ 536 w 154"/>
                <a:gd name="T1" fmla="*/ 0 h 175"/>
                <a:gd name="T2" fmla="*/ 307 w 154"/>
                <a:gd name="T3" fmla="*/ 290 h 175"/>
                <a:gd name="T4" fmla="*/ 79 w 154"/>
                <a:gd name="T5" fmla="*/ 552 h 175"/>
                <a:gd name="T6" fmla="*/ 278 w 154"/>
                <a:gd name="T7" fmla="*/ 1010 h 175"/>
                <a:gd name="T8" fmla="*/ 548 w 154"/>
                <a:gd name="T9" fmla="*/ 1099 h 175"/>
                <a:gd name="T10" fmla="*/ 821 w 154"/>
                <a:gd name="T11" fmla="*/ 1062 h 175"/>
                <a:gd name="T12" fmla="*/ 528 w 154"/>
                <a:gd name="T13" fmla="*/ 966 h 175"/>
                <a:gd name="T14" fmla="*/ 262 w 154"/>
                <a:gd name="T15" fmla="*/ 687 h 175"/>
                <a:gd name="T16" fmla="*/ 379 w 154"/>
                <a:gd name="T17" fmla="*/ 334 h 175"/>
                <a:gd name="T18" fmla="*/ 479 w 154"/>
                <a:gd name="T19" fmla="*/ 180 h 175"/>
                <a:gd name="T20" fmla="*/ 512 w 154"/>
                <a:gd name="T21" fmla="*/ 69 h 1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4" h="175">
                  <a:moveTo>
                    <a:pt x="101" y="0"/>
                  </a:moveTo>
                  <a:cubicBezTo>
                    <a:pt x="79" y="2"/>
                    <a:pt x="68" y="29"/>
                    <a:pt x="58" y="45"/>
                  </a:cubicBezTo>
                  <a:cubicBezTo>
                    <a:pt x="48" y="61"/>
                    <a:pt x="24" y="68"/>
                    <a:pt x="15" y="86"/>
                  </a:cubicBezTo>
                  <a:cubicBezTo>
                    <a:pt x="0" y="114"/>
                    <a:pt x="29" y="144"/>
                    <a:pt x="52" y="158"/>
                  </a:cubicBezTo>
                  <a:cubicBezTo>
                    <a:pt x="67" y="166"/>
                    <a:pt x="87" y="169"/>
                    <a:pt x="103" y="172"/>
                  </a:cubicBezTo>
                  <a:cubicBezTo>
                    <a:pt x="122" y="175"/>
                    <a:pt x="136" y="173"/>
                    <a:pt x="154" y="166"/>
                  </a:cubicBezTo>
                  <a:cubicBezTo>
                    <a:pt x="137" y="168"/>
                    <a:pt x="115" y="157"/>
                    <a:pt x="99" y="151"/>
                  </a:cubicBezTo>
                  <a:cubicBezTo>
                    <a:pt x="77" y="141"/>
                    <a:pt x="54" y="134"/>
                    <a:pt x="49" y="107"/>
                  </a:cubicBezTo>
                  <a:cubicBezTo>
                    <a:pt x="45" y="84"/>
                    <a:pt x="54" y="67"/>
                    <a:pt x="71" y="52"/>
                  </a:cubicBezTo>
                  <a:cubicBezTo>
                    <a:pt x="79" y="44"/>
                    <a:pt x="86" y="38"/>
                    <a:pt x="90" y="28"/>
                  </a:cubicBezTo>
                  <a:cubicBezTo>
                    <a:pt x="93" y="22"/>
                    <a:pt x="92" y="14"/>
                    <a:pt x="96" y="1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3" name="Freeform 10">
              <a:extLst>
                <a:ext uri="{FF2B5EF4-FFF2-40B4-BE49-F238E27FC236}">
                  <a16:creationId xmlns:a16="http://schemas.microsoft.com/office/drawing/2014/main" id="{1AD69B3F-EF36-4785-90AD-5FDAD0D5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596"/>
              <a:ext cx="263" cy="128"/>
            </a:xfrm>
            <a:custGeom>
              <a:avLst/>
              <a:gdLst>
                <a:gd name="T0" fmla="*/ 0 w 151"/>
                <a:gd name="T1" fmla="*/ 440 h 69"/>
                <a:gd name="T2" fmla="*/ 500 w 151"/>
                <a:gd name="T3" fmla="*/ 293 h 69"/>
                <a:gd name="T4" fmla="*/ 798 w 151"/>
                <a:gd name="T5" fmla="*/ 0 h 69"/>
                <a:gd name="T6" fmla="*/ 479 w 151"/>
                <a:gd name="T7" fmla="*/ 230 h 69"/>
                <a:gd name="T8" fmla="*/ 291 w 151"/>
                <a:gd name="T9" fmla="*/ 306 h 69"/>
                <a:gd name="T10" fmla="*/ 57 w 151"/>
                <a:gd name="T11" fmla="*/ 440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69">
                  <a:moveTo>
                    <a:pt x="0" y="69"/>
                  </a:moveTo>
                  <a:cubicBezTo>
                    <a:pt x="30" y="57"/>
                    <a:pt x="64" y="54"/>
                    <a:pt x="95" y="46"/>
                  </a:cubicBezTo>
                  <a:cubicBezTo>
                    <a:pt x="123" y="38"/>
                    <a:pt x="139" y="27"/>
                    <a:pt x="151" y="0"/>
                  </a:cubicBezTo>
                  <a:cubicBezTo>
                    <a:pt x="134" y="15"/>
                    <a:pt x="113" y="28"/>
                    <a:pt x="91" y="36"/>
                  </a:cubicBezTo>
                  <a:cubicBezTo>
                    <a:pt x="79" y="40"/>
                    <a:pt x="67" y="43"/>
                    <a:pt x="55" y="48"/>
                  </a:cubicBezTo>
                  <a:cubicBezTo>
                    <a:pt x="40" y="53"/>
                    <a:pt x="20" y="55"/>
                    <a:pt x="11" y="6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4" name="Freeform 11">
              <a:extLst>
                <a:ext uri="{FF2B5EF4-FFF2-40B4-BE49-F238E27FC236}">
                  <a16:creationId xmlns:a16="http://schemas.microsoft.com/office/drawing/2014/main" id="{3E63F6D0-AE59-4272-96A5-8793C0A82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380"/>
              <a:ext cx="33" cy="65"/>
            </a:xfrm>
            <a:custGeom>
              <a:avLst/>
              <a:gdLst>
                <a:gd name="T0" fmla="*/ 99 w 19"/>
                <a:gd name="T1" fmla="*/ 13 h 35"/>
                <a:gd name="T2" fmla="*/ 69 w 19"/>
                <a:gd name="T3" fmla="*/ 225 h 35"/>
                <a:gd name="T4" fmla="*/ 5 w 19"/>
                <a:gd name="T5" fmla="*/ 141 h 35"/>
                <a:gd name="T6" fmla="*/ 63 w 19"/>
                <a:gd name="T7" fmla="*/ 4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5">
                  <a:moveTo>
                    <a:pt x="19" y="2"/>
                  </a:moveTo>
                  <a:cubicBezTo>
                    <a:pt x="0" y="0"/>
                    <a:pt x="3" y="26"/>
                    <a:pt x="13" y="35"/>
                  </a:cubicBezTo>
                  <a:cubicBezTo>
                    <a:pt x="7" y="34"/>
                    <a:pt x="2" y="28"/>
                    <a:pt x="1" y="22"/>
                  </a:cubicBezTo>
                  <a:cubicBezTo>
                    <a:pt x="0" y="13"/>
                    <a:pt x="5" y="10"/>
                    <a:pt x="12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5" name="Freeform 12">
              <a:extLst>
                <a:ext uri="{FF2B5EF4-FFF2-40B4-BE49-F238E27FC236}">
                  <a16:creationId xmlns:a16="http://schemas.microsoft.com/office/drawing/2014/main" id="{8C6BA4D4-9B8E-4DAF-9479-DC0D3C73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1184"/>
              <a:ext cx="255" cy="129"/>
            </a:xfrm>
            <a:custGeom>
              <a:avLst/>
              <a:gdLst>
                <a:gd name="T0" fmla="*/ 777 w 146"/>
                <a:gd name="T1" fmla="*/ 181 h 69"/>
                <a:gd name="T2" fmla="*/ 0 w 146"/>
                <a:gd name="T3" fmla="*/ 451 h 69"/>
                <a:gd name="T4" fmla="*/ 363 w 146"/>
                <a:gd name="T5" fmla="*/ 254 h 69"/>
                <a:gd name="T6" fmla="*/ 728 w 146"/>
                <a:gd name="T7" fmla="*/ 209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69">
                  <a:moveTo>
                    <a:pt x="146" y="28"/>
                  </a:moveTo>
                  <a:cubicBezTo>
                    <a:pt x="94" y="0"/>
                    <a:pt x="38" y="27"/>
                    <a:pt x="0" y="69"/>
                  </a:cubicBezTo>
                  <a:cubicBezTo>
                    <a:pt x="23" y="60"/>
                    <a:pt x="43" y="44"/>
                    <a:pt x="68" y="39"/>
                  </a:cubicBezTo>
                  <a:cubicBezTo>
                    <a:pt x="91" y="34"/>
                    <a:pt x="114" y="32"/>
                    <a:pt x="137" y="3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6" name="Freeform 13">
              <a:extLst>
                <a:ext uri="{FF2B5EF4-FFF2-40B4-BE49-F238E27FC236}">
                  <a16:creationId xmlns:a16="http://schemas.microsoft.com/office/drawing/2014/main" id="{016BD197-C300-4427-BD57-57811134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795"/>
              <a:ext cx="223" cy="216"/>
            </a:xfrm>
            <a:custGeom>
              <a:avLst/>
              <a:gdLst>
                <a:gd name="T0" fmla="*/ 678 w 128"/>
                <a:gd name="T1" fmla="*/ 0 h 116"/>
                <a:gd name="T2" fmla="*/ 300 w 128"/>
                <a:gd name="T3" fmla="*/ 354 h 116"/>
                <a:gd name="T4" fmla="*/ 0 w 128"/>
                <a:gd name="T5" fmla="*/ 749 h 116"/>
                <a:gd name="T6" fmla="*/ 298 w 128"/>
                <a:gd name="T7" fmla="*/ 315 h 116"/>
                <a:gd name="T8" fmla="*/ 491 w 128"/>
                <a:gd name="T9" fmla="*/ 188 h 116"/>
                <a:gd name="T10" fmla="*/ 577 w 128"/>
                <a:gd name="T11" fmla="*/ 97 h 116"/>
                <a:gd name="T12" fmla="*/ 634 w 128"/>
                <a:gd name="T13" fmla="*/ 45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128" y="0"/>
                  </a:moveTo>
                  <a:cubicBezTo>
                    <a:pt x="107" y="22"/>
                    <a:pt x="85" y="42"/>
                    <a:pt x="57" y="55"/>
                  </a:cubicBezTo>
                  <a:cubicBezTo>
                    <a:pt x="32" y="67"/>
                    <a:pt x="6" y="87"/>
                    <a:pt x="0" y="116"/>
                  </a:cubicBezTo>
                  <a:cubicBezTo>
                    <a:pt x="5" y="87"/>
                    <a:pt x="32" y="63"/>
                    <a:pt x="56" y="49"/>
                  </a:cubicBezTo>
                  <a:cubicBezTo>
                    <a:pt x="69" y="41"/>
                    <a:pt x="82" y="39"/>
                    <a:pt x="93" y="29"/>
                  </a:cubicBezTo>
                  <a:cubicBezTo>
                    <a:pt x="99" y="24"/>
                    <a:pt x="103" y="20"/>
                    <a:pt x="109" y="15"/>
                  </a:cubicBezTo>
                  <a:cubicBezTo>
                    <a:pt x="113" y="13"/>
                    <a:pt x="119" y="11"/>
                    <a:pt x="120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7" name="Freeform 14">
              <a:extLst>
                <a:ext uri="{FF2B5EF4-FFF2-40B4-BE49-F238E27FC236}">
                  <a16:creationId xmlns:a16="http://schemas.microsoft.com/office/drawing/2014/main" id="{1F8B5A23-989B-4025-8D0F-0E9D04ECD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864"/>
              <a:ext cx="145" cy="102"/>
            </a:xfrm>
            <a:custGeom>
              <a:avLst/>
              <a:gdLst>
                <a:gd name="T0" fmla="*/ 0 w 83"/>
                <a:gd name="T1" fmla="*/ 13 h 55"/>
                <a:gd name="T2" fmla="*/ 79 w 83"/>
                <a:gd name="T3" fmla="*/ 104 h 55"/>
                <a:gd name="T4" fmla="*/ 201 w 83"/>
                <a:gd name="T5" fmla="*/ 193 h 55"/>
                <a:gd name="T6" fmla="*/ 442 w 83"/>
                <a:gd name="T7" fmla="*/ 351 h 55"/>
                <a:gd name="T8" fmla="*/ 250 w 83"/>
                <a:gd name="T9" fmla="*/ 141 h 55"/>
                <a:gd name="T10" fmla="*/ 37 w 83"/>
                <a:gd name="T11" fmla="*/ 1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55">
                  <a:moveTo>
                    <a:pt x="0" y="2"/>
                  </a:moveTo>
                  <a:cubicBezTo>
                    <a:pt x="2" y="8"/>
                    <a:pt x="11" y="13"/>
                    <a:pt x="15" y="16"/>
                  </a:cubicBezTo>
                  <a:cubicBezTo>
                    <a:pt x="23" y="23"/>
                    <a:pt x="29" y="26"/>
                    <a:pt x="38" y="30"/>
                  </a:cubicBezTo>
                  <a:cubicBezTo>
                    <a:pt x="52" y="35"/>
                    <a:pt x="73" y="44"/>
                    <a:pt x="83" y="55"/>
                  </a:cubicBezTo>
                  <a:cubicBezTo>
                    <a:pt x="71" y="43"/>
                    <a:pt x="62" y="31"/>
                    <a:pt x="47" y="22"/>
                  </a:cubicBezTo>
                  <a:cubicBezTo>
                    <a:pt x="40" y="18"/>
                    <a:pt x="12" y="0"/>
                    <a:pt x="7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8" name="Freeform 15">
              <a:extLst>
                <a:ext uri="{FF2B5EF4-FFF2-40B4-BE49-F238E27FC236}">
                  <a16:creationId xmlns:a16="http://schemas.microsoft.com/office/drawing/2014/main" id="{EA94BD7C-0E54-47CB-AB1D-06EF289EB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196"/>
              <a:ext cx="122" cy="54"/>
            </a:xfrm>
            <a:custGeom>
              <a:avLst/>
              <a:gdLst>
                <a:gd name="T0" fmla="*/ 0 w 70"/>
                <a:gd name="T1" fmla="*/ 142 h 29"/>
                <a:gd name="T2" fmla="*/ 216 w 70"/>
                <a:gd name="T3" fmla="*/ 156 h 29"/>
                <a:gd name="T4" fmla="*/ 371 w 70"/>
                <a:gd name="T5" fmla="*/ 0 h 29"/>
                <a:gd name="T6" fmla="*/ 221 w 70"/>
                <a:gd name="T7" fmla="*/ 76 h 29"/>
                <a:gd name="T8" fmla="*/ 52 w 70"/>
                <a:gd name="T9" fmla="*/ 14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29">
                  <a:moveTo>
                    <a:pt x="0" y="22"/>
                  </a:moveTo>
                  <a:cubicBezTo>
                    <a:pt x="13" y="23"/>
                    <a:pt x="28" y="29"/>
                    <a:pt x="41" y="24"/>
                  </a:cubicBezTo>
                  <a:cubicBezTo>
                    <a:pt x="51" y="20"/>
                    <a:pt x="62" y="7"/>
                    <a:pt x="70" y="0"/>
                  </a:cubicBezTo>
                  <a:cubicBezTo>
                    <a:pt x="61" y="5"/>
                    <a:pt x="51" y="8"/>
                    <a:pt x="42" y="12"/>
                  </a:cubicBezTo>
                  <a:cubicBezTo>
                    <a:pt x="32" y="17"/>
                    <a:pt x="19" y="18"/>
                    <a:pt x="10" y="2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9" name="Freeform 16">
              <a:extLst>
                <a:ext uri="{FF2B5EF4-FFF2-40B4-BE49-F238E27FC236}">
                  <a16:creationId xmlns:a16="http://schemas.microsoft.com/office/drawing/2014/main" id="{D704A629-A3A7-4EB9-9EEF-66FE4B71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216"/>
              <a:ext cx="222" cy="365"/>
            </a:xfrm>
            <a:custGeom>
              <a:avLst/>
              <a:gdLst>
                <a:gd name="T0" fmla="*/ 0 w 127"/>
                <a:gd name="T1" fmla="*/ 201 h 196"/>
                <a:gd name="T2" fmla="*/ 392 w 127"/>
                <a:gd name="T3" fmla="*/ 166 h 196"/>
                <a:gd name="T4" fmla="*/ 678 w 127"/>
                <a:gd name="T5" fmla="*/ 13 h 196"/>
                <a:gd name="T6" fmla="*/ 498 w 127"/>
                <a:gd name="T7" fmla="*/ 298 h 196"/>
                <a:gd name="T8" fmla="*/ 322 w 127"/>
                <a:gd name="T9" fmla="*/ 562 h 196"/>
                <a:gd name="T10" fmla="*/ 287 w 127"/>
                <a:gd name="T11" fmla="*/ 1266 h 196"/>
                <a:gd name="T12" fmla="*/ 229 w 127"/>
                <a:gd name="T13" fmla="*/ 615 h 196"/>
                <a:gd name="T14" fmla="*/ 287 w 127"/>
                <a:gd name="T15" fmla="*/ 298 h 196"/>
                <a:gd name="T16" fmla="*/ 37 w 127"/>
                <a:gd name="T17" fmla="*/ 225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96">
                  <a:moveTo>
                    <a:pt x="0" y="31"/>
                  </a:moveTo>
                  <a:cubicBezTo>
                    <a:pt x="25" y="31"/>
                    <a:pt x="50" y="33"/>
                    <a:pt x="73" y="26"/>
                  </a:cubicBezTo>
                  <a:cubicBezTo>
                    <a:pt x="89" y="22"/>
                    <a:pt x="114" y="0"/>
                    <a:pt x="127" y="2"/>
                  </a:cubicBezTo>
                  <a:cubicBezTo>
                    <a:pt x="115" y="16"/>
                    <a:pt x="106" y="33"/>
                    <a:pt x="93" y="46"/>
                  </a:cubicBezTo>
                  <a:cubicBezTo>
                    <a:pt x="80" y="59"/>
                    <a:pt x="65" y="69"/>
                    <a:pt x="60" y="87"/>
                  </a:cubicBezTo>
                  <a:cubicBezTo>
                    <a:pt x="48" y="127"/>
                    <a:pt x="101" y="158"/>
                    <a:pt x="54" y="196"/>
                  </a:cubicBezTo>
                  <a:cubicBezTo>
                    <a:pt x="62" y="157"/>
                    <a:pt x="44" y="132"/>
                    <a:pt x="43" y="95"/>
                  </a:cubicBezTo>
                  <a:cubicBezTo>
                    <a:pt x="43" y="82"/>
                    <a:pt x="58" y="52"/>
                    <a:pt x="54" y="46"/>
                  </a:cubicBezTo>
                  <a:cubicBezTo>
                    <a:pt x="51" y="41"/>
                    <a:pt x="14" y="39"/>
                    <a:pt x="7" y="3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0" name="Freeform 17">
              <a:extLst>
                <a:ext uri="{FF2B5EF4-FFF2-40B4-BE49-F238E27FC236}">
                  <a16:creationId xmlns:a16="http://schemas.microsoft.com/office/drawing/2014/main" id="{A60890F3-0EEC-47FA-936C-31EAAC2BA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1287"/>
              <a:ext cx="193" cy="279"/>
            </a:xfrm>
            <a:custGeom>
              <a:avLst/>
              <a:gdLst>
                <a:gd name="T0" fmla="*/ 515 w 111"/>
                <a:gd name="T1" fmla="*/ 246 h 150"/>
                <a:gd name="T2" fmla="*/ 336 w 111"/>
                <a:gd name="T3" fmla="*/ 906 h 150"/>
                <a:gd name="T4" fmla="*/ 393 w 111"/>
                <a:gd name="T5" fmla="*/ 532 h 150"/>
                <a:gd name="T6" fmla="*/ 483 w 111"/>
                <a:gd name="T7" fmla="*/ 270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50">
                  <a:moveTo>
                    <a:pt x="98" y="38"/>
                  </a:moveTo>
                  <a:cubicBezTo>
                    <a:pt x="64" y="0"/>
                    <a:pt x="0" y="150"/>
                    <a:pt x="64" y="141"/>
                  </a:cubicBezTo>
                  <a:cubicBezTo>
                    <a:pt x="70" y="122"/>
                    <a:pt x="63" y="102"/>
                    <a:pt x="75" y="83"/>
                  </a:cubicBezTo>
                  <a:cubicBezTo>
                    <a:pt x="81" y="73"/>
                    <a:pt x="111" y="53"/>
                    <a:pt x="92" y="42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1" name="Freeform 18">
              <a:extLst>
                <a:ext uri="{FF2B5EF4-FFF2-40B4-BE49-F238E27FC236}">
                  <a16:creationId xmlns:a16="http://schemas.microsoft.com/office/drawing/2014/main" id="{CF1D358F-C44F-481C-A5A4-C6D1E50AE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354"/>
              <a:ext cx="69" cy="70"/>
            </a:xfrm>
            <a:custGeom>
              <a:avLst/>
              <a:gdLst>
                <a:gd name="T0" fmla="*/ 21 w 40"/>
                <a:gd name="T1" fmla="*/ 0 h 38"/>
                <a:gd name="T2" fmla="*/ 155 w 40"/>
                <a:gd name="T3" fmla="*/ 88 h 38"/>
                <a:gd name="T4" fmla="*/ 148 w 40"/>
                <a:gd name="T5" fmla="*/ 230 h 38"/>
                <a:gd name="T6" fmla="*/ 66 w 40"/>
                <a:gd name="T7" fmla="*/ 125 h 38"/>
                <a:gd name="T8" fmla="*/ 0 w 40"/>
                <a:gd name="T9" fmla="*/ 4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8">
                  <a:moveTo>
                    <a:pt x="4" y="0"/>
                  </a:moveTo>
                  <a:cubicBezTo>
                    <a:pt x="15" y="0"/>
                    <a:pt x="25" y="6"/>
                    <a:pt x="30" y="14"/>
                  </a:cubicBezTo>
                  <a:cubicBezTo>
                    <a:pt x="34" y="20"/>
                    <a:pt x="40" y="36"/>
                    <a:pt x="29" y="37"/>
                  </a:cubicBezTo>
                  <a:cubicBezTo>
                    <a:pt x="19" y="38"/>
                    <a:pt x="15" y="27"/>
                    <a:pt x="13" y="20"/>
                  </a:cubicBezTo>
                  <a:cubicBezTo>
                    <a:pt x="11" y="10"/>
                    <a:pt x="9" y="10"/>
                    <a:pt x="0" y="7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2" name="Freeform 19">
              <a:extLst>
                <a:ext uri="{FF2B5EF4-FFF2-40B4-BE49-F238E27FC236}">
                  <a16:creationId xmlns:a16="http://schemas.microsoft.com/office/drawing/2014/main" id="{7B90E931-F848-4E87-AB51-29FE64382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835"/>
              <a:ext cx="28" cy="57"/>
            </a:xfrm>
            <a:custGeom>
              <a:avLst/>
              <a:gdLst>
                <a:gd name="T0" fmla="*/ 86 w 16"/>
                <a:gd name="T1" fmla="*/ 57 h 31"/>
                <a:gd name="T2" fmla="*/ 16 w 16"/>
                <a:gd name="T3" fmla="*/ 61 h 31"/>
                <a:gd name="T4" fmla="*/ 56 w 16"/>
                <a:gd name="T5" fmla="*/ 178 h 31"/>
                <a:gd name="T6" fmla="*/ 86 w 16"/>
                <a:gd name="T7" fmla="*/ 6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1">
                  <a:moveTo>
                    <a:pt x="16" y="9"/>
                  </a:moveTo>
                  <a:cubicBezTo>
                    <a:pt x="15" y="0"/>
                    <a:pt x="6" y="5"/>
                    <a:pt x="3" y="10"/>
                  </a:cubicBezTo>
                  <a:cubicBezTo>
                    <a:pt x="0" y="16"/>
                    <a:pt x="0" y="31"/>
                    <a:pt x="10" y="29"/>
                  </a:cubicBezTo>
                  <a:cubicBezTo>
                    <a:pt x="11" y="22"/>
                    <a:pt x="10" y="15"/>
                    <a:pt x="16" y="1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3" name="Freeform 20">
              <a:extLst>
                <a:ext uri="{FF2B5EF4-FFF2-40B4-BE49-F238E27FC236}">
                  <a16:creationId xmlns:a16="http://schemas.microsoft.com/office/drawing/2014/main" id="{CA6B1520-40B4-43BF-AA65-CB33E653E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822"/>
              <a:ext cx="30" cy="27"/>
            </a:xfrm>
            <a:custGeom>
              <a:avLst/>
              <a:gdLst>
                <a:gd name="T0" fmla="*/ 86 w 17"/>
                <a:gd name="T1" fmla="*/ 45 h 15"/>
                <a:gd name="T2" fmla="*/ 7 w 17"/>
                <a:gd name="T3" fmla="*/ 41 h 15"/>
                <a:gd name="T4" fmla="*/ 94 w 17"/>
                <a:gd name="T5" fmla="*/ 4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6" y="8"/>
                  </a:moveTo>
                  <a:cubicBezTo>
                    <a:pt x="14" y="5"/>
                    <a:pt x="2" y="0"/>
                    <a:pt x="1" y="7"/>
                  </a:cubicBezTo>
                  <a:cubicBezTo>
                    <a:pt x="0" y="15"/>
                    <a:pt x="14" y="9"/>
                    <a:pt x="17" y="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4" name="Freeform 21">
              <a:extLst>
                <a:ext uri="{FF2B5EF4-FFF2-40B4-BE49-F238E27FC236}">
                  <a16:creationId xmlns:a16="http://schemas.microsoft.com/office/drawing/2014/main" id="{925D29C7-3CD8-49E6-A114-B5E030813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210"/>
              <a:ext cx="145" cy="155"/>
            </a:xfrm>
            <a:custGeom>
              <a:avLst/>
              <a:gdLst>
                <a:gd name="T0" fmla="*/ 356 w 83"/>
                <a:gd name="T1" fmla="*/ 0 h 83"/>
                <a:gd name="T2" fmla="*/ 369 w 83"/>
                <a:gd name="T3" fmla="*/ 233 h 83"/>
                <a:gd name="T4" fmla="*/ 306 w 83"/>
                <a:gd name="T5" fmla="*/ 411 h 83"/>
                <a:gd name="T6" fmla="*/ 159 w 83"/>
                <a:gd name="T7" fmla="*/ 463 h 83"/>
                <a:gd name="T8" fmla="*/ 0 w 83"/>
                <a:gd name="T9" fmla="*/ 527 h 83"/>
                <a:gd name="T10" fmla="*/ 171 w 83"/>
                <a:gd name="T11" fmla="*/ 482 h 83"/>
                <a:gd name="T12" fmla="*/ 351 w 83"/>
                <a:gd name="T13" fmla="*/ 435 h 83"/>
                <a:gd name="T14" fmla="*/ 348 w 83"/>
                <a:gd name="T15" fmla="*/ 32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83">
                  <a:moveTo>
                    <a:pt x="67" y="0"/>
                  </a:moveTo>
                  <a:cubicBezTo>
                    <a:pt x="63" y="8"/>
                    <a:pt x="70" y="26"/>
                    <a:pt x="69" y="36"/>
                  </a:cubicBezTo>
                  <a:cubicBezTo>
                    <a:pt x="68" y="46"/>
                    <a:pt x="66" y="57"/>
                    <a:pt x="57" y="63"/>
                  </a:cubicBezTo>
                  <a:cubicBezTo>
                    <a:pt x="49" y="68"/>
                    <a:pt x="39" y="70"/>
                    <a:pt x="30" y="71"/>
                  </a:cubicBezTo>
                  <a:cubicBezTo>
                    <a:pt x="19" y="73"/>
                    <a:pt x="10" y="77"/>
                    <a:pt x="0" y="81"/>
                  </a:cubicBezTo>
                  <a:cubicBezTo>
                    <a:pt x="9" y="83"/>
                    <a:pt x="22" y="74"/>
                    <a:pt x="32" y="74"/>
                  </a:cubicBezTo>
                  <a:cubicBezTo>
                    <a:pt x="43" y="73"/>
                    <a:pt x="57" y="75"/>
                    <a:pt x="66" y="67"/>
                  </a:cubicBezTo>
                  <a:cubicBezTo>
                    <a:pt x="83" y="52"/>
                    <a:pt x="71" y="22"/>
                    <a:pt x="65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5" name="Freeform 22">
              <a:extLst>
                <a:ext uri="{FF2B5EF4-FFF2-40B4-BE49-F238E27FC236}">
                  <a16:creationId xmlns:a16="http://schemas.microsoft.com/office/drawing/2014/main" id="{8A07447C-6B79-4A20-AC02-253F067E8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638"/>
              <a:ext cx="347" cy="51"/>
            </a:xfrm>
            <a:custGeom>
              <a:avLst/>
              <a:gdLst>
                <a:gd name="T0" fmla="*/ 0 w 199"/>
                <a:gd name="T1" fmla="*/ 0 h 27"/>
                <a:gd name="T2" fmla="*/ 265 w 199"/>
                <a:gd name="T3" fmla="*/ 153 h 27"/>
                <a:gd name="T4" fmla="*/ 535 w 199"/>
                <a:gd name="T5" fmla="*/ 181 h 27"/>
                <a:gd name="T6" fmla="*/ 821 w 199"/>
                <a:gd name="T7" fmla="*/ 136 h 27"/>
                <a:gd name="T8" fmla="*/ 1055 w 199"/>
                <a:gd name="T9" fmla="*/ 47 h 27"/>
                <a:gd name="T10" fmla="*/ 520 w 199"/>
                <a:gd name="T11" fmla="*/ 93 h 27"/>
                <a:gd name="T12" fmla="*/ 258 w 199"/>
                <a:gd name="T13" fmla="*/ 93 h 27"/>
                <a:gd name="T14" fmla="*/ 49 w 199"/>
                <a:gd name="T15" fmla="*/ 2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27">
                  <a:moveTo>
                    <a:pt x="0" y="0"/>
                  </a:moveTo>
                  <a:cubicBezTo>
                    <a:pt x="6" y="17"/>
                    <a:pt x="35" y="20"/>
                    <a:pt x="50" y="23"/>
                  </a:cubicBezTo>
                  <a:cubicBezTo>
                    <a:pt x="67" y="26"/>
                    <a:pt x="83" y="27"/>
                    <a:pt x="101" y="27"/>
                  </a:cubicBezTo>
                  <a:cubicBezTo>
                    <a:pt x="120" y="26"/>
                    <a:pt x="137" y="24"/>
                    <a:pt x="155" y="20"/>
                  </a:cubicBezTo>
                  <a:cubicBezTo>
                    <a:pt x="170" y="17"/>
                    <a:pt x="185" y="7"/>
                    <a:pt x="199" y="7"/>
                  </a:cubicBezTo>
                  <a:cubicBezTo>
                    <a:pt x="166" y="7"/>
                    <a:pt x="132" y="12"/>
                    <a:pt x="98" y="14"/>
                  </a:cubicBezTo>
                  <a:cubicBezTo>
                    <a:pt x="81" y="15"/>
                    <a:pt x="65" y="19"/>
                    <a:pt x="49" y="14"/>
                  </a:cubicBezTo>
                  <a:cubicBezTo>
                    <a:pt x="39" y="10"/>
                    <a:pt x="14" y="10"/>
                    <a:pt x="9" y="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6" name="Freeform 23">
              <a:extLst>
                <a:ext uri="{FF2B5EF4-FFF2-40B4-BE49-F238E27FC236}">
                  <a16:creationId xmlns:a16="http://schemas.microsoft.com/office/drawing/2014/main" id="{EECA7410-9E65-4BF0-AFD9-FFEC1C206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1519"/>
              <a:ext cx="209" cy="105"/>
            </a:xfrm>
            <a:custGeom>
              <a:avLst/>
              <a:gdLst>
                <a:gd name="T0" fmla="*/ 28 w 120"/>
                <a:gd name="T1" fmla="*/ 39 h 56"/>
                <a:gd name="T2" fmla="*/ 200 w 120"/>
                <a:gd name="T3" fmla="*/ 180 h 56"/>
                <a:gd name="T4" fmla="*/ 385 w 120"/>
                <a:gd name="T5" fmla="*/ 249 h 56"/>
                <a:gd name="T6" fmla="*/ 634 w 120"/>
                <a:gd name="T7" fmla="*/ 369 h 56"/>
                <a:gd name="T8" fmla="*/ 479 w 120"/>
                <a:gd name="T9" fmla="*/ 165 h 56"/>
                <a:gd name="T10" fmla="*/ 286 w 120"/>
                <a:gd name="T11" fmla="*/ 158 h 56"/>
                <a:gd name="T12" fmla="*/ 85 w 120"/>
                <a:gd name="T13" fmla="*/ 73 h 56"/>
                <a:gd name="T14" fmla="*/ 0 w 120"/>
                <a:gd name="T15" fmla="*/ 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56">
                  <a:moveTo>
                    <a:pt x="5" y="6"/>
                  </a:moveTo>
                  <a:cubicBezTo>
                    <a:pt x="16" y="13"/>
                    <a:pt x="26" y="22"/>
                    <a:pt x="38" y="27"/>
                  </a:cubicBezTo>
                  <a:cubicBezTo>
                    <a:pt x="49" y="32"/>
                    <a:pt x="62" y="34"/>
                    <a:pt x="73" y="38"/>
                  </a:cubicBezTo>
                  <a:cubicBezTo>
                    <a:pt x="88" y="44"/>
                    <a:pt x="107" y="47"/>
                    <a:pt x="120" y="56"/>
                  </a:cubicBezTo>
                  <a:cubicBezTo>
                    <a:pt x="110" y="50"/>
                    <a:pt x="82" y="42"/>
                    <a:pt x="91" y="25"/>
                  </a:cubicBezTo>
                  <a:cubicBezTo>
                    <a:pt x="79" y="25"/>
                    <a:pt x="66" y="25"/>
                    <a:pt x="54" y="24"/>
                  </a:cubicBezTo>
                  <a:cubicBezTo>
                    <a:pt x="40" y="24"/>
                    <a:pt x="28" y="19"/>
                    <a:pt x="16" y="11"/>
                  </a:cubicBezTo>
                  <a:cubicBezTo>
                    <a:pt x="11" y="8"/>
                    <a:pt x="3" y="1"/>
                    <a:pt x="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7" name="Freeform 24">
              <a:extLst>
                <a:ext uri="{FF2B5EF4-FFF2-40B4-BE49-F238E27FC236}">
                  <a16:creationId xmlns:a16="http://schemas.microsoft.com/office/drawing/2014/main" id="{B719B37B-AE75-42DF-B848-F33FECC4B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99"/>
              <a:ext cx="56" cy="113"/>
            </a:xfrm>
            <a:custGeom>
              <a:avLst/>
              <a:gdLst>
                <a:gd name="T0" fmla="*/ 114 w 32"/>
                <a:gd name="T1" fmla="*/ 0 h 61"/>
                <a:gd name="T2" fmla="*/ 172 w 32"/>
                <a:gd name="T3" fmla="*/ 382 h 61"/>
                <a:gd name="T4" fmla="*/ 114 w 32"/>
                <a:gd name="T5" fmla="*/ 246 h 61"/>
                <a:gd name="T6" fmla="*/ 86 w 32"/>
                <a:gd name="T7" fmla="*/ 82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61">
                  <a:moveTo>
                    <a:pt x="21" y="0"/>
                  </a:moveTo>
                  <a:cubicBezTo>
                    <a:pt x="0" y="3"/>
                    <a:pt x="12" y="61"/>
                    <a:pt x="32" y="60"/>
                  </a:cubicBezTo>
                  <a:cubicBezTo>
                    <a:pt x="32" y="52"/>
                    <a:pt x="25" y="45"/>
                    <a:pt x="21" y="39"/>
                  </a:cubicBezTo>
                  <a:cubicBezTo>
                    <a:pt x="18" y="31"/>
                    <a:pt x="16" y="22"/>
                    <a:pt x="16" y="1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8" name="Freeform 25">
              <a:extLst>
                <a:ext uri="{FF2B5EF4-FFF2-40B4-BE49-F238E27FC236}">
                  <a16:creationId xmlns:a16="http://schemas.microsoft.com/office/drawing/2014/main" id="{0569E80C-54B5-402E-A166-F8195745A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403"/>
              <a:ext cx="32" cy="90"/>
            </a:xfrm>
            <a:custGeom>
              <a:avLst/>
              <a:gdLst>
                <a:gd name="T0" fmla="*/ 0 w 18"/>
                <a:gd name="T1" fmla="*/ 0 h 48"/>
                <a:gd name="T2" fmla="*/ 28 w 18"/>
                <a:gd name="T3" fmla="*/ 186 h 48"/>
                <a:gd name="T4" fmla="*/ 101 w 18"/>
                <a:gd name="T5" fmla="*/ 317 h 48"/>
                <a:gd name="T6" fmla="*/ 44 w 18"/>
                <a:gd name="T7" fmla="*/ 173 h 48"/>
                <a:gd name="T8" fmla="*/ 12 w 18"/>
                <a:gd name="T9" fmla="*/ 2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8">
                  <a:moveTo>
                    <a:pt x="0" y="0"/>
                  </a:moveTo>
                  <a:cubicBezTo>
                    <a:pt x="5" y="7"/>
                    <a:pt x="2" y="20"/>
                    <a:pt x="5" y="28"/>
                  </a:cubicBezTo>
                  <a:cubicBezTo>
                    <a:pt x="7" y="36"/>
                    <a:pt x="11" y="44"/>
                    <a:pt x="18" y="48"/>
                  </a:cubicBezTo>
                  <a:cubicBezTo>
                    <a:pt x="16" y="40"/>
                    <a:pt x="11" y="34"/>
                    <a:pt x="8" y="26"/>
                  </a:cubicBezTo>
                  <a:cubicBezTo>
                    <a:pt x="6" y="19"/>
                    <a:pt x="6" y="9"/>
                    <a:pt x="2" y="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9" name="Freeform 26">
              <a:extLst>
                <a:ext uri="{FF2B5EF4-FFF2-40B4-BE49-F238E27FC236}">
                  <a16:creationId xmlns:a16="http://schemas.microsoft.com/office/drawing/2014/main" id="{D31F2A50-0B48-4787-80B7-BCE89DEE4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77"/>
              <a:ext cx="412" cy="408"/>
            </a:xfrm>
            <a:custGeom>
              <a:avLst/>
              <a:gdLst>
                <a:gd name="T0" fmla="*/ 37 w 236"/>
                <a:gd name="T1" fmla="*/ 1319 h 219"/>
                <a:gd name="T2" fmla="*/ 250 w 236"/>
                <a:gd name="T3" fmla="*/ 1107 h 219"/>
                <a:gd name="T4" fmla="*/ 569 w 236"/>
                <a:gd name="T5" fmla="*/ 542 h 219"/>
                <a:gd name="T6" fmla="*/ 990 w 236"/>
                <a:gd name="T7" fmla="*/ 173 h 219"/>
                <a:gd name="T8" fmla="*/ 1255 w 236"/>
                <a:gd name="T9" fmla="*/ 0 h 219"/>
                <a:gd name="T10" fmla="*/ 512 w 236"/>
                <a:gd name="T11" fmla="*/ 531 h 219"/>
                <a:gd name="T12" fmla="*/ 257 w 236"/>
                <a:gd name="T13" fmla="*/ 976 h 219"/>
                <a:gd name="T14" fmla="*/ 159 w 236"/>
                <a:gd name="T15" fmla="*/ 1170 h 219"/>
                <a:gd name="T16" fmla="*/ 73 w 236"/>
                <a:gd name="T17" fmla="*/ 1326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6" h="219">
                  <a:moveTo>
                    <a:pt x="7" y="204"/>
                  </a:moveTo>
                  <a:cubicBezTo>
                    <a:pt x="37" y="219"/>
                    <a:pt x="39" y="192"/>
                    <a:pt x="47" y="171"/>
                  </a:cubicBezTo>
                  <a:cubicBezTo>
                    <a:pt x="59" y="140"/>
                    <a:pt x="84" y="109"/>
                    <a:pt x="107" y="84"/>
                  </a:cubicBezTo>
                  <a:cubicBezTo>
                    <a:pt x="129" y="60"/>
                    <a:pt x="155" y="39"/>
                    <a:pt x="186" y="27"/>
                  </a:cubicBezTo>
                  <a:cubicBezTo>
                    <a:pt x="203" y="20"/>
                    <a:pt x="224" y="16"/>
                    <a:pt x="236" y="0"/>
                  </a:cubicBezTo>
                  <a:cubicBezTo>
                    <a:pt x="194" y="40"/>
                    <a:pt x="135" y="38"/>
                    <a:pt x="96" y="82"/>
                  </a:cubicBezTo>
                  <a:cubicBezTo>
                    <a:pt x="78" y="103"/>
                    <a:pt x="62" y="127"/>
                    <a:pt x="48" y="151"/>
                  </a:cubicBezTo>
                  <a:cubicBezTo>
                    <a:pt x="42" y="162"/>
                    <a:pt x="39" y="172"/>
                    <a:pt x="30" y="181"/>
                  </a:cubicBezTo>
                  <a:cubicBezTo>
                    <a:pt x="24" y="188"/>
                    <a:pt x="0" y="196"/>
                    <a:pt x="14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0" name="Oval 27">
              <a:extLst>
                <a:ext uri="{FF2B5EF4-FFF2-40B4-BE49-F238E27FC236}">
                  <a16:creationId xmlns:a16="http://schemas.microsoft.com/office/drawing/2014/main" id="{76C63136-CA9D-4475-8DF0-797BD24E3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1" y="1320"/>
              <a:ext cx="36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611" name="Oval 28">
              <a:extLst>
                <a:ext uri="{FF2B5EF4-FFF2-40B4-BE49-F238E27FC236}">
                  <a16:creationId xmlns:a16="http://schemas.microsoft.com/office/drawing/2014/main" id="{E5C009C3-FDE2-4B8B-804E-442F6B4B6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307"/>
              <a:ext cx="26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612" name="Oval 29">
              <a:extLst>
                <a:ext uri="{FF2B5EF4-FFF2-40B4-BE49-F238E27FC236}">
                  <a16:creationId xmlns:a16="http://schemas.microsoft.com/office/drawing/2014/main" id="{CB91C9D3-6610-488F-AE79-D960DB864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1663"/>
              <a:ext cx="26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613" name="Freeform 30">
              <a:extLst>
                <a:ext uri="{FF2B5EF4-FFF2-40B4-BE49-F238E27FC236}">
                  <a16:creationId xmlns:a16="http://schemas.microsoft.com/office/drawing/2014/main" id="{8CDDE702-0BB7-49FD-B6C3-63BD71B9B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820"/>
              <a:ext cx="32" cy="28"/>
            </a:xfrm>
            <a:custGeom>
              <a:avLst/>
              <a:gdLst>
                <a:gd name="T0" fmla="*/ 0 w 18"/>
                <a:gd name="T1" fmla="*/ 97 h 15"/>
                <a:gd name="T2" fmla="*/ 101 w 18"/>
                <a:gd name="T3" fmla="*/ 77 h 15"/>
                <a:gd name="T4" fmla="*/ 16 w 18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cubicBezTo>
                    <a:pt x="1" y="4"/>
                    <a:pt x="18" y="0"/>
                    <a:pt x="18" y="12"/>
                  </a:cubicBezTo>
                  <a:cubicBezTo>
                    <a:pt x="13" y="12"/>
                    <a:pt x="8" y="10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4" name="Freeform 31">
              <a:extLst>
                <a:ext uri="{FF2B5EF4-FFF2-40B4-BE49-F238E27FC236}">
                  <a16:creationId xmlns:a16="http://schemas.microsoft.com/office/drawing/2014/main" id="{A552921A-717B-4F4F-AC0B-6DAC912FA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835"/>
              <a:ext cx="35" cy="41"/>
            </a:xfrm>
            <a:custGeom>
              <a:avLst/>
              <a:gdLst>
                <a:gd name="T0" fmla="*/ 28 w 20"/>
                <a:gd name="T1" fmla="*/ 142 h 22"/>
                <a:gd name="T2" fmla="*/ 28 w 20"/>
                <a:gd name="T3" fmla="*/ 21 h 22"/>
                <a:gd name="T4" fmla="*/ 107 w 20"/>
                <a:gd name="T5" fmla="*/ 112 h 22"/>
                <a:gd name="T6" fmla="*/ 21 w 20"/>
                <a:gd name="T7" fmla="*/ 10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2">
                  <a:moveTo>
                    <a:pt x="5" y="22"/>
                  </a:moveTo>
                  <a:cubicBezTo>
                    <a:pt x="1" y="19"/>
                    <a:pt x="0" y="5"/>
                    <a:pt x="5" y="3"/>
                  </a:cubicBezTo>
                  <a:cubicBezTo>
                    <a:pt x="10" y="0"/>
                    <a:pt x="20" y="13"/>
                    <a:pt x="20" y="17"/>
                  </a:cubicBezTo>
                  <a:cubicBezTo>
                    <a:pt x="16" y="15"/>
                    <a:pt x="6" y="10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5" name="Freeform 32">
              <a:extLst>
                <a:ext uri="{FF2B5EF4-FFF2-40B4-BE49-F238E27FC236}">
                  <a16:creationId xmlns:a16="http://schemas.microsoft.com/office/drawing/2014/main" id="{8D9C0DFA-713B-4D50-885D-E7DA5C38D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961"/>
              <a:ext cx="31" cy="35"/>
            </a:xfrm>
            <a:custGeom>
              <a:avLst/>
              <a:gdLst>
                <a:gd name="T0" fmla="*/ 0 w 18"/>
                <a:gd name="T1" fmla="*/ 68 h 19"/>
                <a:gd name="T2" fmla="*/ 91 w 18"/>
                <a:gd name="T3" fmla="*/ 81 h 19"/>
                <a:gd name="T4" fmla="*/ 16 w 18"/>
                <a:gd name="T5" fmla="*/ 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4" y="0"/>
                    <a:pt x="13" y="5"/>
                    <a:pt x="18" y="13"/>
                  </a:cubicBezTo>
                  <a:cubicBezTo>
                    <a:pt x="13" y="19"/>
                    <a:pt x="8" y="15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6" name="Freeform 33">
              <a:extLst>
                <a:ext uri="{FF2B5EF4-FFF2-40B4-BE49-F238E27FC236}">
                  <a16:creationId xmlns:a16="http://schemas.microsoft.com/office/drawing/2014/main" id="{6C8928A3-15D6-4A90-B832-4CA592D47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134"/>
              <a:ext cx="44" cy="58"/>
            </a:xfrm>
            <a:custGeom>
              <a:avLst/>
              <a:gdLst>
                <a:gd name="T0" fmla="*/ 0 w 25"/>
                <a:gd name="T1" fmla="*/ 0 h 31"/>
                <a:gd name="T2" fmla="*/ 136 w 25"/>
                <a:gd name="T3" fmla="*/ 137 h 31"/>
                <a:gd name="T4" fmla="*/ 49 w 25"/>
                <a:gd name="T5" fmla="*/ 181 h 31"/>
                <a:gd name="T6" fmla="*/ 0 w 25"/>
                <a:gd name="T7" fmla="*/ 5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1">
                  <a:moveTo>
                    <a:pt x="0" y="0"/>
                  </a:moveTo>
                  <a:cubicBezTo>
                    <a:pt x="9" y="5"/>
                    <a:pt x="11" y="29"/>
                    <a:pt x="25" y="21"/>
                  </a:cubicBezTo>
                  <a:cubicBezTo>
                    <a:pt x="22" y="25"/>
                    <a:pt x="16" y="31"/>
                    <a:pt x="9" y="28"/>
                  </a:cubicBezTo>
                  <a:cubicBezTo>
                    <a:pt x="2" y="25"/>
                    <a:pt x="3" y="14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7" name="Freeform 34">
              <a:extLst>
                <a:ext uri="{FF2B5EF4-FFF2-40B4-BE49-F238E27FC236}">
                  <a16:creationId xmlns:a16="http://schemas.microsoft.com/office/drawing/2014/main" id="{6B044AD4-4D39-4A4D-B45E-87282C9B6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939"/>
              <a:ext cx="110" cy="335"/>
            </a:xfrm>
            <a:custGeom>
              <a:avLst/>
              <a:gdLst>
                <a:gd name="T0" fmla="*/ 0 w 63"/>
                <a:gd name="T1" fmla="*/ 0 h 180"/>
                <a:gd name="T2" fmla="*/ 241 w 63"/>
                <a:gd name="T3" fmla="*/ 575 h 180"/>
                <a:gd name="T4" fmla="*/ 271 w 63"/>
                <a:gd name="T5" fmla="*/ 1159 h 180"/>
                <a:gd name="T6" fmla="*/ 201 w 63"/>
                <a:gd name="T7" fmla="*/ 562 h 180"/>
                <a:gd name="T8" fmla="*/ 9 w 63"/>
                <a:gd name="T9" fmla="*/ 45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80">
                  <a:moveTo>
                    <a:pt x="0" y="0"/>
                  </a:moveTo>
                  <a:cubicBezTo>
                    <a:pt x="10" y="34"/>
                    <a:pt x="27" y="59"/>
                    <a:pt x="45" y="89"/>
                  </a:cubicBezTo>
                  <a:cubicBezTo>
                    <a:pt x="63" y="116"/>
                    <a:pt x="57" y="150"/>
                    <a:pt x="51" y="180"/>
                  </a:cubicBezTo>
                  <a:cubicBezTo>
                    <a:pt x="51" y="148"/>
                    <a:pt x="55" y="114"/>
                    <a:pt x="38" y="87"/>
                  </a:cubicBezTo>
                  <a:cubicBezTo>
                    <a:pt x="22" y="62"/>
                    <a:pt x="9" y="36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8" name="Freeform 35">
              <a:extLst>
                <a:ext uri="{FF2B5EF4-FFF2-40B4-BE49-F238E27FC236}">
                  <a16:creationId xmlns:a16="http://schemas.microsoft.com/office/drawing/2014/main" id="{6230E2C0-411A-48A8-9378-E9B83E0E1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872"/>
              <a:ext cx="23" cy="30"/>
            </a:xfrm>
            <a:custGeom>
              <a:avLst/>
              <a:gdLst>
                <a:gd name="T0" fmla="*/ 0 w 13"/>
                <a:gd name="T1" fmla="*/ 28 h 16"/>
                <a:gd name="T2" fmla="*/ 34 w 13"/>
                <a:gd name="T3" fmla="*/ 8 h 16"/>
                <a:gd name="T4" fmla="*/ 37 w 13"/>
                <a:gd name="T5" fmla="*/ 105 h 16"/>
                <a:gd name="T6" fmla="*/ 16 w 13"/>
                <a:gd name="T7" fmla="*/ 3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0" y="4"/>
                  </a:moveTo>
                  <a:cubicBezTo>
                    <a:pt x="2" y="1"/>
                    <a:pt x="3" y="0"/>
                    <a:pt x="6" y="1"/>
                  </a:cubicBezTo>
                  <a:cubicBezTo>
                    <a:pt x="9" y="5"/>
                    <a:pt x="13" y="13"/>
                    <a:pt x="7" y="16"/>
                  </a:cubicBezTo>
                  <a:cubicBezTo>
                    <a:pt x="6" y="12"/>
                    <a:pt x="6" y="7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9" name="Freeform 36">
              <a:extLst>
                <a:ext uri="{FF2B5EF4-FFF2-40B4-BE49-F238E27FC236}">
                  <a16:creationId xmlns:a16="http://schemas.microsoft.com/office/drawing/2014/main" id="{0344F2A9-AD7B-4DDB-93F6-D8233CEEB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097"/>
              <a:ext cx="36" cy="28"/>
            </a:xfrm>
            <a:custGeom>
              <a:avLst/>
              <a:gdLst>
                <a:gd name="T0" fmla="*/ 9 w 21"/>
                <a:gd name="T1" fmla="*/ 65 h 15"/>
                <a:gd name="T2" fmla="*/ 106 w 21"/>
                <a:gd name="T3" fmla="*/ 91 h 15"/>
                <a:gd name="T4" fmla="*/ 26 w 21"/>
                <a:gd name="T5" fmla="*/ 6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2" y="10"/>
                  </a:moveTo>
                  <a:cubicBezTo>
                    <a:pt x="0" y="0"/>
                    <a:pt x="20" y="1"/>
                    <a:pt x="21" y="14"/>
                  </a:cubicBezTo>
                  <a:cubicBezTo>
                    <a:pt x="15" y="15"/>
                    <a:pt x="10" y="7"/>
                    <a:pt x="5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0" name="Freeform 37">
              <a:extLst>
                <a:ext uri="{FF2B5EF4-FFF2-40B4-BE49-F238E27FC236}">
                  <a16:creationId xmlns:a16="http://schemas.microsoft.com/office/drawing/2014/main" id="{76BC6E5F-EDE6-4502-8C69-CF1EC6CAA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393"/>
              <a:ext cx="12" cy="15"/>
            </a:xfrm>
            <a:custGeom>
              <a:avLst/>
              <a:gdLst>
                <a:gd name="T0" fmla="*/ 26 w 7"/>
                <a:gd name="T1" fmla="*/ 0 h 8"/>
                <a:gd name="T2" fmla="*/ 0 w 7"/>
                <a:gd name="T3" fmla="*/ 2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5"/>
                    <a:pt x="4" y="8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1" name="Freeform 38">
              <a:extLst>
                <a:ext uri="{FF2B5EF4-FFF2-40B4-BE49-F238E27FC236}">
                  <a16:creationId xmlns:a16="http://schemas.microsoft.com/office/drawing/2014/main" id="{66C4E025-A889-4786-A63D-2C3885E3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456"/>
              <a:ext cx="37" cy="52"/>
            </a:xfrm>
            <a:custGeom>
              <a:avLst/>
              <a:gdLst>
                <a:gd name="T0" fmla="*/ 0 w 21"/>
                <a:gd name="T1" fmla="*/ 69 h 28"/>
                <a:gd name="T2" fmla="*/ 49 w 21"/>
                <a:gd name="T3" fmla="*/ 180 h 28"/>
                <a:gd name="T4" fmla="*/ 7 w 21"/>
                <a:gd name="T5" fmla="*/ 69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8">
                  <a:moveTo>
                    <a:pt x="0" y="11"/>
                  </a:moveTo>
                  <a:cubicBezTo>
                    <a:pt x="11" y="0"/>
                    <a:pt x="21" y="25"/>
                    <a:pt x="9" y="28"/>
                  </a:cubicBezTo>
                  <a:cubicBezTo>
                    <a:pt x="11" y="22"/>
                    <a:pt x="8" y="12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2" name="Freeform 39">
              <a:extLst>
                <a:ext uri="{FF2B5EF4-FFF2-40B4-BE49-F238E27FC236}">
                  <a16:creationId xmlns:a16="http://schemas.microsoft.com/office/drawing/2014/main" id="{7B93D16E-B0AE-4C50-9BAA-9CC945725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692"/>
              <a:ext cx="35" cy="34"/>
            </a:xfrm>
            <a:custGeom>
              <a:avLst/>
              <a:gdLst>
                <a:gd name="T0" fmla="*/ 7 w 20"/>
                <a:gd name="T1" fmla="*/ 15 h 18"/>
                <a:gd name="T2" fmla="*/ 12 w 20"/>
                <a:gd name="T3" fmla="*/ 0 h 18"/>
                <a:gd name="T4" fmla="*/ 56 w 20"/>
                <a:gd name="T5" fmla="*/ 121 h 18"/>
                <a:gd name="T6" fmla="*/ 7 w 20"/>
                <a:gd name="T7" fmla="*/ 1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8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20" y="13"/>
                    <a:pt x="10" y="18"/>
                  </a:cubicBezTo>
                  <a:cubicBezTo>
                    <a:pt x="9" y="11"/>
                    <a:pt x="6" y="7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3" name="Freeform 40">
              <a:extLst>
                <a:ext uri="{FF2B5EF4-FFF2-40B4-BE49-F238E27FC236}">
                  <a16:creationId xmlns:a16="http://schemas.microsoft.com/office/drawing/2014/main" id="{19D0BC7F-C801-4904-BD0A-EB4F8306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59"/>
              <a:ext cx="47" cy="32"/>
            </a:xfrm>
            <a:custGeom>
              <a:avLst/>
              <a:gdLst>
                <a:gd name="T0" fmla="*/ 9 w 27"/>
                <a:gd name="T1" fmla="*/ 68 h 17"/>
                <a:gd name="T2" fmla="*/ 99 w 27"/>
                <a:gd name="T3" fmla="*/ 100 h 17"/>
                <a:gd name="T4" fmla="*/ 73 w 27"/>
                <a:gd name="T5" fmla="*/ 0 h 17"/>
                <a:gd name="T6" fmla="*/ 9 w 27"/>
                <a:gd name="T7" fmla="*/ 5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7">
                  <a:moveTo>
                    <a:pt x="2" y="10"/>
                  </a:moveTo>
                  <a:cubicBezTo>
                    <a:pt x="0" y="12"/>
                    <a:pt x="14" y="17"/>
                    <a:pt x="19" y="15"/>
                  </a:cubicBezTo>
                  <a:cubicBezTo>
                    <a:pt x="27" y="11"/>
                    <a:pt x="20" y="3"/>
                    <a:pt x="14" y="0"/>
                  </a:cubicBezTo>
                  <a:cubicBezTo>
                    <a:pt x="16" y="8"/>
                    <a:pt x="8" y="10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4" name="Freeform 41">
              <a:extLst>
                <a:ext uri="{FF2B5EF4-FFF2-40B4-BE49-F238E27FC236}">
                  <a16:creationId xmlns:a16="http://schemas.microsoft.com/office/drawing/2014/main" id="{A30AEE62-C0CB-45B9-878B-3E4902E49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184"/>
              <a:ext cx="29" cy="44"/>
            </a:xfrm>
            <a:custGeom>
              <a:avLst/>
              <a:gdLst>
                <a:gd name="T0" fmla="*/ 0 w 17"/>
                <a:gd name="T1" fmla="*/ 44 h 24"/>
                <a:gd name="T2" fmla="*/ 65 w 17"/>
                <a:gd name="T3" fmla="*/ 134 h 24"/>
                <a:gd name="T4" fmla="*/ 34 w 17"/>
                <a:gd name="T5" fmla="*/ 0 h 24"/>
                <a:gd name="T6" fmla="*/ 29 w 17"/>
                <a:gd name="T7" fmla="*/ 6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4">
                  <a:moveTo>
                    <a:pt x="0" y="7"/>
                  </a:moveTo>
                  <a:cubicBezTo>
                    <a:pt x="3" y="13"/>
                    <a:pt x="3" y="24"/>
                    <a:pt x="13" y="22"/>
                  </a:cubicBezTo>
                  <a:cubicBezTo>
                    <a:pt x="17" y="15"/>
                    <a:pt x="13" y="4"/>
                    <a:pt x="7" y="0"/>
                  </a:cubicBezTo>
                  <a:cubicBezTo>
                    <a:pt x="7" y="4"/>
                    <a:pt x="9" y="9"/>
                    <a:pt x="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5" name="Freeform 42">
              <a:extLst>
                <a:ext uri="{FF2B5EF4-FFF2-40B4-BE49-F238E27FC236}">
                  <a16:creationId xmlns:a16="http://schemas.microsoft.com/office/drawing/2014/main" id="{98CB4792-66C1-46BE-B54A-AC557CEA7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394"/>
              <a:ext cx="40" cy="59"/>
            </a:xfrm>
            <a:custGeom>
              <a:avLst/>
              <a:gdLst>
                <a:gd name="T0" fmla="*/ 0 w 23"/>
                <a:gd name="T1" fmla="*/ 81 h 32"/>
                <a:gd name="T2" fmla="*/ 70 w 23"/>
                <a:gd name="T3" fmla="*/ 0 h 32"/>
                <a:gd name="T4" fmla="*/ 30 w 23"/>
                <a:gd name="T5" fmla="*/ 10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13"/>
                  </a:moveTo>
                  <a:cubicBezTo>
                    <a:pt x="4" y="32"/>
                    <a:pt x="23" y="12"/>
                    <a:pt x="13" y="0"/>
                  </a:cubicBezTo>
                  <a:cubicBezTo>
                    <a:pt x="8" y="5"/>
                    <a:pt x="13" y="13"/>
                    <a:pt x="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6" name="Freeform 43">
              <a:extLst>
                <a:ext uri="{FF2B5EF4-FFF2-40B4-BE49-F238E27FC236}">
                  <a16:creationId xmlns:a16="http://schemas.microsoft.com/office/drawing/2014/main" id="{C9F1B3AB-E081-4F31-9375-2A6E97D6C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41"/>
              <a:ext cx="14" cy="28"/>
            </a:xfrm>
            <a:custGeom>
              <a:avLst/>
              <a:gdLst>
                <a:gd name="T0" fmla="*/ 0 w 8"/>
                <a:gd name="T1" fmla="*/ 52 h 15"/>
                <a:gd name="T2" fmla="*/ 0 w 8"/>
                <a:gd name="T3" fmla="*/ 3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8"/>
                  </a:moveTo>
                  <a:cubicBezTo>
                    <a:pt x="8" y="15"/>
                    <a:pt x="6" y="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7" name="Freeform 44">
              <a:extLst>
                <a:ext uri="{FF2B5EF4-FFF2-40B4-BE49-F238E27FC236}">
                  <a16:creationId xmlns:a16="http://schemas.microsoft.com/office/drawing/2014/main" id="{8BB24CF6-58F9-4382-8E2C-D2E2FD621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72"/>
              <a:ext cx="20" cy="28"/>
            </a:xfrm>
            <a:custGeom>
              <a:avLst/>
              <a:gdLst>
                <a:gd name="T0" fmla="*/ 7 w 11"/>
                <a:gd name="T1" fmla="*/ 0 h 15"/>
                <a:gd name="T2" fmla="*/ 0 w 11"/>
                <a:gd name="T3" fmla="*/ 97 h 15"/>
                <a:gd name="T4" fmla="*/ 65 w 11"/>
                <a:gd name="T5" fmla="*/ 0 h 15"/>
                <a:gd name="T6" fmla="*/ 65 w 11"/>
                <a:gd name="T7" fmla="*/ 0 h 15"/>
                <a:gd name="T8" fmla="*/ 24 w 11"/>
                <a:gd name="T9" fmla="*/ 39 h 15"/>
                <a:gd name="T10" fmla="*/ 13 w 11"/>
                <a:gd name="T11" fmla="*/ 2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4" y="14"/>
                    <a:pt x="10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5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8" name="Freeform 45">
              <a:extLst>
                <a:ext uri="{FF2B5EF4-FFF2-40B4-BE49-F238E27FC236}">
                  <a16:creationId xmlns:a16="http://schemas.microsoft.com/office/drawing/2014/main" id="{ECE34ABE-743F-45EB-BC76-FD0229E8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466"/>
              <a:ext cx="40" cy="58"/>
            </a:xfrm>
            <a:custGeom>
              <a:avLst/>
              <a:gdLst>
                <a:gd name="T0" fmla="*/ 0 w 23"/>
                <a:gd name="T1" fmla="*/ 67 h 31"/>
                <a:gd name="T2" fmla="*/ 28 w 23"/>
                <a:gd name="T3" fmla="*/ 24 h 31"/>
                <a:gd name="T4" fmla="*/ 16 w 23"/>
                <a:gd name="T5" fmla="*/ 7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1">
                  <a:moveTo>
                    <a:pt x="0" y="10"/>
                  </a:moveTo>
                  <a:cubicBezTo>
                    <a:pt x="3" y="31"/>
                    <a:pt x="23" y="0"/>
                    <a:pt x="5" y="4"/>
                  </a:cubicBezTo>
                  <a:cubicBezTo>
                    <a:pt x="6" y="8"/>
                    <a:pt x="6" y="11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9" name="Freeform 46">
              <a:extLst>
                <a:ext uri="{FF2B5EF4-FFF2-40B4-BE49-F238E27FC236}">
                  <a16:creationId xmlns:a16="http://schemas.microsoft.com/office/drawing/2014/main" id="{7CD8E6DC-1D21-46BE-AC12-C91379C0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1998"/>
              <a:ext cx="29" cy="33"/>
            </a:xfrm>
            <a:custGeom>
              <a:avLst/>
              <a:gdLst>
                <a:gd name="T0" fmla="*/ 34 w 17"/>
                <a:gd name="T1" fmla="*/ 24 h 18"/>
                <a:gd name="T2" fmla="*/ 58 w 17"/>
                <a:gd name="T3" fmla="*/ 97 h 18"/>
                <a:gd name="T4" fmla="*/ 41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7" y="4"/>
                  </a:moveTo>
                  <a:cubicBezTo>
                    <a:pt x="0" y="4"/>
                    <a:pt x="3" y="18"/>
                    <a:pt x="12" y="16"/>
                  </a:cubicBezTo>
                  <a:cubicBezTo>
                    <a:pt x="17" y="8"/>
                    <a:pt x="5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0" name="Freeform 47">
              <a:extLst>
                <a:ext uri="{FF2B5EF4-FFF2-40B4-BE49-F238E27FC236}">
                  <a16:creationId xmlns:a16="http://schemas.microsoft.com/office/drawing/2014/main" id="{0C25B726-1B58-4892-A8B6-1A56FB409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839"/>
              <a:ext cx="26" cy="28"/>
            </a:xfrm>
            <a:custGeom>
              <a:avLst/>
              <a:gdLst>
                <a:gd name="T0" fmla="*/ 9 w 15"/>
                <a:gd name="T1" fmla="*/ 0 h 15"/>
                <a:gd name="T2" fmla="*/ 42 w 15"/>
                <a:gd name="T3" fmla="*/ 84 h 15"/>
                <a:gd name="T4" fmla="*/ 16 w 1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2" y="0"/>
                  </a:moveTo>
                  <a:cubicBezTo>
                    <a:pt x="0" y="4"/>
                    <a:pt x="1" y="15"/>
                    <a:pt x="8" y="13"/>
                  </a:cubicBezTo>
                  <a:cubicBezTo>
                    <a:pt x="15" y="10"/>
                    <a:pt x="2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1" name="Freeform 48">
              <a:extLst>
                <a:ext uri="{FF2B5EF4-FFF2-40B4-BE49-F238E27FC236}">
                  <a16:creationId xmlns:a16="http://schemas.microsoft.com/office/drawing/2014/main" id="{0FB50B79-7096-4948-AC93-8FFBE1235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622"/>
              <a:ext cx="44" cy="28"/>
            </a:xfrm>
            <a:custGeom>
              <a:avLst/>
              <a:gdLst>
                <a:gd name="T0" fmla="*/ 65 w 25"/>
                <a:gd name="T1" fmla="*/ 0 h 15"/>
                <a:gd name="T2" fmla="*/ 86 w 25"/>
                <a:gd name="T3" fmla="*/ 91 h 15"/>
                <a:gd name="T4" fmla="*/ 121 w 25"/>
                <a:gd name="T5" fmla="*/ 60 h 15"/>
                <a:gd name="T6" fmla="*/ 65 w 25"/>
                <a:gd name="T7" fmla="*/ 3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12" y="0"/>
                  </a:moveTo>
                  <a:cubicBezTo>
                    <a:pt x="0" y="1"/>
                    <a:pt x="8" y="14"/>
                    <a:pt x="16" y="14"/>
                  </a:cubicBezTo>
                  <a:cubicBezTo>
                    <a:pt x="18" y="14"/>
                    <a:pt x="25" y="15"/>
                    <a:pt x="22" y="9"/>
                  </a:cubicBezTo>
                  <a:cubicBezTo>
                    <a:pt x="19" y="5"/>
                    <a:pt x="14" y="8"/>
                    <a:pt x="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2" name="Freeform 49">
              <a:extLst>
                <a:ext uri="{FF2B5EF4-FFF2-40B4-BE49-F238E27FC236}">
                  <a16:creationId xmlns:a16="http://schemas.microsoft.com/office/drawing/2014/main" id="{11434F7A-DF03-48FD-B6A4-68DE0A86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549"/>
              <a:ext cx="131" cy="80"/>
            </a:xfrm>
            <a:custGeom>
              <a:avLst/>
              <a:gdLst>
                <a:gd name="T0" fmla="*/ 400 w 75"/>
                <a:gd name="T1" fmla="*/ 0 h 43"/>
                <a:gd name="T2" fmla="*/ 234 w 75"/>
                <a:gd name="T3" fmla="*/ 210 h 43"/>
                <a:gd name="T4" fmla="*/ 0 w 75"/>
                <a:gd name="T5" fmla="*/ 246 h 43"/>
                <a:gd name="T6" fmla="*/ 250 w 75"/>
                <a:gd name="T7" fmla="*/ 238 h 43"/>
                <a:gd name="T8" fmla="*/ 393 w 75"/>
                <a:gd name="T9" fmla="*/ 3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3">
                  <a:moveTo>
                    <a:pt x="75" y="0"/>
                  </a:moveTo>
                  <a:cubicBezTo>
                    <a:pt x="68" y="13"/>
                    <a:pt x="57" y="27"/>
                    <a:pt x="44" y="33"/>
                  </a:cubicBezTo>
                  <a:cubicBezTo>
                    <a:pt x="30" y="39"/>
                    <a:pt x="14" y="34"/>
                    <a:pt x="0" y="38"/>
                  </a:cubicBezTo>
                  <a:cubicBezTo>
                    <a:pt x="12" y="39"/>
                    <a:pt x="34" y="43"/>
                    <a:pt x="47" y="37"/>
                  </a:cubicBezTo>
                  <a:cubicBezTo>
                    <a:pt x="62" y="31"/>
                    <a:pt x="66" y="18"/>
                    <a:pt x="7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3" name="Freeform 50">
              <a:extLst>
                <a:ext uri="{FF2B5EF4-FFF2-40B4-BE49-F238E27FC236}">
                  <a16:creationId xmlns:a16="http://schemas.microsoft.com/office/drawing/2014/main" id="{12879B07-17BF-4022-B79F-A39AEFEDC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683"/>
              <a:ext cx="45" cy="76"/>
            </a:xfrm>
            <a:custGeom>
              <a:avLst/>
              <a:gdLst>
                <a:gd name="T0" fmla="*/ 0 w 26"/>
                <a:gd name="T1" fmla="*/ 0 h 41"/>
                <a:gd name="T2" fmla="*/ 57 w 26"/>
                <a:gd name="T3" fmla="*/ 261 h 41"/>
                <a:gd name="T4" fmla="*/ 29 w 26"/>
                <a:gd name="T5" fmla="*/ 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1">
                  <a:moveTo>
                    <a:pt x="0" y="0"/>
                  </a:moveTo>
                  <a:cubicBezTo>
                    <a:pt x="19" y="7"/>
                    <a:pt x="22" y="25"/>
                    <a:pt x="11" y="41"/>
                  </a:cubicBezTo>
                  <a:cubicBezTo>
                    <a:pt x="26" y="30"/>
                    <a:pt x="25" y="8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4" name="Freeform 51">
              <a:extLst>
                <a:ext uri="{FF2B5EF4-FFF2-40B4-BE49-F238E27FC236}">
                  <a16:creationId xmlns:a16="http://schemas.microsoft.com/office/drawing/2014/main" id="{6B1AD4B5-8D14-450B-ABE7-73A11A18C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750"/>
              <a:ext cx="30" cy="39"/>
            </a:xfrm>
            <a:custGeom>
              <a:avLst/>
              <a:gdLst>
                <a:gd name="T0" fmla="*/ 0 w 17"/>
                <a:gd name="T1" fmla="*/ 52 h 21"/>
                <a:gd name="T2" fmla="*/ 56 w 17"/>
                <a:gd name="T3" fmla="*/ 32 h 21"/>
                <a:gd name="T4" fmla="*/ 65 w 17"/>
                <a:gd name="T5" fmla="*/ 134 h 21"/>
                <a:gd name="T6" fmla="*/ 81 w 17"/>
                <a:gd name="T7" fmla="*/ 45 h 21"/>
                <a:gd name="T8" fmla="*/ 16 w 17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1">
                  <a:moveTo>
                    <a:pt x="0" y="8"/>
                  </a:moveTo>
                  <a:cubicBezTo>
                    <a:pt x="0" y="5"/>
                    <a:pt x="7" y="2"/>
                    <a:pt x="10" y="5"/>
                  </a:cubicBezTo>
                  <a:cubicBezTo>
                    <a:pt x="14" y="8"/>
                    <a:pt x="12" y="17"/>
                    <a:pt x="12" y="21"/>
                  </a:cubicBezTo>
                  <a:cubicBezTo>
                    <a:pt x="13" y="17"/>
                    <a:pt x="17" y="12"/>
                    <a:pt x="15" y="7"/>
                  </a:cubicBezTo>
                  <a:cubicBezTo>
                    <a:pt x="13" y="2"/>
                    <a:pt x="7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5" name="Freeform 52">
              <a:extLst>
                <a:ext uri="{FF2B5EF4-FFF2-40B4-BE49-F238E27FC236}">
                  <a16:creationId xmlns:a16="http://schemas.microsoft.com/office/drawing/2014/main" id="{A91DCB71-3556-4D8A-A70D-673DC82D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313"/>
              <a:ext cx="335" cy="335"/>
            </a:xfrm>
            <a:custGeom>
              <a:avLst/>
              <a:gdLst>
                <a:gd name="T0" fmla="*/ 749 w 192"/>
                <a:gd name="T1" fmla="*/ 117 h 180"/>
                <a:gd name="T2" fmla="*/ 281 w 192"/>
                <a:gd name="T3" fmla="*/ 488 h 180"/>
                <a:gd name="T4" fmla="*/ 9 w 192"/>
                <a:gd name="T5" fmla="*/ 981 h 180"/>
                <a:gd name="T6" fmla="*/ 222 w 192"/>
                <a:gd name="T7" fmla="*/ 1094 h 180"/>
                <a:gd name="T8" fmla="*/ 483 w 192"/>
                <a:gd name="T9" fmla="*/ 651 h 180"/>
                <a:gd name="T10" fmla="*/ 904 w 192"/>
                <a:gd name="T11" fmla="*/ 302 h 180"/>
                <a:gd name="T12" fmla="*/ 878 w 192"/>
                <a:gd name="T13" fmla="*/ 45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80">
                  <a:moveTo>
                    <a:pt x="141" y="18"/>
                  </a:moveTo>
                  <a:cubicBezTo>
                    <a:pt x="111" y="34"/>
                    <a:pt x="75" y="50"/>
                    <a:pt x="53" y="76"/>
                  </a:cubicBezTo>
                  <a:cubicBezTo>
                    <a:pt x="37" y="93"/>
                    <a:pt x="0" y="127"/>
                    <a:pt x="2" y="152"/>
                  </a:cubicBezTo>
                  <a:cubicBezTo>
                    <a:pt x="4" y="173"/>
                    <a:pt x="26" y="180"/>
                    <a:pt x="42" y="170"/>
                  </a:cubicBezTo>
                  <a:cubicBezTo>
                    <a:pt x="65" y="156"/>
                    <a:pt x="72" y="120"/>
                    <a:pt x="91" y="101"/>
                  </a:cubicBezTo>
                  <a:cubicBezTo>
                    <a:pt x="114" y="78"/>
                    <a:pt x="148" y="69"/>
                    <a:pt x="170" y="47"/>
                  </a:cubicBezTo>
                  <a:cubicBezTo>
                    <a:pt x="180" y="37"/>
                    <a:pt x="192" y="0"/>
                    <a:pt x="165" y="7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38" name="Rectangle 53">
            <a:extLst>
              <a:ext uri="{FF2B5EF4-FFF2-40B4-BE49-F238E27FC236}">
                <a16:creationId xmlns:a16="http://schemas.microsoft.com/office/drawing/2014/main" id="{3A974048-E8A3-475D-A850-9649DAC3BD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Nervous tissue cell organisation</a:t>
            </a:r>
          </a:p>
        </p:txBody>
      </p:sp>
      <p:pic>
        <p:nvPicPr>
          <p:cNvPr id="38918" name="Picture 1827" descr="Image1">
            <a:extLst>
              <a:ext uri="{FF2B5EF4-FFF2-40B4-BE49-F238E27FC236}">
                <a16:creationId xmlns:a16="http://schemas.microsoft.com/office/drawing/2014/main" id="{987240E4-6B7F-4EBE-9F6E-4C3F6984A4A0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586"/>
          <a:stretch>
            <a:fillRect/>
          </a:stretch>
        </p:blipFill>
        <p:spPr>
          <a:xfrm>
            <a:off x="11136313" y="5857875"/>
            <a:ext cx="1055687" cy="7334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pic>
      <p:grpSp>
        <p:nvGrpSpPr>
          <p:cNvPr id="38919" name="Group 54">
            <a:extLst>
              <a:ext uri="{FF2B5EF4-FFF2-40B4-BE49-F238E27FC236}">
                <a16:creationId xmlns:a16="http://schemas.microsoft.com/office/drawing/2014/main" id="{96CF1E22-8891-4370-A405-036EF4D82FFE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8875713" y="4632325"/>
            <a:ext cx="414337" cy="1193800"/>
            <a:chOff x="866" y="1198"/>
            <a:chExt cx="727" cy="2098"/>
          </a:xfrm>
        </p:grpSpPr>
        <p:sp>
          <p:nvSpPr>
            <p:cNvPr id="76550" name="Freeform 55">
              <a:extLst>
                <a:ext uri="{FF2B5EF4-FFF2-40B4-BE49-F238E27FC236}">
                  <a16:creationId xmlns:a16="http://schemas.microsoft.com/office/drawing/2014/main" id="{B6935A8D-BEF0-48DF-8976-2733952E6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7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51" name="Freeform 56">
              <a:extLst>
                <a:ext uri="{FF2B5EF4-FFF2-40B4-BE49-F238E27FC236}">
                  <a16:creationId xmlns:a16="http://schemas.microsoft.com/office/drawing/2014/main" id="{3DD91D91-A549-482F-B882-C6BC1CA9A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7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2" name="Freeform 57">
              <a:extLst>
                <a:ext uri="{FF2B5EF4-FFF2-40B4-BE49-F238E27FC236}">
                  <a16:creationId xmlns:a16="http://schemas.microsoft.com/office/drawing/2014/main" id="{FAFEC30C-09CA-4437-887D-637F8A5CC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265"/>
              <a:ext cx="432" cy="380"/>
            </a:xfrm>
            <a:custGeom>
              <a:avLst/>
              <a:gdLst>
                <a:gd name="T0" fmla="*/ 401 w 240"/>
                <a:gd name="T1" fmla="*/ 48 h 198"/>
                <a:gd name="T2" fmla="*/ 911 w 240"/>
                <a:gd name="T3" fmla="*/ 148 h 198"/>
                <a:gd name="T4" fmla="*/ 1190 w 240"/>
                <a:gd name="T5" fmla="*/ 409 h 198"/>
                <a:gd name="T6" fmla="*/ 1400 w 240"/>
                <a:gd name="T7" fmla="*/ 885 h 198"/>
                <a:gd name="T8" fmla="*/ 1174 w 240"/>
                <a:gd name="T9" fmla="*/ 1271 h 198"/>
                <a:gd name="T10" fmla="*/ 275 w 240"/>
                <a:gd name="T11" fmla="*/ 925 h 198"/>
                <a:gd name="T12" fmla="*/ 401 w 240"/>
                <a:gd name="T13" fmla="*/ 48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198">
                  <a:moveTo>
                    <a:pt x="69" y="7"/>
                  </a:moveTo>
                  <a:cubicBezTo>
                    <a:pt x="101" y="0"/>
                    <a:pt x="128" y="5"/>
                    <a:pt x="156" y="21"/>
                  </a:cubicBezTo>
                  <a:cubicBezTo>
                    <a:pt x="174" y="31"/>
                    <a:pt x="187" y="47"/>
                    <a:pt x="204" y="58"/>
                  </a:cubicBezTo>
                  <a:cubicBezTo>
                    <a:pt x="222" y="80"/>
                    <a:pt x="240" y="94"/>
                    <a:pt x="240" y="125"/>
                  </a:cubicBezTo>
                  <a:cubicBezTo>
                    <a:pt x="240" y="152"/>
                    <a:pt x="226" y="171"/>
                    <a:pt x="201" y="180"/>
                  </a:cubicBezTo>
                  <a:cubicBezTo>
                    <a:pt x="145" y="198"/>
                    <a:pt x="90" y="163"/>
                    <a:pt x="47" y="131"/>
                  </a:cubicBezTo>
                  <a:cubicBezTo>
                    <a:pt x="0" y="96"/>
                    <a:pt x="11" y="20"/>
                    <a:pt x="69" y="7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3" name="Freeform 58">
              <a:extLst>
                <a:ext uri="{FF2B5EF4-FFF2-40B4-BE49-F238E27FC236}">
                  <a16:creationId xmlns:a16="http://schemas.microsoft.com/office/drawing/2014/main" id="{23FF722D-FCE3-4627-80D3-2DB18F7AF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269"/>
              <a:ext cx="421" cy="1129"/>
            </a:xfrm>
            <a:custGeom>
              <a:avLst/>
              <a:gdLst>
                <a:gd name="T0" fmla="*/ 495 w 234"/>
                <a:gd name="T1" fmla="*/ 0 h 588"/>
                <a:gd name="T2" fmla="*/ 94 w 234"/>
                <a:gd name="T3" fmla="*/ 1379 h 588"/>
                <a:gd name="T4" fmla="*/ 158 w 234"/>
                <a:gd name="T5" fmla="*/ 3230 h 588"/>
                <a:gd name="T6" fmla="*/ 624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8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5" y="0"/>
                  </a:moveTo>
                  <a:cubicBezTo>
                    <a:pt x="0" y="26"/>
                    <a:pt x="16" y="121"/>
                    <a:pt x="16" y="195"/>
                  </a:cubicBezTo>
                  <a:cubicBezTo>
                    <a:pt x="16" y="282"/>
                    <a:pt x="12" y="371"/>
                    <a:pt x="27" y="456"/>
                  </a:cubicBezTo>
                  <a:cubicBezTo>
                    <a:pt x="34" y="498"/>
                    <a:pt x="72" y="524"/>
                    <a:pt x="107" y="546"/>
                  </a:cubicBezTo>
                  <a:cubicBezTo>
                    <a:pt x="139" y="567"/>
                    <a:pt x="201" y="588"/>
                    <a:pt x="234" y="583"/>
                  </a:cubicBezTo>
                  <a:cubicBezTo>
                    <a:pt x="135" y="543"/>
                    <a:pt x="27" y="471"/>
                    <a:pt x="33" y="350"/>
                  </a:cubicBezTo>
                  <a:cubicBezTo>
                    <a:pt x="37" y="289"/>
                    <a:pt x="33" y="230"/>
                    <a:pt x="33" y="169"/>
                  </a:cubicBezTo>
                  <a:cubicBezTo>
                    <a:pt x="34" y="125"/>
                    <a:pt x="27" y="62"/>
                    <a:pt x="56" y="26"/>
                  </a:cubicBezTo>
                  <a:cubicBezTo>
                    <a:pt x="60" y="21"/>
                    <a:pt x="65" y="17"/>
                    <a:pt x="70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4" name="Freeform 59">
              <a:extLst>
                <a:ext uri="{FF2B5EF4-FFF2-40B4-BE49-F238E27FC236}">
                  <a16:creationId xmlns:a16="http://schemas.microsoft.com/office/drawing/2014/main" id="{8889452B-761E-4752-A847-6189A055D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747"/>
              <a:ext cx="205" cy="633"/>
            </a:xfrm>
            <a:custGeom>
              <a:avLst/>
              <a:gdLst>
                <a:gd name="T0" fmla="*/ 0 w 114"/>
                <a:gd name="T1" fmla="*/ 2329 h 330"/>
                <a:gd name="T2" fmla="*/ 554 w 114"/>
                <a:gd name="T3" fmla="*/ 1431 h 330"/>
                <a:gd name="T4" fmla="*/ 599 w 114"/>
                <a:gd name="T5" fmla="*/ 0 h 330"/>
                <a:gd name="T6" fmla="*/ 554 w 114"/>
                <a:gd name="T7" fmla="*/ 409 h 330"/>
                <a:gd name="T8" fmla="*/ 539 w 114"/>
                <a:gd name="T9" fmla="*/ 813 h 330"/>
                <a:gd name="T10" fmla="*/ 446 w 114"/>
                <a:gd name="T11" fmla="*/ 1475 h 330"/>
                <a:gd name="T12" fmla="*/ 36 w 114"/>
                <a:gd name="T13" fmla="*/ 232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5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4" y="10"/>
                    <a:pt x="97" y="43"/>
                    <a:pt x="95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7" y="209"/>
                  </a:cubicBezTo>
                  <a:cubicBezTo>
                    <a:pt x="67" y="254"/>
                    <a:pt x="41" y="303"/>
                    <a:pt x="6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5" name="Freeform 60">
              <a:extLst>
                <a:ext uri="{FF2B5EF4-FFF2-40B4-BE49-F238E27FC236}">
                  <a16:creationId xmlns:a16="http://schemas.microsoft.com/office/drawing/2014/main" id="{70B23599-B923-4972-97D5-EDD86E301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363"/>
              <a:ext cx="74" cy="177"/>
            </a:xfrm>
            <a:custGeom>
              <a:avLst/>
              <a:gdLst>
                <a:gd name="T0" fmla="*/ 235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0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0" y="14"/>
                  </a:moveTo>
                  <a:cubicBezTo>
                    <a:pt x="38" y="9"/>
                    <a:pt x="31" y="7"/>
                    <a:pt x="28" y="12"/>
                  </a:cubicBezTo>
                  <a:cubicBezTo>
                    <a:pt x="23" y="18"/>
                    <a:pt x="20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0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6" name="Freeform 61">
              <a:extLst>
                <a:ext uri="{FF2B5EF4-FFF2-40B4-BE49-F238E27FC236}">
                  <a16:creationId xmlns:a16="http://schemas.microsoft.com/office/drawing/2014/main" id="{3402A364-B827-425D-BF3A-78D7DD52D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396"/>
              <a:ext cx="99" cy="151"/>
            </a:xfrm>
            <a:custGeom>
              <a:avLst/>
              <a:gdLst>
                <a:gd name="T0" fmla="*/ 320 w 55"/>
                <a:gd name="T1" fmla="*/ 140 h 79"/>
                <a:gd name="T2" fmla="*/ 247 w 55"/>
                <a:gd name="T3" fmla="*/ 84 h 79"/>
                <a:gd name="T4" fmla="*/ 158 w 55"/>
                <a:gd name="T5" fmla="*/ 140 h 79"/>
                <a:gd name="T6" fmla="*/ 74 w 55"/>
                <a:gd name="T7" fmla="*/ 308 h 79"/>
                <a:gd name="T8" fmla="*/ 0 w 55"/>
                <a:gd name="T9" fmla="*/ 552 h 79"/>
                <a:gd name="T10" fmla="*/ 23 w 55"/>
                <a:gd name="T11" fmla="*/ 421 h 79"/>
                <a:gd name="T12" fmla="*/ 65 w 55"/>
                <a:gd name="T13" fmla="*/ 252 h 79"/>
                <a:gd name="T14" fmla="*/ 158 w 55"/>
                <a:gd name="T15" fmla="*/ 84 h 79"/>
                <a:gd name="T16" fmla="*/ 320 w 55"/>
                <a:gd name="T17" fmla="*/ 11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79">
                  <a:moveTo>
                    <a:pt x="55" y="20"/>
                  </a:moveTo>
                  <a:cubicBezTo>
                    <a:pt x="55" y="15"/>
                    <a:pt x="46" y="12"/>
                    <a:pt x="42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7" y="55"/>
                    <a:pt x="3" y="68"/>
                    <a:pt x="0" y="79"/>
                  </a:cubicBezTo>
                  <a:cubicBezTo>
                    <a:pt x="0" y="74"/>
                    <a:pt x="3" y="66"/>
                    <a:pt x="4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7" y="7"/>
                    <a:pt x="55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7" name="Freeform 62">
              <a:extLst>
                <a:ext uri="{FF2B5EF4-FFF2-40B4-BE49-F238E27FC236}">
                  <a16:creationId xmlns:a16="http://schemas.microsoft.com/office/drawing/2014/main" id="{EC34721E-47BC-4767-B442-81F456646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440"/>
              <a:ext cx="67" cy="104"/>
            </a:xfrm>
            <a:custGeom>
              <a:avLst/>
              <a:gdLst>
                <a:gd name="T0" fmla="*/ 206 w 37"/>
                <a:gd name="T1" fmla="*/ 85 h 54"/>
                <a:gd name="T2" fmla="*/ 167 w 37"/>
                <a:gd name="T3" fmla="*/ 29 h 54"/>
                <a:gd name="T4" fmla="*/ 101 w 37"/>
                <a:gd name="T5" fmla="*/ 71 h 54"/>
                <a:gd name="T6" fmla="*/ 13 w 37"/>
                <a:gd name="T7" fmla="*/ 385 h 54"/>
                <a:gd name="T8" fmla="*/ 29 w 37"/>
                <a:gd name="T9" fmla="*/ 177 h 54"/>
                <a:gd name="T10" fmla="*/ 89 w 37"/>
                <a:gd name="T11" fmla="*/ 44 h 54"/>
                <a:gd name="T12" fmla="*/ 154 w 37"/>
                <a:gd name="T13" fmla="*/ 8 h 54"/>
                <a:gd name="T14" fmla="*/ 219 w 37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4">
                  <a:moveTo>
                    <a:pt x="35" y="12"/>
                  </a:moveTo>
                  <a:cubicBezTo>
                    <a:pt x="33" y="9"/>
                    <a:pt x="31" y="5"/>
                    <a:pt x="28" y="4"/>
                  </a:cubicBezTo>
                  <a:cubicBezTo>
                    <a:pt x="23" y="2"/>
                    <a:pt x="19" y="7"/>
                    <a:pt x="17" y="10"/>
                  </a:cubicBezTo>
                  <a:cubicBezTo>
                    <a:pt x="9" y="23"/>
                    <a:pt x="4" y="39"/>
                    <a:pt x="2" y="54"/>
                  </a:cubicBezTo>
                  <a:cubicBezTo>
                    <a:pt x="0" y="45"/>
                    <a:pt x="3" y="34"/>
                    <a:pt x="5" y="25"/>
                  </a:cubicBezTo>
                  <a:cubicBezTo>
                    <a:pt x="7" y="18"/>
                    <a:pt x="10" y="11"/>
                    <a:pt x="15" y="6"/>
                  </a:cubicBezTo>
                  <a:cubicBezTo>
                    <a:pt x="18" y="3"/>
                    <a:pt x="22" y="0"/>
                    <a:pt x="26" y="1"/>
                  </a:cubicBezTo>
                  <a:cubicBezTo>
                    <a:pt x="30" y="2"/>
                    <a:pt x="34" y="5"/>
                    <a:pt x="37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8" name="Freeform 63">
              <a:extLst>
                <a:ext uri="{FF2B5EF4-FFF2-40B4-BE49-F238E27FC236}">
                  <a16:creationId xmlns:a16="http://schemas.microsoft.com/office/drawing/2014/main" id="{045BABE1-A56F-4D96-BAEE-172C470B1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413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3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0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0" y="28"/>
                    <a:pt x="9" y="40"/>
                  </a:cubicBezTo>
                  <a:cubicBezTo>
                    <a:pt x="7" y="51"/>
                    <a:pt x="8" y="62"/>
                    <a:pt x="7" y="74"/>
                  </a:cubicBezTo>
                  <a:cubicBezTo>
                    <a:pt x="6" y="86"/>
                    <a:pt x="3" y="99"/>
                    <a:pt x="2" y="112"/>
                  </a:cubicBezTo>
                  <a:cubicBezTo>
                    <a:pt x="1" y="107"/>
                    <a:pt x="1" y="102"/>
                    <a:pt x="1" y="97"/>
                  </a:cubicBezTo>
                  <a:cubicBezTo>
                    <a:pt x="0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9" y="10"/>
                    <a:pt x="17" y="5"/>
                  </a:cubicBezTo>
                  <a:cubicBezTo>
                    <a:pt x="21" y="2"/>
                    <a:pt x="25" y="4"/>
                    <a:pt x="29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9" name="Freeform 64">
              <a:extLst>
                <a:ext uri="{FF2B5EF4-FFF2-40B4-BE49-F238E27FC236}">
                  <a16:creationId xmlns:a16="http://schemas.microsoft.com/office/drawing/2014/main" id="{28281CB3-E00E-445D-AF9B-12B612D23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379"/>
              <a:ext cx="48" cy="309"/>
            </a:xfrm>
            <a:custGeom>
              <a:avLst/>
              <a:gdLst>
                <a:gd name="T0" fmla="*/ 151 w 27"/>
                <a:gd name="T1" fmla="*/ 23 h 161"/>
                <a:gd name="T2" fmla="*/ 44 w 27"/>
                <a:gd name="T3" fmla="*/ 140 h 161"/>
                <a:gd name="T4" fmla="*/ 73 w 27"/>
                <a:gd name="T5" fmla="*/ 424 h 161"/>
                <a:gd name="T6" fmla="*/ 123 w 27"/>
                <a:gd name="T7" fmla="*/ 777 h 161"/>
                <a:gd name="T8" fmla="*/ 123 w 27"/>
                <a:gd name="T9" fmla="*/ 954 h 161"/>
                <a:gd name="T10" fmla="*/ 107 w 27"/>
                <a:gd name="T11" fmla="*/ 1138 h 161"/>
                <a:gd name="T12" fmla="*/ 101 w 27"/>
                <a:gd name="T13" fmla="*/ 1069 h 161"/>
                <a:gd name="T14" fmla="*/ 94 w 27"/>
                <a:gd name="T15" fmla="*/ 933 h 161"/>
                <a:gd name="T16" fmla="*/ 78 w 27"/>
                <a:gd name="T17" fmla="*/ 729 h 161"/>
                <a:gd name="T18" fmla="*/ 28 w 27"/>
                <a:gd name="T19" fmla="*/ 416 h 161"/>
                <a:gd name="T20" fmla="*/ 36 w 27"/>
                <a:gd name="T21" fmla="*/ 100 h 161"/>
                <a:gd name="T22" fmla="*/ 94 w 27"/>
                <a:gd name="T23" fmla="*/ 15 h 161"/>
                <a:gd name="T24" fmla="*/ 146 w 27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61">
                  <a:moveTo>
                    <a:pt x="27" y="3"/>
                  </a:moveTo>
                  <a:cubicBezTo>
                    <a:pt x="18" y="1"/>
                    <a:pt x="10" y="13"/>
                    <a:pt x="8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7" y="77"/>
                    <a:pt x="20" y="93"/>
                    <a:pt x="22" y="110"/>
                  </a:cubicBezTo>
                  <a:cubicBezTo>
                    <a:pt x="22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7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5" y="112"/>
                    <a:pt x="14" y="103"/>
                  </a:cubicBezTo>
                  <a:cubicBezTo>
                    <a:pt x="13" y="88"/>
                    <a:pt x="9" y="74"/>
                    <a:pt x="5" y="59"/>
                  </a:cubicBezTo>
                  <a:cubicBezTo>
                    <a:pt x="1" y="45"/>
                    <a:pt x="0" y="28"/>
                    <a:pt x="6" y="14"/>
                  </a:cubicBezTo>
                  <a:cubicBezTo>
                    <a:pt x="8" y="10"/>
                    <a:pt x="12" y="4"/>
                    <a:pt x="17" y="2"/>
                  </a:cubicBezTo>
                  <a:cubicBezTo>
                    <a:pt x="20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0" name="Freeform 65">
              <a:extLst>
                <a:ext uri="{FF2B5EF4-FFF2-40B4-BE49-F238E27FC236}">
                  <a16:creationId xmlns:a16="http://schemas.microsoft.com/office/drawing/2014/main" id="{D630FBBD-A9F6-40D3-96E2-60CA7980D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248"/>
              <a:ext cx="79" cy="246"/>
            </a:xfrm>
            <a:custGeom>
              <a:avLst/>
              <a:gdLst>
                <a:gd name="T0" fmla="*/ 0 w 44"/>
                <a:gd name="T1" fmla="*/ 0 h 128"/>
                <a:gd name="T2" fmla="*/ 93 w 44"/>
                <a:gd name="T3" fmla="*/ 156 h 128"/>
                <a:gd name="T4" fmla="*/ 181 w 44"/>
                <a:gd name="T5" fmla="*/ 348 h 128"/>
                <a:gd name="T6" fmla="*/ 151 w 44"/>
                <a:gd name="T7" fmla="*/ 909 h 128"/>
                <a:gd name="T8" fmla="*/ 242 w 44"/>
                <a:gd name="T9" fmla="*/ 592 h 128"/>
                <a:gd name="T10" fmla="*/ 232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8" y="40"/>
                    <a:pt x="31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4" y="60"/>
                    <a:pt x="40" y="50"/>
                  </a:cubicBezTo>
                  <a:cubicBezTo>
                    <a:pt x="32" y="32"/>
                    <a:pt x="12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1" name="Freeform 66">
              <a:extLst>
                <a:ext uri="{FF2B5EF4-FFF2-40B4-BE49-F238E27FC236}">
                  <a16:creationId xmlns:a16="http://schemas.microsoft.com/office/drawing/2014/main" id="{F0F7DF7F-608F-4D0A-802D-264808089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377"/>
              <a:ext cx="24" cy="90"/>
            </a:xfrm>
            <a:custGeom>
              <a:avLst/>
              <a:gdLst>
                <a:gd name="T0" fmla="*/ 0 w 13"/>
                <a:gd name="T1" fmla="*/ 0 h 47"/>
                <a:gd name="T2" fmla="*/ 31 w 13"/>
                <a:gd name="T3" fmla="*/ 329 h 47"/>
                <a:gd name="T4" fmla="*/ 20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0" y="10"/>
                    <a:pt x="8" y="33"/>
                    <a:pt x="5" y="47"/>
                  </a:cubicBezTo>
                  <a:cubicBezTo>
                    <a:pt x="10" y="32"/>
                    <a:pt x="13" y="16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2" name="Freeform 67">
              <a:extLst>
                <a:ext uri="{FF2B5EF4-FFF2-40B4-BE49-F238E27FC236}">
                  <a16:creationId xmlns:a16="http://schemas.microsoft.com/office/drawing/2014/main" id="{4C223423-D1BF-4A1B-ACDB-2FB1C316B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590"/>
              <a:ext cx="101" cy="501"/>
            </a:xfrm>
            <a:custGeom>
              <a:avLst/>
              <a:gdLst>
                <a:gd name="T0" fmla="*/ 36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0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6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8" y="235"/>
                    <a:pt x="44" y="248"/>
                    <a:pt x="45" y="261"/>
                  </a:cubicBezTo>
                  <a:cubicBezTo>
                    <a:pt x="45" y="250"/>
                    <a:pt x="49" y="237"/>
                    <a:pt x="51" y="226"/>
                  </a:cubicBezTo>
                  <a:cubicBezTo>
                    <a:pt x="53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19" y="53"/>
                  </a:cubicBezTo>
                  <a:cubicBezTo>
                    <a:pt x="15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3" name="Freeform 68">
              <a:extLst>
                <a:ext uri="{FF2B5EF4-FFF2-40B4-BE49-F238E27FC236}">
                  <a16:creationId xmlns:a16="http://schemas.microsoft.com/office/drawing/2014/main" id="{F40FF002-56E3-4507-884B-635D1FCF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59"/>
              <a:ext cx="119" cy="378"/>
            </a:xfrm>
            <a:custGeom>
              <a:avLst/>
              <a:gdLst>
                <a:gd name="T0" fmla="*/ 105 w 66"/>
                <a:gd name="T1" fmla="*/ 0 h 197"/>
                <a:gd name="T2" fmla="*/ 256 w 66"/>
                <a:gd name="T3" fmla="*/ 714 h 197"/>
                <a:gd name="T4" fmla="*/ 344 w 66"/>
                <a:gd name="T5" fmla="*/ 1391 h 197"/>
                <a:gd name="T6" fmla="*/ 344 w 66"/>
                <a:gd name="T7" fmla="*/ 938 h 197"/>
                <a:gd name="T8" fmla="*/ 263 w 66"/>
                <a:gd name="T9" fmla="*/ 622 h 197"/>
                <a:gd name="T10" fmla="*/ 130 w 66"/>
                <a:gd name="T11" fmla="*/ 332 h 197"/>
                <a:gd name="T12" fmla="*/ 101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8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1" y="153"/>
                    <a:pt x="59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6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4" name="Freeform 69">
              <a:extLst>
                <a:ext uri="{FF2B5EF4-FFF2-40B4-BE49-F238E27FC236}">
                  <a16:creationId xmlns:a16="http://schemas.microsoft.com/office/drawing/2014/main" id="{9BA217A3-9315-4F9F-9FF6-115F302B0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2578"/>
              <a:ext cx="76" cy="470"/>
            </a:xfrm>
            <a:custGeom>
              <a:avLst/>
              <a:gdLst>
                <a:gd name="T0" fmla="*/ 0 w 42"/>
                <a:gd name="T1" fmla="*/ 0 h 245"/>
                <a:gd name="T2" fmla="*/ 45 w 42"/>
                <a:gd name="T3" fmla="*/ 460 h 245"/>
                <a:gd name="T4" fmla="*/ 183 w 42"/>
                <a:gd name="T5" fmla="*/ 806 h 245"/>
                <a:gd name="T6" fmla="*/ 166 w 42"/>
                <a:gd name="T7" fmla="*/ 1230 h 245"/>
                <a:gd name="T8" fmla="*/ 118 w 42"/>
                <a:gd name="T9" fmla="*/ 1468 h 245"/>
                <a:gd name="T10" fmla="*/ 60 w 42"/>
                <a:gd name="T11" fmla="*/ 1730 h 245"/>
                <a:gd name="T12" fmla="*/ 138 w 42"/>
                <a:gd name="T13" fmla="*/ 1506 h 245"/>
                <a:gd name="T14" fmla="*/ 203 w 42"/>
                <a:gd name="T15" fmla="*/ 1230 h 245"/>
                <a:gd name="T16" fmla="*/ 232 w 42"/>
                <a:gd name="T17" fmla="*/ 846 h 245"/>
                <a:gd name="T18" fmla="*/ 138 w 42"/>
                <a:gd name="T19" fmla="*/ 493 h 245"/>
                <a:gd name="T20" fmla="*/ 36 w 42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2"/>
                    <a:pt x="2" y="44"/>
                    <a:pt x="8" y="65"/>
                  </a:cubicBezTo>
                  <a:cubicBezTo>
                    <a:pt x="14" y="83"/>
                    <a:pt x="27" y="96"/>
                    <a:pt x="31" y="114"/>
                  </a:cubicBezTo>
                  <a:cubicBezTo>
                    <a:pt x="35" y="134"/>
                    <a:pt x="31" y="154"/>
                    <a:pt x="28" y="174"/>
                  </a:cubicBezTo>
                  <a:cubicBezTo>
                    <a:pt x="25" y="186"/>
                    <a:pt x="23" y="197"/>
                    <a:pt x="20" y="208"/>
                  </a:cubicBezTo>
                  <a:cubicBezTo>
                    <a:pt x="17" y="219"/>
                    <a:pt x="9" y="234"/>
                    <a:pt x="10" y="245"/>
                  </a:cubicBezTo>
                  <a:cubicBezTo>
                    <a:pt x="17" y="239"/>
                    <a:pt x="20" y="221"/>
                    <a:pt x="23" y="213"/>
                  </a:cubicBezTo>
                  <a:cubicBezTo>
                    <a:pt x="27" y="200"/>
                    <a:pt x="30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5" y="103"/>
                    <a:pt x="31" y="85"/>
                    <a:pt x="23" y="70"/>
                  </a:cubicBezTo>
                  <a:cubicBezTo>
                    <a:pt x="14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5" name="Freeform 70">
              <a:extLst>
                <a:ext uri="{FF2B5EF4-FFF2-40B4-BE49-F238E27FC236}">
                  <a16:creationId xmlns:a16="http://schemas.microsoft.com/office/drawing/2014/main" id="{B69E8169-9E4C-4B6F-A7FF-843B6AB9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3221"/>
              <a:ext cx="31" cy="31"/>
            </a:xfrm>
            <a:custGeom>
              <a:avLst/>
              <a:gdLst>
                <a:gd name="T0" fmla="*/ 0 w 17"/>
                <a:gd name="T1" fmla="*/ 0 h 16"/>
                <a:gd name="T2" fmla="*/ 86 w 17"/>
                <a:gd name="T3" fmla="*/ 116 h 16"/>
                <a:gd name="T4" fmla="*/ 80 w 17"/>
                <a:gd name="T5" fmla="*/ 23 h 16"/>
                <a:gd name="T6" fmla="*/ 80 w 17"/>
                <a:gd name="T7" fmla="*/ 64 h 16"/>
                <a:gd name="T8" fmla="*/ 24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6"/>
                    <a:pt x="7" y="15"/>
                    <a:pt x="14" y="16"/>
                  </a:cubicBezTo>
                  <a:cubicBezTo>
                    <a:pt x="17" y="12"/>
                    <a:pt x="13" y="8"/>
                    <a:pt x="13" y="3"/>
                  </a:cubicBezTo>
                  <a:cubicBezTo>
                    <a:pt x="13" y="5"/>
                    <a:pt x="13" y="7"/>
                    <a:pt x="13" y="9"/>
                  </a:cubicBezTo>
                  <a:cubicBezTo>
                    <a:pt x="10" y="9"/>
                    <a:pt x="6" y="6"/>
                    <a:pt x="4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6" name="Freeform 71">
              <a:extLst>
                <a:ext uri="{FF2B5EF4-FFF2-40B4-BE49-F238E27FC236}">
                  <a16:creationId xmlns:a16="http://schemas.microsoft.com/office/drawing/2014/main" id="{31D9BB5C-9F93-41D5-A302-4E863CBB4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070"/>
              <a:ext cx="21" cy="48"/>
            </a:xfrm>
            <a:custGeom>
              <a:avLst/>
              <a:gdLst>
                <a:gd name="T0" fmla="*/ 37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7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0" y="8"/>
                    <a:pt x="10" y="25"/>
                    <a:pt x="12" y="8"/>
                  </a:cubicBezTo>
                  <a:cubicBezTo>
                    <a:pt x="12" y="9"/>
                    <a:pt x="12" y="10"/>
                    <a:pt x="11" y="12"/>
                  </a:cubicBezTo>
                  <a:cubicBezTo>
                    <a:pt x="7" y="12"/>
                    <a:pt x="6" y="7"/>
                    <a:pt x="7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7" name="Freeform 72">
              <a:extLst>
                <a:ext uri="{FF2B5EF4-FFF2-40B4-BE49-F238E27FC236}">
                  <a16:creationId xmlns:a16="http://schemas.microsoft.com/office/drawing/2014/main" id="{4B554DB0-0D1C-46D1-BCD5-57AC9098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194"/>
              <a:ext cx="23" cy="81"/>
            </a:xfrm>
            <a:custGeom>
              <a:avLst/>
              <a:gdLst>
                <a:gd name="T0" fmla="*/ 16 w 13"/>
                <a:gd name="T1" fmla="*/ 0 h 42"/>
                <a:gd name="T2" fmla="*/ 73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3" y="0"/>
                  </a:moveTo>
                  <a:cubicBezTo>
                    <a:pt x="0" y="7"/>
                    <a:pt x="4" y="40"/>
                    <a:pt x="13" y="42"/>
                  </a:cubicBezTo>
                  <a:cubicBezTo>
                    <a:pt x="13" y="33"/>
                    <a:pt x="11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8" name="Freeform 73">
              <a:extLst>
                <a:ext uri="{FF2B5EF4-FFF2-40B4-BE49-F238E27FC236}">
                  <a16:creationId xmlns:a16="http://schemas.microsoft.com/office/drawing/2014/main" id="{63EB4AAF-9BC2-4910-A961-503C8891F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536"/>
              <a:ext cx="60" cy="263"/>
            </a:xfrm>
            <a:custGeom>
              <a:avLst/>
              <a:gdLst>
                <a:gd name="T0" fmla="*/ 44 w 33"/>
                <a:gd name="T1" fmla="*/ 0 h 137"/>
                <a:gd name="T2" fmla="*/ 125 w 33"/>
                <a:gd name="T3" fmla="*/ 516 h 137"/>
                <a:gd name="T4" fmla="*/ 145 w 33"/>
                <a:gd name="T5" fmla="*/ 969 h 137"/>
                <a:gd name="T6" fmla="*/ 133 w 33"/>
                <a:gd name="T7" fmla="*/ 476 h 137"/>
                <a:gd name="T8" fmla="*/ 53 w 33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3" y="120"/>
                    <a:pt x="24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9" name="Freeform 74">
              <a:extLst>
                <a:ext uri="{FF2B5EF4-FFF2-40B4-BE49-F238E27FC236}">
                  <a16:creationId xmlns:a16="http://schemas.microsoft.com/office/drawing/2014/main" id="{A89E07F5-B363-4724-91F3-DC7245288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592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29 w 27"/>
                <a:gd name="T5" fmla="*/ 740 h 196"/>
                <a:gd name="T6" fmla="*/ 145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5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5" y="105"/>
                  </a:cubicBezTo>
                  <a:cubicBezTo>
                    <a:pt x="0" y="134"/>
                    <a:pt x="11" y="170"/>
                    <a:pt x="24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0" y="127"/>
                    <a:pt x="10" y="110"/>
                    <a:pt x="14" y="95"/>
                  </a:cubicBezTo>
                  <a:cubicBezTo>
                    <a:pt x="18" y="81"/>
                    <a:pt x="25" y="68"/>
                    <a:pt x="26" y="53"/>
                  </a:cubicBezTo>
                  <a:cubicBezTo>
                    <a:pt x="27" y="40"/>
                    <a:pt x="25" y="28"/>
                    <a:pt x="24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0" name="Freeform 75">
              <a:extLst>
                <a:ext uri="{FF2B5EF4-FFF2-40B4-BE49-F238E27FC236}">
                  <a16:creationId xmlns:a16="http://schemas.microsoft.com/office/drawing/2014/main" id="{EF6C1A95-A877-4853-9867-DAEB1EB97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521"/>
              <a:ext cx="68" cy="337"/>
            </a:xfrm>
            <a:custGeom>
              <a:avLst/>
              <a:gdLst>
                <a:gd name="T0" fmla="*/ 93 w 38"/>
                <a:gd name="T1" fmla="*/ 0 h 176"/>
                <a:gd name="T2" fmla="*/ 125 w 38"/>
                <a:gd name="T3" fmla="*/ 653 h 176"/>
                <a:gd name="T4" fmla="*/ 36 w 38"/>
                <a:gd name="T5" fmla="*/ 1235 h 176"/>
                <a:gd name="T6" fmla="*/ 202 w 38"/>
                <a:gd name="T7" fmla="*/ 521 h 176"/>
                <a:gd name="T8" fmla="*/ 202 w 38"/>
                <a:gd name="T9" fmla="*/ 260 h 176"/>
                <a:gd name="T10" fmla="*/ 138 w 38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76">
                  <a:moveTo>
                    <a:pt x="16" y="0"/>
                  </a:moveTo>
                  <a:cubicBezTo>
                    <a:pt x="38" y="21"/>
                    <a:pt x="30" y="67"/>
                    <a:pt x="22" y="93"/>
                  </a:cubicBezTo>
                  <a:cubicBezTo>
                    <a:pt x="14" y="118"/>
                    <a:pt x="0" y="149"/>
                    <a:pt x="6" y="176"/>
                  </a:cubicBezTo>
                  <a:cubicBezTo>
                    <a:pt x="4" y="141"/>
                    <a:pt x="32" y="109"/>
                    <a:pt x="35" y="74"/>
                  </a:cubicBezTo>
                  <a:cubicBezTo>
                    <a:pt x="37" y="62"/>
                    <a:pt x="37" y="49"/>
                    <a:pt x="35" y="37"/>
                  </a:cubicBezTo>
                  <a:cubicBezTo>
                    <a:pt x="33" y="27"/>
                    <a:pt x="27" y="21"/>
                    <a:pt x="24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1" name="Freeform 76">
              <a:extLst>
                <a:ext uri="{FF2B5EF4-FFF2-40B4-BE49-F238E27FC236}">
                  <a16:creationId xmlns:a16="http://schemas.microsoft.com/office/drawing/2014/main" id="{2B4D3BA7-1139-4B43-B6D5-B614D81E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13"/>
              <a:ext cx="301" cy="459"/>
            </a:xfrm>
            <a:custGeom>
              <a:avLst/>
              <a:gdLst>
                <a:gd name="T0" fmla="*/ 29 w 167"/>
                <a:gd name="T1" fmla="*/ 63 h 239"/>
                <a:gd name="T2" fmla="*/ 818 w 167"/>
                <a:gd name="T3" fmla="*/ 432 h 239"/>
                <a:gd name="T4" fmla="*/ 962 w 167"/>
                <a:gd name="T5" fmla="*/ 906 h 239"/>
                <a:gd name="T6" fmla="*/ 971 w 167"/>
                <a:gd name="T7" fmla="*/ 1554 h 239"/>
                <a:gd name="T8" fmla="*/ 955 w 167"/>
                <a:gd name="T9" fmla="*/ 1694 h 239"/>
                <a:gd name="T10" fmla="*/ 633 w 167"/>
                <a:gd name="T11" fmla="*/ 409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5" y="9"/>
                  </a:moveTo>
                  <a:cubicBezTo>
                    <a:pt x="50" y="0"/>
                    <a:pt x="110" y="30"/>
                    <a:pt x="140" y="61"/>
                  </a:cubicBezTo>
                  <a:cubicBezTo>
                    <a:pt x="158" y="79"/>
                    <a:pt x="162" y="104"/>
                    <a:pt x="164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4" y="232"/>
                    <a:pt x="163" y="239"/>
                  </a:cubicBezTo>
                  <a:cubicBezTo>
                    <a:pt x="166" y="176"/>
                    <a:pt x="152" y="104"/>
                    <a:pt x="108" y="58"/>
                  </a:cubicBezTo>
                  <a:cubicBezTo>
                    <a:pt x="93" y="41"/>
                    <a:pt x="66" y="31"/>
                    <a:pt x="46" y="21"/>
                  </a:cubicBezTo>
                  <a:cubicBezTo>
                    <a:pt x="32" y="15"/>
                    <a:pt x="10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2" name="Freeform 77">
              <a:extLst>
                <a:ext uri="{FF2B5EF4-FFF2-40B4-BE49-F238E27FC236}">
                  <a16:creationId xmlns:a16="http://schemas.microsoft.com/office/drawing/2014/main" id="{91B501B6-86C7-47A9-A761-8C791CDB1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236"/>
              <a:ext cx="195" cy="373"/>
            </a:xfrm>
            <a:custGeom>
              <a:avLst/>
              <a:gdLst>
                <a:gd name="T0" fmla="*/ 636 w 108"/>
                <a:gd name="T1" fmla="*/ 15 h 194"/>
                <a:gd name="T2" fmla="*/ 388 w 108"/>
                <a:gd name="T3" fmla="*/ 121 h 194"/>
                <a:gd name="T4" fmla="*/ 170 w 108"/>
                <a:gd name="T5" fmla="*/ 292 h 194"/>
                <a:gd name="T6" fmla="*/ 36 w 108"/>
                <a:gd name="T7" fmla="*/ 781 h 194"/>
                <a:gd name="T8" fmla="*/ 42 w 108"/>
                <a:gd name="T9" fmla="*/ 1379 h 194"/>
                <a:gd name="T10" fmla="*/ 195 w 108"/>
                <a:gd name="T11" fmla="*/ 392 h 194"/>
                <a:gd name="T12" fmla="*/ 623 w 108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94">
                  <a:moveTo>
                    <a:pt x="108" y="2"/>
                  </a:moveTo>
                  <a:cubicBezTo>
                    <a:pt x="97" y="0"/>
                    <a:pt x="77" y="12"/>
                    <a:pt x="66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8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0" y="147"/>
                    <a:pt x="5" y="97"/>
                    <a:pt x="33" y="55"/>
                  </a:cubicBezTo>
                  <a:cubicBezTo>
                    <a:pt x="51" y="29"/>
                    <a:pt x="80" y="21"/>
                    <a:pt x="106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3" name="Freeform 78">
              <a:extLst>
                <a:ext uri="{FF2B5EF4-FFF2-40B4-BE49-F238E27FC236}">
                  <a16:creationId xmlns:a16="http://schemas.microsoft.com/office/drawing/2014/main" id="{90A1DE93-F538-4BF5-95EA-4523093E5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277"/>
              <a:ext cx="198" cy="280"/>
            </a:xfrm>
            <a:custGeom>
              <a:avLst/>
              <a:gdLst>
                <a:gd name="T0" fmla="*/ 234 w 110"/>
                <a:gd name="T1" fmla="*/ 69 h 146"/>
                <a:gd name="T2" fmla="*/ 13 w 110"/>
                <a:gd name="T3" fmla="*/ 393 h 146"/>
                <a:gd name="T4" fmla="*/ 153 w 110"/>
                <a:gd name="T5" fmla="*/ 817 h 146"/>
                <a:gd name="T6" fmla="*/ 511 w 110"/>
                <a:gd name="T7" fmla="*/ 945 h 146"/>
                <a:gd name="T8" fmla="*/ 554 w 110"/>
                <a:gd name="T9" fmla="*/ 460 h 146"/>
                <a:gd name="T10" fmla="*/ 220 w 110"/>
                <a:gd name="T11" fmla="*/ 69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46">
                  <a:moveTo>
                    <a:pt x="40" y="10"/>
                  </a:moveTo>
                  <a:cubicBezTo>
                    <a:pt x="17" y="8"/>
                    <a:pt x="4" y="38"/>
                    <a:pt x="2" y="56"/>
                  </a:cubicBezTo>
                  <a:cubicBezTo>
                    <a:pt x="0" y="81"/>
                    <a:pt x="7" y="99"/>
                    <a:pt x="26" y="116"/>
                  </a:cubicBezTo>
                  <a:cubicBezTo>
                    <a:pt x="40" y="129"/>
                    <a:pt x="67" y="146"/>
                    <a:pt x="88" y="134"/>
                  </a:cubicBezTo>
                  <a:cubicBezTo>
                    <a:pt x="110" y="122"/>
                    <a:pt x="98" y="84"/>
                    <a:pt x="95" y="65"/>
                  </a:cubicBezTo>
                  <a:cubicBezTo>
                    <a:pt x="89" y="36"/>
                    <a:pt x="74" y="0"/>
                    <a:pt x="38" y="10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4" name="Freeform 79">
              <a:extLst>
                <a:ext uri="{FF2B5EF4-FFF2-40B4-BE49-F238E27FC236}">
                  <a16:creationId xmlns:a16="http://schemas.microsoft.com/office/drawing/2014/main" id="{B148F2EC-B8C4-44A7-B21C-CCE516EB5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1296"/>
              <a:ext cx="110" cy="50"/>
            </a:xfrm>
            <a:custGeom>
              <a:avLst/>
              <a:gdLst>
                <a:gd name="T0" fmla="*/ 323 w 61"/>
                <a:gd name="T1" fmla="*/ 23 h 26"/>
                <a:gd name="T2" fmla="*/ 0 w 61"/>
                <a:gd name="T3" fmla="*/ 185 h 26"/>
                <a:gd name="T4" fmla="*/ 357 w 61"/>
                <a:gd name="T5" fmla="*/ 71 h 26"/>
                <a:gd name="T6" fmla="*/ 323 w 61"/>
                <a:gd name="T7" fmla="*/ 2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6">
                  <a:moveTo>
                    <a:pt x="55" y="3"/>
                  </a:moveTo>
                  <a:cubicBezTo>
                    <a:pt x="32" y="0"/>
                    <a:pt x="8" y="4"/>
                    <a:pt x="0" y="26"/>
                  </a:cubicBezTo>
                  <a:cubicBezTo>
                    <a:pt x="9" y="7"/>
                    <a:pt x="43" y="1"/>
                    <a:pt x="61" y="10"/>
                  </a:cubicBezTo>
                  <a:cubicBezTo>
                    <a:pt x="60" y="7"/>
                    <a:pt x="57" y="5"/>
                    <a:pt x="5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5" name="Freeform 80">
              <a:extLst>
                <a:ext uri="{FF2B5EF4-FFF2-40B4-BE49-F238E27FC236}">
                  <a16:creationId xmlns:a16="http://schemas.microsoft.com/office/drawing/2014/main" id="{7728879A-84AF-4BEF-B492-61219D849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311"/>
              <a:ext cx="405" cy="593"/>
            </a:xfrm>
            <a:custGeom>
              <a:avLst/>
              <a:gdLst>
                <a:gd name="T0" fmla="*/ 1312 w 225"/>
                <a:gd name="T1" fmla="*/ 0 h 309"/>
                <a:gd name="T2" fmla="*/ 916 w 225"/>
                <a:gd name="T3" fmla="*/ 129 h 309"/>
                <a:gd name="T4" fmla="*/ 308 w 225"/>
                <a:gd name="T5" fmla="*/ 113 h 309"/>
                <a:gd name="T6" fmla="*/ 153 w 225"/>
                <a:gd name="T7" fmla="*/ 1130 h 309"/>
                <a:gd name="T8" fmla="*/ 175 w 225"/>
                <a:gd name="T9" fmla="*/ 1746 h 309"/>
                <a:gd name="T10" fmla="*/ 146 w 225"/>
                <a:gd name="T11" fmla="*/ 2184 h 309"/>
                <a:gd name="T12" fmla="*/ 198 w 225"/>
                <a:gd name="T13" fmla="*/ 1435 h 309"/>
                <a:gd name="T14" fmla="*/ 187 w 225"/>
                <a:gd name="T15" fmla="*/ 917 h 309"/>
                <a:gd name="T16" fmla="*/ 198 w 225"/>
                <a:gd name="T17" fmla="*/ 384 h 309"/>
                <a:gd name="T18" fmla="*/ 482 w 225"/>
                <a:gd name="T19" fmla="*/ 200 h 309"/>
                <a:gd name="T20" fmla="*/ 949 w 225"/>
                <a:gd name="T21" fmla="*/ 184 h 309"/>
                <a:gd name="T22" fmla="*/ 1154 w 225"/>
                <a:gd name="T23" fmla="*/ 132 h 309"/>
                <a:gd name="T24" fmla="*/ 1296 w 225"/>
                <a:gd name="T25" fmla="*/ 36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7" y="18"/>
                  </a:cubicBezTo>
                  <a:cubicBezTo>
                    <a:pt x="124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3"/>
                    <a:pt x="25" y="309"/>
                  </a:cubicBezTo>
                  <a:cubicBezTo>
                    <a:pt x="33" y="274"/>
                    <a:pt x="30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29" y="104"/>
                    <a:pt x="23" y="81"/>
                    <a:pt x="34" y="54"/>
                  </a:cubicBezTo>
                  <a:cubicBezTo>
                    <a:pt x="44" y="30"/>
                    <a:pt x="59" y="28"/>
                    <a:pt x="83" y="28"/>
                  </a:cubicBezTo>
                  <a:cubicBezTo>
                    <a:pt x="110" y="28"/>
                    <a:pt x="136" y="30"/>
                    <a:pt x="163" y="26"/>
                  </a:cubicBezTo>
                  <a:cubicBezTo>
                    <a:pt x="175" y="25"/>
                    <a:pt x="187" y="24"/>
                    <a:pt x="198" y="19"/>
                  </a:cubicBezTo>
                  <a:cubicBezTo>
                    <a:pt x="206" y="16"/>
                    <a:pt x="213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6" name="Oval 81">
              <a:extLst>
                <a:ext uri="{FF2B5EF4-FFF2-40B4-BE49-F238E27FC236}">
                  <a16:creationId xmlns:a16="http://schemas.microsoft.com/office/drawing/2014/main" id="{188D0560-0403-4192-A9E4-203F7024C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" y="1837"/>
              <a:ext cx="20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77" name="Oval 82">
              <a:extLst>
                <a:ext uri="{FF2B5EF4-FFF2-40B4-BE49-F238E27FC236}">
                  <a16:creationId xmlns:a16="http://schemas.microsoft.com/office/drawing/2014/main" id="{0BC8D2FE-92E4-484C-B695-415C7FC0A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" y="1904"/>
              <a:ext cx="1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78" name="Oval 83">
              <a:extLst>
                <a:ext uri="{FF2B5EF4-FFF2-40B4-BE49-F238E27FC236}">
                  <a16:creationId xmlns:a16="http://schemas.microsoft.com/office/drawing/2014/main" id="{7B35F6C1-DDE0-4750-A3D6-B12630424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30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79" name="Oval 84">
              <a:extLst>
                <a:ext uri="{FF2B5EF4-FFF2-40B4-BE49-F238E27FC236}">
                  <a16:creationId xmlns:a16="http://schemas.microsoft.com/office/drawing/2014/main" id="{F64AB4E8-26ED-4472-92F1-6DDD32E6C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" y="2308"/>
              <a:ext cx="39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80" name="Oval 85">
              <a:extLst>
                <a:ext uri="{FF2B5EF4-FFF2-40B4-BE49-F238E27FC236}">
                  <a16:creationId xmlns:a16="http://schemas.microsoft.com/office/drawing/2014/main" id="{56CE05F9-09D4-40E4-BB63-662A2E1CB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7" y="2296"/>
              <a:ext cx="19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81" name="Freeform 86">
              <a:extLst>
                <a:ext uri="{FF2B5EF4-FFF2-40B4-BE49-F238E27FC236}">
                  <a16:creationId xmlns:a16="http://schemas.microsoft.com/office/drawing/2014/main" id="{C05DF228-239F-4C40-881C-2181600AB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522"/>
              <a:ext cx="38" cy="212"/>
            </a:xfrm>
            <a:custGeom>
              <a:avLst/>
              <a:gdLst>
                <a:gd name="T0" fmla="*/ 36 w 21"/>
                <a:gd name="T1" fmla="*/ 0 h 110"/>
                <a:gd name="T2" fmla="*/ 0 w 21"/>
                <a:gd name="T3" fmla="*/ 357 h 110"/>
                <a:gd name="T4" fmla="*/ 125 w 21"/>
                <a:gd name="T5" fmla="*/ 788 h 110"/>
                <a:gd name="T6" fmla="*/ 36 w 21"/>
                <a:gd name="T7" fmla="*/ 409 h 110"/>
                <a:gd name="T8" fmla="*/ 24 w 21"/>
                <a:gd name="T9" fmla="*/ 93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0" y="50"/>
                  </a:cubicBezTo>
                  <a:cubicBezTo>
                    <a:pt x="0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8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2" name="Freeform 87">
              <a:extLst>
                <a:ext uri="{FF2B5EF4-FFF2-40B4-BE49-F238E27FC236}">
                  <a16:creationId xmlns:a16="http://schemas.microsoft.com/office/drawing/2014/main" id="{C06129DE-4DA0-4C44-80E2-27D29EB8D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897"/>
              <a:ext cx="33" cy="299"/>
            </a:xfrm>
            <a:custGeom>
              <a:avLst/>
              <a:gdLst>
                <a:gd name="T0" fmla="*/ 68 w 18"/>
                <a:gd name="T1" fmla="*/ 0 h 156"/>
                <a:gd name="T2" fmla="*/ 37 w 18"/>
                <a:gd name="T3" fmla="*/ 562 h 156"/>
                <a:gd name="T4" fmla="*/ 37 w 18"/>
                <a:gd name="T5" fmla="*/ 1098 h 156"/>
                <a:gd name="T6" fmla="*/ 73 w 18"/>
                <a:gd name="T7" fmla="*/ 470 h 156"/>
                <a:gd name="T8" fmla="*/ 81 w 18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6">
                  <a:moveTo>
                    <a:pt x="11" y="0"/>
                  </a:moveTo>
                  <a:cubicBezTo>
                    <a:pt x="11" y="28"/>
                    <a:pt x="11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6" y="125"/>
                    <a:pt x="9" y="97"/>
                    <a:pt x="12" y="67"/>
                  </a:cubicBezTo>
                  <a:cubicBezTo>
                    <a:pt x="14" y="49"/>
                    <a:pt x="18" y="25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3" name="Freeform 88">
              <a:extLst>
                <a:ext uri="{FF2B5EF4-FFF2-40B4-BE49-F238E27FC236}">
                  <a16:creationId xmlns:a16="http://schemas.microsoft.com/office/drawing/2014/main" id="{5CD40D07-8A1A-4310-9463-99BC80196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544"/>
              <a:ext cx="22" cy="121"/>
            </a:xfrm>
            <a:custGeom>
              <a:avLst/>
              <a:gdLst>
                <a:gd name="T0" fmla="*/ 31 w 12"/>
                <a:gd name="T1" fmla="*/ 0 h 63"/>
                <a:gd name="T2" fmla="*/ 73 w 12"/>
                <a:gd name="T3" fmla="*/ 446 h 63"/>
                <a:gd name="T4" fmla="*/ 37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5" y="0"/>
                  </a:moveTo>
                  <a:cubicBezTo>
                    <a:pt x="0" y="23"/>
                    <a:pt x="0" y="41"/>
                    <a:pt x="12" y="63"/>
                  </a:cubicBezTo>
                  <a:cubicBezTo>
                    <a:pt x="6" y="48"/>
                    <a:pt x="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4" name="Freeform 89">
              <a:extLst>
                <a:ext uri="{FF2B5EF4-FFF2-40B4-BE49-F238E27FC236}">
                  <a16:creationId xmlns:a16="http://schemas.microsoft.com/office/drawing/2014/main" id="{19C473DB-4EEA-48E9-9F08-9306837B2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720"/>
              <a:ext cx="42" cy="144"/>
            </a:xfrm>
            <a:custGeom>
              <a:avLst/>
              <a:gdLst>
                <a:gd name="T0" fmla="*/ 0 w 23"/>
                <a:gd name="T1" fmla="*/ 0 h 75"/>
                <a:gd name="T2" fmla="*/ 68 w 23"/>
                <a:gd name="T3" fmla="*/ 530 h 75"/>
                <a:gd name="T4" fmla="*/ 13 w 23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5">
                  <a:moveTo>
                    <a:pt x="0" y="0"/>
                  </a:moveTo>
                  <a:cubicBezTo>
                    <a:pt x="13" y="16"/>
                    <a:pt x="23" y="59"/>
                    <a:pt x="11" y="75"/>
                  </a:cubicBezTo>
                  <a:cubicBezTo>
                    <a:pt x="10" y="54"/>
                    <a:pt x="16" y="2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5" name="Freeform 90">
              <a:extLst>
                <a:ext uri="{FF2B5EF4-FFF2-40B4-BE49-F238E27FC236}">
                  <a16:creationId xmlns:a16="http://schemas.microsoft.com/office/drawing/2014/main" id="{412F3FD5-DCEA-4688-BEFD-F5A470940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38"/>
              <a:ext cx="34" cy="165"/>
            </a:xfrm>
            <a:custGeom>
              <a:avLst/>
              <a:gdLst>
                <a:gd name="T0" fmla="*/ 68 w 19"/>
                <a:gd name="T1" fmla="*/ 15 h 86"/>
                <a:gd name="T2" fmla="*/ 109 w 19"/>
                <a:gd name="T3" fmla="*/ 608 h 86"/>
                <a:gd name="T4" fmla="*/ 81 w 19"/>
                <a:gd name="T5" fmla="*/ 232 h 86"/>
                <a:gd name="T6" fmla="*/ 81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2" y="2"/>
                  </a:moveTo>
                  <a:cubicBezTo>
                    <a:pt x="6" y="28"/>
                    <a:pt x="0" y="64"/>
                    <a:pt x="19" y="86"/>
                  </a:cubicBezTo>
                  <a:cubicBezTo>
                    <a:pt x="12" y="69"/>
                    <a:pt x="15" y="51"/>
                    <a:pt x="14" y="33"/>
                  </a:cubicBezTo>
                  <a:cubicBezTo>
                    <a:pt x="13" y="24"/>
                    <a:pt x="17" y="8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6" name="Freeform 91">
              <a:extLst>
                <a:ext uri="{FF2B5EF4-FFF2-40B4-BE49-F238E27FC236}">
                  <a16:creationId xmlns:a16="http://schemas.microsoft.com/office/drawing/2014/main" id="{32FF3A6C-D558-40E6-98FA-3B76AB1DD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595"/>
              <a:ext cx="44" cy="119"/>
            </a:xfrm>
            <a:custGeom>
              <a:avLst/>
              <a:gdLst>
                <a:gd name="T0" fmla="*/ 88 w 24"/>
                <a:gd name="T1" fmla="*/ 0 h 62"/>
                <a:gd name="T2" fmla="*/ 0 w 24"/>
                <a:gd name="T3" fmla="*/ 438 h 62"/>
                <a:gd name="T4" fmla="*/ 125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2" y="53"/>
                    <a:pt x="20" y="29"/>
                    <a:pt x="2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7" name="Freeform 92">
              <a:extLst>
                <a:ext uri="{FF2B5EF4-FFF2-40B4-BE49-F238E27FC236}">
                  <a16:creationId xmlns:a16="http://schemas.microsoft.com/office/drawing/2014/main" id="{B603BCBE-6883-4DF5-974E-DCB721A41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544"/>
              <a:ext cx="36" cy="149"/>
            </a:xfrm>
            <a:custGeom>
              <a:avLst/>
              <a:gdLst>
                <a:gd name="T0" fmla="*/ 16 w 20"/>
                <a:gd name="T1" fmla="*/ 0 h 78"/>
                <a:gd name="T2" fmla="*/ 58 w 20"/>
                <a:gd name="T3" fmla="*/ 252 h 78"/>
                <a:gd name="T4" fmla="*/ 0 w 20"/>
                <a:gd name="T5" fmla="*/ 544 h 78"/>
                <a:gd name="T6" fmla="*/ 45 w 20"/>
                <a:gd name="T7" fmla="*/ 29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3" y="0"/>
                  </a:moveTo>
                  <a:cubicBezTo>
                    <a:pt x="3" y="12"/>
                    <a:pt x="9" y="24"/>
                    <a:pt x="10" y="36"/>
                  </a:cubicBezTo>
                  <a:cubicBezTo>
                    <a:pt x="10" y="52"/>
                    <a:pt x="3" y="63"/>
                    <a:pt x="0" y="78"/>
                  </a:cubicBezTo>
                  <a:cubicBezTo>
                    <a:pt x="20" y="61"/>
                    <a:pt x="12" y="27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8" name="Freeform 93">
              <a:extLst>
                <a:ext uri="{FF2B5EF4-FFF2-40B4-BE49-F238E27FC236}">
                  <a16:creationId xmlns:a16="http://schemas.microsoft.com/office/drawing/2014/main" id="{6782442E-59F6-4E49-BFA4-242A455C2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137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18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0" y="21"/>
                    <a:pt x="25" y="47"/>
                    <a:pt x="37" y="60"/>
                  </a:cubicBezTo>
                  <a:cubicBezTo>
                    <a:pt x="47" y="72"/>
                    <a:pt x="57" y="82"/>
                    <a:pt x="70" y="90"/>
                  </a:cubicBezTo>
                  <a:cubicBezTo>
                    <a:pt x="79" y="97"/>
                    <a:pt x="91" y="101"/>
                    <a:pt x="100" y="109"/>
                  </a:cubicBezTo>
                  <a:cubicBezTo>
                    <a:pt x="77" y="100"/>
                    <a:pt x="57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0" name="Group 94">
            <a:extLst>
              <a:ext uri="{FF2B5EF4-FFF2-40B4-BE49-F238E27FC236}">
                <a16:creationId xmlns:a16="http://schemas.microsoft.com/office/drawing/2014/main" id="{E04F1C78-CEAC-4206-BC1C-E575BDB27F0C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9182100" y="4368800"/>
            <a:ext cx="414338" cy="1193800"/>
            <a:chOff x="1970" y="1198"/>
            <a:chExt cx="727" cy="2098"/>
          </a:xfrm>
        </p:grpSpPr>
        <p:sp>
          <p:nvSpPr>
            <p:cNvPr id="76512" name="Freeform 95">
              <a:extLst>
                <a:ext uri="{FF2B5EF4-FFF2-40B4-BE49-F238E27FC236}">
                  <a16:creationId xmlns:a16="http://schemas.microsoft.com/office/drawing/2014/main" id="{DA635670-0B53-4327-83A9-F87849436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13" name="Freeform 96">
              <a:extLst>
                <a:ext uri="{FF2B5EF4-FFF2-40B4-BE49-F238E27FC236}">
                  <a16:creationId xmlns:a16="http://schemas.microsoft.com/office/drawing/2014/main" id="{8C0E2EA0-DE41-4A5A-8E32-D62DD183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4" name="Freeform 97">
              <a:extLst>
                <a:ext uri="{FF2B5EF4-FFF2-40B4-BE49-F238E27FC236}">
                  <a16:creationId xmlns:a16="http://schemas.microsoft.com/office/drawing/2014/main" id="{75E89CEC-19EF-421E-8AED-7819D6738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300"/>
              <a:ext cx="423" cy="457"/>
            </a:xfrm>
            <a:custGeom>
              <a:avLst/>
              <a:gdLst>
                <a:gd name="T0" fmla="*/ 612 w 235"/>
                <a:gd name="T1" fmla="*/ 84 h 238"/>
                <a:gd name="T2" fmla="*/ 1073 w 235"/>
                <a:gd name="T3" fmla="*/ 440 h 238"/>
                <a:gd name="T4" fmla="*/ 1255 w 235"/>
                <a:gd name="T5" fmla="*/ 845 h 238"/>
                <a:gd name="T6" fmla="*/ 1296 w 235"/>
                <a:gd name="T7" fmla="*/ 1402 h 238"/>
                <a:gd name="T8" fmla="*/ 940 w 235"/>
                <a:gd name="T9" fmla="*/ 1663 h 238"/>
                <a:gd name="T10" fmla="*/ 187 w 235"/>
                <a:gd name="T11" fmla="*/ 878 h 238"/>
                <a:gd name="T12" fmla="*/ 612 w 235"/>
                <a:gd name="T13" fmla="*/ 84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5" h="238">
                  <a:moveTo>
                    <a:pt x="105" y="12"/>
                  </a:moveTo>
                  <a:cubicBezTo>
                    <a:pt x="139" y="18"/>
                    <a:pt x="163" y="34"/>
                    <a:pt x="184" y="62"/>
                  </a:cubicBezTo>
                  <a:cubicBezTo>
                    <a:pt x="197" y="80"/>
                    <a:pt x="203" y="101"/>
                    <a:pt x="215" y="119"/>
                  </a:cubicBezTo>
                  <a:cubicBezTo>
                    <a:pt x="224" y="147"/>
                    <a:pt x="235" y="169"/>
                    <a:pt x="222" y="198"/>
                  </a:cubicBezTo>
                  <a:cubicBezTo>
                    <a:pt x="211" y="225"/>
                    <a:pt x="190" y="238"/>
                    <a:pt x="161" y="235"/>
                  </a:cubicBezTo>
                  <a:cubicBezTo>
                    <a:pt x="99" y="230"/>
                    <a:pt x="61" y="173"/>
                    <a:pt x="32" y="124"/>
                  </a:cubicBezTo>
                  <a:cubicBezTo>
                    <a:pt x="0" y="70"/>
                    <a:pt x="43" y="0"/>
                    <a:pt x="105" y="12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5" name="Freeform 98">
              <a:extLst>
                <a:ext uri="{FF2B5EF4-FFF2-40B4-BE49-F238E27FC236}">
                  <a16:creationId xmlns:a16="http://schemas.microsoft.com/office/drawing/2014/main" id="{DCCB5350-5A0E-4255-9E48-6E6D70015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269"/>
              <a:ext cx="421" cy="1129"/>
            </a:xfrm>
            <a:custGeom>
              <a:avLst/>
              <a:gdLst>
                <a:gd name="T0" fmla="*/ 495 w 234"/>
                <a:gd name="T1" fmla="*/ 0 h 588"/>
                <a:gd name="T2" fmla="*/ 94 w 234"/>
                <a:gd name="T3" fmla="*/ 1379 h 588"/>
                <a:gd name="T4" fmla="*/ 158 w 234"/>
                <a:gd name="T5" fmla="*/ 3230 h 588"/>
                <a:gd name="T6" fmla="*/ 624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8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5" y="0"/>
                  </a:moveTo>
                  <a:cubicBezTo>
                    <a:pt x="0" y="26"/>
                    <a:pt x="16" y="121"/>
                    <a:pt x="16" y="195"/>
                  </a:cubicBezTo>
                  <a:cubicBezTo>
                    <a:pt x="16" y="282"/>
                    <a:pt x="12" y="371"/>
                    <a:pt x="27" y="456"/>
                  </a:cubicBezTo>
                  <a:cubicBezTo>
                    <a:pt x="34" y="498"/>
                    <a:pt x="72" y="524"/>
                    <a:pt x="107" y="546"/>
                  </a:cubicBezTo>
                  <a:cubicBezTo>
                    <a:pt x="139" y="567"/>
                    <a:pt x="201" y="588"/>
                    <a:pt x="234" y="583"/>
                  </a:cubicBezTo>
                  <a:cubicBezTo>
                    <a:pt x="135" y="543"/>
                    <a:pt x="27" y="471"/>
                    <a:pt x="33" y="350"/>
                  </a:cubicBezTo>
                  <a:cubicBezTo>
                    <a:pt x="37" y="289"/>
                    <a:pt x="33" y="230"/>
                    <a:pt x="33" y="169"/>
                  </a:cubicBezTo>
                  <a:cubicBezTo>
                    <a:pt x="34" y="125"/>
                    <a:pt x="27" y="62"/>
                    <a:pt x="56" y="26"/>
                  </a:cubicBezTo>
                  <a:cubicBezTo>
                    <a:pt x="60" y="21"/>
                    <a:pt x="65" y="17"/>
                    <a:pt x="70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6" name="Freeform 99">
              <a:extLst>
                <a:ext uri="{FF2B5EF4-FFF2-40B4-BE49-F238E27FC236}">
                  <a16:creationId xmlns:a16="http://schemas.microsoft.com/office/drawing/2014/main" id="{60B3F713-4AD6-40B5-88BD-16F203D3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747"/>
              <a:ext cx="205" cy="633"/>
            </a:xfrm>
            <a:custGeom>
              <a:avLst/>
              <a:gdLst>
                <a:gd name="T0" fmla="*/ 0 w 114"/>
                <a:gd name="T1" fmla="*/ 2329 h 330"/>
                <a:gd name="T2" fmla="*/ 554 w 114"/>
                <a:gd name="T3" fmla="*/ 1431 h 330"/>
                <a:gd name="T4" fmla="*/ 599 w 114"/>
                <a:gd name="T5" fmla="*/ 0 h 330"/>
                <a:gd name="T6" fmla="*/ 554 w 114"/>
                <a:gd name="T7" fmla="*/ 409 h 330"/>
                <a:gd name="T8" fmla="*/ 539 w 114"/>
                <a:gd name="T9" fmla="*/ 813 h 330"/>
                <a:gd name="T10" fmla="*/ 446 w 114"/>
                <a:gd name="T11" fmla="*/ 1475 h 330"/>
                <a:gd name="T12" fmla="*/ 36 w 114"/>
                <a:gd name="T13" fmla="*/ 232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5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4" y="10"/>
                    <a:pt x="97" y="43"/>
                    <a:pt x="95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7" y="209"/>
                  </a:cubicBezTo>
                  <a:cubicBezTo>
                    <a:pt x="67" y="254"/>
                    <a:pt x="41" y="303"/>
                    <a:pt x="6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7" name="Freeform 100">
              <a:extLst>
                <a:ext uri="{FF2B5EF4-FFF2-40B4-BE49-F238E27FC236}">
                  <a16:creationId xmlns:a16="http://schemas.microsoft.com/office/drawing/2014/main" id="{220384EA-7D27-4FF1-BC8F-D8B082A64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363"/>
              <a:ext cx="74" cy="177"/>
            </a:xfrm>
            <a:custGeom>
              <a:avLst/>
              <a:gdLst>
                <a:gd name="T0" fmla="*/ 235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0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0" y="14"/>
                  </a:moveTo>
                  <a:cubicBezTo>
                    <a:pt x="38" y="9"/>
                    <a:pt x="31" y="7"/>
                    <a:pt x="28" y="12"/>
                  </a:cubicBezTo>
                  <a:cubicBezTo>
                    <a:pt x="23" y="18"/>
                    <a:pt x="20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0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8" name="Freeform 101">
              <a:extLst>
                <a:ext uri="{FF2B5EF4-FFF2-40B4-BE49-F238E27FC236}">
                  <a16:creationId xmlns:a16="http://schemas.microsoft.com/office/drawing/2014/main" id="{CD1A1F20-862A-4F05-A670-0873192B6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396"/>
              <a:ext cx="99" cy="151"/>
            </a:xfrm>
            <a:custGeom>
              <a:avLst/>
              <a:gdLst>
                <a:gd name="T0" fmla="*/ 320 w 55"/>
                <a:gd name="T1" fmla="*/ 140 h 79"/>
                <a:gd name="T2" fmla="*/ 247 w 55"/>
                <a:gd name="T3" fmla="*/ 84 h 79"/>
                <a:gd name="T4" fmla="*/ 158 w 55"/>
                <a:gd name="T5" fmla="*/ 140 h 79"/>
                <a:gd name="T6" fmla="*/ 74 w 55"/>
                <a:gd name="T7" fmla="*/ 308 h 79"/>
                <a:gd name="T8" fmla="*/ 0 w 55"/>
                <a:gd name="T9" fmla="*/ 552 h 79"/>
                <a:gd name="T10" fmla="*/ 23 w 55"/>
                <a:gd name="T11" fmla="*/ 421 h 79"/>
                <a:gd name="T12" fmla="*/ 65 w 55"/>
                <a:gd name="T13" fmla="*/ 252 h 79"/>
                <a:gd name="T14" fmla="*/ 158 w 55"/>
                <a:gd name="T15" fmla="*/ 84 h 79"/>
                <a:gd name="T16" fmla="*/ 320 w 55"/>
                <a:gd name="T17" fmla="*/ 11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79">
                  <a:moveTo>
                    <a:pt x="55" y="20"/>
                  </a:moveTo>
                  <a:cubicBezTo>
                    <a:pt x="55" y="15"/>
                    <a:pt x="46" y="12"/>
                    <a:pt x="42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7" y="55"/>
                    <a:pt x="3" y="68"/>
                    <a:pt x="0" y="79"/>
                  </a:cubicBezTo>
                  <a:cubicBezTo>
                    <a:pt x="0" y="74"/>
                    <a:pt x="3" y="66"/>
                    <a:pt x="4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7" y="7"/>
                    <a:pt x="55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9" name="Freeform 102">
              <a:extLst>
                <a:ext uri="{FF2B5EF4-FFF2-40B4-BE49-F238E27FC236}">
                  <a16:creationId xmlns:a16="http://schemas.microsoft.com/office/drawing/2014/main" id="{C50FA903-9B97-474A-9E92-657E1E76D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440"/>
              <a:ext cx="67" cy="104"/>
            </a:xfrm>
            <a:custGeom>
              <a:avLst/>
              <a:gdLst>
                <a:gd name="T0" fmla="*/ 206 w 37"/>
                <a:gd name="T1" fmla="*/ 85 h 54"/>
                <a:gd name="T2" fmla="*/ 167 w 37"/>
                <a:gd name="T3" fmla="*/ 29 h 54"/>
                <a:gd name="T4" fmla="*/ 101 w 37"/>
                <a:gd name="T5" fmla="*/ 71 h 54"/>
                <a:gd name="T6" fmla="*/ 13 w 37"/>
                <a:gd name="T7" fmla="*/ 385 h 54"/>
                <a:gd name="T8" fmla="*/ 29 w 37"/>
                <a:gd name="T9" fmla="*/ 177 h 54"/>
                <a:gd name="T10" fmla="*/ 89 w 37"/>
                <a:gd name="T11" fmla="*/ 44 h 54"/>
                <a:gd name="T12" fmla="*/ 154 w 37"/>
                <a:gd name="T13" fmla="*/ 8 h 54"/>
                <a:gd name="T14" fmla="*/ 219 w 37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4">
                  <a:moveTo>
                    <a:pt x="35" y="12"/>
                  </a:moveTo>
                  <a:cubicBezTo>
                    <a:pt x="33" y="9"/>
                    <a:pt x="31" y="5"/>
                    <a:pt x="28" y="4"/>
                  </a:cubicBezTo>
                  <a:cubicBezTo>
                    <a:pt x="23" y="2"/>
                    <a:pt x="19" y="7"/>
                    <a:pt x="17" y="10"/>
                  </a:cubicBezTo>
                  <a:cubicBezTo>
                    <a:pt x="9" y="23"/>
                    <a:pt x="4" y="39"/>
                    <a:pt x="2" y="54"/>
                  </a:cubicBezTo>
                  <a:cubicBezTo>
                    <a:pt x="0" y="45"/>
                    <a:pt x="3" y="34"/>
                    <a:pt x="5" y="25"/>
                  </a:cubicBezTo>
                  <a:cubicBezTo>
                    <a:pt x="7" y="18"/>
                    <a:pt x="10" y="11"/>
                    <a:pt x="15" y="6"/>
                  </a:cubicBezTo>
                  <a:cubicBezTo>
                    <a:pt x="18" y="3"/>
                    <a:pt x="22" y="0"/>
                    <a:pt x="26" y="1"/>
                  </a:cubicBezTo>
                  <a:cubicBezTo>
                    <a:pt x="30" y="2"/>
                    <a:pt x="34" y="5"/>
                    <a:pt x="37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0" name="Freeform 103">
              <a:extLst>
                <a:ext uri="{FF2B5EF4-FFF2-40B4-BE49-F238E27FC236}">
                  <a16:creationId xmlns:a16="http://schemas.microsoft.com/office/drawing/2014/main" id="{6AE4878C-2F0D-4980-99CD-A6DCD8A83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413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3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0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0" y="28"/>
                    <a:pt x="9" y="40"/>
                  </a:cubicBezTo>
                  <a:cubicBezTo>
                    <a:pt x="7" y="51"/>
                    <a:pt x="8" y="62"/>
                    <a:pt x="7" y="74"/>
                  </a:cubicBezTo>
                  <a:cubicBezTo>
                    <a:pt x="6" y="86"/>
                    <a:pt x="3" y="99"/>
                    <a:pt x="2" y="112"/>
                  </a:cubicBezTo>
                  <a:cubicBezTo>
                    <a:pt x="1" y="107"/>
                    <a:pt x="1" y="102"/>
                    <a:pt x="1" y="97"/>
                  </a:cubicBezTo>
                  <a:cubicBezTo>
                    <a:pt x="0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9" y="10"/>
                    <a:pt x="17" y="5"/>
                  </a:cubicBezTo>
                  <a:cubicBezTo>
                    <a:pt x="21" y="2"/>
                    <a:pt x="25" y="4"/>
                    <a:pt x="29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1" name="Freeform 104">
              <a:extLst>
                <a:ext uri="{FF2B5EF4-FFF2-40B4-BE49-F238E27FC236}">
                  <a16:creationId xmlns:a16="http://schemas.microsoft.com/office/drawing/2014/main" id="{1B98F504-83F4-454C-B5F0-3C4F6CE1A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379"/>
              <a:ext cx="48" cy="309"/>
            </a:xfrm>
            <a:custGeom>
              <a:avLst/>
              <a:gdLst>
                <a:gd name="T0" fmla="*/ 151 w 27"/>
                <a:gd name="T1" fmla="*/ 23 h 161"/>
                <a:gd name="T2" fmla="*/ 44 w 27"/>
                <a:gd name="T3" fmla="*/ 140 h 161"/>
                <a:gd name="T4" fmla="*/ 73 w 27"/>
                <a:gd name="T5" fmla="*/ 424 h 161"/>
                <a:gd name="T6" fmla="*/ 123 w 27"/>
                <a:gd name="T7" fmla="*/ 777 h 161"/>
                <a:gd name="T8" fmla="*/ 123 w 27"/>
                <a:gd name="T9" fmla="*/ 954 h 161"/>
                <a:gd name="T10" fmla="*/ 107 w 27"/>
                <a:gd name="T11" fmla="*/ 1138 h 161"/>
                <a:gd name="T12" fmla="*/ 101 w 27"/>
                <a:gd name="T13" fmla="*/ 1069 h 161"/>
                <a:gd name="T14" fmla="*/ 94 w 27"/>
                <a:gd name="T15" fmla="*/ 933 h 161"/>
                <a:gd name="T16" fmla="*/ 78 w 27"/>
                <a:gd name="T17" fmla="*/ 729 h 161"/>
                <a:gd name="T18" fmla="*/ 28 w 27"/>
                <a:gd name="T19" fmla="*/ 416 h 161"/>
                <a:gd name="T20" fmla="*/ 36 w 27"/>
                <a:gd name="T21" fmla="*/ 100 h 161"/>
                <a:gd name="T22" fmla="*/ 94 w 27"/>
                <a:gd name="T23" fmla="*/ 15 h 161"/>
                <a:gd name="T24" fmla="*/ 146 w 27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61">
                  <a:moveTo>
                    <a:pt x="27" y="3"/>
                  </a:moveTo>
                  <a:cubicBezTo>
                    <a:pt x="18" y="1"/>
                    <a:pt x="10" y="13"/>
                    <a:pt x="8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7" y="77"/>
                    <a:pt x="20" y="93"/>
                    <a:pt x="22" y="110"/>
                  </a:cubicBezTo>
                  <a:cubicBezTo>
                    <a:pt x="22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7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5" y="112"/>
                    <a:pt x="14" y="103"/>
                  </a:cubicBezTo>
                  <a:cubicBezTo>
                    <a:pt x="13" y="88"/>
                    <a:pt x="9" y="74"/>
                    <a:pt x="5" y="59"/>
                  </a:cubicBezTo>
                  <a:cubicBezTo>
                    <a:pt x="1" y="45"/>
                    <a:pt x="0" y="28"/>
                    <a:pt x="6" y="14"/>
                  </a:cubicBezTo>
                  <a:cubicBezTo>
                    <a:pt x="8" y="10"/>
                    <a:pt x="12" y="4"/>
                    <a:pt x="17" y="2"/>
                  </a:cubicBezTo>
                  <a:cubicBezTo>
                    <a:pt x="20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2" name="Freeform 105">
              <a:extLst>
                <a:ext uri="{FF2B5EF4-FFF2-40B4-BE49-F238E27FC236}">
                  <a16:creationId xmlns:a16="http://schemas.microsoft.com/office/drawing/2014/main" id="{6B19CB1B-72F8-45AC-95E9-685CBF8F8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248"/>
              <a:ext cx="80" cy="246"/>
            </a:xfrm>
            <a:custGeom>
              <a:avLst/>
              <a:gdLst>
                <a:gd name="T0" fmla="*/ 0 w 44"/>
                <a:gd name="T1" fmla="*/ 0 h 128"/>
                <a:gd name="T2" fmla="*/ 96 w 44"/>
                <a:gd name="T3" fmla="*/ 156 h 128"/>
                <a:gd name="T4" fmla="*/ 191 w 44"/>
                <a:gd name="T5" fmla="*/ 348 h 128"/>
                <a:gd name="T6" fmla="*/ 155 w 44"/>
                <a:gd name="T7" fmla="*/ 909 h 128"/>
                <a:gd name="T8" fmla="*/ 251 w 44"/>
                <a:gd name="T9" fmla="*/ 592 h 128"/>
                <a:gd name="T10" fmla="*/ 242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8" y="40"/>
                    <a:pt x="32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4" y="60"/>
                    <a:pt x="40" y="50"/>
                  </a:cubicBezTo>
                  <a:cubicBezTo>
                    <a:pt x="32" y="32"/>
                    <a:pt x="12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3" name="Freeform 106">
              <a:extLst>
                <a:ext uri="{FF2B5EF4-FFF2-40B4-BE49-F238E27FC236}">
                  <a16:creationId xmlns:a16="http://schemas.microsoft.com/office/drawing/2014/main" id="{61946FB2-891F-4438-A6DF-70CECBD3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377"/>
              <a:ext cx="24" cy="90"/>
            </a:xfrm>
            <a:custGeom>
              <a:avLst/>
              <a:gdLst>
                <a:gd name="T0" fmla="*/ 0 w 13"/>
                <a:gd name="T1" fmla="*/ 0 h 47"/>
                <a:gd name="T2" fmla="*/ 31 w 13"/>
                <a:gd name="T3" fmla="*/ 329 h 47"/>
                <a:gd name="T4" fmla="*/ 20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0" y="10"/>
                    <a:pt x="8" y="33"/>
                    <a:pt x="5" y="47"/>
                  </a:cubicBezTo>
                  <a:cubicBezTo>
                    <a:pt x="10" y="32"/>
                    <a:pt x="13" y="16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4" name="Freeform 107">
              <a:extLst>
                <a:ext uri="{FF2B5EF4-FFF2-40B4-BE49-F238E27FC236}">
                  <a16:creationId xmlns:a16="http://schemas.microsoft.com/office/drawing/2014/main" id="{C79F511E-A591-4552-AE70-D4872621A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590"/>
              <a:ext cx="101" cy="501"/>
            </a:xfrm>
            <a:custGeom>
              <a:avLst/>
              <a:gdLst>
                <a:gd name="T0" fmla="*/ 36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0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6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8" y="235"/>
                    <a:pt x="44" y="248"/>
                    <a:pt x="45" y="261"/>
                  </a:cubicBezTo>
                  <a:cubicBezTo>
                    <a:pt x="45" y="250"/>
                    <a:pt x="49" y="237"/>
                    <a:pt x="51" y="226"/>
                  </a:cubicBezTo>
                  <a:cubicBezTo>
                    <a:pt x="53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19" y="53"/>
                  </a:cubicBezTo>
                  <a:cubicBezTo>
                    <a:pt x="15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5" name="Freeform 108">
              <a:extLst>
                <a:ext uri="{FF2B5EF4-FFF2-40B4-BE49-F238E27FC236}">
                  <a16:creationId xmlns:a16="http://schemas.microsoft.com/office/drawing/2014/main" id="{42D1F36C-9462-4492-BD9E-C0C5E4E8C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559"/>
              <a:ext cx="119" cy="378"/>
            </a:xfrm>
            <a:custGeom>
              <a:avLst/>
              <a:gdLst>
                <a:gd name="T0" fmla="*/ 105 w 66"/>
                <a:gd name="T1" fmla="*/ 0 h 197"/>
                <a:gd name="T2" fmla="*/ 256 w 66"/>
                <a:gd name="T3" fmla="*/ 714 h 197"/>
                <a:gd name="T4" fmla="*/ 344 w 66"/>
                <a:gd name="T5" fmla="*/ 1391 h 197"/>
                <a:gd name="T6" fmla="*/ 344 w 66"/>
                <a:gd name="T7" fmla="*/ 938 h 197"/>
                <a:gd name="T8" fmla="*/ 263 w 66"/>
                <a:gd name="T9" fmla="*/ 622 h 197"/>
                <a:gd name="T10" fmla="*/ 130 w 66"/>
                <a:gd name="T11" fmla="*/ 332 h 197"/>
                <a:gd name="T12" fmla="*/ 101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8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1" y="153"/>
                    <a:pt x="59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6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6" name="Freeform 109">
              <a:extLst>
                <a:ext uri="{FF2B5EF4-FFF2-40B4-BE49-F238E27FC236}">
                  <a16:creationId xmlns:a16="http://schemas.microsoft.com/office/drawing/2014/main" id="{6E156FC9-D2BF-4FD7-91CD-F5B86050A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78"/>
              <a:ext cx="76" cy="470"/>
            </a:xfrm>
            <a:custGeom>
              <a:avLst/>
              <a:gdLst>
                <a:gd name="T0" fmla="*/ 0 w 42"/>
                <a:gd name="T1" fmla="*/ 0 h 245"/>
                <a:gd name="T2" fmla="*/ 45 w 42"/>
                <a:gd name="T3" fmla="*/ 460 h 245"/>
                <a:gd name="T4" fmla="*/ 183 w 42"/>
                <a:gd name="T5" fmla="*/ 806 h 245"/>
                <a:gd name="T6" fmla="*/ 166 w 42"/>
                <a:gd name="T7" fmla="*/ 1230 h 245"/>
                <a:gd name="T8" fmla="*/ 118 w 42"/>
                <a:gd name="T9" fmla="*/ 1468 h 245"/>
                <a:gd name="T10" fmla="*/ 60 w 42"/>
                <a:gd name="T11" fmla="*/ 1730 h 245"/>
                <a:gd name="T12" fmla="*/ 138 w 42"/>
                <a:gd name="T13" fmla="*/ 1506 h 245"/>
                <a:gd name="T14" fmla="*/ 203 w 42"/>
                <a:gd name="T15" fmla="*/ 1230 h 245"/>
                <a:gd name="T16" fmla="*/ 232 w 42"/>
                <a:gd name="T17" fmla="*/ 846 h 245"/>
                <a:gd name="T18" fmla="*/ 138 w 42"/>
                <a:gd name="T19" fmla="*/ 493 h 245"/>
                <a:gd name="T20" fmla="*/ 36 w 42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2"/>
                    <a:pt x="2" y="44"/>
                    <a:pt x="8" y="65"/>
                  </a:cubicBezTo>
                  <a:cubicBezTo>
                    <a:pt x="14" y="83"/>
                    <a:pt x="27" y="96"/>
                    <a:pt x="31" y="114"/>
                  </a:cubicBezTo>
                  <a:cubicBezTo>
                    <a:pt x="35" y="134"/>
                    <a:pt x="31" y="154"/>
                    <a:pt x="28" y="174"/>
                  </a:cubicBezTo>
                  <a:cubicBezTo>
                    <a:pt x="25" y="186"/>
                    <a:pt x="23" y="197"/>
                    <a:pt x="20" y="208"/>
                  </a:cubicBezTo>
                  <a:cubicBezTo>
                    <a:pt x="17" y="219"/>
                    <a:pt x="9" y="234"/>
                    <a:pt x="10" y="245"/>
                  </a:cubicBezTo>
                  <a:cubicBezTo>
                    <a:pt x="17" y="239"/>
                    <a:pt x="20" y="221"/>
                    <a:pt x="23" y="213"/>
                  </a:cubicBezTo>
                  <a:cubicBezTo>
                    <a:pt x="27" y="200"/>
                    <a:pt x="30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5" y="103"/>
                    <a:pt x="31" y="85"/>
                    <a:pt x="23" y="70"/>
                  </a:cubicBezTo>
                  <a:cubicBezTo>
                    <a:pt x="14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7" name="Freeform 110">
              <a:extLst>
                <a:ext uri="{FF2B5EF4-FFF2-40B4-BE49-F238E27FC236}">
                  <a16:creationId xmlns:a16="http://schemas.microsoft.com/office/drawing/2014/main" id="{06BB7519-9274-46DD-B8EA-38DBCC012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221"/>
              <a:ext cx="30" cy="31"/>
            </a:xfrm>
            <a:custGeom>
              <a:avLst/>
              <a:gdLst>
                <a:gd name="T0" fmla="*/ 0 w 17"/>
                <a:gd name="T1" fmla="*/ 0 h 16"/>
                <a:gd name="T2" fmla="*/ 78 w 17"/>
                <a:gd name="T3" fmla="*/ 116 h 16"/>
                <a:gd name="T4" fmla="*/ 72 w 17"/>
                <a:gd name="T5" fmla="*/ 23 h 16"/>
                <a:gd name="T6" fmla="*/ 72 w 17"/>
                <a:gd name="T7" fmla="*/ 64 h 16"/>
                <a:gd name="T8" fmla="*/ 21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6"/>
                    <a:pt x="7" y="15"/>
                    <a:pt x="14" y="16"/>
                  </a:cubicBezTo>
                  <a:cubicBezTo>
                    <a:pt x="17" y="12"/>
                    <a:pt x="13" y="8"/>
                    <a:pt x="13" y="3"/>
                  </a:cubicBezTo>
                  <a:cubicBezTo>
                    <a:pt x="13" y="5"/>
                    <a:pt x="13" y="7"/>
                    <a:pt x="13" y="9"/>
                  </a:cubicBezTo>
                  <a:cubicBezTo>
                    <a:pt x="10" y="9"/>
                    <a:pt x="6" y="6"/>
                    <a:pt x="4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8" name="Freeform 111">
              <a:extLst>
                <a:ext uri="{FF2B5EF4-FFF2-40B4-BE49-F238E27FC236}">
                  <a16:creationId xmlns:a16="http://schemas.microsoft.com/office/drawing/2014/main" id="{D04480C6-46B1-4C3F-A567-CFD53BB7D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070"/>
              <a:ext cx="21" cy="48"/>
            </a:xfrm>
            <a:custGeom>
              <a:avLst/>
              <a:gdLst>
                <a:gd name="T0" fmla="*/ 37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7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0" y="8"/>
                    <a:pt x="10" y="25"/>
                    <a:pt x="12" y="8"/>
                  </a:cubicBezTo>
                  <a:cubicBezTo>
                    <a:pt x="12" y="9"/>
                    <a:pt x="12" y="10"/>
                    <a:pt x="11" y="12"/>
                  </a:cubicBezTo>
                  <a:cubicBezTo>
                    <a:pt x="7" y="12"/>
                    <a:pt x="6" y="7"/>
                    <a:pt x="7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9" name="Freeform 112">
              <a:extLst>
                <a:ext uri="{FF2B5EF4-FFF2-40B4-BE49-F238E27FC236}">
                  <a16:creationId xmlns:a16="http://schemas.microsoft.com/office/drawing/2014/main" id="{CA924EFE-B8B3-437A-A716-6D808DBCA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194"/>
              <a:ext cx="23" cy="81"/>
            </a:xfrm>
            <a:custGeom>
              <a:avLst/>
              <a:gdLst>
                <a:gd name="T0" fmla="*/ 16 w 13"/>
                <a:gd name="T1" fmla="*/ 0 h 42"/>
                <a:gd name="T2" fmla="*/ 73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3" y="0"/>
                  </a:moveTo>
                  <a:cubicBezTo>
                    <a:pt x="0" y="7"/>
                    <a:pt x="4" y="40"/>
                    <a:pt x="13" y="42"/>
                  </a:cubicBezTo>
                  <a:cubicBezTo>
                    <a:pt x="13" y="33"/>
                    <a:pt x="11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0" name="Freeform 113">
              <a:extLst>
                <a:ext uri="{FF2B5EF4-FFF2-40B4-BE49-F238E27FC236}">
                  <a16:creationId xmlns:a16="http://schemas.microsoft.com/office/drawing/2014/main" id="{C041C600-5114-4EF1-B0E3-C77EF1F7B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536"/>
              <a:ext cx="60" cy="263"/>
            </a:xfrm>
            <a:custGeom>
              <a:avLst/>
              <a:gdLst>
                <a:gd name="T0" fmla="*/ 44 w 33"/>
                <a:gd name="T1" fmla="*/ 0 h 137"/>
                <a:gd name="T2" fmla="*/ 125 w 33"/>
                <a:gd name="T3" fmla="*/ 516 h 137"/>
                <a:gd name="T4" fmla="*/ 145 w 33"/>
                <a:gd name="T5" fmla="*/ 969 h 137"/>
                <a:gd name="T6" fmla="*/ 133 w 33"/>
                <a:gd name="T7" fmla="*/ 476 h 137"/>
                <a:gd name="T8" fmla="*/ 53 w 33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3" y="120"/>
                    <a:pt x="24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1" name="Freeform 114">
              <a:extLst>
                <a:ext uri="{FF2B5EF4-FFF2-40B4-BE49-F238E27FC236}">
                  <a16:creationId xmlns:a16="http://schemas.microsoft.com/office/drawing/2014/main" id="{A57AE6FD-AA82-4D91-8043-A648EF112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592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29 w 27"/>
                <a:gd name="T5" fmla="*/ 740 h 196"/>
                <a:gd name="T6" fmla="*/ 145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5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5" y="105"/>
                  </a:cubicBezTo>
                  <a:cubicBezTo>
                    <a:pt x="0" y="134"/>
                    <a:pt x="11" y="170"/>
                    <a:pt x="24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0" y="127"/>
                    <a:pt x="10" y="110"/>
                    <a:pt x="14" y="95"/>
                  </a:cubicBezTo>
                  <a:cubicBezTo>
                    <a:pt x="18" y="81"/>
                    <a:pt x="25" y="68"/>
                    <a:pt x="26" y="53"/>
                  </a:cubicBezTo>
                  <a:cubicBezTo>
                    <a:pt x="27" y="40"/>
                    <a:pt x="25" y="28"/>
                    <a:pt x="24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2" name="Freeform 115">
              <a:extLst>
                <a:ext uri="{FF2B5EF4-FFF2-40B4-BE49-F238E27FC236}">
                  <a16:creationId xmlns:a16="http://schemas.microsoft.com/office/drawing/2014/main" id="{5134B8F9-3B2F-4A5E-A2AF-23ABA296F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521"/>
              <a:ext cx="68" cy="337"/>
            </a:xfrm>
            <a:custGeom>
              <a:avLst/>
              <a:gdLst>
                <a:gd name="T0" fmla="*/ 93 w 38"/>
                <a:gd name="T1" fmla="*/ 0 h 176"/>
                <a:gd name="T2" fmla="*/ 125 w 38"/>
                <a:gd name="T3" fmla="*/ 653 h 176"/>
                <a:gd name="T4" fmla="*/ 36 w 38"/>
                <a:gd name="T5" fmla="*/ 1235 h 176"/>
                <a:gd name="T6" fmla="*/ 202 w 38"/>
                <a:gd name="T7" fmla="*/ 521 h 176"/>
                <a:gd name="T8" fmla="*/ 202 w 38"/>
                <a:gd name="T9" fmla="*/ 260 h 176"/>
                <a:gd name="T10" fmla="*/ 138 w 38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76">
                  <a:moveTo>
                    <a:pt x="16" y="0"/>
                  </a:moveTo>
                  <a:cubicBezTo>
                    <a:pt x="38" y="21"/>
                    <a:pt x="30" y="67"/>
                    <a:pt x="22" y="93"/>
                  </a:cubicBezTo>
                  <a:cubicBezTo>
                    <a:pt x="14" y="118"/>
                    <a:pt x="0" y="149"/>
                    <a:pt x="6" y="176"/>
                  </a:cubicBezTo>
                  <a:cubicBezTo>
                    <a:pt x="4" y="141"/>
                    <a:pt x="32" y="109"/>
                    <a:pt x="35" y="74"/>
                  </a:cubicBezTo>
                  <a:cubicBezTo>
                    <a:pt x="37" y="62"/>
                    <a:pt x="37" y="49"/>
                    <a:pt x="35" y="37"/>
                  </a:cubicBezTo>
                  <a:cubicBezTo>
                    <a:pt x="33" y="27"/>
                    <a:pt x="27" y="21"/>
                    <a:pt x="24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3" name="Freeform 116">
              <a:extLst>
                <a:ext uri="{FF2B5EF4-FFF2-40B4-BE49-F238E27FC236}">
                  <a16:creationId xmlns:a16="http://schemas.microsoft.com/office/drawing/2014/main" id="{CEC04726-C012-4D07-A5C4-FD26A5223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213"/>
              <a:ext cx="301" cy="459"/>
            </a:xfrm>
            <a:custGeom>
              <a:avLst/>
              <a:gdLst>
                <a:gd name="T0" fmla="*/ 29 w 167"/>
                <a:gd name="T1" fmla="*/ 63 h 239"/>
                <a:gd name="T2" fmla="*/ 818 w 167"/>
                <a:gd name="T3" fmla="*/ 432 h 239"/>
                <a:gd name="T4" fmla="*/ 962 w 167"/>
                <a:gd name="T5" fmla="*/ 906 h 239"/>
                <a:gd name="T6" fmla="*/ 971 w 167"/>
                <a:gd name="T7" fmla="*/ 1554 h 239"/>
                <a:gd name="T8" fmla="*/ 955 w 167"/>
                <a:gd name="T9" fmla="*/ 1694 h 239"/>
                <a:gd name="T10" fmla="*/ 633 w 167"/>
                <a:gd name="T11" fmla="*/ 409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5" y="9"/>
                  </a:moveTo>
                  <a:cubicBezTo>
                    <a:pt x="50" y="0"/>
                    <a:pt x="110" y="30"/>
                    <a:pt x="140" y="61"/>
                  </a:cubicBezTo>
                  <a:cubicBezTo>
                    <a:pt x="158" y="79"/>
                    <a:pt x="162" y="104"/>
                    <a:pt x="164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4" y="232"/>
                    <a:pt x="163" y="239"/>
                  </a:cubicBezTo>
                  <a:cubicBezTo>
                    <a:pt x="166" y="176"/>
                    <a:pt x="152" y="104"/>
                    <a:pt x="108" y="58"/>
                  </a:cubicBezTo>
                  <a:cubicBezTo>
                    <a:pt x="93" y="41"/>
                    <a:pt x="66" y="31"/>
                    <a:pt x="46" y="21"/>
                  </a:cubicBezTo>
                  <a:cubicBezTo>
                    <a:pt x="32" y="15"/>
                    <a:pt x="10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4" name="Freeform 117">
              <a:extLst>
                <a:ext uri="{FF2B5EF4-FFF2-40B4-BE49-F238E27FC236}">
                  <a16:creationId xmlns:a16="http://schemas.microsoft.com/office/drawing/2014/main" id="{9D03A394-5CEB-4488-9B44-D40E1F68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237"/>
              <a:ext cx="195" cy="372"/>
            </a:xfrm>
            <a:custGeom>
              <a:avLst/>
              <a:gdLst>
                <a:gd name="T0" fmla="*/ 636 w 108"/>
                <a:gd name="T1" fmla="*/ 15 h 194"/>
                <a:gd name="T2" fmla="*/ 388 w 108"/>
                <a:gd name="T3" fmla="*/ 121 h 194"/>
                <a:gd name="T4" fmla="*/ 170 w 108"/>
                <a:gd name="T5" fmla="*/ 290 h 194"/>
                <a:gd name="T6" fmla="*/ 36 w 108"/>
                <a:gd name="T7" fmla="*/ 777 h 194"/>
                <a:gd name="T8" fmla="*/ 42 w 108"/>
                <a:gd name="T9" fmla="*/ 1367 h 194"/>
                <a:gd name="T10" fmla="*/ 195 w 108"/>
                <a:gd name="T11" fmla="*/ 385 h 194"/>
                <a:gd name="T12" fmla="*/ 623 w 108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94">
                  <a:moveTo>
                    <a:pt x="108" y="2"/>
                  </a:moveTo>
                  <a:cubicBezTo>
                    <a:pt x="97" y="0"/>
                    <a:pt x="77" y="12"/>
                    <a:pt x="66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8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0" y="147"/>
                    <a:pt x="5" y="97"/>
                    <a:pt x="33" y="55"/>
                  </a:cubicBezTo>
                  <a:cubicBezTo>
                    <a:pt x="51" y="29"/>
                    <a:pt x="80" y="21"/>
                    <a:pt x="106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5" name="Freeform 118">
              <a:extLst>
                <a:ext uri="{FF2B5EF4-FFF2-40B4-BE49-F238E27FC236}">
                  <a16:creationId xmlns:a16="http://schemas.microsoft.com/office/drawing/2014/main" id="{C8AE6300-2819-46A6-BB94-65C20216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317"/>
              <a:ext cx="191" cy="300"/>
            </a:xfrm>
            <a:custGeom>
              <a:avLst/>
              <a:gdLst>
                <a:gd name="T0" fmla="*/ 400 w 106"/>
                <a:gd name="T1" fmla="*/ 85 h 156"/>
                <a:gd name="T2" fmla="*/ 74 w 106"/>
                <a:gd name="T3" fmla="*/ 292 h 156"/>
                <a:gd name="T4" fmla="*/ 58 w 106"/>
                <a:gd name="T5" fmla="*/ 777 h 156"/>
                <a:gd name="T6" fmla="*/ 373 w 106"/>
                <a:gd name="T7" fmla="*/ 1087 h 156"/>
                <a:gd name="T8" fmla="*/ 578 w 106"/>
                <a:gd name="T9" fmla="*/ 625 h 156"/>
                <a:gd name="T10" fmla="*/ 393 w 106"/>
                <a:gd name="T11" fmla="*/ 77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156">
                  <a:moveTo>
                    <a:pt x="68" y="12"/>
                  </a:moveTo>
                  <a:cubicBezTo>
                    <a:pt x="48" y="0"/>
                    <a:pt x="22" y="24"/>
                    <a:pt x="13" y="41"/>
                  </a:cubicBezTo>
                  <a:cubicBezTo>
                    <a:pt x="0" y="65"/>
                    <a:pt x="0" y="85"/>
                    <a:pt x="10" y="109"/>
                  </a:cubicBezTo>
                  <a:cubicBezTo>
                    <a:pt x="18" y="128"/>
                    <a:pt x="38" y="156"/>
                    <a:pt x="64" y="153"/>
                  </a:cubicBezTo>
                  <a:cubicBezTo>
                    <a:pt x="90" y="150"/>
                    <a:pt x="94" y="108"/>
                    <a:pt x="99" y="88"/>
                  </a:cubicBezTo>
                  <a:cubicBezTo>
                    <a:pt x="106" y="58"/>
                    <a:pt x="106" y="16"/>
                    <a:pt x="67" y="11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6" name="Freeform 119">
              <a:extLst>
                <a:ext uri="{FF2B5EF4-FFF2-40B4-BE49-F238E27FC236}">
                  <a16:creationId xmlns:a16="http://schemas.microsoft.com/office/drawing/2014/main" id="{AA9C5990-919D-4E04-852E-E2C981B7F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346"/>
              <a:ext cx="120" cy="52"/>
            </a:xfrm>
            <a:custGeom>
              <a:avLst/>
              <a:gdLst>
                <a:gd name="T0" fmla="*/ 362 w 67"/>
                <a:gd name="T1" fmla="*/ 137 h 27"/>
                <a:gd name="T2" fmla="*/ 0 w 67"/>
                <a:gd name="T3" fmla="*/ 129 h 27"/>
                <a:gd name="T4" fmla="*/ 385 w 67"/>
                <a:gd name="T5" fmla="*/ 193 h 27"/>
                <a:gd name="T6" fmla="*/ 362 w 67"/>
                <a:gd name="T7" fmla="*/ 13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7">
                  <a:moveTo>
                    <a:pt x="63" y="19"/>
                  </a:moveTo>
                  <a:cubicBezTo>
                    <a:pt x="43" y="5"/>
                    <a:pt x="17" y="0"/>
                    <a:pt x="0" y="18"/>
                  </a:cubicBezTo>
                  <a:cubicBezTo>
                    <a:pt x="17" y="2"/>
                    <a:pt x="53" y="11"/>
                    <a:pt x="67" y="27"/>
                  </a:cubicBezTo>
                  <a:cubicBezTo>
                    <a:pt x="66" y="24"/>
                    <a:pt x="65" y="21"/>
                    <a:pt x="63" y="19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7" name="Freeform 120">
              <a:extLst>
                <a:ext uri="{FF2B5EF4-FFF2-40B4-BE49-F238E27FC236}">
                  <a16:creationId xmlns:a16="http://schemas.microsoft.com/office/drawing/2014/main" id="{6D5440A8-3DC6-4429-8B58-687D6A51C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311"/>
              <a:ext cx="405" cy="593"/>
            </a:xfrm>
            <a:custGeom>
              <a:avLst/>
              <a:gdLst>
                <a:gd name="T0" fmla="*/ 1312 w 225"/>
                <a:gd name="T1" fmla="*/ 0 h 309"/>
                <a:gd name="T2" fmla="*/ 916 w 225"/>
                <a:gd name="T3" fmla="*/ 129 h 309"/>
                <a:gd name="T4" fmla="*/ 308 w 225"/>
                <a:gd name="T5" fmla="*/ 113 h 309"/>
                <a:gd name="T6" fmla="*/ 153 w 225"/>
                <a:gd name="T7" fmla="*/ 1130 h 309"/>
                <a:gd name="T8" fmla="*/ 175 w 225"/>
                <a:gd name="T9" fmla="*/ 1746 h 309"/>
                <a:gd name="T10" fmla="*/ 146 w 225"/>
                <a:gd name="T11" fmla="*/ 2184 h 309"/>
                <a:gd name="T12" fmla="*/ 198 w 225"/>
                <a:gd name="T13" fmla="*/ 1435 h 309"/>
                <a:gd name="T14" fmla="*/ 187 w 225"/>
                <a:gd name="T15" fmla="*/ 917 h 309"/>
                <a:gd name="T16" fmla="*/ 198 w 225"/>
                <a:gd name="T17" fmla="*/ 384 h 309"/>
                <a:gd name="T18" fmla="*/ 482 w 225"/>
                <a:gd name="T19" fmla="*/ 200 h 309"/>
                <a:gd name="T20" fmla="*/ 949 w 225"/>
                <a:gd name="T21" fmla="*/ 184 h 309"/>
                <a:gd name="T22" fmla="*/ 1154 w 225"/>
                <a:gd name="T23" fmla="*/ 132 h 309"/>
                <a:gd name="T24" fmla="*/ 1296 w 225"/>
                <a:gd name="T25" fmla="*/ 36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7" y="18"/>
                  </a:cubicBezTo>
                  <a:cubicBezTo>
                    <a:pt x="124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3"/>
                    <a:pt x="25" y="309"/>
                  </a:cubicBezTo>
                  <a:cubicBezTo>
                    <a:pt x="33" y="274"/>
                    <a:pt x="30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29" y="104"/>
                    <a:pt x="23" y="81"/>
                    <a:pt x="34" y="54"/>
                  </a:cubicBezTo>
                  <a:cubicBezTo>
                    <a:pt x="44" y="30"/>
                    <a:pt x="59" y="28"/>
                    <a:pt x="83" y="28"/>
                  </a:cubicBezTo>
                  <a:cubicBezTo>
                    <a:pt x="110" y="28"/>
                    <a:pt x="136" y="30"/>
                    <a:pt x="163" y="26"/>
                  </a:cubicBezTo>
                  <a:cubicBezTo>
                    <a:pt x="175" y="25"/>
                    <a:pt x="187" y="24"/>
                    <a:pt x="198" y="19"/>
                  </a:cubicBezTo>
                  <a:cubicBezTo>
                    <a:pt x="206" y="16"/>
                    <a:pt x="213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8" name="Oval 121">
              <a:extLst>
                <a:ext uri="{FF2B5EF4-FFF2-40B4-BE49-F238E27FC236}">
                  <a16:creationId xmlns:a16="http://schemas.microsoft.com/office/drawing/2014/main" id="{CECB17FC-0AC3-4DAB-B969-F1FC4669A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1837"/>
              <a:ext cx="1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39" name="Oval 122">
              <a:extLst>
                <a:ext uri="{FF2B5EF4-FFF2-40B4-BE49-F238E27FC236}">
                  <a16:creationId xmlns:a16="http://schemas.microsoft.com/office/drawing/2014/main" id="{BA4F12BC-E81E-4FB9-A957-CD7A73214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1904"/>
              <a:ext cx="1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40" name="Oval 123">
              <a:extLst>
                <a:ext uri="{FF2B5EF4-FFF2-40B4-BE49-F238E27FC236}">
                  <a16:creationId xmlns:a16="http://schemas.microsoft.com/office/drawing/2014/main" id="{783A58C7-7870-4B87-BEE5-72F4AD76E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130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41" name="Oval 124">
              <a:extLst>
                <a:ext uri="{FF2B5EF4-FFF2-40B4-BE49-F238E27FC236}">
                  <a16:creationId xmlns:a16="http://schemas.microsoft.com/office/drawing/2014/main" id="{EB248FE8-AC0D-4EA1-91FB-5925B1B61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2308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42" name="Oval 125">
              <a:extLst>
                <a:ext uri="{FF2B5EF4-FFF2-40B4-BE49-F238E27FC236}">
                  <a16:creationId xmlns:a16="http://schemas.microsoft.com/office/drawing/2014/main" id="{C25ED0CA-17F5-4E15-AF8F-DDFD8D2A9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229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43" name="Freeform 126">
              <a:extLst>
                <a:ext uri="{FF2B5EF4-FFF2-40B4-BE49-F238E27FC236}">
                  <a16:creationId xmlns:a16="http://schemas.microsoft.com/office/drawing/2014/main" id="{B511D14F-814D-4BF5-852B-C350391C9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523"/>
              <a:ext cx="38" cy="211"/>
            </a:xfrm>
            <a:custGeom>
              <a:avLst/>
              <a:gdLst>
                <a:gd name="T0" fmla="*/ 36 w 21"/>
                <a:gd name="T1" fmla="*/ 0 h 110"/>
                <a:gd name="T2" fmla="*/ 0 w 21"/>
                <a:gd name="T3" fmla="*/ 353 h 110"/>
                <a:gd name="T4" fmla="*/ 125 w 21"/>
                <a:gd name="T5" fmla="*/ 777 h 110"/>
                <a:gd name="T6" fmla="*/ 36 w 21"/>
                <a:gd name="T7" fmla="*/ 401 h 110"/>
                <a:gd name="T8" fmla="*/ 24 w 21"/>
                <a:gd name="T9" fmla="*/ 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0" y="50"/>
                  </a:cubicBezTo>
                  <a:cubicBezTo>
                    <a:pt x="0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8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4" name="Freeform 127">
              <a:extLst>
                <a:ext uri="{FF2B5EF4-FFF2-40B4-BE49-F238E27FC236}">
                  <a16:creationId xmlns:a16="http://schemas.microsoft.com/office/drawing/2014/main" id="{AABE5B85-F7EB-4DD6-9EB2-758EFD818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897"/>
              <a:ext cx="33" cy="299"/>
            </a:xfrm>
            <a:custGeom>
              <a:avLst/>
              <a:gdLst>
                <a:gd name="T0" fmla="*/ 68 w 18"/>
                <a:gd name="T1" fmla="*/ 0 h 156"/>
                <a:gd name="T2" fmla="*/ 37 w 18"/>
                <a:gd name="T3" fmla="*/ 562 h 156"/>
                <a:gd name="T4" fmla="*/ 37 w 18"/>
                <a:gd name="T5" fmla="*/ 1098 h 156"/>
                <a:gd name="T6" fmla="*/ 73 w 18"/>
                <a:gd name="T7" fmla="*/ 470 h 156"/>
                <a:gd name="T8" fmla="*/ 81 w 18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6">
                  <a:moveTo>
                    <a:pt x="11" y="0"/>
                  </a:moveTo>
                  <a:cubicBezTo>
                    <a:pt x="11" y="28"/>
                    <a:pt x="11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6" y="125"/>
                    <a:pt x="9" y="97"/>
                    <a:pt x="12" y="67"/>
                  </a:cubicBezTo>
                  <a:cubicBezTo>
                    <a:pt x="14" y="49"/>
                    <a:pt x="18" y="25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5" name="Freeform 128">
              <a:extLst>
                <a:ext uri="{FF2B5EF4-FFF2-40B4-BE49-F238E27FC236}">
                  <a16:creationId xmlns:a16="http://schemas.microsoft.com/office/drawing/2014/main" id="{FEA0631F-ADB9-4A54-9BFD-E7A6AC8D3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544"/>
              <a:ext cx="22" cy="121"/>
            </a:xfrm>
            <a:custGeom>
              <a:avLst/>
              <a:gdLst>
                <a:gd name="T0" fmla="*/ 31 w 12"/>
                <a:gd name="T1" fmla="*/ 0 h 63"/>
                <a:gd name="T2" fmla="*/ 73 w 12"/>
                <a:gd name="T3" fmla="*/ 446 h 63"/>
                <a:gd name="T4" fmla="*/ 37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5" y="0"/>
                  </a:moveTo>
                  <a:cubicBezTo>
                    <a:pt x="0" y="23"/>
                    <a:pt x="0" y="41"/>
                    <a:pt x="12" y="63"/>
                  </a:cubicBezTo>
                  <a:cubicBezTo>
                    <a:pt x="6" y="48"/>
                    <a:pt x="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6" name="Freeform 129">
              <a:extLst>
                <a:ext uri="{FF2B5EF4-FFF2-40B4-BE49-F238E27FC236}">
                  <a16:creationId xmlns:a16="http://schemas.microsoft.com/office/drawing/2014/main" id="{6323C6FD-66EC-4DFB-AE8E-6F1837817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720"/>
              <a:ext cx="42" cy="144"/>
            </a:xfrm>
            <a:custGeom>
              <a:avLst/>
              <a:gdLst>
                <a:gd name="T0" fmla="*/ 0 w 23"/>
                <a:gd name="T1" fmla="*/ 0 h 75"/>
                <a:gd name="T2" fmla="*/ 68 w 23"/>
                <a:gd name="T3" fmla="*/ 530 h 75"/>
                <a:gd name="T4" fmla="*/ 13 w 23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5">
                  <a:moveTo>
                    <a:pt x="0" y="0"/>
                  </a:moveTo>
                  <a:cubicBezTo>
                    <a:pt x="13" y="16"/>
                    <a:pt x="23" y="59"/>
                    <a:pt x="11" y="75"/>
                  </a:cubicBezTo>
                  <a:cubicBezTo>
                    <a:pt x="10" y="54"/>
                    <a:pt x="16" y="2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7" name="Freeform 130">
              <a:extLst>
                <a:ext uri="{FF2B5EF4-FFF2-40B4-BE49-F238E27FC236}">
                  <a16:creationId xmlns:a16="http://schemas.microsoft.com/office/drawing/2014/main" id="{CACDCD3E-0FF4-4D38-AAE5-456C45178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538"/>
              <a:ext cx="34" cy="165"/>
            </a:xfrm>
            <a:custGeom>
              <a:avLst/>
              <a:gdLst>
                <a:gd name="T0" fmla="*/ 68 w 19"/>
                <a:gd name="T1" fmla="*/ 15 h 86"/>
                <a:gd name="T2" fmla="*/ 109 w 19"/>
                <a:gd name="T3" fmla="*/ 608 h 86"/>
                <a:gd name="T4" fmla="*/ 81 w 19"/>
                <a:gd name="T5" fmla="*/ 232 h 86"/>
                <a:gd name="T6" fmla="*/ 81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2" y="2"/>
                  </a:moveTo>
                  <a:cubicBezTo>
                    <a:pt x="6" y="28"/>
                    <a:pt x="0" y="64"/>
                    <a:pt x="19" y="86"/>
                  </a:cubicBezTo>
                  <a:cubicBezTo>
                    <a:pt x="12" y="69"/>
                    <a:pt x="15" y="51"/>
                    <a:pt x="14" y="33"/>
                  </a:cubicBezTo>
                  <a:cubicBezTo>
                    <a:pt x="13" y="24"/>
                    <a:pt x="17" y="8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8" name="Freeform 131">
              <a:extLst>
                <a:ext uri="{FF2B5EF4-FFF2-40B4-BE49-F238E27FC236}">
                  <a16:creationId xmlns:a16="http://schemas.microsoft.com/office/drawing/2014/main" id="{84110E10-EF25-4741-92B7-A9CF0FF54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595"/>
              <a:ext cx="44" cy="119"/>
            </a:xfrm>
            <a:custGeom>
              <a:avLst/>
              <a:gdLst>
                <a:gd name="T0" fmla="*/ 88 w 24"/>
                <a:gd name="T1" fmla="*/ 0 h 62"/>
                <a:gd name="T2" fmla="*/ 0 w 24"/>
                <a:gd name="T3" fmla="*/ 438 h 62"/>
                <a:gd name="T4" fmla="*/ 125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2" y="53"/>
                    <a:pt x="20" y="29"/>
                    <a:pt x="2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9" name="Freeform 132">
              <a:extLst>
                <a:ext uri="{FF2B5EF4-FFF2-40B4-BE49-F238E27FC236}">
                  <a16:creationId xmlns:a16="http://schemas.microsoft.com/office/drawing/2014/main" id="{B2A3529C-0DC2-49A0-8CC8-043985DBE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137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18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0" y="21"/>
                    <a:pt x="25" y="47"/>
                    <a:pt x="37" y="60"/>
                  </a:cubicBezTo>
                  <a:cubicBezTo>
                    <a:pt x="47" y="72"/>
                    <a:pt x="57" y="82"/>
                    <a:pt x="70" y="90"/>
                  </a:cubicBezTo>
                  <a:cubicBezTo>
                    <a:pt x="79" y="97"/>
                    <a:pt x="91" y="101"/>
                    <a:pt x="100" y="109"/>
                  </a:cubicBezTo>
                  <a:cubicBezTo>
                    <a:pt x="77" y="100"/>
                    <a:pt x="57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1" name="Group 133">
            <a:extLst>
              <a:ext uri="{FF2B5EF4-FFF2-40B4-BE49-F238E27FC236}">
                <a16:creationId xmlns:a16="http://schemas.microsoft.com/office/drawing/2014/main" id="{88FD5E45-477A-46A6-AABB-5862BD3CECA2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9475788" y="4092575"/>
            <a:ext cx="414337" cy="1193800"/>
            <a:chOff x="3362" y="765"/>
            <a:chExt cx="1010" cy="2915"/>
          </a:xfrm>
        </p:grpSpPr>
        <p:sp>
          <p:nvSpPr>
            <p:cNvPr id="76473" name="Freeform 134">
              <a:extLst>
                <a:ext uri="{FF2B5EF4-FFF2-40B4-BE49-F238E27FC236}">
                  <a16:creationId xmlns:a16="http://schemas.microsoft.com/office/drawing/2014/main" id="{3547DCC7-18A1-455A-9A41-C343C49B3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solidFill>
              <a:srgbClr val="EDBAD3"/>
            </a:solidFill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74" name="Freeform 135">
              <a:extLst>
                <a:ext uri="{FF2B5EF4-FFF2-40B4-BE49-F238E27FC236}">
                  <a16:creationId xmlns:a16="http://schemas.microsoft.com/office/drawing/2014/main" id="{40CE9F9A-FB55-4489-9EF1-939A529DD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5" name="Freeform 136">
              <a:extLst>
                <a:ext uri="{FF2B5EF4-FFF2-40B4-BE49-F238E27FC236}">
                  <a16:creationId xmlns:a16="http://schemas.microsoft.com/office/drawing/2014/main" id="{5019D943-6786-4214-BC45-2A5AAFF33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939"/>
              <a:ext cx="572" cy="360"/>
            </a:xfrm>
            <a:custGeom>
              <a:avLst/>
              <a:gdLst>
                <a:gd name="T0" fmla="*/ 530 w 229"/>
                <a:gd name="T1" fmla="*/ 661 h 135"/>
                <a:gd name="T2" fmla="*/ 1604 w 229"/>
                <a:gd name="T3" fmla="*/ 21 h 135"/>
                <a:gd name="T4" fmla="*/ 2433 w 229"/>
                <a:gd name="T5" fmla="*/ 56 h 135"/>
                <a:gd name="T6" fmla="*/ 3350 w 229"/>
                <a:gd name="T7" fmla="*/ 605 h 135"/>
                <a:gd name="T8" fmla="*/ 3350 w 229"/>
                <a:gd name="T9" fmla="*/ 1728 h 135"/>
                <a:gd name="T10" fmla="*/ 1261 w 229"/>
                <a:gd name="T11" fmla="*/ 2539 h 135"/>
                <a:gd name="T12" fmla="*/ 530 w 229"/>
                <a:gd name="T13" fmla="*/ 661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35">
                  <a:moveTo>
                    <a:pt x="34" y="35"/>
                  </a:moveTo>
                  <a:cubicBezTo>
                    <a:pt x="53" y="14"/>
                    <a:pt x="74" y="4"/>
                    <a:pt x="103" y="1"/>
                  </a:cubicBezTo>
                  <a:cubicBezTo>
                    <a:pt x="120" y="0"/>
                    <a:pt x="138" y="4"/>
                    <a:pt x="156" y="3"/>
                  </a:cubicBezTo>
                  <a:cubicBezTo>
                    <a:pt x="179" y="9"/>
                    <a:pt x="199" y="11"/>
                    <a:pt x="215" y="32"/>
                  </a:cubicBezTo>
                  <a:cubicBezTo>
                    <a:pt x="229" y="51"/>
                    <a:pt x="229" y="72"/>
                    <a:pt x="215" y="91"/>
                  </a:cubicBezTo>
                  <a:cubicBezTo>
                    <a:pt x="184" y="132"/>
                    <a:pt x="128" y="135"/>
                    <a:pt x="81" y="134"/>
                  </a:cubicBezTo>
                  <a:cubicBezTo>
                    <a:pt x="30" y="134"/>
                    <a:pt x="0" y="74"/>
                    <a:pt x="34" y="35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6" name="Freeform 137">
              <a:extLst>
                <a:ext uri="{FF2B5EF4-FFF2-40B4-BE49-F238E27FC236}">
                  <a16:creationId xmlns:a16="http://schemas.microsoft.com/office/drawing/2014/main" id="{EF785789-7373-4AC9-A4EE-2648F86B9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867"/>
              <a:ext cx="585" cy="1568"/>
            </a:xfrm>
            <a:custGeom>
              <a:avLst/>
              <a:gdLst>
                <a:gd name="T0" fmla="*/ 1313 w 234"/>
                <a:gd name="T1" fmla="*/ 0 h 588"/>
                <a:gd name="T2" fmla="*/ 238 w 234"/>
                <a:gd name="T3" fmla="*/ 3677 h 588"/>
                <a:gd name="T4" fmla="*/ 408 w 234"/>
                <a:gd name="T5" fmla="*/ 8627 h 588"/>
                <a:gd name="T6" fmla="*/ 1658 w 234"/>
                <a:gd name="T7" fmla="*/ 10333 h 588"/>
                <a:gd name="T8" fmla="*/ 3658 w 234"/>
                <a:gd name="T9" fmla="*/ 11059 h 588"/>
                <a:gd name="T10" fmla="*/ 520 w 234"/>
                <a:gd name="T11" fmla="*/ 6621 h 588"/>
                <a:gd name="T12" fmla="*/ 520 w 234"/>
                <a:gd name="T13" fmla="*/ 3187 h 588"/>
                <a:gd name="T14" fmla="*/ 875 w 234"/>
                <a:gd name="T15" fmla="*/ 491 h 588"/>
                <a:gd name="T16" fmla="*/ 1083 w 234"/>
                <a:gd name="T17" fmla="*/ 248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4" y="0"/>
                  </a:moveTo>
                  <a:cubicBezTo>
                    <a:pt x="0" y="26"/>
                    <a:pt x="15" y="121"/>
                    <a:pt x="15" y="194"/>
                  </a:cubicBezTo>
                  <a:cubicBezTo>
                    <a:pt x="15" y="282"/>
                    <a:pt x="12" y="371"/>
                    <a:pt x="26" y="455"/>
                  </a:cubicBezTo>
                  <a:cubicBezTo>
                    <a:pt x="33" y="497"/>
                    <a:pt x="71" y="523"/>
                    <a:pt x="106" y="545"/>
                  </a:cubicBezTo>
                  <a:cubicBezTo>
                    <a:pt x="138" y="566"/>
                    <a:pt x="200" y="588"/>
                    <a:pt x="234" y="583"/>
                  </a:cubicBezTo>
                  <a:cubicBezTo>
                    <a:pt x="135" y="542"/>
                    <a:pt x="26" y="470"/>
                    <a:pt x="33" y="349"/>
                  </a:cubicBezTo>
                  <a:cubicBezTo>
                    <a:pt x="36" y="288"/>
                    <a:pt x="32" y="229"/>
                    <a:pt x="33" y="168"/>
                  </a:cubicBezTo>
                  <a:cubicBezTo>
                    <a:pt x="33" y="125"/>
                    <a:pt x="27" y="61"/>
                    <a:pt x="56" y="26"/>
                  </a:cubicBezTo>
                  <a:cubicBezTo>
                    <a:pt x="60" y="21"/>
                    <a:pt x="64" y="16"/>
                    <a:pt x="69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7" name="Freeform 138">
              <a:extLst>
                <a:ext uri="{FF2B5EF4-FFF2-40B4-BE49-F238E27FC236}">
                  <a16:creationId xmlns:a16="http://schemas.microsoft.com/office/drawing/2014/main" id="{BEC80CC1-9CC4-4C32-B4BC-24FAC595D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528"/>
              <a:ext cx="285" cy="880"/>
            </a:xfrm>
            <a:custGeom>
              <a:avLst/>
              <a:gdLst>
                <a:gd name="T0" fmla="*/ 0 w 114"/>
                <a:gd name="T1" fmla="*/ 6259 h 330"/>
                <a:gd name="T2" fmla="*/ 1500 w 114"/>
                <a:gd name="T3" fmla="*/ 3848 h 330"/>
                <a:gd name="T4" fmla="*/ 1613 w 114"/>
                <a:gd name="T5" fmla="*/ 0 h 330"/>
                <a:gd name="T6" fmla="*/ 1500 w 114"/>
                <a:gd name="T7" fmla="*/ 1101 h 330"/>
                <a:gd name="T8" fmla="*/ 1458 w 114"/>
                <a:gd name="T9" fmla="*/ 2184 h 330"/>
                <a:gd name="T10" fmla="*/ 1220 w 114"/>
                <a:gd name="T11" fmla="*/ 3960 h 330"/>
                <a:gd name="T12" fmla="*/ 113 w 114"/>
                <a:gd name="T13" fmla="*/ 625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6" y="203"/>
                  </a:cubicBezTo>
                  <a:cubicBezTo>
                    <a:pt x="114" y="137"/>
                    <a:pt x="106" y="69"/>
                    <a:pt x="103" y="0"/>
                  </a:cubicBezTo>
                  <a:cubicBezTo>
                    <a:pt x="95" y="11"/>
                    <a:pt x="97" y="44"/>
                    <a:pt x="96" y="58"/>
                  </a:cubicBezTo>
                  <a:cubicBezTo>
                    <a:pt x="93" y="77"/>
                    <a:pt x="94" y="96"/>
                    <a:pt x="93" y="115"/>
                  </a:cubicBezTo>
                  <a:cubicBezTo>
                    <a:pt x="91" y="146"/>
                    <a:pt x="85" y="179"/>
                    <a:pt x="78" y="209"/>
                  </a:cubicBezTo>
                  <a:cubicBezTo>
                    <a:pt x="67" y="254"/>
                    <a:pt x="41" y="303"/>
                    <a:pt x="7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8" name="Freeform 139">
              <a:extLst>
                <a:ext uri="{FF2B5EF4-FFF2-40B4-BE49-F238E27FC236}">
                  <a16:creationId xmlns:a16="http://schemas.microsoft.com/office/drawing/2014/main" id="{7833B65A-0184-497A-82B9-5E665243B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384"/>
              <a:ext cx="103" cy="245"/>
            </a:xfrm>
            <a:custGeom>
              <a:avLst/>
              <a:gdLst>
                <a:gd name="T0" fmla="*/ 651 w 41"/>
                <a:gd name="T1" fmla="*/ 264 h 92"/>
                <a:gd name="T2" fmla="*/ 442 w 41"/>
                <a:gd name="T3" fmla="*/ 226 h 92"/>
                <a:gd name="T4" fmla="*/ 284 w 41"/>
                <a:gd name="T5" fmla="*/ 682 h 92"/>
                <a:gd name="T6" fmla="*/ 146 w 41"/>
                <a:gd name="T7" fmla="*/ 1206 h 92"/>
                <a:gd name="T8" fmla="*/ 20 w 41"/>
                <a:gd name="T9" fmla="*/ 1736 h 92"/>
                <a:gd name="T10" fmla="*/ 126 w 41"/>
                <a:gd name="T11" fmla="*/ 1020 h 92"/>
                <a:gd name="T12" fmla="*/ 284 w 41"/>
                <a:gd name="T13" fmla="*/ 453 h 92"/>
                <a:gd name="T14" fmla="*/ 442 w 41"/>
                <a:gd name="T15" fmla="*/ 77 h 92"/>
                <a:gd name="T16" fmla="*/ 651 w 41"/>
                <a:gd name="T17" fmla="*/ 248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1" y="14"/>
                  </a:moveTo>
                  <a:cubicBezTo>
                    <a:pt x="38" y="9"/>
                    <a:pt x="32" y="8"/>
                    <a:pt x="28" y="12"/>
                  </a:cubicBezTo>
                  <a:cubicBezTo>
                    <a:pt x="23" y="19"/>
                    <a:pt x="21" y="28"/>
                    <a:pt x="18" y="36"/>
                  </a:cubicBezTo>
                  <a:cubicBezTo>
                    <a:pt x="15" y="45"/>
                    <a:pt x="13" y="55"/>
                    <a:pt x="9" y="64"/>
                  </a:cubicBezTo>
                  <a:cubicBezTo>
                    <a:pt x="5" y="73"/>
                    <a:pt x="2" y="83"/>
                    <a:pt x="1" y="92"/>
                  </a:cubicBezTo>
                  <a:cubicBezTo>
                    <a:pt x="0" y="80"/>
                    <a:pt x="5" y="65"/>
                    <a:pt x="8" y="54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4"/>
                  </a:cubicBezTo>
                  <a:cubicBezTo>
                    <a:pt x="34" y="0"/>
                    <a:pt x="40" y="6"/>
                    <a:pt x="41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9" name="Freeform 140">
              <a:extLst>
                <a:ext uri="{FF2B5EF4-FFF2-40B4-BE49-F238E27FC236}">
                  <a16:creationId xmlns:a16="http://schemas.microsoft.com/office/drawing/2014/main" id="{F950ADBF-0A44-4ACC-8753-DD399A770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32"/>
              <a:ext cx="140" cy="211"/>
            </a:xfrm>
            <a:custGeom>
              <a:avLst/>
              <a:gdLst>
                <a:gd name="T0" fmla="*/ 875 w 56"/>
                <a:gd name="T1" fmla="*/ 363 h 79"/>
                <a:gd name="T2" fmla="*/ 675 w 56"/>
                <a:gd name="T3" fmla="*/ 206 h 79"/>
                <a:gd name="T4" fmla="*/ 425 w 56"/>
                <a:gd name="T5" fmla="*/ 379 h 79"/>
                <a:gd name="T6" fmla="*/ 208 w 56"/>
                <a:gd name="T7" fmla="*/ 841 h 79"/>
                <a:gd name="T8" fmla="*/ 20 w 56"/>
                <a:gd name="T9" fmla="*/ 1506 h 79"/>
                <a:gd name="T10" fmla="*/ 83 w 56"/>
                <a:gd name="T11" fmla="*/ 1127 h 79"/>
                <a:gd name="T12" fmla="*/ 175 w 56"/>
                <a:gd name="T13" fmla="*/ 662 h 79"/>
                <a:gd name="T14" fmla="*/ 425 w 56"/>
                <a:gd name="T15" fmla="*/ 206 h 79"/>
                <a:gd name="T16" fmla="*/ 875 w 56"/>
                <a:gd name="T17" fmla="*/ 307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79">
                  <a:moveTo>
                    <a:pt x="56" y="19"/>
                  </a:moveTo>
                  <a:cubicBezTo>
                    <a:pt x="56" y="15"/>
                    <a:pt x="47" y="11"/>
                    <a:pt x="43" y="11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5"/>
                    <a:pt x="13" y="44"/>
                  </a:cubicBezTo>
                  <a:cubicBezTo>
                    <a:pt x="8" y="54"/>
                    <a:pt x="3" y="67"/>
                    <a:pt x="1" y="79"/>
                  </a:cubicBezTo>
                  <a:cubicBezTo>
                    <a:pt x="0" y="73"/>
                    <a:pt x="4" y="65"/>
                    <a:pt x="5" y="59"/>
                  </a:cubicBezTo>
                  <a:cubicBezTo>
                    <a:pt x="6" y="51"/>
                    <a:pt x="7" y="43"/>
                    <a:pt x="11" y="35"/>
                  </a:cubicBezTo>
                  <a:cubicBezTo>
                    <a:pt x="15" y="26"/>
                    <a:pt x="20" y="18"/>
                    <a:pt x="27" y="11"/>
                  </a:cubicBezTo>
                  <a:cubicBezTo>
                    <a:pt x="37" y="0"/>
                    <a:pt x="48" y="6"/>
                    <a:pt x="56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0" name="Freeform 141">
              <a:extLst>
                <a:ext uri="{FF2B5EF4-FFF2-40B4-BE49-F238E27FC236}">
                  <a16:creationId xmlns:a16="http://schemas.microsoft.com/office/drawing/2014/main" id="{E75DE054-C345-4437-9408-52E935A9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493"/>
              <a:ext cx="90" cy="142"/>
            </a:xfrm>
            <a:custGeom>
              <a:avLst/>
              <a:gdLst>
                <a:gd name="T0" fmla="*/ 550 w 36"/>
                <a:gd name="T1" fmla="*/ 209 h 53"/>
                <a:gd name="T2" fmla="*/ 425 w 36"/>
                <a:gd name="T3" fmla="*/ 56 h 53"/>
                <a:gd name="T4" fmla="*/ 250 w 36"/>
                <a:gd name="T5" fmla="*/ 193 h 53"/>
                <a:gd name="T6" fmla="*/ 33 w 36"/>
                <a:gd name="T7" fmla="*/ 1018 h 53"/>
                <a:gd name="T8" fmla="*/ 63 w 36"/>
                <a:gd name="T9" fmla="*/ 458 h 53"/>
                <a:gd name="T10" fmla="*/ 220 w 36"/>
                <a:gd name="T11" fmla="*/ 94 h 53"/>
                <a:gd name="T12" fmla="*/ 395 w 36"/>
                <a:gd name="T13" fmla="*/ 0 h 53"/>
                <a:gd name="T14" fmla="*/ 563 w 36"/>
                <a:gd name="T15" fmla="*/ 15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3">
                  <a:moveTo>
                    <a:pt x="35" y="11"/>
                  </a:moveTo>
                  <a:cubicBezTo>
                    <a:pt x="33" y="9"/>
                    <a:pt x="30" y="4"/>
                    <a:pt x="27" y="3"/>
                  </a:cubicBezTo>
                  <a:cubicBezTo>
                    <a:pt x="22" y="1"/>
                    <a:pt x="18" y="6"/>
                    <a:pt x="16" y="10"/>
                  </a:cubicBezTo>
                  <a:cubicBezTo>
                    <a:pt x="8" y="22"/>
                    <a:pt x="3" y="39"/>
                    <a:pt x="2" y="53"/>
                  </a:cubicBezTo>
                  <a:cubicBezTo>
                    <a:pt x="0" y="45"/>
                    <a:pt x="2" y="33"/>
                    <a:pt x="4" y="24"/>
                  </a:cubicBezTo>
                  <a:cubicBezTo>
                    <a:pt x="6" y="17"/>
                    <a:pt x="9" y="10"/>
                    <a:pt x="14" y="5"/>
                  </a:cubicBezTo>
                  <a:cubicBezTo>
                    <a:pt x="18" y="2"/>
                    <a:pt x="21" y="0"/>
                    <a:pt x="25" y="0"/>
                  </a:cubicBezTo>
                  <a:cubicBezTo>
                    <a:pt x="29" y="1"/>
                    <a:pt x="34" y="5"/>
                    <a:pt x="36" y="8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1" name="Freeform 142">
              <a:extLst>
                <a:ext uri="{FF2B5EF4-FFF2-40B4-BE49-F238E27FC236}">
                  <a16:creationId xmlns:a16="http://schemas.microsoft.com/office/drawing/2014/main" id="{ED82BCAF-417C-4AB3-91EA-D7B2565BB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453"/>
              <a:ext cx="77" cy="299"/>
            </a:xfrm>
            <a:custGeom>
              <a:avLst/>
              <a:gdLst>
                <a:gd name="T0" fmla="*/ 474 w 31"/>
                <a:gd name="T1" fmla="*/ 171 h 112"/>
                <a:gd name="T2" fmla="*/ 137 w 31"/>
                <a:gd name="T3" fmla="*/ 764 h 112"/>
                <a:gd name="T4" fmla="*/ 104 w 31"/>
                <a:gd name="T5" fmla="*/ 1412 h 112"/>
                <a:gd name="T6" fmla="*/ 42 w 31"/>
                <a:gd name="T7" fmla="*/ 2130 h 112"/>
                <a:gd name="T8" fmla="*/ 12 w 31"/>
                <a:gd name="T9" fmla="*/ 1866 h 112"/>
                <a:gd name="T10" fmla="*/ 12 w 31"/>
                <a:gd name="T11" fmla="*/ 1370 h 112"/>
                <a:gd name="T12" fmla="*/ 42 w 31"/>
                <a:gd name="T13" fmla="*/ 534 h 112"/>
                <a:gd name="T14" fmla="*/ 258 w 31"/>
                <a:gd name="T15" fmla="*/ 115 h 112"/>
                <a:gd name="T16" fmla="*/ 462 w 31"/>
                <a:gd name="T17" fmla="*/ 115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1" y="28"/>
                    <a:pt x="9" y="40"/>
                  </a:cubicBezTo>
                  <a:cubicBezTo>
                    <a:pt x="8" y="51"/>
                    <a:pt x="8" y="63"/>
                    <a:pt x="7" y="74"/>
                  </a:cubicBezTo>
                  <a:cubicBezTo>
                    <a:pt x="7" y="87"/>
                    <a:pt x="4" y="99"/>
                    <a:pt x="3" y="112"/>
                  </a:cubicBezTo>
                  <a:cubicBezTo>
                    <a:pt x="1" y="108"/>
                    <a:pt x="2" y="102"/>
                    <a:pt x="1" y="98"/>
                  </a:cubicBezTo>
                  <a:cubicBezTo>
                    <a:pt x="1" y="89"/>
                    <a:pt x="1" y="81"/>
                    <a:pt x="1" y="72"/>
                  </a:cubicBezTo>
                  <a:cubicBezTo>
                    <a:pt x="1" y="58"/>
                    <a:pt x="0" y="42"/>
                    <a:pt x="3" y="28"/>
                  </a:cubicBezTo>
                  <a:cubicBezTo>
                    <a:pt x="5" y="20"/>
                    <a:pt x="10" y="10"/>
                    <a:pt x="17" y="6"/>
                  </a:cubicBezTo>
                  <a:cubicBezTo>
                    <a:pt x="22" y="3"/>
                    <a:pt x="25" y="4"/>
                    <a:pt x="30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2" name="Freeform 143">
              <a:extLst>
                <a:ext uri="{FF2B5EF4-FFF2-40B4-BE49-F238E27FC236}">
                  <a16:creationId xmlns:a16="http://schemas.microsoft.com/office/drawing/2014/main" id="{7F817E1C-7050-4C29-8CEF-9709B83B5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408"/>
              <a:ext cx="70" cy="429"/>
            </a:xfrm>
            <a:custGeom>
              <a:avLst/>
              <a:gdLst>
                <a:gd name="T0" fmla="*/ 438 w 28"/>
                <a:gd name="T1" fmla="*/ 35 h 161"/>
                <a:gd name="T2" fmla="*/ 145 w 28"/>
                <a:gd name="T3" fmla="*/ 376 h 161"/>
                <a:gd name="T4" fmla="*/ 208 w 28"/>
                <a:gd name="T5" fmla="*/ 1135 h 161"/>
                <a:gd name="T6" fmla="*/ 345 w 28"/>
                <a:gd name="T7" fmla="*/ 2060 h 161"/>
                <a:gd name="T8" fmla="*/ 345 w 28"/>
                <a:gd name="T9" fmla="*/ 2534 h 161"/>
                <a:gd name="T10" fmla="*/ 300 w 28"/>
                <a:gd name="T11" fmla="*/ 3046 h 161"/>
                <a:gd name="T12" fmla="*/ 283 w 28"/>
                <a:gd name="T13" fmla="*/ 2854 h 161"/>
                <a:gd name="T14" fmla="*/ 270 w 28"/>
                <a:gd name="T15" fmla="*/ 2478 h 161"/>
                <a:gd name="T16" fmla="*/ 238 w 28"/>
                <a:gd name="T17" fmla="*/ 1932 h 161"/>
                <a:gd name="T18" fmla="*/ 83 w 28"/>
                <a:gd name="T19" fmla="*/ 1114 h 161"/>
                <a:gd name="T20" fmla="*/ 113 w 28"/>
                <a:gd name="T21" fmla="*/ 264 h 161"/>
                <a:gd name="T22" fmla="*/ 270 w 28"/>
                <a:gd name="T23" fmla="*/ 35 h 161"/>
                <a:gd name="T24" fmla="*/ 408 w 28"/>
                <a:gd name="T25" fmla="*/ 35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61">
                  <a:moveTo>
                    <a:pt x="28" y="2"/>
                  </a:moveTo>
                  <a:cubicBezTo>
                    <a:pt x="18" y="0"/>
                    <a:pt x="11" y="12"/>
                    <a:pt x="9" y="20"/>
                  </a:cubicBezTo>
                  <a:cubicBezTo>
                    <a:pt x="5" y="33"/>
                    <a:pt x="10" y="46"/>
                    <a:pt x="13" y="60"/>
                  </a:cubicBezTo>
                  <a:cubicBezTo>
                    <a:pt x="18" y="76"/>
                    <a:pt x="21" y="92"/>
                    <a:pt x="22" y="109"/>
                  </a:cubicBezTo>
                  <a:cubicBezTo>
                    <a:pt x="23" y="117"/>
                    <a:pt x="23" y="126"/>
                    <a:pt x="22" y="134"/>
                  </a:cubicBezTo>
                  <a:cubicBezTo>
                    <a:pt x="22" y="143"/>
                    <a:pt x="19" y="152"/>
                    <a:pt x="19" y="161"/>
                  </a:cubicBezTo>
                  <a:cubicBezTo>
                    <a:pt x="18" y="157"/>
                    <a:pt x="18" y="154"/>
                    <a:pt x="18" y="151"/>
                  </a:cubicBezTo>
                  <a:cubicBezTo>
                    <a:pt x="18" y="144"/>
                    <a:pt x="17" y="138"/>
                    <a:pt x="17" y="131"/>
                  </a:cubicBezTo>
                  <a:cubicBezTo>
                    <a:pt x="16" y="122"/>
                    <a:pt x="16" y="112"/>
                    <a:pt x="15" y="102"/>
                  </a:cubicBezTo>
                  <a:cubicBezTo>
                    <a:pt x="13" y="87"/>
                    <a:pt x="9" y="73"/>
                    <a:pt x="5" y="59"/>
                  </a:cubicBezTo>
                  <a:cubicBezTo>
                    <a:pt x="1" y="44"/>
                    <a:pt x="0" y="28"/>
                    <a:pt x="7" y="14"/>
                  </a:cubicBezTo>
                  <a:cubicBezTo>
                    <a:pt x="9" y="9"/>
                    <a:pt x="12" y="4"/>
                    <a:pt x="17" y="2"/>
                  </a:cubicBezTo>
                  <a:cubicBezTo>
                    <a:pt x="21" y="0"/>
                    <a:pt x="23" y="3"/>
                    <a:pt x="26" y="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3" name="Freeform 144">
              <a:extLst>
                <a:ext uri="{FF2B5EF4-FFF2-40B4-BE49-F238E27FC236}">
                  <a16:creationId xmlns:a16="http://schemas.microsoft.com/office/drawing/2014/main" id="{35836881-3933-4A38-8D99-933BB9534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224"/>
              <a:ext cx="113" cy="344"/>
            </a:xfrm>
            <a:custGeom>
              <a:avLst/>
              <a:gdLst>
                <a:gd name="T0" fmla="*/ 0 w 45"/>
                <a:gd name="T1" fmla="*/ 0 h 129"/>
                <a:gd name="T2" fmla="*/ 271 w 45"/>
                <a:gd name="T3" fmla="*/ 435 h 129"/>
                <a:gd name="T4" fmla="*/ 505 w 45"/>
                <a:gd name="T5" fmla="*/ 947 h 129"/>
                <a:gd name="T6" fmla="*/ 429 w 45"/>
                <a:gd name="T7" fmla="*/ 2445 h 129"/>
                <a:gd name="T8" fmla="*/ 663 w 45"/>
                <a:gd name="T9" fmla="*/ 1571 h 129"/>
                <a:gd name="T10" fmla="*/ 630 w 45"/>
                <a:gd name="T11" fmla="*/ 947 h 129"/>
                <a:gd name="T12" fmla="*/ 63 w 45"/>
                <a:gd name="T13" fmla="*/ 35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29">
                  <a:moveTo>
                    <a:pt x="0" y="0"/>
                  </a:moveTo>
                  <a:cubicBezTo>
                    <a:pt x="4" y="9"/>
                    <a:pt x="12" y="16"/>
                    <a:pt x="17" y="23"/>
                  </a:cubicBezTo>
                  <a:cubicBezTo>
                    <a:pt x="23" y="31"/>
                    <a:pt x="28" y="40"/>
                    <a:pt x="32" y="50"/>
                  </a:cubicBezTo>
                  <a:cubicBezTo>
                    <a:pt x="42" y="77"/>
                    <a:pt x="33" y="101"/>
                    <a:pt x="27" y="129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5" y="60"/>
                    <a:pt x="40" y="50"/>
                  </a:cubicBezTo>
                  <a:cubicBezTo>
                    <a:pt x="32" y="32"/>
                    <a:pt x="12" y="20"/>
                    <a:pt x="4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4" name="Freeform 145">
              <a:extLst>
                <a:ext uri="{FF2B5EF4-FFF2-40B4-BE49-F238E27FC236}">
                  <a16:creationId xmlns:a16="http://schemas.microsoft.com/office/drawing/2014/main" id="{B505F5BC-3836-4564-8A45-2F84BC52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403"/>
              <a:ext cx="32" cy="125"/>
            </a:xfrm>
            <a:custGeom>
              <a:avLst/>
              <a:gdLst>
                <a:gd name="T0" fmla="*/ 0 w 13"/>
                <a:gd name="T1" fmla="*/ 0 h 47"/>
                <a:gd name="T2" fmla="*/ 74 w 13"/>
                <a:gd name="T3" fmla="*/ 883 h 47"/>
                <a:gd name="T4" fmla="*/ 42 w 13"/>
                <a:gd name="T5" fmla="*/ 5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1" y="11"/>
                    <a:pt x="9" y="34"/>
                    <a:pt x="5" y="47"/>
                  </a:cubicBezTo>
                  <a:cubicBezTo>
                    <a:pt x="11" y="32"/>
                    <a:pt x="13" y="16"/>
                    <a:pt x="3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5" name="Freeform 146">
              <a:extLst>
                <a:ext uri="{FF2B5EF4-FFF2-40B4-BE49-F238E27FC236}">
                  <a16:creationId xmlns:a16="http://schemas.microsoft.com/office/drawing/2014/main" id="{5EADC435-F3A0-4900-88FC-CE3D2D5B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699"/>
              <a:ext cx="140" cy="696"/>
            </a:xfrm>
            <a:custGeom>
              <a:avLst/>
              <a:gdLst>
                <a:gd name="T0" fmla="*/ 113 w 56"/>
                <a:gd name="T1" fmla="*/ 35 h 261"/>
                <a:gd name="T2" fmla="*/ 220 w 56"/>
                <a:gd name="T3" fmla="*/ 1117 h 261"/>
                <a:gd name="T4" fmla="*/ 613 w 56"/>
                <a:gd name="T5" fmla="*/ 2240 h 261"/>
                <a:gd name="T6" fmla="*/ 783 w 56"/>
                <a:gd name="T7" fmla="*/ 3563 h 261"/>
                <a:gd name="T8" fmla="*/ 770 w 56"/>
                <a:gd name="T9" fmla="*/ 4232 h 261"/>
                <a:gd name="T10" fmla="*/ 708 w 56"/>
                <a:gd name="T11" fmla="*/ 4949 h 261"/>
                <a:gd name="T12" fmla="*/ 800 w 56"/>
                <a:gd name="T13" fmla="*/ 4288 h 261"/>
                <a:gd name="T14" fmla="*/ 863 w 56"/>
                <a:gd name="T15" fmla="*/ 3491 h 261"/>
                <a:gd name="T16" fmla="*/ 658 w 56"/>
                <a:gd name="T17" fmla="*/ 2163 h 261"/>
                <a:gd name="T18" fmla="*/ 313 w 56"/>
                <a:gd name="T19" fmla="*/ 1024 h 261"/>
                <a:gd name="T20" fmla="*/ 188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7" y="2"/>
                  </a:moveTo>
                  <a:cubicBezTo>
                    <a:pt x="7" y="23"/>
                    <a:pt x="5" y="40"/>
                    <a:pt x="14" y="59"/>
                  </a:cubicBezTo>
                  <a:cubicBezTo>
                    <a:pt x="23" y="79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200"/>
                    <a:pt x="50" y="211"/>
                    <a:pt x="49" y="223"/>
                  </a:cubicBezTo>
                  <a:cubicBezTo>
                    <a:pt x="49" y="235"/>
                    <a:pt x="44" y="248"/>
                    <a:pt x="45" y="261"/>
                  </a:cubicBezTo>
                  <a:cubicBezTo>
                    <a:pt x="45" y="250"/>
                    <a:pt x="50" y="237"/>
                    <a:pt x="51" y="226"/>
                  </a:cubicBezTo>
                  <a:cubicBezTo>
                    <a:pt x="53" y="212"/>
                    <a:pt x="54" y="198"/>
                    <a:pt x="55" y="184"/>
                  </a:cubicBezTo>
                  <a:cubicBezTo>
                    <a:pt x="56" y="159"/>
                    <a:pt x="51" y="137"/>
                    <a:pt x="42" y="114"/>
                  </a:cubicBezTo>
                  <a:cubicBezTo>
                    <a:pt x="34" y="94"/>
                    <a:pt x="26" y="74"/>
                    <a:pt x="20" y="54"/>
                  </a:cubicBezTo>
                  <a:cubicBezTo>
                    <a:pt x="16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6" name="Freeform 147">
              <a:extLst>
                <a:ext uri="{FF2B5EF4-FFF2-40B4-BE49-F238E27FC236}">
                  <a16:creationId xmlns:a16="http://schemas.microsoft.com/office/drawing/2014/main" id="{DBF4CE3A-74B9-49D9-BB39-C51B954F0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659"/>
              <a:ext cx="165" cy="522"/>
            </a:xfrm>
            <a:custGeom>
              <a:avLst/>
              <a:gdLst>
                <a:gd name="T0" fmla="*/ 300 w 66"/>
                <a:gd name="T1" fmla="*/ 0 h 196"/>
                <a:gd name="T2" fmla="*/ 688 w 66"/>
                <a:gd name="T3" fmla="*/ 1907 h 196"/>
                <a:gd name="T4" fmla="*/ 925 w 66"/>
                <a:gd name="T5" fmla="*/ 3702 h 196"/>
                <a:gd name="T6" fmla="*/ 938 w 66"/>
                <a:gd name="T7" fmla="*/ 2511 h 196"/>
                <a:gd name="T8" fmla="*/ 708 w 66"/>
                <a:gd name="T9" fmla="*/ 1659 h 196"/>
                <a:gd name="T10" fmla="*/ 345 w 66"/>
                <a:gd name="T11" fmla="*/ 887 h 196"/>
                <a:gd name="T12" fmla="*/ 270 w 66"/>
                <a:gd name="T13" fmla="*/ 0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6">
                  <a:moveTo>
                    <a:pt x="19" y="0"/>
                  </a:moveTo>
                  <a:cubicBezTo>
                    <a:pt x="0" y="38"/>
                    <a:pt x="28" y="68"/>
                    <a:pt x="44" y="101"/>
                  </a:cubicBezTo>
                  <a:cubicBezTo>
                    <a:pt x="58" y="130"/>
                    <a:pt x="59" y="164"/>
                    <a:pt x="59" y="196"/>
                  </a:cubicBezTo>
                  <a:cubicBezTo>
                    <a:pt x="66" y="178"/>
                    <a:pt x="62" y="152"/>
                    <a:pt x="60" y="133"/>
                  </a:cubicBezTo>
                  <a:cubicBezTo>
                    <a:pt x="58" y="115"/>
                    <a:pt x="54" y="102"/>
                    <a:pt x="45" y="88"/>
                  </a:cubicBezTo>
                  <a:cubicBezTo>
                    <a:pt x="37" y="75"/>
                    <a:pt x="27" y="61"/>
                    <a:pt x="22" y="47"/>
                  </a:cubicBezTo>
                  <a:cubicBezTo>
                    <a:pt x="17" y="32"/>
                    <a:pt x="17" y="16"/>
                    <a:pt x="17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7" name="Freeform 148">
              <a:extLst>
                <a:ext uri="{FF2B5EF4-FFF2-40B4-BE49-F238E27FC236}">
                  <a16:creationId xmlns:a16="http://schemas.microsoft.com/office/drawing/2014/main" id="{97F477B7-5931-4D3F-835B-E7D5FBD5F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83"/>
              <a:ext cx="105" cy="653"/>
            </a:xfrm>
            <a:custGeom>
              <a:avLst/>
              <a:gdLst>
                <a:gd name="T0" fmla="*/ 0 w 42"/>
                <a:gd name="T1" fmla="*/ 0 h 245"/>
                <a:gd name="T2" fmla="*/ 145 w 42"/>
                <a:gd name="T3" fmla="*/ 1250 h 245"/>
                <a:gd name="T4" fmla="*/ 488 w 42"/>
                <a:gd name="T5" fmla="*/ 2180 h 245"/>
                <a:gd name="T6" fmla="*/ 438 w 42"/>
                <a:gd name="T7" fmla="*/ 3297 h 245"/>
                <a:gd name="T8" fmla="*/ 313 w 42"/>
                <a:gd name="T9" fmla="*/ 3958 h 245"/>
                <a:gd name="T10" fmla="*/ 175 w 42"/>
                <a:gd name="T11" fmla="*/ 4638 h 245"/>
                <a:gd name="T12" fmla="*/ 363 w 42"/>
                <a:gd name="T13" fmla="*/ 4035 h 245"/>
                <a:gd name="T14" fmla="*/ 533 w 42"/>
                <a:gd name="T15" fmla="*/ 3297 h 245"/>
                <a:gd name="T16" fmla="*/ 613 w 42"/>
                <a:gd name="T17" fmla="*/ 2274 h 245"/>
                <a:gd name="T18" fmla="*/ 375 w 42"/>
                <a:gd name="T19" fmla="*/ 1327 h 245"/>
                <a:gd name="T20" fmla="*/ 95 w 42"/>
                <a:gd name="T21" fmla="*/ 307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3"/>
                    <a:pt x="2" y="44"/>
                    <a:pt x="9" y="66"/>
                  </a:cubicBezTo>
                  <a:cubicBezTo>
                    <a:pt x="14" y="83"/>
                    <a:pt x="27" y="97"/>
                    <a:pt x="31" y="115"/>
                  </a:cubicBezTo>
                  <a:cubicBezTo>
                    <a:pt x="35" y="135"/>
                    <a:pt x="32" y="155"/>
                    <a:pt x="28" y="174"/>
                  </a:cubicBezTo>
                  <a:cubicBezTo>
                    <a:pt x="26" y="186"/>
                    <a:pt x="23" y="197"/>
                    <a:pt x="20" y="209"/>
                  </a:cubicBezTo>
                  <a:cubicBezTo>
                    <a:pt x="18" y="219"/>
                    <a:pt x="9" y="235"/>
                    <a:pt x="11" y="245"/>
                  </a:cubicBezTo>
                  <a:cubicBezTo>
                    <a:pt x="17" y="239"/>
                    <a:pt x="20" y="222"/>
                    <a:pt x="23" y="213"/>
                  </a:cubicBezTo>
                  <a:cubicBezTo>
                    <a:pt x="27" y="200"/>
                    <a:pt x="31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6" y="103"/>
                    <a:pt x="31" y="86"/>
                    <a:pt x="24" y="70"/>
                  </a:cubicBezTo>
                  <a:cubicBezTo>
                    <a:pt x="15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8" name="Freeform 149">
              <a:extLst>
                <a:ext uri="{FF2B5EF4-FFF2-40B4-BE49-F238E27FC236}">
                  <a16:creationId xmlns:a16="http://schemas.microsoft.com/office/drawing/2014/main" id="{048CC97C-31AA-4180-A71F-72944CF41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3579"/>
              <a:ext cx="42" cy="40"/>
            </a:xfrm>
            <a:custGeom>
              <a:avLst/>
              <a:gdLst>
                <a:gd name="T0" fmla="*/ 0 w 17"/>
                <a:gd name="T1" fmla="*/ 0 h 15"/>
                <a:gd name="T2" fmla="*/ 225 w 17"/>
                <a:gd name="T3" fmla="*/ 285 h 15"/>
                <a:gd name="T4" fmla="*/ 195 w 17"/>
                <a:gd name="T5" fmla="*/ 35 h 15"/>
                <a:gd name="T6" fmla="*/ 212 w 17"/>
                <a:gd name="T7" fmla="*/ 171 h 15"/>
                <a:gd name="T8" fmla="*/ 74 w 17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4" y="5"/>
                    <a:pt x="7" y="14"/>
                    <a:pt x="15" y="15"/>
                  </a:cubicBezTo>
                  <a:cubicBezTo>
                    <a:pt x="17" y="11"/>
                    <a:pt x="14" y="7"/>
                    <a:pt x="13" y="2"/>
                  </a:cubicBezTo>
                  <a:cubicBezTo>
                    <a:pt x="14" y="4"/>
                    <a:pt x="14" y="7"/>
                    <a:pt x="14" y="9"/>
                  </a:cubicBezTo>
                  <a:cubicBezTo>
                    <a:pt x="10" y="8"/>
                    <a:pt x="6" y="6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9" name="Freeform 150">
              <a:extLst>
                <a:ext uri="{FF2B5EF4-FFF2-40B4-BE49-F238E27FC236}">
                  <a16:creationId xmlns:a16="http://schemas.microsoft.com/office/drawing/2014/main" id="{A975EC07-3D97-448F-8960-638775B4F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368"/>
              <a:ext cx="30" cy="67"/>
            </a:xfrm>
            <a:custGeom>
              <a:avLst/>
              <a:gdLst>
                <a:gd name="T0" fmla="*/ 95 w 12"/>
                <a:gd name="T1" fmla="*/ 0 h 25"/>
                <a:gd name="T2" fmla="*/ 188 w 12"/>
                <a:gd name="T3" fmla="*/ 137 h 25"/>
                <a:gd name="T4" fmla="*/ 175 w 12"/>
                <a:gd name="T5" fmla="*/ 209 h 25"/>
                <a:gd name="T6" fmla="*/ 95 w 12"/>
                <a:gd name="T7" fmla="*/ 3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0" y="8"/>
                    <a:pt x="9" y="25"/>
                    <a:pt x="12" y="7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6" y="11"/>
                    <a:pt x="5" y="6"/>
                    <a:pt x="6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0" name="Freeform 151">
              <a:extLst>
                <a:ext uri="{FF2B5EF4-FFF2-40B4-BE49-F238E27FC236}">
                  <a16:creationId xmlns:a16="http://schemas.microsoft.com/office/drawing/2014/main" id="{B6193EA8-5BB5-49CA-8D26-E2971E7A8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541"/>
              <a:ext cx="33" cy="112"/>
            </a:xfrm>
            <a:custGeom>
              <a:avLst/>
              <a:gdLst>
                <a:gd name="T0" fmla="*/ 33 w 13"/>
                <a:gd name="T1" fmla="*/ 0 h 42"/>
                <a:gd name="T2" fmla="*/ 193 w 13"/>
                <a:gd name="T3" fmla="*/ 797 h 42"/>
                <a:gd name="T4" fmla="*/ 84 w 13"/>
                <a:gd name="T5" fmla="*/ 3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2" y="0"/>
                  </a:moveTo>
                  <a:cubicBezTo>
                    <a:pt x="0" y="7"/>
                    <a:pt x="4" y="39"/>
                    <a:pt x="12" y="42"/>
                  </a:cubicBezTo>
                  <a:cubicBezTo>
                    <a:pt x="13" y="32"/>
                    <a:pt x="10" y="10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1" name="Freeform 152">
              <a:extLst>
                <a:ext uri="{FF2B5EF4-FFF2-40B4-BE49-F238E27FC236}">
                  <a16:creationId xmlns:a16="http://schemas.microsoft.com/office/drawing/2014/main" id="{7E757014-E136-4148-99FC-B767B4A01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624"/>
              <a:ext cx="85" cy="365"/>
            </a:xfrm>
            <a:custGeom>
              <a:avLst/>
              <a:gdLst>
                <a:gd name="T0" fmla="*/ 113 w 34"/>
                <a:gd name="T1" fmla="*/ 0 h 137"/>
                <a:gd name="T2" fmla="*/ 333 w 34"/>
                <a:gd name="T3" fmla="*/ 1377 h 137"/>
                <a:gd name="T4" fmla="*/ 395 w 34"/>
                <a:gd name="T5" fmla="*/ 2590 h 137"/>
                <a:gd name="T6" fmla="*/ 345 w 34"/>
                <a:gd name="T7" fmla="*/ 1271 h 137"/>
                <a:gd name="T8" fmla="*/ 145 w 34"/>
                <a:gd name="T9" fmla="*/ 115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4" y="120"/>
                    <a:pt x="25" y="137"/>
                  </a:cubicBezTo>
                  <a:cubicBezTo>
                    <a:pt x="33" y="113"/>
                    <a:pt x="33" y="91"/>
                    <a:pt x="22" y="67"/>
                  </a:cubicBezTo>
                  <a:cubicBezTo>
                    <a:pt x="12" y="46"/>
                    <a:pt x="10" y="29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2" name="Freeform 153">
              <a:extLst>
                <a:ext uri="{FF2B5EF4-FFF2-40B4-BE49-F238E27FC236}">
                  <a16:creationId xmlns:a16="http://schemas.microsoft.com/office/drawing/2014/main" id="{7A27D642-E416-456A-BD86-15530C502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701"/>
              <a:ext cx="67" cy="523"/>
            </a:xfrm>
            <a:custGeom>
              <a:avLst/>
              <a:gdLst>
                <a:gd name="T0" fmla="*/ 412 w 27"/>
                <a:gd name="T1" fmla="*/ 0 h 196"/>
                <a:gd name="T2" fmla="*/ 308 w 27"/>
                <a:gd name="T3" fmla="*/ 1254 h 196"/>
                <a:gd name="T4" fmla="*/ 92 w 27"/>
                <a:gd name="T5" fmla="*/ 2015 h 196"/>
                <a:gd name="T6" fmla="*/ 382 w 27"/>
                <a:gd name="T7" fmla="*/ 3725 h 196"/>
                <a:gd name="T8" fmla="*/ 184 w 27"/>
                <a:gd name="T9" fmla="*/ 2698 h 196"/>
                <a:gd name="T10" fmla="*/ 216 w 27"/>
                <a:gd name="T11" fmla="*/ 1822 h 196"/>
                <a:gd name="T12" fmla="*/ 400 w 27"/>
                <a:gd name="T13" fmla="*/ 1003 h 196"/>
                <a:gd name="T14" fmla="*/ 382 w 27"/>
                <a:gd name="T15" fmla="*/ 3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80"/>
                    <a:pt x="8" y="92"/>
                    <a:pt x="6" y="106"/>
                  </a:cubicBezTo>
                  <a:cubicBezTo>
                    <a:pt x="0" y="134"/>
                    <a:pt x="12" y="171"/>
                    <a:pt x="25" y="196"/>
                  </a:cubicBezTo>
                  <a:cubicBezTo>
                    <a:pt x="16" y="181"/>
                    <a:pt x="14" y="158"/>
                    <a:pt x="12" y="142"/>
                  </a:cubicBezTo>
                  <a:cubicBezTo>
                    <a:pt x="11" y="127"/>
                    <a:pt x="10" y="110"/>
                    <a:pt x="14" y="96"/>
                  </a:cubicBezTo>
                  <a:cubicBezTo>
                    <a:pt x="19" y="81"/>
                    <a:pt x="25" y="68"/>
                    <a:pt x="26" y="53"/>
                  </a:cubicBezTo>
                  <a:cubicBezTo>
                    <a:pt x="27" y="40"/>
                    <a:pt x="25" y="28"/>
                    <a:pt x="25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3" name="Freeform 154">
              <a:extLst>
                <a:ext uri="{FF2B5EF4-FFF2-40B4-BE49-F238E27FC236}">
                  <a16:creationId xmlns:a16="http://schemas.microsoft.com/office/drawing/2014/main" id="{6084A3F1-E03D-400C-AAD6-5D9F7360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603"/>
              <a:ext cx="93" cy="472"/>
            </a:xfrm>
            <a:custGeom>
              <a:avLst/>
              <a:gdLst>
                <a:gd name="T0" fmla="*/ 254 w 37"/>
                <a:gd name="T1" fmla="*/ 0 h 177"/>
                <a:gd name="T2" fmla="*/ 334 w 37"/>
                <a:gd name="T3" fmla="*/ 1763 h 177"/>
                <a:gd name="T4" fmla="*/ 83 w 37"/>
                <a:gd name="T5" fmla="*/ 3357 h 177"/>
                <a:gd name="T6" fmla="*/ 555 w 37"/>
                <a:gd name="T7" fmla="*/ 1421 h 177"/>
                <a:gd name="T8" fmla="*/ 538 w 37"/>
                <a:gd name="T9" fmla="*/ 704 h 177"/>
                <a:gd name="T10" fmla="*/ 367 w 37"/>
                <a:gd name="T11" fmla="*/ 248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77">
                  <a:moveTo>
                    <a:pt x="16" y="0"/>
                  </a:moveTo>
                  <a:cubicBezTo>
                    <a:pt x="37" y="22"/>
                    <a:pt x="29" y="67"/>
                    <a:pt x="21" y="93"/>
                  </a:cubicBezTo>
                  <a:cubicBezTo>
                    <a:pt x="13" y="119"/>
                    <a:pt x="0" y="150"/>
                    <a:pt x="5" y="177"/>
                  </a:cubicBezTo>
                  <a:cubicBezTo>
                    <a:pt x="3" y="141"/>
                    <a:pt x="31" y="110"/>
                    <a:pt x="35" y="75"/>
                  </a:cubicBezTo>
                  <a:cubicBezTo>
                    <a:pt x="36" y="62"/>
                    <a:pt x="36" y="49"/>
                    <a:pt x="34" y="37"/>
                  </a:cubicBezTo>
                  <a:cubicBezTo>
                    <a:pt x="32" y="27"/>
                    <a:pt x="26" y="21"/>
                    <a:pt x="23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4" name="Freeform 155">
              <a:extLst>
                <a:ext uri="{FF2B5EF4-FFF2-40B4-BE49-F238E27FC236}">
                  <a16:creationId xmlns:a16="http://schemas.microsoft.com/office/drawing/2014/main" id="{CE39E269-A752-448D-89F3-BE5E4F4E9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787"/>
              <a:ext cx="417" cy="637"/>
            </a:xfrm>
            <a:custGeom>
              <a:avLst/>
              <a:gdLst>
                <a:gd name="T0" fmla="*/ 92 w 167"/>
                <a:gd name="T1" fmla="*/ 171 h 239"/>
                <a:gd name="T2" fmla="*/ 2195 w 167"/>
                <a:gd name="T3" fmla="*/ 1157 h 239"/>
                <a:gd name="T4" fmla="*/ 2569 w 167"/>
                <a:gd name="T5" fmla="*/ 2444 h 239"/>
                <a:gd name="T6" fmla="*/ 2587 w 167"/>
                <a:gd name="T7" fmla="*/ 4163 h 239"/>
                <a:gd name="T8" fmla="*/ 2557 w 167"/>
                <a:gd name="T9" fmla="*/ 4526 h 239"/>
                <a:gd name="T10" fmla="*/ 1683 w 167"/>
                <a:gd name="T11" fmla="*/ 1101 h 239"/>
                <a:gd name="T12" fmla="*/ 717 w 167"/>
                <a:gd name="T13" fmla="*/ 418 h 239"/>
                <a:gd name="T14" fmla="*/ 0 w 167"/>
                <a:gd name="T15" fmla="*/ 115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6" y="9"/>
                  </a:moveTo>
                  <a:cubicBezTo>
                    <a:pt x="50" y="0"/>
                    <a:pt x="110" y="30"/>
                    <a:pt x="141" y="61"/>
                  </a:cubicBezTo>
                  <a:cubicBezTo>
                    <a:pt x="158" y="80"/>
                    <a:pt x="163" y="104"/>
                    <a:pt x="165" y="129"/>
                  </a:cubicBezTo>
                  <a:cubicBezTo>
                    <a:pt x="167" y="158"/>
                    <a:pt x="167" y="190"/>
                    <a:pt x="166" y="220"/>
                  </a:cubicBezTo>
                  <a:cubicBezTo>
                    <a:pt x="165" y="226"/>
                    <a:pt x="165" y="233"/>
                    <a:pt x="164" y="239"/>
                  </a:cubicBezTo>
                  <a:cubicBezTo>
                    <a:pt x="166" y="177"/>
                    <a:pt x="153" y="105"/>
                    <a:pt x="108" y="58"/>
                  </a:cubicBezTo>
                  <a:cubicBezTo>
                    <a:pt x="93" y="42"/>
                    <a:pt x="67" y="31"/>
                    <a:pt x="46" y="22"/>
                  </a:cubicBezTo>
                  <a:cubicBezTo>
                    <a:pt x="33" y="16"/>
                    <a:pt x="10" y="15"/>
                    <a:pt x="0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5" name="Freeform 156">
              <a:extLst>
                <a:ext uri="{FF2B5EF4-FFF2-40B4-BE49-F238E27FC236}">
                  <a16:creationId xmlns:a16="http://schemas.microsoft.com/office/drawing/2014/main" id="{7C56730A-6CEA-40E6-BA33-026AA2F09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819"/>
              <a:ext cx="273" cy="520"/>
            </a:xfrm>
            <a:custGeom>
              <a:avLst/>
              <a:gdLst>
                <a:gd name="T0" fmla="*/ 1713 w 109"/>
                <a:gd name="T1" fmla="*/ 35 h 195"/>
                <a:gd name="T2" fmla="*/ 1054 w 109"/>
                <a:gd name="T3" fmla="*/ 320 h 195"/>
                <a:gd name="T4" fmla="*/ 458 w 109"/>
                <a:gd name="T5" fmla="*/ 776 h 195"/>
                <a:gd name="T6" fmla="*/ 95 w 109"/>
                <a:gd name="T7" fmla="*/ 2083 h 195"/>
                <a:gd name="T8" fmla="*/ 113 w 109"/>
                <a:gd name="T9" fmla="*/ 3699 h 195"/>
                <a:gd name="T10" fmla="*/ 521 w 109"/>
                <a:gd name="T11" fmla="*/ 1059 h 195"/>
                <a:gd name="T12" fmla="*/ 1681 w 109"/>
                <a:gd name="T13" fmla="*/ 115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95">
                  <a:moveTo>
                    <a:pt x="109" y="2"/>
                  </a:moveTo>
                  <a:cubicBezTo>
                    <a:pt x="97" y="0"/>
                    <a:pt x="77" y="13"/>
                    <a:pt x="67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9"/>
                    <a:pt x="8" y="87"/>
                    <a:pt x="6" y="110"/>
                  </a:cubicBezTo>
                  <a:cubicBezTo>
                    <a:pt x="3" y="137"/>
                    <a:pt x="0" y="169"/>
                    <a:pt x="7" y="195"/>
                  </a:cubicBezTo>
                  <a:cubicBezTo>
                    <a:pt x="11" y="147"/>
                    <a:pt x="6" y="97"/>
                    <a:pt x="33" y="56"/>
                  </a:cubicBezTo>
                  <a:cubicBezTo>
                    <a:pt x="51" y="29"/>
                    <a:pt x="81" y="21"/>
                    <a:pt x="107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6" name="Freeform 157">
              <a:extLst>
                <a:ext uri="{FF2B5EF4-FFF2-40B4-BE49-F238E27FC236}">
                  <a16:creationId xmlns:a16="http://schemas.microsoft.com/office/drawing/2014/main" id="{3B7F2147-B42F-4EC1-9DB6-D7BF84C03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984"/>
              <a:ext cx="310" cy="291"/>
            </a:xfrm>
            <a:custGeom>
              <a:avLst/>
              <a:gdLst>
                <a:gd name="T0" fmla="*/ 270 w 124"/>
                <a:gd name="T1" fmla="*/ 457 h 109"/>
                <a:gd name="T2" fmla="*/ 220 w 124"/>
                <a:gd name="T3" fmla="*/ 1447 h 109"/>
                <a:gd name="T4" fmla="*/ 958 w 124"/>
                <a:gd name="T5" fmla="*/ 2018 h 109"/>
                <a:gd name="T6" fmla="*/ 1783 w 124"/>
                <a:gd name="T7" fmla="*/ 1674 h 109"/>
                <a:gd name="T8" fmla="*/ 1313 w 124"/>
                <a:gd name="T9" fmla="*/ 662 h 109"/>
                <a:gd name="T10" fmla="*/ 250 w 124"/>
                <a:gd name="T11" fmla="*/ 478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9">
                  <a:moveTo>
                    <a:pt x="17" y="24"/>
                  </a:moveTo>
                  <a:cubicBezTo>
                    <a:pt x="0" y="34"/>
                    <a:pt x="6" y="62"/>
                    <a:pt x="14" y="76"/>
                  </a:cubicBezTo>
                  <a:cubicBezTo>
                    <a:pt x="25" y="95"/>
                    <a:pt x="39" y="104"/>
                    <a:pt x="61" y="106"/>
                  </a:cubicBezTo>
                  <a:cubicBezTo>
                    <a:pt x="78" y="109"/>
                    <a:pt x="106" y="107"/>
                    <a:pt x="114" y="88"/>
                  </a:cubicBezTo>
                  <a:cubicBezTo>
                    <a:pt x="124" y="68"/>
                    <a:pt x="96" y="47"/>
                    <a:pt x="84" y="35"/>
                  </a:cubicBezTo>
                  <a:cubicBezTo>
                    <a:pt x="65" y="17"/>
                    <a:pt x="36" y="0"/>
                    <a:pt x="16" y="25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7" name="Freeform 158">
              <a:extLst>
                <a:ext uri="{FF2B5EF4-FFF2-40B4-BE49-F238E27FC236}">
                  <a16:creationId xmlns:a16="http://schemas.microsoft.com/office/drawing/2014/main" id="{43F23F8C-920C-4B11-8519-DF8090615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997"/>
              <a:ext cx="100" cy="118"/>
            </a:xfrm>
            <a:custGeom>
              <a:avLst/>
              <a:gdLst>
                <a:gd name="T0" fmla="*/ 520 w 40"/>
                <a:gd name="T1" fmla="*/ 0 h 44"/>
                <a:gd name="T2" fmla="*/ 83 w 40"/>
                <a:gd name="T3" fmla="*/ 847 h 44"/>
                <a:gd name="T4" fmla="*/ 625 w 40"/>
                <a:gd name="T5" fmla="*/ 21 h 44"/>
                <a:gd name="T6" fmla="*/ 520 w 40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4">
                  <a:moveTo>
                    <a:pt x="33" y="0"/>
                  </a:moveTo>
                  <a:cubicBezTo>
                    <a:pt x="14" y="9"/>
                    <a:pt x="0" y="24"/>
                    <a:pt x="5" y="44"/>
                  </a:cubicBezTo>
                  <a:cubicBezTo>
                    <a:pt x="1" y="26"/>
                    <a:pt x="23" y="4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8" name="Freeform 159">
              <a:extLst>
                <a:ext uri="{FF2B5EF4-FFF2-40B4-BE49-F238E27FC236}">
                  <a16:creationId xmlns:a16="http://schemas.microsoft.com/office/drawing/2014/main" id="{359E0BA2-E5AA-484D-8D5B-0ABEDB6FD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923"/>
              <a:ext cx="562" cy="826"/>
            </a:xfrm>
            <a:custGeom>
              <a:avLst/>
              <a:gdLst>
                <a:gd name="T0" fmla="*/ 3507 w 225"/>
                <a:gd name="T1" fmla="*/ 0 h 310"/>
                <a:gd name="T2" fmla="*/ 2465 w 225"/>
                <a:gd name="T3" fmla="*/ 341 h 310"/>
                <a:gd name="T4" fmla="*/ 824 w 225"/>
                <a:gd name="T5" fmla="*/ 306 h 310"/>
                <a:gd name="T6" fmla="*/ 405 w 225"/>
                <a:gd name="T7" fmla="*/ 3024 h 310"/>
                <a:gd name="T8" fmla="*/ 467 w 225"/>
                <a:gd name="T9" fmla="*/ 4671 h 310"/>
                <a:gd name="T10" fmla="*/ 387 w 225"/>
                <a:gd name="T11" fmla="*/ 5865 h 310"/>
                <a:gd name="T12" fmla="*/ 530 w 225"/>
                <a:gd name="T13" fmla="*/ 3842 h 310"/>
                <a:gd name="T14" fmla="*/ 500 w 225"/>
                <a:gd name="T15" fmla="*/ 2478 h 310"/>
                <a:gd name="T16" fmla="*/ 530 w 225"/>
                <a:gd name="T17" fmla="*/ 1044 h 310"/>
                <a:gd name="T18" fmla="*/ 1311 w 225"/>
                <a:gd name="T19" fmla="*/ 533 h 310"/>
                <a:gd name="T20" fmla="*/ 2540 w 225"/>
                <a:gd name="T21" fmla="*/ 512 h 310"/>
                <a:gd name="T22" fmla="*/ 3087 w 225"/>
                <a:gd name="T23" fmla="*/ 376 h 310"/>
                <a:gd name="T24" fmla="*/ 3462 w 225"/>
                <a:gd name="T25" fmla="*/ 93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10">
                  <a:moveTo>
                    <a:pt x="225" y="0"/>
                  </a:moveTo>
                  <a:cubicBezTo>
                    <a:pt x="204" y="11"/>
                    <a:pt x="181" y="16"/>
                    <a:pt x="158" y="18"/>
                  </a:cubicBezTo>
                  <a:cubicBezTo>
                    <a:pt x="125" y="21"/>
                    <a:pt x="85" y="3"/>
                    <a:pt x="53" y="16"/>
                  </a:cubicBezTo>
                  <a:cubicBezTo>
                    <a:pt x="0" y="38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4"/>
                    <a:pt x="25" y="310"/>
                  </a:cubicBezTo>
                  <a:cubicBezTo>
                    <a:pt x="33" y="274"/>
                    <a:pt x="31" y="239"/>
                    <a:pt x="34" y="203"/>
                  </a:cubicBezTo>
                  <a:cubicBezTo>
                    <a:pt x="36" y="179"/>
                    <a:pt x="34" y="155"/>
                    <a:pt x="32" y="131"/>
                  </a:cubicBezTo>
                  <a:cubicBezTo>
                    <a:pt x="30" y="104"/>
                    <a:pt x="23" y="81"/>
                    <a:pt x="34" y="55"/>
                  </a:cubicBezTo>
                  <a:cubicBezTo>
                    <a:pt x="44" y="30"/>
                    <a:pt x="60" y="28"/>
                    <a:pt x="84" y="28"/>
                  </a:cubicBezTo>
                  <a:cubicBezTo>
                    <a:pt x="111" y="28"/>
                    <a:pt x="136" y="30"/>
                    <a:pt x="163" y="27"/>
                  </a:cubicBezTo>
                  <a:cubicBezTo>
                    <a:pt x="175" y="25"/>
                    <a:pt x="188" y="25"/>
                    <a:pt x="198" y="20"/>
                  </a:cubicBezTo>
                  <a:cubicBezTo>
                    <a:pt x="206" y="16"/>
                    <a:pt x="214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9" name="Oval 160">
              <a:extLst>
                <a:ext uri="{FF2B5EF4-FFF2-40B4-BE49-F238E27FC236}">
                  <a16:creationId xmlns:a16="http://schemas.microsoft.com/office/drawing/2014/main" id="{8AD51B46-39DA-42EB-942B-73C53C94B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1653"/>
              <a:ext cx="28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00" name="Oval 161">
              <a:extLst>
                <a:ext uri="{FF2B5EF4-FFF2-40B4-BE49-F238E27FC236}">
                  <a16:creationId xmlns:a16="http://schemas.microsoft.com/office/drawing/2014/main" id="{E804DB66-E9E5-4183-BAE2-57B1E1284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749"/>
              <a:ext cx="1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01" name="Oval 162">
              <a:extLst>
                <a:ext uri="{FF2B5EF4-FFF2-40B4-BE49-F238E27FC236}">
                  <a16:creationId xmlns:a16="http://schemas.microsoft.com/office/drawing/2014/main" id="{0D7A8B3C-CEBF-4629-9831-D66DF5C9D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909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02" name="Oval 163">
              <a:extLst>
                <a:ext uri="{FF2B5EF4-FFF2-40B4-BE49-F238E27FC236}">
                  <a16:creationId xmlns:a16="http://schemas.microsoft.com/office/drawing/2014/main" id="{FDB1DD8A-CF86-4CD7-8A19-3B289DB07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" y="2307"/>
              <a:ext cx="53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03" name="Oval 164">
              <a:extLst>
                <a:ext uri="{FF2B5EF4-FFF2-40B4-BE49-F238E27FC236}">
                  <a16:creationId xmlns:a16="http://schemas.microsoft.com/office/drawing/2014/main" id="{C76156EB-4A8C-4551-BDE1-C03846729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2291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504" name="Freeform 165">
              <a:extLst>
                <a:ext uri="{FF2B5EF4-FFF2-40B4-BE49-F238E27FC236}">
                  <a16:creationId xmlns:a16="http://schemas.microsoft.com/office/drawing/2014/main" id="{A32A849B-50E7-4CC2-8330-26BAE26C4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608"/>
              <a:ext cx="53" cy="291"/>
            </a:xfrm>
            <a:custGeom>
              <a:avLst/>
              <a:gdLst>
                <a:gd name="T0" fmla="*/ 96 w 21"/>
                <a:gd name="T1" fmla="*/ 0 h 109"/>
                <a:gd name="T2" fmla="*/ 20 w 21"/>
                <a:gd name="T3" fmla="*/ 934 h 109"/>
                <a:gd name="T4" fmla="*/ 338 w 21"/>
                <a:gd name="T5" fmla="*/ 2074 h 109"/>
                <a:gd name="T6" fmla="*/ 96 w 21"/>
                <a:gd name="T7" fmla="*/ 1084 h 109"/>
                <a:gd name="T8" fmla="*/ 63 w 21"/>
                <a:gd name="T9" fmla="*/ 22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9">
                  <a:moveTo>
                    <a:pt x="6" y="0"/>
                  </a:moveTo>
                  <a:cubicBezTo>
                    <a:pt x="8" y="15"/>
                    <a:pt x="0" y="33"/>
                    <a:pt x="1" y="49"/>
                  </a:cubicBezTo>
                  <a:cubicBezTo>
                    <a:pt x="1" y="69"/>
                    <a:pt x="12" y="91"/>
                    <a:pt x="21" y="109"/>
                  </a:cubicBezTo>
                  <a:cubicBezTo>
                    <a:pt x="15" y="93"/>
                    <a:pt x="9" y="74"/>
                    <a:pt x="6" y="57"/>
                  </a:cubicBezTo>
                  <a:cubicBezTo>
                    <a:pt x="4" y="43"/>
                    <a:pt x="9" y="25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5" name="Freeform 166">
              <a:extLst>
                <a:ext uri="{FF2B5EF4-FFF2-40B4-BE49-F238E27FC236}">
                  <a16:creationId xmlns:a16="http://schemas.microsoft.com/office/drawing/2014/main" id="{35EA15C8-8F98-4297-9EA5-7DEE2D41F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128"/>
              <a:ext cx="42" cy="413"/>
            </a:xfrm>
            <a:custGeom>
              <a:avLst/>
              <a:gdLst>
                <a:gd name="T0" fmla="*/ 153 w 17"/>
                <a:gd name="T1" fmla="*/ 0 h 155"/>
                <a:gd name="T2" fmla="*/ 91 w 17"/>
                <a:gd name="T3" fmla="*/ 1492 h 155"/>
                <a:gd name="T4" fmla="*/ 74 w 17"/>
                <a:gd name="T5" fmla="*/ 2931 h 155"/>
                <a:gd name="T6" fmla="*/ 166 w 17"/>
                <a:gd name="T7" fmla="*/ 1271 h 155"/>
                <a:gd name="T8" fmla="*/ 183 w 17"/>
                <a:gd name="T9" fmla="*/ 11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5">
                  <a:moveTo>
                    <a:pt x="10" y="0"/>
                  </a:moveTo>
                  <a:cubicBezTo>
                    <a:pt x="10" y="27"/>
                    <a:pt x="10" y="52"/>
                    <a:pt x="6" y="79"/>
                  </a:cubicBezTo>
                  <a:cubicBezTo>
                    <a:pt x="2" y="104"/>
                    <a:pt x="0" y="131"/>
                    <a:pt x="5" y="155"/>
                  </a:cubicBezTo>
                  <a:cubicBezTo>
                    <a:pt x="5" y="125"/>
                    <a:pt x="8" y="97"/>
                    <a:pt x="11" y="67"/>
                  </a:cubicBezTo>
                  <a:cubicBezTo>
                    <a:pt x="14" y="48"/>
                    <a:pt x="17" y="24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6" name="Freeform 167">
              <a:extLst>
                <a:ext uri="{FF2B5EF4-FFF2-40B4-BE49-F238E27FC236}">
                  <a16:creationId xmlns:a16="http://schemas.microsoft.com/office/drawing/2014/main" id="{0571563E-7A1C-4535-9DFA-8B6F2EEFC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635"/>
              <a:ext cx="30" cy="168"/>
            </a:xfrm>
            <a:custGeom>
              <a:avLst/>
              <a:gdLst>
                <a:gd name="T0" fmla="*/ 95 w 12"/>
                <a:gd name="T1" fmla="*/ 0 h 63"/>
                <a:gd name="T2" fmla="*/ 188 w 12"/>
                <a:gd name="T3" fmla="*/ 1195 h 63"/>
                <a:gd name="T4" fmla="*/ 113 w 12"/>
                <a:gd name="T5" fmla="*/ 11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6" y="0"/>
                  </a:moveTo>
                  <a:cubicBezTo>
                    <a:pt x="0" y="24"/>
                    <a:pt x="0" y="41"/>
                    <a:pt x="12" y="63"/>
                  </a:cubicBezTo>
                  <a:cubicBezTo>
                    <a:pt x="6" y="48"/>
                    <a:pt x="1" y="22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7" name="Freeform 168">
              <a:extLst>
                <a:ext uri="{FF2B5EF4-FFF2-40B4-BE49-F238E27FC236}">
                  <a16:creationId xmlns:a16="http://schemas.microsoft.com/office/drawing/2014/main" id="{A239D681-0B6D-4E7A-931B-33A7F5417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880"/>
              <a:ext cx="55" cy="203"/>
            </a:xfrm>
            <a:custGeom>
              <a:avLst/>
              <a:gdLst>
                <a:gd name="T0" fmla="*/ 0 w 22"/>
                <a:gd name="T1" fmla="*/ 0 h 76"/>
                <a:gd name="T2" fmla="*/ 158 w 22"/>
                <a:gd name="T3" fmla="*/ 1448 h 76"/>
                <a:gd name="T4" fmla="*/ 20 w 22"/>
                <a:gd name="T5" fmla="*/ 9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6">
                  <a:moveTo>
                    <a:pt x="0" y="0"/>
                  </a:moveTo>
                  <a:cubicBezTo>
                    <a:pt x="13" y="17"/>
                    <a:pt x="22" y="59"/>
                    <a:pt x="10" y="76"/>
                  </a:cubicBezTo>
                  <a:cubicBezTo>
                    <a:pt x="9" y="54"/>
                    <a:pt x="16" y="2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8" name="Freeform 169">
              <a:extLst>
                <a:ext uri="{FF2B5EF4-FFF2-40B4-BE49-F238E27FC236}">
                  <a16:creationId xmlns:a16="http://schemas.microsoft.com/office/drawing/2014/main" id="{C6AE307E-46EE-4E30-9CC7-D6FA5ADC0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629"/>
              <a:ext cx="47" cy="230"/>
            </a:xfrm>
            <a:custGeom>
              <a:avLst/>
              <a:gdLst>
                <a:gd name="T0" fmla="*/ 166 w 19"/>
                <a:gd name="T1" fmla="*/ 21 h 86"/>
                <a:gd name="T2" fmla="*/ 287 w 19"/>
                <a:gd name="T3" fmla="*/ 1645 h 86"/>
                <a:gd name="T4" fmla="*/ 195 w 19"/>
                <a:gd name="T5" fmla="*/ 615 h 86"/>
                <a:gd name="T6" fmla="*/ 195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1" y="1"/>
                  </a:moveTo>
                  <a:cubicBezTo>
                    <a:pt x="5" y="27"/>
                    <a:pt x="0" y="63"/>
                    <a:pt x="19" y="86"/>
                  </a:cubicBezTo>
                  <a:cubicBezTo>
                    <a:pt x="11" y="68"/>
                    <a:pt x="14" y="50"/>
                    <a:pt x="13" y="32"/>
                  </a:cubicBezTo>
                  <a:cubicBezTo>
                    <a:pt x="13" y="23"/>
                    <a:pt x="17" y="8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9" name="Freeform 170">
              <a:extLst>
                <a:ext uri="{FF2B5EF4-FFF2-40B4-BE49-F238E27FC236}">
                  <a16:creationId xmlns:a16="http://schemas.microsoft.com/office/drawing/2014/main" id="{B028FFD7-F4A9-4D57-AF6A-3330A1B77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709"/>
              <a:ext cx="60" cy="166"/>
            </a:xfrm>
            <a:custGeom>
              <a:avLst/>
              <a:gdLst>
                <a:gd name="T0" fmla="*/ 238 w 24"/>
                <a:gd name="T1" fmla="*/ 0 h 62"/>
                <a:gd name="T2" fmla="*/ 0 w 24"/>
                <a:gd name="T3" fmla="*/ 1189 h 62"/>
                <a:gd name="T4" fmla="*/ 333 w 24"/>
                <a:gd name="T5" fmla="*/ 15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cubicBezTo>
                    <a:pt x="24" y="18"/>
                    <a:pt x="12" y="48"/>
                    <a:pt x="0" y="62"/>
                  </a:cubicBezTo>
                  <a:cubicBezTo>
                    <a:pt x="23" y="53"/>
                    <a:pt x="21" y="28"/>
                    <a:pt x="2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0" name="Freeform 171">
              <a:extLst>
                <a:ext uri="{FF2B5EF4-FFF2-40B4-BE49-F238E27FC236}">
                  <a16:creationId xmlns:a16="http://schemas.microsoft.com/office/drawing/2014/main" id="{C4349AAE-1118-4FF4-A9E7-D3A03D81B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635"/>
              <a:ext cx="50" cy="208"/>
            </a:xfrm>
            <a:custGeom>
              <a:avLst/>
              <a:gdLst>
                <a:gd name="T0" fmla="*/ 33 w 20"/>
                <a:gd name="T1" fmla="*/ 0 h 78"/>
                <a:gd name="T2" fmla="*/ 145 w 20"/>
                <a:gd name="T3" fmla="*/ 704 h 78"/>
                <a:gd name="T4" fmla="*/ 0 w 20"/>
                <a:gd name="T5" fmla="*/ 1480 h 78"/>
                <a:gd name="T6" fmla="*/ 125 w 20"/>
                <a:gd name="T7" fmla="*/ 93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2" y="0"/>
                  </a:moveTo>
                  <a:cubicBezTo>
                    <a:pt x="3" y="12"/>
                    <a:pt x="8" y="24"/>
                    <a:pt x="9" y="37"/>
                  </a:cubicBezTo>
                  <a:cubicBezTo>
                    <a:pt x="9" y="52"/>
                    <a:pt x="2" y="64"/>
                    <a:pt x="0" y="78"/>
                  </a:cubicBezTo>
                  <a:cubicBezTo>
                    <a:pt x="20" y="62"/>
                    <a:pt x="11" y="27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1" name="Freeform 172">
              <a:extLst>
                <a:ext uri="{FF2B5EF4-FFF2-40B4-BE49-F238E27FC236}">
                  <a16:creationId xmlns:a16="http://schemas.microsoft.com/office/drawing/2014/main" id="{BCC84165-0A3A-4165-96AD-BD5D373A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072"/>
              <a:ext cx="250" cy="288"/>
            </a:xfrm>
            <a:custGeom>
              <a:avLst/>
              <a:gdLst>
                <a:gd name="T0" fmla="*/ 33 w 100"/>
                <a:gd name="T1" fmla="*/ 0 h 108"/>
                <a:gd name="T2" fmla="*/ 595 w 100"/>
                <a:gd name="T3" fmla="*/ 1139 h 108"/>
                <a:gd name="T4" fmla="*/ 1095 w 100"/>
                <a:gd name="T5" fmla="*/ 1707 h 108"/>
                <a:gd name="T6" fmla="*/ 1563 w 100"/>
                <a:gd name="T7" fmla="*/ 2048 h 108"/>
                <a:gd name="T8" fmla="*/ 625 w 100"/>
                <a:gd name="T9" fmla="*/ 1331 h 108"/>
                <a:gd name="T10" fmla="*/ 33 w 100"/>
                <a:gd name="T11" fmla="*/ 171 h 108"/>
                <a:gd name="T12" fmla="*/ 0 w 100"/>
                <a:gd name="T13" fmla="*/ 149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8">
                  <a:moveTo>
                    <a:pt x="2" y="0"/>
                  </a:moveTo>
                  <a:cubicBezTo>
                    <a:pt x="1" y="20"/>
                    <a:pt x="26" y="46"/>
                    <a:pt x="38" y="60"/>
                  </a:cubicBezTo>
                  <a:cubicBezTo>
                    <a:pt x="47" y="71"/>
                    <a:pt x="58" y="81"/>
                    <a:pt x="70" y="90"/>
                  </a:cubicBezTo>
                  <a:cubicBezTo>
                    <a:pt x="80" y="96"/>
                    <a:pt x="92" y="100"/>
                    <a:pt x="100" y="108"/>
                  </a:cubicBezTo>
                  <a:cubicBezTo>
                    <a:pt x="77" y="100"/>
                    <a:pt x="58" y="88"/>
                    <a:pt x="40" y="70"/>
                  </a:cubicBezTo>
                  <a:cubicBezTo>
                    <a:pt x="28" y="58"/>
                    <a:pt x="0" y="28"/>
                    <a:pt x="2" y="9"/>
                  </a:cubicBezTo>
                  <a:cubicBezTo>
                    <a:pt x="0" y="9"/>
                    <a:pt x="0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2" name="Group 173">
            <a:extLst>
              <a:ext uri="{FF2B5EF4-FFF2-40B4-BE49-F238E27FC236}">
                <a16:creationId xmlns:a16="http://schemas.microsoft.com/office/drawing/2014/main" id="{DCEF1E62-15DB-46F6-99DE-2F92F09A94AE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8010525" y="5473700"/>
            <a:ext cx="414338" cy="1193800"/>
            <a:chOff x="1970" y="1198"/>
            <a:chExt cx="727" cy="2098"/>
          </a:xfrm>
        </p:grpSpPr>
        <p:sp>
          <p:nvSpPr>
            <p:cNvPr id="76435" name="Freeform 174">
              <a:extLst>
                <a:ext uri="{FF2B5EF4-FFF2-40B4-BE49-F238E27FC236}">
                  <a16:creationId xmlns:a16="http://schemas.microsoft.com/office/drawing/2014/main" id="{46DE41A3-C679-4975-991B-C15BEC185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36" name="Freeform 175">
              <a:extLst>
                <a:ext uri="{FF2B5EF4-FFF2-40B4-BE49-F238E27FC236}">
                  <a16:creationId xmlns:a16="http://schemas.microsoft.com/office/drawing/2014/main" id="{3AA8D705-5BB5-4501-A59C-66F185041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198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14 w 404"/>
                <a:gd name="T9" fmla="*/ 7269 h 1093"/>
                <a:gd name="T10" fmla="*/ 2127 w 404"/>
                <a:gd name="T11" fmla="*/ 6853 h 1093"/>
                <a:gd name="T12" fmla="*/ 2062 w 404"/>
                <a:gd name="T13" fmla="*/ 5670 h 1093"/>
                <a:gd name="T14" fmla="*/ 2122 w 404"/>
                <a:gd name="T15" fmla="*/ 5021 h 1093"/>
                <a:gd name="T16" fmla="*/ 1882 w 404"/>
                <a:gd name="T17" fmla="*/ 4440 h 1093"/>
                <a:gd name="T18" fmla="*/ 1835 w 404"/>
                <a:gd name="T19" fmla="*/ 4697 h 1093"/>
                <a:gd name="T20" fmla="*/ 1737 w 404"/>
                <a:gd name="T21" fmla="*/ 6098 h 1093"/>
                <a:gd name="T22" fmla="*/ 1888 w 404"/>
                <a:gd name="T23" fmla="*/ 7085 h 1093"/>
                <a:gd name="T24" fmla="*/ 1823 w 404"/>
                <a:gd name="T25" fmla="*/ 7121 h 1093"/>
                <a:gd name="T26" fmla="*/ 1584 w 404"/>
                <a:gd name="T27" fmla="*/ 5862 h 1093"/>
                <a:gd name="T28" fmla="*/ 1729 w 404"/>
                <a:gd name="T29" fmla="*/ 5129 h 1093"/>
                <a:gd name="T30" fmla="*/ 1526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22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4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3" y="408"/>
                    <a:pt x="393" y="458"/>
                  </a:cubicBezTo>
                  <a:cubicBezTo>
                    <a:pt x="392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6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3" y="1028"/>
                  </a:cubicBezTo>
                  <a:cubicBezTo>
                    <a:pt x="349" y="1026"/>
                    <a:pt x="351" y="1015"/>
                    <a:pt x="358" y="1007"/>
                  </a:cubicBezTo>
                  <a:cubicBezTo>
                    <a:pt x="366" y="996"/>
                    <a:pt x="367" y="982"/>
                    <a:pt x="365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0"/>
                    <a:pt x="364" y="720"/>
                    <a:pt x="364" y="710"/>
                  </a:cubicBezTo>
                  <a:cubicBezTo>
                    <a:pt x="358" y="701"/>
                    <a:pt x="351" y="692"/>
                    <a:pt x="345" y="683"/>
                  </a:cubicBezTo>
                  <a:cubicBezTo>
                    <a:pt x="334" y="666"/>
                    <a:pt x="325" y="648"/>
                    <a:pt x="323" y="628"/>
                  </a:cubicBezTo>
                  <a:cubicBezTo>
                    <a:pt x="322" y="615"/>
                    <a:pt x="311" y="629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3"/>
                    <a:pt x="332" y="752"/>
                    <a:pt x="315" y="801"/>
                  </a:cubicBezTo>
                  <a:cubicBezTo>
                    <a:pt x="307" y="821"/>
                    <a:pt x="301" y="841"/>
                    <a:pt x="298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6" y="953"/>
                    <a:pt x="326" y="972"/>
                    <a:pt x="324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2" y="1014"/>
                    <a:pt x="313" y="1007"/>
                  </a:cubicBezTo>
                  <a:cubicBezTo>
                    <a:pt x="313" y="987"/>
                    <a:pt x="306" y="967"/>
                    <a:pt x="300" y="948"/>
                  </a:cubicBezTo>
                  <a:cubicBezTo>
                    <a:pt x="286" y="909"/>
                    <a:pt x="273" y="871"/>
                    <a:pt x="272" y="829"/>
                  </a:cubicBezTo>
                  <a:cubicBezTo>
                    <a:pt x="272" y="823"/>
                    <a:pt x="275" y="813"/>
                    <a:pt x="275" y="813"/>
                  </a:cubicBezTo>
                  <a:cubicBezTo>
                    <a:pt x="286" y="784"/>
                    <a:pt x="299" y="757"/>
                    <a:pt x="297" y="725"/>
                  </a:cubicBezTo>
                  <a:cubicBezTo>
                    <a:pt x="296" y="716"/>
                    <a:pt x="285" y="642"/>
                    <a:pt x="273" y="644"/>
                  </a:cubicBezTo>
                  <a:cubicBezTo>
                    <a:pt x="257" y="647"/>
                    <a:pt x="266" y="705"/>
                    <a:pt x="262" y="719"/>
                  </a:cubicBezTo>
                  <a:cubicBezTo>
                    <a:pt x="254" y="750"/>
                    <a:pt x="265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2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5" y="682"/>
                    <a:pt x="215" y="658"/>
                  </a:cubicBezTo>
                  <a:cubicBezTo>
                    <a:pt x="196" y="683"/>
                    <a:pt x="193" y="719"/>
                    <a:pt x="199" y="749"/>
                  </a:cubicBezTo>
                  <a:cubicBezTo>
                    <a:pt x="203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0" y="845"/>
                  </a:cubicBezTo>
                  <a:cubicBezTo>
                    <a:pt x="230" y="886"/>
                    <a:pt x="210" y="924"/>
                    <a:pt x="205" y="964"/>
                  </a:cubicBezTo>
                  <a:cubicBezTo>
                    <a:pt x="199" y="1006"/>
                    <a:pt x="198" y="1050"/>
                    <a:pt x="204" y="1093"/>
                  </a:cubicBezTo>
                  <a:cubicBezTo>
                    <a:pt x="180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4" y="898"/>
                    <a:pt x="195" y="874"/>
                    <a:pt x="196" y="848"/>
                  </a:cubicBezTo>
                  <a:cubicBezTo>
                    <a:pt x="196" y="821"/>
                    <a:pt x="182" y="803"/>
                    <a:pt x="175" y="776"/>
                  </a:cubicBezTo>
                  <a:cubicBezTo>
                    <a:pt x="165" y="743"/>
                    <a:pt x="164" y="710"/>
                    <a:pt x="173" y="677"/>
                  </a:cubicBezTo>
                  <a:cubicBezTo>
                    <a:pt x="175" y="667"/>
                    <a:pt x="185" y="650"/>
                    <a:pt x="173" y="644"/>
                  </a:cubicBezTo>
                  <a:cubicBezTo>
                    <a:pt x="159" y="638"/>
                    <a:pt x="153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7" y="786"/>
                    <a:pt x="171" y="817"/>
                    <a:pt x="172" y="855"/>
                  </a:cubicBezTo>
                  <a:cubicBezTo>
                    <a:pt x="174" y="899"/>
                    <a:pt x="165" y="944"/>
                    <a:pt x="161" y="988"/>
                  </a:cubicBezTo>
                  <a:cubicBezTo>
                    <a:pt x="159" y="1009"/>
                    <a:pt x="139" y="1003"/>
                    <a:pt x="141" y="981"/>
                  </a:cubicBezTo>
                  <a:cubicBezTo>
                    <a:pt x="143" y="965"/>
                    <a:pt x="145" y="950"/>
                    <a:pt x="146" y="934"/>
                  </a:cubicBezTo>
                  <a:cubicBezTo>
                    <a:pt x="148" y="915"/>
                    <a:pt x="150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1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5" y="798"/>
                    <a:pt x="115" y="830"/>
                  </a:cubicBezTo>
                  <a:cubicBezTo>
                    <a:pt x="126" y="868"/>
                    <a:pt x="119" y="909"/>
                    <a:pt x="118" y="948"/>
                  </a:cubicBezTo>
                  <a:cubicBezTo>
                    <a:pt x="116" y="990"/>
                    <a:pt x="110" y="1034"/>
                    <a:pt x="135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4" y="903"/>
                  </a:cubicBezTo>
                  <a:cubicBezTo>
                    <a:pt x="93" y="863"/>
                    <a:pt x="78" y="825"/>
                    <a:pt x="62" y="788"/>
                  </a:cubicBezTo>
                  <a:cubicBezTo>
                    <a:pt x="56" y="772"/>
                    <a:pt x="46" y="757"/>
                    <a:pt x="47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4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2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9" y="34"/>
                    <a:pt x="91" y="16"/>
                    <a:pt x="144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7" name="Freeform 176">
              <a:extLst>
                <a:ext uri="{FF2B5EF4-FFF2-40B4-BE49-F238E27FC236}">
                  <a16:creationId xmlns:a16="http://schemas.microsoft.com/office/drawing/2014/main" id="{06CB3AC1-CE22-4BC1-A807-DF408341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300"/>
              <a:ext cx="423" cy="457"/>
            </a:xfrm>
            <a:custGeom>
              <a:avLst/>
              <a:gdLst>
                <a:gd name="T0" fmla="*/ 612 w 235"/>
                <a:gd name="T1" fmla="*/ 84 h 238"/>
                <a:gd name="T2" fmla="*/ 1073 w 235"/>
                <a:gd name="T3" fmla="*/ 440 h 238"/>
                <a:gd name="T4" fmla="*/ 1255 w 235"/>
                <a:gd name="T5" fmla="*/ 845 h 238"/>
                <a:gd name="T6" fmla="*/ 1296 w 235"/>
                <a:gd name="T7" fmla="*/ 1402 h 238"/>
                <a:gd name="T8" fmla="*/ 940 w 235"/>
                <a:gd name="T9" fmla="*/ 1663 h 238"/>
                <a:gd name="T10" fmla="*/ 187 w 235"/>
                <a:gd name="T11" fmla="*/ 878 h 238"/>
                <a:gd name="T12" fmla="*/ 612 w 235"/>
                <a:gd name="T13" fmla="*/ 84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5" h="238">
                  <a:moveTo>
                    <a:pt x="105" y="12"/>
                  </a:moveTo>
                  <a:cubicBezTo>
                    <a:pt x="139" y="18"/>
                    <a:pt x="163" y="34"/>
                    <a:pt x="184" y="62"/>
                  </a:cubicBezTo>
                  <a:cubicBezTo>
                    <a:pt x="197" y="80"/>
                    <a:pt x="203" y="101"/>
                    <a:pt x="215" y="119"/>
                  </a:cubicBezTo>
                  <a:cubicBezTo>
                    <a:pt x="224" y="147"/>
                    <a:pt x="235" y="169"/>
                    <a:pt x="222" y="198"/>
                  </a:cubicBezTo>
                  <a:cubicBezTo>
                    <a:pt x="211" y="225"/>
                    <a:pt x="190" y="238"/>
                    <a:pt x="161" y="235"/>
                  </a:cubicBezTo>
                  <a:cubicBezTo>
                    <a:pt x="99" y="230"/>
                    <a:pt x="61" y="173"/>
                    <a:pt x="32" y="124"/>
                  </a:cubicBezTo>
                  <a:cubicBezTo>
                    <a:pt x="0" y="70"/>
                    <a:pt x="43" y="0"/>
                    <a:pt x="105" y="12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8" name="Freeform 177">
              <a:extLst>
                <a:ext uri="{FF2B5EF4-FFF2-40B4-BE49-F238E27FC236}">
                  <a16:creationId xmlns:a16="http://schemas.microsoft.com/office/drawing/2014/main" id="{4C7EC050-485B-486A-BB37-C6A2D6843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269"/>
              <a:ext cx="421" cy="1129"/>
            </a:xfrm>
            <a:custGeom>
              <a:avLst/>
              <a:gdLst>
                <a:gd name="T0" fmla="*/ 495 w 234"/>
                <a:gd name="T1" fmla="*/ 0 h 588"/>
                <a:gd name="T2" fmla="*/ 94 w 234"/>
                <a:gd name="T3" fmla="*/ 1379 h 588"/>
                <a:gd name="T4" fmla="*/ 158 w 234"/>
                <a:gd name="T5" fmla="*/ 3230 h 588"/>
                <a:gd name="T6" fmla="*/ 624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8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5" y="0"/>
                  </a:moveTo>
                  <a:cubicBezTo>
                    <a:pt x="0" y="26"/>
                    <a:pt x="16" y="121"/>
                    <a:pt x="16" y="195"/>
                  </a:cubicBezTo>
                  <a:cubicBezTo>
                    <a:pt x="16" y="282"/>
                    <a:pt x="12" y="371"/>
                    <a:pt x="27" y="456"/>
                  </a:cubicBezTo>
                  <a:cubicBezTo>
                    <a:pt x="34" y="498"/>
                    <a:pt x="72" y="524"/>
                    <a:pt x="107" y="546"/>
                  </a:cubicBezTo>
                  <a:cubicBezTo>
                    <a:pt x="139" y="567"/>
                    <a:pt x="201" y="588"/>
                    <a:pt x="234" y="583"/>
                  </a:cubicBezTo>
                  <a:cubicBezTo>
                    <a:pt x="135" y="543"/>
                    <a:pt x="27" y="471"/>
                    <a:pt x="33" y="350"/>
                  </a:cubicBezTo>
                  <a:cubicBezTo>
                    <a:pt x="37" y="289"/>
                    <a:pt x="33" y="230"/>
                    <a:pt x="33" y="169"/>
                  </a:cubicBezTo>
                  <a:cubicBezTo>
                    <a:pt x="34" y="125"/>
                    <a:pt x="27" y="62"/>
                    <a:pt x="56" y="26"/>
                  </a:cubicBezTo>
                  <a:cubicBezTo>
                    <a:pt x="60" y="21"/>
                    <a:pt x="65" y="17"/>
                    <a:pt x="70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9" name="Freeform 178">
              <a:extLst>
                <a:ext uri="{FF2B5EF4-FFF2-40B4-BE49-F238E27FC236}">
                  <a16:creationId xmlns:a16="http://schemas.microsoft.com/office/drawing/2014/main" id="{36E6E5A4-40F5-4C49-A15C-668500A24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747"/>
              <a:ext cx="205" cy="633"/>
            </a:xfrm>
            <a:custGeom>
              <a:avLst/>
              <a:gdLst>
                <a:gd name="T0" fmla="*/ 0 w 114"/>
                <a:gd name="T1" fmla="*/ 2329 h 330"/>
                <a:gd name="T2" fmla="*/ 554 w 114"/>
                <a:gd name="T3" fmla="*/ 1431 h 330"/>
                <a:gd name="T4" fmla="*/ 599 w 114"/>
                <a:gd name="T5" fmla="*/ 0 h 330"/>
                <a:gd name="T6" fmla="*/ 554 w 114"/>
                <a:gd name="T7" fmla="*/ 409 h 330"/>
                <a:gd name="T8" fmla="*/ 539 w 114"/>
                <a:gd name="T9" fmla="*/ 813 h 330"/>
                <a:gd name="T10" fmla="*/ 446 w 114"/>
                <a:gd name="T11" fmla="*/ 1475 h 330"/>
                <a:gd name="T12" fmla="*/ 36 w 114"/>
                <a:gd name="T13" fmla="*/ 232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5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4" y="10"/>
                    <a:pt x="97" y="43"/>
                    <a:pt x="95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7" y="209"/>
                  </a:cubicBezTo>
                  <a:cubicBezTo>
                    <a:pt x="67" y="254"/>
                    <a:pt x="41" y="303"/>
                    <a:pt x="6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0" name="Freeform 179">
              <a:extLst>
                <a:ext uri="{FF2B5EF4-FFF2-40B4-BE49-F238E27FC236}">
                  <a16:creationId xmlns:a16="http://schemas.microsoft.com/office/drawing/2014/main" id="{75F0B3C0-C41A-48C7-8AF1-8A2BCD155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363"/>
              <a:ext cx="74" cy="177"/>
            </a:xfrm>
            <a:custGeom>
              <a:avLst/>
              <a:gdLst>
                <a:gd name="T0" fmla="*/ 235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0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0" y="14"/>
                  </a:moveTo>
                  <a:cubicBezTo>
                    <a:pt x="38" y="9"/>
                    <a:pt x="31" y="7"/>
                    <a:pt x="28" y="12"/>
                  </a:cubicBezTo>
                  <a:cubicBezTo>
                    <a:pt x="23" y="18"/>
                    <a:pt x="20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0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1" name="Freeform 180">
              <a:extLst>
                <a:ext uri="{FF2B5EF4-FFF2-40B4-BE49-F238E27FC236}">
                  <a16:creationId xmlns:a16="http://schemas.microsoft.com/office/drawing/2014/main" id="{0329AEB2-D6A6-41C0-A09E-AA0852C0E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396"/>
              <a:ext cx="99" cy="151"/>
            </a:xfrm>
            <a:custGeom>
              <a:avLst/>
              <a:gdLst>
                <a:gd name="T0" fmla="*/ 320 w 55"/>
                <a:gd name="T1" fmla="*/ 140 h 79"/>
                <a:gd name="T2" fmla="*/ 247 w 55"/>
                <a:gd name="T3" fmla="*/ 84 h 79"/>
                <a:gd name="T4" fmla="*/ 158 w 55"/>
                <a:gd name="T5" fmla="*/ 140 h 79"/>
                <a:gd name="T6" fmla="*/ 74 w 55"/>
                <a:gd name="T7" fmla="*/ 308 h 79"/>
                <a:gd name="T8" fmla="*/ 0 w 55"/>
                <a:gd name="T9" fmla="*/ 552 h 79"/>
                <a:gd name="T10" fmla="*/ 23 w 55"/>
                <a:gd name="T11" fmla="*/ 421 h 79"/>
                <a:gd name="T12" fmla="*/ 65 w 55"/>
                <a:gd name="T13" fmla="*/ 252 h 79"/>
                <a:gd name="T14" fmla="*/ 158 w 55"/>
                <a:gd name="T15" fmla="*/ 84 h 79"/>
                <a:gd name="T16" fmla="*/ 320 w 55"/>
                <a:gd name="T17" fmla="*/ 11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79">
                  <a:moveTo>
                    <a:pt x="55" y="20"/>
                  </a:moveTo>
                  <a:cubicBezTo>
                    <a:pt x="55" y="15"/>
                    <a:pt x="46" y="12"/>
                    <a:pt x="42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7" y="55"/>
                    <a:pt x="3" y="68"/>
                    <a:pt x="0" y="79"/>
                  </a:cubicBezTo>
                  <a:cubicBezTo>
                    <a:pt x="0" y="74"/>
                    <a:pt x="3" y="66"/>
                    <a:pt x="4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7" y="7"/>
                    <a:pt x="55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2" name="Freeform 181">
              <a:extLst>
                <a:ext uri="{FF2B5EF4-FFF2-40B4-BE49-F238E27FC236}">
                  <a16:creationId xmlns:a16="http://schemas.microsoft.com/office/drawing/2014/main" id="{A270FDFB-DC9D-4198-AE4F-235A1D093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440"/>
              <a:ext cx="67" cy="104"/>
            </a:xfrm>
            <a:custGeom>
              <a:avLst/>
              <a:gdLst>
                <a:gd name="T0" fmla="*/ 206 w 37"/>
                <a:gd name="T1" fmla="*/ 85 h 54"/>
                <a:gd name="T2" fmla="*/ 167 w 37"/>
                <a:gd name="T3" fmla="*/ 29 h 54"/>
                <a:gd name="T4" fmla="*/ 101 w 37"/>
                <a:gd name="T5" fmla="*/ 71 h 54"/>
                <a:gd name="T6" fmla="*/ 13 w 37"/>
                <a:gd name="T7" fmla="*/ 385 h 54"/>
                <a:gd name="T8" fmla="*/ 29 w 37"/>
                <a:gd name="T9" fmla="*/ 177 h 54"/>
                <a:gd name="T10" fmla="*/ 89 w 37"/>
                <a:gd name="T11" fmla="*/ 44 h 54"/>
                <a:gd name="T12" fmla="*/ 154 w 37"/>
                <a:gd name="T13" fmla="*/ 8 h 54"/>
                <a:gd name="T14" fmla="*/ 219 w 37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4">
                  <a:moveTo>
                    <a:pt x="35" y="12"/>
                  </a:moveTo>
                  <a:cubicBezTo>
                    <a:pt x="33" y="9"/>
                    <a:pt x="31" y="5"/>
                    <a:pt x="28" y="4"/>
                  </a:cubicBezTo>
                  <a:cubicBezTo>
                    <a:pt x="23" y="2"/>
                    <a:pt x="19" y="7"/>
                    <a:pt x="17" y="10"/>
                  </a:cubicBezTo>
                  <a:cubicBezTo>
                    <a:pt x="9" y="23"/>
                    <a:pt x="4" y="39"/>
                    <a:pt x="2" y="54"/>
                  </a:cubicBezTo>
                  <a:cubicBezTo>
                    <a:pt x="0" y="45"/>
                    <a:pt x="3" y="34"/>
                    <a:pt x="5" y="25"/>
                  </a:cubicBezTo>
                  <a:cubicBezTo>
                    <a:pt x="7" y="18"/>
                    <a:pt x="10" y="11"/>
                    <a:pt x="15" y="6"/>
                  </a:cubicBezTo>
                  <a:cubicBezTo>
                    <a:pt x="18" y="3"/>
                    <a:pt x="22" y="0"/>
                    <a:pt x="26" y="1"/>
                  </a:cubicBezTo>
                  <a:cubicBezTo>
                    <a:pt x="30" y="2"/>
                    <a:pt x="34" y="5"/>
                    <a:pt x="37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3" name="Freeform 182">
              <a:extLst>
                <a:ext uri="{FF2B5EF4-FFF2-40B4-BE49-F238E27FC236}">
                  <a16:creationId xmlns:a16="http://schemas.microsoft.com/office/drawing/2014/main" id="{514428C4-996F-4465-8F98-F4AFBB165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413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3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0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0" y="28"/>
                    <a:pt x="9" y="40"/>
                  </a:cubicBezTo>
                  <a:cubicBezTo>
                    <a:pt x="7" y="51"/>
                    <a:pt x="8" y="62"/>
                    <a:pt x="7" y="74"/>
                  </a:cubicBezTo>
                  <a:cubicBezTo>
                    <a:pt x="6" y="86"/>
                    <a:pt x="3" y="99"/>
                    <a:pt x="2" y="112"/>
                  </a:cubicBezTo>
                  <a:cubicBezTo>
                    <a:pt x="1" y="107"/>
                    <a:pt x="1" y="102"/>
                    <a:pt x="1" y="97"/>
                  </a:cubicBezTo>
                  <a:cubicBezTo>
                    <a:pt x="0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9" y="10"/>
                    <a:pt x="17" y="5"/>
                  </a:cubicBezTo>
                  <a:cubicBezTo>
                    <a:pt x="21" y="2"/>
                    <a:pt x="25" y="4"/>
                    <a:pt x="29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4" name="Freeform 183">
              <a:extLst>
                <a:ext uri="{FF2B5EF4-FFF2-40B4-BE49-F238E27FC236}">
                  <a16:creationId xmlns:a16="http://schemas.microsoft.com/office/drawing/2014/main" id="{C97EDFCD-F867-4B55-8E81-C617DA2A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379"/>
              <a:ext cx="48" cy="309"/>
            </a:xfrm>
            <a:custGeom>
              <a:avLst/>
              <a:gdLst>
                <a:gd name="T0" fmla="*/ 151 w 27"/>
                <a:gd name="T1" fmla="*/ 23 h 161"/>
                <a:gd name="T2" fmla="*/ 44 w 27"/>
                <a:gd name="T3" fmla="*/ 140 h 161"/>
                <a:gd name="T4" fmla="*/ 73 w 27"/>
                <a:gd name="T5" fmla="*/ 424 h 161"/>
                <a:gd name="T6" fmla="*/ 123 w 27"/>
                <a:gd name="T7" fmla="*/ 777 h 161"/>
                <a:gd name="T8" fmla="*/ 123 w 27"/>
                <a:gd name="T9" fmla="*/ 954 h 161"/>
                <a:gd name="T10" fmla="*/ 107 w 27"/>
                <a:gd name="T11" fmla="*/ 1138 h 161"/>
                <a:gd name="T12" fmla="*/ 101 w 27"/>
                <a:gd name="T13" fmla="*/ 1069 h 161"/>
                <a:gd name="T14" fmla="*/ 94 w 27"/>
                <a:gd name="T15" fmla="*/ 933 h 161"/>
                <a:gd name="T16" fmla="*/ 78 w 27"/>
                <a:gd name="T17" fmla="*/ 729 h 161"/>
                <a:gd name="T18" fmla="*/ 28 w 27"/>
                <a:gd name="T19" fmla="*/ 416 h 161"/>
                <a:gd name="T20" fmla="*/ 36 w 27"/>
                <a:gd name="T21" fmla="*/ 100 h 161"/>
                <a:gd name="T22" fmla="*/ 94 w 27"/>
                <a:gd name="T23" fmla="*/ 15 h 161"/>
                <a:gd name="T24" fmla="*/ 146 w 27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61">
                  <a:moveTo>
                    <a:pt x="27" y="3"/>
                  </a:moveTo>
                  <a:cubicBezTo>
                    <a:pt x="18" y="1"/>
                    <a:pt x="10" y="13"/>
                    <a:pt x="8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7" y="77"/>
                    <a:pt x="20" y="93"/>
                    <a:pt x="22" y="110"/>
                  </a:cubicBezTo>
                  <a:cubicBezTo>
                    <a:pt x="22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7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5" y="112"/>
                    <a:pt x="14" y="103"/>
                  </a:cubicBezTo>
                  <a:cubicBezTo>
                    <a:pt x="13" y="88"/>
                    <a:pt x="9" y="74"/>
                    <a:pt x="5" y="59"/>
                  </a:cubicBezTo>
                  <a:cubicBezTo>
                    <a:pt x="1" y="45"/>
                    <a:pt x="0" y="28"/>
                    <a:pt x="6" y="14"/>
                  </a:cubicBezTo>
                  <a:cubicBezTo>
                    <a:pt x="8" y="10"/>
                    <a:pt x="12" y="4"/>
                    <a:pt x="17" y="2"/>
                  </a:cubicBezTo>
                  <a:cubicBezTo>
                    <a:pt x="20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5" name="Freeform 184">
              <a:extLst>
                <a:ext uri="{FF2B5EF4-FFF2-40B4-BE49-F238E27FC236}">
                  <a16:creationId xmlns:a16="http://schemas.microsoft.com/office/drawing/2014/main" id="{7A76833C-5015-4F2F-AAC9-229E7F8D8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248"/>
              <a:ext cx="80" cy="246"/>
            </a:xfrm>
            <a:custGeom>
              <a:avLst/>
              <a:gdLst>
                <a:gd name="T0" fmla="*/ 0 w 44"/>
                <a:gd name="T1" fmla="*/ 0 h 128"/>
                <a:gd name="T2" fmla="*/ 96 w 44"/>
                <a:gd name="T3" fmla="*/ 156 h 128"/>
                <a:gd name="T4" fmla="*/ 191 w 44"/>
                <a:gd name="T5" fmla="*/ 348 h 128"/>
                <a:gd name="T6" fmla="*/ 155 w 44"/>
                <a:gd name="T7" fmla="*/ 909 h 128"/>
                <a:gd name="T8" fmla="*/ 251 w 44"/>
                <a:gd name="T9" fmla="*/ 592 h 128"/>
                <a:gd name="T10" fmla="*/ 242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8" y="40"/>
                    <a:pt x="32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4" y="60"/>
                    <a:pt x="40" y="50"/>
                  </a:cubicBezTo>
                  <a:cubicBezTo>
                    <a:pt x="32" y="32"/>
                    <a:pt x="12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6" name="Freeform 185">
              <a:extLst>
                <a:ext uri="{FF2B5EF4-FFF2-40B4-BE49-F238E27FC236}">
                  <a16:creationId xmlns:a16="http://schemas.microsoft.com/office/drawing/2014/main" id="{13CCF9B6-7175-4A00-AD96-0EC2D0FE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377"/>
              <a:ext cx="24" cy="90"/>
            </a:xfrm>
            <a:custGeom>
              <a:avLst/>
              <a:gdLst>
                <a:gd name="T0" fmla="*/ 0 w 13"/>
                <a:gd name="T1" fmla="*/ 0 h 47"/>
                <a:gd name="T2" fmla="*/ 31 w 13"/>
                <a:gd name="T3" fmla="*/ 329 h 47"/>
                <a:gd name="T4" fmla="*/ 20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0" y="10"/>
                    <a:pt x="8" y="33"/>
                    <a:pt x="5" y="47"/>
                  </a:cubicBezTo>
                  <a:cubicBezTo>
                    <a:pt x="10" y="32"/>
                    <a:pt x="13" y="16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7" name="Freeform 186">
              <a:extLst>
                <a:ext uri="{FF2B5EF4-FFF2-40B4-BE49-F238E27FC236}">
                  <a16:creationId xmlns:a16="http://schemas.microsoft.com/office/drawing/2014/main" id="{01AA3F4E-191F-4914-9D26-B56FF475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590"/>
              <a:ext cx="101" cy="501"/>
            </a:xfrm>
            <a:custGeom>
              <a:avLst/>
              <a:gdLst>
                <a:gd name="T0" fmla="*/ 36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0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6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8" y="235"/>
                    <a:pt x="44" y="248"/>
                    <a:pt x="45" y="261"/>
                  </a:cubicBezTo>
                  <a:cubicBezTo>
                    <a:pt x="45" y="250"/>
                    <a:pt x="49" y="237"/>
                    <a:pt x="51" y="226"/>
                  </a:cubicBezTo>
                  <a:cubicBezTo>
                    <a:pt x="53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19" y="53"/>
                  </a:cubicBezTo>
                  <a:cubicBezTo>
                    <a:pt x="15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8" name="Freeform 187">
              <a:extLst>
                <a:ext uri="{FF2B5EF4-FFF2-40B4-BE49-F238E27FC236}">
                  <a16:creationId xmlns:a16="http://schemas.microsoft.com/office/drawing/2014/main" id="{A9308277-FD0A-4CC7-8DED-D1E9DA66A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559"/>
              <a:ext cx="119" cy="378"/>
            </a:xfrm>
            <a:custGeom>
              <a:avLst/>
              <a:gdLst>
                <a:gd name="T0" fmla="*/ 105 w 66"/>
                <a:gd name="T1" fmla="*/ 0 h 197"/>
                <a:gd name="T2" fmla="*/ 256 w 66"/>
                <a:gd name="T3" fmla="*/ 714 h 197"/>
                <a:gd name="T4" fmla="*/ 344 w 66"/>
                <a:gd name="T5" fmla="*/ 1391 h 197"/>
                <a:gd name="T6" fmla="*/ 344 w 66"/>
                <a:gd name="T7" fmla="*/ 938 h 197"/>
                <a:gd name="T8" fmla="*/ 263 w 66"/>
                <a:gd name="T9" fmla="*/ 622 h 197"/>
                <a:gd name="T10" fmla="*/ 130 w 66"/>
                <a:gd name="T11" fmla="*/ 332 h 197"/>
                <a:gd name="T12" fmla="*/ 101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8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1" y="153"/>
                    <a:pt x="59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6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9" name="Freeform 188">
              <a:extLst>
                <a:ext uri="{FF2B5EF4-FFF2-40B4-BE49-F238E27FC236}">
                  <a16:creationId xmlns:a16="http://schemas.microsoft.com/office/drawing/2014/main" id="{A663DBF6-7689-42C2-8C66-272890698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78"/>
              <a:ext cx="76" cy="470"/>
            </a:xfrm>
            <a:custGeom>
              <a:avLst/>
              <a:gdLst>
                <a:gd name="T0" fmla="*/ 0 w 42"/>
                <a:gd name="T1" fmla="*/ 0 h 245"/>
                <a:gd name="T2" fmla="*/ 45 w 42"/>
                <a:gd name="T3" fmla="*/ 460 h 245"/>
                <a:gd name="T4" fmla="*/ 183 w 42"/>
                <a:gd name="T5" fmla="*/ 806 h 245"/>
                <a:gd name="T6" fmla="*/ 166 w 42"/>
                <a:gd name="T7" fmla="*/ 1230 h 245"/>
                <a:gd name="T8" fmla="*/ 118 w 42"/>
                <a:gd name="T9" fmla="*/ 1468 h 245"/>
                <a:gd name="T10" fmla="*/ 60 w 42"/>
                <a:gd name="T11" fmla="*/ 1730 h 245"/>
                <a:gd name="T12" fmla="*/ 138 w 42"/>
                <a:gd name="T13" fmla="*/ 1506 h 245"/>
                <a:gd name="T14" fmla="*/ 203 w 42"/>
                <a:gd name="T15" fmla="*/ 1230 h 245"/>
                <a:gd name="T16" fmla="*/ 232 w 42"/>
                <a:gd name="T17" fmla="*/ 846 h 245"/>
                <a:gd name="T18" fmla="*/ 138 w 42"/>
                <a:gd name="T19" fmla="*/ 493 h 245"/>
                <a:gd name="T20" fmla="*/ 36 w 42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2"/>
                    <a:pt x="2" y="44"/>
                    <a:pt x="8" y="65"/>
                  </a:cubicBezTo>
                  <a:cubicBezTo>
                    <a:pt x="14" y="83"/>
                    <a:pt x="27" y="96"/>
                    <a:pt x="31" y="114"/>
                  </a:cubicBezTo>
                  <a:cubicBezTo>
                    <a:pt x="35" y="134"/>
                    <a:pt x="31" y="154"/>
                    <a:pt x="28" y="174"/>
                  </a:cubicBezTo>
                  <a:cubicBezTo>
                    <a:pt x="25" y="186"/>
                    <a:pt x="23" y="197"/>
                    <a:pt x="20" y="208"/>
                  </a:cubicBezTo>
                  <a:cubicBezTo>
                    <a:pt x="17" y="219"/>
                    <a:pt x="9" y="234"/>
                    <a:pt x="10" y="245"/>
                  </a:cubicBezTo>
                  <a:cubicBezTo>
                    <a:pt x="17" y="239"/>
                    <a:pt x="20" y="221"/>
                    <a:pt x="23" y="213"/>
                  </a:cubicBezTo>
                  <a:cubicBezTo>
                    <a:pt x="27" y="200"/>
                    <a:pt x="30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5" y="103"/>
                    <a:pt x="31" y="85"/>
                    <a:pt x="23" y="70"/>
                  </a:cubicBezTo>
                  <a:cubicBezTo>
                    <a:pt x="14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0" name="Freeform 189">
              <a:extLst>
                <a:ext uri="{FF2B5EF4-FFF2-40B4-BE49-F238E27FC236}">
                  <a16:creationId xmlns:a16="http://schemas.microsoft.com/office/drawing/2014/main" id="{2ED159D1-E7B6-48B3-85D3-09C02BC80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221"/>
              <a:ext cx="30" cy="31"/>
            </a:xfrm>
            <a:custGeom>
              <a:avLst/>
              <a:gdLst>
                <a:gd name="T0" fmla="*/ 0 w 17"/>
                <a:gd name="T1" fmla="*/ 0 h 16"/>
                <a:gd name="T2" fmla="*/ 78 w 17"/>
                <a:gd name="T3" fmla="*/ 116 h 16"/>
                <a:gd name="T4" fmla="*/ 72 w 17"/>
                <a:gd name="T5" fmla="*/ 23 h 16"/>
                <a:gd name="T6" fmla="*/ 72 w 17"/>
                <a:gd name="T7" fmla="*/ 64 h 16"/>
                <a:gd name="T8" fmla="*/ 21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6"/>
                    <a:pt x="7" y="15"/>
                    <a:pt x="14" y="16"/>
                  </a:cubicBezTo>
                  <a:cubicBezTo>
                    <a:pt x="17" y="12"/>
                    <a:pt x="13" y="8"/>
                    <a:pt x="13" y="3"/>
                  </a:cubicBezTo>
                  <a:cubicBezTo>
                    <a:pt x="13" y="5"/>
                    <a:pt x="13" y="7"/>
                    <a:pt x="13" y="9"/>
                  </a:cubicBezTo>
                  <a:cubicBezTo>
                    <a:pt x="10" y="9"/>
                    <a:pt x="6" y="6"/>
                    <a:pt x="4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1" name="Freeform 190">
              <a:extLst>
                <a:ext uri="{FF2B5EF4-FFF2-40B4-BE49-F238E27FC236}">
                  <a16:creationId xmlns:a16="http://schemas.microsoft.com/office/drawing/2014/main" id="{8FF30DF8-AE1F-40ED-B486-E43A9A3D0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070"/>
              <a:ext cx="21" cy="48"/>
            </a:xfrm>
            <a:custGeom>
              <a:avLst/>
              <a:gdLst>
                <a:gd name="T0" fmla="*/ 37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7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0" y="8"/>
                    <a:pt x="10" y="25"/>
                    <a:pt x="12" y="8"/>
                  </a:cubicBezTo>
                  <a:cubicBezTo>
                    <a:pt x="12" y="9"/>
                    <a:pt x="12" y="10"/>
                    <a:pt x="11" y="12"/>
                  </a:cubicBezTo>
                  <a:cubicBezTo>
                    <a:pt x="7" y="12"/>
                    <a:pt x="6" y="7"/>
                    <a:pt x="7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2" name="Freeform 191">
              <a:extLst>
                <a:ext uri="{FF2B5EF4-FFF2-40B4-BE49-F238E27FC236}">
                  <a16:creationId xmlns:a16="http://schemas.microsoft.com/office/drawing/2014/main" id="{9982E622-4970-4E3B-B4F2-EEF4503EA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194"/>
              <a:ext cx="23" cy="81"/>
            </a:xfrm>
            <a:custGeom>
              <a:avLst/>
              <a:gdLst>
                <a:gd name="T0" fmla="*/ 16 w 13"/>
                <a:gd name="T1" fmla="*/ 0 h 42"/>
                <a:gd name="T2" fmla="*/ 73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3" y="0"/>
                  </a:moveTo>
                  <a:cubicBezTo>
                    <a:pt x="0" y="7"/>
                    <a:pt x="4" y="40"/>
                    <a:pt x="13" y="42"/>
                  </a:cubicBezTo>
                  <a:cubicBezTo>
                    <a:pt x="13" y="33"/>
                    <a:pt x="11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3" name="Freeform 192">
              <a:extLst>
                <a:ext uri="{FF2B5EF4-FFF2-40B4-BE49-F238E27FC236}">
                  <a16:creationId xmlns:a16="http://schemas.microsoft.com/office/drawing/2014/main" id="{FF941E6A-6B3B-4D15-AA30-46912F48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536"/>
              <a:ext cx="60" cy="263"/>
            </a:xfrm>
            <a:custGeom>
              <a:avLst/>
              <a:gdLst>
                <a:gd name="T0" fmla="*/ 44 w 33"/>
                <a:gd name="T1" fmla="*/ 0 h 137"/>
                <a:gd name="T2" fmla="*/ 125 w 33"/>
                <a:gd name="T3" fmla="*/ 516 h 137"/>
                <a:gd name="T4" fmla="*/ 145 w 33"/>
                <a:gd name="T5" fmla="*/ 969 h 137"/>
                <a:gd name="T6" fmla="*/ 133 w 33"/>
                <a:gd name="T7" fmla="*/ 476 h 137"/>
                <a:gd name="T8" fmla="*/ 53 w 33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3" y="120"/>
                    <a:pt x="24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4" name="Freeform 193">
              <a:extLst>
                <a:ext uri="{FF2B5EF4-FFF2-40B4-BE49-F238E27FC236}">
                  <a16:creationId xmlns:a16="http://schemas.microsoft.com/office/drawing/2014/main" id="{332AC6E0-7F97-4270-992C-0A2B0644C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592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29 w 27"/>
                <a:gd name="T5" fmla="*/ 740 h 196"/>
                <a:gd name="T6" fmla="*/ 145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5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5" y="105"/>
                  </a:cubicBezTo>
                  <a:cubicBezTo>
                    <a:pt x="0" y="134"/>
                    <a:pt x="11" y="170"/>
                    <a:pt x="24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0" y="127"/>
                    <a:pt x="10" y="110"/>
                    <a:pt x="14" y="95"/>
                  </a:cubicBezTo>
                  <a:cubicBezTo>
                    <a:pt x="18" y="81"/>
                    <a:pt x="25" y="68"/>
                    <a:pt x="26" y="53"/>
                  </a:cubicBezTo>
                  <a:cubicBezTo>
                    <a:pt x="27" y="40"/>
                    <a:pt x="25" y="28"/>
                    <a:pt x="24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5" name="Freeform 194">
              <a:extLst>
                <a:ext uri="{FF2B5EF4-FFF2-40B4-BE49-F238E27FC236}">
                  <a16:creationId xmlns:a16="http://schemas.microsoft.com/office/drawing/2014/main" id="{BAFED46C-8077-4451-AB5C-E7015C074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521"/>
              <a:ext cx="68" cy="337"/>
            </a:xfrm>
            <a:custGeom>
              <a:avLst/>
              <a:gdLst>
                <a:gd name="T0" fmla="*/ 93 w 38"/>
                <a:gd name="T1" fmla="*/ 0 h 176"/>
                <a:gd name="T2" fmla="*/ 125 w 38"/>
                <a:gd name="T3" fmla="*/ 653 h 176"/>
                <a:gd name="T4" fmla="*/ 36 w 38"/>
                <a:gd name="T5" fmla="*/ 1235 h 176"/>
                <a:gd name="T6" fmla="*/ 202 w 38"/>
                <a:gd name="T7" fmla="*/ 521 h 176"/>
                <a:gd name="T8" fmla="*/ 202 w 38"/>
                <a:gd name="T9" fmla="*/ 260 h 176"/>
                <a:gd name="T10" fmla="*/ 138 w 38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76">
                  <a:moveTo>
                    <a:pt x="16" y="0"/>
                  </a:moveTo>
                  <a:cubicBezTo>
                    <a:pt x="38" y="21"/>
                    <a:pt x="30" y="67"/>
                    <a:pt x="22" y="93"/>
                  </a:cubicBezTo>
                  <a:cubicBezTo>
                    <a:pt x="14" y="118"/>
                    <a:pt x="0" y="149"/>
                    <a:pt x="6" y="176"/>
                  </a:cubicBezTo>
                  <a:cubicBezTo>
                    <a:pt x="4" y="141"/>
                    <a:pt x="32" y="109"/>
                    <a:pt x="35" y="74"/>
                  </a:cubicBezTo>
                  <a:cubicBezTo>
                    <a:pt x="37" y="62"/>
                    <a:pt x="37" y="49"/>
                    <a:pt x="35" y="37"/>
                  </a:cubicBezTo>
                  <a:cubicBezTo>
                    <a:pt x="33" y="27"/>
                    <a:pt x="27" y="21"/>
                    <a:pt x="24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6" name="Freeform 195">
              <a:extLst>
                <a:ext uri="{FF2B5EF4-FFF2-40B4-BE49-F238E27FC236}">
                  <a16:creationId xmlns:a16="http://schemas.microsoft.com/office/drawing/2014/main" id="{1C5521E5-9DB7-4847-A3BD-755D90F9F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213"/>
              <a:ext cx="301" cy="459"/>
            </a:xfrm>
            <a:custGeom>
              <a:avLst/>
              <a:gdLst>
                <a:gd name="T0" fmla="*/ 29 w 167"/>
                <a:gd name="T1" fmla="*/ 63 h 239"/>
                <a:gd name="T2" fmla="*/ 818 w 167"/>
                <a:gd name="T3" fmla="*/ 432 h 239"/>
                <a:gd name="T4" fmla="*/ 962 w 167"/>
                <a:gd name="T5" fmla="*/ 906 h 239"/>
                <a:gd name="T6" fmla="*/ 971 w 167"/>
                <a:gd name="T7" fmla="*/ 1554 h 239"/>
                <a:gd name="T8" fmla="*/ 955 w 167"/>
                <a:gd name="T9" fmla="*/ 1694 h 239"/>
                <a:gd name="T10" fmla="*/ 633 w 167"/>
                <a:gd name="T11" fmla="*/ 409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5" y="9"/>
                  </a:moveTo>
                  <a:cubicBezTo>
                    <a:pt x="50" y="0"/>
                    <a:pt x="110" y="30"/>
                    <a:pt x="140" y="61"/>
                  </a:cubicBezTo>
                  <a:cubicBezTo>
                    <a:pt x="158" y="79"/>
                    <a:pt x="162" y="104"/>
                    <a:pt x="164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4" y="232"/>
                    <a:pt x="163" y="239"/>
                  </a:cubicBezTo>
                  <a:cubicBezTo>
                    <a:pt x="166" y="176"/>
                    <a:pt x="152" y="104"/>
                    <a:pt x="108" y="58"/>
                  </a:cubicBezTo>
                  <a:cubicBezTo>
                    <a:pt x="93" y="41"/>
                    <a:pt x="66" y="31"/>
                    <a:pt x="46" y="21"/>
                  </a:cubicBezTo>
                  <a:cubicBezTo>
                    <a:pt x="32" y="15"/>
                    <a:pt x="10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7" name="Freeform 196">
              <a:extLst>
                <a:ext uri="{FF2B5EF4-FFF2-40B4-BE49-F238E27FC236}">
                  <a16:creationId xmlns:a16="http://schemas.microsoft.com/office/drawing/2014/main" id="{50BF12D0-5967-45D8-A49A-6C6C23E6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237"/>
              <a:ext cx="195" cy="372"/>
            </a:xfrm>
            <a:custGeom>
              <a:avLst/>
              <a:gdLst>
                <a:gd name="T0" fmla="*/ 636 w 108"/>
                <a:gd name="T1" fmla="*/ 15 h 194"/>
                <a:gd name="T2" fmla="*/ 388 w 108"/>
                <a:gd name="T3" fmla="*/ 121 h 194"/>
                <a:gd name="T4" fmla="*/ 170 w 108"/>
                <a:gd name="T5" fmla="*/ 290 h 194"/>
                <a:gd name="T6" fmla="*/ 36 w 108"/>
                <a:gd name="T7" fmla="*/ 777 h 194"/>
                <a:gd name="T8" fmla="*/ 42 w 108"/>
                <a:gd name="T9" fmla="*/ 1367 h 194"/>
                <a:gd name="T10" fmla="*/ 195 w 108"/>
                <a:gd name="T11" fmla="*/ 385 h 194"/>
                <a:gd name="T12" fmla="*/ 623 w 108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94">
                  <a:moveTo>
                    <a:pt x="108" y="2"/>
                  </a:moveTo>
                  <a:cubicBezTo>
                    <a:pt x="97" y="0"/>
                    <a:pt x="77" y="12"/>
                    <a:pt x="66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8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0" y="147"/>
                    <a:pt x="5" y="97"/>
                    <a:pt x="33" y="55"/>
                  </a:cubicBezTo>
                  <a:cubicBezTo>
                    <a:pt x="51" y="29"/>
                    <a:pt x="80" y="21"/>
                    <a:pt x="106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8" name="Freeform 197">
              <a:extLst>
                <a:ext uri="{FF2B5EF4-FFF2-40B4-BE49-F238E27FC236}">
                  <a16:creationId xmlns:a16="http://schemas.microsoft.com/office/drawing/2014/main" id="{1C977F81-688D-43CC-817A-025C21F7E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317"/>
              <a:ext cx="191" cy="300"/>
            </a:xfrm>
            <a:custGeom>
              <a:avLst/>
              <a:gdLst>
                <a:gd name="T0" fmla="*/ 400 w 106"/>
                <a:gd name="T1" fmla="*/ 85 h 156"/>
                <a:gd name="T2" fmla="*/ 74 w 106"/>
                <a:gd name="T3" fmla="*/ 292 h 156"/>
                <a:gd name="T4" fmla="*/ 58 w 106"/>
                <a:gd name="T5" fmla="*/ 777 h 156"/>
                <a:gd name="T6" fmla="*/ 373 w 106"/>
                <a:gd name="T7" fmla="*/ 1087 h 156"/>
                <a:gd name="T8" fmla="*/ 578 w 106"/>
                <a:gd name="T9" fmla="*/ 625 h 156"/>
                <a:gd name="T10" fmla="*/ 393 w 106"/>
                <a:gd name="T11" fmla="*/ 77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156">
                  <a:moveTo>
                    <a:pt x="68" y="12"/>
                  </a:moveTo>
                  <a:cubicBezTo>
                    <a:pt x="48" y="0"/>
                    <a:pt x="22" y="24"/>
                    <a:pt x="13" y="41"/>
                  </a:cubicBezTo>
                  <a:cubicBezTo>
                    <a:pt x="0" y="65"/>
                    <a:pt x="0" y="85"/>
                    <a:pt x="10" y="109"/>
                  </a:cubicBezTo>
                  <a:cubicBezTo>
                    <a:pt x="18" y="128"/>
                    <a:pt x="38" y="156"/>
                    <a:pt x="64" y="153"/>
                  </a:cubicBezTo>
                  <a:cubicBezTo>
                    <a:pt x="90" y="150"/>
                    <a:pt x="94" y="108"/>
                    <a:pt x="99" y="88"/>
                  </a:cubicBezTo>
                  <a:cubicBezTo>
                    <a:pt x="106" y="58"/>
                    <a:pt x="106" y="16"/>
                    <a:pt x="67" y="11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9" name="Freeform 198">
              <a:extLst>
                <a:ext uri="{FF2B5EF4-FFF2-40B4-BE49-F238E27FC236}">
                  <a16:creationId xmlns:a16="http://schemas.microsoft.com/office/drawing/2014/main" id="{D1A08441-44A1-4D2E-B136-4B01C70F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346"/>
              <a:ext cx="120" cy="52"/>
            </a:xfrm>
            <a:custGeom>
              <a:avLst/>
              <a:gdLst>
                <a:gd name="T0" fmla="*/ 362 w 67"/>
                <a:gd name="T1" fmla="*/ 137 h 27"/>
                <a:gd name="T2" fmla="*/ 0 w 67"/>
                <a:gd name="T3" fmla="*/ 129 h 27"/>
                <a:gd name="T4" fmla="*/ 385 w 67"/>
                <a:gd name="T5" fmla="*/ 193 h 27"/>
                <a:gd name="T6" fmla="*/ 362 w 67"/>
                <a:gd name="T7" fmla="*/ 13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7">
                  <a:moveTo>
                    <a:pt x="63" y="19"/>
                  </a:moveTo>
                  <a:cubicBezTo>
                    <a:pt x="43" y="5"/>
                    <a:pt x="17" y="0"/>
                    <a:pt x="0" y="18"/>
                  </a:cubicBezTo>
                  <a:cubicBezTo>
                    <a:pt x="17" y="2"/>
                    <a:pt x="53" y="11"/>
                    <a:pt x="67" y="27"/>
                  </a:cubicBezTo>
                  <a:cubicBezTo>
                    <a:pt x="66" y="24"/>
                    <a:pt x="65" y="21"/>
                    <a:pt x="63" y="19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0" name="Freeform 199">
              <a:extLst>
                <a:ext uri="{FF2B5EF4-FFF2-40B4-BE49-F238E27FC236}">
                  <a16:creationId xmlns:a16="http://schemas.microsoft.com/office/drawing/2014/main" id="{747C8683-8D94-436F-800D-242709C77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311"/>
              <a:ext cx="405" cy="593"/>
            </a:xfrm>
            <a:custGeom>
              <a:avLst/>
              <a:gdLst>
                <a:gd name="T0" fmla="*/ 1312 w 225"/>
                <a:gd name="T1" fmla="*/ 0 h 309"/>
                <a:gd name="T2" fmla="*/ 916 w 225"/>
                <a:gd name="T3" fmla="*/ 129 h 309"/>
                <a:gd name="T4" fmla="*/ 308 w 225"/>
                <a:gd name="T5" fmla="*/ 113 h 309"/>
                <a:gd name="T6" fmla="*/ 153 w 225"/>
                <a:gd name="T7" fmla="*/ 1130 h 309"/>
                <a:gd name="T8" fmla="*/ 175 w 225"/>
                <a:gd name="T9" fmla="*/ 1746 h 309"/>
                <a:gd name="T10" fmla="*/ 146 w 225"/>
                <a:gd name="T11" fmla="*/ 2184 h 309"/>
                <a:gd name="T12" fmla="*/ 198 w 225"/>
                <a:gd name="T13" fmla="*/ 1435 h 309"/>
                <a:gd name="T14" fmla="*/ 187 w 225"/>
                <a:gd name="T15" fmla="*/ 917 h 309"/>
                <a:gd name="T16" fmla="*/ 198 w 225"/>
                <a:gd name="T17" fmla="*/ 384 h 309"/>
                <a:gd name="T18" fmla="*/ 482 w 225"/>
                <a:gd name="T19" fmla="*/ 200 h 309"/>
                <a:gd name="T20" fmla="*/ 949 w 225"/>
                <a:gd name="T21" fmla="*/ 184 h 309"/>
                <a:gd name="T22" fmla="*/ 1154 w 225"/>
                <a:gd name="T23" fmla="*/ 132 h 309"/>
                <a:gd name="T24" fmla="*/ 1296 w 225"/>
                <a:gd name="T25" fmla="*/ 36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7" y="18"/>
                  </a:cubicBezTo>
                  <a:cubicBezTo>
                    <a:pt x="124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3"/>
                    <a:pt x="25" y="309"/>
                  </a:cubicBezTo>
                  <a:cubicBezTo>
                    <a:pt x="33" y="274"/>
                    <a:pt x="30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29" y="104"/>
                    <a:pt x="23" y="81"/>
                    <a:pt x="34" y="54"/>
                  </a:cubicBezTo>
                  <a:cubicBezTo>
                    <a:pt x="44" y="30"/>
                    <a:pt x="59" y="28"/>
                    <a:pt x="83" y="28"/>
                  </a:cubicBezTo>
                  <a:cubicBezTo>
                    <a:pt x="110" y="28"/>
                    <a:pt x="136" y="30"/>
                    <a:pt x="163" y="26"/>
                  </a:cubicBezTo>
                  <a:cubicBezTo>
                    <a:pt x="175" y="25"/>
                    <a:pt x="187" y="24"/>
                    <a:pt x="198" y="19"/>
                  </a:cubicBezTo>
                  <a:cubicBezTo>
                    <a:pt x="206" y="16"/>
                    <a:pt x="213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1" name="Oval 200">
              <a:extLst>
                <a:ext uri="{FF2B5EF4-FFF2-40B4-BE49-F238E27FC236}">
                  <a16:creationId xmlns:a16="http://schemas.microsoft.com/office/drawing/2014/main" id="{3338661B-7BA0-4481-B691-4062E07C0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1837"/>
              <a:ext cx="19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62" name="Oval 201">
              <a:extLst>
                <a:ext uri="{FF2B5EF4-FFF2-40B4-BE49-F238E27FC236}">
                  <a16:creationId xmlns:a16="http://schemas.microsoft.com/office/drawing/2014/main" id="{5B2A145E-105E-4B1F-A635-50B4E1104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1904"/>
              <a:ext cx="1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63" name="Oval 202">
              <a:extLst>
                <a:ext uri="{FF2B5EF4-FFF2-40B4-BE49-F238E27FC236}">
                  <a16:creationId xmlns:a16="http://schemas.microsoft.com/office/drawing/2014/main" id="{A49A4918-B757-48C3-ADCB-5BFCFDE7B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130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64" name="Oval 203">
              <a:extLst>
                <a:ext uri="{FF2B5EF4-FFF2-40B4-BE49-F238E27FC236}">
                  <a16:creationId xmlns:a16="http://schemas.microsoft.com/office/drawing/2014/main" id="{34EEF81B-1568-4BA6-A91F-B0F5E35F2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2308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65" name="Oval 204">
              <a:extLst>
                <a:ext uri="{FF2B5EF4-FFF2-40B4-BE49-F238E27FC236}">
                  <a16:creationId xmlns:a16="http://schemas.microsoft.com/office/drawing/2014/main" id="{B6A317D3-58F3-49A6-BF7E-207528913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229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66" name="Freeform 205">
              <a:extLst>
                <a:ext uri="{FF2B5EF4-FFF2-40B4-BE49-F238E27FC236}">
                  <a16:creationId xmlns:a16="http://schemas.microsoft.com/office/drawing/2014/main" id="{327190E3-3CB9-40C6-846F-BA0AE7304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523"/>
              <a:ext cx="38" cy="211"/>
            </a:xfrm>
            <a:custGeom>
              <a:avLst/>
              <a:gdLst>
                <a:gd name="T0" fmla="*/ 36 w 21"/>
                <a:gd name="T1" fmla="*/ 0 h 110"/>
                <a:gd name="T2" fmla="*/ 0 w 21"/>
                <a:gd name="T3" fmla="*/ 353 h 110"/>
                <a:gd name="T4" fmla="*/ 125 w 21"/>
                <a:gd name="T5" fmla="*/ 777 h 110"/>
                <a:gd name="T6" fmla="*/ 36 w 21"/>
                <a:gd name="T7" fmla="*/ 401 h 110"/>
                <a:gd name="T8" fmla="*/ 24 w 21"/>
                <a:gd name="T9" fmla="*/ 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0" y="50"/>
                  </a:cubicBezTo>
                  <a:cubicBezTo>
                    <a:pt x="0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8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7" name="Freeform 206">
              <a:extLst>
                <a:ext uri="{FF2B5EF4-FFF2-40B4-BE49-F238E27FC236}">
                  <a16:creationId xmlns:a16="http://schemas.microsoft.com/office/drawing/2014/main" id="{152073B5-0B3B-4ABA-B309-D1683E07D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897"/>
              <a:ext cx="33" cy="299"/>
            </a:xfrm>
            <a:custGeom>
              <a:avLst/>
              <a:gdLst>
                <a:gd name="T0" fmla="*/ 68 w 18"/>
                <a:gd name="T1" fmla="*/ 0 h 156"/>
                <a:gd name="T2" fmla="*/ 37 w 18"/>
                <a:gd name="T3" fmla="*/ 562 h 156"/>
                <a:gd name="T4" fmla="*/ 37 w 18"/>
                <a:gd name="T5" fmla="*/ 1098 h 156"/>
                <a:gd name="T6" fmla="*/ 73 w 18"/>
                <a:gd name="T7" fmla="*/ 470 h 156"/>
                <a:gd name="T8" fmla="*/ 81 w 18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6">
                  <a:moveTo>
                    <a:pt x="11" y="0"/>
                  </a:moveTo>
                  <a:cubicBezTo>
                    <a:pt x="11" y="28"/>
                    <a:pt x="11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6" y="125"/>
                    <a:pt x="9" y="97"/>
                    <a:pt x="12" y="67"/>
                  </a:cubicBezTo>
                  <a:cubicBezTo>
                    <a:pt x="14" y="49"/>
                    <a:pt x="18" y="25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8" name="Freeform 207">
              <a:extLst>
                <a:ext uri="{FF2B5EF4-FFF2-40B4-BE49-F238E27FC236}">
                  <a16:creationId xmlns:a16="http://schemas.microsoft.com/office/drawing/2014/main" id="{2C45C5CB-DE53-4406-9E60-A89A6EF11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544"/>
              <a:ext cx="22" cy="121"/>
            </a:xfrm>
            <a:custGeom>
              <a:avLst/>
              <a:gdLst>
                <a:gd name="T0" fmla="*/ 31 w 12"/>
                <a:gd name="T1" fmla="*/ 0 h 63"/>
                <a:gd name="T2" fmla="*/ 73 w 12"/>
                <a:gd name="T3" fmla="*/ 446 h 63"/>
                <a:gd name="T4" fmla="*/ 37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5" y="0"/>
                  </a:moveTo>
                  <a:cubicBezTo>
                    <a:pt x="0" y="23"/>
                    <a:pt x="0" y="41"/>
                    <a:pt x="12" y="63"/>
                  </a:cubicBezTo>
                  <a:cubicBezTo>
                    <a:pt x="6" y="48"/>
                    <a:pt x="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9" name="Freeform 208">
              <a:extLst>
                <a:ext uri="{FF2B5EF4-FFF2-40B4-BE49-F238E27FC236}">
                  <a16:creationId xmlns:a16="http://schemas.microsoft.com/office/drawing/2014/main" id="{878A936B-8E83-41FA-A0DC-99059E334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720"/>
              <a:ext cx="42" cy="144"/>
            </a:xfrm>
            <a:custGeom>
              <a:avLst/>
              <a:gdLst>
                <a:gd name="T0" fmla="*/ 0 w 23"/>
                <a:gd name="T1" fmla="*/ 0 h 75"/>
                <a:gd name="T2" fmla="*/ 68 w 23"/>
                <a:gd name="T3" fmla="*/ 530 h 75"/>
                <a:gd name="T4" fmla="*/ 13 w 23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5">
                  <a:moveTo>
                    <a:pt x="0" y="0"/>
                  </a:moveTo>
                  <a:cubicBezTo>
                    <a:pt x="13" y="16"/>
                    <a:pt x="23" y="59"/>
                    <a:pt x="11" y="75"/>
                  </a:cubicBezTo>
                  <a:cubicBezTo>
                    <a:pt x="10" y="54"/>
                    <a:pt x="16" y="2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0" name="Freeform 209">
              <a:extLst>
                <a:ext uri="{FF2B5EF4-FFF2-40B4-BE49-F238E27FC236}">
                  <a16:creationId xmlns:a16="http://schemas.microsoft.com/office/drawing/2014/main" id="{660634B0-853C-4C1A-BF36-3AAB59880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538"/>
              <a:ext cx="34" cy="165"/>
            </a:xfrm>
            <a:custGeom>
              <a:avLst/>
              <a:gdLst>
                <a:gd name="T0" fmla="*/ 68 w 19"/>
                <a:gd name="T1" fmla="*/ 15 h 86"/>
                <a:gd name="T2" fmla="*/ 109 w 19"/>
                <a:gd name="T3" fmla="*/ 608 h 86"/>
                <a:gd name="T4" fmla="*/ 81 w 19"/>
                <a:gd name="T5" fmla="*/ 232 h 86"/>
                <a:gd name="T6" fmla="*/ 81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2" y="2"/>
                  </a:moveTo>
                  <a:cubicBezTo>
                    <a:pt x="6" y="28"/>
                    <a:pt x="0" y="64"/>
                    <a:pt x="19" y="86"/>
                  </a:cubicBezTo>
                  <a:cubicBezTo>
                    <a:pt x="12" y="69"/>
                    <a:pt x="15" y="51"/>
                    <a:pt x="14" y="33"/>
                  </a:cubicBezTo>
                  <a:cubicBezTo>
                    <a:pt x="13" y="24"/>
                    <a:pt x="17" y="8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1" name="Freeform 210">
              <a:extLst>
                <a:ext uri="{FF2B5EF4-FFF2-40B4-BE49-F238E27FC236}">
                  <a16:creationId xmlns:a16="http://schemas.microsoft.com/office/drawing/2014/main" id="{830155EB-80DE-4C81-8199-42BF82057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595"/>
              <a:ext cx="44" cy="119"/>
            </a:xfrm>
            <a:custGeom>
              <a:avLst/>
              <a:gdLst>
                <a:gd name="T0" fmla="*/ 88 w 24"/>
                <a:gd name="T1" fmla="*/ 0 h 62"/>
                <a:gd name="T2" fmla="*/ 0 w 24"/>
                <a:gd name="T3" fmla="*/ 438 h 62"/>
                <a:gd name="T4" fmla="*/ 125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2" y="53"/>
                    <a:pt x="20" y="29"/>
                    <a:pt x="2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2" name="Freeform 211">
              <a:extLst>
                <a:ext uri="{FF2B5EF4-FFF2-40B4-BE49-F238E27FC236}">
                  <a16:creationId xmlns:a16="http://schemas.microsoft.com/office/drawing/2014/main" id="{6CBAE558-7C3F-4097-BBCC-D19EFD671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137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18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0" y="21"/>
                    <a:pt x="25" y="47"/>
                    <a:pt x="37" y="60"/>
                  </a:cubicBezTo>
                  <a:cubicBezTo>
                    <a:pt x="47" y="72"/>
                    <a:pt x="57" y="82"/>
                    <a:pt x="70" y="90"/>
                  </a:cubicBezTo>
                  <a:cubicBezTo>
                    <a:pt x="79" y="97"/>
                    <a:pt x="91" y="101"/>
                    <a:pt x="100" y="109"/>
                  </a:cubicBezTo>
                  <a:cubicBezTo>
                    <a:pt x="77" y="100"/>
                    <a:pt x="57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3" name="Group 212">
            <a:extLst>
              <a:ext uri="{FF2B5EF4-FFF2-40B4-BE49-F238E27FC236}">
                <a16:creationId xmlns:a16="http://schemas.microsoft.com/office/drawing/2014/main" id="{F464990C-4B96-4E66-A054-7913AAA4A3D7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8304213" y="5197475"/>
            <a:ext cx="414337" cy="1193800"/>
            <a:chOff x="3362" y="765"/>
            <a:chExt cx="1010" cy="2915"/>
          </a:xfrm>
        </p:grpSpPr>
        <p:sp>
          <p:nvSpPr>
            <p:cNvPr id="76396" name="Freeform 213">
              <a:extLst>
                <a:ext uri="{FF2B5EF4-FFF2-40B4-BE49-F238E27FC236}">
                  <a16:creationId xmlns:a16="http://schemas.microsoft.com/office/drawing/2014/main" id="{85F57172-782B-496F-ADB5-AB6C3EDA9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solidFill>
              <a:srgbClr val="EDBAD3"/>
            </a:solidFill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97" name="Freeform 214">
              <a:extLst>
                <a:ext uri="{FF2B5EF4-FFF2-40B4-BE49-F238E27FC236}">
                  <a16:creationId xmlns:a16="http://schemas.microsoft.com/office/drawing/2014/main" id="{33934A59-3CE5-4248-8B87-C8FFB48BE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765"/>
              <a:ext cx="1010" cy="2915"/>
            </a:xfrm>
            <a:custGeom>
              <a:avLst/>
              <a:gdLst>
                <a:gd name="T0" fmla="*/ 3845 w 404"/>
                <a:gd name="T1" fmla="*/ 149 h 1093"/>
                <a:gd name="T2" fmla="*/ 6158 w 404"/>
                <a:gd name="T3" fmla="*/ 2616 h 1093"/>
                <a:gd name="T4" fmla="*/ 5720 w 404"/>
                <a:gd name="T5" fmla="*/ 10833 h 1093"/>
                <a:gd name="T6" fmla="*/ 5938 w 404"/>
                <a:gd name="T7" fmla="*/ 15634 h 1093"/>
                <a:gd name="T8" fmla="*/ 5688 w 404"/>
                <a:gd name="T9" fmla="*/ 19504 h 1093"/>
                <a:gd name="T10" fmla="*/ 5720 w 404"/>
                <a:gd name="T11" fmla="*/ 18399 h 1093"/>
                <a:gd name="T12" fmla="*/ 5533 w 404"/>
                <a:gd name="T13" fmla="*/ 15236 h 1093"/>
                <a:gd name="T14" fmla="*/ 5688 w 404"/>
                <a:gd name="T15" fmla="*/ 13487 h 1093"/>
                <a:gd name="T16" fmla="*/ 5063 w 404"/>
                <a:gd name="T17" fmla="*/ 11913 h 1093"/>
                <a:gd name="T18" fmla="*/ 4925 w 404"/>
                <a:gd name="T19" fmla="*/ 12596 h 1093"/>
                <a:gd name="T20" fmla="*/ 4675 w 404"/>
                <a:gd name="T21" fmla="*/ 16351 h 1093"/>
                <a:gd name="T22" fmla="*/ 5083 w 404"/>
                <a:gd name="T23" fmla="*/ 19005 h 1093"/>
                <a:gd name="T24" fmla="*/ 4895 w 404"/>
                <a:gd name="T25" fmla="*/ 19104 h 1093"/>
                <a:gd name="T26" fmla="*/ 4270 w 404"/>
                <a:gd name="T27" fmla="*/ 15727 h 1093"/>
                <a:gd name="T28" fmla="*/ 4645 w 404"/>
                <a:gd name="T29" fmla="*/ 13770 h 1093"/>
                <a:gd name="T30" fmla="*/ 4113 w 404"/>
                <a:gd name="T31" fmla="*/ 13658 h 1093"/>
                <a:gd name="T32" fmla="*/ 4158 w 404"/>
                <a:gd name="T33" fmla="*/ 15783 h 1093"/>
                <a:gd name="T34" fmla="*/ 4145 w 404"/>
                <a:gd name="T35" fmla="*/ 18378 h 1093"/>
                <a:gd name="T36" fmla="*/ 3813 w 404"/>
                <a:gd name="T37" fmla="*/ 15612 h 1093"/>
                <a:gd name="T38" fmla="*/ 3363 w 404"/>
                <a:gd name="T39" fmla="*/ 12484 h 1093"/>
                <a:gd name="T40" fmla="*/ 3438 w 404"/>
                <a:gd name="T41" fmla="*/ 15023 h 1093"/>
                <a:gd name="T42" fmla="*/ 3208 w 404"/>
                <a:gd name="T43" fmla="*/ 18287 h 1093"/>
                <a:gd name="T44" fmla="*/ 2750 w 404"/>
                <a:gd name="T45" fmla="*/ 19560 h 1093"/>
                <a:gd name="T46" fmla="*/ 3063 w 404"/>
                <a:gd name="T47" fmla="*/ 16103 h 1093"/>
                <a:gd name="T48" fmla="*/ 2708 w 404"/>
                <a:gd name="T49" fmla="*/ 12847 h 1093"/>
                <a:gd name="T50" fmla="*/ 2313 w 404"/>
                <a:gd name="T51" fmla="*/ 12505 h 1093"/>
                <a:gd name="T52" fmla="*/ 2688 w 404"/>
                <a:gd name="T53" fmla="*/ 16218 h 1093"/>
                <a:gd name="T54" fmla="*/ 2220 w 404"/>
                <a:gd name="T55" fmla="*/ 18607 h 1093"/>
                <a:gd name="T56" fmla="*/ 2395 w 404"/>
                <a:gd name="T57" fmla="*/ 16637 h 1093"/>
                <a:gd name="T58" fmla="*/ 1563 w 404"/>
                <a:gd name="T59" fmla="*/ 13586 h 1093"/>
                <a:gd name="T60" fmla="*/ 1250 w 404"/>
                <a:gd name="T61" fmla="*/ 13828 h 1093"/>
                <a:gd name="T62" fmla="*/ 1845 w 404"/>
                <a:gd name="T63" fmla="*/ 17981 h 1093"/>
                <a:gd name="T64" fmla="*/ 1720 w 404"/>
                <a:gd name="T65" fmla="*/ 20336 h 1093"/>
                <a:gd name="T66" fmla="*/ 1438 w 404"/>
                <a:gd name="T67" fmla="*/ 18514 h 1093"/>
                <a:gd name="T68" fmla="*/ 970 w 404"/>
                <a:gd name="T69" fmla="*/ 14964 h 1093"/>
                <a:gd name="T70" fmla="*/ 938 w 404"/>
                <a:gd name="T71" fmla="*/ 12825 h 1093"/>
                <a:gd name="T72" fmla="*/ 125 w 404"/>
                <a:gd name="T73" fmla="*/ 9217 h 1093"/>
                <a:gd name="T74" fmla="*/ 83 w 404"/>
                <a:gd name="T75" fmla="*/ 1955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7"/>
                  </a:moveTo>
                  <a:cubicBezTo>
                    <a:pt x="178" y="0"/>
                    <a:pt x="212" y="6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5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1"/>
                  </a:cubicBezTo>
                  <a:cubicBezTo>
                    <a:pt x="352" y="620"/>
                    <a:pt x="390" y="661"/>
                    <a:pt x="398" y="710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5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7"/>
                    <a:pt x="367" y="983"/>
                    <a:pt x="366" y="970"/>
                  </a:cubicBezTo>
                  <a:cubicBezTo>
                    <a:pt x="364" y="953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3"/>
                  </a:cubicBezTo>
                  <a:cubicBezTo>
                    <a:pt x="357" y="782"/>
                    <a:pt x="361" y="761"/>
                    <a:pt x="363" y="740"/>
                  </a:cubicBezTo>
                  <a:cubicBezTo>
                    <a:pt x="364" y="731"/>
                    <a:pt x="365" y="721"/>
                    <a:pt x="364" y="711"/>
                  </a:cubicBezTo>
                  <a:cubicBezTo>
                    <a:pt x="358" y="701"/>
                    <a:pt x="352" y="693"/>
                    <a:pt x="345" y="683"/>
                  </a:cubicBezTo>
                  <a:cubicBezTo>
                    <a:pt x="334" y="667"/>
                    <a:pt x="325" y="649"/>
                    <a:pt x="324" y="628"/>
                  </a:cubicBezTo>
                  <a:cubicBezTo>
                    <a:pt x="322" y="616"/>
                    <a:pt x="311" y="630"/>
                    <a:pt x="310" y="633"/>
                  </a:cubicBezTo>
                  <a:cubicBezTo>
                    <a:pt x="307" y="643"/>
                    <a:pt x="312" y="654"/>
                    <a:pt x="315" y="664"/>
                  </a:cubicBezTo>
                  <a:cubicBezTo>
                    <a:pt x="329" y="714"/>
                    <a:pt x="333" y="752"/>
                    <a:pt x="315" y="801"/>
                  </a:cubicBezTo>
                  <a:cubicBezTo>
                    <a:pt x="308" y="821"/>
                    <a:pt x="301" y="841"/>
                    <a:pt x="299" y="862"/>
                  </a:cubicBezTo>
                  <a:cubicBezTo>
                    <a:pt x="305" y="883"/>
                    <a:pt x="312" y="903"/>
                    <a:pt x="318" y="924"/>
                  </a:cubicBezTo>
                  <a:cubicBezTo>
                    <a:pt x="327" y="953"/>
                    <a:pt x="327" y="973"/>
                    <a:pt x="325" y="1002"/>
                  </a:cubicBezTo>
                  <a:cubicBezTo>
                    <a:pt x="324" y="1009"/>
                    <a:pt x="324" y="1069"/>
                    <a:pt x="303" y="1049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2"/>
                    <a:pt x="273" y="829"/>
                  </a:cubicBezTo>
                  <a:cubicBezTo>
                    <a:pt x="273" y="823"/>
                    <a:pt x="276" y="814"/>
                    <a:pt x="276" y="814"/>
                  </a:cubicBezTo>
                  <a:cubicBezTo>
                    <a:pt x="287" y="785"/>
                    <a:pt x="300" y="758"/>
                    <a:pt x="297" y="726"/>
                  </a:cubicBezTo>
                  <a:cubicBezTo>
                    <a:pt x="296" y="716"/>
                    <a:pt x="285" y="643"/>
                    <a:pt x="274" y="644"/>
                  </a:cubicBezTo>
                  <a:cubicBezTo>
                    <a:pt x="257" y="647"/>
                    <a:pt x="266" y="706"/>
                    <a:pt x="263" y="720"/>
                  </a:cubicBezTo>
                  <a:cubicBezTo>
                    <a:pt x="255" y="751"/>
                    <a:pt x="266" y="772"/>
                    <a:pt x="270" y="803"/>
                  </a:cubicBezTo>
                  <a:cubicBezTo>
                    <a:pt x="270" y="803"/>
                    <a:pt x="272" y="816"/>
                    <a:pt x="266" y="832"/>
                  </a:cubicBezTo>
                  <a:cubicBezTo>
                    <a:pt x="256" y="853"/>
                    <a:pt x="257" y="872"/>
                    <a:pt x="256" y="894"/>
                  </a:cubicBezTo>
                  <a:cubicBezTo>
                    <a:pt x="256" y="919"/>
                    <a:pt x="267" y="945"/>
                    <a:pt x="265" y="969"/>
                  </a:cubicBezTo>
                  <a:cubicBezTo>
                    <a:pt x="243" y="972"/>
                    <a:pt x="234" y="924"/>
                    <a:pt x="233" y="909"/>
                  </a:cubicBezTo>
                  <a:cubicBezTo>
                    <a:pt x="230" y="880"/>
                    <a:pt x="240" y="852"/>
                    <a:pt x="244" y="823"/>
                  </a:cubicBezTo>
                  <a:cubicBezTo>
                    <a:pt x="248" y="796"/>
                    <a:pt x="227" y="774"/>
                    <a:pt x="222" y="747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20"/>
                    <a:pt x="200" y="749"/>
                  </a:cubicBezTo>
                  <a:cubicBezTo>
                    <a:pt x="204" y="766"/>
                    <a:pt x="213" y="777"/>
                    <a:pt x="220" y="792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7"/>
                    <a:pt x="198" y="1050"/>
                    <a:pt x="205" y="1093"/>
                  </a:cubicBezTo>
                  <a:cubicBezTo>
                    <a:pt x="181" y="1091"/>
                    <a:pt x="178" y="1049"/>
                    <a:pt x="176" y="1031"/>
                  </a:cubicBezTo>
                  <a:cubicBezTo>
                    <a:pt x="173" y="994"/>
                    <a:pt x="182" y="960"/>
                    <a:pt x="189" y="924"/>
                  </a:cubicBezTo>
                  <a:cubicBezTo>
                    <a:pt x="195" y="899"/>
                    <a:pt x="195" y="874"/>
                    <a:pt x="196" y="849"/>
                  </a:cubicBezTo>
                  <a:cubicBezTo>
                    <a:pt x="196" y="821"/>
                    <a:pt x="183" y="803"/>
                    <a:pt x="175" y="777"/>
                  </a:cubicBezTo>
                  <a:cubicBezTo>
                    <a:pt x="165" y="744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7"/>
                    <a:pt x="139" y="754"/>
                  </a:cubicBezTo>
                  <a:cubicBezTo>
                    <a:pt x="158" y="786"/>
                    <a:pt x="171" y="818"/>
                    <a:pt x="172" y="855"/>
                  </a:cubicBezTo>
                  <a:cubicBezTo>
                    <a:pt x="174" y="899"/>
                    <a:pt x="166" y="945"/>
                    <a:pt x="161" y="989"/>
                  </a:cubicBezTo>
                  <a:cubicBezTo>
                    <a:pt x="159" y="1010"/>
                    <a:pt x="139" y="1003"/>
                    <a:pt x="142" y="981"/>
                  </a:cubicBezTo>
                  <a:cubicBezTo>
                    <a:pt x="143" y="966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2"/>
                    <a:pt x="93" y="744"/>
                    <a:pt x="100" y="716"/>
                  </a:cubicBezTo>
                  <a:cubicBezTo>
                    <a:pt x="104" y="699"/>
                    <a:pt x="137" y="634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60"/>
                    <a:pt x="91" y="1053"/>
                    <a:pt x="87" y="1037"/>
                  </a:cubicBezTo>
                  <a:cubicBezTo>
                    <a:pt x="83" y="1019"/>
                    <a:pt x="90" y="994"/>
                    <a:pt x="92" y="976"/>
                  </a:cubicBezTo>
                  <a:cubicBezTo>
                    <a:pt x="94" y="952"/>
                    <a:pt x="95" y="928"/>
                    <a:pt x="94" y="904"/>
                  </a:cubicBezTo>
                  <a:cubicBezTo>
                    <a:pt x="93" y="863"/>
                    <a:pt x="78" y="826"/>
                    <a:pt x="62" y="789"/>
                  </a:cubicBezTo>
                  <a:cubicBezTo>
                    <a:pt x="56" y="773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6"/>
                  </a:cubicBezTo>
                  <a:cubicBezTo>
                    <a:pt x="0" y="402"/>
                    <a:pt x="5" y="316"/>
                    <a:pt x="3" y="231"/>
                  </a:cubicBezTo>
                  <a:cubicBezTo>
                    <a:pt x="1" y="188"/>
                    <a:pt x="2" y="147"/>
                    <a:pt x="5" y="103"/>
                  </a:cubicBezTo>
                  <a:cubicBezTo>
                    <a:pt x="10" y="35"/>
                    <a:pt x="91" y="17"/>
                    <a:pt x="144" y="7"/>
                  </a:cubicBezTo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8" name="Freeform 215">
              <a:extLst>
                <a:ext uri="{FF2B5EF4-FFF2-40B4-BE49-F238E27FC236}">
                  <a16:creationId xmlns:a16="http://schemas.microsoft.com/office/drawing/2014/main" id="{5E6DD5E6-8AF4-410B-AF8F-D1156BAE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939"/>
              <a:ext cx="572" cy="360"/>
            </a:xfrm>
            <a:custGeom>
              <a:avLst/>
              <a:gdLst>
                <a:gd name="T0" fmla="*/ 530 w 229"/>
                <a:gd name="T1" fmla="*/ 661 h 135"/>
                <a:gd name="T2" fmla="*/ 1604 w 229"/>
                <a:gd name="T3" fmla="*/ 21 h 135"/>
                <a:gd name="T4" fmla="*/ 2433 w 229"/>
                <a:gd name="T5" fmla="*/ 56 h 135"/>
                <a:gd name="T6" fmla="*/ 3350 w 229"/>
                <a:gd name="T7" fmla="*/ 605 h 135"/>
                <a:gd name="T8" fmla="*/ 3350 w 229"/>
                <a:gd name="T9" fmla="*/ 1728 h 135"/>
                <a:gd name="T10" fmla="*/ 1261 w 229"/>
                <a:gd name="T11" fmla="*/ 2539 h 135"/>
                <a:gd name="T12" fmla="*/ 530 w 229"/>
                <a:gd name="T13" fmla="*/ 661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35">
                  <a:moveTo>
                    <a:pt x="34" y="35"/>
                  </a:moveTo>
                  <a:cubicBezTo>
                    <a:pt x="53" y="14"/>
                    <a:pt x="74" y="4"/>
                    <a:pt x="103" y="1"/>
                  </a:cubicBezTo>
                  <a:cubicBezTo>
                    <a:pt x="120" y="0"/>
                    <a:pt x="138" y="4"/>
                    <a:pt x="156" y="3"/>
                  </a:cubicBezTo>
                  <a:cubicBezTo>
                    <a:pt x="179" y="9"/>
                    <a:pt x="199" y="11"/>
                    <a:pt x="215" y="32"/>
                  </a:cubicBezTo>
                  <a:cubicBezTo>
                    <a:pt x="229" y="51"/>
                    <a:pt x="229" y="72"/>
                    <a:pt x="215" y="91"/>
                  </a:cubicBezTo>
                  <a:cubicBezTo>
                    <a:pt x="184" y="132"/>
                    <a:pt x="128" y="135"/>
                    <a:pt x="81" y="134"/>
                  </a:cubicBezTo>
                  <a:cubicBezTo>
                    <a:pt x="30" y="134"/>
                    <a:pt x="0" y="74"/>
                    <a:pt x="34" y="35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9" name="Freeform 216">
              <a:extLst>
                <a:ext uri="{FF2B5EF4-FFF2-40B4-BE49-F238E27FC236}">
                  <a16:creationId xmlns:a16="http://schemas.microsoft.com/office/drawing/2014/main" id="{2C6CC7B1-D658-4A15-9F43-4D98B4961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867"/>
              <a:ext cx="585" cy="1568"/>
            </a:xfrm>
            <a:custGeom>
              <a:avLst/>
              <a:gdLst>
                <a:gd name="T0" fmla="*/ 1313 w 234"/>
                <a:gd name="T1" fmla="*/ 0 h 588"/>
                <a:gd name="T2" fmla="*/ 238 w 234"/>
                <a:gd name="T3" fmla="*/ 3677 h 588"/>
                <a:gd name="T4" fmla="*/ 408 w 234"/>
                <a:gd name="T5" fmla="*/ 8627 h 588"/>
                <a:gd name="T6" fmla="*/ 1658 w 234"/>
                <a:gd name="T7" fmla="*/ 10333 h 588"/>
                <a:gd name="T8" fmla="*/ 3658 w 234"/>
                <a:gd name="T9" fmla="*/ 11059 h 588"/>
                <a:gd name="T10" fmla="*/ 520 w 234"/>
                <a:gd name="T11" fmla="*/ 6621 h 588"/>
                <a:gd name="T12" fmla="*/ 520 w 234"/>
                <a:gd name="T13" fmla="*/ 3187 h 588"/>
                <a:gd name="T14" fmla="*/ 875 w 234"/>
                <a:gd name="T15" fmla="*/ 491 h 588"/>
                <a:gd name="T16" fmla="*/ 1083 w 234"/>
                <a:gd name="T17" fmla="*/ 248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4" y="0"/>
                  </a:moveTo>
                  <a:cubicBezTo>
                    <a:pt x="0" y="26"/>
                    <a:pt x="15" y="121"/>
                    <a:pt x="15" y="194"/>
                  </a:cubicBezTo>
                  <a:cubicBezTo>
                    <a:pt x="15" y="282"/>
                    <a:pt x="12" y="371"/>
                    <a:pt x="26" y="455"/>
                  </a:cubicBezTo>
                  <a:cubicBezTo>
                    <a:pt x="33" y="497"/>
                    <a:pt x="71" y="523"/>
                    <a:pt x="106" y="545"/>
                  </a:cubicBezTo>
                  <a:cubicBezTo>
                    <a:pt x="138" y="566"/>
                    <a:pt x="200" y="588"/>
                    <a:pt x="234" y="583"/>
                  </a:cubicBezTo>
                  <a:cubicBezTo>
                    <a:pt x="135" y="542"/>
                    <a:pt x="26" y="470"/>
                    <a:pt x="33" y="349"/>
                  </a:cubicBezTo>
                  <a:cubicBezTo>
                    <a:pt x="36" y="288"/>
                    <a:pt x="32" y="229"/>
                    <a:pt x="33" y="168"/>
                  </a:cubicBezTo>
                  <a:cubicBezTo>
                    <a:pt x="33" y="125"/>
                    <a:pt x="27" y="61"/>
                    <a:pt x="56" y="26"/>
                  </a:cubicBezTo>
                  <a:cubicBezTo>
                    <a:pt x="60" y="21"/>
                    <a:pt x="64" y="16"/>
                    <a:pt x="69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0" name="Freeform 217">
              <a:extLst>
                <a:ext uri="{FF2B5EF4-FFF2-40B4-BE49-F238E27FC236}">
                  <a16:creationId xmlns:a16="http://schemas.microsoft.com/office/drawing/2014/main" id="{92C70642-8CCA-47E0-9AC7-22EA3B7B2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528"/>
              <a:ext cx="285" cy="880"/>
            </a:xfrm>
            <a:custGeom>
              <a:avLst/>
              <a:gdLst>
                <a:gd name="T0" fmla="*/ 0 w 114"/>
                <a:gd name="T1" fmla="*/ 6259 h 330"/>
                <a:gd name="T2" fmla="*/ 1500 w 114"/>
                <a:gd name="T3" fmla="*/ 3848 h 330"/>
                <a:gd name="T4" fmla="*/ 1613 w 114"/>
                <a:gd name="T5" fmla="*/ 0 h 330"/>
                <a:gd name="T6" fmla="*/ 1500 w 114"/>
                <a:gd name="T7" fmla="*/ 1101 h 330"/>
                <a:gd name="T8" fmla="*/ 1458 w 114"/>
                <a:gd name="T9" fmla="*/ 2184 h 330"/>
                <a:gd name="T10" fmla="*/ 1220 w 114"/>
                <a:gd name="T11" fmla="*/ 3960 h 330"/>
                <a:gd name="T12" fmla="*/ 113 w 114"/>
                <a:gd name="T13" fmla="*/ 6259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6" y="203"/>
                  </a:cubicBezTo>
                  <a:cubicBezTo>
                    <a:pt x="114" y="137"/>
                    <a:pt x="106" y="69"/>
                    <a:pt x="103" y="0"/>
                  </a:cubicBezTo>
                  <a:cubicBezTo>
                    <a:pt x="95" y="11"/>
                    <a:pt x="97" y="44"/>
                    <a:pt x="96" y="58"/>
                  </a:cubicBezTo>
                  <a:cubicBezTo>
                    <a:pt x="93" y="77"/>
                    <a:pt x="94" y="96"/>
                    <a:pt x="93" y="115"/>
                  </a:cubicBezTo>
                  <a:cubicBezTo>
                    <a:pt x="91" y="146"/>
                    <a:pt x="85" y="179"/>
                    <a:pt x="78" y="209"/>
                  </a:cubicBezTo>
                  <a:cubicBezTo>
                    <a:pt x="67" y="254"/>
                    <a:pt x="41" y="303"/>
                    <a:pt x="7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1" name="Freeform 218">
              <a:extLst>
                <a:ext uri="{FF2B5EF4-FFF2-40B4-BE49-F238E27FC236}">
                  <a16:creationId xmlns:a16="http://schemas.microsoft.com/office/drawing/2014/main" id="{E9B0B996-5AF1-4287-A67B-845540006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384"/>
              <a:ext cx="103" cy="245"/>
            </a:xfrm>
            <a:custGeom>
              <a:avLst/>
              <a:gdLst>
                <a:gd name="T0" fmla="*/ 651 w 41"/>
                <a:gd name="T1" fmla="*/ 264 h 92"/>
                <a:gd name="T2" fmla="*/ 442 w 41"/>
                <a:gd name="T3" fmla="*/ 226 h 92"/>
                <a:gd name="T4" fmla="*/ 284 w 41"/>
                <a:gd name="T5" fmla="*/ 682 h 92"/>
                <a:gd name="T6" fmla="*/ 146 w 41"/>
                <a:gd name="T7" fmla="*/ 1206 h 92"/>
                <a:gd name="T8" fmla="*/ 20 w 41"/>
                <a:gd name="T9" fmla="*/ 1736 h 92"/>
                <a:gd name="T10" fmla="*/ 126 w 41"/>
                <a:gd name="T11" fmla="*/ 1020 h 92"/>
                <a:gd name="T12" fmla="*/ 284 w 41"/>
                <a:gd name="T13" fmla="*/ 453 h 92"/>
                <a:gd name="T14" fmla="*/ 442 w 41"/>
                <a:gd name="T15" fmla="*/ 77 h 92"/>
                <a:gd name="T16" fmla="*/ 651 w 41"/>
                <a:gd name="T17" fmla="*/ 248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1" y="14"/>
                  </a:moveTo>
                  <a:cubicBezTo>
                    <a:pt x="38" y="9"/>
                    <a:pt x="32" y="8"/>
                    <a:pt x="28" y="12"/>
                  </a:cubicBezTo>
                  <a:cubicBezTo>
                    <a:pt x="23" y="19"/>
                    <a:pt x="21" y="28"/>
                    <a:pt x="18" y="36"/>
                  </a:cubicBezTo>
                  <a:cubicBezTo>
                    <a:pt x="15" y="45"/>
                    <a:pt x="13" y="55"/>
                    <a:pt x="9" y="64"/>
                  </a:cubicBezTo>
                  <a:cubicBezTo>
                    <a:pt x="5" y="73"/>
                    <a:pt x="2" y="83"/>
                    <a:pt x="1" y="92"/>
                  </a:cubicBezTo>
                  <a:cubicBezTo>
                    <a:pt x="0" y="80"/>
                    <a:pt x="5" y="65"/>
                    <a:pt x="8" y="54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4"/>
                  </a:cubicBezTo>
                  <a:cubicBezTo>
                    <a:pt x="34" y="0"/>
                    <a:pt x="40" y="6"/>
                    <a:pt x="41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2" name="Freeform 219">
              <a:extLst>
                <a:ext uri="{FF2B5EF4-FFF2-40B4-BE49-F238E27FC236}">
                  <a16:creationId xmlns:a16="http://schemas.microsoft.com/office/drawing/2014/main" id="{F5E90281-9BE5-42E1-A984-267CEE1FB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32"/>
              <a:ext cx="140" cy="211"/>
            </a:xfrm>
            <a:custGeom>
              <a:avLst/>
              <a:gdLst>
                <a:gd name="T0" fmla="*/ 875 w 56"/>
                <a:gd name="T1" fmla="*/ 363 h 79"/>
                <a:gd name="T2" fmla="*/ 675 w 56"/>
                <a:gd name="T3" fmla="*/ 206 h 79"/>
                <a:gd name="T4" fmla="*/ 425 w 56"/>
                <a:gd name="T5" fmla="*/ 379 h 79"/>
                <a:gd name="T6" fmla="*/ 208 w 56"/>
                <a:gd name="T7" fmla="*/ 841 h 79"/>
                <a:gd name="T8" fmla="*/ 20 w 56"/>
                <a:gd name="T9" fmla="*/ 1506 h 79"/>
                <a:gd name="T10" fmla="*/ 83 w 56"/>
                <a:gd name="T11" fmla="*/ 1127 h 79"/>
                <a:gd name="T12" fmla="*/ 175 w 56"/>
                <a:gd name="T13" fmla="*/ 662 h 79"/>
                <a:gd name="T14" fmla="*/ 425 w 56"/>
                <a:gd name="T15" fmla="*/ 206 h 79"/>
                <a:gd name="T16" fmla="*/ 875 w 56"/>
                <a:gd name="T17" fmla="*/ 307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79">
                  <a:moveTo>
                    <a:pt x="56" y="19"/>
                  </a:moveTo>
                  <a:cubicBezTo>
                    <a:pt x="56" y="15"/>
                    <a:pt x="47" y="11"/>
                    <a:pt x="43" y="11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5"/>
                    <a:pt x="13" y="44"/>
                  </a:cubicBezTo>
                  <a:cubicBezTo>
                    <a:pt x="8" y="54"/>
                    <a:pt x="3" y="67"/>
                    <a:pt x="1" y="79"/>
                  </a:cubicBezTo>
                  <a:cubicBezTo>
                    <a:pt x="0" y="73"/>
                    <a:pt x="4" y="65"/>
                    <a:pt x="5" y="59"/>
                  </a:cubicBezTo>
                  <a:cubicBezTo>
                    <a:pt x="6" y="51"/>
                    <a:pt x="7" y="43"/>
                    <a:pt x="11" y="35"/>
                  </a:cubicBezTo>
                  <a:cubicBezTo>
                    <a:pt x="15" y="26"/>
                    <a:pt x="20" y="18"/>
                    <a:pt x="27" y="11"/>
                  </a:cubicBezTo>
                  <a:cubicBezTo>
                    <a:pt x="37" y="0"/>
                    <a:pt x="48" y="6"/>
                    <a:pt x="56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3" name="Freeform 220">
              <a:extLst>
                <a:ext uri="{FF2B5EF4-FFF2-40B4-BE49-F238E27FC236}">
                  <a16:creationId xmlns:a16="http://schemas.microsoft.com/office/drawing/2014/main" id="{548C419C-B7D0-445B-B6B6-302F3180D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493"/>
              <a:ext cx="90" cy="142"/>
            </a:xfrm>
            <a:custGeom>
              <a:avLst/>
              <a:gdLst>
                <a:gd name="T0" fmla="*/ 550 w 36"/>
                <a:gd name="T1" fmla="*/ 209 h 53"/>
                <a:gd name="T2" fmla="*/ 425 w 36"/>
                <a:gd name="T3" fmla="*/ 56 h 53"/>
                <a:gd name="T4" fmla="*/ 250 w 36"/>
                <a:gd name="T5" fmla="*/ 193 h 53"/>
                <a:gd name="T6" fmla="*/ 33 w 36"/>
                <a:gd name="T7" fmla="*/ 1018 h 53"/>
                <a:gd name="T8" fmla="*/ 63 w 36"/>
                <a:gd name="T9" fmla="*/ 458 h 53"/>
                <a:gd name="T10" fmla="*/ 220 w 36"/>
                <a:gd name="T11" fmla="*/ 94 h 53"/>
                <a:gd name="T12" fmla="*/ 395 w 36"/>
                <a:gd name="T13" fmla="*/ 0 h 53"/>
                <a:gd name="T14" fmla="*/ 563 w 36"/>
                <a:gd name="T15" fmla="*/ 15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3">
                  <a:moveTo>
                    <a:pt x="35" y="11"/>
                  </a:moveTo>
                  <a:cubicBezTo>
                    <a:pt x="33" y="9"/>
                    <a:pt x="30" y="4"/>
                    <a:pt x="27" y="3"/>
                  </a:cubicBezTo>
                  <a:cubicBezTo>
                    <a:pt x="22" y="1"/>
                    <a:pt x="18" y="6"/>
                    <a:pt x="16" y="10"/>
                  </a:cubicBezTo>
                  <a:cubicBezTo>
                    <a:pt x="8" y="22"/>
                    <a:pt x="3" y="39"/>
                    <a:pt x="2" y="53"/>
                  </a:cubicBezTo>
                  <a:cubicBezTo>
                    <a:pt x="0" y="45"/>
                    <a:pt x="2" y="33"/>
                    <a:pt x="4" y="24"/>
                  </a:cubicBezTo>
                  <a:cubicBezTo>
                    <a:pt x="6" y="17"/>
                    <a:pt x="9" y="10"/>
                    <a:pt x="14" y="5"/>
                  </a:cubicBezTo>
                  <a:cubicBezTo>
                    <a:pt x="18" y="2"/>
                    <a:pt x="21" y="0"/>
                    <a:pt x="25" y="0"/>
                  </a:cubicBezTo>
                  <a:cubicBezTo>
                    <a:pt x="29" y="1"/>
                    <a:pt x="34" y="5"/>
                    <a:pt x="36" y="8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4" name="Freeform 221">
              <a:extLst>
                <a:ext uri="{FF2B5EF4-FFF2-40B4-BE49-F238E27FC236}">
                  <a16:creationId xmlns:a16="http://schemas.microsoft.com/office/drawing/2014/main" id="{7DA6A764-237C-4830-BEBE-C6C738193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453"/>
              <a:ext cx="77" cy="299"/>
            </a:xfrm>
            <a:custGeom>
              <a:avLst/>
              <a:gdLst>
                <a:gd name="T0" fmla="*/ 474 w 31"/>
                <a:gd name="T1" fmla="*/ 171 h 112"/>
                <a:gd name="T2" fmla="*/ 137 w 31"/>
                <a:gd name="T3" fmla="*/ 764 h 112"/>
                <a:gd name="T4" fmla="*/ 104 w 31"/>
                <a:gd name="T5" fmla="*/ 1412 h 112"/>
                <a:gd name="T6" fmla="*/ 42 w 31"/>
                <a:gd name="T7" fmla="*/ 2130 h 112"/>
                <a:gd name="T8" fmla="*/ 12 w 31"/>
                <a:gd name="T9" fmla="*/ 1866 h 112"/>
                <a:gd name="T10" fmla="*/ 12 w 31"/>
                <a:gd name="T11" fmla="*/ 1370 h 112"/>
                <a:gd name="T12" fmla="*/ 42 w 31"/>
                <a:gd name="T13" fmla="*/ 534 h 112"/>
                <a:gd name="T14" fmla="*/ 258 w 31"/>
                <a:gd name="T15" fmla="*/ 115 h 112"/>
                <a:gd name="T16" fmla="*/ 462 w 31"/>
                <a:gd name="T17" fmla="*/ 115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1" y="28"/>
                    <a:pt x="9" y="40"/>
                  </a:cubicBezTo>
                  <a:cubicBezTo>
                    <a:pt x="8" y="51"/>
                    <a:pt x="8" y="63"/>
                    <a:pt x="7" y="74"/>
                  </a:cubicBezTo>
                  <a:cubicBezTo>
                    <a:pt x="7" y="87"/>
                    <a:pt x="4" y="99"/>
                    <a:pt x="3" y="112"/>
                  </a:cubicBezTo>
                  <a:cubicBezTo>
                    <a:pt x="1" y="108"/>
                    <a:pt x="2" y="102"/>
                    <a:pt x="1" y="98"/>
                  </a:cubicBezTo>
                  <a:cubicBezTo>
                    <a:pt x="1" y="89"/>
                    <a:pt x="1" y="81"/>
                    <a:pt x="1" y="72"/>
                  </a:cubicBezTo>
                  <a:cubicBezTo>
                    <a:pt x="1" y="58"/>
                    <a:pt x="0" y="42"/>
                    <a:pt x="3" y="28"/>
                  </a:cubicBezTo>
                  <a:cubicBezTo>
                    <a:pt x="5" y="20"/>
                    <a:pt x="10" y="10"/>
                    <a:pt x="17" y="6"/>
                  </a:cubicBezTo>
                  <a:cubicBezTo>
                    <a:pt x="22" y="3"/>
                    <a:pt x="25" y="4"/>
                    <a:pt x="30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5" name="Freeform 222">
              <a:extLst>
                <a:ext uri="{FF2B5EF4-FFF2-40B4-BE49-F238E27FC236}">
                  <a16:creationId xmlns:a16="http://schemas.microsoft.com/office/drawing/2014/main" id="{D6642FF9-E499-4A59-B812-5AE914802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408"/>
              <a:ext cx="70" cy="429"/>
            </a:xfrm>
            <a:custGeom>
              <a:avLst/>
              <a:gdLst>
                <a:gd name="T0" fmla="*/ 438 w 28"/>
                <a:gd name="T1" fmla="*/ 35 h 161"/>
                <a:gd name="T2" fmla="*/ 145 w 28"/>
                <a:gd name="T3" fmla="*/ 376 h 161"/>
                <a:gd name="T4" fmla="*/ 208 w 28"/>
                <a:gd name="T5" fmla="*/ 1135 h 161"/>
                <a:gd name="T6" fmla="*/ 345 w 28"/>
                <a:gd name="T7" fmla="*/ 2060 h 161"/>
                <a:gd name="T8" fmla="*/ 345 w 28"/>
                <a:gd name="T9" fmla="*/ 2534 h 161"/>
                <a:gd name="T10" fmla="*/ 300 w 28"/>
                <a:gd name="T11" fmla="*/ 3046 h 161"/>
                <a:gd name="T12" fmla="*/ 283 w 28"/>
                <a:gd name="T13" fmla="*/ 2854 h 161"/>
                <a:gd name="T14" fmla="*/ 270 w 28"/>
                <a:gd name="T15" fmla="*/ 2478 h 161"/>
                <a:gd name="T16" fmla="*/ 238 w 28"/>
                <a:gd name="T17" fmla="*/ 1932 h 161"/>
                <a:gd name="T18" fmla="*/ 83 w 28"/>
                <a:gd name="T19" fmla="*/ 1114 h 161"/>
                <a:gd name="T20" fmla="*/ 113 w 28"/>
                <a:gd name="T21" fmla="*/ 264 h 161"/>
                <a:gd name="T22" fmla="*/ 270 w 28"/>
                <a:gd name="T23" fmla="*/ 35 h 161"/>
                <a:gd name="T24" fmla="*/ 408 w 28"/>
                <a:gd name="T25" fmla="*/ 35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61">
                  <a:moveTo>
                    <a:pt x="28" y="2"/>
                  </a:moveTo>
                  <a:cubicBezTo>
                    <a:pt x="18" y="0"/>
                    <a:pt x="11" y="12"/>
                    <a:pt x="9" y="20"/>
                  </a:cubicBezTo>
                  <a:cubicBezTo>
                    <a:pt x="5" y="33"/>
                    <a:pt x="10" y="46"/>
                    <a:pt x="13" y="60"/>
                  </a:cubicBezTo>
                  <a:cubicBezTo>
                    <a:pt x="18" y="76"/>
                    <a:pt x="21" y="92"/>
                    <a:pt x="22" y="109"/>
                  </a:cubicBezTo>
                  <a:cubicBezTo>
                    <a:pt x="23" y="117"/>
                    <a:pt x="23" y="126"/>
                    <a:pt x="22" y="134"/>
                  </a:cubicBezTo>
                  <a:cubicBezTo>
                    <a:pt x="22" y="143"/>
                    <a:pt x="19" y="152"/>
                    <a:pt x="19" y="161"/>
                  </a:cubicBezTo>
                  <a:cubicBezTo>
                    <a:pt x="18" y="157"/>
                    <a:pt x="18" y="154"/>
                    <a:pt x="18" y="151"/>
                  </a:cubicBezTo>
                  <a:cubicBezTo>
                    <a:pt x="18" y="144"/>
                    <a:pt x="17" y="138"/>
                    <a:pt x="17" y="131"/>
                  </a:cubicBezTo>
                  <a:cubicBezTo>
                    <a:pt x="16" y="122"/>
                    <a:pt x="16" y="112"/>
                    <a:pt x="15" y="102"/>
                  </a:cubicBezTo>
                  <a:cubicBezTo>
                    <a:pt x="13" y="87"/>
                    <a:pt x="9" y="73"/>
                    <a:pt x="5" y="59"/>
                  </a:cubicBezTo>
                  <a:cubicBezTo>
                    <a:pt x="1" y="44"/>
                    <a:pt x="0" y="28"/>
                    <a:pt x="7" y="14"/>
                  </a:cubicBezTo>
                  <a:cubicBezTo>
                    <a:pt x="9" y="9"/>
                    <a:pt x="12" y="4"/>
                    <a:pt x="17" y="2"/>
                  </a:cubicBezTo>
                  <a:cubicBezTo>
                    <a:pt x="21" y="0"/>
                    <a:pt x="23" y="3"/>
                    <a:pt x="26" y="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6" name="Freeform 223">
              <a:extLst>
                <a:ext uri="{FF2B5EF4-FFF2-40B4-BE49-F238E27FC236}">
                  <a16:creationId xmlns:a16="http://schemas.microsoft.com/office/drawing/2014/main" id="{7C26F057-FF9B-49CE-9D6B-F7F998C45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224"/>
              <a:ext cx="113" cy="344"/>
            </a:xfrm>
            <a:custGeom>
              <a:avLst/>
              <a:gdLst>
                <a:gd name="T0" fmla="*/ 0 w 45"/>
                <a:gd name="T1" fmla="*/ 0 h 129"/>
                <a:gd name="T2" fmla="*/ 271 w 45"/>
                <a:gd name="T3" fmla="*/ 435 h 129"/>
                <a:gd name="T4" fmla="*/ 505 w 45"/>
                <a:gd name="T5" fmla="*/ 947 h 129"/>
                <a:gd name="T6" fmla="*/ 429 w 45"/>
                <a:gd name="T7" fmla="*/ 2445 h 129"/>
                <a:gd name="T8" fmla="*/ 663 w 45"/>
                <a:gd name="T9" fmla="*/ 1571 h 129"/>
                <a:gd name="T10" fmla="*/ 630 w 45"/>
                <a:gd name="T11" fmla="*/ 947 h 129"/>
                <a:gd name="T12" fmla="*/ 63 w 45"/>
                <a:gd name="T13" fmla="*/ 35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29">
                  <a:moveTo>
                    <a:pt x="0" y="0"/>
                  </a:moveTo>
                  <a:cubicBezTo>
                    <a:pt x="4" y="9"/>
                    <a:pt x="12" y="16"/>
                    <a:pt x="17" y="23"/>
                  </a:cubicBezTo>
                  <a:cubicBezTo>
                    <a:pt x="23" y="31"/>
                    <a:pt x="28" y="40"/>
                    <a:pt x="32" y="50"/>
                  </a:cubicBezTo>
                  <a:cubicBezTo>
                    <a:pt x="42" y="77"/>
                    <a:pt x="33" y="101"/>
                    <a:pt x="27" y="129"/>
                  </a:cubicBezTo>
                  <a:cubicBezTo>
                    <a:pt x="31" y="113"/>
                    <a:pt x="40" y="99"/>
                    <a:pt x="42" y="83"/>
                  </a:cubicBezTo>
                  <a:cubicBezTo>
                    <a:pt x="44" y="72"/>
                    <a:pt x="45" y="60"/>
                    <a:pt x="40" y="50"/>
                  </a:cubicBezTo>
                  <a:cubicBezTo>
                    <a:pt x="32" y="32"/>
                    <a:pt x="12" y="20"/>
                    <a:pt x="4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7" name="Freeform 224">
              <a:extLst>
                <a:ext uri="{FF2B5EF4-FFF2-40B4-BE49-F238E27FC236}">
                  <a16:creationId xmlns:a16="http://schemas.microsoft.com/office/drawing/2014/main" id="{C626D1D5-CFC9-4531-8A6F-4C3C312C7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403"/>
              <a:ext cx="32" cy="125"/>
            </a:xfrm>
            <a:custGeom>
              <a:avLst/>
              <a:gdLst>
                <a:gd name="T0" fmla="*/ 0 w 13"/>
                <a:gd name="T1" fmla="*/ 0 h 47"/>
                <a:gd name="T2" fmla="*/ 74 w 13"/>
                <a:gd name="T3" fmla="*/ 883 h 47"/>
                <a:gd name="T4" fmla="*/ 42 w 13"/>
                <a:gd name="T5" fmla="*/ 5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1" y="11"/>
                    <a:pt x="9" y="34"/>
                    <a:pt x="5" y="47"/>
                  </a:cubicBezTo>
                  <a:cubicBezTo>
                    <a:pt x="11" y="32"/>
                    <a:pt x="13" y="16"/>
                    <a:pt x="3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8" name="Freeform 225">
              <a:extLst>
                <a:ext uri="{FF2B5EF4-FFF2-40B4-BE49-F238E27FC236}">
                  <a16:creationId xmlns:a16="http://schemas.microsoft.com/office/drawing/2014/main" id="{A656202F-9BF0-4F97-8A39-DCA959699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699"/>
              <a:ext cx="140" cy="696"/>
            </a:xfrm>
            <a:custGeom>
              <a:avLst/>
              <a:gdLst>
                <a:gd name="T0" fmla="*/ 113 w 56"/>
                <a:gd name="T1" fmla="*/ 35 h 261"/>
                <a:gd name="T2" fmla="*/ 220 w 56"/>
                <a:gd name="T3" fmla="*/ 1117 h 261"/>
                <a:gd name="T4" fmla="*/ 613 w 56"/>
                <a:gd name="T5" fmla="*/ 2240 h 261"/>
                <a:gd name="T6" fmla="*/ 783 w 56"/>
                <a:gd name="T7" fmla="*/ 3563 h 261"/>
                <a:gd name="T8" fmla="*/ 770 w 56"/>
                <a:gd name="T9" fmla="*/ 4232 h 261"/>
                <a:gd name="T10" fmla="*/ 708 w 56"/>
                <a:gd name="T11" fmla="*/ 4949 h 261"/>
                <a:gd name="T12" fmla="*/ 800 w 56"/>
                <a:gd name="T13" fmla="*/ 4288 h 261"/>
                <a:gd name="T14" fmla="*/ 863 w 56"/>
                <a:gd name="T15" fmla="*/ 3491 h 261"/>
                <a:gd name="T16" fmla="*/ 658 w 56"/>
                <a:gd name="T17" fmla="*/ 2163 h 261"/>
                <a:gd name="T18" fmla="*/ 313 w 56"/>
                <a:gd name="T19" fmla="*/ 1024 h 261"/>
                <a:gd name="T20" fmla="*/ 188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7" y="2"/>
                  </a:moveTo>
                  <a:cubicBezTo>
                    <a:pt x="7" y="23"/>
                    <a:pt x="5" y="40"/>
                    <a:pt x="14" y="59"/>
                  </a:cubicBezTo>
                  <a:cubicBezTo>
                    <a:pt x="23" y="79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200"/>
                    <a:pt x="50" y="211"/>
                    <a:pt x="49" y="223"/>
                  </a:cubicBezTo>
                  <a:cubicBezTo>
                    <a:pt x="49" y="235"/>
                    <a:pt x="44" y="248"/>
                    <a:pt x="45" y="261"/>
                  </a:cubicBezTo>
                  <a:cubicBezTo>
                    <a:pt x="45" y="250"/>
                    <a:pt x="50" y="237"/>
                    <a:pt x="51" y="226"/>
                  </a:cubicBezTo>
                  <a:cubicBezTo>
                    <a:pt x="53" y="212"/>
                    <a:pt x="54" y="198"/>
                    <a:pt x="55" y="184"/>
                  </a:cubicBezTo>
                  <a:cubicBezTo>
                    <a:pt x="56" y="159"/>
                    <a:pt x="51" y="137"/>
                    <a:pt x="42" y="114"/>
                  </a:cubicBezTo>
                  <a:cubicBezTo>
                    <a:pt x="34" y="94"/>
                    <a:pt x="26" y="74"/>
                    <a:pt x="20" y="54"/>
                  </a:cubicBezTo>
                  <a:cubicBezTo>
                    <a:pt x="16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9" name="Freeform 226">
              <a:extLst>
                <a:ext uri="{FF2B5EF4-FFF2-40B4-BE49-F238E27FC236}">
                  <a16:creationId xmlns:a16="http://schemas.microsoft.com/office/drawing/2014/main" id="{95F5A299-9142-447A-8281-59C06CBA5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659"/>
              <a:ext cx="165" cy="522"/>
            </a:xfrm>
            <a:custGeom>
              <a:avLst/>
              <a:gdLst>
                <a:gd name="T0" fmla="*/ 300 w 66"/>
                <a:gd name="T1" fmla="*/ 0 h 196"/>
                <a:gd name="T2" fmla="*/ 688 w 66"/>
                <a:gd name="T3" fmla="*/ 1907 h 196"/>
                <a:gd name="T4" fmla="*/ 925 w 66"/>
                <a:gd name="T5" fmla="*/ 3702 h 196"/>
                <a:gd name="T6" fmla="*/ 938 w 66"/>
                <a:gd name="T7" fmla="*/ 2511 h 196"/>
                <a:gd name="T8" fmla="*/ 708 w 66"/>
                <a:gd name="T9" fmla="*/ 1659 h 196"/>
                <a:gd name="T10" fmla="*/ 345 w 66"/>
                <a:gd name="T11" fmla="*/ 887 h 196"/>
                <a:gd name="T12" fmla="*/ 270 w 66"/>
                <a:gd name="T13" fmla="*/ 0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6">
                  <a:moveTo>
                    <a:pt x="19" y="0"/>
                  </a:moveTo>
                  <a:cubicBezTo>
                    <a:pt x="0" y="38"/>
                    <a:pt x="28" y="68"/>
                    <a:pt x="44" y="101"/>
                  </a:cubicBezTo>
                  <a:cubicBezTo>
                    <a:pt x="58" y="130"/>
                    <a:pt x="59" y="164"/>
                    <a:pt x="59" y="196"/>
                  </a:cubicBezTo>
                  <a:cubicBezTo>
                    <a:pt x="66" y="178"/>
                    <a:pt x="62" y="152"/>
                    <a:pt x="60" y="133"/>
                  </a:cubicBezTo>
                  <a:cubicBezTo>
                    <a:pt x="58" y="115"/>
                    <a:pt x="54" y="102"/>
                    <a:pt x="45" y="88"/>
                  </a:cubicBezTo>
                  <a:cubicBezTo>
                    <a:pt x="37" y="75"/>
                    <a:pt x="27" y="61"/>
                    <a:pt x="22" y="47"/>
                  </a:cubicBezTo>
                  <a:cubicBezTo>
                    <a:pt x="17" y="32"/>
                    <a:pt x="17" y="16"/>
                    <a:pt x="17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0" name="Freeform 227">
              <a:extLst>
                <a:ext uri="{FF2B5EF4-FFF2-40B4-BE49-F238E27FC236}">
                  <a16:creationId xmlns:a16="http://schemas.microsoft.com/office/drawing/2014/main" id="{CB4BE3F1-6B9B-4A56-8C06-A8B71ACF9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83"/>
              <a:ext cx="105" cy="653"/>
            </a:xfrm>
            <a:custGeom>
              <a:avLst/>
              <a:gdLst>
                <a:gd name="T0" fmla="*/ 0 w 42"/>
                <a:gd name="T1" fmla="*/ 0 h 245"/>
                <a:gd name="T2" fmla="*/ 145 w 42"/>
                <a:gd name="T3" fmla="*/ 1250 h 245"/>
                <a:gd name="T4" fmla="*/ 488 w 42"/>
                <a:gd name="T5" fmla="*/ 2180 h 245"/>
                <a:gd name="T6" fmla="*/ 438 w 42"/>
                <a:gd name="T7" fmla="*/ 3297 h 245"/>
                <a:gd name="T8" fmla="*/ 313 w 42"/>
                <a:gd name="T9" fmla="*/ 3958 h 245"/>
                <a:gd name="T10" fmla="*/ 175 w 42"/>
                <a:gd name="T11" fmla="*/ 4638 h 245"/>
                <a:gd name="T12" fmla="*/ 363 w 42"/>
                <a:gd name="T13" fmla="*/ 4035 h 245"/>
                <a:gd name="T14" fmla="*/ 533 w 42"/>
                <a:gd name="T15" fmla="*/ 3297 h 245"/>
                <a:gd name="T16" fmla="*/ 613 w 42"/>
                <a:gd name="T17" fmla="*/ 2274 h 245"/>
                <a:gd name="T18" fmla="*/ 375 w 42"/>
                <a:gd name="T19" fmla="*/ 1327 h 245"/>
                <a:gd name="T20" fmla="*/ 95 w 42"/>
                <a:gd name="T21" fmla="*/ 307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45">
                  <a:moveTo>
                    <a:pt x="0" y="0"/>
                  </a:moveTo>
                  <a:cubicBezTo>
                    <a:pt x="0" y="23"/>
                    <a:pt x="2" y="44"/>
                    <a:pt x="9" y="66"/>
                  </a:cubicBezTo>
                  <a:cubicBezTo>
                    <a:pt x="14" y="83"/>
                    <a:pt x="27" y="97"/>
                    <a:pt x="31" y="115"/>
                  </a:cubicBezTo>
                  <a:cubicBezTo>
                    <a:pt x="35" y="135"/>
                    <a:pt x="32" y="155"/>
                    <a:pt x="28" y="174"/>
                  </a:cubicBezTo>
                  <a:cubicBezTo>
                    <a:pt x="26" y="186"/>
                    <a:pt x="23" y="197"/>
                    <a:pt x="20" y="209"/>
                  </a:cubicBezTo>
                  <a:cubicBezTo>
                    <a:pt x="18" y="219"/>
                    <a:pt x="9" y="235"/>
                    <a:pt x="11" y="245"/>
                  </a:cubicBezTo>
                  <a:cubicBezTo>
                    <a:pt x="17" y="239"/>
                    <a:pt x="20" y="222"/>
                    <a:pt x="23" y="213"/>
                  </a:cubicBezTo>
                  <a:cubicBezTo>
                    <a:pt x="27" y="200"/>
                    <a:pt x="31" y="187"/>
                    <a:pt x="34" y="174"/>
                  </a:cubicBezTo>
                  <a:cubicBezTo>
                    <a:pt x="39" y="157"/>
                    <a:pt x="42" y="137"/>
                    <a:pt x="39" y="120"/>
                  </a:cubicBezTo>
                  <a:cubicBezTo>
                    <a:pt x="36" y="103"/>
                    <a:pt x="31" y="86"/>
                    <a:pt x="24" y="70"/>
                  </a:cubicBezTo>
                  <a:cubicBezTo>
                    <a:pt x="15" y="52"/>
                    <a:pt x="6" y="37"/>
                    <a:pt x="6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1" name="Freeform 228">
              <a:extLst>
                <a:ext uri="{FF2B5EF4-FFF2-40B4-BE49-F238E27FC236}">
                  <a16:creationId xmlns:a16="http://schemas.microsoft.com/office/drawing/2014/main" id="{B91A6ED5-56BE-4AF3-9F55-6ABFBE013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3579"/>
              <a:ext cx="42" cy="40"/>
            </a:xfrm>
            <a:custGeom>
              <a:avLst/>
              <a:gdLst>
                <a:gd name="T0" fmla="*/ 0 w 17"/>
                <a:gd name="T1" fmla="*/ 0 h 15"/>
                <a:gd name="T2" fmla="*/ 225 w 17"/>
                <a:gd name="T3" fmla="*/ 285 h 15"/>
                <a:gd name="T4" fmla="*/ 195 w 17"/>
                <a:gd name="T5" fmla="*/ 35 h 15"/>
                <a:gd name="T6" fmla="*/ 212 w 17"/>
                <a:gd name="T7" fmla="*/ 171 h 15"/>
                <a:gd name="T8" fmla="*/ 74 w 17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4" y="5"/>
                    <a:pt x="7" y="14"/>
                    <a:pt x="15" y="15"/>
                  </a:cubicBezTo>
                  <a:cubicBezTo>
                    <a:pt x="17" y="11"/>
                    <a:pt x="14" y="7"/>
                    <a:pt x="13" y="2"/>
                  </a:cubicBezTo>
                  <a:cubicBezTo>
                    <a:pt x="14" y="4"/>
                    <a:pt x="14" y="7"/>
                    <a:pt x="14" y="9"/>
                  </a:cubicBezTo>
                  <a:cubicBezTo>
                    <a:pt x="10" y="8"/>
                    <a:pt x="6" y="6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2" name="Freeform 229">
              <a:extLst>
                <a:ext uri="{FF2B5EF4-FFF2-40B4-BE49-F238E27FC236}">
                  <a16:creationId xmlns:a16="http://schemas.microsoft.com/office/drawing/2014/main" id="{459B766D-677D-417B-B71C-6D3ADA58E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368"/>
              <a:ext cx="30" cy="67"/>
            </a:xfrm>
            <a:custGeom>
              <a:avLst/>
              <a:gdLst>
                <a:gd name="T0" fmla="*/ 95 w 12"/>
                <a:gd name="T1" fmla="*/ 0 h 25"/>
                <a:gd name="T2" fmla="*/ 188 w 12"/>
                <a:gd name="T3" fmla="*/ 137 h 25"/>
                <a:gd name="T4" fmla="*/ 175 w 12"/>
                <a:gd name="T5" fmla="*/ 209 h 25"/>
                <a:gd name="T6" fmla="*/ 95 w 12"/>
                <a:gd name="T7" fmla="*/ 3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0" y="8"/>
                    <a:pt x="9" y="25"/>
                    <a:pt x="12" y="7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6" y="11"/>
                    <a:pt x="5" y="6"/>
                    <a:pt x="6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3" name="Freeform 230">
              <a:extLst>
                <a:ext uri="{FF2B5EF4-FFF2-40B4-BE49-F238E27FC236}">
                  <a16:creationId xmlns:a16="http://schemas.microsoft.com/office/drawing/2014/main" id="{15E24D61-0A05-4895-8265-3E69B739E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541"/>
              <a:ext cx="33" cy="112"/>
            </a:xfrm>
            <a:custGeom>
              <a:avLst/>
              <a:gdLst>
                <a:gd name="T0" fmla="*/ 33 w 13"/>
                <a:gd name="T1" fmla="*/ 0 h 42"/>
                <a:gd name="T2" fmla="*/ 193 w 13"/>
                <a:gd name="T3" fmla="*/ 797 h 42"/>
                <a:gd name="T4" fmla="*/ 84 w 13"/>
                <a:gd name="T5" fmla="*/ 3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2" y="0"/>
                  </a:moveTo>
                  <a:cubicBezTo>
                    <a:pt x="0" y="7"/>
                    <a:pt x="4" y="39"/>
                    <a:pt x="12" y="42"/>
                  </a:cubicBezTo>
                  <a:cubicBezTo>
                    <a:pt x="13" y="32"/>
                    <a:pt x="10" y="10"/>
                    <a:pt x="5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4" name="Freeform 231">
              <a:extLst>
                <a:ext uri="{FF2B5EF4-FFF2-40B4-BE49-F238E27FC236}">
                  <a16:creationId xmlns:a16="http://schemas.microsoft.com/office/drawing/2014/main" id="{7D376EF9-B570-4265-97F8-0693975EC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624"/>
              <a:ext cx="85" cy="365"/>
            </a:xfrm>
            <a:custGeom>
              <a:avLst/>
              <a:gdLst>
                <a:gd name="T0" fmla="*/ 113 w 34"/>
                <a:gd name="T1" fmla="*/ 0 h 137"/>
                <a:gd name="T2" fmla="*/ 333 w 34"/>
                <a:gd name="T3" fmla="*/ 1377 h 137"/>
                <a:gd name="T4" fmla="*/ 395 w 34"/>
                <a:gd name="T5" fmla="*/ 2590 h 137"/>
                <a:gd name="T6" fmla="*/ 345 w 34"/>
                <a:gd name="T7" fmla="*/ 1271 h 137"/>
                <a:gd name="T8" fmla="*/ 145 w 34"/>
                <a:gd name="T9" fmla="*/ 115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4" y="120"/>
                    <a:pt x="25" y="137"/>
                  </a:cubicBezTo>
                  <a:cubicBezTo>
                    <a:pt x="33" y="113"/>
                    <a:pt x="33" y="91"/>
                    <a:pt x="22" y="67"/>
                  </a:cubicBezTo>
                  <a:cubicBezTo>
                    <a:pt x="12" y="46"/>
                    <a:pt x="10" y="29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5" name="Freeform 232">
              <a:extLst>
                <a:ext uri="{FF2B5EF4-FFF2-40B4-BE49-F238E27FC236}">
                  <a16:creationId xmlns:a16="http://schemas.microsoft.com/office/drawing/2014/main" id="{55B6B67B-2905-44F4-810A-1136BD72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701"/>
              <a:ext cx="67" cy="523"/>
            </a:xfrm>
            <a:custGeom>
              <a:avLst/>
              <a:gdLst>
                <a:gd name="T0" fmla="*/ 412 w 27"/>
                <a:gd name="T1" fmla="*/ 0 h 196"/>
                <a:gd name="T2" fmla="*/ 308 w 27"/>
                <a:gd name="T3" fmla="*/ 1254 h 196"/>
                <a:gd name="T4" fmla="*/ 92 w 27"/>
                <a:gd name="T5" fmla="*/ 2015 h 196"/>
                <a:gd name="T6" fmla="*/ 382 w 27"/>
                <a:gd name="T7" fmla="*/ 3725 h 196"/>
                <a:gd name="T8" fmla="*/ 184 w 27"/>
                <a:gd name="T9" fmla="*/ 2698 h 196"/>
                <a:gd name="T10" fmla="*/ 216 w 27"/>
                <a:gd name="T11" fmla="*/ 1822 h 196"/>
                <a:gd name="T12" fmla="*/ 400 w 27"/>
                <a:gd name="T13" fmla="*/ 1003 h 196"/>
                <a:gd name="T14" fmla="*/ 382 w 27"/>
                <a:gd name="T15" fmla="*/ 3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80"/>
                    <a:pt x="8" y="92"/>
                    <a:pt x="6" y="106"/>
                  </a:cubicBezTo>
                  <a:cubicBezTo>
                    <a:pt x="0" y="134"/>
                    <a:pt x="12" y="171"/>
                    <a:pt x="25" y="196"/>
                  </a:cubicBezTo>
                  <a:cubicBezTo>
                    <a:pt x="16" y="181"/>
                    <a:pt x="14" y="158"/>
                    <a:pt x="12" y="142"/>
                  </a:cubicBezTo>
                  <a:cubicBezTo>
                    <a:pt x="11" y="127"/>
                    <a:pt x="10" y="110"/>
                    <a:pt x="14" y="96"/>
                  </a:cubicBezTo>
                  <a:cubicBezTo>
                    <a:pt x="19" y="81"/>
                    <a:pt x="25" y="68"/>
                    <a:pt x="26" y="53"/>
                  </a:cubicBezTo>
                  <a:cubicBezTo>
                    <a:pt x="27" y="40"/>
                    <a:pt x="25" y="28"/>
                    <a:pt x="25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6" name="Freeform 233">
              <a:extLst>
                <a:ext uri="{FF2B5EF4-FFF2-40B4-BE49-F238E27FC236}">
                  <a16:creationId xmlns:a16="http://schemas.microsoft.com/office/drawing/2014/main" id="{003BAE05-A015-4F04-BC24-98D996E8E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603"/>
              <a:ext cx="93" cy="472"/>
            </a:xfrm>
            <a:custGeom>
              <a:avLst/>
              <a:gdLst>
                <a:gd name="T0" fmla="*/ 254 w 37"/>
                <a:gd name="T1" fmla="*/ 0 h 177"/>
                <a:gd name="T2" fmla="*/ 334 w 37"/>
                <a:gd name="T3" fmla="*/ 1763 h 177"/>
                <a:gd name="T4" fmla="*/ 83 w 37"/>
                <a:gd name="T5" fmla="*/ 3357 h 177"/>
                <a:gd name="T6" fmla="*/ 555 w 37"/>
                <a:gd name="T7" fmla="*/ 1421 h 177"/>
                <a:gd name="T8" fmla="*/ 538 w 37"/>
                <a:gd name="T9" fmla="*/ 704 h 177"/>
                <a:gd name="T10" fmla="*/ 367 w 37"/>
                <a:gd name="T11" fmla="*/ 248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77">
                  <a:moveTo>
                    <a:pt x="16" y="0"/>
                  </a:moveTo>
                  <a:cubicBezTo>
                    <a:pt x="37" y="22"/>
                    <a:pt x="29" y="67"/>
                    <a:pt x="21" y="93"/>
                  </a:cubicBezTo>
                  <a:cubicBezTo>
                    <a:pt x="13" y="119"/>
                    <a:pt x="0" y="150"/>
                    <a:pt x="5" y="177"/>
                  </a:cubicBezTo>
                  <a:cubicBezTo>
                    <a:pt x="3" y="141"/>
                    <a:pt x="31" y="110"/>
                    <a:pt x="35" y="75"/>
                  </a:cubicBezTo>
                  <a:cubicBezTo>
                    <a:pt x="36" y="62"/>
                    <a:pt x="36" y="49"/>
                    <a:pt x="34" y="37"/>
                  </a:cubicBezTo>
                  <a:cubicBezTo>
                    <a:pt x="32" y="27"/>
                    <a:pt x="26" y="21"/>
                    <a:pt x="23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7" name="Freeform 234">
              <a:extLst>
                <a:ext uri="{FF2B5EF4-FFF2-40B4-BE49-F238E27FC236}">
                  <a16:creationId xmlns:a16="http://schemas.microsoft.com/office/drawing/2014/main" id="{D02FEF7F-CC6D-4E99-AEFD-E6FE0FA1B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787"/>
              <a:ext cx="417" cy="637"/>
            </a:xfrm>
            <a:custGeom>
              <a:avLst/>
              <a:gdLst>
                <a:gd name="T0" fmla="*/ 92 w 167"/>
                <a:gd name="T1" fmla="*/ 171 h 239"/>
                <a:gd name="T2" fmla="*/ 2195 w 167"/>
                <a:gd name="T3" fmla="*/ 1157 h 239"/>
                <a:gd name="T4" fmla="*/ 2569 w 167"/>
                <a:gd name="T5" fmla="*/ 2444 h 239"/>
                <a:gd name="T6" fmla="*/ 2587 w 167"/>
                <a:gd name="T7" fmla="*/ 4163 h 239"/>
                <a:gd name="T8" fmla="*/ 2557 w 167"/>
                <a:gd name="T9" fmla="*/ 4526 h 239"/>
                <a:gd name="T10" fmla="*/ 1683 w 167"/>
                <a:gd name="T11" fmla="*/ 1101 h 239"/>
                <a:gd name="T12" fmla="*/ 717 w 167"/>
                <a:gd name="T13" fmla="*/ 418 h 239"/>
                <a:gd name="T14" fmla="*/ 0 w 167"/>
                <a:gd name="T15" fmla="*/ 115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6" y="9"/>
                  </a:moveTo>
                  <a:cubicBezTo>
                    <a:pt x="50" y="0"/>
                    <a:pt x="110" y="30"/>
                    <a:pt x="141" y="61"/>
                  </a:cubicBezTo>
                  <a:cubicBezTo>
                    <a:pt x="158" y="80"/>
                    <a:pt x="163" y="104"/>
                    <a:pt x="165" y="129"/>
                  </a:cubicBezTo>
                  <a:cubicBezTo>
                    <a:pt x="167" y="158"/>
                    <a:pt x="167" y="190"/>
                    <a:pt x="166" y="220"/>
                  </a:cubicBezTo>
                  <a:cubicBezTo>
                    <a:pt x="165" y="226"/>
                    <a:pt x="165" y="233"/>
                    <a:pt x="164" y="239"/>
                  </a:cubicBezTo>
                  <a:cubicBezTo>
                    <a:pt x="166" y="177"/>
                    <a:pt x="153" y="105"/>
                    <a:pt x="108" y="58"/>
                  </a:cubicBezTo>
                  <a:cubicBezTo>
                    <a:pt x="93" y="42"/>
                    <a:pt x="67" y="31"/>
                    <a:pt x="46" y="22"/>
                  </a:cubicBezTo>
                  <a:cubicBezTo>
                    <a:pt x="33" y="16"/>
                    <a:pt x="10" y="15"/>
                    <a:pt x="0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8" name="Freeform 235">
              <a:extLst>
                <a:ext uri="{FF2B5EF4-FFF2-40B4-BE49-F238E27FC236}">
                  <a16:creationId xmlns:a16="http://schemas.microsoft.com/office/drawing/2014/main" id="{01C984D8-8308-4401-BCB8-ACA8A2D61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819"/>
              <a:ext cx="273" cy="520"/>
            </a:xfrm>
            <a:custGeom>
              <a:avLst/>
              <a:gdLst>
                <a:gd name="T0" fmla="*/ 1713 w 109"/>
                <a:gd name="T1" fmla="*/ 35 h 195"/>
                <a:gd name="T2" fmla="*/ 1054 w 109"/>
                <a:gd name="T3" fmla="*/ 320 h 195"/>
                <a:gd name="T4" fmla="*/ 458 w 109"/>
                <a:gd name="T5" fmla="*/ 776 h 195"/>
                <a:gd name="T6" fmla="*/ 95 w 109"/>
                <a:gd name="T7" fmla="*/ 2083 h 195"/>
                <a:gd name="T8" fmla="*/ 113 w 109"/>
                <a:gd name="T9" fmla="*/ 3699 h 195"/>
                <a:gd name="T10" fmla="*/ 521 w 109"/>
                <a:gd name="T11" fmla="*/ 1059 h 195"/>
                <a:gd name="T12" fmla="*/ 1681 w 109"/>
                <a:gd name="T13" fmla="*/ 115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95">
                  <a:moveTo>
                    <a:pt x="109" y="2"/>
                  </a:moveTo>
                  <a:cubicBezTo>
                    <a:pt x="97" y="0"/>
                    <a:pt x="77" y="13"/>
                    <a:pt x="67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9"/>
                    <a:pt x="8" y="87"/>
                    <a:pt x="6" y="110"/>
                  </a:cubicBezTo>
                  <a:cubicBezTo>
                    <a:pt x="3" y="137"/>
                    <a:pt x="0" y="169"/>
                    <a:pt x="7" y="195"/>
                  </a:cubicBezTo>
                  <a:cubicBezTo>
                    <a:pt x="11" y="147"/>
                    <a:pt x="6" y="97"/>
                    <a:pt x="33" y="56"/>
                  </a:cubicBezTo>
                  <a:cubicBezTo>
                    <a:pt x="51" y="29"/>
                    <a:pt x="81" y="21"/>
                    <a:pt x="107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9" name="Freeform 236">
              <a:extLst>
                <a:ext uri="{FF2B5EF4-FFF2-40B4-BE49-F238E27FC236}">
                  <a16:creationId xmlns:a16="http://schemas.microsoft.com/office/drawing/2014/main" id="{5F304CF9-B1FD-40CB-90B8-574C283AD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984"/>
              <a:ext cx="310" cy="291"/>
            </a:xfrm>
            <a:custGeom>
              <a:avLst/>
              <a:gdLst>
                <a:gd name="T0" fmla="*/ 270 w 124"/>
                <a:gd name="T1" fmla="*/ 457 h 109"/>
                <a:gd name="T2" fmla="*/ 220 w 124"/>
                <a:gd name="T3" fmla="*/ 1447 h 109"/>
                <a:gd name="T4" fmla="*/ 958 w 124"/>
                <a:gd name="T5" fmla="*/ 2018 h 109"/>
                <a:gd name="T6" fmla="*/ 1783 w 124"/>
                <a:gd name="T7" fmla="*/ 1674 h 109"/>
                <a:gd name="T8" fmla="*/ 1313 w 124"/>
                <a:gd name="T9" fmla="*/ 662 h 109"/>
                <a:gd name="T10" fmla="*/ 250 w 124"/>
                <a:gd name="T11" fmla="*/ 478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9">
                  <a:moveTo>
                    <a:pt x="17" y="24"/>
                  </a:moveTo>
                  <a:cubicBezTo>
                    <a:pt x="0" y="34"/>
                    <a:pt x="6" y="62"/>
                    <a:pt x="14" y="76"/>
                  </a:cubicBezTo>
                  <a:cubicBezTo>
                    <a:pt x="25" y="95"/>
                    <a:pt x="39" y="104"/>
                    <a:pt x="61" y="106"/>
                  </a:cubicBezTo>
                  <a:cubicBezTo>
                    <a:pt x="78" y="109"/>
                    <a:pt x="106" y="107"/>
                    <a:pt x="114" y="88"/>
                  </a:cubicBezTo>
                  <a:cubicBezTo>
                    <a:pt x="124" y="68"/>
                    <a:pt x="96" y="47"/>
                    <a:pt x="84" y="35"/>
                  </a:cubicBezTo>
                  <a:cubicBezTo>
                    <a:pt x="65" y="17"/>
                    <a:pt x="36" y="0"/>
                    <a:pt x="16" y="25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0" name="Freeform 237">
              <a:extLst>
                <a:ext uri="{FF2B5EF4-FFF2-40B4-BE49-F238E27FC236}">
                  <a16:creationId xmlns:a16="http://schemas.microsoft.com/office/drawing/2014/main" id="{06F86F85-3997-41C2-89D7-86423CA15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997"/>
              <a:ext cx="100" cy="118"/>
            </a:xfrm>
            <a:custGeom>
              <a:avLst/>
              <a:gdLst>
                <a:gd name="T0" fmla="*/ 520 w 40"/>
                <a:gd name="T1" fmla="*/ 0 h 44"/>
                <a:gd name="T2" fmla="*/ 83 w 40"/>
                <a:gd name="T3" fmla="*/ 847 h 44"/>
                <a:gd name="T4" fmla="*/ 625 w 40"/>
                <a:gd name="T5" fmla="*/ 21 h 44"/>
                <a:gd name="T6" fmla="*/ 520 w 40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4">
                  <a:moveTo>
                    <a:pt x="33" y="0"/>
                  </a:moveTo>
                  <a:cubicBezTo>
                    <a:pt x="14" y="9"/>
                    <a:pt x="0" y="24"/>
                    <a:pt x="5" y="44"/>
                  </a:cubicBezTo>
                  <a:cubicBezTo>
                    <a:pt x="1" y="26"/>
                    <a:pt x="23" y="4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1" name="Freeform 238">
              <a:extLst>
                <a:ext uri="{FF2B5EF4-FFF2-40B4-BE49-F238E27FC236}">
                  <a16:creationId xmlns:a16="http://schemas.microsoft.com/office/drawing/2014/main" id="{16F31304-2CEB-4B6C-985F-5E8556E20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923"/>
              <a:ext cx="562" cy="826"/>
            </a:xfrm>
            <a:custGeom>
              <a:avLst/>
              <a:gdLst>
                <a:gd name="T0" fmla="*/ 3507 w 225"/>
                <a:gd name="T1" fmla="*/ 0 h 310"/>
                <a:gd name="T2" fmla="*/ 2465 w 225"/>
                <a:gd name="T3" fmla="*/ 341 h 310"/>
                <a:gd name="T4" fmla="*/ 824 w 225"/>
                <a:gd name="T5" fmla="*/ 306 h 310"/>
                <a:gd name="T6" fmla="*/ 405 w 225"/>
                <a:gd name="T7" fmla="*/ 3024 h 310"/>
                <a:gd name="T8" fmla="*/ 467 w 225"/>
                <a:gd name="T9" fmla="*/ 4671 h 310"/>
                <a:gd name="T10" fmla="*/ 387 w 225"/>
                <a:gd name="T11" fmla="*/ 5865 h 310"/>
                <a:gd name="T12" fmla="*/ 530 w 225"/>
                <a:gd name="T13" fmla="*/ 3842 h 310"/>
                <a:gd name="T14" fmla="*/ 500 w 225"/>
                <a:gd name="T15" fmla="*/ 2478 h 310"/>
                <a:gd name="T16" fmla="*/ 530 w 225"/>
                <a:gd name="T17" fmla="*/ 1044 h 310"/>
                <a:gd name="T18" fmla="*/ 1311 w 225"/>
                <a:gd name="T19" fmla="*/ 533 h 310"/>
                <a:gd name="T20" fmla="*/ 2540 w 225"/>
                <a:gd name="T21" fmla="*/ 512 h 310"/>
                <a:gd name="T22" fmla="*/ 3087 w 225"/>
                <a:gd name="T23" fmla="*/ 376 h 310"/>
                <a:gd name="T24" fmla="*/ 3462 w 225"/>
                <a:gd name="T25" fmla="*/ 93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10">
                  <a:moveTo>
                    <a:pt x="225" y="0"/>
                  </a:moveTo>
                  <a:cubicBezTo>
                    <a:pt x="204" y="11"/>
                    <a:pt x="181" y="16"/>
                    <a:pt x="158" y="18"/>
                  </a:cubicBezTo>
                  <a:cubicBezTo>
                    <a:pt x="125" y="21"/>
                    <a:pt x="85" y="3"/>
                    <a:pt x="53" y="16"/>
                  </a:cubicBezTo>
                  <a:cubicBezTo>
                    <a:pt x="0" y="38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2" y="294"/>
                    <a:pt x="25" y="310"/>
                  </a:cubicBezTo>
                  <a:cubicBezTo>
                    <a:pt x="33" y="274"/>
                    <a:pt x="31" y="239"/>
                    <a:pt x="34" y="203"/>
                  </a:cubicBezTo>
                  <a:cubicBezTo>
                    <a:pt x="36" y="179"/>
                    <a:pt x="34" y="155"/>
                    <a:pt x="32" y="131"/>
                  </a:cubicBezTo>
                  <a:cubicBezTo>
                    <a:pt x="30" y="104"/>
                    <a:pt x="23" y="81"/>
                    <a:pt x="34" y="55"/>
                  </a:cubicBezTo>
                  <a:cubicBezTo>
                    <a:pt x="44" y="30"/>
                    <a:pt x="60" y="28"/>
                    <a:pt x="84" y="28"/>
                  </a:cubicBezTo>
                  <a:cubicBezTo>
                    <a:pt x="111" y="28"/>
                    <a:pt x="136" y="30"/>
                    <a:pt x="163" y="27"/>
                  </a:cubicBezTo>
                  <a:cubicBezTo>
                    <a:pt x="175" y="25"/>
                    <a:pt x="188" y="25"/>
                    <a:pt x="198" y="20"/>
                  </a:cubicBezTo>
                  <a:cubicBezTo>
                    <a:pt x="206" y="16"/>
                    <a:pt x="214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2" name="Oval 239">
              <a:extLst>
                <a:ext uri="{FF2B5EF4-FFF2-40B4-BE49-F238E27FC236}">
                  <a16:creationId xmlns:a16="http://schemas.microsoft.com/office/drawing/2014/main" id="{D457A9FE-827A-4F1E-AE49-DDEF4B4E6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1653"/>
              <a:ext cx="28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23" name="Oval 240">
              <a:extLst>
                <a:ext uri="{FF2B5EF4-FFF2-40B4-BE49-F238E27FC236}">
                  <a16:creationId xmlns:a16="http://schemas.microsoft.com/office/drawing/2014/main" id="{DEAE7149-0DC4-4A95-96BB-FA1D48459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749"/>
              <a:ext cx="1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24" name="Oval 241">
              <a:extLst>
                <a:ext uri="{FF2B5EF4-FFF2-40B4-BE49-F238E27FC236}">
                  <a16:creationId xmlns:a16="http://schemas.microsoft.com/office/drawing/2014/main" id="{57E1F648-D282-4CC2-8108-DA84040AB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909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25" name="Oval 242">
              <a:extLst>
                <a:ext uri="{FF2B5EF4-FFF2-40B4-BE49-F238E27FC236}">
                  <a16:creationId xmlns:a16="http://schemas.microsoft.com/office/drawing/2014/main" id="{AA361EE4-C25B-434B-9EC3-3B2F8530D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" y="2307"/>
              <a:ext cx="53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26" name="Oval 243">
              <a:extLst>
                <a:ext uri="{FF2B5EF4-FFF2-40B4-BE49-F238E27FC236}">
                  <a16:creationId xmlns:a16="http://schemas.microsoft.com/office/drawing/2014/main" id="{7F730DAA-3957-42FE-BD25-4C9058653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2291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427" name="Freeform 244">
              <a:extLst>
                <a:ext uri="{FF2B5EF4-FFF2-40B4-BE49-F238E27FC236}">
                  <a16:creationId xmlns:a16="http://schemas.microsoft.com/office/drawing/2014/main" id="{D663C1E4-C94D-4235-BEDD-E0393A9B9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608"/>
              <a:ext cx="53" cy="291"/>
            </a:xfrm>
            <a:custGeom>
              <a:avLst/>
              <a:gdLst>
                <a:gd name="T0" fmla="*/ 96 w 21"/>
                <a:gd name="T1" fmla="*/ 0 h 109"/>
                <a:gd name="T2" fmla="*/ 20 w 21"/>
                <a:gd name="T3" fmla="*/ 934 h 109"/>
                <a:gd name="T4" fmla="*/ 338 w 21"/>
                <a:gd name="T5" fmla="*/ 2074 h 109"/>
                <a:gd name="T6" fmla="*/ 96 w 21"/>
                <a:gd name="T7" fmla="*/ 1084 h 109"/>
                <a:gd name="T8" fmla="*/ 63 w 21"/>
                <a:gd name="T9" fmla="*/ 22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9">
                  <a:moveTo>
                    <a:pt x="6" y="0"/>
                  </a:moveTo>
                  <a:cubicBezTo>
                    <a:pt x="8" y="15"/>
                    <a:pt x="0" y="33"/>
                    <a:pt x="1" y="49"/>
                  </a:cubicBezTo>
                  <a:cubicBezTo>
                    <a:pt x="1" y="69"/>
                    <a:pt x="12" y="91"/>
                    <a:pt x="21" y="109"/>
                  </a:cubicBezTo>
                  <a:cubicBezTo>
                    <a:pt x="15" y="93"/>
                    <a:pt x="9" y="74"/>
                    <a:pt x="6" y="57"/>
                  </a:cubicBezTo>
                  <a:cubicBezTo>
                    <a:pt x="4" y="43"/>
                    <a:pt x="9" y="25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8" name="Freeform 245">
              <a:extLst>
                <a:ext uri="{FF2B5EF4-FFF2-40B4-BE49-F238E27FC236}">
                  <a16:creationId xmlns:a16="http://schemas.microsoft.com/office/drawing/2014/main" id="{D31BD270-2469-453F-89D4-B9440FC9A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128"/>
              <a:ext cx="42" cy="413"/>
            </a:xfrm>
            <a:custGeom>
              <a:avLst/>
              <a:gdLst>
                <a:gd name="T0" fmla="*/ 153 w 17"/>
                <a:gd name="T1" fmla="*/ 0 h 155"/>
                <a:gd name="T2" fmla="*/ 91 w 17"/>
                <a:gd name="T3" fmla="*/ 1492 h 155"/>
                <a:gd name="T4" fmla="*/ 74 w 17"/>
                <a:gd name="T5" fmla="*/ 2931 h 155"/>
                <a:gd name="T6" fmla="*/ 166 w 17"/>
                <a:gd name="T7" fmla="*/ 1271 h 155"/>
                <a:gd name="T8" fmla="*/ 183 w 17"/>
                <a:gd name="T9" fmla="*/ 11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5">
                  <a:moveTo>
                    <a:pt x="10" y="0"/>
                  </a:moveTo>
                  <a:cubicBezTo>
                    <a:pt x="10" y="27"/>
                    <a:pt x="10" y="52"/>
                    <a:pt x="6" y="79"/>
                  </a:cubicBezTo>
                  <a:cubicBezTo>
                    <a:pt x="2" y="104"/>
                    <a:pt x="0" y="131"/>
                    <a:pt x="5" y="155"/>
                  </a:cubicBezTo>
                  <a:cubicBezTo>
                    <a:pt x="5" y="125"/>
                    <a:pt x="8" y="97"/>
                    <a:pt x="11" y="67"/>
                  </a:cubicBezTo>
                  <a:cubicBezTo>
                    <a:pt x="14" y="48"/>
                    <a:pt x="17" y="24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9" name="Freeform 246">
              <a:extLst>
                <a:ext uri="{FF2B5EF4-FFF2-40B4-BE49-F238E27FC236}">
                  <a16:creationId xmlns:a16="http://schemas.microsoft.com/office/drawing/2014/main" id="{93447F21-30F5-4B18-A2AF-9C83B4A93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635"/>
              <a:ext cx="30" cy="168"/>
            </a:xfrm>
            <a:custGeom>
              <a:avLst/>
              <a:gdLst>
                <a:gd name="T0" fmla="*/ 95 w 12"/>
                <a:gd name="T1" fmla="*/ 0 h 63"/>
                <a:gd name="T2" fmla="*/ 188 w 12"/>
                <a:gd name="T3" fmla="*/ 1195 h 63"/>
                <a:gd name="T4" fmla="*/ 113 w 12"/>
                <a:gd name="T5" fmla="*/ 11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6" y="0"/>
                  </a:moveTo>
                  <a:cubicBezTo>
                    <a:pt x="0" y="24"/>
                    <a:pt x="0" y="41"/>
                    <a:pt x="12" y="63"/>
                  </a:cubicBezTo>
                  <a:cubicBezTo>
                    <a:pt x="6" y="48"/>
                    <a:pt x="1" y="22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0" name="Freeform 247">
              <a:extLst>
                <a:ext uri="{FF2B5EF4-FFF2-40B4-BE49-F238E27FC236}">
                  <a16:creationId xmlns:a16="http://schemas.microsoft.com/office/drawing/2014/main" id="{2DD8D120-5D78-4451-AADF-3689F2249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880"/>
              <a:ext cx="55" cy="203"/>
            </a:xfrm>
            <a:custGeom>
              <a:avLst/>
              <a:gdLst>
                <a:gd name="T0" fmla="*/ 0 w 22"/>
                <a:gd name="T1" fmla="*/ 0 h 76"/>
                <a:gd name="T2" fmla="*/ 158 w 22"/>
                <a:gd name="T3" fmla="*/ 1448 h 76"/>
                <a:gd name="T4" fmla="*/ 20 w 22"/>
                <a:gd name="T5" fmla="*/ 9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6">
                  <a:moveTo>
                    <a:pt x="0" y="0"/>
                  </a:moveTo>
                  <a:cubicBezTo>
                    <a:pt x="13" y="17"/>
                    <a:pt x="22" y="59"/>
                    <a:pt x="10" y="76"/>
                  </a:cubicBezTo>
                  <a:cubicBezTo>
                    <a:pt x="9" y="54"/>
                    <a:pt x="16" y="2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1" name="Freeform 248">
              <a:extLst>
                <a:ext uri="{FF2B5EF4-FFF2-40B4-BE49-F238E27FC236}">
                  <a16:creationId xmlns:a16="http://schemas.microsoft.com/office/drawing/2014/main" id="{C30FD607-0C07-434D-B450-3498B6E1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629"/>
              <a:ext cx="47" cy="230"/>
            </a:xfrm>
            <a:custGeom>
              <a:avLst/>
              <a:gdLst>
                <a:gd name="T0" fmla="*/ 166 w 19"/>
                <a:gd name="T1" fmla="*/ 21 h 86"/>
                <a:gd name="T2" fmla="*/ 287 w 19"/>
                <a:gd name="T3" fmla="*/ 1645 h 86"/>
                <a:gd name="T4" fmla="*/ 195 w 19"/>
                <a:gd name="T5" fmla="*/ 615 h 86"/>
                <a:gd name="T6" fmla="*/ 195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1" y="1"/>
                  </a:moveTo>
                  <a:cubicBezTo>
                    <a:pt x="5" y="27"/>
                    <a:pt x="0" y="63"/>
                    <a:pt x="19" y="86"/>
                  </a:cubicBezTo>
                  <a:cubicBezTo>
                    <a:pt x="11" y="68"/>
                    <a:pt x="14" y="50"/>
                    <a:pt x="13" y="32"/>
                  </a:cubicBezTo>
                  <a:cubicBezTo>
                    <a:pt x="13" y="23"/>
                    <a:pt x="17" y="8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2" name="Freeform 249">
              <a:extLst>
                <a:ext uri="{FF2B5EF4-FFF2-40B4-BE49-F238E27FC236}">
                  <a16:creationId xmlns:a16="http://schemas.microsoft.com/office/drawing/2014/main" id="{1E10D0F4-8497-490E-B0CC-88D13194F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709"/>
              <a:ext cx="60" cy="166"/>
            </a:xfrm>
            <a:custGeom>
              <a:avLst/>
              <a:gdLst>
                <a:gd name="T0" fmla="*/ 238 w 24"/>
                <a:gd name="T1" fmla="*/ 0 h 62"/>
                <a:gd name="T2" fmla="*/ 0 w 24"/>
                <a:gd name="T3" fmla="*/ 1189 h 62"/>
                <a:gd name="T4" fmla="*/ 333 w 24"/>
                <a:gd name="T5" fmla="*/ 15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cubicBezTo>
                    <a:pt x="24" y="18"/>
                    <a:pt x="12" y="48"/>
                    <a:pt x="0" y="62"/>
                  </a:cubicBezTo>
                  <a:cubicBezTo>
                    <a:pt x="23" y="53"/>
                    <a:pt x="21" y="28"/>
                    <a:pt x="2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3" name="Freeform 250">
              <a:extLst>
                <a:ext uri="{FF2B5EF4-FFF2-40B4-BE49-F238E27FC236}">
                  <a16:creationId xmlns:a16="http://schemas.microsoft.com/office/drawing/2014/main" id="{00B8854C-AA7B-432B-B5DA-91CC77AA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635"/>
              <a:ext cx="50" cy="208"/>
            </a:xfrm>
            <a:custGeom>
              <a:avLst/>
              <a:gdLst>
                <a:gd name="T0" fmla="*/ 33 w 20"/>
                <a:gd name="T1" fmla="*/ 0 h 78"/>
                <a:gd name="T2" fmla="*/ 145 w 20"/>
                <a:gd name="T3" fmla="*/ 704 h 78"/>
                <a:gd name="T4" fmla="*/ 0 w 20"/>
                <a:gd name="T5" fmla="*/ 1480 h 78"/>
                <a:gd name="T6" fmla="*/ 125 w 20"/>
                <a:gd name="T7" fmla="*/ 93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2" y="0"/>
                  </a:moveTo>
                  <a:cubicBezTo>
                    <a:pt x="3" y="12"/>
                    <a:pt x="8" y="24"/>
                    <a:pt x="9" y="37"/>
                  </a:cubicBezTo>
                  <a:cubicBezTo>
                    <a:pt x="9" y="52"/>
                    <a:pt x="2" y="64"/>
                    <a:pt x="0" y="78"/>
                  </a:cubicBezTo>
                  <a:cubicBezTo>
                    <a:pt x="20" y="62"/>
                    <a:pt x="11" y="27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4" name="Freeform 251">
              <a:extLst>
                <a:ext uri="{FF2B5EF4-FFF2-40B4-BE49-F238E27FC236}">
                  <a16:creationId xmlns:a16="http://schemas.microsoft.com/office/drawing/2014/main" id="{88BED833-ACD8-4694-BDC2-92866D00D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072"/>
              <a:ext cx="250" cy="288"/>
            </a:xfrm>
            <a:custGeom>
              <a:avLst/>
              <a:gdLst>
                <a:gd name="T0" fmla="*/ 33 w 100"/>
                <a:gd name="T1" fmla="*/ 0 h 108"/>
                <a:gd name="T2" fmla="*/ 595 w 100"/>
                <a:gd name="T3" fmla="*/ 1139 h 108"/>
                <a:gd name="T4" fmla="*/ 1095 w 100"/>
                <a:gd name="T5" fmla="*/ 1707 h 108"/>
                <a:gd name="T6" fmla="*/ 1563 w 100"/>
                <a:gd name="T7" fmla="*/ 2048 h 108"/>
                <a:gd name="T8" fmla="*/ 625 w 100"/>
                <a:gd name="T9" fmla="*/ 1331 h 108"/>
                <a:gd name="T10" fmla="*/ 33 w 100"/>
                <a:gd name="T11" fmla="*/ 171 h 108"/>
                <a:gd name="T12" fmla="*/ 0 w 100"/>
                <a:gd name="T13" fmla="*/ 149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8">
                  <a:moveTo>
                    <a:pt x="2" y="0"/>
                  </a:moveTo>
                  <a:cubicBezTo>
                    <a:pt x="1" y="20"/>
                    <a:pt x="26" y="46"/>
                    <a:pt x="38" y="60"/>
                  </a:cubicBezTo>
                  <a:cubicBezTo>
                    <a:pt x="47" y="71"/>
                    <a:pt x="58" y="81"/>
                    <a:pt x="70" y="90"/>
                  </a:cubicBezTo>
                  <a:cubicBezTo>
                    <a:pt x="80" y="96"/>
                    <a:pt x="92" y="100"/>
                    <a:pt x="100" y="108"/>
                  </a:cubicBezTo>
                  <a:cubicBezTo>
                    <a:pt x="77" y="100"/>
                    <a:pt x="58" y="88"/>
                    <a:pt x="40" y="70"/>
                  </a:cubicBezTo>
                  <a:cubicBezTo>
                    <a:pt x="28" y="58"/>
                    <a:pt x="0" y="28"/>
                    <a:pt x="2" y="9"/>
                  </a:cubicBezTo>
                  <a:cubicBezTo>
                    <a:pt x="0" y="9"/>
                    <a:pt x="0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4" name="Group 252">
            <a:extLst>
              <a:ext uri="{FF2B5EF4-FFF2-40B4-BE49-F238E27FC236}">
                <a16:creationId xmlns:a16="http://schemas.microsoft.com/office/drawing/2014/main" id="{BA860015-3D34-459F-B0AF-F7871892B43E}"/>
              </a:ext>
            </a:extLst>
          </p:cNvPr>
          <p:cNvGrpSpPr>
            <a:grpSpLocks/>
          </p:cNvGrpSpPr>
          <p:nvPr/>
        </p:nvGrpSpPr>
        <p:grpSpPr bwMode="auto">
          <a:xfrm rot="8158879">
            <a:off x="8591550" y="4918075"/>
            <a:ext cx="414338" cy="1193800"/>
            <a:chOff x="4124" y="1194"/>
            <a:chExt cx="727" cy="2098"/>
          </a:xfrm>
        </p:grpSpPr>
        <p:sp>
          <p:nvSpPr>
            <p:cNvPr id="76357" name="Freeform 253">
              <a:extLst>
                <a:ext uri="{FF2B5EF4-FFF2-40B4-BE49-F238E27FC236}">
                  <a16:creationId xmlns:a16="http://schemas.microsoft.com/office/drawing/2014/main" id="{C23C46A9-4B19-4853-9DA3-1A6BD3935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194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22 w 404"/>
                <a:gd name="T9" fmla="*/ 7269 h 1093"/>
                <a:gd name="T10" fmla="*/ 2134 w 404"/>
                <a:gd name="T11" fmla="*/ 6853 h 1093"/>
                <a:gd name="T12" fmla="*/ 2062 w 404"/>
                <a:gd name="T13" fmla="*/ 5670 h 1093"/>
                <a:gd name="T14" fmla="*/ 2127 w 404"/>
                <a:gd name="T15" fmla="*/ 5021 h 1093"/>
                <a:gd name="T16" fmla="*/ 1888 w 404"/>
                <a:gd name="T17" fmla="*/ 4440 h 1093"/>
                <a:gd name="T18" fmla="*/ 1835 w 404"/>
                <a:gd name="T19" fmla="*/ 4697 h 1093"/>
                <a:gd name="T20" fmla="*/ 1742 w 404"/>
                <a:gd name="T21" fmla="*/ 6098 h 1093"/>
                <a:gd name="T22" fmla="*/ 1895 w 404"/>
                <a:gd name="T23" fmla="*/ 7085 h 1093"/>
                <a:gd name="T24" fmla="*/ 1823 w 404"/>
                <a:gd name="T25" fmla="*/ 7121 h 1093"/>
                <a:gd name="T26" fmla="*/ 1591 w 404"/>
                <a:gd name="T27" fmla="*/ 5862 h 1093"/>
                <a:gd name="T28" fmla="*/ 1729 w 404"/>
                <a:gd name="T29" fmla="*/ 5129 h 1093"/>
                <a:gd name="T30" fmla="*/ 1531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30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5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6"/>
                    <a:pt x="367" y="982"/>
                    <a:pt x="366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8" y="782"/>
                    <a:pt x="361" y="761"/>
                    <a:pt x="363" y="740"/>
                  </a:cubicBezTo>
                  <a:cubicBezTo>
                    <a:pt x="364" y="730"/>
                    <a:pt x="365" y="720"/>
                    <a:pt x="365" y="710"/>
                  </a:cubicBezTo>
                  <a:cubicBezTo>
                    <a:pt x="358" y="701"/>
                    <a:pt x="352" y="692"/>
                    <a:pt x="345" y="683"/>
                  </a:cubicBezTo>
                  <a:cubicBezTo>
                    <a:pt x="334" y="666"/>
                    <a:pt x="325" y="648"/>
                    <a:pt x="324" y="628"/>
                  </a:cubicBezTo>
                  <a:cubicBezTo>
                    <a:pt x="323" y="615"/>
                    <a:pt x="311" y="629"/>
                    <a:pt x="310" y="633"/>
                  </a:cubicBezTo>
                  <a:cubicBezTo>
                    <a:pt x="308" y="643"/>
                    <a:pt x="312" y="654"/>
                    <a:pt x="315" y="664"/>
                  </a:cubicBezTo>
                  <a:cubicBezTo>
                    <a:pt x="329" y="713"/>
                    <a:pt x="333" y="752"/>
                    <a:pt x="315" y="801"/>
                  </a:cubicBezTo>
                  <a:cubicBezTo>
                    <a:pt x="308" y="821"/>
                    <a:pt x="302" y="841"/>
                    <a:pt x="299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7" y="953"/>
                    <a:pt x="327" y="972"/>
                    <a:pt x="325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1"/>
                    <a:pt x="273" y="829"/>
                  </a:cubicBezTo>
                  <a:cubicBezTo>
                    <a:pt x="273" y="823"/>
                    <a:pt x="276" y="813"/>
                    <a:pt x="276" y="813"/>
                  </a:cubicBezTo>
                  <a:cubicBezTo>
                    <a:pt x="287" y="784"/>
                    <a:pt x="300" y="757"/>
                    <a:pt x="297" y="725"/>
                  </a:cubicBezTo>
                  <a:cubicBezTo>
                    <a:pt x="296" y="716"/>
                    <a:pt x="285" y="642"/>
                    <a:pt x="274" y="644"/>
                  </a:cubicBezTo>
                  <a:cubicBezTo>
                    <a:pt x="257" y="647"/>
                    <a:pt x="266" y="705"/>
                    <a:pt x="263" y="719"/>
                  </a:cubicBezTo>
                  <a:cubicBezTo>
                    <a:pt x="255" y="750"/>
                    <a:pt x="266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3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19"/>
                    <a:pt x="200" y="749"/>
                  </a:cubicBezTo>
                  <a:cubicBezTo>
                    <a:pt x="204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6"/>
                    <a:pt x="198" y="1050"/>
                    <a:pt x="205" y="1093"/>
                  </a:cubicBezTo>
                  <a:cubicBezTo>
                    <a:pt x="181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5" y="898"/>
                    <a:pt x="195" y="874"/>
                    <a:pt x="196" y="848"/>
                  </a:cubicBezTo>
                  <a:cubicBezTo>
                    <a:pt x="197" y="821"/>
                    <a:pt x="183" y="803"/>
                    <a:pt x="175" y="776"/>
                  </a:cubicBezTo>
                  <a:cubicBezTo>
                    <a:pt x="165" y="743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8" y="786"/>
                    <a:pt x="171" y="817"/>
                    <a:pt x="172" y="855"/>
                  </a:cubicBezTo>
                  <a:cubicBezTo>
                    <a:pt x="174" y="899"/>
                    <a:pt x="166" y="944"/>
                    <a:pt x="161" y="988"/>
                  </a:cubicBezTo>
                  <a:cubicBezTo>
                    <a:pt x="159" y="1009"/>
                    <a:pt x="139" y="1003"/>
                    <a:pt x="142" y="981"/>
                  </a:cubicBezTo>
                  <a:cubicBezTo>
                    <a:pt x="143" y="965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5" y="903"/>
                  </a:cubicBezTo>
                  <a:cubicBezTo>
                    <a:pt x="93" y="863"/>
                    <a:pt x="78" y="825"/>
                    <a:pt x="63" y="788"/>
                  </a:cubicBezTo>
                  <a:cubicBezTo>
                    <a:pt x="56" y="772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3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10" y="34"/>
                    <a:pt x="91" y="16"/>
                    <a:pt x="144" y="6"/>
                  </a:cubicBezTo>
                </a:path>
              </a:pathLst>
            </a:custGeom>
            <a:solidFill>
              <a:srgbClr val="EDBAD3"/>
            </a:solidFill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58" name="Freeform 254">
              <a:extLst>
                <a:ext uri="{FF2B5EF4-FFF2-40B4-BE49-F238E27FC236}">
                  <a16:creationId xmlns:a16="http://schemas.microsoft.com/office/drawing/2014/main" id="{B0233BE5-FA72-40EB-BB65-68BC10803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194"/>
              <a:ext cx="727" cy="2098"/>
            </a:xfrm>
            <a:custGeom>
              <a:avLst/>
              <a:gdLst>
                <a:gd name="T0" fmla="*/ 1434 w 404"/>
                <a:gd name="T1" fmla="*/ 56 h 1093"/>
                <a:gd name="T2" fmla="*/ 2296 w 404"/>
                <a:gd name="T3" fmla="*/ 977 h 1093"/>
                <a:gd name="T4" fmla="*/ 2134 w 404"/>
                <a:gd name="T5" fmla="*/ 4031 h 1093"/>
                <a:gd name="T6" fmla="*/ 2215 w 404"/>
                <a:gd name="T7" fmla="*/ 5829 h 1093"/>
                <a:gd name="T8" fmla="*/ 2122 w 404"/>
                <a:gd name="T9" fmla="*/ 7269 h 1093"/>
                <a:gd name="T10" fmla="*/ 2134 w 404"/>
                <a:gd name="T11" fmla="*/ 6853 h 1093"/>
                <a:gd name="T12" fmla="*/ 2062 w 404"/>
                <a:gd name="T13" fmla="*/ 5670 h 1093"/>
                <a:gd name="T14" fmla="*/ 2127 w 404"/>
                <a:gd name="T15" fmla="*/ 5021 h 1093"/>
                <a:gd name="T16" fmla="*/ 1888 w 404"/>
                <a:gd name="T17" fmla="*/ 4440 h 1093"/>
                <a:gd name="T18" fmla="*/ 1835 w 404"/>
                <a:gd name="T19" fmla="*/ 4697 h 1093"/>
                <a:gd name="T20" fmla="*/ 1742 w 404"/>
                <a:gd name="T21" fmla="*/ 6098 h 1093"/>
                <a:gd name="T22" fmla="*/ 1895 w 404"/>
                <a:gd name="T23" fmla="*/ 7085 h 1093"/>
                <a:gd name="T24" fmla="*/ 1823 w 404"/>
                <a:gd name="T25" fmla="*/ 7121 h 1093"/>
                <a:gd name="T26" fmla="*/ 1591 w 404"/>
                <a:gd name="T27" fmla="*/ 5862 h 1093"/>
                <a:gd name="T28" fmla="*/ 1729 w 404"/>
                <a:gd name="T29" fmla="*/ 5129 h 1093"/>
                <a:gd name="T30" fmla="*/ 1531 w 404"/>
                <a:gd name="T31" fmla="*/ 5085 h 1093"/>
                <a:gd name="T32" fmla="*/ 1551 w 404"/>
                <a:gd name="T33" fmla="*/ 5883 h 1093"/>
                <a:gd name="T34" fmla="*/ 1544 w 404"/>
                <a:gd name="T35" fmla="*/ 6845 h 1093"/>
                <a:gd name="T36" fmla="*/ 1422 w 404"/>
                <a:gd name="T37" fmla="*/ 5822 h 1093"/>
                <a:gd name="T38" fmla="*/ 1252 w 404"/>
                <a:gd name="T39" fmla="*/ 4653 h 1093"/>
                <a:gd name="T40" fmla="*/ 1283 w 404"/>
                <a:gd name="T41" fmla="*/ 5593 h 1093"/>
                <a:gd name="T42" fmla="*/ 1195 w 404"/>
                <a:gd name="T43" fmla="*/ 6816 h 1093"/>
                <a:gd name="T44" fmla="*/ 1026 w 404"/>
                <a:gd name="T45" fmla="*/ 7292 h 1093"/>
                <a:gd name="T46" fmla="*/ 1143 w 404"/>
                <a:gd name="T47" fmla="*/ 5998 h 1093"/>
                <a:gd name="T48" fmla="*/ 1008 w 404"/>
                <a:gd name="T49" fmla="*/ 4785 h 1093"/>
                <a:gd name="T50" fmla="*/ 862 w 404"/>
                <a:gd name="T51" fmla="*/ 4661 h 1093"/>
                <a:gd name="T52" fmla="*/ 1004 w 404"/>
                <a:gd name="T53" fmla="*/ 6046 h 1093"/>
                <a:gd name="T54" fmla="*/ 830 w 404"/>
                <a:gd name="T55" fmla="*/ 6937 h 1093"/>
                <a:gd name="T56" fmla="*/ 891 w 404"/>
                <a:gd name="T57" fmla="*/ 6200 h 1093"/>
                <a:gd name="T58" fmla="*/ 583 w 404"/>
                <a:gd name="T59" fmla="*/ 5062 h 1093"/>
                <a:gd name="T60" fmla="*/ 466 w 404"/>
                <a:gd name="T61" fmla="*/ 5154 h 1093"/>
                <a:gd name="T62" fmla="*/ 686 w 404"/>
                <a:gd name="T63" fmla="*/ 6705 h 1093"/>
                <a:gd name="T64" fmla="*/ 641 w 404"/>
                <a:gd name="T65" fmla="*/ 7582 h 1093"/>
                <a:gd name="T66" fmla="*/ 538 w 404"/>
                <a:gd name="T67" fmla="*/ 6897 h 1093"/>
                <a:gd name="T68" fmla="*/ 365 w 404"/>
                <a:gd name="T69" fmla="*/ 5574 h 1093"/>
                <a:gd name="T70" fmla="*/ 349 w 404"/>
                <a:gd name="T71" fmla="*/ 4781 h 1093"/>
                <a:gd name="T72" fmla="*/ 45 w 404"/>
                <a:gd name="T73" fmla="*/ 3430 h 1093"/>
                <a:gd name="T74" fmla="*/ 29 w 404"/>
                <a:gd name="T75" fmla="*/ 729 h 10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1093">
                  <a:moveTo>
                    <a:pt x="144" y="6"/>
                  </a:moveTo>
                  <a:cubicBezTo>
                    <a:pt x="178" y="0"/>
                    <a:pt x="212" y="5"/>
                    <a:pt x="246" y="8"/>
                  </a:cubicBezTo>
                  <a:cubicBezTo>
                    <a:pt x="277" y="10"/>
                    <a:pt x="316" y="24"/>
                    <a:pt x="342" y="40"/>
                  </a:cubicBezTo>
                  <a:cubicBezTo>
                    <a:pt x="376" y="62"/>
                    <a:pt x="394" y="101"/>
                    <a:pt x="394" y="138"/>
                  </a:cubicBezTo>
                  <a:cubicBezTo>
                    <a:pt x="394" y="254"/>
                    <a:pt x="394" y="408"/>
                    <a:pt x="393" y="458"/>
                  </a:cubicBezTo>
                  <a:cubicBezTo>
                    <a:pt x="393" y="517"/>
                    <a:pt x="374" y="549"/>
                    <a:pt x="366" y="570"/>
                  </a:cubicBezTo>
                  <a:cubicBezTo>
                    <a:pt x="352" y="620"/>
                    <a:pt x="390" y="661"/>
                    <a:pt x="398" y="709"/>
                  </a:cubicBezTo>
                  <a:cubicBezTo>
                    <a:pt x="404" y="751"/>
                    <a:pt x="393" y="785"/>
                    <a:pt x="380" y="824"/>
                  </a:cubicBezTo>
                  <a:cubicBezTo>
                    <a:pt x="367" y="864"/>
                    <a:pt x="369" y="902"/>
                    <a:pt x="375" y="944"/>
                  </a:cubicBezTo>
                  <a:cubicBezTo>
                    <a:pt x="376" y="955"/>
                    <a:pt x="386" y="1030"/>
                    <a:pt x="364" y="1028"/>
                  </a:cubicBezTo>
                  <a:cubicBezTo>
                    <a:pt x="349" y="1026"/>
                    <a:pt x="352" y="1015"/>
                    <a:pt x="358" y="1007"/>
                  </a:cubicBezTo>
                  <a:cubicBezTo>
                    <a:pt x="366" y="996"/>
                    <a:pt x="367" y="982"/>
                    <a:pt x="366" y="969"/>
                  </a:cubicBezTo>
                  <a:cubicBezTo>
                    <a:pt x="364" y="952"/>
                    <a:pt x="365" y="934"/>
                    <a:pt x="358" y="918"/>
                  </a:cubicBezTo>
                  <a:cubicBezTo>
                    <a:pt x="342" y="880"/>
                    <a:pt x="347" y="842"/>
                    <a:pt x="354" y="802"/>
                  </a:cubicBezTo>
                  <a:cubicBezTo>
                    <a:pt x="358" y="782"/>
                    <a:pt x="361" y="761"/>
                    <a:pt x="363" y="740"/>
                  </a:cubicBezTo>
                  <a:cubicBezTo>
                    <a:pt x="364" y="730"/>
                    <a:pt x="365" y="720"/>
                    <a:pt x="365" y="710"/>
                  </a:cubicBezTo>
                  <a:cubicBezTo>
                    <a:pt x="358" y="701"/>
                    <a:pt x="352" y="692"/>
                    <a:pt x="345" y="683"/>
                  </a:cubicBezTo>
                  <a:cubicBezTo>
                    <a:pt x="334" y="666"/>
                    <a:pt x="325" y="648"/>
                    <a:pt x="324" y="628"/>
                  </a:cubicBezTo>
                  <a:cubicBezTo>
                    <a:pt x="323" y="615"/>
                    <a:pt x="311" y="629"/>
                    <a:pt x="310" y="633"/>
                  </a:cubicBezTo>
                  <a:cubicBezTo>
                    <a:pt x="308" y="643"/>
                    <a:pt x="312" y="654"/>
                    <a:pt x="315" y="664"/>
                  </a:cubicBezTo>
                  <a:cubicBezTo>
                    <a:pt x="329" y="713"/>
                    <a:pt x="333" y="752"/>
                    <a:pt x="315" y="801"/>
                  </a:cubicBezTo>
                  <a:cubicBezTo>
                    <a:pt x="308" y="821"/>
                    <a:pt x="302" y="841"/>
                    <a:pt x="299" y="862"/>
                  </a:cubicBezTo>
                  <a:cubicBezTo>
                    <a:pt x="305" y="882"/>
                    <a:pt x="312" y="903"/>
                    <a:pt x="318" y="924"/>
                  </a:cubicBezTo>
                  <a:cubicBezTo>
                    <a:pt x="327" y="953"/>
                    <a:pt x="327" y="972"/>
                    <a:pt x="325" y="1002"/>
                  </a:cubicBezTo>
                  <a:cubicBezTo>
                    <a:pt x="324" y="1009"/>
                    <a:pt x="324" y="1068"/>
                    <a:pt x="303" y="1048"/>
                  </a:cubicBezTo>
                  <a:cubicBezTo>
                    <a:pt x="299" y="1045"/>
                    <a:pt x="313" y="1014"/>
                    <a:pt x="313" y="1007"/>
                  </a:cubicBezTo>
                  <a:cubicBezTo>
                    <a:pt x="314" y="987"/>
                    <a:pt x="307" y="967"/>
                    <a:pt x="300" y="948"/>
                  </a:cubicBezTo>
                  <a:cubicBezTo>
                    <a:pt x="287" y="909"/>
                    <a:pt x="274" y="871"/>
                    <a:pt x="273" y="829"/>
                  </a:cubicBezTo>
                  <a:cubicBezTo>
                    <a:pt x="273" y="823"/>
                    <a:pt x="276" y="813"/>
                    <a:pt x="276" y="813"/>
                  </a:cubicBezTo>
                  <a:cubicBezTo>
                    <a:pt x="287" y="784"/>
                    <a:pt x="300" y="757"/>
                    <a:pt x="297" y="725"/>
                  </a:cubicBezTo>
                  <a:cubicBezTo>
                    <a:pt x="296" y="716"/>
                    <a:pt x="285" y="642"/>
                    <a:pt x="274" y="644"/>
                  </a:cubicBezTo>
                  <a:cubicBezTo>
                    <a:pt x="257" y="647"/>
                    <a:pt x="266" y="705"/>
                    <a:pt x="263" y="719"/>
                  </a:cubicBezTo>
                  <a:cubicBezTo>
                    <a:pt x="255" y="750"/>
                    <a:pt x="266" y="772"/>
                    <a:pt x="270" y="802"/>
                  </a:cubicBezTo>
                  <a:cubicBezTo>
                    <a:pt x="270" y="802"/>
                    <a:pt x="272" y="816"/>
                    <a:pt x="266" y="832"/>
                  </a:cubicBezTo>
                  <a:cubicBezTo>
                    <a:pt x="256" y="852"/>
                    <a:pt x="257" y="871"/>
                    <a:pt x="256" y="894"/>
                  </a:cubicBezTo>
                  <a:cubicBezTo>
                    <a:pt x="256" y="918"/>
                    <a:pt x="267" y="944"/>
                    <a:pt x="265" y="968"/>
                  </a:cubicBezTo>
                  <a:cubicBezTo>
                    <a:pt x="243" y="972"/>
                    <a:pt x="234" y="923"/>
                    <a:pt x="233" y="909"/>
                  </a:cubicBezTo>
                  <a:cubicBezTo>
                    <a:pt x="230" y="879"/>
                    <a:pt x="240" y="851"/>
                    <a:pt x="244" y="823"/>
                  </a:cubicBezTo>
                  <a:cubicBezTo>
                    <a:pt x="248" y="796"/>
                    <a:pt x="227" y="774"/>
                    <a:pt x="222" y="746"/>
                  </a:cubicBezTo>
                  <a:cubicBezTo>
                    <a:pt x="217" y="717"/>
                    <a:pt x="236" y="682"/>
                    <a:pt x="215" y="658"/>
                  </a:cubicBezTo>
                  <a:cubicBezTo>
                    <a:pt x="196" y="683"/>
                    <a:pt x="193" y="719"/>
                    <a:pt x="200" y="749"/>
                  </a:cubicBezTo>
                  <a:cubicBezTo>
                    <a:pt x="204" y="766"/>
                    <a:pt x="213" y="777"/>
                    <a:pt x="220" y="791"/>
                  </a:cubicBezTo>
                  <a:cubicBezTo>
                    <a:pt x="228" y="808"/>
                    <a:pt x="231" y="827"/>
                    <a:pt x="231" y="845"/>
                  </a:cubicBezTo>
                  <a:cubicBezTo>
                    <a:pt x="230" y="886"/>
                    <a:pt x="211" y="924"/>
                    <a:pt x="205" y="964"/>
                  </a:cubicBezTo>
                  <a:cubicBezTo>
                    <a:pt x="199" y="1006"/>
                    <a:pt x="198" y="1050"/>
                    <a:pt x="205" y="1093"/>
                  </a:cubicBezTo>
                  <a:cubicBezTo>
                    <a:pt x="181" y="1090"/>
                    <a:pt x="178" y="1048"/>
                    <a:pt x="176" y="1031"/>
                  </a:cubicBezTo>
                  <a:cubicBezTo>
                    <a:pt x="173" y="994"/>
                    <a:pt x="182" y="959"/>
                    <a:pt x="189" y="923"/>
                  </a:cubicBezTo>
                  <a:cubicBezTo>
                    <a:pt x="195" y="898"/>
                    <a:pt x="195" y="874"/>
                    <a:pt x="196" y="848"/>
                  </a:cubicBezTo>
                  <a:cubicBezTo>
                    <a:pt x="197" y="821"/>
                    <a:pt x="183" y="803"/>
                    <a:pt x="175" y="776"/>
                  </a:cubicBezTo>
                  <a:cubicBezTo>
                    <a:pt x="165" y="743"/>
                    <a:pt x="165" y="710"/>
                    <a:pt x="173" y="677"/>
                  </a:cubicBezTo>
                  <a:cubicBezTo>
                    <a:pt x="175" y="667"/>
                    <a:pt x="186" y="650"/>
                    <a:pt x="173" y="644"/>
                  </a:cubicBezTo>
                  <a:cubicBezTo>
                    <a:pt x="160" y="638"/>
                    <a:pt x="154" y="649"/>
                    <a:pt x="148" y="659"/>
                  </a:cubicBezTo>
                  <a:cubicBezTo>
                    <a:pt x="134" y="687"/>
                    <a:pt x="123" y="726"/>
                    <a:pt x="139" y="754"/>
                  </a:cubicBezTo>
                  <a:cubicBezTo>
                    <a:pt x="158" y="786"/>
                    <a:pt x="171" y="817"/>
                    <a:pt x="172" y="855"/>
                  </a:cubicBezTo>
                  <a:cubicBezTo>
                    <a:pt x="174" y="899"/>
                    <a:pt x="166" y="944"/>
                    <a:pt x="161" y="988"/>
                  </a:cubicBezTo>
                  <a:cubicBezTo>
                    <a:pt x="159" y="1009"/>
                    <a:pt x="139" y="1003"/>
                    <a:pt x="142" y="981"/>
                  </a:cubicBezTo>
                  <a:cubicBezTo>
                    <a:pt x="143" y="965"/>
                    <a:pt x="145" y="950"/>
                    <a:pt x="147" y="934"/>
                  </a:cubicBezTo>
                  <a:cubicBezTo>
                    <a:pt x="149" y="915"/>
                    <a:pt x="151" y="896"/>
                    <a:pt x="153" y="877"/>
                  </a:cubicBezTo>
                  <a:cubicBezTo>
                    <a:pt x="155" y="854"/>
                    <a:pt x="139" y="827"/>
                    <a:pt x="130" y="806"/>
                  </a:cubicBezTo>
                  <a:cubicBezTo>
                    <a:pt x="119" y="781"/>
                    <a:pt x="93" y="744"/>
                    <a:pt x="100" y="716"/>
                  </a:cubicBezTo>
                  <a:cubicBezTo>
                    <a:pt x="104" y="698"/>
                    <a:pt x="137" y="633"/>
                    <a:pt x="112" y="623"/>
                  </a:cubicBezTo>
                  <a:cubicBezTo>
                    <a:pt x="97" y="655"/>
                    <a:pt x="80" y="693"/>
                    <a:pt x="80" y="729"/>
                  </a:cubicBezTo>
                  <a:cubicBezTo>
                    <a:pt x="80" y="763"/>
                    <a:pt x="106" y="798"/>
                    <a:pt x="115" y="830"/>
                  </a:cubicBezTo>
                  <a:cubicBezTo>
                    <a:pt x="126" y="868"/>
                    <a:pt x="120" y="909"/>
                    <a:pt x="118" y="948"/>
                  </a:cubicBezTo>
                  <a:cubicBezTo>
                    <a:pt x="117" y="990"/>
                    <a:pt x="110" y="1034"/>
                    <a:pt x="136" y="1071"/>
                  </a:cubicBezTo>
                  <a:cubicBezTo>
                    <a:pt x="141" y="1079"/>
                    <a:pt x="116" y="1087"/>
                    <a:pt x="110" y="1072"/>
                  </a:cubicBezTo>
                  <a:cubicBezTo>
                    <a:pt x="105" y="1059"/>
                    <a:pt x="91" y="1052"/>
                    <a:pt x="87" y="1036"/>
                  </a:cubicBezTo>
                  <a:cubicBezTo>
                    <a:pt x="83" y="1018"/>
                    <a:pt x="90" y="994"/>
                    <a:pt x="92" y="975"/>
                  </a:cubicBezTo>
                  <a:cubicBezTo>
                    <a:pt x="94" y="951"/>
                    <a:pt x="95" y="927"/>
                    <a:pt x="95" y="903"/>
                  </a:cubicBezTo>
                  <a:cubicBezTo>
                    <a:pt x="93" y="863"/>
                    <a:pt x="78" y="825"/>
                    <a:pt x="63" y="788"/>
                  </a:cubicBezTo>
                  <a:cubicBezTo>
                    <a:pt x="56" y="772"/>
                    <a:pt x="46" y="757"/>
                    <a:pt x="48" y="739"/>
                  </a:cubicBezTo>
                  <a:cubicBezTo>
                    <a:pt x="49" y="718"/>
                    <a:pt x="56" y="697"/>
                    <a:pt x="60" y="676"/>
                  </a:cubicBezTo>
                  <a:cubicBezTo>
                    <a:pt x="66" y="645"/>
                    <a:pt x="76" y="607"/>
                    <a:pt x="55" y="580"/>
                  </a:cubicBezTo>
                  <a:cubicBezTo>
                    <a:pt x="33" y="552"/>
                    <a:pt x="12" y="521"/>
                    <a:pt x="8" y="485"/>
                  </a:cubicBezTo>
                  <a:cubicBezTo>
                    <a:pt x="0" y="401"/>
                    <a:pt x="5" y="315"/>
                    <a:pt x="3" y="231"/>
                  </a:cubicBezTo>
                  <a:cubicBezTo>
                    <a:pt x="1" y="187"/>
                    <a:pt x="2" y="146"/>
                    <a:pt x="5" y="103"/>
                  </a:cubicBezTo>
                  <a:cubicBezTo>
                    <a:pt x="10" y="34"/>
                    <a:pt x="91" y="16"/>
                    <a:pt x="144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9" name="Freeform 255">
              <a:extLst>
                <a:ext uri="{FF2B5EF4-FFF2-40B4-BE49-F238E27FC236}">
                  <a16:creationId xmlns:a16="http://schemas.microsoft.com/office/drawing/2014/main" id="{87FABB8B-8CD3-409A-AD54-3B39B178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250"/>
              <a:ext cx="412" cy="476"/>
            </a:xfrm>
            <a:custGeom>
              <a:avLst/>
              <a:gdLst>
                <a:gd name="T0" fmla="*/ 624 w 229"/>
                <a:gd name="T1" fmla="*/ 69 h 248"/>
                <a:gd name="T2" fmla="*/ 1065 w 229"/>
                <a:gd name="T3" fmla="*/ 432 h 248"/>
                <a:gd name="T4" fmla="*/ 1232 w 229"/>
                <a:gd name="T5" fmla="*/ 846 h 248"/>
                <a:gd name="T6" fmla="*/ 1259 w 229"/>
                <a:gd name="T7" fmla="*/ 1443 h 248"/>
                <a:gd name="T8" fmla="*/ 896 w 229"/>
                <a:gd name="T9" fmla="*/ 1739 h 248"/>
                <a:gd name="T10" fmla="*/ 169 w 229"/>
                <a:gd name="T11" fmla="*/ 925 h 248"/>
                <a:gd name="T12" fmla="*/ 624 w 229"/>
                <a:gd name="T13" fmla="*/ 69 h 2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248">
                  <a:moveTo>
                    <a:pt x="107" y="10"/>
                  </a:moveTo>
                  <a:cubicBezTo>
                    <a:pt x="140" y="15"/>
                    <a:pt x="164" y="32"/>
                    <a:pt x="183" y="61"/>
                  </a:cubicBezTo>
                  <a:cubicBezTo>
                    <a:pt x="195" y="79"/>
                    <a:pt x="201" y="101"/>
                    <a:pt x="212" y="120"/>
                  </a:cubicBezTo>
                  <a:cubicBezTo>
                    <a:pt x="219" y="150"/>
                    <a:pt x="229" y="172"/>
                    <a:pt x="216" y="204"/>
                  </a:cubicBezTo>
                  <a:cubicBezTo>
                    <a:pt x="204" y="233"/>
                    <a:pt x="182" y="248"/>
                    <a:pt x="154" y="246"/>
                  </a:cubicBezTo>
                  <a:cubicBezTo>
                    <a:pt x="92" y="242"/>
                    <a:pt x="56" y="182"/>
                    <a:pt x="29" y="131"/>
                  </a:cubicBezTo>
                  <a:cubicBezTo>
                    <a:pt x="0" y="75"/>
                    <a:pt x="45" y="0"/>
                    <a:pt x="107" y="10"/>
                  </a:cubicBezTo>
                </a:path>
              </a:pathLst>
            </a:custGeom>
            <a:solidFill>
              <a:srgbClr val="EF9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0" name="Freeform 256">
              <a:extLst>
                <a:ext uri="{FF2B5EF4-FFF2-40B4-BE49-F238E27FC236}">
                  <a16:creationId xmlns:a16="http://schemas.microsoft.com/office/drawing/2014/main" id="{5DD8EFDA-B0FE-406E-A644-FEE2FD070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265"/>
              <a:ext cx="421" cy="1129"/>
            </a:xfrm>
            <a:custGeom>
              <a:avLst/>
              <a:gdLst>
                <a:gd name="T0" fmla="*/ 489 w 234"/>
                <a:gd name="T1" fmla="*/ 0 h 588"/>
                <a:gd name="T2" fmla="*/ 88 w 234"/>
                <a:gd name="T3" fmla="*/ 1379 h 588"/>
                <a:gd name="T4" fmla="*/ 153 w 234"/>
                <a:gd name="T5" fmla="*/ 3230 h 588"/>
                <a:gd name="T6" fmla="*/ 619 w 234"/>
                <a:gd name="T7" fmla="*/ 3863 h 588"/>
                <a:gd name="T8" fmla="*/ 1362 w 234"/>
                <a:gd name="T9" fmla="*/ 4126 h 588"/>
                <a:gd name="T10" fmla="*/ 191 w 234"/>
                <a:gd name="T11" fmla="*/ 2477 h 588"/>
                <a:gd name="T12" fmla="*/ 191 w 234"/>
                <a:gd name="T13" fmla="*/ 1194 h 588"/>
                <a:gd name="T14" fmla="*/ 327 w 234"/>
                <a:gd name="T15" fmla="*/ 184 h 588"/>
                <a:gd name="T16" fmla="*/ 401 w 234"/>
                <a:gd name="T17" fmla="*/ 92 h 5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588">
                  <a:moveTo>
                    <a:pt x="84" y="0"/>
                  </a:moveTo>
                  <a:cubicBezTo>
                    <a:pt x="0" y="26"/>
                    <a:pt x="15" y="121"/>
                    <a:pt x="15" y="195"/>
                  </a:cubicBezTo>
                  <a:cubicBezTo>
                    <a:pt x="15" y="282"/>
                    <a:pt x="12" y="371"/>
                    <a:pt x="26" y="456"/>
                  </a:cubicBezTo>
                  <a:cubicBezTo>
                    <a:pt x="33" y="498"/>
                    <a:pt x="71" y="524"/>
                    <a:pt x="106" y="546"/>
                  </a:cubicBezTo>
                  <a:cubicBezTo>
                    <a:pt x="138" y="567"/>
                    <a:pt x="200" y="588"/>
                    <a:pt x="234" y="583"/>
                  </a:cubicBezTo>
                  <a:cubicBezTo>
                    <a:pt x="135" y="543"/>
                    <a:pt x="26" y="471"/>
                    <a:pt x="33" y="350"/>
                  </a:cubicBezTo>
                  <a:cubicBezTo>
                    <a:pt x="36" y="289"/>
                    <a:pt x="32" y="230"/>
                    <a:pt x="33" y="169"/>
                  </a:cubicBezTo>
                  <a:cubicBezTo>
                    <a:pt x="33" y="125"/>
                    <a:pt x="27" y="62"/>
                    <a:pt x="56" y="26"/>
                  </a:cubicBezTo>
                  <a:cubicBezTo>
                    <a:pt x="60" y="21"/>
                    <a:pt x="64" y="17"/>
                    <a:pt x="69" y="1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1" name="Freeform 257">
              <a:extLst>
                <a:ext uri="{FF2B5EF4-FFF2-40B4-BE49-F238E27FC236}">
                  <a16:creationId xmlns:a16="http://schemas.microsoft.com/office/drawing/2014/main" id="{C79ADD79-5B24-41AE-9DA5-F46FA57AB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743"/>
              <a:ext cx="205" cy="634"/>
            </a:xfrm>
            <a:custGeom>
              <a:avLst/>
              <a:gdLst>
                <a:gd name="T0" fmla="*/ 0 w 114"/>
                <a:gd name="T1" fmla="*/ 2340 h 330"/>
                <a:gd name="T2" fmla="*/ 559 w 114"/>
                <a:gd name="T3" fmla="*/ 1439 h 330"/>
                <a:gd name="T4" fmla="*/ 599 w 114"/>
                <a:gd name="T5" fmla="*/ 0 h 330"/>
                <a:gd name="T6" fmla="*/ 559 w 114"/>
                <a:gd name="T7" fmla="*/ 409 h 330"/>
                <a:gd name="T8" fmla="*/ 539 w 114"/>
                <a:gd name="T9" fmla="*/ 817 h 330"/>
                <a:gd name="T10" fmla="*/ 453 w 114"/>
                <a:gd name="T11" fmla="*/ 1483 h 330"/>
                <a:gd name="T12" fmla="*/ 41 w 114"/>
                <a:gd name="T13" fmla="*/ 2340 h 3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0">
                  <a:moveTo>
                    <a:pt x="0" y="330"/>
                  </a:moveTo>
                  <a:cubicBezTo>
                    <a:pt x="51" y="316"/>
                    <a:pt x="82" y="250"/>
                    <a:pt x="96" y="203"/>
                  </a:cubicBezTo>
                  <a:cubicBezTo>
                    <a:pt x="114" y="136"/>
                    <a:pt x="106" y="69"/>
                    <a:pt x="103" y="0"/>
                  </a:cubicBezTo>
                  <a:cubicBezTo>
                    <a:pt x="95" y="10"/>
                    <a:pt x="97" y="43"/>
                    <a:pt x="96" y="58"/>
                  </a:cubicBezTo>
                  <a:cubicBezTo>
                    <a:pt x="93" y="77"/>
                    <a:pt x="94" y="95"/>
                    <a:pt x="93" y="115"/>
                  </a:cubicBezTo>
                  <a:cubicBezTo>
                    <a:pt x="91" y="146"/>
                    <a:pt x="85" y="179"/>
                    <a:pt x="78" y="209"/>
                  </a:cubicBezTo>
                  <a:cubicBezTo>
                    <a:pt x="67" y="254"/>
                    <a:pt x="41" y="303"/>
                    <a:pt x="7" y="330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2" name="Freeform 258">
              <a:extLst>
                <a:ext uri="{FF2B5EF4-FFF2-40B4-BE49-F238E27FC236}">
                  <a16:creationId xmlns:a16="http://schemas.microsoft.com/office/drawing/2014/main" id="{62B5A080-EB54-4F4D-93E3-566721A1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359"/>
              <a:ext cx="74" cy="177"/>
            </a:xfrm>
            <a:custGeom>
              <a:avLst/>
              <a:gdLst>
                <a:gd name="T0" fmla="*/ 242 w 41"/>
                <a:gd name="T1" fmla="*/ 100 h 92"/>
                <a:gd name="T2" fmla="*/ 166 w 41"/>
                <a:gd name="T3" fmla="*/ 85 h 92"/>
                <a:gd name="T4" fmla="*/ 105 w 41"/>
                <a:gd name="T5" fmla="*/ 248 h 92"/>
                <a:gd name="T6" fmla="*/ 52 w 41"/>
                <a:gd name="T7" fmla="*/ 456 h 92"/>
                <a:gd name="T8" fmla="*/ 7 w 41"/>
                <a:gd name="T9" fmla="*/ 656 h 92"/>
                <a:gd name="T10" fmla="*/ 45 w 41"/>
                <a:gd name="T11" fmla="*/ 377 h 92"/>
                <a:gd name="T12" fmla="*/ 105 w 41"/>
                <a:gd name="T13" fmla="*/ 171 h 92"/>
                <a:gd name="T14" fmla="*/ 166 w 41"/>
                <a:gd name="T15" fmla="*/ 23 h 92"/>
                <a:gd name="T16" fmla="*/ 242 w 41"/>
                <a:gd name="T17" fmla="*/ 85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2">
                  <a:moveTo>
                    <a:pt x="41" y="14"/>
                  </a:moveTo>
                  <a:cubicBezTo>
                    <a:pt x="38" y="9"/>
                    <a:pt x="32" y="7"/>
                    <a:pt x="28" y="12"/>
                  </a:cubicBezTo>
                  <a:cubicBezTo>
                    <a:pt x="24" y="18"/>
                    <a:pt x="21" y="28"/>
                    <a:pt x="18" y="35"/>
                  </a:cubicBezTo>
                  <a:cubicBezTo>
                    <a:pt x="15" y="45"/>
                    <a:pt x="13" y="54"/>
                    <a:pt x="9" y="64"/>
                  </a:cubicBezTo>
                  <a:cubicBezTo>
                    <a:pt x="5" y="73"/>
                    <a:pt x="2" y="82"/>
                    <a:pt x="1" y="92"/>
                  </a:cubicBezTo>
                  <a:cubicBezTo>
                    <a:pt x="0" y="80"/>
                    <a:pt x="5" y="65"/>
                    <a:pt x="8" y="53"/>
                  </a:cubicBezTo>
                  <a:cubicBezTo>
                    <a:pt x="11" y="44"/>
                    <a:pt x="14" y="34"/>
                    <a:pt x="18" y="24"/>
                  </a:cubicBezTo>
                  <a:cubicBezTo>
                    <a:pt x="20" y="18"/>
                    <a:pt x="22" y="7"/>
                    <a:pt x="28" y="3"/>
                  </a:cubicBezTo>
                  <a:cubicBezTo>
                    <a:pt x="34" y="0"/>
                    <a:pt x="40" y="6"/>
                    <a:pt x="41" y="12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3" name="Freeform 259">
              <a:extLst>
                <a:ext uri="{FF2B5EF4-FFF2-40B4-BE49-F238E27FC236}">
                  <a16:creationId xmlns:a16="http://schemas.microsoft.com/office/drawing/2014/main" id="{3E15649B-B2B6-4793-A64F-670F3B083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392"/>
              <a:ext cx="100" cy="152"/>
            </a:xfrm>
            <a:custGeom>
              <a:avLst/>
              <a:gdLst>
                <a:gd name="T0" fmla="*/ 320 w 56"/>
                <a:gd name="T1" fmla="*/ 140 h 79"/>
                <a:gd name="T2" fmla="*/ 246 w 56"/>
                <a:gd name="T3" fmla="*/ 85 h 79"/>
                <a:gd name="T4" fmla="*/ 154 w 56"/>
                <a:gd name="T5" fmla="*/ 140 h 79"/>
                <a:gd name="T6" fmla="*/ 73 w 56"/>
                <a:gd name="T7" fmla="*/ 316 h 79"/>
                <a:gd name="T8" fmla="*/ 7 w 56"/>
                <a:gd name="T9" fmla="*/ 562 h 79"/>
                <a:gd name="T10" fmla="*/ 29 w 56"/>
                <a:gd name="T11" fmla="*/ 425 h 79"/>
                <a:gd name="T12" fmla="*/ 64 w 56"/>
                <a:gd name="T13" fmla="*/ 256 h 79"/>
                <a:gd name="T14" fmla="*/ 154 w 56"/>
                <a:gd name="T15" fmla="*/ 85 h 79"/>
                <a:gd name="T16" fmla="*/ 320 w 56"/>
                <a:gd name="T17" fmla="*/ 115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79">
                  <a:moveTo>
                    <a:pt x="56" y="20"/>
                  </a:moveTo>
                  <a:cubicBezTo>
                    <a:pt x="56" y="15"/>
                    <a:pt x="47" y="12"/>
                    <a:pt x="43" y="12"/>
                  </a:cubicBezTo>
                  <a:cubicBezTo>
                    <a:pt x="36" y="11"/>
                    <a:pt x="31" y="15"/>
                    <a:pt x="27" y="20"/>
                  </a:cubicBezTo>
                  <a:cubicBezTo>
                    <a:pt x="21" y="27"/>
                    <a:pt x="17" y="36"/>
                    <a:pt x="13" y="44"/>
                  </a:cubicBezTo>
                  <a:cubicBezTo>
                    <a:pt x="8" y="55"/>
                    <a:pt x="3" y="68"/>
                    <a:pt x="1" y="79"/>
                  </a:cubicBezTo>
                  <a:cubicBezTo>
                    <a:pt x="0" y="74"/>
                    <a:pt x="4" y="66"/>
                    <a:pt x="5" y="60"/>
                  </a:cubicBezTo>
                  <a:cubicBezTo>
                    <a:pt x="6" y="52"/>
                    <a:pt x="7" y="44"/>
                    <a:pt x="11" y="36"/>
                  </a:cubicBezTo>
                  <a:cubicBezTo>
                    <a:pt x="15" y="27"/>
                    <a:pt x="20" y="19"/>
                    <a:pt x="27" y="12"/>
                  </a:cubicBezTo>
                  <a:cubicBezTo>
                    <a:pt x="37" y="0"/>
                    <a:pt x="48" y="7"/>
                    <a:pt x="56" y="1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4" name="Freeform 260">
              <a:extLst>
                <a:ext uri="{FF2B5EF4-FFF2-40B4-BE49-F238E27FC236}">
                  <a16:creationId xmlns:a16="http://schemas.microsoft.com/office/drawing/2014/main" id="{3CE7571E-1CC0-4F9F-9D38-1111B48AF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436"/>
              <a:ext cx="64" cy="104"/>
            </a:xfrm>
            <a:custGeom>
              <a:avLst/>
              <a:gdLst>
                <a:gd name="T0" fmla="*/ 196 w 36"/>
                <a:gd name="T1" fmla="*/ 85 h 54"/>
                <a:gd name="T2" fmla="*/ 151 w 36"/>
                <a:gd name="T3" fmla="*/ 29 h 54"/>
                <a:gd name="T4" fmla="*/ 89 w 36"/>
                <a:gd name="T5" fmla="*/ 71 h 54"/>
                <a:gd name="T6" fmla="*/ 12 w 36"/>
                <a:gd name="T7" fmla="*/ 385 h 54"/>
                <a:gd name="T8" fmla="*/ 21 w 36"/>
                <a:gd name="T9" fmla="*/ 177 h 54"/>
                <a:gd name="T10" fmla="*/ 78 w 36"/>
                <a:gd name="T11" fmla="*/ 44 h 54"/>
                <a:gd name="T12" fmla="*/ 139 w 36"/>
                <a:gd name="T13" fmla="*/ 8 h 54"/>
                <a:gd name="T14" fmla="*/ 203 w 36"/>
                <a:gd name="T15" fmla="*/ 6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35" y="12"/>
                  </a:moveTo>
                  <a:cubicBezTo>
                    <a:pt x="33" y="9"/>
                    <a:pt x="30" y="5"/>
                    <a:pt x="27" y="4"/>
                  </a:cubicBezTo>
                  <a:cubicBezTo>
                    <a:pt x="22" y="2"/>
                    <a:pt x="18" y="7"/>
                    <a:pt x="16" y="10"/>
                  </a:cubicBezTo>
                  <a:cubicBezTo>
                    <a:pt x="8" y="23"/>
                    <a:pt x="3" y="39"/>
                    <a:pt x="2" y="54"/>
                  </a:cubicBezTo>
                  <a:cubicBezTo>
                    <a:pt x="0" y="45"/>
                    <a:pt x="2" y="34"/>
                    <a:pt x="4" y="25"/>
                  </a:cubicBezTo>
                  <a:cubicBezTo>
                    <a:pt x="6" y="18"/>
                    <a:pt x="9" y="11"/>
                    <a:pt x="14" y="6"/>
                  </a:cubicBezTo>
                  <a:cubicBezTo>
                    <a:pt x="18" y="3"/>
                    <a:pt x="21" y="0"/>
                    <a:pt x="25" y="1"/>
                  </a:cubicBezTo>
                  <a:cubicBezTo>
                    <a:pt x="29" y="2"/>
                    <a:pt x="34" y="5"/>
                    <a:pt x="36" y="9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5" name="Freeform 261">
              <a:extLst>
                <a:ext uri="{FF2B5EF4-FFF2-40B4-BE49-F238E27FC236}">
                  <a16:creationId xmlns:a16="http://schemas.microsoft.com/office/drawing/2014/main" id="{D1BC4809-4F55-4CC3-A458-0ADF79DA2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409"/>
              <a:ext cx="56" cy="215"/>
            </a:xfrm>
            <a:custGeom>
              <a:avLst/>
              <a:gdLst>
                <a:gd name="T0" fmla="*/ 182 w 31"/>
                <a:gd name="T1" fmla="*/ 63 h 112"/>
                <a:gd name="T2" fmla="*/ 52 w 31"/>
                <a:gd name="T3" fmla="*/ 284 h 112"/>
                <a:gd name="T4" fmla="*/ 42 w 31"/>
                <a:gd name="T5" fmla="*/ 524 h 112"/>
                <a:gd name="T6" fmla="*/ 16 w 31"/>
                <a:gd name="T7" fmla="*/ 793 h 112"/>
                <a:gd name="T8" fmla="*/ 7 w 31"/>
                <a:gd name="T9" fmla="*/ 685 h 112"/>
                <a:gd name="T10" fmla="*/ 7 w 31"/>
                <a:gd name="T11" fmla="*/ 509 h 112"/>
                <a:gd name="T12" fmla="*/ 16 w 31"/>
                <a:gd name="T13" fmla="*/ 192 h 112"/>
                <a:gd name="T14" fmla="*/ 101 w 31"/>
                <a:gd name="T15" fmla="*/ 36 h 112"/>
                <a:gd name="T16" fmla="*/ 177 w 31"/>
                <a:gd name="T17" fmla="*/ 44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2">
                  <a:moveTo>
                    <a:pt x="31" y="9"/>
                  </a:moveTo>
                  <a:cubicBezTo>
                    <a:pt x="13" y="0"/>
                    <a:pt x="11" y="28"/>
                    <a:pt x="9" y="40"/>
                  </a:cubicBezTo>
                  <a:cubicBezTo>
                    <a:pt x="8" y="51"/>
                    <a:pt x="8" y="62"/>
                    <a:pt x="7" y="74"/>
                  </a:cubicBezTo>
                  <a:cubicBezTo>
                    <a:pt x="7" y="86"/>
                    <a:pt x="4" y="99"/>
                    <a:pt x="3" y="112"/>
                  </a:cubicBezTo>
                  <a:cubicBezTo>
                    <a:pt x="1" y="107"/>
                    <a:pt x="2" y="102"/>
                    <a:pt x="1" y="97"/>
                  </a:cubicBezTo>
                  <a:cubicBezTo>
                    <a:pt x="1" y="89"/>
                    <a:pt x="1" y="80"/>
                    <a:pt x="1" y="72"/>
                  </a:cubicBezTo>
                  <a:cubicBezTo>
                    <a:pt x="1" y="58"/>
                    <a:pt x="0" y="42"/>
                    <a:pt x="3" y="27"/>
                  </a:cubicBezTo>
                  <a:cubicBezTo>
                    <a:pt x="5" y="20"/>
                    <a:pt x="10" y="10"/>
                    <a:pt x="17" y="5"/>
                  </a:cubicBezTo>
                  <a:cubicBezTo>
                    <a:pt x="22" y="2"/>
                    <a:pt x="25" y="4"/>
                    <a:pt x="30" y="6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6" name="Freeform 262">
              <a:extLst>
                <a:ext uri="{FF2B5EF4-FFF2-40B4-BE49-F238E27FC236}">
                  <a16:creationId xmlns:a16="http://schemas.microsoft.com/office/drawing/2014/main" id="{0003E705-4BC2-4B66-9EA1-5C22F52F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375"/>
              <a:ext cx="50" cy="309"/>
            </a:xfrm>
            <a:custGeom>
              <a:avLst/>
              <a:gdLst>
                <a:gd name="T0" fmla="*/ 159 w 28"/>
                <a:gd name="T1" fmla="*/ 23 h 161"/>
                <a:gd name="T2" fmla="*/ 52 w 28"/>
                <a:gd name="T3" fmla="*/ 140 h 161"/>
                <a:gd name="T4" fmla="*/ 73 w 28"/>
                <a:gd name="T5" fmla="*/ 424 h 161"/>
                <a:gd name="T6" fmla="*/ 125 w 28"/>
                <a:gd name="T7" fmla="*/ 777 h 161"/>
                <a:gd name="T8" fmla="*/ 125 w 28"/>
                <a:gd name="T9" fmla="*/ 954 h 161"/>
                <a:gd name="T10" fmla="*/ 109 w 28"/>
                <a:gd name="T11" fmla="*/ 1138 h 161"/>
                <a:gd name="T12" fmla="*/ 102 w 28"/>
                <a:gd name="T13" fmla="*/ 1069 h 161"/>
                <a:gd name="T14" fmla="*/ 96 w 28"/>
                <a:gd name="T15" fmla="*/ 933 h 161"/>
                <a:gd name="T16" fmla="*/ 86 w 28"/>
                <a:gd name="T17" fmla="*/ 729 h 161"/>
                <a:gd name="T18" fmla="*/ 29 w 28"/>
                <a:gd name="T19" fmla="*/ 416 h 161"/>
                <a:gd name="T20" fmla="*/ 41 w 28"/>
                <a:gd name="T21" fmla="*/ 100 h 161"/>
                <a:gd name="T22" fmla="*/ 96 w 28"/>
                <a:gd name="T23" fmla="*/ 15 h 161"/>
                <a:gd name="T24" fmla="*/ 146 w 28"/>
                <a:gd name="T25" fmla="*/ 23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61">
                  <a:moveTo>
                    <a:pt x="28" y="3"/>
                  </a:moveTo>
                  <a:cubicBezTo>
                    <a:pt x="18" y="1"/>
                    <a:pt x="11" y="13"/>
                    <a:pt x="9" y="20"/>
                  </a:cubicBezTo>
                  <a:cubicBezTo>
                    <a:pt x="5" y="34"/>
                    <a:pt x="10" y="47"/>
                    <a:pt x="13" y="60"/>
                  </a:cubicBezTo>
                  <a:cubicBezTo>
                    <a:pt x="18" y="77"/>
                    <a:pt x="21" y="93"/>
                    <a:pt x="22" y="110"/>
                  </a:cubicBezTo>
                  <a:cubicBezTo>
                    <a:pt x="23" y="118"/>
                    <a:pt x="23" y="126"/>
                    <a:pt x="22" y="135"/>
                  </a:cubicBezTo>
                  <a:cubicBezTo>
                    <a:pt x="22" y="144"/>
                    <a:pt x="19" y="153"/>
                    <a:pt x="19" y="161"/>
                  </a:cubicBezTo>
                  <a:cubicBezTo>
                    <a:pt x="18" y="158"/>
                    <a:pt x="18" y="155"/>
                    <a:pt x="18" y="151"/>
                  </a:cubicBezTo>
                  <a:cubicBezTo>
                    <a:pt x="18" y="145"/>
                    <a:pt x="17" y="138"/>
                    <a:pt x="17" y="132"/>
                  </a:cubicBezTo>
                  <a:cubicBezTo>
                    <a:pt x="16" y="122"/>
                    <a:pt x="16" y="112"/>
                    <a:pt x="15" y="103"/>
                  </a:cubicBezTo>
                  <a:cubicBezTo>
                    <a:pt x="13" y="88"/>
                    <a:pt x="10" y="74"/>
                    <a:pt x="5" y="59"/>
                  </a:cubicBezTo>
                  <a:cubicBezTo>
                    <a:pt x="1" y="45"/>
                    <a:pt x="0" y="28"/>
                    <a:pt x="7" y="14"/>
                  </a:cubicBezTo>
                  <a:cubicBezTo>
                    <a:pt x="9" y="10"/>
                    <a:pt x="12" y="4"/>
                    <a:pt x="17" y="2"/>
                  </a:cubicBezTo>
                  <a:cubicBezTo>
                    <a:pt x="21" y="0"/>
                    <a:pt x="23" y="3"/>
                    <a:pt x="26" y="3"/>
                  </a:cubicBezTo>
                </a:path>
              </a:pathLst>
            </a:custGeom>
            <a:solidFill>
              <a:srgbClr val="E6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7" name="Freeform 263">
              <a:extLst>
                <a:ext uri="{FF2B5EF4-FFF2-40B4-BE49-F238E27FC236}">
                  <a16:creationId xmlns:a16="http://schemas.microsoft.com/office/drawing/2014/main" id="{6F3D1FD9-9100-4FDE-AA1E-A84C965F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244"/>
              <a:ext cx="79" cy="246"/>
            </a:xfrm>
            <a:custGeom>
              <a:avLst/>
              <a:gdLst>
                <a:gd name="T0" fmla="*/ 0 w 44"/>
                <a:gd name="T1" fmla="*/ 0 h 128"/>
                <a:gd name="T2" fmla="*/ 93 w 44"/>
                <a:gd name="T3" fmla="*/ 156 h 128"/>
                <a:gd name="T4" fmla="*/ 181 w 44"/>
                <a:gd name="T5" fmla="*/ 348 h 128"/>
                <a:gd name="T6" fmla="*/ 151 w 44"/>
                <a:gd name="T7" fmla="*/ 909 h 128"/>
                <a:gd name="T8" fmla="*/ 242 w 44"/>
                <a:gd name="T9" fmla="*/ 592 h 128"/>
                <a:gd name="T10" fmla="*/ 226 w 44"/>
                <a:gd name="T11" fmla="*/ 356 h 128"/>
                <a:gd name="T12" fmla="*/ 16 w 44"/>
                <a:gd name="T13" fmla="*/ 1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28">
                  <a:moveTo>
                    <a:pt x="0" y="0"/>
                  </a:moveTo>
                  <a:cubicBezTo>
                    <a:pt x="3" y="8"/>
                    <a:pt x="11" y="16"/>
                    <a:pt x="16" y="22"/>
                  </a:cubicBezTo>
                  <a:cubicBezTo>
                    <a:pt x="22" y="30"/>
                    <a:pt x="27" y="40"/>
                    <a:pt x="31" y="49"/>
                  </a:cubicBezTo>
                  <a:cubicBezTo>
                    <a:pt x="41" y="77"/>
                    <a:pt x="32" y="101"/>
                    <a:pt x="26" y="128"/>
                  </a:cubicBezTo>
                  <a:cubicBezTo>
                    <a:pt x="30" y="113"/>
                    <a:pt x="39" y="99"/>
                    <a:pt x="42" y="83"/>
                  </a:cubicBezTo>
                  <a:cubicBezTo>
                    <a:pt x="43" y="72"/>
                    <a:pt x="44" y="60"/>
                    <a:pt x="39" y="50"/>
                  </a:cubicBezTo>
                  <a:cubicBezTo>
                    <a:pt x="31" y="32"/>
                    <a:pt x="11" y="20"/>
                    <a:pt x="3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8" name="Freeform 264">
              <a:extLst>
                <a:ext uri="{FF2B5EF4-FFF2-40B4-BE49-F238E27FC236}">
                  <a16:creationId xmlns:a16="http://schemas.microsoft.com/office/drawing/2014/main" id="{7DD50E5A-5E73-4ABA-A642-79CB21803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373"/>
              <a:ext cx="23" cy="90"/>
            </a:xfrm>
            <a:custGeom>
              <a:avLst/>
              <a:gdLst>
                <a:gd name="T0" fmla="*/ 0 w 13"/>
                <a:gd name="T1" fmla="*/ 0 h 47"/>
                <a:gd name="T2" fmla="*/ 34 w 13"/>
                <a:gd name="T3" fmla="*/ 329 h 47"/>
                <a:gd name="T4" fmla="*/ 21 w 13"/>
                <a:gd name="T5" fmla="*/ 1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7">
                  <a:moveTo>
                    <a:pt x="0" y="0"/>
                  </a:moveTo>
                  <a:cubicBezTo>
                    <a:pt x="11" y="10"/>
                    <a:pt x="9" y="33"/>
                    <a:pt x="6" y="47"/>
                  </a:cubicBezTo>
                  <a:cubicBezTo>
                    <a:pt x="11" y="32"/>
                    <a:pt x="13" y="16"/>
                    <a:pt x="4" y="2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9" name="Freeform 265">
              <a:extLst>
                <a:ext uri="{FF2B5EF4-FFF2-40B4-BE49-F238E27FC236}">
                  <a16:creationId xmlns:a16="http://schemas.microsoft.com/office/drawing/2014/main" id="{3AD193B3-0C7F-4BEE-89EA-37CC16CE1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586"/>
              <a:ext cx="101" cy="501"/>
            </a:xfrm>
            <a:custGeom>
              <a:avLst/>
              <a:gdLst>
                <a:gd name="T0" fmla="*/ 41 w 56"/>
                <a:gd name="T1" fmla="*/ 15 h 261"/>
                <a:gd name="T2" fmla="*/ 81 w 56"/>
                <a:gd name="T3" fmla="*/ 417 h 261"/>
                <a:gd name="T4" fmla="*/ 227 w 56"/>
                <a:gd name="T5" fmla="*/ 837 h 261"/>
                <a:gd name="T6" fmla="*/ 292 w 56"/>
                <a:gd name="T7" fmla="*/ 1330 h 261"/>
                <a:gd name="T8" fmla="*/ 287 w 56"/>
                <a:gd name="T9" fmla="*/ 1570 h 261"/>
                <a:gd name="T10" fmla="*/ 263 w 56"/>
                <a:gd name="T11" fmla="*/ 1847 h 261"/>
                <a:gd name="T12" fmla="*/ 299 w 56"/>
                <a:gd name="T13" fmla="*/ 1599 h 261"/>
                <a:gd name="T14" fmla="*/ 323 w 56"/>
                <a:gd name="T15" fmla="*/ 1294 h 261"/>
                <a:gd name="T16" fmla="*/ 247 w 56"/>
                <a:gd name="T17" fmla="*/ 806 h 261"/>
                <a:gd name="T18" fmla="*/ 117 w 56"/>
                <a:gd name="T19" fmla="*/ 376 h 261"/>
                <a:gd name="T20" fmla="*/ 72 w 56"/>
                <a:gd name="T21" fmla="*/ 0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61">
                  <a:moveTo>
                    <a:pt x="7" y="2"/>
                  </a:moveTo>
                  <a:cubicBezTo>
                    <a:pt x="7" y="22"/>
                    <a:pt x="5" y="40"/>
                    <a:pt x="14" y="59"/>
                  </a:cubicBezTo>
                  <a:cubicBezTo>
                    <a:pt x="23" y="78"/>
                    <a:pt x="35" y="97"/>
                    <a:pt x="39" y="118"/>
                  </a:cubicBezTo>
                  <a:cubicBezTo>
                    <a:pt x="44" y="141"/>
                    <a:pt x="50" y="164"/>
                    <a:pt x="50" y="188"/>
                  </a:cubicBezTo>
                  <a:cubicBezTo>
                    <a:pt x="50" y="199"/>
                    <a:pt x="50" y="211"/>
                    <a:pt x="49" y="222"/>
                  </a:cubicBezTo>
                  <a:cubicBezTo>
                    <a:pt x="49" y="235"/>
                    <a:pt x="44" y="248"/>
                    <a:pt x="45" y="261"/>
                  </a:cubicBezTo>
                  <a:cubicBezTo>
                    <a:pt x="45" y="250"/>
                    <a:pt x="50" y="237"/>
                    <a:pt x="51" y="226"/>
                  </a:cubicBezTo>
                  <a:cubicBezTo>
                    <a:pt x="54" y="211"/>
                    <a:pt x="54" y="198"/>
                    <a:pt x="55" y="183"/>
                  </a:cubicBezTo>
                  <a:cubicBezTo>
                    <a:pt x="56" y="159"/>
                    <a:pt x="51" y="136"/>
                    <a:pt x="42" y="114"/>
                  </a:cubicBezTo>
                  <a:cubicBezTo>
                    <a:pt x="34" y="94"/>
                    <a:pt x="26" y="74"/>
                    <a:pt x="20" y="53"/>
                  </a:cubicBezTo>
                  <a:cubicBezTo>
                    <a:pt x="16" y="42"/>
                    <a:pt x="0" y="10"/>
                    <a:pt x="12" y="0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0" name="Freeform 266">
              <a:extLst>
                <a:ext uri="{FF2B5EF4-FFF2-40B4-BE49-F238E27FC236}">
                  <a16:creationId xmlns:a16="http://schemas.microsoft.com/office/drawing/2014/main" id="{20A0283E-B697-4EEF-B0A9-4424EC7E0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555"/>
              <a:ext cx="118" cy="378"/>
            </a:xfrm>
            <a:custGeom>
              <a:avLst/>
              <a:gdLst>
                <a:gd name="T0" fmla="*/ 109 w 66"/>
                <a:gd name="T1" fmla="*/ 0 h 197"/>
                <a:gd name="T2" fmla="*/ 252 w 66"/>
                <a:gd name="T3" fmla="*/ 714 h 197"/>
                <a:gd name="T4" fmla="*/ 336 w 66"/>
                <a:gd name="T5" fmla="*/ 1391 h 197"/>
                <a:gd name="T6" fmla="*/ 341 w 66"/>
                <a:gd name="T7" fmla="*/ 938 h 197"/>
                <a:gd name="T8" fmla="*/ 256 w 66"/>
                <a:gd name="T9" fmla="*/ 622 h 197"/>
                <a:gd name="T10" fmla="*/ 125 w 66"/>
                <a:gd name="T11" fmla="*/ 332 h 197"/>
                <a:gd name="T12" fmla="*/ 97 w 66"/>
                <a:gd name="T13" fmla="*/ 8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97">
                  <a:moveTo>
                    <a:pt x="19" y="0"/>
                  </a:moveTo>
                  <a:cubicBezTo>
                    <a:pt x="0" y="39"/>
                    <a:pt x="28" y="69"/>
                    <a:pt x="44" y="101"/>
                  </a:cubicBezTo>
                  <a:cubicBezTo>
                    <a:pt x="58" y="131"/>
                    <a:pt x="59" y="164"/>
                    <a:pt x="59" y="197"/>
                  </a:cubicBezTo>
                  <a:cubicBezTo>
                    <a:pt x="66" y="179"/>
                    <a:pt x="62" y="153"/>
                    <a:pt x="60" y="133"/>
                  </a:cubicBezTo>
                  <a:cubicBezTo>
                    <a:pt x="58" y="116"/>
                    <a:pt x="54" y="103"/>
                    <a:pt x="45" y="88"/>
                  </a:cubicBezTo>
                  <a:cubicBezTo>
                    <a:pt x="37" y="75"/>
                    <a:pt x="27" y="62"/>
                    <a:pt x="22" y="47"/>
                  </a:cubicBezTo>
                  <a:cubicBezTo>
                    <a:pt x="17" y="33"/>
                    <a:pt x="17" y="17"/>
                    <a:pt x="17" y="1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1" name="Freeform 267">
              <a:extLst>
                <a:ext uri="{FF2B5EF4-FFF2-40B4-BE49-F238E27FC236}">
                  <a16:creationId xmlns:a16="http://schemas.microsoft.com/office/drawing/2014/main" id="{A0A1EE6C-1DD5-4AB9-9B6E-12868C916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574"/>
              <a:ext cx="73" cy="470"/>
            </a:xfrm>
            <a:custGeom>
              <a:avLst/>
              <a:gdLst>
                <a:gd name="T0" fmla="*/ 0 w 41"/>
                <a:gd name="T1" fmla="*/ 0 h 245"/>
                <a:gd name="T2" fmla="*/ 45 w 41"/>
                <a:gd name="T3" fmla="*/ 460 h 245"/>
                <a:gd name="T4" fmla="*/ 167 w 41"/>
                <a:gd name="T5" fmla="*/ 806 h 245"/>
                <a:gd name="T6" fmla="*/ 151 w 41"/>
                <a:gd name="T7" fmla="*/ 1230 h 245"/>
                <a:gd name="T8" fmla="*/ 109 w 41"/>
                <a:gd name="T9" fmla="*/ 1468 h 245"/>
                <a:gd name="T10" fmla="*/ 57 w 41"/>
                <a:gd name="T11" fmla="*/ 1730 h 245"/>
                <a:gd name="T12" fmla="*/ 123 w 41"/>
                <a:gd name="T13" fmla="*/ 1506 h 245"/>
                <a:gd name="T14" fmla="*/ 187 w 41"/>
                <a:gd name="T15" fmla="*/ 1230 h 245"/>
                <a:gd name="T16" fmla="*/ 215 w 41"/>
                <a:gd name="T17" fmla="*/ 846 h 245"/>
                <a:gd name="T18" fmla="*/ 130 w 41"/>
                <a:gd name="T19" fmla="*/ 493 h 245"/>
                <a:gd name="T20" fmla="*/ 28 w 41"/>
                <a:gd name="T21" fmla="*/ 113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245">
                  <a:moveTo>
                    <a:pt x="0" y="0"/>
                  </a:moveTo>
                  <a:cubicBezTo>
                    <a:pt x="0" y="22"/>
                    <a:pt x="1" y="44"/>
                    <a:pt x="8" y="65"/>
                  </a:cubicBezTo>
                  <a:cubicBezTo>
                    <a:pt x="13" y="83"/>
                    <a:pt x="26" y="96"/>
                    <a:pt x="30" y="114"/>
                  </a:cubicBezTo>
                  <a:cubicBezTo>
                    <a:pt x="34" y="134"/>
                    <a:pt x="31" y="154"/>
                    <a:pt x="27" y="174"/>
                  </a:cubicBezTo>
                  <a:cubicBezTo>
                    <a:pt x="25" y="186"/>
                    <a:pt x="22" y="197"/>
                    <a:pt x="19" y="208"/>
                  </a:cubicBezTo>
                  <a:cubicBezTo>
                    <a:pt x="17" y="219"/>
                    <a:pt x="8" y="234"/>
                    <a:pt x="10" y="245"/>
                  </a:cubicBezTo>
                  <a:cubicBezTo>
                    <a:pt x="16" y="239"/>
                    <a:pt x="19" y="221"/>
                    <a:pt x="22" y="213"/>
                  </a:cubicBezTo>
                  <a:cubicBezTo>
                    <a:pt x="26" y="200"/>
                    <a:pt x="30" y="187"/>
                    <a:pt x="33" y="174"/>
                  </a:cubicBezTo>
                  <a:cubicBezTo>
                    <a:pt x="38" y="157"/>
                    <a:pt x="41" y="137"/>
                    <a:pt x="38" y="120"/>
                  </a:cubicBezTo>
                  <a:cubicBezTo>
                    <a:pt x="35" y="103"/>
                    <a:pt x="30" y="85"/>
                    <a:pt x="23" y="70"/>
                  </a:cubicBezTo>
                  <a:cubicBezTo>
                    <a:pt x="14" y="52"/>
                    <a:pt x="5" y="37"/>
                    <a:pt x="5" y="1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2" name="Freeform 268">
              <a:extLst>
                <a:ext uri="{FF2B5EF4-FFF2-40B4-BE49-F238E27FC236}">
                  <a16:creationId xmlns:a16="http://schemas.microsoft.com/office/drawing/2014/main" id="{588AA1FF-8995-48F4-BD2D-71D191BBE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3217"/>
              <a:ext cx="31" cy="31"/>
            </a:xfrm>
            <a:custGeom>
              <a:avLst/>
              <a:gdLst>
                <a:gd name="T0" fmla="*/ 0 w 17"/>
                <a:gd name="T1" fmla="*/ 0 h 16"/>
                <a:gd name="T2" fmla="*/ 89 w 17"/>
                <a:gd name="T3" fmla="*/ 116 h 16"/>
                <a:gd name="T4" fmla="*/ 80 w 17"/>
                <a:gd name="T5" fmla="*/ 23 h 16"/>
                <a:gd name="T6" fmla="*/ 86 w 17"/>
                <a:gd name="T7" fmla="*/ 64 h 16"/>
                <a:gd name="T8" fmla="*/ 29 w 1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4" y="6"/>
                    <a:pt x="7" y="15"/>
                    <a:pt x="15" y="16"/>
                  </a:cubicBezTo>
                  <a:cubicBezTo>
                    <a:pt x="17" y="12"/>
                    <a:pt x="14" y="8"/>
                    <a:pt x="13" y="3"/>
                  </a:cubicBezTo>
                  <a:cubicBezTo>
                    <a:pt x="14" y="5"/>
                    <a:pt x="14" y="7"/>
                    <a:pt x="14" y="9"/>
                  </a:cubicBezTo>
                  <a:cubicBezTo>
                    <a:pt x="10" y="9"/>
                    <a:pt x="6" y="6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3" name="Freeform 269">
              <a:extLst>
                <a:ext uri="{FF2B5EF4-FFF2-40B4-BE49-F238E27FC236}">
                  <a16:creationId xmlns:a16="http://schemas.microsoft.com/office/drawing/2014/main" id="{59C34D3E-E546-41EC-A44C-1C07F7A4D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3066"/>
              <a:ext cx="21" cy="48"/>
            </a:xfrm>
            <a:custGeom>
              <a:avLst/>
              <a:gdLst>
                <a:gd name="T0" fmla="*/ 33 w 12"/>
                <a:gd name="T1" fmla="*/ 0 h 25"/>
                <a:gd name="T2" fmla="*/ 65 w 12"/>
                <a:gd name="T3" fmla="*/ 56 h 25"/>
                <a:gd name="T4" fmla="*/ 58 w 12"/>
                <a:gd name="T5" fmla="*/ 84 h 25"/>
                <a:gd name="T6" fmla="*/ 33 w 12"/>
                <a:gd name="T7" fmla="*/ 2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0" y="8"/>
                    <a:pt x="9" y="25"/>
                    <a:pt x="12" y="8"/>
                  </a:cubicBezTo>
                  <a:cubicBezTo>
                    <a:pt x="11" y="9"/>
                    <a:pt x="11" y="10"/>
                    <a:pt x="11" y="12"/>
                  </a:cubicBezTo>
                  <a:cubicBezTo>
                    <a:pt x="6" y="12"/>
                    <a:pt x="5" y="7"/>
                    <a:pt x="6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4" name="Freeform 270">
              <a:extLst>
                <a:ext uri="{FF2B5EF4-FFF2-40B4-BE49-F238E27FC236}">
                  <a16:creationId xmlns:a16="http://schemas.microsoft.com/office/drawing/2014/main" id="{D7EF3CCE-EDCE-4B32-869C-A2F28A7BB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190"/>
              <a:ext cx="23" cy="81"/>
            </a:xfrm>
            <a:custGeom>
              <a:avLst/>
              <a:gdLst>
                <a:gd name="T0" fmla="*/ 12 w 13"/>
                <a:gd name="T1" fmla="*/ 0 h 42"/>
                <a:gd name="T2" fmla="*/ 65 w 13"/>
                <a:gd name="T3" fmla="*/ 301 h 42"/>
                <a:gd name="T4" fmla="*/ 28 w 13"/>
                <a:gd name="T5" fmla="*/ 2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2" y="0"/>
                  </a:moveTo>
                  <a:cubicBezTo>
                    <a:pt x="0" y="7"/>
                    <a:pt x="4" y="40"/>
                    <a:pt x="12" y="42"/>
                  </a:cubicBezTo>
                  <a:cubicBezTo>
                    <a:pt x="13" y="33"/>
                    <a:pt x="10" y="10"/>
                    <a:pt x="5" y="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5" name="Freeform 271">
              <a:extLst>
                <a:ext uri="{FF2B5EF4-FFF2-40B4-BE49-F238E27FC236}">
                  <a16:creationId xmlns:a16="http://schemas.microsoft.com/office/drawing/2014/main" id="{9DDC30CB-1D7B-4CDB-9991-77F81C84C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532"/>
              <a:ext cx="62" cy="263"/>
            </a:xfrm>
            <a:custGeom>
              <a:avLst/>
              <a:gdLst>
                <a:gd name="T0" fmla="*/ 44 w 34"/>
                <a:gd name="T1" fmla="*/ 0 h 137"/>
                <a:gd name="T2" fmla="*/ 126 w 34"/>
                <a:gd name="T3" fmla="*/ 516 h 137"/>
                <a:gd name="T4" fmla="*/ 153 w 34"/>
                <a:gd name="T5" fmla="*/ 969 h 137"/>
                <a:gd name="T6" fmla="*/ 133 w 34"/>
                <a:gd name="T7" fmla="*/ 476 h 137"/>
                <a:gd name="T8" fmla="*/ 53 w 34"/>
                <a:gd name="T9" fmla="*/ 4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37">
                  <a:moveTo>
                    <a:pt x="7" y="0"/>
                  </a:moveTo>
                  <a:cubicBezTo>
                    <a:pt x="0" y="27"/>
                    <a:pt x="11" y="49"/>
                    <a:pt x="21" y="73"/>
                  </a:cubicBezTo>
                  <a:cubicBezTo>
                    <a:pt x="28" y="90"/>
                    <a:pt x="34" y="120"/>
                    <a:pt x="25" y="137"/>
                  </a:cubicBezTo>
                  <a:cubicBezTo>
                    <a:pt x="33" y="113"/>
                    <a:pt x="33" y="90"/>
                    <a:pt x="22" y="67"/>
                  </a:cubicBezTo>
                  <a:cubicBezTo>
                    <a:pt x="12" y="46"/>
                    <a:pt x="10" y="28"/>
                    <a:pt x="9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6" name="Freeform 272">
              <a:extLst>
                <a:ext uri="{FF2B5EF4-FFF2-40B4-BE49-F238E27FC236}">
                  <a16:creationId xmlns:a16="http://schemas.microsoft.com/office/drawing/2014/main" id="{1BB9DECF-6462-484E-8977-09DB974D8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588"/>
              <a:ext cx="49" cy="376"/>
            </a:xfrm>
            <a:custGeom>
              <a:avLst/>
              <a:gdLst>
                <a:gd name="T0" fmla="*/ 162 w 27"/>
                <a:gd name="T1" fmla="*/ 0 h 196"/>
                <a:gd name="T2" fmla="*/ 118 w 27"/>
                <a:gd name="T3" fmla="*/ 468 h 196"/>
                <a:gd name="T4" fmla="*/ 36 w 27"/>
                <a:gd name="T5" fmla="*/ 740 h 196"/>
                <a:gd name="T6" fmla="*/ 149 w 27"/>
                <a:gd name="T7" fmla="*/ 1383 h 196"/>
                <a:gd name="T8" fmla="*/ 73 w 27"/>
                <a:gd name="T9" fmla="*/ 994 h 196"/>
                <a:gd name="T10" fmla="*/ 82 w 27"/>
                <a:gd name="T11" fmla="*/ 670 h 196"/>
                <a:gd name="T12" fmla="*/ 154 w 27"/>
                <a:gd name="T13" fmla="*/ 376 h 196"/>
                <a:gd name="T14" fmla="*/ 149 w 27"/>
                <a:gd name="T15" fmla="*/ 107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6">
                  <a:moveTo>
                    <a:pt x="27" y="0"/>
                  </a:moveTo>
                  <a:cubicBezTo>
                    <a:pt x="27" y="22"/>
                    <a:pt x="27" y="45"/>
                    <a:pt x="20" y="66"/>
                  </a:cubicBezTo>
                  <a:cubicBezTo>
                    <a:pt x="16" y="79"/>
                    <a:pt x="8" y="91"/>
                    <a:pt x="6" y="105"/>
                  </a:cubicBezTo>
                  <a:cubicBezTo>
                    <a:pt x="0" y="134"/>
                    <a:pt x="12" y="170"/>
                    <a:pt x="25" y="196"/>
                  </a:cubicBezTo>
                  <a:cubicBezTo>
                    <a:pt x="16" y="181"/>
                    <a:pt x="14" y="158"/>
                    <a:pt x="12" y="141"/>
                  </a:cubicBezTo>
                  <a:cubicBezTo>
                    <a:pt x="11" y="127"/>
                    <a:pt x="10" y="110"/>
                    <a:pt x="14" y="95"/>
                  </a:cubicBezTo>
                  <a:cubicBezTo>
                    <a:pt x="19" y="81"/>
                    <a:pt x="25" y="68"/>
                    <a:pt x="26" y="53"/>
                  </a:cubicBezTo>
                  <a:cubicBezTo>
                    <a:pt x="27" y="40"/>
                    <a:pt x="25" y="28"/>
                    <a:pt x="25" y="1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7" name="Freeform 273">
              <a:extLst>
                <a:ext uri="{FF2B5EF4-FFF2-40B4-BE49-F238E27FC236}">
                  <a16:creationId xmlns:a16="http://schemas.microsoft.com/office/drawing/2014/main" id="{3AF8629B-CC0D-4735-888D-F3DD428B8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517"/>
              <a:ext cx="66" cy="337"/>
            </a:xfrm>
            <a:custGeom>
              <a:avLst/>
              <a:gdLst>
                <a:gd name="T0" fmla="*/ 93 w 37"/>
                <a:gd name="T1" fmla="*/ 0 h 176"/>
                <a:gd name="T2" fmla="*/ 118 w 37"/>
                <a:gd name="T3" fmla="*/ 653 h 176"/>
                <a:gd name="T4" fmla="*/ 29 w 37"/>
                <a:gd name="T5" fmla="*/ 1235 h 176"/>
                <a:gd name="T6" fmla="*/ 198 w 37"/>
                <a:gd name="T7" fmla="*/ 521 h 176"/>
                <a:gd name="T8" fmla="*/ 194 w 37"/>
                <a:gd name="T9" fmla="*/ 260 h 176"/>
                <a:gd name="T10" fmla="*/ 130 w 37"/>
                <a:gd name="T11" fmla="*/ 92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76">
                  <a:moveTo>
                    <a:pt x="16" y="0"/>
                  </a:moveTo>
                  <a:cubicBezTo>
                    <a:pt x="37" y="21"/>
                    <a:pt x="29" y="67"/>
                    <a:pt x="21" y="93"/>
                  </a:cubicBezTo>
                  <a:cubicBezTo>
                    <a:pt x="13" y="118"/>
                    <a:pt x="0" y="149"/>
                    <a:pt x="5" y="176"/>
                  </a:cubicBezTo>
                  <a:cubicBezTo>
                    <a:pt x="3" y="141"/>
                    <a:pt x="31" y="109"/>
                    <a:pt x="35" y="74"/>
                  </a:cubicBezTo>
                  <a:cubicBezTo>
                    <a:pt x="36" y="62"/>
                    <a:pt x="36" y="49"/>
                    <a:pt x="34" y="37"/>
                  </a:cubicBezTo>
                  <a:cubicBezTo>
                    <a:pt x="32" y="27"/>
                    <a:pt x="26" y="21"/>
                    <a:pt x="23" y="13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8" name="Freeform 274">
              <a:extLst>
                <a:ext uri="{FF2B5EF4-FFF2-40B4-BE49-F238E27FC236}">
                  <a16:creationId xmlns:a16="http://schemas.microsoft.com/office/drawing/2014/main" id="{0CC7EF75-0AD0-4A61-A7B6-505E6B35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210"/>
              <a:ext cx="301" cy="458"/>
            </a:xfrm>
            <a:custGeom>
              <a:avLst/>
              <a:gdLst>
                <a:gd name="T0" fmla="*/ 36 w 167"/>
                <a:gd name="T1" fmla="*/ 63 h 239"/>
                <a:gd name="T2" fmla="*/ 825 w 167"/>
                <a:gd name="T3" fmla="*/ 429 h 239"/>
                <a:gd name="T4" fmla="*/ 964 w 167"/>
                <a:gd name="T5" fmla="*/ 899 h 239"/>
                <a:gd name="T6" fmla="*/ 971 w 167"/>
                <a:gd name="T7" fmla="*/ 1543 h 239"/>
                <a:gd name="T8" fmla="*/ 962 w 167"/>
                <a:gd name="T9" fmla="*/ 1683 h 239"/>
                <a:gd name="T10" fmla="*/ 633 w 167"/>
                <a:gd name="T11" fmla="*/ 408 h 239"/>
                <a:gd name="T12" fmla="*/ 270 w 167"/>
                <a:gd name="T13" fmla="*/ 148 h 239"/>
                <a:gd name="T14" fmla="*/ 0 w 167"/>
                <a:gd name="T15" fmla="*/ 3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39">
                  <a:moveTo>
                    <a:pt x="6" y="9"/>
                  </a:moveTo>
                  <a:cubicBezTo>
                    <a:pt x="50" y="0"/>
                    <a:pt x="110" y="30"/>
                    <a:pt x="141" y="61"/>
                  </a:cubicBezTo>
                  <a:cubicBezTo>
                    <a:pt x="158" y="79"/>
                    <a:pt x="163" y="104"/>
                    <a:pt x="165" y="128"/>
                  </a:cubicBezTo>
                  <a:cubicBezTo>
                    <a:pt x="167" y="158"/>
                    <a:pt x="167" y="189"/>
                    <a:pt x="166" y="219"/>
                  </a:cubicBezTo>
                  <a:cubicBezTo>
                    <a:pt x="165" y="226"/>
                    <a:pt x="165" y="232"/>
                    <a:pt x="164" y="239"/>
                  </a:cubicBezTo>
                  <a:cubicBezTo>
                    <a:pt x="166" y="176"/>
                    <a:pt x="153" y="104"/>
                    <a:pt x="108" y="58"/>
                  </a:cubicBezTo>
                  <a:cubicBezTo>
                    <a:pt x="93" y="41"/>
                    <a:pt x="67" y="31"/>
                    <a:pt x="46" y="21"/>
                  </a:cubicBezTo>
                  <a:cubicBezTo>
                    <a:pt x="33" y="15"/>
                    <a:pt x="11" y="14"/>
                    <a:pt x="0" y="5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9" name="Freeform 275">
              <a:extLst>
                <a:ext uri="{FF2B5EF4-FFF2-40B4-BE49-F238E27FC236}">
                  <a16:creationId xmlns:a16="http://schemas.microsoft.com/office/drawing/2014/main" id="{25F899D8-9B33-4A31-AFB6-AF43F9080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233"/>
              <a:ext cx="196" cy="372"/>
            </a:xfrm>
            <a:custGeom>
              <a:avLst/>
              <a:gdLst>
                <a:gd name="T0" fmla="*/ 633 w 109"/>
                <a:gd name="T1" fmla="*/ 15 h 194"/>
                <a:gd name="T2" fmla="*/ 388 w 109"/>
                <a:gd name="T3" fmla="*/ 121 h 194"/>
                <a:gd name="T4" fmla="*/ 169 w 109"/>
                <a:gd name="T5" fmla="*/ 290 h 194"/>
                <a:gd name="T6" fmla="*/ 36 w 109"/>
                <a:gd name="T7" fmla="*/ 777 h 194"/>
                <a:gd name="T8" fmla="*/ 41 w 109"/>
                <a:gd name="T9" fmla="*/ 1367 h 194"/>
                <a:gd name="T10" fmla="*/ 191 w 109"/>
                <a:gd name="T11" fmla="*/ 385 h 194"/>
                <a:gd name="T12" fmla="*/ 620 w 109"/>
                <a:gd name="T13" fmla="*/ 4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94">
                  <a:moveTo>
                    <a:pt x="109" y="2"/>
                  </a:moveTo>
                  <a:cubicBezTo>
                    <a:pt x="97" y="0"/>
                    <a:pt x="77" y="12"/>
                    <a:pt x="67" y="17"/>
                  </a:cubicBezTo>
                  <a:cubicBezTo>
                    <a:pt x="53" y="23"/>
                    <a:pt x="39" y="30"/>
                    <a:pt x="29" y="41"/>
                  </a:cubicBezTo>
                  <a:cubicBezTo>
                    <a:pt x="12" y="58"/>
                    <a:pt x="9" y="86"/>
                    <a:pt x="6" y="110"/>
                  </a:cubicBezTo>
                  <a:cubicBezTo>
                    <a:pt x="3" y="136"/>
                    <a:pt x="0" y="168"/>
                    <a:pt x="7" y="194"/>
                  </a:cubicBezTo>
                  <a:cubicBezTo>
                    <a:pt x="11" y="147"/>
                    <a:pt x="6" y="97"/>
                    <a:pt x="33" y="55"/>
                  </a:cubicBezTo>
                  <a:cubicBezTo>
                    <a:pt x="51" y="29"/>
                    <a:pt x="81" y="21"/>
                    <a:pt x="107" y="6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0" name="Freeform 276">
              <a:extLst>
                <a:ext uri="{FF2B5EF4-FFF2-40B4-BE49-F238E27FC236}">
                  <a16:creationId xmlns:a16="http://schemas.microsoft.com/office/drawing/2014/main" id="{BAD150A5-60D6-48AE-B922-C9DAAF2EF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265"/>
              <a:ext cx="196" cy="319"/>
            </a:xfrm>
            <a:custGeom>
              <a:avLst/>
              <a:gdLst>
                <a:gd name="T0" fmla="*/ 414 w 109"/>
                <a:gd name="T1" fmla="*/ 77 h 166"/>
                <a:gd name="T2" fmla="*/ 88 w 109"/>
                <a:gd name="T3" fmla="*/ 313 h 166"/>
                <a:gd name="T4" fmla="*/ 58 w 109"/>
                <a:gd name="T5" fmla="*/ 830 h 166"/>
                <a:gd name="T6" fmla="*/ 356 w 109"/>
                <a:gd name="T7" fmla="*/ 1149 h 166"/>
                <a:gd name="T8" fmla="*/ 575 w 109"/>
                <a:gd name="T9" fmla="*/ 653 h 166"/>
                <a:gd name="T10" fmla="*/ 408 w 109"/>
                <a:gd name="T11" fmla="*/ 77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166">
                  <a:moveTo>
                    <a:pt x="71" y="11"/>
                  </a:moveTo>
                  <a:cubicBezTo>
                    <a:pt x="51" y="0"/>
                    <a:pt x="25" y="27"/>
                    <a:pt x="15" y="44"/>
                  </a:cubicBezTo>
                  <a:cubicBezTo>
                    <a:pt x="1" y="70"/>
                    <a:pt x="0" y="92"/>
                    <a:pt x="10" y="117"/>
                  </a:cubicBezTo>
                  <a:cubicBezTo>
                    <a:pt x="17" y="137"/>
                    <a:pt x="35" y="166"/>
                    <a:pt x="61" y="162"/>
                  </a:cubicBezTo>
                  <a:cubicBezTo>
                    <a:pt x="87" y="158"/>
                    <a:pt x="93" y="113"/>
                    <a:pt x="99" y="92"/>
                  </a:cubicBezTo>
                  <a:cubicBezTo>
                    <a:pt x="107" y="59"/>
                    <a:pt x="109" y="15"/>
                    <a:pt x="70" y="11"/>
                  </a:cubicBezTo>
                </a:path>
              </a:pathLst>
            </a:custGeom>
            <a:solidFill>
              <a:srgbClr val="EE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1" name="Freeform 277">
              <a:extLst>
                <a:ext uri="{FF2B5EF4-FFF2-40B4-BE49-F238E27FC236}">
                  <a16:creationId xmlns:a16="http://schemas.microsoft.com/office/drawing/2014/main" id="{DC21B396-460E-4CD1-AC60-993BB7B57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294"/>
              <a:ext cx="119" cy="52"/>
            </a:xfrm>
            <a:custGeom>
              <a:avLst/>
              <a:gdLst>
                <a:gd name="T0" fmla="*/ 371 w 66"/>
                <a:gd name="T1" fmla="*/ 129 h 27"/>
                <a:gd name="T2" fmla="*/ 0 w 66"/>
                <a:gd name="T3" fmla="*/ 137 h 27"/>
                <a:gd name="T4" fmla="*/ 388 w 66"/>
                <a:gd name="T5" fmla="*/ 193 h 27"/>
                <a:gd name="T6" fmla="*/ 371 w 66"/>
                <a:gd name="T7" fmla="*/ 12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7">
                  <a:moveTo>
                    <a:pt x="63" y="18"/>
                  </a:moveTo>
                  <a:cubicBezTo>
                    <a:pt x="43" y="5"/>
                    <a:pt x="18" y="0"/>
                    <a:pt x="0" y="19"/>
                  </a:cubicBezTo>
                  <a:cubicBezTo>
                    <a:pt x="17" y="3"/>
                    <a:pt x="53" y="10"/>
                    <a:pt x="66" y="27"/>
                  </a:cubicBezTo>
                  <a:cubicBezTo>
                    <a:pt x="66" y="24"/>
                    <a:pt x="64" y="21"/>
                    <a:pt x="63" y="18"/>
                  </a:cubicBezTo>
                </a:path>
              </a:pathLst>
            </a:custGeom>
            <a:solidFill>
              <a:srgbClr val="F4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2" name="Freeform 278">
              <a:extLst>
                <a:ext uri="{FF2B5EF4-FFF2-40B4-BE49-F238E27FC236}">
                  <a16:creationId xmlns:a16="http://schemas.microsoft.com/office/drawing/2014/main" id="{C6A145B2-96B6-4453-AFFB-3565B49E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307"/>
              <a:ext cx="405" cy="594"/>
            </a:xfrm>
            <a:custGeom>
              <a:avLst/>
              <a:gdLst>
                <a:gd name="T0" fmla="*/ 1312 w 225"/>
                <a:gd name="T1" fmla="*/ 0 h 309"/>
                <a:gd name="T2" fmla="*/ 920 w 225"/>
                <a:gd name="T3" fmla="*/ 129 h 309"/>
                <a:gd name="T4" fmla="*/ 308 w 225"/>
                <a:gd name="T5" fmla="*/ 115 h 309"/>
                <a:gd name="T6" fmla="*/ 153 w 225"/>
                <a:gd name="T7" fmla="*/ 1138 h 309"/>
                <a:gd name="T8" fmla="*/ 175 w 225"/>
                <a:gd name="T9" fmla="*/ 1755 h 309"/>
                <a:gd name="T10" fmla="*/ 146 w 225"/>
                <a:gd name="T11" fmla="*/ 2195 h 309"/>
                <a:gd name="T12" fmla="*/ 198 w 225"/>
                <a:gd name="T13" fmla="*/ 1442 h 309"/>
                <a:gd name="T14" fmla="*/ 187 w 225"/>
                <a:gd name="T15" fmla="*/ 925 h 309"/>
                <a:gd name="T16" fmla="*/ 198 w 225"/>
                <a:gd name="T17" fmla="*/ 384 h 309"/>
                <a:gd name="T18" fmla="*/ 490 w 225"/>
                <a:gd name="T19" fmla="*/ 200 h 309"/>
                <a:gd name="T20" fmla="*/ 949 w 225"/>
                <a:gd name="T21" fmla="*/ 185 h 309"/>
                <a:gd name="T22" fmla="*/ 1154 w 225"/>
                <a:gd name="T23" fmla="*/ 136 h 309"/>
                <a:gd name="T24" fmla="*/ 1296 w 225"/>
                <a:gd name="T25" fmla="*/ 37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5" h="309">
                  <a:moveTo>
                    <a:pt x="225" y="0"/>
                  </a:moveTo>
                  <a:cubicBezTo>
                    <a:pt x="204" y="11"/>
                    <a:pt x="181" y="15"/>
                    <a:pt x="158" y="18"/>
                  </a:cubicBezTo>
                  <a:cubicBezTo>
                    <a:pt x="125" y="20"/>
                    <a:pt x="85" y="3"/>
                    <a:pt x="53" y="16"/>
                  </a:cubicBezTo>
                  <a:cubicBezTo>
                    <a:pt x="0" y="37"/>
                    <a:pt x="23" y="118"/>
                    <a:pt x="26" y="160"/>
                  </a:cubicBezTo>
                  <a:cubicBezTo>
                    <a:pt x="28" y="189"/>
                    <a:pt x="30" y="218"/>
                    <a:pt x="30" y="247"/>
                  </a:cubicBezTo>
                  <a:cubicBezTo>
                    <a:pt x="30" y="265"/>
                    <a:pt x="33" y="293"/>
                    <a:pt x="25" y="309"/>
                  </a:cubicBezTo>
                  <a:cubicBezTo>
                    <a:pt x="33" y="274"/>
                    <a:pt x="31" y="239"/>
                    <a:pt x="34" y="203"/>
                  </a:cubicBezTo>
                  <a:cubicBezTo>
                    <a:pt x="36" y="179"/>
                    <a:pt x="34" y="154"/>
                    <a:pt x="32" y="130"/>
                  </a:cubicBezTo>
                  <a:cubicBezTo>
                    <a:pt x="30" y="104"/>
                    <a:pt x="23" y="81"/>
                    <a:pt x="34" y="54"/>
                  </a:cubicBezTo>
                  <a:cubicBezTo>
                    <a:pt x="44" y="30"/>
                    <a:pt x="60" y="28"/>
                    <a:pt x="84" y="28"/>
                  </a:cubicBezTo>
                  <a:cubicBezTo>
                    <a:pt x="111" y="28"/>
                    <a:pt x="136" y="30"/>
                    <a:pt x="163" y="26"/>
                  </a:cubicBezTo>
                  <a:cubicBezTo>
                    <a:pt x="175" y="25"/>
                    <a:pt x="188" y="24"/>
                    <a:pt x="198" y="19"/>
                  </a:cubicBezTo>
                  <a:cubicBezTo>
                    <a:pt x="206" y="16"/>
                    <a:pt x="214" y="7"/>
                    <a:pt x="22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3" name="Oval 279">
              <a:extLst>
                <a:ext uri="{FF2B5EF4-FFF2-40B4-BE49-F238E27FC236}">
                  <a16:creationId xmlns:a16="http://schemas.microsoft.com/office/drawing/2014/main" id="{BE4E6E1D-C345-4E61-B275-A656D9EA2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1833"/>
              <a:ext cx="20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84" name="Oval 280">
              <a:extLst>
                <a:ext uri="{FF2B5EF4-FFF2-40B4-BE49-F238E27FC236}">
                  <a16:creationId xmlns:a16="http://schemas.microsoft.com/office/drawing/2014/main" id="{F70423CA-D6D4-4E69-B477-0C1670B7F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1901"/>
              <a:ext cx="1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85" name="Oval 281">
              <a:extLst>
                <a:ext uri="{FF2B5EF4-FFF2-40B4-BE49-F238E27FC236}">
                  <a16:creationId xmlns:a16="http://schemas.microsoft.com/office/drawing/2014/main" id="{ABB55DE6-EF88-4400-AFEA-CE87AF173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9" y="129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86" name="Oval 282">
              <a:extLst>
                <a:ext uri="{FF2B5EF4-FFF2-40B4-BE49-F238E27FC236}">
                  <a16:creationId xmlns:a16="http://schemas.microsoft.com/office/drawing/2014/main" id="{69AE33A5-71E9-401D-BF1E-4B9119410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304"/>
              <a:ext cx="39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87" name="Oval 283">
              <a:extLst>
                <a:ext uri="{FF2B5EF4-FFF2-40B4-BE49-F238E27FC236}">
                  <a16:creationId xmlns:a16="http://schemas.microsoft.com/office/drawing/2014/main" id="{D6E1ECDE-C8A3-4F21-BFB5-B5606E783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229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88" name="Freeform 284">
              <a:extLst>
                <a:ext uri="{FF2B5EF4-FFF2-40B4-BE49-F238E27FC236}">
                  <a16:creationId xmlns:a16="http://schemas.microsoft.com/office/drawing/2014/main" id="{E90BCBBE-1920-4AEF-92D7-A5988523D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519"/>
              <a:ext cx="38" cy="211"/>
            </a:xfrm>
            <a:custGeom>
              <a:avLst/>
              <a:gdLst>
                <a:gd name="T0" fmla="*/ 36 w 21"/>
                <a:gd name="T1" fmla="*/ 0 h 110"/>
                <a:gd name="T2" fmla="*/ 7 w 21"/>
                <a:gd name="T3" fmla="*/ 353 h 110"/>
                <a:gd name="T4" fmla="*/ 125 w 21"/>
                <a:gd name="T5" fmla="*/ 777 h 110"/>
                <a:gd name="T6" fmla="*/ 36 w 21"/>
                <a:gd name="T7" fmla="*/ 401 h 110"/>
                <a:gd name="T8" fmla="*/ 24 w 21"/>
                <a:gd name="T9" fmla="*/ 92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0">
                  <a:moveTo>
                    <a:pt x="6" y="0"/>
                  </a:moveTo>
                  <a:cubicBezTo>
                    <a:pt x="8" y="16"/>
                    <a:pt x="0" y="34"/>
                    <a:pt x="1" y="50"/>
                  </a:cubicBezTo>
                  <a:cubicBezTo>
                    <a:pt x="1" y="70"/>
                    <a:pt x="12" y="92"/>
                    <a:pt x="21" y="110"/>
                  </a:cubicBezTo>
                  <a:cubicBezTo>
                    <a:pt x="15" y="93"/>
                    <a:pt x="9" y="75"/>
                    <a:pt x="6" y="57"/>
                  </a:cubicBezTo>
                  <a:cubicBezTo>
                    <a:pt x="4" y="44"/>
                    <a:pt x="9" y="26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9" name="Freeform 285">
              <a:extLst>
                <a:ext uri="{FF2B5EF4-FFF2-40B4-BE49-F238E27FC236}">
                  <a16:creationId xmlns:a16="http://schemas.microsoft.com/office/drawing/2014/main" id="{8E2E7005-BFDE-43D2-BAEE-D15483FD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893"/>
              <a:ext cx="30" cy="299"/>
            </a:xfrm>
            <a:custGeom>
              <a:avLst/>
              <a:gdLst>
                <a:gd name="T0" fmla="*/ 56 w 17"/>
                <a:gd name="T1" fmla="*/ 0 h 156"/>
                <a:gd name="T2" fmla="*/ 34 w 17"/>
                <a:gd name="T3" fmla="*/ 562 h 156"/>
                <a:gd name="T4" fmla="*/ 34 w 17"/>
                <a:gd name="T5" fmla="*/ 1098 h 156"/>
                <a:gd name="T6" fmla="*/ 65 w 17"/>
                <a:gd name="T7" fmla="*/ 470 h 156"/>
                <a:gd name="T8" fmla="*/ 65 w 17"/>
                <a:gd name="T9" fmla="*/ 44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6">
                  <a:moveTo>
                    <a:pt x="10" y="0"/>
                  </a:moveTo>
                  <a:cubicBezTo>
                    <a:pt x="10" y="28"/>
                    <a:pt x="10" y="53"/>
                    <a:pt x="6" y="80"/>
                  </a:cubicBezTo>
                  <a:cubicBezTo>
                    <a:pt x="2" y="104"/>
                    <a:pt x="0" y="132"/>
                    <a:pt x="6" y="156"/>
                  </a:cubicBezTo>
                  <a:cubicBezTo>
                    <a:pt x="5" y="125"/>
                    <a:pt x="8" y="97"/>
                    <a:pt x="12" y="67"/>
                  </a:cubicBezTo>
                  <a:cubicBezTo>
                    <a:pt x="14" y="49"/>
                    <a:pt x="17" y="25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0" name="Freeform 286">
              <a:extLst>
                <a:ext uri="{FF2B5EF4-FFF2-40B4-BE49-F238E27FC236}">
                  <a16:creationId xmlns:a16="http://schemas.microsoft.com/office/drawing/2014/main" id="{C6736696-6256-4B19-B007-C82D774E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2540"/>
              <a:ext cx="22" cy="121"/>
            </a:xfrm>
            <a:custGeom>
              <a:avLst/>
              <a:gdLst>
                <a:gd name="T0" fmla="*/ 37 w 12"/>
                <a:gd name="T1" fmla="*/ 0 h 63"/>
                <a:gd name="T2" fmla="*/ 73 w 12"/>
                <a:gd name="T3" fmla="*/ 446 h 63"/>
                <a:gd name="T4" fmla="*/ 44 w 12"/>
                <a:gd name="T5" fmla="*/ 3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3">
                  <a:moveTo>
                    <a:pt x="6" y="0"/>
                  </a:moveTo>
                  <a:cubicBezTo>
                    <a:pt x="0" y="23"/>
                    <a:pt x="1" y="41"/>
                    <a:pt x="12" y="63"/>
                  </a:cubicBezTo>
                  <a:cubicBezTo>
                    <a:pt x="6" y="48"/>
                    <a:pt x="1" y="21"/>
                    <a:pt x="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1" name="Freeform 287">
              <a:extLst>
                <a:ext uri="{FF2B5EF4-FFF2-40B4-BE49-F238E27FC236}">
                  <a16:creationId xmlns:a16="http://schemas.microsoft.com/office/drawing/2014/main" id="{602666EB-7688-465D-BC57-741EB2FB6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2716"/>
              <a:ext cx="40" cy="144"/>
            </a:xfrm>
            <a:custGeom>
              <a:avLst/>
              <a:gdLst>
                <a:gd name="T0" fmla="*/ 0 w 22"/>
                <a:gd name="T1" fmla="*/ 0 h 75"/>
                <a:gd name="T2" fmla="*/ 60 w 22"/>
                <a:gd name="T3" fmla="*/ 530 h 75"/>
                <a:gd name="T4" fmla="*/ 7 w 22"/>
                <a:gd name="T5" fmla="*/ 3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5">
                  <a:moveTo>
                    <a:pt x="0" y="0"/>
                  </a:moveTo>
                  <a:cubicBezTo>
                    <a:pt x="13" y="16"/>
                    <a:pt x="22" y="59"/>
                    <a:pt x="10" y="75"/>
                  </a:cubicBezTo>
                  <a:cubicBezTo>
                    <a:pt x="9" y="54"/>
                    <a:pt x="16" y="2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2" name="Freeform 288">
              <a:extLst>
                <a:ext uri="{FF2B5EF4-FFF2-40B4-BE49-F238E27FC236}">
                  <a16:creationId xmlns:a16="http://schemas.microsoft.com/office/drawing/2014/main" id="{7A535E5A-607F-408D-BDDC-888C9DAE2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534"/>
              <a:ext cx="34" cy="165"/>
            </a:xfrm>
            <a:custGeom>
              <a:avLst/>
              <a:gdLst>
                <a:gd name="T0" fmla="*/ 64 w 19"/>
                <a:gd name="T1" fmla="*/ 15 h 86"/>
                <a:gd name="T2" fmla="*/ 109 w 19"/>
                <a:gd name="T3" fmla="*/ 608 h 86"/>
                <a:gd name="T4" fmla="*/ 73 w 19"/>
                <a:gd name="T5" fmla="*/ 232 h 86"/>
                <a:gd name="T6" fmla="*/ 73 w 1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6">
                  <a:moveTo>
                    <a:pt x="11" y="2"/>
                  </a:moveTo>
                  <a:cubicBezTo>
                    <a:pt x="5" y="28"/>
                    <a:pt x="0" y="64"/>
                    <a:pt x="19" y="86"/>
                  </a:cubicBezTo>
                  <a:cubicBezTo>
                    <a:pt x="11" y="69"/>
                    <a:pt x="14" y="51"/>
                    <a:pt x="13" y="33"/>
                  </a:cubicBezTo>
                  <a:cubicBezTo>
                    <a:pt x="13" y="24"/>
                    <a:pt x="17" y="8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3" name="Freeform 289">
              <a:extLst>
                <a:ext uri="{FF2B5EF4-FFF2-40B4-BE49-F238E27FC236}">
                  <a16:creationId xmlns:a16="http://schemas.microsoft.com/office/drawing/2014/main" id="{3CEA876E-99DE-4C52-80BE-F2E9F3086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592"/>
              <a:ext cx="44" cy="119"/>
            </a:xfrm>
            <a:custGeom>
              <a:avLst/>
              <a:gdLst>
                <a:gd name="T0" fmla="*/ 94 w 24"/>
                <a:gd name="T1" fmla="*/ 0 h 62"/>
                <a:gd name="T2" fmla="*/ 0 w 24"/>
                <a:gd name="T3" fmla="*/ 438 h 62"/>
                <a:gd name="T4" fmla="*/ 132 w 24"/>
                <a:gd name="T5" fmla="*/ 6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cubicBezTo>
                    <a:pt x="24" y="18"/>
                    <a:pt x="12" y="49"/>
                    <a:pt x="0" y="62"/>
                  </a:cubicBezTo>
                  <a:cubicBezTo>
                    <a:pt x="23" y="53"/>
                    <a:pt x="21" y="29"/>
                    <a:pt x="2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4" name="Freeform 290">
              <a:extLst>
                <a:ext uri="{FF2B5EF4-FFF2-40B4-BE49-F238E27FC236}">
                  <a16:creationId xmlns:a16="http://schemas.microsoft.com/office/drawing/2014/main" id="{F4D6BDEB-9FFC-4B19-BB4D-99C035850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540"/>
              <a:ext cx="36" cy="149"/>
            </a:xfrm>
            <a:custGeom>
              <a:avLst/>
              <a:gdLst>
                <a:gd name="T0" fmla="*/ 13 w 20"/>
                <a:gd name="T1" fmla="*/ 0 h 78"/>
                <a:gd name="T2" fmla="*/ 52 w 20"/>
                <a:gd name="T3" fmla="*/ 252 h 78"/>
                <a:gd name="T4" fmla="*/ 0 w 20"/>
                <a:gd name="T5" fmla="*/ 544 h 78"/>
                <a:gd name="T6" fmla="*/ 45 w 20"/>
                <a:gd name="T7" fmla="*/ 29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8">
                  <a:moveTo>
                    <a:pt x="2" y="0"/>
                  </a:moveTo>
                  <a:cubicBezTo>
                    <a:pt x="3" y="12"/>
                    <a:pt x="8" y="24"/>
                    <a:pt x="9" y="36"/>
                  </a:cubicBezTo>
                  <a:cubicBezTo>
                    <a:pt x="9" y="52"/>
                    <a:pt x="2" y="63"/>
                    <a:pt x="0" y="78"/>
                  </a:cubicBezTo>
                  <a:cubicBezTo>
                    <a:pt x="20" y="61"/>
                    <a:pt x="11" y="27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5" name="Freeform 291">
              <a:extLst>
                <a:ext uri="{FF2B5EF4-FFF2-40B4-BE49-F238E27FC236}">
                  <a16:creationId xmlns:a16="http://schemas.microsoft.com/office/drawing/2014/main" id="{9BF78545-B7A2-434F-95E0-FFF645AD7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133"/>
              <a:ext cx="180" cy="209"/>
            </a:xfrm>
            <a:custGeom>
              <a:avLst/>
              <a:gdLst>
                <a:gd name="T0" fmla="*/ 13 w 100"/>
                <a:gd name="T1" fmla="*/ 0 h 109"/>
                <a:gd name="T2" fmla="*/ 220 w 100"/>
                <a:gd name="T3" fmla="*/ 424 h 109"/>
                <a:gd name="T4" fmla="*/ 409 w 100"/>
                <a:gd name="T5" fmla="*/ 637 h 109"/>
                <a:gd name="T6" fmla="*/ 583 w 100"/>
                <a:gd name="T7" fmla="*/ 769 h 109"/>
                <a:gd name="T8" fmla="*/ 234 w 100"/>
                <a:gd name="T9" fmla="*/ 500 h 109"/>
                <a:gd name="T10" fmla="*/ 13 w 100"/>
                <a:gd name="T11" fmla="*/ 69 h 109"/>
                <a:gd name="T12" fmla="*/ 0 w 100"/>
                <a:gd name="T13" fmla="*/ 63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9">
                  <a:moveTo>
                    <a:pt x="2" y="0"/>
                  </a:moveTo>
                  <a:cubicBezTo>
                    <a:pt x="1" y="21"/>
                    <a:pt x="26" y="47"/>
                    <a:pt x="38" y="60"/>
                  </a:cubicBezTo>
                  <a:cubicBezTo>
                    <a:pt x="47" y="72"/>
                    <a:pt x="58" y="82"/>
                    <a:pt x="70" y="90"/>
                  </a:cubicBezTo>
                  <a:cubicBezTo>
                    <a:pt x="80" y="97"/>
                    <a:pt x="92" y="101"/>
                    <a:pt x="100" y="109"/>
                  </a:cubicBezTo>
                  <a:cubicBezTo>
                    <a:pt x="77" y="100"/>
                    <a:pt x="58" y="89"/>
                    <a:pt x="40" y="71"/>
                  </a:cubicBezTo>
                  <a:cubicBezTo>
                    <a:pt x="28" y="58"/>
                    <a:pt x="0" y="29"/>
                    <a:pt x="2" y="10"/>
                  </a:cubicBezTo>
                  <a:cubicBezTo>
                    <a:pt x="0" y="10"/>
                    <a:pt x="1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5" name="Group 292">
            <a:extLst>
              <a:ext uri="{FF2B5EF4-FFF2-40B4-BE49-F238E27FC236}">
                <a16:creationId xmlns:a16="http://schemas.microsoft.com/office/drawing/2014/main" id="{7AB31EB9-71D6-4053-9B17-08B4505A8AAD}"/>
              </a:ext>
            </a:extLst>
          </p:cNvPr>
          <p:cNvGrpSpPr>
            <a:grpSpLocks/>
          </p:cNvGrpSpPr>
          <p:nvPr/>
        </p:nvGrpSpPr>
        <p:grpSpPr bwMode="auto">
          <a:xfrm>
            <a:off x="4954588" y="1357313"/>
            <a:ext cx="2533650" cy="5000625"/>
            <a:chOff x="2743" y="612"/>
            <a:chExt cx="1414" cy="2791"/>
          </a:xfrm>
        </p:grpSpPr>
        <p:sp>
          <p:nvSpPr>
            <p:cNvPr id="39909" name="Freeform 293">
              <a:extLst>
                <a:ext uri="{FF2B5EF4-FFF2-40B4-BE49-F238E27FC236}">
                  <a16:creationId xmlns:a16="http://schemas.microsoft.com/office/drawing/2014/main" id="{1829EE8C-916F-4A08-8A59-52C6DA00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832"/>
              <a:ext cx="254" cy="1248"/>
            </a:xfrm>
            <a:custGeom>
              <a:avLst/>
              <a:gdLst>
                <a:gd name="T0" fmla="*/ 9 w 512"/>
                <a:gd name="T1" fmla="*/ 152 h 2515"/>
                <a:gd name="T2" fmla="*/ 0 w 512"/>
                <a:gd name="T3" fmla="*/ 139 h 2515"/>
                <a:gd name="T4" fmla="*/ 3 w 512"/>
                <a:gd name="T5" fmla="*/ 123 h 2515"/>
                <a:gd name="T6" fmla="*/ 13 w 512"/>
                <a:gd name="T7" fmla="*/ 113 h 2515"/>
                <a:gd name="T8" fmla="*/ 8 w 512"/>
                <a:gd name="T9" fmla="*/ 99 h 2515"/>
                <a:gd name="T10" fmla="*/ 14 w 512"/>
                <a:gd name="T11" fmla="*/ 82 h 2515"/>
                <a:gd name="T12" fmla="*/ 25 w 512"/>
                <a:gd name="T13" fmla="*/ 75 h 2515"/>
                <a:gd name="T14" fmla="*/ 21 w 512"/>
                <a:gd name="T15" fmla="*/ 65 h 2515"/>
                <a:gd name="T16" fmla="*/ 25 w 512"/>
                <a:gd name="T17" fmla="*/ 48 h 2515"/>
                <a:gd name="T18" fmla="*/ 36 w 512"/>
                <a:gd name="T19" fmla="*/ 39 h 2515"/>
                <a:gd name="T20" fmla="*/ 30 w 512"/>
                <a:gd name="T21" fmla="*/ 28 h 2515"/>
                <a:gd name="T22" fmla="*/ 33 w 512"/>
                <a:gd name="T23" fmla="*/ 10 h 2515"/>
                <a:gd name="T24" fmla="*/ 48 w 512"/>
                <a:gd name="T25" fmla="*/ 1 h 2515"/>
                <a:gd name="T26" fmla="*/ 52 w 512"/>
                <a:gd name="T27" fmla="*/ 1 h 2515"/>
                <a:gd name="T28" fmla="*/ 61 w 512"/>
                <a:gd name="T29" fmla="*/ 16 h 2515"/>
                <a:gd name="T30" fmla="*/ 58 w 512"/>
                <a:gd name="T31" fmla="*/ 33 h 2515"/>
                <a:gd name="T32" fmla="*/ 46 w 512"/>
                <a:gd name="T33" fmla="*/ 42 h 2515"/>
                <a:gd name="T34" fmla="*/ 52 w 512"/>
                <a:gd name="T35" fmla="*/ 56 h 2515"/>
                <a:gd name="T36" fmla="*/ 47 w 512"/>
                <a:gd name="T37" fmla="*/ 73 h 2515"/>
                <a:gd name="T38" fmla="*/ 35 w 512"/>
                <a:gd name="T39" fmla="*/ 79 h 2515"/>
                <a:gd name="T40" fmla="*/ 40 w 512"/>
                <a:gd name="T41" fmla="*/ 93 h 2515"/>
                <a:gd name="T42" fmla="*/ 34 w 512"/>
                <a:gd name="T43" fmla="*/ 109 h 2515"/>
                <a:gd name="T44" fmla="*/ 25 w 512"/>
                <a:gd name="T45" fmla="*/ 116 h 2515"/>
                <a:gd name="T46" fmla="*/ 30 w 512"/>
                <a:gd name="T47" fmla="*/ 128 h 2515"/>
                <a:gd name="T48" fmla="*/ 28 w 512"/>
                <a:gd name="T49" fmla="*/ 145 h 2515"/>
                <a:gd name="T50" fmla="*/ 20 w 512"/>
                <a:gd name="T51" fmla="*/ 153 h 2515"/>
                <a:gd name="T52" fmla="*/ 28 w 512"/>
                <a:gd name="T53" fmla="*/ 163 h 2515"/>
                <a:gd name="T54" fmla="*/ 29 w 512"/>
                <a:gd name="T55" fmla="*/ 181 h 2515"/>
                <a:gd name="T56" fmla="*/ 22 w 512"/>
                <a:gd name="T57" fmla="*/ 190 h 2515"/>
                <a:gd name="T58" fmla="*/ 32 w 512"/>
                <a:gd name="T59" fmla="*/ 198 h 2515"/>
                <a:gd name="T60" fmla="*/ 36 w 512"/>
                <a:gd name="T61" fmla="*/ 215 h 2515"/>
                <a:gd name="T62" fmla="*/ 30 w 512"/>
                <a:gd name="T63" fmla="*/ 228 h 2515"/>
                <a:gd name="T64" fmla="*/ 42 w 512"/>
                <a:gd name="T65" fmla="*/ 237 h 2515"/>
                <a:gd name="T66" fmla="*/ 46 w 512"/>
                <a:gd name="T67" fmla="*/ 254 h 2515"/>
                <a:gd name="T68" fmla="*/ 39 w 512"/>
                <a:gd name="T69" fmla="*/ 266 h 2515"/>
                <a:gd name="T70" fmla="*/ 50 w 512"/>
                <a:gd name="T71" fmla="*/ 275 h 2515"/>
                <a:gd name="T72" fmla="*/ 53 w 512"/>
                <a:gd name="T73" fmla="*/ 293 h 2515"/>
                <a:gd name="T74" fmla="*/ 42 w 512"/>
                <a:gd name="T75" fmla="*/ 306 h 2515"/>
                <a:gd name="T76" fmla="*/ 38 w 512"/>
                <a:gd name="T77" fmla="*/ 307 h 2515"/>
                <a:gd name="T78" fmla="*/ 25 w 512"/>
                <a:gd name="T79" fmla="*/ 298 h 2515"/>
                <a:gd name="T80" fmla="*/ 22 w 512"/>
                <a:gd name="T81" fmla="*/ 281 h 2515"/>
                <a:gd name="T82" fmla="*/ 28 w 512"/>
                <a:gd name="T83" fmla="*/ 268 h 2515"/>
                <a:gd name="T84" fmla="*/ 18 w 512"/>
                <a:gd name="T85" fmla="*/ 261 h 2515"/>
                <a:gd name="T86" fmla="*/ 15 w 512"/>
                <a:gd name="T87" fmla="*/ 243 h 2515"/>
                <a:gd name="T88" fmla="*/ 21 w 512"/>
                <a:gd name="T89" fmla="*/ 230 h 2515"/>
                <a:gd name="T90" fmla="*/ 10 w 512"/>
                <a:gd name="T91" fmla="*/ 222 h 2515"/>
                <a:gd name="T92" fmla="*/ 6 w 512"/>
                <a:gd name="T93" fmla="*/ 205 h 2515"/>
                <a:gd name="T94" fmla="*/ 11 w 512"/>
                <a:gd name="T95" fmla="*/ 192 h 2515"/>
                <a:gd name="T96" fmla="*/ 1 w 512"/>
                <a:gd name="T97" fmla="*/ 182 h 2515"/>
                <a:gd name="T98" fmla="*/ 0 w 512"/>
                <a:gd name="T99" fmla="*/ 164 h 2515"/>
                <a:gd name="T100" fmla="*/ 9 w 512"/>
                <a:gd name="T101" fmla="*/ 152 h 2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12" h="2515">
                  <a:moveTo>
                    <a:pt x="75" y="1247"/>
                  </a:moveTo>
                  <a:cubicBezTo>
                    <a:pt x="40" y="1236"/>
                    <a:pt x="0" y="1191"/>
                    <a:pt x="7" y="1143"/>
                  </a:cubicBezTo>
                  <a:cubicBezTo>
                    <a:pt x="28" y="1001"/>
                    <a:pt x="28" y="1001"/>
                    <a:pt x="28" y="1001"/>
                  </a:cubicBezTo>
                  <a:cubicBezTo>
                    <a:pt x="34" y="958"/>
                    <a:pt x="78" y="934"/>
                    <a:pt x="111" y="926"/>
                  </a:cubicBezTo>
                  <a:cubicBezTo>
                    <a:pt x="79" y="907"/>
                    <a:pt x="51" y="856"/>
                    <a:pt x="68" y="811"/>
                  </a:cubicBezTo>
                  <a:cubicBezTo>
                    <a:pt x="117" y="676"/>
                    <a:pt x="117" y="676"/>
                    <a:pt x="117" y="676"/>
                  </a:cubicBezTo>
                  <a:cubicBezTo>
                    <a:pt x="131" y="638"/>
                    <a:pt x="173" y="623"/>
                    <a:pt x="205" y="619"/>
                  </a:cubicBezTo>
                  <a:cubicBezTo>
                    <a:pt x="185" y="599"/>
                    <a:pt x="160" y="569"/>
                    <a:pt x="170" y="533"/>
                  </a:cubicBezTo>
                  <a:cubicBezTo>
                    <a:pt x="207" y="395"/>
                    <a:pt x="207" y="395"/>
                    <a:pt x="207" y="395"/>
                  </a:cubicBezTo>
                  <a:cubicBezTo>
                    <a:pt x="217" y="355"/>
                    <a:pt x="262" y="326"/>
                    <a:pt x="294" y="319"/>
                  </a:cubicBezTo>
                  <a:cubicBezTo>
                    <a:pt x="269" y="301"/>
                    <a:pt x="236" y="265"/>
                    <a:pt x="245" y="226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85" y="31"/>
                    <a:pt x="349" y="0"/>
                    <a:pt x="392" y="9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2" y="75"/>
                    <a:pt x="500" y="129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7"/>
                    <a:pt x="379" y="340"/>
                  </a:cubicBezTo>
                  <a:cubicBezTo>
                    <a:pt x="405" y="361"/>
                    <a:pt x="434" y="417"/>
                    <a:pt x="423" y="458"/>
                  </a:cubicBezTo>
                  <a:cubicBezTo>
                    <a:pt x="386" y="597"/>
                    <a:pt x="386" y="597"/>
                    <a:pt x="386" y="597"/>
                  </a:cubicBezTo>
                  <a:cubicBezTo>
                    <a:pt x="374" y="641"/>
                    <a:pt x="326" y="649"/>
                    <a:pt x="291" y="649"/>
                  </a:cubicBezTo>
                  <a:cubicBezTo>
                    <a:pt x="314" y="672"/>
                    <a:pt x="339" y="719"/>
                    <a:pt x="325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5" y="925"/>
                    <a:pt x="226" y="938"/>
                    <a:pt x="201" y="945"/>
                  </a:cubicBezTo>
                  <a:cubicBezTo>
                    <a:pt x="224" y="965"/>
                    <a:pt x="253" y="1004"/>
                    <a:pt x="247" y="1042"/>
                  </a:cubicBezTo>
                  <a:cubicBezTo>
                    <a:pt x="227" y="1184"/>
                    <a:pt x="227" y="1184"/>
                    <a:pt x="227" y="1184"/>
                  </a:cubicBezTo>
                  <a:cubicBezTo>
                    <a:pt x="222" y="1219"/>
                    <a:pt x="187" y="1239"/>
                    <a:pt x="163" y="1250"/>
                  </a:cubicBezTo>
                  <a:cubicBezTo>
                    <a:pt x="190" y="1265"/>
                    <a:pt x="228" y="1298"/>
                    <a:pt x="230" y="1339"/>
                  </a:cubicBezTo>
                  <a:cubicBezTo>
                    <a:pt x="234" y="1482"/>
                    <a:pt x="234" y="1482"/>
                    <a:pt x="234" y="1482"/>
                  </a:cubicBezTo>
                  <a:cubicBezTo>
                    <a:pt x="235" y="1515"/>
                    <a:pt x="204" y="1541"/>
                    <a:pt x="184" y="1556"/>
                  </a:cubicBezTo>
                  <a:cubicBezTo>
                    <a:pt x="213" y="1566"/>
                    <a:pt x="254" y="1586"/>
                    <a:pt x="263" y="1624"/>
                  </a:cubicBezTo>
                  <a:cubicBezTo>
                    <a:pt x="296" y="1764"/>
                    <a:pt x="296" y="1764"/>
                    <a:pt x="296" y="1764"/>
                  </a:cubicBezTo>
                  <a:cubicBezTo>
                    <a:pt x="306" y="1806"/>
                    <a:pt x="275" y="1847"/>
                    <a:pt x="248" y="1865"/>
                  </a:cubicBezTo>
                  <a:cubicBezTo>
                    <a:pt x="282" y="1869"/>
                    <a:pt x="332" y="1895"/>
                    <a:pt x="342" y="1940"/>
                  </a:cubicBezTo>
                  <a:cubicBezTo>
                    <a:pt x="373" y="2080"/>
                    <a:pt x="373" y="2080"/>
                    <a:pt x="373" y="2080"/>
                  </a:cubicBezTo>
                  <a:cubicBezTo>
                    <a:pt x="382" y="2122"/>
                    <a:pt x="348" y="2162"/>
                    <a:pt x="319" y="2179"/>
                  </a:cubicBezTo>
                  <a:cubicBezTo>
                    <a:pt x="351" y="2188"/>
                    <a:pt x="399" y="2214"/>
                    <a:pt x="406" y="2256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8" y="2451"/>
                    <a:pt x="389" y="2495"/>
                    <a:pt x="345" y="2503"/>
                  </a:cubicBezTo>
                  <a:cubicBezTo>
                    <a:pt x="315" y="2508"/>
                    <a:pt x="315" y="2508"/>
                    <a:pt x="315" y="2508"/>
                  </a:cubicBezTo>
                  <a:cubicBezTo>
                    <a:pt x="272" y="2515"/>
                    <a:pt x="215" y="2493"/>
                    <a:pt x="206" y="2439"/>
                  </a:cubicBezTo>
                  <a:cubicBezTo>
                    <a:pt x="183" y="2297"/>
                    <a:pt x="183" y="2297"/>
                    <a:pt x="183" y="2297"/>
                  </a:cubicBezTo>
                  <a:cubicBezTo>
                    <a:pt x="176" y="2257"/>
                    <a:pt x="206" y="2214"/>
                    <a:pt x="232" y="2195"/>
                  </a:cubicBezTo>
                  <a:cubicBezTo>
                    <a:pt x="202" y="2189"/>
                    <a:pt x="160" y="2171"/>
                    <a:pt x="151" y="2132"/>
                  </a:cubicBezTo>
                  <a:cubicBezTo>
                    <a:pt x="121" y="1992"/>
                    <a:pt x="121" y="1992"/>
                    <a:pt x="121" y="1992"/>
                  </a:cubicBezTo>
                  <a:cubicBezTo>
                    <a:pt x="111" y="1951"/>
                    <a:pt x="143" y="1904"/>
                    <a:pt x="169" y="1884"/>
                  </a:cubicBezTo>
                  <a:cubicBezTo>
                    <a:pt x="135" y="1882"/>
                    <a:pt x="92" y="1861"/>
                    <a:pt x="81" y="1817"/>
                  </a:cubicBezTo>
                  <a:cubicBezTo>
                    <a:pt x="49" y="1678"/>
                    <a:pt x="49" y="1678"/>
                    <a:pt x="49" y="1678"/>
                  </a:cubicBezTo>
                  <a:cubicBezTo>
                    <a:pt x="39" y="1635"/>
                    <a:pt x="66" y="1591"/>
                    <a:pt x="94" y="1571"/>
                  </a:cubicBezTo>
                  <a:cubicBezTo>
                    <a:pt x="57" y="1566"/>
                    <a:pt x="11" y="1536"/>
                    <a:pt x="10" y="1487"/>
                  </a:cubicBezTo>
                  <a:cubicBezTo>
                    <a:pt x="6" y="1344"/>
                    <a:pt x="6" y="1344"/>
                    <a:pt x="6" y="1344"/>
                  </a:cubicBezTo>
                  <a:cubicBezTo>
                    <a:pt x="5" y="1299"/>
                    <a:pt x="43" y="1261"/>
                    <a:pt x="75" y="1247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0" name="Freeform 294">
              <a:extLst>
                <a:ext uri="{FF2B5EF4-FFF2-40B4-BE49-F238E27FC236}">
                  <a16:creationId xmlns:a16="http://schemas.microsoft.com/office/drawing/2014/main" id="{2D3758B2-541B-437C-853D-96935831CC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7"/>
                <a:gd name="T1" fmla="*/ 193 h 2798"/>
                <a:gd name="T2" fmla="*/ 344 w 2847"/>
                <a:gd name="T3" fmla="*/ 269 h 2798"/>
                <a:gd name="T4" fmla="*/ 344 w 2847"/>
                <a:gd name="T5" fmla="*/ 269 h 2798"/>
                <a:gd name="T6" fmla="*/ 276 w 2847"/>
                <a:gd name="T7" fmla="*/ 48 h 2798"/>
                <a:gd name="T8" fmla="*/ 332 w 2847"/>
                <a:gd name="T9" fmla="*/ 295 h 2798"/>
                <a:gd name="T10" fmla="*/ 284 w 2847"/>
                <a:gd name="T11" fmla="*/ 244 h 2798"/>
                <a:gd name="T12" fmla="*/ 330 w 2847"/>
                <a:gd name="T13" fmla="*/ 263 h 2798"/>
                <a:gd name="T14" fmla="*/ 325 w 2847"/>
                <a:gd name="T15" fmla="*/ 260 h 2798"/>
                <a:gd name="T16" fmla="*/ 318 w 2847"/>
                <a:gd name="T17" fmla="*/ 230 h 2798"/>
                <a:gd name="T18" fmla="*/ 315 w 2847"/>
                <a:gd name="T19" fmla="*/ 225 h 2798"/>
                <a:gd name="T20" fmla="*/ 270 w 2847"/>
                <a:gd name="T21" fmla="*/ 224 h 2798"/>
                <a:gd name="T22" fmla="*/ 270 w 2847"/>
                <a:gd name="T23" fmla="*/ 182 h 2798"/>
                <a:gd name="T24" fmla="*/ 311 w 2847"/>
                <a:gd name="T25" fmla="*/ 178 h 2798"/>
                <a:gd name="T26" fmla="*/ 322 w 2847"/>
                <a:gd name="T27" fmla="*/ 177 h 2798"/>
                <a:gd name="T28" fmla="*/ 334 w 2847"/>
                <a:gd name="T29" fmla="*/ 155 h 2798"/>
                <a:gd name="T30" fmla="*/ 276 w 2847"/>
                <a:gd name="T31" fmla="*/ 161 h 2798"/>
                <a:gd name="T32" fmla="*/ 247 w 2847"/>
                <a:gd name="T33" fmla="*/ 159 h 2798"/>
                <a:gd name="T34" fmla="*/ 287 w 2847"/>
                <a:gd name="T35" fmla="*/ 114 h 2798"/>
                <a:gd name="T36" fmla="*/ 278 w 2847"/>
                <a:gd name="T37" fmla="*/ 123 h 2798"/>
                <a:gd name="T38" fmla="*/ 267 w 2847"/>
                <a:gd name="T39" fmla="*/ 113 h 2798"/>
                <a:gd name="T40" fmla="*/ 267 w 2847"/>
                <a:gd name="T41" fmla="*/ 120 h 2798"/>
                <a:gd name="T42" fmla="*/ 236 w 2847"/>
                <a:gd name="T43" fmla="*/ 137 h 2798"/>
                <a:gd name="T44" fmla="*/ 240 w 2847"/>
                <a:gd name="T45" fmla="*/ 96 h 2798"/>
                <a:gd name="T46" fmla="*/ 270 w 2847"/>
                <a:gd name="T47" fmla="*/ 52 h 2798"/>
                <a:gd name="T48" fmla="*/ 252 w 2847"/>
                <a:gd name="T49" fmla="*/ 73 h 2798"/>
                <a:gd name="T50" fmla="*/ 239 w 2847"/>
                <a:gd name="T51" fmla="*/ 51 h 2798"/>
                <a:gd name="T52" fmla="*/ 235 w 2847"/>
                <a:gd name="T53" fmla="*/ 47 h 2798"/>
                <a:gd name="T54" fmla="*/ 192 w 2847"/>
                <a:gd name="T55" fmla="*/ 49 h 2798"/>
                <a:gd name="T56" fmla="*/ 208 w 2847"/>
                <a:gd name="T57" fmla="*/ 70 h 2798"/>
                <a:gd name="T58" fmla="*/ 223 w 2847"/>
                <a:gd name="T59" fmla="*/ 118 h 2798"/>
                <a:gd name="T60" fmla="*/ 153 w 2847"/>
                <a:gd name="T61" fmla="*/ 151 h 2798"/>
                <a:gd name="T62" fmla="*/ 173 w 2847"/>
                <a:gd name="T63" fmla="*/ 108 h 2798"/>
                <a:gd name="T64" fmla="*/ 164 w 2847"/>
                <a:gd name="T65" fmla="*/ 122 h 2798"/>
                <a:gd name="T66" fmla="*/ 112 w 2847"/>
                <a:gd name="T67" fmla="*/ 98 h 2798"/>
                <a:gd name="T68" fmla="*/ 105 w 2847"/>
                <a:gd name="T69" fmla="*/ 100 h 2798"/>
                <a:gd name="T70" fmla="*/ 97 w 2847"/>
                <a:gd name="T71" fmla="*/ 114 h 2798"/>
                <a:gd name="T72" fmla="*/ 115 w 2847"/>
                <a:gd name="T73" fmla="*/ 125 h 2798"/>
                <a:gd name="T74" fmla="*/ 167 w 2847"/>
                <a:gd name="T75" fmla="*/ 173 h 2798"/>
                <a:gd name="T76" fmla="*/ 124 w 2847"/>
                <a:gd name="T77" fmla="*/ 161 h 2798"/>
                <a:gd name="T78" fmla="*/ 133 w 2847"/>
                <a:gd name="T79" fmla="*/ 165 h 2798"/>
                <a:gd name="T80" fmla="*/ 117 w 2847"/>
                <a:gd name="T81" fmla="*/ 167 h 2798"/>
                <a:gd name="T82" fmla="*/ 116 w 2847"/>
                <a:gd name="T83" fmla="*/ 172 h 2798"/>
                <a:gd name="T84" fmla="*/ 148 w 2847"/>
                <a:gd name="T85" fmla="*/ 209 h 2798"/>
                <a:gd name="T86" fmla="*/ 71 w 2847"/>
                <a:gd name="T87" fmla="*/ 188 h 2798"/>
                <a:gd name="T88" fmla="*/ 120 w 2847"/>
                <a:gd name="T89" fmla="*/ 208 h 2798"/>
                <a:gd name="T90" fmla="*/ 35 w 2847"/>
                <a:gd name="T91" fmla="*/ 260 h 2798"/>
                <a:gd name="T92" fmla="*/ 34 w 2847"/>
                <a:gd name="T93" fmla="*/ 265 h 2798"/>
                <a:gd name="T94" fmla="*/ 110 w 2847"/>
                <a:gd name="T95" fmla="*/ 252 h 2798"/>
                <a:gd name="T96" fmla="*/ 120 w 2847"/>
                <a:gd name="T97" fmla="*/ 292 h 2798"/>
                <a:gd name="T98" fmla="*/ 118 w 2847"/>
                <a:gd name="T99" fmla="*/ 232 h 2798"/>
                <a:gd name="T100" fmla="*/ 183 w 2847"/>
                <a:gd name="T101" fmla="*/ 275 h 2798"/>
                <a:gd name="T102" fmla="*/ 188 w 2847"/>
                <a:gd name="T103" fmla="*/ 312 h 2798"/>
                <a:gd name="T104" fmla="*/ 236 w 2847"/>
                <a:gd name="T105" fmla="*/ 249 h 2798"/>
                <a:gd name="T106" fmla="*/ 277 w 2847"/>
                <a:gd name="T107" fmla="*/ 251 h 2798"/>
                <a:gd name="T108" fmla="*/ 319 w 2847"/>
                <a:gd name="T109" fmla="*/ 283 h 2798"/>
                <a:gd name="T110" fmla="*/ 335 w 2847"/>
                <a:gd name="T111" fmla="*/ 325 h 2798"/>
                <a:gd name="T112" fmla="*/ 332 w 2847"/>
                <a:gd name="T113" fmla="*/ 295 h 27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47" h="2798">
                  <a:moveTo>
                    <a:pt x="2764" y="1561"/>
                  </a:moveTo>
                  <a:cubicBezTo>
                    <a:pt x="2766" y="1569"/>
                    <a:pt x="2768" y="1577"/>
                    <a:pt x="2769" y="1586"/>
                  </a:cubicBezTo>
                  <a:cubicBezTo>
                    <a:pt x="2769" y="1586"/>
                    <a:pt x="2770" y="1576"/>
                    <a:pt x="2764" y="1561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9"/>
                    <a:pt x="2807" y="2210"/>
                  </a:cubicBezTo>
                  <a:cubicBezTo>
                    <a:pt x="2807" y="2210"/>
                    <a:pt x="2807" y="2208"/>
                    <a:pt x="2805" y="2206"/>
                  </a:cubicBezTo>
                  <a:close/>
                  <a:moveTo>
                    <a:pt x="2251" y="390"/>
                  </a:moveTo>
                  <a:cubicBezTo>
                    <a:pt x="2252" y="390"/>
                    <a:pt x="2252" y="390"/>
                    <a:pt x="2252" y="391"/>
                  </a:cubicBezTo>
                  <a:cubicBezTo>
                    <a:pt x="2252" y="391"/>
                    <a:pt x="2252" y="390"/>
                    <a:pt x="2251" y="390"/>
                  </a:cubicBezTo>
                  <a:close/>
                  <a:moveTo>
                    <a:pt x="2706" y="2416"/>
                  </a:moveTo>
                  <a:cubicBezTo>
                    <a:pt x="2728" y="1943"/>
                    <a:pt x="2406" y="2605"/>
                    <a:pt x="2399" y="2352"/>
                  </a:cubicBezTo>
                  <a:cubicBezTo>
                    <a:pt x="2394" y="2172"/>
                    <a:pt x="2354" y="2064"/>
                    <a:pt x="2314" y="2000"/>
                  </a:cubicBezTo>
                  <a:cubicBezTo>
                    <a:pt x="2390" y="2009"/>
                    <a:pt x="2416" y="1994"/>
                    <a:pt x="2453" y="2087"/>
                  </a:cubicBezTo>
                  <a:cubicBezTo>
                    <a:pt x="2500" y="2204"/>
                    <a:pt x="2610" y="2165"/>
                    <a:pt x="2696" y="2159"/>
                  </a:cubicBezTo>
                  <a:cubicBezTo>
                    <a:pt x="2768" y="2154"/>
                    <a:pt x="2797" y="2193"/>
                    <a:pt x="2805" y="2206"/>
                  </a:cubicBezTo>
                  <a:cubicBezTo>
                    <a:pt x="2751" y="2105"/>
                    <a:pt x="2698" y="2137"/>
                    <a:pt x="2652" y="2135"/>
                  </a:cubicBezTo>
                  <a:cubicBezTo>
                    <a:pt x="2605" y="2132"/>
                    <a:pt x="2586" y="2115"/>
                    <a:pt x="2586" y="2115"/>
                  </a:cubicBezTo>
                  <a:cubicBezTo>
                    <a:pt x="2438" y="2043"/>
                    <a:pt x="2548" y="1978"/>
                    <a:pt x="2596" y="1886"/>
                  </a:cubicBezTo>
                  <a:cubicBezTo>
                    <a:pt x="2704" y="1683"/>
                    <a:pt x="2847" y="1699"/>
                    <a:pt x="2847" y="1699"/>
                  </a:cubicBezTo>
                  <a:cubicBezTo>
                    <a:pt x="2717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1" y="1918"/>
                  </a:cubicBezTo>
                  <a:cubicBezTo>
                    <a:pt x="2259" y="1838"/>
                    <a:pt x="2306" y="1870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6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0" y="1315"/>
                    <a:pt x="2443" y="1446"/>
                    <a:pt x="2536" y="1454"/>
                  </a:cubicBezTo>
                  <a:cubicBezTo>
                    <a:pt x="2704" y="1468"/>
                    <a:pt x="2751" y="1526"/>
                    <a:pt x="2764" y="1561"/>
                  </a:cubicBezTo>
                  <a:cubicBezTo>
                    <a:pt x="2748" y="1494"/>
                    <a:pt x="2707" y="1462"/>
                    <a:pt x="2631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6" y="1369"/>
                    <a:pt x="2726" y="1272"/>
                    <a:pt x="2726" y="1272"/>
                  </a:cubicBezTo>
                  <a:cubicBezTo>
                    <a:pt x="2669" y="1346"/>
                    <a:pt x="2548" y="1386"/>
                    <a:pt x="2435" y="1338"/>
                  </a:cubicBezTo>
                  <a:cubicBezTo>
                    <a:pt x="2322" y="1290"/>
                    <a:pt x="2298" y="1266"/>
                    <a:pt x="2253" y="1320"/>
                  </a:cubicBezTo>
                  <a:cubicBezTo>
                    <a:pt x="2208" y="1374"/>
                    <a:pt x="2130" y="1387"/>
                    <a:pt x="2079" y="1370"/>
                  </a:cubicBezTo>
                  <a:cubicBezTo>
                    <a:pt x="2028" y="1352"/>
                    <a:pt x="2015" y="1304"/>
                    <a:pt x="2015" y="1304"/>
                  </a:cubicBezTo>
                  <a:cubicBezTo>
                    <a:pt x="2002" y="1215"/>
                    <a:pt x="2022" y="1195"/>
                    <a:pt x="2185" y="1158"/>
                  </a:cubicBezTo>
                  <a:cubicBezTo>
                    <a:pt x="2349" y="1121"/>
                    <a:pt x="2253" y="941"/>
                    <a:pt x="2341" y="931"/>
                  </a:cubicBezTo>
                  <a:cubicBezTo>
                    <a:pt x="2430" y="921"/>
                    <a:pt x="2431" y="878"/>
                    <a:pt x="2431" y="878"/>
                  </a:cubicBezTo>
                  <a:cubicBezTo>
                    <a:pt x="2403" y="949"/>
                    <a:pt x="2283" y="859"/>
                    <a:pt x="2266" y="1008"/>
                  </a:cubicBezTo>
                  <a:cubicBezTo>
                    <a:pt x="2248" y="1156"/>
                    <a:pt x="2184" y="1129"/>
                    <a:pt x="2184" y="1129"/>
                  </a:cubicBezTo>
                  <a:cubicBezTo>
                    <a:pt x="2246" y="1075"/>
                    <a:pt x="2206" y="994"/>
                    <a:pt x="2182" y="922"/>
                  </a:cubicBezTo>
                  <a:cubicBezTo>
                    <a:pt x="2157" y="850"/>
                    <a:pt x="2223" y="807"/>
                    <a:pt x="2223" y="807"/>
                  </a:cubicBezTo>
                  <a:cubicBezTo>
                    <a:pt x="2223" y="807"/>
                    <a:pt x="2114" y="797"/>
                    <a:pt x="2176" y="984"/>
                  </a:cubicBezTo>
                  <a:cubicBezTo>
                    <a:pt x="2239" y="1170"/>
                    <a:pt x="2078" y="1109"/>
                    <a:pt x="2017" y="1189"/>
                  </a:cubicBezTo>
                  <a:cubicBezTo>
                    <a:pt x="1955" y="1269"/>
                    <a:pt x="1975" y="1220"/>
                    <a:pt x="1929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8" y="786"/>
                  </a:cubicBezTo>
                  <a:cubicBezTo>
                    <a:pt x="1964" y="728"/>
                    <a:pt x="1985" y="616"/>
                    <a:pt x="2068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1" y="390"/>
                  </a:cubicBezTo>
                  <a:cubicBezTo>
                    <a:pt x="2139" y="255"/>
                    <a:pt x="2173" y="681"/>
                    <a:pt x="2060" y="599"/>
                  </a:cubicBezTo>
                  <a:cubicBezTo>
                    <a:pt x="1970" y="535"/>
                    <a:pt x="1945" y="685"/>
                    <a:pt x="1938" y="749"/>
                  </a:cubicBezTo>
                  <a:cubicBezTo>
                    <a:pt x="1894" y="672"/>
                    <a:pt x="1845" y="599"/>
                    <a:pt x="1956" y="417"/>
                  </a:cubicBezTo>
                  <a:cubicBezTo>
                    <a:pt x="2141" y="115"/>
                    <a:pt x="2103" y="0"/>
                    <a:pt x="2103" y="0"/>
                  </a:cubicBezTo>
                  <a:cubicBezTo>
                    <a:pt x="2103" y="0"/>
                    <a:pt x="2105" y="156"/>
                    <a:pt x="1922" y="387"/>
                  </a:cubicBezTo>
                  <a:cubicBezTo>
                    <a:pt x="1877" y="445"/>
                    <a:pt x="1857" y="505"/>
                    <a:pt x="1850" y="564"/>
                  </a:cubicBezTo>
                  <a:cubicBezTo>
                    <a:pt x="1754" y="406"/>
                    <a:pt x="1690" y="669"/>
                    <a:pt x="1570" y="404"/>
                  </a:cubicBezTo>
                  <a:cubicBezTo>
                    <a:pt x="1485" y="216"/>
                    <a:pt x="1422" y="409"/>
                    <a:pt x="1422" y="409"/>
                  </a:cubicBezTo>
                  <a:cubicBezTo>
                    <a:pt x="1524" y="218"/>
                    <a:pt x="1549" y="617"/>
                    <a:pt x="1693" y="578"/>
                  </a:cubicBezTo>
                  <a:cubicBezTo>
                    <a:pt x="1768" y="558"/>
                    <a:pt x="1818" y="600"/>
                    <a:pt x="1849" y="645"/>
                  </a:cubicBezTo>
                  <a:cubicBezTo>
                    <a:pt x="1857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3" y="1244"/>
                  </a:cubicBezTo>
                  <a:cubicBezTo>
                    <a:pt x="1370" y="1219"/>
                    <a:pt x="1324" y="1250"/>
                    <a:pt x="1248" y="1233"/>
                  </a:cubicBezTo>
                  <a:cubicBezTo>
                    <a:pt x="1172" y="1217"/>
                    <a:pt x="1197" y="1098"/>
                    <a:pt x="1282" y="1054"/>
                  </a:cubicBezTo>
                  <a:cubicBezTo>
                    <a:pt x="1367" y="1010"/>
                    <a:pt x="1516" y="1060"/>
                    <a:pt x="1412" y="882"/>
                  </a:cubicBezTo>
                  <a:cubicBezTo>
                    <a:pt x="1308" y="704"/>
                    <a:pt x="1379" y="662"/>
                    <a:pt x="1379" y="662"/>
                  </a:cubicBezTo>
                  <a:cubicBezTo>
                    <a:pt x="1244" y="713"/>
                    <a:pt x="1506" y="982"/>
                    <a:pt x="1343" y="996"/>
                  </a:cubicBezTo>
                  <a:cubicBezTo>
                    <a:pt x="1180" y="1010"/>
                    <a:pt x="1166" y="1202"/>
                    <a:pt x="1166" y="1202"/>
                  </a:cubicBezTo>
                  <a:cubicBezTo>
                    <a:pt x="918" y="1114"/>
                    <a:pt x="1211" y="910"/>
                    <a:pt x="918" y="803"/>
                  </a:cubicBezTo>
                  <a:cubicBezTo>
                    <a:pt x="626" y="696"/>
                    <a:pt x="710" y="576"/>
                    <a:pt x="710" y="576"/>
                  </a:cubicBezTo>
                  <a:cubicBezTo>
                    <a:pt x="650" y="619"/>
                    <a:pt x="696" y="786"/>
                    <a:pt x="860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6" y="888"/>
                    <a:pt x="933" y="1072"/>
                    <a:pt x="794" y="932"/>
                  </a:cubicBezTo>
                  <a:cubicBezTo>
                    <a:pt x="704" y="842"/>
                    <a:pt x="684" y="976"/>
                    <a:pt x="684" y="976"/>
                  </a:cubicBezTo>
                  <a:cubicBezTo>
                    <a:pt x="739" y="818"/>
                    <a:pt x="863" y="1107"/>
                    <a:pt x="943" y="1017"/>
                  </a:cubicBezTo>
                  <a:cubicBezTo>
                    <a:pt x="1023" y="927"/>
                    <a:pt x="972" y="1238"/>
                    <a:pt x="1190" y="1288"/>
                  </a:cubicBezTo>
                  <a:cubicBezTo>
                    <a:pt x="1339" y="1322"/>
                    <a:pt x="1420" y="1304"/>
                    <a:pt x="1368" y="1420"/>
                  </a:cubicBezTo>
                  <a:cubicBezTo>
                    <a:pt x="1316" y="1537"/>
                    <a:pt x="1247" y="1482"/>
                    <a:pt x="1205" y="1365"/>
                  </a:cubicBezTo>
                  <a:cubicBezTo>
                    <a:pt x="1163" y="1247"/>
                    <a:pt x="994" y="1359"/>
                    <a:pt x="1014" y="1321"/>
                  </a:cubicBezTo>
                  <a:cubicBezTo>
                    <a:pt x="1033" y="1282"/>
                    <a:pt x="1004" y="1261"/>
                    <a:pt x="1004" y="1261"/>
                  </a:cubicBezTo>
                  <a:cubicBezTo>
                    <a:pt x="1009" y="1321"/>
                    <a:pt x="914" y="1376"/>
                    <a:pt x="1082" y="1350"/>
                  </a:cubicBezTo>
                  <a:cubicBezTo>
                    <a:pt x="1251" y="1323"/>
                    <a:pt x="1210" y="1587"/>
                    <a:pt x="1174" y="1474"/>
                  </a:cubicBezTo>
                  <a:cubicBezTo>
                    <a:pt x="1138" y="1362"/>
                    <a:pt x="967" y="1537"/>
                    <a:pt x="958" y="1368"/>
                  </a:cubicBezTo>
                  <a:cubicBezTo>
                    <a:pt x="952" y="1254"/>
                    <a:pt x="849" y="1377"/>
                    <a:pt x="849" y="1377"/>
                  </a:cubicBezTo>
                  <a:cubicBezTo>
                    <a:pt x="849" y="1377"/>
                    <a:pt x="935" y="1276"/>
                    <a:pt x="946" y="1411"/>
                  </a:cubicBezTo>
                  <a:cubicBezTo>
                    <a:pt x="957" y="1545"/>
                    <a:pt x="1140" y="1402"/>
                    <a:pt x="1159" y="1499"/>
                  </a:cubicBezTo>
                  <a:cubicBezTo>
                    <a:pt x="1178" y="1595"/>
                    <a:pt x="1396" y="1472"/>
                    <a:pt x="1205" y="1715"/>
                  </a:cubicBezTo>
                  <a:cubicBezTo>
                    <a:pt x="1075" y="1879"/>
                    <a:pt x="973" y="1379"/>
                    <a:pt x="769" y="1577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3"/>
                    <a:pt x="797" y="1608"/>
                  </a:cubicBezTo>
                  <a:cubicBezTo>
                    <a:pt x="958" y="1532"/>
                    <a:pt x="912" y="1652"/>
                    <a:pt x="980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89" y="1786"/>
                    <a:pt x="730" y="2175"/>
                    <a:pt x="287" y="2132"/>
                  </a:cubicBezTo>
                  <a:cubicBezTo>
                    <a:pt x="0" y="2105"/>
                    <a:pt x="50" y="2214"/>
                    <a:pt x="50" y="2214"/>
                  </a:cubicBezTo>
                  <a:cubicBezTo>
                    <a:pt x="50" y="2214"/>
                    <a:pt x="32" y="2115"/>
                    <a:pt x="280" y="2176"/>
                  </a:cubicBezTo>
                  <a:cubicBezTo>
                    <a:pt x="528" y="2236"/>
                    <a:pt x="662" y="2064"/>
                    <a:pt x="772" y="1958"/>
                  </a:cubicBezTo>
                  <a:cubicBezTo>
                    <a:pt x="882" y="1852"/>
                    <a:pt x="781" y="2009"/>
                    <a:pt x="899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2" y="2391"/>
                    <a:pt x="982" y="2391"/>
                  </a:cubicBezTo>
                  <a:cubicBezTo>
                    <a:pt x="829" y="2271"/>
                    <a:pt x="1085" y="2132"/>
                    <a:pt x="985" y="2076"/>
                  </a:cubicBezTo>
                  <a:cubicBezTo>
                    <a:pt x="885" y="2020"/>
                    <a:pt x="889" y="1898"/>
                    <a:pt x="961" y="1899"/>
                  </a:cubicBezTo>
                  <a:cubicBezTo>
                    <a:pt x="1033" y="1899"/>
                    <a:pt x="1089" y="1847"/>
                    <a:pt x="1243" y="1825"/>
                  </a:cubicBezTo>
                  <a:cubicBezTo>
                    <a:pt x="1397" y="1803"/>
                    <a:pt x="1475" y="2161"/>
                    <a:pt x="1495" y="2250"/>
                  </a:cubicBezTo>
                  <a:cubicBezTo>
                    <a:pt x="1516" y="2339"/>
                    <a:pt x="1466" y="2525"/>
                    <a:pt x="1466" y="2525"/>
                  </a:cubicBezTo>
                  <a:cubicBezTo>
                    <a:pt x="1482" y="2578"/>
                    <a:pt x="1535" y="2552"/>
                    <a:pt x="1535" y="2552"/>
                  </a:cubicBezTo>
                  <a:cubicBezTo>
                    <a:pt x="1541" y="2476"/>
                    <a:pt x="1641" y="2186"/>
                    <a:pt x="1705" y="2165"/>
                  </a:cubicBezTo>
                  <a:cubicBezTo>
                    <a:pt x="1769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4" y="1976"/>
                  </a:cubicBezTo>
                  <a:cubicBezTo>
                    <a:pt x="2218" y="1999"/>
                    <a:pt x="2236" y="2033"/>
                    <a:pt x="2257" y="2056"/>
                  </a:cubicBezTo>
                  <a:cubicBezTo>
                    <a:pt x="2323" y="2129"/>
                    <a:pt x="2309" y="2540"/>
                    <a:pt x="2433" y="2520"/>
                  </a:cubicBezTo>
                  <a:cubicBezTo>
                    <a:pt x="2501" y="2509"/>
                    <a:pt x="2562" y="2368"/>
                    <a:pt x="2606" y="2322"/>
                  </a:cubicBezTo>
                  <a:cubicBezTo>
                    <a:pt x="2694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2"/>
                    <a:pt x="2818" y="2576"/>
                  </a:cubicBezTo>
                  <a:cubicBezTo>
                    <a:pt x="2818" y="2576"/>
                    <a:pt x="2688" y="2798"/>
                    <a:pt x="2706" y="241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1" name="Freeform 295">
              <a:extLst>
                <a:ext uri="{FF2B5EF4-FFF2-40B4-BE49-F238E27FC236}">
                  <a16:creationId xmlns:a16="http://schemas.microsoft.com/office/drawing/2014/main" id="{B6C7A0B8-7021-4646-82B5-DC1A33565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401"/>
              <a:ext cx="213" cy="255"/>
            </a:xfrm>
            <a:custGeom>
              <a:avLst/>
              <a:gdLst>
                <a:gd name="T0" fmla="*/ 48 w 429"/>
                <a:gd name="T1" fmla="*/ 20 h 513"/>
                <a:gd name="T2" fmla="*/ 40 w 429"/>
                <a:gd name="T3" fmla="*/ 22 h 513"/>
                <a:gd name="T4" fmla="*/ 31 w 429"/>
                <a:gd name="T5" fmla="*/ 20 h 513"/>
                <a:gd name="T6" fmla="*/ 21 w 429"/>
                <a:gd name="T7" fmla="*/ 15 h 513"/>
                <a:gd name="T8" fmla="*/ 14 w 429"/>
                <a:gd name="T9" fmla="*/ 8 h 513"/>
                <a:gd name="T10" fmla="*/ 1 w 429"/>
                <a:gd name="T11" fmla="*/ 7 h 513"/>
                <a:gd name="T12" fmla="*/ 7 w 429"/>
                <a:gd name="T13" fmla="*/ 30 h 513"/>
                <a:gd name="T14" fmla="*/ 29 w 429"/>
                <a:gd name="T15" fmla="*/ 49 h 513"/>
                <a:gd name="T16" fmla="*/ 46 w 429"/>
                <a:gd name="T17" fmla="*/ 32 h 513"/>
                <a:gd name="T18" fmla="*/ 52 w 429"/>
                <a:gd name="T19" fmla="*/ 21 h 513"/>
                <a:gd name="T20" fmla="*/ 47 w 429"/>
                <a:gd name="T21" fmla="*/ 20 h 5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9" h="513">
                  <a:moveTo>
                    <a:pt x="388" y="162"/>
                  </a:moveTo>
                  <a:cubicBezTo>
                    <a:pt x="368" y="164"/>
                    <a:pt x="349" y="176"/>
                    <a:pt x="329" y="177"/>
                  </a:cubicBezTo>
                  <a:cubicBezTo>
                    <a:pt x="305" y="179"/>
                    <a:pt x="273" y="170"/>
                    <a:pt x="251" y="161"/>
                  </a:cubicBezTo>
                  <a:cubicBezTo>
                    <a:pt x="226" y="152"/>
                    <a:pt x="198" y="138"/>
                    <a:pt x="175" y="125"/>
                  </a:cubicBezTo>
                  <a:cubicBezTo>
                    <a:pt x="150" y="109"/>
                    <a:pt x="138" y="84"/>
                    <a:pt x="118" y="64"/>
                  </a:cubicBezTo>
                  <a:cubicBezTo>
                    <a:pt x="88" y="35"/>
                    <a:pt x="23" y="0"/>
                    <a:pt x="11" y="60"/>
                  </a:cubicBezTo>
                  <a:cubicBezTo>
                    <a:pt x="0" y="120"/>
                    <a:pt x="34" y="194"/>
                    <a:pt x="59" y="247"/>
                  </a:cubicBezTo>
                  <a:cubicBezTo>
                    <a:pt x="92" y="319"/>
                    <a:pt x="132" y="513"/>
                    <a:pt x="240" y="397"/>
                  </a:cubicBezTo>
                  <a:cubicBezTo>
                    <a:pt x="283" y="351"/>
                    <a:pt x="329" y="308"/>
                    <a:pt x="372" y="263"/>
                  </a:cubicBezTo>
                  <a:cubicBezTo>
                    <a:pt x="387" y="246"/>
                    <a:pt x="429" y="201"/>
                    <a:pt x="423" y="175"/>
                  </a:cubicBezTo>
                  <a:cubicBezTo>
                    <a:pt x="418" y="156"/>
                    <a:pt x="394" y="146"/>
                    <a:pt x="380" y="161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2" name="Freeform 296">
              <a:extLst>
                <a:ext uri="{FF2B5EF4-FFF2-40B4-BE49-F238E27FC236}">
                  <a16:creationId xmlns:a16="http://schemas.microsoft.com/office/drawing/2014/main" id="{72401936-D393-4302-9AC4-0C882AC61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185"/>
              <a:ext cx="204" cy="206"/>
            </a:xfrm>
            <a:custGeom>
              <a:avLst/>
              <a:gdLst>
                <a:gd name="T0" fmla="*/ 47 w 411"/>
                <a:gd name="T1" fmla="*/ 24 h 415"/>
                <a:gd name="T2" fmla="*/ 37 w 411"/>
                <a:gd name="T3" fmla="*/ 7 h 415"/>
                <a:gd name="T4" fmla="*/ 31 w 411"/>
                <a:gd name="T5" fmla="*/ 0 h 415"/>
                <a:gd name="T6" fmla="*/ 25 w 411"/>
                <a:gd name="T7" fmla="*/ 4 h 415"/>
                <a:gd name="T8" fmla="*/ 17 w 411"/>
                <a:gd name="T9" fmla="*/ 6 h 415"/>
                <a:gd name="T10" fmla="*/ 4 w 411"/>
                <a:gd name="T11" fmla="*/ 10 h 415"/>
                <a:gd name="T12" fmla="*/ 4 w 411"/>
                <a:gd name="T13" fmla="*/ 19 h 415"/>
                <a:gd name="T14" fmla="*/ 7 w 411"/>
                <a:gd name="T15" fmla="*/ 27 h 415"/>
                <a:gd name="T16" fmla="*/ 0 w 411"/>
                <a:gd name="T17" fmla="*/ 38 h 415"/>
                <a:gd name="T18" fmla="*/ 12 w 411"/>
                <a:gd name="T19" fmla="*/ 42 h 415"/>
                <a:gd name="T20" fmla="*/ 20 w 411"/>
                <a:gd name="T21" fmla="*/ 44 h 415"/>
                <a:gd name="T22" fmla="*/ 24 w 411"/>
                <a:gd name="T23" fmla="*/ 48 h 415"/>
                <a:gd name="T24" fmla="*/ 35 w 411"/>
                <a:gd name="T25" fmla="*/ 45 h 415"/>
                <a:gd name="T26" fmla="*/ 39 w 411"/>
                <a:gd name="T27" fmla="*/ 36 h 415"/>
                <a:gd name="T28" fmla="*/ 44 w 411"/>
                <a:gd name="T29" fmla="*/ 37 h 415"/>
                <a:gd name="T30" fmla="*/ 43 w 411"/>
                <a:gd name="T31" fmla="*/ 29 h 415"/>
                <a:gd name="T32" fmla="*/ 47 w 411"/>
                <a:gd name="T33" fmla="*/ 28 h 415"/>
                <a:gd name="T34" fmla="*/ 47 w 411"/>
                <a:gd name="T35" fmla="*/ 24 h 4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1" h="415">
                  <a:moveTo>
                    <a:pt x="385" y="200"/>
                  </a:moveTo>
                  <a:cubicBezTo>
                    <a:pt x="357" y="155"/>
                    <a:pt x="334" y="107"/>
                    <a:pt x="307" y="61"/>
                  </a:cubicBezTo>
                  <a:cubicBezTo>
                    <a:pt x="295" y="39"/>
                    <a:pt x="279" y="9"/>
                    <a:pt x="253" y="5"/>
                  </a:cubicBezTo>
                  <a:cubicBezTo>
                    <a:pt x="220" y="0"/>
                    <a:pt x="220" y="19"/>
                    <a:pt x="203" y="36"/>
                  </a:cubicBezTo>
                  <a:cubicBezTo>
                    <a:pt x="187" y="53"/>
                    <a:pt x="161" y="50"/>
                    <a:pt x="140" y="50"/>
                  </a:cubicBezTo>
                  <a:cubicBezTo>
                    <a:pt x="97" y="51"/>
                    <a:pt x="63" y="47"/>
                    <a:pt x="34" y="84"/>
                  </a:cubicBezTo>
                  <a:cubicBezTo>
                    <a:pt x="13" y="111"/>
                    <a:pt x="7" y="137"/>
                    <a:pt x="37" y="157"/>
                  </a:cubicBezTo>
                  <a:cubicBezTo>
                    <a:pt x="66" y="176"/>
                    <a:pt x="89" y="192"/>
                    <a:pt x="58" y="224"/>
                  </a:cubicBezTo>
                  <a:cubicBezTo>
                    <a:pt x="35" y="248"/>
                    <a:pt x="0" y="271"/>
                    <a:pt x="5" y="310"/>
                  </a:cubicBezTo>
                  <a:cubicBezTo>
                    <a:pt x="11" y="369"/>
                    <a:pt x="64" y="347"/>
                    <a:pt x="102" y="344"/>
                  </a:cubicBezTo>
                  <a:cubicBezTo>
                    <a:pt x="124" y="343"/>
                    <a:pt x="148" y="348"/>
                    <a:pt x="167" y="361"/>
                  </a:cubicBezTo>
                  <a:cubicBezTo>
                    <a:pt x="180" y="369"/>
                    <a:pt x="186" y="383"/>
                    <a:pt x="198" y="392"/>
                  </a:cubicBezTo>
                  <a:cubicBezTo>
                    <a:pt x="227" y="415"/>
                    <a:pt x="268" y="402"/>
                    <a:pt x="284" y="369"/>
                  </a:cubicBezTo>
                  <a:cubicBezTo>
                    <a:pt x="294" y="350"/>
                    <a:pt x="297" y="307"/>
                    <a:pt x="318" y="297"/>
                  </a:cubicBezTo>
                  <a:cubicBezTo>
                    <a:pt x="333" y="290"/>
                    <a:pt x="348" y="304"/>
                    <a:pt x="363" y="300"/>
                  </a:cubicBezTo>
                  <a:cubicBezTo>
                    <a:pt x="411" y="288"/>
                    <a:pt x="354" y="254"/>
                    <a:pt x="351" y="234"/>
                  </a:cubicBezTo>
                  <a:cubicBezTo>
                    <a:pt x="345" y="196"/>
                    <a:pt x="372" y="230"/>
                    <a:pt x="385" y="228"/>
                  </a:cubicBezTo>
                  <a:cubicBezTo>
                    <a:pt x="403" y="225"/>
                    <a:pt x="389" y="205"/>
                    <a:pt x="381" y="198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3" name="Freeform 297">
              <a:extLst>
                <a:ext uri="{FF2B5EF4-FFF2-40B4-BE49-F238E27FC236}">
                  <a16:creationId xmlns:a16="http://schemas.microsoft.com/office/drawing/2014/main" id="{19963A21-3766-4DDB-B266-2507637ED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427"/>
              <a:ext cx="179" cy="188"/>
            </a:xfrm>
            <a:custGeom>
              <a:avLst/>
              <a:gdLst>
                <a:gd name="T0" fmla="*/ 39 w 361"/>
                <a:gd name="T1" fmla="*/ 7 h 379"/>
                <a:gd name="T2" fmla="*/ 32 w 361"/>
                <a:gd name="T3" fmla="*/ 5 h 379"/>
                <a:gd name="T4" fmla="*/ 21 w 361"/>
                <a:gd name="T5" fmla="*/ 0 h 379"/>
                <a:gd name="T6" fmla="*/ 20 w 361"/>
                <a:gd name="T7" fmla="*/ 7 h 379"/>
                <a:gd name="T8" fmla="*/ 29 w 361"/>
                <a:gd name="T9" fmla="*/ 12 h 379"/>
                <a:gd name="T10" fmla="*/ 25 w 361"/>
                <a:gd name="T11" fmla="*/ 16 h 379"/>
                <a:gd name="T12" fmla="*/ 14 w 361"/>
                <a:gd name="T13" fmla="*/ 11 h 379"/>
                <a:gd name="T14" fmla="*/ 11 w 361"/>
                <a:gd name="T15" fmla="*/ 15 h 379"/>
                <a:gd name="T16" fmla="*/ 20 w 361"/>
                <a:gd name="T17" fmla="*/ 18 h 379"/>
                <a:gd name="T18" fmla="*/ 9 w 361"/>
                <a:gd name="T19" fmla="*/ 17 h 379"/>
                <a:gd name="T20" fmla="*/ 6 w 361"/>
                <a:gd name="T21" fmla="*/ 24 h 379"/>
                <a:gd name="T22" fmla="*/ 15 w 361"/>
                <a:gd name="T23" fmla="*/ 24 h 379"/>
                <a:gd name="T24" fmla="*/ 3 w 361"/>
                <a:gd name="T25" fmla="*/ 29 h 379"/>
                <a:gd name="T26" fmla="*/ 10 w 361"/>
                <a:gd name="T27" fmla="*/ 34 h 379"/>
                <a:gd name="T28" fmla="*/ 17 w 361"/>
                <a:gd name="T29" fmla="*/ 31 h 379"/>
                <a:gd name="T30" fmla="*/ 12 w 361"/>
                <a:gd name="T31" fmla="*/ 41 h 379"/>
                <a:gd name="T32" fmla="*/ 17 w 361"/>
                <a:gd name="T33" fmla="*/ 43 h 379"/>
                <a:gd name="T34" fmla="*/ 19 w 361"/>
                <a:gd name="T35" fmla="*/ 38 h 379"/>
                <a:gd name="T36" fmla="*/ 22 w 361"/>
                <a:gd name="T37" fmla="*/ 36 h 379"/>
                <a:gd name="T38" fmla="*/ 23 w 361"/>
                <a:gd name="T39" fmla="*/ 41 h 379"/>
                <a:gd name="T40" fmla="*/ 28 w 361"/>
                <a:gd name="T41" fmla="*/ 39 h 379"/>
                <a:gd name="T42" fmla="*/ 22 w 361"/>
                <a:gd name="T43" fmla="*/ 31 h 379"/>
                <a:gd name="T44" fmla="*/ 28 w 361"/>
                <a:gd name="T45" fmla="*/ 31 h 379"/>
                <a:gd name="T46" fmla="*/ 31 w 361"/>
                <a:gd name="T47" fmla="*/ 35 h 379"/>
                <a:gd name="T48" fmla="*/ 34 w 361"/>
                <a:gd name="T49" fmla="*/ 33 h 379"/>
                <a:gd name="T50" fmla="*/ 31 w 361"/>
                <a:gd name="T51" fmla="*/ 28 h 379"/>
                <a:gd name="T52" fmla="*/ 30 w 361"/>
                <a:gd name="T53" fmla="*/ 25 h 379"/>
                <a:gd name="T54" fmla="*/ 34 w 361"/>
                <a:gd name="T55" fmla="*/ 25 h 379"/>
                <a:gd name="T56" fmla="*/ 38 w 361"/>
                <a:gd name="T57" fmla="*/ 28 h 379"/>
                <a:gd name="T58" fmla="*/ 42 w 361"/>
                <a:gd name="T59" fmla="*/ 24 h 379"/>
                <a:gd name="T60" fmla="*/ 31 w 361"/>
                <a:gd name="T61" fmla="*/ 21 h 379"/>
                <a:gd name="T62" fmla="*/ 44 w 361"/>
                <a:gd name="T63" fmla="*/ 14 h 379"/>
                <a:gd name="T64" fmla="*/ 40 w 361"/>
                <a:gd name="T65" fmla="*/ 9 h 379"/>
                <a:gd name="T66" fmla="*/ 38 w 361"/>
                <a:gd name="T67" fmla="*/ 10 h 379"/>
                <a:gd name="T68" fmla="*/ 39 w 361"/>
                <a:gd name="T69" fmla="*/ 6 h 379"/>
                <a:gd name="T70" fmla="*/ 38 w 361"/>
                <a:gd name="T71" fmla="*/ 6 h 3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61" h="379">
                  <a:moveTo>
                    <a:pt x="323" y="57"/>
                  </a:moveTo>
                  <a:cubicBezTo>
                    <a:pt x="304" y="58"/>
                    <a:pt x="281" y="52"/>
                    <a:pt x="263" y="44"/>
                  </a:cubicBezTo>
                  <a:cubicBezTo>
                    <a:pt x="238" y="34"/>
                    <a:pt x="204" y="0"/>
                    <a:pt x="176" y="1"/>
                  </a:cubicBezTo>
                  <a:cubicBezTo>
                    <a:pt x="141" y="2"/>
                    <a:pt x="140" y="39"/>
                    <a:pt x="162" y="59"/>
                  </a:cubicBezTo>
                  <a:cubicBezTo>
                    <a:pt x="185" y="80"/>
                    <a:pt x="227" y="67"/>
                    <a:pt x="240" y="99"/>
                  </a:cubicBezTo>
                  <a:cubicBezTo>
                    <a:pt x="252" y="127"/>
                    <a:pt x="233" y="142"/>
                    <a:pt x="207" y="134"/>
                  </a:cubicBezTo>
                  <a:cubicBezTo>
                    <a:pt x="176" y="123"/>
                    <a:pt x="154" y="95"/>
                    <a:pt x="117" y="94"/>
                  </a:cubicBezTo>
                  <a:cubicBezTo>
                    <a:pt x="96" y="94"/>
                    <a:pt x="68" y="109"/>
                    <a:pt x="95" y="125"/>
                  </a:cubicBezTo>
                  <a:cubicBezTo>
                    <a:pt x="117" y="138"/>
                    <a:pt x="151" y="123"/>
                    <a:pt x="166" y="150"/>
                  </a:cubicBezTo>
                  <a:cubicBezTo>
                    <a:pt x="146" y="174"/>
                    <a:pt x="100" y="141"/>
                    <a:pt x="76" y="142"/>
                  </a:cubicBezTo>
                  <a:cubicBezTo>
                    <a:pt x="48" y="142"/>
                    <a:pt x="4" y="184"/>
                    <a:pt x="50" y="194"/>
                  </a:cubicBezTo>
                  <a:cubicBezTo>
                    <a:pt x="66" y="198"/>
                    <a:pt x="127" y="164"/>
                    <a:pt x="124" y="198"/>
                  </a:cubicBezTo>
                  <a:cubicBezTo>
                    <a:pt x="122" y="231"/>
                    <a:pt x="42" y="213"/>
                    <a:pt x="26" y="237"/>
                  </a:cubicBezTo>
                  <a:cubicBezTo>
                    <a:pt x="0" y="273"/>
                    <a:pt x="58" y="298"/>
                    <a:pt x="85" y="280"/>
                  </a:cubicBezTo>
                  <a:cubicBezTo>
                    <a:pt x="92" y="276"/>
                    <a:pt x="138" y="216"/>
                    <a:pt x="141" y="256"/>
                  </a:cubicBezTo>
                  <a:cubicBezTo>
                    <a:pt x="144" y="286"/>
                    <a:pt x="70" y="298"/>
                    <a:pt x="96" y="338"/>
                  </a:cubicBezTo>
                  <a:cubicBezTo>
                    <a:pt x="104" y="349"/>
                    <a:pt x="129" y="357"/>
                    <a:pt x="142" y="349"/>
                  </a:cubicBezTo>
                  <a:cubicBezTo>
                    <a:pt x="154" y="342"/>
                    <a:pt x="153" y="324"/>
                    <a:pt x="159" y="313"/>
                  </a:cubicBezTo>
                  <a:cubicBezTo>
                    <a:pt x="163" y="307"/>
                    <a:pt x="173" y="292"/>
                    <a:pt x="182" y="295"/>
                  </a:cubicBezTo>
                  <a:cubicBezTo>
                    <a:pt x="195" y="300"/>
                    <a:pt x="187" y="322"/>
                    <a:pt x="189" y="332"/>
                  </a:cubicBezTo>
                  <a:cubicBezTo>
                    <a:pt x="200" y="379"/>
                    <a:pt x="248" y="362"/>
                    <a:pt x="229" y="321"/>
                  </a:cubicBezTo>
                  <a:cubicBezTo>
                    <a:pt x="219" y="299"/>
                    <a:pt x="156" y="289"/>
                    <a:pt x="180" y="256"/>
                  </a:cubicBezTo>
                  <a:cubicBezTo>
                    <a:pt x="190" y="243"/>
                    <a:pt x="212" y="243"/>
                    <a:pt x="225" y="251"/>
                  </a:cubicBezTo>
                  <a:cubicBezTo>
                    <a:pt x="237" y="258"/>
                    <a:pt x="240" y="280"/>
                    <a:pt x="252" y="285"/>
                  </a:cubicBezTo>
                  <a:cubicBezTo>
                    <a:pt x="262" y="289"/>
                    <a:pt x="273" y="280"/>
                    <a:pt x="277" y="270"/>
                  </a:cubicBezTo>
                  <a:cubicBezTo>
                    <a:pt x="286" y="250"/>
                    <a:pt x="268" y="239"/>
                    <a:pt x="258" y="225"/>
                  </a:cubicBezTo>
                  <a:cubicBezTo>
                    <a:pt x="250" y="214"/>
                    <a:pt x="240" y="216"/>
                    <a:pt x="250" y="201"/>
                  </a:cubicBezTo>
                  <a:cubicBezTo>
                    <a:pt x="262" y="184"/>
                    <a:pt x="273" y="197"/>
                    <a:pt x="283" y="206"/>
                  </a:cubicBezTo>
                  <a:cubicBezTo>
                    <a:pt x="292" y="216"/>
                    <a:pt x="299" y="233"/>
                    <a:pt x="315" y="232"/>
                  </a:cubicBezTo>
                  <a:cubicBezTo>
                    <a:pt x="331" y="232"/>
                    <a:pt x="342" y="213"/>
                    <a:pt x="341" y="198"/>
                  </a:cubicBezTo>
                  <a:cubicBezTo>
                    <a:pt x="338" y="154"/>
                    <a:pt x="286" y="173"/>
                    <a:pt x="259" y="172"/>
                  </a:cubicBezTo>
                  <a:cubicBezTo>
                    <a:pt x="264" y="130"/>
                    <a:pt x="355" y="195"/>
                    <a:pt x="360" y="119"/>
                  </a:cubicBezTo>
                  <a:cubicBezTo>
                    <a:pt x="361" y="102"/>
                    <a:pt x="352" y="79"/>
                    <a:pt x="331" y="78"/>
                  </a:cubicBezTo>
                  <a:cubicBezTo>
                    <a:pt x="323" y="77"/>
                    <a:pt x="321" y="87"/>
                    <a:pt x="311" y="85"/>
                  </a:cubicBezTo>
                  <a:cubicBezTo>
                    <a:pt x="313" y="74"/>
                    <a:pt x="313" y="64"/>
                    <a:pt x="317" y="54"/>
                  </a:cubicBezTo>
                  <a:cubicBezTo>
                    <a:pt x="314" y="53"/>
                    <a:pt x="311" y="50"/>
                    <a:pt x="308" y="49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4" name="Freeform 298">
              <a:extLst>
                <a:ext uri="{FF2B5EF4-FFF2-40B4-BE49-F238E27FC236}">
                  <a16:creationId xmlns:a16="http://schemas.microsoft.com/office/drawing/2014/main" id="{7C6C631E-3EAC-40C8-982D-46FC3453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259"/>
              <a:ext cx="226" cy="225"/>
            </a:xfrm>
            <a:custGeom>
              <a:avLst/>
              <a:gdLst>
                <a:gd name="T0" fmla="*/ 53 w 454"/>
                <a:gd name="T1" fmla="*/ 33 h 454"/>
                <a:gd name="T2" fmla="*/ 22 w 454"/>
                <a:gd name="T3" fmla="*/ 53 h 454"/>
                <a:gd name="T4" fmla="*/ 3 w 454"/>
                <a:gd name="T5" fmla="*/ 22 h 454"/>
                <a:gd name="T6" fmla="*/ 33 w 454"/>
                <a:gd name="T7" fmla="*/ 3 h 454"/>
                <a:gd name="T8" fmla="*/ 53 w 454"/>
                <a:gd name="T9" fmla="*/ 33 h 4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54">
                  <a:moveTo>
                    <a:pt x="430" y="270"/>
                  </a:moveTo>
                  <a:cubicBezTo>
                    <a:pt x="406" y="383"/>
                    <a:pt x="295" y="454"/>
                    <a:pt x="183" y="430"/>
                  </a:cubicBezTo>
                  <a:cubicBezTo>
                    <a:pt x="71" y="406"/>
                    <a:pt x="0" y="296"/>
                    <a:pt x="24" y="183"/>
                  </a:cubicBezTo>
                  <a:cubicBezTo>
                    <a:pt x="48" y="71"/>
                    <a:pt x="158" y="0"/>
                    <a:pt x="270" y="24"/>
                  </a:cubicBezTo>
                  <a:cubicBezTo>
                    <a:pt x="382" y="48"/>
                    <a:pt x="454" y="158"/>
                    <a:pt x="430" y="270"/>
                  </a:cubicBezTo>
                  <a:close/>
                </a:path>
              </a:pathLst>
            </a:cu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5" name="Freeform 299">
              <a:extLst>
                <a:ext uri="{FF2B5EF4-FFF2-40B4-BE49-F238E27FC236}">
                  <a16:creationId xmlns:a16="http://schemas.microsoft.com/office/drawing/2014/main" id="{62D9BB7A-C299-472C-8BF6-D7F72D6A3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1"/>
              <a:ext cx="16" cy="14"/>
            </a:xfrm>
            <a:custGeom>
              <a:avLst/>
              <a:gdLst>
                <a:gd name="T0" fmla="*/ 3 w 33"/>
                <a:gd name="T1" fmla="*/ 3 h 28"/>
                <a:gd name="T2" fmla="*/ 1 w 33"/>
                <a:gd name="T3" fmla="*/ 4 h 28"/>
                <a:gd name="T4" fmla="*/ 0 w 33"/>
                <a:gd name="T5" fmla="*/ 2 h 28"/>
                <a:gd name="T6" fmla="*/ 2 w 33"/>
                <a:gd name="T7" fmla="*/ 1 h 28"/>
                <a:gd name="T8" fmla="*/ 3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7"/>
                  </a:moveTo>
                  <a:cubicBezTo>
                    <a:pt x="30" y="24"/>
                    <a:pt x="22" y="28"/>
                    <a:pt x="14" y="26"/>
                  </a:cubicBezTo>
                  <a:cubicBezTo>
                    <a:pt x="5" y="24"/>
                    <a:pt x="0" y="17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4"/>
                    <a:pt x="33" y="11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6" name="Freeform 300">
              <a:extLst>
                <a:ext uri="{FF2B5EF4-FFF2-40B4-BE49-F238E27FC236}">
                  <a16:creationId xmlns:a16="http://schemas.microsoft.com/office/drawing/2014/main" id="{0EBFCB99-F0DD-42FF-9CB6-2702DFF10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3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9"/>
                    <a:pt x="18" y="22"/>
                    <a:pt x="11" y="20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5" y="1"/>
                  </a:cubicBezTo>
                  <a:cubicBezTo>
                    <a:pt x="22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7" name="Freeform 301">
              <a:extLst>
                <a:ext uri="{FF2B5EF4-FFF2-40B4-BE49-F238E27FC236}">
                  <a16:creationId xmlns:a16="http://schemas.microsoft.com/office/drawing/2014/main" id="{5BAA0066-AEAF-48B6-9E1B-A887BFFA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29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8" name="Freeform 302">
              <a:extLst>
                <a:ext uri="{FF2B5EF4-FFF2-40B4-BE49-F238E27FC236}">
                  <a16:creationId xmlns:a16="http://schemas.microsoft.com/office/drawing/2014/main" id="{4D0D7D55-7DAD-442C-A126-6E1FFE720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5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9" name="Freeform 303">
              <a:extLst>
                <a:ext uri="{FF2B5EF4-FFF2-40B4-BE49-F238E27FC236}">
                  <a16:creationId xmlns:a16="http://schemas.microsoft.com/office/drawing/2014/main" id="{8E65BBA3-5AD6-4AFC-973D-A12A26A6C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272"/>
              <a:ext cx="17" cy="14"/>
            </a:xfrm>
            <a:custGeom>
              <a:avLst/>
              <a:gdLst>
                <a:gd name="T0" fmla="*/ 4 w 33"/>
                <a:gd name="T1" fmla="*/ 3 h 28"/>
                <a:gd name="T2" fmla="*/ 2 w 33"/>
                <a:gd name="T3" fmla="*/ 4 h 28"/>
                <a:gd name="T4" fmla="*/ 1 w 33"/>
                <a:gd name="T5" fmla="*/ 2 h 28"/>
                <a:gd name="T6" fmla="*/ 3 w 33"/>
                <a:gd name="T7" fmla="*/ 1 h 28"/>
                <a:gd name="T8" fmla="*/ 4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7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1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0" name="Freeform 304">
              <a:extLst>
                <a:ext uri="{FF2B5EF4-FFF2-40B4-BE49-F238E27FC236}">
                  <a16:creationId xmlns:a16="http://schemas.microsoft.com/office/drawing/2014/main" id="{527D8387-1FFD-490B-A619-E589F0096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4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3" y="19"/>
                    <a:pt x="17" y="22"/>
                    <a:pt x="11" y="20"/>
                  </a:cubicBezTo>
                  <a:cubicBezTo>
                    <a:pt x="4" y="19"/>
                    <a:pt x="0" y="14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1" name="Freeform 305">
              <a:extLst>
                <a:ext uri="{FF2B5EF4-FFF2-40B4-BE49-F238E27FC236}">
                  <a16:creationId xmlns:a16="http://schemas.microsoft.com/office/drawing/2014/main" id="{B7767F90-3E54-4F3F-B6AD-614F5DE7B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274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2" name="Freeform 306">
              <a:extLst>
                <a:ext uri="{FF2B5EF4-FFF2-40B4-BE49-F238E27FC236}">
                  <a16:creationId xmlns:a16="http://schemas.microsoft.com/office/drawing/2014/main" id="{8E3CE5E2-4438-47B2-BEDB-173595662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6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3" name="Freeform 307">
              <a:extLst>
                <a:ext uri="{FF2B5EF4-FFF2-40B4-BE49-F238E27FC236}">
                  <a16:creationId xmlns:a16="http://schemas.microsoft.com/office/drawing/2014/main" id="{933713F9-D600-4FCD-8670-F06639758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11"/>
              <a:ext cx="16" cy="15"/>
            </a:xfrm>
            <a:custGeom>
              <a:avLst/>
              <a:gdLst>
                <a:gd name="T0" fmla="*/ 3 w 33"/>
                <a:gd name="T1" fmla="*/ 4 h 30"/>
                <a:gd name="T2" fmla="*/ 1 w 33"/>
                <a:gd name="T3" fmla="*/ 4 h 30"/>
                <a:gd name="T4" fmla="*/ 0 w 33"/>
                <a:gd name="T5" fmla="*/ 1 h 30"/>
                <a:gd name="T6" fmla="*/ 3 w 33"/>
                <a:gd name="T7" fmla="*/ 1 h 30"/>
                <a:gd name="T8" fmla="*/ 3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5"/>
                  </a:moveTo>
                  <a:cubicBezTo>
                    <a:pt x="24" y="30"/>
                    <a:pt x="16" y="30"/>
                    <a:pt x="9" y="25"/>
                  </a:cubicBezTo>
                  <a:cubicBezTo>
                    <a:pt x="2" y="19"/>
                    <a:pt x="0" y="11"/>
                    <a:pt x="4" y="6"/>
                  </a:cubicBezTo>
                  <a:cubicBezTo>
                    <a:pt x="9" y="0"/>
                    <a:pt x="17" y="0"/>
                    <a:pt x="24" y="6"/>
                  </a:cubicBezTo>
                  <a:cubicBezTo>
                    <a:pt x="31" y="11"/>
                    <a:pt x="33" y="20"/>
                    <a:pt x="29" y="2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4" name="Freeform 308">
              <a:extLst>
                <a:ext uri="{FF2B5EF4-FFF2-40B4-BE49-F238E27FC236}">
                  <a16:creationId xmlns:a16="http://schemas.microsoft.com/office/drawing/2014/main" id="{570DE758-FC7B-4B97-895C-D0E91560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12"/>
              <a:ext cx="13" cy="12"/>
            </a:xfrm>
            <a:custGeom>
              <a:avLst/>
              <a:gdLst>
                <a:gd name="T0" fmla="*/ 3 w 26"/>
                <a:gd name="T1" fmla="*/ 3 h 24"/>
                <a:gd name="T2" fmla="*/ 1 w 26"/>
                <a:gd name="T3" fmla="*/ 3 h 24"/>
                <a:gd name="T4" fmla="*/ 1 w 26"/>
                <a:gd name="T5" fmla="*/ 1 h 24"/>
                <a:gd name="T6" fmla="*/ 3 w 26"/>
                <a:gd name="T7" fmla="*/ 1 h 24"/>
                <a:gd name="T8" fmla="*/ 3 w 26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2" y="20"/>
                  </a:moveTo>
                  <a:cubicBezTo>
                    <a:pt x="19" y="24"/>
                    <a:pt x="12" y="24"/>
                    <a:pt x="7" y="20"/>
                  </a:cubicBezTo>
                  <a:cubicBezTo>
                    <a:pt x="2" y="16"/>
                    <a:pt x="0" y="9"/>
                    <a:pt x="3" y="5"/>
                  </a:cubicBezTo>
                  <a:cubicBezTo>
                    <a:pt x="7" y="1"/>
                    <a:pt x="14" y="0"/>
                    <a:pt x="19" y="5"/>
                  </a:cubicBezTo>
                  <a:cubicBezTo>
                    <a:pt x="24" y="9"/>
                    <a:pt x="26" y="15"/>
                    <a:pt x="22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5" name="Freeform 309">
              <a:extLst>
                <a:ext uri="{FF2B5EF4-FFF2-40B4-BE49-F238E27FC236}">
                  <a16:creationId xmlns:a16="http://schemas.microsoft.com/office/drawing/2014/main" id="{4B484862-6F10-4639-A774-CB8E4AE60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4"/>
              <a:ext cx="5" cy="9"/>
            </a:xfrm>
            <a:custGeom>
              <a:avLst/>
              <a:gdLst>
                <a:gd name="T0" fmla="*/ 0 w 10"/>
                <a:gd name="T1" fmla="*/ 0 h 18"/>
                <a:gd name="T2" fmla="*/ 1 w 10"/>
                <a:gd name="T3" fmla="*/ 3 h 18"/>
                <a:gd name="T4" fmla="*/ 0 w 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0" y="0"/>
                    <a:pt x="10" y="9"/>
                    <a:pt x="3" y="18"/>
                  </a:cubicBezTo>
                  <a:cubicBezTo>
                    <a:pt x="3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6" name="Freeform 310">
              <a:extLst>
                <a:ext uri="{FF2B5EF4-FFF2-40B4-BE49-F238E27FC236}">
                  <a16:creationId xmlns:a16="http://schemas.microsoft.com/office/drawing/2014/main" id="{6B5EB937-7E3E-4FD6-837D-29E511250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313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7" name="Freeform 311">
              <a:extLst>
                <a:ext uri="{FF2B5EF4-FFF2-40B4-BE49-F238E27FC236}">
                  <a16:creationId xmlns:a16="http://schemas.microsoft.com/office/drawing/2014/main" id="{9D47B98D-077E-4239-A6EA-5426C2857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13"/>
              <a:ext cx="16" cy="15"/>
            </a:xfrm>
            <a:custGeom>
              <a:avLst/>
              <a:gdLst>
                <a:gd name="T0" fmla="*/ 4 w 32"/>
                <a:gd name="T1" fmla="*/ 3 h 31"/>
                <a:gd name="T2" fmla="*/ 1 w 32"/>
                <a:gd name="T3" fmla="*/ 3 h 31"/>
                <a:gd name="T4" fmla="*/ 1 w 32"/>
                <a:gd name="T5" fmla="*/ 0 h 31"/>
                <a:gd name="T6" fmla="*/ 3 w 32"/>
                <a:gd name="T7" fmla="*/ 0 h 31"/>
                <a:gd name="T8" fmla="*/ 4 w 32"/>
                <a:gd name="T9" fmla="*/ 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4" y="6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8" name="Freeform 312">
              <a:extLst>
                <a:ext uri="{FF2B5EF4-FFF2-40B4-BE49-F238E27FC236}">
                  <a16:creationId xmlns:a16="http://schemas.microsoft.com/office/drawing/2014/main" id="{52199A3D-5CE1-40EE-927F-66514755E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14"/>
              <a:ext cx="12" cy="12"/>
            </a:xfrm>
            <a:custGeom>
              <a:avLst/>
              <a:gdLst>
                <a:gd name="T0" fmla="*/ 2 w 25"/>
                <a:gd name="T1" fmla="*/ 3 h 24"/>
                <a:gd name="T2" fmla="*/ 0 w 25"/>
                <a:gd name="T3" fmla="*/ 3 h 24"/>
                <a:gd name="T4" fmla="*/ 0 w 25"/>
                <a:gd name="T5" fmla="*/ 1 h 24"/>
                <a:gd name="T6" fmla="*/ 2 w 25"/>
                <a:gd name="T7" fmla="*/ 1 h 24"/>
                <a:gd name="T8" fmla="*/ 2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6"/>
                    <a:pt x="21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9" name="Freeform 313">
              <a:extLst>
                <a:ext uri="{FF2B5EF4-FFF2-40B4-BE49-F238E27FC236}">
                  <a16:creationId xmlns:a16="http://schemas.microsoft.com/office/drawing/2014/main" id="{4072D3CE-308A-40C6-B5D1-F0F750E60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1317"/>
              <a:ext cx="5" cy="9"/>
            </a:xfrm>
            <a:custGeom>
              <a:avLst/>
              <a:gdLst>
                <a:gd name="T0" fmla="*/ 0 w 9"/>
                <a:gd name="T1" fmla="*/ 0 h 18"/>
                <a:gd name="T2" fmla="*/ 1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0" name="Freeform 314">
              <a:extLst>
                <a:ext uri="{FF2B5EF4-FFF2-40B4-BE49-F238E27FC236}">
                  <a16:creationId xmlns:a16="http://schemas.microsoft.com/office/drawing/2014/main" id="{5B7A7960-11E0-485C-A629-AB975AC2E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15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1" name="Freeform 315">
              <a:extLst>
                <a:ext uri="{FF2B5EF4-FFF2-40B4-BE49-F238E27FC236}">
                  <a16:creationId xmlns:a16="http://schemas.microsoft.com/office/drawing/2014/main" id="{159C3C00-8EC7-4B6A-A6F2-5C54B4AFD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284"/>
              <a:ext cx="16" cy="16"/>
            </a:xfrm>
            <a:custGeom>
              <a:avLst/>
              <a:gdLst>
                <a:gd name="T0" fmla="*/ 4 w 32"/>
                <a:gd name="T1" fmla="*/ 4 h 31"/>
                <a:gd name="T2" fmla="*/ 1 w 32"/>
                <a:gd name="T3" fmla="*/ 4 h 31"/>
                <a:gd name="T4" fmla="*/ 1 w 32"/>
                <a:gd name="T5" fmla="*/ 1 h 31"/>
                <a:gd name="T6" fmla="*/ 4 w 32"/>
                <a:gd name="T7" fmla="*/ 1 h 31"/>
                <a:gd name="T8" fmla="*/ 4 w 32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5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5" y="7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2" name="Freeform 316">
              <a:extLst>
                <a:ext uri="{FF2B5EF4-FFF2-40B4-BE49-F238E27FC236}">
                  <a16:creationId xmlns:a16="http://schemas.microsoft.com/office/drawing/2014/main" id="{7DA01C7D-E222-450E-B6DA-911F5880A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285"/>
              <a:ext cx="13" cy="12"/>
            </a:xfrm>
            <a:custGeom>
              <a:avLst/>
              <a:gdLst>
                <a:gd name="T0" fmla="*/ 3 w 25"/>
                <a:gd name="T1" fmla="*/ 3 h 24"/>
                <a:gd name="T2" fmla="*/ 1 w 25"/>
                <a:gd name="T3" fmla="*/ 3 h 24"/>
                <a:gd name="T4" fmla="*/ 1 w 25"/>
                <a:gd name="T5" fmla="*/ 1 h 24"/>
                <a:gd name="T6" fmla="*/ 3 w 25"/>
                <a:gd name="T7" fmla="*/ 1 h 24"/>
                <a:gd name="T8" fmla="*/ 3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cubicBezTo>
                    <a:pt x="18" y="24"/>
                    <a:pt x="11" y="24"/>
                    <a:pt x="6" y="20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7"/>
                    <a:pt x="21" y="2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3" name="Freeform 317">
              <a:extLst>
                <a:ext uri="{FF2B5EF4-FFF2-40B4-BE49-F238E27FC236}">
                  <a16:creationId xmlns:a16="http://schemas.microsoft.com/office/drawing/2014/main" id="{3FD910C4-C27C-4D13-8721-DD1F0EF2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288"/>
              <a:ext cx="4" cy="9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4" name="Freeform 318">
              <a:extLst>
                <a:ext uri="{FF2B5EF4-FFF2-40B4-BE49-F238E27FC236}">
                  <a16:creationId xmlns:a16="http://schemas.microsoft.com/office/drawing/2014/main" id="{6320553C-B56C-41AF-9E53-6913F4A79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86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5" name="Freeform 319">
              <a:extLst>
                <a:ext uri="{FF2B5EF4-FFF2-40B4-BE49-F238E27FC236}">
                  <a16:creationId xmlns:a16="http://schemas.microsoft.com/office/drawing/2014/main" id="{D1FB720B-62C3-49A2-808C-5A6FC2F9B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1"/>
              <a:ext cx="16" cy="14"/>
            </a:xfrm>
            <a:custGeom>
              <a:avLst/>
              <a:gdLst>
                <a:gd name="T0" fmla="*/ 4 w 33"/>
                <a:gd name="T1" fmla="*/ 3 h 27"/>
                <a:gd name="T2" fmla="*/ 1 w 33"/>
                <a:gd name="T3" fmla="*/ 4 h 27"/>
                <a:gd name="T4" fmla="*/ 0 w 33"/>
                <a:gd name="T5" fmla="*/ 2 h 27"/>
                <a:gd name="T6" fmla="*/ 2 w 33"/>
                <a:gd name="T7" fmla="*/ 1 h 27"/>
                <a:gd name="T8" fmla="*/ 4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1" y="23"/>
                    <a:pt x="23" y="27"/>
                    <a:pt x="14" y="25"/>
                  </a:cubicBezTo>
                  <a:cubicBezTo>
                    <a:pt x="6" y="24"/>
                    <a:pt x="0" y="17"/>
                    <a:pt x="2" y="10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6" name="Freeform 320">
              <a:extLst>
                <a:ext uri="{FF2B5EF4-FFF2-40B4-BE49-F238E27FC236}">
                  <a16:creationId xmlns:a16="http://schemas.microsoft.com/office/drawing/2014/main" id="{A2CB8FEE-5FCA-4CBE-A002-7CCB1AF4D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313"/>
              <a:ext cx="12" cy="10"/>
            </a:xfrm>
            <a:custGeom>
              <a:avLst/>
              <a:gdLst>
                <a:gd name="T0" fmla="*/ 3 w 26"/>
                <a:gd name="T1" fmla="*/ 1 h 21"/>
                <a:gd name="T2" fmla="*/ 1 w 26"/>
                <a:gd name="T3" fmla="*/ 2 h 21"/>
                <a:gd name="T4" fmla="*/ 0 w 26"/>
                <a:gd name="T5" fmla="*/ 1 h 21"/>
                <a:gd name="T6" fmla="*/ 1 w 26"/>
                <a:gd name="T7" fmla="*/ 0 h 21"/>
                <a:gd name="T8" fmla="*/ 3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3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7" name="Freeform 321">
              <a:extLst>
                <a:ext uri="{FF2B5EF4-FFF2-40B4-BE49-F238E27FC236}">
                  <a16:creationId xmlns:a16="http://schemas.microsoft.com/office/drawing/2014/main" id="{82E7BB21-23EB-49DD-8BDC-DF2CC77D5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31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0" y="14"/>
                  </a:cubicBezTo>
                  <a:cubicBezTo>
                    <a:pt x="10" y="14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8" name="Freeform 322">
              <a:extLst>
                <a:ext uri="{FF2B5EF4-FFF2-40B4-BE49-F238E27FC236}">
                  <a16:creationId xmlns:a16="http://schemas.microsoft.com/office/drawing/2014/main" id="{30756718-5F10-47FD-AA10-E128878E1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5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4" y="10"/>
                  </a:cubicBezTo>
                  <a:cubicBezTo>
                    <a:pt x="4" y="10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9" name="Freeform 323">
              <a:extLst>
                <a:ext uri="{FF2B5EF4-FFF2-40B4-BE49-F238E27FC236}">
                  <a16:creationId xmlns:a16="http://schemas.microsoft.com/office/drawing/2014/main" id="{A3B5BA90-A644-4681-8DE1-B8E89F1CA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292"/>
              <a:ext cx="16" cy="13"/>
            </a:xfrm>
            <a:custGeom>
              <a:avLst/>
              <a:gdLst>
                <a:gd name="T0" fmla="*/ 4 w 32"/>
                <a:gd name="T1" fmla="*/ 2 h 26"/>
                <a:gd name="T2" fmla="*/ 3 w 32"/>
                <a:gd name="T3" fmla="*/ 4 h 26"/>
                <a:gd name="T4" fmla="*/ 1 w 32"/>
                <a:gd name="T5" fmla="*/ 2 h 26"/>
                <a:gd name="T6" fmla="*/ 2 w 32"/>
                <a:gd name="T7" fmla="*/ 1 h 26"/>
                <a:gd name="T8" fmla="*/ 4 w 32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2" y="12"/>
                  </a:moveTo>
                  <a:cubicBezTo>
                    <a:pt x="32" y="19"/>
                    <a:pt x="25" y="25"/>
                    <a:pt x="17" y="25"/>
                  </a:cubicBezTo>
                  <a:cubicBezTo>
                    <a:pt x="8" y="26"/>
                    <a:pt x="1" y="20"/>
                    <a:pt x="1" y="14"/>
                  </a:cubicBezTo>
                  <a:cubicBezTo>
                    <a:pt x="0" y="7"/>
                    <a:pt x="7" y="1"/>
                    <a:pt x="16" y="1"/>
                  </a:cubicBezTo>
                  <a:cubicBezTo>
                    <a:pt x="24" y="0"/>
                    <a:pt x="31" y="5"/>
                    <a:pt x="32" y="1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0" name="Freeform 324">
              <a:extLst>
                <a:ext uri="{FF2B5EF4-FFF2-40B4-BE49-F238E27FC236}">
                  <a16:creationId xmlns:a16="http://schemas.microsoft.com/office/drawing/2014/main" id="{E90F8F9A-ED9B-41A1-9241-FCAECDA1C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4"/>
              <a:ext cx="12" cy="10"/>
            </a:xfrm>
            <a:custGeom>
              <a:avLst/>
              <a:gdLst>
                <a:gd name="T0" fmla="*/ 3 w 24"/>
                <a:gd name="T1" fmla="*/ 2 h 20"/>
                <a:gd name="T2" fmla="*/ 2 w 24"/>
                <a:gd name="T3" fmla="*/ 3 h 20"/>
                <a:gd name="T4" fmla="*/ 0 w 24"/>
                <a:gd name="T5" fmla="*/ 2 h 20"/>
                <a:gd name="T6" fmla="*/ 2 w 24"/>
                <a:gd name="T7" fmla="*/ 1 h 20"/>
                <a:gd name="T8" fmla="*/ 3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0"/>
                  </a:moveTo>
                  <a:cubicBezTo>
                    <a:pt x="24" y="15"/>
                    <a:pt x="19" y="20"/>
                    <a:pt x="13" y="20"/>
                  </a:cubicBezTo>
                  <a:cubicBezTo>
                    <a:pt x="6" y="20"/>
                    <a:pt x="1" y="16"/>
                    <a:pt x="0" y="11"/>
                  </a:cubicBezTo>
                  <a:cubicBezTo>
                    <a:pt x="0" y="6"/>
                    <a:pt x="5" y="1"/>
                    <a:pt x="12" y="1"/>
                  </a:cubicBezTo>
                  <a:cubicBezTo>
                    <a:pt x="18" y="0"/>
                    <a:pt x="24" y="4"/>
                    <a:pt x="24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1" name="Freeform 325">
              <a:extLst>
                <a:ext uri="{FF2B5EF4-FFF2-40B4-BE49-F238E27FC236}">
                  <a16:creationId xmlns:a16="http://schemas.microsoft.com/office/drawing/2014/main" id="{5FE66E60-90D2-4B2D-93FA-0C9091FC9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293"/>
              <a:ext cx="6" cy="6"/>
            </a:xfrm>
            <a:custGeom>
              <a:avLst/>
              <a:gdLst>
                <a:gd name="T0" fmla="*/ 0 w 14"/>
                <a:gd name="T1" fmla="*/ 0 h 12"/>
                <a:gd name="T2" fmla="*/ 1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3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2" name="Freeform 326">
              <a:extLst>
                <a:ext uri="{FF2B5EF4-FFF2-40B4-BE49-F238E27FC236}">
                  <a16:creationId xmlns:a16="http://schemas.microsoft.com/office/drawing/2014/main" id="{782A3E94-7DA5-48EB-BEDD-C8B2BD136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7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6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3" name="Freeform 327">
              <a:extLst>
                <a:ext uri="{FF2B5EF4-FFF2-40B4-BE49-F238E27FC236}">
                  <a16:creationId xmlns:a16="http://schemas.microsoft.com/office/drawing/2014/main" id="{85481E43-12F5-4D27-A51E-0C1BEA33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04"/>
              <a:ext cx="17" cy="13"/>
            </a:xfrm>
            <a:custGeom>
              <a:avLst/>
              <a:gdLst>
                <a:gd name="T0" fmla="*/ 4 w 33"/>
                <a:gd name="T1" fmla="*/ 1 h 27"/>
                <a:gd name="T2" fmla="*/ 3 w 33"/>
                <a:gd name="T3" fmla="*/ 3 h 27"/>
                <a:gd name="T4" fmla="*/ 1 w 33"/>
                <a:gd name="T5" fmla="*/ 2 h 27"/>
                <a:gd name="T6" fmla="*/ 2 w 33"/>
                <a:gd name="T7" fmla="*/ 0 h 27"/>
                <a:gd name="T8" fmla="*/ 4 w 33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7"/>
                    <a:pt x="27" y="24"/>
                    <a:pt x="18" y="25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4" name="Freeform 328">
              <a:extLst>
                <a:ext uri="{FF2B5EF4-FFF2-40B4-BE49-F238E27FC236}">
                  <a16:creationId xmlns:a16="http://schemas.microsoft.com/office/drawing/2014/main" id="{DA7B1504-E3CF-4AED-8B1A-DE1F80BD6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5"/>
              <a:ext cx="13" cy="11"/>
            </a:xfrm>
            <a:custGeom>
              <a:avLst/>
              <a:gdLst>
                <a:gd name="T0" fmla="*/ 3 w 25"/>
                <a:gd name="T1" fmla="*/ 2 h 22"/>
                <a:gd name="T2" fmla="*/ 2 w 25"/>
                <a:gd name="T3" fmla="*/ 3 h 22"/>
                <a:gd name="T4" fmla="*/ 0 w 25"/>
                <a:gd name="T5" fmla="*/ 2 h 22"/>
                <a:gd name="T6" fmla="*/ 2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4"/>
                    <a:pt x="20" y="19"/>
                    <a:pt x="14" y="21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8"/>
                    <a:pt x="4" y="2"/>
                    <a:pt x="11" y="1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5" name="Freeform 329">
              <a:extLst>
                <a:ext uri="{FF2B5EF4-FFF2-40B4-BE49-F238E27FC236}">
                  <a16:creationId xmlns:a16="http://schemas.microsoft.com/office/drawing/2014/main" id="{D6560D4C-7914-40FA-8540-38414469A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304"/>
              <a:ext cx="8" cy="5"/>
            </a:xfrm>
            <a:custGeom>
              <a:avLst/>
              <a:gdLst>
                <a:gd name="T0" fmla="*/ 0 w 15"/>
                <a:gd name="T1" fmla="*/ 0 h 11"/>
                <a:gd name="T2" fmla="*/ 2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6" name="Freeform 330">
              <a:extLst>
                <a:ext uri="{FF2B5EF4-FFF2-40B4-BE49-F238E27FC236}">
                  <a16:creationId xmlns:a16="http://schemas.microsoft.com/office/drawing/2014/main" id="{4DFC88B2-10FE-4051-B532-78C41141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9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7" name="Freeform 331">
              <a:extLst>
                <a:ext uri="{FF2B5EF4-FFF2-40B4-BE49-F238E27FC236}">
                  <a16:creationId xmlns:a16="http://schemas.microsoft.com/office/drawing/2014/main" id="{AA59A113-D9B2-4C5A-9697-9FF8B9B98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87"/>
              <a:ext cx="16" cy="14"/>
            </a:xfrm>
            <a:custGeom>
              <a:avLst/>
              <a:gdLst>
                <a:gd name="T0" fmla="*/ 3 w 33"/>
                <a:gd name="T1" fmla="*/ 2 h 27"/>
                <a:gd name="T2" fmla="*/ 2 w 33"/>
                <a:gd name="T3" fmla="*/ 4 h 27"/>
                <a:gd name="T4" fmla="*/ 0 w 33"/>
                <a:gd name="T5" fmla="*/ 2 h 27"/>
                <a:gd name="T6" fmla="*/ 1 w 33"/>
                <a:gd name="T7" fmla="*/ 1 h 27"/>
                <a:gd name="T8" fmla="*/ 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8"/>
                    <a:pt x="27" y="24"/>
                    <a:pt x="18" y="26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8" name="Freeform 332">
              <a:extLst>
                <a:ext uri="{FF2B5EF4-FFF2-40B4-BE49-F238E27FC236}">
                  <a16:creationId xmlns:a16="http://schemas.microsoft.com/office/drawing/2014/main" id="{1E8724BD-CE02-4E83-AA0F-4396AFC9F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289"/>
              <a:ext cx="12" cy="11"/>
            </a:xfrm>
            <a:custGeom>
              <a:avLst/>
              <a:gdLst>
                <a:gd name="T0" fmla="*/ 3 w 25"/>
                <a:gd name="T1" fmla="*/ 2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5"/>
                    <a:pt x="20" y="20"/>
                    <a:pt x="14" y="21"/>
                  </a:cubicBezTo>
                  <a:cubicBezTo>
                    <a:pt x="7" y="22"/>
                    <a:pt x="1" y="18"/>
                    <a:pt x="1" y="13"/>
                  </a:cubicBezTo>
                  <a:cubicBezTo>
                    <a:pt x="0" y="8"/>
                    <a:pt x="4" y="3"/>
                    <a:pt x="11" y="2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9" name="Freeform 333">
              <a:extLst>
                <a:ext uri="{FF2B5EF4-FFF2-40B4-BE49-F238E27FC236}">
                  <a16:creationId xmlns:a16="http://schemas.microsoft.com/office/drawing/2014/main" id="{7423C5D9-9B03-4463-B867-49E0455A0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287"/>
              <a:ext cx="7" cy="6"/>
            </a:xfrm>
            <a:custGeom>
              <a:avLst/>
              <a:gdLst>
                <a:gd name="T0" fmla="*/ 0 w 15"/>
                <a:gd name="T1" fmla="*/ 1 h 11"/>
                <a:gd name="T2" fmla="*/ 1 w 15"/>
                <a:gd name="T3" fmla="*/ 2 h 11"/>
                <a:gd name="T4" fmla="*/ 0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0" name="Freeform 334">
              <a:extLst>
                <a:ext uri="{FF2B5EF4-FFF2-40B4-BE49-F238E27FC236}">
                  <a16:creationId xmlns:a16="http://schemas.microsoft.com/office/drawing/2014/main" id="{E1E9BFAB-DD6E-4BA1-898E-87C2FFD0B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93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1" name="Freeform 335">
              <a:extLst>
                <a:ext uri="{FF2B5EF4-FFF2-40B4-BE49-F238E27FC236}">
                  <a16:creationId xmlns:a16="http://schemas.microsoft.com/office/drawing/2014/main" id="{545955B9-4661-43B4-80FB-439182681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75"/>
              <a:ext cx="16" cy="13"/>
            </a:xfrm>
            <a:custGeom>
              <a:avLst/>
              <a:gdLst>
                <a:gd name="T0" fmla="*/ 4 w 33"/>
                <a:gd name="T1" fmla="*/ 2 h 26"/>
                <a:gd name="T2" fmla="*/ 2 w 33"/>
                <a:gd name="T3" fmla="*/ 4 h 26"/>
                <a:gd name="T4" fmla="*/ 0 w 33"/>
                <a:gd name="T5" fmla="*/ 2 h 26"/>
                <a:gd name="T6" fmla="*/ 1 w 33"/>
                <a:gd name="T7" fmla="*/ 1 h 26"/>
                <a:gd name="T8" fmla="*/ 4 w 3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0"/>
                  </a:moveTo>
                  <a:cubicBezTo>
                    <a:pt x="33" y="17"/>
                    <a:pt x="27" y="24"/>
                    <a:pt x="19" y="25"/>
                  </a:cubicBezTo>
                  <a:cubicBezTo>
                    <a:pt x="10" y="26"/>
                    <a:pt x="2" y="22"/>
                    <a:pt x="1" y="15"/>
                  </a:cubicBezTo>
                  <a:cubicBezTo>
                    <a:pt x="0" y="9"/>
                    <a:pt x="6" y="2"/>
                    <a:pt x="15" y="1"/>
                  </a:cubicBezTo>
                  <a:cubicBezTo>
                    <a:pt x="23" y="0"/>
                    <a:pt x="31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2" name="Freeform 336">
              <a:extLst>
                <a:ext uri="{FF2B5EF4-FFF2-40B4-BE49-F238E27FC236}">
                  <a16:creationId xmlns:a16="http://schemas.microsoft.com/office/drawing/2014/main" id="{66AAC89D-9447-4F28-9BFC-21FAC3CE0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276"/>
              <a:ext cx="12" cy="11"/>
            </a:xfrm>
            <a:custGeom>
              <a:avLst/>
              <a:gdLst>
                <a:gd name="T0" fmla="*/ 3 w 25"/>
                <a:gd name="T1" fmla="*/ 2 h 21"/>
                <a:gd name="T2" fmla="*/ 1 w 25"/>
                <a:gd name="T3" fmla="*/ 3 h 21"/>
                <a:gd name="T4" fmla="*/ 0 w 25"/>
                <a:gd name="T5" fmla="*/ 2 h 21"/>
                <a:gd name="T6" fmla="*/ 1 w 25"/>
                <a:gd name="T7" fmla="*/ 1 h 21"/>
                <a:gd name="T8" fmla="*/ 3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9"/>
                  </a:moveTo>
                  <a:cubicBezTo>
                    <a:pt x="25" y="14"/>
                    <a:pt x="21" y="19"/>
                    <a:pt x="14" y="20"/>
                  </a:cubicBezTo>
                  <a:cubicBezTo>
                    <a:pt x="8" y="21"/>
                    <a:pt x="2" y="18"/>
                    <a:pt x="1" y="13"/>
                  </a:cubicBezTo>
                  <a:cubicBezTo>
                    <a:pt x="0" y="7"/>
                    <a:pt x="5" y="2"/>
                    <a:pt x="11" y="1"/>
                  </a:cubicBezTo>
                  <a:cubicBezTo>
                    <a:pt x="18" y="0"/>
                    <a:pt x="24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3" name="Freeform 337">
              <a:extLst>
                <a:ext uri="{FF2B5EF4-FFF2-40B4-BE49-F238E27FC236}">
                  <a16:creationId xmlns:a16="http://schemas.microsoft.com/office/drawing/2014/main" id="{63A6F0FB-13C8-4CE9-BBA5-3D3BA89EC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75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1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1"/>
                  </a:moveTo>
                  <a:cubicBezTo>
                    <a:pt x="0" y="1"/>
                    <a:pt x="13" y="0"/>
                    <a:pt x="15" y="11"/>
                  </a:cubicBezTo>
                  <a:cubicBezTo>
                    <a:pt x="15" y="11"/>
                    <a:pt x="12" y="2"/>
                    <a:pt x="0" y="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4" name="Freeform 338">
              <a:extLst>
                <a:ext uri="{FF2B5EF4-FFF2-40B4-BE49-F238E27FC236}">
                  <a16:creationId xmlns:a16="http://schemas.microsoft.com/office/drawing/2014/main" id="{9CC387BA-74B3-45CE-B693-2A4A10F8F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80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0"/>
                    <a:pt x="0" y="5"/>
                    <a:pt x="5" y="9"/>
                  </a:cubicBezTo>
                  <a:cubicBezTo>
                    <a:pt x="5" y="9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5" name="Freeform 339">
              <a:extLst>
                <a:ext uri="{FF2B5EF4-FFF2-40B4-BE49-F238E27FC236}">
                  <a16:creationId xmlns:a16="http://schemas.microsoft.com/office/drawing/2014/main" id="{79D89B7E-9146-4A7A-A8C8-A730AC27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4"/>
              <a:ext cx="16" cy="13"/>
            </a:xfrm>
            <a:custGeom>
              <a:avLst/>
              <a:gdLst>
                <a:gd name="T0" fmla="*/ 4 w 33"/>
                <a:gd name="T1" fmla="*/ 2 h 27"/>
                <a:gd name="T2" fmla="*/ 1 w 33"/>
                <a:gd name="T3" fmla="*/ 3 h 27"/>
                <a:gd name="T4" fmla="*/ 0 w 33"/>
                <a:gd name="T5" fmla="*/ 1 h 27"/>
                <a:gd name="T6" fmla="*/ 2 w 33"/>
                <a:gd name="T7" fmla="*/ 0 h 27"/>
                <a:gd name="T8" fmla="*/ 4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0" y="23"/>
                    <a:pt x="23" y="27"/>
                    <a:pt x="14" y="25"/>
                  </a:cubicBezTo>
                  <a:cubicBezTo>
                    <a:pt x="6" y="23"/>
                    <a:pt x="0" y="17"/>
                    <a:pt x="2" y="10"/>
                  </a:cubicBezTo>
                  <a:cubicBezTo>
                    <a:pt x="3" y="3"/>
                    <a:pt x="11" y="0"/>
                    <a:pt x="19" y="1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6" name="Freeform 340">
              <a:extLst>
                <a:ext uri="{FF2B5EF4-FFF2-40B4-BE49-F238E27FC236}">
                  <a16:creationId xmlns:a16="http://schemas.microsoft.com/office/drawing/2014/main" id="{FD5A1BD8-65A1-471C-A6D4-148E0C498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25"/>
              <a:ext cx="13" cy="10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4"/>
                  </a:moveTo>
                  <a:cubicBezTo>
                    <a:pt x="23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5" y="2"/>
                  </a:cubicBezTo>
                  <a:cubicBezTo>
                    <a:pt x="21" y="3"/>
                    <a:pt x="26" y="8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7" name="Freeform 341">
              <a:extLst>
                <a:ext uri="{FF2B5EF4-FFF2-40B4-BE49-F238E27FC236}">
                  <a16:creationId xmlns:a16="http://schemas.microsoft.com/office/drawing/2014/main" id="{DEB0BCD4-70D8-42CD-B539-CDB34BB5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325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8" name="Freeform 342">
              <a:extLst>
                <a:ext uri="{FF2B5EF4-FFF2-40B4-BE49-F238E27FC236}">
                  <a16:creationId xmlns:a16="http://schemas.microsoft.com/office/drawing/2014/main" id="{9D246F5E-C088-46AA-A524-94E6EB2DF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9" name="Freeform 343">
              <a:extLst>
                <a:ext uri="{FF2B5EF4-FFF2-40B4-BE49-F238E27FC236}">
                  <a16:creationId xmlns:a16="http://schemas.microsoft.com/office/drawing/2014/main" id="{CB120A88-DC6C-4991-883B-E4F9B5F08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323"/>
              <a:ext cx="16" cy="13"/>
            </a:xfrm>
            <a:custGeom>
              <a:avLst/>
              <a:gdLst>
                <a:gd name="T0" fmla="*/ 3 w 33"/>
                <a:gd name="T1" fmla="*/ 1 h 28"/>
                <a:gd name="T2" fmla="*/ 2 w 33"/>
                <a:gd name="T3" fmla="*/ 3 h 28"/>
                <a:gd name="T4" fmla="*/ 0 w 33"/>
                <a:gd name="T5" fmla="*/ 2 h 28"/>
                <a:gd name="T6" fmla="*/ 1 w 33"/>
                <a:gd name="T7" fmla="*/ 0 h 28"/>
                <a:gd name="T8" fmla="*/ 3 w 33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0" name="Freeform 344">
              <a:extLst>
                <a:ext uri="{FF2B5EF4-FFF2-40B4-BE49-F238E27FC236}">
                  <a16:creationId xmlns:a16="http://schemas.microsoft.com/office/drawing/2014/main" id="{700A96DB-1827-47BC-B441-DCDCB3940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4"/>
              <a:ext cx="13" cy="11"/>
            </a:xfrm>
            <a:custGeom>
              <a:avLst/>
              <a:gdLst>
                <a:gd name="T0" fmla="*/ 3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9"/>
                  </a:moveTo>
                  <a:cubicBezTo>
                    <a:pt x="26" y="14"/>
                    <a:pt x="21" y="19"/>
                    <a:pt x="15" y="21"/>
                  </a:cubicBezTo>
                  <a:cubicBezTo>
                    <a:pt x="9" y="23"/>
                    <a:pt x="2" y="20"/>
                    <a:pt x="1" y="15"/>
                  </a:cubicBezTo>
                  <a:cubicBezTo>
                    <a:pt x="0" y="9"/>
                    <a:pt x="4" y="4"/>
                    <a:pt x="10" y="2"/>
                  </a:cubicBezTo>
                  <a:cubicBezTo>
                    <a:pt x="17" y="0"/>
                    <a:pt x="23" y="3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1" name="Freeform 345">
              <a:extLst>
                <a:ext uri="{FF2B5EF4-FFF2-40B4-BE49-F238E27FC236}">
                  <a16:creationId xmlns:a16="http://schemas.microsoft.com/office/drawing/2014/main" id="{15B3BFF7-8C16-4489-9325-39ED949AC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323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2" name="Freeform 346">
              <a:extLst>
                <a:ext uri="{FF2B5EF4-FFF2-40B4-BE49-F238E27FC236}">
                  <a16:creationId xmlns:a16="http://schemas.microsoft.com/office/drawing/2014/main" id="{0D0A884F-6704-474E-90C7-AF3C82E0F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9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3" name="Freeform 347">
              <a:extLst>
                <a:ext uri="{FF2B5EF4-FFF2-40B4-BE49-F238E27FC236}">
                  <a16:creationId xmlns:a16="http://schemas.microsoft.com/office/drawing/2014/main" id="{F913E900-BD43-4501-83B0-413896C50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346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4" name="Freeform 348">
              <a:extLst>
                <a:ext uri="{FF2B5EF4-FFF2-40B4-BE49-F238E27FC236}">
                  <a16:creationId xmlns:a16="http://schemas.microsoft.com/office/drawing/2014/main" id="{4DB93600-A12E-41A0-A16D-51E2D78AA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4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0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1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5" name="Freeform 349">
              <a:extLst>
                <a:ext uri="{FF2B5EF4-FFF2-40B4-BE49-F238E27FC236}">
                  <a16:creationId xmlns:a16="http://schemas.microsoft.com/office/drawing/2014/main" id="{4463326C-2A5D-4E71-988B-E83EBF99B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346"/>
              <a:ext cx="9" cy="6"/>
            </a:xfrm>
            <a:custGeom>
              <a:avLst/>
              <a:gdLst>
                <a:gd name="T0" fmla="*/ 0 w 17"/>
                <a:gd name="T1" fmla="*/ 1 h 11"/>
                <a:gd name="T2" fmla="*/ 3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cubicBezTo>
                    <a:pt x="0" y="2"/>
                    <a:pt x="14" y="0"/>
                    <a:pt x="17" y="11"/>
                  </a:cubicBezTo>
                  <a:cubicBezTo>
                    <a:pt x="17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6" name="Freeform 350">
              <a:extLst>
                <a:ext uri="{FF2B5EF4-FFF2-40B4-BE49-F238E27FC236}">
                  <a16:creationId xmlns:a16="http://schemas.microsoft.com/office/drawing/2014/main" id="{3FE73DBD-E020-459A-9CA8-E63A55E66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53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7" name="Freeform 351">
              <a:extLst>
                <a:ext uri="{FF2B5EF4-FFF2-40B4-BE49-F238E27FC236}">
                  <a16:creationId xmlns:a16="http://schemas.microsoft.com/office/drawing/2014/main" id="{4BE73D24-594C-4749-97ED-1E4084BAB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369"/>
              <a:ext cx="14" cy="17"/>
            </a:xfrm>
            <a:custGeom>
              <a:avLst/>
              <a:gdLst>
                <a:gd name="T0" fmla="*/ 3 w 28"/>
                <a:gd name="T1" fmla="*/ 1 h 34"/>
                <a:gd name="T2" fmla="*/ 4 w 28"/>
                <a:gd name="T3" fmla="*/ 3 h 34"/>
                <a:gd name="T4" fmla="*/ 2 w 28"/>
                <a:gd name="T5" fmla="*/ 4 h 34"/>
                <a:gd name="T6" fmla="*/ 1 w 28"/>
                <a:gd name="T7" fmla="*/ 2 h 34"/>
                <a:gd name="T8" fmla="*/ 3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9" y="2"/>
                  </a:moveTo>
                  <a:cubicBezTo>
                    <a:pt x="25" y="4"/>
                    <a:pt x="28" y="13"/>
                    <a:pt x="26" y="21"/>
                  </a:cubicBezTo>
                  <a:cubicBezTo>
                    <a:pt x="23" y="29"/>
                    <a:pt x="16" y="34"/>
                    <a:pt x="9" y="32"/>
                  </a:cubicBezTo>
                  <a:cubicBezTo>
                    <a:pt x="3" y="30"/>
                    <a:pt x="0" y="22"/>
                    <a:pt x="2" y="14"/>
                  </a:cubicBezTo>
                  <a:cubicBezTo>
                    <a:pt x="5" y="5"/>
                    <a:pt x="12" y="0"/>
                    <a:pt x="1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8" name="Freeform 352">
              <a:extLst>
                <a:ext uri="{FF2B5EF4-FFF2-40B4-BE49-F238E27FC236}">
                  <a16:creationId xmlns:a16="http://schemas.microsoft.com/office/drawing/2014/main" id="{58329ED9-BD9C-48E3-B3C2-92476E615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72"/>
              <a:ext cx="11" cy="13"/>
            </a:xfrm>
            <a:custGeom>
              <a:avLst/>
              <a:gdLst>
                <a:gd name="T0" fmla="*/ 2 w 22"/>
                <a:gd name="T1" fmla="*/ 1 h 26"/>
                <a:gd name="T2" fmla="*/ 3 w 22"/>
                <a:gd name="T3" fmla="*/ 2 h 26"/>
                <a:gd name="T4" fmla="*/ 1 w 22"/>
                <a:gd name="T5" fmla="*/ 4 h 26"/>
                <a:gd name="T6" fmla="*/ 1 w 22"/>
                <a:gd name="T7" fmla="*/ 2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14" y="2"/>
                  </a:moveTo>
                  <a:cubicBezTo>
                    <a:pt x="19" y="3"/>
                    <a:pt x="22" y="10"/>
                    <a:pt x="20" y="16"/>
                  </a:cubicBezTo>
                  <a:cubicBezTo>
                    <a:pt x="18" y="22"/>
                    <a:pt x="12" y="26"/>
                    <a:pt x="7" y="25"/>
                  </a:cubicBezTo>
                  <a:cubicBezTo>
                    <a:pt x="2" y="23"/>
                    <a:pt x="0" y="17"/>
                    <a:pt x="1" y="10"/>
                  </a:cubicBezTo>
                  <a:cubicBezTo>
                    <a:pt x="3" y="4"/>
                    <a:pt x="9" y="0"/>
                    <a:pt x="14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Freeform 353">
              <a:extLst>
                <a:ext uri="{FF2B5EF4-FFF2-40B4-BE49-F238E27FC236}">
                  <a16:creationId xmlns:a16="http://schemas.microsoft.com/office/drawing/2014/main" id="{F39E13BA-56AF-40DB-BE62-3F988471E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69"/>
              <a:ext cx="8" cy="6"/>
            </a:xfrm>
            <a:custGeom>
              <a:avLst/>
              <a:gdLst>
                <a:gd name="T0" fmla="*/ 0 w 16"/>
                <a:gd name="T1" fmla="*/ 1 h 13"/>
                <a:gd name="T2" fmla="*/ 2 w 16"/>
                <a:gd name="T3" fmla="*/ 0 h 13"/>
                <a:gd name="T4" fmla="*/ 0 w 16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0" y="13"/>
                    <a:pt x="5" y="0"/>
                    <a:pt x="16" y="3"/>
                  </a:cubicBezTo>
                  <a:cubicBezTo>
                    <a:pt x="16" y="3"/>
                    <a:pt x="6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0" name="Freeform 354">
              <a:extLst>
                <a:ext uri="{FF2B5EF4-FFF2-40B4-BE49-F238E27FC236}">
                  <a16:creationId xmlns:a16="http://schemas.microsoft.com/office/drawing/2014/main" id="{006F1010-9245-46AD-A511-EC5B2EECA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82"/>
              <a:ext cx="5" cy="3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1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0"/>
                    <a:pt x="4" y="5"/>
                    <a:pt x="10" y="3"/>
                  </a:cubicBezTo>
                  <a:cubicBezTo>
                    <a:pt x="10" y="3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1" name="Freeform 355">
              <a:extLst>
                <a:ext uri="{FF2B5EF4-FFF2-40B4-BE49-F238E27FC236}">
                  <a16:creationId xmlns:a16="http://schemas.microsoft.com/office/drawing/2014/main" id="{8CD6511C-0BC4-4152-A499-F588548E9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62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8" y="27"/>
                    <a:pt x="20" y="29"/>
                    <a:pt x="12" y="26"/>
                  </a:cubicBezTo>
                  <a:cubicBezTo>
                    <a:pt x="4" y="23"/>
                    <a:pt x="0" y="15"/>
                    <a:pt x="3" y="9"/>
                  </a:cubicBezTo>
                  <a:cubicBezTo>
                    <a:pt x="5" y="2"/>
                    <a:pt x="14" y="0"/>
                    <a:pt x="22" y="4"/>
                  </a:cubicBezTo>
                  <a:cubicBezTo>
                    <a:pt x="30" y="7"/>
                    <a:pt x="34" y="15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2" name="Freeform 356">
              <a:extLst>
                <a:ext uri="{FF2B5EF4-FFF2-40B4-BE49-F238E27FC236}">
                  <a16:creationId xmlns:a16="http://schemas.microsoft.com/office/drawing/2014/main" id="{CEF381DB-F97C-4CFB-98E3-2831535C6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4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5" y="23"/>
                    <a:pt x="9" y="20"/>
                  </a:cubicBezTo>
                  <a:cubicBezTo>
                    <a:pt x="3" y="18"/>
                    <a:pt x="0" y="11"/>
                    <a:pt x="2" y="6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Freeform 357">
              <a:extLst>
                <a:ext uri="{FF2B5EF4-FFF2-40B4-BE49-F238E27FC236}">
                  <a16:creationId xmlns:a16="http://schemas.microsoft.com/office/drawing/2014/main" id="{21FBB1F3-1528-4B3B-902D-738DDD097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365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6"/>
                    <a:pt x="7" y="16"/>
                  </a:cubicBezTo>
                  <a:cubicBezTo>
                    <a:pt x="7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Freeform 358">
              <a:extLst>
                <a:ext uri="{FF2B5EF4-FFF2-40B4-BE49-F238E27FC236}">
                  <a16:creationId xmlns:a16="http://schemas.microsoft.com/office/drawing/2014/main" id="{FBCFE281-EF7D-48C9-BD82-F53EF555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5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2" y="9"/>
                  </a:cubicBezTo>
                  <a:cubicBezTo>
                    <a:pt x="2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Freeform 359">
              <a:extLst>
                <a:ext uri="{FF2B5EF4-FFF2-40B4-BE49-F238E27FC236}">
                  <a16:creationId xmlns:a16="http://schemas.microsoft.com/office/drawing/2014/main" id="{050CF008-D3F7-4E7B-BCA0-3EFDA292C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38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5" y="5"/>
                    <a:pt x="14" y="3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Freeform 360">
              <a:extLst>
                <a:ext uri="{FF2B5EF4-FFF2-40B4-BE49-F238E27FC236}">
                  <a16:creationId xmlns:a16="http://schemas.microsoft.com/office/drawing/2014/main" id="{9C30F16B-0BB5-43AE-81CD-AF31DB5E6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0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1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Freeform 361">
              <a:extLst>
                <a:ext uri="{FF2B5EF4-FFF2-40B4-BE49-F238E27FC236}">
                  <a16:creationId xmlns:a16="http://schemas.microsoft.com/office/drawing/2014/main" id="{F6D1439F-E0D9-4E66-8F12-6B971E5A2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338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Freeform 362">
              <a:extLst>
                <a:ext uri="{FF2B5EF4-FFF2-40B4-BE49-F238E27FC236}">
                  <a16:creationId xmlns:a16="http://schemas.microsoft.com/office/drawing/2014/main" id="{0F389AB7-9CA7-4B0B-9D3C-153203628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5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9" name="Freeform 363">
              <a:extLst>
                <a:ext uri="{FF2B5EF4-FFF2-40B4-BE49-F238E27FC236}">
                  <a16:creationId xmlns:a16="http://schemas.microsoft.com/office/drawing/2014/main" id="{72589EC7-3A5B-4D91-AF4F-3BA11C4A3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34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30" y="7"/>
                    <a:pt x="34" y="14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Freeform 364">
              <a:extLst>
                <a:ext uri="{FF2B5EF4-FFF2-40B4-BE49-F238E27FC236}">
                  <a16:creationId xmlns:a16="http://schemas.microsoft.com/office/drawing/2014/main" id="{A08DD096-0024-4E0A-8BA2-3BD9280DA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5"/>
              <a:ext cx="13" cy="12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Freeform 365">
              <a:extLst>
                <a:ext uri="{FF2B5EF4-FFF2-40B4-BE49-F238E27FC236}">
                  <a16:creationId xmlns:a16="http://schemas.microsoft.com/office/drawing/2014/main" id="{7FD32B37-01A9-4BB5-8709-3A2D54949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336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8" y="16"/>
                  </a:cubicBezTo>
                  <a:cubicBezTo>
                    <a:pt x="8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2" name="Freeform 366">
              <a:extLst>
                <a:ext uri="{FF2B5EF4-FFF2-40B4-BE49-F238E27FC236}">
                  <a16:creationId xmlns:a16="http://schemas.microsoft.com/office/drawing/2014/main" id="{BFA30CEC-AE5B-4732-8C7B-40ABEE973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7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0" y="4"/>
                    <a:pt x="3" y="10"/>
                  </a:cubicBezTo>
                  <a:cubicBezTo>
                    <a:pt x="3" y="10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3" name="Freeform 367">
              <a:extLst>
                <a:ext uri="{FF2B5EF4-FFF2-40B4-BE49-F238E27FC236}">
                  <a16:creationId xmlns:a16="http://schemas.microsoft.com/office/drawing/2014/main" id="{72BC1864-A939-4139-B134-DDD0BDB4F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359"/>
              <a:ext cx="17" cy="14"/>
            </a:xfrm>
            <a:custGeom>
              <a:avLst/>
              <a:gdLst>
                <a:gd name="T0" fmla="*/ 4 w 34"/>
                <a:gd name="T1" fmla="*/ 3 h 28"/>
                <a:gd name="T2" fmla="*/ 2 w 34"/>
                <a:gd name="T3" fmla="*/ 4 h 28"/>
                <a:gd name="T4" fmla="*/ 1 w 34"/>
                <a:gd name="T5" fmla="*/ 2 h 28"/>
                <a:gd name="T6" fmla="*/ 3 w 34"/>
                <a:gd name="T7" fmla="*/ 1 h 28"/>
                <a:gd name="T8" fmla="*/ 4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9"/>
                  </a:moveTo>
                  <a:cubicBezTo>
                    <a:pt x="29" y="25"/>
                    <a:pt x="21" y="28"/>
                    <a:pt x="13" y="26"/>
                  </a:cubicBezTo>
                  <a:cubicBezTo>
                    <a:pt x="5" y="23"/>
                    <a:pt x="0" y="16"/>
                    <a:pt x="2" y="9"/>
                  </a:cubicBezTo>
                  <a:cubicBezTo>
                    <a:pt x="4" y="3"/>
                    <a:pt x="12" y="0"/>
                    <a:pt x="21" y="3"/>
                  </a:cubicBezTo>
                  <a:cubicBezTo>
                    <a:pt x="29" y="5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4" name="Freeform 368">
              <a:extLst>
                <a:ext uri="{FF2B5EF4-FFF2-40B4-BE49-F238E27FC236}">
                  <a16:creationId xmlns:a16="http://schemas.microsoft.com/office/drawing/2014/main" id="{FB8AA626-33DA-4A2C-94E1-CFFDE1EB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1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3" y="20"/>
                    <a:pt x="16" y="22"/>
                    <a:pt x="10" y="20"/>
                  </a:cubicBezTo>
                  <a:cubicBezTo>
                    <a:pt x="4" y="18"/>
                    <a:pt x="0" y="12"/>
                    <a:pt x="1" y="7"/>
                  </a:cubicBezTo>
                  <a:cubicBezTo>
                    <a:pt x="3" y="2"/>
                    <a:pt x="10" y="0"/>
                    <a:pt x="16" y="2"/>
                  </a:cubicBezTo>
                  <a:cubicBezTo>
                    <a:pt x="22" y="4"/>
                    <a:pt x="26" y="9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5" name="Freeform 369">
              <a:extLst>
                <a:ext uri="{FF2B5EF4-FFF2-40B4-BE49-F238E27FC236}">
                  <a16:creationId xmlns:a16="http://schemas.microsoft.com/office/drawing/2014/main" id="{6046487B-AD61-4EAE-B89B-75A090D63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1"/>
              <a:ext cx="6" cy="8"/>
            </a:xfrm>
            <a:custGeom>
              <a:avLst/>
              <a:gdLst>
                <a:gd name="T0" fmla="*/ 0 w 12"/>
                <a:gd name="T1" fmla="*/ 0 h 15"/>
                <a:gd name="T2" fmla="*/ 2 w 12"/>
                <a:gd name="T3" fmla="*/ 2 h 15"/>
                <a:gd name="T4" fmla="*/ 0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0" y="0"/>
                    <a:pt x="12" y="5"/>
                    <a:pt x="9" y="15"/>
                  </a:cubicBezTo>
                  <a:cubicBezTo>
                    <a:pt x="9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6" name="Freeform 370">
              <a:extLst>
                <a:ext uri="{FF2B5EF4-FFF2-40B4-BE49-F238E27FC236}">
                  <a16:creationId xmlns:a16="http://schemas.microsoft.com/office/drawing/2014/main" id="{E234895B-904F-4EF1-B765-A89178E10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2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7" name="Freeform 371">
              <a:extLst>
                <a:ext uri="{FF2B5EF4-FFF2-40B4-BE49-F238E27FC236}">
                  <a16:creationId xmlns:a16="http://schemas.microsoft.com/office/drawing/2014/main" id="{8ADE66CE-470B-49AD-99E0-E9C98BB5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4"/>
              <a:ext cx="16" cy="14"/>
            </a:xfrm>
            <a:custGeom>
              <a:avLst/>
              <a:gdLst>
                <a:gd name="T0" fmla="*/ 3 w 34"/>
                <a:gd name="T1" fmla="*/ 3 h 28"/>
                <a:gd name="T2" fmla="*/ 1 w 34"/>
                <a:gd name="T3" fmla="*/ 4 h 28"/>
                <a:gd name="T4" fmla="*/ 0 w 34"/>
                <a:gd name="T5" fmla="*/ 2 h 28"/>
                <a:gd name="T6" fmla="*/ 2 w 34"/>
                <a:gd name="T7" fmla="*/ 1 h 28"/>
                <a:gd name="T8" fmla="*/ 3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8"/>
                  </a:moveTo>
                  <a:cubicBezTo>
                    <a:pt x="30" y="24"/>
                    <a:pt x="22" y="28"/>
                    <a:pt x="14" y="25"/>
                  </a:cubicBezTo>
                  <a:cubicBezTo>
                    <a:pt x="6" y="23"/>
                    <a:pt x="0" y="16"/>
                    <a:pt x="2" y="10"/>
                  </a:cubicBezTo>
                  <a:cubicBezTo>
                    <a:pt x="3" y="3"/>
                    <a:pt x="12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8" name="Freeform 372">
              <a:extLst>
                <a:ext uri="{FF2B5EF4-FFF2-40B4-BE49-F238E27FC236}">
                  <a16:creationId xmlns:a16="http://schemas.microsoft.com/office/drawing/2014/main" id="{E51D32F6-239B-4648-BAB6-C81500F86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85"/>
              <a:ext cx="12" cy="11"/>
            </a:xfrm>
            <a:custGeom>
              <a:avLst/>
              <a:gdLst>
                <a:gd name="T0" fmla="*/ 2 w 26"/>
                <a:gd name="T1" fmla="*/ 1 h 23"/>
                <a:gd name="T2" fmla="*/ 1 w 26"/>
                <a:gd name="T3" fmla="*/ 2 h 23"/>
                <a:gd name="T4" fmla="*/ 0 w 26"/>
                <a:gd name="T5" fmla="*/ 1 h 23"/>
                <a:gd name="T6" fmla="*/ 1 w 26"/>
                <a:gd name="T7" fmla="*/ 0 h 23"/>
                <a:gd name="T8" fmla="*/ 2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4"/>
                  </a:moveTo>
                  <a:cubicBezTo>
                    <a:pt x="23" y="20"/>
                    <a:pt x="17" y="23"/>
                    <a:pt x="10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4"/>
                    <a:pt x="26" y="9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9" name="Freeform 373">
              <a:extLst>
                <a:ext uri="{FF2B5EF4-FFF2-40B4-BE49-F238E27FC236}">
                  <a16:creationId xmlns:a16="http://schemas.microsoft.com/office/drawing/2014/main" id="{DB0995A6-2773-4565-825B-274FD91D5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385"/>
              <a:ext cx="6" cy="8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0" name="Freeform 374">
              <a:extLst>
                <a:ext uri="{FF2B5EF4-FFF2-40B4-BE49-F238E27FC236}">
                  <a16:creationId xmlns:a16="http://schemas.microsoft.com/office/drawing/2014/main" id="{DA7B9FC3-DBEF-41A2-AD46-7E36D6CAF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1" name="Freeform 375">
              <a:extLst>
                <a:ext uri="{FF2B5EF4-FFF2-40B4-BE49-F238E27FC236}">
                  <a16:creationId xmlns:a16="http://schemas.microsoft.com/office/drawing/2014/main" id="{BBCF1BAA-1220-4C78-BBA0-A4792E81B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391"/>
              <a:ext cx="17" cy="15"/>
            </a:xfrm>
            <a:custGeom>
              <a:avLst/>
              <a:gdLst>
                <a:gd name="T0" fmla="*/ 4 w 34"/>
                <a:gd name="T1" fmla="*/ 3 h 30"/>
                <a:gd name="T2" fmla="*/ 2 w 34"/>
                <a:gd name="T3" fmla="*/ 4 h 30"/>
                <a:gd name="T4" fmla="*/ 1 w 34"/>
                <a:gd name="T5" fmla="*/ 1 h 30"/>
                <a:gd name="T6" fmla="*/ 3 w 34"/>
                <a:gd name="T7" fmla="*/ 1 h 30"/>
                <a:gd name="T8" fmla="*/ 4 w 34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0" y="23"/>
                  </a:moveTo>
                  <a:cubicBezTo>
                    <a:pt x="27" y="29"/>
                    <a:pt x="18" y="30"/>
                    <a:pt x="11" y="26"/>
                  </a:cubicBezTo>
                  <a:cubicBezTo>
                    <a:pt x="3" y="21"/>
                    <a:pt x="0" y="13"/>
                    <a:pt x="4" y="7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1" y="9"/>
                    <a:pt x="34" y="17"/>
                    <a:pt x="30" y="2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2" name="Freeform 376">
              <a:extLst>
                <a:ext uri="{FF2B5EF4-FFF2-40B4-BE49-F238E27FC236}">
                  <a16:creationId xmlns:a16="http://schemas.microsoft.com/office/drawing/2014/main" id="{6E29F0D1-3B71-4339-9F94-CF2F79226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9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1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1" y="22"/>
                    <a:pt x="14" y="23"/>
                    <a:pt x="8" y="20"/>
                  </a:cubicBezTo>
                  <a:cubicBezTo>
                    <a:pt x="2" y="16"/>
                    <a:pt x="0" y="10"/>
                    <a:pt x="3" y="5"/>
                  </a:cubicBezTo>
                  <a:cubicBezTo>
                    <a:pt x="6" y="1"/>
                    <a:pt x="12" y="0"/>
                    <a:pt x="18" y="3"/>
                  </a:cubicBezTo>
                  <a:cubicBezTo>
                    <a:pt x="24" y="6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3" name="Freeform 377">
              <a:extLst>
                <a:ext uri="{FF2B5EF4-FFF2-40B4-BE49-F238E27FC236}">
                  <a16:creationId xmlns:a16="http://schemas.microsoft.com/office/drawing/2014/main" id="{94FBADA1-BBB3-4826-B609-745EF5482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394"/>
              <a:ext cx="6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4" name="Freeform 378">
              <a:extLst>
                <a:ext uri="{FF2B5EF4-FFF2-40B4-BE49-F238E27FC236}">
                  <a16:creationId xmlns:a16="http://schemas.microsoft.com/office/drawing/2014/main" id="{B3CD6E8E-C8D3-43CE-AC43-26E31461F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94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1" y="9"/>
                  </a:cubicBezTo>
                  <a:cubicBezTo>
                    <a:pt x="1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5" name="Freeform 379">
              <a:extLst>
                <a:ext uri="{FF2B5EF4-FFF2-40B4-BE49-F238E27FC236}">
                  <a16:creationId xmlns:a16="http://schemas.microsoft.com/office/drawing/2014/main" id="{79851FE3-7998-40F9-8154-FE33B888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409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30" y="26"/>
                    <a:pt x="21" y="29"/>
                    <a:pt x="13" y="26"/>
                  </a:cubicBezTo>
                  <a:cubicBezTo>
                    <a:pt x="5" y="23"/>
                    <a:pt x="0" y="16"/>
                    <a:pt x="3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4"/>
                    <a:pt x="32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6" name="Freeform 380">
              <a:extLst>
                <a:ext uri="{FF2B5EF4-FFF2-40B4-BE49-F238E27FC236}">
                  <a16:creationId xmlns:a16="http://schemas.microsoft.com/office/drawing/2014/main" id="{6878268D-1EA1-468D-BA5E-74C870077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0"/>
              <a:ext cx="13" cy="12"/>
            </a:xfrm>
            <a:custGeom>
              <a:avLst/>
              <a:gdLst>
                <a:gd name="T0" fmla="*/ 4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15"/>
                  </a:moveTo>
                  <a:cubicBezTo>
                    <a:pt x="23" y="20"/>
                    <a:pt x="16" y="23"/>
                    <a:pt x="10" y="20"/>
                  </a:cubicBezTo>
                  <a:cubicBezTo>
                    <a:pt x="4" y="18"/>
                    <a:pt x="0" y="12"/>
                    <a:pt x="2" y="7"/>
                  </a:cubicBezTo>
                  <a:cubicBezTo>
                    <a:pt x="4" y="2"/>
                    <a:pt x="10" y="0"/>
                    <a:pt x="17" y="2"/>
                  </a:cubicBezTo>
                  <a:cubicBezTo>
                    <a:pt x="23" y="4"/>
                    <a:pt x="26" y="10"/>
                    <a:pt x="25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7" name="Freeform 381">
              <a:extLst>
                <a:ext uri="{FF2B5EF4-FFF2-40B4-BE49-F238E27FC236}">
                  <a16:creationId xmlns:a16="http://schemas.microsoft.com/office/drawing/2014/main" id="{7272E6A4-8BC5-41A3-9F6F-D0DC1A206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11"/>
              <a:ext cx="6" cy="8"/>
            </a:xfrm>
            <a:custGeom>
              <a:avLst/>
              <a:gdLst>
                <a:gd name="T0" fmla="*/ 0 w 13"/>
                <a:gd name="T1" fmla="*/ 0 h 16"/>
                <a:gd name="T2" fmla="*/ 1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8" name="Freeform 382">
              <a:extLst>
                <a:ext uri="{FF2B5EF4-FFF2-40B4-BE49-F238E27FC236}">
                  <a16:creationId xmlns:a16="http://schemas.microsoft.com/office/drawing/2014/main" id="{C0BC9E25-FA43-4B00-ADD7-B09B1A680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2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3" y="9"/>
                  </a:cubicBezTo>
                  <a:cubicBezTo>
                    <a:pt x="3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9" name="Freeform 383">
              <a:extLst>
                <a:ext uri="{FF2B5EF4-FFF2-40B4-BE49-F238E27FC236}">
                  <a16:creationId xmlns:a16="http://schemas.microsoft.com/office/drawing/2014/main" id="{E59A9BD8-13B0-4080-B91D-A3F77C2E0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445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9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3"/>
                    <a:pt x="0" y="15"/>
                    <a:pt x="2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0" name="Freeform 384">
              <a:extLst>
                <a:ext uri="{FF2B5EF4-FFF2-40B4-BE49-F238E27FC236}">
                  <a16:creationId xmlns:a16="http://schemas.microsoft.com/office/drawing/2014/main" id="{5E0BF269-97F6-4496-ADFA-3EAE249C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6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2" y="20"/>
                    <a:pt x="16" y="22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6" y="10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1" name="Freeform 385">
              <a:extLst>
                <a:ext uri="{FF2B5EF4-FFF2-40B4-BE49-F238E27FC236}">
                  <a16:creationId xmlns:a16="http://schemas.microsoft.com/office/drawing/2014/main" id="{F4FEA4DD-BCF4-4BA4-9E57-C2FD5D99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47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2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2" name="Freeform 386">
              <a:extLst>
                <a:ext uri="{FF2B5EF4-FFF2-40B4-BE49-F238E27FC236}">
                  <a16:creationId xmlns:a16="http://schemas.microsoft.com/office/drawing/2014/main" id="{22D208B1-4C3B-4FCE-BDF0-45C87FD59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8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3" name="Freeform 387">
              <a:extLst>
                <a:ext uri="{FF2B5EF4-FFF2-40B4-BE49-F238E27FC236}">
                  <a16:creationId xmlns:a16="http://schemas.microsoft.com/office/drawing/2014/main" id="{9B393973-0F93-4ADA-AE66-A053DB71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37"/>
              <a:ext cx="16" cy="13"/>
            </a:xfrm>
            <a:custGeom>
              <a:avLst/>
              <a:gdLst>
                <a:gd name="T0" fmla="*/ 3 w 34"/>
                <a:gd name="T1" fmla="*/ 1 h 27"/>
                <a:gd name="T2" fmla="*/ 2 w 34"/>
                <a:gd name="T3" fmla="*/ 3 h 27"/>
                <a:gd name="T4" fmla="*/ 0 w 34"/>
                <a:gd name="T5" fmla="*/ 2 h 27"/>
                <a:gd name="T6" fmla="*/ 1 w 34"/>
                <a:gd name="T7" fmla="*/ 0 h 27"/>
                <a:gd name="T8" fmla="*/ 3 w 34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7">
                  <a:moveTo>
                    <a:pt x="32" y="10"/>
                  </a:moveTo>
                  <a:cubicBezTo>
                    <a:pt x="34" y="16"/>
                    <a:pt x="28" y="23"/>
                    <a:pt x="20" y="25"/>
                  </a:cubicBezTo>
                  <a:cubicBezTo>
                    <a:pt x="12" y="27"/>
                    <a:pt x="4" y="24"/>
                    <a:pt x="2" y="17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4" name="Freeform 388">
              <a:extLst>
                <a:ext uri="{FF2B5EF4-FFF2-40B4-BE49-F238E27FC236}">
                  <a16:creationId xmlns:a16="http://schemas.microsoft.com/office/drawing/2014/main" id="{6763D353-34A9-43B6-AF23-C097C60A8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3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1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5" name="Freeform 389">
              <a:extLst>
                <a:ext uri="{FF2B5EF4-FFF2-40B4-BE49-F238E27FC236}">
                  <a16:creationId xmlns:a16="http://schemas.microsoft.com/office/drawing/2014/main" id="{D8DA46FF-F373-42A1-B51C-5361284B9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36"/>
              <a:ext cx="8" cy="6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6" name="Freeform 390">
              <a:extLst>
                <a:ext uri="{FF2B5EF4-FFF2-40B4-BE49-F238E27FC236}">
                  <a16:creationId xmlns:a16="http://schemas.microsoft.com/office/drawing/2014/main" id="{8853264A-B8B0-4943-A57C-294AC6C4C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43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0"/>
                    <a:pt x="0" y="6"/>
                    <a:pt x="5" y="10"/>
                  </a:cubicBezTo>
                  <a:cubicBezTo>
                    <a:pt x="5" y="10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7" name="Freeform 391">
              <a:extLst>
                <a:ext uri="{FF2B5EF4-FFF2-40B4-BE49-F238E27FC236}">
                  <a16:creationId xmlns:a16="http://schemas.microsoft.com/office/drawing/2014/main" id="{6E9E4A0F-AB0D-42D3-BCE5-D84A77B31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6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6" y="5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8" name="Freeform 392">
              <a:extLst>
                <a:ext uri="{FF2B5EF4-FFF2-40B4-BE49-F238E27FC236}">
                  <a16:creationId xmlns:a16="http://schemas.microsoft.com/office/drawing/2014/main" id="{D8BFB40C-5FED-45A5-8BFA-36FF4DE84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2"/>
              <a:ext cx="13" cy="10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0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9" name="Freeform 393">
              <a:extLst>
                <a:ext uri="{FF2B5EF4-FFF2-40B4-BE49-F238E27FC236}">
                  <a16:creationId xmlns:a16="http://schemas.microsoft.com/office/drawing/2014/main" id="{9328DACB-8BE7-4AD8-869E-2B0897729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60"/>
              <a:ext cx="8" cy="5"/>
            </a:xfrm>
            <a:custGeom>
              <a:avLst/>
              <a:gdLst>
                <a:gd name="T0" fmla="*/ 0 w 17"/>
                <a:gd name="T1" fmla="*/ 0 h 11"/>
                <a:gd name="T2" fmla="*/ 2 w 17"/>
                <a:gd name="T3" fmla="*/ 1 h 11"/>
                <a:gd name="T4" fmla="*/ 0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0" name="Freeform 394">
              <a:extLst>
                <a:ext uri="{FF2B5EF4-FFF2-40B4-BE49-F238E27FC236}">
                  <a16:creationId xmlns:a16="http://schemas.microsoft.com/office/drawing/2014/main" id="{3712E4A8-9F56-468A-A067-5DB1174F1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6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1" name="Freeform 395">
              <a:extLst>
                <a:ext uri="{FF2B5EF4-FFF2-40B4-BE49-F238E27FC236}">
                  <a16:creationId xmlns:a16="http://schemas.microsoft.com/office/drawing/2014/main" id="{DE361F9C-7DFB-46F5-828C-5806E4E5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54"/>
              <a:ext cx="16" cy="14"/>
            </a:xfrm>
            <a:custGeom>
              <a:avLst/>
              <a:gdLst>
                <a:gd name="T0" fmla="*/ 4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0"/>
                  </a:moveTo>
                  <a:cubicBezTo>
                    <a:pt x="33" y="16"/>
                    <a:pt x="28" y="23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2" name="Freeform 396">
              <a:extLst>
                <a:ext uri="{FF2B5EF4-FFF2-40B4-BE49-F238E27FC236}">
                  <a16:creationId xmlns:a16="http://schemas.microsoft.com/office/drawing/2014/main" id="{7098A693-74AF-4D7C-BFDE-634130E10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56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2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7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3" name="Freeform 397">
              <a:extLst>
                <a:ext uri="{FF2B5EF4-FFF2-40B4-BE49-F238E27FC236}">
                  <a16:creationId xmlns:a16="http://schemas.microsoft.com/office/drawing/2014/main" id="{8CADBF4F-41FC-4CEB-AE38-52D1F5716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454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4" name="Freeform 398">
              <a:extLst>
                <a:ext uri="{FF2B5EF4-FFF2-40B4-BE49-F238E27FC236}">
                  <a16:creationId xmlns:a16="http://schemas.microsoft.com/office/drawing/2014/main" id="{DBB45C17-5CD1-43C1-842C-8336CFE80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61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5" name="Freeform 399">
              <a:extLst>
                <a:ext uri="{FF2B5EF4-FFF2-40B4-BE49-F238E27FC236}">
                  <a16:creationId xmlns:a16="http://schemas.microsoft.com/office/drawing/2014/main" id="{CAEB8480-D565-4774-9E12-FC24C85E2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3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6" name="Freeform 400">
              <a:extLst>
                <a:ext uri="{FF2B5EF4-FFF2-40B4-BE49-F238E27FC236}">
                  <a16:creationId xmlns:a16="http://schemas.microsoft.com/office/drawing/2014/main" id="{1F6E8D52-49BF-4C5A-9A66-02601BD65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4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7" name="Freeform 401">
              <a:extLst>
                <a:ext uri="{FF2B5EF4-FFF2-40B4-BE49-F238E27FC236}">
                  <a16:creationId xmlns:a16="http://schemas.microsoft.com/office/drawing/2014/main" id="{292D17EC-0627-4B37-8921-96C0071B4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439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8" name="Freeform 402">
              <a:extLst>
                <a:ext uri="{FF2B5EF4-FFF2-40B4-BE49-F238E27FC236}">
                  <a16:creationId xmlns:a16="http://schemas.microsoft.com/office/drawing/2014/main" id="{295E475B-CB23-4AE9-B733-2EFEC75C9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46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9" name="Freeform 403">
              <a:extLst>
                <a:ext uri="{FF2B5EF4-FFF2-40B4-BE49-F238E27FC236}">
                  <a16:creationId xmlns:a16="http://schemas.microsoft.com/office/drawing/2014/main" id="{ED44EF0B-5C11-469E-AAB3-192647124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4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5"/>
                    <a:pt x="1" y="18"/>
                  </a:cubicBezTo>
                  <a:cubicBezTo>
                    <a:pt x="0" y="12"/>
                    <a:pt x="5" y="5"/>
                    <a:pt x="13" y="3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0" name="Freeform 404">
              <a:extLst>
                <a:ext uri="{FF2B5EF4-FFF2-40B4-BE49-F238E27FC236}">
                  <a16:creationId xmlns:a16="http://schemas.microsoft.com/office/drawing/2014/main" id="{208CED5E-1C13-4040-9583-D5FA84FCF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45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9"/>
                    <a:pt x="15" y="21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2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1" name="Freeform 405">
              <a:extLst>
                <a:ext uri="{FF2B5EF4-FFF2-40B4-BE49-F238E27FC236}">
                  <a16:creationId xmlns:a16="http://schemas.microsoft.com/office/drawing/2014/main" id="{D3B96910-2F0F-44EE-BA40-C85797E0D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449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2 w 16"/>
                <a:gd name="T3" fmla="*/ 1 h 11"/>
                <a:gd name="T4" fmla="*/ 0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2" name="Freeform 406">
              <a:extLst>
                <a:ext uri="{FF2B5EF4-FFF2-40B4-BE49-F238E27FC236}">
                  <a16:creationId xmlns:a16="http://schemas.microsoft.com/office/drawing/2014/main" id="{D22F8CF0-085A-47B1-AAB8-854541F87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55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3" y="0"/>
                    <a:pt x="0" y="6"/>
                    <a:pt x="6" y="10"/>
                  </a:cubicBezTo>
                  <a:cubicBezTo>
                    <a:pt x="6" y="10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3" name="Freeform 407">
              <a:extLst>
                <a:ext uri="{FF2B5EF4-FFF2-40B4-BE49-F238E27FC236}">
                  <a16:creationId xmlns:a16="http://schemas.microsoft.com/office/drawing/2014/main" id="{ECD6DCBB-2DF2-4807-97C4-1EF5AD71C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421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0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29" y="7"/>
                    <a:pt x="34" y="14"/>
                    <a:pt x="31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4" name="Freeform 408">
              <a:extLst>
                <a:ext uri="{FF2B5EF4-FFF2-40B4-BE49-F238E27FC236}">
                  <a16:creationId xmlns:a16="http://schemas.microsoft.com/office/drawing/2014/main" id="{D6D20D3C-8AEA-47C6-8CE5-5D09D3C90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5" name="Freeform 409">
              <a:extLst>
                <a:ext uri="{FF2B5EF4-FFF2-40B4-BE49-F238E27FC236}">
                  <a16:creationId xmlns:a16="http://schemas.microsoft.com/office/drawing/2014/main" id="{8DF75C9A-01AC-48A5-9908-E11A78AF3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24"/>
              <a:ext cx="7" cy="8"/>
            </a:xfrm>
            <a:custGeom>
              <a:avLst/>
              <a:gdLst>
                <a:gd name="T0" fmla="*/ 0 w 13"/>
                <a:gd name="T1" fmla="*/ 0 h 16"/>
                <a:gd name="T2" fmla="*/ 2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6" name="Freeform 410">
              <a:extLst>
                <a:ext uri="{FF2B5EF4-FFF2-40B4-BE49-F238E27FC236}">
                  <a16:creationId xmlns:a16="http://schemas.microsoft.com/office/drawing/2014/main" id="{041FA9C0-4AD3-419A-A8F9-D2FEF630D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4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7" name="Freeform 411">
              <a:extLst>
                <a:ext uri="{FF2B5EF4-FFF2-40B4-BE49-F238E27FC236}">
                  <a16:creationId xmlns:a16="http://schemas.microsoft.com/office/drawing/2014/main" id="{C6D2B14A-64FD-434D-BEA4-DAE1715A7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40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6"/>
                    <a:pt x="28" y="23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8" name="Freeform 412">
              <a:extLst>
                <a:ext uri="{FF2B5EF4-FFF2-40B4-BE49-F238E27FC236}">
                  <a16:creationId xmlns:a16="http://schemas.microsoft.com/office/drawing/2014/main" id="{0D21D898-757B-4C22-B076-7C0E1F944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1"/>
              <a:ext cx="13" cy="11"/>
            </a:xfrm>
            <a:custGeom>
              <a:avLst/>
              <a:gdLst>
                <a:gd name="T0" fmla="*/ 4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4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9"/>
                  </a:moveTo>
                  <a:cubicBezTo>
                    <a:pt x="26" y="14"/>
                    <a:pt x="22" y="19"/>
                    <a:pt x="16" y="21"/>
                  </a:cubicBezTo>
                  <a:cubicBezTo>
                    <a:pt x="9" y="23"/>
                    <a:pt x="3" y="20"/>
                    <a:pt x="1" y="15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9" name="Freeform 413">
              <a:extLst>
                <a:ext uri="{FF2B5EF4-FFF2-40B4-BE49-F238E27FC236}">
                  <a16:creationId xmlns:a16="http://schemas.microsoft.com/office/drawing/2014/main" id="{78877CF8-6829-4989-B640-CD797CC55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00"/>
              <a:ext cx="9" cy="4"/>
            </a:xfrm>
            <a:custGeom>
              <a:avLst/>
              <a:gdLst>
                <a:gd name="T0" fmla="*/ 0 w 17"/>
                <a:gd name="T1" fmla="*/ 0 h 10"/>
                <a:gd name="T2" fmla="*/ 3 w 17"/>
                <a:gd name="T3" fmla="*/ 1 h 10"/>
                <a:gd name="T4" fmla="*/ 0 w 1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2"/>
                    <a:pt x="14" y="0"/>
                    <a:pt x="17" y="10"/>
                  </a:cubicBezTo>
                  <a:cubicBezTo>
                    <a:pt x="17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0" name="Freeform 414">
              <a:extLst>
                <a:ext uri="{FF2B5EF4-FFF2-40B4-BE49-F238E27FC236}">
                  <a16:creationId xmlns:a16="http://schemas.microsoft.com/office/drawing/2014/main" id="{3C1843C2-88AB-498C-A24A-F7DE1B432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6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1" name="Freeform 415">
              <a:extLst>
                <a:ext uri="{FF2B5EF4-FFF2-40B4-BE49-F238E27FC236}">
                  <a16:creationId xmlns:a16="http://schemas.microsoft.com/office/drawing/2014/main" id="{637700F3-6CFF-44A2-8E20-DBE73229B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76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2" name="Freeform 416">
              <a:extLst>
                <a:ext uri="{FF2B5EF4-FFF2-40B4-BE49-F238E27FC236}">
                  <a16:creationId xmlns:a16="http://schemas.microsoft.com/office/drawing/2014/main" id="{F10F8FAA-CA74-4163-A016-31F8B05AB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78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1" y="19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7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3" name="Freeform 417">
              <a:extLst>
                <a:ext uri="{FF2B5EF4-FFF2-40B4-BE49-F238E27FC236}">
                  <a16:creationId xmlns:a16="http://schemas.microsoft.com/office/drawing/2014/main" id="{C5FB3D07-FA6F-4D44-8562-46D9B81F1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76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4" name="Freeform 418">
              <a:extLst>
                <a:ext uri="{FF2B5EF4-FFF2-40B4-BE49-F238E27FC236}">
                  <a16:creationId xmlns:a16="http://schemas.microsoft.com/office/drawing/2014/main" id="{E4F9E913-C213-4914-B489-2303F83A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83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5" name="Freeform 419">
              <a:extLst>
                <a:ext uri="{FF2B5EF4-FFF2-40B4-BE49-F238E27FC236}">
                  <a16:creationId xmlns:a16="http://schemas.microsoft.com/office/drawing/2014/main" id="{C7F4697C-0851-40AA-BDC8-AC72FF9D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399"/>
              <a:ext cx="16" cy="15"/>
            </a:xfrm>
            <a:custGeom>
              <a:avLst/>
              <a:gdLst>
                <a:gd name="T0" fmla="*/ 3 w 33"/>
                <a:gd name="T1" fmla="*/ 1 h 30"/>
                <a:gd name="T2" fmla="*/ 2 w 33"/>
                <a:gd name="T3" fmla="*/ 4 h 30"/>
                <a:gd name="T4" fmla="*/ 0 w 33"/>
                <a:gd name="T5" fmla="*/ 3 h 30"/>
                <a:gd name="T6" fmla="*/ 1 w 33"/>
                <a:gd name="T7" fmla="*/ 1 h 30"/>
                <a:gd name="T8" fmla="*/ 3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6"/>
                  </a:moveTo>
                  <a:cubicBezTo>
                    <a:pt x="33" y="12"/>
                    <a:pt x="30" y="20"/>
                    <a:pt x="23" y="25"/>
                  </a:cubicBezTo>
                  <a:cubicBezTo>
                    <a:pt x="16" y="30"/>
                    <a:pt x="7" y="29"/>
                    <a:pt x="4" y="24"/>
                  </a:cubicBezTo>
                  <a:cubicBezTo>
                    <a:pt x="0" y="18"/>
                    <a:pt x="2" y="10"/>
                    <a:pt x="9" y="5"/>
                  </a:cubicBezTo>
                  <a:cubicBezTo>
                    <a:pt x="16" y="0"/>
                    <a:pt x="25" y="1"/>
                    <a:pt x="29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6" name="Freeform 420">
              <a:extLst>
                <a:ext uri="{FF2B5EF4-FFF2-40B4-BE49-F238E27FC236}">
                  <a16:creationId xmlns:a16="http://schemas.microsoft.com/office/drawing/2014/main" id="{71AAD0AC-0B94-44B4-BA51-10E9BD1ED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01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1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5"/>
                  </a:moveTo>
                  <a:cubicBezTo>
                    <a:pt x="26" y="9"/>
                    <a:pt x="24" y="16"/>
                    <a:pt x="18" y="19"/>
                  </a:cubicBezTo>
                  <a:cubicBezTo>
                    <a:pt x="13" y="23"/>
                    <a:pt x="6" y="23"/>
                    <a:pt x="3" y="18"/>
                  </a:cubicBezTo>
                  <a:cubicBezTo>
                    <a:pt x="0" y="14"/>
                    <a:pt x="2" y="7"/>
                    <a:pt x="7" y="3"/>
                  </a:cubicBezTo>
                  <a:cubicBezTo>
                    <a:pt x="13" y="0"/>
                    <a:pt x="20" y="0"/>
                    <a:pt x="2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7" name="Freeform 421">
              <a:extLst>
                <a:ext uri="{FF2B5EF4-FFF2-40B4-BE49-F238E27FC236}">
                  <a16:creationId xmlns:a16="http://schemas.microsoft.com/office/drawing/2014/main" id="{7C27EB80-9318-4A7D-AFA0-DBCF2BC8F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98"/>
              <a:ext cx="9" cy="4"/>
            </a:xfrm>
            <a:custGeom>
              <a:avLst/>
              <a:gdLst>
                <a:gd name="T0" fmla="*/ 0 w 18"/>
                <a:gd name="T1" fmla="*/ 0 h 9"/>
                <a:gd name="T2" fmla="*/ 3 w 18"/>
                <a:gd name="T3" fmla="*/ 1 h 9"/>
                <a:gd name="T4" fmla="*/ 0 w 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7"/>
                  </a:moveTo>
                  <a:cubicBezTo>
                    <a:pt x="0" y="7"/>
                    <a:pt x="11" y="0"/>
                    <a:pt x="18" y="9"/>
                  </a:cubicBezTo>
                  <a:cubicBezTo>
                    <a:pt x="18" y="9"/>
                    <a:pt x="10" y="2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8" name="Freeform 422">
              <a:extLst>
                <a:ext uri="{FF2B5EF4-FFF2-40B4-BE49-F238E27FC236}">
                  <a16:creationId xmlns:a16="http://schemas.microsoft.com/office/drawing/2014/main" id="{EAE6AA7B-F728-46CF-8B08-54C6341EF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408"/>
              <a:ext cx="3" cy="4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1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0"/>
                    <a:pt x="0" y="7"/>
                    <a:pt x="6" y="8"/>
                  </a:cubicBezTo>
                  <a:cubicBezTo>
                    <a:pt x="6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" name="Freeform 423">
              <a:extLst>
                <a:ext uri="{FF2B5EF4-FFF2-40B4-BE49-F238E27FC236}">
                  <a16:creationId xmlns:a16="http://schemas.microsoft.com/office/drawing/2014/main" id="{E2E4C687-0304-4180-80EF-F3D597D39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417"/>
              <a:ext cx="17" cy="15"/>
            </a:xfrm>
            <a:custGeom>
              <a:avLst/>
              <a:gdLst>
                <a:gd name="T0" fmla="*/ 4 w 34"/>
                <a:gd name="T1" fmla="*/ 1 h 29"/>
                <a:gd name="T2" fmla="*/ 3 w 34"/>
                <a:gd name="T3" fmla="*/ 4 h 29"/>
                <a:gd name="T4" fmla="*/ 1 w 34"/>
                <a:gd name="T5" fmla="*/ 3 h 29"/>
                <a:gd name="T6" fmla="*/ 2 w 34"/>
                <a:gd name="T7" fmla="*/ 1 h 29"/>
                <a:gd name="T8" fmla="*/ 4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0" name="Freeform 424">
              <a:extLst>
                <a:ext uri="{FF2B5EF4-FFF2-40B4-BE49-F238E27FC236}">
                  <a16:creationId xmlns:a16="http://schemas.microsoft.com/office/drawing/2014/main" id="{620DC12B-E6E4-4840-B915-3DFAD1B6C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419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1" name="Freeform 425">
              <a:extLst>
                <a:ext uri="{FF2B5EF4-FFF2-40B4-BE49-F238E27FC236}">
                  <a16:creationId xmlns:a16="http://schemas.microsoft.com/office/drawing/2014/main" id="{451BE146-5166-419B-A2A3-E84212080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416"/>
              <a:ext cx="8" cy="5"/>
            </a:xfrm>
            <a:custGeom>
              <a:avLst/>
              <a:gdLst>
                <a:gd name="T0" fmla="*/ 0 w 17"/>
                <a:gd name="T1" fmla="*/ 1 h 10"/>
                <a:gd name="T2" fmla="*/ 2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2" name="Freeform 426">
              <a:extLst>
                <a:ext uri="{FF2B5EF4-FFF2-40B4-BE49-F238E27FC236}">
                  <a16:creationId xmlns:a16="http://schemas.microsoft.com/office/drawing/2014/main" id="{3A44D0AA-41C6-4B96-8A2B-16858E65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42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3" name="Freeform 427">
              <a:extLst>
                <a:ext uri="{FF2B5EF4-FFF2-40B4-BE49-F238E27FC236}">
                  <a16:creationId xmlns:a16="http://schemas.microsoft.com/office/drawing/2014/main" id="{78B8B36B-2829-4753-9585-BED7513F4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428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4" name="Freeform 428">
              <a:extLst>
                <a:ext uri="{FF2B5EF4-FFF2-40B4-BE49-F238E27FC236}">
                  <a16:creationId xmlns:a16="http://schemas.microsoft.com/office/drawing/2014/main" id="{E29B6409-5F5E-460C-BA77-FFFF92E31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0"/>
              <a:ext cx="13" cy="11"/>
            </a:xfrm>
            <a:custGeom>
              <a:avLst/>
              <a:gdLst>
                <a:gd name="T0" fmla="*/ 3 w 25"/>
                <a:gd name="T1" fmla="*/ 1 h 22"/>
                <a:gd name="T2" fmla="*/ 2 w 25"/>
                <a:gd name="T3" fmla="*/ 3 h 22"/>
                <a:gd name="T4" fmla="*/ 1 w 25"/>
                <a:gd name="T5" fmla="*/ 2 h 22"/>
                <a:gd name="T6" fmla="*/ 2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6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5" name="Freeform 429">
              <a:extLst>
                <a:ext uri="{FF2B5EF4-FFF2-40B4-BE49-F238E27FC236}">
                  <a16:creationId xmlns:a16="http://schemas.microsoft.com/office/drawing/2014/main" id="{52E5BB28-B8C5-41DB-A2B4-C8610772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428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6" name="Freeform 430">
              <a:extLst>
                <a:ext uri="{FF2B5EF4-FFF2-40B4-BE49-F238E27FC236}">
                  <a16:creationId xmlns:a16="http://schemas.microsoft.com/office/drawing/2014/main" id="{55795FF0-C650-4E23-BD66-CA10D083A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5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7" name="Freeform 431">
              <a:extLst>
                <a:ext uri="{FF2B5EF4-FFF2-40B4-BE49-F238E27FC236}">
                  <a16:creationId xmlns:a16="http://schemas.microsoft.com/office/drawing/2014/main" id="{91830165-C7B9-47FD-8FFC-AD90B439A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404"/>
              <a:ext cx="16" cy="15"/>
            </a:xfrm>
            <a:custGeom>
              <a:avLst/>
              <a:gdLst>
                <a:gd name="T0" fmla="*/ 4 w 32"/>
                <a:gd name="T1" fmla="*/ 0 h 31"/>
                <a:gd name="T2" fmla="*/ 4 w 32"/>
                <a:gd name="T3" fmla="*/ 3 h 31"/>
                <a:gd name="T4" fmla="*/ 1 w 32"/>
                <a:gd name="T5" fmla="*/ 3 h 31"/>
                <a:gd name="T6" fmla="*/ 1 w 32"/>
                <a:gd name="T7" fmla="*/ 0 h 31"/>
                <a:gd name="T8" fmla="*/ 4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7" y="5"/>
                  </a:moveTo>
                  <a:cubicBezTo>
                    <a:pt x="32" y="9"/>
                    <a:pt x="31" y="18"/>
                    <a:pt x="25" y="24"/>
                  </a:cubicBezTo>
                  <a:cubicBezTo>
                    <a:pt x="19" y="30"/>
                    <a:pt x="10" y="31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8" name="Freeform 432">
              <a:extLst>
                <a:ext uri="{FF2B5EF4-FFF2-40B4-BE49-F238E27FC236}">
                  <a16:creationId xmlns:a16="http://schemas.microsoft.com/office/drawing/2014/main" id="{FE16CF6C-FD13-4B23-8DF1-ABD645BC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06"/>
              <a:ext cx="11" cy="13"/>
            </a:xfrm>
            <a:custGeom>
              <a:avLst/>
              <a:gdLst>
                <a:gd name="T0" fmla="*/ 2 w 24"/>
                <a:gd name="T1" fmla="*/ 1 h 25"/>
                <a:gd name="T2" fmla="*/ 2 w 24"/>
                <a:gd name="T3" fmla="*/ 3 h 25"/>
                <a:gd name="T4" fmla="*/ 0 w 24"/>
                <a:gd name="T5" fmla="*/ 3 h 25"/>
                <a:gd name="T6" fmla="*/ 0 w 24"/>
                <a:gd name="T7" fmla="*/ 1 h 25"/>
                <a:gd name="T8" fmla="*/ 2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cubicBezTo>
                    <a:pt x="24" y="8"/>
                    <a:pt x="23" y="15"/>
                    <a:pt x="19" y="19"/>
                  </a:cubicBezTo>
                  <a:cubicBezTo>
                    <a:pt x="14" y="24"/>
                    <a:pt x="7" y="25"/>
                    <a:pt x="3" y="21"/>
                  </a:cubicBezTo>
                  <a:cubicBezTo>
                    <a:pt x="0" y="17"/>
                    <a:pt x="0" y="10"/>
                    <a:pt x="5" y="6"/>
                  </a:cubicBezTo>
                  <a:cubicBezTo>
                    <a:pt x="10" y="1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9" name="Freeform 433">
              <a:extLst>
                <a:ext uri="{FF2B5EF4-FFF2-40B4-BE49-F238E27FC236}">
                  <a16:creationId xmlns:a16="http://schemas.microsoft.com/office/drawing/2014/main" id="{294FB1BA-BBEE-4D20-9DC4-B528FF335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403"/>
              <a:ext cx="9" cy="4"/>
            </a:xfrm>
            <a:custGeom>
              <a:avLst/>
              <a:gdLst>
                <a:gd name="T0" fmla="*/ 0 w 18"/>
                <a:gd name="T1" fmla="*/ 1 h 9"/>
                <a:gd name="T2" fmla="*/ 3 w 18"/>
                <a:gd name="T3" fmla="*/ 0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0" name="Freeform 434">
              <a:extLst>
                <a:ext uri="{FF2B5EF4-FFF2-40B4-BE49-F238E27FC236}">
                  <a16:creationId xmlns:a16="http://schemas.microsoft.com/office/drawing/2014/main" id="{8F7660C9-10B8-4FB5-971E-5CD64DD2F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14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0"/>
                    <a:pt x="1" y="6"/>
                    <a:pt x="7" y="7"/>
                  </a:cubicBezTo>
                  <a:cubicBezTo>
                    <a:pt x="7" y="7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1" name="Freeform 435">
              <a:extLst>
                <a:ext uri="{FF2B5EF4-FFF2-40B4-BE49-F238E27FC236}">
                  <a16:creationId xmlns:a16="http://schemas.microsoft.com/office/drawing/2014/main" id="{79653ED5-99B2-4A91-B4EC-15C9E1691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379"/>
              <a:ext cx="15" cy="16"/>
            </a:xfrm>
            <a:custGeom>
              <a:avLst/>
              <a:gdLst>
                <a:gd name="T0" fmla="*/ 3 w 30"/>
                <a:gd name="T1" fmla="*/ 0 h 33"/>
                <a:gd name="T2" fmla="*/ 3 w 30"/>
                <a:gd name="T3" fmla="*/ 3 h 33"/>
                <a:gd name="T4" fmla="*/ 1 w 30"/>
                <a:gd name="T5" fmla="*/ 3 h 33"/>
                <a:gd name="T6" fmla="*/ 1 w 30"/>
                <a:gd name="T7" fmla="*/ 1 h 33"/>
                <a:gd name="T8" fmla="*/ 3 w 3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5"/>
                  </a:moveTo>
                  <a:cubicBezTo>
                    <a:pt x="30" y="9"/>
                    <a:pt x="29" y="18"/>
                    <a:pt x="24" y="24"/>
                  </a:cubicBezTo>
                  <a:cubicBezTo>
                    <a:pt x="19" y="31"/>
                    <a:pt x="10" y="33"/>
                    <a:pt x="5" y="29"/>
                  </a:cubicBezTo>
                  <a:cubicBezTo>
                    <a:pt x="0" y="25"/>
                    <a:pt x="0" y="16"/>
                    <a:pt x="5" y="9"/>
                  </a:cubicBezTo>
                  <a:cubicBezTo>
                    <a:pt x="11" y="2"/>
                    <a:pt x="19" y="0"/>
                    <a:pt x="24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2" name="Freeform 436">
              <a:extLst>
                <a:ext uri="{FF2B5EF4-FFF2-40B4-BE49-F238E27FC236}">
                  <a16:creationId xmlns:a16="http://schemas.microsoft.com/office/drawing/2014/main" id="{149E8347-1325-4569-9C48-5BF319DA0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382"/>
              <a:ext cx="12" cy="12"/>
            </a:xfrm>
            <a:custGeom>
              <a:avLst/>
              <a:gdLst>
                <a:gd name="T0" fmla="*/ 3 w 23"/>
                <a:gd name="T1" fmla="*/ 0 h 25"/>
                <a:gd name="T2" fmla="*/ 3 w 23"/>
                <a:gd name="T3" fmla="*/ 2 h 25"/>
                <a:gd name="T4" fmla="*/ 1 w 23"/>
                <a:gd name="T5" fmla="*/ 2 h 25"/>
                <a:gd name="T6" fmla="*/ 1 w 23"/>
                <a:gd name="T7" fmla="*/ 0 h 25"/>
                <a:gd name="T8" fmla="*/ 3 w 2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9" y="3"/>
                  </a:moveTo>
                  <a:cubicBezTo>
                    <a:pt x="23" y="7"/>
                    <a:pt x="23" y="13"/>
                    <a:pt x="19" y="19"/>
                  </a:cubicBezTo>
                  <a:cubicBezTo>
                    <a:pt x="15" y="24"/>
                    <a:pt x="8" y="25"/>
                    <a:pt x="4" y="22"/>
                  </a:cubicBezTo>
                  <a:cubicBezTo>
                    <a:pt x="0" y="18"/>
                    <a:pt x="0" y="11"/>
                    <a:pt x="4" y="6"/>
                  </a:cubicBezTo>
                  <a:cubicBezTo>
                    <a:pt x="8" y="1"/>
                    <a:pt x="15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3" name="Freeform 437">
              <a:extLst>
                <a:ext uri="{FF2B5EF4-FFF2-40B4-BE49-F238E27FC236}">
                  <a16:creationId xmlns:a16="http://schemas.microsoft.com/office/drawing/2014/main" id="{C2D7847C-3409-4ACC-ABF4-319E44FBE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7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10" y="0"/>
                    <a:pt x="18" y="7"/>
                  </a:cubicBezTo>
                  <a:cubicBezTo>
                    <a:pt x="18" y="7"/>
                    <a:pt x="10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4" name="Freeform 438">
              <a:extLst>
                <a:ext uri="{FF2B5EF4-FFF2-40B4-BE49-F238E27FC236}">
                  <a16:creationId xmlns:a16="http://schemas.microsoft.com/office/drawing/2014/main" id="{004F2767-E8FE-432A-8B3F-B962B7A98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390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1" y="6"/>
                    <a:pt x="8" y="6"/>
                  </a:cubicBezTo>
                  <a:cubicBezTo>
                    <a:pt x="8" y="6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5" name="Freeform 439">
              <a:extLst>
                <a:ext uri="{FF2B5EF4-FFF2-40B4-BE49-F238E27FC236}">
                  <a16:creationId xmlns:a16="http://schemas.microsoft.com/office/drawing/2014/main" id="{A32262F7-29B5-458D-8CB6-BC2A6ABB9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369"/>
              <a:ext cx="15" cy="17"/>
            </a:xfrm>
            <a:custGeom>
              <a:avLst/>
              <a:gdLst>
                <a:gd name="T0" fmla="*/ 4 w 30"/>
                <a:gd name="T1" fmla="*/ 1 h 33"/>
                <a:gd name="T2" fmla="*/ 4 w 30"/>
                <a:gd name="T3" fmla="*/ 3 h 33"/>
                <a:gd name="T4" fmla="*/ 1 w 30"/>
                <a:gd name="T5" fmla="*/ 4 h 33"/>
                <a:gd name="T6" fmla="*/ 1 w 30"/>
                <a:gd name="T7" fmla="*/ 2 h 33"/>
                <a:gd name="T8" fmla="*/ 4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5" y="4"/>
                  </a:moveTo>
                  <a:cubicBezTo>
                    <a:pt x="30" y="8"/>
                    <a:pt x="30" y="17"/>
                    <a:pt x="25" y="24"/>
                  </a:cubicBezTo>
                  <a:cubicBezTo>
                    <a:pt x="20" y="31"/>
                    <a:pt x="11" y="33"/>
                    <a:pt x="6" y="29"/>
                  </a:cubicBezTo>
                  <a:cubicBezTo>
                    <a:pt x="0" y="24"/>
                    <a:pt x="0" y="16"/>
                    <a:pt x="6" y="9"/>
                  </a:cubicBezTo>
                  <a:cubicBezTo>
                    <a:pt x="11" y="2"/>
                    <a:pt x="20" y="0"/>
                    <a:pt x="25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6" name="Freeform 440">
              <a:extLst>
                <a:ext uri="{FF2B5EF4-FFF2-40B4-BE49-F238E27FC236}">
                  <a16:creationId xmlns:a16="http://schemas.microsoft.com/office/drawing/2014/main" id="{5C0A3E55-0717-40DE-B7A8-0FD02C48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72"/>
              <a:ext cx="12" cy="13"/>
            </a:xfrm>
            <a:custGeom>
              <a:avLst/>
              <a:gdLst>
                <a:gd name="T0" fmla="*/ 3 w 23"/>
                <a:gd name="T1" fmla="*/ 1 h 26"/>
                <a:gd name="T2" fmla="*/ 3 w 23"/>
                <a:gd name="T3" fmla="*/ 3 h 26"/>
                <a:gd name="T4" fmla="*/ 1 w 23"/>
                <a:gd name="T5" fmla="*/ 3 h 26"/>
                <a:gd name="T6" fmla="*/ 1 w 23"/>
                <a:gd name="T7" fmla="*/ 1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9" y="4"/>
                  </a:moveTo>
                  <a:cubicBezTo>
                    <a:pt x="23" y="7"/>
                    <a:pt x="23" y="14"/>
                    <a:pt x="19" y="19"/>
                  </a:cubicBezTo>
                  <a:cubicBezTo>
                    <a:pt x="15" y="24"/>
                    <a:pt x="8" y="26"/>
                    <a:pt x="4" y="23"/>
                  </a:cubicBezTo>
                  <a:cubicBezTo>
                    <a:pt x="0" y="19"/>
                    <a:pt x="0" y="12"/>
                    <a:pt x="4" y="7"/>
                  </a:cubicBezTo>
                  <a:cubicBezTo>
                    <a:pt x="8" y="2"/>
                    <a:pt x="15" y="0"/>
                    <a:pt x="19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7" name="Freeform 441">
              <a:extLst>
                <a:ext uri="{FF2B5EF4-FFF2-40B4-BE49-F238E27FC236}">
                  <a16:creationId xmlns:a16="http://schemas.microsoft.com/office/drawing/2014/main" id="{5A6F8407-6F02-47C3-9CC7-483399579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36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9" y="0"/>
                    <a:pt x="18" y="7"/>
                  </a:cubicBezTo>
                  <a:cubicBezTo>
                    <a:pt x="18" y="7"/>
                    <a:pt x="9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8" name="Freeform 442">
              <a:extLst>
                <a:ext uri="{FF2B5EF4-FFF2-40B4-BE49-F238E27FC236}">
                  <a16:creationId xmlns:a16="http://schemas.microsoft.com/office/drawing/2014/main" id="{106D99EC-48FF-46BF-AFD1-68BE5CACD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81"/>
              <a:ext cx="4" cy="3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6"/>
                  </a:cubicBezTo>
                  <a:cubicBezTo>
                    <a:pt x="9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9" name="Freeform 443">
              <a:extLst>
                <a:ext uri="{FF2B5EF4-FFF2-40B4-BE49-F238E27FC236}">
                  <a16:creationId xmlns:a16="http://schemas.microsoft.com/office/drawing/2014/main" id="{02884576-A074-4B0C-BA49-13605CA78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48"/>
              <a:ext cx="15" cy="17"/>
            </a:xfrm>
            <a:custGeom>
              <a:avLst/>
              <a:gdLst>
                <a:gd name="T0" fmla="*/ 1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1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7" y="3"/>
                  </a:move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7" y="28"/>
                    <a:pt x="21" y="31"/>
                  </a:cubicBezTo>
                  <a:cubicBezTo>
                    <a:pt x="15" y="34"/>
                    <a:pt x="7" y="30"/>
                    <a:pt x="3" y="22"/>
                  </a:cubicBezTo>
                  <a:cubicBezTo>
                    <a:pt x="0" y="15"/>
                    <a:pt x="1" y="6"/>
                    <a:pt x="7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0" name="Freeform 444">
              <a:extLst>
                <a:ext uri="{FF2B5EF4-FFF2-40B4-BE49-F238E27FC236}">
                  <a16:creationId xmlns:a16="http://schemas.microsoft.com/office/drawing/2014/main" id="{2BE896AC-C205-4E12-BFCC-2EBC8BD2B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1"/>
              <a:ext cx="12" cy="13"/>
            </a:xfrm>
            <a:custGeom>
              <a:avLst/>
              <a:gdLst>
                <a:gd name="T0" fmla="*/ 1 w 23"/>
                <a:gd name="T1" fmla="*/ 0 h 27"/>
                <a:gd name="T2" fmla="*/ 3 w 23"/>
                <a:gd name="T3" fmla="*/ 1 h 27"/>
                <a:gd name="T4" fmla="*/ 3 w 23"/>
                <a:gd name="T5" fmla="*/ 3 h 27"/>
                <a:gd name="T6" fmla="*/ 1 w 23"/>
                <a:gd name="T7" fmla="*/ 2 h 27"/>
                <a:gd name="T8" fmla="*/ 1 w 23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6" y="3"/>
                  </a:moveTo>
                  <a:cubicBezTo>
                    <a:pt x="11" y="0"/>
                    <a:pt x="17" y="3"/>
                    <a:pt x="20" y="9"/>
                  </a:cubicBezTo>
                  <a:cubicBezTo>
                    <a:pt x="23" y="15"/>
                    <a:pt x="22" y="22"/>
                    <a:pt x="17" y="24"/>
                  </a:cubicBezTo>
                  <a:cubicBezTo>
                    <a:pt x="12" y="27"/>
                    <a:pt x="6" y="24"/>
                    <a:pt x="3" y="18"/>
                  </a:cubicBezTo>
                  <a:cubicBezTo>
                    <a:pt x="0" y="12"/>
                    <a:pt x="1" y="5"/>
                    <a:pt x="6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1" name="Freeform 445">
              <a:extLst>
                <a:ext uri="{FF2B5EF4-FFF2-40B4-BE49-F238E27FC236}">
                  <a16:creationId xmlns:a16="http://schemas.microsoft.com/office/drawing/2014/main" id="{22B98437-1814-4928-97EA-D13B65A6F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50"/>
              <a:ext cx="5" cy="9"/>
            </a:xfrm>
            <a:custGeom>
              <a:avLst/>
              <a:gdLst>
                <a:gd name="T0" fmla="*/ 1 w 10"/>
                <a:gd name="T1" fmla="*/ 3 h 18"/>
                <a:gd name="T2" fmla="*/ 2 w 10"/>
                <a:gd name="T3" fmla="*/ 0 h 18"/>
                <a:gd name="T4" fmla="*/ 1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6" y="18"/>
                  </a:moveTo>
                  <a:cubicBezTo>
                    <a:pt x="6" y="18"/>
                    <a:pt x="0" y="6"/>
                    <a:pt x="10" y="0"/>
                  </a:cubicBezTo>
                  <a:cubicBezTo>
                    <a:pt x="10" y="0"/>
                    <a:pt x="2" y="7"/>
                    <a:pt x="6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2" name="Freeform 446">
              <a:extLst>
                <a:ext uri="{FF2B5EF4-FFF2-40B4-BE49-F238E27FC236}">
                  <a16:creationId xmlns:a16="http://schemas.microsoft.com/office/drawing/2014/main" id="{521A7284-1D14-4FEC-9244-E73AC3376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60"/>
              <a:ext cx="4" cy="3"/>
            </a:xfrm>
            <a:custGeom>
              <a:avLst/>
              <a:gdLst>
                <a:gd name="T0" fmla="*/ 0 w 8"/>
                <a:gd name="T1" fmla="*/ 1 h 6"/>
                <a:gd name="T2" fmla="*/ 1 w 8"/>
                <a:gd name="T3" fmla="*/ 0 h 6"/>
                <a:gd name="T4" fmla="*/ 0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0" y="5"/>
                    <a:pt x="6" y="6"/>
                    <a:pt x="8" y="0"/>
                  </a:cubicBezTo>
                  <a:cubicBezTo>
                    <a:pt x="8" y="0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3" name="Freeform 447">
              <a:extLst>
                <a:ext uri="{FF2B5EF4-FFF2-40B4-BE49-F238E27FC236}">
                  <a16:creationId xmlns:a16="http://schemas.microsoft.com/office/drawing/2014/main" id="{DCF7E6A6-3655-4F6A-A953-886C1869B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329"/>
              <a:ext cx="15" cy="17"/>
            </a:xfrm>
            <a:custGeom>
              <a:avLst/>
              <a:gdLst>
                <a:gd name="T0" fmla="*/ 3 w 30"/>
                <a:gd name="T1" fmla="*/ 4 h 34"/>
                <a:gd name="T2" fmla="*/ 1 w 30"/>
                <a:gd name="T3" fmla="*/ 3 h 34"/>
                <a:gd name="T4" fmla="*/ 1 w 30"/>
                <a:gd name="T5" fmla="*/ 1 h 34"/>
                <a:gd name="T6" fmla="*/ 4 w 30"/>
                <a:gd name="T7" fmla="*/ 2 h 34"/>
                <a:gd name="T8" fmla="*/ 3 w 30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30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4" name="Freeform 448">
              <a:extLst>
                <a:ext uri="{FF2B5EF4-FFF2-40B4-BE49-F238E27FC236}">
                  <a16:creationId xmlns:a16="http://schemas.microsoft.com/office/drawing/2014/main" id="{68F1F5B4-FC04-4A35-B1CB-31EB7AC8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330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5" name="Freeform 449">
              <a:extLst>
                <a:ext uri="{FF2B5EF4-FFF2-40B4-BE49-F238E27FC236}">
                  <a16:creationId xmlns:a16="http://schemas.microsoft.com/office/drawing/2014/main" id="{9366C6D7-1F84-4164-BC4F-C9539E7FD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35"/>
              <a:ext cx="4" cy="9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3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6" name="Freeform 450">
              <a:extLst>
                <a:ext uri="{FF2B5EF4-FFF2-40B4-BE49-F238E27FC236}">
                  <a16:creationId xmlns:a16="http://schemas.microsoft.com/office/drawing/2014/main" id="{0B0B6625-E1CE-4A59-A520-3E4AF52E6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331"/>
              <a:ext cx="5" cy="3"/>
            </a:xfrm>
            <a:custGeom>
              <a:avLst/>
              <a:gdLst>
                <a:gd name="T0" fmla="*/ 2 w 9"/>
                <a:gd name="T1" fmla="*/ 0 h 6"/>
                <a:gd name="T2" fmla="*/ 0 w 9"/>
                <a:gd name="T3" fmla="*/ 1 h 6"/>
                <a:gd name="T4" fmla="*/ 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9" y="0"/>
                    <a:pt x="2" y="0"/>
                    <a:pt x="0" y="6"/>
                  </a:cubicBezTo>
                  <a:cubicBezTo>
                    <a:pt x="0" y="6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7" name="Freeform 451">
              <a:extLst>
                <a:ext uri="{FF2B5EF4-FFF2-40B4-BE49-F238E27FC236}">
                  <a16:creationId xmlns:a16="http://schemas.microsoft.com/office/drawing/2014/main" id="{9D9ED620-3CDD-4005-8902-C1B25424E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304"/>
              <a:ext cx="14" cy="17"/>
            </a:xfrm>
            <a:custGeom>
              <a:avLst/>
              <a:gdLst>
                <a:gd name="T0" fmla="*/ 2 w 29"/>
                <a:gd name="T1" fmla="*/ 4 h 34"/>
                <a:gd name="T2" fmla="*/ 0 w 29"/>
                <a:gd name="T3" fmla="*/ 3 h 34"/>
                <a:gd name="T4" fmla="*/ 0 w 29"/>
                <a:gd name="T5" fmla="*/ 1 h 34"/>
                <a:gd name="T6" fmla="*/ 3 w 29"/>
                <a:gd name="T7" fmla="*/ 2 h 34"/>
                <a:gd name="T8" fmla="*/ 2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8" name="Freeform 452">
              <a:extLst>
                <a:ext uri="{FF2B5EF4-FFF2-40B4-BE49-F238E27FC236}">
                  <a16:creationId xmlns:a16="http://schemas.microsoft.com/office/drawing/2014/main" id="{887377EA-3BD8-4E2E-9B60-1FDA15D22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305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9" name="Freeform 453">
              <a:extLst>
                <a:ext uri="{FF2B5EF4-FFF2-40B4-BE49-F238E27FC236}">
                  <a16:creationId xmlns:a16="http://schemas.microsoft.com/office/drawing/2014/main" id="{F9B379F9-F245-4393-B724-90BCA926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11"/>
              <a:ext cx="4" cy="8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2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0" name="Freeform 454">
              <a:extLst>
                <a:ext uri="{FF2B5EF4-FFF2-40B4-BE49-F238E27FC236}">
                  <a16:creationId xmlns:a16="http://schemas.microsoft.com/office/drawing/2014/main" id="{92601B42-6E77-4533-A9E2-8AB53B55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306"/>
              <a:ext cx="4" cy="3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1 h 6"/>
                <a:gd name="T4" fmla="*/ 1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0"/>
                    <a:pt x="2" y="0"/>
                    <a:pt x="0" y="6"/>
                  </a:cubicBezTo>
                  <a:cubicBezTo>
                    <a:pt x="0" y="6"/>
                    <a:pt x="3" y="1"/>
                    <a:pt x="8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1" name="Freeform 455">
              <a:extLst>
                <a:ext uri="{FF2B5EF4-FFF2-40B4-BE49-F238E27FC236}">
                  <a16:creationId xmlns:a16="http://schemas.microsoft.com/office/drawing/2014/main" id="{CD9D5B4A-5637-4BB7-91B5-C3E811C36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51"/>
              <a:ext cx="15" cy="17"/>
            </a:xfrm>
            <a:custGeom>
              <a:avLst/>
              <a:gdLst>
                <a:gd name="T0" fmla="*/ 3 w 29"/>
                <a:gd name="T1" fmla="*/ 4 h 34"/>
                <a:gd name="T2" fmla="*/ 1 w 29"/>
                <a:gd name="T3" fmla="*/ 3 h 34"/>
                <a:gd name="T4" fmla="*/ 1 w 29"/>
                <a:gd name="T5" fmla="*/ 1 h 34"/>
                <a:gd name="T6" fmla="*/ 4 w 29"/>
                <a:gd name="T7" fmla="*/ 2 h 34"/>
                <a:gd name="T8" fmla="*/ 3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1" y="31"/>
                  </a:moveTo>
                  <a:cubicBezTo>
                    <a:pt x="15" y="34"/>
                    <a:pt x="7" y="30"/>
                    <a:pt x="3" y="22"/>
                  </a:cubicBezTo>
                  <a:cubicBezTo>
                    <a:pt x="0" y="14"/>
                    <a:pt x="2" y="6"/>
                    <a:pt x="8" y="3"/>
                  </a:cubicBezTo>
                  <a:cubicBezTo>
                    <a:pt x="14" y="0"/>
                    <a:pt x="22" y="4"/>
                    <a:pt x="26" y="12"/>
                  </a:cubicBezTo>
                  <a:cubicBezTo>
                    <a:pt x="29" y="20"/>
                    <a:pt x="27" y="29"/>
                    <a:pt x="21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2" name="Freeform 456">
              <a:extLst>
                <a:ext uri="{FF2B5EF4-FFF2-40B4-BE49-F238E27FC236}">
                  <a16:creationId xmlns:a16="http://schemas.microsoft.com/office/drawing/2014/main" id="{DA77C7BA-E41E-471F-B7E7-214D5194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352"/>
              <a:ext cx="12" cy="13"/>
            </a:xfrm>
            <a:custGeom>
              <a:avLst/>
              <a:gdLst>
                <a:gd name="T0" fmla="*/ 2 w 23"/>
                <a:gd name="T1" fmla="*/ 3 h 27"/>
                <a:gd name="T2" fmla="*/ 1 w 23"/>
                <a:gd name="T3" fmla="*/ 2 h 27"/>
                <a:gd name="T4" fmla="*/ 1 w 23"/>
                <a:gd name="T5" fmla="*/ 0 h 27"/>
                <a:gd name="T6" fmla="*/ 3 w 23"/>
                <a:gd name="T7" fmla="*/ 1 h 27"/>
                <a:gd name="T8" fmla="*/ 2 w 2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16" y="24"/>
                  </a:moveTo>
                  <a:cubicBezTo>
                    <a:pt x="11" y="27"/>
                    <a:pt x="5" y="24"/>
                    <a:pt x="3" y="17"/>
                  </a:cubicBezTo>
                  <a:cubicBezTo>
                    <a:pt x="0" y="11"/>
                    <a:pt x="2" y="5"/>
                    <a:pt x="6" y="3"/>
                  </a:cubicBezTo>
                  <a:cubicBezTo>
                    <a:pt x="11" y="0"/>
                    <a:pt x="18" y="3"/>
                    <a:pt x="20" y="10"/>
                  </a:cubicBezTo>
                  <a:cubicBezTo>
                    <a:pt x="23" y="16"/>
                    <a:pt x="21" y="22"/>
                    <a:pt x="16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3" name="Freeform 457">
              <a:extLst>
                <a:ext uri="{FF2B5EF4-FFF2-40B4-BE49-F238E27FC236}">
                  <a16:creationId xmlns:a16="http://schemas.microsoft.com/office/drawing/2014/main" id="{C77A9AA4-29DE-4ABC-863C-B8BE2F600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358"/>
              <a:ext cx="5" cy="8"/>
            </a:xfrm>
            <a:custGeom>
              <a:avLst/>
              <a:gdLst>
                <a:gd name="T0" fmla="*/ 1 w 10"/>
                <a:gd name="T1" fmla="*/ 0 h 17"/>
                <a:gd name="T2" fmla="*/ 0 w 10"/>
                <a:gd name="T3" fmla="*/ 2 h 17"/>
                <a:gd name="T4" fmla="*/ 1 w 1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6" y="0"/>
                  </a:moveTo>
                  <a:cubicBezTo>
                    <a:pt x="6" y="0"/>
                    <a:pt x="10" y="12"/>
                    <a:pt x="0" y="17"/>
                  </a:cubicBezTo>
                  <a:cubicBezTo>
                    <a:pt x="0" y="17"/>
                    <a:pt x="8" y="11"/>
                    <a:pt x="6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4" name="Freeform 458">
              <a:extLst>
                <a:ext uri="{FF2B5EF4-FFF2-40B4-BE49-F238E27FC236}">
                  <a16:creationId xmlns:a16="http://schemas.microsoft.com/office/drawing/2014/main" id="{9191B7E6-271F-414C-BBBA-74CAB0A65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352"/>
              <a:ext cx="4" cy="3"/>
            </a:xfrm>
            <a:custGeom>
              <a:avLst/>
              <a:gdLst>
                <a:gd name="T0" fmla="*/ 1 w 8"/>
                <a:gd name="T1" fmla="*/ 1 h 6"/>
                <a:gd name="T2" fmla="*/ 0 w 8"/>
                <a:gd name="T3" fmla="*/ 1 h 6"/>
                <a:gd name="T4" fmla="*/ 1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8" y="1"/>
                    <a:pt x="2" y="0"/>
                    <a:pt x="0" y="6"/>
                  </a:cubicBezTo>
                  <a:cubicBezTo>
                    <a:pt x="0" y="6"/>
                    <a:pt x="3" y="1"/>
                    <a:pt x="8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5" name="Freeform 459">
              <a:extLst>
                <a:ext uri="{FF2B5EF4-FFF2-40B4-BE49-F238E27FC236}">
                  <a16:creationId xmlns:a16="http://schemas.microsoft.com/office/drawing/2014/main" id="{10F5EED3-2B45-486D-AB64-F7D811A92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1344"/>
              <a:ext cx="16" cy="16"/>
            </a:xfrm>
            <a:custGeom>
              <a:avLst/>
              <a:gdLst>
                <a:gd name="T0" fmla="*/ 4 w 31"/>
                <a:gd name="T1" fmla="*/ 1 h 32"/>
                <a:gd name="T2" fmla="*/ 4 w 31"/>
                <a:gd name="T3" fmla="*/ 3 h 32"/>
                <a:gd name="T4" fmla="*/ 1 w 31"/>
                <a:gd name="T5" fmla="*/ 4 h 32"/>
                <a:gd name="T6" fmla="*/ 1 w 31"/>
                <a:gd name="T7" fmla="*/ 1 h 32"/>
                <a:gd name="T8" fmla="*/ 4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4"/>
                  </a:moveTo>
                  <a:cubicBezTo>
                    <a:pt x="31" y="9"/>
                    <a:pt x="30" y="18"/>
                    <a:pt x="25" y="24"/>
                  </a:cubicBez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6" name="Freeform 460">
              <a:extLst>
                <a:ext uri="{FF2B5EF4-FFF2-40B4-BE49-F238E27FC236}">
                  <a16:creationId xmlns:a16="http://schemas.microsoft.com/office/drawing/2014/main" id="{571EB3F6-00C5-4926-9530-8D9B5F21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347"/>
              <a:ext cx="13" cy="12"/>
            </a:xfrm>
            <a:custGeom>
              <a:avLst/>
              <a:gdLst>
                <a:gd name="T0" fmla="*/ 3 w 25"/>
                <a:gd name="T1" fmla="*/ 0 h 25"/>
                <a:gd name="T2" fmla="*/ 3 w 25"/>
                <a:gd name="T3" fmla="*/ 2 h 25"/>
                <a:gd name="T4" fmla="*/ 1 w 25"/>
                <a:gd name="T5" fmla="*/ 2 h 25"/>
                <a:gd name="T6" fmla="*/ 1 w 25"/>
                <a:gd name="T7" fmla="*/ 0 h 25"/>
                <a:gd name="T8" fmla="*/ 3 w 25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4"/>
                  </a:moveTo>
                  <a:cubicBezTo>
                    <a:pt x="25" y="7"/>
                    <a:pt x="24" y="14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0"/>
                    <a:pt x="6" y="6"/>
                  </a:cubicBezTo>
                  <a:cubicBezTo>
                    <a:pt x="10" y="1"/>
                    <a:pt x="17" y="0"/>
                    <a:pt x="21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7" name="Freeform 461">
              <a:extLst>
                <a:ext uri="{FF2B5EF4-FFF2-40B4-BE49-F238E27FC236}">
                  <a16:creationId xmlns:a16="http://schemas.microsoft.com/office/drawing/2014/main" id="{76808BF1-BCBD-4E55-AE1F-282B4F153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343"/>
              <a:ext cx="9" cy="5"/>
            </a:xfrm>
            <a:custGeom>
              <a:avLst/>
              <a:gdLst>
                <a:gd name="T0" fmla="*/ 0 w 18"/>
                <a:gd name="T1" fmla="*/ 2 h 9"/>
                <a:gd name="T2" fmla="*/ 3 w 18"/>
                <a:gd name="T3" fmla="*/ 1 h 9"/>
                <a:gd name="T4" fmla="*/ 0 w 18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8" name="Freeform 462">
              <a:extLst>
                <a:ext uri="{FF2B5EF4-FFF2-40B4-BE49-F238E27FC236}">
                  <a16:creationId xmlns:a16="http://schemas.microsoft.com/office/drawing/2014/main" id="{C91CFD52-6F33-4964-B3F8-1BEB35749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55"/>
              <a:ext cx="4" cy="3"/>
            </a:xfrm>
            <a:custGeom>
              <a:avLst/>
              <a:gdLst>
                <a:gd name="T0" fmla="*/ 0 w 8"/>
                <a:gd name="T1" fmla="*/ 0 h 7"/>
                <a:gd name="T2" fmla="*/ 1 w 8"/>
                <a:gd name="T3" fmla="*/ 0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2" y="7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9" name="Freeform 463">
              <a:extLst>
                <a:ext uri="{FF2B5EF4-FFF2-40B4-BE49-F238E27FC236}">
                  <a16:creationId xmlns:a16="http://schemas.microsoft.com/office/drawing/2014/main" id="{1678B1AA-F1DE-46B0-A58B-86AB2D3E1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375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4"/>
                  </a:cubicBezTo>
                  <a:cubicBezTo>
                    <a:pt x="26" y="23"/>
                    <a:pt x="21" y="30"/>
                    <a:pt x="15" y="31"/>
                  </a:cubicBezTo>
                  <a:cubicBezTo>
                    <a:pt x="8" y="32"/>
                    <a:pt x="2" y="25"/>
                    <a:pt x="1" y="17"/>
                  </a:cubicBezTo>
                  <a:cubicBezTo>
                    <a:pt x="0" y="8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0" name="Freeform 464">
              <a:extLst>
                <a:ext uri="{FF2B5EF4-FFF2-40B4-BE49-F238E27FC236}">
                  <a16:creationId xmlns:a16="http://schemas.microsoft.com/office/drawing/2014/main" id="{1CB15AB3-700F-4E05-AE30-F02649995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8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4"/>
                  </a:cubicBezTo>
                  <a:cubicBezTo>
                    <a:pt x="0" y="7"/>
                    <a:pt x="4" y="1"/>
                    <a:pt x="9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1" name="Freeform 465">
              <a:extLst>
                <a:ext uri="{FF2B5EF4-FFF2-40B4-BE49-F238E27FC236}">
                  <a16:creationId xmlns:a16="http://schemas.microsoft.com/office/drawing/2014/main" id="{BFFFA367-5786-44BE-835F-CD2A84927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6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2" name="Freeform 466">
              <a:extLst>
                <a:ext uri="{FF2B5EF4-FFF2-40B4-BE49-F238E27FC236}">
                  <a16:creationId xmlns:a16="http://schemas.microsoft.com/office/drawing/2014/main" id="{8AA240A8-1FB1-46F4-9B39-0A86C4DA7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88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3" name="Freeform 467">
              <a:extLst>
                <a:ext uri="{FF2B5EF4-FFF2-40B4-BE49-F238E27FC236}">
                  <a16:creationId xmlns:a16="http://schemas.microsoft.com/office/drawing/2014/main" id="{B98D57D9-2AE4-4756-83D4-B14FD5C46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392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5"/>
                  </a:cubicBezTo>
                  <a:cubicBezTo>
                    <a:pt x="26" y="23"/>
                    <a:pt x="21" y="31"/>
                    <a:pt x="15" y="31"/>
                  </a:cubicBezTo>
                  <a:cubicBezTo>
                    <a:pt x="8" y="32"/>
                    <a:pt x="2" y="26"/>
                    <a:pt x="1" y="17"/>
                  </a:cubicBezTo>
                  <a:cubicBezTo>
                    <a:pt x="0" y="9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4" name="Freeform 468">
              <a:extLst>
                <a:ext uri="{FF2B5EF4-FFF2-40B4-BE49-F238E27FC236}">
                  <a16:creationId xmlns:a16="http://schemas.microsoft.com/office/drawing/2014/main" id="{A7DA824C-1BFB-46A4-84C7-CEB6A4705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95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5"/>
                  </a:cubicBezTo>
                  <a:cubicBezTo>
                    <a:pt x="7" y="25"/>
                    <a:pt x="2" y="20"/>
                    <a:pt x="1" y="14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5" name="Freeform 469">
              <a:extLst>
                <a:ext uri="{FF2B5EF4-FFF2-40B4-BE49-F238E27FC236}">
                  <a16:creationId xmlns:a16="http://schemas.microsoft.com/office/drawing/2014/main" id="{12810315-7375-42FC-8EF3-1DB2297D4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393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1"/>
                    <a:pt x="11" y="0"/>
                  </a:cubicBezTo>
                  <a:cubicBezTo>
                    <a:pt x="11" y="0"/>
                    <a:pt x="2" y="3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6" name="Freeform 470">
              <a:extLst>
                <a:ext uri="{FF2B5EF4-FFF2-40B4-BE49-F238E27FC236}">
                  <a16:creationId xmlns:a16="http://schemas.microsoft.com/office/drawing/2014/main" id="{96694B8D-2CE2-41BF-9DB9-A71F34DD3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05"/>
              <a:ext cx="5" cy="2"/>
            </a:xfrm>
            <a:custGeom>
              <a:avLst/>
              <a:gdLst>
                <a:gd name="T0" fmla="*/ 0 w 10"/>
                <a:gd name="T1" fmla="*/ 1 h 4"/>
                <a:gd name="T2" fmla="*/ 2 w 10"/>
                <a:gd name="T3" fmla="*/ 0 h 4"/>
                <a:gd name="T4" fmla="*/ 0 w 10"/>
                <a:gd name="T5" fmla="*/ 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0" y="1"/>
                    <a:pt x="6" y="4"/>
                    <a:pt x="10" y="0"/>
                  </a:cubicBezTo>
                  <a:cubicBezTo>
                    <a:pt x="10" y="0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7" name="Freeform 471">
              <a:extLst>
                <a:ext uri="{FF2B5EF4-FFF2-40B4-BE49-F238E27FC236}">
                  <a16:creationId xmlns:a16="http://schemas.microsoft.com/office/drawing/2014/main" id="{5F6559C1-72A7-4E84-94F3-F22D1780A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418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2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2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8" name="Freeform 472">
              <a:extLst>
                <a:ext uri="{FF2B5EF4-FFF2-40B4-BE49-F238E27FC236}">
                  <a16:creationId xmlns:a16="http://schemas.microsoft.com/office/drawing/2014/main" id="{9535AB91-6CA0-48EE-82E4-13A45BD4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421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7" y="25"/>
                    <a:pt x="2" y="20"/>
                    <a:pt x="1" y="13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9" name="Freeform 473">
              <a:extLst>
                <a:ext uri="{FF2B5EF4-FFF2-40B4-BE49-F238E27FC236}">
                  <a16:creationId xmlns:a16="http://schemas.microsoft.com/office/drawing/2014/main" id="{8E882446-E053-4EC2-B8DA-7CED82BE2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19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0" name="Freeform 474">
              <a:extLst>
                <a:ext uri="{FF2B5EF4-FFF2-40B4-BE49-F238E27FC236}">
                  <a16:creationId xmlns:a16="http://schemas.microsoft.com/office/drawing/2014/main" id="{ACE76A4A-256C-459B-AC8E-8DDBA9D46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431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1" name="Freeform 475">
              <a:extLst>
                <a:ext uri="{FF2B5EF4-FFF2-40B4-BE49-F238E27FC236}">
                  <a16:creationId xmlns:a16="http://schemas.microsoft.com/office/drawing/2014/main" id="{903B4688-2A32-417D-8D3F-104C01036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5"/>
              <a:ext cx="12" cy="16"/>
            </a:xfrm>
            <a:custGeom>
              <a:avLst/>
              <a:gdLst>
                <a:gd name="T0" fmla="*/ 1 w 25"/>
                <a:gd name="T1" fmla="*/ 1 h 32"/>
                <a:gd name="T2" fmla="*/ 3 w 25"/>
                <a:gd name="T3" fmla="*/ 2 h 32"/>
                <a:gd name="T4" fmla="*/ 1 w 25"/>
                <a:gd name="T5" fmla="*/ 4 h 32"/>
                <a:gd name="T6" fmla="*/ 0 w 25"/>
                <a:gd name="T7" fmla="*/ 3 h 32"/>
                <a:gd name="T8" fmla="*/ 1 w 25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5" y="24"/>
                    <a:pt x="21" y="31"/>
                    <a:pt x="14" y="32"/>
                  </a:cubicBezTo>
                  <a:cubicBezTo>
                    <a:pt x="7" y="32"/>
                    <a:pt x="1" y="26"/>
                    <a:pt x="0" y="18"/>
                  </a:cubicBezTo>
                  <a:cubicBezTo>
                    <a:pt x="0" y="9"/>
                    <a:pt x="4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2" name="Freeform 476">
              <a:extLst>
                <a:ext uri="{FF2B5EF4-FFF2-40B4-BE49-F238E27FC236}">
                  <a16:creationId xmlns:a16="http://schemas.microsoft.com/office/drawing/2014/main" id="{849B11E4-FAEB-4008-9EAA-CB927EAAD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368"/>
              <a:ext cx="10" cy="13"/>
            </a:xfrm>
            <a:custGeom>
              <a:avLst/>
              <a:gdLst>
                <a:gd name="T0" fmla="*/ 2 w 20"/>
                <a:gd name="T1" fmla="*/ 0 h 25"/>
                <a:gd name="T2" fmla="*/ 3 w 20"/>
                <a:gd name="T3" fmla="*/ 2 h 25"/>
                <a:gd name="T4" fmla="*/ 2 w 20"/>
                <a:gd name="T5" fmla="*/ 3 h 25"/>
                <a:gd name="T6" fmla="*/ 0 w 20"/>
                <a:gd name="T7" fmla="*/ 2 h 25"/>
                <a:gd name="T8" fmla="*/ 2 w 2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9" y="0"/>
                  </a:moveTo>
                  <a:cubicBezTo>
                    <a:pt x="14" y="0"/>
                    <a:pt x="19" y="5"/>
                    <a:pt x="20" y="11"/>
                  </a:cubicBezTo>
                  <a:cubicBezTo>
                    <a:pt x="20" y="18"/>
                    <a:pt x="17" y="24"/>
                    <a:pt x="11" y="24"/>
                  </a:cubicBezTo>
                  <a:cubicBezTo>
                    <a:pt x="6" y="25"/>
                    <a:pt x="1" y="20"/>
                    <a:pt x="0" y="13"/>
                  </a:cubicBezTo>
                  <a:cubicBezTo>
                    <a:pt x="0" y="7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3" name="Freeform 477">
              <a:extLst>
                <a:ext uri="{FF2B5EF4-FFF2-40B4-BE49-F238E27FC236}">
                  <a16:creationId xmlns:a16="http://schemas.microsoft.com/office/drawing/2014/main" id="{0E71EC41-F9C5-4747-B34F-125BA67EB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6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2"/>
                    <a:pt x="11" y="0"/>
                  </a:cubicBezTo>
                  <a:cubicBezTo>
                    <a:pt x="11" y="0"/>
                    <a:pt x="2" y="4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4" name="Freeform 478">
              <a:extLst>
                <a:ext uri="{FF2B5EF4-FFF2-40B4-BE49-F238E27FC236}">
                  <a16:creationId xmlns:a16="http://schemas.microsoft.com/office/drawing/2014/main" id="{585D4610-0534-4F3B-A855-C239AF089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379"/>
              <a:ext cx="5" cy="2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0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6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5" name="Freeform 479">
              <a:extLst>
                <a:ext uri="{FF2B5EF4-FFF2-40B4-BE49-F238E27FC236}">
                  <a16:creationId xmlns:a16="http://schemas.microsoft.com/office/drawing/2014/main" id="{04DD79D4-5CBC-411F-95D2-B4BB4484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4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6" name="Freeform 480">
              <a:extLst>
                <a:ext uri="{FF2B5EF4-FFF2-40B4-BE49-F238E27FC236}">
                  <a16:creationId xmlns:a16="http://schemas.microsoft.com/office/drawing/2014/main" id="{8FE85CC0-57AD-475F-987C-43B301CEE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337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0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3"/>
                  </a:cubicBezTo>
                  <a:cubicBezTo>
                    <a:pt x="0" y="7"/>
                    <a:pt x="4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7" name="Freeform 481">
              <a:extLst>
                <a:ext uri="{FF2B5EF4-FFF2-40B4-BE49-F238E27FC236}">
                  <a16:creationId xmlns:a16="http://schemas.microsoft.com/office/drawing/2014/main" id="{D8D9AB65-1080-4F60-A12D-51D9CB141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5"/>
              <a:ext cx="6" cy="7"/>
            </a:xfrm>
            <a:custGeom>
              <a:avLst/>
              <a:gdLst>
                <a:gd name="T0" fmla="*/ 0 w 11"/>
                <a:gd name="T1" fmla="*/ 1 h 15"/>
                <a:gd name="T2" fmla="*/ 2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0" y="15"/>
                    <a:pt x="0" y="2"/>
                    <a:pt x="11" y="0"/>
                  </a:cubicBezTo>
                  <a:cubicBezTo>
                    <a:pt x="11" y="0"/>
                    <a:pt x="2" y="4"/>
                    <a:pt x="0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8" name="Freeform 482">
              <a:extLst>
                <a:ext uri="{FF2B5EF4-FFF2-40B4-BE49-F238E27FC236}">
                  <a16:creationId xmlns:a16="http://schemas.microsoft.com/office/drawing/2014/main" id="{8CEFB0CC-EA1E-482B-BF9C-11849CF08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34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5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9" name="Freeform 483">
              <a:extLst>
                <a:ext uri="{FF2B5EF4-FFF2-40B4-BE49-F238E27FC236}">
                  <a16:creationId xmlns:a16="http://schemas.microsoft.com/office/drawing/2014/main" id="{6B55EDE6-1ABC-4EFD-8FA7-DC9A526F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310"/>
              <a:ext cx="14" cy="17"/>
            </a:xfrm>
            <a:custGeom>
              <a:avLst/>
              <a:gdLst>
                <a:gd name="T0" fmla="*/ 2 w 30"/>
                <a:gd name="T1" fmla="*/ 1 h 33"/>
                <a:gd name="T2" fmla="*/ 3 w 30"/>
                <a:gd name="T3" fmla="*/ 3 h 33"/>
                <a:gd name="T4" fmla="*/ 0 w 30"/>
                <a:gd name="T5" fmla="*/ 4 h 33"/>
                <a:gd name="T6" fmla="*/ 0 w 30"/>
                <a:gd name="T7" fmla="*/ 2 h 33"/>
                <a:gd name="T8" fmla="*/ 2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3" y="3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2"/>
                    <a:pt x="18" y="0"/>
                    <a:pt x="23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0" name="Freeform 484">
              <a:extLst>
                <a:ext uri="{FF2B5EF4-FFF2-40B4-BE49-F238E27FC236}">
                  <a16:creationId xmlns:a16="http://schemas.microsoft.com/office/drawing/2014/main" id="{A5B6CA2D-4B26-48AA-9AB1-DFE451BFD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313"/>
              <a:ext cx="11" cy="13"/>
            </a:xfrm>
            <a:custGeom>
              <a:avLst/>
              <a:gdLst>
                <a:gd name="T0" fmla="*/ 2 w 24"/>
                <a:gd name="T1" fmla="*/ 1 h 26"/>
                <a:gd name="T2" fmla="*/ 2 w 24"/>
                <a:gd name="T3" fmla="*/ 3 h 26"/>
                <a:gd name="T4" fmla="*/ 0 w 24"/>
                <a:gd name="T5" fmla="*/ 3 h 26"/>
                <a:gd name="T6" fmla="*/ 0 w 24"/>
                <a:gd name="T7" fmla="*/ 1 h 26"/>
                <a:gd name="T8" fmla="*/ 2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8"/>
                  </a:cubicBezTo>
                  <a:cubicBezTo>
                    <a:pt x="7" y="2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1" name="Freeform 485">
              <a:extLst>
                <a:ext uri="{FF2B5EF4-FFF2-40B4-BE49-F238E27FC236}">
                  <a16:creationId xmlns:a16="http://schemas.microsoft.com/office/drawing/2014/main" id="{53812D4A-7C4D-4FBB-B49B-A1D56734F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309"/>
              <a:ext cx="8" cy="6"/>
            </a:xfrm>
            <a:custGeom>
              <a:avLst/>
              <a:gdLst>
                <a:gd name="T0" fmla="*/ 0 w 17"/>
                <a:gd name="T1" fmla="*/ 2 h 11"/>
                <a:gd name="T2" fmla="*/ 2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2" name="Freeform 486">
              <a:extLst>
                <a:ext uri="{FF2B5EF4-FFF2-40B4-BE49-F238E27FC236}">
                  <a16:creationId xmlns:a16="http://schemas.microsoft.com/office/drawing/2014/main" id="{A2AEA6E4-4536-45AB-913F-75D22A579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322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5"/>
                  </a:cubicBezTo>
                  <a:cubicBezTo>
                    <a:pt x="8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3" name="Freeform 487">
              <a:extLst>
                <a:ext uri="{FF2B5EF4-FFF2-40B4-BE49-F238E27FC236}">
                  <a16:creationId xmlns:a16="http://schemas.microsoft.com/office/drawing/2014/main" id="{E9D72341-789A-4600-8A4C-FA2F43FD4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2"/>
              <a:ext cx="15" cy="17"/>
            </a:xfrm>
            <a:custGeom>
              <a:avLst/>
              <a:gdLst>
                <a:gd name="T0" fmla="*/ 2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2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9" y="3"/>
                  </a:moveTo>
                  <a:cubicBezTo>
                    <a:pt x="15" y="0"/>
                    <a:pt x="23" y="5"/>
                    <a:pt x="26" y="13"/>
                  </a:cubicBezTo>
                  <a:cubicBezTo>
                    <a:pt x="29" y="21"/>
                    <a:pt x="27" y="29"/>
                    <a:pt x="20" y="32"/>
                  </a:cubicBezTo>
                  <a:cubicBezTo>
                    <a:pt x="14" y="34"/>
                    <a:pt x="7" y="30"/>
                    <a:pt x="3" y="22"/>
                  </a:cubicBezTo>
                  <a:cubicBezTo>
                    <a:pt x="0" y="14"/>
                    <a:pt x="3" y="5"/>
                    <a:pt x="9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4" name="Freeform 488">
              <a:extLst>
                <a:ext uri="{FF2B5EF4-FFF2-40B4-BE49-F238E27FC236}">
                  <a16:creationId xmlns:a16="http://schemas.microsoft.com/office/drawing/2014/main" id="{D811E2A7-B808-4DDA-823D-7417AD3CB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05"/>
              <a:ext cx="12" cy="13"/>
            </a:xfrm>
            <a:custGeom>
              <a:avLst/>
              <a:gdLst>
                <a:gd name="T0" fmla="*/ 1 w 23"/>
                <a:gd name="T1" fmla="*/ 1 h 26"/>
                <a:gd name="T2" fmla="*/ 3 w 23"/>
                <a:gd name="T3" fmla="*/ 2 h 26"/>
                <a:gd name="T4" fmla="*/ 2 w 23"/>
                <a:gd name="T5" fmla="*/ 3 h 26"/>
                <a:gd name="T6" fmla="*/ 1 w 23"/>
                <a:gd name="T7" fmla="*/ 2 h 26"/>
                <a:gd name="T8" fmla="*/ 1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7" y="2"/>
                  </a:moveTo>
                  <a:cubicBezTo>
                    <a:pt x="12" y="0"/>
                    <a:pt x="18" y="3"/>
                    <a:pt x="21" y="9"/>
                  </a:cubicBezTo>
                  <a:cubicBezTo>
                    <a:pt x="23" y="15"/>
                    <a:pt x="21" y="22"/>
                    <a:pt x="16" y="24"/>
                  </a:cubicBezTo>
                  <a:cubicBezTo>
                    <a:pt x="11" y="26"/>
                    <a:pt x="5" y="23"/>
                    <a:pt x="3" y="16"/>
                  </a:cubicBezTo>
                  <a:cubicBezTo>
                    <a:pt x="0" y="10"/>
                    <a:pt x="2" y="4"/>
                    <a:pt x="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5" name="Freeform 489">
              <a:extLst>
                <a:ext uri="{FF2B5EF4-FFF2-40B4-BE49-F238E27FC236}">
                  <a16:creationId xmlns:a16="http://schemas.microsoft.com/office/drawing/2014/main" id="{A612D09B-9F56-4FDE-8782-1974D906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4"/>
              <a:ext cx="5" cy="8"/>
            </a:xfrm>
            <a:custGeom>
              <a:avLst/>
              <a:gdLst>
                <a:gd name="T0" fmla="*/ 0 w 11"/>
                <a:gd name="T1" fmla="*/ 2 h 17"/>
                <a:gd name="T2" fmla="*/ 1 w 11"/>
                <a:gd name="T3" fmla="*/ 0 h 17"/>
                <a:gd name="T4" fmla="*/ 0 w 11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5" y="17"/>
                  </a:moveTo>
                  <a:cubicBezTo>
                    <a:pt x="5" y="17"/>
                    <a:pt x="0" y="4"/>
                    <a:pt x="11" y="0"/>
                  </a:cubicBezTo>
                  <a:cubicBezTo>
                    <a:pt x="11" y="0"/>
                    <a:pt x="3" y="6"/>
                    <a:pt x="5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6" name="Freeform 490">
              <a:extLst>
                <a:ext uri="{FF2B5EF4-FFF2-40B4-BE49-F238E27FC236}">
                  <a16:creationId xmlns:a16="http://schemas.microsoft.com/office/drawing/2014/main" id="{5D55DFF4-461C-45CF-AB2B-6CBDA3858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415"/>
              <a:ext cx="4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6" y="5"/>
                    <a:pt x="9" y="0"/>
                  </a:cubicBezTo>
                  <a:cubicBezTo>
                    <a:pt x="9" y="0"/>
                    <a:pt x="6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7" name="Freeform 491">
              <a:extLst>
                <a:ext uri="{FF2B5EF4-FFF2-40B4-BE49-F238E27FC236}">
                  <a16:creationId xmlns:a16="http://schemas.microsoft.com/office/drawing/2014/main" id="{B03615C4-0409-492B-A983-95794821F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424"/>
              <a:ext cx="16" cy="15"/>
            </a:xfrm>
            <a:custGeom>
              <a:avLst/>
              <a:gdLst>
                <a:gd name="T0" fmla="*/ 1 w 32"/>
                <a:gd name="T1" fmla="*/ 1 h 30"/>
                <a:gd name="T2" fmla="*/ 3 w 32"/>
                <a:gd name="T3" fmla="*/ 1 h 30"/>
                <a:gd name="T4" fmla="*/ 4 w 32"/>
                <a:gd name="T5" fmla="*/ 4 h 30"/>
                <a:gd name="T6" fmla="*/ 1 w 32"/>
                <a:gd name="T7" fmla="*/ 3 h 30"/>
                <a:gd name="T8" fmla="*/ 1 w 32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5" y="5"/>
                  </a:moveTo>
                  <a:cubicBezTo>
                    <a:pt x="9" y="0"/>
                    <a:pt x="18" y="0"/>
                    <a:pt x="24" y="6"/>
                  </a:cubicBezTo>
                  <a:cubicBezTo>
                    <a:pt x="31" y="12"/>
                    <a:pt x="32" y="20"/>
                    <a:pt x="28" y="25"/>
                  </a:cubicBezTo>
                  <a:cubicBezTo>
                    <a:pt x="23" y="30"/>
                    <a:pt x="15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8" name="Freeform 492">
              <a:extLst>
                <a:ext uri="{FF2B5EF4-FFF2-40B4-BE49-F238E27FC236}">
                  <a16:creationId xmlns:a16="http://schemas.microsoft.com/office/drawing/2014/main" id="{650459F7-6693-4E04-A291-0A2A96FFD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426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4" y="4"/>
                  </a:moveTo>
                  <a:cubicBezTo>
                    <a:pt x="7" y="0"/>
                    <a:pt x="14" y="1"/>
                    <a:pt x="19" y="5"/>
                  </a:cubicBezTo>
                  <a:cubicBezTo>
                    <a:pt x="24" y="9"/>
                    <a:pt x="25" y="16"/>
                    <a:pt x="22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2" y="15"/>
                    <a:pt x="0" y="8"/>
                    <a:pt x="4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9" name="Freeform 493">
              <a:extLst>
                <a:ext uri="{FF2B5EF4-FFF2-40B4-BE49-F238E27FC236}">
                  <a16:creationId xmlns:a16="http://schemas.microsoft.com/office/drawing/2014/main" id="{9C487160-74FB-44F0-AD9A-1B1D7B4EA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42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7" y="0"/>
                  </a:cubicBezTo>
                  <a:cubicBezTo>
                    <a:pt x="7" y="0"/>
                    <a:pt x="3" y="9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0" name="Freeform 494">
              <a:extLst>
                <a:ext uri="{FF2B5EF4-FFF2-40B4-BE49-F238E27FC236}">
                  <a16:creationId xmlns:a16="http://schemas.microsoft.com/office/drawing/2014/main" id="{9CEC4FBA-9D53-42B4-A6ED-FE1AFC234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433"/>
              <a:ext cx="4" cy="4"/>
            </a:xfrm>
            <a:custGeom>
              <a:avLst/>
              <a:gdLst>
                <a:gd name="T0" fmla="*/ 0 w 7"/>
                <a:gd name="T1" fmla="*/ 1 h 8"/>
                <a:gd name="T2" fmla="*/ 1 w 7"/>
                <a:gd name="T3" fmla="*/ 0 h 8"/>
                <a:gd name="T4" fmla="*/ 0 w 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7" y="7"/>
                    <a:pt x="6" y="0"/>
                  </a:cubicBezTo>
                  <a:cubicBezTo>
                    <a:pt x="6" y="0"/>
                    <a:pt x="6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1" name="Freeform 495">
              <a:extLst>
                <a:ext uri="{FF2B5EF4-FFF2-40B4-BE49-F238E27FC236}">
                  <a16:creationId xmlns:a16="http://schemas.microsoft.com/office/drawing/2014/main" id="{87BB4778-BCA8-44E3-A6B5-623BFFCAE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43"/>
              <a:ext cx="16" cy="15"/>
            </a:xfrm>
            <a:custGeom>
              <a:avLst/>
              <a:gdLst>
                <a:gd name="T0" fmla="*/ 1 w 32"/>
                <a:gd name="T1" fmla="*/ 0 h 31"/>
                <a:gd name="T2" fmla="*/ 3 w 32"/>
                <a:gd name="T3" fmla="*/ 0 h 31"/>
                <a:gd name="T4" fmla="*/ 4 w 32"/>
                <a:gd name="T5" fmla="*/ 3 h 31"/>
                <a:gd name="T6" fmla="*/ 1 w 32"/>
                <a:gd name="T7" fmla="*/ 3 h 31"/>
                <a:gd name="T8" fmla="*/ 1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4" y="6"/>
                  </a:moveTo>
                  <a:cubicBezTo>
                    <a:pt x="8" y="0"/>
                    <a:pt x="17" y="1"/>
                    <a:pt x="24" y="7"/>
                  </a:cubicBezTo>
                  <a:cubicBezTo>
                    <a:pt x="30" y="12"/>
                    <a:pt x="32" y="21"/>
                    <a:pt x="27" y="26"/>
                  </a:cubicBezTo>
                  <a:cubicBezTo>
                    <a:pt x="23" y="31"/>
                    <a:pt x="14" y="31"/>
                    <a:pt x="8" y="25"/>
                  </a:cubicBezTo>
                  <a:cubicBezTo>
                    <a:pt x="1" y="19"/>
                    <a:pt x="0" y="11"/>
                    <a:pt x="4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2" name="Freeform 496">
              <a:extLst>
                <a:ext uri="{FF2B5EF4-FFF2-40B4-BE49-F238E27FC236}">
                  <a16:creationId xmlns:a16="http://schemas.microsoft.com/office/drawing/2014/main" id="{663B5AE5-0874-4D54-86BF-E40A9B9DD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445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3" y="4"/>
                  </a:moveTo>
                  <a:cubicBezTo>
                    <a:pt x="7" y="0"/>
                    <a:pt x="14" y="0"/>
                    <a:pt x="19" y="5"/>
                  </a:cubicBezTo>
                  <a:cubicBezTo>
                    <a:pt x="24" y="9"/>
                    <a:pt x="25" y="16"/>
                    <a:pt x="21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3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3" name="Freeform 497">
              <a:extLst>
                <a:ext uri="{FF2B5EF4-FFF2-40B4-BE49-F238E27FC236}">
                  <a16:creationId xmlns:a16="http://schemas.microsoft.com/office/drawing/2014/main" id="{A90F888A-150C-478C-80E3-C767BDDC4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44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8" y="0"/>
                  </a:cubicBezTo>
                  <a:cubicBezTo>
                    <a:pt x="8" y="0"/>
                    <a:pt x="3" y="8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4" name="Freeform 498">
              <a:extLst>
                <a:ext uri="{FF2B5EF4-FFF2-40B4-BE49-F238E27FC236}">
                  <a16:creationId xmlns:a16="http://schemas.microsoft.com/office/drawing/2014/main" id="{AC9B5A25-95A5-4E38-8675-63BC7F59C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452"/>
              <a:ext cx="3" cy="4"/>
            </a:xfrm>
            <a:custGeom>
              <a:avLst/>
              <a:gdLst>
                <a:gd name="T0" fmla="*/ 0 w 6"/>
                <a:gd name="T1" fmla="*/ 1 h 8"/>
                <a:gd name="T2" fmla="*/ 1 w 6"/>
                <a:gd name="T3" fmla="*/ 0 h 8"/>
                <a:gd name="T4" fmla="*/ 0 w 6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8"/>
                    <a:pt x="6" y="6"/>
                    <a:pt x="6" y="0"/>
                  </a:cubicBezTo>
                  <a:cubicBezTo>
                    <a:pt x="6" y="0"/>
                    <a:pt x="5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5" name="Freeform 499">
              <a:extLst>
                <a:ext uri="{FF2B5EF4-FFF2-40B4-BE49-F238E27FC236}">
                  <a16:creationId xmlns:a16="http://schemas.microsoft.com/office/drawing/2014/main" id="{73DD4BB2-1295-48BA-B712-7AE9474EDB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" y="173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6" name="Freeform 500">
              <a:extLst>
                <a:ext uri="{FF2B5EF4-FFF2-40B4-BE49-F238E27FC236}">
                  <a16:creationId xmlns:a16="http://schemas.microsoft.com/office/drawing/2014/main" id="{3C16565C-EF11-44A0-BEA7-56FE53855E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8"/>
                <a:gd name="T1" fmla="*/ 193 h 2798"/>
                <a:gd name="T2" fmla="*/ 344 w 2848"/>
                <a:gd name="T3" fmla="*/ 269 h 2798"/>
                <a:gd name="T4" fmla="*/ 344 w 2848"/>
                <a:gd name="T5" fmla="*/ 269 h 2798"/>
                <a:gd name="T6" fmla="*/ 276 w 2848"/>
                <a:gd name="T7" fmla="*/ 48 h 2798"/>
                <a:gd name="T8" fmla="*/ 190 w 2848"/>
                <a:gd name="T9" fmla="*/ 302 h 2798"/>
                <a:gd name="T10" fmla="*/ 236 w 2848"/>
                <a:gd name="T11" fmla="*/ 249 h 2798"/>
                <a:gd name="T12" fmla="*/ 277 w 2848"/>
                <a:gd name="T13" fmla="*/ 251 h 2798"/>
                <a:gd name="T14" fmla="*/ 319 w 2848"/>
                <a:gd name="T15" fmla="*/ 283 h 2798"/>
                <a:gd name="T16" fmla="*/ 335 w 2848"/>
                <a:gd name="T17" fmla="*/ 325 h 2798"/>
                <a:gd name="T18" fmla="*/ 331 w 2848"/>
                <a:gd name="T19" fmla="*/ 295 h 2798"/>
                <a:gd name="T20" fmla="*/ 283 w 2848"/>
                <a:gd name="T21" fmla="*/ 244 h 2798"/>
                <a:gd name="T22" fmla="*/ 330 w 2848"/>
                <a:gd name="T23" fmla="*/ 263 h 2798"/>
                <a:gd name="T24" fmla="*/ 325 w 2848"/>
                <a:gd name="T25" fmla="*/ 260 h 2798"/>
                <a:gd name="T26" fmla="*/ 318 w 2848"/>
                <a:gd name="T27" fmla="*/ 230 h 2798"/>
                <a:gd name="T28" fmla="*/ 315 w 2848"/>
                <a:gd name="T29" fmla="*/ 225 h 2798"/>
                <a:gd name="T30" fmla="*/ 270 w 2848"/>
                <a:gd name="T31" fmla="*/ 224 h 2798"/>
                <a:gd name="T32" fmla="*/ 270 w 2848"/>
                <a:gd name="T33" fmla="*/ 182 h 2798"/>
                <a:gd name="T34" fmla="*/ 310 w 2848"/>
                <a:gd name="T35" fmla="*/ 178 h 2798"/>
                <a:gd name="T36" fmla="*/ 322 w 2848"/>
                <a:gd name="T37" fmla="*/ 177 h 2798"/>
                <a:gd name="T38" fmla="*/ 334 w 2848"/>
                <a:gd name="T39" fmla="*/ 155 h 2798"/>
                <a:gd name="T40" fmla="*/ 276 w 2848"/>
                <a:gd name="T41" fmla="*/ 161 h 2798"/>
                <a:gd name="T42" fmla="*/ 246 w 2848"/>
                <a:gd name="T43" fmla="*/ 159 h 2798"/>
                <a:gd name="T44" fmla="*/ 286 w 2848"/>
                <a:gd name="T45" fmla="*/ 114 h 2798"/>
                <a:gd name="T46" fmla="*/ 278 w 2848"/>
                <a:gd name="T47" fmla="*/ 123 h 2798"/>
                <a:gd name="T48" fmla="*/ 267 w 2848"/>
                <a:gd name="T49" fmla="*/ 113 h 2798"/>
                <a:gd name="T50" fmla="*/ 267 w 2848"/>
                <a:gd name="T51" fmla="*/ 120 h 2798"/>
                <a:gd name="T52" fmla="*/ 236 w 2848"/>
                <a:gd name="T53" fmla="*/ 137 h 2798"/>
                <a:gd name="T54" fmla="*/ 240 w 2848"/>
                <a:gd name="T55" fmla="*/ 96 h 2798"/>
                <a:gd name="T56" fmla="*/ 270 w 2848"/>
                <a:gd name="T57" fmla="*/ 52 h 2798"/>
                <a:gd name="T58" fmla="*/ 252 w 2848"/>
                <a:gd name="T59" fmla="*/ 73 h 2798"/>
                <a:gd name="T60" fmla="*/ 240 w 2848"/>
                <a:gd name="T61" fmla="*/ 51 h 2798"/>
                <a:gd name="T62" fmla="*/ 235 w 2848"/>
                <a:gd name="T63" fmla="*/ 47 h 2798"/>
                <a:gd name="T64" fmla="*/ 192 w 2848"/>
                <a:gd name="T65" fmla="*/ 49 h 2798"/>
                <a:gd name="T66" fmla="*/ 208 w 2848"/>
                <a:gd name="T67" fmla="*/ 70 h 2798"/>
                <a:gd name="T68" fmla="*/ 223 w 2848"/>
                <a:gd name="T69" fmla="*/ 118 h 2798"/>
                <a:gd name="T70" fmla="*/ 153 w 2848"/>
                <a:gd name="T71" fmla="*/ 151 h 2798"/>
                <a:gd name="T72" fmla="*/ 173 w 2848"/>
                <a:gd name="T73" fmla="*/ 108 h 2798"/>
                <a:gd name="T74" fmla="*/ 164 w 2848"/>
                <a:gd name="T75" fmla="*/ 122 h 2798"/>
                <a:gd name="T76" fmla="*/ 112 w 2848"/>
                <a:gd name="T77" fmla="*/ 98 h 2798"/>
                <a:gd name="T78" fmla="*/ 105 w 2848"/>
                <a:gd name="T79" fmla="*/ 100 h 2798"/>
                <a:gd name="T80" fmla="*/ 97 w 2848"/>
                <a:gd name="T81" fmla="*/ 114 h 2798"/>
                <a:gd name="T82" fmla="*/ 116 w 2848"/>
                <a:gd name="T83" fmla="*/ 125 h 2798"/>
                <a:gd name="T84" fmla="*/ 168 w 2848"/>
                <a:gd name="T85" fmla="*/ 173 h 2798"/>
                <a:gd name="T86" fmla="*/ 124 w 2848"/>
                <a:gd name="T87" fmla="*/ 161 h 2798"/>
                <a:gd name="T88" fmla="*/ 133 w 2848"/>
                <a:gd name="T89" fmla="*/ 165 h 2798"/>
                <a:gd name="T90" fmla="*/ 117 w 2848"/>
                <a:gd name="T91" fmla="*/ 167 h 2798"/>
                <a:gd name="T92" fmla="*/ 116 w 2848"/>
                <a:gd name="T93" fmla="*/ 172 h 2798"/>
                <a:gd name="T94" fmla="*/ 147 w 2848"/>
                <a:gd name="T95" fmla="*/ 209 h 2798"/>
                <a:gd name="T96" fmla="*/ 70 w 2848"/>
                <a:gd name="T97" fmla="*/ 188 h 2798"/>
                <a:gd name="T98" fmla="*/ 120 w 2848"/>
                <a:gd name="T99" fmla="*/ 208 h 2798"/>
                <a:gd name="T100" fmla="*/ 35 w 2848"/>
                <a:gd name="T101" fmla="*/ 260 h 2798"/>
                <a:gd name="T102" fmla="*/ 34 w 2848"/>
                <a:gd name="T103" fmla="*/ 265 h 2798"/>
                <a:gd name="T104" fmla="*/ 110 w 2848"/>
                <a:gd name="T105" fmla="*/ 252 h 2798"/>
                <a:gd name="T106" fmla="*/ 120 w 2848"/>
                <a:gd name="T107" fmla="*/ 292 h 2798"/>
                <a:gd name="T108" fmla="*/ 118 w 2848"/>
                <a:gd name="T109" fmla="*/ 232 h 2798"/>
                <a:gd name="T110" fmla="*/ 183 w 2848"/>
                <a:gd name="T111" fmla="*/ 275 h 27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48" h="2798">
                  <a:moveTo>
                    <a:pt x="2765" y="1560"/>
                  </a:moveTo>
                  <a:cubicBezTo>
                    <a:pt x="2767" y="1568"/>
                    <a:pt x="2768" y="1577"/>
                    <a:pt x="2770" y="1586"/>
                  </a:cubicBezTo>
                  <a:cubicBezTo>
                    <a:pt x="2770" y="1586"/>
                    <a:pt x="2770" y="1575"/>
                    <a:pt x="2765" y="1560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8"/>
                    <a:pt x="2808" y="2210"/>
                  </a:cubicBezTo>
                  <a:cubicBezTo>
                    <a:pt x="2808" y="2210"/>
                    <a:pt x="2807" y="2208"/>
                    <a:pt x="2805" y="2206"/>
                  </a:cubicBezTo>
                  <a:close/>
                  <a:moveTo>
                    <a:pt x="2252" y="389"/>
                  </a:moveTo>
                  <a:cubicBezTo>
                    <a:pt x="2252" y="390"/>
                    <a:pt x="2252" y="390"/>
                    <a:pt x="2253" y="391"/>
                  </a:cubicBezTo>
                  <a:cubicBezTo>
                    <a:pt x="2253" y="391"/>
                    <a:pt x="2252" y="390"/>
                    <a:pt x="2252" y="389"/>
                  </a:cubicBezTo>
                  <a:close/>
                  <a:moveTo>
                    <a:pt x="1553" y="2471"/>
                  </a:moveTo>
                  <a:cubicBezTo>
                    <a:pt x="1586" y="2356"/>
                    <a:pt x="1656" y="2181"/>
                    <a:pt x="1705" y="2165"/>
                  </a:cubicBezTo>
                  <a:cubicBezTo>
                    <a:pt x="1770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5" y="1976"/>
                  </a:cubicBezTo>
                  <a:cubicBezTo>
                    <a:pt x="2218" y="1999"/>
                    <a:pt x="2237" y="2032"/>
                    <a:pt x="2258" y="2056"/>
                  </a:cubicBezTo>
                  <a:cubicBezTo>
                    <a:pt x="2323" y="2128"/>
                    <a:pt x="2310" y="2540"/>
                    <a:pt x="2433" y="2520"/>
                  </a:cubicBezTo>
                  <a:cubicBezTo>
                    <a:pt x="2501" y="2508"/>
                    <a:pt x="2562" y="2368"/>
                    <a:pt x="2606" y="2321"/>
                  </a:cubicBezTo>
                  <a:cubicBezTo>
                    <a:pt x="2695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1"/>
                    <a:pt x="2818" y="2576"/>
                  </a:cubicBezTo>
                  <a:cubicBezTo>
                    <a:pt x="2818" y="2576"/>
                    <a:pt x="2688" y="2798"/>
                    <a:pt x="2707" y="2416"/>
                  </a:cubicBezTo>
                  <a:cubicBezTo>
                    <a:pt x="2729" y="1943"/>
                    <a:pt x="2407" y="2605"/>
                    <a:pt x="2399" y="2352"/>
                  </a:cubicBezTo>
                  <a:cubicBezTo>
                    <a:pt x="2394" y="2172"/>
                    <a:pt x="2354" y="2064"/>
                    <a:pt x="2315" y="2000"/>
                  </a:cubicBezTo>
                  <a:cubicBezTo>
                    <a:pt x="2390" y="2008"/>
                    <a:pt x="2416" y="1994"/>
                    <a:pt x="2454" y="2087"/>
                  </a:cubicBezTo>
                  <a:cubicBezTo>
                    <a:pt x="2501" y="2204"/>
                    <a:pt x="2611" y="2165"/>
                    <a:pt x="2697" y="2159"/>
                  </a:cubicBezTo>
                  <a:cubicBezTo>
                    <a:pt x="2768" y="2153"/>
                    <a:pt x="2798" y="2192"/>
                    <a:pt x="2805" y="2206"/>
                  </a:cubicBezTo>
                  <a:cubicBezTo>
                    <a:pt x="2752" y="2105"/>
                    <a:pt x="2698" y="2137"/>
                    <a:pt x="2652" y="2134"/>
                  </a:cubicBezTo>
                  <a:cubicBezTo>
                    <a:pt x="2606" y="2132"/>
                    <a:pt x="2587" y="2115"/>
                    <a:pt x="2587" y="2115"/>
                  </a:cubicBezTo>
                  <a:cubicBezTo>
                    <a:pt x="2439" y="2042"/>
                    <a:pt x="2549" y="1978"/>
                    <a:pt x="2597" y="1886"/>
                  </a:cubicBezTo>
                  <a:cubicBezTo>
                    <a:pt x="2704" y="1682"/>
                    <a:pt x="2848" y="1699"/>
                    <a:pt x="2848" y="1699"/>
                  </a:cubicBezTo>
                  <a:cubicBezTo>
                    <a:pt x="2718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2" y="1918"/>
                  </a:cubicBezTo>
                  <a:cubicBezTo>
                    <a:pt x="2260" y="1838"/>
                    <a:pt x="2306" y="1869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5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1" y="1314"/>
                    <a:pt x="2444" y="1446"/>
                    <a:pt x="2536" y="1454"/>
                  </a:cubicBezTo>
                  <a:cubicBezTo>
                    <a:pt x="2704" y="1468"/>
                    <a:pt x="2752" y="1526"/>
                    <a:pt x="2765" y="1560"/>
                  </a:cubicBezTo>
                  <a:cubicBezTo>
                    <a:pt x="2748" y="1494"/>
                    <a:pt x="2707" y="1462"/>
                    <a:pt x="2632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7" y="1369"/>
                    <a:pt x="2727" y="1272"/>
                    <a:pt x="2727" y="1272"/>
                  </a:cubicBezTo>
                  <a:cubicBezTo>
                    <a:pt x="2670" y="1345"/>
                    <a:pt x="2548" y="1386"/>
                    <a:pt x="2435" y="1338"/>
                  </a:cubicBezTo>
                  <a:cubicBezTo>
                    <a:pt x="2322" y="1290"/>
                    <a:pt x="2299" y="1266"/>
                    <a:pt x="2254" y="1320"/>
                  </a:cubicBezTo>
                  <a:cubicBezTo>
                    <a:pt x="2208" y="1374"/>
                    <a:pt x="2130" y="1387"/>
                    <a:pt x="2080" y="1369"/>
                  </a:cubicBezTo>
                  <a:cubicBezTo>
                    <a:pt x="2029" y="1352"/>
                    <a:pt x="2015" y="1304"/>
                    <a:pt x="2015" y="1304"/>
                  </a:cubicBezTo>
                  <a:cubicBezTo>
                    <a:pt x="2002" y="1215"/>
                    <a:pt x="2023" y="1195"/>
                    <a:pt x="2186" y="1158"/>
                  </a:cubicBezTo>
                  <a:cubicBezTo>
                    <a:pt x="2349" y="1121"/>
                    <a:pt x="2253" y="941"/>
                    <a:pt x="2342" y="931"/>
                  </a:cubicBezTo>
                  <a:cubicBezTo>
                    <a:pt x="2430" y="921"/>
                    <a:pt x="2432" y="878"/>
                    <a:pt x="2432" y="878"/>
                  </a:cubicBezTo>
                  <a:cubicBezTo>
                    <a:pt x="2404" y="949"/>
                    <a:pt x="2284" y="859"/>
                    <a:pt x="2266" y="1007"/>
                  </a:cubicBezTo>
                  <a:cubicBezTo>
                    <a:pt x="2249" y="1156"/>
                    <a:pt x="2184" y="1129"/>
                    <a:pt x="2184" y="1129"/>
                  </a:cubicBezTo>
                  <a:cubicBezTo>
                    <a:pt x="2247" y="1075"/>
                    <a:pt x="2207" y="994"/>
                    <a:pt x="2182" y="922"/>
                  </a:cubicBezTo>
                  <a:cubicBezTo>
                    <a:pt x="2157" y="850"/>
                    <a:pt x="2224" y="807"/>
                    <a:pt x="2224" y="807"/>
                  </a:cubicBezTo>
                  <a:cubicBezTo>
                    <a:pt x="2224" y="807"/>
                    <a:pt x="2115" y="797"/>
                    <a:pt x="2177" y="984"/>
                  </a:cubicBezTo>
                  <a:cubicBezTo>
                    <a:pt x="2239" y="1170"/>
                    <a:pt x="2079" y="1109"/>
                    <a:pt x="2017" y="1189"/>
                  </a:cubicBezTo>
                  <a:cubicBezTo>
                    <a:pt x="1956" y="1269"/>
                    <a:pt x="1975" y="1220"/>
                    <a:pt x="1930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9" y="786"/>
                  </a:cubicBezTo>
                  <a:cubicBezTo>
                    <a:pt x="1964" y="727"/>
                    <a:pt x="1985" y="616"/>
                    <a:pt x="2069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2" y="389"/>
                  </a:cubicBezTo>
                  <a:cubicBezTo>
                    <a:pt x="2140" y="255"/>
                    <a:pt x="2174" y="680"/>
                    <a:pt x="2061" y="599"/>
                  </a:cubicBezTo>
                  <a:cubicBezTo>
                    <a:pt x="1971" y="534"/>
                    <a:pt x="1946" y="684"/>
                    <a:pt x="1939" y="749"/>
                  </a:cubicBezTo>
                  <a:cubicBezTo>
                    <a:pt x="1894" y="672"/>
                    <a:pt x="1845" y="599"/>
                    <a:pt x="1957" y="417"/>
                  </a:cubicBezTo>
                  <a:cubicBezTo>
                    <a:pt x="2142" y="114"/>
                    <a:pt x="2104" y="0"/>
                    <a:pt x="2104" y="0"/>
                  </a:cubicBezTo>
                  <a:cubicBezTo>
                    <a:pt x="2104" y="0"/>
                    <a:pt x="2106" y="156"/>
                    <a:pt x="1923" y="387"/>
                  </a:cubicBezTo>
                  <a:cubicBezTo>
                    <a:pt x="1878" y="445"/>
                    <a:pt x="1858" y="505"/>
                    <a:pt x="1851" y="563"/>
                  </a:cubicBezTo>
                  <a:cubicBezTo>
                    <a:pt x="1754" y="406"/>
                    <a:pt x="1691" y="669"/>
                    <a:pt x="1571" y="404"/>
                  </a:cubicBezTo>
                  <a:cubicBezTo>
                    <a:pt x="1486" y="216"/>
                    <a:pt x="1422" y="409"/>
                    <a:pt x="1422" y="409"/>
                  </a:cubicBezTo>
                  <a:cubicBezTo>
                    <a:pt x="1525" y="218"/>
                    <a:pt x="1550" y="616"/>
                    <a:pt x="1693" y="578"/>
                  </a:cubicBezTo>
                  <a:cubicBezTo>
                    <a:pt x="1768" y="557"/>
                    <a:pt x="1818" y="600"/>
                    <a:pt x="1849" y="645"/>
                  </a:cubicBezTo>
                  <a:cubicBezTo>
                    <a:pt x="1858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4" y="1244"/>
                  </a:cubicBezTo>
                  <a:cubicBezTo>
                    <a:pt x="1370" y="1219"/>
                    <a:pt x="1325" y="1249"/>
                    <a:pt x="1249" y="1233"/>
                  </a:cubicBezTo>
                  <a:cubicBezTo>
                    <a:pt x="1172" y="1217"/>
                    <a:pt x="1198" y="1098"/>
                    <a:pt x="1283" y="1054"/>
                  </a:cubicBezTo>
                  <a:cubicBezTo>
                    <a:pt x="1367" y="1010"/>
                    <a:pt x="1517" y="1060"/>
                    <a:pt x="1413" y="882"/>
                  </a:cubicBezTo>
                  <a:cubicBezTo>
                    <a:pt x="1309" y="704"/>
                    <a:pt x="1380" y="662"/>
                    <a:pt x="1380" y="662"/>
                  </a:cubicBezTo>
                  <a:cubicBezTo>
                    <a:pt x="1245" y="713"/>
                    <a:pt x="1507" y="982"/>
                    <a:pt x="1344" y="996"/>
                  </a:cubicBezTo>
                  <a:cubicBezTo>
                    <a:pt x="1181" y="1010"/>
                    <a:pt x="1166" y="1202"/>
                    <a:pt x="1166" y="1202"/>
                  </a:cubicBezTo>
                  <a:cubicBezTo>
                    <a:pt x="919" y="1114"/>
                    <a:pt x="1211" y="910"/>
                    <a:pt x="919" y="803"/>
                  </a:cubicBezTo>
                  <a:cubicBezTo>
                    <a:pt x="627" y="696"/>
                    <a:pt x="710" y="576"/>
                    <a:pt x="710" y="576"/>
                  </a:cubicBezTo>
                  <a:cubicBezTo>
                    <a:pt x="650" y="618"/>
                    <a:pt x="697" y="785"/>
                    <a:pt x="861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7" y="888"/>
                    <a:pt x="933" y="1072"/>
                    <a:pt x="794" y="932"/>
                  </a:cubicBezTo>
                  <a:cubicBezTo>
                    <a:pt x="704" y="842"/>
                    <a:pt x="685" y="976"/>
                    <a:pt x="685" y="976"/>
                  </a:cubicBezTo>
                  <a:cubicBezTo>
                    <a:pt x="739" y="818"/>
                    <a:pt x="864" y="1106"/>
                    <a:pt x="944" y="1017"/>
                  </a:cubicBezTo>
                  <a:cubicBezTo>
                    <a:pt x="1024" y="927"/>
                    <a:pt x="973" y="1238"/>
                    <a:pt x="1190" y="1288"/>
                  </a:cubicBezTo>
                  <a:cubicBezTo>
                    <a:pt x="1339" y="1322"/>
                    <a:pt x="1421" y="1304"/>
                    <a:pt x="1369" y="1420"/>
                  </a:cubicBezTo>
                  <a:cubicBezTo>
                    <a:pt x="1317" y="1537"/>
                    <a:pt x="1247" y="1482"/>
                    <a:pt x="1205" y="1365"/>
                  </a:cubicBezTo>
                  <a:cubicBezTo>
                    <a:pt x="1164" y="1247"/>
                    <a:pt x="995" y="1359"/>
                    <a:pt x="1014" y="1320"/>
                  </a:cubicBezTo>
                  <a:cubicBezTo>
                    <a:pt x="1034" y="1282"/>
                    <a:pt x="1005" y="1261"/>
                    <a:pt x="1005" y="1261"/>
                  </a:cubicBezTo>
                  <a:cubicBezTo>
                    <a:pt x="1009" y="1321"/>
                    <a:pt x="915" y="1376"/>
                    <a:pt x="1083" y="1349"/>
                  </a:cubicBezTo>
                  <a:cubicBezTo>
                    <a:pt x="1251" y="1323"/>
                    <a:pt x="1210" y="1586"/>
                    <a:pt x="1174" y="1474"/>
                  </a:cubicBezTo>
                  <a:cubicBezTo>
                    <a:pt x="1139" y="1362"/>
                    <a:pt x="967" y="1537"/>
                    <a:pt x="958" y="1368"/>
                  </a:cubicBezTo>
                  <a:cubicBezTo>
                    <a:pt x="953" y="1254"/>
                    <a:pt x="849" y="1377"/>
                    <a:pt x="849" y="1377"/>
                  </a:cubicBezTo>
                  <a:cubicBezTo>
                    <a:pt x="849" y="1377"/>
                    <a:pt x="936" y="1276"/>
                    <a:pt x="947" y="1410"/>
                  </a:cubicBezTo>
                  <a:cubicBezTo>
                    <a:pt x="958" y="1545"/>
                    <a:pt x="1140" y="1402"/>
                    <a:pt x="1159" y="1498"/>
                  </a:cubicBezTo>
                  <a:cubicBezTo>
                    <a:pt x="1179" y="1595"/>
                    <a:pt x="1396" y="1472"/>
                    <a:pt x="1205" y="1715"/>
                  </a:cubicBezTo>
                  <a:cubicBezTo>
                    <a:pt x="1076" y="1878"/>
                    <a:pt x="974" y="1379"/>
                    <a:pt x="769" y="1576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2"/>
                    <a:pt x="798" y="1607"/>
                  </a:cubicBezTo>
                  <a:cubicBezTo>
                    <a:pt x="958" y="1532"/>
                    <a:pt x="912" y="1652"/>
                    <a:pt x="981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90" y="1786"/>
                    <a:pt x="731" y="2175"/>
                    <a:pt x="287" y="2132"/>
                  </a:cubicBezTo>
                  <a:cubicBezTo>
                    <a:pt x="0" y="2105"/>
                    <a:pt x="51" y="2213"/>
                    <a:pt x="51" y="2213"/>
                  </a:cubicBezTo>
                  <a:cubicBezTo>
                    <a:pt x="51" y="2213"/>
                    <a:pt x="32" y="2115"/>
                    <a:pt x="280" y="2176"/>
                  </a:cubicBezTo>
                  <a:cubicBezTo>
                    <a:pt x="528" y="2236"/>
                    <a:pt x="663" y="2063"/>
                    <a:pt x="772" y="1958"/>
                  </a:cubicBezTo>
                  <a:cubicBezTo>
                    <a:pt x="882" y="1852"/>
                    <a:pt x="781" y="2009"/>
                    <a:pt x="900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3" y="2391"/>
                    <a:pt x="983" y="2391"/>
                  </a:cubicBezTo>
                  <a:cubicBezTo>
                    <a:pt x="830" y="2271"/>
                    <a:pt x="1086" y="2132"/>
                    <a:pt x="986" y="2076"/>
                  </a:cubicBezTo>
                  <a:cubicBezTo>
                    <a:pt x="886" y="2019"/>
                    <a:pt x="890" y="1898"/>
                    <a:pt x="962" y="1899"/>
                  </a:cubicBezTo>
                  <a:cubicBezTo>
                    <a:pt x="1034" y="1899"/>
                    <a:pt x="1090" y="1847"/>
                    <a:pt x="1244" y="1825"/>
                  </a:cubicBezTo>
                  <a:cubicBezTo>
                    <a:pt x="1397" y="1803"/>
                    <a:pt x="1475" y="2161"/>
                    <a:pt x="1496" y="2250"/>
                  </a:cubicBezTo>
                  <a:cubicBezTo>
                    <a:pt x="1509" y="2305"/>
                    <a:pt x="1494" y="2398"/>
                    <a:pt x="1481" y="2460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7" name="Freeform 501">
              <a:extLst>
                <a:ext uri="{FF2B5EF4-FFF2-40B4-BE49-F238E27FC236}">
                  <a16:creationId xmlns:a16="http://schemas.microsoft.com/office/drawing/2014/main" id="{635B3F27-93BA-4068-AEA9-262AB8454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34"/>
              <a:ext cx="102" cy="115"/>
            </a:xfrm>
            <a:custGeom>
              <a:avLst/>
              <a:gdLst>
                <a:gd name="T0" fmla="*/ 0 w 205"/>
                <a:gd name="T1" fmla="*/ 0 h 230"/>
                <a:gd name="T2" fmla="*/ 0 w 205"/>
                <a:gd name="T3" fmla="*/ 4 h 230"/>
                <a:gd name="T4" fmla="*/ 1 w 205"/>
                <a:gd name="T5" fmla="*/ 10 h 230"/>
                <a:gd name="T6" fmla="*/ 3 w 205"/>
                <a:gd name="T7" fmla="*/ 19 h 230"/>
                <a:gd name="T8" fmla="*/ 8 w 205"/>
                <a:gd name="T9" fmla="*/ 28 h 230"/>
                <a:gd name="T10" fmla="*/ 17 w 205"/>
                <a:gd name="T11" fmla="*/ 22 h 230"/>
                <a:gd name="T12" fmla="*/ 22 w 205"/>
                <a:gd name="T13" fmla="*/ 16 h 230"/>
                <a:gd name="T14" fmla="*/ 25 w 205"/>
                <a:gd name="T15" fmla="*/ 11 h 230"/>
                <a:gd name="T16" fmla="*/ 18 w 205"/>
                <a:gd name="T17" fmla="*/ 18 h 230"/>
                <a:gd name="T18" fmla="*/ 13 w 205"/>
                <a:gd name="T19" fmla="*/ 22 h 230"/>
                <a:gd name="T20" fmla="*/ 6 w 205"/>
                <a:gd name="T21" fmla="*/ 18 h 230"/>
                <a:gd name="T22" fmla="*/ 0 w 205"/>
                <a:gd name="T23" fmla="*/ 1 h 2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230">
                  <a:moveTo>
                    <a:pt x="3" y="0"/>
                  </a:moveTo>
                  <a:cubicBezTo>
                    <a:pt x="0" y="8"/>
                    <a:pt x="6" y="20"/>
                    <a:pt x="7" y="29"/>
                  </a:cubicBezTo>
                  <a:cubicBezTo>
                    <a:pt x="10" y="46"/>
                    <a:pt x="9" y="63"/>
                    <a:pt x="11" y="80"/>
                  </a:cubicBezTo>
                  <a:cubicBezTo>
                    <a:pt x="14" y="102"/>
                    <a:pt x="22" y="126"/>
                    <a:pt x="28" y="147"/>
                  </a:cubicBezTo>
                  <a:cubicBezTo>
                    <a:pt x="35" y="173"/>
                    <a:pt x="42" y="210"/>
                    <a:pt x="70" y="219"/>
                  </a:cubicBezTo>
                  <a:cubicBezTo>
                    <a:pt x="100" y="230"/>
                    <a:pt x="125" y="194"/>
                    <a:pt x="142" y="174"/>
                  </a:cubicBezTo>
                  <a:cubicBezTo>
                    <a:pt x="155" y="159"/>
                    <a:pt x="164" y="140"/>
                    <a:pt x="176" y="124"/>
                  </a:cubicBezTo>
                  <a:cubicBezTo>
                    <a:pt x="186" y="111"/>
                    <a:pt x="197" y="96"/>
                    <a:pt x="205" y="82"/>
                  </a:cubicBezTo>
                  <a:cubicBezTo>
                    <a:pt x="190" y="84"/>
                    <a:pt x="163" y="125"/>
                    <a:pt x="151" y="138"/>
                  </a:cubicBezTo>
                  <a:cubicBezTo>
                    <a:pt x="137" y="151"/>
                    <a:pt x="123" y="165"/>
                    <a:pt x="105" y="172"/>
                  </a:cubicBezTo>
                  <a:cubicBezTo>
                    <a:pt x="74" y="185"/>
                    <a:pt x="60" y="170"/>
                    <a:pt x="53" y="141"/>
                  </a:cubicBezTo>
                  <a:cubicBezTo>
                    <a:pt x="41" y="93"/>
                    <a:pt x="19" y="50"/>
                    <a:pt x="2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8" name="Freeform 502">
              <a:extLst>
                <a:ext uri="{FF2B5EF4-FFF2-40B4-BE49-F238E27FC236}">
                  <a16:creationId xmlns:a16="http://schemas.microsoft.com/office/drawing/2014/main" id="{F21A5261-487F-4321-8D35-2082A48D3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573"/>
              <a:ext cx="45" cy="75"/>
            </a:xfrm>
            <a:custGeom>
              <a:avLst/>
              <a:gdLst>
                <a:gd name="T0" fmla="*/ 12 w 89"/>
                <a:gd name="T1" fmla="*/ 1 h 150"/>
                <a:gd name="T2" fmla="*/ 8 w 89"/>
                <a:gd name="T3" fmla="*/ 5 h 150"/>
                <a:gd name="T4" fmla="*/ 5 w 89"/>
                <a:gd name="T5" fmla="*/ 10 h 150"/>
                <a:gd name="T6" fmla="*/ 4 w 89"/>
                <a:gd name="T7" fmla="*/ 16 h 150"/>
                <a:gd name="T8" fmla="*/ 4 w 89"/>
                <a:gd name="T9" fmla="*/ 19 h 150"/>
                <a:gd name="T10" fmla="*/ 1 w 89"/>
                <a:gd name="T11" fmla="*/ 11 h 150"/>
                <a:gd name="T12" fmla="*/ 2 w 89"/>
                <a:gd name="T13" fmla="*/ 6 h 150"/>
                <a:gd name="T14" fmla="*/ 11 w 89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50">
                  <a:moveTo>
                    <a:pt x="89" y="2"/>
                  </a:moveTo>
                  <a:cubicBezTo>
                    <a:pt x="87" y="12"/>
                    <a:pt x="69" y="24"/>
                    <a:pt x="62" y="33"/>
                  </a:cubicBezTo>
                  <a:cubicBezTo>
                    <a:pt x="52" y="47"/>
                    <a:pt x="44" y="64"/>
                    <a:pt x="38" y="80"/>
                  </a:cubicBezTo>
                  <a:cubicBezTo>
                    <a:pt x="33" y="92"/>
                    <a:pt x="29" y="108"/>
                    <a:pt x="29" y="121"/>
                  </a:cubicBezTo>
                  <a:cubicBezTo>
                    <a:pt x="29" y="131"/>
                    <a:pt x="33" y="142"/>
                    <a:pt x="27" y="150"/>
                  </a:cubicBezTo>
                  <a:cubicBezTo>
                    <a:pt x="9" y="140"/>
                    <a:pt x="16" y="101"/>
                    <a:pt x="8" y="83"/>
                  </a:cubicBezTo>
                  <a:cubicBezTo>
                    <a:pt x="0" y="65"/>
                    <a:pt x="0" y="59"/>
                    <a:pt x="15" y="42"/>
                  </a:cubicBezTo>
                  <a:cubicBezTo>
                    <a:pt x="34" y="21"/>
                    <a:pt x="65" y="17"/>
                    <a:pt x="8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9" name="Freeform 503">
              <a:extLst>
                <a:ext uri="{FF2B5EF4-FFF2-40B4-BE49-F238E27FC236}">
                  <a16:creationId xmlns:a16="http://schemas.microsoft.com/office/drawing/2014/main" id="{B128D734-9F34-4525-8582-5561BC3E2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099"/>
              <a:ext cx="27" cy="57"/>
            </a:xfrm>
            <a:custGeom>
              <a:avLst/>
              <a:gdLst>
                <a:gd name="T0" fmla="*/ 0 w 55"/>
                <a:gd name="T1" fmla="*/ 0 h 116"/>
                <a:gd name="T2" fmla="*/ 4 w 55"/>
                <a:gd name="T3" fmla="*/ 2 h 116"/>
                <a:gd name="T4" fmla="*/ 6 w 55"/>
                <a:gd name="T5" fmla="*/ 0 h 116"/>
                <a:gd name="T6" fmla="*/ 6 w 55"/>
                <a:gd name="T7" fmla="*/ 2 h 116"/>
                <a:gd name="T8" fmla="*/ 4 w 55"/>
                <a:gd name="T9" fmla="*/ 14 h 116"/>
                <a:gd name="T10" fmla="*/ 3 w 55"/>
                <a:gd name="T11" fmla="*/ 9 h 116"/>
                <a:gd name="T12" fmla="*/ 2 w 55"/>
                <a:gd name="T13" fmla="*/ 5 h 116"/>
                <a:gd name="T14" fmla="*/ 0 w 55"/>
                <a:gd name="T15" fmla="*/ 1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116">
                  <a:moveTo>
                    <a:pt x="3" y="5"/>
                  </a:moveTo>
                  <a:cubicBezTo>
                    <a:pt x="10" y="14"/>
                    <a:pt x="26" y="25"/>
                    <a:pt x="37" y="17"/>
                  </a:cubicBezTo>
                  <a:cubicBezTo>
                    <a:pt x="41" y="14"/>
                    <a:pt x="42" y="0"/>
                    <a:pt x="50" y="4"/>
                  </a:cubicBezTo>
                  <a:cubicBezTo>
                    <a:pt x="55" y="7"/>
                    <a:pt x="53" y="17"/>
                    <a:pt x="52" y="22"/>
                  </a:cubicBezTo>
                  <a:cubicBezTo>
                    <a:pt x="44" y="54"/>
                    <a:pt x="34" y="82"/>
                    <a:pt x="34" y="116"/>
                  </a:cubicBezTo>
                  <a:cubicBezTo>
                    <a:pt x="32" y="103"/>
                    <a:pt x="27" y="91"/>
                    <a:pt x="26" y="77"/>
                  </a:cubicBezTo>
                  <a:cubicBezTo>
                    <a:pt x="25" y="65"/>
                    <a:pt x="26" y="55"/>
                    <a:pt x="21" y="44"/>
                  </a:cubicBezTo>
                  <a:cubicBezTo>
                    <a:pt x="16" y="30"/>
                    <a:pt x="8" y="19"/>
                    <a:pt x="0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0" name="Freeform 504">
              <a:extLst>
                <a:ext uri="{FF2B5EF4-FFF2-40B4-BE49-F238E27FC236}">
                  <a16:creationId xmlns:a16="http://schemas.microsoft.com/office/drawing/2014/main" id="{8037263B-24E2-4CDC-A5FC-B0297F729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058"/>
              <a:ext cx="51" cy="61"/>
            </a:xfrm>
            <a:custGeom>
              <a:avLst/>
              <a:gdLst>
                <a:gd name="T0" fmla="*/ 9 w 102"/>
                <a:gd name="T1" fmla="*/ 0 h 124"/>
                <a:gd name="T2" fmla="*/ 9 w 102"/>
                <a:gd name="T3" fmla="*/ 10 h 124"/>
                <a:gd name="T4" fmla="*/ 5 w 102"/>
                <a:gd name="T5" fmla="*/ 13 h 124"/>
                <a:gd name="T6" fmla="*/ 0 w 102"/>
                <a:gd name="T7" fmla="*/ 14 h 124"/>
                <a:gd name="T8" fmla="*/ 9 w 102"/>
                <a:gd name="T9" fmla="*/ 13 h 124"/>
                <a:gd name="T10" fmla="*/ 12 w 102"/>
                <a:gd name="T11" fmla="*/ 9 h 124"/>
                <a:gd name="T12" fmla="*/ 9 w 102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124">
                  <a:moveTo>
                    <a:pt x="65" y="0"/>
                  </a:moveTo>
                  <a:cubicBezTo>
                    <a:pt x="76" y="26"/>
                    <a:pt x="82" y="61"/>
                    <a:pt x="66" y="85"/>
                  </a:cubicBezTo>
                  <a:cubicBezTo>
                    <a:pt x="57" y="98"/>
                    <a:pt x="49" y="107"/>
                    <a:pt x="33" y="110"/>
                  </a:cubicBezTo>
                  <a:cubicBezTo>
                    <a:pt x="24" y="112"/>
                    <a:pt x="5" y="109"/>
                    <a:pt x="0" y="116"/>
                  </a:cubicBezTo>
                  <a:cubicBezTo>
                    <a:pt x="16" y="124"/>
                    <a:pt x="50" y="114"/>
                    <a:pt x="67" y="108"/>
                  </a:cubicBezTo>
                  <a:cubicBezTo>
                    <a:pt x="82" y="103"/>
                    <a:pt x="91" y="92"/>
                    <a:pt x="95" y="77"/>
                  </a:cubicBezTo>
                  <a:cubicBezTo>
                    <a:pt x="102" y="52"/>
                    <a:pt x="75" y="30"/>
                    <a:pt x="66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1" name="Freeform 505">
              <a:extLst>
                <a:ext uri="{FF2B5EF4-FFF2-40B4-BE49-F238E27FC236}">
                  <a16:creationId xmlns:a16="http://schemas.microsoft.com/office/drawing/2014/main" id="{56308DF7-EF47-4EAF-BF5F-5E369CD63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956"/>
              <a:ext cx="76" cy="49"/>
            </a:xfrm>
            <a:custGeom>
              <a:avLst/>
              <a:gdLst>
                <a:gd name="T0" fmla="*/ 0 w 152"/>
                <a:gd name="T1" fmla="*/ 0 h 97"/>
                <a:gd name="T2" fmla="*/ 19 w 152"/>
                <a:gd name="T3" fmla="*/ 13 h 97"/>
                <a:gd name="T4" fmla="*/ 14 w 152"/>
                <a:gd name="T5" fmla="*/ 10 h 97"/>
                <a:gd name="T6" fmla="*/ 7 w 152"/>
                <a:gd name="T7" fmla="*/ 6 h 97"/>
                <a:gd name="T8" fmla="*/ 3 w 152"/>
                <a:gd name="T9" fmla="*/ 3 h 97"/>
                <a:gd name="T10" fmla="*/ 0 w 152"/>
                <a:gd name="T11" fmla="*/ 1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97">
                  <a:moveTo>
                    <a:pt x="0" y="0"/>
                  </a:moveTo>
                  <a:cubicBezTo>
                    <a:pt x="38" y="57"/>
                    <a:pt x="87" y="82"/>
                    <a:pt x="152" y="97"/>
                  </a:cubicBezTo>
                  <a:cubicBezTo>
                    <a:pt x="139" y="86"/>
                    <a:pt x="119" y="82"/>
                    <a:pt x="105" y="73"/>
                  </a:cubicBezTo>
                  <a:cubicBezTo>
                    <a:pt x="86" y="62"/>
                    <a:pt x="66" y="54"/>
                    <a:pt x="49" y="41"/>
                  </a:cubicBezTo>
                  <a:cubicBezTo>
                    <a:pt x="40" y="35"/>
                    <a:pt x="32" y="26"/>
                    <a:pt x="24" y="20"/>
                  </a:cubicBezTo>
                  <a:cubicBezTo>
                    <a:pt x="17" y="14"/>
                    <a:pt x="6" y="11"/>
                    <a:pt x="0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2" name="Freeform 506">
              <a:extLst>
                <a:ext uri="{FF2B5EF4-FFF2-40B4-BE49-F238E27FC236}">
                  <a16:creationId xmlns:a16="http://schemas.microsoft.com/office/drawing/2014/main" id="{100942EC-97A6-4A8D-A729-355DEDCFF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105"/>
              <a:ext cx="39" cy="18"/>
            </a:xfrm>
            <a:custGeom>
              <a:avLst/>
              <a:gdLst>
                <a:gd name="T0" fmla="*/ 0 w 80"/>
                <a:gd name="T1" fmla="*/ 0 h 37"/>
                <a:gd name="T2" fmla="*/ 9 w 80"/>
                <a:gd name="T3" fmla="*/ 0 h 37"/>
                <a:gd name="T4" fmla="*/ 5 w 80"/>
                <a:gd name="T5" fmla="*/ 1 h 37"/>
                <a:gd name="T6" fmla="*/ 1 w 80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7">
                  <a:moveTo>
                    <a:pt x="0" y="0"/>
                  </a:moveTo>
                  <a:cubicBezTo>
                    <a:pt x="29" y="19"/>
                    <a:pt x="56" y="37"/>
                    <a:pt x="80" y="5"/>
                  </a:cubicBezTo>
                  <a:cubicBezTo>
                    <a:pt x="69" y="6"/>
                    <a:pt x="59" y="13"/>
                    <a:pt x="47" y="13"/>
                  </a:cubicBezTo>
                  <a:cubicBezTo>
                    <a:pt x="34" y="13"/>
                    <a:pt x="21" y="9"/>
                    <a:pt x="8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3" name="Freeform 507">
              <a:extLst>
                <a:ext uri="{FF2B5EF4-FFF2-40B4-BE49-F238E27FC236}">
                  <a16:creationId xmlns:a16="http://schemas.microsoft.com/office/drawing/2014/main" id="{07CCE06B-808D-435D-B1BF-4B38CC6D6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873"/>
              <a:ext cx="83" cy="54"/>
            </a:xfrm>
            <a:custGeom>
              <a:avLst/>
              <a:gdLst>
                <a:gd name="T0" fmla="*/ 0 w 168"/>
                <a:gd name="T1" fmla="*/ 2 h 108"/>
                <a:gd name="T2" fmla="*/ 5 w 168"/>
                <a:gd name="T3" fmla="*/ 1 h 108"/>
                <a:gd name="T4" fmla="*/ 9 w 168"/>
                <a:gd name="T5" fmla="*/ 1 h 108"/>
                <a:gd name="T6" fmla="*/ 15 w 168"/>
                <a:gd name="T7" fmla="*/ 5 h 108"/>
                <a:gd name="T8" fmla="*/ 20 w 168"/>
                <a:gd name="T9" fmla="*/ 14 h 108"/>
                <a:gd name="T10" fmla="*/ 18 w 168"/>
                <a:gd name="T11" fmla="*/ 12 h 108"/>
                <a:gd name="T12" fmla="*/ 13 w 168"/>
                <a:gd name="T13" fmla="*/ 7 h 108"/>
                <a:gd name="T14" fmla="*/ 8 w 168"/>
                <a:gd name="T15" fmla="*/ 4 h 108"/>
                <a:gd name="T16" fmla="*/ 0 w 168"/>
                <a:gd name="T17" fmla="*/ 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08">
                  <a:moveTo>
                    <a:pt x="3" y="15"/>
                  </a:moveTo>
                  <a:cubicBezTo>
                    <a:pt x="11" y="18"/>
                    <a:pt x="32" y="7"/>
                    <a:pt x="42" y="4"/>
                  </a:cubicBezTo>
                  <a:cubicBezTo>
                    <a:pt x="55" y="1"/>
                    <a:pt x="65" y="0"/>
                    <a:pt x="79" y="2"/>
                  </a:cubicBezTo>
                  <a:cubicBezTo>
                    <a:pt x="100" y="5"/>
                    <a:pt x="108" y="17"/>
                    <a:pt x="122" y="34"/>
                  </a:cubicBezTo>
                  <a:cubicBezTo>
                    <a:pt x="144" y="60"/>
                    <a:pt x="163" y="73"/>
                    <a:pt x="168" y="108"/>
                  </a:cubicBezTo>
                  <a:cubicBezTo>
                    <a:pt x="161" y="106"/>
                    <a:pt x="154" y="97"/>
                    <a:pt x="150" y="91"/>
                  </a:cubicBezTo>
                  <a:cubicBezTo>
                    <a:pt x="139" y="77"/>
                    <a:pt x="126" y="65"/>
                    <a:pt x="112" y="54"/>
                  </a:cubicBezTo>
                  <a:cubicBezTo>
                    <a:pt x="99" y="44"/>
                    <a:pt x="84" y="36"/>
                    <a:pt x="68" y="29"/>
                  </a:cubicBezTo>
                  <a:cubicBezTo>
                    <a:pt x="46" y="18"/>
                    <a:pt x="23" y="10"/>
                    <a:pt x="0" y="2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4" name="Freeform 508">
              <a:extLst>
                <a:ext uri="{FF2B5EF4-FFF2-40B4-BE49-F238E27FC236}">
                  <a16:creationId xmlns:a16="http://schemas.microsoft.com/office/drawing/2014/main" id="{FF90EA71-7645-467A-AE6D-223ABCAC0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789"/>
              <a:ext cx="46" cy="90"/>
            </a:xfrm>
            <a:custGeom>
              <a:avLst/>
              <a:gdLst>
                <a:gd name="T0" fmla="*/ 11 w 93"/>
                <a:gd name="T1" fmla="*/ 0 h 180"/>
                <a:gd name="T2" fmla="*/ 3 w 93"/>
                <a:gd name="T3" fmla="*/ 12 h 180"/>
                <a:gd name="T4" fmla="*/ 0 w 93"/>
                <a:gd name="T5" fmla="*/ 23 h 180"/>
                <a:gd name="T6" fmla="*/ 4 w 93"/>
                <a:gd name="T7" fmla="*/ 15 h 180"/>
                <a:gd name="T8" fmla="*/ 8 w 93"/>
                <a:gd name="T9" fmla="*/ 8 h 180"/>
                <a:gd name="T10" fmla="*/ 11 w 93"/>
                <a:gd name="T11" fmla="*/ 2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80">
                  <a:moveTo>
                    <a:pt x="93" y="0"/>
                  </a:moveTo>
                  <a:cubicBezTo>
                    <a:pt x="69" y="30"/>
                    <a:pt x="43" y="59"/>
                    <a:pt x="27" y="96"/>
                  </a:cubicBezTo>
                  <a:cubicBezTo>
                    <a:pt x="17" y="121"/>
                    <a:pt x="0" y="152"/>
                    <a:pt x="3" y="180"/>
                  </a:cubicBezTo>
                  <a:cubicBezTo>
                    <a:pt x="16" y="163"/>
                    <a:pt x="26" y="140"/>
                    <a:pt x="34" y="120"/>
                  </a:cubicBezTo>
                  <a:cubicBezTo>
                    <a:pt x="43" y="99"/>
                    <a:pt x="56" y="81"/>
                    <a:pt x="65" y="61"/>
                  </a:cubicBezTo>
                  <a:cubicBezTo>
                    <a:pt x="73" y="45"/>
                    <a:pt x="81" y="26"/>
                    <a:pt x="92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5" name="Freeform 509">
              <a:extLst>
                <a:ext uri="{FF2B5EF4-FFF2-40B4-BE49-F238E27FC236}">
                  <a16:creationId xmlns:a16="http://schemas.microsoft.com/office/drawing/2014/main" id="{38F4C19E-561B-4CB7-B8B9-76D6A5D8B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876"/>
              <a:ext cx="100" cy="73"/>
            </a:xfrm>
            <a:custGeom>
              <a:avLst/>
              <a:gdLst>
                <a:gd name="T0" fmla="*/ 0 w 202"/>
                <a:gd name="T1" fmla="*/ 18 h 148"/>
                <a:gd name="T2" fmla="*/ 4 w 202"/>
                <a:gd name="T3" fmla="*/ 10 h 148"/>
                <a:gd name="T4" fmla="*/ 11 w 202"/>
                <a:gd name="T5" fmla="*/ 9 h 148"/>
                <a:gd name="T6" fmla="*/ 15 w 202"/>
                <a:gd name="T7" fmla="*/ 11 h 148"/>
                <a:gd name="T8" fmla="*/ 19 w 202"/>
                <a:gd name="T9" fmla="*/ 9 h 148"/>
                <a:gd name="T10" fmla="*/ 23 w 202"/>
                <a:gd name="T11" fmla="*/ 3 h 148"/>
                <a:gd name="T12" fmla="*/ 24 w 202"/>
                <a:gd name="T13" fmla="*/ 0 h 148"/>
                <a:gd name="T14" fmla="*/ 21 w 202"/>
                <a:gd name="T15" fmla="*/ 11 h 148"/>
                <a:gd name="T16" fmla="*/ 14 w 202"/>
                <a:gd name="T17" fmla="*/ 13 h 148"/>
                <a:gd name="T18" fmla="*/ 5 w 202"/>
                <a:gd name="T19" fmla="*/ 13 h 148"/>
                <a:gd name="T20" fmla="*/ 0 w 202"/>
                <a:gd name="T21" fmla="*/ 18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148">
                  <a:moveTo>
                    <a:pt x="5" y="145"/>
                  </a:moveTo>
                  <a:cubicBezTo>
                    <a:pt x="10" y="124"/>
                    <a:pt x="16" y="94"/>
                    <a:pt x="36" y="81"/>
                  </a:cubicBezTo>
                  <a:cubicBezTo>
                    <a:pt x="56" y="67"/>
                    <a:pt x="72" y="72"/>
                    <a:pt x="93" y="80"/>
                  </a:cubicBezTo>
                  <a:cubicBezTo>
                    <a:pt x="102" y="84"/>
                    <a:pt x="117" y="92"/>
                    <a:pt x="126" y="92"/>
                  </a:cubicBezTo>
                  <a:cubicBezTo>
                    <a:pt x="137" y="91"/>
                    <a:pt x="153" y="80"/>
                    <a:pt x="160" y="73"/>
                  </a:cubicBezTo>
                  <a:cubicBezTo>
                    <a:pt x="173" y="61"/>
                    <a:pt x="181" y="46"/>
                    <a:pt x="187" y="30"/>
                  </a:cubicBezTo>
                  <a:cubicBezTo>
                    <a:pt x="191" y="21"/>
                    <a:pt x="193" y="8"/>
                    <a:pt x="200" y="0"/>
                  </a:cubicBezTo>
                  <a:cubicBezTo>
                    <a:pt x="202" y="26"/>
                    <a:pt x="191" y="74"/>
                    <a:pt x="174" y="95"/>
                  </a:cubicBezTo>
                  <a:cubicBezTo>
                    <a:pt x="161" y="111"/>
                    <a:pt x="135" y="111"/>
                    <a:pt x="116" y="108"/>
                  </a:cubicBezTo>
                  <a:cubicBezTo>
                    <a:pt x="92" y="104"/>
                    <a:pt x="68" y="93"/>
                    <a:pt x="45" y="105"/>
                  </a:cubicBezTo>
                  <a:cubicBezTo>
                    <a:pt x="29" y="113"/>
                    <a:pt x="3" y="130"/>
                    <a:pt x="0" y="14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6" name="Freeform 510">
              <a:extLst>
                <a:ext uri="{FF2B5EF4-FFF2-40B4-BE49-F238E27FC236}">
                  <a16:creationId xmlns:a16="http://schemas.microsoft.com/office/drawing/2014/main" id="{81742A17-EBC3-4F9F-B68C-24CC3B0C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289"/>
              <a:ext cx="55" cy="33"/>
            </a:xfrm>
            <a:custGeom>
              <a:avLst/>
              <a:gdLst>
                <a:gd name="T0" fmla="*/ 14 w 110"/>
                <a:gd name="T1" fmla="*/ 2 h 66"/>
                <a:gd name="T2" fmla="*/ 10 w 110"/>
                <a:gd name="T3" fmla="*/ 5 h 66"/>
                <a:gd name="T4" fmla="*/ 9 w 110"/>
                <a:gd name="T5" fmla="*/ 8 h 66"/>
                <a:gd name="T6" fmla="*/ 7 w 110"/>
                <a:gd name="T7" fmla="*/ 7 h 66"/>
                <a:gd name="T8" fmla="*/ 4 w 110"/>
                <a:gd name="T9" fmla="*/ 5 h 66"/>
                <a:gd name="T10" fmla="*/ 0 w 110"/>
                <a:gd name="T11" fmla="*/ 1 h 66"/>
                <a:gd name="T12" fmla="*/ 5 w 110"/>
                <a:gd name="T13" fmla="*/ 2 h 66"/>
                <a:gd name="T14" fmla="*/ 9 w 110"/>
                <a:gd name="T15" fmla="*/ 2 h 66"/>
                <a:gd name="T16" fmla="*/ 14 w 110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66">
                  <a:moveTo>
                    <a:pt x="110" y="9"/>
                  </a:moveTo>
                  <a:cubicBezTo>
                    <a:pt x="96" y="14"/>
                    <a:pt x="76" y="21"/>
                    <a:pt x="73" y="38"/>
                  </a:cubicBezTo>
                  <a:cubicBezTo>
                    <a:pt x="72" y="48"/>
                    <a:pt x="85" y="66"/>
                    <a:pt x="70" y="64"/>
                  </a:cubicBezTo>
                  <a:cubicBezTo>
                    <a:pt x="68" y="64"/>
                    <a:pt x="58" y="54"/>
                    <a:pt x="55" y="52"/>
                  </a:cubicBezTo>
                  <a:cubicBezTo>
                    <a:pt x="47" y="45"/>
                    <a:pt x="41" y="43"/>
                    <a:pt x="32" y="39"/>
                  </a:cubicBezTo>
                  <a:cubicBezTo>
                    <a:pt x="18" y="31"/>
                    <a:pt x="4" y="19"/>
                    <a:pt x="0" y="4"/>
                  </a:cubicBezTo>
                  <a:cubicBezTo>
                    <a:pt x="8" y="0"/>
                    <a:pt x="26" y="10"/>
                    <a:pt x="35" y="12"/>
                  </a:cubicBezTo>
                  <a:cubicBezTo>
                    <a:pt x="45" y="14"/>
                    <a:pt x="57" y="17"/>
                    <a:pt x="67" y="16"/>
                  </a:cubicBezTo>
                  <a:cubicBezTo>
                    <a:pt x="81" y="14"/>
                    <a:pt x="92" y="6"/>
                    <a:pt x="107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7" name="Freeform 511">
              <a:extLst>
                <a:ext uri="{FF2B5EF4-FFF2-40B4-BE49-F238E27FC236}">
                  <a16:creationId xmlns:a16="http://schemas.microsoft.com/office/drawing/2014/main" id="{CA486A8F-32AD-4D42-A6F2-E561E6D28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728"/>
              <a:ext cx="36" cy="39"/>
            </a:xfrm>
            <a:custGeom>
              <a:avLst/>
              <a:gdLst>
                <a:gd name="T0" fmla="*/ 0 w 72"/>
                <a:gd name="T1" fmla="*/ 5 h 78"/>
                <a:gd name="T2" fmla="*/ 7 w 72"/>
                <a:gd name="T3" fmla="*/ 4 h 78"/>
                <a:gd name="T4" fmla="*/ 9 w 72"/>
                <a:gd name="T5" fmla="*/ 10 h 78"/>
                <a:gd name="T6" fmla="*/ 7 w 72"/>
                <a:gd name="T7" fmla="*/ 2 h 78"/>
                <a:gd name="T8" fmla="*/ 1 w 72"/>
                <a:gd name="T9" fmla="*/ 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8">
                  <a:moveTo>
                    <a:pt x="0" y="35"/>
                  </a:moveTo>
                  <a:cubicBezTo>
                    <a:pt x="16" y="28"/>
                    <a:pt x="37" y="16"/>
                    <a:pt x="54" y="29"/>
                  </a:cubicBezTo>
                  <a:cubicBezTo>
                    <a:pt x="67" y="40"/>
                    <a:pt x="64" y="64"/>
                    <a:pt x="70" y="78"/>
                  </a:cubicBezTo>
                  <a:cubicBezTo>
                    <a:pt x="70" y="60"/>
                    <a:pt x="72" y="21"/>
                    <a:pt x="52" y="10"/>
                  </a:cubicBezTo>
                  <a:cubicBezTo>
                    <a:pt x="33" y="0"/>
                    <a:pt x="14" y="25"/>
                    <a:pt x="3" y="3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8" name="Freeform 512">
              <a:extLst>
                <a:ext uri="{FF2B5EF4-FFF2-40B4-BE49-F238E27FC236}">
                  <a16:creationId xmlns:a16="http://schemas.microsoft.com/office/drawing/2014/main" id="{1368510C-7BF6-4737-8219-B6B7F268A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527"/>
              <a:ext cx="122" cy="85"/>
            </a:xfrm>
            <a:custGeom>
              <a:avLst/>
              <a:gdLst>
                <a:gd name="T0" fmla="*/ 30 w 245"/>
                <a:gd name="T1" fmla="*/ 5 h 172"/>
                <a:gd name="T2" fmla="*/ 24 w 245"/>
                <a:gd name="T3" fmla="*/ 21 h 172"/>
                <a:gd name="T4" fmla="*/ 16 w 245"/>
                <a:gd name="T5" fmla="*/ 7 h 172"/>
                <a:gd name="T6" fmla="*/ 9 w 245"/>
                <a:gd name="T7" fmla="*/ 11 h 172"/>
                <a:gd name="T8" fmla="*/ 0 w 245"/>
                <a:gd name="T9" fmla="*/ 20 h 172"/>
                <a:gd name="T10" fmla="*/ 10 w 245"/>
                <a:gd name="T11" fmla="*/ 7 h 172"/>
                <a:gd name="T12" fmla="*/ 19 w 245"/>
                <a:gd name="T13" fmla="*/ 0 h 172"/>
                <a:gd name="T14" fmla="*/ 25 w 245"/>
                <a:gd name="T15" fmla="*/ 0 h 172"/>
                <a:gd name="T16" fmla="*/ 29 w 245"/>
                <a:gd name="T17" fmla="*/ 5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5" h="172">
                  <a:moveTo>
                    <a:pt x="245" y="45"/>
                  </a:moveTo>
                  <a:cubicBezTo>
                    <a:pt x="196" y="59"/>
                    <a:pt x="193" y="132"/>
                    <a:pt x="194" y="172"/>
                  </a:cubicBezTo>
                  <a:cubicBezTo>
                    <a:pt x="175" y="139"/>
                    <a:pt x="187" y="61"/>
                    <a:pt x="135" y="58"/>
                  </a:cubicBezTo>
                  <a:cubicBezTo>
                    <a:pt x="111" y="57"/>
                    <a:pt x="89" y="78"/>
                    <a:pt x="72" y="93"/>
                  </a:cubicBezTo>
                  <a:cubicBezTo>
                    <a:pt x="49" y="115"/>
                    <a:pt x="19" y="137"/>
                    <a:pt x="0" y="163"/>
                  </a:cubicBezTo>
                  <a:cubicBezTo>
                    <a:pt x="23" y="127"/>
                    <a:pt x="54" y="92"/>
                    <a:pt x="85" y="63"/>
                  </a:cubicBezTo>
                  <a:cubicBezTo>
                    <a:pt x="105" y="43"/>
                    <a:pt x="128" y="17"/>
                    <a:pt x="153" y="7"/>
                  </a:cubicBezTo>
                  <a:cubicBezTo>
                    <a:pt x="166" y="2"/>
                    <a:pt x="192" y="0"/>
                    <a:pt x="206" y="5"/>
                  </a:cubicBezTo>
                  <a:cubicBezTo>
                    <a:pt x="222" y="11"/>
                    <a:pt x="228" y="32"/>
                    <a:pt x="239" y="4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9" name="Freeform 513">
              <a:extLst>
                <a:ext uri="{FF2B5EF4-FFF2-40B4-BE49-F238E27FC236}">
                  <a16:creationId xmlns:a16="http://schemas.microsoft.com/office/drawing/2014/main" id="{F856EA65-4832-48C5-8BAD-F1AE40AF7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653"/>
              <a:ext cx="132" cy="39"/>
            </a:xfrm>
            <a:custGeom>
              <a:avLst/>
              <a:gdLst>
                <a:gd name="T0" fmla="*/ 0 w 266"/>
                <a:gd name="T1" fmla="*/ 9 h 78"/>
                <a:gd name="T2" fmla="*/ 8 w 266"/>
                <a:gd name="T3" fmla="*/ 10 h 78"/>
                <a:gd name="T4" fmla="*/ 18 w 266"/>
                <a:gd name="T5" fmla="*/ 8 h 78"/>
                <a:gd name="T6" fmla="*/ 26 w 266"/>
                <a:gd name="T7" fmla="*/ 5 h 78"/>
                <a:gd name="T8" fmla="*/ 33 w 266"/>
                <a:gd name="T9" fmla="*/ 0 h 78"/>
                <a:gd name="T10" fmla="*/ 23 w 266"/>
                <a:gd name="T11" fmla="*/ 4 h 78"/>
                <a:gd name="T12" fmla="*/ 11 w 266"/>
                <a:gd name="T13" fmla="*/ 6 h 78"/>
                <a:gd name="T14" fmla="*/ 4 w 266"/>
                <a:gd name="T15" fmla="*/ 9 h 78"/>
                <a:gd name="T16" fmla="*/ 0 w 266"/>
                <a:gd name="T17" fmla="*/ 1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78">
                  <a:moveTo>
                    <a:pt x="0" y="68"/>
                  </a:moveTo>
                  <a:cubicBezTo>
                    <a:pt x="13" y="78"/>
                    <a:pt x="52" y="74"/>
                    <a:pt x="68" y="73"/>
                  </a:cubicBezTo>
                  <a:cubicBezTo>
                    <a:pt x="98" y="73"/>
                    <a:pt x="125" y="74"/>
                    <a:pt x="152" y="63"/>
                  </a:cubicBezTo>
                  <a:cubicBezTo>
                    <a:pt x="174" y="55"/>
                    <a:pt x="194" y="48"/>
                    <a:pt x="215" y="37"/>
                  </a:cubicBezTo>
                  <a:cubicBezTo>
                    <a:pt x="228" y="30"/>
                    <a:pt x="262" y="16"/>
                    <a:pt x="266" y="0"/>
                  </a:cubicBezTo>
                  <a:cubicBezTo>
                    <a:pt x="248" y="21"/>
                    <a:pt x="214" y="21"/>
                    <a:pt x="189" y="26"/>
                  </a:cubicBezTo>
                  <a:cubicBezTo>
                    <a:pt x="158" y="32"/>
                    <a:pt x="123" y="36"/>
                    <a:pt x="94" y="47"/>
                  </a:cubicBezTo>
                  <a:cubicBezTo>
                    <a:pt x="75" y="55"/>
                    <a:pt x="58" y="62"/>
                    <a:pt x="38" y="67"/>
                  </a:cubicBezTo>
                  <a:cubicBezTo>
                    <a:pt x="25" y="71"/>
                    <a:pt x="12" y="70"/>
                    <a:pt x="0" y="7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0" name="Freeform 514">
              <a:extLst>
                <a:ext uri="{FF2B5EF4-FFF2-40B4-BE49-F238E27FC236}">
                  <a16:creationId xmlns:a16="http://schemas.microsoft.com/office/drawing/2014/main" id="{9D04A7BC-46BF-48F6-806E-D52B32F3D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645"/>
              <a:ext cx="30" cy="63"/>
            </a:xfrm>
            <a:custGeom>
              <a:avLst/>
              <a:gdLst>
                <a:gd name="T0" fmla="*/ 2 w 59"/>
                <a:gd name="T1" fmla="*/ 0 h 127"/>
                <a:gd name="T2" fmla="*/ 0 w 59"/>
                <a:gd name="T3" fmla="*/ 15 h 127"/>
                <a:gd name="T4" fmla="*/ 6 w 59"/>
                <a:gd name="T5" fmla="*/ 4 h 127"/>
                <a:gd name="T6" fmla="*/ 2 w 59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27">
                  <a:moveTo>
                    <a:pt x="14" y="0"/>
                  </a:moveTo>
                  <a:cubicBezTo>
                    <a:pt x="59" y="29"/>
                    <a:pt x="27" y="93"/>
                    <a:pt x="0" y="127"/>
                  </a:cubicBezTo>
                  <a:cubicBezTo>
                    <a:pt x="23" y="108"/>
                    <a:pt x="49" y="68"/>
                    <a:pt x="48" y="37"/>
                  </a:cubicBezTo>
                  <a:cubicBezTo>
                    <a:pt x="48" y="11"/>
                    <a:pt x="36" y="11"/>
                    <a:pt x="14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1" name="Freeform 515">
              <a:extLst>
                <a:ext uri="{FF2B5EF4-FFF2-40B4-BE49-F238E27FC236}">
                  <a16:creationId xmlns:a16="http://schemas.microsoft.com/office/drawing/2014/main" id="{5EDAF452-CE95-4399-AEA7-A86B8901B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382"/>
              <a:ext cx="94" cy="55"/>
            </a:xfrm>
            <a:custGeom>
              <a:avLst/>
              <a:gdLst>
                <a:gd name="T0" fmla="*/ 0 w 189"/>
                <a:gd name="T1" fmla="*/ 5 h 110"/>
                <a:gd name="T2" fmla="*/ 7 w 189"/>
                <a:gd name="T3" fmla="*/ 2 h 110"/>
                <a:gd name="T4" fmla="*/ 15 w 189"/>
                <a:gd name="T5" fmla="*/ 2 h 110"/>
                <a:gd name="T6" fmla="*/ 23 w 189"/>
                <a:gd name="T7" fmla="*/ 14 h 110"/>
                <a:gd name="T8" fmla="*/ 16 w 189"/>
                <a:gd name="T9" fmla="*/ 1 h 110"/>
                <a:gd name="T10" fmla="*/ 10 w 189"/>
                <a:gd name="T11" fmla="*/ 1 h 110"/>
                <a:gd name="T12" fmla="*/ 6 w 189"/>
                <a:gd name="T13" fmla="*/ 2 h 110"/>
                <a:gd name="T14" fmla="*/ 2 w 189"/>
                <a:gd name="T15" fmla="*/ 3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110">
                  <a:moveTo>
                    <a:pt x="0" y="36"/>
                  </a:moveTo>
                  <a:cubicBezTo>
                    <a:pt x="4" y="23"/>
                    <a:pt x="48" y="14"/>
                    <a:pt x="62" y="11"/>
                  </a:cubicBezTo>
                  <a:cubicBezTo>
                    <a:pt x="80" y="7"/>
                    <a:pt x="106" y="3"/>
                    <a:pt x="123" y="10"/>
                  </a:cubicBezTo>
                  <a:cubicBezTo>
                    <a:pt x="161" y="26"/>
                    <a:pt x="166" y="82"/>
                    <a:pt x="189" y="110"/>
                  </a:cubicBezTo>
                  <a:cubicBezTo>
                    <a:pt x="176" y="74"/>
                    <a:pt x="170" y="26"/>
                    <a:pt x="130" y="7"/>
                  </a:cubicBezTo>
                  <a:cubicBezTo>
                    <a:pt x="115" y="0"/>
                    <a:pt x="96" y="4"/>
                    <a:pt x="80" y="5"/>
                  </a:cubicBezTo>
                  <a:cubicBezTo>
                    <a:pt x="68" y="7"/>
                    <a:pt x="59" y="12"/>
                    <a:pt x="48" y="16"/>
                  </a:cubicBezTo>
                  <a:cubicBezTo>
                    <a:pt x="39" y="20"/>
                    <a:pt x="30" y="20"/>
                    <a:pt x="21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2" name="Freeform 516">
              <a:extLst>
                <a:ext uri="{FF2B5EF4-FFF2-40B4-BE49-F238E27FC236}">
                  <a16:creationId xmlns:a16="http://schemas.microsoft.com/office/drawing/2014/main" id="{F4DD7283-42B6-4CC7-A494-685A5B00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264"/>
              <a:ext cx="42" cy="26"/>
            </a:xfrm>
            <a:custGeom>
              <a:avLst/>
              <a:gdLst>
                <a:gd name="T0" fmla="*/ 0 w 85"/>
                <a:gd name="T1" fmla="*/ 3 h 52"/>
                <a:gd name="T2" fmla="*/ 6 w 85"/>
                <a:gd name="T3" fmla="*/ 3 h 52"/>
                <a:gd name="T4" fmla="*/ 10 w 85"/>
                <a:gd name="T5" fmla="*/ 7 h 52"/>
                <a:gd name="T6" fmla="*/ 0 w 85"/>
                <a:gd name="T7" fmla="*/ 2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52">
                  <a:moveTo>
                    <a:pt x="1" y="20"/>
                  </a:moveTo>
                  <a:cubicBezTo>
                    <a:pt x="12" y="12"/>
                    <a:pt x="38" y="16"/>
                    <a:pt x="51" y="21"/>
                  </a:cubicBezTo>
                  <a:cubicBezTo>
                    <a:pt x="66" y="27"/>
                    <a:pt x="75" y="41"/>
                    <a:pt x="85" y="52"/>
                  </a:cubicBezTo>
                  <a:cubicBezTo>
                    <a:pt x="78" y="9"/>
                    <a:pt x="34" y="0"/>
                    <a:pt x="0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3" name="Freeform 517">
              <a:extLst>
                <a:ext uri="{FF2B5EF4-FFF2-40B4-BE49-F238E27FC236}">
                  <a16:creationId xmlns:a16="http://schemas.microsoft.com/office/drawing/2014/main" id="{D65B408C-ECCF-438F-B910-CDDDA0FA0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298"/>
              <a:ext cx="18" cy="11"/>
            </a:xfrm>
            <a:custGeom>
              <a:avLst/>
              <a:gdLst>
                <a:gd name="T0" fmla="*/ 0 w 37"/>
                <a:gd name="T1" fmla="*/ 1 h 22"/>
                <a:gd name="T2" fmla="*/ 4 w 37"/>
                <a:gd name="T3" fmla="*/ 3 h 22"/>
                <a:gd name="T4" fmla="*/ 3 w 37"/>
                <a:gd name="T5" fmla="*/ 1 h 22"/>
                <a:gd name="T6" fmla="*/ 0 w 37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2">
                  <a:moveTo>
                    <a:pt x="0" y="2"/>
                  </a:moveTo>
                  <a:cubicBezTo>
                    <a:pt x="10" y="5"/>
                    <a:pt x="24" y="16"/>
                    <a:pt x="34" y="22"/>
                  </a:cubicBezTo>
                  <a:cubicBezTo>
                    <a:pt x="32" y="16"/>
                    <a:pt x="37" y="9"/>
                    <a:pt x="31" y="5"/>
                  </a:cubicBezTo>
                  <a:cubicBezTo>
                    <a:pt x="24" y="0"/>
                    <a:pt x="10" y="8"/>
                    <a:pt x="1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4" name="Freeform 518">
              <a:extLst>
                <a:ext uri="{FF2B5EF4-FFF2-40B4-BE49-F238E27FC236}">
                  <a16:creationId xmlns:a16="http://schemas.microsoft.com/office/drawing/2014/main" id="{616532F5-80C4-429D-8478-4E5F09C8E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535"/>
              <a:ext cx="48" cy="32"/>
            </a:xfrm>
            <a:custGeom>
              <a:avLst/>
              <a:gdLst>
                <a:gd name="T0" fmla="*/ 0 w 97"/>
                <a:gd name="T1" fmla="*/ 3 h 65"/>
                <a:gd name="T2" fmla="*/ 8 w 97"/>
                <a:gd name="T3" fmla="*/ 0 h 65"/>
                <a:gd name="T4" fmla="*/ 12 w 97"/>
                <a:gd name="T5" fmla="*/ 4 h 65"/>
                <a:gd name="T6" fmla="*/ 12 w 97"/>
                <a:gd name="T7" fmla="*/ 4 h 65"/>
                <a:gd name="T8" fmla="*/ 9 w 97"/>
                <a:gd name="T9" fmla="*/ 8 h 65"/>
                <a:gd name="T10" fmla="*/ 7 w 97"/>
                <a:gd name="T11" fmla="*/ 2 h 65"/>
                <a:gd name="T12" fmla="*/ 0 w 97"/>
                <a:gd name="T13" fmla="*/ 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65">
                  <a:moveTo>
                    <a:pt x="4" y="30"/>
                  </a:moveTo>
                  <a:cubicBezTo>
                    <a:pt x="23" y="16"/>
                    <a:pt x="47" y="0"/>
                    <a:pt x="71" y="6"/>
                  </a:cubicBezTo>
                  <a:cubicBezTo>
                    <a:pt x="88" y="11"/>
                    <a:pt x="87" y="22"/>
                    <a:pt x="96" y="34"/>
                  </a:cubicBezTo>
                  <a:cubicBezTo>
                    <a:pt x="97" y="34"/>
                    <a:pt x="97" y="34"/>
                    <a:pt x="96" y="33"/>
                  </a:cubicBezTo>
                  <a:cubicBezTo>
                    <a:pt x="84" y="40"/>
                    <a:pt x="80" y="55"/>
                    <a:pt x="72" y="65"/>
                  </a:cubicBezTo>
                  <a:cubicBezTo>
                    <a:pt x="70" y="49"/>
                    <a:pt x="78" y="30"/>
                    <a:pt x="61" y="19"/>
                  </a:cubicBezTo>
                  <a:cubicBezTo>
                    <a:pt x="43" y="7"/>
                    <a:pt x="17" y="26"/>
                    <a:pt x="0" y="33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5" name="Freeform 519">
              <a:extLst>
                <a:ext uri="{FF2B5EF4-FFF2-40B4-BE49-F238E27FC236}">
                  <a16:creationId xmlns:a16="http://schemas.microsoft.com/office/drawing/2014/main" id="{17AC1B03-058A-461D-926D-2688ACA08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084"/>
              <a:ext cx="20" cy="29"/>
            </a:xfrm>
            <a:custGeom>
              <a:avLst/>
              <a:gdLst>
                <a:gd name="T0" fmla="*/ 4 w 39"/>
                <a:gd name="T1" fmla="*/ 0 h 58"/>
                <a:gd name="T2" fmla="*/ 0 w 39"/>
                <a:gd name="T3" fmla="*/ 8 h 58"/>
                <a:gd name="T4" fmla="*/ 3 w 39"/>
                <a:gd name="T5" fmla="*/ 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8">
                  <a:moveTo>
                    <a:pt x="25" y="0"/>
                  </a:moveTo>
                  <a:cubicBezTo>
                    <a:pt x="23" y="20"/>
                    <a:pt x="22" y="47"/>
                    <a:pt x="0" y="58"/>
                  </a:cubicBezTo>
                  <a:cubicBezTo>
                    <a:pt x="17" y="48"/>
                    <a:pt x="39" y="24"/>
                    <a:pt x="23" y="5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6" name="Freeform 520">
              <a:extLst>
                <a:ext uri="{FF2B5EF4-FFF2-40B4-BE49-F238E27FC236}">
                  <a16:creationId xmlns:a16="http://schemas.microsoft.com/office/drawing/2014/main" id="{862A82BD-2589-4D9B-BA63-835A4BED2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584"/>
              <a:ext cx="49" cy="30"/>
            </a:xfrm>
            <a:custGeom>
              <a:avLst/>
              <a:gdLst>
                <a:gd name="T0" fmla="*/ 13 w 98"/>
                <a:gd name="T1" fmla="*/ 0 h 62"/>
                <a:gd name="T2" fmla="*/ 9 w 98"/>
                <a:gd name="T3" fmla="*/ 3 h 62"/>
                <a:gd name="T4" fmla="*/ 8 w 98"/>
                <a:gd name="T5" fmla="*/ 7 h 62"/>
                <a:gd name="T6" fmla="*/ 6 w 98"/>
                <a:gd name="T7" fmla="*/ 4 h 62"/>
                <a:gd name="T8" fmla="*/ 0 w 98"/>
                <a:gd name="T9" fmla="*/ 2 h 62"/>
                <a:gd name="T10" fmla="*/ 8 w 98"/>
                <a:gd name="T11" fmla="*/ 2 h 62"/>
                <a:gd name="T12" fmla="*/ 12 w 98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62">
                  <a:moveTo>
                    <a:pt x="98" y="0"/>
                  </a:moveTo>
                  <a:cubicBezTo>
                    <a:pt x="88" y="2"/>
                    <a:pt x="78" y="20"/>
                    <a:pt x="72" y="29"/>
                  </a:cubicBezTo>
                  <a:cubicBezTo>
                    <a:pt x="64" y="40"/>
                    <a:pt x="61" y="50"/>
                    <a:pt x="58" y="62"/>
                  </a:cubicBezTo>
                  <a:cubicBezTo>
                    <a:pt x="55" y="50"/>
                    <a:pt x="56" y="41"/>
                    <a:pt x="43" y="35"/>
                  </a:cubicBezTo>
                  <a:cubicBezTo>
                    <a:pt x="29" y="29"/>
                    <a:pt x="14" y="22"/>
                    <a:pt x="0" y="16"/>
                  </a:cubicBezTo>
                  <a:cubicBezTo>
                    <a:pt x="23" y="14"/>
                    <a:pt x="39" y="30"/>
                    <a:pt x="61" y="17"/>
                  </a:cubicBezTo>
                  <a:cubicBezTo>
                    <a:pt x="72" y="10"/>
                    <a:pt x="83" y="2"/>
                    <a:pt x="95" y="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7" name="Freeform 521">
              <a:extLst>
                <a:ext uri="{FF2B5EF4-FFF2-40B4-BE49-F238E27FC236}">
                  <a16:creationId xmlns:a16="http://schemas.microsoft.com/office/drawing/2014/main" id="{45AFE6F9-859C-48B2-8F50-E8AB76DE5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513"/>
              <a:ext cx="146" cy="138"/>
            </a:xfrm>
            <a:custGeom>
              <a:avLst/>
              <a:gdLst>
                <a:gd name="T0" fmla="*/ 24 w 295"/>
                <a:gd name="T1" fmla="*/ 6 h 278"/>
                <a:gd name="T2" fmla="*/ 0 w 295"/>
                <a:gd name="T3" fmla="*/ 20 h 278"/>
                <a:gd name="T4" fmla="*/ 23 w 295"/>
                <a:gd name="T5" fmla="*/ 6 h 278"/>
                <a:gd name="T6" fmla="*/ 21 w 295"/>
                <a:gd name="T7" fmla="*/ 24 h 278"/>
                <a:gd name="T8" fmla="*/ 33 w 295"/>
                <a:gd name="T9" fmla="*/ 34 h 278"/>
                <a:gd name="T10" fmla="*/ 24 w 295"/>
                <a:gd name="T11" fmla="*/ 25 h 278"/>
                <a:gd name="T12" fmla="*/ 24 w 295"/>
                <a:gd name="T13" fmla="*/ 6 h 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278">
                  <a:moveTo>
                    <a:pt x="202" y="49"/>
                  </a:moveTo>
                  <a:cubicBezTo>
                    <a:pt x="202" y="49"/>
                    <a:pt x="121" y="0"/>
                    <a:pt x="0" y="161"/>
                  </a:cubicBezTo>
                  <a:cubicBezTo>
                    <a:pt x="0" y="161"/>
                    <a:pt x="91" y="47"/>
                    <a:pt x="185" y="53"/>
                  </a:cubicBezTo>
                  <a:cubicBezTo>
                    <a:pt x="185" y="53"/>
                    <a:pt x="126" y="146"/>
                    <a:pt x="175" y="198"/>
                  </a:cubicBezTo>
                  <a:cubicBezTo>
                    <a:pt x="223" y="251"/>
                    <a:pt x="259" y="241"/>
                    <a:pt x="269" y="278"/>
                  </a:cubicBezTo>
                  <a:cubicBezTo>
                    <a:pt x="269" y="278"/>
                    <a:pt x="295" y="271"/>
                    <a:pt x="197" y="206"/>
                  </a:cubicBezTo>
                  <a:cubicBezTo>
                    <a:pt x="139" y="168"/>
                    <a:pt x="172" y="71"/>
                    <a:pt x="20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8" name="Freeform 522">
              <a:extLst>
                <a:ext uri="{FF2B5EF4-FFF2-40B4-BE49-F238E27FC236}">
                  <a16:creationId xmlns:a16="http://schemas.microsoft.com/office/drawing/2014/main" id="{3D633112-ACBA-4EDB-BB01-DACC03D12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1531"/>
              <a:ext cx="16" cy="14"/>
            </a:xfrm>
            <a:custGeom>
              <a:avLst/>
              <a:gdLst>
                <a:gd name="T0" fmla="*/ 3 w 34"/>
                <a:gd name="T1" fmla="*/ 2 h 29"/>
                <a:gd name="T2" fmla="*/ 1 w 34"/>
                <a:gd name="T3" fmla="*/ 3 h 29"/>
                <a:gd name="T4" fmla="*/ 0 w 34"/>
                <a:gd name="T5" fmla="*/ 1 h 29"/>
                <a:gd name="T6" fmla="*/ 2 w 34"/>
                <a:gd name="T7" fmla="*/ 0 h 29"/>
                <a:gd name="T8" fmla="*/ 3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8"/>
                  </a:moveTo>
                  <a:cubicBezTo>
                    <a:pt x="31" y="25"/>
                    <a:pt x="23" y="29"/>
                    <a:pt x="14" y="28"/>
                  </a:cubicBezTo>
                  <a:cubicBezTo>
                    <a:pt x="6" y="26"/>
                    <a:pt x="0" y="19"/>
                    <a:pt x="2" y="11"/>
                  </a:cubicBezTo>
                  <a:cubicBezTo>
                    <a:pt x="3" y="4"/>
                    <a:pt x="11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9" name="Freeform 523">
              <a:extLst>
                <a:ext uri="{FF2B5EF4-FFF2-40B4-BE49-F238E27FC236}">
                  <a16:creationId xmlns:a16="http://schemas.microsoft.com/office/drawing/2014/main" id="{3B569261-16FC-4FA1-8634-56DE760E5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532"/>
              <a:ext cx="9" cy="8"/>
            </a:xfrm>
            <a:custGeom>
              <a:avLst/>
              <a:gdLst>
                <a:gd name="T0" fmla="*/ 3 w 18"/>
                <a:gd name="T1" fmla="*/ 1 h 17"/>
                <a:gd name="T2" fmla="*/ 1 w 18"/>
                <a:gd name="T3" fmla="*/ 2 h 17"/>
                <a:gd name="T4" fmla="*/ 1 w 18"/>
                <a:gd name="T5" fmla="*/ 0 h 17"/>
                <a:gd name="T6" fmla="*/ 2 w 18"/>
                <a:gd name="T7" fmla="*/ 0 h 17"/>
                <a:gd name="T8" fmla="*/ 3 w 18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0"/>
                  </a:move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7" y="0"/>
                    <a:pt x="11" y="0"/>
                  </a:cubicBezTo>
                  <a:cubicBezTo>
                    <a:pt x="15" y="1"/>
                    <a:pt x="18" y="6"/>
                    <a:pt x="1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0" name="Freeform 524">
              <a:extLst>
                <a:ext uri="{FF2B5EF4-FFF2-40B4-BE49-F238E27FC236}">
                  <a16:creationId xmlns:a16="http://schemas.microsoft.com/office/drawing/2014/main" id="{DB3416A2-2848-4347-9056-800DD467C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535"/>
              <a:ext cx="3" cy="3"/>
            </a:xfrm>
            <a:custGeom>
              <a:avLst/>
              <a:gdLst>
                <a:gd name="T0" fmla="*/ 0 w 7"/>
                <a:gd name="T1" fmla="*/ 1 h 6"/>
                <a:gd name="T2" fmla="*/ 0 w 7"/>
                <a:gd name="T3" fmla="*/ 1 h 6"/>
                <a:gd name="T4" fmla="*/ 0 w 7"/>
                <a:gd name="T5" fmla="*/ 1 h 6"/>
                <a:gd name="T6" fmla="*/ 0 w 7"/>
                <a:gd name="T7" fmla="*/ 0 h 6"/>
                <a:gd name="T8" fmla="*/ 0 w 7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" name="Freeform 525">
              <a:extLst>
                <a:ext uri="{FF2B5EF4-FFF2-40B4-BE49-F238E27FC236}">
                  <a16:creationId xmlns:a16="http://schemas.microsoft.com/office/drawing/2014/main" id="{1F34BFF7-96A4-40B8-A074-376AE9AFF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530"/>
              <a:ext cx="12" cy="12"/>
            </a:xfrm>
            <a:custGeom>
              <a:avLst/>
              <a:gdLst>
                <a:gd name="T0" fmla="*/ 3 w 24"/>
                <a:gd name="T1" fmla="*/ 1 h 26"/>
                <a:gd name="T2" fmla="*/ 2 w 24"/>
                <a:gd name="T3" fmla="*/ 3 h 26"/>
                <a:gd name="T4" fmla="*/ 1 w 24"/>
                <a:gd name="T5" fmla="*/ 1 h 26"/>
                <a:gd name="T6" fmla="*/ 2 w 24"/>
                <a:gd name="T7" fmla="*/ 0 h 26"/>
                <a:gd name="T8" fmla="*/ 3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3" y="15"/>
                  </a:moveTo>
                  <a:cubicBezTo>
                    <a:pt x="22" y="22"/>
                    <a:pt x="16" y="26"/>
                    <a:pt x="10" y="25"/>
                  </a:cubicBezTo>
                  <a:cubicBezTo>
                    <a:pt x="4" y="24"/>
                    <a:pt x="0" y="17"/>
                    <a:pt x="2" y="11"/>
                  </a:cubicBezTo>
                  <a:cubicBezTo>
                    <a:pt x="3" y="4"/>
                    <a:pt x="9" y="0"/>
                    <a:pt x="15" y="1"/>
                  </a:cubicBezTo>
                  <a:cubicBezTo>
                    <a:pt x="21" y="3"/>
                    <a:pt x="24" y="9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2" name="Freeform 526">
              <a:extLst>
                <a:ext uri="{FF2B5EF4-FFF2-40B4-BE49-F238E27FC236}">
                  <a16:creationId xmlns:a16="http://schemas.microsoft.com/office/drawing/2014/main" id="{2B314578-47FF-429C-82D5-F683A0FF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085"/>
              <a:ext cx="38" cy="69"/>
            </a:xfrm>
            <a:custGeom>
              <a:avLst/>
              <a:gdLst>
                <a:gd name="T0" fmla="*/ 0 w 77"/>
                <a:gd name="T1" fmla="*/ 4 h 138"/>
                <a:gd name="T2" fmla="*/ 6 w 77"/>
                <a:gd name="T3" fmla="*/ 5 h 138"/>
                <a:gd name="T4" fmla="*/ 9 w 77"/>
                <a:gd name="T5" fmla="*/ 18 h 138"/>
                <a:gd name="T6" fmla="*/ 6 w 77"/>
                <a:gd name="T7" fmla="*/ 7 h 138"/>
                <a:gd name="T8" fmla="*/ 0 w 77"/>
                <a:gd name="T9" fmla="*/ 4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38">
                  <a:moveTo>
                    <a:pt x="0" y="32"/>
                  </a:moveTo>
                  <a:cubicBezTo>
                    <a:pt x="0" y="32"/>
                    <a:pt x="38" y="0"/>
                    <a:pt x="50" y="36"/>
                  </a:cubicBezTo>
                  <a:cubicBezTo>
                    <a:pt x="62" y="73"/>
                    <a:pt x="65" y="123"/>
                    <a:pt x="77" y="138"/>
                  </a:cubicBezTo>
                  <a:cubicBezTo>
                    <a:pt x="77" y="138"/>
                    <a:pt x="48" y="81"/>
                    <a:pt x="48" y="49"/>
                  </a:cubicBezTo>
                  <a:cubicBezTo>
                    <a:pt x="48" y="16"/>
                    <a:pt x="24" y="16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3" name="Freeform 527">
              <a:extLst>
                <a:ext uri="{FF2B5EF4-FFF2-40B4-BE49-F238E27FC236}">
                  <a16:creationId xmlns:a16="http://schemas.microsoft.com/office/drawing/2014/main" id="{334E6145-F006-45D6-A5AF-BE5E10B9F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109"/>
              <a:ext cx="12" cy="12"/>
            </a:xfrm>
            <a:custGeom>
              <a:avLst/>
              <a:gdLst>
                <a:gd name="T0" fmla="*/ 3 w 23"/>
                <a:gd name="T1" fmla="*/ 2 h 24"/>
                <a:gd name="T2" fmla="*/ 2 w 23"/>
                <a:gd name="T3" fmla="*/ 3 h 24"/>
                <a:gd name="T4" fmla="*/ 1 w 23"/>
                <a:gd name="T5" fmla="*/ 2 h 24"/>
                <a:gd name="T6" fmla="*/ 2 w 23"/>
                <a:gd name="T7" fmla="*/ 1 h 24"/>
                <a:gd name="T8" fmla="*/ 3 w 23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22" y="14"/>
                  </a:moveTo>
                  <a:cubicBezTo>
                    <a:pt x="21" y="20"/>
                    <a:pt x="15" y="24"/>
                    <a:pt x="9" y="22"/>
                  </a:cubicBezTo>
                  <a:cubicBezTo>
                    <a:pt x="3" y="21"/>
                    <a:pt x="0" y="15"/>
                    <a:pt x="1" y="10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0" y="3"/>
                    <a:pt x="23" y="8"/>
                    <a:pt x="2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4" name="Freeform 528">
              <a:extLst>
                <a:ext uri="{FF2B5EF4-FFF2-40B4-BE49-F238E27FC236}">
                  <a16:creationId xmlns:a16="http://schemas.microsoft.com/office/drawing/2014/main" id="{BD47AA7E-2C32-46F2-B9ED-36012F932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122"/>
              <a:ext cx="8" cy="7"/>
            </a:xfrm>
            <a:custGeom>
              <a:avLst/>
              <a:gdLst>
                <a:gd name="T0" fmla="*/ 2 w 16"/>
                <a:gd name="T1" fmla="*/ 2 h 14"/>
                <a:gd name="T2" fmla="*/ 1 w 16"/>
                <a:gd name="T3" fmla="*/ 2 h 14"/>
                <a:gd name="T4" fmla="*/ 1 w 16"/>
                <a:gd name="T5" fmla="*/ 1 h 14"/>
                <a:gd name="T6" fmla="*/ 2 w 16"/>
                <a:gd name="T7" fmla="*/ 1 h 14"/>
                <a:gd name="T8" fmla="*/ 2 w 16"/>
                <a:gd name="T9" fmla="*/ 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cubicBezTo>
                    <a:pt x="15" y="12"/>
                    <a:pt x="11" y="14"/>
                    <a:pt x="7" y="14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5" name="Freeform 529">
              <a:extLst>
                <a:ext uri="{FF2B5EF4-FFF2-40B4-BE49-F238E27FC236}">
                  <a16:creationId xmlns:a16="http://schemas.microsoft.com/office/drawing/2014/main" id="{BA656110-59F8-4EC5-BA21-F37D28EB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580"/>
              <a:ext cx="186" cy="102"/>
            </a:xfrm>
            <a:custGeom>
              <a:avLst/>
              <a:gdLst>
                <a:gd name="T0" fmla="*/ 46 w 374"/>
                <a:gd name="T1" fmla="*/ 1 h 207"/>
                <a:gd name="T2" fmla="*/ 30 w 374"/>
                <a:gd name="T3" fmla="*/ 8 h 207"/>
                <a:gd name="T4" fmla="*/ 0 w 374"/>
                <a:gd name="T5" fmla="*/ 25 h 207"/>
                <a:gd name="T6" fmla="*/ 20 w 374"/>
                <a:gd name="T7" fmla="*/ 12 h 207"/>
                <a:gd name="T8" fmla="*/ 46 w 374"/>
                <a:gd name="T9" fmla="*/ 1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207">
                  <a:moveTo>
                    <a:pt x="374" y="10"/>
                  </a:moveTo>
                  <a:cubicBezTo>
                    <a:pt x="374" y="10"/>
                    <a:pt x="294" y="39"/>
                    <a:pt x="246" y="69"/>
                  </a:cubicBezTo>
                  <a:cubicBezTo>
                    <a:pt x="197" y="99"/>
                    <a:pt x="100" y="182"/>
                    <a:pt x="0" y="207"/>
                  </a:cubicBezTo>
                  <a:cubicBezTo>
                    <a:pt x="0" y="207"/>
                    <a:pt x="126" y="143"/>
                    <a:pt x="164" y="101"/>
                  </a:cubicBezTo>
                  <a:cubicBezTo>
                    <a:pt x="201" y="60"/>
                    <a:pt x="315" y="0"/>
                    <a:pt x="374" y="1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6" name="Freeform 530">
              <a:extLst>
                <a:ext uri="{FF2B5EF4-FFF2-40B4-BE49-F238E27FC236}">
                  <a16:creationId xmlns:a16="http://schemas.microsoft.com/office/drawing/2014/main" id="{238F81BF-8AE1-4520-9917-DE1192CDE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543"/>
              <a:ext cx="92" cy="195"/>
            </a:xfrm>
            <a:custGeom>
              <a:avLst/>
              <a:gdLst>
                <a:gd name="T0" fmla="*/ 0 w 186"/>
                <a:gd name="T1" fmla="*/ 0 h 393"/>
                <a:gd name="T2" fmla="*/ 18 w 186"/>
                <a:gd name="T3" fmla="*/ 48 h 393"/>
                <a:gd name="T4" fmla="*/ 0 w 186"/>
                <a:gd name="T5" fmla="*/ 0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393">
                  <a:moveTo>
                    <a:pt x="0" y="0"/>
                  </a:moveTo>
                  <a:cubicBezTo>
                    <a:pt x="0" y="0"/>
                    <a:pt x="94" y="85"/>
                    <a:pt x="145" y="393"/>
                  </a:cubicBezTo>
                  <a:cubicBezTo>
                    <a:pt x="145" y="393"/>
                    <a:pt x="186" y="139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7" name="Freeform 531">
              <a:extLst>
                <a:ext uri="{FF2B5EF4-FFF2-40B4-BE49-F238E27FC236}">
                  <a16:creationId xmlns:a16="http://schemas.microsoft.com/office/drawing/2014/main" id="{E14BB6C4-332D-4127-8BA8-77CDC29B8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387"/>
              <a:ext cx="62" cy="60"/>
            </a:xfrm>
            <a:custGeom>
              <a:avLst/>
              <a:gdLst>
                <a:gd name="T0" fmla="*/ 7 w 124"/>
                <a:gd name="T1" fmla="*/ 0 h 120"/>
                <a:gd name="T2" fmla="*/ 0 w 124"/>
                <a:gd name="T3" fmla="*/ 15 h 120"/>
                <a:gd name="T4" fmla="*/ 7 w 124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20">
                  <a:moveTo>
                    <a:pt x="53" y="0"/>
                  </a:moveTo>
                  <a:cubicBezTo>
                    <a:pt x="53" y="0"/>
                    <a:pt x="88" y="19"/>
                    <a:pt x="0" y="120"/>
                  </a:cubicBezTo>
                  <a:cubicBezTo>
                    <a:pt x="0" y="120"/>
                    <a:pt x="124" y="30"/>
                    <a:pt x="5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8" name="Freeform 532">
              <a:extLst>
                <a:ext uri="{FF2B5EF4-FFF2-40B4-BE49-F238E27FC236}">
                  <a16:creationId xmlns:a16="http://schemas.microsoft.com/office/drawing/2014/main" id="{8BA276FE-A944-4521-85BB-36885C01D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370"/>
              <a:ext cx="38" cy="126"/>
            </a:xfrm>
            <a:custGeom>
              <a:avLst/>
              <a:gdLst>
                <a:gd name="T0" fmla="*/ 7 w 75"/>
                <a:gd name="T1" fmla="*/ 0 h 255"/>
                <a:gd name="T2" fmla="*/ 6 w 75"/>
                <a:gd name="T3" fmla="*/ 11 h 255"/>
                <a:gd name="T4" fmla="*/ 9 w 75"/>
                <a:gd name="T5" fmla="*/ 31 h 255"/>
                <a:gd name="T6" fmla="*/ 4 w 75"/>
                <a:gd name="T7" fmla="*/ 13 h 255"/>
                <a:gd name="T8" fmla="*/ 7 w 75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55">
                  <a:moveTo>
                    <a:pt x="54" y="0"/>
                  </a:moveTo>
                  <a:cubicBezTo>
                    <a:pt x="54" y="0"/>
                    <a:pt x="23" y="47"/>
                    <a:pt x="45" y="92"/>
                  </a:cubicBezTo>
                  <a:cubicBezTo>
                    <a:pt x="67" y="138"/>
                    <a:pt x="75" y="218"/>
                    <a:pt x="66" y="255"/>
                  </a:cubicBezTo>
                  <a:cubicBezTo>
                    <a:pt x="66" y="255"/>
                    <a:pt x="56" y="144"/>
                    <a:pt x="28" y="108"/>
                  </a:cubicBezTo>
                  <a:cubicBezTo>
                    <a:pt x="0" y="72"/>
                    <a:pt x="41" y="6"/>
                    <a:pt x="5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9" name="Freeform 533">
              <a:extLst>
                <a:ext uri="{FF2B5EF4-FFF2-40B4-BE49-F238E27FC236}">
                  <a16:creationId xmlns:a16="http://schemas.microsoft.com/office/drawing/2014/main" id="{FB653789-82F1-4BBA-BC74-0C2B7DD05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264"/>
              <a:ext cx="30" cy="33"/>
            </a:xfrm>
            <a:custGeom>
              <a:avLst/>
              <a:gdLst>
                <a:gd name="T0" fmla="*/ 0 w 61"/>
                <a:gd name="T1" fmla="*/ 0 h 66"/>
                <a:gd name="T2" fmla="*/ 7 w 61"/>
                <a:gd name="T3" fmla="*/ 8 h 66"/>
                <a:gd name="T4" fmla="*/ 0 w 61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66">
                  <a:moveTo>
                    <a:pt x="0" y="0"/>
                  </a:moveTo>
                  <a:cubicBezTo>
                    <a:pt x="0" y="0"/>
                    <a:pt x="25" y="52"/>
                    <a:pt x="61" y="63"/>
                  </a:cubicBezTo>
                  <a:cubicBezTo>
                    <a:pt x="61" y="63"/>
                    <a:pt x="4" y="6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0" name="Freeform 534">
              <a:extLst>
                <a:ext uri="{FF2B5EF4-FFF2-40B4-BE49-F238E27FC236}">
                  <a16:creationId xmlns:a16="http://schemas.microsoft.com/office/drawing/2014/main" id="{9FF29356-987E-40A0-8BDD-3B4230149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77"/>
              <a:ext cx="51" cy="75"/>
            </a:xfrm>
            <a:custGeom>
              <a:avLst/>
              <a:gdLst>
                <a:gd name="T0" fmla="*/ 8 w 101"/>
                <a:gd name="T1" fmla="*/ 0 h 150"/>
                <a:gd name="T2" fmla="*/ 0 w 101"/>
                <a:gd name="T3" fmla="*/ 19 h 150"/>
                <a:gd name="T4" fmla="*/ 8 w 101"/>
                <a:gd name="T5" fmla="*/ 0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50">
                  <a:moveTo>
                    <a:pt x="63" y="0"/>
                  </a:moveTo>
                  <a:cubicBezTo>
                    <a:pt x="63" y="0"/>
                    <a:pt x="77" y="104"/>
                    <a:pt x="0" y="150"/>
                  </a:cubicBezTo>
                  <a:cubicBezTo>
                    <a:pt x="0" y="150"/>
                    <a:pt x="101" y="127"/>
                    <a:pt x="6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1" name="Freeform 535">
              <a:extLst>
                <a:ext uri="{FF2B5EF4-FFF2-40B4-BE49-F238E27FC236}">
                  <a16:creationId xmlns:a16="http://schemas.microsoft.com/office/drawing/2014/main" id="{89F04E14-C37C-4B87-9940-E380C4DC1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114"/>
              <a:ext cx="59" cy="69"/>
            </a:xfrm>
            <a:custGeom>
              <a:avLst/>
              <a:gdLst>
                <a:gd name="T0" fmla="*/ 15 w 118"/>
                <a:gd name="T1" fmla="*/ 0 h 140"/>
                <a:gd name="T2" fmla="*/ 0 w 118"/>
                <a:gd name="T3" fmla="*/ 17 h 140"/>
                <a:gd name="T4" fmla="*/ 15 w 118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40">
                  <a:moveTo>
                    <a:pt x="118" y="0"/>
                  </a:moveTo>
                  <a:cubicBezTo>
                    <a:pt x="118" y="0"/>
                    <a:pt x="21" y="39"/>
                    <a:pt x="0" y="140"/>
                  </a:cubicBezTo>
                  <a:cubicBezTo>
                    <a:pt x="0" y="140"/>
                    <a:pt x="62" y="18"/>
                    <a:pt x="11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2" name="Freeform 536">
              <a:extLst>
                <a:ext uri="{FF2B5EF4-FFF2-40B4-BE49-F238E27FC236}">
                  <a16:creationId xmlns:a16="http://schemas.microsoft.com/office/drawing/2014/main" id="{0997DC8A-0713-43A0-AA10-CA6EF5A5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019"/>
              <a:ext cx="66" cy="70"/>
            </a:xfrm>
            <a:custGeom>
              <a:avLst/>
              <a:gdLst>
                <a:gd name="T0" fmla="*/ 0 w 133"/>
                <a:gd name="T1" fmla="*/ 0 h 140"/>
                <a:gd name="T2" fmla="*/ 13 w 133"/>
                <a:gd name="T3" fmla="*/ 18 h 140"/>
                <a:gd name="T4" fmla="*/ 0 w 133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40">
                  <a:moveTo>
                    <a:pt x="0" y="0"/>
                  </a:moveTo>
                  <a:cubicBezTo>
                    <a:pt x="0" y="0"/>
                    <a:pt x="86" y="38"/>
                    <a:pt x="111" y="140"/>
                  </a:cubicBezTo>
                  <a:cubicBezTo>
                    <a:pt x="111" y="140"/>
                    <a:pt x="133" y="4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3" name="Freeform 537">
              <a:extLst>
                <a:ext uri="{FF2B5EF4-FFF2-40B4-BE49-F238E27FC236}">
                  <a16:creationId xmlns:a16="http://schemas.microsoft.com/office/drawing/2014/main" id="{2E144847-F688-4882-8BB1-13F4ECC35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264"/>
              <a:ext cx="19" cy="21"/>
            </a:xfrm>
            <a:custGeom>
              <a:avLst/>
              <a:gdLst>
                <a:gd name="T0" fmla="*/ 0 w 39"/>
                <a:gd name="T1" fmla="*/ 3 h 42"/>
                <a:gd name="T2" fmla="*/ 4 w 39"/>
                <a:gd name="T3" fmla="*/ 6 h 42"/>
                <a:gd name="T4" fmla="*/ 0 w 39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2">
                  <a:moveTo>
                    <a:pt x="0" y="17"/>
                  </a:moveTo>
                  <a:cubicBezTo>
                    <a:pt x="0" y="17"/>
                    <a:pt x="35" y="0"/>
                    <a:pt x="39" y="42"/>
                  </a:cubicBezTo>
                  <a:cubicBezTo>
                    <a:pt x="39" y="42"/>
                    <a:pt x="20" y="7"/>
                    <a:pt x="0" y="17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4" name="Freeform 538">
              <a:extLst>
                <a:ext uri="{FF2B5EF4-FFF2-40B4-BE49-F238E27FC236}">
                  <a16:creationId xmlns:a16="http://schemas.microsoft.com/office/drawing/2014/main" id="{9EC28A9C-FB6F-43FD-BCA4-63441CED0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328"/>
              <a:ext cx="56" cy="12"/>
            </a:xfrm>
            <a:custGeom>
              <a:avLst/>
              <a:gdLst>
                <a:gd name="T0" fmla="*/ 0 w 113"/>
                <a:gd name="T1" fmla="*/ 1 h 26"/>
                <a:gd name="T2" fmla="*/ 14 w 113"/>
                <a:gd name="T3" fmla="*/ 0 h 26"/>
                <a:gd name="T4" fmla="*/ 0 w 113"/>
                <a:gd name="T5" fmla="*/ 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6">
                  <a:moveTo>
                    <a:pt x="0" y="11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55" y="26"/>
                    <a:pt x="0" y="1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5" name="Freeform 539">
              <a:extLst>
                <a:ext uri="{FF2B5EF4-FFF2-40B4-BE49-F238E27FC236}">
                  <a16:creationId xmlns:a16="http://schemas.microsoft.com/office/drawing/2014/main" id="{1704B3FF-C9EB-4ABF-BA7E-A6A2D72B4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410"/>
              <a:ext cx="49" cy="64"/>
            </a:xfrm>
            <a:custGeom>
              <a:avLst/>
              <a:gdLst>
                <a:gd name="T0" fmla="*/ 0 w 98"/>
                <a:gd name="T1" fmla="*/ 0 h 128"/>
                <a:gd name="T2" fmla="*/ 13 w 98"/>
                <a:gd name="T3" fmla="*/ 16 h 128"/>
                <a:gd name="T4" fmla="*/ 0 w 9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28">
                  <a:moveTo>
                    <a:pt x="0" y="0"/>
                  </a:moveTo>
                  <a:cubicBezTo>
                    <a:pt x="0" y="0"/>
                    <a:pt x="5" y="65"/>
                    <a:pt x="98" y="128"/>
                  </a:cubicBezTo>
                  <a:cubicBezTo>
                    <a:pt x="98" y="128"/>
                    <a:pt x="19" y="5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6" name="Freeform 540">
              <a:extLst>
                <a:ext uri="{FF2B5EF4-FFF2-40B4-BE49-F238E27FC236}">
                  <a16:creationId xmlns:a16="http://schemas.microsoft.com/office/drawing/2014/main" id="{9EAD8C92-877C-4830-9DBC-BB43ADDE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590"/>
              <a:ext cx="118" cy="90"/>
            </a:xfrm>
            <a:custGeom>
              <a:avLst/>
              <a:gdLst>
                <a:gd name="T0" fmla="*/ 29 w 238"/>
                <a:gd name="T1" fmla="*/ 0 h 183"/>
                <a:gd name="T2" fmla="*/ 0 w 238"/>
                <a:gd name="T3" fmla="*/ 22 h 183"/>
                <a:gd name="T4" fmla="*/ 29 w 238"/>
                <a:gd name="T5" fmla="*/ 0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183">
                  <a:moveTo>
                    <a:pt x="238" y="0"/>
                  </a:moveTo>
                  <a:cubicBezTo>
                    <a:pt x="238" y="0"/>
                    <a:pt x="114" y="151"/>
                    <a:pt x="0" y="183"/>
                  </a:cubicBezTo>
                  <a:cubicBezTo>
                    <a:pt x="0" y="183"/>
                    <a:pt x="134" y="114"/>
                    <a:pt x="2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7" name="Freeform 541">
              <a:extLst>
                <a:ext uri="{FF2B5EF4-FFF2-40B4-BE49-F238E27FC236}">
                  <a16:creationId xmlns:a16="http://schemas.microsoft.com/office/drawing/2014/main" id="{EC94E105-58EF-45E7-8F22-60CB4AFA2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823"/>
              <a:ext cx="29" cy="15"/>
            </a:xfrm>
            <a:custGeom>
              <a:avLst/>
              <a:gdLst>
                <a:gd name="T0" fmla="*/ 0 w 57"/>
                <a:gd name="T1" fmla="*/ 2 h 30"/>
                <a:gd name="T2" fmla="*/ 8 w 57"/>
                <a:gd name="T3" fmla="*/ 4 h 30"/>
                <a:gd name="T4" fmla="*/ 0 w 57"/>
                <a:gd name="T5" fmla="*/ 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0">
                  <a:moveTo>
                    <a:pt x="0" y="15"/>
                  </a:moveTo>
                  <a:cubicBezTo>
                    <a:pt x="0" y="15"/>
                    <a:pt x="48" y="22"/>
                    <a:pt x="57" y="30"/>
                  </a:cubicBezTo>
                  <a:cubicBezTo>
                    <a:pt x="57" y="30"/>
                    <a:pt x="42" y="0"/>
                    <a:pt x="0" y="1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8" name="Freeform 542">
              <a:extLst>
                <a:ext uri="{FF2B5EF4-FFF2-40B4-BE49-F238E27FC236}">
                  <a16:creationId xmlns:a16="http://schemas.microsoft.com/office/drawing/2014/main" id="{D54F10FD-EA41-45D6-976C-CD5EC3B00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813"/>
              <a:ext cx="70" cy="85"/>
            </a:xfrm>
            <a:custGeom>
              <a:avLst/>
              <a:gdLst>
                <a:gd name="T0" fmla="*/ 0 w 140"/>
                <a:gd name="T1" fmla="*/ 0 h 170"/>
                <a:gd name="T2" fmla="*/ 18 w 140"/>
                <a:gd name="T3" fmla="*/ 7 h 170"/>
                <a:gd name="T4" fmla="*/ 0 w 140"/>
                <a:gd name="T5" fmla="*/ 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70">
                  <a:moveTo>
                    <a:pt x="0" y="0"/>
                  </a:moveTo>
                  <a:cubicBezTo>
                    <a:pt x="0" y="0"/>
                    <a:pt x="43" y="170"/>
                    <a:pt x="140" y="50"/>
                  </a:cubicBezTo>
                  <a:cubicBezTo>
                    <a:pt x="140" y="50"/>
                    <a:pt x="60" y="13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9" name="Freeform 543">
              <a:extLst>
                <a:ext uri="{FF2B5EF4-FFF2-40B4-BE49-F238E27FC236}">
                  <a16:creationId xmlns:a16="http://schemas.microsoft.com/office/drawing/2014/main" id="{413BF28F-A8FB-4939-BD44-77E58D23C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655"/>
              <a:ext cx="86" cy="47"/>
            </a:xfrm>
            <a:custGeom>
              <a:avLst/>
              <a:gdLst>
                <a:gd name="T0" fmla="*/ 0 w 172"/>
                <a:gd name="T1" fmla="*/ 0 h 94"/>
                <a:gd name="T2" fmla="*/ 22 w 172"/>
                <a:gd name="T3" fmla="*/ 7 h 94"/>
                <a:gd name="T4" fmla="*/ 0 w 172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94">
                  <a:moveTo>
                    <a:pt x="0" y="0"/>
                  </a:moveTo>
                  <a:cubicBezTo>
                    <a:pt x="0" y="0"/>
                    <a:pt x="23" y="94"/>
                    <a:pt x="172" y="56"/>
                  </a:cubicBezTo>
                  <a:cubicBezTo>
                    <a:pt x="172" y="56"/>
                    <a:pt x="70" y="9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0" name="Freeform 544">
              <a:extLst>
                <a:ext uri="{FF2B5EF4-FFF2-40B4-BE49-F238E27FC236}">
                  <a16:creationId xmlns:a16="http://schemas.microsoft.com/office/drawing/2014/main" id="{3399F602-00BE-4E45-A5A6-F824E47D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451"/>
              <a:ext cx="98" cy="79"/>
            </a:xfrm>
            <a:custGeom>
              <a:avLst/>
              <a:gdLst>
                <a:gd name="T0" fmla="*/ 24 w 197"/>
                <a:gd name="T1" fmla="*/ 0 h 159"/>
                <a:gd name="T2" fmla="*/ 0 w 197"/>
                <a:gd name="T3" fmla="*/ 19 h 159"/>
                <a:gd name="T4" fmla="*/ 24 w 197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159">
                  <a:moveTo>
                    <a:pt x="197" y="0"/>
                  </a:moveTo>
                  <a:cubicBezTo>
                    <a:pt x="197" y="0"/>
                    <a:pt x="77" y="23"/>
                    <a:pt x="0" y="159"/>
                  </a:cubicBezTo>
                  <a:cubicBezTo>
                    <a:pt x="0" y="159"/>
                    <a:pt x="60" y="2"/>
                    <a:pt x="19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1" name="Freeform 545">
              <a:extLst>
                <a:ext uri="{FF2B5EF4-FFF2-40B4-BE49-F238E27FC236}">
                  <a16:creationId xmlns:a16="http://schemas.microsoft.com/office/drawing/2014/main" id="{881E87BD-639D-4651-9075-AAF98A9BA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263"/>
              <a:ext cx="81" cy="56"/>
            </a:xfrm>
            <a:custGeom>
              <a:avLst/>
              <a:gdLst>
                <a:gd name="T0" fmla="*/ 0 w 163"/>
                <a:gd name="T1" fmla="*/ 14 h 112"/>
                <a:gd name="T2" fmla="*/ 20 w 163"/>
                <a:gd name="T3" fmla="*/ 11 h 112"/>
                <a:gd name="T4" fmla="*/ 0 w 163"/>
                <a:gd name="T5" fmla="*/ 14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12">
                  <a:moveTo>
                    <a:pt x="0" y="112"/>
                  </a:moveTo>
                  <a:cubicBezTo>
                    <a:pt x="0" y="112"/>
                    <a:pt x="90" y="34"/>
                    <a:pt x="163" y="81"/>
                  </a:cubicBezTo>
                  <a:cubicBezTo>
                    <a:pt x="163" y="81"/>
                    <a:pt x="78" y="0"/>
                    <a:pt x="0" y="112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2" name="Freeform 546">
              <a:extLst>
                <a:ext uri="{FF2B5EF4-FFF2-40B4-BE49-F238E27FC236}">
                  <a16:creationId xmlns:a16="http://schemas.microsoft.com/office/drawing/2014/main" id="{9CF96A4F-A354-4494-AB39-DB8B9142F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070"/>
              <a:ext cx="45" cy="90"/>
            </a:xfrm>
            <a:custGeom>
              <a:avLst/>
              <a:gdLst>
                <a:gd name="T0" fmla="*/ 11 w 91"/>
                <a:gd name="T1" fmla="*/ 0 h 182"/>
                <a:gd name="T2" fmla="*/ 3 w 91"/>
                <a:gd name="T3" fmla="*/ 6 h 182"/>
                <a:gd name="T4" fmla="*/ 0 w 91"/>
                <a:gd name="T5" fmla="*/ 22 h 182"/>
                <a:gd name="T6" fmla="*/ 2 w 91"/>
                <a:gd name="T7" fmla="*/ 10 h 182"/>
                <a:gd name="T8" fmla="*/ 11 w 91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82">
                  <a:moveTo>
                    <a:pt x="91" y="0"/>
                  </a:moveTo>
                  <a:cubicBezTo>
                    <a:pt x="91" y="0"/>
                    <a:pt x="39" y="1"/>
                    <a:pt x="29" y="55"/>
                  </a:cubicBezTo>
                  <a:cubicBezTo>
                    <a:pt x="19" y="110"/>
                    <a:pt x="28" y="140"/>
                    <a:pt x="0" y="182"/>
                  </a:cubicBezTo>
                  <a:cubicBezTo>
                    <a:pt x="0" y="182"/>
                    <a:pt x="22" y="121"/>
                    <a:pt x="16" y="87"/>
                  </a:cubicBezTo>
                  <a:cubicBezTo>
                    <a:pt x="10" y="52"/>
                    <a:pt x="30" y="2"/>
                    <a:pt x="9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3" name="Freeform 547">
              <a:extLst>
                <a:ext uri="{FF2B5EF4-FFF2-40B4-BE49-F238E27FC236}">
                  <a16:creationId xmlns:a16="http://schemas.microsoft.com/office/drawing/2014/main" id="{772394CB-2B7B-4926-BBC1-97A1D5793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019"/>
              <a:ext cx="30" cy="70"/>
            </a:xfrm>
            <a:custGeom>
              <a:avLst/>
              <a:gdLst>
                <a:gd name="T0" fmla="*/ 8 w 60"/>
                <a:gd name="T1" fmla="*/ 0 h 141"/>
                <a:gd name="T2" fmla="*/ 8 w 60"/>
                <a:gd name="T3" fmla="*/ 17 h 141"/>
                <a:gd name="T4" fmla="*/ 8 w 60"/>
                <a:gd name="T5" fmla="*/ 0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41">
                  <a:moveTo>
                    <a:pt x="60" y="0"/>
                  </a:moveTo>
                  <a:cubicBezTo>
                    <a:pt x="60" y="0"/>
                    <a:pt x="10" y="54"/>
                    <a:pt x="57" y="141"/>
                  </a:cubicBezTo>
                  <a:cubicBezTo>
                    <a:pt x="57" y="141"/>
                    <a:pt x="0" y="57"/>
                    <a:pt x="6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4" name="Freeform 548">
              <a:extLst>
                <a:ext uri="{FF2B5EF4-FFF2-40B4-BE49-F238E27FC236}">
                  <a16:creationId xmlns:a16="http://schemas.microsoft.com/office/drawing/2014/main" id="{B9D03F90-B296-4409-95F5-DF7DD073E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829"/>
              <a:ext cx="63" cy="141"/>
            </a:xfrm>
            <a:custGeom>
              <a:avLst/>
              <a:gdLst>
                <a:gd name="T0" fmla="*/ 16 w 126"/>
                <a:gd name="T1" fmla="*/ 0 h 284"/>
                <a:gd name="T2" fmla="*/ 13 w 126"/>
                <a:gd name="T3" fmla="*/ 35 h 284"/>
                <a:gd name="T4" fmla="*/ 16 w 126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84">
                  <a:moveTo>
                    <a:pt x="126" y="0"/>
                  </a:moveTo>
                  <a:cubicBezTo>
                    <a:pt x="126" y="0"/>
                    <a:pt x="23" y="139"/>
                    <a:pt x="98" y="284"/>
                  </a:cubicBezTo>
                  <a:cubicBezTo>
                    <a:pt x="98" y="284"/>
                    <a:pt x="0" y="141"/>
                    <a:pt x="12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5" name="Freeform 549">
              <a:extLst>
                <a:ext uri="{FF2B5EF4-FFF2-40B4-BE49-F238E27FC236}">
                  <a16:creationId xmlns:a16="http://schemas.microsoft.com/office/drawing/2014/main" id="{D95EFC3A-BBC0-4B68-AA53-490043339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789"/>
              <a:ext cx="24" cy="74"/>
            </a:xfrm>
            <a:custGeom>
              <a:avLst/>
              <a:gdLst>
                <a:gd name="T0" fmla="*/ 6 w 48"/>
                <a:gd name="T1" fmla="*/ 2 h 150"/>
                <a:gd name="T2" fmla="*/ 0 w 48"/>
                <a:gd name="T3" fmla="*/ 18 h 150"/>
                <a:gd name="T4" fmla="*/ 6 w 48"/>
                <a:gd name="T5" fmla="*/ 2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50">
                  <a:moveTo>
                    <a:pt x="48" y="21"/>
                  </a:moveTo>
                  <a:cubicBezTo>
                    <a:pt x="48" y="21"/>
                    <a:pt x="15" y="31"/>
                    <a:pt x="0" y="150"/>
                  </a:cubicBezTo>
                  <a:cubicBezTo>
                    <a:pt x="0" y="150"/>
                    <a:pt x="9" y="0"/>
                    <a:pt x="48" y="2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6" name="Freeform 550">
              <a:extLst>
                <a:ext uri="{FF2B5EF4-FFF2-40B4-BE49-F238E27FC236}">
                  <a16:creationId xmlns:a16="http://schemas.microsoft.com/office/drawing/2014/main" id="{A59BE140-2ECE-4D36-94A2-4D8A79778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773"/>
              <a:ext cx="113" cy="133"/>
            </a:xfrm>
            <a:custGeom>
              <a:avLst/>
              <a:gdLst>
                <a:gd name="T0" fmla="*/ 0 w 227"/>
                <a:gd name="T1" fmla="*/ 2 h 268"/>
                <a:gd name="T2" fmla="*/ 7 w 227"/>
                <a:gd name="T3" fmla="*/ 9 h 268"/>
                <a:gd name="T4" fmla="*/ 28 w 227"/>
                <a:gd name="T5" fmla="*/ 30 h 268"/>
                <a:gd name="T6" fmla="*/ 11 w 227"/>
                <a:gd name="T7" fmla="*/ 16 h 268"/>
                <a:gd name="T8" fmla="*/ 0 w 227"/>
                <a:gd name="T9" fmla="*/ 2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8">
                  <a:moveTo>
                    <a:pt x="0" y="23"/>
                  </a:moveTo>
                  <a:cubicBezTo>
                    <a:pt x="0" y="23"/>
                    <a:pt x="35" y="10"/>
                    <a:pt x="60" y="73"/>
                  </a:cubicBezTo>
                  <a:cubicBezTo>
                    <a:pt x="85" y="137"/>
                    <a:pt x="148" y="268"/>
                    <a:pt x="227" y="245"/>
                  </a:cubicBezTo>
                  <a:cubicBezTo>
                    <a:pt x="227" y="245"/>
                    <a:pt x="155" y="250"/>
                    <a:pt x="95" y="130"/>
                  </a:cubicBezTo>
                  <a:cubicBezTo>
                    <a:pt x="36" y="10"/>
                    <a:pt x="35" y="0"/>
                    <a:pt x="0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7" name="Freeform 551">
              <a:extLst>
                <a:ext uri="{FF2B5EF4-FFF2-40B4-BE49-F238E27FC236}">
                  <a16:creationId xmlns:a16="http://schemas.microsoft.com/office/drawing/2014/main" id="{8DA04D39-2B28-43FA-8B50-F8E248B58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092"/>
              <a:ext cx="37" cy="28"/>
            </a:xfrm>
            <a:custGeom>
              <a:avLst/>
              <a:gdLst>
                <a:gd name="T0" fmla="*/ 8 w 74"/>
                <a:gd name="T1" fmla="*/ 0 h 55"/>
                <a:gd name="T2" fmla="*/ 0 w 74"/>
                <a:gd name="T3" fmla="*/ 7 h 55"/>
                <a:gd name="T4" fmla="*/ 8 w 74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55">
                  <a:moveTo>
                    <a:pt x="59" y="0"/>
                  </a:moveTo>
                  <a:cubicBezTo>
                    <a:pt x="59" y="0"/>
                    <a:pt x="56" y="37"/>
                    <a:pt x="0" y="55"/>
                  </a:cubicBezTo>
                  <a:cubicBezTo>
                    <a:pt x="0" y="55"/>
                    <a:pt x="74" y="48"/>
                    <a:pt x="5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8" name="Freeform 552">
              <a:extLst>
                <a:ext uri="{FF2B5EF4-FFF2-40B4-BE49-F238E27FC236}">
                  <a16:creationId xmlns:a16="http://schemas.microsoft.com/office/drawing/2014/main" id="{72FBE430-43ED-4A23-B84A-BA47BAE4B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129"/>
              <a:ext cx="95" cy="77"/>
            </a:xfrm>
            <a:custGeom>
              <a:avLst/>
              <a:gdLst>
                <a:gd name="T0" fmla="*/ 22 w 190"/>
                <a:gd name="T1" fmla="*/ 0 h 154"/>
                <a:gd name="T2" fmla="*/ 14 w 190"/>
                <a:gd name="T3" fmla="*/ 12 h 154"/>
                <a:gd name="T4" fmla="*/ 0 w 190"/>
                <a:gd name="T5" fmla="*/ 20 h 154"/>
                <a:gd name="T6" fmla="*/ 14 w 190"/>
                <a:gd name="T7" fmla="*/ 13 h 154"/>
                <a:gd name="T8" fmla="*/ 22 w 190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54">
                  <a:moveTo>
                    <a:pt x="175" y="0"/>
                  </a:moveTo>
                  <a:cubicBezTo>
                    <a:pt x="175" y="0"/>
                    <a:pt x="189" y="72"/>
                    <a:pt x="111" y="95"/>
                  </a:cubicBezTo>
                  <a:cubicBezTo>
                    <a:pt x="34" y="118"/>
                    <a:pt x="23" y="130"/>
                    <a:pt x="0" y="154"/>
                  </a:cubicBezTo>
                  <a:cubicBezTo>
                    <a:pt x="0" y="154"/>
                    <a:pt x="46" y="115"/>
                    <a:pt x="108" y="103"/>
                  </a:cubicBezTo>
                  <a:cubicBezTo>
                    <a:pt x="170" y="92"/>
                    <a:pt x="190" y="39"/>
                    <a:pt x="17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9" name="Freeform 553">
              <a:extLst>
                <a:ext uri="{FF2B5EF4-FFF2-40B4-BE49-F238E27FC236}">
                  <a16:creationId xmlns:a16="http://schemas.microsoft.com/office/drawing/2014/main" id="{592F68E4-2E89-46E7-AFE7-86F6CB3B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614"/>
              <a:ext cx="54" cy="138"/>
            </a:xfrm>
            <a:custGeom>
              <a:avLst/>
              <a:gdLst>
                <a:gd name="T0" fmla="*/ 0 w 109"/>
                <a:gd name="T1" fmla="*/ 0 h 278"/>
                <a:gd name="T2" fmla="*/ 10 w 109"/>
                <a:gd name="T3" fmla="*/ 34 h 278"/>
                <a:gd name="T4" fmla="*/ 0 w 109"/>
                <a:gd name="T5" fmla="*/ 0 h 2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278">
                  <a:moveTo>
                    <a:pt x="0" y="2"/>
                  </a:moveTo>
                  <a:cubicBezTo>
                    <a:pt x="0" y="2"/>
                    <a:pt x="71" y="62"/>
                    <a:pt x="83" y="278"/>
                  </a:cubicBezTo>
                  <a:cubicBezTo>
                    <a:pt x="83" y="278"/>
                    <a:pt x="109" y="98"/>
                    <a:pt x="1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0" name="Freeform 554">
              <a:extLst>
                <a:ext uri="{FF2B5EF4-FFF2-40B4-BE49-F238E27FC236}">
                  <a16:creationId xmlns:a16="http://schemas.microsoft.com/office/drawing/2014/main" id="{73850045-31C1-4EFE-8326-70676C6F0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501"/>
              <a:ext cx="106" cy="37"/>
            </a:xfrm>
            <a:custGeom>
              <a:avLst/>
              <a:gdLst>
                <a:gd name="T0" fmla="*/ 26 w 213"/>
                <a:gd name="T1" fmla="*/ 2 h 75"/>
                <a:gd name="T2" fmla="*/ 0 w 213"/>
                <a:gd name="T3" fmla="*/ 9 h 75"/>
                <a:gd name="T4" fmla="*/ 26 w 213"/>
                <a:gd name="T5" fmla="*/ 2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75">
                  <a:moveTo>
                    <a:pt x="213" y="23"/>
                  </a:moveTo>
                  <a:cubicBezTo>
                    <a:pt x="213" y="23"/>
                    <a:pt x="55" y="50"/>
                    <a:pt x="0" y="75"/>
                  </a:cubicBezTo>
                  <a:cubicBezTo>
                    <a:pt x="0" y="75"/>
                    <a:pt x="138" y="0"/>
                    <a:pt x="213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1" name="Freeform 555">
              <a:extLst>
                <a:ext uri="{FF2B5EF4-FFF2-40B4-BE49-F238E27FC236}">
                  <a16:creationId xmlns:a16="http://schemas.microsoft.com/office/drawing/2014/main" id="{F26C07A6-6CAA-4165-922F-D65C1F9CC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323"/>
              <a:ext cx="10" cy="12"/>
            </a:xfrm>
            <a:custGeom>
              <a:avLst/>
              <a:gdLst>
                <a:gd name="T0" fmla="*/ 3 w 19"/>
                <a:gd name="T1" fmla="*/ 0 h 26"/>
                <a:gd name="T2" fmla="*/ 2 w 19"/>
                <a:gd name="T3" fmla="*/ 3 h 26"/>
                <a:gd name="T4" fmla="*/ 1 w 19"/>
                <a:gd name="T5" fmla="*/ 0 h 26"/>
                <a:gd name="T6" fmla="*/ 2 w 1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9" y="0"/>
                  </a:moveTo>
                  <a:cubicBezTo>
                    <a:pt x="6" y="2"/>
                    <a:pt x="5" y="15"/>
                    <a:pt x="9" y="26"/>
                  </a:cubicBezTo>
                  <a:cubicBezTo>
                    <a:pt x="5" y="22"/>
                    <a:pt x="0" y="14"/>
                    <a:pt x="2" y="7"/>
                  </a:cubicBezTo>
                  <a:cubicBezTo>
                    <a:pt x="4" y="3"/>
                    <a:pt x="12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2" name="Freeform 556">
              <a:extLst>
                <a:ext uri="{FF2B5EF4-FFF2-40B4-BE49-F238E27FC236}">
                  <a16:creationId xmlns:a16="http://schemas.microsoft.com/office/drawing/2014/main" id="{185ED1E9-1D48-417F-934F-E14B8DF2F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310"/>
              <a:ext cx="8" cy="13"/>
            </a:xfrm>
            <a:custGeom>
              <a:avLst/>
              <a:gdLst>
                <a:gd name="T0" fmla="*/ 2 w 17"/>
                <a:gd name="T1" fmla="*/ 1 h 26"/>
                <a:gd name="T2" fmla="*/ 0 w 17"/>
                <a:gd name="T3" fmla="*/ 2 h 26"/>
                <a:gd name="T4" fmla="*/ 1 w 17"/>
                <a:gd name="T5" fmla="*/ 4 h 26"/>
                <a:gd name="T6" fmla="*/ 0 w 17"/>
                <a:gd name="T7" fmla="*/ 2 h 26"/>
                <a:gd name="T8" fmla="*/ 1 w 17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1"/>
                  </a:moveTo>
                  <a:cubicBezTo>
                    <a:pt x="12" y="0"/>
                    <a:pt x="6" y="8"/>
                    <a:pt x="5" y="12"/>
                  </a:cubicBezTo>
                  <a:cubicBezTo>
                    <a:pt x="4" y="18"/>
                    <a:pt x="8" y="21"/>
                    <a:pt x="10" y="26"/>
                  </a:cubicBezTo>
                  <a:cubicBezTo>
                    <a:pt x="5" y="23"/>
                    <a:pt x="0" y="15"/>
                    <a:pt x="2" y="10"/>
                  </a:cubicBezTo>
                  <a:cubicBezTo>
                    <a:pt x="3" y="6"/>
                    <a:pt x="9" y="1"/>
                    <a:pt x="14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3" name="Freeform 557">
              <a:extLst>
                <a:ext uri="{FF2B5EF4-FFF2-40B4-BE49-F238E27FC236}">
                  <a16:creationId xmlns:a16="http://schemas.microsoft.com/office/drawing/2014/main" id="{D3F7A876-ED02-4BF9-9A64-AEE17FCFF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41"/>
              <a:ext cx="4" cy="11"/>
            </a:xfrm>
            <a:custGeom>
              <a:avLst/>
              <a:gdLst>
                <a:gd name="T0" fmla="*/ 1 w 9"/>
                <a:gd name="T1" fmla="*/ 0 h 22"/>
                <a:gd name="T2" fmla="*/ 1 w 9"/>
                <a:gd name="T3" fmla="*/ 3 h 22"/>
                <a:gd name="T4" fmla="*/ 0 w 9"/>
                <a:gd name="T5" fmla="*/ 2 h 22"/>
                <a:gd name="T6" fmla="*/ 1 w 9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2" y="5"/>
                    <a:pt x="1" y="16"/>
                    <a:pt x="8" y="22"/>
                  </a:cubicBezTo>
                  <a:cubicBezTo>
                    <a:pt x="5" y="19"/>
                    <a:pt x="1" y="18"/>
                    <a:pt x="1" y="13"/>
                  </a:cubicBezTo>
                  <a:cubicBezTo>
                    <a:pt x="0" y="7"/>
                    <a:pt x="3" y="4"/>
                    <a:pt x="8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4" name="Freeform 558">
              <a:extLst>
                <a:ext uri="{FF2B5EF4-FFF2-40B4-BE49-F238E27FC236}">
                  <a16:creationId xmlns:a16="http://schemas.microsoft.com/office/drawing/2014/main" id="{3FBAB0E0-C32C-4695-8CC4-55421AE27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358"/>
              <a:ext cx="7" cy="15"/>
            </a:xfrm>
            <a:custGeom>
              <a:avLst/>
              <a:gdLst>
                <a:gd name="T0" fmla="*/ 2 w 14"/>
                <a:gd name="T1" fmla="*/ 1 h 30"/>
                <a:gd name="T2" fmla="*/ 1 w 14"/>
                <a:gd name="T3" fmla="*/ 2 h 30"/>
                <a:gd name="T4" fmla="*/ 2 w 14"/>
                <a:gd name="T5" fmla="*/ 4 h 30"/>
                <a:gd name="T6" fmla="*/ 1 w 14"/>
                <a:gd name="T7" fmla="*/ 2 h 30"/>
                <a:gd name="T8" fmla="*/ 2 w 1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0">
                  <a:moveTo>
                    <a:pt x="14" y="3"/>
                  </a:moveTo>
                  <a:cubicBezTo>
                    <a:pt x="7" y="2"/>
                    <a:pt x="4" y="11"/>
                    <a:pt x="5" y="16"/>
                  </a:cubicBezTo>
                  <a:cubicBezTo>
                    <a:pt x="6" y="21"/>
                    <a:pt x="10" y="26"/>
                    <a:pt x="13" y="30"/>
                  </a:cubicBezTo>
                  <a:cubicBezTo>
                    <a:pt x="8" y="27"/>
                    <a:pt x="2" y="22"/>
                    <a:pt x="1" y="15"/>
                  </a:cubicBezTo>
                  <a:cubicBezTo>
                    <a:pt x="0" y="9"/>
                    <a:pt x="6" y="0"/>
                    <a:pt x="1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5" name="Freeform 559">
              <a:extLst>
                <a:ext uri="{FF2B5EF4-FFF2-40B4-BE49-F238E27FC236}">
                  <a16:creationId xmlns:a16="http://schemas.microsoft.com/office/drawing/2014/main" id="{D729F26E-2C7A-4A1C-BD4F-64FB6E92B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34"/>
              <a:ext cx="6" cy="14"/>
            </a:xfrm>
            <a:custGeom>
              <a:avLst/>
              <a:gdLst>
                <a:gd name="T0" fmla="*/ 1 w 13"/>
                <a:gd name="T1" fmla="*/ 0 h 30"/>
                <a:gd name="T2" fmla="*/ 0 w 13"/>
                <a:gd name="T3" fmla="*/ 1 h 30"/>
                <a:gd name="T4" fmla="*/ 1 w 13"/>
                <a:gd name="T5" fmla="*/ 3 h 30"/>
                <a:gd name="T6" fmla="*/ 0 w 13"/>
                <a:gd name="T7" fmla="*/ 1 h 30"/>
                <a:gd name="T8" fmla="*/ 1 w 13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0">
                  <a:moveTo>
                    <a:pt x="13" y="0"/>
                  </a:moveTo>
                  <a:cubicBezTo>
                    <a:pt x="7" y="1"/>
                    <a:pt x="4" y="8"/>
                    <a:pt x="4" y="14"/>
                  </a:cubicBezTo>
                  <a:cubicBezTo>
                    <a:pt x="4" y="22"/>
                    <a:pt x="10" y="24"/>
                    <a:pt x="12" y="30"/>
                  </a:cubicBezTo>
                  <a:cubicBezTo>
                    <a:pt x="6" y="26"/>
                    <a:pt x="0" y="21"/>
                    <a:pt x="0" y="13"/>
                  </a:cubicBezTo>
                  <a:cubicBezTo>
                    <a:pt x="0" y="5"/>
                    <a:pt x="5" y="4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6" name="Freeform 560">
              <a:extLst>
                <a:ext uri="{FF2B5EF4-FFF2-40B4-BE49-F238E27FC236}">
                  <a16:creationId xmlns:a16="http://schemas.microsoft.com/office/drawing/2014/main" id="{07955574-0B27-419C-B5EA-8476DAAE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312"/>
              <a:ext cx="9" cy="14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1 h 29"/>
                <a:gd name="T4" fmla="*/ 2 w 17"/>
                <a:gd name="T5" fmla="*/ 3 h 29"/>
                <a:gd name="T6" fmla="*/ 1 w 17"/>
                <a:gd name="T7" fmla="*/ 1 h 29"/>
                <a:gd name="T8" fmla="*/ 2 w 1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17" y="1"/>
                  </a:moveTo>
                  <a:cubicBezTo>
                    <a:pt x="11" y="1"/>
                    <a:pt x="7" y="8"/>
                    <a:pt x="6" y="14"/>
                  </a:cubicBezTo>
                  <a:cubicBezTo>
                    <a:pt x="6" y="20"/>
                    <a:pt x="9" y="24"/>
                    <a:pt x="12" y="29"/>
                  </a:cubicBezTo>
                  <a:cubicBezTo>
                    <a:pt x="7" y="25"/>
                    <a:pt x="0" y="17"/>
                    <a:pt x="1" y="10"/>
                  </a:cubicBezTo>
                  <a:cubicBezTo>
                    <a:pt x="2" y="3"/>
                    <a:pt x="9" y="0"/>
                    <a:pt x="16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7" name="Freeform 561">
              <a:extLst>
                <a:ext uri="{FF2B5EF4-FFF2-40B4-BE49-F238E27FC236}">
                  <a16:creationId xmlns:a16="http://schemas.microsoft.com/office/drawing/2014/main" id="{807189D6-7F66-4AB0-84CC-61A7982C2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382"/>
              <a:ext cx="10" cy="14"/>
            </a:xfrm>
            <a:custGeom>
              <a:avLst/>
              <a:gdLst>
                <a:gd name="T0" fmla="*/ 2 w 22"/>
                <a:gd name="T1" fmla="*/ 0 h 29"/>
                <a:gd name="T2" fmla="*/ 1 w 22"/>
                <a:gd name="T3" fmla="*/ 1 h 29"/>
                <a:gd name="T4" fmla="*/ 1 w 22"/>
                <a:gd name="T5" fmla="*/ 3 h 29"/>
                <a:gd name="T6" fmla="*/ 0 w 22"/>
                <a:gd name="T7" fmla="*/ 1 h 29"/>
                <a:gd name="T8" fmla="*/ 2 w 2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2" y="3"/>
                  </a:moveTo>
                  <a:cubicBezTo>
                    <a:pt x="15" y="1"/>
                    <a:pt x="10" y="4"/>
                    <a:pt x="8" y="11"/>
                  </a:cubicBezTo>
                  <a:cubicBezTo>
                    <a:pt x="6" y="19"/>
                    <a:pt x="10" y="23"/>
                    <a:pt x="13" y="29"/>
                  </a:cubicBezTo>
                  <a:cubicBezTo>
                    <a:pt x="5" y="28"/>
                    <a:pt x="0" y="16"/>
                    <a:pt x="2" y="9"/>
                  </a:cubicBezTo>
                  <a:cubicBezTo>
                    <a:pt x="5" y="0"/>
                    <a:pt x="13" y="0"/>
                    <a:pt x="2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8" name="Freeform 562">
              <a:extLst>
                <a:ext uri="{FF2B5EF4-FFF2-40B4-BE49-F238E27FC236}">
                  <a16:creationId xmlns:a16="http://schemas.microsoft.com/office/drawing/2014/main" id="{CCA66530-F92E-49F9-8D5B-E87E6F56B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363"/>
              <a:ext cx="7" cy="12"/>
            </a:xfrm>
            <a:custGeom>
              <a:avLst/>
              <a:gdLst>
                <a:gd name="T0" fmla="*/ 2 w 13"/>
                <a:gd name="T1" fmla="*/ 0 h 25"/>
                <a:gd name="T2" fmla="*/ 1 w 13"/>
                <a:gd name="T3" fmla="*/ 1 h 25"/>
                <a:gd name="T4" fmla="*/ 2 w 13"/>
                <a:gd name="T5" fmla="*/ 3 h 25"/>
                <a:gd name="T6" fmla="*/ 0 w 13"/>
                <a:gd name="T7" fmla="*/ 1 h 25"/>
                <a:gd name="T8" fmla="*/ 2 w 1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8" y="2"/>
                    <a:pt x="4" y="3"/>
                    <a:pt x="4" y="11"/>
                  </a:cubicBezTo>
                  <a:cubicBezTo>
                    <a:pt x="3" y="16"/>
                    <a:pt x="6" y="21"/>
                    <a:pt x="10" y="25"/>
                  </a:cubicBezTo>
                  <a:cubicBezTo>
                    <a:pt x="5" y="24"/>
                    <a:pt x="0" y="14"/>
                    <a:pt x="0" y="9"/>
                  </a:cubicBezTo>
                  <a:cubicBezTo>
                    <a:pt x="0" y="2"/>
                    <a:pt x="6" y="1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9" name="Freeform 563">
              <a:extLst>
                <a:ext uri="{FF2B5EF4-FFF2-40B4-BE49-F238E27FC236}">
                  <a16:creationId xmlns:a16="http://schemas.microsoft.com/office/drawing/2014/main" id="{AA9BEAF1-C31E-4CF7-A2BE-353D5FB66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391"/>
              <a:ext cx="8" cy="13"/>
            </a:xfrm>
            <a:custGeom>
              <a:avLst/>
              <a:gdLst>
                <a:gd name="T0" fmla="*/ 2 w 17"/>
                <a:gd name="T1" fmla="*/ 0 h 27"/>
                <a:gd name="T2" fmla="*/ 1 w 17"/>
                <a:gd name="T3" fmla="*/ 1 h 27"/>
                <a:gd name="T4" fmla="*/ 1 w 17"/>
                <a:gd name="T5" fmla="*/ 3 h 27"/>
                <a:gd name="T6" fmla="*/ 1 w 17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17" y="1"/>
                  </a:moveTo>
                  <a:cubicBezTo>
                    <a:pt x="11" y="0"/>
                    <a:pt x="8" y="9"/>
                    <a:pt x="8" y="12"/>
                  </a:cubicBezTo>
                  <a:cubicBezTo>
                    <a:pt x="8" y="18"/>
                    <a:pt x="13" y="22"/>
                    <a:pt x="15" y="27"/>
                  </a:cubicBezTo>
                  <a:cubicBezTo>
                    <a:pt x="6" y="21"/>
                    <a:pt x="0" y="2"/>
                    <a:pt x="15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0" name="Freeform 564">
              <a:extLst>
                <a:ext uri="{FF2B5EF4-FFF2-40B4-BE49-F238E27FC236}">
                  <a16:creationId xmlns:a16="http://schemas.microsoft.com/office/drawing/2014/main" id="{8B313049-4A85-4B07-BD16-3AE931627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370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2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cubicBezTo>
                    <a:pt x="4" y="7"/>
                    <a:pt x="4" y="19"/>
                    <a:pt x="10" y="29"/>
                  </a:cubicBezTo>
                  <a:cubicBezTo>
                    <a:pt x="1" y="23"/>
                    <a:pt x="0" y="3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1" name="Freeform 565">
              <a:extLst>
                <a:ext uri="{FF2B5EF4-FFF2-40B4-BE49-F238E27FC236}">
                  <a16:creationId xmlns:a16="http://schemas.microsoft.com/office/drawing/2014/main" id="{6B69FB32-7A82-4DBF-9440-5220299F6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47"/>
              <a:ext cx="8" cy="12"/>
            </a:xfrm>
            <a:custGeom>
              <a:avLst/>
              <a:gdLst>
                <a:gd name="T0" fmla="*/ 2 w 16"/>
                <a:gd name="T1" fmla="*/ 0 h 24"/>
                <a:gd name="T2" fmla="*/ 2 w 16"/>
                <a:gd name="T3" fmla="*/ 3 h 24"/>
                <a:gd name="T4" fmla="*/ 1 w 16"/>
                <a:gd name="T5" fmla="*/ 2 h 24"/>
                <a:gd name="T6" fmla="*/ 2 w 16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8" y="7"/>
                    <a:pt x="3" y="15"/>
                    <a:pt x="10" y="24"/>
                  </a:cubicBezTo>
                  <a:cubicBezTo>
                    <a:pt x="5" y="21"/>
                    <a:pt x="0" y="17"/>
                    <a:pt x="3" y="10"/>
                  </a:cubicBezTo>
                  <a:cubicBezTo>
                    <a:pt x="4" y="6"/>
                    <a:pt x="10" y="1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2" name="Freeform 566">
              <a:extLst>
                <a:ext uri="{FF2B5EF4-FFF2-40B4-BE49-F238E27FC236}">
                  <a16:creationId xmlns:a16="http://schemas.microsoft.com/office/drawing/2014/main" id="{565046E2-9AF4-4C09-BD6A-DBA5BE9FC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43"/>
              <a:ext cx="8" cy="4"/>
            </a:xfrm>
            <a:custGeom>
              <a:avLst/>
              <a:gdLst>
                <a:gd name="T0" fmla="*/ 2 w 17"/>
                <a:gd name="T1" fmla="*/ 1 h 8"/>
                <a:gd name="T2" fmla="*/ 0 w 17"/>
                <a:gd name="T3" fmla="*/ 1 h 8"/>
                <a:gd name="T4" fmla="*/ 2 w 1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17" y="2"/>
                  </a:moveTo>
                  <a:cubicBezTo>
                    <a:pt x="11" y="0"/>
                    <a:pt x="4" y="4"/>
                    <a:pt x="0" y="8"/>
                  </a:cubicBezTo>
                  <a:cubicBezTo>
                    <a:pt x="2" y="1"/>
                    <a:pt x="10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3" name="Freeform 567">
              <a:extLst>
                <a:ext uri="{FF2B5EF4-FFF2-40B4-BE49-F238E27FC236}">
                  <a16:creationId xmlns:a16="http://schemas.microsoft.com/office/drawing/2014/main" id="{2301E1BB-8388-463D-9047-D7EAFD553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324"/>
              <a:ext cx="7" cy="11"/>
            </a:xfrm>
            <a:custGeom>
              <a:avLst/>
              <a:gdLst>
                <a:gd name="T0" fmla="*/ 2 w 13"/>
                <a:gd name="T1" fmla="*/ 0 h 22"/>
                <a:gd name="T2" fmla="*/ 1 w 13"/>
                <a:gd name="T3" fmla="*/ 3 h 22"/>
                <a:gd name="T4" fmla="*/ 1 w 13"/>
                <a:gd name="T5" fmla="*/ 2 h 22"/>
                <a:gd name="T6" fmla="*/ 2 w 13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0"/>
                  </a:moveTo>
                  <a:cubicBezTo>
                    <a:pt x="4" y="2"/>
                    <a:pt x="3" y="16"/>
                    <a:pt x="7" y="22"/>
                  </a:cubicBezTo>
                  <a:cubicBezTo>
                    <a:pt x="3" y="19"/>
                    <a:pt x="0" y="16"/>
                    <a:pt x="1" y="11"/>
                  </a:cubicBezTo>
                  <a:cubicBezTo>
                    <a:pt x="2" y="7"/>
                    <a:pt x="6" y="1"/>
                    <a:pt x="10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4" name="Freeform 568">
              <a:extLst>
                <a:ext uri="{FF2B5EF4-FFF2-40B4-BE49-F238E27FC236}">
                  <a16:creationId xmlns:a16="http://schemas.microsoft.com/office/drawing/2014/main" id="{C23DDD31-B73E-4726-B9E9-667773A58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306"/>
              <a:ext cx="8" cy="10"/>
            </a:xfrm>
            <a:custGeom>
              <a:avLst/>
              <a:gdLst>
                <a:gd name="T0" fmla="*/ 2 w 15"/>
                <a:gd name="T1" fmla="*/ 0 h 21"/>
                <a:gd name="T2" fmla="*/ 2 w 15"/>
                <a:gd name="T3" fmla="*/ 2 h 21"/>
                <a:gd name="T4" fmla="*/ 2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4" y="0"/>
                  </a:moveTo>
                  <a:cubicBezTo>
                    <a:pt x="8" y="8"/>
                    <a:pt x="11" y="13"/>
                    <a:pt x="15" y="21"/>
                  </a:cubicBezTo>
                  <a:cubicBezTo>
                    <a:pt x="10" y="18"/>
                    <a:pt x="0" y="5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5" name="Freeform 569">
              <a:extLst>
                <a:ext uri="{FF2B5EF4-FFF2-40B4-BE49-F238E27FC236}">
                  <a16:creationId xmlns:a16="http://schemas.microsoft.com/office/drawing/2014/main" id="{9CD74304-0A1B-4173-88ED-01E0B960F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296"/>
              <a:ext cx="5" cy="8"/>
            </a:xfrm>
            <a:custGeom>
              <a:avLst/>
              <a:gdLst>
                <a:gd name="T0" fmla="*/ 1 w 9"/>
                <a:gd name="T1" fmla="*/ 0 h 16"/>
                <a:gd name="T2" fmla="*/ 2 w 9"/>
                <a:gd name="T3" fmla="*/ 2 h 16"/>
                <a:gd name="T4" fmla="*/ 1 w 9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8" y="0"/>
                  </a:moveTo>
                  <a:cubicBezTo>
                    <a:pt x="6" y="7"/>
                    <a:pt x="5" y="11"/>
                    <a:pt x="9" y="16"/>
                  </a:cubicBezTo>
                  <a:cubicBezTo>
                    <a:pt x="4" y="15"/>
                    <a:pt x="0" y="3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6" name="Freeform 570">
              <a:extLst>
                <a:ext uri="{FF2B5EF4-FFF2-40B4-BE49-F238E27FC236}">
                  <a16:creationId xmlns:a16="http://schemas.microsoft.com/office/drawing/2014/main" id="{F8E89CDB-E5A1-404F-94E1-D0C0902E8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296"/>
              <a:ext cx="5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2" y="6"/>
                    <a:pt x="7" y="13"/>
                    <a:pt x="11" y="17"/>
                  </a:cubicBezTo>
                  <a:cubicBezTo>
                    <a:pt x="5" y="16"/>
                    <a:pt x="0" y="7"/>
                    <a:pt x="3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7" name="Freeform 571">
              <a:extLst>
                <a:ext uri="{FF2B5EF4-FFF2-40B4-BE49-F238E27FC236}">
                  <a16:creationId xmlns:a16="http://schemas.microsoft.com/office/drawing/2014/main" id="{023F19A9-958D-4E25-B7BC-EAF086441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07"/>
              <a:ext cx="9" cy="9"/>
            </a:xfrm>
            <a:custGeom>
              <a:avLst/>
              <a:gdLst>
                <a:gd name="T0" fmla="*/ 2 w 19"/>
                <a:gd name="T1" fmla="*/ 1 h 17"/>
                <a:gd name="T2" fmla="*/ 1 w 19"/>
                <a:gd name="T3" fmla="*/ 3 h 17"/>
                <a:gd name="T4" fmla="*/ 2 w 19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9" y="3"/>
                  </a:moveTo>
                  <a:cubicBezTo>
                    <a:pt x="11" y="3"/>
                    <a:pt x="7" y="9"/>
                    <a:pt x="8" y="17"/>
                  </a:cubicBezTo>
                  <a:cubicBezTo>
                    <a:pt x="0" y="11"/>
                    <a:pt x="9" y="0"/>
                    <a:pt x="17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8" name="Freeform 572">
              <a:extLst>
                <a:ext uri="{FF2B5EF4-FFF2-40B4-BE49-F238E27FC236}">
                  <a16:creationId xmlns:a16="http://schemas.microsoft.com/office/drawing/2014/main" id="{CBFD5B04-3E5D-4371-92CC-81858F56E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401"/>
              <a:ext cx="8" cy="6"/>
            </a:xfrm>
            <a:custGeom>
              <a:avLst/>
              <a:gdLst>
                <a:gd name="T0" fmla="*/ 0 w 16"/>
                <a:gd name="T1" fmla="*/ 1 h 12"/>
                <a:gd name="T2" fmla="*/ 2 w 16"/>
                <a:gd name="T3" fmla="*/ 2 h 12"/>
                <a:gd name="T4" fmla="*/ 1 w 1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2"/>
                  </a:moveTo>
                  <a:cubicBezTo>
                    <a:pt x="8" y="4"/>
                    <a:pt x="11" y="5"/>
                    <a:pt x="16" y="12"/>
                  </a:cubicBezTo>
                  <a:cubicBezTo>
                    <a:pt x="14" y="4"/>
                    <a:pt x="9" y="1"/>
                    <a:pt x="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9" name="Freeform 573">
              <a:extLst>
                <a:ext uri="{FF2B5EF4-FFF2-40B4-BE49-F238E27FC236}">
                  <a16:creationId xmlns:a16="http://schemas.microsoft.com/office/drawing/2014/main" id="{57C49947-F201-4F09-9483-67092FDF5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3" y="2"/>
                    <a:pt x="10" y="3"/>
                    <a:pt x="15" y="4"/>
                  </a:cubicBezTo>
                  <a:cubicBezTo>
                    <a:pt x="9" y="0"/>
                    <a:pt x="3" y="0"/>
                    <a:pt x="0" y="7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0" name="Freeform 574">
              <a:extLst>
                <a:ext uri="{FF2B5EF4-FFF2-40B4-BE49-F238E27FC236}">
                  <a16:creationId xmlns:a16="http://schemas.microsoft.com/office/drawing/2014/main" id="{96CBED86-BFB4-4DB2-B711-00ADD2BE1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76"/>
              <a:ext cx="9" cy="14"/>
            </a:xfrm>
            <a:custGeom>
              <a:avLst/>
              <a:gdLst>
                <a:gd name="T0" fmla="*/ 3 w 17"/>
                <a:gd name="T1" fmla="*/ 1 h 28"/>
                <a:gd name="T2" fmla="*/ 1 w 17"/>
                <a:gd name="T3" fmla="*/ 2 h 28"/>
                <a:gd name="T4" fmla="*/ 2 w 17"/>
                <a:gd name="T5" fmla="*/ 4 h 28"/>
                <a:gd name="T6" fmla="*/ 1 w 17"/>
                <a:gd name="T7" fmla="*/ 2 h 28"/>
                <a:gd name="T8" fmla="*/ 2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7" y="2"/>
                  </a:moveTo>
                  <a:cubicBezTo>
                    <a:pt x="11" y="0"/>
                    <a:pt x="7" y="10"/>
                    <a:pt x="6" y="14"/>
                  </a:cubicBezTo>
                  <a:cubicBezTo>
                    <a:pt x="4" y="20"/>
                    <a:pt x="6" y="24"/>
                    <a:pt x="9" y="28"/>
                  </a:cubicBezTo>
                  <a:cubicBezTo>
                    <a:pt x="2" y="26"/>
                    <a:pt x="0" y="19"/>
                    <a:pt x="1" y="13"/>
                  </a:cubicBezTo>
                  <a:cubicBezTo>
                    <a:pt x="3" y="4"/>
                    <a:pt x="8" y="5"/>
                    <a:pt x="14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1" name="Freeform 575">
              <a:extLst>
                <a:ext uri="{FF2B5EF4-FFF2-40B4-BE49-F238E27FC236}">
                  <a16:creationId xmlns:a16="http://schemas.microsoft.com/office/drawing/2014/main" id="{32B4DC62-557A-4DA3-9C75-1F6169340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350"/>
              <a:ext cx="3" cy="7"/>
            </a:xfrm>
            <a:custGeom>
              <a:avLst/>
              <a:gdLst>
                <a:gd name="T0" fmla="*/ 1 w 6"/>
                <a:gd name="T1" fmla="*/ 0 h 14"/>
                <a:gd name="T2" fmla="*/ 1 w 6"/>
                <a:gd name="T3" fmla="*/ 2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2" y="4"/>
                    <a:pt x="4" y="9"/>
                    <a:pt x="5" y="14"/>
                  </a:cubicBezTo>
                  <a:cubicBezTo>
                    <a:pt x="2" y="12"/>
                    <a:pt x="0" y="5"/>
                    <a:pt x="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2" name="Freeform 576">
              <a:extLst>
                <a:ext uri="{FF2B5EF4-FFF2-40B4-BE49-F238E27FC236}">
                  <a16:creationId xmlns:a16="http://schemas.microsoft.com/office/drawing/2014/main" id="{97FC35D3-017D-43B5-A714-C2EF9AE3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401"/>
              <a:ext cx="7" cy="6"/>
            </a:xfrm>
            <a:custGeom>
              <a:avLst/>
              <a:gdLst>
                <a:gd name="T0" fmla="*/ 2 w 13"/>
                <a:gd name="T1" fmla="*/ 0 h 12"/>
                <a:gd name="T2" fmla="*/ 1 w 13"/>
                <a:gd name="T3" fmla="*/ 2 h 12"/>
                <a:gd name="T4" fmla="*/ 2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7" y="0"/>
                    <a:pt x="4" y="7"/>
                    <a:pt x="3" y="12"/>
                  </a:cubicBezTo>
                  <a:cubicBezTo>
                    <a:pt x="0" y="6"/>
                    <a:pt x="7" y="0"/>
                    <a:pt x="1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3" name="Freeform 577">
              <a:extLst>
                <a:ext uri="{FF2B5EF4-FFF2-40B4-BE49-F238E27FC236}">
                  <a16:creationId xmlns:a16="http://schemas.microsoft.com/office/drawing/2014/main" id="{85544DBD-44C1-4960-A6C4-1C5469A6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239"/>
              <a:ext cx="121" cy="261"/>
            </a:xfrm>
            <a:custGeom>
              <a:avLst/>
              <a:gdLst>
                <a:gd name="T0" fmla="*/ 30 w 245"/>
                <a:gd name="T1" fmla="*/ 0 h 527"/>
                <a:gd name="T2" fmla="*/ 6 w 245"/>
                <a:gd name="T3" fmla="*/ 21 h 527"/>
                <a:gd name="T4" fmla="*/ 0 w 245"/>
                <a:gd name="T5" fmla="*/ 44 h 527"/>
                <a:gd name="T6" fmla="*/ 3 w 245"/>
                <a:gd name="T7" fmla="*/ 64 h 527"/>
                <a:gd name="T8" fmla="*/ 4 w 245"/>
                <a:gd name="T9" fmla="*/ 40 h 527"/>
                <a:gd name="T10" fmla="*/ 12 w 245"/>
                <a:gd name="T11" fmla="*/ 17 h 527"/>
                <a:gd name="T12" fmla="*/ 30 w 245"/>
                <a:gd name="T13" fmla="*/ 0 h 5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5" h="527">
                  <a:moveTo>
                    <a:pt x="245" y="2"/>
                  </a:moveTo>
                  <a:cubicBezTo>
                    <a:pt x="153" y="9"/>
                    <a:pt x="86" y="95"/>
                    <a:pt x="51" y="173"/>
                  </a:cubicBezTo>
                  <a:cubicBezTo>
                    <a:pt x="26" y="229"/>
                    <a:pt x="7" y="298"/>
                    <a:pt x="4" y="359"/>
                  </a:cubicBezTo>
                  <a:cubicBezTo>
                    <a:pt x="0" y="418"/>
                    <a:pt x="15" y="470"/>
                    <a:pt x="25" y="527"/>
                  </a:cubicBezTo>
                  <a:cubicBezTo>
                    <a:pt x="3" y="470"/>
                    <a:pt x="19" y="385"/>
                    <a:pt x="32" y="327"/>
                  </a:cubicBezTo>
                  <a:cubicBezTo>
                    <a:pt x="47" y="262"/>
                    <a:pt x="72" y="198"/>
                    <a:pt x="103" y="140"/>
                  </a:cubicBezTo>
                  <a:cubicBezTo>
                    <a:pt x="132" y="86"/>
                    <a:pt x="178" y="10"/>
                    <a:pt x="244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4" name="Freeform 578">
              <a:extLst>
                <a:ext uri="{FF2B5EF4-FFF2-40B4-BE49-F238E27FC236}">
                  <a16:creationId xmlns:a16="http://schemas.microsoft.com/office/drawing/2014/main" id="{F4FCFBCE-D661-42EE-95D3-D97426228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53"/>
              <a:ext cx="45" cy="152"/>
            </a:xfrm>
            <a:custGeom>
              <a:avLst/>
              <a:gdLst>
                <a:gd name="T0" fmla="*/ 4 w 91"/>
                <a:gd name="T1" fmla="*/ 0 h 308"/>
                <a:gd name="T2" fmla="*/ 8 w 91"/>
                <a:gd name="T3" fmla="*/ 6 h 308"/>
                <a:gd name="T4" fmla="*/ 9 w 91"/>
                <a:gd name="T5" fmla="*/ 18 h 308"/>
                <a:gd name="T6" fmla="*/ 4 w 91"/>
                <a:gd name="T7" fmla="*/ 30 h 308"/>
                <a:gd name="T8" fmla="*/ 0 w 91"/>
                <a:gd name="T9" fmla="*/ 37 h 308"/>
                <a:gd name="T10" fmla="*/ 6 w 91"/>
                <a:gd name="T11" fmla="*/ 31 h 308"/>
                <a:gd name="T12" fmla="*/ 10 w 91"/>
                <a:gd name="T13" fmla="*/ 26 h 308"/>
                <a:gd name="T14" fmla="*/ 11 w 91"/>
                <a:gd name="T15" fmla="*/ 14 h 308"/>
                <a:gd name="T16" fmla="*/ 8 w 91"/>
                <a:gd name="T17" fmla="*/ 5 h 308"/>
                <a:gd name="T18" fmla="*/ 5 w 91"/>
                <a:gd name="T19" fmla="*/ 0 h 3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308">
                  <a:moveTo>
                    <a:pt x="37" y="0"/>
                  </a:moveTo>
                  <a:cubicBezTo>
                    <a:pt x="45" y="18"/>
                    <a:pt x="58" y="34"/>
                    <a:pt x="66" y="52"/>
                  </a:cubicBezTo>
                  <a:cubicBezTo>
                    <a:pt x="80" y="83"/>
                    <a:pt x="81" y="118"/>
                    <a:pt x="75" y="151"/>
                  </a:cubicBezTo>
                  <a:cubicBezTo>
                    <a:pt x="68" y="185"/>
                    <a:pt x="57" y="218"/>
                    <a:pt x="39" y="247"/>
                  </a:cubicBezTo>
                  <a:cubicBezTo>
                    <a:pt x="27" y="267"/>
                    <a:pt x="15" y="292"/>
                    <a:pt x="0" y="308"/>
                  </a:cubicBezTo>
                  <a:cubicBezTo>
                    <a:pt x="20" y="299"/>
                    <a:pt x="35" y="275"/>
                    <a:pt x="50" y="259"/>
                  </a:cubicBezTo>
                  <a:cubicBezTo>
                    <a:pt x="63" y="245"/>
                    <a:pt x="74" y="233"/>
                    <a:pt x="80" y="214"/>
                  </a:cubicBezTo>
                  <a:cubicBezTo>
                    <a:pt x="89" y="184"/>
                    <a:pt x="91" y="150"/>
                    <a:pt x="90" y="120"/>
                  </a:cubicBezTo>
                  <a:cubicBezTo>
                    <a:pt x="89" y="94"/>
                    <a:pt x="84" y="66"/>
                    <a:pt x="69" y="44"/>
                  </a:cubicBezTo>
                  <a:cubicBezTo>
                    <a:pt x="60" y="31"/>
                    <a:pt x="50" y="18"/>
                    <a:pt x="40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5" name="Freeform 579">
              <a:extLst>
                <a:ext uri="{FF2B5EF4-FFF2-40B4-BE49-F238E27FC236}">
                  <a16:creationId xmlns:a16="http://schemas.microsoft.com/office/drawing/2014/main" id="{FC050E54-A2BA-415F-9E31-42571659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55"/>
              <a:ext cx="11" cy="10"/>
            </a:xfrm>
            <a:custGeom>
              <a:avLst/>
              <a:gdLst>
                <a:gd name="T0" fmla="*/ 3 w 22"/>
                <a:gd name="T1" fmla="*/ 2 h 20"/>
                <a:gd name="T2" fmla="*/ 2 w 22"/>
                <a:gd name="T3" fmla="*/ 3 h 20"/>
                <a:gd name="T4" fmla="*/ 1 w 22"/>
                <a:gd name="T5" fmla="*/ 1 h 20"/>
                <a:gd name="T6" fmla="*/ 2 w 22"/>
                <a:gd name="T7" fmla="*/ 1 h 20"/>
                <a:gd name="T8" fmla="*/ 3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1" y="12"/>
                  </a:moveTo>
                  <a:cubicBezTo>
                    <a:pt x="20" y="17"/>
                    <a:pt x="15" y="20"/>
                    <a:pt x="9" y="19"/>
                  </a:cubicBezTo>
                  <a:cubicBezTo>
                    <a:pt x="4" y="18"/>
                    <a:pt x="0" y="13"/>
                    <a:pt x="1" y="8"/>
                  </a:cubicBezTo>
                  <a:cubicBezTo>
                    <a:pt x="2" y="3"/>
                    <a:pt x="7" y="0"/>
                    <a:pt x="13" y="1"/>
                  </a:cubicBezTo>
                  <a:cubicBezTo>
                    <a:pt x="19" y="2"/>
                    <a:pt x="22" y="7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6" name="Freeform 580">
              <a:extLst>
                <a:ext uri="{FF2B5EF4-FFF2-40B4-BE49-F238E27FC236}">
                  <a16:creationId xmlns:a16="http://schemas.microsoft.com/office/drawing/2014/main" id="{2A1EE5BD-D9B6-475C-BA53-FF34FE6EC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248"/>
              <a:ext cx="7" cy="8"/>
            </a:xfrm>
            <a:custGeom>
              <a:avLst/>
              <a:gdLst>
                <a:gd name="T0" fmla="*/ 1 w 15"/>
                <a:gd name="T1" fmla="*/ 1 h 17"/>
                <a:gd name="T2" fmla="*/ 0 w 15"/>
                <a:gd name="T3" fmla="*/ 2 h 17"/>
                <a:gd name="T4" fmla="*/ 0 w 15"/>
                <a:gd name="T5" fmla="*/ 0 h 17"/>
                <a:gd name="T6" fmla="*/ 1 w 15"/>
                <a:gd name="T7" fmla="*/ 0 h 17"/>
                <a:gd name="T8" fmla="*/ 1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10" y="17"/>
                    <a:pt x="6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9" y="0"/>
                  </a:cubicBezTo>
                  <a:cubicBezTo>
                    <a:pt x="13" y="1"/>
                    <a:pt x="15" y="5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7" name="Freeform 581">
              <a:extLst>
                <a:ext uri="{FF2B5EF4-FFF2-40B4-BE49-F238E27FC236}">
                  <a16:creationId xmlns:a16="http://schemas.microsoft.com/office/drawing/2014/main" id="{08B212B5-C511-463C-BA68-06E07881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474"/>
              <a:ext cx="80" cy="77"/>
            </a:xfrm>
            <a:custGeom>
              <a:avLst/>
              <a:gdLst>
                <a:gd name="T0" fmla="*/ 18 w 161"/>
                <a:gd name="T1" fmla="*/ 17 h 155"/>
                <a:gd name="T2" fmla="*/ 6 w 161"/>
                <a:gd name="T3" fmla="*/ 13 h 155"/>
                <a:gd name="T4" fmla="*/ 2 w 161"/>
                <a:gd name="T5" fmla="*/ 2 h 155"/>
                <a:gd name="T6" fmla="*/ 13 w 161"/>
                <a:gd name="T7" fmla="*/ 5 h 155"/>
                <a:gd name="T8" fmla="*/ 18 w 161"/>
                <a:gd name="T9" fmla="*/ 17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55">
                  <a:moveTo>
                    <a:pt x="144" y="137"/>
                  </a:moveTo>
                  <a:cubicBezTo>
                    <a:pt x="128" y="155"/>
                    <a:pt x="86" y="142"/>
                    <a:pt x="50" y="110"/>
                  </a:cubicBezTo>
                  <a:cubicBezTo>
                    <a:pt x="15" y="77"/>
                    <a:pt x="0" y="36"/>
                    <a:pt x="17" y="18"/>
                  </a:cubicBezTo>
                  <a:cubicBezTo>
                    <a:pt x="33" y="0"/>
                    <a:pt x="75" y="12"/>
                    <a:pt x="111" y="45"/>
                  </a:cubicBezTo>
                  <a:cubicBezTo>
                    <a:pt x="146" y="78"/>
                    <a:pt x="161" y="119"/>
                    <a:pt x="144" y="137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8" name="Freeform 582">
              <a:extLst>
                <a:ext uri="{FF2B5EF4-FFF2-40B4-BE49-F238E27FC236}">
                  <a16:creationId xmlns:a16="http://schemas.microsoft.com/office/drawing/2014/main" id="{0375C000-3E60-4775-A1A2-F58A3C86F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185"/>
              <a:ext cx="61" cy="65"/>
            </a:xfrm>
            <a:custGeom>
              <a:avLst/>
              <a:gdLst>
                <a:gd name="T0" fmla="*/ 11 w 124"/>
                <a:gd name="T1" fmla="*/ 11 h 131"/>
                <a:gd name="T2" fmla="*/ 2 w 124"/>
                <a:gd name="T3" fmla="*/ 14 h 131"/>
                <a:gd name="T4" fmla="*/ 3 w 124"/>
                <a:gd name="T5" fmla="*/ 4 h 131"/>
                <a:gd name="T6" fmla="*/ 13 w 124"/>
                <a:gd name="T7" fmla="*/ 2 h 131"/>
                <a:gd name="T8" fmla="*/ 11 w 124"/>
                <a:gd name="T9" fmla="*/ 1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131">
                  <a:moveTo>
                    <a:pt x="93" y="94"/>
                  </a:moveTo>
                  <a:cubicBezTo>
                    <a:pt x="69" y="121"/>
                    <a:pt x="35" y="131"/>
                    <a:pt x="18" y="116"/>
                  </a:cubicBezTo>
                  <a:cubicBezTo>
                    <a:pt x="0" y="100"/>
                    <a:pt x="6" y="65"/>
                    <a:pt x="31" y="38"/>
                  </a:cubicBezTo>
                  <a:cubicBezTo>
                    <a:pt x="55" y="10"/>
                    <a:pt x="89" y="0"/>
                    <a:pt x="106" y="16"/>
                  </a:cubicBezTo>
                  <a:cubicBezTo>
                    <a:pt x="124" y="31"/>
                    <a:pt x="118" y="66"/>
                    <a:pt x="93" y="94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9" name="Freeform 583">
              <a:extLst>
                <a:ext uri="{FF2B5EF4-FFF2-40B4-BE49-F238E27FC236}">
                  <a16:creationId xmlns:a16="http://schemas.microsoft.com/office/drawing/2014/main" id="{FFEF948C-79DC-4E0D-80C5-2F7875A01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484"/>
              <a:ext cx="38" cy="47"/>
            </a:xfrm>
            <a:custGeom>
              <a:avLst/>
              <a:gdLst>
                <a:gd name="T0" fmla="*/ 2 w 75"/>
                <a:gd name="T1" fmla="*/ 0 h 96"/>
                <a:gd name="T2" fmla="*/ 1 w 75"/>
                <a:gd name="T3" fmla="*/ 2 h 96"/>
                <a:gd name="T4" fmla="*/ 3 w 75"/>
                <a:gd name="T5" fmla="*/ 6 h 96"/>
                <a:gd name="T6" fmla="*/ 7 w 75"/>
                <a:gd name="T7" fmla="*/ 10 h 96"/>
                <a:gd name="T8" fmla="*/ 9 w 75"/>
                <a:gd name="T9" fmla="*/ 11 h 96"/>
                <a:gd name="T10" fmla="*/ 9 w 75"/>
                <a:gd name="T11" fmla="*/ 8 h 96"/>
                <a:gd name="T12" fmla="*/ 5 w 75"/>
                <a:gd name="T13" fmla="*/ 1 h 96"/>
                <a:gd name="T14" fmla="*/ 2 w 75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6">
                  <a:moveTo>
                    <a:pt x="14" y="0"/>
                  </a:moveTo>
                  <a:cubicBezTo>
                    <a:pt x="6" y="3"/>
                    <a:pt x="0" y="7"/>
                    <a:pt x="1" y="16"/>
                  </a:cubicBezTo>
                  <a:cubicBezTo>
                    <a:pt x="2" y="31"/>
                    <a:pt x="11" y="44"/>
                    <a:pt x="19" y="56"/>
                  </a:cubicBezTo>
                  <a:cubicBezTo>
                    <a:pt x="27" y="68"/>
                    <a:pt x="38" y="80"/>
                    <a:pt x="51" y="88"/>
                  </a:cubicBezTo>
                  <a:cubicBezTo>
                    <a:pt x="55" y="90"/>
                    <a:pt x="64" y="96"/>
                    <a:pt x="69" y="93"/>
                  </a:cubicBezTo>
                  <a:cubicBezTo>
                    <a:pt x="75" y="90"/>
                    <a:pt x="72" y="77"/>
                    <a:pt x="71" y="72"/>
                  </a:cubicBezTo>
                  <a:cubicBezTo>
                    <a:pt x="66" y="50"/>
                    <a:pt x="58" y="18"/>
                    <a:pt x="35" y="8"/>
                  </a:cubicBezTo>
                  <a:cubicBezTo>
                    <a:pt x="28" y="5"/>
                    <a:pt x="20" y="4"/>
                    <a:pt x="14" y="1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0" name="Freeform 584">
              <a:extLst>
                <a:ext uri="{FF2B5EF4-FFF2-40B4-BE49-F238E27FC236}">
                  <a16:creationId xmlns:a16="http://schemas.microsoft.com/office/drawing/2014/main" id="{DD28D048-6964-4D95-9311-2D7ABD51A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190"/>
              <a:ext cx="34" cy="42"/>
            </a:xfrm>
            <a:custGeom>
              <a:avLst/>
              <a:gdLst>
                <a:gd name="T0" fmla="*/ 7 w 69"/>
                <a:gd name="T1" fmla="*/ 1 h 85"/>
                <a:gd name="T2" fmla="*/ 1 w 69"/>
                <a:gd name="T3" fmla="*/ 4 h 85"/>
                <a:gd name="T4" fmla="*/ 0 w 69"/>
                <a:gd name="T5" fmla="*/ 9 h 85"/>
                <a:gd name="T6" fmla="*/ 4 w 69"/>
                <a:gd name="T7" fmla="*/ 9 h 85"/>
                <a:gd name="T8" fmla="*/ 7 w 69"/>
                <a:gd name="T9" fmla="*/ 1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85">
                  <a:moveTo>
                    <a:pt x="56" y="15"/>
                  </a:moveTo>
                  <a:cubicBezTo>
                    <a:pt x="39" y="0"/>
                    <a:pt x="20" y="24"/>
                    <a:pt x="12" y="37"/>
                  </a:cubicBezTo>
                  <a:cubicBezTo>
                    <a:pt x="6" y="47"/>
                    <a:pt x="0" y="63"/>
                    <a:pt x="6" y="74"/>
                  </a:cubicBezTo>
                  <a:cubicBezTo>
                    <a:pt x="13" y="85"/>
                    <a:pt x="29" y="81"/>
                    <a:pt x="38" y="74"/>
                  </a:cubicBezTo>
                  <a:cubicBezTo>
                    <a:pt x="52" y="64"/>
                    <a:pt x="69" y="30"/>
                    <a:pt x="56" y="15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1" name="Freeform 585">
              <a:extLst>
                <a:ext uri="{FF2B5EF4-FFF2-40B4-BE49-F238E27FC236}">
                  <a16:creationId xmlns:a16="http://schemas.microsoft.com/office/drawing/2014/main" id="{46B89256-CB34-4480-BAB4-BC8A19EA6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2"/>
              <a:ext cx="185" cy="278"/>
            </a:xfrm>
            <a:custGeom>
              <a:avLst/>
              <a:gdLst>
                <a:gd name="T0" fmla="*/ 16 w 372"/>
                <a:gd name="T1" fmla="*/ 9 h 561"/>
                <a:gd name="T2" fmla="*/ 25 w 372"/>
                <a:gd name="T3" fmla="*/ 6 h 561"/>
                <a:gd name="T4" fmla="*/ 34 w 372"/>
                <a:gd name="T5" fmla="*/ 1 h 561"/>
                <a:gd name="T6" fmla="*/ 32 w 372"/>
                <a:gd name="T7" fmla="*/ 8 h 561"/>
                <a:gd name="T8" fmla="*/ 36 w 372"/>
                <a:gd name="T9" fmla="*/ 4 h 561"/>
                <a:gd name="T10" fmla="*/ 41 w 372"/>
                <a:gd name="T11" fmla="*/ 2 h 561"/>
                <a:gd name="T12" fmla="*/ 35 w 372"/>
                <a:gd name="T13" fmla="*/ 9 h 561"/>
                <a:gd name="T14" fmla="*/ 45 w 372"/>
                <a:gd name="T15" fmla="*/ 5 h 561"/>
                <a:gd name="T16" fmla="*/ 38 w 372"/>
                <a:gd name="T17" fmla="*/ 12 h 561"/>
                <a:gd name="T18" fmla="*/ 33 w 372"/>
                <a:gd name="T19" fmla="*/ 16 h 561"/>
                <a:gd name="T20" fmla="*/ 32 w 372"/>
                <a:gd name="T21" fmla="*/ 18 h 561"/>
                <a:gd name="T22" fmla="*/ 35 w 372"/>
                <a:gd name="T23" fmla="*/ 17 h 561"/>
                <a:gd name="T24" fmla="*/ 31 w 372"/>
                <a:gd name="T25" fmla="*/ 25 h 561"/>
                <a:gd name="T26" fmla="*/ 27 w 372"/>
                <a:gd name="T27" fmla="*/ 36 h 561"/>
                <a:gd name="T28" fmla="*/ 25 w 372"/>
                <a:gd name="T29" fmla="*/ 47 h 561"/>
                <a:gd name="T30" fmla="*/ 23 w 372"/>
                <a:gd name="T31" fmla="*/ 49 h 561"/>
                <a:gd name="T32" fmla="*/ 21 w 372"/>
                <a:gd name="T33" fmla="*/ 49 h 561"/>
                <a:gd name="T34" fmla="*/ 21 w 372"/>
                <a:gd name="T35" fmla="*/ 53 h 561"/>
                <a:gd name="T36" fmla="*/ 20 w 372"/>
                <a:gd name="T37" fmla="*/ 58 h 561"/>
                <a:gd name="T38" fmla="*/ 18 w 372"/>
                <a:gd name="T39" fmla="*/ 57 h 561"/>
                <a:gd name="T40" fmla="*/ 16 w 372"/>
                <a:gd name="T41" fmla="*/ 51 h 561"/>
                <a:gd name="T42" fmla="*/ 13 w 372"/>
                <a:gd name="T43" fmla="*/ 56 h 561"/>
                <a:gd name="T44" fmla="*/ 12 w 372"/>
                <a:gd name="T45" fmla="*/ 60 h 561"/>
                <a:gd name="T46" fmla="*/ 11 w 372"/>
                <a:gd name="T47" fmla="*/ 65 h 561"/>
                <a:gd name="T48" fmla="*/ 8 w 372"/>
                <a:gd name="T49" fmla="*/ 62 h 561"/>
                <a:gd name="T50" fmla="*/ 6 w 372"/>
                <a:gd name="T51" fmla="*/ 52 h 561"/>
                <a:gd name="T52" fmla="*/ 3 w 372"/>
                <a:gd name="T53" fmla="*/ 56 h 561"/>
                <a:gd name="T54" fmla="*/ 0 w 372"/>
                <a:gd name="T55" fmla="*/ 59 h 561"/>
                <a:gd name="T56" fmla="*/ 0 w 372"/>
                <a:gd name="T57" fmla="*/ 56 h 561"/>
                <a:gd name="T58" fmla="*/ 1 w 372"/>
                <a:gd name="T59" fmla="*/ 50 h 561"/>
                <a:gd name="T60" fmla="*/ 6 w 372"/>
                <a:gd name="T61" fmla="*/ 40 h 561"/>
                <a:gd name="T62" fmla="*/ 13 w 372"/>
                <a:gd name="T63" fmla="*/ 27 h 561"/>
                <a:gd name="T64" fmla="*/ 13 w 372"/>
                <a:gd name="T65" fmla="*/ 25 h 561"/>
                <a:gd name="T66" fmla="*/ 15 w 372"/>
                <a:gd name="T67" fmla="*/ 21 h 561"/>
                <a:gd name="T68" fmla="*/ 17 w 372"/>
                <a:gd name="T69" fmla="*/ 18 h 561"/>
                <a:gd name="T70" fmla="*/ 14 w 372"/>
                <a:gd name="T71" fmla="*/ 18 h 561"/>
                <a:gd name="T72" fmla="*/ 12 w 372"/>
                <a:gd name="T73" fmla="*/ 14 h 561"/>
                <a:gd name="T74" fmla="*/ 16 w 372"/>
                <a:gd name="T75" fmla="*/ 8 h 561"/>
                <a:gd name="T76" fmla="*/ 16 w 372"/>
                <a:gd name="T77" fmla="*/ 9 h 5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2" h="561">
                  <a:moveTo>
                    <a:pt x="128" y="72"/>
                  </a:moveTo>
                  <a:cubicBezTo>
                    <a:pt x="146" y="84"/>
                    <a:pt x="184" y="58"/>
                    <a:pt x="201" y="49"/>
                  </a:cubicBezTo>
                  <a:cubicBezTo>
                    <a:pt x="215" y="42"/>
                    <a:pt x="261" y="0"/>
                    <a:pt x="277" y="10"/>
                  </a:cubicBezTo>
                  <a:cubicBezTo>
                    <a:pt x="292" y="20"/>
                    <a:pt x="240" y="62"/>
                    <a:pt x="257" y="64"/>
                  </a:cubicBezTo>
                  <a:cubicBezTo>
                    <a:pt x="266" y="65"/>
                    <a:pt x="285" y="37"/>
                    <a:pt x="292" y="32"/>
                  </a:cubicBezTo>
                  <a:cubicBezTo>
                    <a:pt x="301" y="26"/>
                    <a:pt x="319" y="15"/>
                    <a:pt x="330" y="19"/>
                  </a:cubicBezTo>
                  <a:cubicBezTo>
                    <a:pt x="320" y="36"/>
                    <a:pt x="288" y="57"/>
                    <a:pt x="288" y="78"/>
                  </a:cubicBezTo>
                  <a:cubicBezTo>
                    <a:pt x="294" y="79"/>
                    <a:pt x="372" y="9"/>
                    <a:pt x="364" y="46"/>
                  </a:cubicBezTo>
                  <a:cubicBezTo>
                    <a:pt x="360" y="69"/>
                    <a:pt x="324" y="91"/>
                    <a:pt x="307" y="103"/>
                  </a:cubicBezTo>
                  <a:cubicBezTo>
                    <a:pt x="295" y="112"/>
                    <a:pt x="280" y="118"/>
                    <a:pt x="269" y="129"/>
                  </a:cubicBezTo>
                  <a:cubicBezTo>
                    <a:pt x="266" y="131"/>
                    <a:pt x="257" y="141"/>
                    <a:pt x="260" y="145"/>
                  </a:cubicBezTo>
                  <a:cubicBezTo>
                    <a:pt x="264" y="151"/>
                    <a:pt x="277" y="136"/>
                    <a:pt x="285" y="141"/>
                  </a:cubicBezTo>
                  <a:cubicBezTo>
                    <a:pt x="301" y="152"/>
                    <a:pt x="257" y="191"/>
                    <a:pt x="250" y="201"/>
                  </a:cubicBezTo>
                  <a:cubicBezTo>
                    <a:pt x="232" y="231"/>
                    <a:pt x="226" y="264"/>
                    <a:pt x="220" y="298"/>
                  </a:cubicBezTo>
                  <a:cubicBezTo>
                    <a:pt x="216" y="324"/>
                    <a:pt x="216" y="356"/>
                    <a:pt x="206" y="381"/>
                  </a:cubicBezTo>
                  <a:cubicBezTo>
                    <a:pt x="203" y="391"/>
                    <a:pt x="197" y="401"/>
                    <a:pt x="186" y="403"/>
                  </a:cubicBezTo>
                  <a:cubicBezTo>
                    <a:pt x="177" y="404"/>
                    <a:pt x="177" y="395"/>
                    <a:pt x="171" y="404"/>
                  </a:cubicBezTo>
                  <a:cubicBezTo>
                    <a:pt x="168" y="410"/>
                    <a:pt x="171" y="426"/>
                    <a:pt x="171" y="433"/>
                  </a:cubicBezTo>
                  <a:cubicBezTo>
                    <a:pt x="170" y="447"/>
                    <a:pt x="173" y="471"/>
                    <a:pt x="164" y="483"/>
                  </a:cubicBezTo>
                  <a:cubicBezTo>
                    <a:pt x="152" y="498"/>
                    <a:pt x="148" y="484"/>
                    <a:pt x="146" y="472"/>
                  </a:cubicBezTo>
                  <a:cubicBezTo>
                    <a:pt x="142" y="453"/>
                    <a:pt x="140" y="430"/>
                    <a:pt x="129" y="413"/>
                  </a:cubicBezTo>
                  <a:cubicBezTo>
                    <a:pt x="117" y="427"/>
                    <a:pt x="112" y="445"/>
                    <a:pt x="107" y="462"/>
                  </a:cubicBezTo>
                  <a:cubicBezTo>
                    <a:pt x="104" y="474"/>
                    <a:pt x="101" y="486"/>
                    <a:pt x="98" y="498"/>
                  </a:cubicBezTo>
                  <a:cubicBezTo>
                    <a:pt x="95" y="509"/>
                    <a:pt x="97" y="529"/>
                    <a:pt x="91" y="539"/>
                  </a:cubicBezTo>
                  <a:cubicBezTo>
                    <a:pt x="76" y="561"/>
                    <a:pt x="69" y="522"/>
                    <a:pt x="66" y="512"/>
                  </a:cubicBezTo>
                  <a:cubicBezTo>
                    <a:pt x="59" y="485"/>
                    <a:pt x="63" y="451"/>
                    <a:pt x="52" y="426"/>
                  </a:cubicBezTo>
                  <a:cubicBezTo>
                    <a:pt x="38" y="433"/>
                    <a:pt x="33" y="452"/>
                    <a:pt x="27" y="465"/>
                  </a:cubicBezTo>
                  <a:cubicBezTo>
                    <a:pt x="23" y="475"/>
                    <a:pt x="17" y="503"/>
                    <a:pt x="5" y="489"/>
                  </a:cubicBezTo>
                  <a:cubicBezTo>
                    <a:pt x="0" y="484"/>
                    <a:pt x="5" y="464"/>
                    <a:pt x="5" y="458"/>
                  </a:cubicBezTo>
                  <a:cubicBezTo>
                    <a:pt x="7" y="440"/>
                    <a:pt x="9" y="422"/>
                    <a:pt x="13" y="405"/>
                  </a:cubicBezTo>
                  <a:cubicBezTo>
                    <a:pt x="19" y="376"/>
                    <a:pt x="32" y="349"/>
                    <a:pt x="51" y="326"/>
                  </a:cubicBezTo>
                  <a:cubicBezTo>
                    <a:pt x="73" y="298"/>
                    <a:pt x="109" y="258"/>
                    <a:pt x="108" y="218"/>
                  </a:cubicBezTo>
                  <a:cubicBezTo>
                    <a:pt x="108" y="214"/>
                    <a:pt x="104" y="208"/>
                    <a:pt x="104" y="204"/>
                  </a:cubicBezTo>
                  <a:cubicBezTo>
                    <a:pt x="106" y="194"/>
                    <a:pt x="119" y="183"/>
                    <a:pt x="126" y="176"/>
                  </a:cubicBezTo>
                  <a:cubicBezTo>
                    <a:pt x="131" y="171"/>
                    <a:pt x="144" y="159"/>
                    <a:pt x="140" y="151"/>
                  </a:cubicBezTo>
                  <a:cubicBezTo>
                    <a:pt x="135" y="140"/>
                    <a:pt x="126" y="151"/>
                    <a:pt x="117" y="150"/>
                  </a:cubicBezTo>
                  <a:cubicBezTo>
                    <a:pt x="100" y="150"/>
                    <a:pt x="99" y="133"/>
                    <a:pt x="100" y="119"/>
                  </a:cubicBezTo>
                  <a:cubicBezTo>
                    <a:pt x="102" y="105"/>
                    <a:pt x="105" y="58"/>
                    <a:pt x="130" y="67"/>
                  </a:cubicBezTo>
                  <a:cubicBezTo>
                    <a:pt x="130" y="70"/>
                    <a:pt x="130" y="73"/>
                    <a:pt x="130" y="75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2" name="Freeform 586">
              <a:extLst>
                <a:ext uri="{FF2B5EF4-FFF2-40B4-BE49-F238E27FC236}">
                  <a16:creationId xmlns:a16="http://schemas.microsoft.com/office/drawing/2014/main" id="{AB8EDCC1-E686-4E9D-92C9-6E2BD37B4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166"/>
              <a:ext cx="282" cy="391"/>
            </a:xfrm>
            <a:custGeom>
              <a:avLst/>
              <a:gdLst>
                <a:gd name="T0" fmla="*/ 70 w 568"/>
                <a:gd name="T1" fmla="*/ 5 h 787"/>
                <a:gd name="T2" fmla="*/ 47 w 568"/>
                <a:gd name="T3" fmla="*/ 3 h 787"/>
                <a:gd name="T4" fmla="*/ 30 w 568"/>
                <a:gd name="T5" fmla="*/ 19 h 787"/>
                <a:gd name="T6" fmla="*/ 19 w 568"/>
                <a:gd name="T7" fmla="*/ 26 h 787"/>
                <a:gd name="T8" fmla="*/ 14 w 568"/>
                <a:gd name="T9" fmla="*/ 37 h 787"/>
                <a:gd name="T10" fmla="*/ 2 w 568"/>
                <a:gd name="T11" fmla="*/ 59 h 787"/>
                <a:gd name="T12" fmla="*/ 4 w 568"/>
                <a:gd name="T13" fmla="*/ 80 h 787"/>
                <a:gd name="T14" fmla="*/ 10 w 568"/>
                <a:gd name="T15" fmla="*/ 88 h 787"/>
                <a:gd name="T16" fmla="*/ 16 w 568"/>
                <a:gd name="T17" fmla="*/ 96 h 787"/>
                <a:gd name="T18" fmla="*/ 11 w 568"/>
                <a:gd name="T19" fmla="*/ 59 h 787"/>
                <a:gd name="T20" fmla="*/ 19 w 568"/>
                <a:gd name="T21" fmla="*/ 43 h 787"/>
                <a:gd name="T22" fmla="*/ 27 w 568"/>
                <a:gd name="T23" fmla="*/ 29 h 787"/>
                <a:gd name="T24" fmla="*/ 41 w 568"/>
                <a:gd name="T25" fmla="*/ 18 h 787"/>
                <a:gd name="T26" fmla="*/ 53 w 568"/>
                <a:gd name="T27" fmla="*/ 7 h 787"/>
                <a:gd name="T28" fmla="*/ 62 w 568"/>
                <a:gd name="T29" fmla="*/ 3 h 787"/>
                <a:gd name="T30" fmla="*/ 70 w 568"/>
                <a:gd name="T31" fmla="*/ 6 h 7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8" h="787">
                  <a:moveTo>
                    <a:pt x="568" y="47"/>
                  </a:moveTo>
                  <a:cubicBezTo>
                    <a:pt x="512" y="12"/>
                    <a:pt x="451" y="0"/>
                    <a:pt x="385" y="24"/>
                  </a:cubicBezTo>
                  <a:cubicBezTo>
                    <a:pt x="329" y="44"/>
                    <a:pt x="285" y="116"/>
                    <a:pt x="244" y="157"/>
                  </a:cubicBezTo>
                  <a:cubicBezTo>
                    <a:pt x="217" y="183"/>
                    <a:pt x="185" y="193"/>
                    <a:pt x="158" y="216"/>
                  </a:cubicBezTo>
                  <a:cubicBezTo>
                    <a:pt x="135" y="236"/>
                    <a:pt x="129" y="271"/>
                    <a:pt x="119" y="298"/>
                  </a:cubicBezTo>
                  <a:cubicBezTo>
                    <a:pt x="95" y="361"/>
                    <a:pt x="49" y="416"/>
                    <a:pt x="23" y="478"/>
                  </a:cubicBezTo>
                  <a:cubicBezTo>
                    <a:pt x="0" y="534"/>
                    <a:pt x="12" y="604"/>
                    <a:pt x="36" y="658"/>
                  </a:cubicBezTo>
                  <a:cubicBezTo>
                    <a:pt x="47" y="681"/>
                    <a:pt x="64" y="700"/>
                    <a:pt x="80" y="720"/>
                  </a:cubicBezTo>
                  <a:cubicBezTo>
                    <a:pt x="99" y="742"/>
                    <a:pt x="112" y="769"/>
                    <a:pt x="133" y="787"/>
                  </a:cubicBezTo>
                  <a:cubicBezTo>
                    <a:pt x="85" y="701"/>
                    <a:pt x="44" y="580"/>
                    <a:pt x="89" y="484"/>
                  </a:cubicBezTo>
                  <a:cubicBezTo>
                    <a:pt x="111" y="440"/>
                    <a:pt x="136" y="396"/>
                    <a:pt x="159" y="352"/>
                  </a:cubicBezTo>
                  <a:cubicBezTo>
                    <a:pt x="178" y="313"/>
                    <a:pt x="191" y="271"/>
                    <a:pt x="222" y="238"/>
                  </a:cubicBezTo>
                  <a:cubicBezTo>
                    <a:pt x="254" y="204"/>
                    <a:pt x="301" y="178"/>
                    <a:pt x="337" y="147"/>
                  </a:cubicBezTo>
                  <a:cubicBezTo>
                    <a:pt x="370" y="118"/>
                    <a:pt x="400" y="84"/>
                    <a:pt x="433" y="56"/>
                  </a:cubicBezTo>
                  <a:cubicBezTo>
                    <a:pt x="451" y="40"/>
                    <a:pt x="481" y="29"/>
                    <a:pt x="506" y="31"/>
                  </a:cubicBezTo>
                  <a:cubicBezTo>
                    <a:pt x="523" y="32"/>
                    <a:pt x="557" y="39"/>
                    <a:pt x="565" y="49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3" name="Freeform 587">
              <a:extLst>
                <a:ext uri="{FF2B5EF4-FFF2-40B4-BE49-F238E27FC236}">
                  <a16:creationId xmlns:a16="http://schemas.microsoft.com/office/drawing/2014/main" id="{92150325-11FE-4B80-9AF4-4531C9F2C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6"/>
              <a:ext cx="164" cy="246"/>
            </a:xfrm>
            <a:custGeom>
              <a:avLst/>
              <a:gdLst>
                <a:gd name="T0" fmla="*/ 41 w 330"/>
                <a:gd name="T1" fmla="*/ 1 h 494"/>
                <a:gd name="T2" fmla="*/ 36 w 330"/>
                <a:gd name="T3" fmla="*/ 2 h 494"/>
                <a:gd name="T4" fmla="*/ 32 w 330"/>
                <a:gd name="T5" fmla="*/ 6 h 494"/>
                <a:gd name="T6" fmla="*/ 34 w 330"/>
                <a:gd name="T7" fmla="*/ 0 h 494"/>
                <a:gd name="T8" fmla="*/ 34 w 330"/>
                <a:gd name="T9" fmla="*/ 0 h 494"/>
                <a:gd name="T10" fmla="*/ 27 w 330"/>
                <a:gd name="T11" fmla="*/ 7 h 494"/>
                <a:gd name="T12" fmla="*/ 17 w 330"/>
                <a:gd name="T13" fmla="*/ 14 h 494"/>
                <a:gd name="T14" fmla="*/ 14 w 330"/>
                <a:gd name="T15" fmla="*/ 17 h 494"/>
                <a:gd name="T16" fmla="*/ 17 w 330"/>
                <a:gd name="T17" fmla="*/ 17 h 494"/>
                <a:gd name="T18" fmla="*/ 15 w 330"/>
                <a:gd name="T19" fmla="*/ 20 h 494"/>
                <a:gd name="T20" fmla="*/ 13 w 330"/>
                <a:gd name="T21" fmla="*/ 24 h 494"/>
                <a:gd name="T22" fmla="*/ 13 w 330"/>
                <a:gd name="T23" fmla="*/ 26 h 494"/>
                <a:gd name="T24" fmla="*/ 6 w 330"/>
                <a:gd name="T25" fmla="*/ 39 h 494"/>
                <a:gd name="T26" fmla="*/ 1 w 330"/>
                <a:gd name="T27" fmla="*/ 49 h 494"/>
                <a:gd name="T28" fmla="*/ 0 w 330"/>
                <a:gd name="T29" fmla="*/ 56 h 494"/>
                <a:gd name="T30" fmla="*/ 0 w 330"/>
                <a:gd name="T31" fmla="*/ 59 h 494"/>
                <a:gd name="T32" fmla="*/ 3 w 330"/>
                <a:gd name="T33" fmla="*/ 56 h 494"/>
                <a:gd name="T34" fmla="*/ 6 w 330"/>
                <a:gd name="T35" fmla="*/ 52 h 494"/>
                <a:gd name="T36" fmla="*/ 6 w 330"/>
                <a:gd name="T37" fmla="*/ 53 h 494"/>
                <a:gd name="T38" fmla="*/ 8 w 330"/>
                <a:gd name="T39" fmla="*/ 47 h 494"/>
                <a:gd name="T40" fmla="*/ 17 w 330"/>
                <a:gd name="T41" fmla="*/ 31 h 494"/>
                <a:gd name="T42" fmla="*/ 25 w 330"/>
                <a:gd name="T43" fmla="*/ 17 h 494"/>
                <a:gd name="T44" fmla="*/ 35 w 330"/>
                <a:gd name="T45" fmla="*/ 8 h 494"/>
                <a:gd name="T46" fmla="*/ 41 w 330"/>
                <a:gd name="T47" fmla="*/ 1 h 49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30" h="494">
                  <a:moveTo>
                    <a:pt x="330" y="10"/>
                  </a:moveTo>
                  <a:cubicBezTo>
                    <a:pt x="319" y="6"/>
                    <a:pt x="301" y="17"/>
                    <a:pt x="292" y="23"/>
                  </a:cubicBezTo>
                  <a:cubicBezTo>
                    <a:pt x="285" y="28"/>
                    <a:pt x="266" y="56"/>
                    <a:pt x="257" y="55"/>
                  </a:cubicBezTo>
                  <a:cubicBezTo>
                    <a:pt x="240" y="53"/>
                    <a:pt x="292" y="11"/>
                    <a:pt x="277" y="1"/>
                  </a:cubicBezTo>
                  <a:cubicBezTo>
                    <a:pt x="276" y="1"/>
                    <a:pt x="275" y="0"/>
                    <a:pt x="273" y="0"/>
                  </a:cubicBezTo>
                  <a:cubicBezTo>
                    <a:pt x="256" y="20"/>
                    <a:pt x="240" y="40"/>
                    <a:pt x="224" y="56"/>
                  </a:cubicBezTo>
                  <a:cubicBezTo>
                    <a:pt x="197" y="82"/>
                    <a:pt x="165" y="92"/>
                    <a:pt x="138" y="115"/>
                  </a:cubicBezTo>
                  <a:cubicBezTo>
                    <a:pt x="130" y="122"/>
                    <a:pt x="124" y="131"/>
                    <a:pt x="119" y="141"/>
                  </a:cubicBezTo>
                  <a:cubicBezTo>
                    <a:pt x="127" y="140"/>
                    <a:pt x="135" y="132"/>
                    <a:pt x="140" y="142"/>
                  </a:cubicBezTo>
                  <a:cubicBezTo>
                    <a:pt x="144" y="150"/>
                    <a:pt x="131" y="162"/>
                    <a:pt x="126" y="167"/>
                  </a:cubicBezTo>
                  <a:cubicBezTo>
                    <a:pt x="119" y="174"/>
                    <a:pt x="106" y="185"/>
                    <a:pt x="104" y="195"/>
                  </a:cubicBezTo>
                  <a:cubicBezTo>
                    <a:pt x="104" y="199"/>
                    <a:pt x="108" y="205"/>
                    <a:pt x="108" y="209"/>
                  </a:cubicBezTo>
                  <a:cubicBezTo>
                    <a:pt x="109" y="249"/>
                    <a:pt x="73" y="289"/>
                    <a:pt x="51" y="317"/>
                  </a:cubicBezTo>
                  <a:cubicBezTo>
                    <a:pt x="32" y="340"/>
                    <a:pt x="19" y="367"/>
                    <a:pt x="13" y="396"/>
                  </a:cubicBezTo>
                  <a:cubicBezTo>
                    <a:pt x="9" y="414"/>
                    <a:pt x="7" y="431"/>
                    <a:pt x="5" y="449"/>
                  </a:cubicBezTo>
                  <a:cubicBezTo>
                    <a:pt x="4" y="455"/>
                    <a:pt x="0" y="475"/>
                    <a:pt x="5" y="480"/>
                  </a:cubicBezTo>
                  <a:cubicBezTo>
                    <a:pt x="17" y="494"/>
                    <a:pt x="23" y="467"/>
                    <a:pt x="27" y="456"/>
                  </a:cubicBezTo>
                  <a:cubicBezTo>
                    <a:pt x="33" y="443"/>
                    <a:pt x="38" y="424"/>
                    <a:pt x="52" y="417"/>
                  </a:cubicBezTo>
                  <a:cubicBezTo>
                    <a:pt x="53" y="420"/>
                    <a:pt x="54" y="423"/>
                    <a:pt x="55" y="425"/>
                  </a:cubicBezTo>
                  <a:cubicBezTo>
                    <a:pt x="58" y="411"/>
                    <a:pt x="63" y="397"/>
                    <a:pt x="69" y="383"/>
                  </a:cubicBezTo>
                  <a:cubicBezTo>
                    <a:pt x="91" y="339"/>
                    <a:pt x="116" y="295"/>
                    <a:pt x="139" y="251"/>
                  </a:cubicBezTo>
                  <a:cubicBezTo>
                    <a:pt x="158" y="212"/>
                    <a:pt x="171" y="170"/>
                    <a:pt x="202" y="137"/>
                  </a:cubicBezTo>
                  <a:cubicBezTo>
                    <a:pt x="226" y="112"/>
                    <a:pt x="258" y="91"/>
                    <a:pt x="288" y="69"/>
                  </a:cubicBezTo>
                  <a:cubicBezTo>
                    <a:pt x="288" y="48"/>
                    <a:pt x="320" y="27"/>
                    <a:pt x="330" y="10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4" name="Freeform 588">
              <a:extLst>
                <a:ext uri="{FF2B5EF4-FFF2-40B4-BE49-F238E27FC236}">
                  <a16:creationId xmlns:a16="http://schemas.microsoft.com/office/drawing/2014/main" id="{B53102A9-3CCB-4271-80CA-51A710C8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169"/>
              <a:ext cx="221" cy="353"/>
            </a:xfrm>
            <a:custGeom>
              <a:avLst/>
              <a:gdLst>
                <a:gd name="T0" fmla="*/ 55 w 444"/>
                <a:gd name="T1" fmla="*/ 2 h 710"/>
                <a:gd name="T2" fmla="*/ 36 w 444"/>
                <a:gd name="T3" fmla="*/ 10 h 710"/>
                <a:gd name="T4" fmla="*/ 22 w 444"/>
                <a:gd name="T5" fmla="*/ 24 h 710"/>
                <a:gd name="T6" fmla="*/ 16 w 444"/>
                <a:gd name="T7" fmla="*/ 29 h 710"/>
                <a:gd name="T8" fmla="*/ 12 w 444"/>
                <a:gd name="T9" fmla="*/ 38 h 710"/>
                <a:gd name="T10" fmla="*/ 3 w 444"/>
                <a:gd name="T11" fmla="*/ 57 h 710"/>
                <a:gd name="T12" fmla="*/ 1 w 444"/>
                <a:gd name="T13" fmla="*/ 72 h 710"/>
                <a:gd name="T14" fmla="*/ 4 w 444"/>
                <a:gd name="T15" fmla="*/ 79 h 710"/>
                <a:gd name="T16" fmla="*/ 8 w 444"/>
                <a:gd name="T17" fmla="*/ 88 h 710"/>
                <a:gd name="T18" fmla="*/ 4 w 444"/>
                <a:gd name="T19" fmla="*/ 71 h 710"/>
                <a:gd name="T20" fmla="*/ 4 w 444"/>
                <a:gd name="T21" fmla="*/ 57 h 710"/>
                <a:gd name="T22" fmla="*/ 12 w 444"/>
                <a:gd name="T23" fmla="*/ 43 h 710"/>
                <a:gd name="T24" fmla="*/ 17 w 444"/>
                <a:gd name="T25" fmla="*/ 32 h 710"/>
                <a:gd name="T26" fmla="*/ 25 w 444"/>
                <a:gd name="T27" fmla="*/ 23 h 710"/>
                <a:gd name="T28" fmla="*/ 34 w 444"/>
                <a:gd name="T29" fmla="*/ 13 h 710"/>
                <a:gd name="T30" fmla="*/ 49 w 444"/>
                <a:gd name="T31" fmla="*/ 4 h 710"/>
                <a:gd name="T32" fmla="*/ 54 w 444"/>
                <a:gd name="T33" fmla="*/ 3 h 7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4" h="710">
                  <a:moveTo>
                    <a:pt x="444" y="20"/>
                  </a:moveTo>
                  <a:cubicBezTo>
                    <a:pt x="394" y="0"/>
                    <a:pt x="329" y="49"/>
                    <a:pt x="295" y="80"/>
                  </a:cubicBezTo>
                  <a:cubicBezTo>
                    <a:pt x="256" y="117"/>
                    <a:pt x="223" y="161"/>
                    <a:pt x="183" y="195"/>
                  </a:cubicBezTo>
                  <a:cubicBezTo>
                    <a:pt x="166" y="211"/>
                    <a:pt x="143" y="222"/>
                    <a:pt x="129" y="239"/>
                  </a:cubicBezTo>
                  <a:cubicBezTo>
                    <a:pt x="114" y="258"/>
                    <a:pt x="110" y="283"/>
                    <a:pt x="99" y="306"/>
                  </a:cubicBezTo>
                  <a:cubicBezTo>
                    <a:pt x="75" y="357"/>
                    <a:pt x="50" y="408"/>
                    <a:pt x="29" y="460"/>
                  </a:cubicBezTo>
                  <a:cubicBezTo>
                    <a:pt x="12" y="500"/>
                    <a:pt x="0" y="542"/>
                    <a:pt x="14" y="585"/>
                  </a:cubicBezTo>
                  <a:cubicBezTo>
                    <a:pt x="21" y="605"/>
                    <a:pt x="31" y="623"/>
                    <a:pt x="38" y="644"/>
                  </a:cubicBezTo>
                  <a:cubicBezTo>
                    <a:pt x="46" y="668"/>
                    <a:pt x="60" y="686"/>
                    <a:pt x="67" y="710"/>
                  </a:cubicBezTo>
                  <a:cubicBezTo>
                    <a:pt x="56" y="665"/>
                    <a:pt x="34" y="627"/>
                    <a:pt x="32" y="580"/>
                  </a:cubicBezTo>
                  <a:cubicBezTo>
                    <a:pt x="30" y="543"/>
                    <a:pt x="26" y="497"/>
                    <a:pt x="36" y="461"/>
                  </a:cubicBezTo>
                  <a:cubicBezTo>
                    <a:pt x="46" y="422"/>
                    <a:pt x="76" y="385"/>
                    <a:pt x="97" y="351"/>
                  </a:cubicBezTo>
                  <a:cubicBezTo>
                    <a:pt x="115" y="322"/>
                    <a:pt x="125" y="289"/>
                    <a:pt x="142" y="260"/>
                  </a:cubicBezTo>
                  <a:cubicBezTo>
                    <a:pt x="157" y="232"/>
                    <a:pt x="183" y="214"/>
                    <a:pt x="203" y="190"/>
                  </a:cubicBezTo>
                  <a:cubicBezTo>
                    <a:pt x="227" y="161"/>
                    <a:pt x="248" y="136"/>
                    <a:pt x="274" y="111"/>
                  </a:cubicBezTo>
                  <a:cubicBezTo>
                    <a:pt x="306" y="82"/>
                    <a:pt x="353" y="47"/>
                    <a:pt x="396" y="32"/>
                  </a:cubicBezTo>
                  <a:cubicBezTo>
                    <a:pt x="410" y="27"/>
                    <a:pt x="423" y="20"/>
                    <a:pt x="438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5" name="Freeform 589">
              <a:extLst>
                <a:ext uri="{FF2B5EF4-FFF2-40B4-BE49-F238E27FC236}">
                  <a16:creationId xmlns:a16="http://schemas.microsoft.com/office/drawing/2014/main" id="{D0F49F5D-32F2-4E13-84F7-E4FBC65A7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230"/>
              <a:ext cx="93" cy="129"/>
            </a:xfrm>
            <a:custGeom>
              <a:avLst/>
              <a:gdLst>
                <a:gd name="T0" fmla="*/ 23 w 188"/>
                <a:gd name="T1" fmla="*/ 0 h 259"/>
                <a:gd name="T2" fmla="*/ 15 w 188"/>
                <a:gd name="T3" fmla="*/ 8 h 259"/>
                <a:gd name="T4" fmla="*/ 9 w 188"/>
                <a:gd name="T5" fmla="*/ 13 h 259"/>
                <a:gd name="T6" fmla="*/ 4 w 188"/>
                <a:gd name="T7" fmla="*/ 22 h 259"/>
                <a:gd name="T8" fmla="*/ 0 w 188"/>
                <a:gd name="T9" fmla="*/ 32 h 259"/>
                <a:gd name="T10" fmla="*/ 6 w 188"/>
                <a:gd name="T11" fmla="*/ 20 h 259"/>
                <a:gd name="T12" fmla="*/ 13 w 188"/>
                <a:gd name="T13" fmla="*/ 11 h 259"/>
                <a:gd name="T14" fmla="*/ 18 w 188"/>
                <a:gd name="T15" fmla="*/ 5 h 259"/>
                <a:gd name="T16" fmla="*/ 20 w 188"/>
                <a:gd name="T17" fmla="*/ 2 h 259"/>
                <a:gd name="T18" fmla="*/ 22 w 188"/>
                <a:gd name="T19" fmla="*/ 0 h 2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259">
                  <a:moveTo>
                    <a:pt x="188" y="0"/>
                  </a:moveTo>
                  <a:cubicBezTo>
                    <a:pt x="170" y="24"/>
                    <a:pt x="143" y="44"/>
                    <a:pt x="123" y="67"/>
                  </a:cubicBezTo>
                  <a:cubicBezTo>
                    <a:pt x="108" y="83"/>
                    <a:pt x="88" y="94"/>
                    <a:pt x="73" y="110"/>
                  </a:cubicBezTo>
                  <a:cubicBezTo>
                    <a:pt x="55" y="129"/>
                    <a:pt x="47" y="152"/>
                    <a:pt x="37" y="176"/>
                  </a:cubicBezTo>
                  <a:cubicBezTo>
                    <a:pt x="26" y="203"/>
                    <a:pt x="6" y="230"/>
                    <a:pt x="0" y="259"/>
                  </a:cubicBezTo>
                  <a:cubicBezTo>
                    <a:pt x="21" y="227"/>
                    <a:pt x="35" y="193"/>
                    <a:pt x="52" y="160"/>
                  </a:cubicBezTo>
                  <a:cubicBezTo>
                    <a:pt x="65" y="135"/>
                    <a:pt x="86" y="115"/>
                    <a:pt x="105" y="95"/>
                  </a:cubicBezTo>
                  <a:cubicBezTo>
                    <a:pt x="119" y="78"/>
                    <a:pt x="134" y="61"/>
                    <a:pt x="148" y="44"/>
                  </a:cubicBezTo>
                  <a:cubicBezTo>
                    <a:pt x="154" y="37"/>
                    <a:pt x="159" y="29"/>
                    <a:pt x="166" y="22"/>
                  </a:cubicBezTo>
                  <a:cubicBezTo>
                    <a:pt x="172" y="17"/>
                    <a:pt x="180" y="12"/>
                    <a:pt x="18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6" name="Freeform 590">
              <a:extLst>
                <a:ext uri="{FF2B5EF4-FFF2-40B4-BE49-F238E27FC236}">
                  <a16:creationId xmlns:a16="http://schemas.microsoft.com/office/drawing/2014/main" id="{8491D2B8-8A66-49A7-AEC9-23AC3B5CA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245"/>
              <a:ext cx="10" cy="10"/>
            </a:xfrm>
            <a:custGeom>
              <a:avLst/>
              <a:gdLst>
                <a:gd name="T0" fmla="*/ 3 w 20"/>
                <a:gd name="T1" fmla="*/ 2 h 19"/>
                <a:gd name="T2" fmla="*/ 1 w 20"/>
                <a:gd name="T3" fmla="*/ 3 h 19"/>
                <a:gd name="T4" fmla="*/ 1 w 20"/>
                <a:gd name="T5" fmla="*/ 1 h 19"/>
                <a:gd name="T6" fmla="*/ 2 w 20"/>
                <a:gd name="T7" fmla="*/ 1 h 19"/>
                <a:gd name="T8" fmla="*/ 3 w 20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19" y="11"/>
                  </a:moveTo>
                  <a:cubicBezTo>
                    <a:pt x="18" y="16"/>
                    <a:pt x="13" y="19"/>
                    <a:pt x="8" y="18"/>
                  </a:cubicBezTo>
                  <a:cubicBezTo>
                    <a:pt x="3" y="17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7" name="Freeform 591">
              <a:extLst>
                <a:ext uri="{FF2B5EF4-FFF2-40B4-BE49-F238E27FC236}">
                  <a16:creationId xmlns:a16="http://schemas.microsoft.com/office/drawing/2014/main" id="{3545917D-EF6A-42E5-9A06-41EF5BC06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238"/>
              <a:ext cx="7" cy="6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1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8"/>
                  </a:moveTo>
                  <a:cubicBezTo>
                    <a:pt x="12" y="11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8" name="Freeform 592">
              <a:extLst>
                <a:ext uri="{FF2B5EF4-FFF2-40B4-BE49-F238E27FC236}">
                  <a16:creationId xmlns:a16="http://schemas.microsoft.com/office/drawing/2014/main" id="{2AEC4925-3151-4D10-9608-44A7A1DD0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342"/>
              <a:ext cx="8" cy="8"/>
            </a:xfrm>
            <a:custGeom>
              <a:avLst/>
              <a:gdLst>
                <a:gd name="T0" fmla="*/ 2 w 15"/>
                <a:gd name="T1" fmla="*/ 2 h 16"/>
                <a:gd name="T2" fmla="*/ 1 w 15"/>
                <a:gd name="T3" fmla="*/ 2 h 16"/>
                <a:gd name="T4" fmla="*/ 0 w 15"/>
                <a:gd name="T5" fmla="*/ 1 h 16"/>
                <a:gd name="T6" fmla="*/ 2 w 15"/>
                <a:gd name="T7" fmla="*/ 1 h 16"/>
                <a:gd name="T8" fmla="*/ 2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4" y="10"/>
                  </a:moveTo>
                  <a:cubicBezTo>
                    <a:pt x="13" y="14"/>
                    <a:pt x="9" y="16"/>
                    <a:pt x="6" y="15"/>
                  </a:cubicBezTo>
                  <a:cubicBezTo>
                    <a:pt x="2" y="15"/>
                    <a:pt x="0" y="11"/>
                    <a:pt x="0" y="7"/>
                  </a:cubicBezTo>
                  <a:cubicBezTo>
                    <a:pt x="1" y="3"/>
                    <a:pt x="5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9" name="Freeform 593">
              <a:extLst>
                <a:ext uri="{FF2B5EF4-FFF2-40B4-BE49-F238E27FC236}">
                  <a16:creationId xmlns:a16="http://schemas.microsoft.com/office/drawing/2014/main" id="{4FF35394-83A0-41D0-8058-687E706DC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353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0" name="Freeform 594">
              <a:extLst>
                <a:ext uri="{FF2B5EF4-FFF2-40B4-BE49-F238E27FC236}">
                  <a16:creationId xmlns:a16="http://schemas.microsoft.com/office/drawing/2014/main" id="{8A7D7D08-B80A-4DEA-9CF1-D604500CE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52"/>
              <a:ext cx="236" cy="305"/>
            </a:xfrm>
            <a:custGeom>
              <a:avLst/>
              <a:gdLst>
                <a:gd name="T0" fmla="*/ 43 w 475"/>
                <a:gd name="T1" fmla="*/ 10 h 613"/>
                <a:gd name="T2" fmla="*/ 36 w 475"/>
                <a:gd name="T3" fmla="*/ 4 h 613"/>
                <a:gd name="T4" fmla="*/ 35 w 475"/>
                <a:gd name="T5" fmla="*/ 18 h 613"/>
                <a:gd name="T6" fmla="*/ 23 w 475"/>
                <a:gd name="T7" fmla="*/ 19 h 613"/>
                <a:gd name="T8" fmla="*/ 24 w 475"/>
                <a:gd name="T9" fmla="*/ 28 h 613"/>
                <a:gd name="T10" fmla="*/ 11 w 475"/>
                <a:gd name="T11" fmla="*/ 28 h 613"/>
                <a:gd name="T12" fmla="*/ 6 w 475"/>
                <a:gd name="T13" fmla="*/ 39 h 613"/>
                <a:gd name="T14" fmla="*/ 18 w 475"/>
                <a:gd name="T15" fmla="*/ 42 h 613"/>
                <a:gd name="T16" fmla="*/ 5 w 475"/>
                <a:gd name="T17" fmla="*/ 55 h 613"/>
                <a:gd name="T18" fmla="*/ 21 w 475"/>
                <a:gd name="T19" fmla="*/ 46 h 613"/>
                <a:gd name="T20" fmla="*/ 23 w 475"/>
                <a:gd name="T21" fmla="*/ 55 h 613"/>
                <a:gd name="T22" fmla="*/ 10 w 475"/>
                <a:gd name="T23" fmla="*/ 66 h 613"/>
                <a:gd name="T24" fmla="*/ 27 w 475"/>
                <a:gd name="T25" fmla="*/ 59 h 613"/>
                <a:gd name="T26" fmla="*/ 38 w 475"/>
                <a:gd name="T27" fmla="*/ 47 h 613"/>
                <a:gd name="T28" fmla="*/ 41 w 475"/>
                <a:gd name="T29" fmla="*/ 57 h 613"/>
                <a:gd name="T30" fmla="*/ 44 w 475"/>
                <a:gd name="T31" fmla="*/ 41 h 613"/>
                <a:gd name="T32" fmla="*/ 52 w 475"/>
                <a:gd name="T33" fmla="*/ 40 h 613"/>
                <a:gd name="T34" fmla="*/ 56 w 475"/>
                <a:gd name="T35" fmla="*/ 22 h 613"/>
                <a:gd name="T36" fmla="*/ 51 w 475"/>
                <a:gd name="T37" fmla="*/ 18 h 613"/>
                <a:gd name="T38" fmla="*/ 49 w 475"/>
                <a:gd name="T39" fmla="*/ 2 h 613"/>
                <a:gd name="T40" fmla="*/ 42 w 475"/>
                <a:gd name="T41" fmla="*/ 10 h 6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5" h="613">
                  <a:moveTo>
                    <a:pt x="348" y="81"/>
                  </a:moveTo>
                  <a:cubicBezTo>
                    <a:pt x="351" y="52"/>
                    <a:pt x="328" y="18"/>
                    <a:pt x="293" y="32"/>
                  </a:cubicBezTo>
                  <a:cubicBezTo>
                    <a:pt x="222" y="59"/>
                    <a:pt x="309" y="115"/>
                    <a:pt x="286" y="147"/>
                  </a:cubicBezTo>
                  <a:cubicBezTo>
                    <a:pt x="265" y="177"/>
                    <a:pt x="215" y="124"/>
                    <a:pt x="190" y="159"/>
                  </a:cubicBezTo>
                  <a:cubicBezTo>
                    <a:pt x="168" y="189"/>
                    <a:pt x="217" y="209"/>
                    <a:pt x="197" y="229"/>
                  </a:cubicBezTo>
                  <a:cubicBezTo>
                    <a:pt x="176" y="249"/>
                    <a:pt x="120" y="216"/>
                    <a:pt x="92" y="231"/>
                  </a:cubicBezTo>
                  <a:cubicBezTo>
                    <a:pt x="65" y="245"/>
                    <a:pt x="0" y="307"/>
                    <a:pt x="52" y="315"/>
                  </a:cubicBezTo>
                  <a:cubicBezTo>
                    <a:pt x="69" y="317"/>
                    <a:pt x="203" y="279"/>
                    <a:pt x="150" y="339"/>
                  </a:cubicBezTo>
                  <a:cubicBezTo>
                    <a:pt x="121" y="371"/>
                    <a:pt x="24" y="379"/>
                    <a:pt x="40" y="444"/>
                  </a:cubicBezTo>
                  <a:cubicBezTo>
                    <a:pt x="89" y="438"/>
                    <a:pt x="126" y="381"/>
                    <a:pt x="176" y="369"/>
                  </a:cubicBezTo>
                  <a:cubicBezTo>
                    <a:pt x="255" y="352"/>
                    <a:pt x="224" y="416"/>
                    <a:pt x="185" y="446"/>
                  </a:cubicBezTo>
                  <a:cubicBezTo>
                    <a:pt x="160" y="464"/>
                    <a:pt x="76" y="495"/>
                    <a:pt x="84" y="537"/>
                  </a:cubicBezTo>
                  <a:cubicBezTo>
                    <a:pt x="99" y="613"/>
                    <a:pt x="207" y="496"/>
                    <a:pt x="222" y="477"/>
                  </a:cubicBezTo>
                  <a:cubicBezTo>
                    <a:pt x="233" y="464"/>
                    <a:pt x="285" y="359"/>
                    <a:pt x="312" y="377"/>
                  </a:cubicBezTo>
                  <a:cubicBezTo>
                    <a:pt x="328" y="387"/>
                    <a:pt x="289" y="486"/>
                    <a:pt x="336" y="464"/>
                  </a:cubicBezTo>
                  <a:cubicBezTo>
                    <a:pt x="374" y="447"/>
                    <a:pt x="351" y="362"/>
                    <a:pt x="363" y="331"/>
                  </a:cubicBezTo>
                  <a:cubicBezTo>
                    <a:pt x="381" y="288"/>
                    <a:pt x="400" y="309"/>
                    <a:pt x="427" y="326"/>
                  </a:cubicBezTo>
                  <a:cubicBezTo>
                    <a:pt x="449" y="291"/>
                    <a:pt x="461" y="225"/>
                    <a:pt x="458" y="183"/>
                  </a:cubicBezTo>
                  <a:cubicBezTo>
                    <a:pt x="456" y="143"/>
                    <a:pt x="447" y="153"/>
                    <a:pt x="413" y="146"/>
                  </a:cubicBezTo>
                  <a:cubicBezTo>
                    <a:pt x="409" y="124"/>
                    <a:pt x="475" y="0"/>
                    <a:pt x="398" y="22"/>
                  </a:cubicBezTo>
                  <a:cubicBezTo>
                    <a:pt x="368" y="30"/>
                    <a:pt x="364" y="69"/>
                    <a:pt x="341" y="83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1" name="Freeform 595">
              <a:extLst>
                <a:ext uri="{FF2B5EF4-FFF2-40B4-BE49-F238E27FC236}">
                  <a16:creationId xmlns:a16="http://schemas.microsoft.com/office/drawing/2014/main" id="{D31358FE-20D4-429C-A2F2-46A9BA7A4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279"/>
              <a:ext cx="232" cy="383"/>
            </a:xfrm>
            <a:custGeom>
              <a:avLst/>
              <a:gdLst>
                <a:gd name="T0" fmla="*/ 46 w 469"/>
                <a:gd name="T1" fmla="*/ 0 h 772"/>
                <a:gd name="T2" fmla="*/ 55 w 469"/>
                <a:gd name="T3" fmla="*/ 32 h 772"/>
                <a:gd name="T4" fmla="*/ 50 w 469"/>
                <a:gd name="T5" fmla="*/ 61 h 772"/>
                <a:gd name="T6" fmla="*/ 39 w 469"/>
                <a:gd name="T7" fmla="*/ 73 h 772"/>
                <a:gd name="T8" fmla="*/ 25 w 469"/>
                <a:gd name="T9" fmla="*/ 82 h 772"/>
                <a:gd name="T10" fmla="*/ 10 w 469"/>
                <a:gd name="T11" fmla="*/ 94 h 772"/>
                <a:gd name="T12" fmla="*/ 0 w 469"/>
                <a:gd name="T13" fmla="*/ 91 h 772"/>
                <a:gd name="T14" fmla="*/ 7 w 469"/>
                <a:gd name="T15" fmla="*/ 90 h 772"/>
                <a:gd name="T16" fmla="*/ 17 w 469"/>
                <a:gd name="T17" fmla="*/ 80 h 772"/>
                <a:gd name="T18" fmla="*/ 42 w 469"/>
                <a:gd name="T19" fmla="*/ 51 h 772"/>
                <a:gd name="T20" fmla="*/ 46 w 469"/>
                <a:gd name="T21" fmla="*/ 37 h 772"/>
                <a:gd name="T22" fmla="*/ 46 w 469"/>
                <a:gd name="T23" fmla="*/ 24 h 772"/>
                <a:gd name="T24" fmla="*/ 47 w 469"/>
                <a:gd name="T25" fmla="*/ 12 h 772"/>
                <a:gd name="T26" fmla="*/ 46 w 469"/>
                <a:gd name="T27" fmla="*/ 3 h 772"/>
                <a:gd name="T28" fmla="*/ 46 w 469"/>
                <a:gd name="T29" fmla="*/ 0 h 7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9" h="772">
                  <a:moveTo>
                    <a:pt x="387" y="3"/>
                  </a:moveTo>
                  <a:cubicBezTo>
                    <a:pt x="414" y="86"/>
                    <a:pt x="441" y="177"/>
                    <a:pt x="455" y="262"/>
                  </a:cubicBezTo>
                  <a:cubicBezTo>
                    <a:pt x="469" y="342"/>
                    <a:pt x="464" y="433"/>
                    <a:pt x="414" y="497"/>
                  </a:cubicBezTo>
                  <a:cubicBezTo>
                    <a:pt x="385" y="535"/>
                    <a:pt x="355" y="567"/>
                    <a:pt x="320" y="599"/>
                  </a:cubicBezTo>
                  <a:cubicBezTo>
                    <a:pt x="285" y="631"/>
                    <a:pt x="244" y="648"/>
                    <a:pt x="204" y="671"/>
                  </a:cubicBezTo>
                  <a:cubicBezTo>
                    <a:pt x="162" y="696"/>
                    <a:pt x="138" y="766"/>
                    <a:pt x="87" y="770"/>
                  </a:cubicBezTo>
                  <a:cubicBezTo>
                    <a:pt x="60" y="772"/>
                    <a:pt x="19" y="763"/>
                    <a:pt x="0" y="743"/>
                  </a:cubicBezTo>
                  <a:cubicBezTo>
                    <a:pt x="24" y="742"/>
                    <a:pt x="37" y="749"/>
                    <a:pt x="59" y="734"/>
                  </a:cubicBezTo>
                  <a:cubicBezTo>
                    <a:pt x="89" y="714"/>
                    <a:pt x="116" y="683"/>
                    <a:pt x="140" y="656"/>
                  </a:cubicBezTo>
                  <a:cubicBezTo>
                    <a:pt x="208" y="580"/>
                    <a:pt x="305" y="515"/>
                    <a:pt x="347" y="420"/>
                  </a:cubicBezTo>
                  <a:cubicBezTo>
                    <a:pt x="364" y="383"/>
                    <a:pt x="376" y="342"/>
                    <a:pt x="383" y="302"/>
                  </a:cubicBezTo>
                  <a:cubicBezTo>
                    <a:pt x="390" y="267"/>
                    <a:pt x="382" y="230"/>
                    <a:pt x="381" y="194"/>
                  </a:cubicBezTo>
                  <a:cubicBezTo>
                    <a:pt x="381" y="161"/>
                    <a:pt x="388" y="131"/>
                    <a:pt x="388" y="98"/>
                  </a:cubicBezTo>
                  <a:cubicBezTo>
                    <a:pt x="389" y="75"/>
                    <a:pt x="383" y="53"/>
                    <a:pt x="385" y="29"/>
                  </a:cubicBezTo>
                  <a:cubicBezTo>
                    <a:pt x="385" y="20"/>
                    <a:pt x="386" y="7"/>
                    <a:pt x="385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2" name="Freeform 596">
              <a:extLst>
                <a:ext uri="{FF2B5EF4-FFF2-40B4-BE49-F238E27FC236}">
                  <a16:creationId xmlns:a16="http://schemas.microsoft.com/office/drawing/2014/main" id="{1CFBAB36-F484-4B06-9DF6-BA6F985DB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1"/>
              <a:ext cx="180" cy="286"/>
            </a:xfrm>
            <a:custGeom>
              <a:avLst/>
              <a:gdLst>
                <a:gd name="T0" fmla="*/ 40 w 364"/>
                <a:gd name="T1" fmla="*/ 37 h 576"/>
                <a:gd name="T2" fmla="*/ 44 w 364"/>
                <a:gd name="T3" fmla="*/ 16 h 576"/>
                <a:gd name="T4" fmla="*/ 39 w 364"/>
                <a:gd name="T5" fmla="*/ 16 h 576"/>
                <a:gd name="T6" fmla="*/ 42 w 364"/>
                <a:gd name="T7" fmla="*/ 5 h 576"/>
                <a:gd name="T8" fmla="*/ 41 w 364"/>
                <a:gd name="T9" fmla="*/ 0 h 576"/>
                <a:gd name="T10" fmla="*/ 37 w 364"/>
                <a:gd name="T11" fmla="*/ 0 h 576"/>
                <a:gd name="T12" fmla="*/ 34 w 364"/>
                <a:gd name="T13" fmla="*/ 3 h 576"/>
                <a:gd name="T14" fmla="*/ 34 w 364"/>
                <a:gd name="T15" fmla="*/ 3 h 576"/>
                <a:gd name="T16" fmla="*/ 34 w 364"/>
                <a:gd name="T17" fmla="*/ 17 h 576"/>
                <a:gd name="T18" fmla="*/ 30 w 364"/>
                <a:gd name="T19" fmla="*/ 31 h 576"/>
                <a:gd name="T20" fmla="*/ 4 w 364"/>
                <a:gd name="T21" fmla="*/ 60 h 576"/>
                <a:gd name="T22" fmla="*/ 0 w 364"/>
                <a:gd name="T23" fmla="*/ 66 h 576"/>
                <a:gd name="T24" fmla="*/ 16 w 364"/>
                <a:gd name="T25" fmla="*/ 56 h 576"/>
                <a:gd name="T26" fmla="*/ 27 w 364"/>
                <a:gd name="T27" fmla="*/ 44 h 576"/>
                <a:gd name="T28" fmla="*/ 27 w 364"/>
                <a:gd name="T29" fmla="*/ 53 h 576"/>
                <a:gd name="T30" fmla="*/ 33 w 364"/>
                <a:gd name="T31" fmla="*/ 47 h 576"/>
                <a:gd name="T32" fmla="*/ 33 w 364"/>
                <a:gd name="T33" fmla="*/ 38 h 576"/>
                <a:gd name="T34" fmla="*/ 40 w 364"/>
                <a:gd name="T35" fmla="*/ 37 h 5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4" h="576">
                  <a:moveTo>
                    <a:pt x="332" y="304"/>
                  </a:moveTo>
                  <a:cubicBezTo>
                    <a:pt x="358" y="254"/>
                    <a:pt x="364" y="194"/>
                    <a:pt x="359" y="135"/>
                  </a:cubicBezTo>
                  <a:cubicBezTo>
                    <a:pt x="353" y="131"/>
                    <a:pt x="342" y="132"/>
                    <a:pt x="323" y="128"/>
                  </a:cubicBezTo>
                  <a:cubicBezTo>
                    <a:pt x="321" y="116"/>
                    <a:pt x="339" y="77"/>
                    <a:pt x="344" y="45"/>
                  </a:cubicBezTo>
                  <a:cubicBezTo>
                    <a:pt x="341" y="31"/>
                    <a:pt x="338" y="17"/>
                    <a:pt x="334" y="3"/>
                  </a:cubicBezTo>
                  <a:cubicBezTo>
                    <a:pt x="328" y="1"/>
                    <a:pt x="320" y="0"/>
                    <a:pt x="308" y="4"/>
                  </a:cubicBezTo>
                  <a:cubicBezTo>
                    <a:pt x="295" y="7"/>
                    <a:pt x="287" y="16"/>
                    <a:pt x="280" y="27"/>
                  </a:cubicBezTo>
                  <a:cubicBezTo>
                    <a:pt x="280" y="27"/>
                    <a:pt x="280" y="28"/>
                    <a:pt x="280" y="29"/>
                  </a:cubicBezTo>
                  <a:cubicBezTo>
                    <a:pt x="281" y="65"/>
                    <a:pt x="289" y="102"/>
                    <a:pt x="282" y="137"/>
                  </a:cubicBezTo>
                  <a:cubicBezTo>
                    <a:pt x="275" y="177"/>
                    <a:pt x="263" y="218"/>
                    <a:pt x="246" y="255"/>
                  </a:cubicBezTo>
                  <a:cubicBezTo>
                    <a:pt x="204" y="350"/>
                    <a:pt x="107" y="415"/>
                    <a:pt x="39" y="491"/>
                  </a:cubicBezTo>
                  <a:cubicBezTo>
                    <a:pt x="27" y="505"/>
                    <a:pt x="14" y="520"/>
                    <a:pt x="0" y="534"/>
                  </a:cubicBezTo>
                  <a:cubicBezTo>
                    <a:pt x="27" y="576"/>
                    <a:pt x="118" y="476"/>
                    <a:pt x="132" y="459"/>
                  </a:cubicBezTo>
                  <a:cubicBezTo>
                    <a:pt x="143" y="446"/>
                    <a:pt x="195" y="341"/>
                    <a:pt x="222" y="359"/>
                  </a:cubicBezTo>
                  <a:cubicBezTo>
                    <a:pt x="232" y="366"/>
                    <a:pt x="221" y="407"/>
                    <a:pt x="222" y="431"/>
                  </a:cubicBezTo>
                  <a:cubicBezTo>
                    <a:pt x="239" y="416"/>
                    <a:pt x="254" y="400"/>
                    <a:pt x="269" y="384"/>
                  </a:cubicBezTo>
                  <a:cubicBezTo>
                    <a:pt x="270" y="357"/>
                    <a:pt x="267" y="328"/>
                    <a:pt x="273" y="313"/>
                  </a:cubicBezTo>
                  <a:cubicBezTo>
                    <a:pt x="289" y="273"/>
                    <a:pt x="308" y="288"/>
                    <a:pt x="332" y="304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3" name="Freeform 597">
              <a:extLst>
                <a:ext uri="{FF2B5EF4-FFF2-40B4-BE49-F238E27FC236}">
                  <a16:creationId xmlns:a16="http://schemas.microsoft.com/office/drawing/2014/main" id="{02333D4A-2D9F-4224-A296-AF0A1372E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325"/>
              <a:ext cx="163" cy="328"/>
            </a:xfrm>
            <a:custGeom>
              <a:avLst/>
              <a:gdLst>
                <a:gd name="T0" fmla="*/ 36 w 329"/>
                <a:gd name="T1" fmla="*/ 0 h 662"/>
                <a:gd name="T2" fmla="*/ 39 w 329"/>
                <a:gd name="T3" fmla="*/ 13 h 662"/>
                <a:gd name="T4" fmla="*/ 40 w 329"/>
                <a:gd name="T5" fmla="*/ 27 h 662"/>
                <a:gd name="T6" fmla="*/ 31 w 329"/>
                <a:gd name="T7" fmla="*/ 50 h 662"/>
                <a:gd name="T8" fmla="*/ 14 w 329"/>
                <a:gd name="T9" fmla="*/ 69 h 662"/>
                <a:gd name="T10" fmla="*/ 0 w 329"/>
                <a:gd name="T11" fmla="*/ 81 h 662"/>
                <a:gd name="T12" fmla="*/ 8 w 329"/>
                <a:gd name="T13" fmla="*/ 70 h 662"/>
                <a:gd name="T14" fmla="*/ 20 w 329"/>
                <a:gd name="T15" fmla="*/ 58 h 662"/>
                <a:gd name="T16" fmla="*/ 36 w 329"/>
                <a:gd name="T17" fmla="*/ 33 h 662"/>
                <a:gd name="T18" fmla="*/ 38 w 329"/>
                <a:gd name="T19" fmla="*/ 15 h 662"/>
                <a:gd name="T20" fmla="*/ 36 w 329"/>
                <a:gd name="T21" fmla="*/ 1 h 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9" h="662">
                  <a:moveTo>
                    <a:pt x="292" y="0"/>
                  </a:moveTo>
                  <a:cubicBezTo>
                    <a:pt x="291" y="33"/>
                    <a:pt x="313" y="76"/>
                    <a:pt x="320" y="109"/>
                  </a:cubicBezTo>
                  <a:cubicBezTo>
                    <a:pt x="327" y="145"/>
                    <a:pt x="329" y="181"/>
                    <a:pt x="325" y="217"/>
                  </a:cubicBezTo>
                  <a:cubicBezTo>
                    <a:pt x="317" y="290"/>
                    <a:pt x="294" y="348"/>
                    <a:pt x="256" y="411"/>
                  </a:cubicBezTo>
                  <a:cubicBezTo>
                    <a:pt x="218" y="476"/>
                    <a:pt x="172" y="521"/>
                    <a:pt x="113" y="566"/>
                  </a:cubicBezTo>
                  <a:cubicBezTo>
                    <a:pt x="75" y="596"/>
                    <a:pt x="31" y="625"/>
                    <a:pt x="0" y="662"/>
                  </a:cubicBezTo>
                  <a:cubicBezTo>
                    <a:pt x="12" y="630"/>
                    <a:pt x="44" y="598"/>
                    <a:pt x="70" y="576"/>
                  </a:cubicBezTo>
                  <a:cubicBezTo>
                    <a:pt x="105" y="546"/>
                    <a:pt x="135" y="514"/>
                    <a:pt x="166" y="480"/>
                  </a:cubicBezTo>
                  <a:cubicBezTo>
                    <a:pt x="219" y="424"/>
                    <a:pt x="270" y="347"/>
                    <a:pt x="296" y="274"/>
                  </a:cubicBezTo>
                  <a:cubicBezTo>
                    <a:pt x="314" y="223"/>
                    <a:pt x="317" y="176"/>
                    <a:pt x="315" y="125"/>
                  </a:cubicBezTo>
                  <a:cubicBezTo>
                    <a:pt x="313" y="92"/>
                    <a:pt x="314" y="36"/>
                    <a:pt x="294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4" name="Freeform 598">
              <a:extLst>
                <a:ext uri="{FF2B5EF4-FFF2-40B4-BE49-F238E27FC236}">
                  <a16:creationId xmlns:a16="http://schemas.microsoft.com/office/drawing/2014/main" id="{65EF706A-8DB2-497F-844F-C3337482D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270"/>
              <a:ext cx="74" cy="167"/>
            </a:xfrm>
            <a:custGeom>
              <a:avLst/>
              <a:gdLst>
                <a:gd name="T0" fmla="*/ 12 w 149"/>
                <a:gd name="T1" fmla="*/ 9 h 337"/>
                <a:gd name="T2" fmla="*/ 18 w 149"/>
                <a:gd name="T3" fmla="*/ 0 h 337"/>
                <a:gd name="T4" fmla="*/ 14 w 149"/>
                <a:gd name="T5" fmla="*/ 1 h 337"/>
                <a:gd name="T6" fmla="*/ 6 w 149"/>
                <a:gd name="T7" fmla="*/ 13 h 337"/>
                <a:gd name="T8" fmla="*/ 0 w 149"/>
                <a:gd name="T9" fmla="*/ 36 h 337"/>
                <a:gd name="T10" fmla="*/ 0 w 149"/>
                <a:gd name="T11" fmla="*/ 38 h 337"/>
                <a:gd name="T12" fmla="*/ 2 w 149"/>
                <a:gd name="T13" fmla="*/ 41 h 337"/>
                <a:gd name="T14" fmla="*/ 3 w 149"/>
                <a:gd name="T15" fmla="*/ 32 h 337"/>
                <a:gd name="T16" fmla="*/ 12 w 149"/>
                <a:gd name="T17" fmla="*/ 9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337">
                  <a:moveTo>
                    <a:pt x="100" y="78"/>
                  </a:moveTo>
                  <a:cubicBezTo>
                    <a:pt x="113" y="54"/>
                    <a:pt x="129" y="26"/>
                    <a:pt x="149" y="0"/>
                  </a:cubicBezTo>
                  <a:cubicBezTo>
                    <a:pt x="138" y="2"/>
                    <a:pt x="126" y="5"/>
                    <a:pt x="115" y="8"/>
                  </a:cubicBezTo>
                  <a:cubicBezTo>
                    <a:pt x="86" y="39"/>
                    <a:pt x="64" y="76"/>
                    <a:pt x="48" y="111"/>
                  </a:cubicBezTo>
                  <a:cubicBezTo>
                    <a:pt x="22" y="167"/>
                    <a:pt x="4" y="236"/>
                    <a:pt x="1" y="297"/>
                  </a:cubicBezTo>
                  <a:cubicBezTo>
                    <a:pt x="0" y="303"/>
                    <a:pt x="0" y="309"/>
                    <a:pt x="0" y="315"/>
                  </a:cubicBezTo>
                  <a:cubicBezTo>
                    <a:pt x="5" y="323"/>
                    <a:pt x="10" y="330"/>
                    <a:pt x="16" y="337"/>
                  </a:cubicBezTo>
                  <a:cubicBezTo>
                    <a:pt x="19" y="311"/>
                    <a:pt x="25" y="287"/>
                    <a:pt x="29" y="265"/>
                  </a:cubicBezTo>
                  <a:cubicBezTo>
                    <a:pt x="44" y="201"/>
                    <a:pt x="69" y="137"/>
                    <a:pt x="100" y="78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5" name="Freeform 599">
              <a:extLst>
                <a:ext uri="{FF2B5EF4-FFF2-40B4-BE49-F238E27FC236}">
                  <a16:creationId xmlns:a16="http://schemas.microsoft.com/office/drawing/2014/main" id="{830E974D-371F-4CA1-A22A-D597CE819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252"/>
              <a:ext cx="83" cy="176"/>
            </a:xfrm>
            <a:custGeom>
              <a:avLst/>
              <a:gdLst>
                <a:gd name="T0" fmla="*/ 20 w 167"/>
                <a:gd name="T1" fmla="*/ 0 h 354"/>
                <a:gd name="T2" fmla="*/ 16 w 167"/>
                <a:gd name="T3" fmla="*/ 3 h 354"/>
                <a:gd name="T4" fmla="*/ 12 w 167"/>
                <a:gd name="T5" fmla="*/ 8 h 354"/>
                <a:gd name="T6" fmla="*/ 6 w 167"/>
                <a:gd name="T7" fmla="*/ 18 h 354"/>
                <a:gd name="T8" fmla="*/ 0 w 167"/>
                <a:gd name="T9" fmla="*/ 44 h 354"/>
                <a:gd name="T10" fmla="*/ 9 w 167"/>
                <a:gd name="T11" fmla="*/ 16 h 354"/>
                <a:gd name="T12" fmla="*/ 14 w 167"/>
                <a:gd name="T13" fmla="*/ 6 h 354"/>
                <a:gd name="T14" fmla="*/ 19 w 167"/>
                <a:gd name="T15" fmla="*/ 1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354">
                  <a:moveTo>
                    <a:pt x="167" y="0"/>
                  </a:moveTo>
                  <a:cubicBezTo>
                    <a:pt x="159" y="10"/>
                    <a:pt x="143" y="15"/>
                    <a:pt x="133" y="24"/>
                  </a:cubicBezTo>
                  <a:cubicBezTo>
                    <a:pt x="120" y="36"/>
                    <a:pt x="108" y="50"/>
                    <a:pt x="98" y="65"/>
                  </a:cubicBezTo>
                  <a:cubicBezTo>
                    <a:pt x="78" y="91"/>
                    <a:pt x="63" y="120"/>
                    <a:pt x="50" y="151"/>
                  </a:cubicBezTo>
                  <a:cubicBezTo>
                    <a:pt x="24" y="215"/>
                    <a:pt x="0" y="284"/>
                    <a:pt x="3" y="354"/>
                  </a:cubicBezTo>
                  <a:cubicBezTo>
                    <a:pt x="4" y="279"/>
                    <a:pt x="38" y="193"/>
                    <a:pt x="76" y="129"/>
                  </a:cubicBezTo>
                  <a:cubicBezTo>
                    <a:pt x="91" y="104"/>
                    <a:pt x="103" y="78"/>
                    <a:pt x="119" y="54"/>
                  </a:cubicBezTo>
                  <a:cubicBezTo>
                    <a:pt x="130" y="38"/>
                    <a:pt x="138" y="20"/>
                    <a:pt x="15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6" name="Freeform 600">
              <a:extLst>
                <a:ext uri="{FF2B5EF4-FFF2-40B4-BE49-F238E27FC236}">
                  <a16:creationId xmlns:a16="http://schemas.microsoft.com/office/drawing/2014/main" id="{2F456976-D2D3-49C3-B7C2-E9A2C9FBF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05"/>
              <a:ext cx="45" cy="100"/>
            </a:xfrm>
            <a:custGeom>
              <a:avLst/>
              <a:gdLst>
                <a:gd name="T0" fmla="*/ 11 w 91"/>
                <a:gd name="T1" fmla="*/ 1 h 202"/>
                <a:gd name="T2" fmla="*/ 9 w 91"/>
                <a:gd name="T3" fmla="*/ 0 h 202"/>
                <a:gd name="T4" fmla="*/ 9 w 91"/>
                <a:gd name="T5" fmla="*/ 5 h 202"/>
                <a:gd name="T6" fmla="*/ 4 w 91"/>
                <a:gd name="T7" fmla="*/ 17 h 202"/>
                <a:gd name="T8" fmla="*/ 0 w 91"/>
                <a:gd name="T9" fmla="*/ 25 h 202"/>
                <a:gd name="T10" fmla="*/ 6 w 91"/>
                <a:gd name="T11" fmla="*/ 19 h 202"/>
                <a:gd name="T12" fmla="*/ 10 w 91"/>
                <a:gd name="T13" fmla="*/ 13 h 202"/>
                <a:gd name="T14" fmla="*/ 11 w 91"/>
                <a:gd name="T15" fmla="*/ 1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202">
                  <a:moveTo>
                    <a:pt x="90" y="15"/>
                  </a:moveTo>
                  <a:cubicBezTo>
                    <a:pt x="86" y="10"/>
                    <a:pt x="82" y="5"/>
                    <a:pt x="78" y="0"/>
                  </a:cubicBezTo>
                  <a:cubicBezTo>
                    <a:pt x="79" y="15"/>
                    <a:pt x="77" y="30"/>
                    <a:pt x="75" y="45"/>
                  </a:cubicBezTo>
                  <a:cubicBezTo>
                    <a:pt x="68" y="79"/>
                    <a:pt x="57" y="112"/>
                    <a:pt x="39" y="141"/>
                  </a:cubicBezTo>
                  <a:cubicBezTo>
                    <a:pt x="27" y="161"/>
                    <a:pt x="15" y="186"/>
                    <a:pt x="0" y="202"/>
                  </a:cubicBezTo>
                  <a:cubicBezTo>
                    <a:pt x="20" y="193"/>
                    <a:pt x="35" y="169"/>
                    <a:pt x="50" y="153"/>
                  </a:cubicBezTo>
                  <a:cubicBezTo>
                    <a:pt x="63" y="139"/>
                    <a:pt x="74" y="127"/>
                    <a:pt x="80" y="108"/>
                  </a:cubicBezTo>
                  <a:cubicBezTo>
                    <a:pt x="89" y="78"/>
                    <a:pt x="91" y="45"/>
                    <a:pt x="90" y="15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7" name="Freeform 601">
              <a:extLst>
                <a:ext uri="{FF2B5EF4-FFF2-40B4-BE49-F238E27FC236}">
                  <a16:creationId xmlns:a16="http://schemas.microsoft.com/office/drawing/2014/main" id="{B8C17CD4-F3F1-43FD-A472-EF802F74A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286"/>
              <a:ext cx="29" cy="93"/>
            </a:xfrm>
            <a:custGeom>
              <a:avLst/>
              <a:gdLst>
                <a:gd name="T0" fmla="*/ 4 w 59"/>
                <a:gd name="T1" fmla="*/ 0 h 186"/>
                <a:gd name="T2" fmla="*/ 0 w 59"/>
                <a:gd name="T3" fmla="*/ 24 h 186"/>
                <a:gd name="T4" fmla="*/ 5 w 59"/>
                <a:gd name="T5" fmla="*/ 2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6">
                  <a:moveTo>
                    <a:pt x="37" y="0"/>
                  </a:moveTo>
                  <a:cubicBezTo>
                    <a:pt x="54" y="61"/>
                    <a:pt x="46" y="139"/>
                    <a:pt x="0" y="186"/>
                  </a:cubicBezTo>
                  <a:cubicBezTo>
                    <a:pt x="32" y="144"/>
                    <a:pt x="59" y="65"/>
                    <a:pt x="4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8" name="Freeform 602">
              <a:extLst>
                <a:ext uri="{FF2B5EF4-FFF2-40B4-BE49-F238E27FC236}">
                  <a16:creationId xmlns:a16="http://schemas.microsoft.com/office/drawing/2014/main" id="{A4A43BC4-4D5E-4C67-8EBE-63B163EAD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74"/>
              <a:ext cx="5" cy="6"/>
            </a:xfrm>
            <a:custGeom>
              <a:avLst/>
              <a:gdLst>
                <a:gd name="T0" fmla="*/ 2 w 10"/>
                <a:gd name="T1" fmla="*/ 1 h 12"/>
                <a:gd name="T2" fmla="*/ 1 w 10"/>
                <a:gd name="T3" fmla="*/ 2 h 12"/>
                <a:gd name="T4" fmla="*/ 1 w 10"/>
                <a:gd name="T5" fmla="*/ 1 h 12"/>
                <a:gd name="T6" fmla="*/ 1 w 10"/>
                <a:gd name="T7" fmla="*/ 0 h 12"/>
                <a:gd name="T8" fmla="*/ 2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0"/>
                    <a:pt x="6" y="12"/>
                    <a:pt x="4" y="11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10" y="3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9" name="Freeform 603">
              <a:extLst>
                <a:ext uri="{FF2B5EF4-FFF2-40B4-BE49-F238E27FC236}">
                  <a16:creationId xmlns:a16="http://schemas.microsoft.com/office/drawing/2014/main" id="{74B7344C-06D1-43D1-8EB6-83F70A1DA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81"/>
              <a:ext cx="8" cy="8"/>
            </a:xfrm>
            <a:custGeom>
              <a:avLst/>
              <a:gdLst>
                <a:gd name="T0" fmla="*/ 2 w 15"/>
                <a:gd name="T1" fmla="*/ 1 h 17"/>
                <a:gd name="T2" fmla="*/ 1 w 15"/>
                <a:gd name="T3" fmla="*/ 2 h 17"/>
                <a:gd name="T4" fmla="*/ 1 w 15"/>
                <a:gd name="T5" fmla="*/ 0 h 17"/>
                <a:gd name="T6" fmla="*/ 2 w 15"/>
                <a:gd name="T7" fmla="*/ 0 h 17"/>
                <a:gd name="T8" fmla="*/ 2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9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0" name="Freeform 604">
              <a:extLst>
                <a:ext uri="{FF2B5EF4-FFF2-40B4-BE49-F238E27FC236}">
                  <a16:creationId xmlns:a16="http://schemas.microsoft.com/office/drawing/2014/main" id="{5C70E26D-A89E-48A5-9666-CFDA6D9CC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264"/>
              <a:ext cx="8" cy="7"/>
            </a:xfrm>
            <a:custGeom>
              <a:avLst/>
              <a:gdLst>
                <a:gd name="T0" fmla="*/ 2 w 16"/>
                <a:gd name="T1" fmla="*/ 1 h 16"/>
                <a:gd name="T2" fmla="*/ 1 w 16"/>
                <a:gd name="T3" fmla="*/ 1 h 16"/>
                <a:gd name="T4" fmla="*/ 0 w 16"/>
                <a:gd name="T5" fmla="*/ 0 h 16"/>
                <a:gd name="T6" fmla="*/ 2 w 16"/>
                <a:gd name="T7" fmla="*/ 0 h 16"/>
                <a:gd name="T8" fmla="*/ 2 w 16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4"/>
                    <a:pt x="0" y="10"/>
                    <a:pt x="0" y="6"/>
                  </a:cubicBezTo>
                  <a:cubicBezTo>
                    <a:pt x="1" y="2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1" name="Freeform 605">
              <a:extLst>
                <a:ext uri="{FF2B5EF4-FFF2-40B4-BE49-F238E27FC236}">
                  <a16:creationId xmlns:a16="http://schemas.microsoft.com/office/drawing/2014/main" id="{62CE292C-55A3-4A9E-898E-4CE66D0AF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267"/>
              <a:ext cx="9" cy="7"/>
            </a:xfrm>
            <a:custGeom>
              <a:avLst/>
              <a:gdLst>
                <a:gd name="T0" fmla="*/ 2 w 17"/>
                <a:gd name="T1" fmla="*/ 1 h 16"/>
                <a:gd name="T2" fmla="*/ 1 w 17"/>
                <a:gd name="T3" fmla="*/ 1 h 16"/>
                <a:gd name="T4" fmla="*/ 1 w 17"/>
                <a:gd name="T5" fmla="*/ 0 h 16"/>
                <a:gd name="T6" fmla="*/ 2 w 17"/>
                <a:gd name="T7" fmla="*/ 0 h 16"/>
                <a:gd name="T8" fmla="*/ 2 w 17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2" name="Freeform 606">
              <a:extLst>
                <a:ext uri="{FF2B5EF4-FFF2-40B4-BE49-F238E27FC236}">
                  <a16:creationId xmlns:a16="http://schemas.microsoft.com/office/drawing/2014/main" id="{3E1C5CA6-26FE-437C-B1EE-367C60464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70"/>
              <a:ext cx="8" cy="8"/>
            </a:xfrm>
            <a:custGeom>
              <a:avLst/>
              <a:gdLst>
                <a:gd name="T0" fmla="*/ 2 w 17"/>
                <a:gd name="T1" fmla="*/ 1 h 17"/>
                <a:gd name="T2" fmla="*/ 0 w 17"/>
                <a:gd name="T3" fmla="*/ 2 h 17"/>
                <a:gd name="T4" fmla="*/ 0 w 17"/>
                <a:gd name="T5" fmla="*/ 0 h 17"/>
                <a:gd name="T6" fmla="*/ 1 w 17"/>
                <a:gd name="T7" fmla="*/ 0 h 17"/>
                <a:gd name="T8" fmla="*/ 2 w 17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3" name="Freeform 607">
              <a:extLst>
                <a:ext uri="{FF2B5EF4-FFF2-40B4-BE49-F238E27FC236}">
                  <a16:creationId xmlns:a16="http://schemas.microsoft.com/office/drawing/2014/main" id="{704645EC-67E3-4373-8330-9F18C6668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1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4" name="Freeform 608">
              <a:extLst>
                <a:ext uri="{FF2B5EF4-FFF2-40B4-BE49-F238E27FC236}">
                  <a16:creationId xmlns:a16="http://schemas.microsoft.com/office/drawing/2014/main" id="{B6A2F31F-C6F2-4A5B-B4AC-09194C00D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318"/>
              <a:ext cx="9" cy="8"/>
            </a:xfrm>
            <a:custGeom>
              <a:avLst/>
              <a:gdLst>
                <a:gd name="T0" fmla="*/ 2 w 17"/>
                <a:gd name="T1" fmla="*/ 2 h 16"/>
                <a:gd name="T2" fmla="*/ 1 w 17"/>
                <a:gd name="T3" fmla="*/ 2 h 16"/>
                <a:gd name="T4" fmla="*/ 1 w 17"/>
                <a:gd name="T5" fmla="*/ 1 h 16"/>
                <a:gd name="T6" fmla="*/ 2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5" name="Freeform 609">
              <a:extLst>
                <a:ext uri="{FF2B5EF4-FFF2-40B4-BE49-F238E27FC236}">
                  <a16:creationId xmlns:a16="http://schemas.microsoft.com/office/drawing/2014/main" id="{E0FE9FE7-70FC-46D6-89FE-5942460E1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21"/>
              <a:ext cx="8" cy="8"/>
            </a:xfrm>
            <a:custGeom>
              <a:avLst/>
              <a:gdLst>
                <a:gd name="T0" fmla="*/ 2 w 17"/>
                <a:gd name="T1" fmla="*/ 2 h 16"/>
                <a:gd name="T2" fmla="*/ 0 w 17"/>
                <a:gd name="T3" fmla="*/ 2 h 16"/>
                <a:gd name="T4" fmla="*/ 0 w 17"/>
                <a:gd name="T5" fmla="*/ 1 h 16"/>
                <a:gd name="T6" fmla="*/ 1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6" name="Freeform 610">
              <a:extLst>
                <a:ext uri="{FF2B5EF4-FFF2-40B4-BE49-F238E27FC236}">
                  <a16:creationId xmlns:a16="http://schemas.microsoft.com/office/drawing/2014/main" id="{19F1A9D7-E359-4649-B46B-7A9D21C4F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580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1 w 17"/>
                <a:gd name="T3" fmla="*/ 2 h 17"/>
                <a:gd name="T4" fmla="*/ 1 w 17"/>
                <a:gd name="T5" fmla="*/ 1 h 17"/>
                <a:gd name="T6" fmla="*/ 2 w 17"/>
                <a:gd name="T7" fmla="*/ 1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7" name="Freeform 611">
              <a:extLst>
                <a:ext uri="{FF2B5EF4-FFF2-40B4-BE49-F238E27FC236}">
                  <a16:creationId xmlns:a16="http://schemas.microsoft.com/office/drawing/2014/main" id="{6886DFC1-4086-41D8-95B8-D9506A683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57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8" name="Freeform 612">
              <a:extLst>
                <a:ext uri="{FF2B5EF4-FFF2-40B4-BE49-F238E27FC236}">
                  <a16:creationId xmlns:a16="http://schemas.microsoft.com/office/drawing/2014/main" id="{47D07F96-F4BF-4273-8D62-71CCF6F4A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579"/>
              <a:ext cx="8" cy="8"/>
            </a:xfrm>
            <a:custGeom>
              <a:avLst/>
              <a:gdLst>
                <a:gd name="T0" fmla="*/ 2 w 16"/>
                <a:gd name="T1" fmla="*/ 1 h 17"/>
                <a:gd name="T2" fmla="*/ 1 w 16"/>
                <a:gd name="T3" fmla="*/ 2 h 17"/>
                <a:gd name="T4" fmla="*/ 1 w 16"/>
                <a:gd name="T5" fmla="*/ 0 h 17"/>
                <a:gd name="T6" fmla="*/ 2 w 16"/>
                <a:gd name="T7" fmla="*/ 0 h 17"/>
                <a:gd name="T8" fmla="*/ 2 w 16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5" y="10"/>
                  </a:moveTo>
                  <a:cubicBezTo>
                    <a:pt x="15" y="14"/>
                    <a:pt x="11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9" name="Freeform 613">
              <a:extLst>
                <a:ext uri="{FF2B5EF4-FFF2-40B4-BE49-F238E27FC236}">
                  <a16:creationId xmlns:a16="http://schemas.microsoft.com/office/drawing/2014/main" id="{17DF3BCA-E26A-444D-9535-721496B14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8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9"/>
                  </a:moveTo>
                  <a:cubicBezTo>
                    <a:pt x="15" y="14"/>
                    <a:pt x="11" y="16"/>
                    <a:pt x="6" y="15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0" name="Freeform 614">
              <a:extLst>
                <a:ext uri="{FF2B5EF4-FFF2-40B4-BE49-F238E27FC236}">
                  <a16:creationId xmlns:a16="http://schemas.microsoft.com/office/drawing/2014/main" id="{4903EB15-AED5-4E94-941C-7563E73E8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85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1" name="Freeform 615">
              <a:extLst>
                <a:ext uri="{FF2B5EF4-FFF2-40B4-BE49-F238E27FC236}">
                  <a16:creationId xmlns:a16="http://schemas.microsoft.com/office/drawing/2014/main" id="{F0C99B9B-908F-4E21-8EB9-5C63C27D8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490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2" name="Freeform 616">
              <a:extLst>
                <a:ext uri="{FF2B5EF4-FFF2-40B4-BE49-F238E27FC236}">
                  <a16:creationId xmlns:a16="http://schemas.microsoft.com/office/drawing/2014/main" id="{01F3DF1D-AC21-40BA-82E8-52499C108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955"/>
              <a:ext cx="130" cy="223"/>
            </a:xfrm>
            <a:custGeom>
              <a:avLst/>
              <a:gdLst>
                <a:gd name="T0" fmla="*/ 21 w 262"/>
                <a:gd name="T1" fmla="*/ 7 h 448"/>
                <a:gd name="T2" fmla="*/ 24 w 262"/>
                <a:gd name="T3" fmla="*/ 18 h 448"/>
                <a:gd name="T4" fmla="*/ 24 w 262"/>
                <a:gd name="T5" fmla="*/ 28 h 448"/>
                <a:gd name="T6" fmla="*/ 10 w 262"/>
                <a:gd name="T7" fmla="*/ 38 h 448"/>
                <a:gd name="T8" fmla="*/ 6 w 262"/>
                <a:gd name="T9" fmla="*/ 51 h 448"/>
                <a:gd name="T10" fmla="*/ 17 w 262"/>
                <a:gd name="T11" fmla="*/ 51 h 448"/>
                <a:gd name="T12" fmla="*/ 23 w 262"/>
                <a:gd name="T13" fmla="*/ 52 h 448"/>
                <a:gd name="T14" fmla="*/ 23 w 262"/>
                <a:gd name="T15" fmla="*/ 43 h 448"/>
                <a:gd name="T16" fmla="*/ 27 w 262"/>
                <a:gd name="T17" fmla="*/ 37 h 448"/>
                <a:gd name="T18" fmla="*/ 32 w 262"/>
                <a:gd name="T19" fmla="*/ 21 h 448"/>
                <a:gd name="T20" fmla="*/ 21 w 262"/>
                <a:gd name="T21" fmla="*/ 0 h 448"/>
                <a:gd name="T22" fmla="*/ 21 w 262"/>
                <a:gd name="T23" fmla="*/ 7 h 4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448">
                  <a:moveTo>
                    <a:pt x="175" y="56"/>
                  </a:moveTo>
                  <a:cubicBezTo>
                    <a:pt x="188" y="82"/>
                    <a:pt x="188" y="121"/>
                    <a:pt x="194" y="150"/>
                  </a:cubicBezTo>
                  <a:cubicBezTo>
                    <a:pt x="200" y="175"/>
                    <a:pt x="202" y="203"/>
                    <a:pt x="194" y="228"/>
                  </a:cubicBezTo>
                  <a:cubicBezTo>
                    <a:pt x="178" y="284"/>
                    <a:pt x="127" y="281"/>
                    <a:pt x="86" y="310"/>
                  </a:cubicBezTo>
                  <a:cubicBezTo>
                    <a:pt x="66" y="324"/>
                    <a:pt x="0" y="406"/>
                    <a:pt x="50" y="410"/>
                  </a:cubicBezTo>
                  <a:cubicBezTo>
                    <a:pt x="80" y="412"/>
                    <a:pt x="110" y="399"/>
                    <a:pt x="141" y="411"/>
                  </a:cubicBezTo>
                  <a:cubicBezTo>
                    <a:pt x="159" y="417"/>
                    <a:pt x="182" y="448"/>
                    <a:pt x="188" y="420"/>
                  </a:cubicBezTo>
                  <a:cubicBezTo>
                    <a:pt x="193" y="397"/>
                    <a:pt x="177" y="376"/>
                    <a:pt x="186" y="351"/>
                  </a:cubicBezTo>
                  <a:cubicBezTo>
                    <a:pt x="194" y="331"/>
                    <a:pt x="211" y="320"/>
                    <a:pt x="223" y="303"/>
                  </a:cubicBezTo>
                  <a:cubicBezTo>
                    <a:pt x="249" y="264"/>
                    <a:pt x="261" y="216"/>
                    <a:pt x="261" y="170"/>
                  </a:cubicBezTo>
                  <a:cubicBezTo>
                    <a:pt x="262" y="100"/>
                    <a:pt x="183" y="66"/>
                    <a:pt x="172" y="0"/>
                  </a:cubicBezTo>
                  <a:cubicBezTo>
                    <a:pt x="172" y="18"/>
                    <a:pt x="174" y="39"/>
                    <a:pt x="176" y="57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3" name="Freeform 617">
              <a:extLst>
                <a:ext uri="{FF2B5EF4-FFF2-40B4-BE49-F238E27FC236}">
                  <a16:creationId xmlns:a16="http://schemas.microsoft.com/office/drawing/2014/main" id="{96B81187-CBDD-4F88-A26F-E934A4D6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222"/>
              <a:ext cx="151" cy="54"/>
            </a:xfrm>
            <a:custGeom>
              <a:avLst/>
              <a:gdLst>
                <a:gd name="T0" fmla="*/ 0 w 304"/>
                <a:gd name="T1" fmla="*/ 0 h 109"/>
                <a:gd name="T2" fmla="*/ 11 w 304"/>
                <a:gd name="T3" fmla="*/ 4 h 109"/>
                <a:gd name="T4" fmla="*/ 22 w 304"/>
                <a:gd name="T5" fmla="*/ 6 h 109"/>
                <a:gd name="T6" fmla="*/ 30 w 304"/>
                <a:gd name="T7" fmla="*/ 8 h 109"/>
                <a:gd name="T8" fmla="*/ 35 w 304"/>
                <a:gd name="T9" fmla="*/ 13 h 109"/>
                <a:gd name="T10" fmla="*/ 37 w 304"/>
                <a:gd name="T11" fmla="*/ 3 h 109"/>
                <a:gd name="T12" fmla="*/ 17 w 304"/>
                <a:gd name="T13" fmla="*/ 3 h 109"/>
                <a:gd name="T14" fmla="*/ 0 w 304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09">
                  <a:moveTo>
                    <a:pt x="0" y="0"/>
                  </a:moveTo>
                  <a:cubicBezTo>
                    <a:pt x="32" y="8"/>
                    <a:pt x="61" y="28"/>
                    <a:pt x="93" y="38"/>
                  </a:cubicBezTo>
                  <a:cubicBezTo>
                    <a:pt x="121" y="46"/>
                    <a:pt x="150" y="47"/>
                    <a:pt x="177" y="52"/>
                  </a:cubicBezTo>
                  <a:cubicBezTo>
                    <a:pt x="200" y="56"/>
                    <a:pt x="222" y="55"/>
                    <a:pt x="242" y="66"/>
                  </a:cubicBezTo>
                  <a:cubicBezTo>
                    <a:pt x="262" y="76"/>
                    <a:pt x="267" y="99"/>
                    <a:pt x="285" y="109"/>
                  </a:cubicBezTo>
                  <a:cubicBezTo>
                    <a:pt x="267" y="80"/>
                    <a:pt x="302" y="60"/>
                    <a:pt x="304" y="31"/>
                  </a:cubicBezTo>
                  <a:cubicBezTo>
                    <a:pt x="248" y="16"/>
                    <a:pt x="196" y="32"/>
                    <a:pt x="140" y="25"/>
                  </a:cubicBezTo>
                  <a:cubicBezTo>
                    <a:pt x="93" y="20"/>
                    <a:pt x="46" y="15"/>
                    <a:pt x="2" y="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4" name="Freeform 618">
              <a:extLst>
                <a:ext uri="{FF2B5EF4-FFF2-40B4-BE49-F238E27FC236}">
                  <a16:creationId xmlns:a16="http://schemas.microsoft.com/office/drawing/2014/main" id="{ED2709E6-64A3-4ADE-BD72-BFB66E27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263"/>
              <a:ext cx="154" cy="108"/>
            </a:xfrm>
            <a:custGeom>
              <a:avLst/>
              <a:gdLst>
                <a:gd name="T0" fmla="*/ 38 w 310"/>
                <a:gd name="T1" fmla="*/ 2 h 218"/>
                <a:gd name="T2" fmla="*/ 32 w 310"/>
                <a:gd name="T3" fmla="*/ 0 h 218"/>
                <a:gd name="T4" fmla="*/ 27 w 310"/>
                <a:gd name="T5" fmla="*/ 3 h 218"/>
                <a:gd name="T6" fmla="*/ 14 w 310"/>
                <a:gd name="T7" fmla="*/ 11 h 218"/>
                <a:gd name="T8" fmla="*/ 8 w 310"/>
                <a:gd name="T9" fmla="*/ 11 h 218"/>
                <a:gd name="T10" fmla="*/ 6 w 310"/>
                <a:gd name="T11" fmla="*/ 14 h 218"/>
                <a:gd name="T12" fmla="*/ 2 w 310"/>
                <a:gd name="T13" fmla="*/ 27 h 218"/>
                <a:gd name="T14" fmla="*/ 6 w 310"/>
                <a:gd name="T15" fmla="*/ 23 h 218"/>
                <a:gd name="T16" fmla="*/ 12 w 310"/>
                <a:gd name="T17" fmla="*/ 20 h 218"/>
                <a:gd name="T18" fmla="*/ 23 w 310"/>
                <a:gd name="T19" fmla="*/ 13 h 218"/>
                <a:gd name="T20" fmla="*/ 38 w 310"/>
                <a:gd name="T21" fmla="*/ 3 h 2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0" h="218">
                  <a:moveTo>
                    <a:pt x="310" y="18"/>
                  </a:moveTo>
                  <a:cubicBezTo>
                    <a:pt x="293" y="18"/>
                    <a:pt x="278" y="0"/>
                    <a:pt x="262" y="0"/>
                  </a:cubicBezTo>
                  <a:cubicBezTo>
                    <a:pt x="247" y="1"/>
                    <a:pt x="234" y="20"/>
                    <a:pt x="222" y="30"/>
                  </a:cubicBezTo>
                  <a:cubicBezTo>
                    <a:pt x="191" y="58"/>
                    <a:pt x="159" y="79"/>
                    <a:pt x="117" y="88"/>
                  </a:cubicBezTo>
                  <a:cubicBezTo>
                    <a:pt x="101" y="91"/>
                    <a:pt x="86" y="88"/>
                    <a:pt x="71" y="90"/>
                  </a:cubicBezTo>
                  <a:cubicBezTo>
                    <a:pt x="48" y="93"/>
                    <a:pt x="54" y="98"/>
                    <a:pt x="52" y="117"/>
                  </a:cubicBezTo>
                  <a:cubicBezTo>
                    <a:pt x="48" y="146"/>
                    <a:pt x="0" y="192"/>
                    <a:pt x="17" y="218"/>
                  </a:cubicBezTo>
                  <a:cubicBezTo>
                    <a:pt x="29" y="208"/>
                    <a:pt x="40" y="194"/>
                    <a:pt x="54" y="185"/>
                  </a:cubicBezTo>
                  <a:cubicBezTo>
                    <a:pt x="68" y="177"/>
                    <a:pt x="87" y="172"/>
                    <a:pt x="102" y="166"/>
                  </a:cubicBezTo>
                  <a:cubicBezTo>
                    <a:pt x="132" y="153"/>
                    <a:pt x="168" y="130"/>
                    <a:pt x="192" y="108"/>
                  </a:cubicBezTo>
                  <a:cubicBezTo>
                    <a:pt x="229" y="74"/>
                    <a:pt x="244" y="11"/>
                    <a:pt x="307" y="2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5" name="Freeform 619">
              <a:extLst>
                <a:ext uri="{FF2B5EF4-FFF2-40B4-BE49-F238E27FC236}">
                  <a16:creationId xmlns:a16="http://schemas.microsoft.com/office/drawing/2014/main" id="{C310CA51-F131-4FC4-90DA-8007ABB40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428"/>
              <a:ext cx="181" cy="100"/>
            </a:xfrm>
            <a:custGeom>
              <a:avLst/>
              <a:gdLst>
                <a:gd name="T0" fmla="*/ 34 w 365"/>
                <a:gd name="T1" fmla="*/ 0 h 200"/>
                <a:gd name="T2" fmla="*/ 16 w 365"/>
                <a:gd name="T3" fmla="*/ 17 h 200"/>
                <a:gd name="T4" fmla="*/ 0 w 365"/>
                <a:gd name="T5" fmla="*/ 5 h 200"/>
                <a:gd name="T6" fmla="*/ 6 w 365"/>
                <a:gd name="T7" fmla="*/ 16 h 200"/>
                <a:gd name="T8" fmla="*/ 3 w 365"/>
                <a:gd name="T9" fmla="*/ 25 h 200"/>
                <a:gd name="T10" fmla="*/ 14 w 365"/>
                <a:gd name="T11" fmla="*/ 21 h 200"/>
                <a:gd name="T12" fmla="*/ 23 w 365"/>
                <a:gd name="T13" fmla="*/ 19 h 200"/>
                <a:gd name="T14" fmla="*/ 45 w 365"/>
                <a:gd name="T15" fmla="*/ 21 h 200"/>
                <a:gd name="T16" fmla="*/ 34 w 365"/>
                <a:gd name="T17" fmla="*/ 10 h 200"/>
                <a:gd name="T18" fmla="*/ 34 w 365"/>
                <a:gd name="T19" fmla="*/ 4 h 200"/>
                <a:gd name="T20" fmla="*/ 34 w 365"/>
                <a:gd name="T21" fmla="*/ 1 h 2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5" h="200">
                  <a:moveTo>
                    <a:pt x="283" y="0"/>
                  </a:moveTo>
                  <a:cubicBezTo>
                    <a:pt x="238" y="38"/>
                    <a:pt x="198" y="132"/>
                    <a:pt x="130" y="129"/>
                  </a:cubicBezTo>
                  <a:cubicBezTo>
                    <a:pt x="70" y="126"/>
                    <a:pt x="54" y="52"/>
                    <a:pt x="0" y="38"/>
                  </a:cubicBezTo>
                  <a:cubicBezTo>
                    <a:pt x="5" y="68"/>
                    <a:pt x="41" y="99"/>
                    <a:pt x="54" y="126"/>
                  </a:cubicBezTo>
                  <a:cubicBezTo>
                    <a:pt x="72" y="165"/>
                    <a:pt x="29" y="168"/>
                    <a:pt x="24" y="200"/>
                  </a:cubicBezTo>
                  <a:cubicBezTo>
                    <a:pt x="55" y="190"/>
                    <a:pt x="80" y="171"/>
                    <a:pt x="113" y="165"/>
                  </a:cubicBezTo>
                  <a:cubicBezTo>
                    <a:pt x="139" y="161"/>
                    <a:pt x="164" y="153"/>
                    <a:pt x="189" y="146"/>
                  </a:cubicBezTo>
                  <a:cubicBezTo>
                    <a:pt x="247" y="129"/>
                    <a:pt x="307" y="151"/>
                    <a:pt x="365" y="163"/>
                  </a:cubicBezTo>
                  <a:cubicBezTo>
                    <a:pt x="341" y="133"/>
                    <a:pt x="285" y="126"/>
                    <a:pt x="280" y="78"/>
                  </a:cubicBezTo>
                  <a:cubicBezTo>
                    <a:pt x="278" y="62"/>
                    <a:pt x="277" y="45"/>
                    <a:pt x="282" y="30"/>
                  </a:cubicBezTo>
                  <a:cubicBezTo>
                    <a:pt x="286" y="20"/>
                    <a:pt x="301" y="4"/>
                    <a:pt x="280" y="3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6" name="Freeform 620">
              <a:extLst>
                <a:ext uri="{FF2B5EF4-FFF2-40B4-BE49-F238E27FC236}">
                  <a16:creationId xmlns:a16="http://schemas.microsoft.com/office/drawing/2014/main" id="{40682FF2-78FE-4804-8AFD-D206248D9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631"/>
              <a:ext cx="77" cy="193"/>
            </a:xfrm>
            <a:custGeom>
              <a:avLst/>
              <a:gdLst>
                <a:gd name="T0" fmla="*/ 0 w 155"/>
                <a:gd name="T1" fmla="*/ 1 h 389"/>
                <a:gd name="T2" fmla="*/ 2 w 155"/>
                <a:gd name="T3" fmla="*/ 8 h 389"/>
                <a:gd name="T4" fmla="*/ 3 w 155"/>
                <a:gd name="T5" fmla="*/ 15 h 389"/>
                <a:gd name="T6" fmla="*/ 3 w 155"/>
                <a:gd name="T7" fmla="*/ 29 h 389"/>
                <a:gd name="T8" fmla="*/ 0 w 155"/>
                <a:gd name="T9" fmla="*/ 46 h 389"/>
                <a:gd name="T10" fmla="*/ 4 w 155"/>
                <a:gd name="T11" fmla="*/ 48 h 389"/>
                <a:gd name="T12" fmla="*/ 6 w 155"/>
                <a:gd name="T13" fmla="*/ 41 h 389"/>
                <a:gd name="T14" fmla="*/ 9 w 155"/>
                <a:gd name="T15" fmla="*/ 32 h 389"/>
                <a:gd name="T16" fmla="*/ 16 w 155"/>
                <a:gd name="T17" fmla="*/ 17 h 389"/>
                <a:gd name="T18" fmla="*/ 17 w 155"/>
                <a:gd name="T19" fmla="*/ 12 h 389"/>
                <a:gd name="T20" fmla="*/ 11 w 155"/>
                <a:gd name="T21" fmla="*/ 9 h 389"/>
                <a:gd name="T22" fmla="*/ 1 w 155"/>
                <a:gd name="T23" fmla="*/ 0 h 389"/>
                <a:gd name="T24" fmla="*/ 0 w 155"/>
                <a:gd name="T25" fmla="*/ 2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389">
                  <a:moveTo>
                    <a:pt x="6" y="13"/>
                  </a:moveTo>
                  <a:cubicBezTo>
                    <a:pt x="5" y="29"/>
                    <a:pt x="16" y="47"/>
                    <a:pt x="19" y="64"/>
                  </a:cubicBezTo>
                  <a:cubicBezTo>
                    <a:pt x="23" y="84"/>
                    <a:pt x="26" y="104"/>
                    <a:pt x="28" y="124"/>
                  </a:cubicBezTo>
                  <a:cubicBezTo>
                    <a:pt x="33" y="160"/>
                    <a:pt x="31" y="198"/>
                    <a:pt x="29" y="234"/>
                  </a:cubicBezTo>
                  <a:cubicBezTo>
                    <a:pt x="27" y="283"/>
                    <a:pt x="7" y="327"/>
                    <a:pt x="0" y="374"/>
                  </a:cubicBezTo>
                  <a:cubicBezTo>
                    <a:pt x="13" y="377"/>
                    <a:pt x="25" y="385"/>
                    <a:pt x="38" y="389"/>
                  </a:cubicBezTo>
                  <a:cubicBezTo>
                    <a:pt x="48" y="376"/>
                    <a:pt x="51" y="354"/>
                    <a:pt x="55" y="338"/>
                  </a:cubicBezTo>
                  <a:cubicBezTo>
                    <a:pt x="62" y="314"/>
                    <a:pt x="70" y="290"/>
                    <a:pt x="78" y="266"/>
                  </a:cubicBezTo>
                  <a:cubicBezTo>
                    <a:pt x="93" y="225"/>
                    <a:pt x="106" y="177"/>
                    <a:pt x="128" y="140"/>
                  </a:cubicBezTo>
                  <a:cubicBezTo>
                    <a:pt x="136" y="127"/>
                    <a:pt x="155" y="115"/>
                    <a:pt x="141" y="100"/>
                  </a:cubicBezTo>
                  <a:cubicBezTo>
                    <a:pt x="131" y="90"/>
                    <a:pt x="105" y="86"/>
                    <a:pt x="92" y="76"/>
                  </a:cubicBezTo>
                  <a:cubicBezTo>
                    <a:pt x="65" y="56"/>
                    <a:pt x="48" y="1"/>
                    <a:pt x="11" y="0"/>
                  </a:cubicBezTo>
                  <a:cubicBezTo>
                    <a:pt x="6" y="5"/>
                    <a:pt x="4" y="11"/>
                    <a:pt x="5" y="1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7" name="Freeform 621">
              <a:extLst>
                <a:ext uri="{FF2B5EF4-FFF2-40B4-BE49-F238E27FC236}">
                  <a16:creationId xmlns:a16="http://schemas.microsoft.com/office/drawing/2014/main" id="{804CAA1E-6262-4495-B7C7-7A4140409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456"/>
              <a:ext cx="193" cy="193"/>
            </a:xfrm>
            <a:custGeom>
              <a:avLst/>
              <a:gdLst>
                <a:gd name="T0" fmla="*/ 36 w 389"/>
                <a:gd name="T1" fmla="*/ 48 h 389"/>
                <a:gd name="T2" fmla="*/ 28 w 389"/>
                <a:gd name="T3" fmla="*/ 36 h 389"/>
                <a:gd name="T4" fmla="*/ 17 w 389"/>
                <a:gd name="T5" fmla="*/ 28 h 389"/>
                <a:gd name="T6" fmla="*/ 4 w 389"/>
                <a:gd name="T7" fmla="*/ 27 h 389"/>
                <a:gd name="T8" fmla="*/ 0 w 389"/>
                <a:gd name="T9" fmla="*/ 24 h 389"/>
                <a:gd name="T10" fmla="*/ 6 w 389"/>
                <a:gd name="T11" fmla="*/ 16 h 389"/>
                <a:gd name="T12" fmla="*/ 8 w 389"/>
                <a:gd name="T13" fmla="*/ 7 h 389"/>
                <a:gd name="T14" fmla="*/ 9 w 389"/>
                <a:gd name="T15" fmla="*/ 0 h 389"/>
                <a:gd name="T16" fmla="*/ 13 w 389"/>
                <a:gd name="T17" fmla="*/ 7 h 389"/>
                <a:gd name="T18" fmla="*/ 18 w 389"/>
                <a:gd name="T19" fmla="*/ 16 h 389"/>
                <a:gd name="T20" fmla="*/ 29 w 389"/>
                <a:gd name="T21" fmla="*/ 23 h 389"/>
                <a:gd name="T22" fmla="*/ 39 w 389"/>
                <a:gd name="T23" fmla="*/ 27 h 389"/>
                <a:gd name="T24" fmla="*/ 48 w 389"/>
                <a:gd name="T25" fmla="*/ 32 h 389"/>
                <a:gd name="T26" fmla="*/ 32 w 389"/>
                <a:gd name="T27" fmla="*/ 34 h 389"/>
                <a:gd name="T28" fmla="*/ 36 w 389"/>
                <a:gd name="T29" fmla="*/ 47 h 3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9" h="389">
                  <a:moveTo>
                    <a:pt x="296" y="389"/>
                  </a:moveTo>
                  <a:cubicBezTo>
                    <a:pt x="291" y="354"/>
                    <a:pt x="251" y="323"/>
                    <a:pt x="231" y="297"/>
                  </a:cubicBezTo>
                  <a:cubicBezTo>
                    <a:pt x="208" y="268"/>
                    <a:pt x="180" y="239"/>
                    <a:pt x="142" y="231"/>
                  </a:cubicBezTo>
                  <a:cubicBezTo>
                    <a:pt x="108" y="224"/>
                    <a:pt x="72" y="218"/>
                    <a:pt x="37" y="221"/>
                  </a:cubicBezTo>
                  <a:cubicBezTo>
                    <a:pt x="17" y="223"/>
                    <a:pt x="0" y="229"/>
                    <a:pt x="7" y="200"/>
                  </a:cubicBezTo>
                  <a:cubicBezTo>
                    <a:pt x="14" y="174"/>
                    <a:pt x="41" y="155"/>
                    <a:pt x="53" y="131"/>
                  </a:cubicBezTo>
                  <a:cubicBezTo>
                    <a:pt x="64" y="109"/>
                    <a:pt x="68" y="82"/>
                    <a:pt x="70" y="58"/>
                  </a:cubicBezTo>
                  <a:cubicBezTo>
                    <a:pt x="72" y="38"/>
                    <a:pt x="69" y="17"/>
                    <a:pt x="79" y="0"/>
                  </a:cubicBezTo>
                  <a:cubicBezTo>
                    <a:pt x="96" y="3"/>
                    <a:pt x="98" y="45"/>
                    <a:pt x="104" y="60"/>
                  </a:cubicBezTo>
                  <a:cubicBezTo>
                    <a:pt x="114" y="85"/>
                    <a:pt x="128" y="110"/>
                    <a:pt x="145" y="131"/>
                  </a:cubicBezTo>
                  <a:cubicBezTo>
                    <a:pt x="170" y="163"/>
                    <a:pt x="200" y="179"/>
                    <a:pt x="238" y="189"/>
                  </a:cubicBezTo>
                  <a:cubicBezTo>
                    <a:pt x="268" y="197"/>
                    <a:pt x="297" y="204"/>
                    <a:pt x="323" y="219"/>
                  </a:cubicBezTo>
                  <a:cubicBezTo>
                    <a:pt x="340" y="230"/>
                    <a:pt x="379" y="246"/>
                    <a:pt x="389" y="264"/>
                  </a:cubicBezTo>
                  <a:cubicBezTo>
                    <a:pt x="359" y="254"/>
                    <a:pt x="251" y="228"/>
                    <a:pt x="258" y="280"/>
                  </a:cubicBezTo>
                  <a:cubicBezTo>
                    <a:pt x="261" y="301"/>
                    <a:pt x="309" y="373"/>
                    <a:pt x="299" y="38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8" name="Freeform 622">
              <a:extLst>
                <a:ext uri="{FF2B5EF4-FFF2-40B4-BE49-F238E27FC236}">
                  <a16:creationId xmlns:a16="http://schemas.microsoft.com/office/drawing/2014/main" id="{D750B4E4-4F15-414A-9C51-89058E609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54"/>
              <a:ext cx="46" cy="157"/>
            </a:xfrm>
            <a:custGeom>
              <a:avLst/>
              <a:gdLst>
                <a:gd name="T0" fmla="*/ 1 w 92"/>
                <a:gd name="T1" fmla="*/ 38 h 318"/>
                <a:gd name="T2" fmla="*/ 6 w 92"/>
                <a:gd name="T3" fmla="*/ 14 h 318"/>
                <a:gd name="T4" fmla="*/ 6 w 92"/>
                <a:gd name="T5" fmla="*/ 6 h 318"/>
                <a:gd name="T6" fmla="*/ 4 w 92"/>
                <a:gd name="T7" fmla="*/ 0 h 318"/>
                <a:gd name="T8" fmla="*/ 11 w 92"/>
                <a:gd name="T9" fmla="*/ 5 h 318"/>
                <a:gd name="T10" fmla="*/ 7 w 92"/>
                <a:gd name="T11" fmla="*/ 19 h 318"/>
                <a:gd name="T12" fmla="*/ 3 w 92"/>
                <a:gd name="T13" fmla="*/ 31 h 318"/>
                <a:gd name="T14" fmla="*/ 1 w 92"/>
                <a:gd name="T15" fmla="*/ 38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318">
                  <a:moveTo>
                    <a:pt x="6" y="315"/>
                  </a:moveTo>
                  <a:cubicBezTo>
                    <a:pt x="0" y="249"/>
                    <a:pt x="30" y="181"/>
                    <a:pt x="41" y="117"/>
                  </a:cubicBezTo>
                  <a:cubicBezTo>
                    <a:pt x="45" y="95"/>
                    <a:pt x="48" y="74"/>
                    <a:pt x="44" y="51"/>
                  </a:cubicBezTo>
                  <a:cubicBezTo>
                    <a:pt x="42" y="35"/>
                    <a:pt x="30" y="16"/>
                    <a:pt x="32" y="0"/>
                  </a:cubicBezTo>
                  <a:cubicBezTo>
                    <a:pt x="45" y="5"/>
                    <a:pt x="75" y="33"/>
                    <a:pt x="81" y="47"/>
                  </a:cubicBezTo>
                  <a:cubicBezTo>
                    <a:pt x="92" y="75"/>
                    <a:pt x="60" y="128"/>
                    <a:pt x="52" y="156"/>
                  </a:cubicBezTo>
                  <a:cubicBezTo>
                    <a:pt x="42" y="190"/>
                    <a:pt x="33" y="224"/>
                    <a:pt x="22" y="258"/>
                  </a:cubicBezTo>
                  <a:cubicBezTo>
                    <a:pt x="19" y="268"/>
                    <a:pt x="16" y="318"/>
                    <a:pt x="6" y="3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9" name="Freeform 623">
              <a:extLst>
                <a:ext uri="{FF2B5EF4-FFF2-40B4-BE49-F238E27FC236}">
                  <a16:creationId xmlns:a16="http://schemas.microsoft.com/office/drawing/2014/main" id="{1D998CC2-B636-4102-9C04-4A264A30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447"/>
              <a:ext cx="80" cy="53"/>
            </a:xfrm>
            <a:custGeom>
              <a:avLst/>
              <a:gdLst>
                <a:gd name="T0" fmla="*/ 1 w 160"/>
                <a:gd name="T1" fmla="*/ 12 h 107"/>
                <a:gd name="T2" fmla="*/ 14 w 160"/>
                <a:gd name="T3" fmla="*/ 7 h 107"/>
                <a:gd name="T4" fmla="*/ 20 w 160"/>
                <a:gd name="T5" fmla="*/ 0 h 107"/>
                <a:gd name="T6" fmla="*/ 13 w 160"/>
                <a:gd name="T7" fmla="*/ 9 h 107"/>
                <a:gd name="T8" fmla="*/ 0 w 160"/>
                <a:gd name="T9" fmla="*/ 1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07">
                  <a:moveTo>
                    <a:pt x="5" y="101"/>
                  </a:moveTo>
                  <a:cubicBezTo>
                    <a:pt x="35" y="107"/>
                    <a:pt x="82" y="79"/>
                    <a:pt x="105" y="62"/>
                  </a:cubicBezTo>
                  <a:cubicBezTo>
                    <a:pt x="125" y="47"/>
                    <a:pt x="138" y="7"/>
                    <a:pt x="160" y="0"/>
                  </a:cubicBezTo>
                  <a:cubicBezTo>
                    <a:pt x="146" y="36"/>
                    <a:pt x="146" y="69"/>
                    <a:pt x="104" y="79"/>
                  </a:cubicBezTo>
                  <a:cubicBezTo>
                    <a:pt x="70" y="88"/>
                    <a:pt x="34" y="102"/>
                    <a:pt x="0" y="10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0" name="Freeform 624">
              <a:extLst>
                <a:ext uri="{FF2B5EF4-FFF2-40B4-BE49-F238E27FC236}">
                  <a16:creationId xmlns:a16="http://schemas.microsoft.com/office/drawing/2014/main" id="{B5C4B658-116B-4458-98E1-FFB4B87AD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026"/>
              <a:ext cx="93" cy="141"/>
            </a:xfrm>
            <a:custGeom>
              <a:avLst/>
              <a:gdLst>
                <a:gd name="T0" fmla="*/ 19 w 186"/>
                <a:gd name="T1" fmla="*/ 0 h 283"/>
                <a:gd name="T2" fmla="*/ 13 w 186"/>
                <a:gd name="T3" fmla="*/ 20 h 283"/>
                <a:gd name="T4" fmla="*/ 3 w 186"/>
                <a:gd name="T5" fmla="*/ 32 h 283"/>
                <a:gd name="T6" fmla="*/ 9 w 186"/>
                <a:gd name="T7" fmla="*/ 35 h 283"/>
                <a:gd name="T8" fmla="*/ 11 w 186"/>
                <a:gd name="T9" fmla="*/ 29 h 283"/>
                <a:gd name="T10" fmla="*/ 21 w 186"/>
                <a:gd name="T11" fmla="*/ 11 h 283"/>
                <a:gd name="T12" fmla="*/ 22 w 186"/>
                <a:gd name="T13" fmla="*/ 5 h 283"/>
                <a:gd name="T14" fmla="*/ 20 w 186"/>
                <a:gd name="T15" fmla="*/ 0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6" h="283">
                  <a:moveTo>
                    <a:pt x="152" y="0"/>
                  </a:moveTo>
                  <a:cubicBezTo>
                    <a:pt x="186" y="53"/>
                    <a:pt x="140" y="124"/>
                    <a:pt x="104" y="161"/>
                  </a:cubicBezTo>
                  <a:cubicBezTo>
                    <a:pt x="85" y="180"/>
                    <a:pt x="0" y="221"/>
                    <a:pt x="23" y="257"/>
                  </a:cubicBezTo>
                  <a:cubicBezTo>
                    <a:pt x="27" y="262"/>
                    <a:pt x="59" y="283"/>
                    <a:pt x="65" y="282"/>
                  </a:cubicBezTo>
                  <a:cubicBezTo>
                    <a:pt x="80" y="280"/>
                    <a:pt x="83" y="249"/>
                    <a:pt x="88" y="237"/>
                  </a:cubicBezTo>
                  <a:cubicBezTo>
                    <a:pt x="110" y="186"/>
                    <a:pt x="155" y="148"/>
                    <a:pt x="167" y="93"/>
                  </a:cubicBezTo>
                  <a:cubicBezTo>
                    <a:pt x="170" y="76"/>
                    <a:pt x="175" y="59"/>
                    <a:pt x="171" y="42"/>
                  </a:cubicBezTo>
                  <a:cubicBezTo>
                    <a:pt x="168" y="28"/>
                    <a:pt x="157" y="18"/>
                    <a:pt x="154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1" name="Freeform 625">
              <a:extLst>
                <a:ext uri="{FF2B5EF4-FFF2-40B4-BE49-F238E27FC236}">
                  <a16:creationId xmlns:a16="http://schemas.microsoft.com/office/drawing/2014/main" id="{6875AD60-EDE1-4B03-A9B9-D9E68B9C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236"/>
              <a:ext cx="90" cy="27"/>
            </a:xfrm>
            <a:custGeom>
              <a:avLst/>
              <a:gdLst>
                <a:gd name="T0" fmla="*/ 0 w 181"/>
                <a:gd name="T1" fmla="*/ 1 h 55"/>
                <a:gd name="T2" fmla="*/ 13 w 181"/>
                <a:gd name="T3" fmla="*/ 3 h 55"/>
                <a:gd name="T4" fmla="*/ 20 w 181"/>
                <a:gd name="T5" fmla="*/ 6 h 55"/>
                <a:gd name="T6" fmla="*/ 12 w 181"/>
                <a:gd name="T7" fmla="*/ 1 h 55"/>
                <a:gd name="T8" fmla="*/ 0 w 18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55">
                  <a:moveTo>
                    <a:pt x="0" y="8"/>
                  </a:moveTo>
                  <a:cubicBezTo>
                    <a:pt x="29" y="4"/>
                    <a:pt x="76" y="14"/>
                    <a:pt x="104" y="25"/>
                  </a:cubicBezTo>
                  <a:cubicBezTo>
                    <a:pt x="125" y="32"/>
                    <a:pt x="146" y="50"/>
                    <a:pt x="167" y="55"/>
                  </a:cubicBezTo>
                  <a:cubicBezTo>
                    <a:pt x="181" y="21"/>
                    <a:pt x="125" y="15"/>
                    <a:pt x="100" y="11"/>
                  </a:cubicBezTo>
                  <a:cubicBezTo>
                    <a:pt x="72" y="6"/>
                    <a:pt x="32" y="0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2" name="Freeform 626">
              <a:extLst>
                <a:ext uri="{FF2B5EF4-FFF2-40B4-BE49-F238E27FC236}">
                  <a16:creationId xmlns:a16="http://schemas.microsoft.com/office/drawing/2014/main" id="{C1D8EF8E-88C8-414C-87CC-8B465A74B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275"/>
              <a:ext cx="107" cy="82"/>
            </a:xfrm>
            <a:custGeom>
              <a:avLst/>
              <a:gdLst>
                <a:gd name="T0" fmla="*/ 3 w 216"/>
                <a:gd name="T1" fmla="*/ 11 h 166"/>
                <a:gd name="T2" fmla="*/ 0 w 216"/>
                <a:gd name="T3" fmla="*/ 19 h 166"/>
                <a:gd name="T4" fmla="*/ 7 w 216"/>
                <a:gd name="T5" fmla="*/ 15 h 166"/>
                <a:gd name="T6" fmla="*/ 14 w 216"/>
                <a:gd name="T7" fmla="*/ 12 h 166"/>
                <a:gd name="T8" fmla="*/ 26 w 216"/>
                <a:gd name="T9" fmla="*/ 0 h 166"/>
                <a:gd name="T10" fmla="*/ 12 w 216"/>
                <a:gd name="T11" fmla="*/ 11 h 166"/>
                <a:gd name="T12" fmla="*/ 3 w 216"/>
                <a:gd name="T13" fmla="*/ 12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166">
                  <a:moveTo>
                    <a:pt x="25" y="90"/>
                  </a:moveTo>
                  <a:cubicBezTo>
                    <a:pt x="32" y="116"/>
                    <a:pt x="3" y="135"/>
                    <a:pt x="0" y="160"/>
                  </a:cubicBezTo>
                  <a:cubicBezTo>
                    <a:pt x="16" y="166"/>
                    <a:pt x="47" y="135"/>
                    <a:pt x="62" y="128"/>
                  </a:cubicBezTo>
                  <a:cubicBezTo>
                    <a:pt x="83" y="118"/>
                    <a:pt x="100" y="112"/>
                    <a:pt x="118" y="97"/>
                  </a:cubicBezTo>
                  <a:cubicBezTo>
                    <a:pt x="155" y="68"/>
                    <a:pt x="186" y="35"/>
                    <a:pt x="216" y="0"/>
                  </a:cubicBezTo>
                  <a:cubicBezTo>
                    <a:pt x="181" y="35"/>
                    <a:pt x="140" y="69"/>
                    <a:pt x="96" y="92"/>
                  </a:cubicBezTo>
                  <a:cubicBezTo>
                    <a:pt x="83" y="99"/>
                    <a:pt x="34" y="119"/>
                    <a:pt x="25" y="9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3" name="Freeform 627">
              <a:extLst>
                <a:ext uri="{FF2B5EF4-FFF2-40B4-BE49-F238E27FC236}">
                  <a16:creationId xmlns:a16="http://schemas.microsoft.com/office/drawing/2014/main" id="{CA138D56-6D87-4486-AB79-900E525C1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493"/>
              <a:ext cx="138" cy="110"/>
            </a:xfrm>
            <a:custGeom>
              <a:avLst/>
              <a:gdLst>
                <a:gd name="T0" fmla="*/ 4 w 277"/>
                <a:gd name="T1" fmla="*/ 0 h 223"/>
                <a:gd name="T2" fmla="*/ 3 w 277"/>
                <a:gd name="T3" fmla="*/ 7 h 223"/>
                <a:gd name="T4" fmla="*/ 0 w 277"/>
                <a:gd name="T5" fmla="*/ 12 h 223"/>
                <a:gd name="T6" fmla="*/ 6 w 277"/>
                <a:gd name="T7" fmla="*/ 13 h 223"/>
                <a:gd name="T8" fmla="*/ 13 w 277"/>
                <a:gd name="T9" fmla="*/ 14 h 223"/>
                <a:gd name="T10" fmla="*/ 21 w 277"/>
                <a:gd name="T11" fmla="*/ 20 h 223"/>
                <a:gd name="T12" fmla="*/ 28 w 277"/>
                <a:gd name="T13" fmla="*/ 27 h 223"/>
                <a:gd name="T14" fmla="*/ 23 w 277"/>
                <a:gd name="T15" fmla="*/ 20 h 223"/>
                <a:gd name="T16" fmla="*/ 18 w 277"/>
                <a:gd name="T17" fmla="*/ 15 h 223"/>
                <a:gd name="T18" fmla="*/ 27 w 277"/>
                <a:gd name="T19" fmla="*/ 17 h 223"/>
                <a:gd name="T20" fmla="*/ 34 w 277"/>
                <a:gd name="T21" fmla="*/ 18 h 223"/>
                <a:gd name="T22" fmla="*/ 24 w 277"/>
                <a:gd name="T23" fmla="*/ 14 h 223"/>
                <a:gd name="T24" fmla="*/ 14 w 277"/>
                <a:gd name="T25" fmla="*/ 12 h 223"/>
                <a:gd name="T26" fmla="*/ 8 w 277"/>
                <a:gd name="T27" fmla="*/ 6 h 223"/>
                <a:gd name="T28" fmla="*/ 4 w 277"/>
                <a:gd name="T29" fmla="*/ 0 h 2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7" h="223">
                  <a:moveTo>
                    <a:pt x="36" y="0"/>
                  </a:moveTo>
                  <a:cubicBezTo>
                    <a:pt x="39" y="20"/>
                    <a:pt x="34" y="38"/>
                    <a:pt x="27" y="56"/>
                  </a:cubicBezTo>
                  <a:cubicBezTo>
                    <a:pt x="23" y="64"/>
                    <a:pt x="0" y="93"/>
                    <a:pt x="3" y="102"/>
                  </a:cubicBezTo>
                  <a:cubicBezTo>
                    <a:pt x="8" y="115"/>
                    <a:pt x="42" y="109"/>
                    <a:pt x="51" y="110"/>
                  </a:cubicBezTo>
                  <a:cubicBezTo>
                    <a:pt x="70" y="111"/>
                    <a:pt x="89" y="113"/>
                    <a:pt x="106" y="120"/>
                  </a:cubicBezTo>
                  <a:cubicBezTo>
                    <a:pt x="128" y="130"/>
                    <a:pt x="151" y="149"/>
                    <a:pt x="170" y="166"/>
                  </a:cubicBezTo>
                  <a:cubicBezTo>
                    <a:pt x="189" y="182"/>
                    <a:pt x="204" y="210"/>
                    <a:pt x="224" y="223"/>
                  </a:cubicBezTo>
                  <a:cubicBezTo>
                    <a:pt x="218" y="203"/>
                    <a:pt x="197" y="185"/>
                    <a:pt x="185" y="169"/>
                  </a:cubicBezTo>
                  <a:cubicBezTo>
                    <a:pt x="173" y="155"/>
                    <a:pt x="162" y="138"/>
                    <a:pt x="146" y="128"/>
                  </a:cubicBezTo>
                  <a:cubicBezTo>
                    <a:pt x="170" y="136"/>
                    <a:pt x="196" y="133"/>
                    <a:pt x="220" y="137"/>
                  </a:cubicBezTo>
                  <a:cubicBezTo>
                    <a:pt x="241" y="140"/>
                    <a:pt x="258" y="147"/>
                    <a:pt x="277" y="152"/>
                  </a:cubicBezTo>
                  <a:cubicBezTo>
                    <a:pt x="266" y="135"/>
                    <a:pt x="218" y="123"/>
                    <a:pt x="198" y="120"/>
                  </a:cubicBezTo>
                  <a:cubicBezTo>
                    <a:pt x="169" y="116"/>
                    <a:pt x="140" y="119"/>
                    <a:pt x="115" y="104"/>
                  </a:cubicBezTo>
                  <a:cubicBezTo>
                    <a:pt x="94" y="92"/>
                    <a:pt x="79" y="71"/>
                    <a:pt x="65" y="50"/>
                  </a:cubicBezTo>
                  <a:cubicBezTo>
                    <a:pt x="57" y="36"/>
                    <a:pt x="50" y="13"/>
                    <a:pt x="35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4" name="Freeform 628">
              <a:extLst>
                <a:ext uri="{FF2B5EF4-FFF2-40B4-BE49-F238E27FC236}">
                  <a16:creationId xmlns:a16="http://schemas.microsoft.com/office/drawing/2014/main" id="{31EE87DC-C972-40F1-A918-81289E5DB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000"/>
              <a:ext cx="56" cy="161"/>
            </a:xfrm>
            <a:custGeom>
              <a:avLst/>
              <a:gdLst>
                <a:gd name="T0" fmla="*/ 10 w 113"/>
                <a:gd name="T1" fmla="*/ 0 h 325"/>
                <a:gd name="T2" fmla="*/ 8 w 113"/>
                <a:gd name="T3" fmla="*/ 24 h 325"/>
                <a:gd name="T4" fmla="*/ 1 w 113"/>
                <a:gd name="T5" fmla="*/ 40 h 325"/>
                <a:gd name="T6" fmla="*/ 12 w 113"/>
                <a:gd name="T7" fmla="*/ 19 h 325"/>
                <a:gd name="T8" fmla="*/ 12 w 113"/>
                <a:gd name="T9" fmla="*/ 8 h 325"/>
                <a:gd name="T10" fmla="*/ 10 w 113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325">
                  <a:moveTo>
                    <a:pt x="80" y="0"/>
                  </a:moveTo>
                  <a:cubicBezTo>
                    <a:pt x="110" y="63"/>
                    <a:pt x="113" y="142"/>
                    <a:pt x="69" y="199"/>
                  </a:cubicBezTo>
                  <a:cubicBezTo>
                    <a:pt x="42" y="233"/>
                    <a:pt x="0" y="278"/>
                    <a:pt x="14" y="325"/>
                  </a:cubicBezTo>
                  <a:cubicBezTo>
                    <a:pt x="26" y="261"/>
                    <a:pt x="85" y="221"/>
                    <a:pt x="98" y="156"/>
                  </a:cubicBezTo>
                  <a:cubicBezTo>
                    <a:pt x="103" y="129"/>
                    <a:pt x="105" y="96"/>
                    <a:pt x="101" y="69"/>
                  </a:cubicBezTo>
                  <a:cubicBezTo>
                    <a:pt x="98" y="48"/>
                    <a:pt x="88" y="27"/>
                    <a:pt x="8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5" name="Freeform 629">
              <a:extLst>
                <a:ext uri="{FF2B5EF4-FFF2-40B4-BE49-F238E27FC236}">
                  <a16:creationId xmlns:a16="http://schemas.microsoft.com/office/drawing/2014/main" id="{70F8F79A-6019-4B3D-99FF-397A183BB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269"/>
              <a:ext cx="129" cy="63"/>
            </a:xfrm>
            <a:custGeom>
              <a:avLst/>
              <a:gdLst>
                <a:gd name="T0" fmla="*/ 32 w 260"/>
                <a:gd name="T1" fmla="*/ 1 h 128"/>
                <a:gd name="T2" fmla="*/ 25 w 260"/>
                <a:gd name="T3" fmla="*/ 0 h 128"/>
                <a:gd name="T4" fmla="*/ 18 w 260"/>
                <a:gd name="T5" fmla="*/ 6 h 128"/>
                <a:gd name="T6" fmla="*/ 0 w 260"/>
                <a:gd name="T7" fmla="*/ 15 h 128"/>
                <a:gd name="T8" fmla="*/ 19 w 260"/>
                <a:gd name="T9" fmla="*/ 6 h 128"/>
                <a:gd name="T10" fmla="*/ 25 w 260"/>
                <a:gd name="T11" fmla="*/ 1 h 128"/>
                <a:gd name="T12" fmla="*/ 31 w 260"/>
                <a:gd name="T13" fmla="*/ 2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0" h="128">
                  <a:moveTo>
                    <a:pt x="260" y="15"/>
                  </a:moveTo>
                  <a:cubicBezTo>
                    <a:pt x="249" y="2"/>
                    <a:pt x="222" y="0"/>
                    <a:pt x="207" y="5"/>
                  </a:cubicBezTo>
                  <a:cubicBezTo>
                    <a:pt x="184" y="12"/>
                    <a:pt x="165" y="34"/>
                    <a:pt x="147" y="51"/>
                  </a:cubicBezTo>
                  <a:cubicBezTo>
                    <a:pt x="106" y="89"/>
                    <a:pt x="55" y="119"/>
                    <a:pt x="0" y="128"/>
                  </a:cubicBezTo>
                  <a:cubicBezTo>
                    <a:pt x="68" y="123"/>
                    <a:pt x="110" y="94"/>
                    <a:pt x="158" y="50"/>
                  </a:cubicBezTo>
                  <a:cubicBezTo>
                    <a:pt x="172" y="36"/>
                    <a:pt x="187" y="19"/>
                    <a:pt x="204" y="12"/>
                  </a:cubicBezTo>
                  <a:cubicBezTo>
                    <a:pt x="217" y="7"/>
                    <a:pt x="246" y="6"/>
                    <a:pt x="25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6" name="Freeform 630">
              <a:extLst>
                <a:ext uri="{FF2B5EF4-FFF2-40B4-BE49-F238E27FC236}">
                  <a16:creationId xmlns:a16="http://schemas.microsoft.com/office/drawing/2014/main" id="{86090482-AE16-4BFA-A654-48CEDF60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5"/>
              <a:ext cx="114" cy="55"/>
            </a:xfrm>
            <a:custGeom>
              <a:avLst/>
              <a:gdLst>
                <a:gd name="T0" fmla="*/ 0 w 229"/>
                <a:gd name="T1" fmla="*/ 0 h 111"/>
                <a:gd name="T2" fmla="*/ 5 w 229"/>
                <a:gd name="T3" fmla="*/ 4 h 111"/>
                <a:gd name="T4" fmla="*/ 12 w 229"/>
                <a:gd name="T5" fmla="*/ 8 h 111"/>
                <a:gd name="T6" fmla="*/ 28 w 229"/>
                <a:gd name="T7" fmla="*/ 13 h 111"/>
                <a:gd name="T8" fmla="*/ 18 w 229"/>
                <a:gd name="T9" fmla="*/ 9 h 111"/>
                <a:gd name="T10" fmla="*/ 10 w 229"/>
                <a:gd name="T11" fmla="*/ 8 h 111"/>
                <a:gd name="T12" fmla="*/ 0 w 229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11">
                  <a:moveTo>
                    <a:pt x="0" y="0"/>
                  </a:moveTo>
                  <a:cubicBezTo>
                    <a:pt x="15" y="10"/>
                    <a:pt x="27" y="26"/>
                    <a:pt x="42" y="37"/>
                  </a:cubicBezTo>
                  <a:cubicBezTo>
                    <a:pt x="58" y="50"/>
                    <a:pt x="81" y="61"/>
                    <a:pt x="101" y="66"/>
                  </a:cubicBezTo>
                  <a:cubicBezTo>
                    <a:pt x="148" y="78"/>
                    <a:pt x="192" y="77"/>
                    <a:pt x="229" y="111"/>
                  </a:cubicBezTo>
                  <a:cubicBezTo>
                    <a:pt x="201" y="101"/>
                    <a:pt x="179" y="83"/>
                    <a:pt x="149" y="78"/>
                  </a:cubicBezTo>
                  <a:cubicBezTo>
                    <a:pt x="128" y="75"/>
                    <a:pt x="104" y="76"/>
                    <a:pt x="84" y="69"/>
                  </a:cubicBezTo>
                  <a:cubicBezTo>
                    <a:pt x="57" y="60"/>
                    <a:pt x="17" y="31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7" name="Freeform 631">
              <a:extLst>
                <a:ext uri="{FF2B5EF4-FFF2-40B4-BE49-F238E27FC236}">
                  <a16:creationId xmlns:a16="http://schemas.microsoft.com/office/drawing/2014/main" id="{CF00E21F-0DA5-4696-87A2-374F7198A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1659"/>
              <a:ext cx="28" cy="140"/>
            </a:xfrm>
            <a:custGeom>
              <a:avLst/>
              <a:gdLst>
                <a:gd name="T0" fmla="*/ 6 w 56"/>
                <a:gd name="T1" fmla="*/ 0 h 283"/>
                <a:gd name="T2" fmla="*/ 6 w 56"/>
                <a:gd name="T3" fmla="*/ 6 h 283"/>
                <a:gd name="T4" fmla="*/ 4 w 56"/>
                <a:gd name="T5" fmla="*/ 16 h 283"/>
                <a:gd name="T6" fmla="*/ 0 w 56"/>
                <a:gd name="T7" fmla="*/ 34 h 283"/>
                <a:gd name="T8" fmla="*/ 4 w 56"/>
                <a:gd name="T9" fmla="*/ 20 h 283"/>
                <a:gd name="T10" fmla="*/ 7 w 56"/>
                <a:gd name="T11" fmla="*/ 11 h 283"/>
                <a:gd name="T12" fmla="*/ 6 w 56"/>
                <a:gd name="T13" fmla="*/ 1 h 2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83">
                  <a:moveTo>
                    <a:pt x="43" y="0"/>
                  </a:moveTo>
                  <a:cubicBezTo>
                    <a:pt x="43" y="17"/>
                    <a:pt x="50" y="34"/>
                    <a:pt x="47" y="54"/>
                  </a:cubicBezTo>
                  <a:cubicBezTo>
                    <a:pt x="44" y="80"/>
                    <a:pt x="39" y="106"/>
                    <a:pt x="31" y="131"/>
                  </a:cubicBezTo>
                  <a:cubicBezTo>
                    <a:pt x="17" y="181"/>
                    <a:pt x="12" y="232"/>
                    <a:pt x="0" y="283"/>
                  </a:cubicBezTo>
                  <a:cubicBezTo>
                    <a:pt x="16" y="247"/>
                    <a:pt x="16" y="205"/>
                    <a:pt x="29" y="168"/>
                  </a:cubicBezTo>
                  <a:cubicBezTo>
                    <a:pt x="38" y="142"/>
                    <a:pt x="51" y="116"/>
                    <a:pt x="54" y="88"/>
                  </a:cubicBezTo>
                  <a:cubicBezTo>
                    <a:pt x="56" y="63"/>
                    <a:pt x="51" y="33"/>
                    <a:pt x="4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8" name="Freeform 632">
              <a:extLst>
                <a:ext uri="{FF2B5EF4-FFF2-40B4-BE49-F238E27FC236}">
                  <a16:creationId xmlns:a16="http://schemas.microsoft.com/office/drawing/2014/main" id="{F4DF69DA-5226-479A-BF03-BE31E0E6F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1462"/>
              <a:ext cx="93" cy="49"/>
            </a:xfrm>
            <a:custGeom>
              <a:avLst/>
              <a:gdLst>
                <a:gd name="T0" fmla="*/ 22 w 187"/>
                <a:gd name="T1" fmla="*/ 0 h 99"/>
                <a:gd name="T2" fmla="*/ 20 w 187"/>
                <a:gd name="T3" fmla="*/ 2 h 99"/>
                <a:gd name="T4" fmla="*/ 14 w 187"/>
                <a:gd name="T5" fmla="*/ 5 h 99"/>
                <a:gd name="T6" fmla="*/ 0 w 187"/>
                <a:gd name="T7" fmla="*/ 12 h 99"/>
                <a:gd name="T8" fmla="*/ 18 w 187"/>
                <a:gd name="T9" fmla="*/ 5 h 99"/>
                <a:gd name="T10" fmla="*/ 22 w 18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99">
                  <a:moveTo>
                    <a:pt x="183" y="0"/>
                  </a:moveTo>
                  <a:cubicBezTo>
                    <a:pt x="187" y="1"/>
                    <a:pt x="170" y="17"/>
                    <a:pt x="164" y="22"/>
                  </a:cubicBezTo>
                  <a:cubicBezTo>
                    <a:pt x="149" y="36"/>
                    <a:pt x="130" y="40"/>
                    <a:pt x="112" y="47"/>
                  </a:cubicBezTo>
                  <a:cubicBezTo>
                    <a:pt x="76" y="61"/>
                    <a:pt x="29" y="75"/>
                    <a:pt x="0" y="99"/>
                  </a:cubicBezTo>
                  <a:cubicBezTo>
                    <a:pt x="49" y="85"/>
                    <a:pt x="100" y="67"/>
                    <a:pt x="144" y="43"/>
                  </a:cubicBezTo>
                  <a:cubicBezTo>
                    <a:pt x="163" y="32"/>
                    <a:pt x="172" y="21"/>
                    <a:pt x="18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9" name="Freeform 633">
              <a:extLst>
                <a:ext uri="{FF2B5EF4-FFF2-40B4-BE49-F238E27FC236}">
                  <a16:creationId xmlns:a16="http://schemas.microsoft.com/office/drawing/2014/main" id="{2074962F-ECD9-467C-A0EE-C0C250E91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234"/>
              <a:ext cx="91" cy="26"/>
            </a:xfrm>
            <a:custGeom>
              <a:avLst/>
              <a:gdLst>
                <a:gd name="T0" fmla="*/ 0 w 182"/>
                <a:gd name="T1" fmla="*/ 2 h 52"/>
                <a:gd name="T2" fmla="*/ 14 w 182"/>
                <a:gd name="T3" fmla="*/ 3 h 52"/>
                <a:gd name="T4" fmla="*/ 19 w 182"/>
                <a:gd name="T5" fmla="*/ 5 h 52"/>
                <a:gd name="T6" fmla="*/ 23 w 182"/>
                <a:gd name="T7" fmla="*/ 7 h 52"/>
                <a:gd name="T8" fmla="*/ 11 w 182"/>
                <a:gd name="T9" fmla="*/ 2 h 52"/>
                <a:gd name="T10" fmla="*/ 6 w 182"/>
                <a:gd name="T11" fmla="*/ 1 h 52"/>
                <a:gd name="T12" fmla="*/ 1 w 182"/>
                <a:gd name="T13" fmla="*/ 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52">
                  <a:moveTo>
                    <a:pt x="0" y="14"/>
                  </a:moveTo>
                  <a:cubicBezTo>
                    <a:pt x="29" y="0"/>
                    <a:pt x="75" y="15"/>
                    <a:pt x="105" y="23"/>
                  </a:cubicBezTo>
                  <a:cubicBezTo>
                    <a:pt x="121" y="27"/>
                    <a:pt x="135" y="33"/>
                    <a:pt x="150" y="38"/>
                  </a:cubicBezTo>
                  <a:cubicBezTo>
                    <a:pt x="162" y="42"/>
                    <a:pt x="171" y="48"/>
                    <a:pt x="182" y="52"/>
                  </a:cubicBezTo>
                  <a:cubicBezTo>
                    <a:pt x="156" y="28"/>
                    <a:pt x="121" y="17"/>
                    <a:pt x="87" y="13"/>
                  </a:cubicBezTo>
                  <a:cubicBezTo>
                    <a:pt x="72" y="11"/>
                    <a:pt x="58" y="6"/>
                    <a:pt x="43" y="6"/>
                  </a:cubicBezTo>
                  <a:cubicBezTo>
                    <a:pt x="30" y="7"/>
                    <a:pt x="15" y="13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0" name="Freeform 634">
              <a:extLst>
                <a:ext uri="{FF2B5EF4-FFF2-40B4-BE49-F238E27FC236}">
                  <a16:creationId xmlns:a16="http://schemas.microsoft.com/office/drawing/2014/main" id="{F88E001B-4BCA-4393-B0A1-C5D590EEB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130"/>
              <a:ext cx="15" cy="14"/>
            </a:xfrm>
            <a:custGeom>
              <a:avLst/>
              <a:gdLst>
                <a:gd name="T0" fmla="*/ 3 w 31"/>
                <a:gd name="T1" fmla="*/ 2 h 30"/>
                <a:gd name="T2" fmla="*/ 1 w 31"/>
                <a:gd name="T3" fmla="*/ 3 h 30"/>
                <a:gd name="T4" fmla="*/ 0 w 31"/>
                <a:gd name="T5" fmla="*/ 1 h 30"/>
                <a:gd name="T6" fmla="*/ 2 w 31"/>
                <a:gd name="T7" fmla="*/ 0 h 30"/>
                <a:gd name="T8" fmla="*/ 3 w 31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30" y="18"/>
                  </a:moveTo>
                  <a:cubicBezTo>
                    <a:pt x="28" y="26"/>
                    <a:pt x="20" y="30"/>
                    <a:pt x="12" y="29"/>
                  </a:cubicBezTo>
                  <a:cubicBezTo>
                    <a:pt x="5" y="27"/>
                    <a:pt x="0" y="19"/>
                    <a:pt x="1" y="12"/>
                  </a:cubicBezTo>
                  <a:cubicBezTo>
                    <a:pt x="3" y="4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1" name="Freeform 635">
              <a:extLst>
                <a:ext uri="{FF2B5EF4-FFF2-40B4-BE49-F238E27FC236}">
                  <a16:creationId xmlns:a16="http://schemas.microsoft.com/office/drawing/2014/main" id="{0CF6EEA8-4B47-4D54-96C1-89AD3E571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152"/>
              <a:ext cx="9" cy="9"/>
            </a:xfrm>
            <a:custGeom>
              <a:avLst/>
              <a:gdLst>
                <a:gd name="T0" fmla="*/ 2 w 17"/>
                <a:gd name="T1" fmla="*/ 2 h 18"/>
                <a:gd name="T2" fmla="*/ 1 w 17"/>
                <a:gd name="T3" fmla="*/ 3 h 18"/>
                <a:gd name="T4" fmla="*/ 0 w 17"/>
                <a:gd name="T5" fmla="*/ 1 h 18"/>
                <a:gd name="T6" fmla="*/ 2 w 17"/>
                <a:gd name="T7" fmla="*/ 1 h 18"/>
                <a:gd name="T8" fmla="*/ 2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6" y="11"/>
                  </a:moveTo>
                  <a:cubicBezTo>
                    <a:pt x="16" y="15"/>
                    <a:pt x="11" y="18"/>
                    <a:pt x="7" y="17"/>
                  </a:cubicBezTo>
                  <a:cubicBezTo>
                    <a:pt x="2" y="16"/>
                    <a:pt x="0" y="11"/>
                    <a:pt x="0" y="7"/>
                  </a:cubicBezTo>
                  <a:cubicBezTo>
                    <a:pt x="1" y="3"/>
                    <a:pt x="6" y="0"/>
                    <a:pt x="10" y="1"/>
                  </a:cubicBezTo>
                  <a:cubicBezTo>
                    <a:pt x="15" y="2"/>
                    <a:pt x="17" y="6"/>
                    <a:pt x="1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2" name="Freeform 636">
              <a:extLst>
                <a:ext uri="{FF2B5EF4-FFF2-40B4-BE49-F238E27FC236}">
                  <a16:creationId xmlns:a16="http://schemas.microsoft.com/office/drawing/2014/main" id="{68AD2B88-F94D-4512-AA32-A0DC3403E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165"/>
              <a:ext cx="5" cy="5"/>
            </a:xfrm>
            <a:custGeom>
              <a:avLst/>
              <a:gdLst>
                <a:gd name="T0" fmla="*/ 2 w 10"/>
                <a:gd name="T1" fmla="*/ 1 h 10"/>
                <a:gd name="T2" fmla="*/ 1 w 10"/>
                <a:gd name="T3" fmla="*/ 2 h 10"/>
                <a:gd name="T4" fmla="*/ 1 w 10"/>
                <a:gd name="T5" fmla="*/ 1 h 10"/>
                <a:gd name="T6" fmla="*/ 1 w 10"/>
                <a:gd name="T7" fmla="*/ 1 h 10"/>
                <a:gd name="T8" fmla="*/ 2 w 10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9" y="9"/>
                    <a:pt x="7" y="10"/>
                    <a:pt x="4" y="10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9" y="1"/>
                    <a:pt x="10" y="4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3" name="Freeform 637">
              <a:extLst>
                <a:ext uri="{FF2B5EF4-FFF2-40B4-BE49-F238E27FC236}">
                  <a16:creationId xmlns:a16="http://schemas.microsoft.com/office/drawing/2014/main" id="{5409703E-BE45-4A01-81FF-EF1424324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38"/>
              <a:ext cx="10" cy="9"/>
            </a:xfrm>
            <a:custGeom>
              <a:avLst/>
              <a:gdLst>
                <a:gd name="T0" fmla="*/ 3 w 20"/>
                <a:gd name="T1" fmla="*/ 2 h 18"/>
                <a:gd name="T2" fmla="*/ 1 w 20"/>
                <a:gd name="T3" fmla="*/ 3 h 18"/>
                <a:gd name="T4" fmla="*/ 1 w 20"/>
                <a:gd name="T5" fmla="*/ 1 h 18"/>
                <a:gd name="T6" fmla="*/ 2 w 20"/>
                <a:gd name="T7" fmla="*/ 1 h 18"/>
                <a:gd name="T8" fmla="*/ 3 w 20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19" y="11"/>
                  </a:moveTo>
                  <a:cubicBezTo>
                    <a:pt x="18" y="16"/>
                    <a:pt x="13" y="18"/>
                    <a:pt x="8" y="17"/>
                  </a:cubicBezTo>
                  <a:cubicBezTo>
                    <a:pt x="3" y="16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4" name="Freeform 638">
              <a:extLst>
                <a:ext uri="{FF2B5EF4-FFF2-40B4-BE49-F238E27FC236}">
                  <a16:creationId xmlns:a16="http://schemas.microsoft.com/office/drawing/2014/main" id="{DC3CB960-403F-45F5-A940-801D1EACD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237"/>
              <a:ext cx="7" cy="6"/>
            </a:xfrm>
            <a:custGeom>
              <a:avLst/>
              <a:gdLst>
                <a:gd name="T0" fmla="*/ 2 w 13"/>
                <a:gd name="T1" fmla="*/ 1 h 11"/>
                <a:gd name="T2" fmla="*/ 1 w 13"/>
                <a:gd name="T3" fmla="*/ 2 h 11"/>
                <a:gd name="T4" fmla="*/ 0 w 13"/>
                <a:gd name="T5" fmla="*/ 1 h 11"/>
                <a:gd name="T6" fmla="*/ 1 w 13"/>
                <a:gd name="T7" fmla="*/ 0 h 11"/>
                <a:gd name="T8" fmla="*/ 2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2" y="7"/>
                  </a:moveTo>
                  <a:cubicBezTo>
                    <a:pt x="12" y="10"/>
                    <a:pt x="8" y="11"/>
                    <a:pt x="5" y="11"/>
                  </a:cubicBezTo>
                  <a:cubicBezTo>
                    <a:pt x="2" y="10"/>
                    <a:pt x="0" y="7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11" y="1"/>
                    <a:pt x="13" y="4"/>
                    <a:pt x="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5" name="Freeform 639">
              <a:extLst>
                <a:ext uri="{FF2B5EF4-FFF2-40B4-BE49-F238E27FC236}">
                  <a16:creationId xmlns:a16="http://schemas.microsoft.com/office/drawing/2014/main" id="{6C9B47B7-A6FF-483C-9D5C-214F28833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238"/>
              <a:ext cx="4" cy="3"/>
            </a:xfrm>
            <a:custGeom>
              <a:avLst/>
              <a:gdLst>
                <a:gd name="T0" fmla="*/ 1 w 8"/>
                <a:gd name="T1" fmla="*/ 1 h 6"/>
                <a:gd name="T2" fmla="*/ 1 w 8"/>
                <a:gd name="T3" fmla="*/ 1 h 6"/>
                <a:gd name="T4" fmla="*/ 0 w 8"/>
                <a:gd name="T5" fmla="*/ 1 h 6"/>
                <a:gd name="T6" fmla="*/ 1 w 8"/>
                <a:gd name="T7" fmla="*/ 1 h 6"/>
                <a:gd name="T8" fmla="*/ 1 w 8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5"/>
                    <a:pt x="5" y="6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6" name="Freeform 640">
              <a:extLst>
                <a:ext uri="{FF2B5EF4-FFF2-40B4-BE49-F238E27FC236}">
                  <a16:creationId xmlns:a16="http://schemas.microsoft.com/office/drawing/2014/main" id="{B6F47631-76FA-49B6-9A6B-62C9DC94A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471"/>
              <a:ext cx="8" cy="6"/>
            </a:xfrm>
            <a:custGeom>
              <a:avLst/>
              <a:gdLst>
                <a:gd name="T0" fmla="*/ 2 w 15"/>
                <a:gd name="T1" fmla="*/ 1 h 13"/>
                <a:gd name="T2" fmla="*/ 1 w 15"/>
                <a:gd name="T3" fmla="*/ 1 h 13"/>
                <a:gd name="T4" fmla="*/ 1 w 15"/>
                <a:gd name="T5" fmla="*/ 0 h 13"/>
                <a:gd name="T6" fmla="*/ 2 w 15"/>
                <a:gd name="T7" fmla="*/ 0 h 13"/>
                <a:gd name="T8" fmla="*/ 2 w 15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14" y="8"/>
                  </a:moveTo>
                  <a:cubicBezTo>
                    <a:pt x="13" y="11"/>
                    <a:pt x="10" y="13"/>
                    <a:pt x="6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9" y="0"/>
                  </a:cubicBezTo>
                  <a:cubicBezTo>
                    <a:pt x="12" y="1"/>
                    <a:pt x="15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7" name="Freeform 641">
              <a:extLst>
                <a:ext uri="{FF2B5EF4-FFF2-40B4-BE49-F238E27FC236}">
                  <a16:creationId xmlns:a16="http://schemas.microsoft.com/office/drawing/2014/main" id="{890AFA69-71BE-4E3F-9B14-31279F3F2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66"/>
              <a:ext cx="5" cy="4"/>
            </a:xfrm>
            <a:custGeom>
              <a:avLst/>
              <a:gdLst>
                <a:gd name="T0" fmla="*/ 2 w 10"/>
                <a:gd name="T1" fmla="*/ 1 h 8"/>
                <a:gd name="T2" fmla="*/ 1 w 10"/>
                <a:gd name="T3" fmla="*/ 1 h 8"/>
                <a:gd name="T4" fmla="*/ 0 w 10"/>
                <a:gd name="T5" fmla="*/ 1 h 8"/>
                <a:gd name="T6" fmla="*/ 1 w 10"/>
                <a:gd name="T7" fmla="*/ 0 h 8"/>
                <a:gd name="T8" fmla="*/ 2 w 10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9" y="5"/>
                  </a:moveTo>
                  <a:cubicBezTo>
                    <a:pt x="9" y="7"/>
                    <a:pt x="6" y="8"/>
                    <a:pt x="4" y="8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8" y="1"/>
                    <a:pt x="10" y="3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8" name="Freeform 642">
              <a:extLst>
                <a:ext uri="{FF2B5EF4-FFF2-40B4-BE49-F238E27FC236}">
                  <a16:creationId xmlns:a16="http://schemas.microsoft.com/office/drawing/2014/main" id="{B6849F3A-2CDA-49D9-AC6A-3BC14977F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78"/>
              <a:ext cx="9" cy="7"/>
            </a:xfrm>
            <a:custGeom>
              <a:avLst/>
              <a:gdLst>
                <a:gd name="T0" fmla="*/ 2 w 17"/>
                <a:gd name="T1" fmla="*/ 1 h 15"/>
                <a:gd name="T2" fmla="*/ 1 w 17"/>
                <a:gd name="T3" fmla="*/ 1 h 15"/>
                <a:gd name="T4" fmla="*/ 1 w 17"/>
                <a:gd name="T5" fmla="*/ 0 h 15"/>
                <a:gd name="T6" fmla="*/ 2 w 17"/>
                <a:gd name="T7" fmla="*/ 0 h 15"/>
                <a:gd name="T8" fmla="*/ 2 w 1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6" y="9"/>
                  </a:moveTo>
                  <a:cubicBezTo>
                    <a:pt x="15" y="13"/>
                    <a:pt x="11" y="15"/>
                    <a:pt x="7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9" name="Freeform 643">
              <a:extLst>
                <a:ext uri="{FF2B5EF4-FFF2-40B4-BE49-F238E27FC236}">
                  <a16:creationId xmlns:a16="http://schemas.microsoft.com/office/drawing/2014/main" id="{856A710D-1E2A-42D9-B3A6-482649EB7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668"/>
              <a:ext cx="7" cy="7"/>
            </a:xfrm>
            <a:custGeom>
              <a:avLst/>
              <a:gdLst>
                <a:gd name="T0" fmla="*/ 2 w 13"/>
                <a:gd name="T1" fmla="*/ 1 h 13"/>
                <a:gd name="T2" fmla="*/ 1 w 13"/>
                <a:gd name="T3" fmla="*/ 2 h 13"/>
                <a:gd name="T4" fmla="*/ 0 w 13"/>
                <a:gd name="T5" fmla="*/ 1 h 13"/>
                <a:gd name="T6" fmla="*/ 1 w 13"/>
                <a:gd name="T7" fmla="*/ 1 h 13"/>
                <a:gd name="T8" fmla="*/ 2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8"/>
                  </a:moveTo>
                  <a:cubicBezTo>
                    <a:pt x="12" y="11"/>
                    <a:pt x="8" y="13"/>
                    <a:pt x="5" y="13"/>
                  </a:cubicBezTo>
                  <a:cubicBezTo>
                    <a:pt x="2" y="12"/>
                    <a:pt x="0" y="9"/>
                    <a:pt x="0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0" name="Freeform 644">
              <a:extLst>
                <a:ext uri="{FF2B5EF4-FFF2-40B4-BE49-F238E27FC236}">
                  <a16:creationId xmlns:a16="http://schemas.microsoft.com/office/drawing/2014/main" id="{CADDED97-A576-4B1E-AB6F-DC1B20B0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519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1" name="Freeform 645">
              <a:extLst>
                <a:ext uri="{FF2B5EF4-FFF2-40B4-BE49-F238E27FC236}">
                  <a16:creationId xmlns:a16="http://schemas.microsoft.com/office/drawing/2014/main" id="{30A161A5-B14B-422C-BCE0-9FE1EF8D4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515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1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2" name="Freeform 646">
              <a:extLst>
                <a:ext uri="{FF2B5EF4-FFF2-40B4-BE49-F238E27FC236}">
                  <a16:creationId xmlns:a16="http://schemas.microsoft.com/office/drawing/2014/main" id="{AA84C87C-0BC0-4455-929B-B9490C3C9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325"/>
              <a:ext cx="7" cy="7"/>
            </a:xfrm>
            <a:custGeom>
              <a:avLst/>
              <a:gdLst>
                <a:gd name="T0" fmla="*/ 2 w 14"/>
                <a:gd name="T1" fmla="*/ 1 h 14"/>
                <a:gd name="T2" fmla="*/ 1 w 14"/>
                <a:gd name="T3" fmla="*/ 2 h 14"/>
                <a:gd name="T4" fmla="*/ 1 w 14"/>
                <a:gd name="T5" fmla="*/ 1 h 14"/>
                <a:gd name="T6" fmla="*/ 1 w 14"/>
                <a:gd name="T7" fmla="*/ 0 h 14"/>
                <a:gd name="T8" fmla="*/ 2 w 1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2" y="11"/>
                    <a:pt x="9" y="14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3" name="Freeform 647">
              <a:extLst>
                <a:ext uri="{FF2B5EF4-FFF2-40B4-BE49-F238E27FC236}">
                  <a16:creationId xmlns:a16="http://schemas.microsoft.com/office/drawing/2014/main" id="{23BA7FC3-3E97-4B25-B2AB-5CBF4971D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330"/>
              <a:ext cx="4" cy="4"/>
            </a:xfrm>
            <a:custGeom>
              <a:avLst/>
              <a:gdLst>
                <a:gd name="T0" fmla="*/ 1 w 9"/>
                <a:gd name="T1" fmla="*/ 1 h 7"/>
                <a:gd name="T2" fmla="*/ 0 w 9"/>
                <a:gd name="T3" fmla="*/ 1 h 7"/>
                <a:gd name="T4" fmla="*/ 0 w 9"/>
                <a:gd name="T5" fmla="*/ 1 h 7"/>
                <a:gd name="T6" fmla="*/ 0 w 9"/>
                <a:gd name="T7" fmla="*/ 0 h 7"/>
                <a:gd name="T8" fmla="*/ 1 w 9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cubicBezTo>
                    <a:pt x="9" y="6"/>
                    <a:pt x="6" y="7"/>
                    <a:pt x="4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8" y="1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4" name="Freeform 648">
              <a:extLst>
                <a:ext uri="{FF2B5EF4-FFF2-40B4-BE49-F238E27FC236}">
                  <a16:creationId xmlns:a16="http://schemas.microsoft.com/office/drawing/2014/main" id="{593B56F2-BE1D-4714-8E7A-3BAE0A94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269"/>
              <a:ext cx="7" cy="7"/>
            </a:xfrm>
            <a:custGeom>
              <a:avLst/>
              <a:gdLst>
                <a:gd name="T0" fmla="*/ 1 w 15"/>
                <a:gd name="T1" fmla="*/ 1 h 15"/>
                <a:gd name="T2" fmla="*/ 0 w 15"/>
                <a:gd name="T3" fmla="*/ 1 h 15"/>
                <a:gd name="T4" fmla="*/ 0 w 15"/>
                <a:gd name="T5" fmla="*/ 0 h 15"/>
                <a:gd name="T6" fmla="*/ 1 w 15"/>
                <a:gd name="T7" fmla="*/ 0 h 15"/>
                <a:gd name="T8" fmla="*/ 1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3" y="12"/>
                    <a:pt x="9" y="15"/>
                    <a:pt x="6" y="14"/>
                  </a:cubicBezTo>
                  <a:cubicBezTo>
                    <a:pt x="2" y="13"/>
                    <a:pt x="0" y="10"/>
                    <a:pt x="1" y="6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5" name="Freeform 649">
              <a:extLst>
                <a:ext uri="{FF2B5EF4-FFF2-40B4-BE49-F238E27FC236}">
                  <a16:creationId xmlns:a16="http://schemas.microsoft.com/office/drawing/2014/main" id="{8115E06C-7EDB-42E4-9821-690704346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891"/>
              <a:ext cx="7" cy="6"/>
            </a:xfrm>
            <a:custGeom>
              <a:avLst/>
              <a:gdLst>
                <a:gd name="T0" fmla="*/ 1 w 14"/>
                <a:gd name="T1" fmla="*/ 0 h 13"/>
                <a:gd name="T2" fmla="*/ 1 w 14"/>
                <a:gd name="T3" fmla="*/ 1 h 13"/>
                <a:gd name="T4" fmla="*/ 2 w 14"/>
                <a:gd name="T5" fmla="*/ 1 h 13"/>
                <a:gd name="T6" fmla="*/ 1 w 14"/>
                <a:gd name="T7" fmla="*/ 0 h 13"/>
                <a:gd name="T8" fmla="*/ 1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5"/>
                  </a:moveTo>
                  <a:cubicBezTo>
                    <a:pt x="0" y="8"/>
                    <a:pt x="2" y="12"/>
                    <a:pt x="6" y="12"/>
                  </a:cubicBezTo>
                  <a:cubicBezTo>
                    <a:pt x="9" y="13"/>
                    <a:pt x="12" y="11"/>
                    <a:pt x="13" y="8"/>
                  </a:cubicBezTo>
                  <a:cubicBezTo>
                    <a:pt x="14" y="4"/>
                    <a:pt x="12" y="1"/>
                    <a:pt x="8" y="0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6" name="Freeform 650">
              <a:extLst>
                <a:ext uri="{FF2B5EF4-FFF2-40B4-BE49-F238E27FC236}">
                  <a16:creationId xmlns:a16="http://schemas.microsoft.com/office/drawing/2014/main" id="{95B90089-147A-4A61-96AD-D7B114E28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901"/>
              <a:ext cx="4" cy="4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1 h 8"/>
                <a:gd name="T4" fmla="*/ 1 w 8"/>
                <a:gd name="T5" fmla="*/ 1 h 8"/>
                <a:gd name="T6" fmla="*/ 1 w 8"/>
                <a:gd name="T7" fmla="*/ 1 h 8"/>
                <a:gd name="T8" fmla="*/ 1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5" y="8"/>
                    <a:pt x="7" y="7"/>
                    <a:pt x="7" y="5"/>
                  </a:cubicBezTo>
                  <a:cubicBezTo>
                    <a:pt x="8" y="3"/>
                    <a:pt x="7" y="1"/>
                    <a:pt x="5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7" name="Freeform 651">
              <a:extLst>
                <a:ext uri="{FF2B5EF4-FFF2-40B4-BE49-F238E27FC236}">
                  <a16:creationId xmlns:a16="http://schemas.microsoft.com/office/drawing/2014/main" id="{4FC8E004-A2B8-4183-B76A-9C6BDDB9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834"/>
              <a:ext cx="118" cy="173"/>
            </a:xfrm>
            <a:custGeom>
              <a:avLst/>
              <a:gdLst>
                <a:gd name="T0" fmla="*/ 1 w 238"/>
                <a:gd name="T1" fmla="*/ 28 h 348"/>
                <a:gd name="T2" fmla="*/ 9 w 238"/>
                <a:gd name="T3" fmla="*/ 41 h 348"/>
                <a:gd name="T4" fmla="*/ 12 w 238"/>
                <a:gd name="T5" fmla="*/ 42 h 348"/>
                <a:gd name="T6" fmla="*/ 24 w 238"/>
                <a:gd name="T7" fmla="*/ 33 h 348"/>
                <a:gd name="T8" fmla="*/ 28 w 238"/>
                <a:gd name="T9" fmla="*/ 16 h 348"/>
                <a:gd name="T10" fmla="*/ 21 w 238"/>
                <a:gd name="T11" fmla="*/ 2 h 348"/>
                <a:gd name="T12" fmla="*/ 17 w 238"/>
                <a:gd name="T13" fmla="*/ 1 h 348"/>
                <a:gd name="T14" fmla="*/ 5 w 238"/>
                <a:gd name="T15" fmla="*/ 11 h 348"/>
                <a:gd name="T16" fmla="*/ 1 w 238"/>
                <a:gd name="T17" fmla="*/ 28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" h="348">
                  <a:moveTo>
                    <a:pt x="12" y="231"/>
                  </a:moveTo>
                  <a:cubicBezTo>
                    <a:pt x="0" y="284"/>
                    <a:pt x="29" y="323"/>
                    <a:pt x="72" y="332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45" y="348"/>
                    <a:pt x="186" y="323"/>
                    <a:pt x="197" y="269"/>
                  </a:cubicBezTo>
                  <a:cubicBezTo>
                    <a:pt x="227" y="129"/>
                    <a:pt x="227" y="129"/>
                    <a:pt x="227" y="129"/>
                  </a:cubicBezTo>
                  <a:cubicBezTo>
                    <a:pt x="238" y="75"/>
                    <a:pt x="212" y="25"/>
                    <a:pt x="169" y="16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96" y="0"/>
                    <a:pt x="52" y="37"/>
                    <a:pt x="41" y="90"/>
                  </a:cubicBezTo>
                  <a:lnTo>
                    <a:pt x="12" y="23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8" name="Freeform 652">
              <a:extLst>
                <a:ext uri="{FF2B5EF4-FFF2-40B4-BE49-F238E27FC236}">
                  <a16:creationId xmlns:a16="http://schemas.microsoft.com/office/drawing/2014/main" id="{9BAE8DAB-E467-42F8-AA66-95B6A6EFC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837"/>
              <a:ext cx="96" cy="137"/>
            </a:xfrm>
            <a:custGeom>
              <a:avLst/>
              <a:gdLst>
                <a:gd name="T0" fmla="*/ 0 w 194"/>
                <a:gd name="T1" fmla="*/ 33 h 275"/>
                <a:gd name="T2" fmla="*/ 1 w 194"/>
                <a:gd name="T3" fmla="*/ 28 h 275"/>
                <a:gd name="T4" fmla="*/ 5 w 194"/>
                <a:gd name="T5" fmla="*/ 11 h 275"/>
                <a:gd name="T6" fmla="*/ 17 w 194"/>
                <a:gd name="T7" fmla="*/ 1 h 275"/>
                <a:gd name="T8" fmla="*/ 21 w 194"/>
                <a:gd name="T9" fmla="*/ 2 h 275"/>
                <a:gd name="T10" fmla="*/ 22 w 194"/>
                <a:gd name="T11" fmla="*/ 9 h 275"/>
                <a:gd name="T12" fmla="*/ 18 w 194"/>
                <a:gd name="T13" fmla="*/ 29 h 275"/>
                <a:gd name="T14" fmla="*/ 12 w 194"/>
                <a:gd name="T15" fmla="*/ 34 h 275"/>
                <a:gd name="T16" fmla="*/ 0 w 194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275">
                  <a:moveTo>
                    <a:pt x="2" y="265"/>
                  </a:moveTo>
                  <a:cubicBezTo>
                    <a:pt x="0" y="252"/>
                    <a:pt x="8" y="245"/>
                    <a:pt x="11" y="231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52" y="37"/>
                    <a:pt x="96" y="0"/>
                    <a:pt x="138" y="9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94" y="22"/>
                    <a:pt x="182" y="75"/>
                  </a:cubicBezTo>
                  <a:cubicBezTo>
                    <a:pt x="171" y="129"/>
                    <a:pt x="150" y="232"/>
                    <a:pt x="150" y="232"/>
                  </a:cubicBezTo>
                  <a:cubicBezTo>
                    <a:pt x="150" y="232"/>
                    <a:pt x="145" y="271"/>
                    <a:pt x="102" y="273"/>
                  </a:cubicBezTo>
                  <a:cubicBezTo>
                    <a:pt x="59" y="275"/>
                    <a:pt x="16" y="245"/>
                    <a:pt x="2" y="26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9" name="Freeform 653">
              <a:extLst>
                <a:ext uri="{FF2B5EF4-FFF2-40B4-BE49-F238E27FC236}">
                  <a16:creationId xmlns:a16="http://schemas.microsoft.com/office/drawing/2014/main" id="{7D79268A-6EA1-4343-A4E9-433698CAA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834"/>
              <a:ext cx="93" cy="136"/>
            </a:xfrm>
            <a:custGeom>
              <a:avLst/>
              <a:gdLst>
                <a:gd name="T0" fmla="*/ 1 w 186"/>
                <a:gd name="T1" fmla="*/ 33 h 275"/>
                <a:gd name="T2" fmla="*/ 1 w 186"/>
                <a:gd name="T3" fmla="*/ 28 h 275"/>
                <a:gd name="T4" fmla="*/ 5 w 186"/>
                <a:gd name="T5" fmla="*/ 11 h 275"/>
                <a:gd name="T6" fmla="*/ 17 w 186"/>
                <a:gd name="T7" fmla="*/ 1 h 275"/>
                <a:gd name="T8" fmla="*/ 21 w 186"/>
                <a:gd name="T9" fmla="*/ 2 h 275"/>
                <a:gd name="T10" fmla="*/ 22 w 186"/>
                <a:gd name="T11" fmla="*/ 9 h 275"/>
                <a:gd name="T12" fmla="*/ 18 w 186"/>
                <a:gd name="T13" fmla="*/ 28 h 275"/>
                <a:gd name="T14" fmla="*/ 12 w 186"/>
                <a:gd name="T15" fmla="*/ 33 h 275"/>
                <a:gd name="T16" fmla="*/ 1 w 186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275">
                  <a:moveTo>
                    <a:pt x="2" y="274"/>
                  </a:moveTo>
                  <a:cubicBezTo>
                    <a:pt x="0" y="260"/>
                    <a:pt x="0" y="245"/>
                    <a:pt x="3" y="231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4" y="37"/>
                    <a:pt x="88" y="0"/>
                    <a:pt x="131" y="9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86" y="22"/>
                    <a:pt x="175" y="75"/>
                  </a:cubicBezTo>
                  <a:cubicBezTo>
                    <a:pt x="163" y="129"/>
                    <a:pt x="142" y="232"/>
                    <a:pt x="142" y="232"/>
                  </a:cubicBezTo>
                  <a:cubicBezTo>
                    <a:pt x="142" y="232"/>
                    <a:pt x="137" y="271"/>
                    <a:pt x="94" y="273"/>
                  </a:cubicBezTo>
                  <a:cubicBezTo>
                    <a:pt x="51" y="275"/>
                    <a:pt x="16" y="253"/>
                    <a:pt x="2" y="27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0" name="Freeform 654">
              <a:extLst>
                <a:ext uri="{FF2B5EF4-FFF2-40B4-BE49-F238E27FC236}">
                  <a16:creationId xmlns:a16="http://schemas.microsoft.com/office/drawing/2014/main" id="{1FEC9A9B-6C3E-4ABC-A782-F54024E2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975"/>
              <a:ext cx="66" cy="29"/>
            </a:xfrm>
            <a:custGeom>
              <a:avLst/>
              <a:gdLst>
                <a:gd name="T0" fmla="*/ 1 w 132"/>
                <a:gd name="T1" fmla="*/ 2 h 59"/>
                <a:gd name="T2" fmla="*/ 8 w 132"/>
                <a:gd name="T3" fmla="*/ 6 h 59"/>
                <a:gd name="T4" fmla="*/ 17 w 132"/>
                <a:gd name="T5" fmla="*/ 5 h 59"/>
                <a:gd name="T6" fmla="*/ 9 w 132"/>
                <a:gd name="T7" fmla="*/ 0 h 59"/>
                <a:gd name="T8" fmla="*/ 1 w 132"/>
                <a:gd name="T9" fmla="*/ 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16"/>
                  </a:moveTo>
                  <a:cubicBezTo>
                    <a:pt x="0" y="28"/>
                    <a:pt x="26" y="44"/>
                    <a:pt x="61" y="51"/>
                  </a:cubicBezTo>
                  <a:cubicBezTo>
                    <a:pt x="96" y="59"/>
                    <a:pt x="127" y="55"/>
                    <a:pt x="129" y="43"/>
                  </a:cubicBezTo>
                  <a:cubicBezTo>
                    <a:pt x="132" y="30"/>
                    <a:pt x="106" y="15"/>
                    <a:pt x="71" y="7"/>
                  </a:cubicBezTo>
                  <a:cubicBezTo>
                    <a:pt x="36" y="0"/>
                    <a:pt x="5" y="4"/>
                    <a:pt x="3" y="1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1" name="Freeform 655">
              <a:extLst>
                <a:ext uri="{FF2B5EF4-FFF2-40B4-BE49-F238E27FC236}">
                  <a16:creationId xmlns:a16="http://schemas.microsoft.com/office/drawing/2014/main" id="{69375CED-EB99-4ED3-AB67-1F48990D7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6"/>
              <a:ext cx="53" cy="18"/>
            </a:xfrm>
            <a:custGeom>
              <a:avLst/>
              <a:gdLst>
                <a:gd name="T0" fmla="*/ 8 w 107"/>
                <a:gd name="T1" fmla="*/ 4 h 38"/>
                <a:gd name="T2" fmla="*/ 0 w 107"/>
                <a:gd name="T3" fmla="*/ 0 h 38"/>
                <a:gd name="T4" fmla="*/ 8 w 107"/>
                <a:gd name="T5" fmla="*/ 4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8">
                  <a:moveTo>
                    <a:pt x="67" y="38"/>
                  </a:moveTo>
                  <a:cubicBezTo>
                    <a:pt x="67" y="38"/>
                    <a:pt x="72" y="15"/>
                    <a:pt x="0" y="0"/>
                  </a:cubicBezTo>
                  <a:cubicBezTo>
                    <a:pt x="0" y="0"/>
                    <a:pt x="107" y="14"/>
                    <a:pt x="67" y="3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2" name="Freeform 656">
              <a:extLst>
                <a:ext uri="{FF2B5EF4-FFF2-40B4-BE49-F238E27FC236}">
                  <a16:creationId xmlns:a16="http://schemas.microsoft.com/office/drawing/2014/main" id="{8583BAA6-CF30-464B-98F0-FABDE33D1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980"/>
              <a:ext cx="33" cy="20"/>
            </a:xfrm>
            <a:custGeom>
              <a:avLst/>
              <a:gdLst>
                <a:gd name="T0" fmla="*/ 4 w 66"/>
                <a:gd name="T1" fmla="*/ 5 h 41"/>
                <a:gd name="T2" fmla="*/ 0 w 66"/>
                <a:gd name="T3" fmla="*/ 0 h 41"/>
                <a:gd name="T4" fmla="*/ 4 w 66"/>
                <a:gd name="T5" fmla="*/ 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1">
                  <a:moveTo>
                    <a:pt x="26" y="41"/>
                  </a:moveTo>
                  <a:cubicBezTo>
                    <a:pt x="26" y="41"/>
                    <a:pt x="57" y="20"/>
                    <a:pt x="0" y="0"/>
                  </a:cubicBezTo>
                  <a:cubicBezTo>
                    <a:pt x="0" y="0"/>
                    <a:pt x="66" y="15"/>
                    <a:pt x="26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3" name="Freeform 657">
              <a:extLst>
                <a:ext uri="{FF2B5EF4-FFF2-40B4-BE49-F238E27FC236}">
                  <a16:creationId xmlns:a16="http://schemas.microsoft.com/office/drawing/2014/main" id="{989F6077-C617-45D4-94DF-7622D6B50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13"/>
              <a:ext cx="35" cy="57"/>
            </a:xfrm>
            <a:custGeom>
              <a:avLst/>
              <a:gdLst>
                <a:gd name="T0" fmla="*/ 8 w 71"/>
                <a:gd name="T1" fmla="*/ 0 h 115"/>
                <a:gd name="T2" fmla="*/ 6 w 71"/>
                <a:gd name="T3" fmla="*/ 9 h 115"/>
                <a:gd name="T4" fmla="*/ 0 w 71"/>
                <a:gd name="T5" fmla="*/ 14 h 115"/>
                <a:gd name="T6" fmla="*/ 5 w 71"/>
                <a:gd name="T7" fmla="*/ 9 h 115"/>
                <a:gd name="T8" fmla="*/ 8 w 71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15">
                  <a:moveTo>
                    <a:pt x="71" y="0"/>
                  </a:moveTo>
                  <a:cubicBezTo>
                    <a:pt x="70" y="2"/>
                    <a:pt x="55" y="76"/>
                    <a:pt x="55" y="76"/>
                  </a:cubicBezTo>
                  <a:cubicBezTo>
                    <a:pt x="55" y="76"/>
                    <a:pt x="48" y="115"/>
                    <a:pt x="0" y="112"/>
                  </a:cubicBezTo>
                  <a:cubicBezTo>
                    <a:pt x="0" y="112"/>
                    <a:pt x="41" y="109"/>
                    <a:pt x="47" y="72"/>
                  </a:cubicBezTo>
                  <a:cubicBezTo>
                    <a:pt x="53" y="35"/>
                    <a:pt x="71" y="0"/>
                    <a:pt x="7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4" name="Freeform 658">
              <a:extLst>
                <a:ext uri="{FF2B5EF4-FFF2-40B4-BE49-F238E27FC236}">
                  <a16:creationId xmlns:a16="http://schemas.microsoft.com/office/drawing/2014/main" id="{76EA7937-FD9F-474D-ABAD-1949901C4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42"/>
              <a:ext cx="24" cy="26"/>
            </a:xfrm>
            <a:custGeom>
              <a:avLst/>
              <a:gdLst>
                <a:gd name="T0" fmla="*/ 6 w 48"/>
                <a:gd name="T1" fmla="*/ 0 h 53"/>
                <a:gd name="T2" fmla="*/ 4 w 48"/>
                <a:gd name="T3" fmla="*/ 5 h 53"/>
                <a:gd name="T4" fmla="*/ 0 w 48"/>
                <a:gd name="T5" fmla="*/ 6 h 53"/>
                <a:gd name="T6" fmla="*/ 6 w 48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3">
                  <a:moveTo>
                    <a:pt x="48" y="0"/>
                  </a:moveTo>
                  <a:cubicBezTo>
                    <a:pt x="48" y="0"/>
                    <a:pt x="46" y="32"/>
                    <a:pt x="27" y="43"/>
                  </a:cubicBezTo>
                  <a:cubicBezTo>
                    <a:pt x="7" y="53"/>
                    <a:pt x="0" y="52"/>
                    <a:pt x="0" y="52"/>
                  </a:cubicBezTo>
                  <a:cubicBezTo>
                    <a:pt x="0" y="52"/>
                    <a:pt x="41" y="48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5" name="Freeform 659">
              <a:extLst>
                <a:ext uri="{FF2B5EF4-FFF2-40B4-BE49-F238E27FC236}">
                  <a16:creationId xmlns:a16="http://schemas.microsoft.com/office/drawing/2014/main" id="{66C4EDCD-1A91-4649-B3CD-23984782D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841"/>
              <a:ext cx="18" cy="55"/>
            </a:xfrm>
            <a:custGeom>
              <a:avLst/>
              <a:gdLst>
                <a:gd name="T0" fmla="*/ 1 w 36"/>
                <a:gd name="T1" fmla="*/ 0 h 111"/>
                <a:gd name="T2" fmla="*/ 5 w 36"/>
                <a:gd name="T3" fmla="*/ 4 h 111"/>
                <a:gd name="T4" fmla="*/ 5 w 36"/>
                <a:gd name="T5" fmla="*/ 8 h 111"/>
                <a:gd name="T6" fmla="*/ 3 w 36"/>
                <a:gd name="T7" fmla="*/ 13 h 111"/>
                <a:gd name="T8" fmla="*/ 4 w 36"/>
                <a:gd name="T9" fmla="*/ 8 h 111"/>
                <a:gd name="T10" fmla="*/ 3 w 36"/>
                <a:gd name="T11" fmla="*/ 3 h 111"/>
                <a:gd name="T12" fmla="*/ 0 w 3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11">
                  <a:moveTo>
                    <a:pt x="1" y="0"/>
                  </a:moveTo>
                  <a:cubicBezTo>
                    <a:pt x="22" y="1"/>
                    <a:pt x="35" y="12"/>
                    <a:pt x="36" y="34"/>
                  </a:cubicBezTo>
                  <a:cubicBezTo>
                    <a:pt x="36" y="45"/>
                    <a:pt x="35" y="55"/>
                    <a:pt x="33" y="65"/>
                  </a:cubicBezTo>
                  <a:cubicBezTo>
                    <a:pt x="29" y="80"/>
                    <a:pt x="28" y="97"/>
                    <a:pt x="20" y="111"/>
                  </a:cubicBezTo>
                  <a:cubicBezTo>
                    <a:pt x="20" y="97"/>
                    <a:pt x="25" y="82"/>
                    <a:pt x="25" y="68"/>
                  </a:cubicBezTo>
                  <a:cubicBezTo>
                    <a:pt x="25" y="56"/>
                    <a:pt x="24" y="41"/>
                    <a:pt x="20" y="30"/>
                  </a:cubicBezTo>
                  <a:cubicBezTo>
                    <a:pt x="17" y="21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6" name="Freeform 660">
              <a:extLst>
                <a:ext uri="{FF2B5EF4-FFF2-40B4-BE49-F238E27FC236}">
                  <a16:creationId xmlns:a16="http://schemas.microsoft.com/office/drawing/2014/main" id="{E714F369-F42C-405F-BD15-8DD99B60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843"/>
              <a:ext cx="11" cy="40"/>
            </a:xfrm>
            <a:custGeom>
              <a:avLst/>
              <a:gdLst>
                <a:gd name="T0" fmla="*/ 0 w 23"/>
                <a:gd name="T1" fmla="*/ 0 h 80"/>
                <a:gd name="T2" fmla="*/ 2 w 23"/>
                <a:gd name="T3" fmla="*/ 4 h 80"/>
                <a:gd name="T4" fmla="*/ 2 w 23"/>
                <a:gd name="T5" fmla="*/ 7 h 80"/>
                <a:gd name="T6" fmla="*/ 1 w 23"/>
                <a:gd name="T7" fmla="*/ 10 h 80"/>
                <a:gd name="T8" fmla="*/ 2 w 23"/>
                <a:gd name="T9" fmla="*/ 4 h 80"/>
                <a:gd name="T10" fmla="*/ 0 w 23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2" y="9"/>
                    <a:pt x="20" y="15"/>
                    <a:pt x="21" y="32"/>
                  </a:cubicBezTo>
                  <a:cubicBezTo>
                    <a:pt x="22" y="40"/>
                    <a:pt x="21" y="47"/>
                    <a:pt x="20" y="55"/>
                  </a:cubicBezTo>
                  <a:cubicBezTo>
                    <a:pt x="19" y="63"/>
                    <a:pt x="19" y="73"/>
                    <a:pt x="14" y="80"/>
                  </a:cubicBezTo>
                  <a:cubicBezTo>
                    <a:pt x="18" y="63"/>
                    <a:pt x="23" y="43"/>
                    <a:pt x="17" y="26"/>
                  </a:cubicBezTo>
                  <a:cubicBezTo>
                    <a:pt x="15" y="18"/>
                    <a:pt x="8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7" name="Freeform 661">
              <a:extLst>
                <a:ext uri="{FF2B5EF4-FFF2-40B4-BE49-F238E27FC236}">
                  <a16:creationId xmlns:a16="http://schemas.microsoft.com/office/drawing/2014/main" id="{9014A847-8E47-4BC6-A9C6-7956527C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930"/>
              <a:ext cx="37" cy="62"/>
            </a:xfrm>
            <a:custGeom>
              <a:avLst/>
              <a:gdLst>
                <a:gd name="T0" fmla="*/ 9 w 73"/>
                <a:gd name="T1" fmla="*/ 1 h 125"/>
                <a:gd name="T2" fmla="*/ 5 w 73"/>
                <a:gd name="T3" fmla="*/ 14 h 125"/>
                <a:gd name="T4" fmla="*/ 0 w 73"/>
                <a:gd name="T5" fmla="*/ 11 h 125"/>
                <a:gd name="T6" fmla="*/ 4 w 73"/>
                <a:gd name="T7" fmla="*/ 9 h 125"/>
                <a:gd name="T8" fmla="*/ 6 w 73"/>
                <a:gd name="T9" fmla="*/ 6 h 125"/>
                <a:gd name="T10" fmla="*/ 9 w 73"/>
                <a:gd name="T11" fmla="*/ 1 h 125"/>
                <a:gd name="T12" fmla="*/ 9 w 73"/>
                <a:gd name="T13" fmla="*/ 2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25">
                  <a:moveTo>
                    <a:pt x="72" y="14"/>
                  </a:moveTo>
                  <a:cubicBezTo>
                    <a:pt x="70" y="27"/>
                    <a:pt x="55" y="125"/>
                    <a:pt x="36" y="114"/>
                  </a:cubicBezTo>
                  <a:cubicBezTo>
                    <a:pt x="37" y="101"/>
                    <a:pt x="7" y="100"/>
                    <a:pt x="0" y="91"/>
                  </a:cubicBezTo>
                  <a:cubicBezTo>
                    <a:pt x="7" y="85"/>
                    <a:pt x="18" y="84"/>
                    <a:pt x="25" y="79"/>
                  </a:cubicBezTo>
                  <a:cubicBezTo>
                    <a:pt x="34" y="71"/>
                    <a:pt x="38" y="61"/>
                    <a:pt x="42" y="50"/>
                  </a:cubicBezTo>
                  <a:cubicBezTo>
                    <a:pt x="45" y="44"/>
                    <a:pt x="62" y="0"/>
                    <a:pt x="72" y="14"/>
                  </a:cubicBezTo>
                  <a:cubicBezTo>
                    <a:pt x="73" y="14"/>
                    <a:pt x="72" y="15"/>
                    <a:pt x="72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8" name="Freeform 662">
              <a:extLst>
                <a:ext uri="{FF2B5EF4-FFF2-40B4-BE49-F238E27FC236}">
                  <a16:creationId xmlns:a16="http://schemas.microsoft.com/office/drawing/2014/main" id="{E7F35077-301F-4B11-AB42-907C03450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987"/>
              <a:ext cx="123" cy="173"/>
            </a:xfrm>
            <a:custGeom>
              <a:avLst/>
              <a:gdLst>
                <a:gd name="T0" fmla="*/ 1 w 248"/>
                <a:gd name="T1" fmla="*/ 28 h 349"/>
                <a:gd name="T2" fmla="*/ 8 w 248"/>
                <a:gd name="T3" fmla="*/ 40 h 349"/>
                <a:gd name="T4" fmla="*/ 12 w 248"/>
                <a:gd name="T5" fmla="*/ 41 h 349"/>
                <a:gd name="T6" fmla="*/ 24 w 248"/>
                <a:gd name="T7" fmla="*/ 33 h 349"/>
                <a:gd name="T8" fmla="*/ 29 w 248"/>
                <a:gd name="T9" fmla="*/ 16 h 349"/>
                <a:gd name="T10" fmla="*/ 22 w 248"/>
                <a:gd name="T11" fmla="*/ 2 h 349"/>
                <a:gd name="T12" fmla="*/ 19 w 248"/>
                <a:gd name="T13" fmla="*/ 1 h 349"/>
                <a:gd name="T14" fmla="*/ 6 w 248"/>
                <a:gd name="T15" fmla="*/ 10 h 349"/>
                <a:gd name="T16" fmla="*/ 1 w 248"/>
                <a:gd name="T17" fmla="*/ 28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8" h="349">
                  <a:moveTo>
                    <a:pt x="14" y="225"/>
                  </a:moveTo>
                  <a:cubicBezTo>
                    <a:pt x="0" y="278"/>
                    <a:pt x="25" y="319"/>
                    <a:pt x="68" y="330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140" y="349"/>
                    <a:pt x="183" y="327"/>
                    <a:pt x="197" y="274"/>
                  </a:cubicBezTo>
                  <a:cubicBezTo>
                    <a:pt x="234" y="136"/>
                    <a:pt x="234" y="136"/>
                    <a:pt x="234" y="136"/>
                  </a:cubicBezTo>
                  <a:cubicBezTo>
                    <a:pt x="248" y="83"/>
                    <a:pt x="225" y="31"/>
                    <a:pt x="183" y="19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11" y="0"/>
                    <a:pt x="65" y="34"/>
                    <a:pt x="51" y="87"/>
                  </a:cubicBezTo>
                  <a:lnTo>
                    <a:pt x="14" y="22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9" name="Freeform 663">
              <a:extLst>
                <a:ext uri="{FF2B5EF4-FFF2-40B4-BE49-F238E27FC236}">
                  <a16:creationId xmlns:a16="http://schemas.microsoft.com/office/drawing/2014/main" id="{383749B5-D3C6-4B55-9EDF-4D20F48E3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990"/>
              <a:ext cx="102" cy="136"/>
            </a:xfrm>
            <a:custGeom>
              <a:avLst/>
              <a:gdLst>
                <a:gd name="T0" fmla="*/ 0 w 206"/>
                <a:gd name="T1" fmla="*/ 32 h 273"/>
                <a:gd name="T2" fmla="*/ 1 w 206"/>
                <a:gd name="T3" fmla="*/ 28 h 273"/>
                <a:gd name="T4" fmla="*/ 6 w 206"/>
                <a:gd name="T5" fmla="*/ 10 h 273"/>
                <a:gd name="T6" fmla="*/ 18 w 206"/>
                <a:gd name="T7" fmla="*/ 1 h 273"/>
                <a:gd name="T8" fmla="*/ 22 w 206"/>
                <a:gd name="T9" fmla="*/ 2 h 273"/>
                <a:gd name="T10" fmla="*/ 23 w 206"/>
                <a:gd name="T11" fmla="*/ 9 h 273"/>
                <a:gd name="T12" fmla="*/ 18 w 206"/>
                <a:gd name="T13" fmla="*/ 29 h 273"/>
                <a:gd name="T14" fmla="*/ 12 w 206"/>
                <a:gd name="T15" fmla="*/ 34 h 273"/>
                <a:gd name="T16" fmla="*/ 0 w 206"/>
                <a:gd name="T17" fmla="*/ 3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273">
                  <a:moveTo>
                    <a:pt x="1" y="259"/>
                  </a:moveTo>
                  <a:cubicBezTo>
                    <a:pt x="0" y="245"/>
                    <a:pt x="8" y="240"/>
                    <a:pt x="12" y="22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63" y="33"/>
                    <a:pt x="109" y="0"/>
                    <a:pt x="151" y="11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81" y="19"/>
                    <a:pt x="206" y="26"/>
                    <a:pt x="191" y="79"/>
                  </a:cubicBezTo>
                  <a:cubicBezTo>
                    <a:pt x="177" y="132"/>
                    <a:pt x="150" y="233"/>
                    <a:pt x="150" y="233"/>
                  </a:cubicBezTo>
                  <a:cubicBezTo>
                    <a:pt x="150" y="233"/>
                    <a:pt x="143" y="273"/>
                    <a:pt x="100" y="272"/>
                  </a:cubicBezTo>
                  <a:cubicBezTo>
                    <a:pt x="57" y="271"/>
                    <a:pt x="16" y="239"/>
                    <a:pt x="1" y="25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0" name="Freeform 664">
              <a:extLst>
                <a:ext uri="{FF2B5EF4-FFF2-40B4-BE49-F238E27FC236}">
                  <a16:creationId xmlns:a16="http://schemas.microsoft.com/office/drawing/2014/main" id="{28BCD838-2838-4E88-A3B9-E2837A53E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986"/>
              <a:ext cx="99" cy="136"/>
            </a:xfrm>
            <a:custGeom>
              <a:avLst/>
              <a:gdLst>
                <a:gd name="T0" fmla="*/ 0 w 199"/>
                <a:gd name="T1" fmla="*/ 33 h 273"/>
                <a:gd name="T2" fmla="*/ 0 w 199"/>
                <a:gd name="T3" fmla="*/ 28 h 273"/>
                <a:gd name="T4" fmla="*/ 5 w 199"/>
                <a:gd name="T5" fmla="*/ 10 h 273"/>
                <a:gd name="T6" fmla="*/ 18 w 199"/>
                <a:gd name="T7" fmla="*/ 1 h 273"/>
                <a:gd name="T8" fmla="*/ 21 w 199"/>
                <a:gd name="T9" fmla="*/ 2 h 273"/>
                <a:gd name="T10" fmla="*/ 23 w 199"/>
                <a:gd name="T11" fmla="*/ 10 h 273"/>
                <a:gd name="T12" fmla="*/ 18 w 199"/>
                <a:gd name="T13" fmla="*/ 29 h 273"/>
                <a:gd name="T14" fmla="*/ 11 w 199"/>
                <a:gd name="T15" fmla="*/ 34 h 273"/>
                <a:gd name="T16" fmla="*/ 0 w 199"/>
                <a:gd name="T17" fmla="*/ 33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273">
                  <a:moveTo>
                    <a:pt x="2" y="268"/>
                  </a:moveTo>
                  <a:cubicBezTo>
                    <a:pt x="0" y="255"/>
                    <a:pt x="2" y="240"/>
                    <a:pt x="5" y="226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57" y="34"/>
                    <a:pt x="102" y="0"/>
                    <a:pt x="145" y="12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5" y="20"/>
                    <a:pt x="199" y="27"/>
                    <a:pt x="185" y="80"/>
                  </a:cubicBezTo>
                  <a:cubicBezTo>
                    <a:pt x="171" y="133"/>
                    <a:pt x="144" y="234"/>
                    <a:pt x="144" y="234"/>
                  </a:cubicBezTo>
                  <a:cubicBezTo>
                    <a:pt x="144" y="234"/>
                    <a:pt x="137" y="273"/>
                    <a:pt x="94" y="273"/>
                  </a:cubicBezTo>
                  <a:cubicBezTo>
                    <a:pt x="51" y="272"/>
                    <a:pt x="17" y="248"/>
                    <a:pt x="2" y="26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1" name="Freeform 665">
              <a:extLst>
                <a:ext uri="{FF2B5EF4-FFF2-40B4-BE49-F238E27FC236}">
                  <a16:creationId xmlns:a16="http://schemas.microsoft.com/office/drawing/2014/main" id="{BB824596-C49A-4F01-B417-6A3AA86F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126"/>
              <a:ext cx="65" cy="31"/>
            </a:xfrm>
            <a:custGeom>
              <a:avLst/>
              <a:gdLst>
                <a:gd name="T0" fmla="*/ 0 w 131"/>
                <a:gd name="T1" fmla="*/ 2 h 62"/>
                <a:gd name="T2" fmla="*/ 7 w 131"/>
                <a:gd name="T3" fmla="*/ 7 h 62"/>
                <a:gd name="T4" fmla="*/ 16 w 131"/>
                <a:gd name="T5" fmla="*/ 6 h 62"/>
                <a:gd name="T6" fmla="*/ 8 w 131"/>
                <a:gd name="T7" fmla="*/ 2 h 62"/>
                <a:gd name="T8" fmla="*/ 0 w 131"/>
                <a:gd name="T9" fmla="*/ 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62">
                  <a:moveTo>
                    <a:pt x="3" y="15"/>
                  </a:moveTo>
                  <a:cubicBezTo>
                    <a:pt x="0" y="27"/>
                    <a:pt x="25" y="44"/>
                    <a:pt x="60" y="53"/>
                  </a:cubicBezTo>
                  <a:cubicBezTo>
                    <a:pt x="94" y="62"/>
                    <a:pt x="125" y="60"/>
                    <a:pt x="128" y="48"/>
                  </a:cubicBezTo>
                  <a:cubicBezTo>
                    <a:pt x="131" y="36"/>
                    <a:pt x="106" y="19"/>
                    <a:pt x="71" y="10"/>
                  </a:cubicBezTo>
                  <a:cubicBezTo>
                    <a:pt x="37" y="0"/>
                    <a:pt x="6" y="3"/>
                    <a:pt x="3" y="1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2" name="Freeform 666">
              <a:extLst>
                <a:ext uri="{FF2B5EF4-FFF2-40B4-BE49-F238E27FC236}">
                  <a16:creationId xmlns:a16="http://schemas.microsoft.com/office/drawing/2014/main" id="{921AD572-7D6C-4E82-B6E8-C8ED841B8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128"/>
              <a:ext cx="53" cy="21"/>
            </a:xfrm>
            <a:custGeom>
              <a:avLst/>
              <a:gdLst>
                <a:gd name="T0" fmla="*/ 8 w 106"/>
                <a:gd name="T1" fmla="*/ 6 h 42"/>
                <a:gd name="T2" fmla="*/ 0 w 106"/>
                <a:gd name="T3" fmla="*/ 0 h 42"/>
                <a:gd name="T4" fmla="*/ 8 w 106"/>
                <a:gd name="T5" fmla="*/ 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42">
                  <a:moveTo>
                    <a:pt x="64" y="42"/>
                  </a:moveTo>
                  <a:cubicBezTo>
                    <a:pt x="64" y="42"/>
                    <a:pt x="71" y="19"/>
                    <a:pt x="0" y="0"/>
                  </a:cubicBezTo>
                  <a:cubicBezTo>
                    <a:pt x="0" y="0"/>
                    <a:pt x="106" y="20"/>
                    <a:pt x="64" y="4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3" name="Freeform 667">
              <a:extLst>
                <a:ext uri="{FF2B5EF4-FFF2-40B4-BE49-F238E27FC236}">
                  <a16:creationId xmlns:a16="http://schemas.microsoft.com/office/drawing/2014/main" id="{8E8EE2F0-4643-4829-BB4E-BC8A1004C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133"/>
              <a:ext cx="32" cy="22"/>
            </a:xfrm>
            <a:custGeom>
              <a:avLst/>
              <a:gdLst>
                <a:gd name="T0" fmla="*/ 3 w 66"/>
                <a:gd name="T1" fmla="*/ 6 h 43"/>
                <a:gd name="T2" fmla="*/ 0 w 66"/>
                <a:gd name="T3" fmla="*/ 0 h 43"/>
                <a:gd name="T4" fmla="*/ 3 w 66"/>
                <a:gd name="T5" fmla="*/ 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3">
                  <a:moveTo>
                    <a:pt x="24" y="43"/>
                  </a:moveTo>
                  <a:cubicBezTo>
                    <a:pt x="24" y="43"/>
                    <a:pt x="56" y="25"/>
                    <a:pt x="0" y="0"/>
                  </a:cubicBezTo>
                  <a:cubicBezTo>
                    <a:pt x="0" y="0"/>
                    <a:pt x="66" y="24"/>
                    <a:pt x="2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4" name="Freeform 668">
              <a:extLst>
                <a:ext uri="{FF2B5EF4-FFF2-40B4-BE49-F238E27FC236}">
                  <a16:creationId xmlns:a16="http://schemas.microsoft.com/office/drawing/2014/main" id="{D07E8574-0D72-48CD-A579-7479CCC16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067"/>
              <a:ext cx="38" cy="56"/>
            </a:xfrm>
            <a:custGeom>
              <a:avLst/>
              <a:gdLst>
                <a:gd name="T0" fmla="*/ 9 w 77"/>
                <a:gd name="T1" fmla="*/ 0 h 114"/>
                <a:gd name="T2" fmla="*/ 7 w 77"/>
                <a:gd name="T3" fmla="*/ 9 h 114"/>
                <a:gd name="T4" fmla="*/ 0 w 77"/>
                <a:gd name="T5" fmla="*/ 13 h 114"/>
                <a:gd name="T6" fmla="*/ 6 w 77"/>
                <a:gd name="T7" fmla="*/ 8 h 114"/>
                <a:gd name="T8" fmla="*/ 9 w 7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77" y="0"/>
                  </a:moveTo>
                  <a:cubicBezTo>
                    <a:pt x="76" y="2"/>
                    <a:pt x="56" y="75"/>
                    <a:pt x="56" y="75"/>
                  </a:cubicBezTo>
                  <a:cubicBezTo>
                    <a:pt x="56" y="75"/>
                    <a:pt x="47" y="114"/>
                    <a:pt x="0" y="108"/>
                  </a:cubicBezTo>
                  <a:cubicBezTo>
                    <a:pt x="0" y="108"/>
                    <a:pt x="40" y="107"/>
                    <a:pt x="49" y="71"/>
                  </a:cubicBezTo>
                  <a:cubicBezTo>
                    <a:pt x="57" y="34"/>
                    <a:pt x="77" y="0"/>
                    <a:pt x="7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5" name="Freeform 669">
              <a:extLst>
                <a:ext uri="{FF2B5EF4-FFF2-40B4-BE49-F238E27FC236}">
                  <a16:creationId xmlns:a16="http://schemas.microsoft.com/office/drawing/2014/main" id="{337B2DC6-89DF-43C6-B56B-3D54A6F47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096"/>
              <a:ext cx="25" cy="25"/>
            </a:xfrm>
            <a:custGeom>
              <a:avLst/>
              <a:gdLst>
                <a:gd name="T0" fmla="*/ 7 w 50"/>
                <a:gd name="T1" fmla="*/ 0 h 51"/>
                <a:gd name="T2" fmla="*/ 4 w 50"/>
                <a:gd name="T3" fmla="*/ 5 h 51"/>
                <a:gd name="T4" fmla="*/ 0 w 50"/>
                <a:gd name="T5" fmla="*/ 6 h 51"/>
                <a:gd name="T6" fmla="*/ 7 w 5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1">
                  <a:moveTo>
                    <a:pt x="50" y="0"/>
                  </a:moveTo>
                  <a:cubicBezTo>
                    <a:pt x="50" y="0"/>
                    <a:pt x="47" y="32"/>
                    <a:pt x="27" y="42"/>
                  </a:cubicBezTo>
                  <a:cubicBezTo>
                    <a:pt x="7" y="51"/>
                    <a:pt x="0" y="50"/>
                    <a:pt x="0" y="50"/>
                  </a:cubicBezTo>
                  <a:cubicBezTo>
                    <a:pt x="0" y="50"/>
                    <a:pt x="41" y="4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6" name="Freeform 670">
              <a:extLst>
                <a:ext uri="{FF2B5EF4-FFF2-40B4-BE49-F238E27FC236}">
                  <a16:creationId xmlns:a16="http://schemas.microsoft.com/office/drawing/2014/main" id="{BD65B06E-132F-4DB4-9F0A-0004333FC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995"/>
              <a:ext cx="17" cy="55"/>
            </a:xfrm>
            <a:custGeom>
              <a:avLst/>
              <a:gdLst>
                <a:gd name="T0" fmla="*/ 0 w 35"/>
                <a:gd name="T1" fmla="*/ 0 h 111"/>
                <a:gd name="T2" fmla="*/ 4 w 35"/>
                <a:gd name="T3" fmla="*/ 4 h 111"/>
                <a:gd name="T4" fmla="*/ 3 w 35"/>
                <a:gd name="T5" fmla="*/ 8 h 111"/>
                <a:gd name="T6" fmla="*/ 1 w 35"/>
                <a:gd name="T7" fmla="*/ 13 h 111"/>
                <a:gd name="T8" fmla="*/ 2 w 35"/>
                <a:gd name="T9" fmla="*/ 8 h 111"/>
                <a:gd name="T10" fmla="*/ 2 w 35"/>
                <a:gd name="T11" fmla="*/ 3 h 111"/>
                <a:gd name="T12" fmla="*/ 0 w 35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11">
                  <a:moveTo>
                    <a:pt x="2" y="0"/>
                  </a:moveTo>
                  <a:cubicBezTo>
                    <a:pt x="22" y="2"/>
                    <a:pt x="35" y="14"/>
                    <a:pt x="35" y="36"/>
                  </a:cubicBezTo>
                  <a:cubicBezTo>
                    <a:pt x="35" y="46"/>
                    <a:pt x="32" y="56"/>
                    <a:pt x="30" y="67"/>
                  </a:cubicBezTo>
                  <a:cubicBezTo>
                    <a:pt x="26" y="82"/>
                    <a:pt x="23" y="98"/>
                    <a:pt x="15" y="111"/>
                  </a:cubicBezTo>
                  <a:cubicBezTo>
                    <a:pt x="15" y="98"/>
                    <a:pt x="21" y="83"/>
                    <a:pt x="22" y="68"/>
                  </a:cubicBezTo>
                  <a:cubicBezTo>
                    <a:pt x="22" y="57"/>
                    <a:pt x="22" y="42"/>
                    <a:pt x="19" y="31"/>
                  </a:cubicBezTo>
                  <a:cubicBezTo>
                    <a:pt x="17" y="22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7" name="Freeform 671">
              <a:extLst>
                <a:ext uri="{FF2B5EF4-FFF2-40B4-BE49-F238E27FC236}">
                  <a16:creationId xmlns:a16="http://schemas.microsoft.com/office/drawing/2014/main" id="{8BCD4D71-C4A0-4015-B099-31815C8BC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997"/>
              <a:ext cx="9" cy="41"/>
            </a:xfrm>
            <a:custGeom>
              <a:avLst/>
              <a:gdLst>
                <a:gd name="T0" fmla="*/ 0 w 20"/>
                <a:gd name="T1" fmla="*/ 0 h 81"/>
                <a:gd name="T2" fmla="*/ 2 w 20"/>
                <a:gd name="T3" fmla="*/ 5 h 81"/>
                <a:gd name="T4" fmla="*/ 1 w 20"/>
                <a:gd name="T5" fmla="*/ 7 h 81"/>
                <a:gd name="T6" fmla="*/ 1 w 20"/>
                <a:gd name="T7" fmla="*/ 11 h 81"/>
                <a:gd name="T8" fmla="*/ 1 w 20"/>
                <a:gd name="T9" fmla="*/ 4 h 81"/>
                <a:gd name="T10" fmla="*/ 0 w 20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11" y="10"/>
                    <a:pt x="18" y="17"/>
                    <a:pt x="19" y="33"/>
                  </a:cubicBezTo>
                  <a:cubicBezTo>
                    <a:pt x="19" y="41"/>
                    <a:pt x="18" y="48"/>
                    <a:pt x="16" y="56"/>
                  </a:cubicBezTo>
                  <a:cubicBezTo>
                    <a:pt x="15" y="64"/>
                    <a:pt x="14" y="74"/>
                    <a:pt x="9" y="81"/>
                  </a:cubicBezTo>
                  <a:cubicBezTo>
                    <a:pt x="14" y="64"/>
                    <a:pt x="20" y="44"/>
                    <a:pt x="15" y="27"/>
                  </a:cubicBezTo>
                  <a:cubicBezTo>
                    <a:pt x="13" y="19"/>
                    <a:pt x="7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8" name="Freeform 672">
              <a:extLst>
                <a:ext uri="{FF2B5EF4-FFF2-40B4-BE49-F238E27FC236}">
                  <a16:creationId xmlns:a16="http://schemas.microsoft.com/office/drawing/2014/main" id="{3C20DF33-F947-4D1E-8820-801FEA793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2086"/>
              <a:ext cx="37" cy="61"/>
            </a:xfrm>
            <a:custGeom>
              <a:avLst/>
              <a:gdLst>
                <a:gd name="T0" fmla="*/ 9 w 76"/>
                <a:gd name="T1" fmla="*/ 1 h 124"/>
                <a:gd name="T2" fmla="*/ 4 w 76"/>
                <a:gd name="T3" fmla="*/ 13 h 124"/>
                <a:gd name="T4" fmla="*/ 0 w 76"/>
                <a:gd name="T5" fmla="*/ 10 h 124"/>
                <a:gd name="T6" fmla="*/ 3 w 76"/>
                <a:gd name="T7" fmla="*/ 9 h 124"/>
                <a:gd name="T8" fmla="*/ 5 w 76"/>
                <a:gd name="T9" fmla="*/ 6 h 124"/>
                <a:gd name="T10" fmla="*/ 9 w 76"/>
                <a:gd name="T11" fmla="*/ 1 h 124"/>
                <a:gd name="T12" fmla="*/ 9 w 76"/>
                <a:gd name="T13" fmla="*/ 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24">
                  <a:moveTo>
                    <a:pt x="76" y="15"/>
                  </a:moveTo>
                  <a:cubicBezTo>
                    <a:pt x="73" y="28"/>
                    <a:pt x="53" y="124"/>
                    <a:pt x="34" y="112"/>
                  </a:cubicBezTo>
                  <a:cubicBezTo>
                    <a:pt x="37" y="100"/>
                    <a:pt x="6" y="97"/>
                    <a:pt x="0" y="88"/>
                  </a:cubicBezTo>
                  <a:cubicBezTo>
                    <a:pt x="7" y="82"/>
                    <a:pt x="18" y="82"/>
                    <a:pt x="25" y="77"/>
                  </a:cubicBezTo>
                  <a:cubicBezTo>
                    <a:pt x="35" y="70"/>
                    <a:pt x="40" y="59"/>
                    <a:pt x="45" y="49"/>
                  </a:cubicBezTo>
                  <a:cubicBezTo>
                    <a:pt x="47" y="43"/>
                    <a:pt x="67" y="0"/>
                    <a:pt x="76" y="14"/>
                  </a:cubicBezTo>
                  <a:cubicBezTo>
                    <a:pt x="76" y="15"/>
                    <a:pt x="76" y="16"/>
                    <a:pt x="76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9" name="Freeform 673">
              <a:extLst>
                <a:ext uri="{FF2B5EF4-FFF2-40B4-BE49-F238E27FC236}">
                  <a16:creationId xmlns:a16="http://schemas.microsoft.com/office/drawing/2014/main" id="{45BB662C-07FA-40E1-BFF6-FF07FC98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987"/>
              <a:ext cx="11" cy="11"/>
            </a:xfrm>
            <a:custGeom>
              <a:avLst/>
              <a:gdLst>
                <a:gd name="T0" fmla="*/ 2 w 23"/>
                <a:gd name="T1" fmla="*/ 0 h 21"/>
                <a:gd name="T2" fmla="*/ 1 w 23"/>
                <a:gd name="T3" fmla="*/ 3 h 21"/>
                <a:gd name="T4" fmla="*/ 2 w 23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23" y="0"/>
                    <a:pt x="7" y="12"/>
                    <a:pt x="15" y="21"/>
                  </a:cubicBezTo>
                  <a:cubicBezTo>
                    <a:pt x="15" y="21"/>
                    <a:pt x="0" y="12"/>
                    <a:pt x="2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0" name="Freeform 674">
              <a:extLst>
                <a:ext uri="{FF2B5EF4-FFF2-40B4-BE49-F238E27FC236}">
                  <a16:creationId xmlns:a16="http://schemas.microsoft.com/office/drawing/2014/main" id="{B21F0140-B3E3-454E-B9A0-19F09CEAC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980"/>
              <a:ext cx="9" cy="9"/>
            </a:xfrm>
            <a:custGeom>
              <a:avLst/>
              <a:gdLst>
                <a:gd name="T0" fmla="*/ 1 w 17"/>
                <a:gd name="T1" fmla="*/ 0 h 19"/>
                <a:gd name="T2" fmla="*/ 0 w 17"/>
                <a:gd name="T3" fmla="*/ 2 h 19"/>
                <a:gd name="T4" fmla="*/ 1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3" y="0"/>
                  </a:moveTo>
                  <a:cubicBezTo>
                    <a:pt x="3" y="0"/>
                    <a:pt x="10" y="15"/>
                    <a:pt x="0" y="19"/>
                  </a:cubicBezTo>
                  <a:cubicBezTo>
                    <a:pt x="0" y="19"/>
                    <a:pt x="17" y="19"/>
                    <a:pt x="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1" name="Freeform 675">
              <a:extLst>
                <a:ext uri="{FF2B5EF4-FFF2-40B4-BE49-F238E27FC236}">
                  <a16:creationId xmlns:a16="http://schemas.microsoft.com/office/drawing/2014/main" id="{ED804CE7-975F-416B-AD87-05C5A8230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001"/>
              <a:ext cx="10" cy="11"/>
            </a:xfrm>
            <a:custGeom>
              <a:avLst/>
              <a:gdLst>
                <a:gd name="T0" fmla="*/ 1 w 20"/>
                <a:gd name="T1" fmla="*/ 2 h 22"/>
                <a:gd name="T2" fmla="*/ 1 w 20"/>
                <a:gd name="T3" fmla="*/ 3 h 22"/>
                <a:gd name="T4" fmla="*/ 3 w 20"/>
                <a:gd name="T5" fmla="*/ 2 h 22"/>
                <a:gd name="T6" fmla="*/ 2 w 20"/>
                <a:gd name="T7" fmla="*/ 1 h 22"/>
                <a:gd name="T8" fmla="*/ 1 w 20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2" y="9"/>
                  </a:moveTo>
                  <a:cubicBezTo>
                    <a:pt x="0" y="14"/>
                    <a:pt x="3" y="20"/>
                    <a:pt x="8" y="21"/>
                  </a:cubicBezTo>
                  <a:cubicBezTo>
                    <a:pt x="12" y="22"/>
                    <a:pt x="18" y="19"/>
                    <a:pt x="19" y="14"/>
                  </a:cubicBezTo>
                  <a:cubicBezTo>
                    <a:pt x="20" y="8"/>
                    <a:pt x="18" y="3"/>
                    <a:pt x="13" y="2"/>
                  </a:cubicBezTo>
                  <a:cubicBezTo>
                    <a:pt x="8" y="0"/>
                    <a:pt x="3" y="4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2" name="Freeform 676">
              <a:extLst>
                <a:ext uri="{FF2B5EF4-FFF2-40B4-BE49-F238E27FC236}">
                  <a16:creationId xmlns:a16="http://schemas.microsoft.com/office/drawing/2014/main" id="{C12C6977-EF40-45F8-9646-6C5D98B86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01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2" y="11"/>
                    <a:pt x="6" y="11"/>
                  </a:cubicBezTo>
                  <a:cubicBezTo>
                    <a:pt x="9" y="12"/>
                    <a:pt x="12" y="11"/>
                    <a:pt x="13" y="8"/>
                  </a:cubicBezTo>
                  <a:cubicBezTo>
                    <a:pt x="14" y="5"/>
                    <a:pt x="12" y="2"/>
                    <a:pt x="8" y="1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3" name="Freeform 677">
              <a:extLst>
                <a:ext uri="{FF2B5EF4-FFF2-40B4-BE49-F238E27FC236}">
                  <a16:creationId xmlns:a16="http://schemas.microsoft.com/office/drawing/2014/main" id="{667B46C1-CD0B-41DD-8AAE-4D6AD99BE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989"/>
              <a:ext cx="19" cy="11"/>
            </a:xfrm>
            <a:custGeom>
              <a:avLst/>
              <a:gdLst>
                <a:gd name="T0" fmla="*/ 1 w 38"/>
                <a:gd name="T1" fmla="*/ 2 h 23"/>
                <a:gd name="T2" fmla="*/ 1 w 38"/>
                <a:gd name="T3" fmla="*/ 1 h 23"/>
                <a:gd name="T4" fmla="*/ 1 w 38"/>
                <a:gd name="T5" fmla="*/ 0 h 23"/>
                <a:gd name="T6" fmla="*/ 3 w 38"/>
                <a:gd name="T7" fmla="*/ 0 h 23"/>
                <a:gd name="T8" fmla="*/ 4 w 38"/>
                <a:gd name="T9" fmla="*/ 2 h 23"/>
                <a:gd name="T10" fmla="*/ 2 w 38"/>
                <a:gd name="T11" fmla="*/ 2 h 23"/>
                <a:gd name="T12" fmla="*/ 1 w 38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3">
                  <a:moveTo>
                    <a:pt x="7" y="22"/>
                  </a:moveTo>
                  <a:cubicBezTo>
                    <a:pt x="2" y="20"/>
                    <a:pt x="0" y="16"/>
                    <a:pt x="2" y="11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9" y="0"/>
                    <a:pt x="14" y="3"/>
                    <a:pt x="17" y="4"/>
                  </a:cubicBezTo>
                  <a:cubicBezTo>
                    <a:pt x="23" y="8"/>
                    <a:pt x="38" y="11"/>
                    <a:pt x="27" y="20"/>
                  </a:cubicBezTo>
                  <a:cubicBezTo>
                    <a:pt x="24" y="23"/>
                    <a:pt x="15" y="23"/>
                    <a:pt x="11" y="22"/>
                  </a:cubicBezTo>
                  <a:cubicBezTo>
                    <a:pt x="10" y="22"/>
                    <a:pt x="8" y="22"/>
                    <a:pt x="7" y="2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4" name="Freeform 678">
              <a:extLst>
                <a:ext uri="{FF2B5EF4-FFF2-40B4-BE49-F238E27FC236}">
                  <a16:creationId xmlns:a16="http://schemas.microsoft.com/office/drawing/2014/main" id="{BEC41BD0-9AE0-41C1-9786-B6C1081EC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978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2 h 23"/>
                <a:gd name="T4" fmla="*/ 2 w 30"/>
                <a:gd name="T5" fmla="*/ 2 h 23"/>
                <a:gd name="T6" fmla="*/ 1 w 30"/>
                <a:gd name="T7" fmla="*/ 2 h 23"/>
                <a:gd name="T8" fmla="*/ 1 w 30"/>
                <a:gd name="T9" fmla="*/ 1 h 23"/>
                <a:gd name="T10" fmla="*/ 1 w 30"/>
                <a:gd name="T11" fmla="*/ 0 h 23"/>
                <a:gd name="T12" fmla="*/ 2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23" y="3"/>
                  </a:moveTo>
                  <a:cubicBezTo>
                    <a:pt x="26" y="7"/>
                    <a:pt x="30" y="14"/>
                    <a:pt x="27" y="19"/>
                  </a:cubicBezTo>
                  <a:cubicBezTo>
                    <a:pt x="25" y="23"/>
                    <a:pt x="18" y="21"/>
                    <a:pt x="14" y="20"/>
                  </a:cubicBezTo>
                  <a:cubicBezTo>
                    <a:pt x="12" y="20"/>
                    <a:pt x="9" y="20"/>
                    <a:pt x="7" y="20"/>
                  </a:cubicBezTo>
                  <a:cubicBezTo>
                    <a:pt x="3" y="19"/>
                    <a:pt x="2" y="15"/>
                    <a:pt x="1" y="12"/>
                  </a:cubicBezTo>
                  <a:cubicBezTo>
                    <a:pt x="0" y="8"/>
                    <a:pt x="0" y="6"/>
                    <a:pt x="3" y="4"/>
                  </a:cubicBezTo>
                  <a:cubicBezTo>
                    <a:pt x="6" y="2"/>
                    <a:pt x="9" y="1"/>
                    <a:pt x="13" y="1"/>
                  </a:cubicBezTo>
                  <a:cubicBezTo>
                    <a:pt x="16" y="0"/>
                    <a:pt x="20" y="2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5" name="Freeform 679">
              <a:extLst>
                <a:ext uri="{FF2B5EF4-FFF2-40B4-BE49-F238E27FC236}">
                  <a16:creationId xmlns:a16="http://schemas.microsoft.com/office/drawing/2014/main" id="{47C9549E-B10B-4224-B429-58E515039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135"/>
              <a:ext cx="131" cy="174"/>
            </a:xfrm>
            <a:custGeom>
              <a:avLst/>
              <a:gdLst>
                <a:gd name="T0" fmla="*/ 2 w 265"/>
                <a:gd name="T1" fmla="*/ 26 h 351"/>
                <a:gd name="T2" fmla="*/ 8 w 265"/>
                <a:gd name="T3" fmla="*/ 40 h 351"/>
                <a:gd name="T4" fmla="*/ 11 w 265"/>
                <a:gd name="T5" fmla="*/ 41 h 351"/>
                <a:gd name="T6" fmla="*/ 24 w 265"/>
                <a:gd name="T7" fmla="*/ 34 h 351"/>
                <a:gd name="T8" fmla="*/ 30 w 265"/>
                <a:gd name="T9" fmla="*/ 18 h 351"/>
                <a:gd name="T10" fmla="*/ 25 w 265"/>
                <a:gd name="T11" fmla="*/ 3 h 351"/>
                <a:gd name="T12" fmla="*/ 21 w 265"/>
                <a:gd name="T13" fmla="*/ 1 h 351"/>
                <a:gd name="T14" fmla="*/ 8 w 265"/>
                <a:gd name="T15" fmla="*/ 10 h 351"/>
                <a:gd name="T16" fmla="*/ 2 w 265"/>
                <a:gd name="T17" fmla="*/ 26 h 3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351">
                  <a:moveTo>
                    <a:pt x="19" y="216"/>
                  </a:moveTo>
                  <a:cubicBezTo>
                    <a:pt x="0" y="268"/>
                    <a:pt x="23" y="310"/>
                    <a:pt x="64" y="32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134" y="351"/>
                    <a:pt x="179" y="332"/>
                    <a:pt x="197" y="281"/>
                  </a:cubicBezTo>
                  <a:cubicBezTo>
                    <a:pt x="246" y="146"/>
                    <a:pt x="246" y="146"/>
                    <a:pt x="246" y="146"/>
                  </a:cubicBezTo>
                  <a:cubicBezTo>
                    <a:pt x="265" y="94"/>
                    <a:pt x="246" y="40"/>
                    <a:pt x="205" y="25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35" y="0"/>
                    <a:pt x="86" y="30"/>
                    <a:pt x="68" y="81"/>
                  </a:cubicBezTo>
                  <a:lnTo>
                    <a:pt x="19" y="21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6" name="Freeform 680">
              <a:extLst>
                <a:ext uri="{FF2B5EF4-FFF2-40B4-BE49-F238E27FC236}">
                  <a16:creationId xmlns:a16="http://schemas.microsoft.com/office/drawing/2014/main" id="{A6D91C94-32D1-4412-B34B-517491921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139"/>
              <a:ext cx="112" cy="137"/>
            </a:xfrm>
            <a:custGeom>
              <a:avLst/>
              <a:gdLst>
                <a:gd name="T0" fmla="*/ 0 w 225"/>
                <a:gd name="T1" fmla="*/ 31 h 276"/>
                <a:gd name="T2" fmla="*/ 1 w 225"/>
                <a:gd name="T3" fmla="*/ 26 h 276"/>
                <a:gd name="T4" fmla="*/ 7 w 225"/>
                <a:gd name="T5" fmla="*/ 10 h 276"/>
                <a:gd name="T6" fmla="*/ 21 w 225"/>
                <a:gd name="T7" fmla="*/ 1 h 276"/>
                <a:gd name="T8" fmla="*/ 25 w 225"/>
                <a:gd name="T9" fmla="*/ 3 h 276"/>
                <a:gd name="T10" fmla="*/ 25 w 225"/>
                <a:gd name="T11" fmla="*/ 10 h 276"/>
                <a:gd name="T12" fmla="*/ 19 w 225"/>
                <a:gd name="T13" fmla="*/ 29 h 276"/>
                <a:gd name="T14" fmla="*/ 12 w 225"/>
                <a:gd name="T15" fmla="*/ 33 h 276"/>
                <a:gd name="T16" fmla="*/ 0 w 225"/>
                <a:gd name="T17" fmla="*/ 31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5" h="276">
                  <a:moveTo>
                    <a:pt x="1" y="249"/>
                  </a:moveTo>
                  <a:cubicBezTo>
                    <a:pt x="0" y="236"/>
                    <a:pt x="9" y="231"/>
                    <a:pt x="14" y="216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82" y="30"/>
                    <a:pt x="130" y="0"/>
                    <a:pt x="172" y="15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1" y="26"/>
                    <a:pt x="225" y="35"/>
                    <a:pt x="206" y="87"/>
                  </a:cubicBezTo>
                  <a:cubicBezTo>
                    <a:pt x="187" y="138"/>
                    <a:pt x="152" y="237"/>
                    <a:pt x="152" y="237"/>
                  </a:cubicBezTo>
                  <a:cubicBezTo>
                    <a:pt x="152" y="237"/>
                    <a:pt x="141" y="276"/>
                    <a:pt x="98" y="271"/>
                  </a:cubicBezTo>
                  <a:cubicBezTo>
                    <a:pt x="56" y="267"/>
                    <a:pt x="18" y="231"/>
                    <a:pt x="1" y="24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7" name="Freeform 681">
              <a:extLst>
                <a:ext uri="{FF2B5EF4-FFF2-40B4-BE49-F238E27FC236}">
                  <a16:creationId xmlns:a16="http://schemas.microsoft.com/office/drawing/2014/main" id="{76865810-F87A-4A6A-8FFA-9BFE2B8B8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135"/>
              <a:ext cx="109" cy="136"/>
            </a:xfrm>
            <a:custGeom>
              <a:avLst/>
              <a:gdLst>
                <a:gd name="T0" fmla="*/ 0 w 218"/>
                <a:gd name="T1" fmla="*/ 31 h 275"/>
                <a:gd name="T2" fmla="*/ 1 w 218"/>
                <a:gd name="T3" fmla="*/ 26 h 275"/>
                <a:gd name="T4" fmla="*/ 8 w 218"/>
                <a:gd name="T5" fmla="*/ 10 h 275"/>
                <a:gd name="T6" fmla="*/ 21 w 218"/>
                <a:gd name="T7" fmla="*/ 1 h 275"/>
                <a:gd name="T8" fmla="*/ 25 w 218"/>
                <a:gd name="T9" fmla="*/ 3 h 275"/>
                <a:gd name="T10" fmla="*/ 25 w 218"/>
                <a:gd name="T11" fmla="*/ 10 h 275"/>
                <a:gd name="T12" fmla="*/ 19 w 218"/>
                <a:gd name="T13" fmla="*/ 29 h 275"/>
                <a:gd name="T14" fmla="*/ 12 w 218"/>
                <a:gd name="T15" fmla="*/ 33 h 275"/>
                <a:gd name="T16" fmla="*/ 0 w 218"/>
                <a:gd name="T17" fmla="*/ 31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75">
                  <a:moveTo>
                    <a:pt x="0" y="259"/>
                  </a:moveTo>
                  <a:cubicBezTo>
                    <a:pt x="0" y="245"/>
                    <a:pt x="3" y="230"/>
                    <a:pt x="8" y="216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75" y="30"/>
                    <a:pt x="124" y="0"/>
                    <a:pt x="165" y="15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94" y="26"/>
                    <a:pt x="218" y="35"/>
                    <a:pt x="199" y="87"/>
                  </a:cubicBezTo>
                  <a:cubicBezTo>
                    <a:pt x="181" y="138"/>
                    <a:pt x="145" y="237"/>
                    <a:pt x="145" y="237"/>
                  </a:cubicBezTo>
                  <a:cubicBezTo>
                    <a:pt x="145" y="237"/>
                    <a:pt x="134" y="275"/>
                    <a:pt x="92" y="271"/>
                  </a:cubicBezTo>
                  <a:cubicBezTo>
                    <a:pt x="49" y="267"/>
                    <a:pt x="17" y="240"/>
                    <a:pt x="0" y="25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8" name="Freeform 682">
              <a:extLst>
                <a:ext uri="{FF2B5EF4-FFF2-40B4-BE49-F238E27FC236}">
                  <a16:creationId xmlns:a16="http://schemas.microsoft.com/office/drawing/2014/main" id="{C9C5D16C-96BB-4787-BBB5-B654DCA6D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271"/>
              <a:ext cx="64" cy="34"/>
            </a:xfrm>
            <a:custGeom>
              <a:avLst/>
              <a:gdLst>
                <a:gd name="T0" fmla="*/ 0 w 130"/>
                <a:gd name="T1" fmla="*/ 2 h 68"/>
                <a:gd name="T2" fmla="*/ 7 w 130"/>
                <a:gd name="T3" fmla="*/ 7 h 68"/>
                <a:gd name="T4" fmla="*/ 15 w 130"/>
                <a:gd name="T5" fmla="*/ 7 h 68"/>
                <a:gd name="T6" fmla="*/ 9 w 130"/>
                <a:gd name="T7" fmla="*/ 2 h 68"/>
                <a:gd name="T8" fmla="*/ 0 w 130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8">
                  <a:moveTo>
                    <a:pt x="4" y="12"/>
                  </a:moveTo>
                  <a:cubicBezTo>
                    <a:pt x="0" y="24"/>
                    <a:pt x="24" y="43"/>
                    <a:pt x="57" y="55"/>
                  </a:cubicBezTo>
                  <a:cubicBezTo>
                    <a:pt x="91" y="67"/>
                    <a:pt x="122" y="68"/>
                    <a:pt x="126" y="56"/>
                  </a:cubicBezTo>
                  <a:cubicBezTo>
                    <a:pt x="130" y="45"/>
                    <a:pt x="106" y="25"/>
                    <a:pt x="73" y="13"/>
                  </a:cubicBezTo>
                  <a:cubicBezTo>
                    <a:pt x="39" y="1"/>
                    <a:pt x="8" y="0"/>
                    <a:pt x="4" y="12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9" name="Freeform 683">
              <a:extLst>
                <a:ext uri="{FF2B5EF4-FFF2-40B4-BE49-F238E27FC236}">
                  <a16:creationId xmlns:a16="http://schemas.microsoft.com/office/drawing/2014/main" id="{FBAD6E57-2C4F-4942-86B4-4D773FF8C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275"/>
              <a:ext cx="52" cy="24"/>
            </a:xfrm>
            <a:custGeom>
              <a:avLst/>
              <a:gdLst>
                <a:gd name="T0" fmla="*/ 8 w 104"/>
                <a:gd name="T1" fmla="*/ 6 h 48"/>
                <a:gd name="T2" fmla="*/ 0 w 104"/>
                <a:gd name="T3" fmla="*/ 0 h 48"/>
                <a:gd name="T4" fmla="*/ 8 w 104"/>
                <a:gd name="T5" fmla="*/ 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48">
                  <a:moveTo>
                    <a:pt x="61" y="48"/>
                  </a:moveTo>
                  <a:cubicBezTo>
                    <a:pt x="61" y="48"/>
                    <a:pt x="69" y="25"/>
                    <a:pt x="0" y="0"/>
                  </a:cubicBezTo>
                  <a:cubicBezTo>
                    <a:pt x="0" y="0"/>
                    <a:pt x="104" y="29"/>
                    <a:pt x="61" y="4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0" name="Freeform 684">
              <a:extLst>
                <a:ext uri="{FF2B5EF4-FFF2-40B4-BE49-F238E27FC236}">
                  <a16:creationId xmlns:a16="http://schemas.microsoft.com/office/drawing/2014/main" id="{1C2F6500-EA8D-4C9C-B107-0AECFFE12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282"/>
              <a:ext cx="31" cy="22"/>
            </a:xfrm>
            <a:custGeom>
              <a:avLst/>
              <a:gdLst>
                <a:gd name="T0" fmla="*/ 2 w 63"/>
                <a:gd name="T1" fmla="*/ 5 h 45"/>
                <a:gd name="T2" fmla="*/ 0 w 63"/>
                <a:gd name="T3" fmla="*/ 0 h 45"/>
                <a:gd name="T4" fmla="*/ 2 w 63"/>
                <a:gd name="T5" fmla="*/ 5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5">
                  <a:moveTo>
                    <a:pt x="20" y="45"/>
                  </a:moveTo>
                  <a:cubicBezTo>
                    <a:pt x="20" y="45"/>
                    <a:pt x="54" y="30"/>
                    <a:pt x="0" y="0"/>
                  </a:cubicBezTo>
                  <a:cubicBezTo>
                    <a:pt x="0" y="0"/>
                    <a:pt x="63" y="30"/>
                    <a:pt x="2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1" name="Freeform 685">
              <a:extLst>
                <a:ext uri="{FF2B5EF4-FFF2-40B4-BE49-F238E27FC236}">
                  <a16:creationId xmlns:a16="http://schemas.microsoft.com/office/drawing/2014/main" id="{CC194596-9C73-44E5-8321-245D2A878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217"/>
              <a:ext cx="43" cy="55"/>
            </a:xfrm>
            <a:custGeom>
              <a:avLst/>
              <a:gdLst>
                <a:gd name="T0" fmla="*/ 11 w 86"/>
                <a:gd name="T1" fmla="*/ 0 h 111"/>
                <a:gd name="T2" fmla="*/ 8 w 86"/>
                <a:gd name="T3" fmla="*/ 9 h 111"/>
                <a:gd name="T4" fmla="*/ 0 w 86"/>
                <a:gd name="T5" fmla="*/ 12 h 111"/>
                <a:gd name="T6" fmla="*/ 7 w 86"/>
                <a:gd name="T7" fmla="*/ 8 h 111"/>
                <a:gd name="T8" fmla="*/ 11 w 8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1">
                  <a:moveTo>
                    <a:pt x="86" y="0"/>
                  </a:moveTo>
                  <a:cubicBezTo>
                    <a:pt x="85" y="2"/>
                    <a:pt x="59" y="73"/>
                    <a:pt x="59" y="73"/>
                  </a:cubicBezTo>
                  <a:cubicBezTo>
                    <a:pt x="59" y="73"/>
                    <a:pt x="47" y="111"/>
                    <a:pt x="0" y="101"/>
                  </a:cubicBezTo>
                  <a:cubicBezTo>
                    <a:pt x="0" y="101"/>
                    <a:pt x="41" y="104"/>
                    <a:pt x="52" y="68"/>
                  </a:cubicBezTo>
                  <a:cubicBezTo>
                    <a:pt x="64" y="33"/>
                    <a:pt x="86" y="0"/>
                    <a:pt x="8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2" name="Freeform 686">
              <a:extLst>
                <a:ext uri="{FF2B5EF4-FFF2-40B4-BE49-F238E27FC236}">
                  <a16:creationId xmlns:a16="http://schemas.microsoft.com/office/drawing/2014/main" id="{B26E5F44-F0F9-4BB6-9AB7-A15EE4C3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245"/>
              <a:ext cx="27" cy="24"/>
            </a:xfrm>
            <a:custGeom>
              <a:avLst/>
              <a:gdLst>
                <a:gd name="T0" fmla="*/ 6 w 55"/>
                <a:gd name="T1" fmla="*/ 0 h 48"/>
                <a:gd name="T2" fmla="*/ 3 w 55"/>
                <a:gd name="T3" fmla="*/ 5 h 48"/>
                <a:gd name="T4" fmla="*/ 0 w 55"/>
                <a:gd name="T5" fmla="*/ 6 h 48"/>
                <a:gd name="T6" fmla="*/ 6 w 55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55" y="0"/>
                    <a:pt x="48" y="32"/>
                    <a:pt x="28" y="40"/>
                  </a:cubicBezTo>
                  <a:cubicBezTo>
                    <a:pt x="7" y="48"/>
                    <a:pt x="0" y="46"/>
                    <a:pt x="0" y="46"/>
                  </a:cubicBezTo>
                  <a:cubicBezTo>
                    <a:pt x="0" y="46"/>
                    <a:pt x="41" y="47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3" name="Freeform 687">
              <a:extLst>
                <a:ext uri="{FF2B5EF4-FFF2-40B4-BE49-F238E27FC236}">
                  <a16:creationId xmlns:a16="http://schemas.microsoft.com/office/drawing/2014/main" id="{AEB40100-3E8A-48BD-82D2-AFAD7F476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146"/>
              <a:ext cx="17" cy="55"/>
            </a:xfrm>
            <a:custGeom>
              <a:avLst/>
              <a:gdLst>
                <a:gd name="T0" fmla="*/ 1 w 34"/>
                <a:gd name="T1" fmla="*/ 0 h 112"/>
                <a:gd name="T2" fmla="*/ 4 w 34"/>
                <a:gd name="T3" fmla="*/ 4 h 112"/>
                <a:gd name="T4" fmla="*/ 3 w 34"/>
                <a:gd name="T5" fmla="*/ 8 h 112"/>
                <a:gd name="T6" fmla="*/ 1 w 34"/>
                <a:gd name="T7" fmla="*/ 13 h 112"/>
                <a:gd name="T8" fmla="*/ 2 w 34"/>
                <a:gd name="T9" fmla="*/ 8 h 112"/>
                <a:gd name="T10" fmla="*/ 2 w 34"/>
                <a:gd name="T11" fmla="*/ 4 h 112"/>
                <a:gd name="T12" fmla="*/ 0 w 34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2">
                  <a:moveTo>
                    <a:pt x="1" y="0"/>
                  </a:moveTo>
                  <a:cubicBezTo>
                    <a:pt x="22" y="4"/>
                    <a:pt x="34" y="17"/>
                    <a:pt x="31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4"/>
                    <a:pt x="14" y="100"/>
                    <a:pt x="5" y="112"/>
                  </a:cubicBezTo>
                  <a:cubicBezTo>
                    <a:pt x="7" y="99"/>
                    <a:pt x="13" y="84"/>
                    <a:pt x="15" y="70"/>
                  </a:cubicBezTo>
                  <a:cubicBezTo>
                    <a:pt x="17" y="59"/>
                    <a:pt x="18" y="44"/>
                    <a:pt x="16" y="33"/>
                  </a:cubicBezTo>
                  <a:cubicBezTo>
                    <a:pt x="14" y="23"/>
                    <a:pt x="9" y="4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4" name="Freeform 688">
              <a:extLst>
                <a:ext uri="{FF2B5EF4-FFF2-40B4-BE49-F238E27FC236}">
                  <a16:creationId xmlns:a16="http://schemas.microsoft.com/office/drawing/2014/main" id="{02093ADA-741F-45E0-B42F-8507F725C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148"/>
              <a:ext cx="9" cy="41"/>
            </a:xfrm>
            <a:custGeom>
              <a:avLst/>
              <a:gdLst>
                <a:gd name="T0" fmla="*/ 0 w 17"/>
                <a:gd name="T1" fmla="*/ 0 h 82"/>
                <a:gd name="T2" fmla="*/ 2 w 17"/>
                <a:gd name="T3" fmla="*/ 5 h 82"/>
                <a:gd name="T4" fmla="*/ 2 w 17"/>
                <a:gd name="T5" fmla="*/ 8 h 82"/>
                <a:gd name="T6" fmla="*/ 1 w 17"/>
                <a:gd name="T7" fmla="*/ 11 h 82"/>
                <a:gd name="T8" fmla="*/ 2 w 17"/>
                <a:gd name="T9" fmla="*/ 4 h 82"/>
                <a:gd name="T10" fmla="*/ 0 w 17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82">
                  <a:moveTo>
                    <a:pt x="0" y="0"/>
                  </a:moveTo>
                  <a:cubicBezTo>
                    <a:pt x="10" y="11"/>
                    <a:pt x="17" y="18"/>
                    <a:pt x="16" y="35"/>
                  </a:cubicBezTo>
                  <a:cubicBezTo>
                    <a:pt x="16" y="43"/>
                    <a:pt x="14" y="50"/>
                    <a:pt x="11" y="58"/>
                  </a:cubicBezTo>
                  <a:cubicBezTo>
                    <a:pt x="9" y="65"/>
                    <a:pt x="8" y="75"/>
                    <a:pt x="3" y="82"/>
                  </a:cubicBezTo>
                  <a:cubicBezTo>
                    <a:pt x="9" y="65"/>
                    <a:pt x="16" y="46"/>
                    <a:pt x="13" y="28"/>
                  </a:cubicBezTo>
                  <a:cubicBezTo>
                    <a:pt x="12" y="20"/>
                    <a:pt x="7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5" name="Freeform 689">
              <a:extLst>
                <a:ext uri="{FF2B5EF4-FFF2-40B4-BE49-F238E27FC236}">
                  <a16:creationId xmlns:a16="http://schemas.microsoft.com/office/drawing/2014/main" id="{1CAA0F97-2434-4841-B888-B984B8784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238"/>
              <a:ext cx="40" cy="60"/>
            </a:xfrm>
            <a:custGeom>
              <a:avLst/>
              <a:gdLst>
                <a:gd name="T0" fmla="*/ 10 w 82"/>
                <a:gd name="T1" fmla="*/ 1 h 122"/>
                <a:gd name="T2" fmla="*/ 3 w 82"/>
                <a:gd name="T3" fmla="*/ 13 h 122"/>
                <a:gd name="T4" fmla="*/ 0 w 82"/>
                <a:gd name="T5" fmla="*/ 10 h 122"/>
                <a:gd name="T6" fmla="*/ 3 w 82"/>
                <a:gd name="T7" fmla="*/ 9 h 122"/>
                <a:gd name="T8" fmla="*/ 5 w 82"/>
                <a:gd name="T9" fmla="*/ 5 h 122"/>
                <a:gd name="T10" fmla="*/ 10 w 82"/>
                <a:gd name="T11" fmla="*/ 1 h 122"/>
                <a:gd name="T12" fmla="*/ 10 w 82"/>
                <a:gd name="T13" fmla="*/ 2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22">
                  <a:moveTo>
                    <a:pt x="82" y="15"/>
                  </a:moveTo>
                  <a:cubicBezTo>
                    <a:pt x="77" y="28"/>
                    <a:pt x="49" y="122"/>
                    <a:pt x="31" y="109"/>
                  </a:cubicBezTo>
                  <a:cubicBezTo>
                    <a:pt x="35" y="97"/>
                    <a:pt x="5" y="91"/>
                    <a:pt x="0" y="81"/>
                  </a:cubicBezTo>
                  <a:cubicBezTo>
                    <a:pt x="7" y="76"/>
                    <a:pt x="18" y="77"/>
                    <a:pt x="26" y="73"/>
                  </a:cubicBezTo>
                  <a:cubicBezTo>
                    <a:pt x="36" y="67"/>
                    <a:pt x="42" y="57"/>
                    <a:pt x="47" y="47"/>
                  </a:cubicBezTo>
                  <a:cubicBezTo>
                    <a:pt x="51" y="41"/>
                    <a:pt x="74" y="0"/>
                    <a:pt x="82" y="15"/>
                  </a:cubicBezTo>
                  <a:cubicBezTo>
                    <a:pt x="82" y="16"/>
                    <a:pt x="81" y="16"/>
                    <a:pt x="81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6" name="Freeform 690">
              <a:extLst>
                <a:ext uri="{FF2B5EF4-FFF2-40B4-BE49-F238E27FC236}">
                  <a16:creationId xmlns:a16="http://schemas.microsoft.com/office/drawing/2014/main" id="{98C6D9DF-20EC-4A03-8C87-657619AD1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140"/>
              <a:ext cx="12" cy="10"/>
            </a:xfrm>
            <a:custGeom>
              <a:avLst/>
              <a:gdLst>
                <a:gd name="T0" fmla="*/ 3 w 24"/>
                <a:gd name="T1" fmla="*/ 0 h 20"/>
                <a:gd name="T2" fmla="*/ 2 w 24"/>
                <a:gd name="T3" fmla="*/ 3 h 20"/>
                <a:gd name="T4" fmla="*/ 3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cubicBezTo>
                    <a:pt x="24" y="0"/>
                    <a:pt x="6" y="11"/>
                    <a:pt x="14" y="20"/>
                  </a:cubicBezTo>
                  <a:cubicBezTo>
                    <a:pt x="14" y="20"/>
                    <a:pt x="0" y="9"/>
                    <a:pt x="2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7" name="Freeform 691">
              <a:extLst>
                <a:ext uri="{FF2B5EF4-FFF2-40B4-BE49-F238E27FC236}">
                  <a16:creationId xmlns:a16="http://schemas.microsoft.com/office/drawing/2014/main" id="{48A7A6ED-283A-479A-A5C1-335558232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130"/>
              <a:ext cx="8" cy="10"/>
            </a:xfrm>
            <a:custGeom>
              <a:avLst/>
              <a:gdLst>
                <a:gd name="T0" fmla="*/ 0 w 17"/>
                <a:gd name="T1" fmla="*/ 0 h 20"/>
                <a:gd name="T2" fmla="*/ 0 w 17"/>
                <a:gd name="T3" fmla="*/ 3 h 20"/>
                <a:gd name="T4" fmla="*/ 0 w 1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4" y="0"/>
                  </a:moveTo>
                  <a:cubicBezTo>
                    <a:pt x="4" y="0"/>
                    <a:pt x="10" y="15"/>
                    <a:pt x="0" y="18"/>
                  </a:cubicBezTo>
                  <a:cubicBezTo>
                    <a:pt x="0" y="18"/>
                    <a:pt x="17" y="20"/>
                    <a:pt x="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8" name="Freeform 692">
              <a:extLst>
                <a:ext uri="{FF2B5EF4-FFF2-40B4-BE49-F238E27FC236}">
                  <a16:creationId xmlns:a16="http://schemas.microsoft.com/office/drawing/2014/main" id="{1BE0A29A-97F3-4E51-8ADF-70F3471FB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149"/>
              <a:ext cx="10" cy="11"/>
            </a:xfrm>
            <a:custGeom>
              <a:avLst/>
              <a:gdLst>
                <a:gd name="T0" fmla="*/ 0 w 21"/>
                <a:gd name="T1" fmla="*/ 1 h 22"/>
                <a:gd name="T2" fmla="*/ 0 w 21"/>
                <a:gd name="T3" fmla="*/ 3 h 22"/>
                <a:gd name="T4" fmla="*/ 2 w 21"/>
                <a:gd name="T5" fmla="*/ 2 h 22"/>
                <a:gd name="T6" fmla="*/ 1 w 21"/>
                <a:gd name="T7" fmla="*/ 1 h 22"/>
                <a:gd name="T8" fmla="*/ 0 w 21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2" y="8"/>
                  </a:moveTo>
                  <a:cubicBezTo>
                    <a:pt x="0" y="13"/>
                    <a:pt x="2" y="18"/>
                    <a:pt x="7" y="20"/>
                  </a:cubicBezTo>
                  <a:cubicBezTo>
                    <a:pt x="11" y="22"/>
                    <a:pt x="17" y="19"/>
                    <a:pt x="19" y="14"/>
                  </a:cubicBezTo>
                  <a:cubicBezTo>
                    <a:pt x="21" y="9"/>
                    <a:pt x="18" y="3"/>
                    <a:pt x="14" y="1"/>
                  </a:cubicBezTo>
                  <a:cubicBezTo>
                    <a:pt x="9" y="0"/>
                    <a:pt x="4" y="2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9" name="Freeform 693">
              <a:extLst>
                <a:ext uri="{FF2B5EF4-FFF2-40B4-BE49-F238E27FC236}">
                  <a16:creationId xmlns:a16="http://schemas.microsoft.com/office/drawing/2014/main" id="{5E5EE672-2182-41DF-9D02-36C089406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163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2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4"/>
                  </a:moveTo>
                  <a:cubicBezTo>
                    <a:pt x="0" y="6"/>
                    <a:pt x="2" y="9"/>
                    <a:pt x="5" y="11"/>
                  </a:cubicBezTo>
                  <a:cubicBezTo>
                    <a:pt x="8" y="12"/>
                    <a:pt x="12" y="11"/>
                    <a:pt x="13" y="8"/>
                  </a:cubicBezTo>
                  <a:cubicBezTo>
                    <a:pt x="14" y="5"/>
                    <a:pt x="12" y="2"/>
                    <a:pt x="9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0" name="Freeform 694">
              <a:extLst>
                <a:ext uri="{FF2B5EF4-FFF2-40B4-BE49-F238E27FC236}">
                  <a16:creationId xmlns:a16="http://schemas.microsoft.com/office/drawing/2014/main" id="{76F819A2-E4A2-41D0-B096-8B20736F0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141"/>
              <a:ext cx="19" cy="14"/>
            </a:xfrm>
            <a:custGeom>
              <a:avLst/>
              <a:gdLst>
                <a:gd name="T0" fmla="*/ 1 w 38"/>
                <a:gd name="T1" fmla="*/ 4 h 27"/>
                <a:gd name="T2" fmla="*/ 1 w 38"/>
                <a:gd name="T3" fmla="*/ 2 h 27"/>
                <a:gd name="T4" fmla="*/ 1 w 38"/>
                <a:gd name="T5" fmla="*/ 1 h 27"/>
                <a:gd name="T6" fmla="*/ 3 w 38"/>
                <a:gd name="T7" fmla="*/ 1 h 27"/>
                <a:gd name="T8" fmla="*/ 4 w 38"/>
                <a:gd name="T9" fmla="*/ 3 h 27"/>
                <a:gd name="T10" fmla="*/ 2 w 38"/>
                <a:gd name="T11" fmla="*/ 4 h 27"/>
                <a:gd name="T12" fmla="*/ 1 w 38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7">
                  <a:moveTo>
                    <a:pt x="8" y="25"/>
                  </a:moveTo>
                  <a:cubicBezTo>
                    <a:pt x="3" y="22"/>
                    <a:pt x="0" y="15"/>
                    <a:pt x="2" y="10"/>
                  </a:cubicBezTo>
                  <a:cubicBezTo>
                    <a:pt x="3" y="7"/>
                    <a:pt x="5" y="4"/>
                    <a:pt x="7" y="3"/>
                  </a:cubicBezTo>
                  <a:cubicBezTo>
                    <a:pt x="11" y="0"/>
                    <a:pt x="15" y="3"/>
                    <a:pt x="18" y="5"/>
                  </a:cubicBezTo>
                  <a:cubicBezTo>
                    <a:pt x="24" y="9"/>
                    <a:pt x="38" y="16"/>
                    <a:pt x="27" y="24"/>
                  </a:cubicBezTo>
                  <a:cubicBezTo>
                    <a:pt x="23" y="26"/>
                    <a:pt x="15" y="27"/>
                    <a:pt x="10" y="26"/>
                  </a:cubicBezTo>
                  <a:cubicBezTo>
                    <a:pt x="9" y="25"/>
                    <a:pt x="9" y="25"/>
                    <a:pt x="8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1" name="Freeform 695">
              <a:extLst>
                <a:ext uri="{FF2B5EF4-FFF2-40B4-BE49-F238E27FC236}">
                  <a16:creationId xmlns:a16="http://schemas.microsoft.com/office/drawing/2014/main" id="{585C19BC-DA98-452A-8897-DD87CFD2A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127"/>
              <a:ext cx="14" cy="12"/>
            </a:xfrm>
            <a:custGeom>
              <a:avLst/>
              <a:gdLst>
                <a:gd name="T0" fmla="*/ 2 w 29"/>
                <a:gd name="T1" fmla="*/ 1 h 23"/>
                <a:gd name="T2" fmla="*/ 3 w 29"/>
                <a:gd name="T3" fmla="*/ 3 h 23"/>
                <a:gd name="T4" fmla="*/ 1 w 29"/>
                <a:gd name="T5" fmla="*/ 3 h 23"/>
                <a:gd name="T6" fmla="*/ 0 w 29"/>
                <a:gd name="T7" fmla="*/ 3 h 23"/>
                <a:gd name="T8" fmla="*/ 0 w 29"/>
                <a:gd name="T9" fmla="*/ 2 h 23"/>
                <a:gd name="T10" fmla="*/ 0 w 29"/>
                <a:gd name="T11" fmla="*/ 1 h 23"/>
                <a:gd name="T12" fmla="*/ 1 w 29"/>
                <a:gd name="T13" fmla="*/ 0 h 23"/>
                <a:gd name="T14" fmla="*/ 2 w 29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3">
                  <a:moveTo>
                    <a:pt x="23" y="3"/>
                  </a:moveTo>
                  <a:cubicBezTo>
                    <a:pt x="26" y="7"/>
                    <a:pt x="29" y="14"/>
                    <a:pt x="26" y="19"/>
                  </a:cubicBezTo>
                  <a:cubicBezTo>
                    <a:pt x="24" y="23"/>
                    <a:pt x="17" y="20"/>
                    <a:pt x="13" y="20"/>
                  </a:cubicBezTo>
                  <a:cubicBezTo>
                    <a:pt x="11" y="19"/>
                    <a:pt x="8" y="19"/>
                    <a:pt x="6" y="18"/>
                  </a:cubicBezTo>
                  <a:cubicBezTo>
                    <a:pt x="2" y="17"/>
                    <a:pt x="1" y="14"/>
                    <a:pt x="1" y="10"/>
                  </a:cubicBezTo>
                  <a:cubicBezTo>
                    <a:pt x="0" y="6"/>
                    <a:pt x="0" y="4"/>
                    <a:pt x="4" y="2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7" y="0"/>
                    <a:pt x="20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2" name="Freeform 696">
              <a:extLst>
                <a:ext uri="{FF2B5EF4-FFF2-40B4-BE49-F238E27FC236}">
                  <a16:creationId xmlns:a16="http://schemas.microsoft.com/office/drawing/2014/main" id="{E05DFC3E-1C80-4688-8FF3-0E9A7BB34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290"/>
              <a:ext cx="111" cy="170"/>
            </a:xfrm>
            <a:custGeom>
              <a:avLst/>
              <a:gdLst>
                <a:gd name="T0" fmla="*/ 1 w 224"/>
                <a:gd name="T1" fmla="*/ 28 h 344"/>
                <a:gd name="T2" fmla="*/ 9 w 224"/>
                <a:gd name="T3" fmla="*/ 41 h 344"/>
                <a:gd name="T4" fmla="*/ 13 w 224"/>
                <a:gd name="T5" fmla="*/ 41 h 344"/>
                <a:gd name="T6" fmla="*/ 24 w 224"/>
                <a:gd name="T7" fmla="*/ 32 h 344"/>
                <a:gd name="T8" fmla="*/ 27 w 224"/>
                <a:gd name="T9" fmla="*/ 15 h 344"/>
                <a:gd name="T10" fmla="*/ 18 w 224"/>
                <a:gd name="T11" fmla="*/ 1 h 344"/>
                <a:gd name="T12" fmla="*/ 15 w 224"/>
                <a:gd name="T13" fmla="*/ 0 h 344"/>
                <a:gd name="T14" fmla="*/ 3 w 224"/>
                <a:gd name="T15" fmla="*/ 11 h 344"/>
                <a:gd name="T16" fmla="*/ 1 w 224"/>
                <a:gd name="T17" fmla="*/ 28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344">
                  <a:moveTo>
                    <a:pt x="8" y="235"/>
                  </a:moveTo>
                  <a:cubicBezTo>
                    <a:pt x="0" y="289"/>
                    <a:pt x="31" y="327"/>
                    <a:pt x="74" y="333"/>
                  </a:cubicBezTo>
                  <a:cubicBezTo>
                    <a:pt x="105" y="337"/>
                    <a:pt x="105" y="337"/>
                    <a:pt x="105" y="337"/>
                  </a:cubicBezTo>
                  <a:cubicBezTo>
                    <a:pt x="148" y="344"/>
                    <a:pt x="188" y="317"/>
                    <a:pt x="196" y="262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24" y="66"/>
                    <a:pt x="196" y="17"/>
                    <a:pt x="152" y="11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78" y="0"/>
                    <a:pt x="37" y="39"/>
                    <a:pt x="29" y="93"/>
                  </a:cubicBezTo>
                  <a:lnTo>
                    <a:pt x="8" y="23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3" name="Freeform 697">
              <a:extLst>
                <a:ext uri="{FF2B5EF4-FFF2-40B4-BE49-F238E27FC236}">
                  <a16:creationId xmlns:a16="http://schemas.microsoft.com/office/drawing/2014/main" id="{77253CFC-8548-4CAF-8578-6E0EB5894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293"/>
              <a:ext cx="89" cy="137"/>
            </a:xfrm>
            <a:custGeom>
              <a:avLst/>
              <a:gdLst>
                <a:gd name="T0" fmla="*/ 0 w 179"/>
                <a:gd name="T1" fmla="*/ 33 h 276"/>
                <a:gd name="T2" fmla="*/ 1 w 179"/>
                <a:gd name="T3" fmla="*/ 29 h 276"/>
                <a:gd name="T4" fmla="*/ 3 w 179"/>
                <a:gd name="T5" fmla="*/ 11 h 276"/>
                <a:gd name="T6" fmla="*/ 15 w 179"/>
                <a:gd name="T7" fmla="*/ 0 h 276"/>
                <a:gd name="T8" fmla="*/ 19 w 179"/>
                <a:gd name="T9" fmla="*/ 1 h 276"/>
                <a:gd name="T10" fmla="*/ 21 w 179"/>
                <a:gd name="T11" fmla="*/ 8 h 276"/>
                <a:gd name="T12" fmla="*/ 18 w 179"/>
                <a:gd name="T13" fmla="*/ 28 h 276"/>
                <a:gd name="T14" fmla="*/ 12 w 179"/>
                <a:gd name="T15" fmla="*/ 33 h 276"/>
                <a:gd name="T16" fmla="*/ 0 w 179"/>
                <a:gd name="T17" fmla="*/ 33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76">
                  <a:moveTo>
                    <a:pt x="3" y="270"/>
                  </a:moveTo>
                  <a:cubicBezTo>
                    <a:pt x="0" y="256"/>
                    <a:pt x="8" y="250"/>
                    <a:pt x="10" y="235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9" y="38"/>
                    <a:pt x="80" y="0"/>
                    <a:pt x="123" y="6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79" y="15"/>
                    <a:pt x="171" y="69"/>
                  </a:cubicBezTo>
                  <a:cubicBezTo>
                    <a:pt x="164" y="123"/>
                    <a:pt x="148" y="227"/>
                    <a:pt x="148" y="227"/>
                  </a:cubicBezTo>
                  <a:cubicBezTo>
                    <a:pt x="148" y="227"/>
                    <a:pt x="146" y="267"/>
                    <a:pt x="103" y="271"/>
                  </a:cubicBezTo>
                  <a:cubicBezTo>
                    <a:pt x="61" y="276"/>
                    <a:pt x="16" y="248"/>
                    <a:pt x="3" y="270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4" name="Freeform 698">
              <a:extLst>
                <a:ext uri="{FF2B5EF4-FFF2-40B4-BE49-F238E27FC236}">
                  <a16:creationId xmlns:a16="http://schemas.microsoft.com/office/drawing/2014/main" id="{595EA64F-B6DC-45D5-9018-ACA6E6B5C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289"/>
              <a:ext cx="85" cy="138"/>
            </a:xfrm>
            <a:custGeom>
              <a:avLst/>
              <a:gdLst>
                <a:gd name="T0" fmla="*/ 0 w 171"/>
                <a:gd name="T1" fmla="*/ 34 h 278"/>
                <a:gd name="T2" fmla="*/ 0 w 171"/>
                <a:gd name="T3" fmla="*/ 29 h 278"/>
                <a:gd name="T4" fmla="*/ 2 w 171"/>
                <a:gd name="T5" fmla="*/ 11 h 278"/>
                <a:gd name="T6" fmla="*/ 14 w 171"/>
                <a:gd name="T7" fmla="*/ 0 h 278"/>
                <a:gd name="T8" fmla="*/ 18 w 171"/>
                <a:gd name="T9" fmla="*/ 1 h 278"/>
                <a:gd name="T10" fmla="*/ 20 w 171"/>
                <a:gd name="T11" fmla="*/ 8 h 278"/>
                <a:gd name="T12" fmla="*/ 17 w 171"/>
                <a:gd name="T13" fmla="*/ 28 h 278"/>
                <a:gd name="T14" fmla="*/ 11 w 171"/>
                <a:gd name="T15" fmla="*/ 33 h 278"/>
                <a:gd name="T16" fmla="*/ 0 w 171"/>
                <a:gd name="T17" fmla="*/ 34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278">
                  <a:moveTo>
                    <a:pt x="3" y="278"/>
                  </a:moveTo>
                  <a:cubicBezTo>
                    <a:pt x="0" y="265"/>
                    <a:pt x="0" y="250"/>
                    <a:pt x="2" y="23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30" y="39"/>
                    <a:pt x="72" y="0"/>
                    <a:pt x="115" y="7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6" y="11"/>
                    <a:pt x="171" y="15"/>
                    <a:pt x="163" y="70"/>
                  </a:cubicBezTo>
                  <a:cubicBezTo>
                    <a:pt x="155" y="124"/>
                    <a:pt x="140" y="228"/>
                    <a:pt x="140" y="228"/>
                  </a:cubicBezTo>
                  <a:cubicBezTo>
                    <a:pt x="140" y="228"/>
                    <a:pt x="138" y="268"/>
                    <a:pt x="95" y="272"/>
                  </a:cubicBezTo>
                  <a:cubicBezTo>
                    <a:pt x="52" y="276"/>
                    <a:pt x="16" y="257"/>
                    <a:pt x="3" y="27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5" name="Freeform 699">
              <a:extLst>
                <a:ext uri="{FF2B5EF4-FFF2-40B4-BE49-F238E27FC236}">
                  <a16:creationId xmlns:a16="http://schemas.microsoft.com/office/drawing/2014/main" id="{FB4F3A54-F644-402A-94DE-A69F50F5A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31"/>
              <a:ext cx="65" cy="27"/>
            </a:xfrm>
            <a:custGeom>
              <a:avLst/>
              <a:gdLst>
                <a:gd name="T0" fmla="*/ 0 w 131"/>
                <a:gd name="T1" fmla="*/ 2 h 55"/>
                <a:gd name="T2" fmla="*/ 7 w 131"/>
                <a:gd name="T3" fmla="*/ 6 h 55"/>
                <a:gd name="T4" fmla="*/ 16 w 131"/>
                <a:gd name="T5" fmla="*/ 4 h 55"/>
                <a:gd name="T6" fmla="*/ 8 w 131"/>
                <a:gd name="T7" fmla="*/ 0 h 55"/>
                <a:gd name="T8" fmla="*/ 0 w 131"/>
                <a:gd name="T9" fmla="*/ 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55">
                  <a:moveTo>
                    <a:pt x="1" y="19"/>
                  </a:moveTo>
                  <a:cubicBezTo>
                    <a:pt x="0" y="31"/>
                    <a:pt x="27" y="45"/>
                    <a:pt x="62" y="50"/>
                  </a:cubicBezTo>
                  <a:cubicBezTo>
                    <a:pt x="98" y="55"/>
                    <a:pt x="128" y="49"/>
                    <a:pt x="129" y="37"/>
                  </a:cubicBezTo>
                  <a:cubicBezTo>
                    <a:pt x="131" y="25"/>
                    <a:pt x="104" y="11"/>
                    <a:pt x="69" y="6"/>
                  </a:cubicBezTo>
                  <a:cubicBezTo>
                    <a:pt x="33" y="0"/>
                    <a:pt x="3" y="6"/>
                    <a:pt x="1" y="1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6" name="Freeform 700">
              <a:extLst>
                <a:ext uri="{FF2B5EF4-FFF2-40B4-BE49-F238E27FC236}">
                  <a16:creationId xmlns:a16="http://schemas.microsoft.com/office/drawing/2014/main" id="{4B6A83A1-0FAE-422B-94F1-519639477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31"/>
              <a:ext cx="53" cy="17"/>
            </a:xfrm>
            <a:custGeom>
              <a:avLst/>
              <a:gdLst>
                <a:gd name="T0" fmla="*/ 8 w 108"/>
                <a:gd name="T1" fmla="*/ 4 h 35"/>
                <a:gd name="T2" fmla="*/ 0 w 108"/>
                <a:gd name="T3" fmla="*/ 0 h 35"/>
                <a:gd name="T4" fmla="*/ 8 w 108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5">
                  <a:moveTo>
                    <a:pt x="69" y="35"/>
                  </a:moveTo>
                  <a:cubicBezTo>
                    <a:pt x="69" y="35"/>
                    <a:pt x="72" y="11"/>
                    <a:pt x="0" y="0"/>
                  </a:cubicBezTo>
                  <a:cubicBezTo>
                    <a:pt x="0" y="0"/>
                    <a:pt x="108" y="8"/>
                    <a:pt x="69" y="3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7" name="Freeform 701">
              <a:extLst>
                <a:ext uri="{FF2B5EF4-FFF2-40B4-BE49-F238E27FC236}">
                  <a16:creationId xmlns:a16="http://schemas.microsoft.com/office/drawing/2014/main" id="{75B77713-FDA7-46B9-A453-EA73AECD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34"/>
              <a:ext cx="33" cy="20"/>
            </a:xfrm>
            <a:custGeom>
              <a:avLst/>
              <a:gdLst>
                <a:gd name="T0" fmla="*/ 3 w 68"/>
                <a:gd name="T1" fmla="*/ 5 h 40"/>
                <a:gd name="T2" fmla="*/ 0 w 68"/>
                <a:gd name="T3" fmla="*/ 0 h 40"/>
                <a:gd name="T4" fmla="*/ 3 w 68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0">
                  <a:moveTo>
                    <a:pt x="29" y="40"/>
                  </a:moveTo>
                  <a:cubicBezTo>
                    <a:pt x="29" y="40"/>
                    <a:pt x="59" y="19"/>
                    <a:pt x="0" y="0"/>
                  </a:cubicBezTo>
                  <a:cubicBezTo>
                    <a:pt x="0" y="0"/>
                    <a:pt x="68" y="17"/>
                    <a:pt x="29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8" name="Freeform 702">
              <a:extLst>
                <a:ext uri="{FF2B5EF4-FFF2-40B4-BE49-F238E27FC236}">
                  <a16:creationId xmlns:a16="http://schemas.microsoft.com/office/drawing/2014/main" id="{7FC6C589-916E-4E05-9DDA-B6FE4521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366"/>
              <a:ext cx="32" cy="58"/>
            </a:xfrm>
            <a:custGeom>
              <a:avLst/>
              <a:gdLst>
                <a:gd name="T0" fmla="*/ 8 w 64"/>
                <a:gd name="T1" fmla="*/ 0 h 117"/>
                <a:gd name="T2" fmla="*/ 7 w 64"/>
                <a:gd name="T3" fmla="*/ 9 h 117"/>
                <a:gd name="T4" fmla="*/ 0 w 64"/>
                <a:gd name="T5" fmla="*/ 14 h 117"/>
                <a:gd name="T6" fmla="*/ 6 w 64"/>
                <a:gd name="T7" fmla="*/ 9 h 117"/>
                <a:gd name="T8" fmla="*/ 8 w 64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7">
                  <a:moveTo>
                    <a:pt x="64" y="0"/>
                  </a:moveTo>
                  <a:cubicBezTo>
                    <a:pt x="63" y="2"/>
                    <a:pt x="52" y="77"/>
                    <a:pt x="52" y="77"/>
                  </a:cubicBezTo>
                  <a:cubicBezTo>
                    <a:pt x="52" y="77"/>
                    <a:pt x="48" y="117"/>
                    <a:pt x="0" y="117"/>
                  </a:cubicBezTo>
                  <a:cubicBezTo>
                    <a:pt x="0" y="117"/>
                    <a:pt x="40" y="111"/>
                    <a:pt x="44" y="74"/>
                  </a:cubicBezTo>
                  <a:cubicBezTo>
                    <a:pt x="48" y="36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9" name="Freeform 703">
              <a:extLst>
                <a:ext uri="{FF2B5EF4-FFF2-40B4-BE49-F238E27FC236}">
                  <a16:creationId xmlns:a16="http://schemas.microsoft.com/office/drawing/2014/main" id="{25354989-04D3-42EE-B8BD-8F9804F1F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395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4 w 44"/>
                <a:gd name="T3" fmla="*/ 6 h 56"/>
                <a:gd name="T4" fmla="*/ 0 w 44"/>
                <a:gd name="T5" fmla="*/ 7 h 56"/>
                <a:gd name="T6" fmla="*/ 6 w 4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44" y="0"/>
                    <a:pt x="44" y="32"/>
                    <a:pt x="26" y="44"/>
                  </a:cubicBezTo>
                  <a:cubicBezTo>
                    <a:pt x="7" y="56"/>
                    <a:pt x="0" y="55"/>
                    <a:pt x="0" y="55"/>
                  </a:cubicBezTo>
                  <a:cubicBezTo>
                    <a:pt x="0" y="55"/>
                    <a:pt x="40" y="48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0" name="Freeform 704">
              <a:extLst>
                <a:ext uri="{FF2B5EF4-FFF2-40B4-BE49-F238E27FC236}">
                  <a16:creationId xmlns:a16="http://schemas.microsoft.com/office/drawing/2014/main" id="{F83B3329-D019-4382-8FB6-F7542F3E7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295"/>
              <a:ext cx="20" cy="54"/>
            </a:xfrm>
            <a:custGeom>
              <a:avLst/>
              <a:gdLst>
                <a:gd name="T0" fmla="*/ 1 w 39"/>
                <a:gd name="T1" fmla="*/ 0 h 110"/>
                <a:gd name="T2" fmla="*/ 5 w 39"/>
                <a:gd name="T3" fmla="*/ 4 h 110"/>
                <a:gd name="T4" fmla="*/ 5 w 39"/>
                <a:gd name="T5" fmla="*/ 7 h 110"/>
                <a:gd name="T6" fmla="*/ 4 w 39"/>
                <a:gd name="T7" fmla="*/ 13 h 110"/>
                <a:gd name="T8" fmla="*/ 4 w 39"/>
                <a:gd name="T9" fmla="*/ 8 h 110"/>
                <a:gd name="T10" fmla="*/ 3 w 39"/>
                <a:gd name="T11" fmla="*/ 3 h 110"/>
                <a:gd name="T12" fmla="*/ 0 w 39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10">
                  <a:moveTo>
                    <a:pt x="1" y="1"/>
                  </a:moveTo>
                  <a:cubicBezTo>
                    <a:pt x="22" y="0"/>
                    <a:pt x="36" y="11"/>
                    <a:pt x="38" y="32"/>
                  </a:cubicBezTo>
                  <a:cubicBezTo>
                    <a:pt x="39" y="43"/>
                    <a:pt x="38" y="53"/>
                    <a:pt x="36" y="64"/>
                  </a:cubicBezTo>
                  <a:cubicBezTo>
                    <a:pt x="34" y="79"/>
                    <a:pt x="34" y="96"/>
                    <a:pt x="27" y="110"/>
                  </a:cubicBezTo>
                  <a:cubicBezTo>
                    <a:pt x="26" y="96"/>
                    <a:pt x="30" y="81"/>
                    <a:pt x="29" y="67"/>
                  </a:cubicBezTo>
                  <a:cubicBezTo>
                    <a:pt x="28" y="55"/>
                    <a:pt x="26" y="40"/>
                    <a:pt x="22" y="30"/>
                  </a:cubicBezTo>
                  <a:cubicBezTo>
                    <a:pt x="18" y="21"/>
                    <a:pt x="9" y="3"/>
                    <a:pt x="0" y="1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1" name="Freeform 705">
              <a:extLst>
                <a:ext uri="{FF2B5EF4-FFF2-40B4-BE49-F238E27FC236}">
                  <a16:creationId xmlns:a16="http://schemas.microsoft.com/office/drawing/2014/main" id="{8F46281F-0CC0-4147-BEF6-78FC87B6D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296"/>
              <a:ext cx="13" cy="40"/>
            </a:xfrm>
            <a:custGeom>
              <a:avLst/>
              <a:gdLst>
                <a:gd name="T0" fmla="*/ 0 w 25"/>
                <a:gd name="T1" fmla="*/ 0 h 80"/>
                <a:gd name="T2" fmla="*/ 3 w 25"/>
                <a:gd name="T3" fmla="*/ 4 h 80"/>
                <a:gd name="T4" fmla="*/ 3 w 25"/>
                <a:gd name="T5" fmla="*/ 7 h 80"/>
                <a:gd name="T6" fmla="*/ 3 w 25"/>
                <a:gd name="T7" fmla="*/ 10 h 80"/>
                <a:gd name="T8" fmla="*/ 3 w 25"/>
                <a:gd name="T9" fmla="*/ 4 h 80"/>
                <a:gd name="T10" fmla="*/ 1 w 25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0">
                  <a:moveTo>
                    <a:pt x="0" y="0"/>
                  </a:moveTo>
                  <a:cubicBezTo>
                    <a:pt x="13" y="9"/>
                    <a:pt x="21" y="15"/>
                    <a:pt x="23" y="31"/>
                  </a:cubicBezTo>
                  <a:cubicBezTo>
                    <a:pt x="25" y="40"/>
                    <a:pt x="24" y="46"/>
                    <a:pt x="23" y="55"/>
                  </a:cubicBezTo>
                  <a:cubicBezTo>
                    <a:pt x="23" y="62"/>
                    <a:pt x="24" y="73"/>
                    <a:pt x="19" y="80"/>
                  </a:cubicBezTo>
                  <a:cubicBezTo>
                    <a:pt x="22" y="63"/>
                    <a:pt x="25" y="42"/>
                    <a:pt x="19" y="26"/>
                  </a:cubicBezTo>
                  <a:cubicBezTo>
                    <a:pt x="16" y="18"/>
                    <a:pt x="8" y="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2" name="Freeform 706">
              <a:extLst>
                <a:ext uri="{FF2B5EF4-FFF2-40B4-BE49-F238E27FC236}">
                  <a16:creationId xmlns:a16="http://schemas.microsoft.com/office/drawing/2014/main" id="{7E7EA249-01D9-4B79-B50D-8D13D61E3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383"/>
              <a:ext cx="33" cy="61"/>
            </a:xfrm>
            <a:custGeom>
              <a:avLst/>
              <a:gdLst>
                <a:gd name="T0" fmla="*/ 8 w 67"/>
                <a:gd name="T1" fmla="*/ 1 h 124"/>
                <a:gd name="T2" fmla="*/ 4 w 67"/>
                <a:gd name="T3" fmla="*/ 14 h 124"/>
                <a:gd name="T4" fmla="*/ 0 w 67"/>
                <a:gd name="T5" fmla="*/ 11 h 124"/>
                <a:gd name="T6" fmla="*/ 3 w 67"/>
                <a:gd name="T7" fmla="*/ 9 h 124"/>
                <a:gd name="T8" fmla="*/ 5 w 67"/>
                <a:gd name="T9" fmla="*/ 6 h 124"/>
                <a:gd name="T10" fmla="*/ 8 w 67"/>
                <a:gd name="T11" fmla="*/ 1 h 124"/>
                <a:gd name="T12" fmla="*/ 8 w 67"/>
                <a:gd name="T13" fmla="*/ 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24">
                  <a:moveTo>
                    <a:pt x="67" y="13"/>
                  </a:moveTo>
                  <a:cubicBezTo>
                    <a:pt x="65" y="26"/>
                    <a:pt x="56" y="124"/>
                    <a:pt x="37" y="115"/>
                  </a:cubicBezTo>
                  <a:cubicBezTo>
                    <a:pt x="38" y="102"/>
                    <a:pt x="7" y="103"/>
                    <a:pt x="0" y="94"/>
                  </a:cubicBezTo>
                  <a:cubicBezTo>
                    <a:pt x="7" y="87"/>
                    <a:pt x="17" y="86"/>
                    <a:pt x="24" y="80"/>
                  </a:cubicBezTo>
                  <a:cubicBezTo>
                    <a:pt x="33" y="72"/>
                    <a:pt x="36" y="62"/>
                    <a:pt x="40" y="51"/>
                  </a:cubicBezTo>
                  <a:cubicBezTo>
                    <a:pt x="42" y="44"/>
                    <a:pt x="56" y="0"/>
                    <a:pt x="67" y="12"/>
                  </a:cubicBezTo>
                  <a:cubicBezTo>
                    <a:pt x="67" y="13"/>
                    <a:pt x="67" y="14"/>
                    <a:pt x="67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3" name="Freeform 707">
              <a:extLst>
                <a:ext uri="{FF2B5EF4-FFF2-40B4-BE49-F238E27FC236}">
                  <a16:creationId xmlns:a16="http://schemas.microsoft.com/office/drawing/2014/main" id="{1A08A1AC-51BA-4796-BAFF-B18739FF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285"/>
              <a:ext cx="11" cy="11"/>
            </a:xfrm>
            <a:custGeom>
              <a:avLst/>
              <a:gdLst>
                <a:gd name="T0" fmla="*/ 3 w 22"/>
                <a:gd name="T1" fmla="*/ 0 h 22"/>
                <a:gd name="T2" fmla="*/ 3 w 22"/>
                <a:gd name="T3" fmla="*/ 3 h 22"/>
                <a:gd name="T4" fmla="*/ 3 w 2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7" y="14"/>
                    <a:pt x="17" y="22"/>
                  </a:cubicBezTo>
                  <a:cubicBezTo>
                    <a:pt x="17" y="22"/>
                    <a:pt x="0" y="14"/>
                    <a:pt x="2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4" name="Freeform 708">
              <a:extLst>
                <a:ext uri="{FF2B5EF4-FFF2-40B4-BE49-F238E27FC236}">
                  <a16:creationId xmlns:a16="http://schemas.microsoft.com/office/drawing/2014/main" id="{629FA43C-4F8F-4A22-91A0-94146D673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281"/>
              <a:ext cx="9" cy="10"/>
            </a:xfrm>
            <a:custGeom>
              <a:avLst/>
              <a:gdLst>
                <a:gd name="T0" fmla="*/ 0 w 17"/>
                <a:gd name="T1" fmla="*/ 0 h 19"/>
                <a:gd name="T2" fmla="*/ 0 w 17"/>
                <a:gd name="T3" fmla="*/ 3 h 19"/>
                <a:gd name="T4" fmla="*/ 0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0" y="0"/>
                    <a:pt x="9" y="14"/>
                    <a:pt x="0" y="19"/>
                  </a:cubicBezTo>
                  <a:cubicBezTo>
                    <a:pt x="0" y="19"/>
                    <a:pt x="17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5" name="Freeform 709">
              <a:extLst>
                <a:ext uri="{FF2B5EF4-FFF2-40B4-BE49-F238E27FC236}">
                  <a16:creationId xmlns:a16="http://schemas.microsoft.com/office/drawing/2014/main" id="{209A68E9-8937-42F6-AA81-A5B714184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305"/>
              <a:ext cx="9" cy="10"/>
            </a:xfrm>
            <a:custGeom>
              <a:avLst/>
              <a:gdLst>
                <a:gd name="T0" fmla="*/ 0 w 19"/>
                <a:gd name="T1" fmla="*/ 1 h 21"/>
                <a:gd name="T2" fmla="*/ 1 w 19"/>
                <a:gd name="T3" fmla="*/ 2 h 21"/>
                <a:gd name="T4" fmla="*/ 2 w 19"/>
                <a:gd name="T5" fmla="*/ 1 h 21"/>
                <a:gd name="T6" fmla="*/ 1 w 19"/>
                <a:gd name="T7" fmla="*/ 0 h 21"/>
                <a:gd name="T8" fmla="*/ 0 w 19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" y="9"/>
                  </a:moveTo>
                  <a:cubicBezTo>
                    <a:pt x="0" y="15"/>
                    <a:pt x="3" y="20"/>
                    <a:pt x="8" y="21"/>
                  </a:cubicBezTo>
                  <a:cubicBezTo>
                    <a:pt x="13" y="21"/>
                    <a:pt x="18" y="17"/>
                    <a:pt x="18" y="12"/>
                  </a:cubicBezTo>
                  <a:cubicBezTo>
                    <a:pt x="19" y="6"/>
                    <a:pt x="16" y="1"/>
                    <a:pt x="11" y="1"/>
                  </a:cubicBezTo>
                  <a:cubicBezTo>
                    <a:pt x="6" y="0"/>
                    <a:pt x="1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6" name="Freeform 710">
              <a:extLst>
                <a:ext uri="{FF2B5EF4-FFF2-40B4-BE49-F238E27FC236}">
                  <a16:creationId xmlns:a16="http://schemas.microsoft.com/office/drawing/2014/main" id="{4BFB2B72-190C-4A93-B607-6627DB9B8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319"/>
              <a:ext cx="6" cy="6"/>
            </a:xfrm>
            <a:custGeom>
              <a:avLst/>
              <a:gdLst>
                <a:gd name="T0" fmla="*/ 0 w 14"/>
                <a:gd name="T1" fmla="*/ 1 h 12"/>
                <a:gd name="T2" fmla="*/ 0 w 14"/>
                <a:gd name="T3" fmla="*/ 2 h 12"/>
                <a:gd name="T4" fmla="*/ 1 w 14"/>
                <a:gd name="T5" fmla="*/ 1 h 12"/>
                <a:gd name="T6" fmla="*/ 0 w 14"/>
                <a:gd name="T7" fmla="*/ 1 h 12"/>
                <a:gd name="T8" fmla="*/ 0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2"/>
                    <a:pt x="13" y="10"/>
                    <a:pt x="13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4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7" name="Freeform 711">
              <a:extLst>
                <a:ext uri="{FF2B5EF4-FFF2-40B4-BE49-F238E27FC236}">
                  <a16:creationId xmlns:a16="http://schemas.microsoft.com/office/drawing/2014/main" id="{2363204B-3591-4BE2-A401-3E92CB734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286"/>
              <a:ext cx="19" cy="13"/>
            </a:xfrm>
            <a:custGeom>
              <a:avLst/>
              <a:gdLst>
                <a:gd name="T0" fmla="*/ 2 w 38"/>
                <a:gd name="T1" fmla="*/ 4 h 26"/>
                <a:gd name="T2" fmla="*/ 1 w 38"/>
                <a:gd name="T3" fmla="*/ 2 h 26"/>
                <a:gd name="T4" fmla="*/ 1 w 38"/>
                <a:gd name="T5" fmla="*/ 1 h 26"/>
                <a:gd name="T6" fmla="*/ 2 w 38"/>
                <a:gd name="T7" fmla="*/ 1 h 26"/>
                <a:gd name="T8" fmla="*/ 4 w 38"/>
                <a:gd name="T9" fmla="*/ 3 h 26"/>
                <a:gd name="T10" fmla="*/ 2 w 38"/>
                <a:gd name="T11" fmla="*/ 4 h 26"/>
                <a:gd name="T12" fmla="*/ 2 w 38"/>
                <a:gd name="T13" fmla="*/ 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6">
                  <a:moveTo>
                    <a:pt x="10" y="25"/>
                  </a:moveTo>
                  <a:cubicBezTo>
                    <a:pt x="5" y="23"/>
                    <a:pt x="0" y="16"/>
                    <a:pt x="1" y="11"/>
                  </a:cubicBezTo>
                  <a:cubicBezTo>
                    <a:pt x="2" y="8"/>
                    <a:pt x="2" y="5"/>
                    <a:pt x="5" y="3"/>
                  </a:cubicBezTo>
                  <a:cubicBezTo>
                    <a:pt x="8" y="0"/>
                    <a:pt x="12" y="2"/>
                    <a:pt x="16" y="3"/>
                  </a:cubicBezTo>
                  <a:cubicBezTo>
                    <a:pt x="22" y="6"/>
                    <a:pt x="38" y="10"/>
                    <a:pt x="28" y="20"/>
                  </a:cubicBezTo>
                  <a:cubicBezTo>
                    <a:pt x="25" y="23"/>
                    <a:pt x="17" y="26"/>
                    <a:pt x="12" y="25"/>
                  </a:cubicBezTo>
                  <a:cubicBezTo>
                    <a:pt x="11" y="25"/>
                    <a:pt x="10" y="24"/>
                    <a:pt x="9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8" name="Freeform 712">
              <a:extLst>
                <a:ext uri="{FF2B5EF4-FFF2-40B4-BE49-F238E27FC236}">
                  <a16:creationId xmlns:a16="http://schemas.microsoft.com/office/drawing/2014/main" id="{B4F6886C-C8C3-4282-BDAB-5EB7DED26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280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2 h 21"/>
                <a:gd name="T4" fmla="*/ 2 w 30"/>
                <a:gd name="T5" fmla="*/ 2 h 21"/>
                <a:gd name="T6" fmla="*/ 1 w 30"/>
                <a:gd name="T7" fmla="*/ 2 h 21"/>
                <a:gd name="T8" fmla="*/ 1 w 30"/>
                <a:gd name="T9" fmla="*/ 1 h 21"/>
                <a:gd name="T10" fmla="*/ 1 w 30"/>
                <a:gd name="T11" fmla="*/ 0 h 21"/>
                <a:gd name="T12" fmla="*/ 2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23" y="3"/>
                  </a:moveTo>
                  <a:cubicBezTo>
                    <a:pt x="26" y="6"/>
                    <a:pt x="30" y="12"/>
                    <a:pt x="28" y="17"/>
                  </a:cubicBezTo>
                  <a:cubicBezTo>
                    <a:pt x="27" y="21"/>
                    <a:pt x="20" y="21"/>
                    <a:pt x="16" y="21"/>
                  </a:cubicBezTo>
                  <a:cubicBezTo>
                    <a:pt x="13" y="21"/>
                    <a:pt x="11" y="21"/>
                    <a:pt x="8" y="21"/>
                  </a:cubicBezTo>
                  <a:cubicBezTo>
                    <a:pt x="5" y="21"/>
                    <a:pt x="3" y="17"/>
                    <a:pt x="2" y="14"/>
                  </a:cubicBezTo>
                  <a:cubicBezTo>
                    <a:pt x="1" y="10"/>
                    <a:pt x="0" y="8"/>
                    <a:pt x="3" y="5"/>
                  </a:cubicBezTo>
                  <a:cubicBezTo>
                    <a:pt x="6" y="3"/>
                    <a:pt x="9" y="2"/>
                    <a:pt x="12" y="1"/>
                  </a:cubicBezTo>
                  <a:cubicBezTo>
                    <a:pt x="16" y="0"/>
                    <a:pt x="19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9" name="Freeform 713">
              <a:extLst>
                <a:ext uri="{FF2B5EF4-FFF2-40B4-BE49-F238E27FC236}">
                  <a16:creationId xmlns:a16="http://schemas.microsoft.com/office/drawing/2014/main" id="{05A8612D-9847-45CC-853C-E40371C1C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97" cy="165"/>
            </a:xfrm>
            <a:custGeom>
              <a:avLst/>
              <a:gdLst>
                <a:gd name="T0" fmla="*/ 0 w 196"/>
                <a:gd name="T1" fmla="*/ 30 h 333"/>
                <a:gd name="T2" fmla="*/ 10 w 196"/>
                <a:gd name="T3" fmla="*/ 41 h 333"/>
                <a:gd name="T4" fmla="*/ 14 w 196"/>
                <a:gd name="T5" fmla="*/ 40 h 333"/>
                <a:gd name="T6" fmla="*/ 24 w 196"/>
                <a:gd name="T7" fmla="*/ 29 h 333"/>
                <a:gd name="T8" fmla="*/ 23 w 196"/>
                <a:gd name="T9" fmla="*/ 12 h 333"/>
                <a:gd name="T10" fmla="*/ 13 w 196"/>
                <a:gd name="T11" fmla="*/ 0 h 333"/>
                <a:gd name="T12" fmla="*/ 9 w 196"/>
                <a:gd name="T13" fmla="*/ 0 h 333"/>
                <a:gd name="T14" fmla="*/ 0 w 196"/>
                <a:gd name="T15" fmla="*/ 12 h 333"/>
                <a:gd name="T16" fmla="*/ 0 w 196"/>
                <a:gd name="T17" fmla="*/ 3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333">
                  <a:moveTo>
                    <a:pt x="5" y="247"/>
                  </a:moveTo>
                  <a:cubicBezTo>
                    <a:pt x="7" y="301"/>
                    <a:pt x="43" y="333"/>
                    <a:pt x="87" y="332"/>
                  </a:cubicBezTo>
                  <a:cubicBezTo>
                    <a:pt x="118" y="331"/>
                    <a:pt x="118" y="331"/>
                    <a:pt x="118" y="331"/>
                  </a:cubicBezTo>
                  <a:cubicBezTo>
                    <a:pt x="162" y="329"/>
                    <a:pt x="196" y="296"/>
                    <a:pt x="195" y="241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189" y="43"/>
                    <a:pt x="152" y="0"/>
                    <a:pt x="109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34" y="3"/>
                    <a:pt x="0" y="48"/>
                    <a:pt x="1" y="103"/>
                  </a:cubicBezTo>
                  <a:lnTo>
                    <a:pt x="5" y="247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0" name="Freeform 714">
              <a:extLst>
                <a:ext uri="{FF2B5EF4-FFF2-40B4-BE49-F238E27FC236}">
                  <a16:creationId xmlns:a16="http://schemas.microsoft.com/office/drawing/2014/main" id="{5DB6DD46-9F37-4D60-A402-F39D4E5B3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452"/>
              <a:ext cx="72" cy="140"/>
            </a:xfrm>
            <a:custGeom>
              <a:avLst/>
              <a:gdLst>
                <a:gd name="T0" fmla="*/ 0 w 145"/>
                <a:gd name="T1" fmla="*/ 35 h 281"/>
                <a:gd name="T2" fmla="*/ 0 w 145"/>
                <a:gd name="T3" fmla="*/ 30 h 281"/>
                <a:gd name="T4" fmla="*/ 0 w 145"/>
                <a:gd name="T5" fmla="*/ 12 h 281"/>
                <a:gd name="T6" fmla="*/ 9 w 145"/>
                <a:gd name="T7" fmla="*/ 0 h 281"/>
                <a:gd name="T8" fmla="*/ 13 w 145"/>
                <a:gd name="T9" fmla="*/ 0 h 281"/>
                <a:gd name="T10" fmla="*/ 17 w 145"/>
                <a:gd name="T11" fmla="*/ 6 h 281"/>
                <a:gd name="T12" fmla="*/ 17 w 145"/>
                <a:gd name="T13" fmla="*/ 26 h 281"/>
                <a:gd name="T14" fmla="*/ 13 w 145"/>
                <a:gd name="T15" fmla="*/ 33 h 281"/>
                <a:gd name="T16" fmla="*/ 0 w 145"/>
                <a:gd name="T17" fmla="*/ 35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1">
                  <a:moveTo>
                    <a:pt x="5" y="281"/>
                  </a:moveTo>
                  <a:cubicBezTo>
                    <a:pt x="0" y="268"/>
                    <a:pt x="6" y="260"/>
                    <a:pt x="6" y="245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4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5"/>
                  </a:cubicBezTo>
                  <a:cubicBezTo>
                    <a:pt x="63" y="277"/>
                    <a:pt x="14" y="258"/>
                    <a:pt x="5" y="28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1" name="Freeform 715">
              <a:extLst>
                <a:ext uri="{FF2B5EF4-FFF2-40B4-BE49-F238E27FC236}">
                  <a16:creationId xmlns:a16="http://schemas.microsoft.com/office/drawing/2014/main" id="{DFF00B40-78D9-45BC-B2E0-3DDE281E0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72" cy="143"/>
            </a:xfrm>
            <a:custGeom>
              <a:avLst/>
              <a:gdLst>
                <a:gd name="T0" fmla="*/ 1 w 145"/>
                <a:gd name="T1" fmla="*/ 35 h 288"/>
                <a:gd name="T2" fmla="*/ 0 w 145"/>
                <a:gd name="T3" fmla="*/ 30 h 288"/>
                <a:gd name="T4" fmla="*/ 0 w 145"/>
                <a:gd name="T5" fmla="*/ 12 h 288"/>
                <a:gd name="T6" fmla="*/ 9 w 145"/>
                <a:gd name="T7" fmla="*/ 0 h 288"/>
                <a:gd name="T8" fmla="*/ 13 w 145"/>
                <a:gd name="T9" fmla="*/ 0 h 288"/>
                <a:gd name="T10" fmla="*/ 17 w 145"/>
                <a:gd name="T11" fmla="*/ 6 h 288"/>
                <a:gd name="T12" fmla="*/ 17 w 145"/>
                <a:gd name="T13" fmla="*/ 26 h 288"/>
                <a:gd name="T14" fmla="*/ 13 w 145"/>
                <a:gd name="T15" fmla="*/ 33 h 288"/>
                <a:gd name="T16" fmla="*/ 1 w 145"/>
                <a:gd name="T17" fmla="*/ 35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8">
                  <a:moveTo>
                    <a:pt x="14" y="288"/>
                  </a:moveTo>
                  <a:cubicBezTo>
                    <a:pt x="9" y="275"/>
                    <a:pt x="6" y="261"/>
                    <a:pt x="6" y="246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5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6"/>
                  </a:cubicBezTo>
                  <a:cubicBezTo>
                    <a:pt x="63" y="277"/>
                    <a:pt x="23" y="264"/>
                    <a:pt x="14" y="28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2" name="Freeform 716">
              <a:extLst>
                <a:ext uri="{FF2B5EF4-FFF2-40B4-BE49-F238E27FC236}">
                  <a16:creationId xmlns:a16="http://schemas.microsoft.com/office/drawing/2014/main" id="{1D839693-F91E-421A-9637-2808A7BE0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591"/>
              <a:ext cx="64" cy="23"/>
            </a:xfrm>
            <a:custGeom>
              <a:avLst/>
              <a:gdLst>
                <a:gd name="T0" fmla="*/ 0 w 130"/>
                <a:gd name="T1" fmla="*/ 3 h 47"/>
                <a:gd name="T2" fmla="*/ 8 w 130"/>
                <a:gd name="T3" fmla="*/ 5 h 47"/>
                <a:gd name="T4" fmla="*/ 16 w 130"/>
                <a:gd name="T5" fmla="*/ 2 h 47"/>
                <a:gd name="T6" fmla="*/ 8 w 130"/>
                <a:gd name="T7" fmla="*/ 0 h 47"/>
                <a:gd name="T8" fmla="*/ 0 w 130"/>
                <a:gd name="T9" fmla="*/ 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7">
                  <a:moveTo>
                    <a:pt x="1" y="25"/>
                  </a:moveTo>
                  <a:cubicBezTo>
                    <a:pt x="1" y="38"/>
                    <a:pt x="30" y="47"/>
                    <a:pt x="66" y="46"/>
                  </a:cubicBezTo>
                  <a:cubicBezTo>
                    <a:pt x="102" y="45"/>
                    <a:pt x="130" y="34"/>
                    <a:pt x="130" y="22"/>
                  </a:cubicBezTo>
                  <a:cubicBezTo>
                    <a:pt x="130" y="9"/>
                    <a:pt x="100" y="0"/>
                    <a:pt x="65" y="1"/>
                  </a:cubicBezTo>
                  <a:cubicBezTo>
                    <a:pt x="29" y="2"/>
                    <a:pt x="0" y="13"/>
                    <a:pt x="1" y="2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3" name="Freeform 717">
              <a:extLst>
                <a:ext uri="{FF2B5EF4-FFF2-40B4-BE49-F238E27FC236}">
                  <a16:creationId xmlns:a16="http://schemas.microsoft.com/office/drawing/2014/main" id="{21533057-EEAF-4BBF-AB9A-200721D68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583"/>
              <a:ext cx="53" cy="17"/>
            </a:xfrm>
            <a:custGeom>
              <a:avLst/>
              <a:gdLst>
                <a:gd name="T0" fmla="*/ 9 w 107"/>
                <a:gd name="T1" fmla="*/ 5 h 34"/>
                <a:gd name="T2" fmla="*/ 0 w 107"/>
                <a:gd name="T3" fmla="*/ 2 h 34"/>
                <a:gd name="T4" fmla="*/ 9 w 107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4">
                  <a:moveTo>
                    <a:pt x="74" y="34"/>
                  </a:moveTo>
                  <a:cubicBezTo>
                    <a:pt x="74" y="34"/>
                    <a:pt x="73" y="10"/>
                    <a:pt x="0" y="12"/>
                  </a:cubicBezTo>
                  <a:cubicBezTo>
                    <a:pt x="0" y="12"/>
                    <a:pt x="107" y="0"/>
                    <a:pt x="74" y="3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4" name="Freeform 718">
              <a:extLst>
                <a:ext uri="{FF2B5EF4-FFF2-40B4-BE49-F238E27FC236}">
                  <a16:creationId xmlns:a16="http://schemas.microsoft.com/office/drawing/2014/main" id="{1D7C13A1-1A6E-4A85-A953-76BC93BDA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590"/>
              <a:ext cx="35" cy="17"/>
            </a:xfrm>
            <a:custGeom>
              <a:avLst/>
              <a:gdLst>
                <a:gd name="T0" fmla="*/ 5 w 70"/>
                <a:gd name="T1" fmla="*/ 5 h 34"/>
                <a:gd name="T2" fmla="*/ 0 w 70"/>
                <a:gd name="T3" fmla="*/ 0 h 34"/>
                <a:gd name="T4" fmla="*/ 5 w 70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4">
                  <a:moveTo>
                    <a:pt x="35" y="34"/>
                  </a:moveTo>
                  <a:cubicBezTo>
                    <a:pt x="35" y="34"/>
                    <a:pt x="61" y="7"/>
                    <a:pt x="0" y="0"/>
                  </a:cubicBezTo>
                  <a:cubicBezTo>
                    <a:pt x="0" y="0"/>
                    <a:pt x="70" y="4"/>
                    <a:pt x="3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5" name="Freeform 719">
              <a:extLst>
                <a:ext uri="{FF2B5EF4-FFF2-40B4-BE49-F238E27FC236}">
                  <a16:creationId xmlns:a16="http://schemas.microsoft.com/office/drawing/2014/main" id="{CC292C78-C56D-4F1F-8179-776D61E9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520"/>
              <a:ext cx="24" cy="62"/>
            </a:xfrm>
            <a:custGeom>
              <a:avLst/>
              <a:gdLst>
                <a:gd name="T0" fmla="*/ 6 w 47"/>
                <a:gd name="T1" fmla="*/ 0 h 125"/>
                <a:gd name="T2" fmla="*/ 6 w 47"/>
                <a:gd name="T3" fmla="*/ 9 h 125"/>
                <a:gd name="T4" fmla="*/ 0 w 47"/>
                <a:gd name="T5" fmla="*/ 15 h 125"/>
                <a:gd name="T6" fmla="*/ 5 w 47"/>
                <a:gd name="T7" fmla="*/ 9 h 125"/>
                <a:gd name="T8" fmla="*/ 6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43" y="0"/>
                  </a:moveTo>
                  <a:cubicBezTo>
                    <a:pt x="42" y="2"/>
                    <a:pt x="44" y="78"/>
                    <a:pt x="44" y="78"/>
                  </a:cubicBezTo>
                  <a:cubicBezTo>
                    <a:pt x="44" y="78"/>
                    <a:pt x="47" y="118"/>
                    <a:pt x="0" y="125"/>
                  </a:cubicBezTo>
                  <a:cubicBezTo>
                    <a:pt x="0" y="125"/>
                    <a:pt x="38" y="113"/>
                    <a:pt x="36" y="76"/>
                  </a:cubicBezTo>
                  <a:cubicBezTo>
                    <a:pt x="34" y="38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6" name="Freeform 720">
              <a:extLst>
                <a:ext uri="{FF2B5EF4-FFF2-40B4-BE49-F238E27FC236}">
                  <a16:creationId xmlns:a16="http://schemas.microsoft.com/office/drawing/2014/main" id="{DB9489BF-A8C2-4DC0-B7A7-5ACF58038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550"/>
              <a:ext cx="20" cy="31"/>
            </a:xfrm>
            <a:custGeom>
              <a:avLst/>
              <a:gdLst>
                <a:gd name="T0" fmla="*/ 5 w 40"/>
                <a:gd name="T1" fmla="*/ 0 h 63"/>
                <a:gd name="T2" fmla="*/ 3 w 40"/>
                <a:gd name="T3" fmla="*/ 5 h 63"/>
                <a:gd name="T4" fmla="*/ 0 w 40"/>
                <a:gd name="T5" fmla="*/ 7 h 63"/>
                <a:gd name="T6" fmla="*/ 5 w 4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3">
                  <a:moveTo>
                    <a:pt x="34" y="0"/>
                  </a:moveTo>
                  <a:cubicBezTo>
                    <a:pt x="34" y="0"/>
                    <a:pt x="40" y="33"/>
                    <a:pt x="24" y="47"/>
                  </a:cubicBezTo>
                  <a:cubicBezTo>
                    <a:pt x="7" y="62"/>
                    <a:pt x="0" y="63"/>
                    <a:pt x="0" y="63"/>
                  </a:cubicBezTo>
                  <a:cubicBezTo>
                    <a:pt x="0" y="63"/>
                    <a:pt x="39" y="49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7" name="Freeform 721">
              <a:extLst>
                <a:ext uri="{FF2B5EF4-FFF2-40B4-BE49-F238E27FC236}">
                  <a16:creationId xmlns:a16="http://schemas.microsoft.com/office/drawing/2014/main" id="{D5D44E76-DA4E-4873-8CAE-49FDE0784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50"/>
              <a:ext cx="25" cy="53"/>
            </a:xfrm>
            <a:custGeom>
              <a:avLst/>
              <a:gdLst>
                <a:gd name="T0" fmla="*/ 1 w 50"/>
                <a:gd name="T1" fmla="*/ 0 h 107"/>
                <a:gd name="T2" fmla="*/ 6 w 50"/>
                <a:gd name="T3" fmla="*/ 3 h 107"/>
                <a:gd name="T4" fmla="*/ 6 w 50"/>
                <a:gd name="T5" fmla="*/ 7 h 107"/>
                <a:gd name="T6" fmla="*/ 6 w 50"/>
                <a:gd name="T7" fmla="*/ 13 h 107"/>
                <a:gd name="T8" fmla="*/ 5 w 50"/>
                <a:gd name="T9" fmla="*/ 8 h 107"/>
                <a:gd name="T10" fmla="*/ 4 w 50"/>
                <a:gd name="T11" fmla="*/ 3 h 107"/>
                <a:gd name="T12" fmla="*/ 0 w 50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7">
                  <a:moveTo>
                    <a:pt x="1" y="3"/>
                  </a:moveTo>
                  <a:cubicBezTo>
                    <a:pt x="22" y="0"/>
                    <a:pt x="38" y="7"/>
                    <a:pt x="44" y="28"/>
                  </a:cubicBezTo>
                  <a:cubicBezTo>
                    <a:pt x="46" y="39"/>
                    <a:pt x="47" y="49"/>
                    <a:pt x="47" y="60"/>
                  </a:cubicBezTo>
                  <a:cubicBezTo>
                    <a:pt x="48" y="75"/>
                    <a:pt x="50" y="92"/>
                    <a:pt x="46" y="107"/>
                  </a:cubicBezTo>
                  <a:cubicBezTo>
                    <a:pt x="43" y="93"/>
                    <a:pt x="44" y="77"/>
                    <a:pt x="40" y="64"/>
                  </a:cubicBezTo>
                  <a:cubicBezTo>
                    <a:pt x="38" y="52"/>
                    <a:pt x="33" y="38"/>
                    <a:pt x="27" y="28"/>
                  </a:cubicBezTo>
                  <a:cubicBezTo>
                    <a:pt x="22" y="20"/>
                    <a:pt x="10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8" name="Freeform 722">
              <a:extLst>
                <a:ext uri="{FF2B5EF4-FFF2-40B4-BE49-F238E27FC236}">
                  <a16:creationId xmlns:a16="http://schemas.microsoft.com/office/drawing/2014/main" id="{81C4A569-CB84-4E17-B8CE-2D29DFC07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452"/>
              <a:ext cx="17" cy="38"/>
            </a:xfrm>
            <a:custGeom>
              <a:avLst/>
              <a:gdLst>
                <a:gd name="T0" fmla="*/ 0 w 35"/>
                <a:gd name="T1" fmla="*/ 0 h 75"/>
                <a:gd name="T2" fmla="*/ 3 w 35"/>
                <a:gd name="T3" fmla="*/ 4 h 75"/>
                <a:gd name="T4" fmla="*/ 4 w 35"/>
                <a:gd name="T5" fmla="*/ 7 h 75"/>
                <a:gd name="T6" fmla="*/ 4 w 35"/>
                <a:gd name="T7" fmla="*/ 10 h 75"/>
                <a:gd name="T8" fmla="*/ 2 w 35"/>
                <a:gd name="T9" fmla="*/ 3 h 75"/>
                <a:gd name="T10" fmla="*/ 0 w 35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0" y="0"/>
                  </a:moveTo>
                  <a:cubicBezTo>
                    <a:pt x="14" y="7"/>
                    <a:pt x="23" y="11"/>
                    <a:pt x="28" y="27"/>
                  </a:cubicBezTo>
                  <a:cubicBezTo>
                    <a:pt x="31" y="34"/>
                    <a:pt x="31" y="41"/>
                    <a:pt x="32" y="49"/>
                  </a:cubicBezTo>
                  <a:cubicBezTo>
                    <a:pt x="33" y="57"/>
                    <a:pt x="35" y="67"/>
                    <a:pt x="33" y="75"/>
                  </a:cubicBezTo>
                  <a:cubicBezTo>
                    <a:pt x="32" y="58"/>
                    <a:pt x="32" y="37"/>
                    <a:pt x="23" y="22"/>
                  </a:cubicBezTo>
                  <a:cubicBezTo>
                    <a:pt x="19" y="15"/>
                    <a:pt x="9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9" name="Freeform 723">
              <a:extLst>
                <a:ext uri="{FF2B5EF4-FFF2-40B4-BE49-F238E27FC236}">
                  <a16:creationId xmlns:a16="http://schemas.microsoft.com/office/drawing/2014/main" id="{3F6AC585-49EA-42AE-9C33-083115047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34"/>
              <a:ext cx="30" cy="60"/>
            </a:xfrm>
            <a:custGeom>
              <a:avLst/>
              <a:gdLst>
                <a:gd name="T0" fmla="*/ 6 w 61"/>
                <a:gd name="T1" fmla="*/ 1 h 122"/>
                <a:gd name="T2" fmla="*/ 5 w 61"/>
                <a:gd name="T3" fmla="*/ 14 h 122"/>
                <a:gd name="T4" fmla="*/ 0 w 61"/>
                <a:gd name="T5" fmla="*/ 12 h 122"/>
                <a:gd name="T6" fmla="*/ 2 w 61"/>
                <a:gd name="T7" fmla="*/ 10 h 122"/>
                <a:gd name="T8" fmla="*/ 4 w 61"/>
                <a:gd name="T9" fmla="*/ 6 h 122"/>
                <a:gd name="T10" fmla="*/ 6 w 61"/>
                <a:gd name="T11" fmla="*/ 1 h 122"/>
                <a:gd name="T12" fmla="*/ 6 w 61"/>
                <a:gd name="T13" fmla="*/ 1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2">
                  <a:moveTo>
                    <a:pt x="52" y="11"/>
                  </a:moveTo>
                  <a:cubicBezTo>
                    <a:pt x="53" y="24"/>
                    <a:pt x="61" y="122"/>
                    <a:pt x="40" y="116"/>
                  </a:cubicBezTo>
                  <a:cubicBezTo>
                    <a:pt x="39" y="103"/>
                    <a:pt x="9" y="109"/>
                    <a:pt x="0" y="102"/>
                  </a:cubicBezTo>
                  <a:cubicBezTo>
                    <a:pt x="5" y="94"/>
                    <a:pt x="15" y="92"/>
                    <a:pt x="21" y="84"/>
                  </a:cubicBezTo>
                  <a:cubicBezTo>
                    <a:pt x="29" y="75"/>
                    <a:pt x="30" y="64"/>
                    <a:pt x="32" y="53"/>
                  </a:cubicBezTo>
                  <a:cubicBezTo>
                    <a:pt x="33" y="46"/>
                    <a:pt x="39" y="0"/>
                    <a:pt x="52" y="10"/>
                  </a:cubicBezTo>
                  <a:cubicBezTo>
                    <a:pt x="53" y="11"/>
                    <a:pt x="52" y="11"/>
                    <a:pt x="53" y="12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0" name="Freeform 724">
              <a:extLst>
                <a:ext uri="{FF2B5EF4-FFF2-40B4-BE49-F238E27FC236}">
                  <a16:creationId xmlns:a16="http://schemas.microsoft.com/office/drawing/2014/main" id="{0E89118B-2CE0-4406-B589-67FD774ED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438"/>
              <a:ext cx="10" cy="11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3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7"/>
                    <a:pt x="18" y="22"/>
                  </a:cubicBezTo>
                  <a:cubicBezTo>
                    <a:pt x="18" y="22"/>
                    <a:pt x="0" y="18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1" name="Freeform 725">
              <a:extLst>
                <a:ext uri="{FF2B5EF4-FFF2-40B4-BE49-F238E27FC236}">
                  <a16:creationId xmlns:a16="http://schemas.microsoft.com/office/drawing/2014/main" id="{8A36B0D8-3EAB-4447-BB1F-AA27A0593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441"/>
              <a:ext cx="9" cy="9"/>
            </a:xfrm>
            <a:custGeom>
              <a:avLst/>
              <a:gdLst>
                <a:gd name="T0" fmla="*/ 0 w 19"/>
                <a:gd name="T1" fmla="*/ 0 h 18"/>
                <a:gd name="T2" fmla="*/ 0 w 19"/>
                <a:gd name="T3" fmla="*/ 3 h 18"/>
                <a:gd name="T4" fmla="*/ 0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0" y="0"/>
                    <a:pt x="11" y="12"/>
                    <a:pt x="3" y="18"/>
                  </a:cubicBezTo>
                  <a:cubicBezTo>
                    <a:pt x="3" y="18"/>
                    <a:pt x="19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2" name="Freeform 726">
              <a:extLst>
                <a:ext uri="{FF2B5EF4-FFF2-40B4-BE49-F238E27FC236}">
                  <a16:creationId xmlns:a16="http://schemas.microsoft.com/office/drawing/2014/main" id="{E0BFAF50-522A-42FC-9D5B-725C1DE77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467"/>
              <a:ext cx="9" cy="10"/>
            </a:xfrm>
            <a:custGeom>
              <a:avLst/>
              <a:gdLst>
                <a:gd name="T0" fmla="*/ 0 w 18"/>
                <a:gd name="T1" fmla="*/ 1 h 21"/>
                <a:gd name="T2" fmla="*/ 2 w 18"/>
                <a:gd name="T3" fmla="*/ 2 h 21"/>
                <a:gd name="T4" fmla="*/ 3 w 18"/>
                <a:gd name="T5" fmla="*/ 1 h 21"/>
                <a:gd name="T6" fmla="*/ 2 w 18"/>
                <a:gd name="T7" fmla="*/ 0 h 21"/>
                <a:gd name="T8" fmla="*/ 0 w 18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1">
                  <a:moveTo>
                    <a:pt x="0" y="11"/>
                  </a:moveTo>
                  <a:cubicBezTo>
                    <a:pt x="0" y="16"/>
                    <a:pt x="4" y="21"/>
                    <a:pt x="9" y="21"/>
                  </a:cubicBezTo>
                  <a:cubicBezTo>
                    <a:pt x="14" y="20"/>
                    <a:pt x="18" y="16"/>
                    <a:pt x="18" y="10"/>
                  </a:cubicBezTo>
                  <a:cubicBezTo>
                    <a:pt x="18" y="5"/>
                    <a:pt x="14" y="0"/>
                    <a:pt x="9" y="1"/>
                  </a:cubicBezTo>
                  <a:cubicBezTo>
                    <a:pt x="4" y="1"/>
                    <a:pt x="0" y="5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3" name="Freeform 727">
              <a:extLst>
                <a:ext uri="{FF2B5EF4-FFF2-40B4-BE49-F238E27FC236}">
                  <a16:creationId xmlns:a16="http://schemas.microsoft.com/office/drawing/2014/main" id="{167D80CA-126D-48B7-B37B-B3D161D4D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83"/>
              <a:ext cx="6" cy="5"/>
            </a:xfrm>
            <a:custGeom>
              <a:avLst/>
              <a:gdLst>
                <a:gd name="T0" fmla="*/ 0 w 12"/>
                <a:gd name="T1" fmla="*/ 0 h 11"/>
                <a:gd name="T2" fmla="*/ 1 w 12"/>
                <a:gd name="T3" fmla="*/ 1 h 11"/>
                <a:gd name="T4" fmla="*/ 2 w 12"/>
                <a:gd name="T5" fmla="*/ 0 h 11"/>
                <a:gd name="T6" fmla="*/ 1 w 12"/>
                <a:gd name="T7" fmla="*/ 0 h 11"/>
                <a:gd name="T8" fmla="*/ 0 w 1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0"/>
                    <a:pt x="12" y="8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4" name="Freeform 728">
              <a:extLst>
                <a:ext uri="{FF2B5EF4-FFF2-40B4-BE49-F238E27FC236}">
                  <a16:creationId xmlns:a16="http://schemas.microsoft.com/office/drawing/2014/main" id="{41124400-AB50-41DC-8EA3-3A3099384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40"/>
              <a:ext cx="18" cy="11"/>
            </a:xfrm>
            <a:custGeom>
              <a:avLst/>
              <a:gdLst>
                <a:gd name="T0" fmla="*/ 2 w 36"/>
                <a:gd name="T1" fmla="*/ 2 h 23"/>
                <a:gd name="T2" fmla="*/ 0 w 36"/>
                <a:gd name="T3" fmla="*/ 1 h 23"/>
                <a:gd name="T4" fmla="*/ 1 w 36"/>
                <a:gd name="T5" fmla="*/ 0 h 23"/>
                <a:gd name="T6" fmla="*/ 2 w 36"/>
                <a:gd name="T7" fmla="*/ 0 h 23"/>
                <a:gd name="T8" fmla="*/ 4 w 36"/>
                <a:gd name="T9" fmla="*/ 1 h 23"/>
                <a:gd name="T10" fmla="*/ 2 w 36"/>
                <a:gd name="T11" fmla="*/ 2 h 23"/>
                <a:gd name="T12" fmla="*/ 2 w 36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3">
                  <a:moveTo>
                    <a:pt x="11" y="23"/>
                  </a:moveTo>
                  <a:cubicBezTo>
                    <a:pt x="6" y="23"/>
                    <a:pt x="0" y="17"/>
                    <a:pt x="0" y="12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10" y="1"/>
                    <a:pt x="13" y="1"/>
                  </a:cubicBezTo>
                  <a:cubicBezTo>
                    <a:pt x="20" y="3"/>
                    <a:pt x="36" y="4"/>
                    <a:pt x="28" y="15"/>
                  </a:cubicBezTo>
                  <a:cubicBezTo>
                    <a:pt x="26" y="19"/>
                    <a:pt x="18" y="23"/>
                    <a:pt x="14" y="23"/>
                  </a:cubicBezTo>
                  <a:cubicBezTo>
                    <a:pt x="12" y="23"/>
                    <a:pt x="12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5" name="Freeform 729">
              <a:extLst>
                <a:ext uri="{FF2B5EF4-FFF2-40B4-BE49-F238E27FC236}">
                  <a16:creationId xmlns:a16="http://schemas.microsoft.com/office/drawing/2014/main" id="{40395069-27E1-4277-AA1C-AC2F944A1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440"/>
              <a:ext cx="15" cy="11"/>
            </a:xfrm>
            <a:custGeom>
              <a:avLst/>
              <a:gdLst>
                <a:gd name="T0" fmla="*/ 2 w 31"/>
                <a:gd name="T1" fmla="*/ 1 h 22"/>
                <a:gd name="T2" fmla="*/ 3 w 31"/>
                <a:gd name="T3" fmla="*/ 2 h 22"/>
                <a:gd name="T4" fmla="*/ 2 w 31"/>
                <a:gd name="T5" fmla="*/ 3 h 22"/>
                <a:gd name="T6" fmla="*/ 1 w 31"/>
                <a:gd name="T7" fmla="*/ 3 h 22"/>
                <a:gd name="T8" fmla="*/ 0 w 31"/>
                <a:gd name="T9" fmla="*/ 2 h 22"/>
                <a:gd name="T10" fmla="*/ 0 w 31"/>
                <a:gd name="T11" fmla="*/ 1 h 22"/>
                <a:gd name="T12" fmla="*/ 1 w 31"/>
                <a:gd name="T13" fmla="*/ 1 h 22"/>
                <a:gd name="T14" fmla="*/ 2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1"/>
                  </a:moveTo>
                  <a:cubicBezTo>
                    <a:pt x="26" y="3"/>
                    <a:pt x="31" y="9"/>
                    <a:pt x="30" y="14"/>
                  </a:cubicBezTo>
                  <a:cubicBezTo>
                    <a:pt x="29" y="19"/>
                    <a:pt x="22" y="19"/>
                    <a:pt x="18" y="20"/>
                  </a:cubicBezTo>
                  <a:cubicBezTo>
                    <a:pt x="16" y="20"/>
                    <a:pt x="13" y="21"/>
                    <a:pt x="11" y="21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" name="Freeform 730">
              <a:extLst>
                <a:ext uri="{FF2B5EF4-FFF2-40B4-BE49-F238E27FC236}">
                  <a16:creationId xmlns:a16="http://schemas.microsoft.com/office/drawing/2014/main" id="{92172668-2EEB-4CDA-BF0F-718945984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0"/>
              <a:ext cx="121" cy="173"/>
            </a:xfrm>
            <a:custGeom>
              <a:avLst/>
              <a:gdLst>
                <a:gd name="T0" fmla="*/ 5 w 243"/>
                <a:gd name="T1" fmla="*/ 33 h 348"/>
                <a:gd name="T2" fmla="*/ 17 w 243"/>
                <a:gd name="T3" fmla="*/ 42 h 348"/>
                <a:gd name="T4" fmla="*/ 21 w 243"/>
                <a:gd name="T5" fmla="*/ 41 h 348"/>
                <a:gd name="T6" fmla="*/ 28 w 243"/>
                <a:gd name="T7" fmla="*/ 28 h 348"/>
                <a:gd name="T8" fmla="*/ 24 w 243"/>
                <a:gd name="T9" fmla="*/ 11 h 348"/>
                <a:gd name="T10" fmla="*/ 12 w 243"/>
                <a:gd name="T11" fmla="*/ 1 h 348"/>
                <a:gd name="T12" fmla="*/ 8 w 243"/>
                <a:gd name="T13" fmla="*/ 2 h 348"/>
                <a:gd name="T14" fmla="*/ 1 w 243"/>
                <a:gd name="T15" fmla="*/ 16 h 348"/>
                <a:gd name="T16" fmla="*/ 5 w 243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48">
                  <a:moveTo>
                    <a:pt x="46" y="272"/>
                  </a:moveTo>
                  <a:cubicBezTo>
                    <a:pt x="58" y="325"/>
                    <a:pt x="100" y="348"/>
                    <a:pt x="143" y="338"/>
                  </a:cubicBezTo>
                  <a:cubicBezTo>
                    <a:pt x="173" y="331"/>
                    <a:pt x="173" y="331"/>
                    <a:pt x="173" y="331"/>
                  </a:cubicBezTo>
                  <a:cubicBezTo>
                    <a:pt x="216" y="321"/>
                    <a:pt x="243" y="282"/>
                    <a:pt x="230" y="228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85" y="35"/>
                    <a:pt x="140" y="0"/>
                    <a:pt x="97" y="10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25" y="27"/>
                    <a:pt x="0" y="79"/>
                    <a:pt x="13" y="132"/>
                  </a:cubicBezTo>
                  <a:lnTo>
                    <a:pt x="46" y="27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7" name="Freeform 731">
              <a:extLst>
                <a:ext uri="{FF2B5EF4-FFF2-40B4-BE49-F238E27FC236}">
                  <a16:creationId xmlns:a16="http://schemas.microsoft.com/office/drawing/2014/main" id="{2F4134E8-C57B-4950-BC24-593C2E324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604"/>
              <a:ext cx="91" cy="149"/>
            </a:xfrm>
            <a:custGeom>
              <a:avLst/>
              <a:gdLst>
                <a:gd name="T0" fmla="*/ 6 w 184"/>
                <a:gd name="T1" fmla="*/ 37 h 301"/>
                <a:gd name="T2" fmla="*/ 5 w 184"/>
                <a:gd name="T3" fmla="*/ 32 h 301"/>
                <a:gd name="T4" fmla="*/ 1 w 184"/>
                <a:gd name="T5" fmla="*/ 15 h 301"/>
                <a:gd name="T6" fmla="*/ 8 w 184"/>
                <a:gd name="T7" fmla="*/ 1 h 301"/>
                <a:gd name="T8" fmla="*/ 12 w 184"/>
                <a:gd name="T9" fmla="*/ 0 h 301"/>
                <a:gd name="T10" fmla="*/ 16 w 184"/>
                <a:gd name="T11" fmla="*/ 6 h 301"/>
                <a:gd name="T12" fmla="*/ 21 w 184"/>
                <a:gd name="T13" fmla="*/ 25 h 301"/>
                <a:gd name="T14" fmla="*/ 18 w 184"/>
                <a:gd name="T15" fmla="*/ 32 h 301"/>
                <a:gd name="T16" fmla="*/ 6 w 184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1">
                  <a:moveTo>
                    <a:pt x="52" y="301"/>
                  </a:moveTo>
                  <a:cubicBezTo>
                    <a:pt x="45" y="290"/>
                    <a:pt x="49" y="281"/>
                    <a:pt x="46" y="266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3"/>
                    <a:pt x="25" y="22"/>
                    <a:pt x="67" y="12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123" y="0"/>
                    <a:pt x="135" y="53"/>
                  </a:cubicBezTo>
                  <a:cubicBezTo>
                    <a:pt x="148" y="106"/>
                    <a:pt x="172" y="208"/>
                    <a:pt x="172" y="208"/>
                  </a:cubicBezTo>
                  <a:cubicBezTo>
                    <a:pt x="172" y="208"/>
                    <a:pt x="184" y="246"/>
                    <a:pt x="146" y="266"/>
                  </a:cubicBezTo>
                  <a:cubicBezTo>
                    <a:pt x="108" y="286"/>
                    <a:pt x="56" y="277"/>
                    <a:pt x="52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8" name="Freeform 732">
              <a:extLst>
                <a:ext uri="{FF2B5EF4-FFF2-40B4-BE49-F238E27FC236}">
                  <a16:creationId xmlns:a16="http://schemas.microsoft.com/office/drawing/2014/main" id="{3F1B7A18-BAD7-4C55-AC9F-0E04E293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2"/>
              <a:ext cx="91" cy="152"/>
            </a:xfrm>
            <a:custGeom>
              <a:avLst/>
              <a:gdLst>
                <a:gd name="T0" fmla="*/ 7 w 184"/>
                <a:gd name="T1" fmla="*/ 38 h 306"/>
                <a:gd name="T2" fmla="*/ 5 w 184"/>
                <a:gd name="T3" fmla="*/ 33 h 306"/>
                <a:gd name="T4" fmla="*/ 1 w 184"/>
                <a:gd name="T5" fmla="*/ 15 h 306"/>
                <a:gd name="T6" fmla="*/ 8 w 184"/>
                <a:gd name="T7" fmla="*/ 1 h 306"/>
                <a:gd name="T8" fmla="*/ 12 w 184"/>
                <a:gd name="T9" fmla="*/ 0 h 306"/>
                <a:gd name="T10" fmla="*/ 16 w 184"/>
                <a:gd name="T11" fmla="*/ 6 h 306"/>
                <a:gd name="T12" fmla="*/ 21 w 184"/>
                <a:gd name="T13" fmla="*/ 26 h 306"/>
                <a:gd name="T14" fmla="*/ 18 w 184"/>
                <a:gd name="T15" fmla="*/ 33 h 306"/>
                <a:gd name="T16" fmla="*/ 7 w 184"/>
                <a:gd name="T17" fmla="*/ 38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6">
                  <a:moveTo>
                    <a:pt x="63" y="306"/>
                  </a:moveTo>
                  <a:cubicBezTo>
                    <a:pt x="55" y="295"/>
                    <a:pt x="49" y="281"/>
                    <a:pt x="46" y="26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4"/>
                    <a:pt x="25" y="22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8" y="106"/>
                    <a:pt x="172" y="209"/>
                    <a:pt x="172" y="209"/>
                  </a:cubicBezTo>
                  <a:cubicBezTo>
                    <a:pt x="172" y="209"/>
                    <a:pt x="184" y="247"/>
                    <a:pt x="146" y="266"/>
                  </a:cubicBezTo>
                  <a:cubicBezTo>
                    <a:pt x="108" y="286"/>
                    <a:pt x="67" y="281"/>
                    <a:pt x="63" y="306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9" name="Freeform 733">
              <a:extLst>
                <a:ext uri="{FF2B5EF4-FFF2-40B4-BE49-F238E27FC236}">
                  <a16:creationId xmlns:a16="http://schemas.microsoft.com/office/drawing/2014/main" id="{62AD2C0F-7CE6-4FE4-8310-57712F723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740"/>
              <a:ext cx="65" cy="30"/>
            </a:xfrm>
            <a:custGeom>
              <a:avLst/>
              <a:gdLst>
                <a:gd name="T0" fmla="*/ 0 w 132"/>
                <a:gd name="T1" fmla="*/ 6 h 60"/>
                <a:gd name="T2" fmla="*/ 8 w 132"/>
                <a:gd name="T3" fmla="*/ 7 h 60"/>
                <a:gd name="T4" fmla="*/ 16 w 132"/>
                <a:gd name="T5" fmla="*/ 2 h 60"/>
                <a:gd name="T6" fmla="*/ 7 w 132"/>
                <a:gd name="T7" fmla="*/ 1 h 60"/>
                <a:gd name="T8" fmla="*/ 0 w 132"/>
                <a:gd name="T9" fmla="*/ 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3" y="45"/>
                  </a:moveTo>
                  <a:cubicBezTo>
                    <a:pt x="6" y="57"/>
                    <a:pt x="36" y="60"/>
                    <a:pt x="71" y="52"/>
                  </a:cubicBezTo>
                  <a:cubicBezTo>
                    <a:pt x="106" y="44"/>
                    <a:pt x="132" y="27"/>
                    <a:pt x="129" y="15"/>
                  </a:cubicBezTo>
                  <a:cubicBezTo>
                    <a:pt x="126" y="3"/>
                    <a:pt x="96" y="0"/>
                    <a:pt x="61" y="8"/>
                  </a:cubicBezTo>
                  <a:cubicBezTo>
                    <a:pt x="26" y="16"/>
                    <a:pt x="0" y="33"/>
                    <a:pt x="3" y="4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0" name="Freeform 734">
              <a:extLst>
                <a:ext uri="{FF2B5EF4-FFF2-40B4-BE49-F238E27FC236}">
                  <a16:creationId xmlns:a16="http://schemas.microsoft.com/office/drawing/2014/main" id="{C885D2E0-7A8D-42A2-B4C2-0887BFEB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726"/>
              <a:ext cx="51" cy="20"/>
            </a:xfrm>
            <a:custGeom>
              <a:avLst/>
              <a:gdLst>
                <a:gd name="T0" fmla="*/ 9 w 103"/>
                <a:gd name="T1" fmla="*/ 5 h 40"/>
                <a:gd name="T2" fmla="*/ 0 w 103"/>
                <a:gd name="T3" fmla="*/ 5 h 40"/>
                <a:gd name="T4" fmla="*/ 9 w 103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40">
                  <a:moveTo>
                    <a:pt x="77" y="40"/>
                  </a:moveTo>
                  <a:cubicBezTo>
                    <a:pt x="77" y="40"/>
                    <a:pt x="72" y="17"/>
                    <a:pt x="0" y="33"/>
                  </a:cubicBezTo>
                  <a:cubicBezTo>
                    <a:pt x="0" y="33"/>
                    <a:pt x="103" y="0"/>
                    <a:pt x="77" y="40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1" name="Freeform 735">
              <a:extLst>
                <a:ext uri="{FF2B5EF4-FFF2-40B4-BE49-F238E27FC236}">
                  <a16:creationId xmlns:a16="http://schemas.microsoft.com/office/drawing/2014/main" id="{B22CCEF7-0E28-44E1-9E6B-06464A2B2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735"/>
              <a:ext cx="34" cy="18"/>
            </a:xfrm>
            <a:custGeom>
              <a:avLst/>
              <a:gdLst>
                <a:gd name="T0" fmla="*/ 5 w 69"/>
                <a:gd name="T1" fmla="*/ 5 h 36"/>
                <a:gd name="T2" fmla="*/ 0 w 69"/>
                <a:gd name="T3" fmla="*/ 2 h 36"/>
                <a:gd name="T4" fmla="*/ 5 w 69"/>
                <a:gd name="T5" fmla="*/ 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41" y="36"/>
                  </a:moveTo>
                  <a:cubicBezTo>
                    <a:pt x="41" y="36"/>
                    <a:pt x="61" y="5"/>
                    <a:pt x="0" y="9"/>
                  </a:cubicBezTo>
                  <a:cubicBezTo>
                    <a:pt x="0" y="9"/>
                    <a:pt x="69" y="0"/>
                    <a:pt x="4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2" name="Freeform 736">
              <a:extLst>
                <a:ext uri="{FF2B5EF4-FFF2-40B4-BE49-F238E27FC236}">
                  <a16:creationId xmlns:a16="http://schemas.microsoft.com/office/drawing/2014/main" id="{F5A22DF9-C55F-4CA2-AB9A-33ED85E3D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671"/>
              <a:ext cx="22" cy="65"/>
            </a:xfrm>
            <a:custGeom>
              <a:avLst/>
              <a:gdLst>
                <a:gd name="T0" fmla="*/ 2 w 45"/>
                <a:gd name="T1" fmla="*/ 0 h 132"/>
                <a:gd name="T2" fmla="*/ 4 w 45"/>
                <a:gd name="T3" fmla="*/ 9 h 132"/>
                <a:gd name="T4" fmla="*/ 0 w 45"/>
                <a:gd name="T5" fmla="*/ 16 h 132"/>
                <a:gd name="T6" fmla="*/ 3 w 45"/>
                <a:gd name="T7" fmla="*/ 9 h 132"/>
                <a:gd name="T8" fmla="*/ 2 w 45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2">
                  <a:moveTo>
                    <a:pt x="17" y="0"/>
                  </a:moveTo>
                  <a:cubicBezTo>
                    <a:pt x="17" y="2"/>
                    <a:pt x="34" y="76"/>
                    <a:pt x="34" y="76"/>
                  </a:cubicBezTo>
                  <a:cubicBezTo>
                    <a:pt x="34" y="76"/>
                    <a:pt x="45" y="115"/>
                    <a:pt x="0" y="132"/>
                  </a:cubicBezTo>
                  <a:cubicBezTo>
                    <a:pt x="0" y="132"/>
                    <a:pt x="36" y="112"/>
                    <a:pt x="26" y="76"/>
                  </a:cubicBezTo>
                  <a:cubicBezTo>
                    <a:pt x="16" y="39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3" name="Freeform 737">
              <a:extLst>
                <a:ext uri="{FF2B5EF4-FFF2-40B4-BE49-F238E27FC236}">
                  <a16:creationId xmlns:a16="http://schemas.microsoft.com/office/drawing/2014/main" id="{C7B17AC8-4FF0-48CB-AF92-EB35D4ED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700"/>
              <a:ext cx="17" cy="34"/>
            </a:xfrm>
            <a:custGeom>
              <a:avLst/>
              <a:gdLst>
                <a:gd name="T0" fmla="*/ 2 w 35"/>
                <a:gd name="T1" fmla="*/ 0 h 68"/>
                <a:gd name="T2" fmla="*/ 2 w 35"/>
                <a:gd name="T3" fmla="*/ 6 h 68"/>
                <a:gd name="T4" fmla="*/ 0 w 35"/>
                <a:gd name="T5" fmla="*/ 9 h 68"/>
                <a:gd name="T6" fmla="*/ 2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1" y="0"/>
                  </a:moveTo>
                  <a:cubicBezTo>
                    <a:pt x="21" y="0"/>
                    <a:pt x="33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4" name="Freeform 738">
              <a:extLst>
                <a:ext uri="{FF2B5EF4-FFF2-40B4-BE49-F238E27FC236}">
                  <a16:creationId xmlns:a16="http://schemas.microsoft.com/office/drawing/2014/main" id="{6814E21D-20B7-437E-B885-E0B2712D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605"/>
              <a:ext cx="33" cy="50"/>
            </a:xfrm>
            <a:custGeom>
              <a:avLst/>
              <a:gdLst>
                <a:gd name="T0" fmla="*/ 0 w 67"/>
                <a:gd name="T1" fmla="*/ 1 h 100"/>
                <a:gd name="T2" fmla="*/ 6 w 67"/>
                <a:gd name="T3" fmla="*/ 3 h 100"/>
                <a:gd name="T4" fmla="*/ 7 w 67"/>
                <a:gd name="T5" fmla="*/ 7 h 100"/>
                <a:gd name="T6" fmla="*/ 8 w 67"/>
                <a:gd name="T7" fmla="*/ 13 h 100"/>
                <a:gd name="T8" fmla="*/ 6 w 67"/>
                <a:gd name="T9" fmla="*/ 8 h 100"/>
                <a:gd name="T10" fmla="*/ 4 w 67"/>
                <a:gd name="T11" fmla="*/ 4 h 100"/>
                <a:gd name="T12" fmla="*/ 0 w 67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00">
                  <a:moveTo>
                    <a:pt x="1" y="8"/>
                  </a:moveTo>
                  <a:cubicBezTo>
                    <a:pt x="21" y="0"/>
                    <a:pt x="38" y="4"/>
                    <a:pt x="48" y="24"/>
                  </a:cubicBezTo>
                  <a:cubicBezTo>
                    <a:pt x="53" y="33"/>
                    <a:pt x="55" y="43"/>
                    <a:pt x="58" y="54"/>
                  </a:cubicBezTo>
                  <a:cubicBezTo>
                    <a:pt x="61" y="69"/>
                    <a:pt x="67" y="85"/>
                    <a:pt x="66" y="100"/>
                  </a:cubicBezTo>
                  <a:cubicBezTo>
                    <a:pt x="60" y="88"/>
                    <a:pt x="58" y="72"/>
                    <a:pt x="52" y="59"/>
                  </a:cubicBezTo>
                  <a:cubicBezTo>
                    <a:pt x="47" y="49"/>
                    <a:pt x="40" y="35"/>
                    <a:pt x="32" y="27"/>
                  </a:cubicBezTo>
                  <a:cubicBezTo>
                    <a:pt x="25" y="20"/>
                    <a:pt x="10" y="7"/>
                    <a:pt x="0" y="9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5" name="Freeform 739">
              <a:extLst>
                <a:ext uri="{FF2B5EF4-FFF2-40B4-BE49-F238E27FC236}">
                  <a16:creationId xmlns:a16="http://schemas.microsoft.com/office/drawing/2014/main" id="{5AA1DAF2-8AFC-453C-9A6C-AA47D2518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08"/>
              <a:ext cx="24" cy="33"/>
            </a:xfrm>
            <a:custGeom>
              <a:avLst/>
              <a:gdLst>
                <a:gd name="T0" fmla="*/ 0 w 48"/>
                <a:gd name="T1" fmla="*/ 0 h 67"/>
                <a:gd name="T2" fmla="*/ 5 w 48"/>
                <a:gd name="T3" fmla="*/ 2 h 67"/>
                <a:gd name="T4" fmla="*/ 6 w 48"/>
                <a:gd name="T5" fmla="*/ 5 h 67"/>
                <a:gd name="T6" fmla="*/ 6 w 48"/>
                <a:gd name="T7" fmla="*/ 8 h 67"/>
                <a:gd name="T8" fmla="*/ 4 w 48"/>
                <a:gd name="T9" fmla="*/ 2 h 67"/>
                <a:gd name="T10" fmla="*/ 1 w 4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7">
                  <a:moveTo>
                    <a:pt x="0" y="0"/>
                  </a:moveTo>
                  <a:cubicBezTo>
                    <a:pt x="15" y="4"/>
                    <a:pt x="24" y="6"/>
                    <a:pt x="33" y="21"/>
                  </a:cubicBezTo>
                  <a:cubicBezTo>
                    <a:pt x="37" y="28"/>
                    <a:pt x="39" y="34"/>
                    <a:pt x="41" y="42"/>
                  </a:cubicBezTo>
                  <a:cubicBezTo>
                    <a:pt x="44" y="50"/>
                    <a:pt x="48" y="59"/>
                    <a:pt x="47" y="67"/>
                  </a:cubicBezTo>
                  <a:cubicBezTo>
                    <a:pt x="43" y="50"/>
                    <a:pt x="39" y="30"/>
                    <a:pt x="27" y="17"/>
                  </a:cubicBezTo>
                  <a:cubicBezTo>
                    <a:pt x="21" y="11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6" name="Freeform 740">
              <a:extLst>
                <a:ext uri="{FF2B5EF4-FFF2-40B4-BE49-F238E27FC236}">
                  <a16:creationId xmlns:a16="http://schemas.microsoft.com/office/drawing/2014/main" id="{7FA92B95-F08A-4FBF-B117-A81E61804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80"/>
              <a:ext cx="32" cy="57"/>
            </a:xfrm>
            <a:custGeom>
              <a:avLst/>
              <a:gdLst>
                <a:gd name="T0" fmla="*/ 5 w 63"/>
                <a:gd name="T1" fmla="*/ 1 h 115"/>
                <a:gd name="T2" fmla="*/ 6 w 63"/>
                <a:gd name="T3" fmla="*/ 14 h 115"/>
                <a:gd name="T4" fmla="*/ 0 w 63"/>
                <a:gd name="T5" fmla="*/ 13 h 115"/>
                <a:gd name="T6" fmla="*/ 3 w 63"/>
                <a:gd name="T7" fmla="*/ 10 h 115"/>
                <a:gd name="T8" fmla="*/ 3 w 63"/>
                <a:gd name="T9" fmla="*/ 6 h 115"/>
                <a:gd name="T10" fmla="*/ 4 w 63"/>
                <a:gd name="T11" fmla="*/ 0 h 115"/>
                <a:gd name="T12" fmla="*/ 5 w 63"/>
                <a:gd name="T13" fmla="*/ 1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5">
                  <a:moveTo>
                    <a:pt x="33" y="8"/>
                  </a:moveTo>
                  <a:cubicBezTo>
                    <a:pt x="36" y="21"/>
                    <a:pt x="63" y="115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6"/>
                  </a:cubicBezTo>
                  <a:cubicBezTo>
                    <a:pt x="22" y="76"/>
                    <a:pt x="22" y="65"/>
                    <a:pt x="21" y="53"/>
                  </a:cubicBezTo>
                  <a:cubicBezTo>
                    <a:pt x="20" y="47"/>
                    <a:pt x="17" y="0"/>
                    <a:pt x="32" y="7"/>
                  </a:cubicBezTo>
                  <a:cubicBezTo>
                    <a:pt x="33" y="8"/>
                    <a:pt x="33" y="9"/>
                    <a:pt x="33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7" name="Freeform 741">
              <a:extLst>
                <a:ext uri="{FF2B5EF4-FFF2-40B4-BE49-F238E27FC236}">
                  <a16:creationId xmlns:a16="http://schemas.microsoft.com/office/drawing/2014/main" id="{3765A703-C5FC-46D1-8509-1E3A77D38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592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5" y="0"/>
                  </a:moveTo>
                  <a:cubicBezTo>
                    <a:pt x="15" y="0"/>
                    <a:pt x="7" y="18"/>
                    <a:pt x="18" y="22"/>
                  </a:cubicBezTo>
                  <a:cubicBezTo>
                    <a:pt x="18" y="22"/>
                    <a:pt x="0" y="21"/>
                    <a:pt x="15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8" name="Freeform 742">
              <a:extLst>
                <a:ext uri="{FF2B5EF4-FFF2-40B4-BE49-F238E27FC236}">
                  <a16:creationId xmlns:a16="http://schemas.microsoft.com/office/drawing/2014/main" id="{9B0153EC-358D-4563-B79C-84481DC0A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601"/>
              <a:ext cx="11" cy="9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3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9" name="Freeform 743">
              <a:extLst>
                <a:ext uri="{FF2B5EF4-FFF2-40B4-BE49-F238E27FC236}">
                  <a16:creationId xmlns:a16="http://schemas.microsoft.com/office/drawing/2014/main" id="{0876D03B-D0C1-481C-B234-6C611B67C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29"/>
              <a:ext cx="10" cy="10"/>
            </a:xfrm>
            <a:custGeom>
              <a:avLst/>
              <a:gdLst>
                <a:gd name="T0" fmla="*/ 1 w 20"/>
                <a:gd name="T1" fmla="*/ 1 h 21"/>
                <a:gd name="T2" fmla="*/ 2 w 20"/>
                <a:gd name="T3" fmla="*/ 2 h 21"/>
                <a:gd name="T4" fmla="*/ 3 w 20"/>
                <a:gd name="T5" fmla="*/ 1 h 21"/>
                <a:gd name="T6" fmla="*/ 1 w 20"/>
                <a:gd name="T7" fmla="*/ 0 h 21"/>
                <a:gd name="T8" fmla="*/ 1 w 20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2" y="13"/>
                  </a:moveTo>
                  <a:cubicBezTo>
                    <a:pt x="3" y="18"/>
                    <a:pt x="8" y="21"/>
                    <a:pt x="13" y="20"/>
                  </a:cubicBezTo>
                  <a:cubicBezTo>
                    <a:pt x="17" y="19"/>
                    <a:pt x="20" y="14"/>
                    <a:pt x="19" y="9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0" name="Freeform 744">
              <a:extLst>
                <a:ext uri="{FF2B5EF4-FFF2-40B4-BE49-F238E27FC236}">
                  <a16:creationId xmlns:a16="http://schemas.microsoft.com/office/drawing/2014/main" id="{A1D2714B-591E-4F08-89B8-74F55061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64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7"/>
                  </a:moveTo>
                  <a:cubicBezTo>
                    <a:pt x="2" y="10"/>
                    <a:pt x="5" y="12"/>
                    <a:pt x="8" y="11"/>
                  </a:cubicBezTo>
                  <a:cubicBezTo>
                    <a:pt x="11" y="10"/>
                    <a:pt x="14" y="7"/>
                    <a:pt x="13" y="4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1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1" name="Freeform 745">
              <a:extLst>
                <a:ext uri="{FF2B5EF4-FFF2-40B4-BE49-F238E27FC236}">
                  <a16:creationId xmlns:a16="http://schemas.microsoft.com/office/drawing/2014/main" id="{486524E3-F7FF-4374-AD00-AE00FC25B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92"/>
              <a:ext cx="17" cy="12"/>
            </a:xfrm>
            <a:custGeom>
              <a:avLst/>
              <a:gdLst>
                <a:gd name="T0" fmla="*/ 2 w 34"/>
                <a:gd name="T1" fmla="*/ 3 h 24"/>
                <a:gd name="T2" fmla="*/ 1 w 34"/>
                <a:gd name="T3" fmla="*/ 2 h 24"/>
                <a:gd name="T4" fmla="*/ 1 w 34"/>
                <a:gd name="T5" fmla="*/ 1 h 24"/>
                <a:gd name="T6" fmla="*/ 2 w 34"/>
                <a:gd name="T7" fmla="*/ 1 h 24"/>
                <a:gd name="T8" fmla="*/ 4 w 34"/>
                <a:gd name="T9" fmla="*/ 2 h 24"/>
                <a:gd name="T10" fmla="*/ 2 w 34"/>
                <a:gd name="T11" fmla="*/ 3 h 24"/>
                <a:gd name="T12" fmla="*/ 2 w 34"/>
                <a:gd name="T13" fmla="*/ 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4">
                  <a:moveTo>
                    <a:pt x="14" y="24"/>
                  </a:moveTo>
                  <a:cubicBezTo>
                    <a:pt x="9" y="24"/>
                    <a:pt x="2" y="20"/>
                    <a:pt x="1" y="15"/>
                  </a:cubicBezTo>
                  <a:cubicBezTo>
                    <a:pt x="0" y="12"/>
                    <a:pt x="0" y="8"/>
                    <a:pt x="1" y="6"/>
                  </a:cubicBezTo>
                  <a:cubicBezTo>
                    <a:pt x="3" y="2"/>
                    <a:pt x="8" y="2"/>
                    <a:pt x="11" y="2"/>
                  </a:cubicBezTo>
                  <a:cubicBezTo>
                    <a:pt x="19" y="2"/>
                    <a:pt x="34" y="0"/>
                    <a:pt x="29" y="12"/>
                  </a:cubicBezTo>
                  <a:cubicBezTo>
                    <a:pt x="28" y="17"/>
                    <a:pt x="21" y="22"/>
                    <a:pt x="16" y="23"/>
                  </a:cubicBezTo>
                  <a:cubicBezTo>
                    <a:pt x="15" y="23"/>
                    <a:pt x="14" y="23"/>
                    <a:pt x="13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2" name="Freeform 746">
              <a:extLst>
                <a:ext uri="{FF2B5EF4-FFF2-40B4-BE49-F238E27FC236}">
                  <a16:creationId xmlns:a16="http://schemas.microsoft.com/office/drawing/2014/main" id="{1625B2A3-4F63-43D4-A425-AE812BD0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02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1 h 23"/>
                <a:gd name="T4" fmla="*/ 3 w 30"/>
                <a:gd name="T5" fmla="*/ 2 h 23"/>
                <a:gd name="T6" fmla="*/ 2 w 30"/>
                <a:gd name="T7" fmla="*/ 2 h 23"/>
                <a:gd name="T8" fmla="*/ 1 w 30"/>
                <a:gd name="T9" fmla="*/ 2 h 23"/>
                <a:gd name="T10" fmla="*/ 1 w 30"/>
                <a:gd name="T11" fmla="*/ 1 h 23"/>
                <a:gd name="T12" fmla="*/ 1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9" y="0"/>
                  </a:moveTo>
                  <a:cubicBezTo>
                    <a:pt x="24" y="1"/>
                    <a:pt x="30" y="6"/>
                    <a:pt x="30" y="11"/>
                  </a:cubicBezTo>
                  <a:cubicBezTo>
                    <a:pt x="30" y="16"/>
                    <a:pt x="23" y="18"/>
                    <a:pt x="19" y="19"/>
                  </a:cubicBezTo>
                  <a:cubicBezTo>
                    <a:pt x="17" y="20"/>
                    <a:pt x="15" y="21"/>
                    <a:pt x="12" y="22"/>
                  </a:cubicBezTo>
                  <a:cubicBezTo>
                    <a:pt x="9" y="23"/>
                    <a:pt x="6" y="20"/>
                    <a:pt x="4" y="18"/>
                  </a:cubicBezTo>
                  <a:cubicBezTo>
                    <a:pt x="1" y="15"/>
                    <a:pt x="0" y="13"/>
                    <a:pt x="2" y="10"/>
                  </a:cubicBezTo>
                  <a:cubicBezTo>
                    <a:pt x="4" y="7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3" name="Freeform 747">
              <a:extLst>
                <a:ext uri="{FF2B5EF4-FFF2-40B4-BE49-F238E27FC236}">
                  <a16:creationId xmlns:a16="http://schemas.microsoft.com/office/drawing/2014/main" id="{C53E0837-9D0C-44DE-9771-29D214E4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5"/>
              <a:ext cx="119" cy="173"/>
            </a:xfrm>
            <a:custGeom>
              <a:avLst/>
              <a:gdLst>
                <a:gd name="T0" fmla="*/ 5 w 239"/>
                <a:gd name="T1" fmla="*/ 33 h 348"/>
                <a:gd name="T2" fmla="*/ 17 w 239"/>
                <a:gd name="T3" fmla="*/ 42 h 348"/>
                <a:gd name="T4" fmla="*/ 21 w 239"/>
                <a:gd name="T5" fmla="*/ 41 h 348"/>
                <a:gd name="T6" fmla="*/ 28 w 239"/>
                <a:gd name="T7" fmla="*/ 28 h 348"/>
                <a:gd name="T8" fmla="*/ 24 w 239"/>
                <a:gd name="T9" fmla="*/ 11 h 348"/>
                <a:gd name="T10" fmla="*/ 12 w 239"/>
                <a:gd name="T11" fmla="*/ 1 h 348"/>
                <a:gd name="T12" fmla="*/ 8 w 239"/>
                <a:gd name="T13" fmla="*/ 2 h 348"/>
                <a:gd name="T14" fmla="*/ 1 w 239"/>
                <a:gd name="T15" fmla="*/ 16 h 348"/>
                <a:gd name="T16" fmla="*/ 5 w 239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348">
                  <a:moveTo>
                    <a:pt x="43" y="271"/>
                  </a:moveTo>
                  <a:cubicBezTo>
                    <a:pt x="54" y="324"/>
                    <a:pt x="96" y="348"/>
                    <a:pt x="139" y="339"/>
                  </a:cubicBezTo>
                  <a:cubicBezTo>
                    <a:pt x="169" y="332"/>
                    <a:pt x="169" y="332"/>
                    <a:pt x="169" y="332"/>
                  </a:cubicBezTo>
                  <a:cubicBezTo>
                    <a:pt x="212" y="323"/>
                    <a:pt x="239" y="283"/>
                    <a:pt x="228" y="230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85" y="36"/>
                    <a:pt x="141" y="0"/>
                    <a:pt x="98" y="10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25" y="26"/>
                    <a:pt x="0" y="77"/>
                    <a:pt x="12" y="131"/>
                  </a:cubicBezTo>
                  <a:lnTo>
                    <a:pt x="43" y="27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4" name="Freeform 748">
              <a:extLst>
                <a:ext uri="{FF2B5EF4-FFF2-40B4-BE49-F238E27FC236}">
                  <a16:creationId xmlns:a16="http://schemas.microsoft.com/office/drawing/2014/main" id="{3DB37C55-41AB-4833-ADC0-134103F80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759"/>
              <a:ext cx="90" cy="149"/>
            </a:xfrm>
            <a:custGeom>
              <a:avLst/>
              <a:gdLst>
                <a:gd name="T0" fmla="*/ 6 w 181"/>
                <a:gd name="T1" fmla="*/ 37 h 301"/>
                <a:gd name="T2" fmla="*/ 5 w 181"/>
                <a:gd name="T3" fmla="*/ 32 h 301"/>
                <a:gd name="T4" fmla="*/ 1 w 181"/>
                <a:gd name="T5" fmla="*/ 15 h 301"/>
                <a:gd name="T6" fmla="*/ 8 w 181"/>
                <a:gd name="T7" fmla="*/ 1 h 301"/>
                <a:gd name="T8" fmla="*/ 12 w 181"/>
                <a:gd name="T9" fmla="*/ 0 h 301"/>
                <a:gd name="T10" fmla="*/ 16 w 181"/>
                <a:gd name="T11" fmla="*/ 6 h 301"/>
                <a:gd name="T12" fmla="*/ 21 w 181"/>
                <a:gd name="T13" fmla="*/ 25 h 301"/>
                <a:gd name="T14" fmla="*/ 17 w 181"/>
                <a:gd name="T15" fmla="*/ 32 h 301"/>
                <a:gd name="T16" fmla="*/ 6 w 181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1">
                  <a:moveTo>
                    <a:pt x="49" y="301"/>
                  </a:moveTo>
                  <a:cubicBezTo>
                    <a:pt x="41" y="289"/>
                    <a:pt x="46" y="280"/>
                    <a:pt x="43" y="26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0" y="72"/>
                    <a:pt x="25" y="21"/>
                    <a:pt x="68" y="11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7" y="107"/>
                    <a:pt x="169" y="209"/>
                    <a:pt x="169" y="209"/>
                  </a:cubicBezTo>
                  <a:cubicBezTo>
                    <a:pt x="169" y="209"/>
                    <a:pt x="181" y="248"/>
                    <a:pt x="143" y="267"/>
                  </a:cubicBezTo>
                  <a:cubicBezTo>
                    <a:pt x="104" y="286"/>
                    <a:pt x="53" y="276"/>
                    <a:pt x="49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5" name="Freeform 749">
              <a:extLst>
                <a:ext uri="{FF2B5EF4-FFF2-40B4-BE49-F238E27FC236}">
                  <a16:creationId xmlns:a16="http://schemas.microsoft.com/office/drawing/2014/main" id="{52A76CC0-4D92-4EB1-8D16-8D3175DB4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7"/>
              <a:ext cx="91" cy="151"/>
            </a:xfrm>
            <a:custGeom>
              <a:avLst/>
              <a:gdLst>
                <a:gd name="T0" fmla="*/ 8 w 182"/>
                <a:gd name="T1" fmla="*/ 37 h 305"/>
                <a:gd name="T2" fmla="*/ 6 w 182"/>
                <a:gd name="T3" fmla="*/ 32 h 305"/>
                <a:gd name="T4" fmla="*/ 2 w 182"/>
                <a:gd name="T5" fmla="*/ 15 h 305"/>
                <a:gd name="T6" fmla="*/ 9 w 182"/>
                <a:gd name="T7" fmla="*/ 1 h 305"/>
                <a:gd name="T8" fmla="*/ 13 w 182"/>
                <a:gd name="T9" fmla="*/ 0 h 305"/>
                <a:gd name="T10" fmla="*/ 17 w 182"/>
                <a:gd name="T11" fmla="*/ 6 h 305"/>
                <a:gd name="T12" fmla="*/ 22 w 182"/>
                <a:gd name="T13" fmla="*/ 25 h 305"/>
                <a:gd name="T14" fmla="*/ 18 w 182"/>
                <a:gd name="T15" fmla="*/ 32 h 305"/>
                <a:gd name="T16" fmla="*/ 8 w 182"/>
                <a:gd name="T17" fmla="*/ 3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305">
                  <a:moveTo>
                    <a:pt x="59" y="305"/>
                  </a:moveTo>
                  <a:cubicBezTo>
                    <a:pt x="52" y="294"/>
                    <a:pt x="46" y="280"/>
                    <a:pt x="43" y="26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0" y="72"/>
                    <a:pt x="25" y="21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4" y="0"/>
                    <a:pt x="135" y="54"/>
                  </a:cubicBezTo>
                  <a:cubicBezTo>
                    <a:pt x="147" y="107"/>
                    <a:pt x="170" y="210"/>
                    <a:pt x="170" y="210"/>
                  </a:cubicBezTo>
                  <a:cubicBezTo>
                    <a:pt x="170" y="210"/>
                    <a:pt x="182" y="248"/>
                    <a:pt x="143" y="267"/>
                  </a:cubicBezTo>
                  <a:cubicBezTo>
                    <a:pt x="105" y="286"/>
                    <a:pt x="64" y="281"/>
                    <a:pt x="59" y="30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6" name="Freeform 750">
              <a:extLst>
                <a:ext uri="{FF2B5EF4-FFF2-40B4-BE49-F238E27FC236}">
                  <a16:creationId xmlns:a16="http://schemas.microsoft.com/office/drawing/2014/main" id="{1F251D86-1220-4E0A-B2FA-D2E46D429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895"/>
              <a:ext cx="66" cy="30"/>
            </a:xfrm>
            <a:custGeom>
              <a:avLst/>
              <a:gdLst>
                <a:gd name="T0" fmla="*/ 1 w 132"/>
                <a:gd name="T1" fmla="*/ 6 h 59"/>
                <a:gd name="T2" fmla="*/ 9 w 132"/>
                <a:gd name="T3" fmla="*/ 7 h 59"/>
                <a:gd name="T4" fmla="*/ 17 w 132"/>
                <a:gd name="T5" fmla="*/ 2 h 59"/>
                <a:gd name="T6" fmla="*/ 8 w 132"/>
                <a:gd name="T7" fmla="*/ 1 h 59"/>
                <a:gd name="T8" fmla="*/ 1 w 132"/>
                <a:gd name="T9" fmla="*/ 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44"/>
                  </a:moveTo>
                  <a:cubicBezTo>
                    <a:pt x="6" y="56"/>
                    <a:pt x="36" y="59"/>
                    <a:pt x="71" y="52"/>
                  </a:cubicBezTo>
                  <a:cubicBezTo>
                    <a:pt x="106" y="44"/>
                    <a:pt x="132" y="28"/>
                    <a:pt x="130" y="16"/>
                  </a:cubicBezTo>
                  <a:cubicBezTo>
                    <a:pt x="127" y="4"/>
                    <a:pt x="96" y="0"/>
                    <a:pt x="62" y="8"/>
                  </a:cubicBezTo>
                  <a:cubicBezTo>
                    <a:pt x="27" y="15"/>
                    <a:pt x="0" y="31"/>
                    <a:pt x="3" y="4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7" name="Freeform 751">
              <a:extLst>
                <a:ext uri="{FF2B5EF4-FFF2-40B4-BE49-F238E27FC236}">
                  <a16:creationId xmlns:a16="http://schemas.microsoft.com/office/drawing/2014/main" id="{AA6C9BFA-6595-4259-9D66-690C002B3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882"/>
              <a:ext cx="52" cy="19"/>
            </a:xfrm>
            <a:custGeom>
              <a:avLst/>
              <a:gdLst>
                <a:gd name="T0" fmla="*/ 10 w 104"/>
                <a:gd name="T1" fmla="*/ 4 h 39"/>
                <a:gd name="T2" fmla="*/ 0 w 104"/>
                <a:gd name="T3" fmla="*/ 4 h 39"/>
                <a:gd name="T4" fmla="*/ 10 w 104"/>
                <a:gd name="T5" fmla="*/ 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39">
                  <a:moveTo>
                    <a:pt x="77" y="39"/>
                  </a:moveTo>
                  <a:cubicBezTo>
                    <a:pt x="77" y="39"/>
                    <a:pt x="72" y="16"/>
                    <a:pt x="0" y="32"/>
                  </a:cubicBezTo>
                  <a:cubicBezTo>
                    <a:pt x="0" y="32"/>
                    <a:pt x="104" y="0"/>
                    <a:pt x="77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8" name="Freeform 752">
              <a:extLst>
                <a:ext uri="{FF2B5EF4-FFF2-40B4-BE49-F238E27FC236}">
                  <a16:creationId xmlns:a16="http://schemas.microsoft.com/office/drawing/2014/main" id="{EC8A7770-CB06-4D96-8123-C1F65E0EB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891"/>
              <a:ext cx="34" cy="17"/>
            </a:xfrm>
            <a:custGeom>
              <a:avLst/>
              <a:gdLst>
                <a:gd name="T0" fmla="*/ 5 w 69"/>
                <a:gd name="T1" fmla="*/ 4 h 35"/>
                <a:gd name="T2" fmla="*/ 0 w 69"/>
                <a:gd name="T3" fmla="*/ 1 h 35"/>
                <a:gd name="T4" fmla="*/ 5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41" y="35"/>
                  </a:moveTo>
                  <a:cubicBezTo>
                    <a:pt x="41" y="35"/>
                    <a:pt x="61" y="5"/>
                    <a:pt x="0" y="8"/>
                  </a:cubicBezTo>
                  <a:cubicBezTo>
                    <a:pt x="0" y="8"/>
                    <a:pt x="69" y="0"/>
                    <a:pt x="4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9" name="Freeform 753">
              <a:extLst>
                <a:ext uri="{FF2B5EF4-FFF2-40B4-BE49-F238E27FC236}">
                  <a16:creationId xmlns:a16="http://schemas.microsoft.com/office/drawing/2014/main" id="{7805DF2D-6B85-4CE9-8B01-F6B033DE0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826"/>
              <a:ext cx="23" cy="65"/>
            </a:xfrm>
            <a:custGeom>
              <a:avLst/>
              <a:gdLst>
                <a:gd name="T0" fmla="*/ 3 w 45"/>
                <a:gd name="T1" fmla="*/ 0 h 131"/>
                <a:gd name="T2" fmla="*/ 5 w 45"/>
                <a:gd name="T3" fmla="*/ 9 h 131"/>
                <a:gd name="T4" fmla="*/ 0 w 45"/>
                <a:gd name="T5" fmla="*/ 16 h 131"/>
                <a:gd name="T6" fmla="*/ 4 w 45"/>
                <a:gd name="T7" fmla="*/ 9 h 131"/>
                <a:gd name="T8" fmla="*/ 3 w 45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1">
                  <a:moveTo>
                    <a:pt x="19" y="0"/>
                  </a:moveTo>
                  <a:cubicBezTo>
                    <a:pt x="19" y="2"/>
                    <a:pt x="35" y="76"/>
                    <a:pt x="35" y="76"/>
                  </a:cubicBezTo>
                  <a:cubicBezTo>
                    <a:pt x="35" y="76"/>
                    <a:pt x="45" y="115"/>
                    <a:pt x="0" y="131"/>
                  </a:cubicBezTo>
                  <a:cubicBezTo>
                    <a:pt x="0" y="131"/>
                    <a:pt x="36" y="112"/>
                    <a:pt x="26" y="75"/>
                  </a:cubicBezTo>
                  <a:cubicBezTo>
                    <a:pt x="17" y="39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0" name="Freeform 754">
              <a:extLst>
                <a:ext uri="{FF2B5EF4-FFF2-40B4-BE49-F238E27FC236}">
                  <a16:creationId xmlns:a16="http://schemas.microsoft.com/office/drawing/2014/main" id="{EAC2DAC1-3605-40DA-8075-0883A038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855"/>
              <a:ext cx="18" cy="34"/>
            </a:xfrm>
            <a:custGeom>
              <a:avLst/>
              <a:gdLst>
                <a:gd name="T0" fmla="*/ 3 w 35"/>
                <a:gd name="T1" fmla="*/ 0 h 68"/>
                <a:gd name="T2" fmla="*/ 3 w 35"/>
                <a:gd name="T3" fmla="*/ 6 h 68"/>
                <a:gd name="T4" fmla="*/ 0 w 35"/>
                <a:gd name="T5" fmla="*/ 9 h 68"/>
                <a:gd name="T6" fmla="*/ 3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2" y="0"/>
                  </a:moveTo>
                  <a:cubicBezTo>
                    <a:pt x="22" y="0"/>
                    <a:pt x="34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1" name="Freeform 755">
              <a:extLst>
                <a:ext uri="{FF2B5EF4-FFF2-40B4-BE49-F238E27FC236}">
                  <a16:creationId xmlns:a16="http://schemas.microsoft.com/office/drawing/2014/main" id="{BD2F598F-C7DE-4597-84BD-AF10A8C2F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760"/>
              <a:ext cx="32" cy="50"/>
            </a:xfrm>
            <a:custGeom>
              <a:avLst/>
              <a:gdLst>
                <a:gd name="T0" fmla="*/ 0 w 65"/>
                <a:gd name="T1" fmla="*/ 1 h 100"/>
                <a:gd name="T2" fmla="*/ 5 w 65"/>
                <a:gd name="T3" fmla="*/ 3 h 100"/>
                <a:gd name="T4" fmla="*/ 7 w 65"/>
                <a:gd name="T5" fmla="*/ 7 h 100"/>
                <a:gd name="T6" fmla="*/ 8 w 65"/>
                <a:gd name="T7" fmla="*/ 13 h 100"/>
                <a:gd name="T8" fmla="*/ 6 w 65"/>
                <a:gd name="T9" fmla="*/ 8 h 100"/>
                <a:gd name="T10" fmla="*/ 3 w 65"/>
                <a:gd name="T11" fmla="*/ 4 h 100"/>
                <a:gd name="T12" fmla="*/ 0 w 65"/>
                <a:gd name="T13" fmla="*/ 1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0">
                  <a:moveTo>
                    <a:pt x="1" y="7"/>
                  </a:moveTo>
                  <a:cubicBezTo>
                    <a:pt x="20" y="0"/>
                    <a:pt x="37" y="4"/>
                    <a:pt x="47" y="24"/>
                  </a:cubicBezTo>
                  <a:cubicBezTo>
                    <a:pt x="52" y="34"/>
                    <a:pt x="54" y="43"/>
                    <a:pt x="57" y="54"/>
                  </a:cubicBezTo>
                  <a:cubicBezTo>
                    <a:pt x="60" y="69"/>
                    <a:pt x="65" y="85"/>
                    <a:pt x="64" y="100"/>
                  </a:cubicBezTo>
                  <a:cubicBezTo>
                    <a:pt x="58" y="88"/>
                    <a:pt x="56" y="72"/>
                    <a:pt x="50" y="59"/>
                  </a:cubicBezTo>
                  <a:cubicBezTo>
                    <a:pt x="46" y="49"/>
                    <a:pt x="39" y="35"/>
                    <a:pt x="31" y="27"/>
                  </a:cubicBezTo>
                  <a:cubicBezTo>
                    <a:pt x="24" y="20"/>
                    <a:pt x="9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2" name="Freeform 756">
              <a:extLst>
                <a:ext uri="{FF2B5EF4-FFF2-40B4-BE49-F238E27FC236}">
                  <a16:creationId xmlns:a16="http://schemas.microsoft.com/office/drawing/2014/main" id="{8FEB2BAF-A854-4393-A4F6-1EB15C651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763"/>
              <a:ext cx="23" cy="33"/>
            </a:xfrm>
            <a:custGeom>
              <a:avLst/>
              <a:gdLst>
                <a:gd name="T0" fmla="*/ 0 w 47"/>
                <a:gd name="T1" fmla="*/ 0 h 67"/>
                <a:gd name="T2" fmla="*/ 4 w 47"/>
                <a:gd name="T3" fmla="*/ 2 h 67"/>
                <a:gd name="T4" fmla="*/ 5 w 47"/>
                <a:gd name="T5" fmla="*/ 5 h 67"/>
                <a:gd name="T6" fmla="*/ 5 w 47"/>
                <a:gd name="T7" fmla="*/ 8 h 67"/>
                <a:gd name="T8" fmla="*/ 3 w 47"/>
                <a:gd name="T9" fmla="*/ 2 h 67"/>
                <a:gd name="T10" fmla="*/ 0 w 47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7">
                  <a:moveTo>
                    <a:pt x="0" y="0"/>
                  </a:moveTo>
                  <a:cubicBezTo>
                    <a:pt x="14" y="4"/>
                    <a:pt x="24" y="6"/>
                    <a:pt x="32" y="21"/>
                  </a:cubicBezTo>
                  <a:cubicBezTo>
                    <a:pt x="36" y="28"/>
                    <a:pt x="38" y="35"/>
                    <a:pt x="40" y="42"/>
                  </a:cubicBezTo>
                  <a:cubicBezTo>
                    <a:pt x="43" y="50"/>
                    <a:pt x="47" y="59"/>
                    <a:pt x="46" y="67"/>
                  </a:cubicBezTo>
                  <a:cubicBezTo>
                    <a:pt x="42" y="50"/>
                    <a:pt x="38" y="30"/>
                    <a:pt x="26" y="17"/>
                  </a:cubicBezTo>
                  <a:cubicBezTo>
                    <a:pt x="21" y="11"/>
                    <a:pt x="9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3" name="Freeform 757">
              <a:extLst>
                <a:ext uri="{FF2B5EF4-FFF2-40B4-BE49-F238E27FC236}">
                  <a16:creationId xmlns:a16="http://schemas.microsoft.com/office/drawing/2014/main" id="{413856EB-A819-4A34-9FF6-1BB2629A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835"/>
              <a:ext cx="31" cy="58"/>
            </a:xfrm>
            <a:custGeom>
              <a:avLst/>
              <a:gdLst>
                <a:gd name="T0" fmla="*/ 4 w 63"/>
                <a:gd name="T1" fmla="*/ 1 h 116"/>
                <a:gd name="T2" fmla="*/ 5 w 63"/>
                <a:gd name="T3" fmla="*/ 15 h 116"/>
                <a:gd name="T4" fmla="*/ 0 w 63"/>
                <a:gd name="T5" fmla="*/ 14 h 116"/>
                <a:gd name="T6" fmla="*/ 2 w 63"/>
                <a:gd name="T7" fmla="*/ 11 h 116"/>
                <a:gd name="T8" fmla="*/ 2 w 63"/>
                <a:gd name="T9" fmla="*/ 7 h 116"/>
                <a:gd name="T10" fmla="*/ 4 w 63"/>
                <a:gd name="T11" fmla="*/ 1 h 116"/>
                <a:gd name="T12" fmla="*/ 4 w 6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6">
                  <a:moveTo>
                    <a:pt x="34" y="8"/>
                  </a:moveTo>
                  <a:cubicBezTo>
                    <a:pt x="37" y="21"/>
                    <a:pt x="63" y="116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7"/>
                  </a:cubicBezTo>
                  <a:cubicBezTo>
                    <a:pt x="23" y="76"/>
                    <a:pt x="22" y="65"/>
                    <a:pt x="22" y="54"/>
                  </a:cubicBezTo>
                  <a:cubicBezTo>
                    <a:pt x="21" y="47"/>
                    <a:pt x="19" y="0"/>
                    <a:pt x="34" y="8"/>
                  </a:cubicBezTo>
                  <a:cubicBezTo>
                    <a:pt x="34" y="9"/>
                    <a:pt x="34" y="9"/>
                    <a:pt x="34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4" name="Freeform 758">
              <a:extLst>
                <a:ext uri="{FF2B5EF4-FFF2-40B4-BE49-F238E27FC236}">
                  <a16:creationId xmlns:a16="http://schemas.microsoft.com/office/drawing/2014/main" id="{FFEE081E-0FD4-4BE5-B342-98C120180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747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6" y="0"/>
                  </a:moveTo>
                  <a:cubicBezTo>
                    <a:pt x="16" y="0"/>
                    <a:pt x="6" y="18"/>
                    <a:pt x="18" y="22"/>
                  </a:cubicBezTo>
                  <a:cubicBezTo>
                    <a:pt x="18" y="22"/>
                    <a:pt x="0" y="20"/>
                    <a:pt x="16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5" name="Freeform 759">
              <a:extLst>
                <a:ext uri="{FF2B5EF4-FFF2-40B4-BE49-F238E27FC236}">
                  <a16:creationId xmlns:a16="http://schemas.microsoft.com/office/drawing/2014/main" id="{F98C9760-4A18-4537-8638-44B85C982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756"/>
              <a:ext cx="11" cy="8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2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6" name="Freeform 760">
              <a:extLst>
                <a:ext uri="{FF2B5EF4-FFF2-40B4-BE49-F238E27FC236}">
                  <a16:creationId xmlns:a16="http://schemas.microsoft.com/office/drawing/2014/main" id="{EE277468-73A4-4B26-8C64-407F88D5D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783"/>
              <a:ext cx="10" cy="11"/>
            </a:xfrm>
            <a:custGeom>
              <a:avLst/>
              <a:gdLst>
                <a:gd name="T0" fmla="*/ 1 w 20"/>
                <a:gd name="T1" fmla="*/ 2 h 21"/>
                <a:gd name="T2" fmla="*/ 2 w 20"/>
                <a:gd name="T3" fmla="*/ 3 h 21"/>
                <a:gd name="T4" fmla="*/ 3 w 20"/>
                <a:gd name="T5" fmla="*/ 1 h 21"/>
                <a:gd name="T6" fmla="*/ 1 w 20"/>
                <a:gd name="T7" fmla="*/ 1 h 21"/>
                <a:gd name="T8" fmla="*/ 1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" y="12"/>
                  </a:moveTo>
                  <a:cubicBezTo>
                    <a:pt x="3" y="18"/>
                    <a:pt x="8" y="21"/>
                    <a:pt x="12" y="20"/>
                  </a:cubicBezTo>
                  <a:cubicBezTo>
                    <a:pt x="17" y="19"/>
                    <a:pt x="20" y="14"/>
                    <a:pt x="19" y="8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7" name="Freeform 761">
              <a:extLst>
                <a:ext uri="{FF2B5EF4-FFF2-40B4-BE49-F238E27FC236}">
                  <a16:creationId xmlns:a16="http://schemas.microsoft.com/office/drawing/2014/main" id="{FF41580A-12F5-4371-B342-F5DBC8435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799"/>
              <a:ext cx="7" cy="6"/>
            </a:xfrm>
            <a:custGeom>
              <a:avLst/>
              <a:gdLst>
                <a:gd name="T0" fmla="*/ 0 w 13"/>
                <a:gd name="T1" fmla="*/ 1 h 11"/>
                <a:gd name="T2" fmla="*/ 1 w 13"/>
                <a:gd name="T3" fmla="*/ 2 h 11"/>
                <a:gd name="T4" fmla="*/ 2 w 13"/>
                <a:gd name="T5" fmla="*/ 1 h 11"/>
                <a:gd name="T6" fmla="*/ 1 w 13"/>
                <a:gd name="T7" fmla="*/ 0 h 11"/>
                <a:gd name="T8" fmla="*/ 0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10"/>
                    <a:pt x="4" y="11"/>
                    <a:pt x="8" y="11"/>
                  </a:cubicBezTo>
                  <a:cubicBezTo>
                    <a:pt x="11" y="10"/>
                    <a:pt x="13" y="7"/>
                    <a:pt x="12" y="4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8" name="Freeform 762">
              <a:extLst>
                <a:ext uri="{FF2B5EF4-FFF2-40B4-BE49-F238E27FC236}">
                  <a16:creationId xmlns:a16="http://schemas.microsoft.com/office/drawing/2014/main" id="{E7004CD7-DB0B-4D5F-8879-EB129D08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745"/>
              <a:ext cx="16" cy="13"/>
            </a:xfrm>
            <a:custGeom>
              <a:avLst/>
              <a:gdLst>
                <a:gd name="T0" fmla="*/ 1 w 31"/>
                <a:gd name="T1" fmla="*/ 4 h 26"/>
                <a:gd name="T2" fmla="*/ 1 w 31"/>
                <a:gd name="T3" fmla="*/ 3 h 26"/>
                <a:gd name="T4" fmla="*/ 1 w 31"/>
                <a:gd name="T5" fmla="*/ 2 h 26"/>
                <a:gd name="T6" fmla="*/ 2 w 31"/>
                <a:gd name="T7" fmla="*/ 1 h 26"/>
                <a:gd name="T8" fmla="*/ 4 w 31"/>
                <a:gd name="T9" fmla="*/ 2 h 26"/>
                <a:gd name="T10" fmla="*/ 2 w 31"/>
                <a:gd name="T11" fmla="*/ 3 h 26"/>
                <a:gd name="T12" fmla="*/ 1 w 31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8" y="25"/>
                  </a:moveTo>
                  <a:cubicBezTo>
                    <a:pt x="3" y="26"/>
                    <a:pt x="2" y="25"/>
                    <a:pt x="1" y="20"/>
                  </a:cubicBezTo>
                  <a:cubicBezTo>
                    <a:pt x="0" y="17"/>
                    <a:pt x="0" y="13"/>
                    <a:pt x="1" y="11"/>
                  </a:cubicBezTo>
                  <a:cubicBezTo>
                    <a:pt x="3" y="7"/>
                    <a:pt x="8" y="7"/>
                    <a:pt x="12" y="7"/>
                  </a:cubicBezTo>
                  <a:cubicBezTo>
                    <a:pt x="19" y="7"/>
                    <a:pt x="31" y="0"/>
                    <a:pt x="26" y="12"/>
                  </a:cubicBezTo>
                  <a:cubicBezTo>
                    <a:pt x="24" y="16"/>
                    <a:pt x="16" y="23"/>
                    <a:pt x="11" y="24"/>
                  </a:cubicBezTo>
                  <a:cubicBezTo>
                    <a:pt x="10" y="24"/>
                    <a:pt x="9" y="25"/>
                    <a:pt x="8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9" name="Freeform 763">
              <a:extLst>
                <a:ext uri="{FF2B5EF4-FFF2-40B4-BE49-F238E27FC236}">
                  <a16:creationId xmlns:a16="http://schemas.microsoft.com/office/drawing/2014/main" id="{9C4D7510-FBE1-48ED-A701-EF8707E7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756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1 h 21"/>
                <a:gd name="T4" fmla="*/ 3 w 30"/>
                <a:gd name="T5" fmla="*/ 2 h 21"/>
                <a:gd name="T6" fmla="*/ 2 w 30"/>
                <a:gd name="T7" fmla="*/ 2 h 21"/>
                <a:gd name="T8" fmla="*/ 1 w 30"/>
                <a:gd name="T9" fmla="*/ 2 h 21"/>
                <a:gd name="T10" fmla="*/ 1 w 30"/>
                <a:gd name="T11" fmla="*/ 1 h 21"/>
                <a:gd name="T12" fmla="*/ 1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19" y="0"/>
                  </a:moveTo>
                  <a:cubicBezTo>
                    <a:pt x="23" y="1"/>
                    <a:pt x="30" y="6"/>
                    <a:pt x="30" y="11"/>
                  </a:cubicBezTo>
                  <a:cubicBezTo>
                    <a:pt x="29" y="16"/>
                    <a:pt x="23" y="18"/>
                    <a:pt x="19" y="19"/>
                  </a:cubicBezTo>
                  <a:cubicBezTo>
                    <a:pt x="17" y="20"/>
                    <a:pt x="15" y="20"/>
                    <a:pt x="13" y="21"/>
                  </a:cubicBezTo>
                  <a:cubicBezTo>
                    <a:pt x="9" y="21"/>
                    <a:pt x="6" y="20"/>
                    <a:pt x="4" y="18"/>
                  </a:cubicBezTo>
                  <a:cubicBezTo>
                    <a:pt x="1" y="15"/>
                    <a:pt x="0" y="13"/>
                    <a:pt x="2" y="9"/>
                  </a:cubicBezTo>
                  <a:cubicBezTo>
                    <a:pt x="3" y="6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0" name="Freeform 764">
              <a:extLst>
                <a:ext uri="{FF2B5EF4-FFF2-40B4-BE49-F238E27FC236}">
                  <a16:creationId xmlns:a16="http://schemas.microsoft.com/office/drawing/2014/main" id="{D3862137-3F2C-49AB-93E1-B69EDADE0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1"/>
              <a:ext cx="113" cy="171"/>
            </a:xfrm>
            <a:custGeom>
              <a:avLst/>
              <a:gdLst>
                <a:gd name="T0" fmla="*/ 4 w 229"/>
                <a:gd name="T1" fmla="*/ 32 h 345"/>
                <a:gd name="T2" fmla="*/ 15 w 229"/>
                <a:gd name="T3" fmla="*/ 41 h 345"/>
                <a:gd name="T4" fmla="*/ 19 w 229"/>
                <a:gd name="T5" fmla="*/ 41 h 345"/>
                <a:gd name="T6" fmla="*/ 26 w 229"/>
                <a:gd name="T7" fmla="*/ 28 h 345"/>
                <a:gd name="T8" fmla="*/ 24 w 229"/>
                <a:gd name="T9" fmla="*/ 11 h 345"/>
                <a:gd name="T10" fmla="*/ 12 w 229"/>
                <a:gd name="T11" fmla="*/ 0 h 345"/>
                <a:gd name="T12" fmla="*/ 8 w 229"/>
                <a:gd name="T13" fmla="*/ 1 h 345"/>
                <a:gd name="T14" fmla="*/ 1 w 229"/>
                <a:gd name="T15" fmla="*/ 15 h 345"/>
                <a:gd name="T16" fmla="*/ 4 w 229"/>
                <a:gd name="T17" fmla="*/ 32 h 3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345">
                  <a:moveTo>
                    <a:pt x="32" y="265"/>
                  </a:moveTo>
                  <a:cubicBezTo>
                    <a:pt x="42" y="319"/>
                    <a:pt x="82" y="345"/>
                    <a:pt x="125" y="338"/>
                  </a:cubicBezTo>
                  <a:cubicBezTo>
                    <a:pt x="156" y="333"/>
                    <a:pt x="156" y="333"/>
                    <a:pt x="156" y="333"/>
                  </a:cubicBezTo>
                  <a:cubicBezTo>
                    <a:pt x="199" y="326"/>
                    <a:pt x="229" y="288"/>
                    <a:pt x="219" y="234"/>
                  </a:cubicBezTo>
                  <a:cubicBezTo>
                    <a:pt x="196" y="92"/>
                    <a:pt x="196" y="92"/>
                    <a:pt x="196" y="92"/>
                  </a:cubicBezTo>
                  <a:cubicBezTo>
                    <a:pt x="187" y="38"/>
                    <a:pt x="144" y="0"/>
                    <a:pt x="101" y="7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27" y="20"/>
                    <a:pt x="0" y="70"/>
                    <a:pt x="9" y="124"/>
                  </a:cubicBezTo>
                  <a:lnTo>
                    <a:pt x="32" y="26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1" name="Freeform 765">
              <a:extLst>
                <a:ext uri="{FF2B5EF4-FFF2-40B4-BE49-F238E27FC236}">
                  <a16:creationId xmlns:a16="http://schemas.microsoft.com/office/drawing/2014/main" id="{15F96CA3-6FBE-4943-8DA4-98CE3FE2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914"/>
              <a:ext cx="85" cy="147"/>
            </a:xfrm>
            <a:custGeom>
              <a:avLst/>
              <a:gdLst>
                <a:gd name="T0" fmla="*/ 4 w 172"/>
                <a:gd name="T1" fmla="*/ 36 h 297"/>
                <a:gd name="T2" fmla="*/ 4 w 172"/>
                <a:gd name="T3" fmla="*/ 32 h 297"/>
                <a:gd name="T4" fmla="*/ 1 w 172"/>
                <a:gd name="T5" fmla="*/ 14 h 297"/>
                <a:gd name="T6" fmla="*/ 8 w 172"/>
                <a:gd name="T7" fmla="*/ 1 h 297"/>
                <a:gd name="T8" fmla="*/ 12 w 172"/>
                <a:gd name="T9" fmla="*/ 0 h 297"/>
                <a:gd name="T10" fmla="*/ 16 w 172"/>
                <a:gd name="T11" fmla="*/ 6 h 297"/>
                <a:gd name="T12" fmla="*/ 20 w 172"/>
                <a:gd name="T13" fmla="*/ 26 h 297"/>
                <a:gd name="T14" fmla="*/ 16 w 172"/>
                <a:gd name="T15" fmla="*/ 33 h 297"/>
                <a:gd name="T16" fmla="*/ 4 w 172"/>
                <a:gd name="T17" fmla="*/ 36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97">
                  <a:moveTo>
                    <a:pt x="37" y="297"/>
                  </a:moveTo>
                  <a:cubicBezTo>
                    <a:pt x="30" y="285"/>
                    <a:pt x="35" y="276"/>
                    <a:pt x="32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7" y="16"/>
                    <a:pt x="71" y="9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26" y="0"/>
                    <a:pt x="135" y="54"/>
                  </a:cubicBezTo>
                  <a:cubicBezTo>
                    <a:pt x="145" y="108"/>
                    <a:pt x="162" y="212"/>
                    <a:pt x="162" y="212"/>
                  </a:cubicBezTo>
                  <a:cubicBezTo>
                    <a:pt x="162" y="212"/>
                    <a:pt x="172" y="250"/>
                    <a:pt x="133" y="268"/>
                  </a:cubicBezTo>
                  <a:cubicBezTo>
                    <a:pt x="93" y="285"/>
                    <a:pt x="42" y="272"/>
                    <a:pt x="37" y="297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2" name="Freeform 766">
              <a:extLst>
                <a:ext uri="{FF2B5EF4-FFF2-40B4-BE49-F238E27FC236}">
                  <a16:creationId xmlns:a16="http://schemas.microsoft.com/office/drawing/2014/main" id="{E9B3AF65-2E44-4309-828B-7732744DC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2"/>
              <a:ext cx="85" cy="150"/>
            </a:xfrm>
            <a:custGeom>
              <a:avLst/>
              <a:gdLst>
                <a:gd name="T0" fmla="*/ 5 w 172"/>
                <a:gd name="T1" fmla="*/ 37 h 301"/>
                <a:gd name="T2" fmla="*/ 4 w 172"/>
                <a:gd name="T3" fmla="*/ 32 h 301"/>
                <a:gd name="T4" fmla="*/ 1 w 172"/>
                <a:gd name="T5" fmla="*/ 15 h 301"/>
                <a:gd name="T6" fmla="*/ 8 w 172"/>
                <a:gd name="T7" fmla="*/ 1 h 301"/>
                <a:gd name="T8" fmla="*/ 12 w 172"/>
                <a:gd name="T9" fmla="*/ 0 h 301"/>
                <a:gd name="T10" fmla="*/ 16 w 172"/>
                <a:gd name="T11" fmla="*/ 6 h 301"/>
                <a:gd name="T12" fmla="*/ 20 w 172"/>
                <a:gd name="T13" fmla="*/ 26 h 301"/>
                <a:gd name="T14" fmla="*/ 16 w 172"/>
                <a:gd name="T15" fmla="*/ 33 h 301"/>
                <a:gd name="T16" fmla="*/ 5 w 172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01">
                  <a:moveTo>
                    <a:pt x="47" y="301"/>
                  </a:moveTo>
                  <a:cubicBezTo>
                    <a:pt x="40" y="290"/>
                    <a:pt x="35" y="276"/>
                    <a:pt x="33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8" y="16"/>
                    <a:pt x="71" y="9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27" y="0"/>
                    <a:pt x="136" y="54"/>
                  </a:cubicBezTo>
                  <a:cubicBezTo>
                    <a:pt x="145" y="108"/>
                    <a:pt x="162" y="211"/>
                    <a:pt x="162" y="211"/>
                  </a:cubicBezTo>
                  <a:cubicBezTo>
                    <a:pt x="162" y="211"/>
                    <a:pt x="172" y="250"/>
                    <a:pt x="133" y="267"/>
                  </a:cubicBezTo>
                  <a:cubicBezTo>
                    <a:pt x="93" y="285"/>
                    <a:pt x="53" y="277"/>
                    <a:pt x="47" y="301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3" name="Freeform 767">
              <a:extLst>
                <a:ext uri="{FF2B5EF4-FFF2-40B4-BE49-F238E27FC236}">
                  <a16:creationId xmlns:a16="http://schemas.microsoft.com/office/drawing/2014/main" id="{61A5049E-B121-404F-B99E-082E226DB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052"/>
              <a:ext cx="66" cy="28"/>
            </a:xfrm>
            <a:custGeom>
              <a:avLst/>
              <a:gdLst>
                <a:gd name="T0" fmla="*/ 1 w 132"/>
                <a:gd name="T1" fmla="*/ 5 h 56"/>
                <a:gd name="T2" fmla="*/ 9 w 132"/>
                <a:gd name="T3" fmla="*/ 7 h 56"/>
                <a:gd name="T4" fmla="*/ 17 w 132"/>
                <a:gd name="T5" fmla="*/ 3 h 56"/>
                <a:gd name="T6" fmla="*/ 8 w 132"/>
                <a:gd name="T7" fmla="*/ 1 h 56"/>
                <a:gd name="T8" fmla="*/ 1 w 132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6">
                  <a:moveTo>
                    <a:pt x="2" y="39"/>
                  </a:moveTo>
                  <a:cubicBezTo>
                    <a:pt x="4" y="51"/>
                    <a:pt x="35" y="56"/>
                    <a:pt x="70" y="50"/>
                  </a:cubicBezTo>
                  <a:cubicBezTo>
                    <a:pt x="105" y="45"/>
                    <a:pt x="132" y="30"/>
                    <a:pt x="130" y="18"/>
                  </a:cubicBezTo>
                  <a:cubicBezTo>
                    <a:pt x="128" y="5"/>
                    <a:pt x="98" y="0"/>
                    <a:pt x="62" y="6"/>
                  </a:cubicBezTo>
                  <a:cubicBezTo>
                    <a:pt x="27" y="12"/>
                    <a:pt x="0" y="27"/>
                    <a:pt x="2" y="3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4" name="Freeform 768">
              <a:extLst>
                <a:ext uri="{FF2B5EF4-FFF2-40B4-BE49-F238E27FC236}">
                  <a16:creationId xmlns:a16="http://schemas.microsoft.com/office/drawing/2014/main" id="{01D6E4B9-6B05-4562-A95F-C0F44B0B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3040"/>
              <a:ext cx="52" cy="19"/>
            </a:xfrm>
            <a:custGeom>
              <a:avLst/>
              <a:gdLst>
                <a:gd name="T0" fmla="*/ 9 w 105"/>
                <a:gd name="T1" fmla="*/ 5 h 37"/>
                <a:gd name="T2" fmla="*/ 0 w 105"/>
                <a:gd name="T3" fmla="*/ 4 h 37"/>
                <a:gd name="T4" fmla="*/ 9 w 105"/>
                <a:gd name="T5" fmla="*/ 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7">
                  <a:moveTo>
                    <a:pt x="76" y="37"/>
                  </a:moveTo>
                  <a:cubicBezTo>
                    <a:pt x="76" y="37"/>
                    <a:pt x="72" y="14"/>
                    <a:pt x="0" y="26"/>
                  </a:cubicBezTo>
                  <a:cubicBezTo>
                    <a:pt x="0" y="26"/>
                    <a:pt x="105" y="0"/>
                    <a:pt x="76" y="37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5" name="Freeform 769">
              <a:extLst>
                <a:ext uri="{FF2B5EF4-FFF2-40B4-BE49-F238E27FC236}">
                  <a16:creationId xmlns:a16="http://schemas.microsoft.com/office/drawing/2014/main" id="{08E70C17-B38E-44D3-8F4E-E3320EEBB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048"/>
              <a:ext cx="35" cy="17"/>
            </a:xfrm>
            <a:custGeom>
              <a:avLst/>
              <a:gdLst>
                <a:gd name="T0" fmla="*/ 5 w 69"/>
                <a:gd name="T1" fmla="*/ 5 h 34"/>
                <a:gd name="T2" fmla="*/ 0 w 69"/>
                <a:gd name="T3" fmla="*/ 1 h 34"/>
                <a:gd name="T4" fmla="*/ 5 w 69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4">
                  <a:moveTo>
                    <a:pt x="40" y="34"/>
                  </a:moveTo>
                  <a:cubicBezTo>
                    <a:pt x="40" y="34"/>
                    <a:pt x="61" y="5"/>
                    <a:pt x="0" y="5"/>
                  </a:cubicBezTo>
                  <a:cubicBezTo>
                    <a:pt x="0" y="5"/>
                    <a:pt x="69" y="0"/>
                    <a:pt x="4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6" name="Freeform 770">
              <a:extLst>
                <a:ext uri="{FF2B5EF4-FFF2-40B4-BE49-F238E27FC236}">
                  <a16:creationId xmlns:a16="http://schemas.microsoft.com/office/drawing/2014/main" id="{8843AA0D-9F42-4835-BFBE-DEC682104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982"/>
              <a:ext cx="22" cy="64"/>
            </a:xfrm>
            <a:custGeom>
              <a:avLst/>
              <a:gdLst>
                <a:gd name="T0" fmla="*/ 3 w 45"/>
                <a:gd name="T1" fmla="*/ 0 h 130"/>
                <a:gd name="T2" fmla="*/ 4 w 45"/>
                <a:gd name="T3" fmla="*/ 9 h 130"/>
                <a:gd name="T4" fmla="*/ 0 w 45"/>
                <a:gd name="T5" fmla="*/ 16 h 130"/>
                <a:gd name="T6" fmla="*/ 3 w 45"/>
                <a:gd name="T7" fmla="*/ 9 h 130"/>
                <a:gd name="T8" fmla="*/ 3 w 4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0">
                  <a:moveTo>
                    <a:pt x="25" y="0"/>
                  </a:moveTo>
                  <a:cubicBezTo>
                    <a:pt x="25" y="2"/>
                    <a:pt x="37" y="77"/>
                    <a:pt x="37" y="77"/>
                  </a:cubicBezTo>
                  <a:cubicBezTo>
                    <a:pt x="37" y="77"/>
                    <a:pt x="45" y="116"/>
                    <a:pt x="0" y="130"/>
                  </a:cubicBezTo>
                  <a:cubicBezTo>
                    <a:pt x="0" y="130"/>
                    <a:pt x="36" y="112"/>
                    <a:pt x="29" y="75"/>
                  </a:cubicBezTo>
                  <a:cubicBezTo>
                    <a:pt x="21" y="39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7" name="Freeform 771">
              <a:extLst>
                <a:ext uri="{FF2B5EF4-FFF2-40B4-BE49-F238E27FC236}">
                  <a16:creationId xmlns:a16="http://schemas.microsoft.com/office/drawing/2014/main" id="{B8769E91-5113-4206-8EF2-187A2B27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012"/>
              <a:ext cx="17" cy="32"/>
            </a:xfrm>
            <a:custGeom>
              <a:avLst/>
              <a:gdLst>
                <a:gd name="T0" fmla="*/ 3 w 36"/>
                <a:gd name="T1" fmla="*/ 0 h 66"/>
                <a:gd name="T2" fmla="*/ 2 w 36"/>
                <a:gd name="T3" fmla="*/ 5 h 66"/>
                <a:gd name="T4" fmla="*/ 0 w 36"/>
                <a:gd name="T5" fmla="*/ 8 h 66"/>
                <a:gd name="T6" fmla="*/ 3 w 36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6">
                  <a:moveTo>
                    <a:pt x="25" y="0"/>
                  </a:moveTo>
                  <a:cubicBezTo>
                    <a:pt x="25" y="0"/>
                    <a:pt x="35" y="31"/>
                    <a:pt x="21" y="47"/>
                  </a:cubicBezTo>
                  <a:cubicBezTo>
                    <a:pt x="7" y="64"/>
                    <a:pt x="0" y="66"/>
                    <a:pt x="0" y="66"/>
                  </a:cubicBezTo>
                  <a:cubicBezTo>
                    <a:pt x="0" y="66"/>
                    <a:pt x="36" y="47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8" name="Freeform 772">
              <a:extLst>
                <a:ext uri="{FF2B5EF4-FFF2-40B4-BE49-F238E27FC236}">
                  <a16:creationId xmlns:a16="http://schemas.microsoft.com/office/drawing/2014/main" id="{358628B0-CEA3-4A41-9700-D8AE2699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914"/>
              <a:ext cx="31" cy="51"/>
            </a:xfrm>
            <a:custGeom>
              <a:avLst/>
              <a:gdLst>
                <a:gd name="T0" fmla="*/ 1 w 62"/>
                <a:gd name="T1" fmla="*/ 0 h 103"/>
                <a:gd name="T2" fmla="*/ 6 w 62"/>
                <a:gd name="T3" fmla="*/ 3 h 103"/>
                <a:gd name="T4" fmla="*/ 7 w 62"/>
                <a:gd name="T5" fmla="*/ 7 h 103"/>
                <a:gd name="T6" fmla="*/ 8 w 62"/>
                <a:gd name="T7" fmla="*/ 12 h 103"/>
                <a:gd name="T8" fmla="*/ 6 w 62"/>
                <a:gd name="T9" fmla="*/ 7 h 103"/>
                <a:gd name="T10" fmla="*/ 4 w 62"/>
                <a:gd name="T11" fmla="*/ 3 h 103"/>
                <a:gd name="T12" fmla="*/ 0 w 62"/>
                <a:gd name="T13" fmla="*/ 1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03">
                  <a:moveTo>
                    <a:pt x="1" y="7"/>
                  </a:moveTo>
                  <a:cubicBezTo>
                    <a:pt x="21" y="0"/>
                    <a:pt x="38" y="6"/>
                    <a:pt x="47" y="26"/>
                  </a:cubicBezTo>
                  <a:cubicBezTo>
                    <a:pt x="51" y="36"/>
                    <a:pt x="53" y="45"/>
                    <a:pt x="55" y="56"/>
                  </a:cubicBezTo>
                  <a:cubicBezTo>
                    <a:pt x="57" y="71"/>
                    <a:pt x="62" y="88"/>
                    <a:pt x="60" y="103"/>
                  </a:cubicBezTo>
                  <a:cubicBezTo>
                    <a:pt x="55" y="90"/>
                    <a:pt x="54" y="74"/>
                    <a:pt x="48" y="61"/>
                  </a:cubicBezTo>
                  <a:cubicBezTo>
                    <a:pt x="44" y="50"/>
                    <a:pt x="38" y="37"/>
                    <a:pt x="31" y="28"/>
                  </a:cubicBezTo>
                  <a:cubicBezTo>
                    <a:pt x="24" y="21"/>
                    <a:pt x="10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9" name="Freeform 773">
              <a:extLst>
                <a:ext uri="{FF2B5EF4-FFF2-40B4-BE49-F238E27FC236}">
                  <a16:creationId xmlns:a16="http://schemas.microsoft.com/office/drawing/2014/main" id="{38DB94CE-807D-4BAF-AA5A-65D7E1D9C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917"/>
              <a:ext cx="23" cy="35"/>
            </a:xfrm>
            <a:custGeom>
              <a:avLst/>
              <a:gdLst>
                <a:gd name="T0" fmla="*/ 0 w 45"/>
                <a:gd name="T1" fmla="*/ 0 h 70"/>
                <a:gd name="T2" fmla="*/ 4 w 45"/>
                <a:gd name="T3" fmla="*/ 3 h 70"/>
                <a:gd name="T4" fmla="*/ 5 w 45"/>
                <a:gd name="T5" fmla="*/ 6 h 70"/>
                <a:gd name="T6" fmla="*/ 6 w 45"/>
                <a:gd name="T7" fmla="*/ 9 h 70"/>
                <a:gd name="T8" fmla="*/ 4 w 45"/>
                <a:gd name="T9" fmla="*/ 3 h 70"/>
                <a:gd name="T10" fmla="*/ 1 w 45"/>
                <a:gd name="T11" fmla="*/ 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70">
                  <a:moveTo>
                    <a:pt x="0" y="0"/>
                  </a:moveTo>
                  <a:cubicBezTo>
                    <a:pt x="15" y="5"/>
                    <a:pt x="24" y="8"/>
                    <a:pt x="32" y="22"/>
                  </a:cubicBezTo>
                  <a:cubicBezTo>
                    <a:pt x="35" y="30"/>
                    <a:pt x="37" y="37"/>
                    <a:pt x="39" y="45"/>
                  </a:cubicBezTo>
                  <a:cubicBezTo>
                    <a:pt x="41" y="52"/>
                    <a:pt x="45" y="62"/>
                    <a:pt x="43" y="70"/>
                  </a:cubicBezTo>
                  <a:cubicBezTo>
                    <a:pt x="40" y="53"/>
                    <a:pt x="37" y="32"/>
                    <a:pt x="26" y="18"/>
                  </a:cubicBezTo>
                  <a:cubicBezTo>
                    <a:pt x="21" y="12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0" name="Freeform 774">
              <a:extLst>
                <a:ext uri="{FF2B5EF4-FFF2-40B4-BE49-F238E27FC236}">
                  <a16:creationId xmlns:a16="http://schemas.microsoft.com/office/drawing/2014/main" id="{1F09A5DF-CE24-4D4F-93EE-82CA84F85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992"/>
              <a:ext cx="31" cy="59"/>
            </a:xfrm>
            <a:custGeom>
              <a:avLst/>
              <a:gdLst>
                <a:gd name="T0" fmla="*/ 5 w 62"/>
                <a:gd name="T1" fmla="*/ 1 h 119"/>
                <a:gd name="T2" fmla="*/ 6 w 62"/>
                <a:gd name="T3" fmla="*/ 14 h 119"/>
                <a:gd name="T4" fmla="*/ 0 w 62"/>
                <a:gd name="T5" fmla="*/ 13 h 119"/>
                <a:gd name="T6" fmla="*/ 3 w 62"/>
                <a:gd name="T7" fmla="*/ 10 h 119"/>
                <a:gd name="T8" fmla="*/ 3 w 62"/>
                <a:gd name="T9" fmla="*/ 6 h 119"/>
                <a:gd name="T10" fmla="*/ 5 w 62"/>
                <a:gd name="T11" fmla="*/ 1 h 119"/>
                <a:gd name="T12" fmla="*/ 5 w 62"/>
                <a:gd name="T13" fmla="*/ 1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9">
                  <a:moveTo>
                    <a:pt x="39" y="9"/>
                  </a:moveTo>
                  <a:cubicBezTo>
                    <a:pt x="41" y="23"/>
                    <a:pt x="62" y="119"/>
                    <a:pt x="41" y="116"/>
                  </a:cubicBezTo>
                  <a:cubicBezTo>
                    <a:pt x="38" y="103"/>
                    <a:pt x="9" y="113"/>
                    <a:pt x="0" y="107"/>
                  </a:cubicBezTo>
                  <a:cubicBezTo>
                    <a:pt x="4" y="99"/>
                    <a:pt x="13" y="95"/>
                    <a:pt x="18" y="87"/>
                  </a:cubicBezTo>
                  <a:cubicBezTo>
                    <a:pt x="24" y="76"/>
                    <a:pt x="24" y="65"/>
                    <a:pt x="24" y="54"/>
                  </a:cubicBezTo>
                  <a:cubicBezTo>
                    <a:pt x="24" y="47"/>
                    <a:pt x="24" y="0"/>
                    <a:pt x="39" y="9"/>
                  </a:cubicBezTo>
                  <a:cubicBezTo>
                    <a:pt x="39" y="10"/>
                    <a:pt x="39" y="10"/>
                    <a:pt x="39" y="11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1" name="Freeform 775">
              <a:extLst>
                <a:ext uri="{FF2B5EF4-FFF2-40B4-BE49-F238E27FC236}">
                  <a16:creationId xmlns:a16="http://schemas.microsoft.com/office/drawing/2014/main" id="{C0418B7E-5882-4F31-A118-30AA8902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902"/>
              <a:ext cx="9" cy="11"/>
            </a:xfrm>
            <a:custGeom>
              <a:avLst/>
              <a:gdLst>
                <a:gd name="T0" fmla="*/ 3 w 18"/>
                <a:gd name="T1" fmla="*/ 0 h 22"/>
                <a:gd name="T2" fmla="*/ 3 w 18"/>
                <a:gd name="T3" fmla="*/ 3 h 22"/>
                <a:gd name="T4" fmla="*/ 3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7" y="0"/>
                  </a:moveTo>
                  <a:cubicBezTo>
                    <a:pt x="17" y="0"/>
                    <a:pt x="7" y="18"/>
                    <a:pt x="18" y="22"/>
                  </a:cubicBezTo>
                  <a:cubicBezTo>
                    <a:pt x="18" y="22"/>
                    <a:pt x="0" y="20"/>
                    <a:pt x="17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2" name="Freeform 776">
              <a:extLst>
                <a:ext uri="{FF2B5EF4-FFF2-40B4-BE49-F238E27FC236}">
                  <a16:creationId xmlns:a16="http://schemas.microsoft.com/office/drawing/2014/main" id="{45E99E10-1294-4B27-9F45-2AA871C4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909"/>
              <a:ext cx="10" cy="9"/>
            </a:xfrm>
            <a:custGeom>
              <a:avLst/>
              <a:gdLst>
                <a:gd name="T0" fmla="*/ 0 w 21"/>
                <a:gd name="T1" fmla="*/ 0 h 18"/>
                <a:gd name="T2" fmla="*/ 0 w 21"/>
                <a:gd name="T3" fmla="*/ 3 h 18"/>
                <a:gd name="T4" fmla="*/ 0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0" y="0"/>
                  </a:moveTo>
                  <a:cubicBezTo>
                    <a:pt x="0" y="0"/>
                    <a:pt x="13" y="10"/>
                    <a:pt x="6" y="18"/>
                  </a:cubicBezTo>
                  <a:cubicBezTo>
                    <a:pt x="6" y="18"/>
                    <a:pt x="21" y="11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3" name="Freeform 777">
              <a:extLst>
                <a:ext uri="{FF2B5EF4-FFF2-40B4-BE49-F238E27FC236}">
                  <a16:creationId xmlns:a16="http://schemas.microsoft.com/office/drawing/2014/main" id="{0E3C5EFC-33CC-4413-BFD4-18465EBA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936"/>
              <a:ext cx="9" cy="11"/>
            </a:xfrm>
            <a:custGeom>
              <a:avLst/>
              <a:gdLst>
                <a:gd name="T0" fmla="*/ 0 w 19"/>
                <a:gd name="T1" fmla="*/ 2 h 21"/>
                <a:gd name="T2" fmla="*/ 1 w 19"/>
                <a:gd name="T3" fmla="*/ 3 h 21"/>
                <a:gd name="T4" fmla="*/ 2 w 19"/>
                <a:gd name="T5" fmla="*/ 2 h 21"/>
                <a:gd name="T6" fmla="*/ 1 w 19"/>
                <a:gd name="T7" fmla="*/ 1 h 21"/>
                <a:gd name="T8" fmla="*/ 0 w 19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0" y="12"/>
                  </a:moveTo>
                  <a:cubicBezTo>
                    <a:pt x="1" y="17"/>
                    <a:pt x="6" y="21"/>
                    <a:pt x="11" y="20"/>
                  </a:cubicBezTo>
                  <a:cubicBezTo>
                    <a:pt x="16" y="19"/>
                    <a:pt x="19" y="14"/>
                    <a:pt x="18" y="9"/>
                  </a:cubicBezTo>
                  <a:cubicBezTo>
                    <a:pt x="17" y="4"/>
                    <a:pt x="13" y="0"/>
                    <a:pt x="8" y="1"/>
                  </a:cubicBezTo>
                  <a:cubicBezTo>
                    <a:pt x="3" y="1"/>
                    <a:pt x="0" y="6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4" name="Freeform 778">
              <a:extLst>
                <a:ext uri="{FF2B5EF4-FFF2-40B4-BE49-F238E27FC236}">
                  <a16:creationId xmlns:a16="http://schemas.microsoft.com/office/drawing/2014/main" id="{3788941F-8452-4796-8E68-D6D99EB8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52"/>
              <a:ext cx="6" cy="5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1 h 11"/>
                <a:gd name="T4" fmla="*/ 1 w 13"/>
                <a:gd name="T5" fmla="*/ 0 h 11"/>
                <a:gd name="T6" fmla="*/ 0 w 13"/>
                <a:gd name="T7" fmla="*/ 0 h 11"/>
                <a:gd name="T8" fmla="*/ 0 w 1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9"/>
                    <a:pt x="4" y="11"/>
                    <a:pt x="7" y="11"/>
                  </a:cubicBezTo>
                  <a:cubicBezTo>
                    <a:pt x="10" y="10"/>
                    <a:pt x="13" y="7"/>
                    <a:pt x="12" y="5"/>
                  </a:cubicBezTo>
                  <a:cubicBezTo>
                    <a:pt x="12" y="2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5" name="Freeform 779">
              <a:extLst>
                <a:ext uri="{FF2B5EF4-FFF2-40B4-BE49-F238E27FC236}">
                  <a16:creationId xmlns:a16="http://schemas.microsoft.com/office/drawing/2014/main" id="{DC3088DE-C35B-4341-AC2B-B0BCD26EC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901"/>
              <a:ext cx="16" cy="13"/>
            </a:xfrm>
            <a:custGeom>
              <a:avLst/>
              <a:gdLst>
                <a:gd name="T0" fmla="*/ 1 w 33"/>
                <a:gd name="T1" fmla="*/ 4 h 26"/>
                <a:gd name="T2" fmla="*/ 0 w 33"/>
                <a:gd name="T3" fmla="*/ 2 h 26"/>
                <a:gd name="T4" fmla="*/ 0 w 33"/>
                <a:gd name="T5" fmla="*/ 1 h 26"/>
                <a:gd name="T6" fmla="*/ 1 w 33"/>
                <a:gd name="T7" fmla="*/ 1 h 26"/>
                <a:gd name="T8" fmla="*/ 3 w 33"/>
                <a:gd name="T9" fmla="*/ 2 h 26"/>
                <a:gd name="T10" fmla="*/ 1 w 33"/>
                <a:gd name="T11" fmla="*/ 3 h 26"/>
                <a:gd name="T12" fmla="*/ 1 w 33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6">
                  <a:moveTo>
                    <a:pt x="13" y="26"/>
                  </a:moveTo>
                  <a:cubicBezTo>
                    <a:pt x="7" y="26"/>
                    <a:pt x="1" y="21"/>
                    <a:pt x="0" y="16"/>
                  </a:cubicBezTo>
                  <a:cubicBezTo>
                    <a:pt x="0" y="13"/>
                    <a:pt x="0" y="9"/>
                    <a:pt x="1" y="7"/>
                  </a:cubicBezTo>
                  <a:cubicBezTo>
                    <a:pt x="3" y="3"/>
                    <a:pt x="8" y="3"/>
                    <a:pt x="12" y="4"/>
                  </a:cubicBezTo>
                  <a:cubicBezTo>
                    <a:pt x="19" y="4"/>
                    <a:pt x="33" y="0"/>
                    <a:pt x="27" y="12"/>
                  </a:cubicBezTo>
                  <a:cubicBezTo>
                    <a:pt x="25" y="16"/>
                    <a:pt x="19" y="22"/>
                    <a:pt x="14" y="23"/>
                  </a:cubicBezTo>
                  <a:cubicBezTo>
                    <a:pt x="13" y="23"/>
                    <a:pt x="13" y="25"/>
                    <a:pt x="12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6" name="Freeform 780">
              <a:extLst>
                <a:ext uri="{FF2B5EF4-FFF2-40B4-BE49-F238E27FC236}">
                  <a16:creationId xmlns:a16="http://schemas.microsoft.com/office/drawing/2014/main" id="{D80469CD-0F6A-403C-93D3-CBDA7690F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09"/>
              <a:ext cx="15" cy="11"/>
            </a:xfrm>
            <a:custGeom>
              <a:avLst/>
              <a:gdLst>
                <a:gd name="T0" fmla="*/ 2 w 31"/>
                <a:gd name="T1" fmla="*/ 0 h 23"/>
                <a:gd name="T2" fmla="*/ 3 w 31"/>
                <a:gd name="T3" fmla="*/ 1 h 23"/>
                <a:gd name="T4" fmla="*/ 2 w 31"/>
                <a:gd name="T5" fmla="*/ 2 h 23"/>
                <a:gd name="T6" fmla="*/ 1 w 31"/>
                <a:gd name="T7" fmla="*/ 2 h 23"/>
                <a:gd name="T8" fmla="*/ 0 w 31"/>
                <a:gd name="T9" fmla="*/ 2 h 23"/>
                <a:gd name="T10" fmla="*/ 0 w 31"/>
                <a:gd name="T11" fmla="*/ 1 h 23"/>
                <a:gd name="T12" fmla="*/ 1 w 31"/>
                <a:gd name="T13" fmla="*/ 0 h 23"/>
                <a:gd name="T14" fmla="*/ 2 w 3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3">
                  <a:moveTo>
                    <a:pt x="20" y="0"/>
                  </a:moveTo>
                  <a:cubicBezTo>
                    <a:pt x="25" y="2"/>
                    <a:pt x="31" y="7"/>
                    <a:pt x="30" y="12"/>
                  </a:cubicBezTo>
                  <a:cubicBezTo>
                    <a:pt x="30" y="17"/>
                    <a:pt x="23" y="18"/>
                    <a:pt x="19" y="20"/>
                  </a:cubicBezTo>
                  <a:cubicBezTo>
                    <a:pt x="17" y="20"/>
                    <a:pt x="15" y="22"/>
                    <a:pt x="12" y="22"/>
                  </a:cubicBezTo>
                  <a:cubicBezTo>
                    <a:pt x="9" y="23"/>
                    <a:pt x="6" y="20"/>
                    <a:pt x="4" y="17"/>
                  </a:cubicBezTo>
                  <a:cubicBezTo>
                    <a:pt x="2" y="14"/>
                    <a:pt x="0" y="13"/>
                    <a:pt x="3" y="9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3" y="0"/>
                    <a:pt x="16" y="0"/>
                    <a:pt x="20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7" name="Freeform 781">
              <a:extLst>
                <a:ext uri="{FF2B5EF4-FFF2-40B4-BE49-F238E27FC236}">
                  <a16:creationId xmlns:a16="http://schemas.microsoft.com/office/drawing/2014/main" id="{21CB4967-83B0-484C-84CD-A3A92C7CB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059"/>
              <a:ext cx="41" cy="19"/>
            </a:xfrm>
            <a:custGeom>
              <a:avLst/>
              <a:gdLst>
                <a:gd name="T0" fmla="*/ 0 w 83"/>
                <a:gd name="T1" fmla="*/ 3 h 39"/>
                <a:gd name="T2" fmla="*/ 5 w 83"/>
                <a:gd name="T3" fmla="*/ 4 h 39"/>
                <a:gd name="T4" fmla="*/ 10 w 83"/>
                <a:gd name="T5" fmla="*/ 1 h 39"/>
                <a:gd name="T6" fmla="*/ 4 w 83"/>
                <a:gd name="T7" fmla="*/ 0 h 39"/>
                <a:gd name="T8" fmla="*/ 0 w 83"/>
                <a:gd name="T9" fmla="*/ 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39">
                  <a:moveTo>
                    <a:pt x="1" y="26"/>
                  </a:moveTo>
                  <a:cubicBezTo>
                    <a:pt x="3" y="35"/>
                    <a:pt x="22" y="39"/>
                    <a:pt x="44" y="35"/>
                  </a:cubicBezTo>
                  <a:cubicBezTo>
                    <a:pt x="66" y="31"/>
                    <a:pt x="83" y="21"/>
                    <a:pt x="81" y="13"/>
                  </a:cubicBezTo>
                  <a:cubicBezTo>
                    <a:pt x="80" y="4"/>
                    <a:pt x="61" y="0"/>
                    <a:pt x="39" y="4"/>
                  </a:cubicBezTo>
                  <a:cubicBezTo>
                    <a:pt x="17" y="8"/>
                    <a:pt x="0" y="18"/>
                    <a:pt x="1" y="26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8" name="Freeform 782">
              <a:extLst>
                <a:ext uri="{FF2B5EF4-FFF2-40B4-BE49-F238E27FC236}">
                  <a16:creationId xmlns:a16="http://schemas.microsoft.com/office/drawing/2014/main" id="{C5E83CAD-B295-414E-BAE5-49F8FAA19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061"/>
              <a:ext cx="39" cy="28"/>
            </a:xfrm>
            <a:custGeom>
              <a:avLst/>
              <a:gdLst>
                <a:gd name="T0" fmla="*/ 9 w 79"/>
                <a:gd name="T1" fmla="*/ 2 h 57"/>
                <a:gd name="T2" fmla="*/ 4 w 79"/>
                <a:gd name="T3" fmla="*/ 0 h 57"/>
                <a:gd name="T4" fmla="*/ 0 w 79"/>
                <a:gd name="T5" fmla="*/ 4 h 57"/>
                <a:gd name="T6" fmla="*/ 9 w 79"/>
                <a:gd name="T7" fmla="*/ 2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57">
                  <a:moveTo>
                    <a:pt x="79" y="21"/>
                  </a:moveTo>
                  <a:cubicBezTo>
                    <a:pt x="79" y="21"/>
                    <a:pt x="73" y="0"/>
                    <a:pt x="37" y="6"/>
                  </a:cubicBezTo>
                  <a:cubicBezTo>
                    <a:pt x="2" y="12"/>
                    <a:pt x="0" y="34"/>
                    <a:pt x="0" y="34"/>
                  </a:cubicBezTo>
                  <a:cubicBezTo>
                    <a:pt x="0" y="34"/>
                    <a:pt x="44" y="57"/>
                    <a:pt x="79" y="2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9" name="Freeform 783">
              <a:extLst>
                <a:ext uri="{FF2B5EF4-FFF2-40B4-BE49-F238E27FC236}">
                  <a16:creationId xmlns:a16="http://schemas.microsoft.com/office/drawing/2014/main" id="{0B1B079D-425B-47AA-8EA7-713EEA801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0"/>
              <a:ext cx="28" cy="9"/>
            </a:xfrm>
            <a:custGeom>
              <a:avLst/>
              <a:gdLst>
                <a:gd name="T0" fmla="*/ 5 w 58"/>
                <a:gd name="T1" fmla="*/ 3 h 18"/>
                <a:gd name="T2" fmla="*/ 0 w 58"/>
                <a:gd name="T3" fmla="*/ 1 h 18"/>
                <a:gd name="T4" fmla="*/ 5 w 58"/>
                <a:gd name="T5" fmla="*/ 1 h 18"/>
                <a:gd name="T6" fmla="*/ 5 w 58"/>
                <a:gd name="T7" fmla="*/ 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46" y="18"/>
                  </a:moveTo>
                  <a:cubicBezTo>
                    <a:pt x="46" y="18"/>
                    <a:pt x="44" y="1"/>
                    <a:pt x="0" y="5"/>
                  </a:cubicBezTo>
                  <a:cubicBezTo>
                    <a:pt x="0" y="5"/>
                    <a:pt x="20" y="0"/>
                    <a:pt x="43" y="7"/>
                  </a:cubicBezTo>
                  <a:cubicBezTo>
                    <a:pt x="58" y="11"/>
                    <a:pt x="51" y="16"/>
                    <a:pt x="46" y="18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0" name="Freeform 784">
              <a:extLst>
                <a:ext uri="{FF2B5EF4-FFF2-40B4-BE49-F238E27FC236}">
                  <a16:creationId xmlns:a16="http://schemas.microsoft.com/office/drawing/2014/main" id="{3B080CB6-26BE-4D54-99CB-20A8B2898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67"/>
              <a:ext cx="11" cy="12"/>
            </a:xfrm>
            <a:custGeom>
              <a:avLst/>
              <a:gdLst>
                <a:gd name="T0" fmla="*/ 3 w 22"/>
                <a:gd name="T1" fmla="*/ 0 h 24"/>
                <a:gd name="T2" fmla="*/ 2 w 22"/>
                <a:gd name="T3" fmla="*/ 2 h 24"/>
                <a:gd name="T4" fmla="*/ 1 w 22"/>
                <a:gd name="T5" fmla="*/ 3 h 24"/>
                <a:gd name="T6" fmla="*/ 3 w 2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17" y="2"/>
                    <a:pt x="13" y="7"/>
                    <a:pt x="12" y="12"/>
                  </a:cubicBezTo>
                  <a:cubicBezTo>
                    <a:pt x="11" y="14"/>
                    <a:pt x="11" y="24"/>
                    <a:pt x="6" y="18"/>
                  </a:cubicBezTo>
                  <a:cubicBezTo>
                    <a:pt x="0" y="13"/>
                    <a:pt x="17" y="2"/>
                    <a:pt x="21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1" name="Freeform 785">
              <a:extLst>
                <a:ext uri="{FF2B5EF4-FFF2-40B4-BE49-F238E27FC236}">
                  <a16:creationId xmlns:a16="http://schemas.microsoft.com/office/drawing/2014/main" id="{F8B162D5-CBF9-4580-A0EE-106570AB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3065"/>
              <a:ext cx="26" cy="14"/>
            </a:xfrm>
            <a:custGeom>
              <a:avLst/>
              <a:gdLst>
                <a:gd name="T0" fmla="*/ 6 w 53"/>
                <a:gd name="T1" fmla="*/ 3 h 28"/>
                <a:gd name="T2" fmla="*/ 3 w 53"/>
                <a:gd name="T3" fmla="*/ 1 h 28"/>
                <a:gd name="T4" fmla="*/ 0 w 53"/>
                <a:gd name="T5" fmla="*/ 1 h 28"/>
                <a:gd name="T6" fmla="*/ 4 w 53"/>
                <a:gd name="T7" fmla="*/ 2 h 28"/>
                <a:gd name="T8" fmla="*/ 5 w 53"/>
                <a:gd name="T9" fmla="*/ 3 h 28"/>
                <a:gd name="T10" fmla="*/ 6 w 53"/>
                <a:gd name="T11" fmla="*/ 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53" y="24"/>
                  </a:moveTo>
                  <a:cubicBezTo>
                    <a:pt x="50" y="12"/>
                    <a:pt x="43" y="4"/>
                    <a:pt x="30" y="2"/>
                  </a:cubicBezTo>
                  <a:cubicBezTo>
                    <a:pt x="23" y="0"/>
                    <a:pt x="4" y="0"/>
                    <a:pt x="0" y="7"/>
                  </a:cubicBezTo>
                  <a:cubicBezTo>
                    <a:pt x="10" y="14"/>
                    <a:pt x="23" y="10"/>
                    <a:pt x="33" y="13"/>
                  </a:cubicBezTo>
                  <a:cubicBezTo>
                    <a:pt x="37" y="14"/>
                    <a:pt x="42" y="16"/>
                    <a:pt x="45" y="18"/>
                  </a:cubicBezTo>
                  <a:cubicBezTo>
                    <a:pt x="48" y="21"/>
                    <a:pt x="50" y="28"/>
                    <a:pt x="53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2" name="Freeform 786">
              <a:extLst>
                <a:ext uri="{FF2B5EF4-FFF2-40B4-BE49-F238E27FC236}">
                  <a16:creationId xmlns:a16="http://schemas.microsoft.com/office/drawing/2014/main" id="{4180BCA8-DDD8-49EE-A2B8-CE5CAD04E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1"/>
              <a:ext cx="5" cy="8"/>
            </a:xfrm>
            <a:custGeom>
              <a:avLst/>
              <a:gdLst>
                <a:gd name="T0" fmla="*/ 1 w 10"/>
                <a:gd name="T1" fmla="*/ 1 h 15"/>
                <a:gd name="T2" fmla="*/ 1 w 10"/>
                <a:gd name="T3" fmla="*/ 2 h 15"/>
                <a:gd name="T4" fmla="*/ 2 w 10"/>
                <a:gd name="T5" fmla="*/ 1 h 15"/>
                <a:gd name="T6" fmla="*/ 1 w 10"/>
                <a:gd name="T7" fmla="*/ 1 h 15"/>
                <a:gd name="T8" fmla="*/ 1 w 10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1" y="8"/>
                  </a:moveTo>
                  <a:cubicBezTo>
                    <a:pt x="1" y="12"/>
                    <a:pt x="4" y="15"/>
                    <a:pt x="6" y="14"/>
                  </a:cubicBezTo>
                  <a:cubicBezTo>
                    <a:pt x="8" y="14"/>
                    <a:pt x="10" y="11"/>
                    <a:pt x="9" y="7"/>
                  </a:cubicBezTo>
                  <a:cubicBezTo>
                    <a:pt x="8" y="3"/>
                    <a:pt x="6" y="0"/>
                    <a:pt x="4" y="1"/>
                  </a:cubicBezTo>
                  <a:cubicBezTo>
                    <a:pt x="1" y="1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3" name="Freeform 787">
              <a:extLst>
                <a:ext uri="{FF2B5EF4-FFF2-40B4-BE49-F238E27FC236}">
                  <a16:creationId xmlns:a16="http://schemas.microsoft.com/office/drawing/2014/main" id="{8E270586-ABCF-4948-86EB-77FB59C89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58"/>
              <a:ext cx="3" cy="3"/>
            </a:xfrm>
            <a:custGeom>
              <a:avLst/>
              <a:gdLst>
                <a:gd name="T0" fmla="*/ 0 w 6"/>
                <a:gd name="T1" fmla="*/ 1 h 5"/>
                <a:gd name="T2" fmla="*/ 1 w 6"/>
                <a:gd name="T3" fmla="*/ 1 h 5"/>
                <a:gd name="T4" fmla="*/ 1 w 6"/>
                <a:gd name="T5" fmla="*/ 1 h 5"/>
                <a:gd name="T6" fmla="*/ 1 w 6"/>
                <a:gd name="T7" fmla="*/ 0 h 5"/>
                <a:gd name="T8" fmla="*/ 0 w 6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5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4" name="Freeform 788">
              <a:extLst>
                <a:ext uri="{FF2B5EF4-FFF2-40B4-BE49-F238E27FC236}">
                  <a16:creationId xmlns:a16="http://schemas.microsoft.com/office/drawing/2014/main" id="{C1BE9027-256B-4CC8-B3AC-144075A4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34"/>
              <a:ext cx="253" cy="1244"/>
            </a:xfrm>
            <a:custGeom>
              <a:avLst/>
              <a:gdLst>
                <a:gd name="T0" fmla="*/ 35 w 511"/>
                <a:gd name="T1" fmla="*/ 306 h 2508"/>
                <a:gd name="T2" fmla="*/ 25 w 511"/>
                <a:gd name="T3" fmla="*/ 298 h 2508"/>
                <a:gd name="T4" fmla="*/ 22 w 511"/>
                <a:gd name="T5" fmla="*/ 280 h 2508"/>
                <a:gd name="T6" fmla="*/ 28 w 511"/>
                <a:gd name="T7" fmla="*/ 268 h 2508"/>
                <a:gd name="T8" fmla="*/ 18 w 511"/>
                <a:gd name="T9" fmla="*/ 260 h 2508"/>
                <a:gd name="T10" fmla="*/ 14 w 511"/>
                <a:gd name="T11" fmla="*/ 243 h 2508"/>
                <a:gd name="T12" fmla="*/ 21 w 511"/>
                <a:gd name="T13" fmla="*/ 230 h 2508"/>
                <a:gd name="T14" fmla="*/ 10 w 511"/>
                <a:gd name="T15" fmla="*/ 222 h 2508"/>
                <a:gd name="T16" fmla="*/ 6 w 511"/>
                <a:gd name="T17" fmla="*/ 205 h 2508"/>
                <a:gd name="T18" fmla="*/ 11 w 511"/>
                <a:gd name="T19" fmla="*/ 191 h 2508"/>
                <a:gd name="T20" fmla="*/ 1 w 511"/>
                <a:gd name="T21" fmla="*/ 182 h 2508"/>
                <a:gd name="T22" fmla="*/ 0 w 511"/>
                <a:gd name="T23" fmla="*/ 164 h 2508"/>
                <a:gd name="T24" fmla="*/ 9 w 511"/>
                <a:gd name="T25" fmla="*/ 152 h 2508"/>
                <a:gd name="T26" fmla="*/ 0 w 511"/>
                <a:gd name="T27" fmla="*/ 139 h 2508"/>
                <a:gd name="T28" fmla="*/ 3 w 511"/>
                <a:gd name="T29" fmla="*/ 123 h 2508"/>
                <a:gd name="T30" fmla="*/ 13 w 511"/>
                <a:gd name="T31" fmla="*/ 113 h 2508"/>
                <a:gd name="T32" fmla="*/ 8 w 511"/>
                <a:gd name="T33" fmla="*/ 99 h 2508"/>
                <a:gd name="T34" fmla="*/ 14 w 511"/>
                <a:gd name="T35" fmla="*/ 82 h 2508"/>
                <a:gd name="T36" fmla="*/ 25 w 511"/>
                <a:gd name="T37" fmla="*/ 75 h 2508"/>
                <a:gd name="T38" fmla="*/ 21 w 511"/>
                <a:gd name="T39" fmla="*/ 65 h 2508"/>
                <a:gd name="T40" fmla="*/ 25 w 511"/>
                <a:gd name="T41" fmla="*/ 48 h 2508"/>
                <a:gd name="T42" fmla="*/ 36 w 511"/>
                <a:gd name="T43" fmla="*/ 39 h 2508"/>
                <a:gd name="T44" fmla="*/ 30 w 511"/>
                <a:gd name="T45" fmla="*/ 28 h 2508"/>
                <a:gd name="T46" fmla="*/ 33 w 511"/>
                <a:gd name="T47" fmla="*/ 10 h 2508"/>
                <a:gd name="T48" fmla="*/ 48 w 511"/>
                <a:gd name="T49" fmla="*/ 1 h 2508"/>
                <a:gd name="T50" fmla="*/ 51 w 511"/>
                <a:gd name="T51" fmla="*/ 1 h 2508"/>
                <a:gd name="T52" fmla="*/ 61 w 511"/>
                <a:gd name="T53" fmla="*/ 15 h 2508"/>
                <a:gd name="T54" fmla="*/ 57 w 511"/>
                <a:gd name="T55" fmla="*/ 33 h 2508"/>
                <a:gd name="T56" fmla="*/ 46 w 511"/>
                <a:gd name="T57" fmla="*/ 41 h 2508"/>
                <a:gd name="T58" fmla="*/ 51 w 511"/>
                <a:gd name="T59" fmla="*/ 56 h 2508"/>
                <a:gd name="T60" fmla="*/ 47 w 511"/>
                <a:gd name="T61" fmla="*/ 73 h 2508"/>
                <a:gd name="T62" fmla="*/ 35 w 511"/>
                <a:gd name="T63" fmla="*/ 79 h 2508"/>
                <a:gd name="T64" fmla="*/ 39 w 511"/>
                <a:gd name="T65" fmla="*/ 93 h 2508"/>
                <a:gd name="T66" fmla="*/ 34 w 511"/>
                <a:gd name="T67" fmla="*/ 109 h 2508"/>
                <a:gd name="T68" fmla="*/ 25 w 511"/>
                <a:gd name="T69" fmla="*/ 115 h 2508"/>
                <a:gd name="T70" fmla="*/ 30 w 511"/>
                <a:gd name="T71" fmla="*/ 127 h 2508"/>
                <a:gd name="T72" fmla="*/ 27 w 511"/>
                <a:gd name="T73" fmla="*/ 144 h 2508"/>
                <a:gd name="T74" fmla="*/ 20 w 511"/>
                <a:gd name="T75" fmla="*/ 153 h 2508"/>
                <a:gd name="T76" fmla="*/ 28 w 511"/>
                <a:gd name="T77" fmla="*/ 163 h 2508"/>
                <a:gd name="T78" fmla="*/ 28 w 511"/>
                <a:gd name="T79" fmla="*/ 181 h 2508"/>
                <a:gd name="T80" fmla="*/ 22 w 511"/>
                <a:gd name="T81" fmla="*/ 189 h 2508"/>
                <a:gd name="T82" fmla="*/ 32 w 511"/>
                <a:gd name="T83" fmla="*/ 198 h 2508"/>
                <a:gd name="T84" fmla="*/ 36 w 511"/>
                <a:gd name="T85" fmla="*/ 215 h 2508"/>
                <a:gd name="T86" fmla="*/ 30 w 511"/>
                <a:gd name="T87" fmla="*/ 228 h 2508"/>
                <a:gd name="T88" fmla="*/ 42 w 511"/>
                <a:gd name="T89" fmla="*/ 237 h 2508"/>
                <a:gd name="T90" fmla="*/ 45 w 511"/>
                <a:gd name="T91" fmla="*/ 253 h 2508"/>
                <a:gd name="T92" fmla="*/ 39 w 511"/>
                <a:gd name="T93" fmla="*/ 266 h 2508"/>
                <a:gd name="T94" fmla="*/ 50 w 511"/>
                <a:gd name="T95" fmla="*/ 275 h 2508"/>
                <a:gd name="T96" fmla="*/ 52 w 511"/>
                <a:gd name="T97" fmla="*/ 293 h 2508"/>
                <a:gd name="T98" fmla="*/ 45 w 511"/>
                <a:gd name="T99" fmla="*/ 305 h 25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11" h="2508">
                  <a:moveTo>
                    <a:pt x="290" y="2508"/>
                  </a:moveTo>
                  <a:cubicBezTo>
                    <a:pt x="252" y="2505"/>
                    <a:pt x="213" y="2482"/>
                    <a:pt x="206" y="2438"/>
                  </a:cubicBezTo>
                  <a:cubicBezTo>
                    <a:pt x="182" y="2297"/>
                    <a:pt x="182" y="2297"/>
                    <a:pt x="182" y="2297"/>
                  </a:cubicBezTo>
                  <a:cubicBezTo>
                    <a:pt x="175" y="2256"/>
                    <a:pt x="205" y="2214"/>
                    <a:pt x="231" y="2194"/>
                  </a:cubicBezTo>
                  <a:cubicBezTo>
                    <a:pt x="202" y="2188"/>
                    <a:pt x="160" y="2171"/>
                    <a:pt x="151" y="2132"/>
                  </a:cubicBezTo>
                  <a:cubicBezTo>
                    <a:pt x="120" y="1992"/>
                    <a:pt x="120" y="1992"/>
                    <a:pt x="120" y="1992"/>
                  </a:cubicBezTo>
                  <a:cubicBezTo>
                    <a:pt x="111" y="1950"/>
                    <a:pt x="142" y="1904"/>
                    <a:pt x="169" y="1884"/>
                  </a:cubicBezTo>
                  <a:cubicBezTo>
                    <a:pt x="135" y="1882"/>
                    <a:pt x="91" y="1860"/>
                    <a:pt x="81" y="1817"/>
                  </a:cubicBezTo>
                  <a:cubicBezTo>
                    <a:pt x="48" y="1677"/>
                    <a:pt x="48" y="1677"/>
                    <a:pt x="48" y="1677"/>
                  </a:cubicBezTo>
                  <a:cubicBezTo>
                    <a:pt x="38" y="1635"/>
                    <a:pt x="66" y="1591"/>
                    <a:pt x="94" y="1571"/>
                  </a:cubicBezTo>
                  <a:cubicBezTo>
                    <a:pt x="56" y="1566"/>
                    <a:pt x="11" y="1536"/>
                    <a:pt x="10" y="1487"/>
                  </a:cubicBezTo>
                  <a:cubicBezTo>
                    <a:pt x="6" y="1343"/>
                    <a:pt x="6" y="1343"/>
                    <a:pt x="6" y="1343"/>
                  </a:cubicBezTo>
                  <a:cubicBezTo>
                    <a:pt x="4" y="1299"/>
                    <a:pt x="43" y="1260"/>
                    <a:pt x="75" y="1247"/>
                  </a:cubicBezTo>
                  <a:cubicBezTo>
                    <a:pt x="39" y="1235"/>
                    <a:pt x="0" y="1191"/>
                    <a:pt x="7" y="1142"/>
                  </a:cubicBezTo>
                  <a:cubicBezTo>
                    <a:pt x="27" y="1001"/>
                    <a:pt x="27" y="1001"/>
                    <a:pt x="27" y="1001"/>
                  </a:cubicBezTo>
                  <a:cubicBezTo>
                    <a:pt x="34" y="957"/>
                    <a:pt x="77" y="933"/>
                    <a:pt x="111" y="925"/>
                  </a:cubicBezTo>
                  <a:cubicBezTo>
                    <a:pt x="78" y="906"/>
                    <a:pt x="51" y="856"/>
                    <a:pt x="67" y="810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30" y="637"/>
                    <a:pt x="173" y="623"/>
                    <a:pt x="204" y="618"/>
                  </a:cubicBezTo>
                  <a:cubicBezTo>
                    <a:pt x="184" y="599"/>
                    <a:pt x="160" y="569"/>
                    <a:pt x="169" y="533"/>
                  </a:cubicBezTo>
                  <a:cubicBezTo>
                    <a:pt x="206" y="394"/>
                    <a:pt x="206" y="394"/>
                    <a:pt x="206" y="394"/>
                  </a:cubicBezTo>
                  <a:cubicBezTo>
                    <a:pt x="217" y="354"/>
                    <a:pt x="261" y="325"/>
                    <a:pt x="293" y="318"/>
                  </a:cubicBezTo>
                  <a:cubicBezTo>
                    <a:pt x="269" y="301"/>
                    <a:pt x="236" y="264"/>
                    <a:pt x="244" y="225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85" y="31"/>
                    <a:pt x="349" y="0"/>
                    <a:pt x="391" y="8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1" y="75"/>
                    <a:pt x="500" y="128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6"/>
                    <a:pt x="379" y="339"/>
                  </a:cubicBezTo>
                  <a:cubicBezTo>
                    <a:pt x="405" y="360"/>
                    <a:pt x="433" y="416"/>
                    <a:pt x="422" y="458"/>
                  </a:cubicBezTo>
                  <a:cubicBezTo>
                    <a:pt x="385" y="596"/>
                    <a:pt x="385" y="596"/>
                    <a:pt x="385" y="596"/>
                  </a:cubicBezTo>
                  <a:cubicBezTo>
                    <a:pt x="373" y="640"/>
                    <a:pt x="325" y="648"/>
                    <a:pt x="291" y="648"/>
                  </a:cubicBezTo>
                  <a:cubicBezTo>
                    <a:pt x="313" y="672"/>
                    <a:pt x="339" y="719"/>
                    <a:pt x="324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4" y="924"/>
                    <a:pt x="225" y="938"/>
                    <a:pt x="201" y="944"/>
                  </a:cubicBezTo>
                  <a:cubicBezTo>
                    <a:pt x="224" y="964"/>
                    <a:pt x="252" y="1004"/>
                    <a:pt x="247" y="1042"/>
                  </a:cubicBezTo>
                  <a:cubicBezTo>
                    <a:pt x="226" y="1184"/>
                    <a:pt x="226" y="1184"/>
                    <a:pt x="226" y="1184"/>
                  </a:cubicBezTo>
                  <a:cubicBezTo>
                    <a:pt x="221" y="1219"/>
                    <a:pt x="187" y="1239"/>
                    <a:pt x="162" y="1249"/>
                  </a:cubicBezTo>
                  <a:cubicBezTo>
                    <a:pt x="190" y="1264"/>
                    <a:pt x="228" y="1298"/>
                    <a:pt x="229" y="1338"/>
                  </a:cubicBezTo>
                  <a:cubicBezTo>
                    <a:pt x="233" y="1481"/>
                    <a:pt x="233" y="1481"/>
                    <a:pt x="233" y="1481"/>
                  </a:cubicBezTo>
                  <a:cubicBezTo>
                    <a:pt x="234" y="1515"/>
                    <a:pt x="204" y="1540"/>
                    <a:pt x="184" y="1555"/>
                  </a:cubicBezTo>
                  <a:cubicBezTo>
                    <a:pt x="213" y="1565"/>
                    <a:pt x="254" y="1586"/>
                    <a:pt x="263" y="1624"/>
                  </a:cubicBezTo>
                  <a:cubicBezTo>
                    <a:pt x="296" y="1763"/>
                    <a:pt x="296" y="1763"/>
                    <a:pt x="296" y="1763"/>
                  </a:cubicBezTo>
                  <a:cubicBezTo>
                    <a:pt x="305" y="1805"/>
                    <a:pt x="275" y="1847"/>
                    <a:pt x="247" y="1864"/>
                  </a:cubicBezTo>
                  <a:cubicBezTo>
                    <a:pt x="282" y="1869"/>
                    <a:pt x="332" y="1895"/>
                    <a:pt x="341" y="1939"/>
                  </a:cubicBezTo>
                  <a:cubicBezTo>
                    <a:pt x="372" y="2079"/>
                    <a:pt x="372" y="2079"/>
                    <a:pt x="372" y="2079"/>
                  </a:cubicBezTo>
                  <a:cubicBezTo>
                    <a:pt x="382" y="2122"/>
                    <a:pt x="348" y="2162"/>
                    <a:pt x="319" y="2178"/>
                  </a:cubicBezTo>
                  <a:cubicBezTo>
                    <a:pt x="351" y="2187"/>
                    <a:pt x="398" y="2214"/>
                    <a:pt x="405" y="2255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6" y="2442"/>
                    <a:pt x="404" y="2479"/>
                    <a:pt x="368" y="2495"/>
                  </a:cubicBezTo>
                </a:path>
              </a:pathLst>
            </a:custGeom>
            <a:noFill/>
            <a:ln w="317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5" name="Freeform 789">
              <a:extLst>
                <a:ext uri="{FF2B5EF4-FFF2-40B4-BE49-F238E27FC236}">
                  <a16:creationId xmlns:a16="http://schemas.microsoft.com/office/drawing/2014/main" id="{A1FA1659-C88B-4896-BD34-57FAE04B5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31"/>
              <a:ext cx="35" cy="93"/>
            </a:xfrm>
            <a:custGeom>
              <a:avLst/>
              <a:gdLst>
                <a:gd name="T0" fmla="*/ 8 w 71"/>
                <a:gd name="T1" fmla="*/ 1 h 188"/>
                <a:gd name="T2" fmla="*/ 0 w 71"/>
                <a:gd name="T3" fmla="*/ 23 h 188"/>
                <a:gd name="T4" fmla="*/ 8 w 71"/>
                <a:gd name="T5" fmla="*/ 1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88">
                  <a:moveTo>
                    <a:pt x="71" y="9"/>
                  </a:moveTo>
                  <a:cubicBezTo>
                    <a:pt x="71" y="9"/>
                    <a:pt x="25" y="13"/>
                    <a:pt x="0" y="188"/>
                  </a:cubicBezTo>
                  <a:cubicBezTo>
                    <a:pt x="0" y="188"/>
                    <a:pt x="12" y="0"/>
                    <a:pt x="7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6" name="Freeform 790">
              <a:extLst>
                <a:ext uri="{FF2B5EF4-FFF2-40B4-BE49-F238E27FC236}">
                  <a16:creationId xmlns:a16="http://schemas.microsoft.com/office/drawing/2014/main" id="{566B6C74-1244-4BE0-A7E8-B570EA885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983"/>
              <a:ext cx="40" cy="92"/>
            </a:xfrm>
            <a:custGeom>
              <a:avLst/>
              <a:gdLst>
                <a:gd name="T0" fmla="*/ 10 w 80"/>
                <a:gd name="T1" fmla="*/ 1 h 187"/>
                <a:gd name="T2" fmla="*/ 0 w 80"/>
                <a:gd name="T3" fmla="*/ 22 h 187"/>
                <a:gd name="T4" fmla="*/ 10 w 80"/>
                <a:gd name="T5" fmla="*/ 1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87">
                  <a:moveTo>
                    <a:pt x="80" y="13"/>
                  </a:moveTo>
                  <a:cubicBezTo>
                    <a:pt x="80" y="13"/>
                    <a:pt x="35" y="14"/>
                    <a:pt x="0" y="187"/>
                  </a:cubicBezTo>
                  <a:cubicBezTo>
                    <a:pt x="0" y="187"/>
                    <a:pt x="22" y="0"/>
                    <a:pt x="8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7" name="Freeform 791">
              <a:extLst>
                <a:ext uri="{FF2B5EF4-FFF2-40B4-BE49-F238E27FC236}">
                  <a16:creationId xmlns:a16="http://schemas.microsoft.com/office/drawing/2014/main" id="{CFC66198-9499-421B-A917-D01FF15F9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129"/>
              <a:ext cx="47" cy="92"/>
            </a:xfrm>
            <a:custGeom>
              <a:avLst/>
              <a:gdLst>
                <a:gd name="T0" fmla="*/ 11 w 95"/>
                <a:gd name="T1" fmla="*/ 3 h 184"/>
                <a:gd name="T2" fmla="*/ 0 w 95"/>
                <a:gd name="T3" fmla="*/ 23 h 184"/>
                <a:gd name="T4" fmla="*/ 11 w 95"/>
                <a:gd name="T5" fmla="*/ 3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4">
                  <a:moveTo>
                    <a:pt x="95" y="18"/>
                  </a:moveTo>
                  <a:cubicBezTo>
                    <a:pt x="95" y="18"/>
                    <a:pt x="50" y="15"/>
                    <a:pt x="0" y="184"/>
                  </a:cubicBezTo>
                  <a:cubicBezTo>
                    <a:pt x="0" y="184"/>
                    <a:pt x="39" y="0"/>
                    <a:pt x="9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8" name="Freeform 792">
              <a:extLst>
                <a:ext uri="{FF2B5EF4-FFF2-40B4-BE49-F238E27FC236}">
                  <a16:creationId xmlns:a16="http://schemas.microsoft.com/office/drawing/2014/main" id="{23121ACA-7D99-419E-95C5-0AA534825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288"/>
              <a:ext cx="29" cy="93"/>
            </a:xfrm>
            <a:custGeom>
              <a:avLst/>
              <a:gdLst>
                <a:gd name="T0" fmla="*/ 7 w 59"/>
                <a:gd name="T1" fmla="*/ 0 h 188"/>
                <a:gd name="T2" fmla="*/ 0 w 59"/>
                <a:gd name="T3" fmla="*/ 23 h 188"/>
                <a:gd name="T4" fmla="*/ 7 w 59"/>
                <a:gd name="T5" fmla="*/ 0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8">
                  <a:moveTo>
                    <a:pt x="59" y="6"/>
                  </a:moveTo>
                  <a:cubicBezTo>
                    <a:pt x="59" y="6"/>
                    <a:pt x="14" y="12"/>
                    <a:pt x="0" y="188"/>
                  </a:cubicBezTo>
                  <a:cubicBezTo>
                    <a:pt x="0" y="188"/>
                    <a:pt x="0" y="0"/>
                    <a:pt x="5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9" name="Freeform 793">
              <a:extLst>
                <a:ext uri="{FF2B5EF4-FFF2-40B4-BE49-F238E27FC236}">
                  <a16:creationId xmlns:a16="http://schemas.microsoft.com/office/drawing/2014/main" id="{15937001-B20F-496E-A24F-F4206C9D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451"/>
              <a:ext cx="29" cy="94"/>
            </a:xfrm>
            <a:custGeom>
              <a:avLst/>
              <a:gdLst>
                <a:gd name="T0" fmla="*/ 7 w 59"/>
                <a:gd name="T1" fmla="*/ 0 h 190"/>
                <a:gd name="T2" fmla="*/ 4 w 59"/>
                <a:gd name="T3" fmla="*/ 23 h 190"/>
                <a:gd name="T4" fmla="*/ 7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59" y="0"/>
                  </a:moveTo>
                  <a:cubicBezTo>
                    <a:pt x="59" y="0"/>
                    <a:pt x="15" y="14"/>
                    <a:pt x="32" y="190"/>
                  </a:cubicBezTo>
                  <a:cubicBezTo>
                    <a:pt x="32" y="190"/>
                    <a:pt x="0" y="4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0" name="Freeform 794">
              <a:extLst>
                <a:ext uri="{FF2B5EF4-FFF2-40B4-BE49-F238E27FC236}">
                  <a16:creationId xmlns:a16="http://schemas.microsoft.com/office/drawing/2014/main" id="{BD967B0D-5FB7-4510-900B-F3EB7C87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11"/>
              <a:ext cx="34" cy="95"/>
            </a:xfrm>
            <a:custGeom>
              <a:avLst/>
              <a:gdLst>
                <a:gd name="T0" fmla="*/ 7 w 69"/>
                <a:gd name="T1" fmla="*/ 0 h 192"/>
                <a:gd name="T2" fmla="*/ 8 w 69"/>
                <a:gd name="T3" fmla="*/ 23 h 192"/>
                <a:gd name="T4" fmla="*/ 7 w 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92">
                  <a:moveTo>
                    <a:pt x="57" y="0"/>
                  </a:moveTo>
                  <a:cubicBezTo>
                    <a:pt x="57" y="0"/>
                    <a:pt x="17" y="23"/>
                    <a:pt x="69" y="192"/>
                  </a:cubicBezTo>
                  <a:cubicBezTo>
                    <a:pt x="69" y="192"/>
                    <a:pt x="0" y="16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1" name="Freeform 795">
              <a:extLst>
                <a:ext uri="{FF2B5EF4-FFF2-40B4-BE49-F238E27FC236}">
                  <a16:creationId xmlns:a16="http://schemas.microsoft.com/office/drawing/2014/main" id="{7EFFF2F3-154D-4665-AEDA-1C08A1F93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765"/>
              <a:ext cx="34" cy="96"/>
            </a:xfrm>
            <a:custGeom>
              <a:avLst/>
              <a:gdLst>
                <a:gd name="T0" fmla="*/ 8 w 67"/>
                <a:gd name="T1" fmla="*/ 0 h 192"/>
                <a:gd name="T2" fmla="*/ 9 w 67"/>
                <a:gd name="T3" fmla="*/ 24 h 192"/>
                <a:gd name="T4" fmla="*/ 8 w 67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192">
                  <a:moveTo>
                    <a:pt x="57" y="0"/>
                  </a:moveTo>
                  <a:cubicBezTo>
                    <a:pt x="57" y="0"/>
                    <a:pt x="17" y="22"/>
                    <a:pt x="67" y="192"/>
                  </a:cubicBezTo>
                  <a:cubicBezTo>
                    <a:pt x="67" y="192"/>
                    <a:pt x="0" y="15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2" name="Freeform 796">
              <a:extLst>
                <a:ext uri="{FF2B5EF4-FFF2-40B4-BE49-F238E27FC236}">
                  <a16:creationId xmlns:a16="http://schemas.microsoft.com/office/drawing/2014/main" id="{2096EF34-C028-4681-BA7F-F62016343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919"/>
              <a:ext cx="28" cy="95"/>
            </a:xfrm>
            <a:custGeom>
              <a:avLst/>
              <a:gdLst>
                <a:gd name="T0" fmla="*/ 7 w 58"/>
                <a:gd name="T1" fmla="*/ 0 h 192"/>
                <a:gd name="T2" fmla="*/ 7 w 58"/>
                <a:gd name="T3" fmla="*/ 23 h 192"/>
                <a:gd name="T4" fmla="*/ 7 w 58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2">
                  <a:moveTo>
                    <a:pt x="58" y="0"/>
                  </a:moveTo>
                  <a:cubicBezTo>
                    <a:pt x="58" y="0"/>
                    <a:pt x="17" y="20"/>
                    <a:pt x="57" y="192"/>
                  </a:cubicBezTo>
                  <a:cubicBezTo>
                    <a:pt x="57" y="192"/>
                    <a:pt x="0" y="12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3" name="Oval 797">
              <a:extLst>
                <a:ext uri="{FF2B5EF4-FFF2-40B4-BE49-F238E27FC236}">
                  <a16:creationId xmlns:a16="http://schemas.microsoft.com/office/drawing/2014/main" id="{7CA5294D-679B-4893-B89E-68DAC2659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314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254" name="Oval 798">
              <a:extLst>
                <a:ext uri="{FF2B5EF4-FFF2-40B4-BE49-F238E27FC236}">
                  <a16:creationId xmlns:a16="http://schemas.microsoft.com/office/drawing/2014/main" id="{264CE81B-D3EB-4C5C-9446-5CAF0C9C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68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255" name="Freeform 799">
              <a:extLst>
                <a:ext uri="{FF2B5EF4-FFF2-40B4-BE49-F238E27FC236}">
                  <a16:creationId xmlns:a16="http://schemas.microsoft.com/office/drawing/2014/main" id="{A817F669-9FF2-4445-B0A5-6E05CE2FB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070"/>
              <a:ext cx="675" cy="269"/>
            </a:xfrm>
            <a:custGeom>
              <a:avLst/>
              <a:gdLst>
                <a:gd name="T0" fmla="*/ 67 w 1359"/>
                <a:gd name="T1" fmla="*/ 0 h 542"/>
                <a:gd name="T2" fmla="*/ 90 w 1359"/>
                <a:gd name="T3" fmla="*/ 14 h 542"/>
                <a:gd name="T4" fmla="*/ 113 w 1359"/>
                <a:gd name="T5" fmla="*/ 21 h 542"/>
                <a:gd name="T6" fmla="*/ 137 w 1359"/>
                <a:gd name="T7" fmla="*/ 20 h 542"/>
                <a:gd name="T8" fmla="*/ 166 w 1359"/>
                <a:gd name="T9" fmla="*/ 31 h 542"/>
                <a:gd name="T10" fmla="*/ 166 w 1359"/>
                <a:gd name="T11" fmla="*/ 32 h 542"/>
                <a:gd name="T12" fmla="*/ 144 w 1359"/>
                <a:gd name="T13" fmla="*/ 25 h 542"/>
                <a:gd name="T14" fmla="*/ 122 w 1359"/>
                <a:gd name="T15" fmla="*/ 22 h 542"/>
                <a:gd name="T16" fmla="*/ 116 w 1359"/>
                <a:gd name="T17" fmla="*/ 23 h 542"/>
                <a:gd name="T18" fmla="*/ 142 w 1359"/>
                <a:gd name="T19" fmla="*/ 61 h 542"/>
                <a:gd name="T20" fmla="*/ 141 w 1359"/>
                <a:gd name="T21" fmla="*/ 61 h 542"/>
                <a:gd name="T22" fmla="*/ 115 w 1359"/>
                <a:gd name="T23" fmla="*/ 24 h 542"/>
                <a:gd name="T24" fmla="*/ 97 w 1359"/>
                <a:gd name="T25" fmla="*/ 17 h 542"/>
                <a:gd name="T26" fmla="*/ 96 w 1359"/>
                <a:gd name="T27" fmla="*/ 32 h 542"/>
                <a:gd name="T28" fmla="*/ 88 w 1359"/>
                <a:gd name="T29" fmla="*/ 62 h 542"/>
                <a:gd name="T30" fmla="*/ 87 w 1359"/>
                <a:gd name="T31" fmla="*/ 61 h 542"/>
                <a:gd name="T32" fmla="*/ 90 w 1359"/>
                <a:gd name="T33" fmla="*/ 37 h 542"/>
                <a:gd name="T34" fmla="*/ 93 w 1359"/>
                <a:gd name="T35" fmla="*/ 17 h 542"/>
                <a:gd name="T36" fmla="*/ 63 w 1359"/>
                <a:gd name="T37" fmla="*/ 3 h 542"/>
                <a:gd name="T38" fmla="*/ 59 w 1359"/>
                <a:gd name="T39" fmla="*/ 24 h 542"/>
                <a:gd name="T40" fmla="*/ 57 w 1359"/>
                <a:gd name="T41" fmla="*/ 33 h 542"/>
                <a:gd name="T42" fmla="*/ 61 w 1359"/>
                <a:gd name="T43" fmla="*/ 63 h 542"/>
                <a:gd name="T44" fmla="*/ 60 w 1359"/>
                <a:gd name="T45" fmla="*/ 63 h 542"/>
                <a:gd name="T46" fmla="*/ 57 w 1359"/>
                <a:gd name="T47" fmla="*/ 38 h 542"/>
                <a:gd name="T48" fmla="*/ 57 w 1359"/>
                <a:gd name="T49" fmla="*/ 26 h 542"/>
                <a:gd name="T50" fmla="*/ 39 w 1359"/>
                <a:gd name="T51" fmla="*/ 33 h 542"/>
                <a:gd name="T52" fmla="*/ 14 w 1359"/>
                <a:gd name="T53" fmla="*/ 66 h 542"/>
                <a:gd name="T54" fmla="*/ 13 w 1359"/>
                <a:gd name="T55" fmla="*/ 66 h 542"/>
                <a:gd name="T56" fmla="*/ 37 w 1359"/>
                <a:gd name="T57" fmla="*/ 32 h 542"/>
                <a:gd name="T58" fmla="*/ 22 w 1359"/>
                <a:gd name="T59" fmla="*/ 30 h 542"/>
                <a:gd name="T60" fmla="*/ 0 w 1359"/>
                <a:gd name="T61" fmla="*/ 24 h 542"/>
                <a:gd name="T62" fmla="*/ 0 w 1359"/>
                <a:gd name="T63" fmla="*/ 23 h 542"/>
                <a:gd name="T64" fmla="*/ 20 w 1359"/>
                <a:gd name="T65" fmla="*/ 27 h 542"/>
                <a:gd name="T66" fmla="*/ 39 w 1359"/>
                <a:gd name="T67" fmla="*/ 30 h 542"/>
                <a:gd name="T68" fmla="*/ 59 w 1359"/>
                <a:gd name="T69" fmla="*/ 12 h 542"/>
                <a:gd name="T70" fmla="*/ 57 w 1359"/>
                <a:gd name="T71" fmla="*/ 2 h 542"/>
                <a:gd name="T72" fmla="*/ 67 w 1359"/>
                <a:gd name="T73" fmla="*/ 0 h 5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59" h="542">
                  <a:moveTo>
                    <a:pt x="545" y="1"/>
                  </a:moveTo>
                  <a:cubicBezTo>
                    <a:pt x="545" y="1"/>
                    <a:pt x="582" y="111"/>
                    <a:pt x="737" y="115"/>
                  </a:cubicBezTo>
                  <a:cubicBezTo>
                    <a:pt x="846" y="117"/>
                    <a:pt x="906" y="162"/>
                    <a:pt x="926" y="169"/>
                  </a:cubicBezTo>
                  <a:cubicBezTo>
                    <a:pt x="967" y="182"/>
                    <a:pt x="1026" y="139"/>
                    <a:pt x="1113" y="168"/>
                  </a:cubicBezTo>
                  <a:cubicBezTo>
                    <a:pt x="1200" y="197"/>
                    <a:pt x="1253" y="250"/>
                    <a:pt x="1355" y="255"/>
                  </a:cubicBezTo>
                  <a:cubicBezTo>
                    <a:pt x="1355" y="255"/>
                    <a:pt x="1359" y="260"/>
                    <a:pt x="1354" y="264"/>
                  </a:cubicBezTo>
                  <a:cubicBezTo>
                    <a:pt x="1354" y="264"/>
                    <a:pt x="1274" y="262"/>
                    <a:pt x="1175" y="206"/>
                  </a:cubicBezTo>
                  <a:cubicBezTo>
                    <a:pt x="1127" y="178"/>
                    <a:pt x="1077" y="160"/>
                    <a:pt x="997" y="178"/>
                  </a:cubicBezTo>
                  <a:cubicBezTo>
                    <a:pt x="974" y="184"/>
                    <a:pt x="944" y="185"/>
                    <a:pt x="944" y="185"/>
                  </a:cubicBezTo>
                  <a:cubicBezTo>
                    <a:pt x="944" y="185"/>
                    <a:pt x="1090" y="239"/>
                    <a:pt x="1160" y="497"/>
                  </a:cubicBezTo>
                  <a:cubicBezTo>
                    <a:pt x="1160" y="497"/>
                    <a:pt x="1154" y="503"/>
                    <a:pt x="1151" y="500"/>
                  </a:cubicBezTo>
                  <a:cubicBezTo>
                    <a:pt x="1151" y="500"/>
                    <a:pt x="1122" y="296"/>
                    <a:pt x="936" y="196"/>
                  </a:cubicBezTo>
                  <a:cubicBezTo>
                    <a:pt x="891" y="171"/>
                    <a:pt x="859" y="148"/>
                    <a:pt x="790" y="142"/>
                  </a:cubicBezTo>
                  <a:cubicBezTo>
                    <a:pt x="790" y="142"/>
                    <a:pt x="848" y="170"/>
                    <a:pt x="785" y="260"/>
                  </a:cubicBezTo>
                  <a:cubicBezTo>
                    <a:pt x="722" y="351"/>
                    <a:pt x="697" y="411"/>
                    <a:pt x="716" y="502"/>
                  </a:cubicBezTo>
                  <a:cubicBezTo>
                    <a:pt x="716" y="502"/>
                    <a:pt x="716" y="507"/>
                    <a:pt x="710" y="500"/>
                  </a:cubicBezTo>
                  <a:cubicBezTo>
                    <a:pt x="710" y="500"/>
                    <a:pt x="674" y="404"/>
                    <a:pt x="739" y="306"/>
                  </a:cubicBezTo>
                  <a:cubicBezTo>
                    <a:pt x="796" y="220"/>
                    <a:pt x="830" y="168"/>
                    <a:pt x="763" y="138"/>
                  </a:cubicBezTo>
                  <a:cubicBezTo>
                    <a:pt x="763" y="138"/>
                    <a:pt x="583" y="148"/>
                    <a:pt x="514" y="30"/>
                  </a:cubicBezTo>
                  <a:cubicBezTo>
                    <a:pt x="514" y="30"/>
                    <a:pt x="522" y="143"/>
                    <a:pt x="478" y="200"/>
                  </a:cubicBezTo>
                  <a:cubicBezTo>
                    <a:pt x="478" y="200"/>
                    <a:pt x="468" y="243"/>
                    <a:pt x="468" y="270"/>
                  </a:cubicBezTo>
                  <a:cubicBezTo>
                    <a:pt x="468" y="316"/>
                    <a:pt x="517" y="398"/>
                    <a:pt x="494" y="515"/>
                  </a:cubicBezTo>
                  <a:cubicBezTo>
                    <a:pt x="494" y="515"/>
                    <a:pt x="491" y="518"/>
                    <a:pt x="488" y="515"/>
                  </a:cubicBezTo>
                  <a:cubicBezTo>
                    <a:pt x="488" y="515"/>
                    <a:pt x="507" y="429"/>
                    <a:pt x="467" y="312"/>
                  </a:cubicBezTo>
                  <a:cubicBezTo>
                    <a:pt x="454" y="274"/>
                    <a:pt x="464" y="221"/>
                    <a:pt x="468" y="211"/>
                  </a:cubicBezTo>
                  <a:cubicBezTo>
                    <a:pt x="468" y="211"/>
                    <a:pt x="444" y="250"/>
                    <a:pt x="317" y="271"/>
                  </a:cubicBezTo>
                  <a:cubicBezTo>
                    <a:pt x="179" y="294"/>
                    <a:pt x="111" y="409"/>
                    <a:pt x="113" y="539"/>
                  </a:cubicBezTo>
                  <a:cubicBezTo>
                    <a:pt x="113" y="539"/>
                    <a:pt x="110" y="542"/>
                    <a:pt x="107" y="539"/>
                  </a:cubicBezTo>
                  <a:cubicBezTo>
                    <a:pt x="107" y="539"/>
                    <a:pt x="101" y="298"/>
                    <a:pt x="303" y="264"/>
                  </a:cubicBezTo>
                  <a:cubicBezTo>
                    <a:pt x="303" y="264"/>
                    <a:pt x="223" y="269"/>
                    <a:pt x="181" y="248"/>
                  </a:cubicBezTo>
                  <a:cubicBezTo>
                    <a:pt x="126" y="221"/>
                    <a:pt x="51" y="189"/>
                    <a:pt x="3" y="193"/>
                  </a:cubicBezTo>
                  <a:cubicBezTo>
                    <a:pt x="3" y="193"/>
                    <a:pt x="0" y="189"/>
                    <a:pt x="4" y="187"/>
                  </a:cubicBezTo>
                  <a:cubicBezTo>
                    <a:pt x="4" y="187"/>
                    <a:pt x="75" y="177"/>
                    <a:pt x="162" y="223"/>
                  </a:cubicBezTo>
                  <a:cubicBezTo>
                    <a:pt x="226" y="258"/>
                    <a:pt x="269" y="241"/>
                    <a:pt x="317" y="247"/>
                  </a:cubicBezTo>
                  <a:cubicBezTo>
                    <a:pt x="353" y="252"/>
                    <a:pt x="481" y="229"/>
                    <a:pt x="477" y="103"/>
                  </a:cubicBezTo>
                  <a:cubicBezTo>
                    <a:pt x="475" y="36"/>
                    <a:pt x="467" y="16"/>
                    <a:pt x="467" y="16"/>
                  </a:cubicBezTo>
                  <a:cubicBezTo>
                    <a:pt x="467" y="16"/>
                    <a:pt x="535" y="0"/>
                    <a:pt x="545" y="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6" name="Freeform 800">
              <a:extLst>
                <a:ext uri="{FF2B5EF4-FFF2-40B4-BE49-F238E27FC236}">
                  <a16:creationId xmlns:a16="http://schemas.microsoft.com/office/drawing/2014/main" id="{FD628EAB-6FE0-43CC-B149-0BB2C329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170"/>
              <a:ext cx="67" cy="56"/>
            </a:xfrm>
            <a:custGeom>
              <a:avLst/>
              <a:gdLst>
                <a:gd name="T0" fmla="*/ 0 w 136"/>
                <a:gd name="T1" fmla="*/ 6 h 113"/>
                <a:gd name="T2" fmla="*/ 4 w 136"/>
                <a:gd name="T3" fmla="*/ 6 h 113"/>
                <a:gd name="T4" fmla="*/ 14 w 136"/>
                <a:gd name="T5" fmla="*/ 0 h 113"/>
                <a:gd name="T6" fmla="*/ 16 w 136"/>
                <a:gd name="T7" fmla="*/ 2 h 113"/>
                <a:gd name="T8" fmla="*/ 16 w 136"/>
                <a:gd name="T9" fmla="*/ 11 h 113"/>
                <a:gd name="T10" fmla="*/ 14 w 136"/>
                <a:gd name="T11" fmla="*/ 14 h 113"/>
                <a:gd name="T12" fmla="*/ 4 w 136"/>
                <a:gd name="T13" fmla="*/ 8 h 113"/>
                <a:gd name="T14" fmla="*/ 0 w 136"/>
                <a:gd name="T15" fmla="*/ 7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113">
                  <a:moveTo>
                    <a:pt x="0" y="53"/>
                  </a:moveTo>
                  <a:cubicBezTo>
                    <a:pt x="17" y="52"/>
                    <a:pt x="29" y="50"/>
                    <a:pt x="36" y="48"/>
                  </a:cubicBezTo>
                  <a:cubicBezTo>
                    <a:pt x="50" y="34"/>
                    <a:pt x="114" y="0"/>
                    <a:pt x="114" y="0"/>
                  </a:cubicBezTo>
                  <a:cubicBezTo>
                    <a:pt x="124" y="0"/>
                    <a:pt x="132" y="7"/>
                    <a:pt x="133" y="17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6" y="104"/>
                    <a:pt x="128" y="112"/>
                    <a:pt x="118" y="113"/>
                  </a:cubicBezTo>
                  <a:cubicBezTo>
                    <a:pt x="118" y="113"/>
                    <a:pt x="51" y="79"/>
                    <a:pt x="37" y="65"/>
                  </a:cubicBezTo>
                  <a:cubicBezTo>
                    <a:pt x="29" y="64"/>
                    <a:pt x="7" y="62"/>
                    <a:pt x="0" y="6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7" name="Freeform 801">
              <a:extLst>
                <a:ext uri="{FF2B5EF4-FFF2-40B4-BE49-F238E27FC236}">
                  <a16:creationId xmlns:a16="http://schemas.microsoft.com/office/drawing/2014/main" id="{83ABA7A4-8194-452D-8C92-4B1CB659E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8" name="Freeform 802">
              <a:extLst>
                <a:ext uri="{FF2B5EF4-FFF2-40B4-BE49-F238E27FC236}">
                  <a16:creationId xmlns:a16="http://schemas.microsoft.com/office/drawing/2014/main" id="{DE026A82-ABC9-41CC-86AE-B91174DA0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202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1 w 2"/>
                <a:gd name="T5" fmla="*/ 0 h 3"/>
                <a:gd name="T6" fmla="*/ 0 w 2"/>
                <a:gd name="T7" fmla="*/ 1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9" name="Freeform 803">
              <a:extLst>
                <a:ext uri="{FF2B5EF4-FFF2-40B4-BE49-F238E27FC236}">
                  <a16:creationId xmlns:a16="http://schemas.microsoft.com/office/drawing/2014/main" id="{2B12C583-0BF9-47E8-B358-7FF99ABCA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2"/>
              <a:ext cx="15" cy="4"/>
            </a:xfrm>
            <a:custGeom>
              <a:avLst/>
              <a:gdLst>
                <a:gd name="T0" fmla="*/ 0 w 30"/>
                <a:gd name="T1" fmla="*/ 0 h 9"/>
                <a:gd name="T2" fmla="*/ 4 w 30"/>
                <a:gd name="T3" fmla="*/ 0 h 9"/>
                <a:gd name="T4" fmla="*/ 0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0" y="0"/>
                    <a:pt x="2" y="7"/>
                    <a:pt x="30" y="4"/>
                  </a:cubicBezTo>
                  <a:cubicBezTo>
                    <a:pt x="30" y="4"/>
                    <a:pt x="1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0" name="Freeform 804">
              <a:extLst>
                <a:ext uri="{FF2B5EF4-FFF2-40B4-BE49-F238E27FC236}">
                  <a16:creationId xmlns:a16="http://schemas.microsoft.com/office/drawing/2014/main" id="{FB606DB9-FB29-4430-8645-E936C4B34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172"/>
              <a:ext cx="13" cy="52"/>
            </a:xfrm>
            <a:custGeom>
              <a:avLst/>
              <a:gdLst>
                <a:gd name="T0" fmla="*/ 2 w 26"/>
                <a:gd name="T1" fmla="*/ 13 h 105"/>
                <a:gd name="T2" fmla="*/ 3 w 26"/>
                <a:gd name="T3" fmla="*/ 6 h 105"/>
                <a:gd name="T4" fmla="*/ 2 w 26"/>
                <a:gd name="T5" fmla="*/ 0 h 105"/>
                <a:gd name="T6" fmla="*/ 1 w 26"/>
                <a:gd name="T7" fmla="*/ 6 h 105"/>
                <a:gd name="T8" fmla="*/ 2 w 26"/>
                <a:gd name="T9" fmla="*/ 13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5">
                  <a:moveTo>
                    <a:pt x="12" y="105"/>
                  </a:moveTo>
                  <a:cubicBezTo>
                    <a:pt x="26" y="103"/>
                    <a:pt x="21" y="81"/>
                    <a:pt x="20" y="52"/>
                  </a:cubicBezTo>
                  <a:cubicBezTo>
                    <a:pt x="20" y="23"/>
                    <a:pt x="20" y="0"/>
                    <a:pt x="9" y="0"/>
                  </a:cubicBezTo>
                  <a:cubicBezTo>
                    <a:pt x="4" y="0"/>
                    <a:pt x="0" y="23"/>
                    <a:pt x="1" y="52"/>
                  </a:cubicBezTo>
                  <a:cubicBezTo>
                    <a:pt x="2" y="81"/>
                    <a:pt x="7" y="105"/>
                    <a:pt x="12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1" name="Freeform 805">
              <a:extLst>
                <a:ext uri="{FF2B5EF4-FFF2-40B4-BE49-F238E27FC236}">
                  <a16:creationId xmlns:a16="http://schemas.microsoft.com/office/drawing/2014/main" id="{53C465B0-FD09-4F14-924B-BD92DC3FD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3171"/>
              <a:ext cx="13" cy="40"/>
            </a:xfrm>
            <a:custGeom>
              <a:avLst/>
              <a:gdLst>
                <a:gd name="T0" fmla="*/ 3 w 26"/>
                <a:gd name="T1" fmla="*/ 0 h 81"/>
                <a:gd name="T2" fmla="*/ 3 w 26"/>
                <a:gd name="T3" fmla="*/ 10 h 81"/>
                <a:gd name="T4" fmla="*/ 4 w 26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1">
                  <a:moveTo>
                    <a:pt x="22" y="0"/>
                  </a:moveTo>
                  <a:cubicBezTo>
                    <a:pt x="0" y="15"/>
                    <a:pt x="18" y="81"/>
                    <a:pt x="18" y="81"/>
                  </a:cubicBezTo>
                  <a:cubicBezTo>
                    <a:pt x="12" y="4"/>
                    <a:pt x="26" y="1"/>
                    <a:pt x="26" y="1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2" name="Freeform 806">
              <a:extLst>
                <a:ext uri="{FF2B5EF4-FFF2-40B4-BE49-F238E27FC236}">
                  <a16:creationId xmlns:a16="http://schemas.microsoft.com/office/drawing/2014/main" id="{72B03B07-CD6F-4356-9A15-78A82A784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172"/>
              <a:ext cx="8" cy="27"/>
            </a:xfrm>
            <a:custGeom>
              <a:avLst/>
              <a:gdLst>
                <a:gd name="T0" fmla="*/ 2 w 15"/>
                <a:gd name="T1" fmla="*/ 0 h 55"/>
                <a:gd name="T2" fmla="*/ 1 w 15"/>
                <a:gd name="T3" fmla="*/ 6 h 55"/>
                <a:gd name="T4" fmla="*/ 2 w 15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5">
                  <a:moveTo>
                    <a:pt x="15" y="0"/>
                  </a:moveTo>
                  <a:cubicBezTo>
                    <a:pt x="15" y="0"/>
                    <a:pt x="2" y="15"/>
                    <a:pt x="8" y="55"/>
                  </a:cubicBezTo>
                  <a:cubicBezTo>
                    <a:pt x="8" y="55"/>
                    <a:pt x="0" y="1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3" name="Freeform 807">
              <a:extLst>
                <a:ext uri="{FF2B5EF4-FFF2-40B4-BE49-F238E27FC236}">
                  <a16:creationId xmlns:a16="http://schemas.microsoft.com/office/drawing/2014/main" id="{C3C2C7DD-2A52-4A93-8432-5792FC338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177"/>
              <a:ext cx="3" cy="6"/>
            </a:xfrm>
            <a:custGeom>
              <a:avLst/>
              <a:gdLst>
                <a:gd name="T0" fmla="*/ 1 w 6"/>
                <a:gd name="T1" fmla="*/ 2 h 12"/>
                <a:gd name="T2" fmla="*/ 1 w 6"/>
                <a:gd name="T3" fmla="*/ 1 h 12"/>
                <a:gd name="T4" fmla="*/ 1 w 6"/>
                <a:gd name="T5" fmla="*/ 0 h 12"/>
                <a:gd name="T6" fmla="*/ 0 w 6"/>
                <a:gd name="T7" fmla="*/ 1 h 12"/>
                <a:gd name="T8" fmla="*/ 1 w 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3" y="12"/>
                  </a:moveTo>
                  <a:cubicBezTo>
                    <a:pt x="5" y="12"/>
                    <a:pt x="6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ubicBezTo>
                    <a:pt x="1" y="0"/>
                    <a:pt x="0" y="3"/>
                    <a:pt x="0" y="6"/>
                  </a:cubicBezTo>
                  <a:cubicBezTo>
                    <a:pt x="0" y="9"/>
                    <a:pt x="2" y="12"/>
                    <a:pt x="3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4" name="Freeform 808">
              <a:extLst>
                <a:ext uri="{FF2B5EF4-FFF2-40B4-BE49-F238E27FC236}">
                  <a16:creationId xmlns:a16="http://schemas.microsoft.com/office/drawing/2014/main" id="{894D0098-97C7-4008-95A6-C5AC2D4E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8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0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5" name="Freeform 809">
              <a:extLst>
                <a:ext uri="{FF2B5EF4-FFF2-40B4-BE49-F238E27FC236}">
                  <a16:creationId xmlns:a16="http://schemas.microsoft.com/office/drawing/2014/main" id="{E0ABF2CA-EFC3-4F5C-ACA8-27251984C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321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1" y="0"/>
                    <a:pt x="0" y="2"/>
                    <a:pt x="1" y="5"/>
                  </a:cubicBezTo>
                  <a:cubicBezTo>
                    <a:pt x="1" y="8"/>
                    <a:pt x="2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6" name="Freeform 810">
              <a:extLst>
                <a:ext uri="{FF2B5EF4-FFF2-40B4-BE49-F238E27FC236}">
                  <a16:creationId xmlns:a16="http://schemas.microsoft.com/office/drawing/2014/main" id="{0DBD7FB3-A1A4-4C8C-8743-CF28241E3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208"/>
              <a:ext cx="2" cy="5"/>
            </a:xfrm>
            <a:custGeom>
              <a:avLst/>
              <a:gdLst>
                <a:gd name="T0" fmla="*/ 1 w 4"/>
                <a:gd name="T1" fmla="*/ 2 h 10"/>
                <a:gd name="T2" fmla="*/ 1 w 4"/>
                <a:gd name="T3" fmla="*/ 1 h 10"/>
                <a:gd name="T4" fmla="*/ 1 w 4"/>
                <a:gd name="T5" fmla="*/ 0 h 10"/>
                <a:gd name="T6" fmla="*/ 0 w 4"/>
                <a:gd name="T7" fmla="*/ 1 h 10"/>
                <a:gd name="T8" fmla="*/ 1 w 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2" y="10"/>
                  </a:moveTo>
                  <a:cubicBezTo>
                    <a:pt x="3" y="9"/>
                    <a:pt x="4" y="7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7" name="Freeform 811">
              <a:extLst>
                <a:ext uri="{FF2B5EF4-FFF2-40B4-BE49-F238E27FC236}">
                  <a16:creationId xmlns:a16="http://schemas.microsoft.com/office/drawing/2014/main" id="{C8AA1BA9-A9A6-4A35-9BBC-19872901B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87"/>
              <a:ext cx="4" cy="7"/>
            </a:xfrm>
            <a:custGeom>
              <a:avLst/>
              <a:gdLst>
                <a:gd name="T0" fmla="*/ 1 w 8"/>
                <a:gd name="T1" fmla="*/ 1 h 15"/>
                <a:gd name="T2" fmla="*/ 1 w 8"/>
                <a:gd name="T3" fmla="*/ 0 h 15"/>
                <a:gd name="T4" fmla="*/ 1 w 8"/>
                <a:gd name="T5" fmla="*/ 0 h 15"/>
                <a:gd name="T6" fmla="*/ 0 w 8"/>
                <a:gd name="T7" fmla="*/ 1 h 15"/>
                <a:gd name="T8" fmla="*/ 1 w 8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3"/>
                    <a:pt x="0" y="8"/>
                  </a:cubicBezTo>
                  <a:cubicBezTo>
                    <a:pt x="0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8" name="Freeform 812">
              <a:extLst>
                <a:ext uri="{FF2B5EF4-FFF2-40B4-BE49-F238E27FC236}">
                  <a16:creationId xmlns:a16="http://schemas.microsoft.com/office/drawing/2014/main" id="{5B849F69-A4FC-4FE6-B622-4FBAE203E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96"/>
              <a:ext cx="3" cy="8"/>
            </a:xfrm>
            <a:custGeom>
              <a:avLst/>
              <a:gdLst>
                <a:gd name="T0" fmla="*/ 0 w 7"/>
                <a:gd name="T1" fmla="*/ 2 h 15"/>
                <a:gd name="T2" fmla="*/ 0 w 7"/>
                <a:gd name="T3" fmla="*/ 1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9" name="Freeform 813">
              <a:extLst>
                <a:ext uri="{FF2B5EF4-FFF2-40B4-BE49-F238E27FC236}">
                  <a16:creationId xmlns:a16="http://schemas.microsoft.com/office/drawing/2014/main" id="{8D40752D-0EFD-441D-A6B9-03E57D555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3197"/>
              <a:ext cx="4" cy="8"/>
            </a:xfrm>
            <a:custGeom>
              <a:avLst/>
              <a:gdLst>
                <a:gd name="T0" fmla="*/ 1 w 7"/>
                <a:gd name="T1" fmla="*/ 2 h 16"/>
                <a:gd name="T2" fmla="*/ 1 w 7"/>
                <a:gd name="T3" fmla="*/ 1 h 16"/>
                <a:gd name="T4" fmla="*/ 1 w 7"/>
                <a:gd name="T5" fmla="*/ 0 h 16"/>
                <a:gd name="T6" fmla="*/ 0 w 7"/>
                <a:gd name="T7" fmla="*/ 1 h 16"/>
                <a:gd name="T8" fmla="*/ 1 w 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">
                  <a:moveTo>
                    <a:pt x="4" y="16"/>
                  </a:moveTo>
                  <a:cubicBezTo>
                    <a:pt x="6" y="16"/>
                    <a:pt x="7" y="12"/>
                    <a:pt x="7" y="8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4"/>
                    <a:pt x="0" y="8"/>
                  </a:cubicBezTo>
                  <a:cubicBezTo>
                    <a:pt x="0" y="13"/>
                    <a:pt x="2" y="16"/>
                    <a:pt x="4" y="1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0" name="Freeform 814">
              <a:extLst>
                <a:ext uri="{FF2B5EF4-FFF2-40B4-BE49-F238E27FC236}">
                  <a16:creationId xmlns:a16="http://schemas.microsoft.com/office/drawing/2014/main" id="{C61F90D8-222E-46E9-8685-9F7B981E0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207"/>
              <a:ext cx="3" cy="7"/>
            </a:xfrm>
            <a:custGeom>
              <a:avLst/>
              <a:gdLst>
                <a:gd name="T0" fmla="*/ 0 w 7"/>
                <a:gd name="T1" fmla="*/ 1 h 15"/>
                <a:gd name="T2" fmla="*/ 0 w 7"/>
                <a:gd name="T3" fmla="*/ 0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1" name="Freeform 815">
              <a:extLst>
                <a:ext uri="{FF2B5EF4-FFF2-40B4-BE49-F238E27FC236}">
                  <a16:creationId xmlns:a16="http://schemas.microsoft.com/office/drawing/2014/main" id="{0952BA8C-063A-4FE3-8D8F-79DFC9EFA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312"/>
              <a:ext cx="55" cy="72"/>
            </a:xfrm>
            <a:custGeom>
              <a:avLst/>
              <a:gdLst>
                <a:gd name="T0" fmla="*/ 4 w 111"/>
                <a:gd name="T1" fmla="*/ 0 h 144"/>
                <a:gd name="T2" fmla="*/ 5 w 111"/>
                <a:gd name="T3" fmla="*/ 5 h 144"/>
                <a:gd name="T4" fmla="*/ 13 w 111"/>
                <a:gd name="T5" fmla="*/ 13 h 144"/>
                <a:gd name="T6" fmla="*/ 12 w 111"/>
                <a:gd name="T7" fmla="*/ 16 h 144"/>
                <a:gd name="T8" fmla="*/ 2 w 111"/>
                <a:gd name="T9" fmla="*/ 18 h 144"/>
                <a:gd name="T10" fmla="*/ 0 w 111"/>
                <a:gd name="T11" fmla="*/ 17 h 144"/>
                <a:gd name="T12" fmla="*/ 3 w 111"/>
                <a:gd name="T13" fmla="*/ 5 h 144"/>
                <a:gd name="T14" fmla="*/ 2 w 111"/>
                <a:gd name="T15" fmla="*/ 1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44">
                  <a:moveTo>
                    <a:pt x="32" y="0"/>
                  </a:moveTo>
                  <a:cubicBezTo>
                    <a:pt x="36" y="16"/>
                    <a:pt x="41" y="28"/>
                    <a:pt x="44" y="34"/>
                  </a:cubicBezTo>
                  <a:cubicBezTo>
                    <a:pt x="61" y="44"/>
                    <a:pt x="109" y="99"/>
                    <a:pt x="109" y="99"/>
                  </a:cubicBezTo>
                  <a:cubicBezTo>
                    <a:pt x="111" y="109"/>
                    <a:pt x="106" y="119"/>
                    <a:pt x="96" y="12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12" y="144"/>
                    <a:pt x="2" y="138"/>
                    <a:pt x="0" y="129"/>
                  </a:cubicBezTo>
                  <a:cubicBezTo>
                    <a:pt x="0" y="129"/>
                    <a:pt x="17" y="56"/>
                    <a:pt x="28" y="38"/>
                  </a:cubicBezTo>
                  <a:cubicBezTo>
                    <a:pt x="28" y="31"/>
                    <a:pt x="24" y="9"/>
                    <a:pt x="23" y="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2" name="Freeform 816">
              <a:extLst>
                <a:ext uri="{FF2B5EF4-FFF2-40B4-BE49-F238E27FC236}">
                  <a16:creationId xmlns:a16="http://schemas.microsoft.com/office/drawing/2014/main" id="{9B5B0397-A13C-4DEF-8068-B79D1ED44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33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3" name="Freeform 817">
              <a:extLst>
                <a:ext uri="{FF2B5EF4-FFF2-40B4-BE49-F238E27FC236}">
                  <a16:creationId xmlns:a16="http://schemas.microsoft.com/office/drawing/2014/main" id="{1A7BE88B-A667-42E5-89ED-1D2A86D22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35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4" name="Freeform 818">
              <a:extLst>
                <a:ext uri="{FF2B5EF4-FFF2-40B4-BE49-F238E27FC236}">
                  <a16:creationId xmlns:a16="http://schemas.microsoft.com/office/drawing/2014/main" id="{D16309FE-A3FD-403D-8535-E37767B60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334"/>
              <a:ext cx="6" cy="14"/>
            </a:xfrm>
            <a:custGeom>
              <a:avLst/>
              <a:gdLst>
                <a:gd name="T0" fmla="*/ 1 w 11"/>
                <a:gd name="T1" fmla="*/ 0 h 30"/>
                <a:gd name="T2" fmla="*/ 2 w 11"/>
                <a:gd name="T3" fmla="*/ 3 h 30"/>
                <a:gd name="T4" fmla="*/ 1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8" y="0"/>
                  </a:moveTo>
                  <a:cubicBezTo>
                    <a:pt x="8" y="0"/>
                    <a:pt x="2" y="4"/>
                    <a:pt x="11" y="30"/>
                  </a:cubicBezTo>
                  <a:cubicBezTo>
                    <a:pt x="11" y="30"/>
                    <a:pt x="0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5" name="Freeform 819">
              <a:extLst>
                <a:ext uri="{FF2B5EF4-FFF2-40B4-BE49-F238E27FC236}">
                  <a16:creationId xmlns:a16="http://schemas.microsoft.com/office/drawing/2014/main" id="{7C0F4825-0E0D-4D60-B35C-4490B77A4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362"/>
              <a:ext cx="53" cy="23"/>
            </a:xfrm>
            <a:custGeom>
              <a:avLst/>
              <a:gdLst>
                <a:gd name="T0" fmla="*/ 1 w 106"/>
                <a:gd name="T1" fmla="*/ 4 h 45"/>
                <a:gd name="T2" fmla="*/ 7 w 106"/>
                <a:gd name="T3" fmla="*/ 4 h 45"/>
                <a:gd name="T4" fmla="*/ 13 w 106"/>
                <a:gd name="T5" fmla="*/ 1 h 45"/>
                <a:gd name="T6" fmla="*/ 7 w 106"/>
                <a:gd name="T7" fmla="*/ 2 h 45"/>
                <a:gd name="T8" fmla="*/ 1 w 106"/>
                <a:gd name="T9" fmla="*/ 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5">
                  <a:moveTo>
                    <a:pt x="2" y="32"/>
                  </a:moveTo>
                  <a:cubicBezTo>
                    <a:pt x="6" y="45"/>
                    <a:pt x="27" y="35"/>
                    <a:pt x="55" y="28"/>
                  </a:cubicBezTo>
                  <a:cubicBezTo>
                    <a:pt x="83" y="20"/>
                    <a:pt x="106" y="16"/>
                    <a:pt x="104" y="5"/>
                  </a:cubicBezTo>
                  <a:cubicBezTo>
                    <a:pt x="102" y="0"/>
                    <a:pt x="78" y="2"/>
                    <a:pt x="50" y="9"/>
                  </a:cubicBezTo>
                  <a:cubicBezTo>
                    <a:pt x="22" y="16"/>
                    <a:pt x="0" y="27"/>
                    <a:pt x="2" y="32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6" name="Freeform 820">
              <a:extLst>
                <a:ext uri="{FF2B5EF4-FFF2-40B4-BE49-F238E27FC236}">
                  <a16:creationId xmlns:a16="http://schemas.microsoft.com/office/drawing/2014/main" id="{5F0BA664-E8E9-4293-BAF0-03F6A416C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53"/>
              <a:ext cx="39" cy="16"/>
            </a:xfrm>
            <a:custGeom>
              <a:avLst/>
              <a:gdLst>
                <a:gd name="T0" fmla="*/ 9 w 80"/>
                <a:gd name="T1" fmla="*/ 3 h 32"/>
                <a:gd name="T2" fmla="*/ 0 w 80"/>
                <a:gd name="T3" fmla="*/ 4 h 32"/>
                <a:gd name="T4" fmla="*/ 9 w 80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2">
                  <a:moveTo>
                    <a:pt x="80" y="17"/>
                  </a:moveTo>
                  <a:cubicBezTo>
                    <a:pt x="60" y="0"/>
                    <a:pt x="0" y="32"/>
                    <a:pt x="0" y="32"/>
                  </a:cubicBezTo>
                  <a:cubicBezTo>
                    <a:pt x="74" y="9"/>
                    <a:pt x="80" y="22"/>
                    <a:pt x="80" y="2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7" name="Freeform 821">
              <a:extLst>
                <a:ext uri="{FF2B5EF4-FFF2-40B4-BE49-F238E27FC236}">
                  <a16:creationId xmlns:a16="http://schemas.microsoft.com/office/drawing/2014/main" id="{DCEF944F-AFFD-4CFD-BAFA-24ADABBEA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356"/>
              <a:ext cx="27" cy="9"/>
            </a:xfrm>
            <a:custGeom>
              <a:avLst/>
              <a:gdLst>
                <a:gd name="T0" fmla="*/ 6 w 56"/>
                <a:gd name="T1" fmla="*/ 2 h 17"/>
                <a:gd name="T2" fmla="*/ 0 w 56"/>
                <a:gd name="T3" fmla="*/ 3 h 17"/>
                <a:gd name="T4" fmla="*/ 6 w 56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7">
                  <a:moveTo>
                    <a:pt x="56" y="12"/>
                  </a:moveTo>
                  <a:cubicBezTo>
                    <a:pt x="56" y="12"/>
                    <a:pt x="39" y="3"/>
                    <a:pt x="0" y="17"/>
                  </a:cubicBezTo>
                  <a:cubicBezTo>
                    <a:pt x="0" y="17"/>
                    <a:pt x="41" y="0"/>
                    <a:pt x="5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8" name="Freeform 822">
              <a:extLst>
                <a:ext uri="{FF2B5EF4-FFF2-40B4-BE49-F238E27FC236}">
                  <a16:creationId xmlns:a16="http://schemas.microsoft.com/office/drawing/2014/main" id="{69E66247-DB2F-4542-983E-4228D7FE5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323"/>
              <a:ext cx="33" cy="36"/>
            </a:xfrm>
            <a:custGeom>
              <a:avLst/>
              <a:gdLst>
                <a:gd name="T0" fmla="*/ 0 w 68"/>
                <a:gd name="T1" fmla="*/ 0 h 73"/>
                <a:gd name="T2" fmla="*/ 3 w 68"/>
                <a:gd name="T3" fmla="*/ 3 h 73"/>
                <a:gd name="T4" fmla="*/ 6 w 68"/>
                <a:gd name="T5" fmla="*/ 6 h 73"/>
                <a:gd name="T6" fmla="*/ 7 w 68"/>
                <a:gd name="T7" fmla="*/ 7 h 73"/>
                <a:gd name="T8" fmla="*/ 8 w 68"/>
                <a:gd name="T9" fmla="*/ 8 h 73"/>
                <a:gd name="T10" fmla="*/ 7 w 68"/>
                <a:gd name="T11" fmla="*/ 8 h 73"/>
                <a:gd name="T12" fmla="*/ 5 w 68"/>
                <a:gd name="T13" fmla="*/ 8 h 73"/>
                <a:gd name="T14" fmla="*/ 3 w 68"/>
                <a:gd name="T15" fmla="*/ 8 h 73"/>
                <a:gd name="T16" fmla="*/ 3 w 68"/>
                <a:gd name="T17" fmla="*/ 7 h 73"/>
                <a:gd name="T18" fmla="*/ 2 w 68"/>
                <a:gd name="T19" fmla="*/ 6 h 73"/>
                <a:gd name="T20" fmla="*/ 1 w 68"/>
                <a:gd name="T21" fmla="*/ 4 h 73"/>
                <a:gd name="T22" fmla="*/ 0 w 68"/>
                <a:gd name="T23" fmla="*/ 1 h 73"/>
                <a:gd name="T24" fmla="*/ 0 w 68"/>
                <a:gd name="T25" fmla="*/ 0 h 73"/>
                <a:gd name="T26" fmla="*/ 0 w 68"/>
                <a:gd name="T27" fmla="*/ 0 h 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73">
                  <a:moveTo>
                    <a:pt x="6" y="4"/>
                  </a:moveTo>
                  <a:cubicBezTo>
                    <a:pt x="9" y="15"/>
                    <a:pt x="16" y="21"/>
                    <a:pt x="25" y="28"/>
                  </a:cubicBezTo>
                  <a:cubicBezTo>
                    <a:pt x="34" y="35"/>
                    <a:pt x="41" y="42"/>
                    <a:pt x="49" y="50"/>
                  </a:cubicBezTo>
                  <a:cubicBezTo>
                    <a:pt x="52" y="54"/>
                    <a:pt x="56" y="59"/>
                    <a:pt x="60" y="63"/>
                  </a:cubicBezTo>
                  <a:cubicBezTo>
                    <a:pt x="61" y="64"/>
                    <a:pt x="68" y="69"/>
                    <a:pt x="67" y="71"/>
                  </a:cubicBezTo>
                  <a:cubicBezTo>
                    <a:pt x="65" y="73"/>
                    <a:pt x="60" y="71"/>
                    <a:pt x="58" y="71"/>
                  </a:cubicBezTo>
                  <a:cubicBezTo>
                    <a:pt x="55" y="70"/>
                    <a:pt x="51" y="69"/>
                    <a:pt x="47" y="70"/>
                  </a:cubicBezTo>
                  <a:cubicBezTo>
                    <a:pt x="40" y="71"/>
                    <a:pt x="33" y="72"/>
                    <a:pt x="29" y="65"/>
                  </a:cubicBezTo>
                  <a:cubicBezTo>
                    <a:pt x="27" y="62"/>
                    <a:pt x="27" y="59"/>
                    <a:pt x="25" y="56"/>
                  </a:cubicBezTo>
                  <a:cubicBezTo>
                    <a:pt x="24" y="54"/>
                    <a:pt x="22" y="51"/>
                    <a:pt x="21" y="48"/>
                  </a:cubicBezTo>
                  <a:cubicBezTo>
                    <a:pt x="19" y="43"/>
                    <a:pt x="16" y="38"/>
                    <a:pt x="13" y="34"/>
                  </a:cubicBezTo>
                  <a:cubicBezTo>
                    <a:pt x="9" y="28"/>
                    <a:pt x="6" y="21"/>
                    <a:pt x="4" y="14"/>
                  </a:cubicBezTo>
                  <a:cubicBezTo>
                    <a:pt x="3" y="11"/>
                    <a:pt x="0" y="5"/>
                    <a:pt x="1" y="3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9" name="Freeform 823">
              <a:extLst>
                <a:ext uri="{FF2B5EF4-FFF2-40B4-BE49-F238E27FC236}">
                  <a16:creationId xmlns:a16="http://schemas.microsoft.com/office/drawing/2014/main" id="{0A5A8329-6475-42B1-85EC-DE5750FA5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3365"/>
              <a:ext cx="7" cy="3"/>
            </a:xfrm>
            <a:custGeom>
              <a:avLst/>
              <a:gdLst>
                <a:gd name="T0" fmla="*/ 1 w 13"/>
                <a:gd name="T1" fmla="*/ 0 h 7"/>
                <a:gd name="T2" fmla="*/ 1 w 13"/>
                <a:gd name="T3" fmla="*/ 0 h 7"/>
                <a:gd name="T4" fmla="*/ 2 w 13"/>
                <a:gd name="T5" fmla="*/ 0 h 7"/>
                <a:gd name="T6" fmla="*/ 1 w 13"/>
                <a:gd name="T7" fmla="*/ 0 h 7"/>
                <a:gd name="T8" fmla="*/ 1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" y="5"/>
                  </a:moveTo>
                  <a:cubicBezTo>
                    <a:pt x="1" y="7"/>
                    <a:pt x="4" y="7"/>
                    <a:pt x="7" y="6"/>
                  </a:cubicBezTo>
                  <a:cubicBezTo>
                    <a:pt x="11" y="5"/>
                    <a:pt x="13" y="3"/>
                    <a:pt x="12" y="2"/>
                  </a:cubicBezTo>
                  <a:cubicBezTo>
                    <a:pt x="12" y="0"/>
                    <a:pt x="9" y="0"/>
                    <a:pt x="6" y="1"/>
                  </a:cubicBezTo>
                  <a:cubicBezTo>
                    <a:pt x="3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0" name="Freeform 824">
              <a:extLst>
                <a:ext uri="{FF2B5EF4-FFF2-40B4-BE49-F238E27FC236}">
                  <a16:creationId xmlns:a16="http://schemas.microsoft.com/office/drawing/2014/main" id="{133DA898-2701-4DE7-873F-E17E2AB8C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3370"/>
              <a:ext cx="6" cy="3"/>
            </a:xfrm>
            <a:custGeom>
              <a:avLst/>
              <a:gdLst>
                <a:gd name="T0" fmla="*/ 0 w 11"/>
                <a:gd name="T1" fmla="*/ 1 h 6"/>
                <a:gd name="T2" fmla="*/ 1 w 11"/>
                <a:gd name="T3" fmla="*/ 1 h 6"/>
                <a:gd name="T4" fmla="*/ 2 w 11"/>
                <a:gd name="T5" fmla="*/ 1 h 6"/>
                <a:gd name="T6" fmla="*/ 1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5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1" name="Freeform 825">
              <a:extLst>
                <a:ext uri="{FF2B5EF4-FFF2-40B4-BE49-F238E27FC236}">
                  <a16:creationId xmlns:a16="http://schemas.microsoft.com/office/drawing/2014/main" id="{C2921B53-E6D0-4018-801C-F02010AB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378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2" name="Freeform 826">
              <a:extLst>
                <a:ext uri="{FF2B5EF4-FFF2-40B4-BE49-F238E27FC236}">
                  <a16:creationId xmlns:a16="http://schemas.microsoft.com/office/drawing/2014/main" id="{156C800D-5BCA-49DA-9019-E20B7BCF2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76"/>
              <a:ext cx="5" cy="3"/>
            </a:xfrm>
            <a:custGeom>
              <a:avLst/>
              <a:gdLst>
                <a:gd name="T0" fmla="*/ 1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1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" y="4"/>
                  </a:moveTo>
                  <a:cubicBezTo>
                    <a:pt x="1" y="5"/>
                    <a:pt x="3" y="5"/>
                    <a:pt x="6" y="5"/>
                  </a:cubicBezTo>
                  <a:cubicBezTo>
                    <a:pt x="8" y="4"/>
                    <a:pt x="10" y="3"/>
                    <a:pt x="10" y="1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2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3" name="Freeform 827">
              <a:extLst>
                <a:ext uri="{FF2B5EF4-FFF2-40B4-BE49-F238E27FC236}">
                  <a16:creationId xmlns:a16="http://schemas.microsoft.com/office/drawing/2014/main" id="{C662E2EA-0EE5-4FED-9AF2-4014412C9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366"/>
              <a:ext cx="8" cy="5"/>
            </a:xfrm>
            <a:custGeom>
              <a:avLst/>
              <a:gdLst>
                <a:gd name="T0" fmla="*/ 0 w 15"/>
                <a:gd name="T1" fmla="*/ 1 h 10"/>
                <a:gd name="T2" fmla="*/ 1 w 15"/>
                <a:gd name="T3" fmla="*/ 1 h 10"/>
                <a:gd name="T4" fmla="*/ 2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0" y="7"/>
                  </a:moveTo>
                  <a:cubicBezTo>
                    <a:pt x="1" y="9"/>
                    <a:pt x="4" y="10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0" y="0"/>
                    <a:pt x="6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4" name="Freeform 828">
              <a:extLst>
                <a:ext uri="{FF2B5EF4-FFF2-40B4-BE49-F238E27FC236}">
                  <a16:creationId xmlns:a16="http://schemas.microsoft.com/office/drawing/2014/main" id="{B620A03A-0316-4DDF-990A-9B05BDD0A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8" y="7"/>
                  </a:cubicBezTo>
                  <a:cubicBezTo>
                    <a:pt x="12" y="6"/>
                    <a:pt x="15" y="4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5" name="Freeform 829">
              <a:extLst>
                <a:ext uri="{FF2B5EF4-FFF2-40B4-BE49-F238E27FC236}">
                  <a16:creationId xmlns:a16="http://schemas.microsoft.com/office/drawing/2014/main" id="{5A597339-B93A-420A-A4FA-7A3A7D05F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3368"/>
              <a:ext cx="8" cy="4"/>
            </a:xfrm>
            <a:custGeom>
              <a:avLst/>
              <a:gdLst>
                <a:gd name="T0" fmla="*/ 0 w 16"/>
                <a:gd name="T1" fmla="*/ 0 h 9"/>
                <a:gd name="T2" fmla="*/ 2 w 16"/>
                <a:gd name="T3" fmla="*/ 1 h 9"/>
                <a:gd name="T4" fmla="*/ 2 w 16"/>
                <a:gd name="T5" fmla="*/ 0 h 9"/>
                <a:gd name="T6" fmla="*/ 1 w 16"/>
                <a:gd name="T7" fmla="*/ 0 h 9"/>
                <a:gd name="T8" fmla="*/ 0 w 1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7"/>
                  </a:moveTo>
                  <a:cubicBezTo>
                    <a:pt x="1" y="9"/>
                    <a:pt x="5" y="9"/>
                    <a:pt x="9" y="8"/>
                  </a:cubicBezTo>
                  <a:cubicBezTo>
                    <a:pt x="13" y="7"/>
                    <a:pt x="16" y="4"/>
                    <a:pt x="16" y="2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6" name="Freeform 830">
              <a:extLst>
                <a:ext uri="{FF2B5EF4-FFF2-40B4-BE49-F238E27FC236}">
                  <a16:creationId xmlns:a16="http://schemas.microsoft.com/office/drawing/2014/main" id="{845A66C4-9463-4778-A2E2-1B52FF7EC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9" y="7"/>
                  </a:cubicBezTo>
                  <a:cubicBezTo>
                    <a:pt x="13" y="6"/>
                    <a:pt x="15" y="3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7" name="Freeform 831">
              <a:extLst>
                <a:ext uri="{FF2B5EF4-FFF2-40B4-BE49-F238E27FC236}">
                  <a16:creationId xmlns:a16="http://schemas.microsoft.com/office/drawing/2014/main" id="{64353BCE-7A63-47AF-804D-ABA3C3482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331"/>
              <a:ext cx="25" cy="24"/>
            </a:xfrm>
            <a:custGeom>
              <a:avLst/>
              <a:gdLst>
                <a:gd name="T0" fmla="*/ 0 w 50"/>
                <a:gd name="T1" fmla="*/ 0 h 50"/>
                <a:gd name="T2" fmla="*/ 7 w 50"/>
                <a:gd name="T3" fmla="*/ 6 h 50"/>
                <a:gd name="T4" fmla="*/ 0 w 50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0" y="0"/>
                    <a:pt x="37" y="28"/>
                    <a:pt x="50" y="50"/>
                  </a:cubicBezTo>
                  <a:cubicBezTo>
                    <a:pt x="50" y="50"/>
                    <a:pt x="26" y="2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8" name="Freeform 832">
              <a:extLst>
                <a:ext uri="{FF2B5EF4-FFF2-40B4-BE49-F238E27FC236}">
                  <a16:creationId xmlns:a16="http://schemas.microsoft.com/office/drawing/2014/main" id="{66C21A48-F594-4D29-ADCA-F66A57138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312"/>
              <a:ext cx="56" cy="71"/>
            </a:xfrm>
            <a:custGeom>
              <a:avLst/>
              <a:gdLst>
                <a:gd name="T0" fmla="*/ 4 w 113"/>
                <a:gd name="T1" fmla="*/ 0 h 142"/>
                <a:gd name="T2" fmla="*/ 6 w 113"/>
                <a:gd name="T3" fmla="*/ 5 h 142"/>
                <a:gd name="T4" fmla="*/ 13 w 113"/>
                <a:gd name="T5" fmla="*/ 13 h 142"/>
                <a:gd name="T6" fmla="*/ 12 w 113"/>
                <a:gd name="T7" fmla="*/ 16 h 142"/>
                <a:gd name="T8" fmla="*/ 2 w 113"/>
                <a:gd name="T9" fmla="*/ 18 h 142"/>
                <a:gd name="T10" fmla="*/ 0 w 113"/>
                <a:gd name="T11" fmla="*/ 16 h 142"/>
                <a:gd name="T12" fmla="*/ 4 w 113"/>
                <a:gd name="T13" fmla="*/ 5 h 142"/>
                <a:gd name="T14" fmla="*/ 4 w 113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2">
                  <a:moveTo>
                    <a:pt x="39" y="0"/>
                  </a:moveTo>
                  <a:cubicBezTo>
                    <a:pt x="42" y="16"/>
                    <a:pt x="47" y="28"/>
                    <a:pt x="50" y="35"/>
                  </a:cubicBezTo>
                  <a:cubicBezTo>
                    <a:pt x="66" y="46"/>
                    <a:pt x="111" y="103"/>
                    <a:pt x="111" y="103"/>
                  </a:cubicBezTo>
                  <a:cubicBezTo>
                    <a:pt x="113" y="113"/>
                    <a:pt x="106" y="122"/>
                    <a:pt x="97" y="124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12" y="142"/>
                    <a:pt x="2" y="136"/>
                    <a:pt x="0" y="126"/>
                  </a:cubicBezTo>
                  <a:cubicBezTo>
                    <a:pt x="0" y="126"/>
                    <a:pt x="22" y="54"/>
                    <a:pt x="33" y="38"/>
                  </a:cubicBezTo>
                  <a:cubicBezTo>
                    <a:pt x="33" y="30"/>
                    <a:pt x="35" y="21"/>
                    <a:pt x="32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9" name="Freeform 833">
              <a:extLst>
                <a:ext uri="{FF2B5EF4-FFF2-40B4-BE49-F238E27FC236}">
                  <a16:creationId xmlns:a16="http://schemas.microsoft.com/office/drawing/2014/main" id="{A68F6562-1880-45CA-B8B8-D8DB66612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333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0" name="Freeform 834">
              <a:extLst>
                <a:ext uri="{FF2B5EF4-FFF2-40B4-BE49-F238E27FC236}">
                  <a16:creationId xmlns:a16="http://schemas.microsoft.com/office/drawing/2014/main" id="{C882FC03-9767-4800-A5F0-2729BDEF8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335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1" name="Freeform 835">
              <a:extLst>
                <a:ext uri="{FF2B5EF4-FFF2-40B4-BE49-F238E27FC236}">
                  <a16:creationId xmlns:a16="http://schemas.microsoft.com/office/drawing/2014/main" id="{BCA1E6B8-F1C8-4766-8013-E216ABDA3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334"/>
              <a:ext cx="6" cy="14"/>
            </a:xfrm>
            <a:custGeom>
              <a:avLst/>
              <a:gdLst>
                <a:gd name="T0" fmla="*/ 2 w 11"/>
                <a:gd name="T1" fmla="*/ 0 h 30"/>
                <a:gd name="T2" fmla="*/ 2 w 11"/>
                <a:gd name="T3" fmla="*/ 3 h 30"/>
                <a:gd name="T4" fmla="*/ 2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10" y="0"/>
                  </a:moveTo>
                  <a:cubicBezTo>
                    <a:pt x="10" y="0"/>
                    <a:pt x="3" y="3"/>
                    <a:pt x="11" y="30"/>
                  </a:cubicBezTo>
                  <a:cubicBezTo>
                    <a:pt x="11" y="30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2" name="Freeform 836">
              <a:extLst>
                <a:ext uri="{FF2B5EF4-FFF2-40B4-BE49-F238E27FC236}">
                  <a16:creationId xmlns:a16="http://schemas.microsoft.com/office/drawing/2014/main" id="{25A91DAF-48DF-48A3-9C09-F7857495A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364"/>
              <a:ext cx="53" cy="20"/>
            </a:xfrm>
            <a:custGeom>
              <a:avLst/>
              <a:gdLst>
                <a:gd name="T0" fmla="*/ 1 w 106"/>
                <a:gd name="T1" fmla="*/ 4 h 40"/>
                <a:gd name="T2" fmla="*/ 7 w 106"/>
                <a:gd name="T3" fmla="*/ 4 h 40"/>
                <a:gd name="T4" fmla="*/ 13 w 106"/>
                <a:gd name="T5" fmla="*/ 1 h 40"/>
                <a:gd name="T6" fmla="*/ 7 w 106"/>
                <a:gd name="T7" fmla="*/ 1 h 40"/>
                <a:gd name="T8" fmla="*/ 1 w 106"/>
                <a:gd name="T9" fmla="*/ 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0">
                  <a:moveTo>
                    <a:pt x="1" y="27"/>
                  </a:moveTo>
                  <a:cubicBezTo>
                    <a:pt x="5" y="40"/>
                    <a:pt x="26" y="32"/>
                    <a:pt x="54" y="26"/>
                  </a:cubicBezTo>
                  <a:cubicBezTo>
                    <a:pt x="83" y="20"/>
                    <a:pt x="106" y="17"/>
                    <a:pt x="104" y="6"/>
                  </a:cubicBezTo>
                  <a:cubicBezTo>
                    <a:pt x="103" y="0"/>
                    <a:pt x="79" y="1"/>
                    <a:pt x="51" y="7"/>
                  </a:cubicBezTo>
                  <a:cubicBezTo>
                    <a:pt x="22" y="12"/>
                    <a:pt x="0" y="22"/>
                    <a:pt x="1" y="27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3" name="Freeform 837">
              <a:extLst>
                <a:ext uri="{FF2B5EF4-FFF2-40B4-BE49-F238E27FC236}">
                  <a16:creationId xmlns:a16="http://schemas.microsoft.com/office/drawing/2014/main" id="{CEAE867F-D4AC-47D5-9E5A-F12F41F61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54"/>
              <a:ext cx="40" cy="15"/>
            </a:xfrm>
            <a:custGeom>
              <a:avLst/>
              <a:gdLst>
                <a:gd name="T0" fmla="*/ 10 w 80"/>
                <a:gd name="T1" fmla="*/ 3 h 29"/>
                <a:gd name="T2" fmla="*/ 0 w 80"/>
                <a:gd name="T3" fmla="*/ 4 h 29"/>
                <a:gd name="T4" fmla="*/ 10 w 80"/>
                <a:gd name="T5" fmla="*/ 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29">
                  <a:moveTo>
                    <a:pt x="80" y="19"/>
                  </a:moveTo>
                  <a:cubicBezTo>
                    <a:pt x="62" y="0"/>
                    <a:pt x="0" y="29"/>
                    <a:pt x="0" y="29"/>
                  </a:cubicBezTo>
                  <a:cubicBezTo>
                    <a:pt x="75" y="10"/>
                    <a:pt x="80" y="24"/>
                    <a:pt x="80" y="24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4" name="Freeform 838">
              <a:extLst>
                <a:ext uri="{FF2B5EF4-FFF2-40B4-BE49-F238E27FC236}">
                  <a16:creationId xmlns:a16="http://schemas.microsoft.com/office/drawing/2014/main" id="{E70B60CD-88E0-45B0-87C6-9C8303CFF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358"/>
              <a:ext cx="28" cy="7"/>
            </a:xfrm>
            <a:custGeom>
              <a:avLst/>
              <a:gdLst>
                <a:gd name="T0" fmla="*/ 7 w 56"/>
                <a:gd name="T1" fmla="*/ 1 h 15"/>
                <a:gd name="T2" fmla="*/ 0 w 56"/>
                <a:gd name="T3" fmla="*/ 1 h 15"/>
                <a:gd name="T4" fmla="*/ 7 w 56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cubicBezTo>
                    <a:pt x="56" y="13"/>
                    <a:pt x="39" y="3"/>
                    <a:pt x="0" y="15"/>
                  </a:cubicBezTo>
                  <a:cubicBezTo>
                    <a:pt x="0" y="15"/>
                    <a:pt x="42" y="0"/>
                    <a:pt x="5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5" name="Freeform 839">
              <a:extLst>
                <a:ext uri="{FF2B5EF4-FFF2-40B4-BE49-F238E27FC236}">
                  <a16:creationId xmlns:a16="http://schemas.microsoft.com/office/drawing/2014/main" id="{9B26FB0B-29B4-4B14-AE41-BB2A26E28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323"/>
              <a:ext cx="32" cy="37"/>
            </a:xfrm>
            <a:custGeom>
              <a:avLst/>
              <a:gdLst>
                <a:gd name="T0" fmla="*/ 1 w 64"/>
                <a:gd name="T1" fmla="*/ 0 h 76"/>
                <a:gd name="T2" fmla="*/ 3 w 64"/>
                <a:gd name="T3" fmla="*/ 3 h 76"/>
                <a:gd name="T4" fmla="*/ 6 w 64"/>
                <a:gd name="T5" fmla="*/ 6 h 76"/>
                <a:gd name="T6" fmla="*/ 7 w 64"/>
                <a:gd name="T7" fmla="*/ 8 h 76"/>
                <a:gd name="T8" fmla="*/ 8 w 64"/>
                <a:gd name="T9" fmla="*/ 9 h 76"/>
                <a:gd name="T10" fmla="*/ 7 w 64"/>
                <a:gd name="T11" fmla="*/ 9 h 76"/>
                <a:gd name="T12" fmla="*/ 6 w 64"/>
                <a:gd name="T13" fmla="*/ 8 h 76"/>
                <a:gd name="T14" fmla="*/ 4 w 64"/>
                <a:gd name="T15" fmla="*/ 8 h 76"/>
                <a:gd name="T16" fmla="*/ 3 w 64"/>
                <a:gd name="T17" fmla="*/ 7 h 76"/>
                <a:gd name="T18" fmla="*/ 3 w 64"/>
                <a:gd name="T19" fmla="*/ 6 h 76"/>
                <a:gd name="T20" fmla="*/ 2 w 64"/>
                <a:gd name="T21" fmla="*/ 4 h 76"/>
                <a:gd name="T22" fmla="*/ 1 w 64"/>
                <a:gd name="T23" fmla="*/ 1 h 76"/>
                <a:gd name="T24" fmla="*/ 1 w 64"/>
                <a:gd name="T25" fmla="*/ 0 h 76"/>
                <a:gd name="T26" fmla="*/ 1 w 64"/>
                <a:gd name="T27" fmla="*/ 0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76">
                  <a:moveTo>
                    <a:pt x="6" y="4"/>
                  </a:moveTo>
                  <a:cubicBezTo>
                    <a:pt x="9" y="15"/>
                    <a:pt x="15" y="22"/>
                    <a:pt x="24" y="29"/>
                  </a:cubicBezTo>
                  <a:cubicBezTo>
                    <a:pt x="32" y="36"/>
                    <a:pt x="39" y="44"/>
                    <a:pt x="46" y="53"/>
                  </a:cubicBezTo>
                  <a:cubicBezTo>
                    <a:pt x="50" y="57"/>
                    <a:pt x="53" y="61"/>
                    <a:pt x="56" y="66"/>
                  </a:cubicBezTo>
                  <a:cubicBezTo>
                    <a:pt x="58" y="67"/>
                    <a:pt x="64" y="72"/>
                    <a:pt x="63" y="74"/>
                  </a:cubicBezTo>
                  <a:cubicBezTo>
                    <a:pt x="62" y="76"/>
                    <a:pt x="56" y="74"/>
                    <a:pt x="55" y="74"/>
                  </a:cubicBezTo>
                  <a:cubicBezTo>
                    <a:pt x="51" y="73"/>
                    <a:pt x="47" y="72"/>
                    <a:pt x="43" y="72"/>
                  </a:cubicBezTo>
                  <a:cubicBezTo>
                    <a:pt x="36" y="73"/>
                    <a:pt x="29" y="73"/>
                    <a:pt x="25" y="66"/>
                  </a:cubicBezTo>
                  <a:cubicBezTo>
                    <a:pt x="24" y="63"/>
                    <a:pt x="24" y="60"/>
                    <a:pt x="22" y="57"/>
                  </a:cubicBezTo>
                  <a:cubicBezTo>
                    <a:pt x="21" y="55"/>
                    <a:pt x="20" y="52"/>
                    <a:pt x="19" y="49"/>
                  </a:cubicBezTo>
                  <a:cubicBezTo>
                    <a:pt x="17" y="44"/>
                    <a:pt x="14" y="39"/>
                    <a:pt x="11" y="34"/>
                  </a:cubicBezTo>
                  <a:cubicBezTo>
                    <a:pt x="8" y="28"/>
                    <a:pt x="5" y="21"/>
                    <a:pt x="3" y="14"/>
                  </a:cubicBezTo>
                  <a:cubicBezTo>
                    <a:pt x="3" y="11"/>
                    <a:pt x="0" y="5"/>
                    <a:pt x="1" y="2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6" name="Freeform 840">
              <a:extLst>
                <a:ext uri="{FF2B5EF4-FFF2-40B4-BE49-F238E27FC236}">
                  <a16:creationId xmlns:a16="http://schemas.microsoft.com/office/drawing/2014/main" id="{FB18A5F3-E8E3-4205-8DF6-3EEA5E1C8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366"/>
              <a:ext cx="6" cy="4"/>
            </a:xfrm>
            <a:custGeom>
              <a:avLst/>
              <a:gdLst>
                <a:gd name="T0" fmla="*/ 0 w 12"/>
                <a:gd name="T1" fmla="*/ 1 h 7"/>
                <a:gd name="T2" fmla="*/ 1 w 12"/>
                <a:gd name="T3" fmla="*/ 1 h 7"/>
                <a:gd name="T4" fmla="*/ 2 w 12"/>
                <a:gd name="T5" fmla="*/ 1 h 7"/>
                <a:gd name="T6" fmla="*/ 1 w 12"/>
                <a:gd name="T7" fmla="*/ 0 h 7"/>
                <a:gd name="T8" fmla="*/ 0 w 12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0" y="6"/>
                    <a:pt x="3" y="7"/>
                    <a:pt x="7" y="6"/>
                  </a:cubicBezTo>
                  <a:cubicBezTo>
                    <a:pt x="10" y="6"/>
                    <a:pt x="12" y="4"/>
                    <a:pt x="12" y="2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7" name="Freeform 841">
              <a:extLst>
                <a:ext uri="{FF2B5EF4-FFF2-40B4-BE49-F238E27FC236}">
                  <a16:creationId xmlns:a16="http://schemas.microsoft.com/office/drawing/2014/main" id="{2A5C1C6C-3175-4785-9DDC-5E42B62F7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371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0" y="6"/>
                    <a:pt x="3" y="6"/>
                    <a:pt x="6" y="5"/>
                  </a:cubicBezTo>
                  <a:cubicBezTo>
                    <a:pt x="9" y="5"/>
                    <a:pt x="11" y="3"/>
                    <a:pt x="10" y="2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8" name="Freeform 842">
              <a:extLst>
                <a:ext uri="{FF2B5EF4-FFF2-40B4-BE49-F238E27FC236}">
                  <a16:creationId xmlns:a16="http://schemas.microsoft.com/office/drawing/2014/main" id="{F97AEA13-82B9-4495-B5E3-665DA7CDC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377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5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9" name="Freeform 843">
              <a:extLst>
                <a:ext uri="{FF2B5EF4-FFF2-40B4-BE49-F238E27FC236}">
                  <a16:creationId xmlns:a16="http://schemas.microsoft.com/office/drawing/2014/main" id="{C0ED85A5-9B2B-4117-B461-7EDE32FE6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76"/>
              <a:ext cx="5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1 h 5"/>
                <a:gd name="T4" fmla="*/ 2 w 9"/>
                <a:gd name="T5" fmla="*/ 1 h 5"/>
                <a:gd name="T6" fmla="*/ 1 w 9"/>
                <a:gd name="T7" fmla="*/ 0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4"/>
                    <a:pt x="2" y="5"/>
                    <a:pt x="5" y="4"/>
                  </a:cubicBezTo>
                  <a:cubicBezTo>
                    <a:pt x="7" y="4"/>
                    <a:pt x="9" y="2"/>
                    <a:pt x="9" y="1"/>
                  </a:cubicBezTo>
                  <a:cubicBezTo>
                    <a:pt x="9" y="0"/>
                    <a:pt x="7" y="0"/>
                    <a:pt x="4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0" name="Freeform 844">
              <a:extLst>
                <a:ext uri="{FF2B5EF4-FFF2-40B4-BE49-F238E27FC236}">
                  <a16:creationId xmlns:a16="http://schemas.microsoft.com/office/drawing/2014/main" id="{B5715311-0942-4FBE-9C53-C6F24A288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3367"/>
              <a:ext cx="7" cy="4"/>
            </a:xfrm>
            <a:custGeom>
              <a:avLst/>
              <a:gdLst>
                <a:gd name="T0" fmla="*/ 0 w 15"/>
                <a:gd name="T1" fmla="*/ 0 h 9"/>
                <a:gd name="T2" fmla="*/ 1 w 15"/>
                <a:gd name="T3" fmla="*/ 1 h 9"/>
                <a:gd name="T4" fmla="*/ 1 w 15"/>
                <a:gd name="T5" fmla="*/ 0 h 9"/>
                <a:gd name="T6" fmla="*/ 0 w 15"/>
                <a:gd name="T7" fmla="*/ 0 h 9"/>
                <a:gd name="T8" fmla="*/ 0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6"/>
                  </a:moveTo>
                  <a:cubicBezTo>
                    <a:pt x="1" y="8"/>
                    <a:pt x="4" y="9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1" name="Freeform 845">
              <a:extLst>
                <a:ext uri="{FF2B5EF4-FFF2-40B4-BE49-F238E27FC236}">
                  <a16:creationId xmlns:a16="http://schemas.microsoft.com/office/drawing/2014/main" id="{96834C5C-1204-44C9-8A46-4A63329F4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73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5"/>
                  </a:moveTo>
                  <a:cubicBezTo>
                    <a:pt x="0" y="7"/>
                    <a:pt x="4" y="8"/>
                    <a:pt x="8" y="7"/>
                  </a:cubicBezTo>
                  <a:cubicBezTo>
                    <a:pt x="12" y="6"/>
                    <a:pt x="15" y="4"/>
                    <a:pt x="14" y="2"/>
                  </a:cubicBezTo>
                  <a:cubicBezTo>
                    <a:pt x="14" y="0"/>
                    <a:pt x="10" y="0"/>
                    <a:pt x="6" y="1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2" name="Freeform 846">
              <a:extLst>
                <a:ext uri="{FF2B5EF4-FFF2-40B4-BE49-F238E27FC236}">
                  <a16:creationId xmlns:a16="http://schemas.microsoft.com/office/drawing/2014/main" id="{EC1166B3-3E79-4646-BB66-4EA8636CE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3368"/>
              <a:ext cx="8" cy="4"/>
            </a:xfrm>
            <a:custGeom>
              <a:avLst/>
              <a:gdLst>
                <a:gd name="T0" fmla="*/ 0 w 16"/>
                <a:gd name="T1" fmla="*/ 1 h 8"/>
                <a:gd name="T2" fmla="*/ 2 w 16"/>
                <a:gd name="T3" fmla="*/ 1 h 8"/>
                <a:gd name="T4" fmla="*/ 2 w 16"/>
                <a:gd name="T5" fmla="*/ 1 h 8"/>
                <a:gd name="T6" fmla="*/ 1 w 16"/>
                <a:gd name="T7" fmla="*/ 1 h 8"/>
                <a:gd name="T8" fmla="*/ 0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0" y="6"/>
                  </a:moveTo>
                  <a:cubicBezTo>
                    <a:pt x="0" y="8"/>
                    <a:pt x="4" y="8"/>
                    <a:pt x="9" y="7"/>
                  </a:cubicBezTo>
                  <a:cubicBezTo>
                    <a:pt x="13" y="6"/>
                    <a:pt x="16" y="4"/>
                    <a:pt x="16" y="2"/>
                  </a:cubicBezTo>
                  <a:cubicBezTo>
                    <a:pt x="16" y="0"/>
                    <a:pt x="12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3" name="Freeform 847">
              <a:extLst>
                <a:ext uri="{FF2B5EF4-FFF2-40B4-BE49-F238E27FC236}">
                  <a16:creationId xmlns:a16="http://schemas.microsoft.com/office/drawing/2014/main" id="{DA85D30A-9C21-4717-891C-2AFF9E82E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371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cubicBezTo>
                    <a:pt x="1" y="7"/>
                    <a:pt x="4" y="8"/>
                    <a:pt x="8" y="7"/>
                  </a:cubicBezTo>
                  <a:cubicBezTo>
                    <a:pt x="12" y="6"/>
                    <a:pt x="15" y="4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4" name="Freeform 848">
              <a:extLst>
                <a:ext uri="{FF2B5EF4-FFF2-40B4-BE49-F238E27FC236}">
                  <a16:creationId xmlns:a16="http://schemas.microsoft.com/office/drawing/2014/main" id="{030E9153-1DA6-4C0F-9D96-E2B19281A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31"/>
              <a:ext cx="24" cy="26"/>
            </a:xfrm>
            <a:custGeom>
              <a:avLst/>
              <a:gdLst>
                <a:gd name="T0" fmla="*/ 0 w 48"/>
                <a:gd name="T1" fmla="*/ 0 h 53"/>
                <a:gd name="T2" fmla="*/ 6 w 48"/>
                <a:gd name="T3" fmla="*/ 6 h 53"/>
                <a:gd name="T4" fmla="*/ 0 w 4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0" y="0"/>
                  </a:moveTo>
                  <a:cubicBezTo>
                    <a:pt x="0" y="0"/>
                    <a:pt x="36" y="30"/>
                    <a:pt x="48" y="53"/>
                  </a:cubicBezTo>
                  <a:cubicBezTo>
                    <a:pt x="48" y="53"/>
                    <a:pt x="25" y="25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5" name="Freeform 849">
              <a:extLst>
                <a:ext uri="{FF2B5EF4-FFF2-40B4-BE49-F238E27FC236}">
                  <a16:creationId xmlns:a16="http://schemas.microsoft.com/office/drawing/2014/main" id="{758479E6-7F31-49BC-BF72-18D89A7AE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323"/>
              <a:ext cx="55" cy="71"/>
            </a:xfrm>
            <a:custGeom>
              <a:avLst/>
              <a:gdLst>
                <a:gd name="T0" fmla="*/ 13 w 110"/>
                <a:gd name="T1" fmla="*/ 0 h 143"/>
                <a:gd name="T2" fmla="*/ 12 w 110"/>
                <a:gd name="T3" fmla="*/ 4 h 143"/>
                <a:gd name="T4" fmla="*/ 14 w 110"/>
                <a:gd name="T5" fmla="*/ 16 h 143"/>
                <a:gd name="T6" fmla="*/ 11 w 110"/>
                <a:gd name="T7" fmla="*/ 17 h 143"/>
                <a:gd name="T8" fmla="*/ 2 w 110"/>
                <a:gd name="T9" fmla="*/ 14 h 143"/>
                <a:gd name="T10" fmla="*/ 1 w 110"/>
                <a:gd name="T11" fmla="*/ 11 h 143"/>
                <a:gd name="T12" fmla="*/ 10 w 110"/>
                <a:gd name="T13" fmla="*/ 4 h 143"/>
                <a:gd name="T14" fmla="*/ 12 w 110"/>
                <a:gd name="T15" fmla="*/ 0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43">
                  <a:moveTo>
                    <a:pt x="100" y="1"/>
                  </a:moveTo>
                  <a:cubicBezTo>
                    <a:pt x="96" y="20"/>
                    <a:pt x="93" y="32"/>
                    <a:pt x="92" y="39"/>
                  </a:cubicBezTo>
                  <a:cubicBezTo>
                    <a:pt x="101" y="57"/>
                    <a:pt x="110" y="129"/>
                    <a:pt x="110" y="129"/>
                  </a:cubicBezTo>
                  <a:cubicBezTo>
                    <a:pt x="107" y="138"/>
                    <a:pt x="97" y="143"/>
                    <a:pt x="88" y="140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5" y="113"/>
                    <a:pt x="0" y="103"/>
                    <a:pt x="3" y="94"/>
                  </a:cubicBezTo>
                  <a:cubicBezTo>
                    <a:pt x="3" y="94"/>
                    <a:pt x="58" y="42"/>
                    <a:pt x="76" y="34"/>
                  </a:cubicBezTo>
                  <a:cubicBezTo>
                    <a:pt x="78" y="32"/>
                    <a:pt x="83" y="31"/>
                    <a:pt x="93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6" name="Freeform 850">
              <a:extLst>
                <a:ext uri="{FF2B5EF4-FFF2-40B4-BE49-F238E27FC236}">
                  <a16:creationId xmlns:a16="http://schemas.microsoft.com/office/drawing/2014/main" id="{655943B4-F902-4768-8ED3-9C85DF152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342"/>
              <a:ext cx="2" cy="2"/>
            </a:xfrm>
            <a:custGeom>
              <a:avLst/>
              <a:gdLst>
                <a:gd name="T0" fmla="*/ 1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7" name="Freeform 851">
              <a:extLst>
                <a:ext uri="{FF2B5EF4-FFF2-40B4-BE49-F238E27FC236}">
                  <a16:creationId xmlns:a16="http://schemas.microsoft.com/office/drawing/2014/main" id="{376A3443-6156-4014-947D-70DEF09DD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34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8" name="Freeform 852">
              <a:extLst>
                <a:ext uri="{FF2B5EF4-FFF2-40B4-BE49-F238E27FC236}">
                  <a16:creationId xmlns:a16="http://schemas.microsoft.com/office/drawing/2014/main" id="{16FC9D9C-DC2B-48BA-B2D6-A8B4603ED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341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0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3"/>
                  </a:moveTo>
                  <a:cubicBezTo>
                    <a:pt x="14" y="3"/>
                    <a:pt x="7" y="2"/>
                    <a:pt x="0" y="29"/>
                  </a:cubicBezTo>
                  <a:cubicBezTo>
                    <a:pt x="0" y="29"/>
                    <a:pt x="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9" name="Freeform 853">
              <a:extLst>
                <a:ext uri="{FF2B5EF4-FFF2-40B4-BE49-F238E27FC236}">
                  <a16:creationId xmlns:a16="http://schemas.microsoft.com/office/drawing/2014/main" id="{382A42AB-9B35-4FC8-AA48-0ADF288F0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370"/>
              <a:ext cx="53" cy="24"/>
            </a:xfrm>
            <a:custGeom>
              <a:avLst/>
              <a:gdLst>
                <a:gd name="T0" fmla="*/ 1 w 105"/>
                <a:gd name="T1" fmla="*/ 0 h 49"/>
                <a:gd name="T2" fmla="*/ 7 w 105"/>
                <a:gd name="T3" fmla="*/ 3 h 49"/>
                <a:gd name="T4" fmla="*/ 13 w 105"/>
                <a:gd name="T5" fmla="*/ 4 h 49"/>
                <a:gd name="T6" fmla="*/ 7 w 105"/>
                <a:gd name="T7" fmla="*/ 1 h 49"/>
                <a:gd name="T8" fmla="*/ 1 w 105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49">
                  <a:moveTo>
                    <a:pt x="3" y="5"/>
                  </a:moveTo>
                  <a:cubicBezTo>
                    <a:pt x="0" y="19"/>
                    <a:pt x="22" y="22"/>
                    <a:pt x="50" y="31"/>
                  </a:cubicBezTo>
                  <a:cubicBezTo>
                    <a:pt x="77" y="40"/>
                    <a:pt x="99" y="49"/>
                    <a:pt x="103" y="38"/>
                  </a:cubicBezTo>
                  <a:cubicBezTo>
                    <a:pt x="105" y="33"/>
                    <a:pt x="84" y="22"/>
                    <a:pt x="56" y="12"/>
                  </a:cubicBezTo>
                  <a:cubicBezTo>
                    <a:pt x="28" y="3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0" name="Freeform 854">
              <a:extLst>
                <a:ext uri="{FF2B5EF4-FFF2-40B4-BE49-F238E27FC236}">
                  <a16:creationId xmlns:a16="http://schemas.microsoft.com/office/drawing/2014/main" id="{42EA4A8A-CB83-418A-A235-9E2E2190F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71"/>
              <a:ext cx="38" cy="18"/>
            </a:xfrm>
            <a:custGeom>
              <a:avLst/>
              <a:gdLst>
                <a:gd name="T0" fmla="*/ 10 w 75"/>
                <a:gd name="T1" fmla="*/ 4 h 35"/>
                <a:gd name="T2" fmla="*/ 0 w 75"/>
                <a:gd name="T3" fmla="*/ 0 h 35"/>
                <a:gd name="T4" fmla="*/ 9 w 75"/>
                <a:gd name="T5" fmla="*/ 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35">
                  <a:moveTo>
                    <a:pt x="75" y="31"/>
                  </a:moveTo>
                  <a:cubicBezTo>
                    <a:pt x="68" y="6"/>
                    <a:pt x="0" y="0"/>
                    <a:pt x="0" y="0"/>
                  </a:cubicBezTo>
                  <a:cubicBezTo>
                    <a:pt x="75" y="21"/>
                    <a:pt x="72" y="35"/>
                    <a:pt x="72" y="3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1" name="Freeform 855">
              <a:extLst>
                <a:ext uri="{FF2B5EF4-FFF2-40B4-BE49-F238E27FC236}">
                  <a16:creationId xmlns:a16="http://schemas.microsoft.com/office/drawing/2014/main" id="{22F35599-A9A8-4748-A41A-EF42EBC9A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374"/>
              <a:ext cx="25" cy="13"/>
            </a:xfrm>
            <a:custGeom>
              <a:avLst/>
              <a:gdLst>
                <a:gd name="T0" fmla="*/ 7 w 49"/>
                <a:gd name="T1" fmla="*/ 4 h 26"/>
                <a:gd name="T2" fmla="*/ 0 w 49"/>
                <a:gd name="T3" fmla="*/ 0 h 26"/>
                <a:gd name="T4" fmla="*/ 7 w 49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6">
                  <a:moveTo>
                    <a:pt x="49" y="26"/>
                  </a:moveTo>
                  <a:cubicBezTo>
                    <a:pt x="49" y="26"/>
                    <a:pt x="40" y="9"/>
                    <a:pt x="0" y="0"/>
                  </a:cubicBezTo>
                  <a:cubicBezTo>
                    <a:pt x="0" y="0"/>
                    <a:pt x="43" y="7"/>
                    <a:pt x="4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2" name="Freeform 856">
              <a:extLst>
                <a:ext uri="{FF2B5EF4-FFF2-40B4-BE49-F238E27FC236}">
                  <a16:creationId xmlns:a16="http://schemas.microsoft.com/office/drawing/2014/main" id="{F5015A53-8D16-4288-B27E-8E2D4FF7C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334"/>
              <a:ext cx="15" cy="47"/>
            </a:xfrm>
            <a:custGeom>
              <a:avLst/>
              <a:gdLst>
                <a:gd name="T0" fmla="*/ 1 w 31"/>
                <a:gd name="T1" fmla="*/ 0 h 96"/>
                <a:gd name="T2" fmla="*/ 2 w 31"/>
                <a:gd name="T3" fmla="*/ 4 h 96"/>
                <a:gd name="T4" fmla="*/ 3 w 31"/>
                <a:gd name="T5" fmla="*/ 8 h 96"/>
                <a:gd name="T6" fmla="*/ 3 w 31"/>
                <a:gd name="T7" fmla="*/ 10 h 96"/>
                <a:gd name="T8" fmla="*/ 3 w 31"/>
                <a:gd name="T9" fmla="*/ 11 h 96"/>
                <a:gd name="T10" fmla="*/ 2 w 31"/>
                <a:gd name="T11" fmla="*/ 11 h 96"/>
                <a:gd name="T12" fmla="*/ 1 w 31"/>
                <a:gd name="T13" fmla="*/ 10 h 96"/>
                <a:gd name="T14" fmla="*/ 0 w 31"/>
                <a:gd name="T15" fmla="*/ 8 h 96"/>
                <a:gd name="T16" fmla="*/ 0 w 31"/>
                <a:gd name="T17" fmla="*/ 7 h 96"/>
                <a:gd name="T18" fmla="*/ 0 w 31"/>
                <a:gd name="T19" fmla="*/ 6 h 96"/>
                <a:gd name="T20" fmla="*/ 0 w 31"/>
                <a:gd name="T21" fmla="*/ 4 h 96"/>
                <a:gd name="T22" fmla="*/ 0 w 31"/>
                <a:gd name="T23" fmla="*/ 1 h 96"/>
                <a:gd name="T24" fmla="*/ 1 w 31"/>
                <a:gd name="T25" fmla="*/ 0 h 96"/>
                <a:gd name="T26" fmla="*/ 1 w 3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96">
                  <a:moveTo>
                    <a:pt x="15" y="6"/>
                  </a:moveTo>
                  <a:cubicBezTo>
                    <a:pt x="12" y="17"/>
                    <a:pt x="14" y="26"/>
                    <a:pt x="17" y="36"/>
                  </a:cubicBezTo>
                  <a:cubicBezTo>
                    <a:pt x="21" y="47"/>
                    <a:pt x="23" y="57"/>
                    <a:pt x="25" y="68"/>
                  </a:cubicBezTo>
                  <a:cubicBezTo>
                    <a:pt x="26" y="74"/>
                    <a:pt x="27" y="79"/>
                    <a:pt x="28" y="85"/>
                  </a:cubicBezTo>
                  <a:cubicBezTo>
                    <a:pt x="28" y="86"/>
                    <a:pt x="31" y="94"/>
                    <a:pt x="29" y="95"/>
                  </a:cubicBezTo>
                  <a:cubicBezTo>
                    <a:pt x="27" y="96"/>
                    <a:pt x="23" y="92"/>
                    <a:pt x="22" y="91"/>
                  </a:cubicBezTo>
                  <a:cubicBezTo>
                    <a:pt x="19" y="88"/>
                    <a:pt x="17" y="85"/>
                    <a:pt x="13" y="84"/>
                  </a:cubicBezTo>
                  <a:cubicBezTo>
                    <a:pt x="6" y="81"/>
                    <a:pt x="0" y="78"/>
                    <a:pt x="1" y="69"/>
                  </a:cubicBezTo>
                  <a:cubicBezTo>
                    <a:pt x="1" y="66"/>
                    <a:pt x="2" y="63"/>
                    <a:pt x="2" y="60"/>
                  </a:cubicBezTo>
                  <a:cubicBezTo>
                    <a:pt x="3" y="57"/>
                    <a:pt x="3" y="54"/>
                    <a:pt x="3" y="51"/>
                  </a:cubicBezTo>
                  <a:cubicBezTo>
                    <a:pt x="4" y="46"/>
                    <a:pt x="4" y="40"/>
                    <a:pt x="4" y="35"/>
                  </a:cubicBezTo>
                  <a:cubicBezTo>
                    <a:pt x="4" y="27"/>
                    <a:pt x="6" y="20"/>
                    <a:pt x="7" y="13"/>
                  </a:cubicBezTo>
                  <a:cubicBezTo>
                    <a:pt x="8" y="11"/>
                    <a:pt x="9" y="4"/>
                    <a:pt x="11" y="2"/>
                  </a:cubicBezTo>
                  <a:cubicBezTo>
                    <a:pt x="13" y="0"/>
                    <a:pt x="17" y="4"/>
                    <a:pt x="15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3" name="Freeform 857">
              <a:extLst>
                <a:ext uri="{FF2B5EF4-FFF2-40B4-BE49-F238E27FC236}">
                  <a16:creationId xmlns:a16="http://schemas.microsoft.com/office/drawing/2014/main" id="{2F6D2B7A-59CD-4059-AE21-FF2526B4E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384"/>
              <a:ext cx="7" cy="4"/>
            </a:xfrm>
            <a:custGeom>
              <a:avLst/>
              <a:gdLst>
                <a:gd name="T0" fmla="*/ 1 w 13"/>
                <a:gd name="T1" fmla="*/ 1 h 8"/>
                <a:gd name="T2" fmla="*/ 1 w 13"/>
                <a:gd name="T3" fmla="*/ 1 h 8"/>
                <a:gd name="T4" fmla="*/ 2 w 13"/>
                <a:gd name="T5" fmla="*/ 1 h 8"/>
                <a:gd name="T6" fmla="*/ 1 w 13"/>
                <a:gd name="T7" fmla="*/ 1 h 8"/>
                <a:gd name="T8" fmla="*/ 1 w 13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1" y="2"/>
                  </a:moveTo>
                  <a:cubicBezTo>
                    <a:pt x="0" y="4"/>
                    <a:pt x="2" y="6"/>
                    <a:pt x="5" y="7"/>
                  </a:cubicBezTo>
                  <a:cubicBezTo>
                    <a:pt x="9" y="8"/>
                    <a:pt x="12" y="7"/>
                    <a:pt x="12" y="6"/>
                  </a:cubicBezTo>
                  <a:cubicBezTo>
                    <a:pt x="13" y="4"/>
                    <a:pt x="10" y="2"/>
                    <a:pt x="7" y="1"/>
                  </a:cubicBezTo>
                  <a:cubicBezTo>
                    <a:pt x="4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4" name="Freeform 858">
              <a:extLst>
                <a:ext uri="{FF2B5EF4-FFF2-40B4-BE49-F238E27FC236}">
                  <a16:creationId xmlns:a16="http://schemas.microsoft.com/office/drawing/2014/main" id="{89381EE2-6629-4A26-BD34-302E40148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385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5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5" name="Freeform 859">
              <a:extLst>
                <a:ext uri="{FF2B5EF4-FFF2-40B4-BE49-F238E27FC236}">
                  <a16:creationId xmlns:a16="http://schemas.microsoft.com/office/drawing/2014/main" id="{143E2009-CD55-4747-884D-0CB82E98F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376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4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6" name="Freeform 860">
              <a:extLst>
                <a:ext uri="{FF2B5EF4-FFF2-40B4-BE49-F238E27FC236}">
                  <a16:creationId xmlns:a16="http://schemas.microsoft.com/office/drawing/2014/main" id="{C03662C3-B55B-4CBD-9550-86FD843AF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8"/>
              <a:ext cx="4" cy="3"/>
            </a:xfrm>
            <a:custGeom>
              <a:avLst/>
              <a:gdLst>
                <a:gd name="T0" fmla="*/ 0 w 9"/>
                <a:gd name="T1" fmla="*/ 1 h 5"/>
                <a:gd name="T2" fmla="*/ 0 w 9"/>
                <a:gd name="T3" fmla="*/ 1 h 5"/>
                <a:gd name="T4" fmla="*/ 1 w 9"/>
                <a:gd name="T5" fmla="*/ 1 h 5"/>
                <a:gd name="T6" fmla="*/ 0 w 9"/>
                <a:gd name="T7" fmla="*/ 1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6" y="5"/>
                    <a:pt x="9" y="5"/>
                    <a:pt x="9" y="4"/>
                  </a:cubicBezTo>
                  <a:cubicBezTo>
                    <a:pt x="9" y="3"/>
                    <a:pt x="8" y="2"/>
                    <a:pt x="5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7" name="Freeform 861">
              <a:extLst>
                <a:ext uri="{FF2B5EF4-FFF2-40B4-BE49-F238E27FC236}">
                  <a16:creationId xmlns:a16="http://schemas.microsoft.com/office/drawing/2014/main" id="{4B89D930-4F8C-4373-A0A5-14D0344B3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379"/>
              <a:ext cx="7" cy="5"/>
            </a:xfrm>
            <a:custGeom>
              <a:avLst/>
              <a:gdLst>
                <a:gd name="T0" fmla="*/ 0 w 15"/>
                <a:gd name="T1" fmla="*/ 1 h 10"/>
                <a:gd name="T2" fmla="*/ 0 w 15"/>
                <a:gd name="T3" fmla="*/ 2 h 10"/>
                <a:gd name="T4" fmla="*/ 1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" y="3"/>
                  </a:moveTo>
                  <a:cubicBezTo>
                    <a:pt x="0" y="5"/>
                    <a:pt x="3" y="8"/>
                    <a:pt x="7" y="9"/>
                  </a:cubicBezTo>
                  <a:cubicBezTo>
                    <a:pt x="10" y="10"/>
                    <a:pt x="14" y="10"/>
                    <a:pt x="15" y="8"/>
                  </a:cubicBezTo>
                  <a:cubicBezTo>
                    <a:pt x="15" y="6"/>
                    <a:pt x="13" y="3"/>
                    <a:pt x="9" y="2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8" name="Freeform 862">
              <a:extLst>
                <a:ext uri="{FF2B5EF4-FFF2-40B4-BE49-F238E27FC236}">
                  <a16:creationId xmlns:a16="http://schemas.microsoft.com/office/drawing/2014/main" id="{B4534FBE-BB75-4506-8484-1CFDB5FBF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80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0" y="3"/>
                    <a:pt x="2" y="6"/>
                    <a:pt x="6" y="7"/>
                  </a:cubicBezTo>
                  <a:cubicBezTo>
                    <a:pt x="10" y="8"/>
                    <a:pt x="14" y="8"/>
                    <a:pt x="14" y="6"/>
                  </a:cubicBezTo>
                  <a:cubicBezTo>
                    <a:pt x="15" y="5"/>
                    <a:pt x="12" y="2"/>
                    <a:pt x="8" y="1"/>
                  </a:cubicBezTo>
                  <a:cubicBezTo>
                    <a:pt x="4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9" name="Freeform 863">
              <a:extLst>
                <a:ext uri="{FF2B5EF4-FFF2-40B4-BE49-F238E27FC236}">
                  <a16:creationId xmlns:a16="http://schemas.microsoft.com/office/drawing/2014/main" id="{7D0FBB9C-4EA8-400A-8545-14263BFA9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75"/>
              <a:ext cx="8" cy="5"/>
            </a:xfrm>
            <a:custGeom>
              <a:avLst/>
              <a:gdLst>
                <a:gd name="T0" fmla="*/ 0 w 16"/>
                <a:gd name="T1" fmla="*/ 1 h 9"/>
                <a:gd name="T2" fmla="*/ 1 w 16"/>
                <a:gd name="T3" fmla="*/ 1 h 9"/>
                <a:gd name="T4" fmla="*/ 2 w 16"/>
                <a:gd name="T5" fmla="*/ 1 h 9"/>
                <a:gd name="T6" fmla="*/ 2 w 16"/>
                <a:gd name="T7" fmla="*/ 1 h 9"/>
                <a:gd name="T8" fmla="*/ 0 w 16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2"/>
                  </a:moveTo>
                  <a:cubicBezTo>
                    <a:pt x="0" y="4"/>
                    <a:pt x="3" y="6"/>
                    <a:pt x="7" y="8"/>
                  </a:cubicBezTo>
                  <a:cubicBezTo>
                    <a:pt x="11" y="9"/>
                    <a:pt x="15" y="9"/>
                    <a:pt x="16" y="7"/>
                  </a:cubicBezTo>
                  <a:cubicBezTo>
                    <a:pt x="16" y="5"/>
                    <a:pt x="13" y="3"/>
                    <a:pt x="9" y="1"/>
                  </a:cubicBezTo>
                  <a:cubicBezTo>
                    <a:pt x="5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0" name="Freeform 864">
              <a:extLst>
                <a:ext uri="{FF2B5EF4-FFF2-40B4-BE49-F238E27FC236}">
                  <a16:creationId xmlns:a16="http://schemas.microsoft.com/office/drawing/2014/main" id="{86D4ED59-CDBB-49F1-A317-29FD659B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4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2"/>
                  </a:moveTo>
                  <a:cubicBezTo>
                    <a:pt x="0" y="3"/>
                    <a:pt x="3" y="6"/>
                    <a:pt x="7" y="7"/>
                  </a:cubicBezTo>
                  <a:cubicBezTo>
                    <a:pt x="10" y="8"/>
                    <a:pt x="14" y="8"/>
                    <a:pt x="15" y="6"/>
                  </a:cubicBezTo>
                  <a:cubicBezTo>
                    <a:pt x="15" y="5"/>
                    <a:pt x="12" y="2"/>
                    <a:pt x="9" y="1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1" name="Freeform 865">
              <a:extLst>
                <a:ext uri="{FF2B5EF4-FFF2-40B4-BE49-F238E27FC236}">
                  <a16:creationId xmlns:a16="http://schemas.microsoft.com/office/drawing/2014/main" id="{263D6A12-9DF2-4FB4-A18F-E4025F21F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343"/>
              <a:ext cx="8" cy="34"/>
            </a:xfrm>
            <a:custGeom>
              <a:avLst/>
              <a:gdLst>
                <a:gd name="T0" fmla="*/ 0 w 16"/>
                <a:gd name="T1" fmla="*/ 0 h 69"/>
                <a:gd name="T2" fmla="*/ 2 w 16"/>
                <a:gd name="T3" fmla="*/ 8 h 69"/>
                <a:gd name="T4" fmla="*/ 0 w 16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9">
                  <a:moveTo>
                    <a:pt x="0" y="0"/>
                  </a:moveTo>
                  <a:cubicBezTo>
                    <a:pt x="0" y="0"/>
                    <a:pt x="16" y="44"/>
                    <a:pt x="14" y="69"/>
                  </a:cubicBezTo>
                  <a:cubicBezTo>
                    <a:pt x="14" y="69"/>
                    <a:pt x="8" y="3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2" name="Freeform 866">
              <a:extLst>
                <a:ext uri="{FF2B5EF4-FFF2-40B4-BE49-F238E27FC236}">
                  <a16:creationId xmlns:a16="http://schemas.microsoft.com/office/drawing/2014/main" id="{ACE5F9A5-628F-4951-B15D-245A0AA98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333"/>
              <a:ext cx="56" cy="70"/>
            </a:xfrm>
            <a:custGeom>
              <a:avLst/>
              <a:gdLst>
                <a:gd name="T0" fmla="*/ 7 w 113"/>
                <a:gd name="T1" fmla="*/ 0 h 141"/>
                <a:gd name="T2" fmla="*/ 8 w 113"/>
                <a:gd name="T3" fmla="*/ 5 h 141"/>
                <a:gd name="T4" fmla="*/ 14 w 113"/>
                <a:gd name="T5" fmla="*/ 15 h 141"/>
                <a:gd name="T6" fmla="*/ 12 w 113"/>
                <a:gd name="T7" fmla="*/ 17 h 141"/>
                <a:gd name="T8" fmla="*/ 2 w 113"/>
                <a:gd name="T9" fmla="*/ 17 h 141"/>
                <a:gd name="T10" fmla="*/ 0 w 113"/>
                <a:gd name="T11" fmla="*/ 15 h 141"/>
                <a:gd name="T12" fmla="*/ 6 w 113"/>
                <a:gd name="T13" fmla="*/ 5 h 141"/>
                <a:gd name="T14" fmla="*/ 6 w 113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1">
                  <a:moveTo>
                    <a:pt x="61" y="4"/>
                  </a:moveTo>
                  <a:cubicBezTo>
                    <a:pt x="60" y="25"/>
                    <a:pt x="65" y="35"/>
                    <a:pt x="66" y="42"/>
                  </a:cubicBezTo>
                  <a:cubicBezTo>
                    <a:pt x="80" y="56"/>
                    <a:pt x="113" y="121"/>
                    <a:pt x="113" y="121"/>
                  </a:cubicBezTo>
                  <a:cubicBezTo>
                    <a:pt x="113" y="131"/>
                    <a:pt x="105" y="139"/>
                    <a:pt x="96" y="139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9" y="141"/>
                    <a:pt x="0" y="133"/>
                    <a:pt x="0" y="123"/>
                  </a:cubicBezTo>
                  <a:cubicBezTo>
                    <a:pt x="0" y="123"/>
                    <a:pt x="35" y="56"/>
                    <a:pt x="49" y="42"/>
                  </a:cubicBezTo>
                  <a:cubicBezTo>
                    <a:pt x="53" y="29"/>
                    <a:pt x="55" y="21"/>
                    <a:pt x="55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3" name="Freeform 867">
              <a:extLst>
                <a:ext uri="{FF2B5EF4-FFF2-40B4-BE49-F238E27FC236}">
                  <a16:creationId xmlns:a16="http://schemas.microsoft.com/office/drawing/2014/main" id="{9EDB8AC6-D20F-4B72-AC7E-68FD9374E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356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4" name="Freeform 868">
              <a:extLst>
                <a:ext uri="{FF2B5EF4-FFF2-40B4-BE49-F238E27FC236}">
                  <a16:creationId xmlns:a16="http://schemas.microsoft.com/office/drawing/2014/main" id="{E9BDBA58-AB9C-44E8-869B-4BF7E0CE5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357"/>
              <a:ext cx="1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0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5" name="Freeform 869">
              <a:extLst>
                <a:ext uri="{FF2B5EF4-FFF2-40B4-BE49-F238E27FC236}">
                  <a16:creationId xmlns:a16="http://schemas.microsoft.com/office/drawing/2014/main" id="{4E4FC94C-77B0-4809-8B9F-73D589C0D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56"/>
              <a:ext cx="5" cy="15"/>
            </a:xfrm>
            <a:custGeom>
              <a:avLst/>
              <a:gdLst>
                <a:gd name="T0" fmla="*/ 2 w 10"/>
                <a:gd name="T1" fmla="*/ 0 h 30"/>
                <a:gd name="T2" fmla="*/ 1 w 10"/>
                <a:gd name="T3" fmla="*/ 4 h 30"/>
                <a:gd name="T4" fmla="*/ 2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10" y="0"/>
                  </a:moveTo>
                  <a:cubicBezTo>
                    <a:pt x="10" y="0"/>
                    <a:pt x="3" y="2"/>
                    <a:pt x="5" y="30"/>
                  </a:cubicBezTo>
                  <a:cubicBezTo>
                    <a:pt x="5" y="30"/>
                    <a:pt x="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6" name="Freeform 870">
              <a:extLst>
                <a:ext uri="{FF2B5EF4-FFF2-40B4-BE49-F238E27FC236}">
                  <a16:creationId xmlns:a16="http://schemas.microsoft.com/office/drawing/2014/main" id="{2847152D-9E05-45BC-BE19-FE86DF4A2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3391"/>
              <a:ext cx="52" cy="12"/>
            </a:xfrm>
            <a:custGeom>
              <a:avLst/>
              <a:gdLst>
                <a:gd name="T0" fmla="*/ 0 w 106"/>
                <a:gd name="T1" fmla="*/ 1 h 25"/>
                <a:gd name="T2" fmla="*/ 6 w 106"/>
                <a:gd name="T3" fmla="*/ 2 h 25"/>
                <a:gd name="T4" fmla="*/ 13 w 106"/>
                <a:gd name="T5" fmla="*/ 1 h 25"/>
                <a:gd name="T6" fmla="*/ 6 w 106"/>
                <a:gd name="T7" fmla="*/ 0 h 25"/>
                <a:gd name="T8" fmla="*/ 0 w 10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5">
                  <a:moveTo>
                    <a:pt x="0" y="11"/>
                  </a:moveTo>
                  <a:cubicBezTo>
                    <a:pt x="1" y="25"/>
                    <a:pt x="24" y="21"/>
                    <a:pt x="53" y="20"/>
                  </a:cubicBezTo>
                  <a:cubicBezTo>
                    <a:pt x="82" y="20"/>
                    <a:pt x="105" y="21"/>
                    <a:pt x="105" y="10"/>
                  </a:cubicBezTo>
                  <a:cubicBezTo>
                    <a:pt x="106" y="4"/>
                    <a:pt x="82" y="0"/>
                    <a:pt x="53" y="1"/>
                  </a:cubicBezTo>
                  <a:cubicBezTo>
                    <a:pt x="24" y="1"/>
                    <a:pt x="0" y="6"/>
                    <a:pt x="0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7" name="Freeform 871">
              <a:extLst>
                <a:ext uri="{FF2B5EF4-FFF2-40B4-BE49-F238E27FC236}">
                  <a16:creationId xmlns:a16="http://schemas.microsoft.com/office/drawing/2014/main" id="{446D85FF-0ADB-457D-998D-0D83F9F4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382"/>
              <a:ext cx="40" cy="13"/>
            </a:xfrm>
            <a:custGeom>
              <a:avLst/>
              <a:gdLst>
                <a:gd name="T0" fmla="*/ 10 w 81"/>
                <a:gd name="T1" fmla="*/ 3 h 26"/>
                <a:gd name="T2" fmla="*/ 0 w 81"/>
                <a:gd name="T3" fmla="*/ 3 h 26"/>
                <a:gd name="T4" fmla="*/ 10 w 81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81" y="22"/>
                  </a:moveTo>
                  <a:cubicBezTo>
                    <a:pt x="66" y="0"/>
                    <a:pt x="0" y="17"/>
                    <a:pt x="0" y="17"/>
                  </a:cubicBezTo>
                  <a:cubicBezTo>
                    <a:pt x="77" y="12"/>
                    <a:pt x="80" y="26"/>
                    <a:pt x="80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8" name="Freeform 872">
              <a:extLst>
                <a:ext uri="{FF2B5EF4-FFF2-40B4-BE49-F238E27FC236}">
                  <a16:creationId xmlns:a16="http://schemas.microsoft.com/office/drawing/2014/main" id="{6CB3CA69-9581-4AE2-A009-C02248DA4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85"/>
              <a:ext cx="27" cy="8"/>
            </a:xfrm>
            <a:custGeom>
              <a:avLst/>
              <a:gdLst>
                <a:gd name="T0" fmla="*/ 6 w 55"/>
                <a:gd name="T1" fmla="*/ 2 h 16"/>
                <a:gd name="T2" fmla="*/ 0 w 55"/>
                <a:gd name="T3" fmla="*/ 1 h 16"/>
                <a:gd name="T4" fmla="*/ 6 w 55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55" y="16"/>
                  </a:moveTo>
                  <a:cubicBezTo>
                    <a:pt x="55" y="16"/>
                    <a:pt x="41" y="3"/>
                    <a:pt x="0" y="8"/>
                  </a:cubicBezTo>
                  <a:cubicBezTo>
                    <a:pt x="0" y="8"/>
                    <a:pt x="44" y="0"/>
                    <a:pt x="5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9" name="Freeform 873">
              <a:extLst>
                <a:ext uri="{FF2B5EF4-FFF2-40B4-BE49-F238E27FC236}">
                  <a16:creationId xmlns:a16="http://schemas.microsoft.com/office/drawing/2014/main" id="{813E0106-321E-45A7-8ED9-906029B06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46"/>
              <a:ext cx="26" cy="43"/>
            </a:xfrm>
            <a:custGeom>
              <a:avLst/>
              <a:gdLst>
                <a:gd name="T0" fmla="*/ 1 w 51"/>
                <a:gd name="T1" fmla="*/ 1 h 86"/>
                <a:gd name="T2" fmla="*/ 3 w 51"/>
                <a:gd name="T3" fmla="*/ 4 h 86"/>
                <a:gd name="T4" fmla="*/ 5 w 51"/>
                <a:gd name="T5" fmla="*/ 8 h 86"/>
                <a:gd name="T6" fmla="*/ 6 w 51"/>
                <a:gd name="T7" fmla="*/ 10 h 86"/>
                <a:gd name="T8" fmla="*/ 7 w 51"/>
                <a:gd name="T9" fmla="*/ 11 h 86"/>
                <a:gd name="T10" fmla="*/ 6 w 51"/>
                <a:gd name="T11" fmla="*/ 11 h 86"/>
                <a:gd name="T12" fmla="*/ 4 w 51"/>
                <a:gd name="T13" fmla="*/ 10 h 86"/>
                <a:gd name="T14" fmla="*/ 2 w 51"/>
                <a:gd name="T15" fmla="*/ 9 h 86"/>
                <a:gd name="T16" fmla="*/ 2 w 51"/>
                <a:gd name="T17" fmla="*/ 8 h 86"/>
                <a:gd name="T18" fmla="*/ 2 w 51"/>
                <a:gd name="T19" fmla="*/ 7 h 86"/>
                <a:gd name="T20" fmla="*/ 1 w 51"/>
                <a:gd name="T21" fmla="*/ 5 h 86"/>
                <a:gd name="T22" fmla="*/ 1 w 51"/>
                <a:gd name="T23" fmla="*/ 2 h 86"/>
                <a:gd name="T24" fmla="*/ 1 w 51"/>
                <a:gd name="T25" fmla="*/ 1 h 86"/>
                <a:gd name="T26" fmla="*/ 1 w 51"/>
                <a:gd name="T27" fmla="*/ 1 h 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86">
                  <a:moveTo>
                    <a:pt x="7" y="4"/>
                  </a:moveTo>
                  <a:cubicBezTo>
                    <a:pt x="7" y="16"/>
                    <a:pt x="12" y="24"/>
                    <a:pt x="19" y="32"/>
                  </a:cubicBezTo>
                  <a:cubicBezTo>
                    <a:pt x="26" y="41"/>
                    <a:pt x="31" y="50"/>
                    <a:pt x="37" y="60"/>
                  </a:cubicBezTo>
                  <a:cubicBezTo>
                    <a:pt x="39" y="65"/>
                    <a:pt x="42" y="70"/>
                    <a:pt x="44" y="75"/>
                  </a:cubicBezTo>
                  <a:cubicBezTo>
                    <a:pt x="45" y="76"/>
                    <a:pt x="51" y="83"/>
                    <a:pt x="49" y="84"/>
                  </a:cubicBezTo>
                  <a:cubicBezTo>
                    <a:pt x="47" y="86"/>
                    <a:pt x="43" y="83"/>
                    <a:pt x="41" y="82"/>
                  </a:cubicBezTo>
                  <a:cubicBezTo>
                    <a:pt x="38" y="80"/>
                    <a:pt x="34" y="79"/>
                    <a:pt x="30" y="79"/>
                  </a:cubicBezTo>
                  <a:cubicBezTo>
                    <a:pt x="23" y="78"/>
                    <a:pt x="16" y="77"/>
                    <a:pt x="14" y="69"/>
                  </a:cubicBezTo>
                  <a:cubicBezTo>
                    <a:pt x="13" y="66"/>
                    <a:pt x="13" y="63"/>
                    <a:pt x="12" y="60"/>
                  </a:cubicBezTo>
                  <a:cubicBezTo>
                    <a:pt x="12" y="57"/>
                    <a:pt x="11" y="54"/>
                    <a:pt x="10" y="51"/>
                  </a:cubicBezTo>
                  <a:cubicBezTo>
                    <a:pt x="9" y="46"/>
                    <a:pt x="8" y="41"/>
                    <a:pt x="6" y="35"/>
                  </a:cubicBezTo>
                  <a:cubicBezTo>
                    <a:pt x="4" y="28"/>
                    <a:pt x="3" y="21"/>
                    <a:pt x="2" y="14"/>
                  </a:cubicBezTo>
                  <a:cubicBezTo>
                    <a:pt x="2" y="11"/>
                    <a:pt x="0" y="5"/>
                    <a:pt x="1" y="2"/>
                  </a:cubicBezTo>
                  <a:cubicBezTo>
                    <a:pt x="3" y="0"/>
                    <a:pt x="8" y="2"/>
                    <a:pt x="7" y="5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0" name="Freeform 874">
              <a:extLst>
                <a:ext uri="{FF2B5EF4-FFF2-40B4-BE49-F238E27FC236}">
                  <a16:creationId xmlns:a16="http://schemas.microsoft.com/office/drawing/2014/main" id="{C85711EC-BDC8-4458-9090-7024C7EF4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394"/>
              <a:ext cx="6" cy="3"/>
            </a:xfrm>
            <a:custGeom>
              <a:avLst/>
              <a:gdLst>
                <a:gd name="T0" fmla="*/ 0 w 12"/>
                <a:gd name="T1" fmla="*/ 1 h 6"/>
                <a:gd name="T2" fmla="*/ 1 w 12"/>
                <a:gd name="T3" fmla="*/ 1 h 6"/>
                <a:gd name="T4" fmla="*/ 2 w 12"/>
                <a:gd name="T5" fmla="*/ 1 h 6"/>
                <a:gd name="T6" fmla="*/ 1 w 12"/>
                <a:gd name="T7" fmla="*/ 0 h 6"/>
                <a:gd name="T8" fmla="*/ 0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0" y="4"/>
                    <a:pt x="3" y="6"/>
                    <a:pt x="6" y="6"/>
                  </a:cubicBezTo>
                  <a:cubicBezTo>
                    <a:pt x="9" y="6"/>
                    <a:pt x="12" y="4"/>
                    <a:pt x="12" y="2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1" name="Freeform 875">
              <a:extLst>
                <a:ext uri="{FF2B5EF4-FFF2-40B4-BE49-F238E27FC236}">
                  <a16:creationId xmlns:a16="http://schemas.microsoft.com/office/drawing/2014/main" id="{C2BA2E65-3AE3-4C0F-AFE3-E09FA1747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39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0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4"/>
                    <a:pt x="2" y="5"/>
                    <a:pt x="5" y="5"/>
                  </a:cubicBezTo>
                  <a:cubicBezTo>
                    <a:pt x="8" y="5"/>
                    <a:pt x="10" y="4"/>
                    <a:pt x="10" y="3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2" name="Oval 876">
              <a:extLst>
                <a:ext uri="{FF2B5EF4-FFF2-40B4-BE49-F238E27FC236}">
                  <a16:creationId xmlns:a16="http://schemas.microsoft.com/office/drawing/2014/main" id="{67206323-4E17-4299-8665-3C8ADDC91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398"/>
              <a:ext cx="5" cy="2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6333" name="Freeform 877">
              <a:extLst>
                <a:ext uri="{FF2B5EF4-FFF2-40B4-BE49-F238E27FC236}">
                  <a16:creationId xmlns:a16="http://schemas.microsoft.com/office/drawing/2014/main" id="{D045C4FC-3038-402A-9E37-FE38E5D4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398"/>
              <a:ext cx="5" cy="2"/>
            </a:xfrm>
            <a:custGeom>
              <a:avLst/>
              <a:gdLst>
                <a:gd name="T0" fmla="*/ 0 w 10"/>
                <a:gd name="T1" fmla="*/ 1 h 4"/>
                <a:gd name="T2" fmla="*/ 1 w 10"/>
                <a:gd name="T3" fmla="*/ 1 h 4"/>
                <a:gd name="T4" fmla="*/ 2 w 10"/>
                <a:gd name="T5" fmla="*/ 1 h 4"/>
                <a:gd name="T6" fmla="*/ 1 w 10"/>
                <a:gd name="T7" fmla="*/ 0 h 4"/>
                <a:gd name="T8" fmla="*/ 0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3" y="4"/>
                    <a:pt x="5" y="4"/>
                  </a:cubicBezTo>
                  <a:cubicBezTo>
                    <a:pt x="8" y="4"/>
                    <a:pt x="10" y="3"/>
                    <a:pt x="10" y="2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4" name="Freeform 878">
              <a:extLst>
                <a:ext uri="{FF2B5EF4-FFF2-40B4-BE49-F238E27FC236}">
                  <a16:creationId xmlns:a16="http://schemas.microsoft.com/office/drawing/2014/main" id="{9F9F8F7D-D578-4794-863B-E6CFEC0E2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39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1 w 15"/>
                <a:gd name="T7" fmla="*/ 0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cubicBezTo>
                    <a:pt x="0" y="6"/>
                    <a:pt x="4" y="8"/>
                    <a:pt x="8" y="8"/>
                  </a:cubicBezTo>
                  <a:cubicBezTo>
                    <a:pt x="12" y="7"/>
                    <a:pt x="15" y="6"/>
                    <a:pt x="15" y="4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5" name="Freeform 879">
              <a:extLst>
                <a:ext uri="{FF2B5EF4-FFF2-40B4-BE49-F238E27FC236}">
                  <a16:creationId xmlns:a16="http://schemas.microsoft.com/office/drawing/2014/main" id="{22D38CC3-5C1A-4CF8-AA1E-9E6FCAA68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397"/>
              <a:ext cx="7" cy="3"/>
            </a:xfrm>
            <a:custGeom>
              <a:avLst/>
              <a:gdLst>
                <a:gd name="T0" fmla="*/ 0 w 15"/>
                <a:gd name="T1" fmla="*/ 0 h 7"/>
                <a:gd name="T2" fmla="*/ 1 w 15"/>
                <a:gd name="T3" fmla="*/ 0 h 7"/>
                <a:gd name="T4" fmla="*/ 1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0" y="5"/>
                    <a:pt x="3" y="7"/>
                    <a:pt x="8" y="7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2"/>
                    <a:pt x="11" y="0"/>
                    <a:pt x="7" y="0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6" name="Freeform 880">
              <a:extLst>
                <a:ext uri="{FF2B5EF4-FFF2-40B4-BE49-F238E27FC236}">
                  <a16:creationId xmlns:a16="http://schemas.microsoft.com/office/drawing/2014/main" id="{4C4E2E17-EB4A-4D35-A479-B13355A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92"/>
              <a:ext cx="8" cy="4"/>
            </a:xfrm>
            <a:custGeom>
              <a:avLst/>
              <a:gdLst>
                <a:gd name="T0" fmla="*/ 0 w 16"/>
                <a:gd name="T1" fmla="*/ 1 h 7"/>
                <a:gd name="T2" fmla="*/ 1 w 16"/>
                <a:gd name="T3" fmla="*/ 1 h 7"/>
                <a:gd name="T4" fmla="*/ 2 w 16"/>
                <a:gd name="T5" fmla="*/ 1 h 7"/>
                <a:gd name="T6" fmla="*/ 1 w 16"/>
                <a:gd name="T7" fmla="*/ 0 h 7"/>
                <a:gd name="T8" fmla="*/ 0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0" y="3"/>
                  </a:moveTo>
                  <a:cubicBezTo>
                    <a:pt x="0" y="5"/>
                    <a:pt x="4" y="7"/>
                    <a:pt x="8" y="7"/>
                  </a:cubicBezTo>
                  <a:cubicBezTo>
                    <a:pt x="13" y="7"/>
                    <a:pt x="16" y="5"/>
                    <a:pt x="16" y="3"/>
                  </a:cubicBezTo>
                  <a:cubicBezTo>
                    <a:pt x="16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7" name="Freeform 881">
              <a:extLst>
                <a:ext uri="{FF2B5EF4-FFF2-40B4-BE49-F238E27FC236}">
                  <a16:creationId xmlns:a16="http://schemas.microsoft.com/office/drawing/2014/main" id="{6F7C2B24-D9D8-4D6D-BAF4-BA5FEA8D4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394"/>
              <a:ext cx="8" cy="3"/>
            </a:xfrm>
            <a:custGeom>
              <a:avLst/>
              <a:gdLst>
                <a:gd name="T0" fmla="*/ 0 w 15"/>
                <a:gd name="T1" fmla="*/ 1 h 6"/>
                <a:gd name="T2" fmla="*/ 1 w 15"/>
                <a:gd name="T3" fmla="*/ 1 h 6"/>
                <a:gd name="T4" fmla="*/ 2 w 15"/>
                <a:gd name="T5" fmla="*/ 1 h 6"/>
                <a:gd name="T6" fmla="*/ 1 w 15"/>
                <a:gd name="T7" fmla="*/ 0 h 6"/>
                <a:gd name="T8" fmla="*/ 0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0" y="5"/>
                    <a:pt x="4" y="6"/>
                    <a:pt x="8" y="6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8" name="Freeform 882">
              <a:extLst>
                <a:ext uri="{FF2B5EF4-FFF2-40B4-BE49-F238E27FC236}">
                  <a16:creationId xmlns:a16="http://schemas.microsoft.com/office/drawing/2014/main" id="{DE151E16-BD52-4CB5-B307-C4D8A9273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354"/>
              <a:ext cx="18" cy="31"/>
            </a:xfrm>
            <a:custGeom>
              <a:avLst/>
              <a:gdLst>
                <a:gd name="T0" fmla="*/ 0 w 37"/>
                <a:gd name="T1" fmla="*/ 0 h 61"/>
                <a:gd name="T2" fmla="*/ 4 w 37"/>
                <a:gd name="T3" fmla="*/ 8 h 61"/>
                <a:gd name="T4" fmla="*/ 0 w 37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1">
                  <a:moveTo>
                    <a:pt x="0" y="0"/>
                  </a:moveTo>
                  <a:cubicBezTo>
                    <a:pt x="0" y="0"/>
                    <a:pt x="30" y="36"/>
                    <a:pt x="37" y="61"/>
                  </a:cubicBezTo>
                  <a:cubicBezTo>
                    <a:pt x="37" y="61"/>
                    <a:pt x="20" y="29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9" name="Freeform 883">
              <a:extLst>
                <a:ext uri="{FF2B5EF4-FFF2-40B4-BE49-F238E27FC236}">
                  <a16:creationId xmlns:a16="http://schemas.microsoft.com/office/drawing/2014/main" id="{326771D0-7571-4BDF-B66F-398528E3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138"/>
              <a:ext cx="70" cy="57"/>
            </a:xfrm>
            <a:custGeom>
              <a:avLst/>
              <a:gdLst>
                <a:gd name="T0" fmla="*/ 17 w 141"/>
                <a:gd name="T1" fmla="*/ 7 h 114"/>
                <a:gd name="T2" fmla="*/ 12 w 141"/>
                <a:gd name="T3" fmla="*/ 8 h 114"/>
                <a:gd name="T4" fmla="*/ 3 w 141"/>
                <a:gd name="T5" fmla="*/ 15 h 114"/>
                <a:gd name="T6" fmla="*/ 0 w 141"/>
                <a:gd name="T7" fmla="*/ 12 h 114"/>
                <a:gd name="T8" fmla="*/ 0 w 141"/>
                <a:gd name="T9" fmla="*/ 3 h 114"/>
                <a:gd name="T10" fmla="*/ 2 w 141"/>
                <a:gd name="T11" fmla="*/ 0 h 114"/>
                <a:gd name="T12" fmla="*/ 12 w 141"/>
                <a:gd name="T13" fmla="*/ 6 h 114"/>
                <a:gd name="T14" fmla="*/ 17 w 141"/>
                <a:gd name="T15" fmla="*/ 7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114">
                  <a:moveTo>
                    <a:pt x="140" y="56"/>
                  </a:moveTo>
                  <a:cubicBezTo>
                    <a:pt x="119" y="56"/>
                    <a:pt x="108" y="61"/>
                    <a:pt x="101" y="63"/>
                  </a:cubicBezTo>
                  <a:cubicBezTo>
                    <a:pt x="87" y="78"/>
                    <a:pt x="24" y="113"/>
                    <a:pt x="24" y="113"/>
                  </a:cubicBezTo>
                  <a:cubicBezTo>
                    <a:pt x="14" y="114"/>
                    <a:pt x="6" y="106"/>
                    <a:pt x="5" y="9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7" y="1"/>
                    <a:pt x="17" y="0"/>
                  </a:cubicBezTo>
                  <a:cubicBezTo>
                    <a:pt x="17" y="0"/>
                    <a:pt x="85" y="32"/>
                    <a:pt x="100" y="46"/>
                  </a:cubicBezTo>
                  <a:cubicBezTo>
                    <a:pt x="113" y="50"/>
                    <a:pt x="129" y="48"/>
                    <a:pt x="141" y="5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0" name="Freeform 884">
              <a:extLst>
                <a:ext uri="{FF2B5EF4-FFF2-40B4-BE49-F238E27FC236}">
                  <a16:creationId xmlns:a16="http://schemas.microsoft.com/office/drawing/2014/main" id="{1463F5E5-EE11-4AA9-A70D-ECF43E1B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140"/>
              <a:ext cx="14" cy="53"/>
            </a:xfrm>
            <a:custGeom>
              <a:avLst/>
              <a:gdLst>
                <a:gd name="T0" fmla="*/ 2 w 28"/>
                <a:gd name="T1" fmla="*/ 1 h 106"/>
                <a:gd name="T2" fmla="*/ 1 w 28"/>
                <a:gd name="T3" fmla="*/ 7 h 106"/>
                <a:gd name="T4" fmla="*/ 3 w 28"/>
                <a:gd name="T5" fmla="*/ 14 h 106"/>
                <a:gd name="T6" fmla="*/ 4 w 28"/>
                <a:gd name="T7" fmla="*/ 7 h 106"/>
                <a:gd name="T8" fmla="*/ 2 w 28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6">
                  <a:moveTo>
                    <a:pt x="14" y="1"/>
                  </a:moveTo>
                  <a:cubicBezTo>
                    <a:pt x="0" y="2"/>
                    <a:pt x="6" y="25"/>
                    <a:pt x="7" y="54"/>
                  </a:cubicBezTo>
                  <a:cubicBezTo>
                    <a:pt x="9" y="82"/>
                    <a:pt x="9" y="106"/>
                    <a:pt x="20" y="105"/>
                  </a:cubicBezTo>
                  <a:cubicBezTo>
                    <a:pt x="25" y="105"/>
                    <a:pt x="28" y="81"/>
                    <a:pt x="27" y="52"/>
                  </a:cubicBezTo>
                  <a:cubicBezTo>
                    <a:pt x="25" y="23"/>
                    <a:pt x="19" y="0"/>
                    <a:pt x="14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1" name="Freeform 885">
              <a:extLst>
                <a:ext uri="{FF2B5EF4-FFF2-40B4-BE49-F238E27FC236}">
                  <a16:creationId xmlns:a16="http://schemas.microsoft.com/office/drawing/2014/main" id="{43657C33-846A-4AB3-A67F-DA6F2770F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153"/>
              <a:ext cx="13" cy="41"/>
            </a:xfrm>
            <a:custGeom>
              <a:avLst/>
              <a:gdLst>
                <a:gd name="T0" fmla="*/ 1 w 25"/>
                <a:gd name="T1" fmla="*/ 11 h 81"/>
                <a:gd name="T2" fmla="*/ 1 w 25"/>
                <a:gd name="T3" fmla="*/ 0 h 81"/>
                <a:gd name="T4" fmla="*/ 0 w 25"/>
                <a:gd name="T5" fmla="*/ 1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1">
                  <a:moveTo>
                    <a:pt x="4" y="81"/>
                  </a:moveTo>
                  <a:cubicBezTo>
                    <a:pt x="25" y="65"/>
                    <a:pt x="6" y="0"/>
                    <a:pt x="6" y="0"/>
                  </a:cubicBezTo>
                  <a:cubicBezTo>
                    <a:pt x="14" y="77"/>
                    <a:pt x="0" y="80"/>
                    <a:pt x="0" y="80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2" name="Freeform 886">
              <a:extLst>
                <a:ext uri="{FF2B5EF4-FFF2-40B4-BE49-F238E27FC236}">
                  <a16:creationId xmlns:a16="http://schemas.microsoft.com/office/drawing/2014/main" id="{B6960406-E461-4424-ACA6-24101EAB8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65"/>
              <a:ext cx="8" cy="28"/>
            </a:xfrm>
            <a:custGeom>
              <a:avLst/>
              <a:gdLst>
                <a:gd name="T0" fmla="*/ 0 w 15"/>
                <a:gd name="T1" fmla="*/ 7 h 56"/>
                <a:gd name="T2" fmla="*/ 1 w 15"/>
                <a:gd name="T3" fmla="*/ 0 h 56"/>
                <a:gd name="T4" fmla="*/ 0 w 15"/>
                <a:gd name="T5" fmla="*/ 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6">
                  <a:moveTo>
                    <a:pt x="0" y="56"/>
                  </a:moveTo>
                  <a:cubicBezTo>
                    <a:pt x="0" y="56"/>
                    <a:pt x="12" y="41"/>
                    <a:pt x="6" y="0"/>
                  </a:cubicBezTo>
                  <a:cubicBezTo>
                    <a:pt x="6" y="0"/>
                    <a:pt x="15" y="44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3" name="Freeform 887">
              <a:extLst>
                <a:ext uri="{FF2B5EF4-FFF2-40B4-BE49-F238E27FC236}">
                  <a16:creationId xmlns:a16="http://schemas.microsoft.com/office/drawing/2014/main" id="{7843D711-A80C-434F-B2F1-3C84E43F1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82"/>
              <a:ext cx="3" cy="6"/>
            </a:xfrm>
            <a:custGeom>
              <a:avLst/>
              <a:gdLst>
                <a:gd name="T0" fmla="*/ 0 w 7"/>
                <a:gd name="T1" fmla="*/ 0 h 12"/>
                <a:gd name="T2" fmla="*/ 0 w 7"/>
                <a:gd name="T3" fmla="*/ 1 h 12"/>
                <a:gd name="T4" fmla="*/ 0 w 7"/>
                <a:gd name="T5" fmla="*/ 2 h 12"/>
                <a:gd name="T6" fmla="*/ 0 w 7"/>
                <a:gd name="T7" fmla="*/ 1 h 12"/>
                <a:gd name="T8" fmla="*/ 0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1" y="0"/>
                    <a:pt x="0" y="3"/>
                    <a:pt x="0" y="6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5" y="12"/>
                    <a:pt x="7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4" name="Freeform 888">
              <a:extLst>
                <a:ext uri="{FF2B5EF4-FFF2-40B4-BE49-F238E27FC236}">
                  <a16:creationId xmlns:a16="http://schemas.microsoft.com/office/drawing/2014/main" id="{A5D0A0DB-4ABB-4E36-8C3B-746368A49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3175"/>
              <a:ext cx="2" cy="5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0 h 11"/>
                <a:gd name="T4" fmla="*/ 0 w 5"/>
                <a:gd name="T5" fmla="*/ 1 h 11"/>
                <a:gd name="T6" fmla="*/ 0 w 5"/>
                <a:gd name="T7" fmla="*/ 0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1" y="8"/>
                    <a:pt x="2" y="11"/>
                    <a:pt x="3" y="11"/>
                  </a:cubicBezTo>
                  <a:cubicBezTo>
                    <a:pt x="4" y="11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5" name="Freeform 889">
              <a:extLst>
                <a:ext uri="{FF2B5EF4-FFF2-40B4-BE49-F238E27FC236}">
                  <a16:creationId xmlns:a16="http://schemas.microsoft.com/office/drawing/2014/main" id="{CF1C7A74-D3FE-41A6-A659-C6B8B5ECA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45"/>
              <a:ext cx="2" cy="5"/>
            </a:xfrm>
            <a:custGeom>
              <a:avLst/>
              <a:gdLst>
                <a:gd name="T0" fmla="*/ 1 w 4"/>
                <a:gd name="T1" fmla="*/ 0 h 11"/>
                <a:gd name="T2" fmla="*/ 0 w 4"/>
                <a:gd name="T3" fmla="*/ 0 h 11"/>
                <a:gd name="T4" fmla="*/ 1 w 4"/>
                <a:gd name="T5" fmla="*/ 1 h 11"/>
                <a:gd name="T6" fmla="*/ 1 w 4"/>
                <a:gd name="T7" fmla="*/ 0 h 11"/>
                <a:gd name="T8" fmla="*/ 1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0" y="8"/>
                    <a:pt x="1" y="11"/>
                    <a:pt x="2" y="11"/>
                  </a:cubicBezTo>
                  <a:cubicBezTo>
                    <a:pt x="4" y="11"/>
                    <a:pt x="4" y="8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6" name="Freeform 890">
              <a:extLst>
                <a:ext uri="{FF2B5EF4-FFF2-40B4-BE49-F238E27FC236}">
                  <a16:creationId xmlns:a16="http://schemas.microsoft.com/office/drawing/2014/main" id="{65F679EA-14A8-4726-B6EE-7EAD9ECF0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52"/>
              <a:ext cx="3" cy="4"/>
            </a:xfrm>
            <a:custGeom>
              <a:avLst/>
              <a:gdLst>
                <a:gd name="T0" fmla="*/ 1 w 5"/>
                <a:gd name="T1" fmla="*/ 0 h 9"/>
                <a:gd name="T2" fmla="*/ 0 w 5"/>
                <a:gd name="T3" fmla="*/ 0 h 9"/>
                <a:gd name="T4" fmla="*/ 1 w 5"/>
                <a:gd name="T5" fmla="*/ 1 h 9"/>
                <a:gd name="T6" fmla="*/ 1 w 5"/>
                <a:gd name="T7" fmla="*/ 0 h 9"/>
                <a:gd name="T8" fmla="*/ 1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" y="7"/>
                    <a:pt x="2" y="9"/>
                    <a:pt x="3" y="9"/>
                  </a:cubicBezTo>
                  <a:cubicBezTo>
                    <a:pt x="4" y="9"/>
                    <a:pt x="5" y="7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7" name="Freeform 891">
              <a:extLst>
                <a:ext uri="{FF2B5EF4-FFF2-40B4-BE49-F238E27FC236}">
                  <a16:creationId xmlns:a16="http://schemas.microsoft.com/office/drawing/2014/main" id="{DFF2F5C8-16B2-42EF-BFF3-2F6186D18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70"/>
              <a:ext cx="4" cy="8"/>
            </a:xfrm>
            <a:custGeom>
              <a:avLst/>
              <a:gdLst>
                <a:gd name="T0" fmla="*/ 1 w 8"/>
                <a:gd name="T1" fmla="*/ 0 h 15"/>
                <a:gd name="T2" fmla="*/ 1 w 8"/>
                <a:gd name="T3" fmla="*/ 1 h 15"/>
                <a:gd name="T4" fmla="*/ 1 w 8"/>
                <a:gd name="T5" fmla="*/ 2 h 15"/>
                <a:gd name="T6" fmla="*/ 1 w 8"/>
                <a:gd name="T7" fmla="*/ 1 h 15"/>
                <a:gd name="T8" fmla="*/ 1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2"/>
                    <a:pt x="3" y="15"/>
                    <a:pt x="5" y="15"/>
                  </a:cubicBezTo>
                  <a:cubicBezTo>
                    <a:pt x="7" y="15"/>
                    <a:pt x="8" y="12"/>
                    <a:pt x="8" y="7"/>
                  </a:cubicBezTo>
                  <a:cubicBezTo>
                    <a:pt x="8" y="3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8" name="Freeform 892">
              <a:extLst>
                <a:ext uri="{FF2B5EF4-FFF2-40B4-BE49-F238E27FC236}">
                  <a16:creationId xmlns:a16="http://schemas.microsoft.com/office/drawing/2014/main" id="{A2D75770-7358-45A1-8D22-472F41BD0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161"/>
              <a:ext cx="3" cy="7"/>
            </a:xfrm>
            <a:custGeom>
              <a:avLst/>
              <a:gdLst>
                <a:gd name="T0" fmla="*/ 1 w 6"/>
                <a:gd name="T1" fmla="*/ 0 h 15"/>
                <a:gd name="T2" fmla="*/ 0 w 6"/>
                <a:gd name="T3" fmla="*/ 1 h 15"/>
                <a:gd name="T4" fmla="*/ 1 w 6"/>
                <a:gd name="T5" fmla="*/ 1 h 15"/>
                <a:gd name="T6" fmla="*/ 1 w 6"/>
                <a:gd name="T7" fmla="*/ 1 h 15"/>
                <a:gd name="T8" fmla="*/ 1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1" y="1"/>
                    <a:pt x="0" y="4"/>
                    <a:pt x="0" y="8"/>
                  </a:cubicBezTo>
                  <a:cubicBezTo>
                    <a:pt x="0" y="12"/>
                    <a:pt x="2" y="15"/>
                    <a:pt x="3" y="15"/>
                  </a:cubicBezTo>
                  <a:cubicBezTo>
                    <a:pt x="5" y="15"/>
                    <a:pt x="6" y="12"/>
                    <a:pt x="6" y="8"/>
                  </a:cubicBezTo>
                  <a:cubicBezTo>
                    <a:pt x="6" y="4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9" name="Freeform 893">
              <a:extLst>
                <a:ext uri="{FF2B5EF4-FFF2-40B4-BE49-F238E27FC236}">
                  <a16:creationId xmlns:a16="http://schemas.microsoft.com/office/drawing/2014/main" id="{1F8CB3E1-92FB-4446-A206-17360BAB6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59"/>
              <a:ext cx="4" cy="8"/>
            </a:xfrm>
            <a:custGeom>
              <a:avLst/>
              <a:gdLst>
                <a:gd name="T0" fmla="*/ 1 w 8"/>
                <a:gd name="T1" fmla="*/ 0 h 16"/>
                <a:gd name="T2" fmla="*/ 1 w 8"/>
                <a:gd name="T3" fmla="*/ 1 h 16"/>
                <a:gd name="T4" fmla="*/ 1 w 8"/>
                <a:gd name="T5" fmla="*/ 2 h 16"/>
                <a:gd name="T6" fmla="*/ 1 w 8"/>
                <a:gd name="T7" fmla="*/ 1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3"/>
                    <a:pt x="3" y="16"/>
                    <a:pt x="5" y="16"/>
                  </a:cubicBezTo>
                  <a:cubicBezTo>
                    <a:pt x="6" y="16"/>
                    <a:pt x="8" y="12"/>
                    <a:pt x="8" y="8"/>
                  </a:cubicBezTo>
                  <a:cubicBezTo>
                    <a:pt x="7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0" name="Freeform 894">
              <a:extLst>
                <a:ext uri="{FF2B5EF4-FFF2-40B4-BE49-F238E27FC236}">
                  <a16:creationId xmlns:a16="http://schemas.microsoft.com/office/drawing/2014/main" id="{8C27B268-D026-4469-ADE6-615C196DB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3151"/>
              <a:ext cx="3" cy="7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0 w 7"/>
                <a:gd name="T5" fmla="*/ 1 h 15"/>
                <a:gd name="T6" fmla="*/ 0 w 7"/>
                <a:gd name="T7" fmla="*/ 0 h 15"/>
                <a:gd name="T8" fmla="*/ 0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1" y="0"/>
                    <a:pt x="0" y="4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ubicBezTo>
                    <a:pt x="6" y="15"/>
                    <a:pt x="7" y="12"/>
                    <a:pt x="7" y="7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1" name="Freeform 895">
              <a:extLst>
                <a:ext uri="{FF2B5EF4-FFF2-40B4-BE49-F238E27FC236}">
                  <a16:creationId xmlns:a16="http://schemas.microsoft.com/office/drawing/2014/main" id="{7692A62C-9F9D-4E90-8B19-EB703376F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3173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5 w 44"/>
                <a:gd name="T3" fmla="*/ 4 h 56"/>
                <a:gd name="T4" fmla="*/ 5 w 44"/>
                <a:gd name="T5" fmla="*/ 7 h 56"/>
                <a:gd name="T6" fmla="*/ 3 w 44"/>
                <a:gd name="T7" fmla="*/ 5 h 56"/>
                <a:gd name="T8" fmla="*/ 1 w 44"/>
                <a:gd name="T9" fmla="*/ 4 h 56"/>
                <a:gd name="T10" fmla="*/ 0 w 44"/>
                <a:gd name="T11" fmla="*/ 4 h 56"/>
                <a:gd name="T12" fmla="*/ 2 w 44"/>
                <a:gd name="T13" fmla="*/ 3 h 56"/>
                <a:gd name="T14" fmla="*/ 4 w 44"/>
                <a:gd name="T15" fmla="*/ 2 h 56"/>
                <a:gd name="T16" fmla="*/ 6 w 44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38" y="10"/>
                    <a:pt x="37" y="20"/>
                    <a:pt x="38" y="30"/>
                  </a:cubicBezTo>
                  <a:cubicBezTo>
                    <a:pt x="38" y="39"/>
                    <a:pt x="39" y="47"/>
                    <a:pt x="40" y="56"/>
                  </a:cubicBezTo>
                  <a:cubicBezTo>
                    <a:pt x="36" y="46"/>
                    <a:pt x="27" y="39"/>
                    <a:pt x="19" y="33"/>
                  </a:cubicBezTo>
                  <a:cubicBezTo>
                    <a:pt x="15" y="30"/>
                    <a:pt x="12" y="29"/>
                    <a:pt x="8" y="28"/>
                  </a:cubicBezTo>
                  <a:cubicBezTo>
                    <a:pt x="6" y="27"/>
                    <a:pt x="2" y="27"/>
                    <a:pt x="0" y="25"/>
                  </a:cubicBezTo>
                  <a:cubicBezTo>
                    <a:pt x="3" y="22"/>
                    <a:pt x="8" y="20"/>
                    <a:pt x="12" y="18"/>
                  </a:cubicBezTo>
                  <a:cubicBezTo>
                    <a:pt x="17" y="15"/>
                    <a:pt x="21" y="13"/>
                    <a:pt x="26" y="11"/>
                  </a:cubicBezTo>
                  <a:cubicBezTo>
                    <a:pt x="32" y="8"/>
                    <a:pt x="39" y="4"/>
                    <a:pt x="44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2" name="Freeform 896">
              <a:extLst>
                <a:ext uri="{FF2B5EF4-FFF2-40B4-BE49-F238E27FC236}">
                  <a16:creationId xmlns:a16="http://schemas.microsoft.com/office/drawing/2014/main" id="{443513B3-4EB1-441B-BCEB-FA08C8C11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176"/>
              <a:ext cx="14" cy="20"/>
            </a:xfrm>
            <a:custGeom>
              <a:avLst/>
              <a:gdLst>
                <a:gd name="T0" fmla="*/ 4 w 27"/>
                <a:gd name="T1" fmla="*/ 5 h 40"/>
                <a:gd name="T2" fmla="*/ 4 w 27"/>
                <a:gd name="T3" fmla="*/ 3 h 40"/>
                <a:gd name="T4" fmla="*/ 4 w 27"/>
                <a:gd name="T5" fmla="*/ 0 h 40"/>
                <a:gd name="T6" fmla="*/ 3 w 27"/>
                <a:gd name="T7" fmla="*/ 1 h 40"/>
                <a:gd name="T8" fmla="*/ 2 w 27"/>
                <a:gd name="T9" fmla="*/ 1 h 40"/>
                <a:gd name="T10" fmla="*/ 0 w 27"/>
                <a:gd name="T11" fmla="*/ 2 h 40"/>
                <a:gd name="T12" fmla="*/ 1 w 27"/>
                <a:gd name="T13" fmla="*/ 2 h 40"/>
                <a:gd name="T14" fmla="*/ 2 w 27"/>
                <a:gd name="T15" fmla="*/ 1 h 40"/>
                <a:gd name="T16" fmla="*/ 3 w 27"/>
                <a:gd name="T17" fmla="*/ 1 h 40"/>
                <a:gd name="T18" fmla="*/ 4 w 27"/>
                <a:gd name="T19" fmla="*/ 3 h 40"/>
                <a:gd name="T20" fmla="*/ 4 w 27"/>
                <a:gd name="T21" fmla="*/ 4 h 40"/>
                <a:gd name="T22" fmla="*/ 4 w 27"/>
                <a:gd name="T23" fmla="*/ 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40">
                  <a:moveTo>
                    <a:pt x="25" y="40"/>
                  </a:moveTo>
                  <a:cubicBezTo>
                    <a:pt x="24" y="33"/>
                    <a:pt x="25" y="26"/>
                    <a:pt x="25" y="19"/>
                  </a:cubicBezTo>
                  <a:cubicBezTo>
                    <a:pt x="25" y="12"/>
                    <a:pt x="24" y="6"/>
                    <a:pt x="27" y="0"/>
                  </a:cubicBezTo>
                  <a:cubicBezTo>
                    <a:pt x="24" y="1"/>
                    <a:pt x="23" y="3"/>
                    <a:pt x="20" y="4"/>
                  </a:cubicBezTo>
                  <a:cubicBezTo>
                    <a:pt x="18" y="5"/>
                    <a:pt x="15" y="6"/>
                    <a:pt x="12" y="7"/>
                  </a:cubicBezTo>
                  <a:cubicBezTo>
                    <a:pt x="8" y="8"/>
                    <a:pt x="4" y="10"/>
                    <a:pt x="0" y="13"/>
                  </a:cubicBezTo>
                  <a:cubicBezTo>
                    <a:pt x="2" y="11"/>
                    <a:pt x="4" y="11"/>
                    <a:pt x="6" y="10"/>
                  </a:cubicBezTo>
                  <a:cubicBezTo>
                    <a:pt x="8" y="9"/>
                    <a:pt x="10" y="8"/>
                    <a:pt x="12" y="8"/>
                  </a:cubicBezTo>
                  <a:cubicBezTo>
                    <a:pt x="16" y="7"/>
                    <a:pt x="20" y="5"/>
                    <a:pt x="23" y="4"/>
                  </a:cubicBezTo>
                  <a:cubicBezTo>
                    <a:pt x="25" y="10"/>
                    <a:pt x="24" y="17"/>
                    <a:pt x="25" y="23"/>
                  </a:cubicBezTo>
                  <a:cubicBezTo>
                    <a:pt x="25" y="25"/>
                    <a:pt x="25" y="28"/>
                    <a:pt x="25" y="31"/>
                  </a:cubicBezTo>
                  <a:cubicBezTo>
                    <a:pt x="25" y="33"/>
                    <a:pt x="24" y="36"/>
                    <a:pt x="25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3" name="Freeform 897">
              <a:extLst>
                <a:ext uri="{FF2B5EF4-FFF2-40B4-BE49-F238E27FC236}">
                  <a16:creationId xmlns:a16="http://schemas.microsoft.com/office/drawing/2014/main" id="{AE46206E-8B07-4B64-8CB6-F6F67318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208"/>
              <a:ext cx="12" cy="15"/>
            </a:xfrm>
            <a:custGeom>
              <a:avLst/>
              <a:gdLst>
                <a:gd name="T0" fmla="*/ 3 w 24"/>
                <a:gd name="T1" fmla="*/ 0 h 32"/>
                <a:gd name="T2" fmla="*/ 3 w 24"/>
                <a:gd name="T3" fmla="*/ 2 h 32"/>
                <a:gd name="T4" fmla="*/ 3 w 24"/>
                <a:gd name="T5" fmla="*/ 3 h 32"/>
                <a:gd name="T6" fmla="*/ 2 w 24"/>
                <a:gd name="T7" fmla="*/ 2 h 32"/>
                <a:gd name="T8" fmla="*/ 0 w 24"/>
                <a:gd name="T9" fmla="*/ 2 h 32"/>
                <a:gd name="T10" fmla="*/ 2 w 24"/>
                <a:gd name="T11" fmla="*/ 2 h 32"/>
                <a:gd name="T12" fmla="*/ 2 w 24"/>
                <a:gd name="T13" fmla="*/ 1 h 32"/>
                <a:gd name="T14" fmla="*/ 2 w 24"/>
                <a:gd name="T15" fmla="*/ 0 h 32"/>
                <a:gd name="T16" fmla="*/ 2 w 24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2">
                  <a:moveTo>
                    <a:pt x="17" y="0"/>
                  </a:moveTo>
                  <a:cubicBezTo>
                    <a:pt x="18" y="6"/>
                    <a:pt x="19" y="13"/>
                    <a:pt x="20" y="19"/>
                  </a:cubicBezTo>
                  <a:cubicBezTo>
                    <a:pt x="21" y="23"/>
                    <a:pt x="23" y="28"/>
                    <a:pt x="24" y="32"/>
                  </a:cubicBezTo>
                  <a:cubicBezTo>
                    <a:pt x="20" y="29"/>
                    <a:pt x="16" y="26"/>
                    <a:pt x="11" y="24"/>
                  </a:cubicBezTo>
                  <a:cubicBezTo>
                    <a:pt x="8" y="23"/>
                    <a:pt x="3" y="22"/>
                    <a:pt x="0" y="19"/>
                  </a:cubicBezTo>
                  <a:cubicBezTo>
                    <a:pt x="3" y="19"/>
                    <a:pt x="6" y="20"/>
                    <a:pt x="9" y="20"/>
                  </a:cubicBezTo>
                  <a:cubicBezTo>
                    <a:pt x="12" y="20"/>
                    <a:pt x="14" y="17"/>
                    <a:pt x="15" y="14"/>
                  </a:cubicBezTo>
                  <a:cubicBezTo>
                    <a:pt x="16" y="11"/>
                    <a:pt x="15" y="9"/>
                    <a:pt x="15" y="6"/>
                  </a:cubicBezTo>
                  <a:cubicBezTo>
                    <a:pt x="16" y="4"/>
                    <a:pt x="16" y="3"/>
                    <a:pt x="16" y="2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4" name="Freeform 898">
              <a:extLst>
                <a:ext uri="{FF2B5EF4-FFF2-40B4-BE49-F238E27FC236}">
                  <a16:creationId xmlns:a16="http://schemas.microsoft.com/office/drawing/2014/main" id="{D80886C4-31A4-4F47-AE64-5B15FA6DB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154"/>
              <a:ext cx="20" cy="30"/>
            </a:xfrm>
            <a:custGeom>
              <a:avLst/>
              <a:gdLst>
                <a:gd name="T0" fmla="*/ 3 w 40"/>
                <a:gd name="T1" fmla="*/ 0 h 59"/>
                <a:gd name="T2" fmla="*/ 5 w 40"/>
                <a:gd name="T3" fmla="*/ 2 h 59"/>
                <a:gd name="T4" fmla="*/ 5 w 40"/>
                <a:gd name="T5" fmla="*/ 4 h 59"/>
                <a:gd name="T6" fmla="*/ 3 w 40"/>
                <a:gd name="T7" fmla="*/ 6 h 59"/>
                <a:gd name="T8" fmla="*/ 2 w 40"/>
                <a:gd name="T9" fmla="*/ 7 h 59"/>
                <a:gd name="T10" fmla="*/ 0 w 40"/>
                <a:gd name="T11" fmla="*/ 8 h 59"/>
                <a:gd name="T12" fmla="*/ 2 w 40"/>
                <a:gd name="T13" fmla="*/ 6 h 59"/>
                <a:gd name="T14" fmla="*/ 3 w 40"/>
                <a:gd name="T15" fmla="*/ 4 h 59"/>
                <a:gd name="T16" fmla="*/ 3 w 40"/>
                <a:gd name="T17" fmla="*/ 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9">
                  <a:moveTo>
                    <a:pt x="20" y="0"/>
                  </a:moveTo>
                  <a:cubicBezTo>
                    <a:pt x="25" y="1"/>
                    <a:pt x="33" y="7"/>
                    <a:pt x="36" y="11"/>
                  </a:cubicBezTo>
                  <a:cubicBezTo>
                    <a:pt x="40" y="16"/>
                    <a:pt x="39" y="22"/>
                    <a:pt x="37" y="27"/>
                  </a:cubicBezTo>
                  <a:cubicBezTo>
                    <a:pt x="35" y="35"/>
                    <a:pt x="28" y="39"/>
                    <a:pt x="22" y="44"/>
                  </a:cubicBezTo>
                  <a:cubicBezTo>
                    <a:pt x="19" y="47"/>
                    <a:pt x="15" y="50"/>
                    <a:pt x="11" y="53"/>
                  </a:cubicBezTo>
                  <a:cubicBezTo>
                    <a:pt x="8" y="55"/>
                    <a:pt x="3" y="57"/>
                    <a:pt x="0" y="59"/>
                  </a:cubicBezTo>
                  <a:cubicBezTo>
                    <a:pt x="4" y="55"/>
                    <a:pt x="8" y="50"/>
                    <a:pt x="12" y="45"/>
                  </a:cubicBezTo>
                  <a:cubicBezTo>
                    <a:pt x="15" y="40"/>
                    <a:pt x="22" y="35"/>
                    <a:pt x="23" y="28"/>
                  </a:cubicBezTo>
                  <a:cubicBezTo>
                    <a:pt x="25" y="21"/>
                    <a:pt x="23" y="8"/>
                    <a:pt x="19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5" name="Freeform 899">
              <a:extLst>
                <a:ext uri="{FF2B5EF4-FFF2-40B4-BE49-F238E27FC236}">
                  <a16:creationId xmlns:a16="http://schemas.microsoft.com/office/drawing/2014/main" id="{B2A3201A-9C53-40DA-8F94-41E9B576B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157"/>
              <a:ext cx="5" cy="16"/>
            </a:xfrm>
            <a:custGeom>
              <a:avLst/>
              <a:gdLst>
                <a:gd name="T0" fmla="*/ 1 w 9"/>
                <a:gd name="T1" fmla="*/ 0 h 31"/>
                <a:gd name="T2" fmla="*/ 2 w 9"/>
                <a:gd name="T3" fmla="*/ 2 h 31"/>
                <a:gd name="T4" fmla="*/ 0 w 9"/>
                <a:gd name="T5" fmla="*/ 4 h 31"/>
                <a:gd name="T6" fmla="*/ 1 w 9"/>
                <a:gd name="T7" fmla="*/ 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1">
                  <a:moveTo>
                    <a:pt x="1" y="0"/>
                  </a:moveTo>
                  <a:cubicBezTo>
                    <a:pt x="6" y="3"/>
                    <a:pt x="9" y="11"/>
                    <a:pt x="9" y="16"/>
                  </a:cubicBezTo>
                  <a:cubicBezTo>
                    <a:pt x="9" y="22"/>
                    <a:pt x="5" y="26"/>
                    <a:pt x="0" y="31"/>
                  </a:cubicBezTo>
                  <a:cubicBezTo>
                    <a:pt x="6" y="24"/>
                    <a:pt x="8" y="9"/>
                    <a:pt x="2" y="2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6" name="Freeform 900">
              <a:extLst>
                <a:ext uri="{FF2B5EF4-FFF2-40B4-BE49-F238E27FC236}">
                  <a16:creationId xmlns:a16="http://schemas.microsoft.com/office/drawing/2014/main" id="{C46B5FFA-FCF4-4940-BBCE-A6EB060A5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072"/>
              <a:ext cx="800" cy="331"/>
            </a:xfrm>
            <a:custGeom>
              <a:avLst/>
              <a:gdLst>
                <a:gd name="T0" fmla="*/ 106 w 1612"/>
                <a:gd name="T1" fmla="*/ 13 h 666"/>
                <a:gd name="T2" fmla="*/ 152 w 1612"/>
                <a:gd name="T3" fmla="*/ 20 h 666"/>
                <a:gd name="T4" fmla="*/ 181 w 1612"/>
                <a:gd name="T5" fmla="*/ 31 h 666"/>
                <a:gd name="T6" fmla="*/ 195 w 1612"/>
                <a:gd name="T7" fmla="*/ 24 h 666"/>
                <a:gd name="T8" fmla="*/ 197 w 1612"/>
                <a:gd name="T9" fmla="*/ 36 h 666"/>
                <a:gd name="T10" fmla="*/ 185 w 1612"/>
                <a:gd name="T11" fmla="*/ 32 h 666"/>
                <a:gd name="T12" fmla="*/ 181 w 1612"/>
                <a:gd name="T13" fmla="*/ 32 h 666"/>
                <a:gd name="T14" fmla="*/ 137 w 1612"/>
                <a:gd name="T15" fmla="*/ 21 h 666"/>
                <a:gd name="T16" fmla="*/ 157 w 1612"/>
                <a:gd name="T17" fmla="*/ 60 h 666"/>
                <a:gd name="T18" fmla="*/ 159 w 1612"/>
                <a:gd name="T19" fmla="*/ 64 h 666"/>
                <a:gd name="T20" fmla="*/ 165 w 1612"/>
                <a:gd name="T21" fmla="*/ 75 h 666"/>
                <a:gd name="T22" fmla="*/ 153 w 1612"/>
                <a:gd name="T23" fmla="*/ 76 h 666"/>
                <a:gd name="T24" fmla="*/ 156 w 1612"/>
                <a:gd name="T25" fmla="*/ 61 h 666"/>
                <a:gd name="T26" fmla="*/ 131 w 1612"/>
                <a:gd name="T27" fmla="*/ 23 h 666"/>
                <a:gd name="T28" fmla="*/ 112 w 1612"/>
                <a:gd name="T29" fmla="*/ 32 h 666"/>
                <a:gd name="T30" fmla="*/ 104 w 1612"/>
                <a:gd name="T31" fmla="*/ 64 h 666"/>
                <a:gd name="T32" fmla="*/ 110 w 1612"/>
                <a:gd name="T33" fmla="*/ 75 h 666"/>
                <a:gd name="T34" fmla="*/ 98 w 1612"/>
                <a:gd name="T35" fmla="*/ 75 h 666"/>
                <a:gd name="T36" fmla="*/ 102 w 1612"/>
                <a:gd name="T37" fmla="*/ 60 h 666"/>
                <a:gd name="T38" fmla="*/ 106 w 1612"/>
                <a:gd name="T39" fmla="*/ 37 h 666"/>
                <a:gd name="T40" fmla="*/ 78 w 1612"/>
                <a:gd name="T41" fmla="*/ 3 h 666"/>
                <a:gd name="T42" fmla="*/ 73 w 1612"/>
                <a:gd name="T43" fmla="*/ 33 h 666"/>
                <a:gd name="T44" fmla="*/ 76 w 1612"/>
                <a:gd name="T45" fmla="*/ 62 h 666"/>
                <a:gd name="T46" fmla="*/ 78 w 1612"/>
                <a:gd name="T47" fmla="*/ 78 h 666"/>
                <a:gd name="T48" fmla="*/ 66 w 1612"/>
                <a:gd name="T49" fmla="*/ 77 h 666"/>
                <a:gd name="T50" fmla="*/ 73 w 1612"/>
                <a:gd name="T51" fmla="*/ 66 h 666"/>
                <a:gd name="T52" fmla="*/ 75 w 1612"/>
                <a:gd name="T53" fmla="*/ 62 h 666"/>
                <a:gd name="T54" fmla="*/ 73 w 1612"/>
                <a:gd name="T55" fmla="*/ 25 h 666"/>
                <a:gd name="T56" fmla="*/ 30 w 1612"/>
                <a:gd name="T57" fmla="*/ 66 h 666"/>
                <a:gd name="T58" fmla="*/ 30 w 1612"/>
                <a:gd name="T59" fmla="*/ 70 h 666"/>
                <a:gd name="T60" fmla="*/ 34 w 1612"/>
                <a:gd name="T61" fmla="*/ 82 h 666"/>
                <a:gd name="T62" fmla="*/ 22 w 1612"/>
                <a:gd name="T63" fmla="*/ 80 h 666"/>
                <a:gd name="T64" fmla="*/ 29 w 1612"/>
                <a:gd name="T65" fmla="*/ 65 h 666"/>
                <a:gd name="T66" fmla="*/ 53 w 1612"/>
                <a:gd name="T67" fmla="*/ 32 h 666"/>
                <a:gd name="T68" fmla="*/ 16 w 1612"/>
                <a:gd name="T69" fmla="*/ 23 h 666"/>
                <a:gd name="T70" fmla="*/ 12 w 1612"/>
                <a:gd name="T71" fmla="*/ 24 h 666"/>
                <a:gd name="T72" fmla="*/ 0 w 1612"/>
                <a:gd name="T73" fmla="*/ 28 h 666"/>
                <a:gd name="T74" fmla="*/ 2 w 1612"/>
                <a:gd name="T75" fmla="*/ 16 h 666"/>
                <a:gd name="T76" fmla="*/ 17 w 1612"/>
                <a:gd name="T77" fmla="*/ 22 h 666"/>
                <a:gd name="T78" fmla="*/ 55 w 1612"/>
                <a:gd name="T79" fmla="*/ 30 h 666"/>
                <a:gd name="T80" fmla="*/ 73 w 1612"/>
                <a:gd name="T81" fmla="*/ 1 h 6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2" h="666">
                  <a:moveTo>
                    <a:pt x="675" y="0"/>
                  </a:moveTo>
                  <a:cubicBezTo>
                    <a:pt x="680" y="9"/>
                    <a:pt x="718" y="106"/>
                    <a:pt x="865" y="109"/>
                  </a:cubicBezTo>
                  <a:cubicBezTo>
                    <a:pt x="974" y="112"/>
                    <a:pt x="1035" y="158"/>
                    <a:pt x="1056" y="165"/>
                  </a:cubicBezTo>
                  <a:cubicBezTo>
                    <a:pt x="1097" y="179"/>
                    <a:pt x="1156" y="135"/>
                    <a:pt x="1242" y="164"/>
                  </a:cubicBezTo>
                  <a:cubicBezTo>
                    <a:pt x="1327" y="193"/>
                    <a:pt x="1380" y="244"/>
                    <a:pt x="1476" y="252"/>
                  </a:cubicBezTo>
                  <a:cubicBezTo>
                    <a:pt x="1476" y="251"/>
                    <a:pt x="1476" y="251"/>
                    <a:pt x="1476" y="251"/>
                  </a:cubicBezTo>
                  <a:cubicBezTo>
                    <a:pt x="1493" y="251"/>
                    <a:pt x="1505" y="249"/>
                    <a:pt x="1513" y="247"/>
                  </a:cubicBezTo>
                  <a:cubicBezTo>
                    <a:pt x="1526" y="232"/>
                    <a:pt x="1590" y="199"/>
                    <a:pt x="1590" y="199"/>
                  </a:cubicBezTo>
                  <a:cubicBezTo>
                    <a:pt x="1600" y="198"/>
                    <a:pt x="1609" y="206"/>
                    <a:pt x="1609" y="216"/>
                  </a:cubicBezTo>
                  <a:cubicBezTo>
                    <a:pt x="1612" y="293"/>
                    <a:pt x="1612" y="293"/>
                    <a:pt x="1612" y="293"/>
                  </a:cubicBezTo>
                  <a:cubicBezTo>
                    <a:pt x="1612" y="303"/>
                    <a:pt x="1604" y="311"/>
                    <a:pt x="1595" y="311"/>
                  </a:cubicBezTo>
                  <a:cubicBezTo>
                    <a:pt x="1595" y="311"/>
                    <a:pt x="1527" y="278"/>
                    <a:pt x="1513" y="264"/>
                  </a:cubicBezTo>
                  <a:cubicBezTo>
                    <a:pt x="1506" y="262"/>
                    <a:pt x="1484" y="261"/>
                    <a:pt x="1476" y="260"/>
                  </a:cubicBezTo>
                  <a:cubicBezTo>
                    <a:pt x="1476" y="260"/>
                    <a:pt x="1476" y="260"/>
                    <a:pt x="1476" y="260"/>
                  </a:cubicBezTo>
                  <a:cubicBezTo>
                    <a:pt x="1454" y="258"/>
                    <a:pt x="1386" y="249"/>
                    <a:pt x="1305" y="202"/>
                  </a:cubicBezTo>
                  <a:cubicBezTo>
                    <a:pt x="1256" y="174"/>
                    <a:pt x="1206" y="157"/>
                    <a:pt x="1127" y="175"/>
                  </a:cubicBezTo>
                  <a:cubicBezTo>
                    <a:pt x="1103" y="180"/>
                    <a:pt x="1074" y="182"/>
                    <a:pt x="1074" y="182"/>
                  </a:cubicBezTo>
                  <a:cubicBezTo>
                    <a:pt x="1074" y="182"/>
                    <a:pt x="1215" y="234"/>
                    <a:pt x="1287" y="485"/>
                  </a:cubicBezTo>
                  <a:cubicBezTo>
                    <a:pt x="1287" y="485"/>
                    <a:pt x="1287" y="485"/>
                    <a:pt x="1287" y="485"/>
                  </a:cubicBezTo>
                  <a:cubicBezTo>
                    <a:pt x="1291" y="501"/>
                    <a:pt x="1296" y="512"/>
                    <a:pt x="1300" y="519"/>
                  </a:cubicBezTo>
                  <a:cubicBezTo>
                    <a:pt x="1317" y="529"/>
                    <a:pt x="1364" y="584"/>
                    <a:pt x="1364" y="584"/>
                  </a:cubicBezTo>
                  <a:cubicBezTo>
                    <a:pt x="1367" y="593"/>
                    <a:pt x="1361" y="603"/>
                    <a:pt x="1352" y="606"/>
                  </a:cubicBezTo>
                  <a:cubicBezTo>
                    <a:pt x="1277" y="626"/>
                    <a:pt x="1277" y="626"/>
                    <a:pt x="1277" y="626"/>
                  </a:cubicBezTo>
                  <a:cubicBezTo>
                    <a:pt x="1268" y="628"/>
                    <a:pt x="1258" y="623"/>
                    <a:pt x="1255" y="613"/>
                  </a:cubicBezTo>
                  <a:cubicBezTo>
                    <a:pt x="1255" y="613"/>
                    <a:pt x="1273" y="540"/>
                    <a:pt x="1283" y="523"/>
                  </a:cubicBezTo>
                  <a:cubicBezTo>
                    <a:pt x="1283" y="518"/>
                    <a:pt x="1281" y="506"/>
                    <a:pt x="1280" y="496"/>
                  </a:cubicBezTo>
                  <a:cubicBezTo>
                    <a:pt x="1280" y="496"/>
                    <a:pt x="1280" y="496"/>
                    <a:pt x="1280" y="496"/>
                  </a:cubicBezTo>
                  <a:cubicBezTo>
                    <a:pt x="1280" y="496"/>
                    <a:pt x="1251" y="292"/>
                    <a:pt x="1065" y="192"/>
                  </a:cubicBezTo>
                  <a:cubicBezTo>
                    <a:pt x="1020" y="168"/>
                    <a:pt x="989" y="145"/>
                    <a:pt x="919" y="138"/>
                  </a:cubicBezTo>
                  <a:cubicBezTo>
                    <a:pt x="919" y="138"/>
                    <a:pt x="978" y="166"/>
                    <a:pt x="914" y="257"/>
                  </a:cubicBezTo>
                  <a:cubicBezTo>
                    <a:pt x="855" y="343"/>
                    <a:pt x="829" y="402"/>
                    <a:pt x="843" y="485"/>
                  </a:cubicBezTo>
                  <a:cubicBezTo>
                    <a:pt x="847" y="501"/>
                    <a:pt x="851" y="512"/>
                    <a:pt x="854" y="519"/>
                  </a:cubicBezTo>
                  <a:cubicBezTo>
                    <a:pt x="871" y="530"/>
                    <a:pt x="915" y="588"/>
                    <a:pt x="915" y="588"/>
                  </a:cubicBezTo>
                  <a:cubicBezTo>
                    <a:pt x="917" y="597"/>
                    <a:pt x="911" y="607"/>
                    <a:pt x="901" y="609"/>
                  </a:cubicBezTo>
                  <a:cubicBezTo>
                    <a:pt x="826" y="625"/>
                    <a:pt x="826" y="625"/>
                    <a:pt x="826" y="625"/>
                  </a:cubicBezTo>
                  <a:cubicBezTo>
                    <a:pt x="816" y="627"/>
                    <a:pt x="807" y="621"/>
                    <a:pt x="804" y="611"/>
                  </a:cubicBezTo>
                  <a:cubicBezTo>
                    <a:pt x="804" y="611"/>
                    <a:pt x="826" y="539"/>
                    <a:pt x="838" y="522"/>
                  </a:cubicBezTo>
                  <a:cubicBezTo>
                    <a:pt x="838" y="515"/>
                    <a:pt x="839" y="506"/>
                    <a:pt x="836" y="484"/>
                  </a:cubicBezTo>
                  <a:cubicBezTo>
                    <a:pt x="836" y="484"/>
                    <a:pt x="836" y="484"/>
                    <a:pt x="836" y="484"/>
                  </a:cubicBezTo>
                  <a:cubicBezTo>
                    <a:pt x="830" y="456"/>
                    <a:pt x="818" y="379"/>
                    <a:pt x="868" y="302"/>
                  </a:cubicBezTo>
                  <a:cubicBezTo>
                    <a:pt x="925" y="216"/>
                    <a:pt x="959" y="164"/>
                    <a:pt x="893" y="134"/>
                  </a:cubicBezTo>
                  <a:cubicBezTo>
                    <a:pt x="893" y="134"/>
                    <a:pt x="712" y="145"/>
                    <a:pt x="643" y="27"/>
                  </a:cubicBezTo>
                  <a:cubicBezTo>
                    <a:pt x="643" y="27"/>
                    <a:pt x="652" y="140"/>
                    <a:pt x="607" y="196"/>
                  </a:cubicBezTo>
                  <a:cubicBezTo>
                    <a:pt x="607" y="196"/>
                    <a:pt x="598" y="239"/>
                    <a:pt x="598" y="266"/>
                  </a:cubicBezTo>
                  <a:cubicBezTo>
                    <a:pt x="598" y="312"/>
                    <a:pt x="645" y="393"/>
                    <a:pt x="625" y="507"/>
                  </a:cubicBezTo>
                  <a:cubicBezTo>
                    <a:pt x="625" y="507"/>
                    <a:pt x="625" y="507"/>
                    <a:pt x="625" y="507"/>
                  </a:cubicBezTo>
                  <a:cubicBezTo>
                    <a:pt x="622" y="526"/>
                    <a:pt x="618" y="537"/>
                    <a:pt x="618" y="545"/>
                  </a:cubicBezTo>
                  <a:cubicBezTo>
                    <a:pt x="626" y="563"/>
                    <a:pt x="636" y="635"/>
                    <a:pt x="636" y="635"/>
                  </a:cubicBezTo>
                  <a:cubicBezTo>
                    <a:pt x="633" y="644"/>
                    <a:pt x="623" y="649"/>
                    <a:pt x="613" y="646"/>
                  </a:cubicBezTo>
                  <a:cubicBezTo>
                    <a:pt x="540" y="622"/>
                    <a:pt x="540" y="622"/>
                    <a:pt x="540" y="622"/>
                  </a:cubicBezTo>
                  <a:cubicBezTo>
                    <a:pt x="530" y="619"/>
                    <a:pt x="525" y="609"/>
                    <a:pt x="528" y="599"/>
                  </a:cubicBezTo>
                  <a:cubicBezTo>
                    <a:pt x="528" y="599"/>
                    <a:pt x="583" y="548"/>
                    <a:pt x="601" y="539"/>
                  </a:cubicBezTo>
                  <a:cubicBezTo>
                    <a:pt x="603" y="537"/>
                    <a:pt x="608" y="537"/>
                    <a:pt x="618" y="505"/>
                  </a:cubicBezTo>
                  <a:cubicBezTo>
                    <a:pt x="618" y="505"/>
                    <a:pt x="618" y="505"/>
                    <a:pt x="618" y="505"/>
                  </a:cubicBezTo>
                  <a:cubicBezTo>
                    <a:pt x="622" y="484"/>
                    <a:pt x="630" y="408"/>
                    <a:pt x="596" y="309"/>
                  </a:cubicBezTo>
                  <a:cubicBezTo>
                    <a:pt x="583" y="271"/>
                    <a:pt x="593" y="217"/>
                    <a:pt x="597" y="208"/>
                  </a:cubicBezTo>
                  <a:cubicBezTo>
                    <a:pt x="597" y="208"/>
                    <a:pt x="573" y="247"/>
                    <a:pt x="446" y="268"/>
                  </a:cubicBezTo>
                  <a:cubicBezTo>
                    <a:pt x="308" y="291"/>
                    <a:pt x="240" y="406"/>
                    <a:pt x="242" y="536"/>
                  </a:cubicBezTo>
                  <a:cubicBezTo>
                    <a:pt x="242" y="536"/>
                    <a:pt x="242" y="536"/>
                    <a:pt x="242" y="536"/>
                  </a:cubicBezTo>
                  <a:cubicBezTo>
                    <a:pt x="242" y="553"/>
                    <a:pt x="246" y="561"/>
                    <a:pt x="248" y="568"/>
                  </a:cubicBezTo>
                  <a:cubicBezTo>
                    <a:pt x="262" y="582"/>
                    <a:pt x="295" y="647"/>
                    <a:pt x="295" y="647"/>
                  </a:cubicBezTo>
                  <a:cubicBezTo>
                    <a:pt x="295" y="656"/>
                    <a:pt x="287" y="665"/>
                    <a:pt x="277" y="665"/>
                  </a:cubicBezTo>
                  <a:cubicBezTo>
                    <a:pt x="200" y="666"/>
                    <a:pt x="200" y="666"/>
                    <a:pt x="200" y="666"/>
                  </a:cubicBezTo>
                  <a:cubicBezTo>
                    <a:pt x="190" y="666"/>
                    <a:pt x="182" y="659"/>
                    <a:pt x="182" y="649"/>
                  </a:cubicBezTo>
                  <a:cubicBezTo>
                    <a:pt x="182" y="649"/>
                    <a:pt x="216" y="582"/>
                    <a:pt x="231" y="568"/>
                  </a:cubicBezTo>
                  <a:cubicBezTo>
                    <a:pt x="235" y="555"/>
                    <a:pt x="236" y="547"/>
                    <a:pt x="237" y="525"/>
                  </a:cubicBezTo>
                  <a:cubicBezTo>
                    <a:pt x="237" y="525"/>
                    <a:pt x="237" y="525"/>
                    <a:pt x="237" y="525"/>
                  </a:cubicBezTo>
                  <a:cubicBezTo>
                    <a:pt x="238" y="479"/>
                    <a:pt x="255" y="290"/>
                    <a:pt x="432" y="261"/>
                  </a:cubicBezTo>
                  <a:cubicBezTo>
                    <a:pt x="432" y="261"/>
                    <a:pt x="353" y="266"/>
                    <a:pt x="310" y="245"/>
                  </a:cubicBezTo>
                  <a:cubicBezTo>
                    <a:pt x="255" y="218"/>
                    <a:pt x="181" y="185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16" y="191"/>
                    <a:pt x="107" y="195"/>
                    <a:pt x="101" y="197"/>
                  </a:cubicBezTo>
                  <a:cubicBezTo>
                    <a:pt x="88" y="211"/>
                    <a:pt x="24" y="247"/>
                    <a:pt x="24" y="247"/>
                  </a:cubicBezTo>
                  <a:cubicBezTo>
                    <a:pt x="14" y="247"/>
                    <a:pt x="6" y="240"/>
                    <a:pt x="5" y="230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0" y="143"/>
                    <a:pt x="8" y="134"/>
                    <a:pt x="18" y="134"/>
                  </a:cubicBezTo>
                  <a:cubicBezTo>
                    <a:pt x="18" y="134"/>
                    <a:pt x="86" y="166"/>
                    <a:pt x="100" y="180"/>
                  </a:cubicBezTo>
                  <a:cubicBezTo>
                    <a:pt x="112" y="183"/>
                    <a:pt x="127" y="182"/>
                    <a:pt x="139" y="183"/>
                  </a:cubicBezTo>
                  <a:cubicBezTo>
                    <a:pt x="156" y="183"/>
                    <a:pt x="219" y="181"/>
                    <a:pt x="291" y="219"/>
                  </a:cubicBezTo>
                  <a:cubicBezTo>
                    <a:pt x="355" y="254"/>
                    <a:pt x="398" y="237"/>
                    <a:pt x="446" y="243"/>
                  </a:cubicBezTo>
                  <a:cubicBezTo>
                    <a:pt x="482" y="248"/>
                    <a:pt x="610" y="225"/>
                    <a:pt x="606" y="99"/>
                  </a:cubicBezTo>
                  <a:cubicBezTo>
                    <a:pt x="604" y="32"/>
                    <a:pt x="596" y="12"/>
                    <a:pt x="596" y="12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6" name="Group 901">
            <a:extLst>
              <a:ext uri="{FF2B5EF4-FFF2-40B4-BE49-F238E27FC236}">
                <a16:creationId xmlns:a16="http://schemas.microsoft.com/office/drawing/2014/main" id="{1EF88834-3934-4343-82B6-5D1F8C3A0B37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7763"/>
            <a:ext cx="2657475" cy="5254625"/>
            <a:chOff x="3805" y="721"/>
            <a:chExt cx="1674" cy="3310"/>
          </a:xfrm>
        </p:grpSpPr>
        <p:sp>
          <p:nvSpPr>
            <p:cNvPr id="39302" name="Freeform 902">
              <a:extLst>
                <a:ext uri="{FF2B5EF4-FFF2-40B4-BE49-F238E27FC236}">
                  <a16:creationId xmlns:a16="http://schemas.microsoft.com/office/drawing/2014/main" id="{51611385-F7D5-4AF0-AB2D-56A490FEB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188"/>
              <a:ext cx="299" cy="1470"/>
            </a:xfrm>
            <a:custGeom>
              <a:avLst/>
              <a:gdLst>
                <a:gd name="T0" fmla="*/ 87 w 512"/>
                <a:gd name="T1" fmla="*/ 249 h 2515"/>
                <a:gd name="T2" fmla="*/ 100 w 512"/>
                <a:gd name="T3" fmla="*/ 228 h 2515"/>
                <a:gd name="T4" fmla="*/ 96 w 512"/>
                <a:gd name="T5" fmla="*/ 200 h 2515"/>
                <a:gd name="T6" fmla="*/ 80 w 512"/>
                <a:gd name="T7" fmla="*/ 185 h 2515"/>
                <a:gd name="T8" fmla="*/ 88 w 512"/>
                <a:gd name="T9" fmla="*/ 162 h 2515"/>
                <a:gd name="T10" fmla="*/ 79 w 512"/>
                <a:gd name="T11" fmla="*/ 135 h 2515"/>
                <a:gd name="T12" fmla="*/ 61 w 512"/>
                <a:gd name="T13" fmla="*/ 124 h 2515"/>
                <a:gd name="T14" fmla="*/ 68 w 512"/>
                <a:gd name="T15" fmla="*/ 106 h 2515"/>
                <a:gd name="T16" fmla="*/ 61 w 512"/>
                <a:gd name="T17" fmla="*/ 79 h 2515"/>
                <a:gd name="T18" fmla="*/ 44 w 512"/>
                <a:gd name="T19" fmla="*/ 64 h 2515"/>
                <a:gd name="T20" fmla="*/ 54 w 512"/>
                <a:gd name="T21" fmla="*/ 45 h 2515"/>
                <a:gd name="T22" fmla="*/ 47 w 512"/>
                <a:gd name="T23" fmla="*/ 17 h 2515"/>
                <a:gd name="T24" fmla="*/ 24 w 512"/>
                <a:gd name="T25" fmla="*/ 2 h 2515"/>
                <a:gd name="T26" fmla="*/ 18 w 512"/>
                <a:gd name="T27" fmla="*/ 3 h 2515"/>
                <a:gd name="T28" fmla="*/ 2 w 512"/>
                <a:gd name="T29" fmla="*/ 26 h 2515"/>
                <a:gd name="T30" fmla="*/ 8 w 512"/>
                <a:gd name="T31" fmla="*/ 54 h 2515"/>
                <a:gd name="T32" fmla="*/ 27 w 512"/>
                <a:gd name="T33" fmla="*/ 68 h 2515"/>
                <a:gd name="T34" fmla="*/ 18 w 512"/>
                <a:gd name="T35" fmla="*/ 92 h 2515"/>
                <a:gd name="T36" fmla="*/ 25 w 512"/>
                <a:gd name="T37" fmla="*/ 119 h 2515"/>
                <a:gd name="T38" fmla="*/ 44 w 512"/>
                <a:gd name="T39" fmla="*/ 130 h 2515"/>
                <a:gd name="T40" fmla="*/ 37 w 512"/>
                <a:gd name="T41" fmla="*/ 152 h 2515"/>
                <a:gd name="T42" fmla="*/ 47 w 512"/>
                <a:gd name="T43" fmla="*/ 179 h 2515"/>
                <a:gd name="T44" fmla="*/ 62 w 512"/>
                <a:gd name="T45" fmla="*/ 189 h 2515"/>
                <a:gd name="T46" fmla="*/ 53 w 512"/>
                <a:gd name="T47" fmla="*/ 208 h 2515"/>
                <a:gd name="T48" fmla="*/ 57 w 512"/>
                <a:gd name="T49" fmla="*/ 236 h 2515"/>
                <a:gd name="T50" fmla="*/ 69 w 512"/>
                <a:gd name="T51" fmla="*/ 250 h 2515"/>
                <a:gd name="T52" fmla="*/ 56 w 512"/>
                <a:gd name="T53" fmla="*/ 268 h 2515"/>
                <a:gd name="T54" fmla="*/ 55 w 512"/>
                <a:gd name="T55" fmla="*/ 296 h 2515"/>
                <a:gd name="T56" fmla="*/ 65 w 512"/>
                <a:gd name="T57" fmla="*/ 310 h 2515"/>
                <a:gd name="T58" fmla="*/ 50 w 512"/>
                <a:gd name="T59" fmla="*/ 324 h 2515"/>
                <a:gd name="T60" fmla="*/ 43 w 512"/>
                <a:gd name="T61" fmla="*/ 352 h 2515"/>
                <a:gd name="T62" fmla="*/ 53 w 512"/>
                <a:gd name="T63" fmla="*/ 372 h 2515"/>
                <a:gd name="T64" fmla="*/ 34 w 512"/>
                <a:gd name="T65" fmla="*/ 388 h 2515"/>
                <a:gd name="T66" fmla="*/ 28 w 512"/>
                <a:gd name="T67" fmla="*/ 416 h 2515"/>
                <a:gd name="T68" fmla="*/ 39 w 512"/>
                <a:gd name="T69" fmla="*/ 435 h 2515"/>
                <a:gd name="T70" fmla="*/ 21 w 512"/>
                <a:gd name="T71" fmla="*/ 451 h 2515"/>
                <a:gd name="T72" fmla="*/ 16 w 512"/>
                <a:gd name="T73" fmla="*/ 479 h 2515"/>
                <a:gd name="T74" fmla="*/ 33 w 512"/>
                <a:gd name="T75" fmla="*/ 500 h 2515"/>
                <a:gd name="T76" fmla="*/ 39 w 512"/>
                <a:gd name="T77" fmla="*/ 501 h 2515"/>
                <a:gd name="T78" fmla="*/ 61 w 512"/>
                <a:gd name="T79" fmla="*/ 487 h 2515"/>
                <a:gd name="T80" fmla="*/ 66 w 512"/>
                <a:gd name="T81" fmla="*/ 459 h 2515"/>
                <a:gd name="T82" fmla="*/ 56 w 512"/>
                <a:gd name="T83" fmla="*/ 438 h 2515"/>
                <a:gd name="T84" fmla="*/ 72 w 512"/>
                <a:gd name="T85" fmla="*/ 426 h 2515"/>
                <a:gd name="T86" fmla="*/ 78 w 512"/>
                <a:gd name="T87" fmla="*/ 398 h 2515"/>
                <a:gd name="T88" fmla="*/ 68 w 512"/>
                <a:gd name="T89" fmla="*/ 376 h 2515"/>
                <a:gd name="T90" fmla="*/ 86 w 512"/>
                <a:gd name="T91" fmla="*/ 363 h 2515"/>
                <a:gd name="T92" fmla="*/ 92 w 512"/>
                <a:gd name="T93" fmla="*/ 335 h 2515"/>
                <a:gd name="T94" fmla="*/ 83 w 512"/>
                <a:gd name="T95" fmla="*/ 314 h 2515"/>
                <a:gd name="T96" fmla="*/ 100 w 512"/>
                <a:gd name="T97" fmla="*/ 298 h 2515"/>
                <a:gd name="T98" fmla="*/ 100 w 512"/>
                <a:gd name="T99" fmla="*/ 268 h 2515"/>
                <a:gd name="T100" fmla="*/ 87 w 512"/>
                <a:gd name="T101" fmla="*/ 249 h 2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12" h="2515">
                  <a:moveTo>
                    <a:pt x="437" y="1248"/>
                  </a:moveTo>
                  <a:cubicBezTo>
                    <a:pt x="473" y="1236"/>
                    <a:pt x="512" y="1191"/>
                    <a:pt x="505" y="1143"/>
                  </a:cubicBezTo>
                  <a:cubicBezTo>
                    <a:pt x="484" y="1001"/>
                    <a:pt x="484" y="1001"/>
                    <a:pt x="484" y="1001"/>
                  </a:cubicBezTo>
                  <a:cubicBezTo>
                    <a:pt x="478" y="958"/>
                    <a:pt x="434" y="934"/>
                    <a:pt x="401" y="926"/>
                  </a:cubicBezTo>
                  <a:cubicBezTo>
                    <a:pt x="433" y="907"/>
                    <a:pt x="461" y="857"/>
                    <a:pt x="444" y="811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382" y="638"/>
                    <a:pt x="339" y="623"/>
                    <a:pt x="307" y="619"/>
                  </a:cubicBezTo>
                  <a:cubicBezTo>
                    <a:pt x="327" y="599"/>
                    <a:pt x="352" y="569"/>
                    <a:pt x="343" y="533"/>
                  </a:cubicBezTo>
                  <a:cubicBezTo>
                    <a:pt x="305" y="395"/>
                    <a:pt x="305" y="395"/>
                    <a:pt x="305" y="395"/>
                  </a:cubicBezTo>
                  <a:cubicBezTo>
                    <a:pt x="295" y="355"/>
                    <a:pt x="250" y="326"/>
                    <a:pt x="219" y="319"/>
                  </a:cubicBezTo>
                  <a:cubicBezTo>
                    <a:pt x="243" y="301"/>
                    <a:pt x="276" y="265"/>
                    <a:pt x="268" y="226"/>
                  </a:cubicBezTo>
                  <a:cubicBezTo>
                    <a:pt x="238" y="85"/>
                    <a:pt x="238" y="85"/>
                    <a:pt x="238" y="85"/>
                  </a:cubicBezTo>
                  <a:cubicBezTo>
                    <a:pt x="227" y="32"/>
                    <a:pt x="163" y="0"/>
                    <a:pt x="120" y="9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47" y="24"/>
                    <a:pt x="0" y="75"/>
                    <a:pt x="12" y="129"/>
                  </a:cubicBezTo>
                  <a:cubicBezTo>
                    <a:pt x="41" y="269"/>
                    <a:pt x="41" y="269"/>
                    <a:pt x="41" y="269"/>
                  </a:cubicBezTo>
                  <a:cubicBezTo>
                    <a:pt x="50" y="312"/>
                    <a:pt x="100" y="337"/>
                    <a:pt x="133" y="340"/>
                  </a:cubicBezTo>
                  <a:cubicBezTo>
                    <a:pt x="107" y="361"/>
                    <a:pt x="78" y="417"/>
                    <a:pt x="90" y="459"/>
                  </a:cubicBezTo>
                  <a:cubicBezTo>
                    <a:pt x="127" y="597"/>
                    <a:pt x="127" y="597"/>
                    <a:pt x="127" y="597"/>
                  </a:cubicBezTo>
                  <a:cubicBezTo>
                    <a:pt x="138" y="641"/>
                    <a:pt x="186" y="649"/>
                    <a:pt x="221" y="649"/>
                  </a:cubicBezTo>
                  <a:cubicBezTo>
                    <a:pt x="198" y="673"/>
                    <a:pt x="173" y="719"/>
                    <a:pt x="187" y="759"/>
                  </a:cubicBezTo>
                  <a:cubicBezTo>
                    <a:pt x="236" y="894"/>
                    <a:pt x="236" y="894"/>
                    <a:pt x="236" y="894"/>
                  </a:cubicBezTo>
                  <a:cubicBezTo>
                    <a:pt x="247" y="925"/>
                    <a:pt x="287" y="938"/>
                    <a:pt x="311" y="945"/>
                  </a:cubicBezTo>
                  <a:cubicBezTo>
                    <a:pt x="288" y="965"/>
                    <a:pt x="259" y="1004"/>
                    <a:pt x="265" y="1042"/>
                  </a:cubicBezTo>
                  <a:cubicBezTo>
                    <a:pt x="285" y="1184"/>
                    <a:pt x="285" y="1184"/>
                    <a:pt x="285" y="1184"/>
                  </a:cubicBezTo>
                  <a:cubicBezTo>
                    <a:pt x="291" y="1220"/>
                    <a:pt x="325" y="1239"/>
                    <a:pt x="349" y="1250"/>
                  </a:cubicBezTo>
                  <a:cubicBezTo>
                    <a:pt x="322" y="1265"/>
                    <a:pt x="284" y="1299"/>
                    <a:pt x="283" y="1339"/>
                  </a:cubicBezTo>
                  <a:cubicBezTo>
                    <a:pt x="278" y="1482"/>
                    <a:pt x="278" y="1482"/>
                    <a:pt x="278" y="1482"/>
                  </a:cubicBezTo>
                  <a:cubicBezTo>
                    <a:pt x="278" y="1516"/>
                    <a:pt x="308" y="1541"/>
                    <a:pt x="328" y="1556"/>
                  </a:cubicBezTo>
                  <a:cubicBezTo>
                    <a:pt x="299" y="1566"/>
                    <a:pt x="258" y="1587"/>
                    <a:pt x="249" y="1625"/>
                  </a:cubicBezTo>
                  <a:cubicBezTo>
                    <a:pt x="216" y="1764"/>
                    <a:pt x="216" y="1764"/>
                    <a:pt x="216" y="1764"/>
                  </a:cubicBezTo>
                  <a:cubicBezTo>
                    <a:pt x="206" y="1806"/>
                    <a:pt x="237" y="1848"/>
                    <a:pt x="264" y="1865"/>
                  </a:cubicBezTo>
                  <a:cubicBezTo>
                    <a:pt x="230" y="1870"/>
                    <a:pt x="180" y="1896"/>
                    <a:pt x="170" y="1940"/>
                  </a:cubicBezTo>
                  <a:cubicBezTo>
                    <a:pt x="140" y="2080"/>
                    <a:pt x="140" y="2080"/>
                    <a:pt x="140" y="2080"/>
                  </a:cubicBezTo>
                  <a:cubicBezTo>
                    <a:pt x="130" y="2123"/>
                    <a:pt x="164" y="2162"/>
                    <a:pt x="193" y="2179"/>
                  </a:cubicBezTo>
                  <a:cubicBezTo>
                    <a:pt x="161" y="2188"/>
                    <a:pt x="114" y="2214"/>
                    <a:pt x="107" y="2256"/>
                  </a:cubicBezTo>
                  <a:cubicBezTo>
                    <a:pt x="83" y="2398"/>
                    <a:pt x="83" y="2398"/>
                    <a:pt x="83" y="2398"/>
                  </a:cubicBezTo>
                  <a:cubicBezTo>
                    <a:pt x="74" y="2452"/>
                    <a:pt x="123" y="2496"/>
                    <a:pt x="167" y="2503"/>
                  </a:cubicBezTo>
                  <a:cubicBezTo>
                    <a:pt x="197" y="2508"/>
                    <a:pt x="197" y="2508"/>
                    <a:pt x="197" y="2508"/>
                  </a:cubicBezTo>
                  <a:cubicBezTo>
                    <a:pt x="240" y="2515"/>
                    <a:pt x="297" y="2493"/>
                    <a:pt x="306" y="2439"/>
                  </a:cubicBezTo>
                  <a:cubicBezTo>
                    <a:pt x="330" y="2298"/>
                    <a:pt x="330" y="2298"/>
                    <a:pt x="330" y="2298"/>
                  </a:cubicBezTo>
                  <a:cubicBezTo>
                    <a:pt x="336" y="2257"/>
                    <a:pt x="306" y="2215"/>
                    <a:pt x="281" y="2195"/>
                  </a:cubicBezTo>
                  <a:cubicBezTo>
                    <a:pt x="310" y="2189"/>
                    <a:pt x="352" y="2172"/>
                    <a:pt x="361" y="2133"/>
                  </a:cubicBezTo>
                  <a:cubicBezTo>
                    <a:pt x="391" y="1993"/>
                    <a:pt x="391" y="1993"/>
                    <a:pt x="391" y="1993"/>
                  </a:cubicBezTo>
                  <a:cubicBezTo>
                    <a:pt x="401" y="1951"/>
                    <a:pt x="369" y="1905"/>
                    <a:pt x="343" y="1885"/>
                  </a:cubicBezTo>
                  <a:cubicBezTo>
                    <a:pt x="377" y="1883"/>
                    <a:pt x="420" y="1861"/>
                    <a:pt x="431" y="1818"/>
                  </a:cubicBezTo>
                  <a:cubicBezTo>
                    <a:pt x="463" y="1678"/>
                    <a:pt x="463" y="1678"/>
                    <a:pt x="463" y="1678"/>
                  </a:cubicBezTo>
                  <a:cubicBezTo>
                    <a:pt x="474" y="1635"/>
                    <a:pt x="446" y="1592"/>
                    <a:pt x="418" y="1572"/>
                  </a:cubicBezTo>
                  <a:cubicBezTo>
                    <a:pt x="455" y="1567"/>
                    <a:pt x="501" y="1536"/>
                    <a:pt x="502" y="1488"/>
                  </a:cubicBezTo>
                  <a:cubicBezTo>
                    <a:pt x="506" y="1344"/>
                    <a:pt x="506" y="1344"/>
                    <a:pt x="506" y="1344"/>
                  </a:cubicBezTo>
                  <a:cubicBezTo>
                    <a:pt x="507" y="1300"/>
                    <a:pt x="469" y="1261"/>
                    <a:pt x="437" y="1248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903">
              <a:extLst>
                <a:ext uri="{FF2B5EF4-FFF2-40B4-BE49-F238E27FC236}">
                  <a16:creationId xmlns:a16="http://schemas.microsoft.com/office/drawing/2014/main" id="{DCDE48A6-9C4D-4213-9E05-9BA7676322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5" y="721"/>
              <a:ext cx="1673" cy="1560"/>
            </a:xfrm>
            <a:custGeom>
              <a:avLst/>
              <a:gdLst>
                <a:gd name="T0" fmla="*/ 532 w 2857"/>
                <a:gd name="T1" fmla="*/ 292 h 2669"/>
                <a:gd name="T2" fmla="*/ 559 w 2857"/>
                <a:gd name="T3" fmla="*/ 413 h 2669"/>
                <a:gd name="T4" fmla="*/ 559 w 2857"/>
                <a:gd name="T5" fmla="*/ 413 h 2669"/>
                <a:gd name="T6" fmla="*/ 392 w 2857"/>
                <a:gd name="T7" fmla="*/ 72 h 2669"/>
                <a:gd name="T8" fmla="*/ 546 w 2857"/>
                <a:gd name="T9" fmla="*/ 457 h 2669"/>
                <a:gd name="T10" fmla="*/ 456 w 2857"/>
                <a:gd name="T11" fmla="*/ 388 h 2669"/>
                <a:gd name="T12" fmla="*/ 536 w 2857"/>
                <a:gd name="T13" fmla="*/ 407 h 2669"/>
                <a:gd name="T14" fmla="*/ 526 w 2857"/>
                <a:gd name="T15" fmla="*/ 403 h 2669"/>
                <a:gd name="T16" fmla="*/ 508 w 2857"/>
                <a:gd name="T17" fmla="*/ 356 h 2669"/>
                <a:gd name="T18" fmla="*/ 501 w 2857"/>
                <a:gd name="T19" fmla="*/ 348 h 2669"/>
                <a:gd name="T20" fmla="*/ 429 w 2857"/>
                <a:gd name="T21" fmla="*/ 359 h 2669"/>
                <a:gd name="T22" fmla="*/ 418 w 2857"/>
                <a:gd name="T23" fmla="*/ 290 h 2669"/>
                <a:gd name="T24" fmla="*/ 482 w 2857"/>
                <a:gd name="T25" fmla="*/ 272 h 2669"/>
                <a:gd name="T26" fmla="*/ 501 w 2857"/>
                <a:gd name="T27" fmla="*/ 268 h 2669"/>
                <a:gd name="T28" fmla="*/ 514 w 2857"/>
                <a:gd name="T29" fmla="*/ 231 h 2669"/>
                <a:gd name="T30" fmla="*/ 422 w 2857"/>
                <a:gd name="T31" fmla="*/ 255 h 2669"/>
                <a:gd name="T32" fmla="*/ 374 w 2857"/>
                <a:gd name="T33" fmla="*/ 260 h 2669"/>
                <a:gd name="T34" fmla="*/ 426 w 2857"/>
                <a:gd name="T35" fmla="*/ 176 h 2669"/>
                <a:gd name="T36" fmla="*/ 414 w 2857"/>
                <a:gd name="T37" fmla="*/ 193 h 2669"/>
                <a:gd name="T38" fmla="*/ 395 w 2857"/>
                <a:gd name="T39" fmla="*/ 179 h 2669"/>
                <a:gd name="T40" fmla="*/ 396 w 2857"/>
                <a:gd name="T41" fmla="*/ 192 h 2669"/>
                <a:gd name="T42" fmla="*/ 351 w 2857"/>
                <a:gd name="T43" fmla="*/ 227 h 2669"/>
                <a:gd name="T44" fmla="*/ 346 w 2857"/>
                <a:gd name="T45" fmla="*/ 160 h 2669"/>
                <a:gd name="T46" fmla="*/ 384 w 2857"/>
                <a:gd name="T47" fmla="*/ 80 h 2669"/>
                <a:gd name="T48" fmla="*/ 360 w 2857"/>
                <a:gd name="T49" fmla="*/ 120 h 2669"/>
                <a:gd name="T50" fmla="*/ 334 w 2857"/>
                <a:gd name="T51" fmla="*/ 87 h 2669"/>
                <a:gd name="T52" fmla="*/ 326 w 2857"/>
                <a:gd name="T53" fmla="*/ 82 h 2669"/>
                <a:gd name="T54" fmla="*/ 257 w 2857"/>
                <a:gd name="T55" fmla="*/ 96 h 2669"/>
                <a:gd name="T56" fmla="*/ 287 w 2857"/>
                <a:gd name="T57" fmla="*/ 127 h 2669"/>
                <a:gd name="T58" fmla="*/ 326 w 2857"/>
                <a:gd name="T59" fmla="*/ 199 h 2669"/>
                <a:gd name="T60" fmla="*/ 220 w 2857"/>
                <a:gd name="T61" fmla="*/ 270 h 2669"/>
                <a:gd name="T62" fmla="*/ 241 w 2857"/>
                <a:gd name="T63" fmla="*/ 196 h 2669"/>
                <a:gd name="T64" fmla="*/ 231 w 2857"/>
                <a:gd name="T65" fmla="*/ 221 h 2669"/>
                <a:gd name="T66" fmla="*/ 141 w 2857"/>
                <a:gd name="T67" fmla="*/ 196 h 2669"/>
                <a:gd name="T68" fmla="*/ 129 w 2857"/>
                <a:gd name="T69" fmla="*/ 200 h 2669"/>
                <a:gd name="T70" fmla="*/ 120 w 2857"/>
                <a:gd name="T71" fmla="*/ 226 h 2669"/>
                <a:gd name="T72" fmla="*/ 152 w 2857"/>
                <a:gd name="T73" fmla="*/ 237 h 2669"/>
                <a:gd name="T74" fmla="*/ 249 w 2857"/>
                <a:gd name="T75" fmla="*/ 303 h 2669"/>
                <a:gd name="T76" fmla="*/ 176 w 2857"/>
                <a:gd name="T77" fmla="*/ 295 h 2669"/>
                <a:gd name="T78" fmla="*/ 191 w 2857"/>
                <a:gd name="T79" fmla="*/ 299 h 2669"/>
                <a:gd name="T80" fmla="*/ 166 w 2857"/>
                <a:gd name="T81" fmla="*/ 306 h 2669"/>
                <a:gd name="T82" fmla="*/ 166 w 2857"/>
                <a:gd name="T83" fmla="*/ 315 h 2669"/>
                <a:gd name="T84" fmla="*/ 227 w 2857"/>
                <a:gd name="T85" fmla="*/ 366 h 2669"/>
                <a:gd name="T86" fmla="*/ 96 w 2857"/>
                <a:gd name="T87" fmla="*/ 353 h 2669"/>
                <a:gd name="T88" fmla="*/ 182 w 2857"/>
                <a:gd name="T89" fmla="*/ 372 h 2669"/>
                <a:gd name="T90" fmla="*/ 58 w 2857"/>
                <a:gd name="T91" fmla="*/ 478 h 2669"/>
                <a:gd name="T92" fmla="*/ 58 w 2857"/>
                <a:gd name="T93" fmla="*/ 487 h 2669"/>
                <a:gd name="T94" fmla="*/ 177 w 2857"/>
                <a:gd name="T95" fmla="*/ 444 h 2669"/>
                <a:gd name="T96" fmla="*/ 204 w 2857"/>
                <a:gd name="T97" fmla="*/ 507 h 2669"/>
                <a:gd name="T98" fmla="*/ 184 w 2857"/>
                <a:gd name="T99" fmla="*/ 411 h 2669"/>
                <a:gd name="T100" fmla="*/ 301 w 2857"/>
                <a:gd name="T101" fmla="*/ 463 h 2669"/>
                <a:gd name="T102" fmla="*/ 319 w 2857"/>
                <a:gd name="T103" fmla="*/ 521 h 2669"/>
                <a:gd name="T104" fmla="*/ 380 w 2857"/>
                <a:gd name="T105" fmla="*/ 407 h 2669"/>
                <a:gd name="T106" fmla="*/ 446 w 2857"/>
                <a:gd name="T107" fmla="*/ 400 h 2669"/>
                <a:gd name="T108" fmla="*/ 524 w 2857"/>
                <a:gd name="T109" fmla="*/ 442 h 2669"/>
                <a:gd name="T110" fmla="*/ 560 w 2857"/>
                <a:gd name="T111" fmla="*/ 505 h 2669"/>
                <a:gd name="T112" fmla="*/ 546 w 2857"/>
                <a:gd name="T113" fmla="*/ 457 h 26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57" h="2669">
                  <a:moveTo>
                    <a:pt x="2643" y="1435"/>
                  </a:moveTo>
                  <a:cubicBezTo>
                    <a:pt x="2646" y="1443"/>
                    <a:pt x="2649" y="1451"/>
                    <a:pt x="2652" y="1459"/>
                  </a:cubicBezTo>
                  <a:cubicBezTo>
                    <a:pt x="2652" y="1459"/>
                    <a:pt x="2651" y="1449"/>
                    <a:pt x="2643" y="1435"/>
                  </a:cubicBezTo>
                  <a:close/>
                  <a:moveTo>
                    <a:pt x="2786" y="2066"/>
                  </a:moveTo>
                  <a:cubicBezTo>
                    <a:pt x="2787" y="2067"/>
                    <a:pt x="2788" y="2068"/>
                    <a:pt x="2789" y="2069"/>
                  </a:cubicBezTo>
                  <a:cubicBezTo>
                    <a:pt x="2789" y="2069"/>
                    <a:pt x="2788" y="2068"/>
                    <a:pt x="2786" y="2066"/>
                  </a:cubicBezTo>
                  <a:close/>
                  <a:moveTo>
                    <a:pt x="1949" y="361"/>
                  </a:moveTo>
                  <a:cubicBezTo>
                    <a:pt x="1950" y="361"/>
                    <a:pt x="1950" y="362"/>
                    <a:pt x="1951" y="362"/>
                  </a:cubicBezTo>
                  <a:cubicBezTo>
                    <a:pt x="1951" y="362"/>
                    <a:pt x="1950" y="362"/>
                    <a:pt x="1949" y="361"/>
                  </a:cubicBezTo>
                  <a:close/>
                  <a:moveTo>
                    <a:pt x="2722" y="2289"/>
                  </a:moveTo>
                  <a:cubicBezTo>
                    <a:pt x="2668" y="1818"/>
                    <a:pt x="2456" y="2524"/>
                    <a:pt x="2408" y="2275"/>
                  </a:cubicBezTo>
                  <a:cubicBezTo>
                    <a:pt x="2374" y="2098"/>
                    <a:pt x="2318" y="1997"/>
                    <a:pt x="2269" y="1941"/>
                  </a:cubicBezTo>
                  <a:cubicBezTo>
                    <a:pt x="2345" y="1937"/>
                    <a:pt x="2368" y="1919"/>
                    <a:pt x="2420" y="2004"/>
                  </a:cubicBezTo>
                  <a:cubicBezTo>
                    <a:pt x="2485" y="2112"/>
                    <a:pt x="2587" y="2057"/>
                    <a:pt x="2671" y="2037"/>
                  </a:cubicBezTo>
                  <a:cubicBezTo>
                    <a:pt x="2741" y="2020"/>
                    <a:pt x="2776" y="2054"/>
                    <a:pt x="2786" y="2066"/>
                  </a:cubicBezTo>
                  <a:cubicBezTo>
                    <a:pt x="2717" y="1975"/>
                    <a:pt x="2669" y="2015"/>
                    <a:pt x="2623" y="2020"/>
                  </a:cubicBezTo>
                  <a:cubicBezTo>
                    <a:pt x="2577" y="2025"/>
                    <a:pt x="2555" y="2011"/>
                    <a:pt x="2555" y="2011"/>
                  </a:cubicBezTo>
                  <a:cubicBezTo>
                    <a:pt x="2398" y="1963"/>
                    <a:pt x="2496" y="1882"/>
                    <a:pt x="2529" y="1783"/>
                  </a:cubicBezTo>
                  <a:cubicBezTo>
                    <a:pt x="2602" y="1565"/>
                    <a:pt x="2747" y="1558"/>
                    <a:pt x="2747" y="1558"/>
                  </a:cubicBezTo>
                  <a:cubicBezTo>
                    <a:pt x="2610" y="1527"/>
                    <a:pt x="2543" y="1672"/>
                    <a:pt x="2495" y="1742"/>
                  </a:cubicBezTo>
                  <a:cubicBezTo>
                    <a:pt x="2447" y="1811"/>
                    <a:pt x="2433" y="1888"/>
                    <a:pt x="2331" y="1847"/>
                  </a:cubicBezTo>
                  <a:cubicBezTo>
                    <a:pt x="2188" y="1790"/>
                    <a:pt x="2240" y="1813"/>
                    <a:pt x="2134" y="1796"/>
                  </a:cubicBezTo>
                  <a:cubicBezTo>
                    <a:pt x="2029" y="1779"/>
                    <a:pt x="2092" y="1721"/>
                    <a:pt x="2033" y="1620"/>
                  </a:cubicBezTo>
                  <a:cubicBezTo>
                    <a:pt x="1974" y="1519"/>
                    <a:pt x="2036" y="1486"/>
                    <a:pt x="2079" y="1450"/>
                  </a:cubicBezTo>
                  <a:cubicBezTo>
                    <a:pt x="2123" y="1414"/>
                    <a:pt x="2130" y="1391"/>
                    <a:pt x="2130" y="1391"/>
                  </a:cubicBezTo>
                  <a:cubicBezTo>
                    <a:pt x="2254" y="1249"/>
                    <a:pt x="2308" y="1374"/>
                    <a:pt x="2400" y="1366"/>
                  </a:cubicBezTo>
                  <a:cubicBezTo>
                    <a:pt x="2568" y="1353"/>
                    <a:pt x="2624" y="1403"/>
                    <a:pt x="2643" y="1435"/>
                  </a:cubicBezTo>
                  <a:cubicBezTo>
                    <a:pt x="2615" y="1372"/>
                    <a:pt x="2570" y="1347"/>
                    <a:pt x="2493" y="1345"/>
                  </a:cubicBezTo>
                  <a:cubicBezTo>
                    <a:pt x="2407" y="1343"/>
                    <a:pt x="2355" y="1312"/>
                    <a:pt x="2430" y="1288"/>
                  </a:cubicBezTo>
                  <a:cubicBezTo>
                    <a:pt x="2505" y="1264"/>
                    <a:pt x="2559" y="1156"/>
                    <a:pt x="2559" y="1156"/>
                  </a:cubicBezTo>
                  <a:cubicBezTo>
                    <a:pt x="2515" y="1238"/>
                    <a:pt x="2401" y="1298"/>
                    <a:pt x="2282" y="1268"/>
                  </a:cubicBezTo>
                  <a:cubicBezTo>
                    <a:pt x="2163" y="1239"/>
                    <a:pt x="2136" y="1218"/>
                    <a:pt x="2100" y="1279"/>
                  </a:cubicBezTo>
                  <a:cubicBezTo>
                    <a:pt x="2064" y="1340"/>
                    <a:pt x="1989" y="1365"/>
                    <a:pt x="1936" y="1356"/>
                  </a:cubicBezTo>
                  <a:cubicBezTo>
                    <a:pt x="1883" y="1347"/>
                    <a:pt x="1862" y="1302"/>
                    <a:pt x="1862" y="1302"/>
                  </a:cubicBezTo>
                  <a:cubicBezTo>
                    <a:pt x="1835" y="1216"/>
                    <a:pt x="1852" y="1193"/>
                    <a:pt x="2007" y="1130"/>
                  </a:cubicBezTo>
                  <a:cubicBezTo>
                    <a:pt x="2162" y="1068"/>
                    <a:pt x="2039" y="905"/>
                    <a:pt x="2125" y="881"/>
                  </a:cubicBezTo>
                  <a:cubicBezTo>
                    <a:pt x="2211" y="857"/>
                    <a:pt x="2205" y="815"/>
                    <a:pt x="2205" y="815"/>
                  </a:cubicBezTo>
                  <a:cubicBezTo>
                    <a:pt x="2189" y="889"/>
                    <a:pt x="2056" y="820"/>
                    <a:pt x="2062" y="969"/>
                  </a:cubicBezTo>
                  <a:cubicBezTo>
                    <a:pt x="2069" y="1118"/>
                    <a:pt x="2001" y="1102"/>
                    <a:pt x="2001" y="1102"/>
                  </a:cubicBezTo>
                  <a:cubicBezTo>
                    <a:pt x="2054" y="1039"/>
                    <a:pt x="2001" y="965"/>
                    <a:pt x="1966" y="898"/>
                  </a:cubicBezTo>
                  <a:cubicBezTo>
                    <a:pt x="1930" y="831"/>
                    <a:pt x="1988" y="778"/>
                    <a:pt x="1988" y="778"/>
                  </a:cubicBezTo>
                  <a:cubicBezTo>
                    <a:pt x="1988" y="778"/>
                    <a:pt x="1879" y="785"/>
                    <a:pt x="1970" y="959"/>
                  </a:cubicBezTo>
                  <a:cubicBezTo>
                    <a:pt x="2061" y="1134"/>
                    <a:pt x="1894" y="1099"/>
                    <a:pt x="1846" y="1188"/>
                  </a:cubicBezTo>
                  <a:cubicBezTo>
                    <a:pt x="1798" y="1277"/>
                    <a:pt x="1809" y="1225"/>
                    <a:pt x="1748" y="1135"/>
                  </a:cubicBezTo>
                  <a:cubicBezTo>
                    <a:pt x="1688" y="1045"/>
                    <a:pt x="1752" y="1053"/>
                    <a:pt x="1762" y="949"/>
                  </a:cubicBezTo>
                  <a:cubicBezTo>
                    <a:pt x="1768" y="880"/>
                    <a:pt x="1749" y="836"/>
                    <a:pt x="1723" y="799"/>
                  </a:cubicBezTo>
                  <a:cubicBezTo>
                    <a:pt x="1719" y="741"/>
                    <a:pt x="1723" y="627"/>
                    <a:pt x="1811" y="655"/>
                  </a:cubicBezTo>
                  <a:cubicBezTo>
                    <a:pt x="1930" y="694"/>
                    <a:pt x="1897" y="468"/>
                    <a:pt x="1909" y="400"/>
                  </a:cubicBezTo>
                  <a:cubicBezTo>
                    <a:pt x="1919" y="341"/>
                    <a:pt x="1943" y="356"/>
                    <a:pt x="1949" y="361"/>
                  </a:cubicBezTo>
                  <a:cubicBezTo>
                    <a:pt x="1817" y="246"/>
                    <a:pt x="1919" y="661"/>
                    <a:pt x="1794" y="599"/>
                  </a:cubicBezTo>
                  <a:cubicBezTo>
                    <a:pt x="1695" y="549"/>
                    <a:pt x="1694" y="701"/>
                    <a:pt x="1698" y="766"/>
                  </a:cubicBezTo>
                  <a:cubicBezTo>
                    <a:pt x="1642" y="697"/>
                    <a:pt x="1582" y="633"/>
                    <a:pt x="1662" y="435"/>
                  </a:cubicBezTo>
                  <a:cubicBezTo>
                    <a:pt x="1797" y="107"/>
                    <a:pt x="1741" y="0"/>
                    <a:pt x="1741" y="0"/>
                  </a:cubicBezTo>
                  <a:cubicBezTo>
                    <a:pt x="1741" y="0"/>
                    <a:pt x="1768" y="154"/>
                    <a:pt x="1624" y="411"/>
                  </a:cubicBezTo>
                  <a:cubicBezTo>
                    <a:pt x="1589" y="475"/>
                    <a:pt x="1579" y="538"/>
                    <a:pt x="1581" y="597"/>
                  </a:cubicBezTo>
                  <a:cubicBezTo>
                    <a:pt x="1461" y="457"/>
                    <a:pt x="1440" y="727"/>
                    <a:pt x="1280" y="484"/>
                  </a:cubicBezTo>
                  <a:cubicBezTo>
                    <a:pt x="1165" y="312"/>
                    <a:pt x="1134" y="513"/>
                    <a:pt x="1134" y="513"/>
                  </a:cubicBezTo>
                  <a:cubicBezTo>
                    <a:pt x="1204" y="308"/>
                    <a:pt x="1293" y="697"/>
                    <a:pt x="1428" y="636"/>
                  </a:cubicBezTo>
                  <a:cubicBezTo>
                    <a:pt x="1499" y="604"/>
                    <a:pt x="1555" y="638"/>
                    <a:pt x="1593" y="678"/>
                  </a:cubicBezTo>
                  <a:cubicBezTo>
                    <a:pt x="1624" y="821"/>
                    <a:pt x="1704" y="937"/>
                    <a:pt x="1621" y="994"/>
                  </a:cubicBezTo>
                  <a:cubicBezTo>
                    <a:pt x="1490" y="1083"/>
                    <a:pt x="1431" y="1384"/>
                    <a:pt x="1268" y="1337"/>
                  </a:cubicBezTo>
                  <a:cubicBezTo>
                    <a:pt x="1212" y="1320"/>
                    <a:pt x="1172" y="1358"/>
                    <a:pt x="1094" y="1354"/>
                  </a:cubicBezTo>
                  <a:cubicBezTo>
                    <a:pt x="1016" y="1350"/>
                    <a:pt x="1022" y="1229"/>
                    <a:pt x="1099" y="1172"/>
                  </a:cubicBezTo>
                  <a:cubicBezTo>
                    <a:pt x="1175" y="1115"/>
                    <a:pt x="1331" y="1140"/>
                    <a:pt x="1200" y="981"/>
                  </a:cubicBezTo>
                  <a:cubicBezTo>
                    <a:pt x="1069" y="822"/>
                    <a:pt x="1132" y="769"/>
                    <a:pt x="1132" y="769"/>
                  </a:cubicBezTo>
                  <a:cubicBezTo>
                    <a:pt x="1007" y="841"/>
                    <a:pt x="1308" y="1065"/>
                    <a:pt x="1150" y="1105"/>
                  </a:cubicBezTo>
                  <a:cubicBezTo>
                    <a:pt x="991" y="1144"/>
                    <a:pt x="1008" y="1337"/>
                    <a:pt x="1008" y="1337"/>
                  </a:cubicBezTo>
                  <a:cubicBezTo>
                    <a:pt x="749" y="1289"/>
                    <a:pt x="1005" y="1041"/>
                    <a:pt x="700" y="982"/>
                  </a:cubicBezTo>
                  <a:cubicBezTo>
                    <a:pt x="394" y="923"/>
                    <a:pt x="457" y="791"/>
                    <a:pt x="457" y="791"/>
                  </a:cubicBezTo>
                  <a:cubicBezTo>
                    <a:pt x="405" y="843"/>
                    <a:pt x="478" y="1000"/>
                    <a:pt x="644" y="1005"/>
                  </a:cubicBezTo>
                  <a:cubicBezTo>
                    <a:pt x="811" y="1011"/>
                    <a:pt x="834" y="1141"/>
                    <a:pt x="834" y="1141"/>
                  </a:cubicBezTo>
                  <a:cubicBezTo>
                    <a:pt x="790" y="1053"/>
                    <a:pt x="757" y="1245"/>
                    <a:pt x="597" y="1129"/>
                  </a:cubicBezTo>
                  <a:cubicBezTo>
                    <a:pt x="494" y="1054"/>
                    <a:pt x="496" y="1190"/>
                    <a:pt x="496" y="1190"/>
                  </a:cubicBezTo>
                  <a:cubicBezTo>
                    <a:pt x="525" y="1026"/>
                    <a:pt x="694" y="1290"/>
                    <a:pt x="758" y="1189"/>
                  </a:cubicBezTo>
                  <a:cubicBezTo>
                    <a:pt x="823" y="1088"/>
                    <a:pt x="822" y="1403"/>
                    <a:pt x="1045" y="1417"/>
                  </a:cubicBezTo>
                  <a:cubicBezTo>
                    <a:pt x="1197" y="1427"/>
                    <a:pt x="1275" y="1396"/>
                    <a:pt x="1242" y="1520"/>
                  </a:cubicBezTo>
                  <a:cubicBezTo>
                    <a:pt x="1210" y="1643"/>
                    <a:pt x="1132" y="1600"/>
                    <a:pt x="1072" y="1491"/>
                  </a:cubicBezTo>
                  <a:cubicBezTo>
                    <a:pt x="1012" y="1381"/>
                    <a:pt x="863" y="1519"/>
                    <a:pt x="876" y="1478"/>
                  </a:cubicBezTo>
                  <a:cubicBezTo>
                    <a:pt x="889" y="1436"/>
                    <a:pt x="857" y="1420"/>
                    <a:pt x="857" y="1420"/>
                  </a:cubicBezTo>
                  <a:cubicBezTo>
                    <a:pt x="871" y="1479"/>
                    <a:pt x="787" y="1548"/>
                    <a:pt x="949" y="1495"/>
                  </a:cubicBezTo>
                  <a:cubicBezTo>
                    <a:pt x="1110" y="1443"/>
                    <a:pt x="1112" y="1709"/>
                    <a:pt x="1059" y="1604"/>
                  </a:cubicBezTo>
                  <a:cubicBezTo>
                    <a:pt x="1006" y="1499"/>
                    <a:pt x="864" y="1699"/>
                    <a:pt x="829" y="1534"/>
                  </a:cubicBezTo>
                  <a:cubicBezTo>
                    <a:pt x="805" y="1422"/>
                    <a:pt x="723" y="1560"/>
                    <a:pt x="723" y="1560"/>
                  </a:cubicBezTo>
                  <a:cubicBezTo>
                    <a:pt x="723" y="1560"/>
                    <a:pt x="792" y="1447"/>
                    <a:pt x="824" y="1577"/>
                  </a:cubicBezTo>
                  <a:cubicBezTo>
                    <a:pt x="856" y="1708"/>
                    <a:pt x="1014" y="1538"/>
                    <a:pt x="1048" y="1630"/>
                  </a:cubicBezTo>
                  <a:cubicBezTo>
                    <a:pt x="1082" y="1722"/>
                    <a:pt x="1278" y="1566"/>
                    <a:pt x="1128" y="1836"/>
                  </a:cubicBezTo>
                  <a:cubicBezTo>
                    <a:pt x="1026" y="2019"/>
                    <a:pt x="845" y="1542"/>
                    <a:pt x="676" y="1769"/>
                  </a:cubicBezTo>
                  <a:cubicBezTo>
                    <a:pt x="601" y="1869"/>
                    <a:pt x="478" y="1767"/>
                    <a:pt x="478" y="1767"/>
                  </a:cubicBezTo>
                  <a:cubicBezTo>
                    <a:pt x="517" y="1825"/>
                    <a:pt x="562" y="1895"/>
                    <a:pt x="708" y="1795"/>
                  </a:cubicBezTo>
                  <a:cubicBezTo>
                    <a:pt x="855" y="1696"/>
                    <a:pt x="829" y="1821"/>
                    <a:pt x="905" y="1861"/>
                  </a:cubicBezTo>
                  <a:cubicBezTo>
                    <a:pt x="981" y="1902"/>
                    <a:pt x="1089" y="1963"/>
                    <a:pt x="860" y="1976"/>
                  </a:cubicBezTo>
                  <a:cubicBezTo>
                    <a:pt x="630" y="1989"/>
                    <a:pt x="733" y="2367"/>
                    <a:pt x="288" y="2395"/>
                  </a:cubicBezTo>
                  <a:cubicBezTo>
                    <a:pt x="0" y="2413"/>
                    <a:pt x="68" y="2513"/>
                    <a:pt x="68" y="2513"/>
                  </a:cubicBezTo>
                  <a:cubicBezTo>
                    <a:pt x="68" y="2513"/>
                    <a:pt x="34" y="2419"/>
                    <a:pt x="288" y="2439"/>
                  </a:cubicBezTo>
                  <a:cubicBezTo>
                    <a:pt x="543" y="2459"/>
                    <a:pt x="648" y="2267"/>
                    <a:pt x="739" y="2145"/>
                  </a:cubicBezTo>
                  <a:cubicBezTo>
                    <a:pt x="831" y="2023"/>
                    <a:pt x="756" y="2195"/>
                    <a:pt x="881" y="2226"/>
                  </a:cubicBezTo>
                  <a:cubicBezTo>
                    <a:pt x="1006" y="2256"/>
                    <a:pt x="938" y="2304"/>
                    <a:pt x="922" y="2420"/>
                  </a:cubicBezTo>
                  <a:cubicBezTo>
                    <a:pt x="907" y="2536"/>
                    <a:pt x="1016" y="2539"/>
                    <a:pt x="1016" y="2539"/>
                  </a:cubicBezTo>
                  <a:cubicBezTo>
                    <a:pt x="846" y="2445"/>
                    <a:pt x="1076" y="2267"/>
                    <a:pt x="969" y="2228"/>
                  </a:cubicBezTo>
                  <a:cubicBezTo>
                    <a:pt x="861" y="2188"/>
                    <a:pt x="845" y="2068"/>
                    <a:pt x="917" y="2057"/>
                  </a:cubicBezTo>
                  <a:cubicBezTo>
                    <a:pt x="988" y="2046"/>
                    <a:pt x="1035" y="1985"/>
                    <a:pt x="1183" y="1939"/>
                  </a:cubicBezTo>
                  <a:cubicBezTo>
                    <a:pt x="1332" y="1893"/>
                    <a:pt x="1465" y="2233"/>
                    <a:pt x="1500" y="2318"/>
                  </a:cubicBezTo>
                  <a:cubicBezTo>
                    <a:pt x="1535" y="2403"/>
                    <a:pt x="1515" y="2594"/>
                    <a:pt x="1515" y="2594"/>
                  </a:cubicBezTo>
                  <a:cubicBezTo>
                    <a:pt x="1539" y="2644"/>
                    <a:pt x="1587" y="2610"/>
                    <a:pt x="1587" y="2610"/>
                  </a:cubicBezTo>
                  <a:cubicBezTo>
                    <a:pt x="1582" y="2534"/>
                    <a:pt x="1633" y="2232"/>
                    <a:pt x="1693" y="2201"/>
                  </a:cubicBezTo>
                  <a:cubicBezTo>
                    <a:pt x="1754" y="2170"/>
                    <a:pt x="1815" y="2115"/>
                    <a:pt x="1892" y="2038"/>
                  </a:cubicBezTo>
                  <a:cubicBezTo>
                    <a:pt x="1959" y="1972"/>
                    <a:pt x="2036" y="1935"/>
                    <a:pt x="2147" y="1936"/>
                  </a:cubicBezTo>
                  <a:cubicBezTo>
                    <a:pt x="2173" y="1955"/>
                    <a:pt x="2197" y="1985"/>
                    <a:pt x="2221" y="2005"/>
                  </a:cubicBezTo>
                  <a:cubicBezTo>
                    <a:pt x="2298" y="2066"/>
                    <a:pt x="2350" y="2475"/>
                    <a:pt x="2468" y="2435"/>
                  </a:cubicBezTo>
                  <a:cubicBezTo>
                    <a:pt x="2534" y="2413"/>
                    <a:pt x="2572" y="2264"/>
                    <a:pt x="2608" y="2212"/>
                  </a:cubicBezTo>
                  <a:cubicBezTo>
                    <a:pt x="2680" y="2105"/>
                    <a:pt x="2691" y="2263"/>
                    <a:pt x="2702" y="2323"/>
                  </a:cubicBezTo>
                  <a:cubicBezTo>
                    <a:pt x="2710" y="2363"/>
                    <a:pt x="2729" y="2534"/>
                    <a:pt x="2790" y="2528"/>
                  </a:cubicBezTo>
                  <a:cubicBezTo>
                    <a:pt x="2821" y="2525"/>
                    <a:pt x="2855" y="2455"/>
                    <a:pt x="2857" y="2429"/>
                  </a:cubicBezTo>
                  <a:cubicBezTo>
                    <a:pt x="2857" y="2429"/>
                    <a:pt x="2765" y="2669"/>
                    <a:pt x="2722" y="2289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Freeform 904">
              <a:extLst>
                <a:ext uri="{FF2B5EF4-FFF2-40B4-BE49-F238E27FC236}">
                  <a16:creationId xmlns:a16="http://schemas.microsoft.com/office/drawing/2014/main" id="{339F2686-DBBC-4759-9B10-CBCABF75D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700"/>
              <a:ext cx="256" cy="285"/>
            </a:xfrm>
            <a:custGeom>
              <a:avLst/>
              <a:gdLst>
                <a:gd name="T0" fmla="*/ 79 w 436"/>
                <a:gd name="T1" fmla="*/ 20 h 488"/>
                <a:gd name="T2" fmla="*/ 68 w 436"/>
                <a:gd name="T3" fmla="*/ 25 h 488"/>
                <a:gd name="T4" fmla="*/ 51 w 436"/>
                <a:gd name="T5" fmla="*/ 25 h 488"/>
                <a:gd name="T6" fmla="*/ 35 w 436"/>
                <a:gd name="T7" fmla="*/ 19 h 488"/>
                <a:gd name="T8" fmla="*/ 22 w 436"/>
                <a:gd name="T9" fmla="*/ 9 h 488"/>
                <a:gd name="T10" fmla="*/ 1 w 436"/>
                <a:gd name="T11" fmla="*/ 12 h 488"/>
                <a:gd name="T12" fmla="*/ 16 w 436"/>
                <a:gd name="T13" fmla="*/ 47 h 488"/>
                <a:gd name="T14" fmla="*/ 56 w 436"/>
                <a:gd name="T15" fmla="*/ 71 h 488"/>
                <a:gd name="T16" fmla="*/ 79 w 436"/>
                <a:gd name="T17" fmla="*/ 40 h 488"/>
                <a:gd name="T18" fmla="*/ 86 w 436"/>
                <a:gd name="T19" fmla="*/ 22 h 488"/>
                <a:gd name="T20" fmla="*/ 78 w 436"/>
                <a:gd name="T21" fmla="*/ 20 h 4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6" h="488">
                  <a:moveTo>
                    <a:pt x="389" y="102"/>
                  </a:moveTo>
                  <a:cubicBezTo>
                    <a:pt x="370" y="107"/>
                    <a:pt x="353" y="121"/>
                    <a:pt x="334" y="126"/>
                  </a:cubicBezTo>
                  <a:cubicBezTo>
                    <a:pt x="310" y="132"/>
                    <a:pt x="277" y="128"/>
                    <a:pt x="254" y="123"/>
                  </a:cubicBezTo>
                  <a:cubicBezTo>
                    <a:pt x="228" y="117"/>
                    <a:pt x="198" y="108"/>
                    <a:pt x="173" y="98"/>
                  </a:cubicBezTo>
                  <a:cubicBezTo>
                    <a:pt x="146" y="88"/>
                    <a:pt x="130" y="65"/>
                    <a:pt x="107" y="48"/>
                  </a:cubicBezTo>
                  <a:cubicBezTo>
                    <a:pt x="72" y="24"/>
                    <a:pt x="3" y="0"/>
                    <a:pt x="1" y="61"/>
                  </a:cubicBezTo>
                  <a:cubicBezTo>
                    <a:pt x="0" y="122"/>
                    <a:pt x="45" y="190"/>
                    <a:pt x="78" y="238"/>
                  </a:cubicBezTo>
                  <a:cubicBezTo>
                    <a:pt x="123" y="304"/>
                    <a:pt x="193" y="488"/>
                    <a:pt x="280" y="358"/>
                  </a:cubicBezTo>
                  <a:cubicBezTo>
                    <a:pt x="316" y="305"/>
                    <a:pt x="354" y="255"/>
                    <a:pt x="389" y="204"/>
                  </a:cubicBezTo>
                  <a:cubicBezTo>
                    <a:pt x="402" y="185"/>
                    <a:pt x="436" y="134"/>
                    <a:pt x="426" y="109"/>
                  </a:cubicBezTo>
                  <a:cubicBezTo>
                    <a:pt x="418" y="91"/>
                    <a:pt x="393" y="85"/>
                    <a:pt x="381" y="10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Freeform 905">
              <a:extLst>
                <a:ext uri="{FF2B5EF4-FFF2-40B4-BE49-F238E27FC236}">
                  <a16:creationId xmlns:a16="http://schemas.microsoft.com/office/drawing/2014/main" id="{578B7407-60E1-4B86-8DCC-FAFBFB3E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414"/>
              <a:ext cx="248" cy="239"/>
            </a:xfrm>
            <a:custGeom>
              <a:avLst/>
              <a:gdLst>
                <a:gd name="T0" fmla="*/ 78 w 422"/>
                <a:gd name="T1" fmla="*/ 34 h 409"/>
                <a:gd name="T2" fmla="*/ 58 w 422"/>
                <a:gd name="T3" fmla="*/ 9 h 409"/>
                <a:gd name="T4" fmla="*/ 45 w 422"/>
                <a:gd name="T5" fmla="*/ 0 h 409"/>
                <a:gd name="T6" fmla="*/ 36 w 422"/>
                <a:gd name="T7" fmla="*/ 8 h 409"/>
                <a:gd name="T8" fmla="*/ 24 w 422"/>
                <a:gd name="T9" fmla="*/ 12 h 409"/>
                <a:gd name="T10" fmla="*/ 4 w 422"/>
                <a:gd name="T11" fmla="*/ 22 h 409"/>
                <a:gd name="T12" fmla="*/ 6 w 422"/>
                <a:gd name="T13" fmla="*/ 37 h 409"/>
                <a:gd name="T14" fmla="*/ 13 w 422"/>
                <a:gd name="T15" fmla="*/ 49 h 409"/>
                <a:gd name="T16" fmla="*/ 5 w 422"/>
                <a:gd name="T17" fmla="*/ 68 h 409"/>
                <a:gd name="T18" fmla="*/ 25 w 422"/>
                <a:gd name="T19" fmla="*/ 72 h 409"/>
                <a:gd name="T20" fmla="*/ 39 w 422"/>
                <a:gd name="T21" fmla="*/ 72 h 409"/>
                <a:gd name="T22" fmla="*/ 46 w 422"/>
                <a:gd name="T23" fmla="*/ 78 h 409"/>
                <a:gd name="T24" fmla="*/ 63 w 422"/>
                <a:gd name="T25" fmla="*/ 71 h 409"/>
                <a:gd name="T26" fmla="*/ 68 w 422"/>
                <a:gd name="T27" fmla="*/ 56 h 409"/>
                <a:gd name="T28" fmla="*/ 76 w 422"/>
                <a:gd name="T29" fmla="*/ 54 h 409"/>
                <a:gd name="T30" fmla="*/ 72 w 422"/>
                <a:gd name="T31" fmla="*/ 42 h 409"/>
                <a:gd name="T32" fmla="*/ 78 w 422"/>
                <a:gd name="T33" fmla="*/ 40 h 409"/>
                <a:gd name="T34" fmla="*/ 77 w 422"/>
                <a:gd name="T35" fmla="*/ 34 h 4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2" h="409">
                  <a:moveTo>
                    <a:pt x="383" y="171"/>
                  </a:moveTo>
                  <a:cubicBezTo>
                    <a:pt x="347" y="131"/>
                    <a:pt x="317" y="88"/>
                    <a:pt x="283" y="46"/>
                  </a:cubicBezTo>
                  <a:cubicBezTo>
                    <a:pt x="268" y="27"/>
                    <a:pt x="247" y="0"/>
                    <a:pt x="221" y="0"/>
                  </a:cubicBezTo>
                  <a:cubicBezTo>
                    <a:pt x="188" y="0"/>
                    <a:pt x="191" y="19"/>
                    <a:pt x="177" y="39"/>
                  </a:cubicBezTo>
                  <a:cubicBezTo>
                    <a:pt x="164" y="57"/>
                    <a:pt x="137" y="58"/>
                    <a:pt x="117" y="62"/>
                  </a:cubicBezTo>
                  <a:cubicBezTo>
                    <a:pt x="75" y="70"/>
                    <a:pt x="41" y="72"/>
                    <a:pt x="18" y="112"/>
                  </a:cubicBezTo>
                  <a:cubicBezTo>
                    <a:pt x="1" y="142"/>
                    <a:pt x="0" y="169"/>
                    <a:pt x="33" y="184"/>
                  </a:cubicBezTo>
                  <a:cubicBezTo>
                    <a:pt x="64" y="199"/>
                    <a:pt x="89" y="210"/>
                    <a:pt x="64" y="247"/>
                  </a:cubicBezTo>
                  <a:cubicBezTo>
                    <a:pt x="45" y="275"/>
                    <a:pt x="14" y="303"/>
                    <a:pt x="25" y="341"/>
                  </a:cubicBezTo>
                  <a:cubicBezTo>
                    <a:pt x="41" y="398"/>
                    <a:pt x="89" y="367"/>
                    <a:pt x="126" y="359"/>
                  </a:cubicBezTo>
                  <a:cubicBezTo>
                    <a:pt x="148" y="354"/>
                    <a:pt x="173" y="355"/>
                    <a:pt x="193" y="364"/>
                  </a:cubicBezTo>
                  <a:cubicBezTo>
                    <a:pt x="208" y="371"/>
                    <a:pt x="215" y="383"/>
                    <a:pt x="228" y="391"/>
                  </a:cubicBezTo>
                  <a:cubicBezTo>
                    <a:pt x="261" y="409"/>
                    <a:pt x="300" y="389"/>
                    <a:pt x="310" y="354"/>
                  </a:cubicBezTo>
                  <a:cubicBezTo>
                    <a:pt x="316" y="334"/>
                    <a:pt x="313" y="291"/>
                    <a:pt x="332" y="278"/>
                  </a:cubicBezTo>
                  <a:cubicBezTo>
                    <a:pt x="346" y="268"/>
                    <a:pt x="363" y="280"/>
                    <a:pt x="377" y="274"/>
                  </a:cubicBezTo>
                  <a:cubicBezTo>
                    <a:pt x="422" y="254"/>
                    <a:pt x="361" y="229"/>
                    <a:pt x="354" y="210"/>
                  </a:cubicBezTo>
                  <a:cubicBezTo>
                    <a:pt x="343" y="173"/>
                    <a:pt x="374" y="203"/>
                    <a:pt x="387" y="198"/>
                  </a:cubicBezTo>
                  <a:cubicBezTo>
                    <a:pt x="404" y="193"/>
                    <a:pt x="387" y="175"/>
                    <a:pt x="379" y="169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6" name="Freeform 906">
              <a:extLst>
                <a:ext uri="{FF2B5EF4-FFF2-40B4-BE49-F238E27FC236}">
                  <a16:creationId xmlns:a16="http://schemas.microsoft.com/office/drawing/2014/main" id="{FBE5DB1F-A380-49F1-9198-98C1BCC21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1709"/>
              <a:ext cx="204" cy="219"/>
            </a:xfrm>
            <a:custGeom>
              <a:avLst/>
              <a:gdLst>
                <a:gd name="T0" fmla="*/ 59 w 349"/>
                <a:gd name="T1" fmla="*/ 8 h 374"/>
                <a:gd name="T2" fmla="*/ 47 w 349"/>
                <a:gd name="T3" fmla="*/ 7 h 374"/>
                <a:gd name="T4" fmla="*/ 28 w 349"/>
                <a:gd name="T5" fmla="*/ 1 h 374"/>
                <a:gd name="T6" fmla="*/ 27 w 349"/>
                <a:gd name="T7" fmla="*/ 13 h 374"/>
                <a:gd name="T8" fmla="*/ 44 w 349"/>
                <a:gd name="T9" fmla="*/ 19 h 374"/>
                <a:gd name="T10" fmla="*/ 39 w 349"/>
                <a:gd name="T11" fmla="*/ 26 h 374"/>
                <a:gd name="T12" fmla="*/ 19 w 349"/>
                <a:gd name="T13" fmla="*/ 22 h 374"/>
                <a:gd name="T14" fmla="*/ 16 w 349"/>
                <a:gd name="T15" fmla="*/ 29 h 374"/>
                <a:gd name="T16" fmla="*/ 31 w 349"/>
                <a:gd name="T17" fmla="*/ 31 h 374"/>
                <a:gd name="T18" fmla="*/ 13 w 349"/>
                <a:gd name="T19" fmla="*/ 32 h 374"/>
                <a:gd name="T20" fmla="*/ 9 w 349"/>
                <a:gd name="T21" fmla="*/ 43 h 374"/>
                <a:gd name="T22" fmla="*/ 25 w 349"/>
                <a:gd name="T23" fmla="*/ 42 h 374"/>
                <a:gd name="T24" fmla="*/ 6 w 349"/>
                <a:gd name="T25" fmla="*/ 53 h 374"/>
                <a:gd name="T26" fmla="*/ 19 w 349"/>
                <a:gd name="T27" fmla="*/ 59 h 374"/>
                <a:gd name="T28" fmla="*/ 29 w 349"/>
                <a:gd name="T29" fmla="*/ 53 h 374"/>
                <a:gd name="T30" fmla="*/ 23 w 349"/>
                <a:gd name="T31" fmla="*/ 71 h 374"/>
                <a:gd name="T32" fmla="*/ 33 w 349"/>
                <a:gd name="T33" fmla="*/ 71 h 374"/>
                <a:gd name="T34" fmla="*/ 35 w 349"/>
                <a:gd name="T35" fmla="*/ 63 h 374"/>
                <a:gd name="T36" fmla="*/ 39 w 349"/>
                <a:gd name="T37" fmla="*/ 59 h 374"/>
                <a:gd name="T38" fmla="*/ 42 w 349"/>
                <a:gd name="T39" fmla="*/ 67 h 374"/>
                <a:gd name="T40" fmla="*/ 49 w 349"/>
                <a:gd name="T41" fmla="*/ 63 h 374"/>
                <a:gd name="T42" fmla="*/ 37 w 349"/>
                <a:gd name="T43" fmla="*/ 52 h 374"/>
                <a:gd name="T44" fmla="*/ 46 w 349"/>
                <a:gd name="T45" fmla="*/ 49 h 374"/>
                <a:gd name="T46" fmla="*/ 52 w 349"/>
                <a:gd name="T47" fmla="*/ 55 h 374"/>
                <a:gd name="T48" fmla="*/ 57 w 349"/>
                <a:gd name="T49" fmla="*/ 51 h 374"/>
                <a:gd name="T50" fmla="*/ 51 w 349"/>
                <a:gd name="T51" fmla="*/ 43 h 374"/>
                <a:gd name="T52" fmla="*/ 49 w 349"/>
                <a:gd name="T53" fmla="*/ 39 h 374"/>
                <a:gd name="T54" fmla="*/ 56 w 349"/>
                <a:gd name="T55" fmla="*/ 39 h 374"/>
                <a:gd name="T56" fmla="*/ 63 w 349"/>
                <a:gd name="T57" fmla="*/ 43 h 374"/>
                <a:gd name="T58" fmla="*/ 67 w 349"/>
                <a:gd name="T59" fmla="*/ 35 h 374"/>
                <a:gd name="T60" fmla="*/ 50 w 349"/>
                <a:gd name="T61" fmla="*/ 32 h 374"/>
                <a:gd name="T62" fmla="*/ 68 w 349"/>
                <a:gd name="T63" fmla="*/ 19 h 374"/>
                <a:gd name="T64" fmla="*/ 61 w 349"/>
                <a:gd name="T65" fmla="*/ 11 h 374"/>
                <a:gd name="T66" fmla="*/ 57 w 349"/>
                <a:gd name="T67" fmla="*/ 13 h 374"/>
                <a:gd name="T68" fmla="*/ 58 w 349"/>
                <a:gd name="T69" fmla="*/ 7 h 374"/>
                <a:gd name="T70" fmla="*/ 56 w 349"/>
                <a:gd name="T71" fmla="*/ 6 h 3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9" h="374">
                  <a:moveTo>
                    <a:pt x="295" y="37"/>
                  </a:moveTo>
                  <a:cubicBezTo>
                    <a:pt x="277" y="41"/>
                    <a:pt x="252" y="39"/>
                    <a:pt x="234" y="34"/>
                  </a:cubicBezTo>
                  <a:cubicBezTo>
                    <a:pt x="208" y="28"/>
                    <a:pt x="168" y="0"/>
                    <a:pt x="141" y="5"/>
                  </a:cubicBezTo>
                  <a:cubicBezTo>
                    <a:pt x="107" y="12"/>
                    <a:pt x="112" y="49"/>
                    <a:pt x="136" y="65"/>
                  </a:cubicBezTo>
                  <a:cubicBezTo>
                    <a:pt x="162" y="82"/>
                    <a:pt x="202" y="62"/>
                    <a:pt x="220" y="92"/>
                  </a:cubicBezTo>
                  <a:cubicBezTo>
                    <a:pt x="236" y="118"/>
                    <a:pt x="220" y="136"/>
                    <a:pt x="193" y="131"/>
                  </a:cubicBezTo>
                  <a:cubicBezTo>
                    <a:pt x="160" y="126"/>
                    <a:pt x="134" y="102"/>
                    <a:pt x="98" y="107"/>
                  </a:cubicBezTo>
                  <a:cubicBezTo>
                    <a:pt x="77" y="110"/>
                    <a:pt x="52" y="129"/>
                    <a:pt x="81" y="141"/>
                  </a:cubicBezTo>
                  <a:cubicBezTo>
                    <a:pt x="104" y="150"/>
                    <a:pt x="136" y="130"/>
                    <a:pt x="155" y="154"/>
                  </a:cubicBezTo>
                  <a:cubicBezTo>
                    <a:pt x="139" y="181"/>
                    <a:pt x="89" y="156"/>
                    <a:pt x="64" y="160"/>
                  </a:cubicBezTo>
                  <a:cubicBezTo>
                    <a:pt x="38" y="165"/>
                    <a:pt x="0" y="213"/>
                    <a:pt x="47" y="217"/>
                  </a:cubicBezTo>
                  <a:cubicBezTo>
                    <a:pt x="64" y="218"/>
                    <a:pt x="118" y="174"/>
                    <a:pt x="122" y="208"/>
                  </a:cubicBezTo>
                  <a:cubicBezTo>
                    <a:pt x="125" y="241"/>
                    <a:pt x="43" y="237"/>
                    <a:pt x="30" y="262"/>
                  </a:cubicBezTo>
                  <a:cubicBezTo>
                    <a:pt x="11" y="302"/>
                    <a:pt x="72" y="318"/>
                    <a:pt x="96" y="295"/>
                  </a:cubicBezTo>
                  <a:cubicBezTo>
                    <a:pt x="102" y="290"/>
                    <a:pt x="138" y="224"/>
                    <a:pt x="147" y="263"/>
                  </a:cubicBezTo>
                  <a:cubicBezTo>
                    <a:pt x="155" y="292"/>
                    <a:pt x="84" y="316"/>
                    <a:pt x="116" y="351"/>
                  </a:cubicBezTo>
                  <a:cubicBezTo>
                    <a:pt x="126" y="361"/>
                    <a:pt x="152" y="364"/>
                    <a:pt x="163" y="355"/>
                  </a:cubicBezTo>
                  <a:cubicBezTo>
                    <a:pt x="174" y="346"/>
                    <a:pt x="170" y="328"/>
                    <a:pt x="174" y="316"/>
                  </a:cubicBezTo>
                  <a:cubicBezTo>
                    <a:pt x="177" y="310"/>
                    <a:pt x="184" y="293"/>
                    <a:pt x="194" y="295"/>
                  </a:cubicBezTo>
                  <a:cubicBezTo>
                    <a:pt x="207" y="298"/>
                    <a:pt x="203" y="321"/>
                    <a:pt x="207" y="331"/>
                  </a:cubicBezTo>
                  <a:cubicBezTo>
                    <a:pt x="225" y="374"/>
                    <a:pt x="270" y="351"/>
                    <a:pt x="245" y="313"/>
                  </a:cubicBezTo>
                  <a:cubicBezTo>
                    <a:pt x="231" y="292"/>
                    <a:pt x="167" y="293"/>
                    <a:pt x="186" y="257"/>
                  </a:cubicBezTo>
                  <a:cubicBezTo>
                    <a:pt x="194" y="242"/>
                    <a:pt x="215" y="239"/>
                    <a:pt x="229" y="244"/>
                  </a:cubicBezTo>
                  <a:cubicBezTo>
                    <a:pt x="243" y="250"/>
                    <a:pt x="248" y="271"/>
                    <a:pt x="261" y="274"/>
                  </a:cubicBezTo>
                  <a:cubicBezTo>
                    <a:pt x="272" y="276"/>
                    <a:pt x="281" y="265"/>
                    <a:pt x="284" y="255"/>
                  </a:cubicBezTo>
                  <a:cubicBezTo>
                    <a:pt x="289" y="234"/>
                    <a:pt x="270" y="226"/>
                    <a:pt x="257" y="213"/>
                  </a:cubicBezTo>
                  <a:cubicBezTo>
                    <a:pt x="248" y="204"/>
                    <a:pt x="238" y="207"/>
                    <a:pt x="246" y="191"/>
                  </a:cubicBezTo>
                  <a:cubicBezTo>
                    <a:pt x="255" y="172"/>
                    <a:pt x="268" y="184"/>
                    <a:pt x="279" y="191"/>
                  </a:cubicBezTo>
                  <a:cubicBezTo>
                    <a:pt x="290" y="199"/>
                    <a:pt x="299" y="215"/>
                    <a:pt x="315" y="212"/>
                  </a:cubicBezTo>
                  <a:cubicBezTo>
                    <a:pt x="331" y="209"/>
                    <a:pt x="339" y="189"/>
                    <a:pt x="335" y="174"/>
                  </a:cubicBezTo>
                  <a:cubicBezTo>
                    <a:pt x="325" y="131"/>
                    <a:pt x="277" y="158"/>
                    <a:pt x="251" y="161"/>
                  </a:cubicBezTo>
                  <a:cubicBezTo>
                    <a:pt x="249" y="119"/>
                    <a:pt x="349" y="169"/>
                    <a:pt x="341" y="93"/>
                  </a:cubicBezTo>
                  <a:cubicBezTo>
                    <a:pt x="339" y="75"/>
                    <a:pt x="327" y="54"/>
                    <a:pt x="307" y="56"/>
                  </a:cubicBezTo>
                  <a:cubicBezTo>
                    <a:pt x="298" y="57"/>
                    <a:pt x="298" y="67"/>
                    <a:pt x="288" y="67"/>
                  </a:cubicBezTo>
                  <a:cubicBezTo>
                    <a:pt x="288" y="56"/>
                    <a:pt x="286" y="46"/>
                    <a:pt x="289" y="35"/>
                  </a:cubicBezTo>
                  <a:cubicBezTo>
                    <a:pt x="285" y="35"/>
                    <a:pt x="282" y="33"/>
                    <a:pt x="279" y="32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Freeform 907">
              <a:extLst>
                <a:ext uri="{FF2B5EF4-FFF2-40B4-BE49-F238E27FC236}">
                  <a16:creationId xmlns:a16="http://schemas.microsoft.com/office/drawing/2014/main" id="{9BB97F6F-066A-4C1D-BE30-A3EA06C39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1514"/>
              <a:ext cx="250" cy="249"/>
            </a:xfrm>
            <a:custGeom>
              <a:avLst/>
              <a:gdLst>
                <a:gd name="T0" fmla="*/ 84 w 427"/>
                <a:gd name="T1" fmla="*/ 45 h 426"/>
                <a:gd name="T2" fmla="*/ 41 w 427"/>
                <a:gd name="T3" fmla="*/ 84 h 426"/>
                <a:gd name="T4" fmla="*/ 1 w 427"/>
                <a:gd name="T5" fmla="*/ 41 h 426"/>
                <a:gd name="T6" fmla="*/ 45 w 427"/>
                <a:gd name="T7" fmla="*/ 1 h 426"/>
                <a:gd name="T8" fmla="*/ 84 w 427"/>
                <a:gd name="T9" fmla="*/ 45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26">
                  <a:moveTo>
                    <a:pt x="421" y="224"/>
                  </a:moveTo>
                  <a:cubicBezTo>
                    <a:pt x="415" y="338"/>
                    <a:pt x="317" y="426"/>
                    <a:pt x="203" y="421"/>
                  </a:cubicBezTo>
                  <a:cubicBezTo>
                    <a:pt x="89" y="415"/>
                    <a:pt x="0" y="317"/>
                    <a:pt x="6" y="203"/>
                  </a:cubicBezTo>
                  <a:cubicBezTo>
                    <a:pt x="12" y="88"/>
                    <a:pt x="110" y="0"/>
                    <a:pt x="224" y="6"/>
                  </a:cubicBezTo>
                  <a:cubicBezTo>
                    <a:pt x="339" y="12"/>
                    <a:pt x="427" y="109"/>
                    <a:pt x="421" y="224"/>
                  </a:cubicBezTo>
                  <a:close/>
                </a:path>
              </a:pathLst>
            </a:cu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908">
              <a:extLst>
                <a:ext uri="{FF2B5EF4-FFF2-40B4-BE49-F238E27FC236}">
                  <a16:creationId xmlns:a16="http://schemas.microsoft.com/office/drawing/2014/main" id="{4BEB060D-141D-4F80-B228-1343B3634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541"/>
              <a:ext cx="18" cy="15"/>
            </a:xfrm>
            <a:custGeom>
              <a:avLst/>
              <a:gdLst>
                <a:gd name="T0" fmla="*/ 6 w 32"/>
                <a:gd name="T1" fmla="*/ 3 h 26"/>
                <a:gd name="T2" fmla="*/ 3 w 32"/>
                <a:gd name="T3" fmla="*/ 5 h 26"/>
                <a:gd name="T4" fmla="*/ 0 w 32"/>
                <a:gd name="T5" fmla="*/ 2 h 26"/>
                <a:gd name="T6" fmla="*/ 3 w 32"/>
                <a:gd name="T7" fmla="*/ 1 h 26"/>
                <a:gd name="T8" fmla="*/ 6 w 32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4"/>
                  </a:moveTo>
                  <a:cubicBezTo>
                    <a:pt x="31" y="21"/>
                    <a:pt x="24" y="26"/>
                    <a:pt x="15" y="25"/>
                  </a:cubicBezTo>
                  <a:cubicBezTo>
                    <a:pt x="7" y="25"/>
                    <a:pt x="0" y="19"/>
                    <a:pt x="0" y="12"/>
                  </a:cubicBezTo>
                  <a:cubicBezTo>
                    <a:pt x="1" y="6"/>
                    <a:pt x="8" y="0"/>
                    <a:pt x="16" y="1"/>
                  </a:cubicBezTo>
                  <a:cubicBezTo>
                    <a:pt x="25" y="1"/>
                    <a:pt x="32" y="7"/>
                    <a:pt x="31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909">
              <a:extLst>
                <a:ext uri="{FF2B5EF4-FFF2-40B4-BE49-F238E27FC236}">
                  <a16:creationId xmlns:a16="http://schemas.microsoft.com/office/drawing/2014/main" id="{D90B1736-48B2-4DCF-8ADA-EF051ED97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543"/>
              <a:ext cx="14" cy="12"/>
            </a:xfrm>
            <a:custGeom>
              <a:avLst/>
              <a:gdLst>
                <a:gd name="T0" fmla="*/ 5 w 24"/>
                <a:gd name="T1" fmla="*/ 2 h 20"/>
                <a:gd name="T2" fmla="*/ 2 w 24"/>
                <a:gd name="T3" fmla="*/ 4 h 20"/>
                <a:gd name="T4" fmla="*/ 0 w 24"/>
                <a:gd name="T5" fmla="*/ 2 h 20"/>
                <a:gd name="T6" fmla="*/ 2 w 24"/>
                <a:gd name="T7" fmla="*/ 1 h 20"/>
                <a:gd name="T8" fmla="*/ 5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1"/>
                  </a:moveTo>
                  <a:cubicBezTo>
                    <a:pt x="24" y="16"/>
                    <a:pt x="18" y="20"/>
                    <a:pt x="11" y="20"/>
                  </a:cubicBezTo>
                  <a:cubicBezTo>
                    <a:pt x="5" y="20"/>
                    <a:pt x="0" y="15"/>
                    <a:pt x="0" y="10"/>
                  </a:cubicBezTo>
                  <a:cubicBezTo>
                    <a:pt x="0" y="4"/>
                    <a:pt x="6" y="0"/>
                    <a:pt x="12" y="1"/>
                  </a:cubicBezTo>
                  <a:cubicBezTo>
                    <a:pt x="19" y="1"/>
                    <a:pt x="24" y="6"/>
                    <a:pt x="24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910">
              <a:extLst>
                <a:ext uri="{FF2B5EF4-FFF2-40B4-BE49-F238E27FC236}">
                  <a16:creationId xmlns:a16="http://schemas.microsoft.com/office/drawing/2014/main" id="{0B5FCE61-4742-4EBF-9E6F-243C244B4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542"/>
              <a:ext cx="8" cy="7"/>
            </a:xfrm>
            <a:custGeom>
              <a:avLst/>
              <a:gdLst>
                <a:gd name="T0" fmla="*/ 0 w 13"/>
                <a:gd name="T1" fmla="*/ 0 h 12"/>
                <a:gd name="T2" fmla="*/ 3 w 13"/>
                <a:gd name="T3" fmla="*/ 2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911">
              <a:extLst>
                <a:ext uri="{FF2B5EF4-FFF2-40B4-BE49-F238E27FC236}">
                  <a16:creationId xmlns:a16="http://schemas.microsoft.com/office/drawing/2014/main" id="{1F6455AB-9A59-4FEE-9FCE-3DAAE5F70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546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912">
              <a:extLst>
                <a:ext uri="{FF2B5EF4-FFF2-40B4-BE49-F238E27FC236}">
                  <a16:creationId xmlns:a16="http://schemas.microsoft.com/office/drawing/2014/main" id="{DEB36B37-4F52-4915-BB16-DB731CA1C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1"/>
              <a:ext cx="18" cy="15"/>
            </a:xfrm>
            <a:custGeom>
              <a:avLst/>
              <a:gdLst>
                <a:gd name="T0" fmla="*/ 6 w 31"/>
                <a:gd name="T1" fmla="*/ 3 h 25"/>
                <a:gd name="T2" fmla="*/ 3 w 31"/>
                <a:gd name="T3" fmla="*/ 5 h 25"/>
                <a:gd name="T4" fmla="*/ 0 w 31"/>
                <a:gd name="T5" fmla="*/ 2 h 25"/>
                <a:gd name="T6" fmla="*/ 3 w 31"/>
                <a:gd name="T7" fmla="*/ 0 h 25"/>
                <a:gd name="T8" fmla="*/ 6 w 31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31" y="13"/>
                  </a:moveTo>
                  <a:cubicBezTo>
                    <a:pt x="31" y="20"/>
                    <a:pt x="24" y="25"/>
                    <a:pt x="15" y="25"/>
                  </a:cubicBezTo>
                  <a:cubicBezTo>
                    <a:pt x="6" y="24"/>
                    <a:pt x="0" y="18"/>
                    <a:pt x="0" y="12"/>
                  </a:cubicBezTo>
                  <a:cubicBezTo>
                    <a:pt x="0" y="5"/>
                    <a:pt x="8" y="0"/>
                    <a:pt x="16" y="0"/>
                  </a:cubicBezTo>
                  <a:cubicBezTo>
                    <a:pt x="25" y="1"/>
                    <a:pt x="31" y="6"/>
                    <a:pt x="31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913">
              <a:extLst>
                <a:ext uri="{FF2B5EF4-FFF2-40B4-BE49-F238E27FC236}">
                  <a16:creationId xmlns:a16="http://schemas.microsoft.com/office/drawing/2014/main" id="{2FCA0CA1-7081-4609-8325-856962914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3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24" y="16"/>
                    <a:pt x="19" y="20"/>
                    <a:pt x="12" y="19"/>
                  </a:cubicBezTo>
                  <a:cubicBezTo>
                    <a:pt x="6" y="19"/>
                    <a:pt x="0" y="14"/>
                    <a:pt x="1" y="9"/>
                  </a:cubicBezTo>
                  <a:cubicBezTo>
                    <a:pt x="1" y="4"/>
                    <a:pt x="7" y="0"/>
                    <a:pt x="13" y="0"/>
                  </a:cubicBezTo>
                  <a:cubicBezTo>
                    <a:pt x="20" y="0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914">
              <a:extLst>
                <a:ext uri="{FF2B5EF4-FFF2-40B4-BE49-F238E27FC236}">
                  <a16:creationId xmlns:a16="http://schemas.microsoft.com/office/drawing/2014/main" id="{E1CD43B6-5F56-4EF9-8E27-CD07FDE5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522"/>
              <a:ext cx="8" cy="7"/>
            </a:xfrm>
            <a:custGeom>
              <a:avLst/>
              <a:gdLst>
                <a:gd name="T0" fmla="*/ 0 w 13"/>
                <a:gd name="T1" fmla="*/ 0 h 13"/>
                <a:gd name="T2" fmla="*/ 3 w 13"/>
                <a:gd name="T3" fmla="*/ 2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1"/>
                    <a:pt x="13" y="13"/>
                  </a:cubicBezTo>
                  <a:cubicBezTo>
                    <a:pt x="13" y="13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915">
              <a:extLst>
                <a:ext uri="{FF2B5EF4-FFF2-40B4-BE49-F238E27FC236}">
                  <a16:creationId xmlns:a16="http://schemas.microsoft.com/office/drawing/2014/main" id="{28E33DDB-F8A1-4914-8C1B-5E6A8E076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6"/>
              <a:ext cx="2" cy="5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2 h 9"/>
                <a:gd name="T4" fmla="*/ 1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5"/>
                    <a:pt x="4" y="9"/>
                  </a:cubicBezTo>
                  <a:cubicBezTo>
                    <a:pt x="4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916">
              <a:extLst>
                <a:ext uri="{FF2B5EF4-FFF2-40B4-BE49-F238E27FC236}">
                  <a16:creationId xmlns:a16="http://schemas.microsoft.com/office/drawing/2014/main" id="{CD4DB6D5-B3CF-4070-AE18-F4AE40CD4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558"/>
              <a:ext cx="20" cy="16"/>
            </a:xfrm>
            <a:custGeom>
              <a:avLst/>
              <a:gdLst>
                <a:gd name="T0" fmla="*/ 6 w 34"/>
                <a:gd name="T1" fmla="*/ 4 h 29"/>
                <a:gd name="T2" fmla="*/ 2 w 34"/>
                <a:gd name="T3" fmla="*/ 4 h 29"/>
                <a:gd name="T4" fmla="*/ 1 w 34"/>
                <a:gd name="T5" fmla="*/ 1 h 29"/>
                <a:gd name="T6" fmla="*/ 5 w 34"/>
                <a:gd name="T7" fmla="*/ 1 h 29"/>
                <a:gd name="T8" fmla="*/ 6 w 34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0" y="22"/>
                  </a:moveTo>
                  <a:cubicBezTo>
                    <a:pt x="27" y="28"/>
                    <a:pt x="18" y="29"/>
                    <a:pt x="11" y="25"/>
                  </a:cubicBezTo>
                  <a:cubicBezTo>
                    <a:pt x="3" y="21"/>
                    <a:pt x="0" y="13"/>
                    <a:pt x="3" y="7"/>
                  </a:cubicBezTo>
                  <a:cubicBezTo>
                    <a:pt x="7" y="1"/>
                    <a:pt x="15" y="0"/>
                    <a:pt x="23" y="4"/>
                  </a:cubicBezTo>
                  <a:cubicBezTo>
                    <a:pt x="30" y="8"/>
                    <a:pt x="34" y="16"/>
                    <a:pt x="30" y="2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917">
              <a:extLst>
                <a:ext uri="{FF2B5EF4-FFF2-40B4-BE49-F238E27FC236}">
                  <a16:creationId xmlns:a16="http://schemas.microsoft.com/office/drawing/2014/main" id="{3938E785-9D00-4837-8FA5-27DC950F5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559"/>
              <a:ext cx="15" cy="14"/>
            </a:xfrm>
            <a:custGeom>
              <a:avLst/>
              <a:gdLst>
                <a:gd name="T0" fmla="*/ 4 w 26"/>
                <a:gd name="T1" fmla="*/ 4 h 24"/>
                <a:gd name="T2" fmla="*/ 2 w 26"/>
                <a:gd name="T3" fmla="*/ 4 h 24"/>
                <a:gd name="T4" fmla="*/ 1 w 26"/>
                <a:gd name="T5" fmla="*/ 1 h 24"/>
                <a:gd name="T6" fmla="*/ 3 w 26"/>
                <a:gd name="T7" fmla="*/ 1 h 24"/>
                <a:gd name="T8" fmla="*/ 4 w 26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3" y="18"/>
                  </a:moveTo>
                  <a:cubicBezTo>
                    <a:pt x="21" y="22"/>
                    <a:pt x="14" y="24"/>
                    <a:pt x="8" y="20"/>
                  </a:cubicBezTo>
                  <a:cubicBezTo>
                    <a:pt x="2" y="17"/>
                    <a:pt x="0" y="11"/>
                    <a:pt x="2" y="6"/>
                  </a:cubicBezTo>
                  <a:cubicBezTo>
                    <a:pt x="5" y="1"/>
                    <a:pt x="12" y="0"/>
                    <a:pt x="18" y="3"/>
                  </a:cubicBezTo>
                  <a:cubicBezTo>
                    <a:pt x="23" y="7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918">
              <a:extLst>
                <a:ext uri="{FF2B5EF4-FFF2-40B4-BE49-F238E27FC236}">
                  <a16:creationId xmlns:a16="http://schemas.microsoft.com/office/drawing/2014/main" id="{3592EEAD-134F-4CFA-A8FF-44BB89688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560"/>
              <a:ext cx="6" cy="10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4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919">
              <a:extLst>
                <a:ext uri="{FF2B5EF4-FFF2-40B4-BE49-F238E27FC236}">
                  <a16:creationId xmlns:a16="http://schemas.microsoft.com/office/drawing/2014/main" id="{A5FC6C42-F011-44B1-8FA1-FF6BA93FC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1560"/>
              <a:ext cx="3" cy="6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3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1" y="9"/>
                  </a:cubicBezTo>
                  <a:cubicBezTo>
                    <a:pt x="1" y="9"/>
                    <a:pt x="1" y="3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Freeform 920">
              <a:extLst>
                <a:ext uri="{FF2B5EF4-FFF2-40B4-BE49-F238E27FC236}">
                  <a16:creationId xmlns:a16="http://schemas.microsoft.com/office/drawing/2014/main" id="{D1BBDF43-AC64-4540-BEB5-CC551A292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563"/>
              <a:ext cx="19" cy="18"/>
            </a:xfrm>
            <a:custGeom>
              <a:avLst/>
              <a:gdLst>
                <a:gd name="T0" fmla="*/ 6 w 33"/>
                <a:gd name="T1" fmla="*/ 5 h 30"/>
                <a:gd name="T2" fmla="*/ 2 w 33"/>
                <a:gd name="T3" fmla="*/ 5 h 30"/>
                <a:gd name="T4" fmla="*/ 1 w 33"/>
                <a:gd name="T5" fmla="*/ 1 h 30"/>
                <a:gd name="T6" fmla="*/ 4 w 33"/>
                <a:gd name="T7" fmla="*/ 1 h 30"/>
                <a:gd name="T8" fmla="*/ 6 w 33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4"/>
                  </a:moveTo>
                  <a:cubicBezTo>
                    <a:pt x="26" y="29"/>
                    <a:pt x="17" y="30"/>
                    <a:pt x="10" y="25"/>
                  </a:cubicBezTo>
                  <a:cubicBezTo>
                    <a:pt x="3" y="21"/>
                    <a:pt x="0" y="12"/>
                    <a:pt x="4" y="7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0" y="10"/>
                    <a:pt x="33" y="18"/>
                    <a:pt x="29" y="2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921">
              <a:extLst>
                <a:ext uri="{FF2B5EF4-FFF2-40B4-BE49-F238E27FC236}">
                  <a16:creationId xmlns:a16="http://schemas.microsoft.com/office/drawing/2014/main" id="{968D7781-C883-4F9B-9D3B-7176ADBBE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565"/>
              <a:ext cx="15" cy="14"/>
            </a:xfrm>
            <a:custGeom>
              <a:avLst/>
              <a:gdLst>
                <a:gd name="T0" fmla="*/ 4 w 26"/>
                <a:gd name="T1" fmla="*/ 4 h 23"/>
                <a:gd name="T2" fmla="*/ 1 w 26"/>
                <a:gd name="T3" fmla="*/ 4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0" y="23"/>
                    <a:pt x="13" y="23"/>
                    <a:pt x="7" y="20"/>
                  </a:cubicBezTo>
                  <a:cubicBezTo>
                    <a:pt x="2" y="16"/>
                    <a:pt x="0" y="9"/>
                    <a:pt x="3" y="5"/>
                  </a:cubicBezTo>
                  <a:cubicBezTo>
                    <a:pt x="6" y="0"/>
                    <a:pt x="13" y="0"/>
                    <a:pt x="18" y="3"/>
                  </a:cubicBezTo>
                  <a:cubicBezTo>
                    <a:pt x="24" y="7"/>
                    <a:pt x="26" y="14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922">
              <a:extLst>
                <a:ext uri="{FF2B5EF4-FFF2-40B4-BE49-F238E27FC236}">
                  <a16:creationId xmlns:a16="http://schemas.microsoft.com/office/drawing/2014/main" id="{CEDEB027-86D9-419E-9F33-9F60FD6B3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567"/>
              <a:ext cx="7" cy="10"/>
            </a:xfrm>
            <a:custGeom>
              <a:avLst/>
              <a:gdLst>
                <a:gd name="T0" fmla="*/ 0 w 11"/>
                <a:gd name="T1" fmla="*/ 0 h 18"/>
                <a:gd name="T2" fmla="*/ 1 w 11"/>
                <a:gd name="T3" fmla="*/ 3 h 18"/>
                <a:gd name="T4" fmla="*/ 0 w 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0" y="0"/>
                  </a:moveTo>
                  <a:cubicBezTo>
                    <a:pt x="0" y="0"/>
                    <a:pt x="11" y="8"/>
                    <a:pt x="5" y="18"/>
                  </a:cubicBezTo>
                  <a:cubicBezTo>
                    <a:pt x="5" y="18"/>
                    <a:pt x="8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923">
              <a:extLst>
                <a:ext uri="{FF2B5EF4-FFF2-40B4-BE49-F238E27FC236}">
                  <a16:creationId xmlns:a16="http://schemas.microsoft.com/office/drawing/2014/main" id="{F5B020A0-B31D-483D-BB16-D65C72EF1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566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2"/>
                    <a:pt x="1" y="9"/>
                  </a:cubicBezTo>
                  <a:cubicBezTo>
                    <a:pt x="1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924">
              <a:extLst>
                <a:ext uri="{FF2B5EF4-FFF2-40B4-BE49-F238E27FC236}">
                  <a16:creationId xmlns:a16="http://schemas.microsoft.com/office/drawing/2014/main" id="{3A45236E-8330-46EE-80ED-29CE3B33C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529"/>
              <a:ext cx="19" cy="17"/>
            </a:xfrm>
            <a:custGeom>
              <a:avLst/>
              <a:gdLst>
                <a:gd name="T0" fmla="*/ 6 w 33"/>
                <a:gd name="T1" fmla="*/ 5 h 30"/>
                <a:gd name="T2" fmla="*/ 2 w 33"/>
                <a:gd name="T3" fmla="*/ 5 h 30"/>
                <a:gd name="T4" fmla="*/ 1 w 33"/>
                <a:gd name="T5" fmla="*/ 1 h 30"/>
                <a:gd name="T6" fmla="*/ 4 w 33"/>
                <a:gd name="T7" fmla="*/ 1 h 30"/>
                <a:gd name="T8" fmla="*/ 6 w 33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4"/>
                  </a:moveTo>
                  <a:cubicBezTo>
                    <a:pt x="26" y="29"/>
                    <a:pt x="17" y="30"/>
                    <a:pt x="10" y="25"/>
                  </a:cubicBezTo>
                  <a:cubicBezTo>
                    <a:pt x="2" y="20"/>
                    <a:pt x="0" y="12"/>
                    <a:pt x="3" y="6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0" y="10"/>
                    <a:pt x="33" y="18"/>
                    <a:pt x="29" y="2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925">
              <a:extLst>
                <a:ext uri="{FF2B5EF4-FFF2-40B4-BE49-F238E27FC236}">
                  <a16:creationId xmlns:a16="http://schemas.microsoft.com/office/drawing/2014/main" id="{032549C1-9905-4C05-8ECB-D8F370FC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530"/>
              <a:ext cx="15" cy="14"/>
            </a:xfrm>
            <a:custGeom>
              <a:avLst/>
              <a:gdLst>
                <a:gd name="T0" fmla="*/ 5 w 25"/>
                <a:gd name="T1" fmla="*/ 4 h 24"/>
                <a:gd name="T2" fmla="*/ 1 w 25"/>
                <a:gd name="T3" fmla="*/ 4 h 24"/>
                <a:gd name="T4" fmla="*/ 1 w 25"/>
                <a:gd name="T5" fmla="*/ 1 h 24"/>
                <a:gd name="T6" fmla="*/ 4 w 25"/>
                <a:gd name="T7" fmla="*/ 1 h 24"/>
                <a:gd name="T8" fmla="*/ 5 w 25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9"/>
                  </a:moveTo>
                  <a:cubicBezTo>
                    <a:pt x="20" y="23"/>
                    <a:pt x="13" y="24"/>
                    <a:pt x="7" y="20"/>
                  </a:cubicBezTo>
                  <a:cubicBezTo>
                    <a:pt x="2" y="17"/>
                    <a:pt x="0" y="10"/>
                    <a:pt x="3" y="6"/>
                  </a:cubicBezTo>
                  <a:cubicBezTo>
                    <a:pt x="6" y="1"/>
                    <a:pt x="12" y="0"/>
                    <a:pt x="18" y="4"/>
                  </a:cubicBezTo>
                  <a:cubicBezTo>
                    <a:pt x="23" y="8"/>
                    <a:pt x="25" y="14"/>
                    <a:pt x="23" y="1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926">
              <a:extLst>
                <a:ext uri="{FF2B5EF4-FFF2-40B4-BE49-F238E27FC236}">
                  <a16:creationId xmlns:a16="http://schemas.microsoft.com/office/drawing/2014/main" id="{951400C4-8A77-4FD9-B469-C34F56EB9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1532"/>
              <a:ext cx="6" cy="11"/>
            </a:xfrm>
            <a:custGeom>
              <a:avLst/>
              <a:gdLst>
                <a:gd name="T0" fmla="*/ 0 w 11"/>
                <a:gd name="T1" fmla="*/ 0 h 18"/>
                <a:gd name="T2" fmla="*/ 1 w 11"/>
                <a:gd name="T3" fmla="*/ 4 h 18"/>
                <a:gd name="T4" fmla="*/ 0 w 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0" y="0"/>
                  </a:moveTo>
                  <a:cubicBezTo>
                    <a:pt x="0" y="0"/>
                    <a:pt x="11" y="8"/>
                    <a:pt x="5" y="18"/>
                  </a:cubicBezTo>
                  <a:cubicBezTo>
                    <a:pt x="5" y="18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927">
              <a:extLst>
                <a:ext uri="{FF2B5EF4-FFF2-40B4-BE49-F238E27FC236}">
                  <a16:creationId xmlns:a16="http://schemas.microsoft.com/office/drawing/2014/main" id="{27C3BC52-F6A1-4B65-A77C-7E4B2D3FB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32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1" y="8"/>
                  </a:cubicBezTo>
                  <a:cubicBezTo>
                    <a:pt x="1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928">
              <a:extLst>
                <a:ext uri="{FF2B5EF4-FFF2-40B4-BE49-F238E27FC236}">
                  <a16:creationId xmlns:a16="http://schemas.microsoft.com/office/drawing/2014/main" id="{94C2103B-52B5-426A-8649-41DE57B8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567"/>
              <a:ext cx="19" cy="15"/>
            </a:xfrm>
            <a:custGeom>
              <a:avLst/>
              <a:gdLst>
                <a:gd name="T0" fmla="*/ 7 w 32"/>
                <a:gd name="T1" fmla="*/ 3 h 25"/>
                <a:gd name="T2" fmla="*/ 4 w 32"/>
                <a:gd name="T3" fmla="*/ 5 h 25"/>
                <a:gd name="T4" fmla="*/ 1 w 32"/>
                <a:gd name="T5" fmla="*/ 2 h 25"/>
                <a:gd name="T6" fmla="*/ 4 w 32"/>
                <a:gd name="T7" fmla="*/ 1 h 25"/>
                <a:gd name="T8" fmla="*/ 7 w 32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32" y="14"/>
                  </a:moveTo>
                  <a:cubicBezTo>
                    <a:pt x="31" y="20"/>
                    <a:pt x="24" y="25"/>
                    <a:pt x="16" y="25"/>
                  </a:cubicBezTo>
                  <a:cubicBezTo>
                    <a:pt x="7" y="24"/>
                    <a:pt x="0" y="19"/>
                    <a:pt x="1" y="12"/>
                  </a:cubicBezTo>
                  <a:cubicBezTo>
                    <a:pt x="1" y="5"/>
                    <a:pt x="8" y="0"/>
                    <a:pt x="17" y="1"/>
                  </a:cubicBezTo>
                  <a:cubicBezTo>
                    <a:pt x="25" y="1"/>
                    <a:pt x="32" y="7"/>
                    <a:pt x="32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929">
              <a:extLst>
                <a:ext uri="{FF2B5EF4-FFF2-40B4-BE49-F238E27FC236}">
                  <a16:creationId xmlns:a16="http://schemas.microsoft.com/office/drawing/2014/main" id="{A961A682-67B0-485D-8E71-DC03816EF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569"/>
              <a:ext cx="14" cy="12"/>
            </a:xfrm>
            <a:custGeom>
              <a:avLst/>
              <a:gdLst>
                <a:gd name="T0" fmla="*/ 5 w 24"/>
                <a:gd name="T1" fmla="*/ 2 h 20"/>
                <a:gd name="T2" fmla="*/ 2 w 24"/>
                <a:gd name="T3" fmla="*/ 4 h 20"/>
                <a:gd name="T4" fmla="*/ 0 w 24"/>
                <a:gd name="T5" fmla="*/ 2 h 20"/>
                <a:gd name="T6" fmla="*/ 3 w 24"/>
                <a:gd name="T7" fmla="*/ 0 h 20"/>
                <a:gd name="T8" fmla="*/ 5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1"/>
                  </a:moveTo>
                  <a:cubicBezTo>
                    <a:pt x="24" y="16"/>
                    <a:pt x="18" y="20"/>
                    <a:pt x="12" y="20"/>
                  </a:cubicBezTo>
                  <a:cubicBezTo>
                    <a:pt x="5" y="19"/>
                    <a:pt x="0" y="15"/>
                    <a:pt x="0" y="9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19" y="1"/>
                    <a:pt x="24" y="5"/>
                    <a:pt x="24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930">
              <a:extLst>
                <a:ext uri="{FF2B5EF4-FFF2-40B4-BE49-F238E27FC236}">
                  <a16:creationId xmlns:a16="http://schemas.microsoft.com/office/drawing/2014/main" id="{5F0622D5-2D54-42A6-9E53-840DF5B82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568"/>
              <a:ext cx="8" cy="8"/>
            </a:xfrm>
            <a:custGeom>
              <a:avLst/>
              <a:gdLst>
                <a:gd name="T0" fmla="*/ 0 w 14"/>
                <a:gd name="T1" fmla="*/ 0 h 13"/>
                <a:gd name="T2" fmla="*/ 2 w 14"/>
                <a:gd name="T3" fmla="*/ 3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2"/>
                    <a:pt x="13" y="13"/>
                  </a:cubicBezTo>
                  <a:cubicBezTo>
                    <a:pt x="13" y="13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931">
              <a:extLst>
                <a:ext uri="{FF2B5EF4-FFF2-40B4-BE49-F238E27FC236}">
                  <a16:creationId xmlns:a16="http://schemas.microsoft.com/office/drawing/2014/main" id="{A22A3ACC-F8D3-4816-B62A-56AC67AC4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572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932">
              <a:extLst>
                <a:ext uri="{FF2B5EF4-FFF2-40B4-BE49-F238E27FC236}">
                  <a16:creationId xmlns:a16="http://schemas.microsoft.com/office/drawing/2014/main" id="{E675E7D0-CD9D-4CD9-BA28-A4F4B3F91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546"/>
              <a:ext cx="19" cy="16"/>
            </a:xfrm>
            <a:custGeom>
              <a:avLst/>
              <a:gdLst>
                <a:gd name="T0" fmla="*/ 6 w 33"/>
                <a:gd name="T1" fmla="*/ 2 h 27"/>
                <a:gd name="T2" fmla="*/ 3 w 33"/>
                <a:gd name="T3" fmla="*/ 5 h 27"/>
                <a:gd name="T4" fmla="*/ 1 w 33"/>
                <a:gd name="T5" fmla="*/ 4 h 27"/>
                <a:gd name="T6" fmla="*/ 3 w 33"/>
                <a:gd name="T7" fmla="*/ 1 h 27"/>
                <a:gd name="T8" fmla="*/ 6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0"/>
                  </a:moveTo>
                  <a:cubicBezTo>
                    <a:pt x="33" y="17"/>
                    <a:pt x="28" y="24"/>
                    <a:pt x="19" y="25"/>
                  </a:cubicBezTo>
                  <a:cubicBezTo>
                    <a:pt x="11" y="27"/>
                    <a:pt x="3" y="23"/>
                    <a:pt x="1" y="17"/>
                  </a:cubicBezTo>
                  <a:cubicBezTo>
                    <a:pt x="0" y="10"/>
                    <a:pt x="6" y="3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933">
              <a:extLst>
                <a:ext uri="{FF2B5EF4-FFF2-40B4-BE49-F238E27FC236}">
                  <a16:creationId xmlns:a16="http://schemas.microsoft.com/office/drawing/2014/main" id="{A07AF68F-F44E-4343-BA93-D5C200573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1548"/>
              <a:ext cx="15" cy="13"/>
            </a:xfrm>
            <a:custGeom>
              <a:avLst/>
              <a:gdLst>
                <a:gd name="T0" fmla="*/ 5 w 26"/>
                <a:gd name="T1" fmla="*/ 2 h 22"/>
                <a:gd name="T2" fmla="*/ 3 w 26"/>
                <a:gd name="T3" fmla="*/ 4 h 22"/>
                <a:gd name="T4" fmla="*/ 1 w 26"/>
                <a:gd name="T5" fmla="*/ 3 h 22"/>
                <a:gd name="T6" fmla="*/ 2 w 26"/>
                <a:gd name="T7" fmla="*/ 1 h 22"/>
                <a:gd name="T8" fmla="*/ 5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9"/>
                  </a:moveTo>
                  <a:cubicBezTo>
                    <a:pt x="26" y="14"/>
                    <a:pt x="21" y="19"/>
                    <a:pt x="15" y="21"/>
                  </a:cubicBezTo>
                  <a:cubicBezTo>
                    <a:pt x="8" y="22"/>
                    <a:pt x="2" y="19"/>
                    <a:pt x="1" y="14"/>
                  </a:cubicBezTo>
                  <a:cubicBezTo>
                    <a:pt x="0" y="8"/>
                    <a:pt x="4" y="3"/>
                    <a:pt x="11" y="2"/>
                  </a:cubicBezTo>
                  <a:cubicBezTo>
                    <a:pt x="17" y="0"/>
                    <a:pt x="23" y="3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934">
              <a:extLst>
                <a:ext uri="{FF2B5EF4-FFF2-40B4-BE49-F238E27FC236}">
                  <a16:creationId xmlns:a16="http://schemas.microsoft.com/office/drawing/2014/main" id="{9713E163-C237-4394-B7AF-8DB9F2C7D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546"/>
              <a:ext cx="9" cy="7"/>
            </a:xfrm>
            <a:custGeom>
              <a:avLst/>
              <a:gdLst>
                <a:gd name="T0" fmla="*/ 0 w 15"/>
                <a:gd name="T1" fmla="*/ 1 h 11"/>
                <a:gd name="T2" fmla="*/ 3 w 15"/>
                <a:gd name="T3" fmla="*/ 3 h 11"/>
                <a:gd name="T4" fmla="*/ 0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935">
              <a:extLst>
                <a:ext uri="{FF2B5EF4-FFF2-40B4-BE49-F238E27FC236}">
                  <a16:creationId xmlns:a16="http://schemas.microsoft.com/office/drawing/2014/main" id="{62D6BD5B-2E6D-40F9-945D-52C96AA9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1553"/>
              <a:ext cx="3" cy="6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3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936">
              <a:extLst>
                <a:ext uri="{FF2B5EF4-FFF2-40B4-BE49-F238E27FC236}">
                  <a16:creationId xmlns:a16="http://schemas.microsoft.com/office/drawing/2014/main" id="{4A21E895-E0DC-4FA3-8DF5-A28D098E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564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0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4" y="26"/>
                    <a:pt x="2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1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937">
              <a:extLst>
                <a:ext uri="{FF2B5EF4-FFF2-40B4-BE49-F238E27FC236}">
                  <a16:creationId xmlns:a16="http://schemas.microsoft.com/office/drawing/2014/main" id="{28996127-AF2D-486D-ACD9-8FC1067F5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66"/>
              <a:ext cx="16" cy="14"/>
            </a:xfrm>
            <a:custGeom>
              <a:avLst/>
              <a:gdLst>
                <a:gd name="T0" fmla="*/ 6 w 26"/>
                <a:gd name="T1" fmla="*/ 2 h 23"/>
                <a:gd name="T2" fmla="*/ 4 w 26"/>
                <a:gd name="T3" fmla="*/ 5 h 23"/>
                <a:gd name="T4" fmla="*/ 1 w 26"/>
                <a:gd name="T5" fmla="*/ 3 h 23"/>
                <a:gd name="T6" fmla="*/ 2 w 26"/>
                <a:gd name="T7" fmla="*/ 1 h 23"/>
                <a:gd name="T8" fmla="*/ 6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8"/>
                  </a:moveTo>
                  <a:cubicBezTo>
                    <a:pt x="26" y="13"/>
                    <a:pt x="23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938">
              <a:extLst>
                <a:ext uri="{FF2B5EF4-FFF2-40B4-BE49-F238E27FC236}">
                  <a16:creationId xmlns:a16="http://schemas.microsoft.com/office/drawing/2014/main" id="{588EF728-DCDA-498B-ABF0-A1E50E95F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564"/>
              <a:ext cx="9" cy="6"/>
            </a:xfrm>
            <a:custGeom>
              <a:avLst/>
              <a:gdLst>
                <a:gd name="T0" fmla="*/ 0 w 16"/>
                <a:gd name="T1" fmla="*/ 1 h 10"/>
                <a:gd name="T2" fmla="*/ 3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0" y="3"/>
                    <a:pt x="13" y="0"/>
                    <a:pt x="16" y="10"/>
                  </a:cubicBezTo>
                  <a:cubicBezTo>
                    <a:pt x="16" y="10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939">
              <a:extLst>
                <a:ext uri="{FF2B5EF4-FFF2-40B4-BE49-F238E27FC236}">
                  <a16:creationId xmlns:a16="http://schemas.microsoft.com/office/drawing/2014/main" id="{90D45DE2-03B9-4AD7-BE05-322C22877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2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Freeform 940">
              <a:extLst>
                <a:ext uri="{FF2B5EF4-FFF2-40B4-BE49-F238E27FC236}">
                  <a16:creationId xmlns:a16="http://schemas.microsoft.com/office/drawing/2014/main" id="{3926065D-70EC-4274-9344-74F3D5247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54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9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5" y="26"/>
                    <a:pt x="3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2" y="0"/>
                    <a:pt x="30" y="3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941">
              <a:extLst>
                <a:ext uri="{FF2B5EF4-FFF2-40B4-BE49-F238E27FC236}">
                  <a16:creationId xmlns:a16="http://schemas.microsoft.com/office/drawing/2014/main" id="{FEF42963-9501-4DCD-9B61-6E8958855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551"/>
              <a:ext cx="15" cy="14"/>
            </a:xfrm>
            <a:custGeom>
              <a:avLst/>
              <a:gdLst>
                <a:gd name="T0" fmla="*/ 4 w 27"/>
                <a:gd name="T1" fmla="*/ 1 h 23"/>
                <a:gd name="T2" fmla="*/ 3 w 27"/>
                <a:gd name="T3" fmla="*/ 5 h 23"/>
                <a:gd name="T4" fmla="*/ 1 w 27"/>
                <a:gd name="T5" fmla="*/ 3 h 23"/>
                <a:gd name="T6" fmla="*/ 2 w 27"/>
                <a:gd name="T7" fmla="*/ 1 h 23"/>
                <a:gd name="T8" fmla="*/ 4 w 27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5" y="7"/>
                  </a:moveTo>
                  <a:cubicBezTo>
                    <a:pt x="27" y="13"/>
                    <a:pt x="23" y="18"/>
                    <a:pt x="17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7" y="0"/>
                    <a:pt x="23" y="2"/>
                    <a:pt x="25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942">
              <a:extLst>
                <a:ext uri="{FF2B5EF4-FFF2-40B4-BE49-F238E27FC236}">
                  <a16:creationId xmlns:a16="http://schemas.microsoft.com/office/drawing/2014/main" id="{301D1139-2361-47C2-9B3C-BF5EEF02E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548"/>
              <a:ext cx="10" cy="7"/>
            </a:xfrm>
            <a:custGeom>
              <a:avLst/>
              <a:gdLst>
                <a:gd name="T0" fmla="*/ 0 w 17"/>
                <a:gd name="T1" fmla="*/ 1 h 11"/>
                <a:gd name="T2" fmla="*/ 4 w 17"/>
                <a:gd name="T3" fmla="*/ 3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4"/>
                  </a:moveTo>
                  <a:cubicBezTo>
                    <a:pt x="0" y="4"/>
                    <a:pt x="13" y="0"/>
                    <a:pt x="17" y="11"/>
                  </a:cubicBezTo>
                  <a:cubicBezTo>
                    <a:pt x="17" y="11"/>
                    <a:pt x="12" y="3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943">
              <a:extLst>
                <a:ext uri="{FF2B5EF4-FFF2-40B4-BE49-F238E27FC236}">
                  <a16:creationId xmlns:a16="http://schemas.microsoft.com/office/drawing/2014/main" id="{7060EF1E-08CB-439D-9CE4-13208B88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55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944">
              <a:extLst>
                <a:ext uri="{FF2B5EF4-FFF2-40B4-BE49-F238E27FC236}">
                  <a16:creationId xmlns:a16="http://schemas.microsoft.com/office/drawing/2014/main" id="{17EABAD5-40F9-4705-A4FB-8D4305326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2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0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4" y="26"/>
                    <a:pt x="2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1" y="0"/>
                    <a:pt x="29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945">
              <a:extLst>
                <a:ext uri="{FF2B5EF4-FFF2-40B4-BE49-F238E27FC236}">
                  <a16:creationId xmlns:a16="http://schemas.microsoft.com/office/drawing/2014/main" id="{08608286-CD02-41F5-BF86-665CA81AE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531"/>
              <a:ext cx="15" cy="14"/>
            </a:xfrm>
            <a:custGeom>
              <a:avLst/>
              <a:gdLst>
                <a:gd name="T0" fmla="*/ 5 w 26"/>
                <a:gd name="T1" fmla="*/ 2 h 23"/>
                <a:gd name="T2" fmla="*/ 3 w 26"/>
                <a:gd name="T3" fmla="*/ 5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8"/>
                  </a:moveTo>
                  <a:cubicBezTo>
                    <a:pt x="26" y="13"/>
                    <a:pt x="23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2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946">
              <a:extLst>
                <a:ext uri="{FF2B5EF4-FFF2-40B4-BE49-F238E27FC236}">
                  <a16:creationId xmlns:a16="http://schemas.microsoft.com/office/drawing/2014/main" id="{3F860647-0924-45E2-A93E-1725C318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529"/>
              <a:ext cx="10" cy="6"/>
            </a:xfrm>
            <a:custGeom>
              <a:avLst/>
              <a:gdLst>
                <a:gd name="T0" fmla="*/ 0 w 16"/>
                <a:gd name="T1" fmla="*/ 1 h 10"/>
                <a:gd name="T2" fmla="*/ 4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0" y="3"/>
                    <a:pt x="13" y="0"/>
                    <a:pt x="16" y="10"/>
                  </a:cubicBezTo>
                  <a:cubicBezTo>
                    <a:pt x="16" y="10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947">
              <a:extLst>
                <a:ext uri="{FF2B5EF4-FFF2-40B4-BE49-F238E27FC236}">
                  <a16:creationId xmlns:a16="http://schemas.microsoft.com/office/drawing/2014/main" id="{B1450644-34A2-46B9-9C53-FABAED286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537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948">
              <a:extLst>
                <a:ext uri="{FF2B5EF4-FFF2-40B4-BE49-F238E27FC236}">
                  <a16:creationId xmlns:a16="http://schemas.microsoft.com/office/drawing/2014/main" id="{F8749C82-2545-45E4-B066-A3A64F8C9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86"/>
              <a:ext cx="18" cy="14"/>
            </a:xfrm>
            <a:custGeom>
              <a:avLst/>
              <a:gdLst>
                <a:gd name="T0" fmla="*/ 6 w 31"/>
                <a:gd name="T1" fmla="*/ 2 h 25"/>
                <a:gd name="T2" fmla="*/ 3 w 31"/>
                <a:gd name="T3" fmla="*/ 4 h 25"/>
                <a:gd name="T4" fmla="*/ 0 w 31"/>
                <a:gd name="T5" fmla="*/ 2 h 25"/>
                <a:gd name="T6" fmla="*/ 3 w 31"/>
                <a:gd name="T7" fmla="*/ 0 h 25"/>
                <a:gd name="T8" fmla="*/ 6 w 31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31" y="13"/>
                  </a:moveTo>
                  <a:cubicBezTo>
                    <a:pt x="31" y="20"/>
                    <a:pt x="24" y="25"/>
                    <a:pt x="15" y="25"/>
                  </a:cubicBez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8" y="0"/>
                    <a:pt x="16" y="0"/>
                  </a:cubicBezTo>
                  <a:cubicBezTo>
                    <a:pt x="25" y="1"/>
                    <a:pt x="31" y="7"/>
                    <a:pt x="31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949">
              <a:extLst>
                <a:ext uri="{FF2B5EF4-FFF2-40B4-BE49-F238E27FC236}">
                  <a16:creationId xmlns:a16="http://schemas.microsoft.com/office/drawing/2014/main" id="{F426DC71-1DC1-44A2-A5AF-8F0A98C5F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87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24" y="16"/>
                    <a:pt x="19" y="20"/>
                    <a:pt x="12" y="20"/>
                  </a:cubicBezTo>
                  <a:cubicBezTo>
                    <a:pt x="6" y="19"/>
                    <a:pt x="0" y="15"/>
                    <a:pt x="1" y="9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20" y="0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950">
              <a:extLst>
                <a:ext uri="{FF2B5EF4-FFF2-40B4-BE49-F238E27FC236}">
                  <a16:creationId xmlns:a16="http://schemas.microsoft.com/office/drawing/2014/main" id="{295A3783-C2EB-46BE-A13D-52FA35515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586"/>
              <a:ext cx="8" cy="8"/>
            </a:xfrm>
            <a:custGeom>
              <a:avLst/>
              <a:gdLst>
                <a:gd name="T0" fmla="*/ 0 w 14"/>
                <a:gd name="T1" fmla="*/ 0 h 13"/>
                <a:gd name="T2" fmla="*/ 3 w 14"/>
                <a:gd name="T3" fmla="*/ 3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2"/>
                    <a:pt x="14" y="13"/>
                  </a:cubicBezTo>
                  <a:cubicBezTo>
                    <a:pt x="14" y="13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951">
              <a:extLst>
                <a:ext uri="{FF2B5EF4-FFF2-40B4-BE49-F238E27FC236}">
                  <a16:creationId xmlns:a16="http://schemas.microsoft.com/office/drawing/2014/main" id="{6F4841FD-35A0-4B59-9D78-1C2AB530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90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952">
              <a:extLst>
                <a:ext uri="{FF2B5EF4-FFF2-40B4-BE49-F238E27FC236}">
                  <a16:creationId xmlns:a16="http://schemas.microsoft.com/office/drawing/2014/main" id="{DA0FFB02-5E88-4FEA-ACD9-513E9859D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58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5" y="27"/>
                    <a:pt x="3" y="21"/>
                  </a:cubicBezTo>
                  <a:cubicBezTo>
                    <a:pt x="0" y="14"/>
                    <a:pt x="4" y="7"/>
                    <a:pt x="12" y="3"/>
                  </a:cubicBezTo>
                  <a:cubicBezTo>
                    <a:pt x="20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953">
              <a:extLst>
                <a:ext uri="{FF2B5EF4-FFF2-40B4-BE49-F238E27FC236}">
                  <a16:creationId xmlns:a16="http://schemas.microsoft.com/office/drawing/2014/main" id="{A2659D92-AE7B-47E3-B5AE-8411483F9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591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954">
              <a:extLst>
                <a:ext uri="{FF2B5EF4-FFF2-40B4-BE49-F238E27FC236}">
                  <a16:creationId xmlns:a16="http://schemas.microsoft.com/office/drawing/2014/main" id="{3EAE73F9-6D76-4961-BCC8-07CBC6DF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588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0" y="4"/>
                    <a:pt x="13" y="0"/>
                    <a:pt x="18" y="10"/>
                  </a:cubicBezTo>
                  <a:cubicBezTo>
                    <a:pt x="18" y="10"/>
                    <a:pt x="12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Freeform 955">
              <a:extLst>
                <a:ext uri="{FF2B5EF4-FFF2-40B4-BE49-F238E27FC236}">
                  <a16:creationId xmlns:a16="http://schemas.microsoft.com/office/drawing/2014/main" id="{11BD7B2C-09FD-43C8-B86A-389D2B4E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59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956">
              <a:extLst>
                <a:ext uri="{FF2B5EF4-FFF2-40B4-BE49-F238E27FC236}">
                  <a16:creationId xmlns:a16="http://schemas.microsoft.com/office/drawing/2014/main" id="{D208FD92-0245-4220-900F-6B6686C6B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614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4 w 34"/>
                <a:gd name="T3" fmla="*/ 6 h 30"/>
                <a:gd name="T4" fmla="*/ 1 w 34"/>
                <a:gd name="T5" fmla="*/ 5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4" y="30"/>
                    <a:pt x="5" y="27"/>
                    <a:pt x="2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957">
              <a:extLst>
                <a:ext uri="{FF2B5EF4-FFF2-40B4-BE49-F238E27FC236}">
                  <a16:creationId xmlns:a16="http://schemas.microsoft.com/office/drawing/2014/main" id="{E438F99F-D730-4F20-A029-3126B53B0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617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958">
              <a:extLst>
                <a:ext uri="{FF2B5EF4-FFF2-40B4-BE49-F238E27FC236}">
                  <a16:creationId xmlns:a16="http://schemas.microsoft.com/office/drawing/2014/main" id="{9414B8AF-94CE-47DE-9980-2C1F2942A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614"/>
              <a:ext cx="11" cy="5"/>
            </a:xfrm>
            <a:custGeom>
              <a:avLst/>
              <a:gdLst>
                <a:gd name="T0" fmla="*/ 0 w 18"/>
                <a:gd name="T1" fmla="*/ 1 h 10"/>
                <a:gd name="T2" fmla="*/ 4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959">
              <a:extLst>
                <a:ext uri="{FF2B5EF4-FFF2-40B4-BE49-F238E27FC236}">
                  <a16:creationId xmlns:a16="http://schemas.microsoft.com/office/drawing/2014/main" id="{1BCDA8E6-F3D0-4F7C-A986-304F6E3D5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1624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960">
              <a:extLst>
                <a:ext uri="{FF2B5EF4-FFF2-40B4-BE49-F238E27FC236}">
                  <a16:creationId xmlns:a16="http://schemas.microsoft.com/office/drawing/2014/main" id="{637BAF70-1AFE-4B33-AB16-DC2F2D32D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643"/>
              <a:ext cx="16" cy="19"/>
            </a:xfrm>
            <a:custGeom>
              <a:avLst/>
              <a:gdLst>
                <a:gd name="T0" fmla="*/ 3 w 27"/>
                <a:gd name="T1" fmla="*/ 1 h 33"/>
                <a:gd name="T2" fmla="*/ 5 w 27"/>
                <a:gd name="T3" fmla="*/ 3 h 33"/>
                <a:gd name="T4" fmla="*/ 2 w 27"/>
                <a:gd name="T5" fmla="*/ 6 h 33"/>
                <a:gd name="T6" fmla="*/ 1 w 27"/>
                <a:gd name="T7" fmla="*/ 3 h 33"/>
                <a:gd name="T8" fmla="*/ 3 w 27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3">
                  <a:moveTo>
                    <a:pt x="16" y="1"/>
                  </a:moveTo>
                  <a:cubicBezTo>
                    <a:pt x="22" y="2"/>
                    <a:pt x="27" y="10"/>
                    <a:pt x="26" y="18"/>
                  </a:cubicBezTo>
                  <a:cubicBezTo>
                    <a:pt x="25" y="26"/>
                    <a:pt x="18" y="33"/>
                    <a:pt x="12" y="32"/>
                  </a:cubicBezTo>
                  <a:cubicBezTo>
                    <a:pt x="5" y="31"/>
                    <a:pt x="0" y="23"/>
                    <a:pt x="2" y="15"/>
                  </a:cubicBezTo>
                  <a:cubicBezTo>
                    <a:pt x="3" y="6"/>
                    <a:pt x="9" y="0"/>
                    <a:pt x="16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961">
              <a:extLst>
                <a:ext uri="{FF2B5EF4-FFF2-40B4-BE49-F238E27FC236}">
                  <a16:creationId xmlns:a16="http://schemas.microsoft.com/office/drawing/2014/main" id="{396891A6-A42D-4512-95A0-6942F9803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1646"/>
              <a:ext cx="12" cy="15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3 h 25"/>
                <a:gd name="T4" fmla="*/ 2 w 21"/>
                <a:gd name="T5" fmla="*/ 5 h 25"/>
                <a:gd name="T6" fmla="*/ 1 w 21"/>
                <a:gd name="T7" fmla="*/ 2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2" y="0"/>
                  </a:moveTo>
                  <a:cubicBezTo>
                    <a:pt x="18" y="1"/>
                    <a:pt x="21" y="7"/>
                    <a:pt x="20" y="14"/>
                  </a:cubicBezTo>
                  <a:cubicBezTo>
                    <a:pt x="19" y="20"/>
                    <a:pt x="14" y="25"/>
                    <a:pt x="9" y="24"/>
                  </a:cubicBezTo>
                  <a:cubicBezTo>
                    <a:pt x="4" y="23"/>
                    <a:pt x="0" y="17"/>
                    <a:pt x="1" y="11"/>
                  </a:cubicBezTo>
                  <a:cubicBezTo>
                    <a:pt x="2" y="4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962">
              <a:extLst>
                <a:ext uri="{FF2B5EF4-FFF2-40B4-BE49-F238E27FC236}">
                  <a16:creationId xmlns:a16="http://schemas.microsoft.com/office/drawing/2014/main" id="{84ECB6E4-FEDB-4C42-99A6-2A6F0AC2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1643"/>
              <a:ext cx="9" cy="7"/>
            </a:xfrm>
            <a:custGeom>
              <a:avLst/>
              <a:gdLst>
                <a:gd name="T0" fmla="*/ 0 w 14"/>
                <a:gd name="T1" fmla="*/ 2 h 13"/>
                <a:gd name="T2" fmla="*/ 4 w 14"/>
                <a:gd name="T3" fmla="*/ 1 h 13"/>
                <a:gd name="T4" fmla="*/ 0 w 14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3"/>
                  </a:moveTo>
                  <a:cubicBezTo>
                    <a:pt x="0" y="13"/>
                    <a:pt x="3" y="0"/>
                    <a:pt x="14" y="2"/>
                  </a:cubicBezTo>
                  <a:cubicBezTo>
                    <a:pt x="14" y="2"/>
                    <a:pt x="4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963">
              <a:extLst>
                <a:ext uri="{FF2B5EF4-FFF2-40B4-BE49-F238E27FC236}">
                  <a16:creationId xmlns:a16="http://schemas.microsoft.com/office/drawing/2014/main" id="{71A85494-19A0-478D-889E-E7FE693C0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659"/>
              <a:ext cx="6" cy="3"/>
            </a:xfrm>
            <a:custGeom>
              <a:avLst/>
              <a:gdLst>
                <a:gd name="T0" fmla="*/ 0 w 10"/>
                <a:gd name="T1" fmla="*/ 0 h 4"/>
                <a:gd name="T2" fmla="*/ 2 w 10"/>
                <a:gd name="T3" fmla="*/ 0 h 4"/>
                <a:gd name="T4" fmla="*/ 0 w 10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4" y="4"/>
                    <a:pt x="10" y="0"/>
                  </a:cubicBezTo>
                  <a:cubicBezTo>
                    <a:pt x="10" y="0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964">
              <a:extLst>
                <a:ext uri="{FF2B5EF4-FFF2-40B4-BE49-F238E27FC236}">
                  <a16:creationId xmlns:a16="http://schemas.microsoft.com/office/drawing/2014/main" id="{65F3E407-E4EC-4907-A9BA-C8B54D249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631"/>
              <a:ext cx="20" cy="15"/>
            </a:xfrm>
            <a:custGeom>
              <a:avLst/>
              <a:gdLst>
                <a:gd name="T0" fmla="*/ 7 w 33"/>
                <a:gd name="T1" fmla="*/ 3 h 27"/>
                <a:gd name="T2" fmla="*/ 3 w 33"/>
                <a:gd name="T3" fmla="*/ 4 h 27"/>
                <a:gd name="T4" fmla="*/ 1 w 33"/>
                <a:gd name="T5" fmla="*/ 2 h 27"/>
                <a:gd name="T6" fmla="*/ 4 w 33"/>
                <a:gd name="T7" fmla="*/ 1 h 27"/>
                <a:gd name="T8" fmla="*/ 7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7"/>
                  </a:moveTo>
                  <a:cubicBezTo>
                    <a:pt x="30" y="24"/>
                    <a:pt x="22" y="27"/>
                    <a:pt x="13" y="25"/>
                  </a:cubicBezTo>
                  <a:cubicBezTo>
                    <a:pt x="5" y="23"/>
                    <a:pt x="0" y="16"/>
                    <a:pt x="1" y="10"/>
                  </a:cubicBezTo>
                  <a:cubicBezTo>
                    <a:pt x="3" y="3"/>
                    <a:pt x="11" y="0"/>
                    <a:pt x="19" y="2"/>
                  </a:cubicBezTo>
                  <a:cubicBezTo>
                    <a:pt x="28" y="4"/>
                    <a:pt x="33" y="11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965">
              <a:extLst>
                <a:ext uri="{FF2B5EF4-FFF2-40B4-BE49-F238E27FC236}">
                  <a16:creationId xmlns:a16="http://schemas.microsoft.com/office/drawing/2014/main" id="{39FA163F-EA72-4E21-9F37-4B8F5DFCB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632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4" y="19"/>
                    <a:pt x="17" y="22"/>
                    <a:pt x="11" y="21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6" y="2"/>
                  </a:cubicBezTo>
                  <a:cubicBezTo>
                    <a:pt x="22" y="3"/>
                    <a:pt x="26" y="9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966">
              <a:extLst>
                <a:ext uri="{FF2B5EF4-FFF2-40B4-BE49-F238E27FC236}">
                  <a16:creationId xmlns:a16="http://schemas.microsoft.com/office/drawing/2014/main" id="{CAC45CAB-BE43-41FC-B680-5FE28B13B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32"/>
              <a:ext cx="8" cy="9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3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967">
              <a:extLst>
                <a:ext uri="{FF2B5EF4-FFF2-40B4-BE49-F238E27FC236}">
                  <a16:creationId xmlns:a16="http://schemas.microsoft.com/office/drawing/2014/main" id="{7A71B0D2-FF48-4F64-AEEE-46A21EA33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634"/>
              <a:ext cx="3" cy="6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3" y="10"/>
                  </a:cubicBezTo>
                  <a:cubicBezTo>
                    <a:pt x="3" y="10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Freeform 968">
              <a:extLst>
                <a:ext uri="{FF2B5EF4-FFF2-40B4-BE49-F238E27FC236}">
                  <a16:creationId xmlns:a16="http://schemas.microsoft.com/office/drawing/2014/main" id="{B0479FB3-4067-4A9C-9DA6-21377180E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98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6 h 30"/>
                <a:gd name="T4" fmla="*/ 1 w 34"/>
                <a:gd name="T5" fmla="*/ 5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6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Freeform 969">
              <a:extLst>
                <a:ext uri="{FF2B5EF4-FFF2-40B4-BE49-F238E27FC236}">
                  <a16:creationId xmlns:a16="http://schemas.microsoft.com/office/drawing/2014/main" id="{18FA9EAC-8EFA-4E93-9010-52616C1D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601"/>
              <a:ext cx="16" cy="14"/>
            </a:xfrm>
            <a:custGeom>
              <a:avLst/>
              <a:gdLst>
                <a:gd name="T0" fmla="*/ 5 w 27"/>
                <a:gd name="T1" fmla="*/ 1 h 24"/>
                <a:gd name="T2" fmla="*/ 4 w 27"/>
                <a:gd name="T3" fmla="*/ 4 h 24"/>
                <a:gd name="T4" fmla="*/ 1 w 27"/>
                <a:gd name="T5" fmla="*/ 4 h 24"/>
                <a:gd name="T6" fmla="*/ 2 w 27"/>
                <a:gd name="T7" fmla="*/ 1 h 24"/>
                <a:gd name="T8" fmla="*/ 5 w 27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4" y="7"/>
                  </a:moveTo>
                  <a:cubicBezTo>
                    <a:pt x="27" y="12"/>
                    <a:pt x="23" y="18"/>
                    <a:pt x="17" y="21"/>
                  </a:cubicBezTo>
                  <a:cubicBezTo>
                    <a:pt x="11" y="24"/>
                    <a:pt x="5" y="22"/>
                    <a:pt x="3" y="17"/>
                  </a:cubicBezTo>
                  <a:cubicBezTo>
                    <a:pt x="0" y="12"/>
                    <a:pt x="4" y="6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Freeform 970">
              <a:extLst>
                <a:ext uri="{FF2B5EF4-FFF2-40B4-BE49-F238E27FC236}">
                  <a16:creationId xmlns:a16="http://schemas.microsoft.com/office/drawing/2014/main" id="{FC09EA43-DBF6-4576-9319-410464336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598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Freeform 971">
              <a:extLst>
                <a:ext uri="{FF2B5EF4-FFF2-40B4-BE49-F238E27FC236}">
                  <a16:creationId xmlns:a16="http://schemas.microsoft.com/office/drawing/2014/main" id="{C4888C60-C10F-462D-B862-285CB4603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60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Freeform 972">
              <a:extLst>
                <a:ext uri="{FF2B5EF4-FFF2-40B4-BE49-F238E27FC236}">
                  <a16:creationId xmlns:a16="http://schemas.microsoft.com/office/drawing/2014/main" id="{DB56FF09-AC2E-4D87-8E38-C6A08AFA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88"/>
              <a:ext cx="19" cy="16"/>
            </a:xfrm>
            <a:custGeom>
              <a:avLst/>
              <a:gdLst>
                <a:gd name="T0" fmla="*/ 6 w 33"/>
                <a:gd name="T1" fmla="*/ 3 h 28"/>
                <a:gd name="T2" fmla="*/ 3 w 33"/>
                <a:gd name="T3" fmla="*/ 5 h 28"/>
                <a:gd name="T4" fmla="*/ 1 w 33"/>
                <a:gd name="T5" fmla="*/ 2 h 28"/>
                <a:gd name="T6" fmla="*/ 3 w 33"/>
                <a:gd name="T7" fmla="*/ 1 h 28"/>
                <a:gd name="T8" fmla="*/ 6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8"/>
                  </a:moveTo>
                  <a:cubicBezTo>
                    <a:pt x="30" y="24"/>
                    <a:pt x="22" y="28"/>
                    <a:pt x="14" y="26"/>
                  </a:cubicBezTo>
                  <a:cubicBezTo>
                    <a:pt x="5" y="24"/>
                    <a:pt x="0" y="17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4"/>
                    <a:pt x="33" y="11"/>
                    <a:pt x="31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Freeform 973">
              <a:extLst>
                <a:ext uri="{FF2B5EF4-FFF2-40B4-BE49-F238E27FC236}">
                  <a16:creationId xmlns:a16="http://schemas.microsoft.com/office/drawing/2014/main" id="{0FB1000B-65F3-458B-8982-25F556829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90"/>
              <a:ext cx="16" cy="13"/>
            </a:xfrm>
            <a:custGeom>
              <a:avLst/>
              <a:gdLst>
                <a:gd name="T0" fmla="*/ 6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4 w 26"/>
                <a:gd name="T7" fmla="*/ 1 h 22"/>
                <a:gd name="T8" fmla="*/ 6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4" y="19"/>
                    <a:pt x="18" y="22"/>
                    <a:pt x="11" y="21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3"/>
                    <a:pt x="26" y="8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Freeform 974">
              <a:extLst>
                <a:ext uri="{FF2B5EF4-FFF2-40B4-BE49-F238E27FC236}">
                  <a16:creationId xmlns:a16="http://schemas.microsoft.com/office/drawing/2014/main" id="{89116022-38B9-49AD-9D36-23FD8C227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590"/>
              <a:ext cx="8" cy="8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Freeform 975">
              <a:extLst>
                <a:ext uri="{FF2B5EF4-FFF2-40B4-BE49-F238E27FC236}">
                  <a16:creationId xmlns:a16="http://schemas.microsoft.com/office/drawing/2014/main" id="{F5BCD39D-5D4E-4E08-8616-7887629BD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92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Freeform 976">
              <a:extLst>
                <a:ext uri="{FF2B5EF4-FFF2-40B4-BE49-F238E27FC236}">
                  <a16:creationId xmlns:a16="http://schemas.microsoft.com/office/drawing/2014/main" id="{DE22C96A-4C72-4F51-A5C1-05C07FBC0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21"/>
              <a:ext cx="19" cy="15"/>
            </a:xfrm>
            <a:custGeom>
              <a:avLst/>
              <a:gdLst>
                <a:gd name="T0" fmla="*/ 6 w 33"/>
                <a:gd name="T1" fmla="*/ 3 h 26"/>
                <a:gd name="T2" fmla="*/ 3 w 33"/>
                <a:gd name="T3" fmla="*/ 5 h 26"/>
                <a:gd name="T4" fmla="*/ 1 w 33"/>
                <a:gd name="T5" fmla="*/ 2 h 26"/>
                <a:gd name="T6" fmla="*/ 3 w 33"/>
                <a:gd name="T7" fmla="*/ 1 h 26"/>
                <a:gd name="T8" fmla="*/ 6 w 3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5"/>
                  </a:moveTo>
                  <a:cubicBezTo>
                    <a:pt x="31" y="22"/>
                    <a:pt x="23" y="26"/>
                    <a:pt x="14" y="25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2" y="4"/>
                    <a:pt x="10" y="0"/>
                    <a:pt x="18" y="1"/>
                  </a:cubicBezTo>
                  <a:cubicBezTo>
                    <a:pt x="27" y="2"/>
                    <a:pt x="33" y="9"/>
                    <a:pt x="32" y="1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Freeform 977">
              <a:extLst>
                <a:ext uri="{FF2B5EF4-FFF2-40B4-BE49-F238E27FC236}">
                  <a16:creationId xmlns:a16="http://schemas.microsoft.com/office/drawing/2014/main" id="{B9C55768-CD61-421A-87E7-C34517674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22"/>
              <a:ext cx="14" cy="13"/>
            </a:xfrm>
            <a:custGeom>
              <a:avLst/>
              <a:gdLst>
                <a:gd name="T0" fmla="*/ 4 w 25"/>
                <a:gd name="T1" fmla="*/ 3 h 22"/>
                <a:gd name="T2" fmla="*/ 2 w 25"/>
                <a:gd name="T3" fmla="*/ 4 h 22"/>
                <a:gd name="T4" fmla="*/ 1 w 25"/>
                <a:gd name="T5" fmla="*/ 2 h 22"/>
                <a:gd name="T6" fmla="*/ 2 w 25"/>
                <a:gd name="T7" fmla="*/ 1 h 22"/>
                <a:gd name="T8" fmla="*/ 4 w 25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13"/>
                  </a:moveTo>
                  <a:cubicBezTo>
                    <a:pt x="23" y="18"/>
                    <a:pt x="17" y="22"/>
                    <a:pt x="11" y="21"/>
                  </a:cubicBezTo>
                  <a:cubicBezTo>
                    <a:pt x="4" y="20"/>
                    <a:pt x="0" y="14"/>
                    <a:pt x="1" y="9"/>
                  </a:cubicBezTo>
                  <a:cubicBezTo>
                    <a:pt x="1" y="4"/>
                    <a:pt x="7" y="0"/>
                    <a:pt x="14" y="1"/>
                  </a:cubicBezTo>
                  <a:cubicBezTo>
                    <a:pt x="20" y="2"/>
                    <a:pt x="25" y="8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Freeform 978">
              <a:extLst>
                <a:ext uri="{FF2B5EF4-FFF2-40B4-BE49-F238E27FC236}">
                  <a16:creationId xmlns:a16="http://schemas.microsoft.com/office/drawing/2014/main" id="{7A1AD62C-1788-4ECA-84DC-4689C16E6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622"/>
              <a:ext cx="8" cy="8"/>
            </a:xfrm>
            <a:custGeom>
              <a:avLst/>
              <a:gdLst>
                <a:gd name="T0" fmla="*/ 0 w 14"/>
                <a:gd name="T1" fmla="*/ 0 h 14"/>
                <a:gd name="T2" fmla="*/ 2 w 14"/>
                <a:gd name="T3" fmla="*/ 3 h 14"/>
                <a:gd name="T4" fmla="*/ 0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0" y="0"/>
                    <a:pt x="14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Freeform 979">
              <a:extLst>
                <a:ext uri="{FF2B5EF4-FFF2-40B4-BE49-F238E27FC236}">
                  <a16:creationId xmlns:a16="http://schemas.microsoft.com/office/drawing/2014/main" id="{6BCB6647-196E-4750-8068-EEF2FD6AB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25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Freeform 980">
              <a:extLst>
                <a:ext uri="{FF2B5EF4-FFF2-40B4-BE49-F238E27FC236}">
                  <a16:creationId xmlns:a16="http://schemas.microsoft.com/office/drawing/2014/main" id="{A0F1594E-BF41-4873-A33E-4B79EFD59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2"/>
              <a:ext cx="19" cy="15"/>
            </a:xfrm>
            <a:custGeom>
              <a:avLst/>
              <a:gdLst>
                <a:gd name="T0" fmla="*/ 7 w 32"/>
                <a:gd name="T1" fmla="*/ 3 h 26"/>
                <a:gd name="T2" fmla="*/ 3 w 32"/>
                <a:gd name="T3" fmla="*/ 5 h 26"/>
                <a:gd name="T4" fmla="*/ 0 w 32"/>
                <a:gd name="T5" fmla="*/ 2 h 26"/>
                <a:gd name="T6" fmla="*/ 4 w 32"/>
                <a:gd name="T7" fmla="*/ 1 h 26"/>
                <a:gd name="T8" fmla="*/ 7 w 32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4"/>
                  </a:moveTo>
                  <a:cubicBezTo>
                    <a:pt x="30" y="21"/>
                    <a:pt x="23" y="26"/>
                    <a:pt x="14" y="25"/>
                  </a:cubicBezTo>
                  <a:cubicBezTo>
                    <a:pt x="6" y="24"/>
                    <a:pt x="0" y="18"/>
                    <a:pt x="0" y="11"/>
                  </a:cubicBezTo>
                  <a:cubicBezTo>
                    <a:pt x="1" y="5"/>
                    <a:pt x="8" y="0"/>
                    <a:pt x="17" y="1"/>
                  </a:cubicBezTo>
                  <a:cubicBezTo>
                    <a:pt x="25" y="1"/>
                    <a:pt x="32" y="7"/>
                    <a:pt x="31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Freeform 981">
              <a:extLst>
                <a:ext uri="{FF2B5EF4-FFF2-40B4-BE49-F238E27FC236}">
                  <a16:creationId xmlns:a16="http://schemas.microsoft.com/office/drawing/2014/main" id="{6B37197D-2CD7-47C9-B3B4-FB65DFA92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4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1"/>
                  </a:moveTo>
                  <a:cubicBezTo>
                    <a:pt x="24" y="16"/>
                    <a:pt x="18" y="20"/>
                    <a:pt x="12" y="19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1" y="3"/>
                    <a:pt x="7" y="0"/>
                    <a:pt x="13" y="0"/>
                  </a:cubicBezTo>
                  <a:cubicBezTo>
                    <a:pt x="20" y="1"/>
                    <a:pt x="25" y="6"/>
                    <a:pt x="25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2" name="Freeform 982">
              <a:extLst>
                <a:ext uri="{FF2B5EF4-FFF2-40B4-BE49-F238E27FC236}">
                  <a16:creationId xmlns:a16="http://schemas.microsoft.com/office/drawing/2014/main" id="{784A35D8-0570-4362-9D85-28E7C82E7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653"/>
              <a:ext cx="8" cy="7"/>
            </a:xfrm>
            <a:custGeom>
              <a:avLst/>
              <a:gdLst>
                <a:gd name="T0" fmla="*/ 0 w 13"/>
                <a:gd name="T1" fmla="*/ 0 h 13"/>
                <a:gd name="T2" fmla="*/ 2 w 13"/>
                <a:gd name="T3" fmla="*/ 2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2"/>
                    <a:pt x="12" y="13"/>
                  </a:cubicBezTo>
                  <a:cubicBezTo>
                    <a:pt x="12" y="13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Freeform 983">
              <a:extLst>
                <a:ext uri="{FF2B5EF4-FFF2-40B4-BE49-F238E27FC236}">
                  <a16:creationId xmlns:a16="http://schemas.microsoft.com/office/drawing/2014/main" id="{17B452A6-6621-4F55-A108-053EDADE4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6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Freeform 984">
              <a:extLst>
                <a:ext uri="{FF2B5EF4-FFF2-40B4-BE49-F238E27FC236}">
                  <a16:creationId xmlns:a16="http://schemas.microsoft.com/office/drawing/2014/main" id="{657F6052-EE4A-45BB-B60B-5D9D512B2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667"/>
              <a:ext cx="20" cy="17"/>
            </a:xfrm>
            <a:custGeom>
              <a:avLst/>
              <a:gdLst>
                <a:gd name="T0" fmla="*/ 6 w 34"/>
                <a:gd name="T1" fmla="*/ 4 h 29"/>
                <a:gd name="T2" fmla="*/ 3 w 34"/>
                <a:gd name="T3" fmla="*/ 5 h 29"/>
                <a:gd name="T4" fmla="*/ 1 w 34"/>
                <a:gd name="T5" fmla="*/ 2 h 29"/>
                <a:gd name="T6" fmla="*/ 5 w 34"/>
                <a:gd name="T7" fmla="*/ 1 h 29"/>
                <a:gd name="T8" fmla="*/ 6 w 34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2"/>
                    <a:pt x="0" y="15"/>
                    <a:pt x="3" y="8"/>
                  </a:cubicBezTo>
                  <a:cubicBezTo>
                    <a:pt x="5" y="2"/>
                    <a:pt x="14" y="0"/>
                    <a:pt x="22" y="3"/>
                  </a:cubicBezTo>
                  <a:cubicBezTo>
                    <a:pt x="30" y="6"/>
                    <a:pt x="34" y="14"/>
                    <a:pt x="32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Freeform 985">
              <a:extLst>
                <a:ext uri="{FF2B5EF4-FFF2-40B4-BE49-F238E27FC236}">
                  <a16:creationId xmlns:a16="http://schemas.microsoft.com/office/drawing/2014/main" id="{66420AD9-FBD8-490E-946C-7FE559DF6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668"/>
              <a:ext cx="15" cy="13"/>
            </a:xfrm>
            <a:custGeom>
              <a:avLst/>
              <a:gdLst>
                <a:gd name="T0" fmla="*/ 5 w 26"/>
                <a:gd name="T1" fmla="*/ 3 h 23"/>
                <a:gd name="T2" fmla="*/ 2 w 26"/>
                <a:gd name="T3" fmla="*/ 4 h 23"/>
                <a:gd name="T4" fmla="*/ 1 w 26"/>
                <a:gd name="T5" fmla="*/ 1 h 23"/>
                <a:gd name="T6" fmla="*/ 3 w 26"/>
                <a:gd name="T7" fmla="*/ 1 h 23"/>
                <a:gd name="T8" fmla="*/ 5 w 26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1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3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Freeform 986">
              <a:extLst>
                <a:ext uri="{FF2B5EF4-FFF2-40B4-BE49-F238E27FC236}">
                  <a16:creationId xmlns:a16="http://schemas.microsoft.com/office/drawing/2014/main" id="{9B515F88-F9C5-4390-B8E7-8D97482F7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669"/>
              <a:ext cx="7" cy="10"/>
            </a:xfrm>
            <a:custGeom>
              <a:avLst/>
              <a:gdLst>
                <a:gd name="T0" fmla="*/ 0 w 12"/>
                <a:gd name="T1" fmla="*/ 0 h 16"/>
                <a:gd name="T2" fmla="*/ 2 w 12"/>
                <a:gd name="T3" fmla="*/ 4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6"/>
                    <a:pt x="8" y="16"/>
                  </a:cubicBezTo>
                  <a:cubicBezTo>
                    <a:pt x="8" y="16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Freeform 987">
              <a:extLst>
                <a:ext uri="{FF2B5EF4-FFF2-40B4-BE49-F238E27FC236}">
                  <a16:creationId xmlns:a16="http://schemas.microsoft.com/office/drawing/2014/main" id="{363F6A84-C8FB-4812-A13E-22523A4B7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670"/>
              <a:ext cx="4" cy="6"/>
            </a:xfrm>
            <a:custGeom>
              <a:avLst/>
              <a:gdLst>
                <a:gd name="T0" fmla="*/ 2 w 6"/>
                <a:gd name="T1" fmla="*/ 0 h 9"/>
                <a:gd name="T2" fmla="*/ 1 w 6"/>
                <a:gd name="T3" fmla="*/ 3 h 9"/>
                <a:gd name="T4" fmla="*/ 2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3" y="9"/>
                  </a:cubicBezTo>
                  <a:cubicBezTo>
                    <a:pt x="3" y="9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Freeform 988">
              <a:extLst>
                <a:ext uri="{FF2B5EF4-FFF2-40B4-BE49-F238E27FC236}">
                  <a16:creationId xmlns:a16="http://schemas.microsoft.com/office/drawing/2014/main" id="{E6B367AB-6AF1-491E-97AF-962F5F511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684"/>
              <a:ext cx="19" cy="16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3"/>
                    <a:pt x="23" y="27"/>
                    <a:pt x="15" y="26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3" y="4"/>
                    <a:pt x="10" y="0"/>
                    <a:pt x="19" y="2"/>
                  </a:cubicBezTo>
                  <a:cubicBezTo>
                    <a:pt x="27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Freeform 989">
              <a:extLst>
                <a:ext uri="{FF2B5EF4-FFF2-40B4-BE49-F238E27FC236}">
                  <a16:creationId xmlns:a16="http://schemas.microsoft.com/office/drawing/2014/main" id="{9EE76D3B-3D27-4321-A497-14F58119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86"/>
              <a:ext cx="15" cy="12"/>
            </a:xfrm>
            <a:custGeom>
              <a:avLst/>
              <a:gdLst>
                <a:gd name="T0" fmla="*/ 5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3 w 25"/>
                <a:gd name="T7" fmla="*/ 1 h 21"/>
                <a:gd name="T8" fmla="*/ 5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3"/>
                  </a:moveTo>
                  <a:cubicBezTo>
                    <a:pt x="24" y="18"/>
                    <a:pt x="17" y="21"/>
                    <a:pt x="11" y="20"/>
                  </a:cubicBezTo>
                  <a:cubicBezTo>
                    <a:pt x="4" y="19"/>
                    <a:pt x="0" y="14"/>
                    <a:pt x="1" y="8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5" y="8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Freeform 990">
              <a:extLst>
                <a:ext uri="{FF2B5EF4-FFF2-40B4-BE49-F238E27FC236}">
                  <a16:creationId xmlns:a16="http://schemas.microsoft.com/office/drawing/2014/main" id="{9DC0E060-5043-4F75-8927-1512178E6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686"/>
              <a:ext cx="7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Freeform 991">
              <a:extLst>
                <a:ext uri="{FF2B5EF4-FFF2-40B4-BE49-F238E27FC236}">
                  <a16:creationId xmlns:a16="http://schemas.microsoft.com/office/drawing/2014/main" id="{9B587ED7-C090-4BE8-B372-8FBDCEEC0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88"/>
              <a:ext cx="2" cy="6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Freeform 992">
              <a:extLst>
                <a:ext uri="{FF2B5EF4-FFF2-40B4-BE49-F238E27FC236}">
                  <a16:creationId xmlns:a16="http://schemas.microsoft.com/office/drawing/2014/main" id="{6F57D270-5315-4ACD-A2AA-D5BD71213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28"/>
              <a:ext cx="19" cy="16"/>
            </a:xfrm>
            <a:custGeom>
              <a:avLst/>
              <a:gdLst>
                <a:gd name="T0" fmla="*/ 6 w 33"/>
                <a:gd name="T1" fmla="*/ 4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7"/>
                  </a:moveTo>
                  <a:cubicBezTo>
                    <a:pt x="30" y="23"/>
                    <a:pt x="22" y="27"/>
                    <a:pt x="14" y="26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4"/>
                    <a:pt x="10" y="0"/>
                    <a:pt x="18" y="2"/>
                  </a:cubicBezTo>
                  <a:cubicBezTo>
                    <a:pt x="27" y="3"/>
                    <a:pt x="33" y="10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Freeform 993">
              <a:extLst>
                <a:ext uri="{FF2B5EF4-FFF2-40B4-BE49-F238E27FC236}">
                  <a16:creationId xmlns:a16="http://schemas.microsoft.com/office/drawing/2014/main" id="{BBB0BB9C-CF22-42CA-8C36-E0AD31EAB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30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8"/>
                    <a:pt x="18" y="22"/>
                    <a:pt x="11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Freeform 994">
              <a:extLst>
                <a:ext uri="{FF2B5EF4-FFF2-40B4-BE49-F238E27FC236}">
                  <a16:creationId xmlns:a16="http://schemas.microsoft.com/office/drawing/2014/main" id="{5CA52BDE-BCE6-4AE3-B794-29825EBAE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730"/>
              <a:ext cx="8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Freeform 995">
              <a:extLst>
                <a:ext uri="{FF2B5EF4-FFF2-40B4-BE49-F238E27FC236}">
                  <a16:creationId xmlns:a16="http://schemas.microsoft.com/office/drawing/2014/main" id="{7A4BE5A4-A34F-4675-A87E-2AE51400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33"/>
              <a:ext cx="3" cy="5"/>
            </a:xfrm>
            <a:custGeom>
              <a:avLst/>
              <a:gdLst>
                <a:gd name="T0" fmla="*/ 2 w 4"/>
                <a:gd name="T1" fmla="*/ 0 h 9"/>
                <a:gd name="T2" fmla="*/ 2 w 4"/>
                <a:gd name="T3" fmla="*/ 2 h 9"/>
                <a:gd name="T4" fmla="*/ 2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4"/>
                    <a:pt x="3" y="9"/>
                  </a:cubicBezTo>
                  <a:cubicBezTo>
                    <a:pt x="3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Freeform 996">
              <a:extLst>
                <a:ext uri="{FF2B5EF4-FFF2-40B4-BE49-F238E27FC236}">
                  <a16:creationId xmlns:a16="http://schemas.microsoft.com/office/drawing/2014/main" id="{31E18807-FDF2-4F87-B7C9-2A0862A3E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715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20" y="0"/>
                    <a:pt x="29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7" name="Freeform 997">
              <a:extLst>
                <a:ext uri="{FF2B5EF4-FFF2-40B4-BE49-F238E27FC236}">
                  <a16:creationId xmlns:a16="http://schemas.microsoft.com/office/drawing/2014/main" id="{59DAB10F-6193-4934-A7EA-B0E0B8570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717"/>
              <a:ext cx="16" cy="14"/>
            </a:xfrm>
            <a:custGeom>
              <a:avLst/>
              <a:gdLst>
                <a:gd name="T0" fmla="*/ 6 w 26"/>
                <a:gd name="T1" fmla="*/ 1 h 23"/>
                <a:gd name="T2" fmla="*/ 4 w 26"/>
                <a:gd name="T3" fmla="*/ 5 h 23"/>
                <a:gd name="T4" fmla="*/ 1 w 26"/>
                <a:gd name="T5" fmla="*/ 4 h 23"/>
                <a:gd name="T6" fmla="*/ 2 w 26"/>
                <a:gd name="T7" fmla="*/ 1 h 23"/>
                <a:gd name="T8" fmla="*/ 6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2"/>
                    <a:pt x="3" y="5"/>
                    <a:pt x="9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Freeform 998">
              <a:extLst>
                <a:ext uri="{FF2B5EF4-FFF2-40B4-BE49-F238E27FC236}">
                  <a16:creationId xmlns:a16="http://schemas.microsoft.com/office/drawing/2014/main" id="{1C27FDB6-A669-4D58-B94F-4231C191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714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Freeform 999">
              <a:extLst>
                <a:ext uri="{FF2B5EF4-FFF2-40B4-BE49-F238E27FC236}">
                  <a16:creationId xmlns:a16="http://schemas.microsoft.com/office/drawing/2014/main" id="{79EFE437-135C-46CE-B352-CD00CDF9B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724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0" name="Freeform 1000">
              <a:extLst>
                <a:ext uri="{FF2B5EF4-FFF2-40B4-BE49-F238E27FC236}">
                  <a16:creationId xmlns:a16="http://schemas.microsoft.com/office/drawing/2014/main" id="{D54C5C6C-289F-4034-8B53-F2CBE150E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743"/>
              <a:ext cx="20" cy="17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5 h 30"/>
                <a:gd name="T4" fmla="*/ 1 w 34"/>
                <a:gd name="T5" fmla="*/ 4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5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1" name="Freeform 1001">
              <a:extLst>
                <a:ext uri="{FF2B5EF4-FFF2-40B4-BE49-F238E27FC236}">
                  <a16:creationId xmlns:a16="http://schemas.microsoft.com/office/drawing/2014/main" id="{94461CDB-CCB3-4A5B-8037-4A3517A7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746"/>
              <a:ext cx="16" cy="13"/>
            </a:xfrm>
            <a:custGeom>
              <a:avLst/>
              <a:gdLst>
                <a:gd name="T0" fmla="*/ 6 w 26"/>
                <a:gd name="T1" fmla="*/ 1 h 23"/>
                <a:gd name="T2" fmla="*/ 4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6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2" name="Freeform 1002">
              <a:extLst>
                <a:ext uri="{FF2B5EF4-FFF2-40B4-BE49-F238E27FC236}">
                  <a16:creationId xmlns:a16="http://schemas.microsoft.com/office/drawing/2014/main" id="{A327B6FA-9EBE-4BE4-8FA6-F4FAE4AF3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742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3" name="Freeform 1003">
              <a:extLst>
                <a:ext uri="{FF2B5EF4-FFF2-40B4-BE49-F238E27FC236}">
                  <a16:creationId xmlns:a16="http://schemas.microsoft.com/office/drawing/2014/main" id="{D94EA44E-FC4D-4463-ADA6-2E2B6E95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752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4" name="Freeform 1004">
              <a:extLst>
                <a:ext uri="{FF2B5EF4-FFF2-40B4-BE49-F238E27FC236}">
                  <a16:creationId xmlns:a16="http://schemas.microsoft.com/office/drawing/2014/main" id="{9DC99888-BE74-4268-84D9-05C7A9F8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732"/>
              <a:ext cx="19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5"/>
                  </a:cubicBezTo>
                  <a:cubicBezTo>
                    <a:pt x="14" y="29"/>
                    <a:pt x="5" y="27"/>
                    <a:pt x="3" y="21"/>
                  </a:cubicBezTo>
                  <a:cubicBezTo>
                    <a:pt x="0" y="14"/>
                    <a:pt x="4" y="7"/>
                    <a:pt x="12" y="3"/>
                  </a:cubicBezTo>
                  <a:cubicBezTo>
                    <a:pt x="20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5" name="Freeform 1005">
              <a:extLst>
                <a:ext uri="{FF2B5EF4-FFF2-40B4-BE49-F238E27FC236}">
                  <a16:creationId xmlns:a16="http://schemas.microsoft.com/office/drawing/2014/main" id="{0D4B99EE-6ECB-407D-94E2-A3154F572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735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Freeform 1006">
              <a:extLst>
                <a:ext uri="{FF2B5EF4-FFF2-40B4-BE49-F238E27FC236}">
                  <a16:creationId xmlns:a16="http://schemas.microsoft.com/office/drawing/2014/main" id="{97697696-86A5-4636-A1C0-804E3158D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731"/>
              <a:ext cx="11" cy="7"/>
            </a:xfrm>
            <a:custGeom>
              <a:avLst/>
              <a:gdLst>
                <a:gd name="T0" fmla="*/ 0 w 18"/>
                <a:gd name="T1" fmla="*/ 1 h 11"/>
                <a:gd name="T2" fmla="*/ 4 w 18"/>
                <a:gd name="T3" fmla="*/ 3 h 11"/>
                <a:gd name="T4" fmla="*/ 0 w 18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0" y="5"/>
                  </a:moveTo>
                  <a:cubicBezTo>
                    <a:pt x="0" y="5"/>
                    <a:pt x="13" y="0"/>
                    <a:pt x="18" y="11"/>
                  </a:cubicBezTo>
                  <a:cubicBezTo>
                    <a:pt x="18" y="11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Freeform 1007">
              <a:extLst>
                <a:ext uri="{FF2B5EF4-FFF2-40B4-BE49-F238E27FC236}">
                  <a16:creationId xmlns:a16="http://schemas.microsoft.com/office/drawing/2014/main" id="{E1E29E44-1314-48C9-A0F8-D3FB67E12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741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Freeform 1008">
              <a:extLst>
                <a:ext uri="{FF2B5EF4-FFF2-40B4-BE49-F238E27FC236}">
                  <a16:creationId xmlns:a16="http://schemas.microsoft.com/office/drawing/2014/main" id="{1BD7D655-631A-4FCA-8C7B-A41287448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711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6 h 30"/>
                <a:gd name="T4" fmla="*/ 1 w 34"/>
                <a:gd name="T5" fmla="*/ 5 h 30"/>
                <a:gd name="T6" fmla="*/ 3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2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6" y="27"/>
                    <a:pt x="3" y="21"/>
                  </a:cubicBezTo>
                  <a:cubicBezTo>
                    <a:pt x="0" y="15"/>
                    <a:pt x="5" y="7"/>
                    <a:pt x="13" y="4"/>
                  </a:cubicBezTo>
                  <a:cubicBezTo>
                    <a:pt x="20" y="0"/>
                    <a:pt x="29" y="3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Freeform 1009">
              <a:extLst>
                <a:ext uri="{FF2B5EF4-FFF2-40B4-BE49-F238E27FC236}">
                  <a16:creationId xmlns:a16="http://schemas.microsoft.com/office/drawing/2014/main" id="{6BC8EF87-3B37-48B6-AFE0-F0797A5BC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714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Freeform 1010">
              <a:extLst>
                <a:ext uri="{FF2B5EF4-FFF2-40B4-BE49-F238E27FC236}">
                  <a16:creationId xmlns:a16="http://schemas.microsoft.com/office/drawing/2014/main" id="{85E327D6-0A2B-4F3F-8372-5F246C73E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711"/>
              <a:ext cx="10" cy="5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3" y="0"/>
                    <a:pt x="17" y="10"/>
                  </a:cubicBezTo>
                  <a:cubicBezTo>
                    <a:pt x="17" y="10"/>
                    <a:pt x="11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Freeform 1011">
              <a:extLst>
                <a:ext uri="{FF2B5EF4-FFF2-40B4-BE49-F238E27FC236}">
                  <a16:creationId xmlns:a16="http://schemas.microsoft.com/office/drawing/2014/main" id="{0236F940-BC2F-4A19-9161-76FD45947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721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Freeform 1012">
              <a:extLst>
                <a:ext uri="{FF2B5EF4-FFF2-40B4-BE49-F238E27FC236}">
                  <a16:creationId xmlns:a16="http://schemas.microsoft.com/office/drawing/2014/main" id="{E9E0BD7E-3178-4659-AE1F-098497AE3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71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20" y="0"/>
                    <a:pt x="29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3" name="Freeform 1013">
              <a:extLst>
                <a:ext uri="{FF2B5EF4-FFF2-40B4-BE49-F238E27FC236}">
                  <a16:creationId xmlns:a16="http://schemas.microsoft.com/office/drawing/2014/main" id="{83D5F3BA-C11F-4CDB-A33A-39470F2FC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722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0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Freeform 1014">
              <a:extLst>
                <a:ext uri="{FF2B5EF4-FFF2-40B4-BE49-F238E27FC236}">
                  <a16:creationId xmlns:a16="http://schemas.microsoft.com/office/drawing/2014/main" id="{99101A41-9FCA-4930-B2D3-F93FA53E1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719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0" y="4"/>
                    <a:pt x="12" y="0"/>
                    <a:pt x="17" y="10"/>
                  </a:cubicBezTo>
                  <a:cubicBezTo>
                    <a:pt x="17" y="10"/>
                    <a:pt x="11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Freeform 1015">
              <a:extLst>
                <a:ext uri="{FF2B5EF4-FFF2-40B4-BE49-F238E27FC236}">
                  <a16:creationId xmlns:a16="http://schemas.microsoft.com/office/drawing/2014/main" id="{4B5BB6F3-FF31-4A63-91AB-CBA5EA9B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72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Freeform 1016">
              <a:extLst>
                <a:ext uri="{FF2B5EF4-FFF2-40B4-BE49-F238E27FC236}">
                  <a16:creationId xmlns:a16="http://schemas.microsoft.com/office/drawing/2014/main" id="{5A5A0094-2CA2-4B5C-802D-2ED6D6D3A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94"/>
              <a:ext cx="19" cy="17"/>
            </a:xfrm>
            <a:custGeom>
              <a:avLst/>
              <a:gdLst>
                <a:gd name="T0" fmla="*/ 6 w 33"/>
                <a:gd name="T1" fmla="*/ 4 h 28"/>
                <a:gd name="T2" fmla="*/ 3 w 33"/>
                <a:gd name="T3" fmla="*/ 6 h 28"/>
                <a:gd name="T4" fmla="*/ 1 w 33"/>
                <a:gd name="T5" fmla="*/ 2 h 28"/>
                <a:gd name="T6" fmla="*/ 3 w 33"/>
                <a:gd name="T7" fmla="*/ 1 h 28"/>
                <a:gd name="T8" fmla="*/ 6 w 33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8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1"/>
                    <a:pt x="32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Freeform 1017">
              <a:extLst>
                <a:ext uri="{FF2B5EF4-FFF2-40B4-BE49-F238E27FC236}">
                  <a16:creationId xmlns:a16="http://schemas.microsoft.com/office/drawing/2014/main" id="{F02D1A5C-4F2B-4CBF-B0BE-D4C8A512C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96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3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9" y="0"/>
                    <a:pt x="15" y="2"/>
                  </a:cubicBezTo>
                  <a:cubicBezTo>
                    <a:pt x="21" y="3"/>
                    <a:pt x="26" y="8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Freeform 1018">
              <a:extLst>
                <a:ext uri="{FF2B5EF4-FFF2-40B4-BE49-F238E27FC236}">
                  <a16:creationId xmlns:a16="http://schemas.microsoft.com/office/drawing/2014/main" id="{0717E45D-7D78-496D-9E5F-F2A4AA2F0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696"/>
              <a:ext cx="8" cy="9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3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Freeform 1019">
              <a:extLst>
                <a:ext uri="{FF2B5EF4-FFF2-40B4-BE49-F238E27FC236}">
                  <a16:creationId xmlns:a16="http://schemas.microsoft.com/office/drawing/2014/main" id="{499AA610-6254-427F-85C3-519B5128C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98"/>
              <a:ext cx="3" cy="6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Freeform 1020">
              <a:extLst>
                <a:ext uri="{FF2B5EF4-FFF2-40B4-BE49-F238E27FC236}">
                  <a16:creationId xmlns:a16="http://schemas.microsoft.com/office/drawing/2014/main" id="{07C2D492-4716-41E9-8681-DE1991A59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666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8"/>
                  </a:moveTo>
                  <a:cubicBezTo>
                    <a:pt x="34" y="15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5" y="7"/>
                    <a:pt x="12" y="4"/>
                  </a:cubicBezTo>
                  <a:cubicBezTo>
                    <a:pt x="20" y="0"/>
                    <a:pt x="29" y="2"/>
                    <a:pt x="32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Freeform 1021">
              <a:extLst>
                <a:ext uri="{FF2B5EF4-FFF2-40B4-BE49-F238E27FC236}">
                  <a16:creationId xmlns:a16="http://schemas.microsoft.com/office/drawing/2014/main" id="{9B3AA278-A570-4C1B-925C-D5C9FC67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669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Freeform 1022">
              <a:extLst>
                <a:ext uri="{FF2B5EF4-FFF2-40B4-BE49-F238E27FC236}">
                  <a16:creationId xmlns:a16="http://schemas.microsoft.com/office/drawing/2014/main" id="{912952B3-7C13-4789-A0B3-E0C48233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666"/>
              <a:ext cx="10" cy="5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3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Freeform 1023">
              <a:extLst>
                <a:ext uri="{FF2B5EF4-FFF2-40B4-BE49-F238E27FC236}">
                  <a16:creationId xmlns:a16="http://schemas.microsoft.com/office/drawing/2014/main" id="{E1EC1CD0-117B-454F-8A69-50B08D807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676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2" y="0"/>
                    <a:pt x="0" y="6"/>
                    <a:pt x="6" y="8"/>
                  </a:cubicBezTo>
                  <a:cubicBezTo>
                    <a:pt x="6" y="8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Freeform 1024">
              <a:extLst>
                <a:ext uri="{FF2B5EF4-FFF2-40B4-BE49-F238E27FC236}">
                  <a16:creationId xmlns:a16="http://schemas.microsoft.com/office/drawing/2014/main" id="{D13B7154-FD66-4B59-8CD4-B56D5682A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636"/>
              <a:ext cx="20" cy="17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5 h 30"/>
                <a:gd name="T4" fmla="*/ 1 w 34"/>
                <a:gd name="T5" fmla="*/ 4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5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Freeform 1025">
              <a:extLst>
                <a:ext uri="{FF2B5EF4-FFF2-40B4-BE49-F238E27FC236}">
                  <a16:creationId xmlns:a16="http://schemas.microsoft.com/office/drawing/2014/main" id="{3E6169A2-0037-4AB1-B19C-F86DE4C77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639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Freeform 1026">
              <a:extLst>
                <a:ext uri="{FF2B5EF4-FFF2-40B4-BE49-F238E27FC236}">
                  <a16:creationId xmlns:a16="http://schemas.microsoft.com/office/drawing/2014/main" id="{AB1DCE01-B06D-491C-AAF4-59FBF3D70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635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Freeform 1027">
              <a:extLst>
                <a:ext uri="{FF2B5EF4-FFF2-40B4-BE49-F238E27FC236}">
                  <a16:creationId xmlns:a16="http://schemas.microsoft.com/office/drawing/2014/main" id="{A462D9B2-1EF6-4F7C-B1E7-50325A2E2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164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Freeform 1028">
              <a:extLst>
                <a:ext uri="{FF2B5EF4-FFF2-40B4-BE49-F238E27FC236}">
                  <a16:creationId xmlns:a16="http://schemas.microsoft.com/office/drawing/2014/main" id="{CEB2A58F-D258-4F97-BE7A-7277A8136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660"/>
              <a:ext cx="18" cy="19"/>
            </a:xfrm>
            <a:custGeom>
              <a:avLst/>
              <a:gdLst>
                <a:gd name="T0" fmla="*/ 5 w 32"/>
                <a:gd name="T1" fmla="*/ 1 h 32"/>
                <a:gd name="T2" fmla="*/ 5 w 32"/>
                <a:gd name="T3" fmla="*/ 5 h 32"/>
                <a:gd name="T4" fmla="*/ 1 w 32"/>
                <a:gd name="T5" fmla="*/ 6 h 32"/>
                <a:gd name="T6" fmla="*/ 1 w 32"/>
                <a:gd name="T7" fmla="*/ 1 h 32"/>
                <a:gd name="T8" fmla="*/ 5 w 32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7" y="5"/>
                  </a:moveTo>
                  <a:cubicBezTo>
                    <a:pt x="32" y="10"/>
                    <a:pt x="31" y="19"/>
                    <a:pt x="24" y="25"/>
                  </a:cubicBezTo>
                  <a:cubicBezTo>
                    <a:pt x="18" y="31"/>
                    <a:pt x="10" y="32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4" y="1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9" name="Freeform 1029">
              <a:extLst>
                <a:ext uri="{FF2B5EF4-FFF2-40B4-BE49-F238E27FC236}">
                  <a16:creationId xmlns:a16="http://schemas.microsoft.com/office/drawing/2014/main" id="{6CEA2E7E-106C-4F15-AF50-D8F03B70E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663"/>
              <a:ext cx="14" cy="14"/>
            </a:xfrm>
            <a:custGeom>
              <a:avLst/>
              <a:gdLst>
                <a:gd name="T0" fmla="*/ 4 w 25"/>
                <a:gd name="T1" fmla="*/ 1 h 25"/>
                <a:gd name="T2" fmla="*/ 3 w 25"/>
                <a:gd name="T3" fmla="*/ 3 h 25"/>
                <a:gd name="T4" fmla="*/ 1 w 25"/>
                <a:gd name="T5" fmla="*/ 4 h 25"/>
                <a:gd name="T6" fmla="*/ 1 w 25"/>
                <a:gd name="T7" fmla="*/ 1 h 25"/>
                <a:gd name="T8" fmla="*/ 4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4"/>
                  </a:moveTo>
                  <a:cubicBezTo>
                    <a:pt x="25" y="8"/>
                    <a:pt x="24" y="15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0"/>
                    <a:pt x="6" y="6"/>
                  </a:cubicBezTo>
                  <a:cubicBezTo>
                    <a:pt x="11" y="1"/>
                    <a:pt x="18" y="0"/>
                    <a:pt x="21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Freeform 1030">
              <a:extLst>
                <a:ext uri="{FF2B5EF4-FFF2-40B4-BE49-F238E27FC236}">
                  <a16:creationId xmlns:a16="http://schemas.microsoft.com/office/drawing/2014/main" id="{3B1168C2-C669-479B-8E51-507DD3811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659"/>
              <a:ext cx="10" cy="5"/>
            </a:xfrm>
            <a:custGeom>
              <a:avLst/>
              <a:gdLst>
                <a:gd name="T0" fmla="*/ 0 w 18"/>
                <a:gd name="T1" fmla="*/ 2 h 9"/>
                <a:gd name="T2" fmla="*/ 3 w 18"/>
                <a:gd name="T3" fmla="*/ 1 h 9"/>
                <a:gd name="T4" fmla="*/ 0 w 18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8"/>
                  </a:cubicBezTo>
                  <a:cubicBezTo>
                    <a:pt x="18" y="8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Freeform 1031">
              <a:extLst>
                <a:ext uri="{FF2B5EF4-FFF2-40B4-BE49-F238E27FC236}">
                  <a16:creationId xmlns:a16="http://schemas.microsoft.com/office/drawing/2014/main" id="{E54F492F-34EE-48D4-AD6B-A8F6891D8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672"/>
              <a:ext cx="5" cy="4"/>
            </a:xfrm>
            <a:custGeom>
              <a:avLst/>
              <a:gdLst>
                <a:gd name="T0" fmla="*/ 0 w 8"/>
                <a:gd name="T1" fmla="*/ 0 h 7"/>
                <a:gd name="T2" fmla="*/ 2 w 8"/>
                <a:gd name="T3" fmla="*/ 1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1" y="6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Freeform 1032">
              <a:extLst>
                <a:ext uri="{FF2B5EF4-FFF2-40B4-BE49-F238E27FC236}">
                  <a16:creationId xmlns:a16="http://schemas.microsoft.com/office/drawing/2014/main" id="{92E640A5-CC17-466F-B349-38E015C69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685"/>
              <a:ext cx="19" cy="17"/>
            </a:xfrm>
            <a:custGeom>
              <a:avLst/>
              <a:gdLst>
                <a:gd name="T0" fmla="*/ 6 w 33"/>
                <a:gd name="T1" fmla="*/ 1 h 29"/>
                <a:gd name="T2" fmla="*/ 5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9" y="5"/>
                  </a:moveTo>
                  <a:cubicBezTo>
                    <a:pt x="33" y="11"/>
                    <a:pt x="31" y="19"/>
                    <a:pt x="24" y="24"/>
                  </a:cubicBezTo>
                  <a:cubicBezTo>
                    <a:pt x="17" y="29"/>
                    <a:pt x="8" y="29"/>
                    <a:pt x="4" y="24"/>
                  </a:cubicBezTo>
                  <a:cubicBezTo>
                    <a:pt x="0" y="18"/>
                    <a:pt x="3" y="10"/>
                    <a:pt x="10" y="5"/>
                  </a:cubicBezTo>
                  <a:cubicBezTo>
                    <a:pt x="17" y="0"/>
                    <a:pt x="25" y="0"/>
                    <a:pt x="29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Freeform 1033">
              <a:extLst>
                <a:ext uri="{FF2B5EF4-FFF2-40B4-BE49-F238E27FC236}">
                  <a16:creationId xmlns:a16="http://schemas.microsoft.com/office/drawing/2014/main" id="{8593CBCA-A0D0-465A-95E8-426D47CD7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687"/>
              <a:ext cx="15" cy="14"/>
            </a:xfrm>
            <a:custGeom>
              <a:avLst/>
              <a:gdLst>
                <a:gd name="T0" fmla="*/ 5 w 25"/>
                <a:gd name="T1" fmla="*/ 1 h 24"/>
                <a:gd name="T2" fmla="*/ 4 w 25"/>
                <a:gd name="T3" fmla="*/ 4 h 24"/>
                <a:gd name="T4" fmla="*/ 1 w 25"/>
                <a:gd name="T5" fmla="*/ 4 h 24"/>
                <a:gd name="T6" fmla="*/ 1 w 25"/>
                <a:gd name="T7" fmla="*/ 1 h 24"/>
                <a:gd name="T8" fmla="*/ 5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2" y="5"/>
                  </a:moveTo>
                  <a:cubicBezTo>
                    <a:pt x="25" y="9"/>
                    <a:pt x="23" y="16"/>
                    <a:pt x="18" y="20"/>
                  </a:cubicBezTo>
                  <a:cubicBezTo>
                    <a:pt x="13" y="24"/>
                    <a:pt x="6" y="23"/>
                    <a:pt x="3" y="19"/>
                  </a:cubicBezTo>
                  <a:cubicBezTo>
                    <a:pt x="0" y="15"/>
                    <a:pt x="1" y="8"/>
                    <a:pt x="7" y="4"/>
                  </a:cubicBezTo>
                  <a:cubicBezTo>
                    <a:pt x="12" y="0"/>
                    <a:pt x="19" y="1"/>
                    <a:pt x="22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4" name="Freeform 1034">
              <a:extLst>
                <a:ext uri="{FF2B5EF4-FFF2-40B4-BE49-F238E27FC236}">
                  <a16:creationId xmlns:a16="http://schemas.microsoft.com/office/drawing/2014/main" id="{D1F52185-AE8D-4C94-83E5-1BD6BAB83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683"/>
              <a:ext cx="11" cy="5"/>
            </a:xfrm>
            <a:custGeom>
              <a:avLst/>
              <a:gdLst>
                <a:gd name="T0" fmla="*/ 0 w 18"/>
                <a:gd name="T1" fmla="*/ 1 h 9"/>
                <a:gd name="T2" fmla="*/ 4 w 18"/>
                <a:gd name="T3" fmla="*/ 2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7"/>
                  </a:moveTo>
                  <a:cubicBezTo>
                    <a:pt x="0" y="7"/>
                    <a:pt x="11" y="0"/>
                    <a:pt x="18" y="9"/>
                  </a:cubicBezTo>
                  <a:cubicBezTo>
                    <a:pt x="18" y="9"/>
                    <a:pt x="11" y="3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5" name="Freeform 1035">
              <a:extLst>
                <a:ext uri="{FF2B5EF4-FFF2-40B4-BE49-F238E27FC236}">
                  <a16:creationId xmlns:a16="http://schemas.microsoft.com/office/drawing/2014/main" id="{4AA21673-2CD5-477B-8FAE-D5C28CC90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695"/>
              <a:ext cx="3" cy="5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2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0"/>
                    <a:pt x="0" y="6"/>
                    <a:pt x="6" y="8"/>
                  </a:cubicBezTo>
                  <a:cubicBezTo>
                    <a:pt x="6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6" name="Freeform 1036">
              <a:extLst>
                <a:ext uri="{FF2B5EF4-FFF2-40B4-BE49-F238E27FC236}">
                  <a16:creationId xmlns:a16="http://schemas.microsoft.com/office/drawing/2014/main" id="{7A345206-BF13-4A3B-A254-8BDA0E598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693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9" y="2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7" name="Freeform 1037">
              <a:extLst>
                <a:ext uri="{FF2B5EF4-FFF2-40B4-BE49-F238E27FC236}">
                  <a16:creationId xmlns:a16="http://schemas.microsoft.com/office/drawing/2014/main" id="{763F801F-818C-4804-A7BD-A6E9EAC0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695"/>
              <a:ext cx="15" cy="14"/>
            </a:xfrm>
            <a:custGeom>
              <a:avLst/>
              <a:gdLst>
                <a:gd name="T0" fmla="*/ 4 w 27"/>
                <a:gd name="T1" fmla="*/ 1 h 23"/>
                <a:gd name="T2" fmla="*/ 3 w 27"/>
                <a:gd name="T3" fmla="*/ 5 h 23"/>
                <a:gd name="T4" fmla="*/ 1 w 27"/>
                <a:gd name="T5" fmla="*/ 4 h 23"/>
                <a:gd name="T6" fmla="*/ 2 w 27"/>
                <a:gd name="T7" fmla="*/ 1 h 23"/>
                <a:gd name="T8" fmla="*/ 4 w 27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7"/>
                  </a:moveTo>
                  <a:cubicBezTo>
                    <a:pt x="27" y="12"/>
                    <a:pt x="23" y="18"/>
                    <a:pt x="17" y="21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Freeform 1038">
              <a:extLst>
                <a:ext uri="{FF2B5EF4-FFF2-40B4-BE49-F238E27FC236}">
                  <a16:creationId xmlns:a16="http://schemas.microsoft.com/office/drawing/2014/main" id="{E83CDBE2-47C8-454B-8417-63645AD85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1693"/>
              <a:ext cx="9" cy="5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Freeform 1039">
              <a:extLst>
                <a:ext uri="{FF2B5EF4-FFF2-40B4-BE49-F238E27FC236}">
                  <a16:creationId xmlns:a16="http://schemas.microsoft.com/office/drawing/2014/main" id="{35BBB025-6ED7-4C62-A569-2E9557091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702"/>
              <a:ext cx="4" cy="5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Freeform 1040">
              <a:extLst>
                <a:ext uri="{FF2B5EF4-FFF2-40B4-BE49-F238E27FC236}">
                  <a16:creationId xmlns:a16="http://schemas.microsoft.com/office/drawing/2014/main" id="{D22279FA-5F60-46EE-BBAC-516FAECE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661"/>
              <a:ext cx="18" cy="20"/>
            </a:xfrm>
            <a:custGeom>
              <a:avLst/>
              <a:gdLst>
                <a:gd name="T0" fmla="*/ 5 w 30"/>
                <a:gd name="T1" fmla="*/ 1 h 34"/>
                <a:gd name="T2" fmla="*/ 5 w 30"/>
                <a:gd name="T3" fmla="*/ 5 h 34"/>
                <a:gd name="T4" fmla="*/ 1 w 30"/>
                <a:gd name="T5" fmla="*/ 6 h 34"/>
                <a:gd name="T6" fmla="*/ 1 w 30"/>
                <a:gd name="T7" fmla="*/ 2 h 34"/>
                <a:gd name="T8" fmla="*/ 5 w 30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4" y="4"/>
                  </a:moveTo>
                  <a:cubicBezTo>
                    <a:pt x="29" y="8"/>
                    <a:pt x="30" y="17"/>
                    <a:pt x="25" y="24"/>
                  </a:cubicBezTo>
                  <a:cubicBezTo>
                    <a:pt x="20" y="31"/>
                    <a:pt x="11" y="34"/>
                    <a:pt x="6" y="30"/>
                  </a:cubicBezTo>
                  <a:cubicBezTo>
                    <a:pt x="0" y="26"/>
                    <a:pt x="0" y="17"/>
                    <a:pt x="5" y="10"/>
                  </a:cubicBezTo>
                  <a:cubicBezTo>
                    <a:pt x="10" y="3"/>
                    <a:pt x="18" y="0"/>
                    <a:pt x="24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Freeform 1041">
              <a:extLst>
                <a:ext uri="{FF2B5EF4-FFF2-40B4-BE49-F238E27FC236}">
                  <a16:creationId xmlns:a16="http://schemas.microsoft.com/office/drawing/2014/main" id="{0DCE0ED2-1269-4501-ABFB-DC0BF38BF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64"/>
              <a:ext cx="14" cy="16"/>
            </a:xfrm>
            <a:custGeom>
              <a:avLst/>
              <a:gdLst>
                <a:gd name="T0" fmla="*/ 4 w 24"/>
                <a:gd name="T1" fmla="*/ 1 h 26"/>
                <a:gd name="T2" fmla="*/ 4 w 24"/>
                <a:gd name="T3" fmla="*/ 4 h 26"/>
                <a:gd name="T4" fmla="*/ 1 w 24"/>
                <a:gd name="T5" fmla="*/ 6 h 26"/>
                <a:gd name="T6" fmla="*/ 1 w 24"/>
                <a:gd name="T7" fmla="*/ 1 h 26"/>
                <a:gd name="T8" fmla="*/ 4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9" y="26"/>
                    <a:pt x="5" y="22"/>
                  </a:cubicBezTo>
                  <a:cubicBezTo>
                    <a:pt x="1" y="19"/>
                    <a:pt x="0" y="12"/>
                    <a:pt x="4" y="7"/>
                  </a:cubicBezTo>
                  <a:cubicBezTo>
                    <a:pt x="8" y="2"/>
                    <a:pt x="15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Freeform 1042">
              <a:extLst>
                <a:ext uri="{FF2B5EF4-FFF2-40B4-BE49-F238E27FC236}">
                  <a16:creationId xmlns:a16="http://schemas.microsoft.com/office/drawing/2014/main" id="{D7F12CD6-015D-4B61-84CA-772085B24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660"/>
              <a:ext cx="10" cy="6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9" y="0"/>
                    <a:pt x="18" y="6"/>
                  </a:cubicBezTo>
                  <a:cubicBezTo>
                    <a:pt x="18" y="6"/>
                    <a:pt x="9" y="2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Freeform 1043">
              <a:extLst>
                <a:ext uri="{FF2B5EF4-FFF2-40B4-BE49-F238E27FC236}">
                  <a16:creationId xmlns:a16="http://schemas.microsoft.com/office/drawing/2014/main" id="{6ECB6537-7DEE-46F4-995A-F431EC003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675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Freeform 1044">
              <a:extLst>
                <a:ext uri="{FF2B5EF4-FFF2-40B4-BE49-F238E27FC236}">
                  <a16:creationId xmlns:a16="http://schemas.microsoft.com/office/drawing/2014/main" id="{F7140661-E5BC-46E6-858E-CFFFB8F2F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632"/>
              <a:ext cx="17" cy="20"/>
            </a:xfrm>
            <a:custGeom>
              <a:avLst/>
              <a:gdLst>
                <a:gd name="T0" fmla="*/ 5 w 29"/>
                <a:gd name="T1" fmla="*/ 1 h 34"/>
                <a:gd name="T2" fmla="*/ 5 w 29"/>
                <a:gd name="T3" fmla="*/ 5 h 34"/>
                <a:gd name="T4" fmla="*/ 1 w 29"/>
                <a:gd name="T5" fmla="*/ 6 h 34"/>
                <a:gd name="T6" fmla="*/ 1 w 29"/>
                <a:gd name="T7" fmla="*/ 2 h 34"/>
                <a:gd name="T8" fmla="*/ 5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4"/>
                  </a:moveTo>
                  <a:cubicBezTo>
                    <a:pt x="28" y="7"/>
                    <a:pt x="29" y="16"/>
                    <a:pt x="25" y="23"/>
                  </a:cubicBezTo>
                  <a:cubicBezTo>
                    <a:pt x="21" y="31"/>
                    <a:pt x="12" y="34"/>
                    <a:pt x="7" y="30"/>
                  </a:cubicBezTo>
                  <a:cubicBezTo>
                    <a:pt x="1" y="27"/>
                    <a:pt x="0" y="18"/>
                    <a:pt x="4" y="11"/>
                  </a:cubicBezTo>
                  <a:cubicBezTo>
                    <a:pt x="8" y="4"/>
                    <a:pt x="16" y="0"/>
                    <a:pt x="22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Freeform 1045">
              <a:extLst>
                <a:ext uri="{FF2B5EF4-FFF2-40B4-BE49-F238E27FC236}">
                  <a16:creationId xmlns:a16="http://schemas.microsoft.com/office/drawing/2014/main" id="{62EEFBA3-2041-4BCF-8090-80280C401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635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4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8" y="3"/>
                  </a:moveTo>
                  <a:cubicBezTo>
                    <a:pt x="22" y="5"/>
                    <a:pt x="23" y="12"/>
                    <a:pt x="20" y="18"/>
                  </a:cubicBezTo>
                  <a:cubicBezTo>
                    <a:pt x="17" y="23"/>
                    <a:pt x="10" y="26"/>
                    <a:pt x="6" y="23"/>
                  </a:cubicBezTo>
                  <a:cubicBezTo>
                    <a:pt x="1" y="21"/>
                    <a:pt x="0" y="14"/>
                    <a:pt x="3" y="8"/>
                  </a:cubicBezTo>
                  <a:cubicBezTo>
                    <a:pt x="6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Freeform 1046">
              <a:extLst>
                <a:ext uri="{FF2B5EF4-FFF2-40B4-BE49-F238E27FC236}">
                  <a16:creationId xmlns:a16="http://schemas.microsoft.com/office/drawing/2014/main" id="{DA427F7B-BE5F-468D-A840-18B3A350B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31"/>
              <a:ext cx="10" cy="7"/>
            </a:xfrm>
            <a:custGeom>
              <a:avLst/>
              <a:gdLst>
                <a:gd name="T0" fmla="*/ 0 w 17"/>
                <a:gd name="T1" fmla="*/ 3 h 11"/>
                <a:gd name="T2" fmla="*/ 4 w 17"/>
                <a:gd name="T3" fmla="*/ 1 h 11"/>
                <a:gd name="T4" fmla="*/ 0 w 17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5"/>
                  </a:cubicBezTo>
                  <a:cubicBezTo>
                    <a:pt x="17" y="5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Freeform 1047">
              <a:extLst>
                <a:ext uri="{FF2B5EF4-FFF2-40B4-BE49-F238E27FC236}">
                  <a16:creationId xmlns:a16="http://schemas.microsoft.com/office/drawing/2014/main" id="{265566CB-7A24-4E7B-B472-6E710812F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46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Freeform 1048">
              <a:extLst>
                <a:ext uri="{FF2B5EF4-FFF2-40B4-BE49-F238E27FC236}">
                  <a16:creationId xmlns:a16="http://schemas.microsoft.com/office/drawing/2014/main" id="{89A0AE3E-236D-416D-A12B-5E9F73C56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624"/>
              <a:ext cx="17" cy="19"/>
            </a:xfrm>
            <a:custGeom>
              <a:avLst/>
              <a:gdLst>
                <a:gd name="T0" fmla="*/ 5 w 29"/>
                <a:gd name="T1" fmla="*/ 1 h 34"/>
                <a:gd name="T2" fmla="*/ 5 w 29"/>
                <a:gd name="T3" fmla="*/ 4 h 34"/>
                <a:gd name="T4" fmla="*/ 1 w 29"/>
                <a:gd name="T5" fmla="*/ 6 h 34"/>
                <a:gd name="T6" fmla="*/ 1 w 29"/>
                <a:gd name="T7" fmla="*/ 2 h 34"/>
                <a:gd name="T8" fmla="*/ 5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3"/>
                  </a:moveTo>
                  <a:cubicBezTo>
                    <a:pt x="28" y="7"/>
                    <a:pt x="29" y="15"/>
                    <a:pt x="25" y="23"/>
                  </a:cubicBezTo>
                  <a:cubicBezTo>
                    <a:pt x="21" y="30"/>
                    <a:pt x="13" y="34"/>
                    <a:pt x="7" y="30"/>
                  </a:cubicBezTo>
                  <a:cubicBezTo>
                    <a:pt x="1" y="27"/>
                    <a:pt x="0" y="18"/>
                    <a:pt x="4" y="11"/>
                  </a:cubicBezTo>
                  <a:cubicBezTo>
                    <a:pt x="8" y="4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Freeform 1049">
              <a:extLst>
                <a:ext uri="{FF2B5EF4-FFF2-40B4-BE49-F238E27FC236}">
                  <a16:creationId xmlns:a16="http://schemas.microsoft.com/office/drawing/2014/main" id="{6AEF7205-65B3-440C-9B90-78FE57D3D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627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4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5"/>
                    <a:pt x="23" y="12"/>
                    <a:pt x="20" y="18"/>
                  </a:cubicBezTo>
                  <a:cubicBezTo>
                    <a:pt x="17" y="23"/>
                    <a:pt x="11" y="26"/>
                    <a:pt x="6" y="23"/>
                  </a:cubicBezTo>
                  <a:cubicBezTo>
                    <a:pt x="1" y="21"/>
                    <a:pt x="0" y="14"/>
                    <a:pt x="3" y="8"/>
                  </a:cubicBezTo>
                  <a:cubicBezTo>
                    <a:pt x="6" y="2"/>
                    <a:pt x="13" y="0"/>
                    <a:pt x="1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Freeform 1050">
              <a:extLst>
                <a:ext uri="{FF2B5EF4-FFF2-40B4-BE49-F238E27FC236}">
                  <a16:creationId xmlns:a16="http://schemas.microsoft.com/office/drawing/2014/main" id="{94760C19-AFD3-40E4-A177-1AC824449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623"/>
              <a:ext cx="10" cy="6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5"/>
                  </a:cubicBezTo>
                  <a:cubicBezTo>
                    <a:pt x="17" y="5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Freeform 1051">
              <a:extLst>
                <a:ext uri="{FF2B5EF4-FFF2-40B4-BE49-F238E27FC236}">
                  <a16:creationId xmlns:a16="http://schemas.microsoft.com/office/drawing/2014/main" id="{F95695D1-62CE-415E-92DB-0184E3964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638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4"/>
                  </a:cubicBezTo>
                  <a:cubicBezTo>
                    <a:pt x="9" y="4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Freeform 1052">
              <a:extLst>
                <a:ext uri="{FF2B5EF4-FFF2-40B4-BE49-F238E27FC236}">
                  <a16:creationId xmlns:a16="http://schemas.microsoft.com/office/drawing/2014/main" id="{27C09340-AB06-47EA-AB4D-E1DA81563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601"/>
              <a:ext cx="17" cy="20"/>
            </a:xfrm>
            <a:custGeom>
              <a:avLst/>
              <a:gdLst>
                <a:gd name="T0" fmla="*/ 1 w 30"/>
                <a:gd name="T1" fmla="*/ 1 h 33"/>
                <a:gd name="T2" fmla="*/ 5 w 30"/>
                <a:gd name="T3" fmla="*/ 2 h 33"/>
                <a:gd name="T4" fmla="*/ 5 w 30"/>
                <a:gd name="T5" fmla="*/ 7 h 33"/>
                <a:gd name="T6" fmla="*/ 1 w 30"/>
                <a:gd name="T7" fmla="*/ 5 h 33"/>
                <a:gd name="T8" fmla="*/ 1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6" y="4"/>
                  </a:moveTo>
                  <a:cubicBezTo>
                    <a:pt x="11" y="0"/>
                    <a:pt x="20" y="2"/>
                    <a:pt x="25" y="9"/>
                  </a:cubicBezTo>
                  <a:cubicBezTo>
                    <a:pt x="30" y="16"/>
                    <a:pt x="30" y="25"/>
                    <a:pt x="24" y="29"/>
                  </a:cubicBezTo>
                  <a:cubicBezTo>
                    <a:pt x="19" y="33"/>
                    <a:pt x="10" y="30"/>
                    <a:pt x="5" y="23"/>
                  </a:cubicBezTo>
                  <a:cubicBezTo>
                    <a:pt x="0" y="16"/>
                    <a:pt x="0" y="8"/>
                    <a:pt x="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Freeform 1053">
              <a:extLst>
                <a:ext uri="{FF2B5EF4-FFF2-40B4-BE49-F238E27FC236}">
                  <a16:creationId xmlns:a16="http://schemas.microsoft.com/office/drawing/2014/main" id="{0E3AFA07-9221-447A-9C42-872403FFD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604"/>
              <a:ext cx="13" cy="15"/>
            </a:xfrm>
            <a:custGeom>
              <a:avLst/>
              <a:gdLst>
                <a:gd name="T0" fmla="*/ 1 w 23"/>
                <a:gd name="T1" fmla="*/ 1 h 25"/>
                <a:gd name="T2" fmla="*/ 3 w 23"/>
                <a:gd name="T3" fmla="*/ 1 h 25"/>
                <a:gd name="T4" fmla="*/ 3 w 23"/>
                <a:gd name="T5" fmla="*/ 5 h 25"/>
                <a:gd name="T6" fmla="*/ 1 w 23"/>
                <a:gd name="T7" fmla="*/ 4 h 25"/>
                <a:gd name="T8" fmla="*/ 1 w 23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4" y="3"/>
                  </a:moveTo>
                  <a:cubicBezTo>
                    <a:pt x="9" y="0"/>
                    <a:pt x="15" y="1"/>
                    <a:pt x="19" y="7"/>
                  </a:cubicBezTo>
                  <a:cubicBezTo>
                    <a:pt x="23" y="12"/>
                    <a:pt x="23" y="19"/>
                    <a:pt x="18" y="22"/>
                  </a:cubicBezTo>
                  <a:cubicBezTo>
                    <a:pt x="14" y="25"/>
                    <a:pt x="7" y="24"/>
                    <a:pt x="4" y="18"/>
                  </a:cubicBezTo>
                  <a:cubicBezTo>
                    <a:pt x="0" y="13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Freeform 1054">
              <a:extLst>
                <a:ext uri="{FF2B5EF4-FFF2-40B4-BE49-F238E27FC236}">
                  <a16:creationId xmlns:a16="http://schemas.microsoft.com/office/drawing/2014/main" id="{B415E306-A5C8-4838-BB4B-103A16612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604"/>
              <a:ext cx="4" cy="10"/>
            </a:xfrm>
            <a:custGeom>
              <a:avLst/>
              <a:gdLst>
                <a:gd name="T0" fmla="*/ 1 w 8"/>
                <a:gd name="T1" fmla="*/ 3 h 18"/>
                <a:gd name="T2" fmla="*/ 1 w 8"/>
                <a:gd name="T3" fmla="*/ 0 h 18"/>
                <a:gd name="T4" fmla="*/ 1 w 8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7" y="18"/>
                  </a:moveTo>
                  <a:cubicBezTo>
                    <a:pt x="7" y="18"/>
                    <a:pt x="0" y="7"/>
                    <a:pt x="8" y="0"/>
                  </a:cubicBezTo>
                  <a:cubicBezTo>
                    <a:pt x="8" y="0"/>
                    <a:pt x="2" y="7"/>
                    <a:pt x="7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Freeform 1055">
              <a:extLst>
                <a:ext uri="{FF2B5EF4-FFF2-40B4-BE49-F238E27FC236}">
                  <a16:creationId xmlns:a16="http://schemas.microsoft.com/office/drawing/2014/main" id="{9BAA8C67-443D-47F4-9B85-4E26D0DD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614"/>
              <a:ext cx="4" cy="4"/>
            </a:xfrm>
            <a:custGeom>
              <a:avLst/>
              <a:gdLst>
                <a:gd name="T0" fmla="*/ 0 w 7"/>
                <a:gd name="T1" fmla="*/ 2 h 6"/>
                <a:gd name="T2" fmla="*/ 1 w 7"/>
                <a:gd name="T3" fmla="*/ 0 h 6"/>
                <a:gd name="T4" fmla="*/ 0 w 7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6" y="6"/>
                    <a:pt x="7" y="0"/>
                  </a:cubicBezTo>
                  <a:cubicBezTo>
                    <a:pt x="7" y="0"/>
                    <a:pt x="5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Freeform 1056">
              <a:extLst>
                <a:ext uri="{FF2B5EF4-FFF2-40B4-BE49-F238E27FC236}">
                  <a16:creationId xmlns:a16="http://schemas.microsoft.com/office/drawing/2014/main" id="{9BE58218-AE01-409F-997A-0FF6F79A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76"/>
              <a:ext cx="17" cy="20"/>
            </a:xfrm>
            <a:custGeom>
              <a:avLst/>
              <a:gdLst>
                <a:gd name="T0" fmla="*/ 5 w 30"/>
                <a:gd name="T1" fmla="*/ 6 h 33"/>
                <a:gd name="T2" fmla="*/ 1 w 30"/>
                <a:gd name="T3" fmla="*/ 5 h 33"/>
                <a:gd name="T4" fmla="*/ 1 w 30"/>
                <a:gd name="T5" fmla="*/ 1 h 33"/>
                <a:gd name="T6" fmla="*/ 5 w 30"/>
                <a:gd name="T7" fmla="*/ 2 h 33"/>
                <a:gd name="T8" fmla="*/ 5 w 30"/>
                <a:gd name="T9" fmla="*/ 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28"/>
                  </a:moveTo>
                  <a:cubicBezTo>
                    <a:pt x="19" y="33"/>
                    <a:pt x="11" y="31"/>
                    <a:pt x="5" y="24"/>
                  </a:cubicBezTo>
                  <a:cubicBezTo>
                    <a:pt x="0" y="17"/>
                    <a:pt x="0" y="8"/>
                    <a:pt x="5" y="4"/>
                  </a:cubicBezTo>
                  <a:cubicBezTo>
                    <a:pt x="10" y="0"/>
                    <a:pt x="19" y="2"/>
                    <a:pt x="24" y="9"/>
                  </a:cubicBezTo>
                  <a:cubicBezTo>
                    <a:pt x="30" y="15"/>
                    <a:pt x="30" y="24"/>
                    <a:pt x="24" y="2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Freeform 1057">
              <a:extLst>
                <a:ext uri="{FF2B5EF4-FFF2-40B4-BE49-F238E27FC236}">
                  <a16:creationId xmlns:a16="http://schemas.microsoft.com/office/drawing/2014/main" id="{9BADBDCA-AD2C-4067-A7C0-91B3208AA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77"/>
              <a:ext cx="13" cy="16"/>
            </a:xfrm>
            <a:custGeom>
              <a:avLst/>
              <a:gdLst>
                <a:gd name="T0" fmla="*/ 3 w 23"/>
                <a:gd name="T1" fmla="*/ 6 h 26"/>
                <a:gd name="T2" fmla="*/ 1 w 23"/>
                <a:gd name="T3" fmla="*/ 4 h 26"/>
                <a:gd name="T4" fmla="*/ 1 w 23"/>
                <a:gd name="T5" fmla="*/ 1 h 26"/>
                <a:gd name="T6" fmla="*/ 3 w 23"/>
                <a:gd name="T7" fmla="*/ 1 h 26"/>
                <a:gd name="T8" fmla="*/ 3 w 23"/>
                <a:gd name="T9" fmla="*/ 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9" y="22"/>
                  </a:moveTo>
                  <a:cubicBezTo>
                    <a:pt x="15" y="26"/>
                    <a:pt x="8" y="24"/>
                    <a:pt x="4" y="19"/>
                  </a:cubicBezTo>
                  <a:cubicBezTo>
                    <a:pt x="0" y="14"/>
                    <a:pt x="0" y="7"/>
                    <a:pt x="4" y="4"/>
                  </a:cubicBezTo>
                  <a:cubicBezTo>
                    <a:pt x="8" y="0"/>
                    <a:pt x="15" y="2"/>
                    <a:pt x="19" y="7"/>
                  </a:cubicBezTo>
                  <a:cubicBezTo>
                    <a:pt x="23" y="12"/>
                    <a:pt x="23" y="19"/>
                    <a:pt x="19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Freeform 1058">
              <a:extLst>
                <a:ext uri="{FF2B5EF4-FFF2-40B4-BE49-F238E27FC236}">
                  <a16:creationId xmlns:a16="http://schemas.microsoft.com/office/drawing/2014/main" id="{228B9564-D929-4ECE-9E4D-D6AD33F4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582"/>
              <a:ext cx="4" cy="11"/>
            </a:xfrm>
            <a:custGeom>
              <a:avLst/>
              <a:gdLst>
                <a:gd name="T0" fmla="*/ 1 w 8"/>
                <a:gd name="T1" fmla="*/ 0 h 18"/>
                <a:gd name="T2" fmla="*/ 0 w 8"/>
                <a:gd name="T3" fmla="*/ 4 h 18"/>
                <a:gd name="T4" fmla="*/ 1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0"/>
                    <a:pt x="8" y="11"/>
                    <a:pt x="0" y="18"/>
                  </a:cubicBezTo>
                  <a:cubicBezTo>
                    <a:pt x="0" y="18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Freeform 1059">
              <a:extLst>
                <a:ext uri="{FF2B5EF4-FFF2-40B4-BE49-F238E27FC236}">
                  <a16:creationId xmlns:a16="http://schemas.microsoft.com/office/drawing/2014/main" id="{B33CBD2A-5CF8-4C5A-A344-9E2D4ABBE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579"/>
              <a:ext cx="4" cy="4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1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0" y="1"/>
                    <a:pt x="0" y="7"/>
                  </a:cubicBezTo>
                  <a:cubicBezTo>
                    <a:pt x="0" y="7"/>
                    <a:pt x="1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Freeform 1060">
              <a:extLst>
                <a:ext uri="{FF2B5EF4-FFF2-40B4-BE49-F238E27FC236}">
                  <a16:creationId xmlns:a16="http://schemas.microsoft.com/office/drawing/2014/main" id="{09F9B15E-2B6F-4C3F-B767-20ADF12F0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46"/>
              <a:ext cx="17" cy="20"/>
            </a:xfrm>
            <a:custGeom>
              <a:avLst/>
              <a:gdLst>
                <a:gd name="T0" fmla="*/ 5 w 29"/>
                <a:gd name="T1" fmla="*/ 7 h 33"/>
                <a:gd name="T2" fmla="*/ 1 w 29"/>
                <a:gd name="T3" fmla="*/ 5 h 33"/>
                <a:gd name="T4" fmla="*/ 1 w 29"/>
                <a:gd name="T5" fmla="*/ 1 h 33"/>
                <a:gd name="T6" fmla="*/ 5 w 29"/>
                <a:gd name="T7" fmla="*/ 2 h 33"/>
                <a:gd name="T8" fmla="*/ 5 w 29"/>
                <a:gd name="T9" fmla="*/ 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4" y="29"/>
                  </a:moveTo>
                  <a:cubicBezTo>
                    <a:pt x="19" y="33"/>
                    <a:pt x="10" y="31"/>
                    <a:pt x="5" y="24"/>
                  </a:cubicBezTo>
                  <a:cubicBezTo>
                    <a:pt x="0" y="17"/>
                    <a:pt x="0" y="9"/>
                    <a:pt x="5" y="4"/>
                  </a:cubicBezTo>
                  <a:cubicBezTo>
                    <a:pt x="10" y="0"/>
                    <a:pt x="19" y="2"/>
                    <a:pt x="24" y="9"/>
                  </a:cubicBezTo>
                  <a:cubicBezTo>
                    <a:pt x="29" y="16"/>
                    <a:pt x="29" y="25"/>
                    <a:pt x="24" y="2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Freeform 1061">
              <a:extLst>
                <a:ext uri="{FF2B5EF4-FFF2-40B4-BE49-F238E27FC236}">
                  <a16:creationId xmlns:a16="http://schemas.microsoft.com/office/drawing/2014/main" id="{A0CA7955-ABB1-48F2-A43A-3B2325BBD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48"/>
              <a:ext cx="14" cy="15"/>
            </a:xfrm>
            <a:custGeom>
              <a:avLst/>
              <a:gdLst>
                <a:gd name="T0" fmla="*/ 4 w 24"/>
                <a:gd name="T1" fmla="*/ 5 h 25"/>
                <a:gd name="T2" fmla="*/ 1 w 24"/>
                <a:gd name="T3" fmla="*/ 4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2"/>
                  </a:moveTo>
                  <a:cubicBezTo>
                    <a:pt x="15" y="25"/>
                    <a:pt x="9" y="24"/>
                    <a:pt x="4" y="18"/>
                  </a:cubicBezTo>
                  <a:cubicBezTo>
                    <a:pt x="0" y="13"/>
                    <a:pt x="0" y="6"/>
                    <a:pt x="5" y="3"/>
                  </a:cubicBezTo>
                  <a:cubicBezTo>
                    <a:pt x="9" y="0"/>
                    <a:pt x="16" y="1"/>
                    <a:pt x="20" y="6"/>
                  </a:cubicBezTo>
                  <a:cubicBezTo>
                    <a:pt x="24" y="11"/>
                    <a:pt x="24" y="18"/>
                    <a:pt x="20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Freeform 1062">
              <a:extLst>
                <a:ext uri="{FF2B5EF4-FFF2-40B4-BE49-F238E27FC236}">
                  <a16:creationId xmlns:a16="http://schemas.microsoft.com/office/drawing/2014/main" id="{285FED52-B565-46ED-A18C-79A7CC810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553"/>
              <a:ext cx="4" cy="10"/>
            </a:xfrm>
            <a:custGeom>
              <a:avLst/>
              <a:gdLst>
                <a:gd name="T0" fmla="*/ 0 w 8"/>
                <a:gd name="T1" fmla="*/ 0 h 18"/>
                <a:gd name="T2" fmla="*/ 0 w 8"/>
                <a:gd name="T3" fmla="*/ 3 h 18"/>
                <a:gd name="T4" fmla="*/ 0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0"/>
                  </a:moveTo>
                  <a:cubicBezTo>
                    <a:pt x="0" y="0"/>
                    <a:pt x="8" y="11"/>
                    <a:pt x="0" y="18"/>
                  </a:cubicBezTo>
                  <a:cubicBezTo>
                    <a:pt x="0" y="18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Freeform 1063">
              <a:extLst>
                <a:ext uri="{FF2B5EF4-FFF2-40B4-BE49-F238E27FC236}">
                  <a16:creationId xmlns:a16="http://schemas.microsoft.com/office/drawing/2014/main" id="{EDCF8FE8-7FF7-428E-9CF7-93F29CFE3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49"/>
              <a:ext cx="4" cy="4"/>
            </a:xfrm>
            <a:custGeom>
              <a:avLst/>
              <a:gdLst>
                <a:gd name="T0" fmla="*/ 1 w 7"/>
                <a:gd name="T1" fmla="*/ 0 h 6"/>
                <a:gd name="T2" fmla="*/ 0 w 7"/>
                <a:gd name="T3" fmla="*/ 2 h 6"/>
                <a:gd name="T4" fmla="*/ 1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1" y="0"/>
                    <a:pt x="0" y="6"/>
                  </a:cubicBezTo>
                  <a:cubicBezTo>
                    <a:pt x="0" y="6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Freeform 1064">
              <a:extLst>
                <a:ext uri="{FF2B5EF4-FFF2-40B4-BE49-F238E27FC236}">
                  <a16:creationId xmlns:a16="http://schemas.microsoft.com/office/drawing/2014/main" id="{99E5BF8C-8097-4DA5-8FC9-8C3A7BE8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598"/>
              <a:ext cx="18" cy="20"/>
            </a:xfrm>
            <a:custGeom>
              <a:avLst/>
              <a:gdLst>
                <a:gd name="T0" fmla="*/ 5 w 30"/>
                <a:gd name="T1" fmla="*/ 6 h 34"/>
                <a:gd name="T2" fmla="*/ 1 w 30"/>
                <a:gd name="T3" fmla="*/ 5 h 34"/>
                <a:gd name="T4" fmla="*/ 1 w 30"/>
                <a:gd name="T5" fmla="*/ 1 h 34"/>
                <a:gd name="T6" fmla="*/ 5 w 30"/>
                <a:gd name="T7" fmla="*/ 2 h 34"/>
                <a:gd name="T8" fmla="*/ 5 w 30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4" y="30"/>
                  </a:moveTo>
                  <a:cubicBezTo>
                    <a:pt x="18" y="34"/>
                    <a:pt x="10" y="31"/>
                    <a:pt x="5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2" y="0"/>
                    <a:pt x="21" y="3"/>
                    <a:pt x="25" y="10"/>
                  </a:cubicBezTo>
                  <a:cubicBezTo>
                    <a:pt x="30" y="17"/>
                    <a:pt x="29" y="26"/>
                    <a:pt x="24" y="3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Freeform 1065">
              <a:extLst>
                <a:ext uri="{FF2B5EF4-FFF2-40B4-BE49-F238E27FC236}">
                  <a16:creationId xmlns:a16="http://schemas.microsoft.com/office/drawing/2014/main" id="{4C368D39-6C24-4956-989F-42D73F768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00"/>
              <a:ext cx="14" cy="15"/>
            </a:xfrm>
            <a:custGeom>
              <a:avLst/>
              <a:gdLst>
                <a:gd name="T0" fmla="*/ 4 w 24"/>
                <a:gd name="T1" fmla="*/ 5 h 25"/>
                <a:gd name="T2" fmla="*/ 1 w 24"/>
                <a:gd name="T3" fmla="*/ 4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22"/>
                  </a:moveTo>
                  <a:cubicBezTo>
                    <a:pt x="14" y="25"/>
                    <a:pt x="7" y="23"/>
                    <a:pt x="4" y="18"/>
                  </a:cubicBezTo>
                  <a:cubicBezTo>
                    <a:pt x="0" y="12"/>
                    <a:pt x="1" y="5"/>
                    <a:pt x="5" y="3"/>
                  </a:cubicBezTo>
                  <a:cubicBezTo>
                    <a:pt x="10" y="0"/>
                    <a:pt x="16" y="2"/>
                    <a:pt x="20" y="7"/>
                  </a:cubicBezTo>
                  <a:cubicBezTo>
                    <a:pt x="24" y="13"/>
                    <a:pt x="23" y="20"/>
                    <a:pt x="18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Freeform 1066">
              <a:extLst>
                <a:ext uri="{FF2B5EF4-FFF2-40B4-BE49-F238E27FC236}">
                  <a16:creationId xmlns:a16="http://schemas.microsoft.com/office/drawing/2014/main" id="{DCAF3C56-E95F-4ABD-B6C6-9E875B5E4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1605"/>
              <a:ext cx="5" cy="11"/>
            </a:xfrm>
            <a:custGeom>
              <a:avLst/>
              <a:gdLst>
                <a:gd name="T0" fmla="*/ 1 w 9"/>
                <a:gd name="T1" fmla="*/ 0 h 18"/>
                <a:gd name="T2" fmla="*/ 0 w 9"/>
                <a:gd name="T3" fmla="*/ 4 h 18"/>
                <a:gd name="T4" fmla="*/ 1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3" y="0"/>
                  </a:moveTo>
                  <a:cubicBezTo>
                    <a:pt x="3" y="0"/>
                    <a:pt x="9" y="11"/>
                    <a:pt x="0" y="18"/>
                  </a:cubicBezTo>
                  <a:cubicBezTo>
                    <a:pt x="0" y="18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Freeform 1067">
              <a:extLst>
                <a:ext uri="{FF2B5EF4-FFF2-40B4-BE49-F238E27FC236}">
                  <a16:creationId xmlns:a16="http://schemas.microsoft.com/office/drawing/2014/main" id="{C1769B78-FF5E-4909-967A-E183A3546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601"/>
              <a:ext cx="4" cy="4"/>
            </a:xfrm>
            <a:custGeom>
              <a:avLst/>
              <a:gdLst>
                <a:gd name="T0" fmla="*/ 1 w 8"/>
                <a:gd name="T1" fmla="*/ 1 h 7"/>
                <a:gd name="T2" fmla="*/ 0 w 8"/>
                <a:gd name="T3" fmla="*/ 1 h 7"/>
                <a:gd name="T4" fmla="*/ 1 w 8"/>
                <a:gd name="T5" fmla="*/ 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cubicBezTo>
                    <a:pt x="8" y="1"/>
                    <a:pt x="2" y="0"/>
                    <a:pt x="0" y="7"/>
                  </a:cubicBezTo>
                  <a:cubicBezTo>
                    <a:pt x="0" y="7"/>
                    <a:pt x="3" y="1"/>
                    <a:pt x="8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Freeform 1068">
              <a:extLst>
                <a:ext uri="{FF2B5EF4-FFF2-40B4-BE49-F238E27FC236}">
                  <a16:creationId xmlns:a16="http://schemas.microsoft.com/office/drawing/2014/main" id="{C4D74D02-B415-4AEC-855C-6610F23FB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618"/>
              <a:ext cx="18" cy="19"/>
            </a:xfrm>
            <a:custGeom>
              <a:avLst/>
              <a:gdLst>
                <a:gd name="T0" fmla="*/ 5 w 30"/>
                <a:gd name="T1" fmla="*/ 1 h 33"/>
                <a:gd name="T2" fmla="*/ 5 w 30"/>
                <a:gd name="T3" fmla="*/ 4 h 33"/>
                <a:gd name="T4" fmla="*/ 1 w 30"/>
                <a:gd name="T5" fmla="*/ 6 h 33"/>
                <a:gd name="T6" fmla="*/ 1 w 30"/>
                <a:gd name="T7" fmla="*/ 2 h 33"/>
                <a:gd name="T8" fmla="*/ 5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3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0" y="25"/>
                    <a:pt x="0" y="16"/>
                    <a:pt x="5" y="9"/>
                  </a:cubicBezTo>
                  <a:cubicBezTo>
                    <a:pt x="10" y="2"/>
                    <a:pt x="18" y="0"/>
                    <a:pt x="24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Freeform 1069">
              <a:extLst>
                <a:ext uri="{FF2B5EF4-FFF2-40B4-BE49-F238E27FC236}">
                  <a16:creationId xmlns:a16="http://schemas.microsoft.com/office/drawing/2014/main" id="{196018FD-43FB-4AC6-907E-14DD0126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621"/>
              <a:ext cx="14" cy="15"/>
            </a:xfrm>
            <a:custGeom>
              <a:avLst/>
              <a:gdLst>
                <a:gd name="T0" fmla="*/ 4 w 24"/>
                <a:gd name="T1" fmla="*/ 1 h 26"/>
                <a:gd name="T2" fmla="*/ 4 w 24"/>
                <a:gd name="T3" fmla="*/ 3 h 26"/>
                <a:gd name="T4" fmla="*/ 1 w 24"/>
                <a:gd name="T5" fmla="*/ 4 h 26"/>
                <a:gd name="T6" fmla="*/ 1 w 24"/>
                <a:gd name="T7" fmla="*/ 1 h 26"/>
                <a:gd name="T8" fmla="*/ 4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7"/>
                  </a:cubicBezTo>
                  <a:cubicBezTo>
                    <a:pt x="8" y="2"/>
                    <a:pt x="14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Freeform 1070">
              <a:extLst>
                <a:ext uri="{FF2B5EF4-FFF2-40B4-BE49-F238E27FC236}">
                  <a16:creationId xmlns:a16="http://schemas.microsoft.com/office/drawing/2014/main" id="{72F915DF-65E1-4AEA-8966-78266387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617"/>
              <a:ext cx="10" cy="6"/>
            </a:xfrm>
            <a:custGeom>
              <a:avLst/>
              <a:gdLst>
                <a:gd name="T0" fmla="*/ 0 w 18"/>
                <a:gd name="T1" fmla="*/ 2 h 11"/>
                <a:gd name="T2" fmla="*/ 3 w 18"/>
                <a:gd name="T3" fmla="*/ 1 h 11"/>
                <a:gd name="T4" fmla="*/ 0 w 18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0" y="11"/>
                    <a:pt x="8" y="0"/>
                    <a:pt x="18" y="6"/>
                  </a:cubicBezTo>
                  <a:cubicBezTo>
                    <a:pt x="18" y="6"/>
                    <a:pt x="9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Freeform 1071">
              <a:extLst>
                <a:ext uri="{FF2B5EF4-FFF2-40B4-BE49-F238E27FC236}">
                  <a16:creationId xmlns:a16="http://schemas.microsoft.com/office/drawing/2014/main" id="{BED276A5-6529-4F4E-B846-320E1CBF1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632"/>
              <a:ext cx="5" cy="3"/>
            </a:xfrm>
            <a:custGeom>
              <a:avLst/>
              <a:gdLst>
                <a:gd name="T0" fmla="*/ 0 w 8"/>
                <a:gd name="T1" fmla="*/ 0 h 6"/>
                <a:gd name="T2" fmla="*/ 2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5"/>
                  </a:cubicBezTo>
                  <a:cubicBezTo>
                    <a:pt x="8" y="5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Freeform 1072">
              <a:extLst>
                <a:ext uri="{FF2B5EF4-FFF2-40B4-BE49-F238E27FC236}">
                  <a16:creationId xmlns:a16="http://schemas.microsoft.com/office/drawing/2014/main" id="{F1E7AC8A-B8AC-4355-BD1B-12D541F8D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4"/>
              <a:ext cx="16" cy="19"/>
            </a:xfrm>
            <a:custGeom>
              <a:avLst/>
              <a:gdLst>
                <a:gd name="T0" fmla="*/ 2 w 28"/>
                <a:gd name="T1" fmla="*/ 1 h 33"/>
                <a:gd name="T2" fmla="*/ 5 w 28"/>
                <a:gd name="T3" fmla="*/ 2 h 33"/>
                <a:gd name="T4" fmla="*/ 3 w 28"/>
                <a:gd name="T5" fmla="*/ 6 h 33"/>
                <a:gd name="T6" fmla="*/ 1 w 28"/>
                <a:gd name="T7" fmla="*/ 4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2"/>
                    <a:pt x="25" y="30"/>
                    <a:pt x="18" y="31"/>
                  </a:cubicBezTo>
                  <a:cubicBezTo>
                    <a:pt x="12" y="33"/>
                    <a:pt x="5" y="28"/>
                    <a:pt x="2" y="20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Freeform 1073">
              <a:extLst>
                <a:ext uri="{FF2B5EF4-FFF2-40B4-BE49-F238E27FC236}">
                  <a16:creationId xmlns:a16="http://schemas.microsoft.com/office/drawing/2014/main" id="{B919F1BE-71C4-4BD0-8B87-B254E44A5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657"/>
              <a:ext cx="13" cy="15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5 h 26"/>
                <a:gd name="T6" fmla="*/ 1 w 22"/>
                <a:gd name="T7" fmla="*/ 3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0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Freeform 1074">
              <a:extLst>
                <a:ext uri="{FF2B5EF4-FFF2-40B4-BE49-F238E27FC236}">
                  <a16:creationId xmlns:a16="http://schemas.microsoft.com/office/drawing/2014/main" id="{092C9327-95C3-4B7D-9322-2B03CB103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5"/>
              <a:ext cx="6" cy="9"/>
            </a:xfrm>
            <a:custGeom>
              <a:avLst/>
              <a:gdLst>
                <a:gd name="T0" fmla="*/ 1 w 11"/>
                <a:gd name="T1" fmla="*/ 3 h 16"/>
                <a:gd name="T2" fmla="*/ 2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Freeform 1075">
              <a:extLst>
                <a:ext uri="{FF2B5EF4-FFF2-40B4-BE49-F238E27FC236}">
                  <a16:creationId xmlns:a16="http://schemas.microsoft.com/office/drawing/2014/main" id="{F82A40CB-56BD-4E28-A4B2-F90094759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669"/>
              <a:ext cx="6" cy="3"/>
            </a:xfrm>
            <a:custGeom>
              <a:avLst/>
              <a:gdLst>
                <a:gd name="T0" fmla="*/ 0 w 9"/>
                <a:gd name="T1" fmla="*/ 1 h 5"/>
                <a:gd name="T2" fmla="*/ 3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3"/>
                    <a:pt x="6" y="5"/>
                    <a:pt x="9" y="0"/>
                  </a:cubicBezTo>
                  <a:cubicBezTo>
                    <a:pt x="9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Freeform 1076">
              <a:extLst>
                <a:ext uri="{FF2B5EF4-FFF2-40B4-BE49-F238E27FC236}">
                  <a16:creationId xmlns:a16="http://schemas.microsoft.com/office/drawing/2014/main" id="{0CB8D24B-B733-4141-8431-A83BBE04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677"/>
              <a:ext cx="17" cy="20"/>
            </a:xfrm>
            <a:custGeom>
              <a:avLst/>
              <a:gdLst>
                <a:gd name="T0" fmla="*/ 2 w 28"/>
                <a:gd name="T1" fmla="*/ 1 h 34"/>
                <a:gd name="T2" fmla="*/ 6 w 28"/>
                <a:gd name="T3" fmla="*/ 3 h 34"/>
                <a:gd name="T4" fmla="*/ 4 w 28"/>
                <a:gd name="T5" fmla="*/ 6 h 34"/>
                <a:gd name="T6" fmla="*/ 1 w 28"/>
                <a:gd name="T7" fmla="*/ 4 h 34"/>
                <a:gd name="T8" fmla="*/ 2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0" y="2"/>
                  </a:moveTo>
                  <a:cubicBezTo>
                    <a:pt x="17" y="0"/>
                    <a:pt x="24" y="6"/>
                    <a:pt x="26" y="14"/>
                  </a:cubicBezTo>
                  <a:cubicBezTo>
                    <a:pt x="28" y="22"/>
                    <a:pt x="25" y="30"/>
                    <a:pt x="18" y="32"/>
                  </a:cubicBezTo>
                  <a:cubicBezTo>
                    <a:pt x="12" y="34"/>
                    <a:pt x="5" y="28"/>
                    <a:pt x="2" y="20"/>
                  </a:cubicBezTo>
                  <a:cubicBezTo>
                    <a:pt x="0" y="12"/>
                    <a:pt x="4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Freeform 1077">
              <a:extLst>
                <a:ext uri="{FF2B5EF4-FFF2-40B4-BE49-F238E27FC236}">
                  <a16:creationId xmlns:a16="http://schemas.microsoft.com/office/drawing/2014/main" id="{7B1CB833-6D6E-4039-B24A-BC9C28AB8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680"/>
              <a:ext cx="12" cy="15"/>
            </a:xfrm>
            <a:custGeom>
              <a:avLst/>
              <a:gdLst>
                <a:gd name="T0" fmla="*/ 1 w 22"/>
                <a:gd name="T1" fmla="*/ 1 h 26"/>
                <a:gd name="T2" fmla="*/ 3 w 22"/>
                <a:gd name="T3" fmla="*/ 2 h 26"/>
                <a:gd name="T4" fmla="*/ 2 w 22"/>
                <a:gd name="T5" fmla="*/ 5 h 26"/>
                <a:gd name="T6" fmla="*/ 1 w 22"/>
                <a:gd name="T7" fmla="*/ 3 h 26"/>
                <a:gd name="T8" fmla="*/ 1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1"/>
                  </a:moveTo>
                  <a:cubicBezTo>
                    <a:pt x="13" y="0"/>
                    <a:pt x="19" y="4"/>
                    <a:pt x="20" y="10"/>
                  </a:cubicBezTo>
                  <a:cubicBezTo>
                    <a:pt x="22" y="17"/>
                    <a:pt x="19" y="23"/>
                    <a:pt x="14" y="24"/>
                  </a:cubicBezTo>
                  <a:cubicBezTo>
                    <a:pt x="9" y="26"/>
                    <a:pt x="3" y="22"/>
                    <a:pt x="2" y="15"/>
                  </a:cubicBezTo>
                  <a:cubicBezTo>
                    <a:pt x="0" y="9"/>
                    <a:pt x="3" y="3"/>
                    <a:pt x="8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Freeform 1078">
              <a:extLst>
                <a:ext uri="{FF2B5EF4-FFF2-40B4-BE49-F238E27FC236}">
                  <a16:creationId xmlns:a16="http://schemas.microsoft.com/office/drawing/2014/main" id="{14928C1C-5B83-4945-B1D9-D16DAAF8A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678"/>
              <a:ext cx="7" cy="10"/>
            </a:xfrm>
            <a:custGeom>
              <a:avLst/>
              <a:gdLst>
                <a:gd name="T0" fmla="*/ 1 w 11"/>
                <a:gd name="T1" fmla="*/ 4 h 17"/>
                <a:gd name="T2" fmla="*/ 3 w 11"/>
                <a:gd name="T3" fmla="*/ 0 h 17"/>
                <a:gd name="T4" fmla="*/ 1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3" y="17"/>
                  </a:moveTo>
                  <a:cubicBezTo>
                    <a:pt x="3" y="17"/>
                    <a:pt x="0" y="3"/>
                    <a:pt x="11" y="0"/>
                  </a:cubicBezTo>
                  <a:cubicBezTo>
                    <a:pt x="11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Freeform 1079">
              <a:extLst>
                <a:ext uri="{FF2B5EF4-FFF2-40B4-BE49-F238E27FC236}">
                  <a16:creationId xmlns:a16="http://schemas.microsoft.com/office/drawing/2014/main" id="{D23ED8AD-8808-407A-9A14-147C6BB2E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692"/>
              <a:ext cx="5" cy="3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Freeform 1080">
              <a:extLst>
                <a:ext uri="{FF2B5EF4-FFF2-40B4-BE49-F238E27FC236}">
                  <a16:creationId xmlns:a16="http://schemas.microsoft.com/office/drawing/2014/main" id="{62C635A1-2363-47A2-A35B-57FA5DCB7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705"/>
              <a:ext cx="16" cy="20"/>
            </a:xfrm>
            <a:custGeom>
              <a:avLst/>
              <a:gdLst>
                <a:gd name="T0" fmla="*/ 2 w 28"/>
                <a:gd name="T1" fmla="*/ 1 h 33"/>
                <a:gd name="T2" fmla="*/ 5 w 28"/>
                <a:gd name="T3" fmla="*/ 3 h 33"/>
                <a:gd name="T4" fmla="*/ 3 w 28"/>
                <a:gd name="T5" fmla="*/ 7 h 33"/>
                <a:gd name="T6" fmla="*/ 1 w 28"/>
                <a:gd name="T7" fmla="*/ 4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2"/>
                    <a:pt x="25" y="30"/>
                    <a:pt x="18" y="31"/>
                  </a:cubicBezTo>
                  <a:cubicBezTo>
                    <a:pt x="12" y="33"/>
                    <a:pt x="5" y="28"/>
                    <a:pt x="3" y="20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Freeform 1081">
              <a:extLst>
                <a:ext uri="{FF2B5EF4-FFF2-40B4-BE49-F238E27FC236}">
                  <a16:creationId xmlns:a16="http://schemas.microsoft.com/office/drawing/2014/main" id="{1DF29C00-3B43-4223-8D67-9FB5BDB1F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708"/>
              <a:ext cx="13" cy="16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6 h 26"/>
                <a:gd name="T6" fmla="*/ 1 w 22"/>
                <a:gd name="T7" fmla="*/ 4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1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Freeform 1082">
              <a:extLst>
                <a:ext uri="{FF2B5EF4-FFF2-40B4-BE49-F238E27FC236}">
                  <a16:creationId xmlns:a16="http://schemas.microsoft.com/office/drawing/2014/main" id="{5F0ADADB-181C-4FD4-A9CA-78C70248B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707"/>
              <a:ext cx="6" cy="9"/>
            </a:xfrm>
            <a:custGeom>
              <a:avLst/>
              <a:gdLst>
                <a:gd name="T0" fmla="*/ 1 w 11"/>
                <a:gd name="T1" fmla="*/ 3 h 16"/>
                <a:gd name="T2" fmla="*/ 2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Freeform 1083">
              <a:extLst>
                <a:ext uri="{FF2B5EF4-FFF2-40B4-BE49-F238E27FC236}">
                  <a16:creationId xmlns:a16="http://schemas.microsoft.com/office/drawing/2014/main" id="{CB310767-EE0C-4E6C-BA59-18CE0DB06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721"/>
              <a:ext cx="6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3"/>
                    <a:pt x="6" y="5"/>
                    <a:pt x="10" y="0"/>
                  </a:cubicBezTo>
                  <a:cubicBezTo>
                    <a:pt x="10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Freeform 1084">
              <a:extLst>
                <a:ext uri="{FF2B5EF4-FFF2-40B4-BE49-F238E27FC236}">
                  <a16:creationId xmlns:a16="http://schemas.microsoft.com/office/drawing/2014/main" id="{337D4CD6-D735-46FC-A370-BF8BC099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49"/>
              <a:ext cx="17" cy="19"/>
            </a:xfrm>
            <a:custGeom>
              <a:avLst/>
              <a:gdLst>
                <a:gd name="T0" fmla="*/ 2 w 28"/>
                <a:gd name="T1" fmla="*/ 1 h 33"/>
                <a:gd name="T2" fmla="*/ 6 w 28"/>
                <a:gd name="T3" fmla="*/ 2 h 33"/>
                <a:gd name="T4" fmla="*/ 4 w 28"/>
                <a:gd name="T5" fmla="*/ 6 h 33"/>
                <a:gd name="T6" fmla="*/ 1 w 28"/>
                <a:gd name="T7" fmla="*/ 3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1"/>
                    <a:pt x="25" y="30"/>
                    <a:pt x="18" y="31"/>
                  </a:cubicBezTo>
                  <a:cubicBezTo>
                    <a:pt x="12" y="33"/>
                    <a:pt x="5" y="28"/>
                    <a:pt x="3" y="19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Freeform 1085">
              <a:extLst>
                <a:ext uri="{FF2B5EF4-FFF2-40B4-BE49-F238E27FC236}">
                  <a16:creationId xmlns:a16="http://schemas.microsoft.com/office/drawing/2014/main" id="{19D6EBD1-F704-4D5E-AF52-8214F29D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652"/>
              <a:ext cx="13" cy="15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5 h 26"/>
                <a:gd name="T6" fmla="*/ 1 w 22"/>
                <a:gd name="T7" fmla="*/ 3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1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Freeform 1086">
              <a:extLst>
                <a:ext uri="{FF2B5EF4-FFF2-40B4-BE49-F238E27FC236}">
                  <a16:creationId xmlns:a16="http://schemas.microsoft.com/office/drawing/2014/main" id="{55562527-0A95-4A52-8379-27110DA0E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50"/>
              <a:ext cx="7" cy="9"/>
            </a:xfrm>
            <a:custGeom>
              <a:avLst/>
              <a:gdLst>
                <a:gd name="T0" fmla="*/ 1 w 11"/>
                <a:gd name="T1" fmla="*/ 3 h 16"/>
                <a:gd name="T2" fmla="*/ 3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Freeform 1087">
              <a:extLst>
                <a:ext uri="{FF2B5EF4-FFF2-40B4-BE49-F238E27FC236}">
                  <a16:creationId xmlns:a16="http://schemas.microsoft.com/office/drawing/2014/main" id="{C9DD385F-0EF8-4953-9699-72F50883A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1664"/>
              <a:ext cx="6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3"/>
                    <a:pt x="6" y="5"/>
                    <a:pt x="10" y="0"/>
                  </a:cubicBezTo>
                  <a:cubicBezTo>
                    <a:pt x="10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Freeform 1088">
              <a:extLst>
                <a:ext uri="{FF2B5EF4-FFF2-40B4-BE49-F238E27FC236}">
                  <a16:creationId xmlns:a16="http://schemas.microsoft.com/office/drawing/2014/main" id="{35EC680C-7386-4B7D-A558-8158027CA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611"/>
              <a:ext cx="16" cy="20"/>
            </a:xfrm>
            <a:custGeom>
              <a:avLst/>
              <a:gdLst>
                <a:gd name="T0" fmla="*/ 2 w 28"/>
                <a:gd name="T1" fmla="*/ 1 h 34"/>
                <a:gd name="T2" fmla="*/ 5 w 28"/>
                <a:gd name="T3" fmla="*/ 3 h 34"/>
                <a:gd name="T4" fmla="*/ 3 w 28"/>
                <a:gd name="T5" fmla="*/ 6 h 34"/>
                <a:gd name="T6" fmla="*/ 1 w 28"/>
                <a:gd name="T7" fmla="*/ 4 h 34"/>
                <a:gd name="T8" fmla="*/ 2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0" y="2"/>
                  </a:moveTo>
                  <a:cubicBezTo>
                    <a:pt x="16" y="0"/>
                    <a:pt x="23" y="6"/>
                    <a:pt x="25" y="14"/>
                  </a:cubicBezTo>
                  <a:cubicBezTo>
                    <a:pt x="28" y="22"/>
                    <a:pt x="24" y="30"/>
                    <a:pt x="18" y="32"/>
                  </a:cubicBezTo>
                  <a:cubicBezTo>
                    <a:pt x="11" y="34"/>
                    <a:pt x="4" y="29"/>
                    <a:pt x="2" y="20"/>
                  </a:cubicBezTo>
                  <a:cubicBezTo>
                    <a:pt x="0" y="12"/>
                    <a:pt x="3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Freeform 1089">
              <a:extLst>
                <a:ext uri="{FF2B5EF4-FFF2-40B4-BE49-F238E27FC236}">
                  <a16:creationId xmlns:a16="http://schemas.microsoft.com/office/drawing/2014/main" id="{53DEC530-7C3F-4FD5-A450-FDACBD099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614"/>
              <a:ext cx="13" cy="15"/>
            </a:xfrm>
            <a:custGeom>
              <a:avLst/>
              <a:gdLst>
                <a:gd name="T0" fmla="*/ 2 w 23"/>
                <a:gd name="T1" fmla="*/ 1 h 26"/>
                <a:gd name="T2" fmla="*/ 4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1"/>
                  </a:moveTo>
                  <a:cubicBezTo>
                    <a:pt x="14" y="0"/>
                    <a:pt x="19" y="4"/>
                    <a:pt x="21" y="10"/>
                  </a:cubicBezTo>
                  <a:cubicBezTo>
                    <a:pt x="23" y="17"/>
                    <a:pt x="20" y="23"/>
                    <a:pt x="15" y="25"/>
                  </a:cubicBezTo>
                  <a:cubicBezTo>
                    <a:pt x="9" y="26"/>
                    <a:pt x="4" y="22"/>
                    <a:pt x="2" y="15"/>
                  </a:cubicBezTo>
                  <a:cubicBezTo>
                    <a:pt x="0" y="9"/>
                    <a:pt x="3" y="3"/>
                    <a:pt x="8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Freeform 1090">
              <a:extLst>
                <a:ext uri="{FF2B5EF4-FFF2-40B4-BE49-F238E27FC236}">
                  <a16:creationId xmlns:a16="http://schemas.microsoft.com/office/drawing/2014/main" id="{E11A15D7-C3B3-4AEB-A1A2-88C5EB015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612"/>
              <a:ext cx="7" cy="10"/>
            </a:xfrm>
            <a:custGeom>
              <a:avLst/>
              <a:gdLst>
                <a:gd name="T0" fmla="*/ 1 w 11"/>
                <a:gd name="T1" fmla="*/ 4 h 16"/>
                <a:gd name="T2" fmla="*/ 3 w 11"/>
                <a:gd name="T3" fmla="*/ 0 h 16"/>
                <a:gd name="T4" fmla="*/ 1 w 11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3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Freeform 1091">
              <a:extLst>
                <a:ext uri="{FF2B5EF4-FFF2-40B4-BE49-F238E27FC236}">
                  <a16:creationId xmlns:a16="http://schemas.microsoft.com/office/drawing/2014/main" id="{C52027BD-1BA8-4E98-84C2-3F1F3CACD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626"/>
              <a:ext cx="5" cy="3"/>
            </a:xfrm>
            <a:custGeom>
              <a:avLst/>
              <a:gdLst>
                <a:gd name="T0" fmla="*/ 0 w 9"/>
                <a:gd name="T1" fmla="*/ 1 h 5"/>
                <a:gd name="T2" fmla="*/ 2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3"/>
                    <a:pt x="6" y="5"/>
                    <a:pt x="9" y="0"/>
                  </a:cubicBezTo>
                  <a:cubicBezTo>
                    <a:pt x="9" y="0"/>
                    <a:pt x="5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Freeform 1092">
              <a:extLst>
                <a:ext uri="{FF2B5EF4-FFF2-40B4-BE49-F238E27FC236}">
                  <a16:creationId xmlns:a16="http://schemas.microsoft.com/office/drawing/2014/main" id="{51E5CF18-3830-436A-8CDD-64477DF7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579"/>
              <a:ext cx="17" cy="20"/>
            </a:xfrm>
            <a:custGeom>
              <a:avLst/>
              <a:gdLst>
                <a:gd name="T0" fmla="*/ 4 w 29"/>
                <a:gd name="T1" fmla="*/ 1 h 34"/>
                <a:gd name="T2" fmla="*/ 5 w 29"/>
                <a:gd name="T3" fmla="*/ 5 h 34"/>
                <a:gd name="T4" fmla="*/ 2 w 29"/>
                <a:gd name="T5" fmla="*/ 6 h 34"/>
                <a:gd name="T6" fmla="*/ 1 w 29"/>
                <a:gd name="T7" fmla="*/ 2 h 34"/>
                <a:gd name="T8" fmla="*/ 4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0" y="3"/>
                  </a:moveTo>
                  <a:cubicBezTo>
                    <a:pt x="27" y="6"/>
                    <a:pt x="29" y="14"/>
                    <a:pt x="25" y="22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2" y="29"/>
                    <a:pt x="0" y="20"/>
                    <a:pt x="3" y="12"/>
                  </a:cubicBezTo>
                  <a:cubicBezTo>
                    <a:pt x="6" y="4"/>
                    <a:pt x="14" y="0"/>
                    <a:pt x="20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Freeform 1093">
              <a:extLst>
                <a:ext uri="{FF2B5EF4-FFF2-40B4-BE49-F238E27FC236}">
                  <a16:creationId xmlns:a16="http://schemas.microsoft.com/office/drawing/2014/main" id="{289509B6-FA68-4060-B1EA-0060A1979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583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5 w 23"/>
                <a:gd name="T3" fmla="*/ 3 h 26"/>
                <a:gd name="T4" fmla="*/ 1 w 23"/>
                <a:gd name="T5" fmla="*/ 5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6" y="2"/>
                  </a:moveTo>
                  <a:cubicBezTo>
                    <a:pt x="21" y="4"/>
                    <a:pt x="23" y="11"/>
                    <a:pt x="21" y="17"/>
                  </a:cubicBezTo>
                  <a:cubicBezTo>
                    <a:pt x="18" y="23"/>
                    <a:pt x="12" y="26"/>
                    <a:pt x="7" y="24"/>
                  </a:cubicBezTo>
                  <a:cubicBezTo>
                    <a:pt x="2" y="22"/>
                    <a:pt x="0" y="15"/>
                    <a:pt x="3" y="9"/>
                  </a:cubicBezTo>
                  <a:cubicBezTo>
                    <a:pt x="5" y="3"/>
                    <a:pt x="12" y="0"/>
                    <a:pt x="1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Freeform 1094">
              <a:extLst>
                <a:ext uri="{FF2B5EF4-FFF2-40B4-BE49-F238E27FC236}">
                  <a16:creationId xmlns:a16="http://schemas.microsoft.com/office/drawing/2014/main" id="{A9BD031C-4578-4245-8B05-3B09C1A91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579"/>
              <a:ext cx="10" cy="7"/>
            </a:xfrm>
            <a:custGeom>
              <a:avLst/>
              <a:gdLst>
                <a:gd name="T0" fmla="*/ 0 w 17"/>
                <a:gd name="T1" fmla="*/ 2 h 12"/>
                <a:gd name="T2" fmla="*/ 4 w 17"/>
                <a:gd name="T3" fmla="*/ 1 h 12"/>
                <a:gd name="T4" fmla="*/ 0 w 17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0" y="12"/>
                    <a:pt x="6" y="0"/>
                    <a:pt x="17" y="5"/>
                  </a:cubicBezTo>
                  <a:cubicBezTo>
                    <a:pt x="17" y="5"/>
                    <a:pt x="7" y="3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Freeform 1095">
              <a:extLst>
                <a:ext uri="{FF2B5EF4-FFF2-40B4-BE49-F238E27FC236}">
                  <a16:creationId xmlns:a16="http://schemas.microsoft.com/office/drawing/2014/main" id="{B4ABE82C-61E3-4FC1-AB6C-874BBECD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594"/>
              <a:ext cx="6" cy="4"/>
            </a:xfrm>
            <a:custGeom>
              <a:avLst/>
              <a:gdLst>
                <a:gd name="T0" fmla="*/ 0 w 10"/>
                <a:gd name="T1" fmla="*/ 0 h 6"/>
                <a:gd name="T2" fmla="*/ 2 w 10"/>
                <a:gd name="T3" fmla="*/ 1 h 6"/>
                <a:gd name="T4" fmla="*/ 0 w 10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0"/>
                    <a:pt x="4" y="6"/>
                    <a:pt x="10" y="4"/>
                  </a:cubicBezTo>
                  <a:cubicBezTo>
                    <a:pt x="10" y="4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Freeform 1096">
              <a:extLst>
                <a:ext uri="{FF2B5EF4-FFF2-40B4-BE49-F238E27FC236}">
                  <a16:creationId xmlns:a16="http://schemas.microsoft.com/office/drawing/2014/main" id="{068948FA-3777-4281-B32D-A08505A0A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1684"/>
              <a:ext cx="17" cy="20"/>
            </a:xfrm>
            <a:custGeom>
              <a:avLst/>
              <a:gdLst>
                <a:gd name="T0" fmla="*/ 1 w 29"/>
                <a:gd name="T1" fmla="*/ 1 h 34"/>
                <a:gd name="T2" fmla="*/ 5 w 29"/>
                <a:gd name="T3" fmla="*/ 2 h 34"/>
                <a:gd name="T4" fmla="*/ 5 w 29"/>
                <a:gd name="T5" fmla="*/ 6 h 34"/>
                <a:gd name="T6" fmla="*/ 1 w 29"/>
                <a:gd name="T7" fmla="*/ 5 h 34"/>
                <a:gd name="T8" fmla="*/ 1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7" y="4"/>
                  </a:moveTo>
                  <a:cubicBezTo>
                    <a:pt x="12" y="0"/>
                    <a:pt x="21" y="4"/>
                    <a:pt x="25" y="11"/>
                  </a:cubicBezTo>
                  <a:cubicBezTo>
                    <a:pt x="29" y="18"/>
                    <a:pt x="28" y="27"/>
                    <a:pt x="23" y="31"/>
                  </a:cubicBezTo>
                  <a:cubicBezTo>
                    <a:pt x="17" y="34"/>
                    <a:pt x="8" y="31"/>
                    <a:pt x="4" y="23"/>
                  </a:cubicBezTo>
                  <a:cubicBezTo>
                    <a:pt x="0" y="16"/>
                    <a:pt x="1" y="7"/>
                    <a:pt x="7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Freeform 1097">
              <a:extLst>
                <a:ext uri="{FF2B5EF4-FFF2-40B4-BE49-F238E27FC236}">
                  <a16:creationId xmlns:a16="http://schemas.microsoft.com/office/drawing/2014/main" id="{61FE11EA-6F14-4993-BB75-C8F98834D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688"/>
              <a:ext cx="14" cy="15"/>
            </a:xfrm>
            <a:custGeom>
              <a:avLst/>
              <a:gdLst>
                <a:gd name="T0" fmla="*/ 1 w 24"/>
                <a:gd name="T1" fmla="*/ 1 h 26"/>
                <a:gd name="T2" fmla="*/ 4 w 24"/>
                <a:gd name="T3" fmla="*/ 2 h 26"/>
                <a:gd name="T4" fmla="*/ 4 w 24"/>
                <a:gd name="T5" fmla="*/ 4 h 26"/>
                <a:gd name="T6" fmla="*/ 1 w 24"/>
                <a:gd name="T7" fmla="*/ 3 h 26"/>
                <a:gd name="T8" fmla="*/ 1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6" y="2"/>
                  </a:moveTo>
                  <a:cubicBezTo>
                    <a:pt x="10" y="0"/>
                    <a:pt x="17" y="2"/>
                    <a:pt x="20" y="8"/>
                  </a:cubicBezTo>
                  <a:cubicBezTo>
                    <a:pt x="24" y="13"/>
                    <a:pt x="23" y="20"/>
                    <a:pt x="18" y="23"/>
                  </a:cubicBezTo>
                  <a:cubicBezTo>
                    <a:pt x="13" y="26"/>
                    <a:pt x="7" y="23"/>
                    <a:pt x="3" y="18"/>
                  </a:cubicBezTo>
                  <a:cubicBezTo>
                    <a:pt x="0" y="12"/>
                    <a:pt x="1" y="5"/>
                    <a:pt x="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Freeform 1098">
              <a:extLst>
                <a:ext uri="{FF2B5EF4-FFF2-40B4-BE49-F238E27FC236}">
                  <a16:creationId xmlns:a16="http://schemas.microsoft.com/office/drawing/2014/main" id="{6BA1E5E4-4556-460E-80C8-1AB78D8A2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687"/>
              <a:ext cx="6" cy="10"/>
            </a:xfrm>
            <a:custGeom>
              <a:avLst/>
              <a:gdLst>
                <a:gd name="T0" fmla="*/ 2 w 9"/>
                <a:gd name="T1" fmla="*/ 3 h 18"/>
                <a:gd name="T2" fmla="*/ 3 w 9"/>
                <a:gd name="T3" fmla="*/ 0 h 18"/>
                <a:gd name="T4" fmla="*/ 2 w 9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6" y="18"/>
                  </a:moveTo>
                  <a:cubicBezTo>
                    <a:pt x="6" y="18"/>
                    <a:pt x="0" y="6"/>
                    <a:pt x="9" y="0"/>
                  </a:cubicBezTo>
                  <a:cubicBezTo>
                    <a:pt x="9" y="0"/>
                    <a:pt x="2" y="7"/>
                    <a:pt x="6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9" name="Freeform 1099">
              <a:extLst>
                <a:ext uri="{FF2B5EF4-FFF2-40B4-BE49-F238E27FC236}">
                  <a16:creationId xmlns:a16="http://schemas.microsoft.com/office/drawing/2014/main" id="{767BA705-4CB4-4D65-9937-B91FD0F62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698"/>
              <a:ext cx="4" cy="4"/>
            </a:xfrm>
            <a:custGeom>
              <a:avLst/>
              <a:gdLst>
                <a:gd name="T0" fmla="*/ 0 w 8"/>
                <a:gd name="T1" fmla="*/ 2 h 6"/>
                <a:gd name="T2" fmla="*/ 1 w 8"/>
                <a:gd name="T3" fmla="*/ 0 h 6"/>
                <a:gd name="T4" fmla="*/ 0 w 8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6" y="6"/>
                    <a:pt x="8" y="0"/>
                  </a:cubicBezTo>
                  <a:cubicBezTo>
                    <a:pt x="8" y="0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Freeform 1100">
              <a:extLst>
                <a:ext uri="{FF2B5EF4-FFF2-40B4-BE49-F238E27FC236}">
                  <a16:creationId xmlns:a16="http://schemas.microsoft.com/office/drawing/2014/main" id="{862ABC90-079D-4E12-B78B-CE379F26D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06"/>
              <a:ext cx="20" cy="18"/>
            </a:xfrm>
            <a:custGeom>
              <a:avLst/>
              <a:gdLst>
                <a:gd name="T0" fmla="*/ 1 w 34"/>
                <a:gd name="T1" fmla="*/ 1 h 30"/>
                <a:gd name="T2" fmla="*/ 5 w 34"/>
                <a:gd name="T3" fmla="*/ 1 h 30"/>
                <a:gd name="T4" fmla="*/ 6 w 34"/>
                <a:gd name="T5" fmla="*/ 5 h 30"/>
                <a:gd name="T6" fmla="*/ 2 w 34"/>
                <a:gd name="T7" fmla="*/ 5 h 30"/>
                <a:gd name="T8" fmla="*/ 1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4" y="7"/>
                  </a:moveTo>
                  <a:cubicBezTo>
                    <a:pt x="8" y="1"/>
                    <a:pt x="16" y="0"/>
                    <a:pt x="24" y="5"/>
                  </a:cubicBezTo>
                  <a:cubicBezTo>
                    <a:pt x="31" y="9"/>
                    <a:pt x="34" y="18"/>
                    <a:pt x="30" y="23"/>
                  </a:cubicBezTo>
                  <a:cubicBezTo>
                    <a:pt x="27" y="29"/>
                    <a:pt x="18" y="30"/>
                    <a:pt x="11" y="25"/>
                  </a:cubicBezTo>
                  <a:cubicBezTo>
                    <a:pt x="3" y="21"/>
                    <a:pt x="0" y="13"/>
                    <a:pt x="4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Freeform 1101">
              <a:extLst>
                <a:ext uri="{FF2B5EF4-FFF2-40B4-BE49-F238E27FC236}">
                  <a16:creationId xmlns:a16="http://schemas.microsoft.com/office/drawing/2014/main" id="{68708B8C-57BD-424D-848E-5F54DB8EA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708"/>
              <a:ext cx="15" cy="14"/>
            </a:xfrm>
            <a:custGeom>
              <a:avLst/>
              <a:gdLst>
                <a:gd name="T0" fmla="*/ 1 w 26"/>
                <a:gd name="T1" fmla="*/ 1 h 24"/>
                <a:gd name="T2" fmla="*/ 3 w 26"/>
                <a:gd name="T3" fmla="*/ 1 h 24"/>
                <a:gd name="T4" fmla="*/ 4 w 26"/>
                <a:gd name="T5" fmla="*/ 4 h 24"/>
                <a:gd name="T6" fmla="*/ 2 w 26"/>
                <a:gd name="T7" fmla="*/ 4 h 24"/>
                <a:gd name="T8" fmla="*/ 1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3" y="5"/>
                  </a:moveTo>
                  <a:cubicBezTo>
                    <a:pt x="6" y="1"/>
                    <a:pt x="13" y="0"/>
                    <a:pt x="18" y="4"/>
                  </a:cubicBezTo>
                  <a:cubicBezTo>
                    <a:pt x="24" y="7"/>
                    <a:pt x="26" y="14"/>
                    <a:pt x="23" y="18"/>
                  </a:cubicBezTo>
                  <a:cubicBezTo>
                    <a:pt x="20" y="23"/>
                    <a:pt x="13" y="24"/>
                    <a:pt x="8" y="20"/>
                  </a:cubicBezTo>
                  <a:cubicBezTo>
                    <a:pt x="2" y="17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Freeform 1102">
              <a:extLst>
                <a:ext uri="{FF2B5EF4-FFF2-40B4-BE49-F238E27FC236}">
                  <a16:creationId xmlns:a16="http://schemas.microsoft.com/office/drawing/2014/main" id="{E2D533B0-FCC1-411C-8A46-4D265CD0D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10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9"/>
                    <a:pt x="6" y="0"/>
                  </a:cubicBezTo>
                  <a:cubicBezTo>
                    <a:pt x="6" y="0"/>
                    <a:pt x="2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Freeform 1103">
              <a:extLst>
                <a:ext uri="{FF2B5EF4-FFF2-40B4-BE49-F238E27FC236}">
                  <a16:creationId xmlns:a16="http://schemas.microsoft.com/office/drawing/2014/main" id="{757BFD1B-DCC6-4C80-A6B5-5FF55AB9F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715"/>
              <a:ext cx="4" cy="6"/>
            </a:xfrm>
            <a:custGeom>
              <a:avLst/>
              <a:gdLst>
                <a:gd name="T0" fmla="*/ 0 w 6"/>
                <a:gd name="T1" fmla="*/ 3 h 9"/>
                <a:gd name="T2" fmla="*/ 1 w 6"/>
                <a:gd name="T3" fmla="*/ 0 h 9"/>
                <a:gd name="T4" fmla="*/ 0 w 6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7"/>
                    <a:pt x="5" y="0"/>
                  </a:cubicBezTo>
                  <a:cubicBezTo>
                    <a:pt x="5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Freeform 1104">
              <a:extLst>
                <a:ext uri="{FF2B5EF4-FFF2-40B4-BE49-F238E27FC236}">
                  <a16:creationId xmlns:a16="http://schemas.microsoft.com/office/drawing/2014/main" id="{9D27EC5F-1490-447A-A3E5-6BC81B406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731"/>
              <a:ext cx="20" cy="18"/>
            </a:xfrm>
            <a:custGeom>
              <a:avLst/>
              <a:gdLst>
                <a:gd name="T0" fmla="*/ 1 w 34"/>
                <a:gd name="T1" fmla="*/ 1 h 30"/>
                <a:gd name="T2" fmla="*/ 5 w 34"/>
                <a:gd name="T3" fmla="*/ 1 h 30"/>
                <a:gd name="T4" fmla="*/ 6 w 34"/>
                <a:gd name="T5" fmla="*/ 5 h 30"/>
                <a:gd name="T6" fmla="*/ 2 w 34"/>
                <a:gd name="T7" fmla="*/ 5 h 30"/>
                <a:gd name="T8" fmla="*/ 1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4" y="7"/>
                  </a:moveTo>
                  <a:cubicBezTo>
                    <a:pt x="8" y="1"/>
                    <a:pt x="16" y="0"/>
                    <a:pt x="24" y="5"/>
                  </a:cubicBezTo>
                  <a:cubicBezTo>
                    <a:pt x="31" y="9"/>
                    <a:pt x="34" y="18"/>
                    <a:pt x="30" y="23"/>
                  </a:cubicBezTo>
                  <a:cubicBezTo>
                    <a:pt x="27" y="29"/>
                    <a:pt x="18" y="30"/>
                    <a:pt x="11" y="25"/>
                  </a:cubicBezTo>
                  <a:cubicBezTo>
                    <a:pt x="3" y="21"/>
                    <a:pt x="0" y="13"/>
                    <a:pt x="4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Freeform 1105">
              <a:extLst>
                <a:ext uri="{FF2B5EF4-FFF2-40B4-BE49-F238E27FC236}">
                  <a16:creationId xmlns:a16="http://schemas.microsoft.com/office/drawing/2014/main" id="{B4B5CDF8-C4CB-433E-80DB-BFC0D0133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1733"/>
              <a:ext cx="15" cy="14"/>
            </a:xfrm>
            <a:custGeom>
              <a:avLst/>
              <a:gdLst>
                <a:gd name="T0" fmla="*/ 1 w 26"/>
                <a:gd name="T1" fmla="*/ 1 h 24"/>
                <a:gd name="T2" fmla="*/ 3 w 26"/>
                <a:gd name="T3" fmla="*/ 1 h 24"/>
                <a:gd name="T4" fmla="*/ 4 w 26"/>
                <a:gd name="T5" fmla="*/ 4 h 24"/>
                <a:gd name="T6" fmla="*/ 2 w 26"/>
                <a:gd name="T7" fmla="*/ 4 h 24"/>
                <a:gd name="T8" fmla="*/ 1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3" y="6"/>
                  </a:moveTo>
                  <a:cubicBezTo>
                    <a:pt x="6" y="1"/>
                    <a:pt x="13" y="0"/>
                    <a:pt x="18" y="4"/>
                  </a:cubicBezTo>
                  <a:cubicBezTo>
                    <a:pt x="24" y="7"/>
                    <a:pt x="26" y="14"/>
                    <a:pt x="23" y="18"/>
                  </a:cubicBezTo>
                  <a:cubicBezTo>
                    <a:pt x="20" y="23"/>
                    <a:pt x="13" y="24"/>
                    <a:pt x="8" y="20"/>
                  </a:cubicBezTo>
                  <a:cubicBezTo>
                    <a:pt x="2" y="17"/>
                    <a:pt x="0" y="10"/>
                    <a:pt x="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Freeform 1106">
              <a:extLst>
                <a:ext uri="{FF2B5EF4-FFF2-40B4-BE49-F238E27FC236}">
                  <a16:creationId xmlns:a16="http://schemas.microsoft.com/office/drawing/2014/main" id="{2DF1C81B-CEED-45AC-A231-80F6AA6BA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735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9"/>
                    <a:pt x="6" y="0"/>
                  </a:cubicBezTo>
                  <a:cubicBezTo>
                    <a:pt x="6" y="0"/>
                    <a:pt x="2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Freeform 1107">
              <a:extLst>
                <a:ext uri="{FF2B5EF4-FFF2-40B4-BE49-F238E27FC236}">
                  <a16:creationId xmlns:a16="http://schemas.microsoft.com/office/drawing/2014/main" id="{E560C3B0-F220-4E22-B4F4-4EFB4D422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740"/>
              <a:ext cx="4" cy="6"/>
            </a:xfrm>
            <a:custGeom>
              <a:avLst/>
              <a:gdLst>
                <a:gd name="T0" fmla="*/ 0 w 6"/>
                <a:gd name="T1" fmla="*/ 3 h 9"/>
                <a:gd name="T2" fmla="*/ 1 w 6"/>
                <a:gd name="T3" fmla="*/ 0 h 9"/>
                <a:gd name="T4" fmla="*/ 0 w 6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7"/>
                    <a:pt x="5" y="0"/>
                  </a:cubicBezTo>
                  <a:cubicBezTo>
                    <a:pt x="5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Freeform 1108">
              <a:extLst>
                <a:ext uri="{FF2B5EF4-FFF2-40B4-BE49-F238E27FC236}">
                  <a16:creationId xmlns:a16="http://schemas.microsoft.com/office/drawing/2014/main" id="{088274B9-5C96-44B3-95D3-4FF0DC6939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2" y="207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Freeform 1109">
              <a:extLst>
                <a:ext uri="{FF2B5EF4-FFF2-40B4-BE49-F238E27FC236}">
                  <a16:creationId xmlns:a16="http://schemas.microsoft.com/office/drawing/2014/main" id="{C3DA1FAF-D42C-4D08-83FD-8289327A6E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721"/>
              <a:ext cx="1673" cy="1560"/>
            </a:xfrm>
            <a:custGeom>
              <a:avLst/>
              <a:gdLst>
                <a:gd name="T0" fmla="*/ 532 w 2857"/>
                <a:gd name="T1" fmla="*/ 292 h 2669"/>
                <a:gd name="T2" fmla="*/ 559 w 2857"/>
                <a:gd name="T3" fmla="*/ 412 h 2669"/>
                <a:gd name="T4" fmla="*/ 559 w 2857"/>
                <a:gd name="T5" fmla="*/ 412 h 2669"/>
                <a:gd name="T6" fmla="*/ 392 w 2857"/>
                <a:gd name="T7" fmla="*/ 72 h 2669"/>
                <a:gd name="T8" fmla="*/ 320 w 2857"/>
                <a:gd name="T9" fmla="*/ 504 h 2669"/>
                <a:gd name="T10" fmla="*/ 379 w 2857"/>
                <a:gd name="T11" fmla="*/ 407 h 2669"/>
                <a:gd name="T12" fmla="*/ 446 w 2857"/>
                <a:gd name="T13" fmla="*/ 400 h 2669"/>
                <a:gd name="T14" fmla="*/ 524 w 2857"/>
                <a:gd name="T15" fmla="*/ 441 h 2669"/>
                <a:gd name="T16" fmla="*/ 560 w 2857"/>
                <a:gd name="T17" fmla="*/ 505 h 2669"/>
                <a:gd name="T18" fmla="*/ 546 w 2857"/>
                <a:gd name="T19" fmla="*/ 456 h 2669"/>
                <a:gd name="T20" fmla="*/ 456 w 2857"/>
                <a:gd name="T21" fmla="*/ 388 h 2669"/>
                <a:gd name="T22" fmla="*/ 536 w 2857"/>
                <a:gd name="T23" fmla="*/ 407 h 2669"/>
                <a:gd name="T24" fmla="*/ 526 w 2857"/>
                <a:gd name="T25" fmla="*/ 403 h 2669"/>
                <a:gd name="T26" fmla="*/ 508 w 2857"/>
                <a:gd name="T27" fmla="*/ 356 h 2669"/>
                <a:gd name="T28" fmla="*/ 501 w 2857"/>
                <a:gd name="T29" fmla="*/ 348 h 2669"/>
                <a:gd name="T30" fmla="*/ 429 w 2857"/>
                <a:gd name="T31" fmla="*/ 359 h 2669"/>
                <a:gd name="T32" fmla="*/ 418 w 2857"/>
                <a:gd name="T33" fmla="*/ 290 h 2669"/>
                <a:gd name="T34" fmla="*/ 482 w 2857"/>
                <a:gd name="T35" fmla="*/ 272 h 2669"/>
                <a:gd name="T36" fmla="*/ 501 w 2857"/>
                <a:gd name="T37" fmla="*/ 268 h 2669"/>
                <a:gd name="T38" fmla="*/ 514 w 2857"/>
                <a:gd name="T39" fmla="*/ 231 h 2669"/>
                <a:gd name="T40" fmla="*/ 422 w 2857"/>
                <a:gd name="T41" fmla="*/ 255 h 2669"/>
                <a:gd name="T42" fmla="*/ 374 w 2857"/>
                <a:gd name="T43" fmla="*/ 260 h 2669"/>
                <a:gd name="T44" fmla="*/ 426 w 2857"/>
                <a:gd name="T45" fmla="*/ 176 h 2669"/>
                <a:gd name="T46" fmla="*/ 414 w 2857"/>
                <a:gd name="T47" fmla="*/ 193 h 2669"/>
                <a:gd name="T48" fmla="*/ 395 w 2857"/>
                <a:gd name="T49" fmla="*/ 179 h 2669"/>
                <a:gd name="T50" fmla="*/ 396 w 2857"/>
                <a:gd name="T51" fmla="*/ 192 h 2669"/>
                <a:gd name="T52" fmla="*/ 351 w 2857"/>
                <a:gd name="T53" fmla="*/ 227 h 2669"/>
                <a:gd name="T54" fmla="*/ 346 w 2857"/>
                <a:gd name="T55" fmla="*/ 160 h 2669"/>
                <a:gd name="T56" fmla="*/ 383 w 2857"/>
                <a:gd name="T57" fmla="*/ 80 h 2669"/>
                <a:gd name="T58" fmla="*/ 360 w 2857"/>
                <a:gd name="T59" fmla="*/ 120 h 2669"/>
                <a:gd name="T60" fmla="*/ 334 w 2857"/>
                <a:gd name="T61" fmla="*/ 87 h 2669"/>
                <a:gd name="T62" fmla="*/ 326 w 2857"/>
                <a:gd name="T63" fmla="*/ 82 h 2669"/>
                <a:gd name="T64" fmla="*/ 257 w 2857"/>
                <a:gd name="T65" fmla="*/ 96 h 2669"/>
                <a:gd name="T66" fmla="*/ 287 w 2857"/>
                <a:gd name="T67" fmla="*/ 127 h 2669"/>
                <a:gd name="T68" fmla="*/ 326 w 2857"/>
                <a:gd name="T69" fmla="*/ 199 h 2669"/>
                <a:gd name="T70" fmla="*/ 220 w 2857"/>
                <a:gd name="T71" fmla="*/ 270 h 2669"/>
                <a:gd name="T72" fmla="*/ 241 w 2857"/>
                <a:gd name="T73" fmla="*/ 196 h 2669"/>
                <a:gd name="T74" fmla="*/ 231 w 2857"/>
                <a:gd name="T75" fmla="*/ 220 h 2669"/>
                <a:gd name="T76" fmla="*/ 141 w 2857"/>
                <a:gd name="T77" fmla="*/ 196 h 2669"/>
                <a:gd name="T78" fmla="*/ 129 w 2857"/>
                <a:gd name="T79" fmla="*/ 200 h 2669"/>
                <a:gd name="T80" fmla="*/ 120 w 2857"/>
                <a:gd name="T81" fmla="*/ 226 h 2669"/>
                <a:gd name="T82" fmla="*/ 152 w 2857"/>
                <a:gd name="T83" fmla="*/ 237 h 2669"/>
                <a:gd name="T84" fmla="*/ 249 w 2857"/>
                <a:gd name="T85" fmla="*/ 303 h 2669"/>
                <a:gd name="T86" fmla="*/ 176 w 2857"/>
                <a:gd name="T87" fmla="*/ 295 h 2669"/>
                <a:gd name="T88" fmla="*/ 190 w 2857"/>
                <a:gd name="T89" fmla="*/ 299 h 2669"/>
                <a:gd name="T90" fmla="*/ 166 w 2857"/>
                <a:gd name="T91" fmla="*/ 306 h 2669"/>
                <a:gd name="T92" fmla="*/ 166 w 2857"/>
                <a:gd name="T93" fmla="*/ 315 h 2669"/>
                <a:gd name="T94" fmla="*/ 226 w 2857"/>
                <a:gd name="T95" fmla="*/ 366 h 2669"/>
                <a:gd name="T96" fmla="*/ 96 w 2857"/>
                <a:gd name="T97" fmla="*/ 352 h 2669"/>
                <a:gd name="T98" fmla="*/ 182 w 2857"/>
                <a:gd name="T99" fmla="*/ 372 h 2669"/>
                <a:gd name="T100" fmla="*/ 58 w 2857"/>
                <a:gd name="T101" fmla="*/ 478 h 2669"/>
                <a:gd name="T102" fmla="*/ 58 w 2857"/>
                <a:gd name="T103" fmla="*/ 487 h 2669"/>
                <a:gd name="T104" fmla="*/ 177 w 2857"/>
                <a:gd name="T105" fmla="*/ 444 h 2669"/>
                <a:gd name="T106" fmla="*/ 204 w 2857"/>
                <a:gd name="T107" fmla="*/ 507 h 2669"/>
                <a:gd name="T108" fmla="*/ 184 w 2857"/>
                <a:gd name="T109" fmla="*/ 411 h 2669"/>
                <a:gd name="T110" fmla="*/ 301 w 2857"/>
                <a:gd name="T111" fmla="*/ 463 h 26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57" h="2669">
                  <a:moveTo>
                    <a:pt x="2642" y="1435"/>
                  </a:moveTo>
                  <a:cubicBezTo>
                    <a:pt x="2645" y="1442"/>
                    <a:pt x="2648" y="1450"/>
                    <a:pt x="2651" y="1459"/>
                  </a:cubicBezTo>
                  <a:cubicBezTo>
                    <a:pt x="2651" y="1459"/>
                    <a:pt x="2650" y="1449"/>
                    <a:pt x="2642" y="1435"/>
                  </a:cubicBezTo>
                  <a:close/>
                  <a:moveTo>
                    <a:pt x="2785" y="2065"/>
                  </a:moveTo>
                  <a:cubicBezTo>
                    <a:pt x="2786" y="2067"/>
                    <a:pt x="2787" y="2068"/>
                    <a:pt x="2788" y="2069"/>
                  </a:cubicBezTo>
                  <a:cubicBezTo>
                    <a:pt x="2788" y="2069"/>
                    <a:pt x="2787" y="2068"/>
                    <a:pt x="2785" y="2065"/>
                  </a:cubicBezTo>
                  <a:close/>
                  <a:moveTo>
                    <a:pt x="1949" y="361"/>
                  </a:moveTo>
                  <a:cubicBezTo>
                    <a:pt x="1949" y="361"/>
                    <a:pt x="1950" y="362"/>
                    <a:pt x="1950" y="362"/>
                  </a:cubicBezTo>
                  <a:cubicBezTo>
                    <a:pt x="1950" y="362"/>
                    <a:pt x="1949" y="361"/>
                    <a:pt x="1949" y="361"/>
                  </a:cubicBezTo>
                  <a:close/>
                  <a:moveTo>
                    <a:pt x="1591" y="2527"/>
                  </a:moveTo>
                  <a:cubicBezTo>
                    <a:pt x="1605" y="2409"/>
                    <a:pt x="1647" y="2225"/>
                    <a:pt x="1693" y="2201"/>
                  </a:cubicBezTo>
                  <a:cubicBezTo>
                    <a:pt x="1753" y="2170"/>
                    <a:pt x="1814" y="2115"/>
                    <a:pt x="1891" y="2038"/>
                  </a:cubicBezTo>
                  <a:cubicBezTo>
                    <a:pt x="1958" y="1971"/>
                    <a:pt x="2035" y="1935"/>
                    <a:pt x="2146" y="1936"/>
                  </a:cubicBezTo>
                  <a:cubicBezTo>
                    <a:pt x="2173" y="1955"/>
                    <a:pt x="2196" y="1985"/>
                    <a:pt x="2221" y="2005"/>
                  </a:cubicBezTo>
                  <a:cubicBezTo>
                    <a:pt x="2297" y="2066"/>
                    <a:pt x="2349" y="2474"/>
                    <a:pt x="2468" y="2435"/>
                  </a:cubicBezTo>
                  <a:cubicBezTo>
                    <a:pt x="2533" y="2413"/>
                    <a:pt x="2571" y="2264"/>
                    <a:pt x="2607" y="2211"/>
                  </a:cubicBezTo>
                  <a:cubicBezTo>
                    <a:pt x="2680" y="2105"/>
                    <a:pt x="2690" y="2263"/>
                    <a:pt x="2702" y="2323"/>
                  </a:cubicBezTo>
                  <a:cubicBezTo>
                    <a:pt x="2710" y="2363"/>
                    <a:pt x="2728" y="2534"/>
                    <a:pt x="2790" y="2528"/>
                  </a:cubicBezTo>
                  <a:cubicBezTo>
                    <a:pt x="2821" y="2525"/>
                    <a:pt x="2854" y="2455"/>
                    <a:pt x="2857" y="2429"/>
                  </a:cubicBezTo>
                  <a:cubicBezTo>
                    <a:pt x="2857" y="2429"/>
                    <a:pt x="2764" y="2669"/>
                    <a:pt x="2721" y="2288"/>
                  </a:cubicBezTo>
                  <a:cubicBezTo>
                    <a:pt x="2668" y="1818"/>
                    <a:pt x="2455" y="2523"/>
                    <a:pt x="2408" y="2275"/>
                  </a:cubicBezTo>
                  <a:cubicBezTo>
                    <a:pt x="2374" y="2098"/>
                    <a:pt x="2317" y="1997"/>
                    <a:pt x="2268" y="1941"/>
                  </a:cubicBezTo>
                  <a:cubicBezTo>
                    <a:pt x="2344" y="1937"/>
                    <a:pt x="2367" y="1919"/>
                    <a:pt x="2419" y="2004"/>
                  </a:cubicBezTo>
                  <a:cubicBezTo>
                    <a:pt x="2484" y="2112"/>
                    <a:pt x="2587" y="2057"/>
                    <a:pt x="2671" y="2036"/>
                  </a:cubicBezTo>
                  <a:cubicBezTo>
                    <a:pt x="2740" y="2020"/>
                    <a:pt x="2775" y="2053"/>
                    <a:pt x="2785" y="2065"/>
                  </a:cubicBezTo>
                  <a:cubicBezTo>
                    <a:pt x="2716" y="1974"/>
                    <a:pt x="2669" y="2015"/>
                    <a:pt x="2623" y="2019"/>
                  </a:cubicBezTo>
                  <a:cubicBezTo>
                    <a:pt x="2576" y="2024"/>
                    <a:pt x="2555" y="2011"/>
                    <a:pt x="2555" y="2011"/>
                  </a:cubicBezTo>
                  <a:cubicBezTo>
                    <a:pt x="2397" y="1963"/>
                    <a:pt x="2495" y="1882"/>
                    <a:pt x="2528" y="1783"/>
                  </a:cubicBezTo>
                  <a:cubicBezTo>
                    <a:pt x="2602" y="1565"/>
                    <a:pt x="2746" y="1558"/>
                    <a:pt x="2746" y="1558"/>
                  </a:cubicBezTo>
                  <a:cubicBezTo>
                    <a:pt x="2610" y="1527"/>
                    <a:pt x="2542" y="1672"/>
                    <a:pt x="2495" y="1741"/>
                  </a:cubicBezTo>
                  <a:cubicBezTo>
                    <a:pt x="2447" y="1811"/>
                    <a:pt x="2432" y="1888"/>
                    <a:pt x="2331" y="1847"/>
                  </a:cubicBezTo>
                  <a:cubicBezTo>
                    <a:pt x="2188" y="1790"/>
                    <a:pt x="2239" y="1813"/>
                    <a:pt x="2134" y="1796"/>
                  </a:cubicBezTo>
                  <a:cubicBezTo>
                    <a:pt x="2029" y="1778"/>
                    <a:pt x="2091" y="1721"/>
                    <a:pt x="2032" y="1620"/>
                  </a:cubicBezTo>
                  <a:cubicBezTo>
                    <a:pt x="1973" y="1519"/>
                    <a:pt x="2035" y="1486"/>
                    <a:pt x="2079" y="1450"/>
                  </a:cubicBezTo>
                  <a:cubicBezTo>
                    <a:pt x="2123" y="1414"/>
                    <a:pt x="2130" y="1390"/>
                    <a:pt x="2130" y="1390"/>
                  </a:cubicBezTo>
                  <a:cubicBezTo>
                    <a:pt x="2253" y="1249"/>
                    <a:pt x="2307" y="1373"/>
                    <a:pt x="2399" y="1366"/>
                  </a:cubicBezTo>
                  <a:cubicBezTo>
                    <a:pt x="2568" y="1353"/>
                    <a:pt x="2624" y="1403"/>
                    <a:pt x="2642" y="1435"/>
                  </a:cubicBezTo>
                  <a:cubicBezTo>
                    <a:pt x="2615" y="1372"/>
                    <a:pt x="2570" y="1347"/>
                    <a:pt x="2493" y="1345"/>
                  </a:cubicBezTo>
                  <a:cubicBezTo>
                    <a:pt x="2407" y="1342"/>
                    <a:pt x="2354" y="1312"/>
                    <a:pt x="2430" y="1288"/>
                  </a:cubicBezTo>
                  <a:cubicBezTo>
                    <a:pt x="2505" y="1263"/>
                    <a:pt x="2558" y="1156"/>
                    <a:pt x="2558" y="1156"/>
                  </a:cubicBezTo>
                  <a:cubicBezTo>
                    <a:pt x="2514" y="1238"/>
                    <a:pt x="2401" y="1298"/>
                    <a:pt x="2281" y="1268"/>
                  </a:cubicBezTo>
                  <a:cubicBezTo>
                    <a:pt x="2162" y="1238"/>
                    <a:pt x="2135" y="1218"/>
                    <a:pt x="2099" y="1279"/>
                  </a:cubicBezTo>
                  <a:cubicBezTo>
                    <a:pt x="2063" y="1340"/>
                    <a:pt x="1988" y="1365"/>
                    <a:pt x="1935" y="1356"/>
                  </a:cubicBezTo>
                  <a:cubicBezTo>
                    <a:pt x="1882" y="1347"/>
                    <a:pt x="1861" y="1301"/>
                    <a:pt x="1861" y="1301"/>
                  </a:cubicBezTo>
                  <a:cubicBezTo>
                    <a:pt x="1834" y="1215"/>
                    <a:pt x="1851" y="1193"/>
                    <a:pt x="2006" y="1130"/>
                  </a:cubicBezTo>
                  <a:cubicBezTo>
                    <a:pt x="2162" y="1068"/>
                    <a:pt x="2038" y="905"/>
                    <a:pt x="2124" y="881"/>
                  </a:cubicBezTo>
                  <a:cubicBezTo>
                    <a:pt x="2210" y="857"/>
                    <a:pt x="2204" y="814"/>
                    <a:pt x="2204" y="814"/>
                  </a:cubicBezTo>
                  <a:cubicBezTo>
                    <a:pt x="2188" y="889"/>
                    <a:pt x="2055" y="819"/>
                    <a:pt x="2062" y="968"/>
                  </a:cubicBezTo>
                  <a:cubicBezTo>
                    <a:pt x="2068" y="1118"/>
                    <a:pt x="2000" y="1102"/>
                    <a:pt x="2000" y="1102"/>
                  </a:cubicBezTo>
                  <a:cubicBezTo>
                    <a:pt x="2053" y="1039"/>
                    <a:pt x="2001" y="965"/>
                    <a:pt x="1965" y="898"/>
                  </a:cubicBezTo>
                  <a:cubicBezTo>
                    <a:pt x="1929" y="831"/>
                    <a:pt x="1988" y="778"/>
                    <a:pt x="1988" y="778"/>
                  </a:cubicBezTo>
                  <a:cubicBezTo>
                    <a:pt x="1988" y="778"/>
                    <a:pt x="1879" y="785"/>
                    <a:pt x="1970" y="959"/>
                  </a:cubicBezTo>
                  <a:cubicBezTo>
                    <a:pt x="2061" y="1133"/>
                    <a:pt x="1893" y="1099"/>
                    <a:pt x="1845" y="1188"/>
                  </a:cubicBezTo>
                  <a:cubicBezTo>
                    <a:pt x="1797" y="1277"/>
                    <a:pt x="1808" y="1225"/>
                    <a:pt x="1748" y="1135"/>
                  </a:cubicBezTo>
                  <a:cubicBezTo>
                    <a:pt x="1687" y="1045"/>
                    <a:pt x="1752" y="1053"/>
                    <a:pt x="1762" y="949"/>
                  </a:cubicBezTo>
                  <a:cubicBezTo>
                    <a:pt x="1768" y="880"/>
                    <a:pt x="1749" y="836"/>
                    <a:pt x="1723" y="799"/>
                  </a:cubicBezTo>
                  <a:cubicBezTo>
                    <a:pt x="1719" y="740"/>
                    <a:pt x="1722" y="627"/>
                    <a:pt x="1811" y="655"/>
                  </a:cubicBezTo>
                  <a:cubicBezTo>
                    <a:pt x="1929" y="693"/>
                    <a:pt x="1897" y="467"/>
                    <a:pt x="1908" y="400"/>
                  </a:cubicBezTo>
                  <a:cubicBezTo>
                    <a:pt x="1918" y="341"/>
                    <a:pt x="1942" y="356"/>
                    <a:pt x="1949" y="361"/>
                  </a:cubicBezTo>
                  <a:cubicBezTo>
                    <a:pt x="1817" y="246"/>
                    <a:pt x="1918" y="661"/>
                    <a:pt x="1794" y="598"/>
                  </a:cubicBezTo>
                  <a:cubicBezTo>
                    <a:pt x="1695" y="549"/>
                    <a:pt x="1694" y="701"/>
                    <a:pt x="1697" y="766"/>
                  </a:cubicBezTo>
                  <a:cubicBezTo>
                    <a:pt x="1641" y="697"/>
                    <a:pt x="1581" y="632"/>
                    <a:pt x="1662" y="435"/>
                  </a:cubicBezTo>
                  <a:cubicBezTo>
                    <a:pt x="1796" y="107"/>
                    <a:pt x="1740" y="0"/>
                    <a:pt x="1740" y="0"/>
                  </a:cubicBezTo>
                  <a:cubicBezTo>
                    <a:pt x="1740" y="0"/>
                    <a:pt x="1767" y="153"/>
                    <a:pt x="1624" y="411"/>
                  </a:cubicBezTo>
                  <a:cubicBezTo>
                    <a:pt x="1588" y="475"/>
                    <a:pt x="1578" y="537"/>
                    <a:pt x="1581" y="597"/>
                  </a:cubicBezTo>
                  <a:cubicBezTo>
                    <a:pt x="1460" y="457"/>
                    <a:pt x="1440" y="727"/>
                    <a:pt x="1279" y="484"/>
                  </a:cubicBezTo>
                  <a:cubicBezTo>
                    <a:pt x="1165" y="311"/>
                    <a:pt x="1133" y="513"/>
                    <a:pt x="1133" y="513"/>
                  </a:cubicBezTo>
                  <a:cubicBezTo>
                    <a:pt x="1204" y="308"/>
                    <a:pt x="1292" y="697"/>
                    <a:pt x="1427" y="636"/>
                  </a:cubicBezTo>
                  <a:cubicBezTo>
                    <a:pt x="1498" y="604"/>
                    <a:pt x="1554" y="638"/>
                    <a:pt x="1592" y="677"/>
                  </a:cubicBezTo>
                  <a:cubicBezTo>
                    <a:pt x="1624" y="821"/>
                    <a:pt x="1703" y="937"/>
                    <a:pt x="1620" y="994"/>
                  </a:cubicBezTo>
                  <a:cubicBezTo>
                    <a:pt x="1490" y="1083"/>
                    <a:pt x="1431" y="1384"/>
                    <a:pt x="1268" y="1337"/>
                  </a:cubicBezTo>
                  <a:cubicBezTo>
                    <a:pt x="1211" y="1320"/>
                    <a:pt x="1171" y="1358"/>
                    <a:pt x="1093" y="1354"/>
                  </a:cubicBezTo>
                  <a:cubicBezTo>
                    <a:pt x="1015" y="1350"/>
                    <a:pt x="1021" y="1228"/>
                    <a:pt x="1098" y="1171"/>
                  </a:cubicBezTo>
                  <a:cubicBezTo>
                    <a:pt x="1175" y="1114"/>
                    <a:pt x="1330" y="1140"/>
                    <a:pt x="1199" y="981"/>
                  </a:cubicBezTo>
                  <a:cubicBezTo>
                    <a:pt x="1068" y="822"/>
                    <a:pt x="1132" y="769"/>
                    <a:pt x="1132" y="769"/>
                  </a:cubicBezTo>
                  <a:cubicBezTo>
                    <a:pt x="1006" y="841"/>
                    <a:pt x="1308" y="1065"/>
                    <a:pt x="1149" y="1104"/>
                  </a:cubicBezTo>
                  <a:cubicBezTo>
                    <a:pt x="991" y="1144"/>
                    <a:pt x="1007" y="1336"/>
                    <a:pt x="1007" y="1336"/>
                  </a:cubicBezTo>
                  <a:cubicBezTo>
                    <a:pt x="749" y="1288"/>
                    <a:pt x="1005" y="1041"/>
                    <a:pt x="699" y="981"/>
                  </a:cubicBezTo>
                  <a:cubicBezTo>
                    <a:pt x="393" y="922"/>
                    <a:pt x="457" y="791"/>
                    <a:pt x="457" y="791"/>
                  </a:cubicBezTo>
                  <a:cubicBezTo>
                    <a:pt x="404" y="842"/>
                    <a:pt x="477" y="1000"/>
                    <a:pt x="644" y="1005"/>
                  </a:cubicBezTo>
                  <a:cubicBezTo>
                    <a:pt x="810" y="1011"/>
                    <a:pt x="833" y="1141"/>
                    <a:pt x="833" y="1141"/>
                  </a:cubicBezTo>
                  <a:cubicBezTo>
                    <a:pt x="790" y="1053"/>
                    <a:pt x="756" y="1245"/>
                    <a:pt x="597" y="1129"/>
                  </a:cubicBezTo>
                  <a:cubicBezTo>
                    <a:pt x="494" y="1054"/>
                    <a:pt x="495" y="1190"/>
                    <a:pt x="495" y="1190"/>
                  </a:cubicBezTo>
                  <a:cubicBezTo>
                    <a:pt x="524" y="1026"/>
                    <a:pt x="693" y="1290"/>
                    <a:pt x="758" y="1189"/>
                  </a:cubicBezTo>
                  <a:cubicBezTo>
                    <a:pt x="822" y="1088"/>
                    <a:pt x="822" y="1403"/>
                    <a:pt x="1044" y="1417"/>
                  </a:cubicBezTo>
                  <a:cubicBezTo>
                    <a:pt x="1197" y="1427"/>
                    <a:pt x="1275" y="1396"/>
                    <a:pt x="1242" y="1519"/>
                  </a:cubicBezTo>
                  <a:cubicBezTo>
                    <a:pt x="1209" y="1643"/>
                    <a:pt x="1132" y="1600"/>
                    <a:pt x="1072" y="1490"/>
                  </a:cubicBezTo>
                  <a:cubicBezTo>
                    <a:pt x="1012" y="1381"/>
                    <a:pt x="863" y="1519"/>
                    <a:pt x="876" y="1477"/>
                  </a:cubicBezTo>
                  <a:cubicBezTo>
                    <a:pt x="889" y="1436"/>
                    <a:pt x="857" y="1420"/>
                    <a:pt x="857" y="1420"/>
                  </a:cubicBezTo>
                  <a:cubicBezTo>
                    <a:pt x="871" y="1479"/>
                    <a:pt x="786" y="1548"/>
                    <a:pt x="948" y="1495"/>
                  </a:cubicBezTo>
                  <a:cubicBezTo>
                    <a:pt x="1110" y="1442"/>
                    <a:pt x="1112" y="1709"/>
                    <a:pt x="1058" y="1604"/>
                  </a:cubicBezTo>
                  <a:cubicBezTo>
                    <a:pt x="1005" y="1499"/>
                    <a:pt x="864" y="1698"/>
                    <a:pt x="828" y="1533"/>
                  </a:cubicBezTo>
                  <a:cubicBezTo>
                    <a:pt x="804" y="1422"/>
                    <a:pt x="722" y="1560"/>
                    <a:pt x="722" y="1560"/>
                  </a:cubicBezTo>
                  <a:cubicBezTo>
                    <a:pt x="722" y="1560"/>
                    <a:pt x="791" y="1446"/>
                    <a:pt x="824" y="1577"/>
                  </a:cubicBezTo>
                  <a:cubicBezTo>
                    <a:pt x="856" y="1708"/>
                    <a:pt x="1013" y="1538"/>
                    <a:pt x="1047" y="1630"/>
                  </a:cubicBezTo>
                  <a:cubicBezTo>
                    <a:pt x="1082" y="1722"/>
                    <a:pt x="1277" y="1566"/>
                    <a:pt x="1127" y="1836"/>
                  </a:cubicBezTo>
                  <a:cubicBezTo>
                    <a:pt x="1026" y="2018"/>
                    <a:pt x="845" y="1542"/>
                    <a:pt x="675" y="1769"/>
                  </a:cubicBezTo>
                  <a:cubicBezTo>
                    <a:pt x="601" y="1869"/>
                    <a:pt x="478" y="1766"/>
                    <a:pt x="478" y="1766"/>
                  </a:cubicBezTo>
                  <a:cubicBezTo>
                    <a:pt x="516" y="1824"/>
                    <a:pt x="561" y="1895"/>
                    <a:pt x="708" y="1795"/>
                  </a:cubicBezTo>
                  <a:cubicBezTo>
                    <a:pt x="854" y="1695"/>
                    <a:pt x="828" y="1821"/>
                    <a:pt x="904" y="1861"/>
                  </a:cubicBezTo>
                  <a:cubicBezTo>
                    <a:pt x="980" y="1902"/>
                    <a:pt x="1089" y="1963"/>
                    <a:pt x="859" y="1976"/>
                  </a:cubicBezTo>
                  <a:cubicBezTo>
                    <a:pt x="630" y="1988"/>
                    <a:pt x="732" y="2366"/>
                    <a:pt x="288" y="2395"/>
                  </a:cubicBezTo>
                  <a:cubicBezTo>
                    <a:pt x="0" y="2413"/>
                    <a:pt x="67" y="2513"/>
                    <a:pt x="67" y="2513"/>
                  </a:cubicBezTo>
                  <a:cubicBezTo>
                    <a:pt x="67" y="2513"/>
                    <a:pt x="33" y="2418"/>
                    <a:pt x="288" y="2439"/>
                  </a:cubicBezTo>
                  <a:cubicBezTo>
                    <a:pt x="542" y="2459"/>
                    <a:pt x="647" y="2267"/>
                    <a:pt x="739" y="2145"/>
                  </a:cubicBezTo>
                  <a:cubicBezTo>
                    <a:pt x="830" y="2023"/>
                    <a:pt x="756" y="2195"/>
                    <a:pt x="881" y="2225"/>
                  </a:cubicBezTo>
                  <a:cubicBezTo>
                    <a:pt x="1006" y="2256"/>
                    <a:pt x="938" y="2304"/>
                    <a:pt x="922" y="2420"/>
                  </a:cubicBezTo>
                  <a:cubicBezTo>
                    <a:pt x="906" y="2536"/>
                    <a:pt x="1016" y="2539"/>
                    <a:pt x="1016" y="2539"/>
                  </a:cubicBezTo>
                  <a:cubicBezTo>
                    <a:pt x="845" y="2445"/>
                    <a:pt x="1076" y="2267"/>
                    <a:pt x="968" y="2227"/>
                  </a:cubicBezTo>
                  <a:cubicBezTo>
                    <a:pt x="861" y="2188"/>
                    <a:pt x="845" y="2068"/>
                    <a:pt x="916" y="2057"/>
                  </a:cubicBezTo>
                  <a:cubicBezTo>
                    <a:pt x="987" y="2046"/>
                    <a:pt x="1034" y="1985"/>
                    <a:pt x="1183" y="1939"/>
                  </a:cubicBezTo>
                  <a:cubicBezTo>
                    <a:pt x="1331" y="1893"/>
                    <a:pt x="1465" y="2233"/>
                    <a:pt x="1499" y="2318"/>
                  </a:cubicBezTo>
                  <a:cubicBezTo>
                    <a:pt x="1521" y="2370"/>
                    <a:pt x="1522" y="2465"/>
                    <a:pt x="1519" y="2528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Freeform 1110">
              <a:extLst>
                <a:ext uri="{FF2B5EF4-FFF2-40B4-BE49-F238E27FC236}">
                  <a16:creationId xmlns:a16="http://schemas.microsoft.com/office/drawing/2014/main" id="{D4796663-6B08-42CD-BC43-F2656CC92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003"/>
              <a:ext cx="126" cy="124"/>
            </a:xfrm>
            <a:custGeom>
              <a:avLst/>
              <a:gdLst>
                <a:gd name="T0" fmla="*/ 1 w 214"/>
                <a:gd name="T1" fmla="*/ 0 h 211"/>
                <a:gd name="T2" fmla="*/ 2 w 214"/>
                <a:gd name="T3" fmla="*/ 5 h 211"/>
                <a:gd name="T4" fmla="*/ 5 w 214"/>
                <a:gd name="T5" fmla="*/ 15 h 211"/>
                <a:gd name="T6" fmla="*/ 10 w 214"/>
                <a:gd name="T7" fmla="*/ 29 h 211"/>
                <a:gd name="T8" fmla="*/ 21 w 214"/>
                <a:gd name="T9" fmla="*/ 42 h 211"/>
                <a:gd name="T10" fmla="*/ 34 w 214"/>
                <a:gd name="T11" fmla="*/ 31 h 211"/>
                <a:gd name="T12" fmla="*/ 39 w 214"/>
                <a:gd name="T13" fmla="*/ 19 h 211"/>
                <a:gd name="T14" fmla="*/ 44 w 214"/>
                <a:gd name="T15" fmla="*/ 10 h 211"/>
                <a:gd name="T16" fmla="*/ 35 w 214"/>
                <a:gd name="T17" fmla="*/ 23 h 211"/>
                <a:gd name="T18" fmla="*/ 26 w 214"/>
                <a:gd name="T19" fmla="*/ 31 h 211"/>
                <a:gd name="T20" fmla="*/ 15 w 214"/>
                <a:gd name="T21" fmla="*/ 26 h 211"/>
                <a:gd name="T22" fmla="*/ 1 w 214"/>
                <a:gd name="T23" fmla="*/ 1 h 2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4" h="211">
                  <a:moveTo>
                    <a:pt x="1" y="0"/>
                  </a:moveTo>
                  <a:cubicBezTo>
                    <a:pt x="0" y="8"/>
                    <a:pt x="8" y="19"/>
                    <a:pt x="10" y="28"/>
                  </a:cubicBezTo>
                  <a:cubicBezTo>
                    <a:pt x="16" y="44"/>
                    <a:pt x="17" y="61"/>
                    <a:pt x="22" y="77"/>
                  </a:cubicBezTo>
                  <a:cubicBezTo>
                    <a:pt x="29" y="99"/>
                    <a:pt x="40" y="121"/>
                    <a:pt x="50" y="141"/>
                  </a:cubicBezTo>
                  <a:cubicBezTo>
                    <a:pt x="61" y="165"/>
                    <a:pt x="74" y="201"/>
                    <a:pt x="103" y="206"/>
                  </a:cubicBezTo>
                  <a:cubicBezTo>
                    <a:pt x="134" y="211"/>
                    <a:pt x="153" y="172"/>
                    <a:pt x="167" y="150"/>
                  </a:cubicBezTo>
                  <a:cubicBezTo>
                    <a:pt x="178" y="133"/>
                    <a:pt x="183" y="113"/>
                    <a:pt x="192" y="95"/>
                  </a:cubicBezTo>
                  <a:cubicBezTo>
                    <a:pt x="200" y="80"/>
                    <a:pt x="209" y="64"/>
                    <a:pt x="214" y="49"/>
                  </a:cubicBezTo>
                  <a:cubicBezTo>
                    <a:pt x="200" y="53"/>
                    <a:pt x="180" y="98"/>
                    <a:pt x="169" y="112"/>
                  </a:cubicBezTo>
                  <a:cubicBezTo>
                    <a:pt x="158" y="127"/>
                    <a:pt x="146" y="144"/>
                    <a:pt x="130" y="153"/>
                  </a:cubicBezTo>
                  <a:cubicBezTo>
                    <a:pt x="101" y="171"/>
                    <a:pt x="86" y="158"/>
                    <a:pt x="73" y="131"/>
                  </a:cubicBezTo>
                  <a:cubicBezTo>
                    <a:pt x="54" y="86"/>
                    <a:pt x="25" y="46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Freeform 1111">
              <a:extLst>
                <a:ext uri="{FF2B5EF4-FFF2-40B4-BE49-F238E27FC236}">
                  <a16:creationId xmlns:a16="http://schemas.microsoft.com/office/drawing/2014/main" id="{C16FA13F-87A3-4923-8EC4-054B943B6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" y="1798"/>
              <a:ext cx="46" cy="93"/>
            </a:xfrm>
            <a:custGeom>
              <a:avLst/>
              <a:gdLst>
                <a:gd name="T0" fmla="*/ 16 w 79"/>
                <a:gd name="T1" fmla="*/ 1 h 159"/>
                <a:gd name="T2" fmla="*/ 11 w 79"/>
                <a:gd name="T3" fmla="*/ 8 h 159"/>
                <a:gd name="T4" fmla="*/ 8 w 79"/>
                <a:gd name="T5" fmla="*/ 18 h 159"/>
                <a:gd name="T6" fmla="*/ 8 w 79"/>
                <a:gd name="T7" fmla="*/ 26 h 159"/>
                <a:gd name="T8" fmla="*/ 8 w 79"/>
                <a:gd name="T9" fmla="*/ 32 h 159"/>
                <a:gd name="T10" fmla="*/ 2 w 79"/>
                <a:gd name="T11" fmla="*/ 19 h 159"/>
                <a:gd name="T12" fmla="*/ 2 w 79"/>
                <a:gd name="T13" fmla="*/ 11 h 159"/>
                <a:gd name="T14" fmla="*/ 15 w 79"/>
                <a:gd name="T15" fmla="*/ 0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159">
                  <a:moveTo>
                    <a:pt x="79" y="2"/>
                  </a:moveTo>
                  <a:cubicBezTo>
                    <a:pt x="78" y="13"/>
                    <a:pt x="62" y="27"/>
                    <a:pt x="57" y="38"/>
                  </a:cubicBezTo>
                  <a:cubicBezTo>
                    <a:pt x="50" y="53"/>
                    <a:pt x="44" y="71"/>
                    <a:pt x="41" y="87"/>
                  </a:cubicBezTo>
                  <a:cubicBezTo>
                    <a:pt x="38" y="101"/>
                    <a:pt x="37" y="116"/>
                    <a:pt x="39" y="130"/>
                  </a:cubicBezTo>
                  <a:cubicBezTo>
                    <a:pt x="40" y="139"/>
                    <a:pt x="45" y="150"/>
                    <a:pt x="41" y="159"/>
                  </a:cubicBezTo>
                  <a:cubicBezTo>
                    <a:pt x="22" y="151"/>
                    <a:pt x="22" y="112"/>
                    <a:pt x="11" y="95"/>
                  </a:cubicBezTo>
                  <a:cubicBezTo>
                    <a:pt x="0" y="79"/>
                    <a:pt x="0" y="72"/>
                    <a:pt x="12" y="54"/>
                  </a:cubicBezTo>
                  <a:cubicBezTo>
                    <a:pt x="27" y="30"/>
                    <a:pt x="58" y="21"/>
                    <a:pt x="75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Freeform 1112">
              <a:extLst>
                <a:ext uri="{FF2B5EF4-FFF2-40B4-BE49-F238E27FC236}">
                  <a16:creationId xmlns:a16="http://schemas.microsoft.com/office/drawing/2014/main" id="{19387ACC-3052-4001-B206-F7A7A20D9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387"/>
              <a:ext cx="32" cy="67"/>
            </a:xfrm>
            <a:custGeom>
              <a:avLst/>
              <a:gdLst>
                <a:gd name="T0" fmla="*/ 1 w 55"/>
                <a:gd name="T1" fmla="*/ 2 h 115"/>
                <a:gd name="T2" fmla="*/ 8 w 55"/>
                <a:gd name="T3" fmla="*/ 3 h 115"/>
                <a:gd name="T4" fmla="*/ 10 w 55"/>
                <a:gd name="T5" fmla="*/ 1 h 115"/>
                <a:gd name="T6" fmla="*/ 10 w 55"/>
                <a:gd name="T7" fmla="*/ 3 h 115"/>
                <a:gd name="T8" fmla="*/ 10 w 55"/>
                <a:gd name="T9" fmla="*/ 23 h 115"/>
                <a:gd name="T10" fmla="*/ 8 w 55"/>
                <a:gd name="T11" fmla="*/ 15 h 115"/>
                <a:gd name="T12" fmla="*/ 5 w 55"/>
                <a:gd name="T13" fmla="*/ 9 h 115"/>
                <a:gd name="T14" fmla="*/ 0 w 55"/>
                <a:gd name="T15" fmla="*/ 3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115">
                  <a:moveTo>
                    <a:pt x="3" y="11"/>
                  </a:moveTo>
                  <a:cubicBezTo>
                    <a:pt x="12" y="18"/>
                    <a:pt x="30" y="27"/>
                    <a:pt x="39" y="17"/>
                  </a:cubicBezTo>
                  <a:cubicBezTo>
                    <a:pt x="43" y="13"/>
                    <a:pt x="41" y="0"/>
                    <a:pt x="50" y="2"/>
                  </a:cubicBezTo>
                  <a:cubicBezTo>
                    <a:pt x="55" y="4"/>
                    <a:pt x="54" y="15"/>
                    <a:pt x="54" y="19"/>
                  </a:cubicBezTo>
                  <a:cubicBezTo>
                    <a:pt x="52" y="52"/>
                    <a:pt x="46" y="82"/>
                    <a:pt x="52" y="115"/>
                  </a:cubicBezTo>
                  <a:cubicBezTo>
                    <a:pt x="48" y="102"/>
                    <a:pt x="41" y="91"/>
                    <a:pt x="38" y="78"/>
                  </a:cubicBezTo>
                  <a:cubicBezTo>
                    <a:pt x="35" y="66"/>
                    <a:pt x="34" y="56"/>
                    <a:pt x="28" y="46"/>
                  </a:cubicBezTo>
                  <a:cubicBezTo>
                    <a:pt x="21" y="33"/>
                    <a:pt x="10" y="24"/>
                    <a:pt x="0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Freeform 1113">
              <a:extLst>
                <a:ext uri="{FF2B5EF4-FFF2-40B4-BE49-F238E27FC236}">
                  <a16:creationId xmlns:a16="http://schemas.microsoft.com/office/drawing/2014/main" id="{D20D2051-BD9C-4596-B132-1B8E161EF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1305"/>
              <a:ext cx="53" cy="75"/>
            </a:xfrm>
            <a:custGeom>
              <a:avLst/>
              <a:gdLst>
                <a:gd name="T0" fmla="*/ 9 w 91"/>
                <a:gd name="T1" fmla="*/ 0 h 129"/>
                <a:gd name="T2" fmla="*/ 12 w 91"/>
                <a:gd name="T3" fmla="*/ 16 h 129"/>
                <a:gd name="T4" fmla="*/ 6 w 91"/>
                <a:gd name="T5" fmla="*/ 22 h 129"/>
                <a:gd name="T6" fmla="*/ 0 w 91"/>
                <a:gd name="T7" fmla="*/ 24 h 129"/>
                <a:gd name="T8" fmla="*/ 13 w 91"/>
                <a:gd name="T9" fmla="*/ 21 h 129"/>
                <a:gd name="T10" fmla="*/ 17 w 91"/>
                <a:gd name="T11" fmla="*/ 14 h 129"/>
                <a:gd name="T12" fmla="*/ 9 w 91"/>
                <a:gd name="T13" fmla="*/ 1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29">
                  <a:moveTo>
                    <a:pt x="46" y="0"/>
                  </a:moveTo>
                  <a:cubicBezTo>
                    <a:pt x="61" y="23"/>
                    <a:pt x="72" y="56"/>
                    <a:pt x="60" y="83"/>
                  </a:cubicBezTo>
                  <a:cubicBezTo>
                    <a:pt x="54" y="97"/>
                    <a:pt x="47" y="108"/>
                    <a:pt x="32" y="113"/>
                  </a:cubicBezTo>
                  <a:cubicBezTo>
                    <a:pt x="24" y="116"/>
                    <a:pt x="4" y="117"/>
                    <a:pt x="0" y="124"/>
                  </a:cubicBezTo>
                  <a:cubicBezTo>
                    <a:pt x="17" y="129"/>
                    <a:pt x="49" y="114"/>
                    <a:pt x="65" y="106"/>
                  </a:cubicBezTo>
                  <a:cubicBezTo>
                    <a:pt x="79" y="99"/>
                    <a:pt x="86" y="86"/>
                    <a:pt x="88" y="70"/>
                  </a:cubicBezTo>
                  <a:cubicBezTo>
                    <a:pt x="91" y="44"/>
                    <a:pt x="61" y="27"/>
                    <a:pt x="48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Freeform 1114">
              <a:extLst>
                <a:ext uri="{FF2B5EF4-FFF2-40B4-BE49-F238E27FC236}">
                  <a16:creationId xmlns:a16="http://schemas.microsoft.com/office/drawing/2014/main" id="{567E8D2E-ECC5-48EC-A027-5438738D4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251"/>
              <a:ext cx="97" cy="42"/>
            </a:xfrm>
            <a:custGeom>
              <a:avLst/>
              <a:gdLst>
                <a:gd name="T0" fmla="*/ 0 w 166"/>
                <a:gd name="T1" fmla="*/ 0 h 72"/>
                <a:gd name="T2" fmla="*/ 33 w 166"/>
                <a:gd name="T3" fmla="*/ 15 h 72"/>
                <a:gd name="T4" fmla="*/ 23 w 166"/>
                <a:gd name="T5" fmla="*/ 11 h 72"/>
                <a:gd name="T6" fmla="*/ 11 w 166"/>
                <a:gd name="T7" fmla="*/ 6 h 72"/>
                <a:gd name="T8" fmla="*/ 5 w 166"/>
                <a:gd name="T9" fmla="*/ 3 h 72"/>
                <a:gd name="T10" fmla="*/ 1 w 166"/>
                <a:gd name="T11" fmla="*/ 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72">
                  <a:moveTo>
                    <a:pt x="0" y="0"/>
                  </a:moveTo>
                  <a:cubicBezTo>
                    <a:pt x="47" y="50"/>
                    <a:pt x="99" y="67"/>
                    <a:pt x="166" y="72"/>
                  </a:cubicBezTo>
                  <a:cubicBezTo>
                    <a:pt x="151" y="63"/>
                    <a:pt x="131" y="62"/>
                    <a:pt x="115" y="56"/>
                  </a:cubicBezTo>
                  <a:cubicBezTo>
                    <a:pt x="96" y="48"/>
                    <a:pt x="74" y="43"/>
                    <a:pt x="55" y="33"/>
                  </a:cubicBezTo>
                  <a:cubicBezTo>
                    <a:pt x="46" y="28"/>
                    <a:pt x="37" y="21"/>
                    <a:pt x="27" y="16"/>
                  </a:cubicBezTo>
                  <a:cubicBezTo>
                    <a:pt x="19" y="12"/>
                    <a:pt x="8" y="10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Freeform 1115">
              <a:extLst>
                <a:ext uri="{FF2B5EF4-FFF2-40B4-BE49-F238E27FC236}">
                  <a16:creationId xmlns:a16="http://schemas.microsoft.com/office/drawing/2014/main" id="{BB1269BB-FBDB-4145-8A19-5AAC53DCD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06"/>
              <a:ext cx="47" cy="21"/>
            </a:xfrm>
            <a:custGeom>
              <a:avLst/>
              <a:gdLst>
                <a:gd name="T0" fmla="*/ 0 w 80"/>
                <a:gd name="T1" fmla="*/ 2 h 35"/>
                <a:gd name="T2" fmla="*/ 16 w 80"/>
                <a:gd name="T3" fmla="*/ 0 h 35"/>
                <a:gd name="T4" fmla="*/ 9 w 80"/>
                <a:gd name="T5" fmla="*/ 3 h 35"/>
                <a:gd name="T6" fmla="*/ 2 w 80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5">
                  <a:moveTo>
                    <a:pt x="0" y="8"/>
                  </a:moveTo>
                  <a:cubicBezTo>
                    <a:pt x="31" y="22"/>
                    <a:pt x="61" y="35"/>
                    <a:pt x="80" y="0"/>
                  </a:cubicBezTo>
                  <a:cubicBezTo>
                    <a:pt x="68" y="3"/>
                    <a:pt x="60" y="12"/>
                    <a:pt x="48" y="13"/>
                  </a:cubicBezTo>
                  <a:cubicBezTo>
                    <a:pt x="35" y="15"/>
                    <a:pt x="22" y="13"/>
                    <a:pt x="9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Freeform 1116">
              <a:extLst>
                <a:ext uri="{FF2B5EF4-FFF2-40B4-BE49-F238E27FC236}">
                  <a16:creationId xmlns:a16="http://schemas.microsoft.com/office/drawing/2014/main" id="{3DDF8467-2648-4516-BC80-CA5231968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055"/>
              <a:ext cx="105" cy="54"/>
            </a:xfrm>
            <a:custGeom>
              <a:avLst/>
              <a:gdLst>
                <a:gd name="T0" fmla="*/ 1 w 180"/>
                <a:gd name="T1" fmla="*/ 5 h 91"/>
                <a:gd name="T2" fmla="*/ 8 w 180"/>
                <a:gd name="T3" fmla="*/ 2 h 91"/>
                <a:gd name="T4" fmla="*/ 15 w 180"/>
                <a:gd name="T5" fmla="*/ 0 h 91"/>
                <a:gd name="T6" fmla="*/ 25 w 180"/>
                <a:gd name="T7" fmla="*/ 5 h 91"/>
                <a:gd name="T8" fmla="*/ 36 w 180"/>
                <a:gd name="T9" fmla="*/ 19 h 91"/>
                <a:gd name="T10" fmla="*/ 32 w 180"/>
                <a:gd name="T11" fmla="*/ 16 h 91"/>
                <a:gd name="T12" fmla="*/ 23 w 180"/>
                <a:gd name="T13" fmla="*/ 10 h 91"/>
                <a:gd name="T14" fmla="*/ 13 w 180"/>
                <a:gd name="T15" fmla="*/ 6 h 91"/>
                <a:gd name="T16" fmla="*/ 0 w 180"/>
                <a:gd name="T17" fmla="*/ 7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91">
                  <a:moveTo>
                    <a:pt x="2" y="26"/>
                  </a:moveTo>
                  <a:cubicBezTo>
                    <a:pt x="11" y="27"/>
                    <a:pt x="30" y="13"/>
                    <a:pt x="39" y="9"/>
                  </a:cubicBezTo>
                  <a:cubicBezTo>
                    <a:pt x="51" y="3"/>
                    <a:pt x="61" y="0"/>
                    <a:pt x="75" y="0"/>
                  </a:cubicBezTo>
                  <a:cubicBezTo>
                    <a:pt x="97" y="0"/>
                    <a:pt x="106" y="11"/>
                    <a:pt x="123" y="25"/>
                  </a:cubicBezTo>
                  <a:cubicBezTo>
                    <a:pt x="149" y="47"/>
                    <a:pt x="170" y="57"/>
                    <a:pt x="180" y="91"/>
                  </a:cubicBezTo>
                  <a:cubicBezTo>
                    <a:pt x="173" y="90"/>
                    <a:pt x="165" y="82"/>
                    <a:pt x="159" y="77"/>
                  </a:cubicBezTo>
                  <a:cubicBezTo>
                    <a:pt x="146" y="65"/>
                    <a:pt x="132" y="55"/>
                    <a:pt x="117" y="47"/>
                  </a:cubicBezTo>
                  <a:cubicBezTo>
                    <a:pt x="101" y="38"/>
                    <a:pt x="86" y="34"/>
                    <a:pt x="69" y="29"/>
                  </a:cubicBezTo>
                  <a:cubicBezTo>
                    <a:pt x="45" y="22"/>
                    <a:pt x="22" y="17"/>
                    <a:pt x="0" y="32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Freeform 1117">
              <a:extLst>
                <a:ext uri="{FF2B5EF4-FFF2-40B4-BE49-F238E27FC236}">
                  <a16:creationId xmlns:a16="http://schemas.microsoft.com/office/drawing/2014/main" id="{DD4D4990-40B6-461D-88FA-EC776EF80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940"/>
              <a:ext cx="40" cy="113"/>
            </a:xfrm>
            <a:custGeom>
              <a:avLst/>
              <a:gdLst>
                <a:gd name="T0" fmla="*/ 14 w 68"/>
                <a:gd name="T1" fmla="*/ 0 h 193"/>
                <a:gd name="T2" fmla="*/ 4 w 68"/>
                <a:gd name="T3" fmla="*/ 21 h 193"/>
                <a:gd name="T4" fmla="*/ 1 w 68"/>
                <a:gd name="T5" fmla="*/ 39 h 193"/>
                <a:gd name="T6" fmla="*/ 6 w 68"/>
                <a:gd name="T7" fmla="*/ 26 h 193"/>
                <a:gd name="T8" fmla="*/ 10 w 68"/>
                <a:gd name="T9" fmla="*/ 13 h 193"/>
                <a:gd name="T10" fmla="*/ 14 w 68"/>
                <a:gd name="T11" fmla="*/ 3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193">
                  <a:moveTo>
                    <a:pt x="68" y="0"/>
                  </a:moveTo>
                  <a:cubicBezTo>
                    <a:pt x="48" y="34"/>
                    <a:pt x="28" y="67"/>
                    <a:pt x="18" y="105"/>
                  </a:cubicBezTo>
                  <a:cubicBezTo>
                    <a:pt x="12" y="132"/>
                    <a:pt x="0" y="165"/>
                    <a:pt x="7" y="193"/>
                  </a:cubicBezTo>
                  <a:cubicBezTo>
                    <a:pt x="17" y="173"/>
                    <a:pt x="24" y="150"/>
                    <a:pt x="29" y="128"/>
                  </a:cubicBezTo>
                  <a:cubicBezTo>
                    <a:pt x="34" y="106"/>
                    <a:pt x="44" y="87"/>
                    <a:pt x="50" y="65"/>
                  </a:cubicBezTo>
                  <a:cubicBezTo>
                    <a:pt x="55" y="48"/>
                    <a:pt x="60" y="28"/>
                    <a:pt x="68" y="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Freeform 1118">
              <a:extLst>
                <a:ext uri="{FF2B5EF4-FFF2-40B4-BE49-F238E27FC236}">
                  <a16:creationId xmlns:a16="http://schemas.microsoft.com/office/drawing/2014/main" id="{C76E7579-D749-4D16-98E7-A80BFBABF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1022"/>
              <a:ext cx="105" cy="104"/>
            </a:xfrm>
            <a:custGeom>
              <a:avLst/>
              <a:gdLst>
                <a:gd name="T0" fmla="*/ 1 w 179"/>
                <a:gd name="T1" fmla="*/ 35 h 178"/>
                <a:gd name="T2" fmla="*/ 5 w 179"/>
                <a:gd name="T3" fmla="*/ 21 h 178"/>
                <a:gd name="T4" fmla="*/ 16 w 179"/>
                <a:gd name="T5" fmla="*/ 19 h 178"/>
                <a:gd name="T6" fmla="*/ 23 w 179"/>
                <a:gd name="T7" fmla="*/ 20 h 178"/>
                <a:gd name="T8" fmla="*/ 29 w 179"/>
                <a:gd name="T9" fmla="*/ 16 h 178"/>
                <a:gd name="T10" fmla="*/ 33 w 179"/>
                <a:gd name="T11" fmla="*/ 6 h 178"/>
                <a:gd name="T12" fmla="*/ 35 w 179"/>
                <a:gd name="T13" fmla="*/ 0 h 178"/>
                <a:gd name="T14" fmla="*/ 33 w 179"/>
                <a:gd name="T15" fmla="*/ 19 h 178"/>
                <a:gd name="T16" fmla="*/ 22 w 179"/>
                <a:gd name="T17" fmla="*/ 24 h 178"/>
                <a:gd name="T18" fmla="*/ 8 w 179"/>
                <a:gd name="T19" fmla="*/ 26 h 178"/>
                <a:gd name="T20" fmla="*/ 0 w 179"/>
                <a:gd name="T21" fmla="*/ 36 h 1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9" h="178">
                  <a:moveTo>
                    <a:pt x="4" y="174"/>
                  </a:moveTo>
                  <a:cubicBezTo>
                    <a:pt x="5" y="152"/>
                    <a:pt x="7" y="122"/>
                    <a:pt x="24" y="106"/>
                  </a:cubicBezTo>
                  <a:cubicBezTo>
                    <a:pt x="43" y="88"/>
                    <a:pt x="59" y="91"/>
                    <a:pt x="80" y="96"/>
                  </a:cubicBezTo>
                  <a:cubicBezTo>
                    <a:pt x="90" y="98"/>
                    <a:pt x="107" y="104"/>
                    <a:pt x="116" y="102"/>
                  </a:cubicBezTo>
                  <a:cubicBezTo>
                    <a:pt x="126" y="99"/>
                    <a:pt x="140" y="86"/>
                    <a:pt x="146" y="78"/>
                  </a:cubicBezTo>
                  <a:cubicBezTo>
                    <a:pt x="157" y="64"/>
                    <a:pt x="162" y="48"/>
                    <a:pt x="166" y="32"/>
                  </a:cubicBezTo>
                  <a:cubicBezTo>
                    <a:pt x="168" y="21"/>
                    <a:pt x="169" y="9"/>
                    <a:pt x="174" y="0"/>
                  </a:cubicBezTo>
                  <a:cubicBezTo>
                    <a:pt x="179" y="25"/>
                    <a:pt x="176" y="74"/>
                    <a:pt x="163" y="97"/>
                  </a:cubicBezTo>
                  <a:cubicBezTo>
                    <a:pt x="153" y="115"/>
                    <a:pt x="127" y="119"/>
                    <a:pt x="108" y="119"/>
                  </a:cubicBezTo>
                  <a:cubicBezTo>
                    <a:pt x="84" y="119"/>
                    <a:pt x="58" y="112"/>
                    <a:pt x="37" y="128"/>
                  </a:cubicBezTo>
                  <a:cubicBezTo>
                    <a:pt x="23" y="138"/>
                    <a:pt x="0" y="159"/>
                    <a:pt x="0" y="17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Freeform 1119">
              <a:extLst>
                <a:ext uri="{FF2B5EF4-FFF2-40B4-BE49-F238E27FC236}">
                  <a16:creationId xmlns:a16="http://schemas.microsoft.com/office/drawing/2014/main" id="{E50C3982-A246-45AE-ACF2-5282BD67E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470"/>
              <a:ext cx="64" cy="37"/>
            </a:xfrm>
            <a:custGeom>
              <a:avLst/>
              <a:gdLst>
                <a:gd name="T0" fmla="*/ 22 w 110"/>
                <a:gd name="T1" fmla="*/ 0 h 62"/>
                <a:gd name="T2" fmla="*/ 15 w 110"/>
                <a:gd name="T3" fmla="*/ 8 h 62"/>
                <a:gd name="T4" fmla="*/ 16 w 110"/>
                <a:gd name="T5" fmla="*/ 13 h 62"/>
                <a:gd name="T6" fmla="*/ 12 w 110"/>
                <a:gd name="T7" fmla="*/ 11 h 62"/>
                <a:gd name="T8" fmla="*/ 8 w 110"/>
                <a:gd name="T9" fmla="*/ 9 h 62"/>
                <a:gd name="T10" fmla="*/ 0 w 110"/>
                <a:gd name="T11" fmla="*/ 3 h 62"/>
                <a:gd name="T12" fmla="*/ 7 w 110"/>
                <a:gd name="T13" fmla="*/ 3 h 62"/>
                <a:gd name="T14" fmla="*/ 13 w 110"/>
                <a:gd name="T15" fmla="*/ 3 h 62"/>
                <a:gd name="T16" fmla="*/ 21 w 11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62">
                  <a:moveTo>
                    <a:pt x="110" y="0"/>
                  </a:moveTo>
                  <a:cubicBezTo>
                    <a:pt x="96" y="8"/>
                    <a:pt x="78" y="18"/>
                    <a:pt x="77" y="36"/>
                  </a:cubicBezTo>
                  <a:cubicBezTo>
                    <a:pt x="77" y="45"/>
                    <a:pt x="93" y="61"/>
                    <a:pt x="79" y="62"/>
                  </a:cubicBezTo>
                  <a:cubicBezTo>
                    <a:pt x="76" y="62"/>
                    <a:pt x="65" y="53"/>
                    <a:pt x="62" y="52"/>
                  </a:cubicBezTo>
                  <a:cubicBezTo>
                    <a:pt x="53" y="47"/>
                    <a:pt x="46" y="46"/>
                    <a:pt x="37" y="42"/>
                  </a:cubicBezTo>
                  <a:cubicBezTo>
                    <a:pt x="22" y="37"/>
                    <a:pt x="6" y="28"/>
                    <a:pt x="0" y="13"/>
                  </a:cubicBezTo>
                  <a:cubicBezTo>
                    <a:pt x="7" y="8"/>
                    <a:pt x="26" y="15"/>
                    <a:pt x="36" y="15"/>
                  </a:cubicBezTo>
                  <a:cubicBezTo>
                    <a:pt x="46" y="16"/>
                    <a:pt x="58" y="17"/>
                    <a:pt x="68" y="14"/>
                  </a:cubicBezTo>
                  <a:cubicBezTo>
                    <a:pt x="81" y="10"/>
                    <a:pt x="91" y="1"/>
                    <a:pt x="10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Freeform 1120">
              <a:extLst>
                <a:ext uri="{FF2B5EF4-FFF2-40B4-BE49-F238E27FC236}">
                  <a16:creationId xmlns:a16="http://schemas.microsoft.com/office/drawing/2014/main" id="{EE95248D-AB7B-46F3-9EE4-78197D9F2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967"/>
              <a:ext cx="44" cy="42"/>
            </a:xfrm>
            <a:custGeom>
              <a:avLst/>
              <a:gdLst>
                <a:gd name="T0" fmla="*/ 0 w 75"/>
                <a:gd name="T1" fmla="*/ 8 h 71"/>
                <a:gd name="T2" fmla="*/ 11 w 75"/>
                <a:gd name="T3" fmla="*/ 5 h 71"/>
                <a:gd name="T4" fmla="*/ 15 w 75"/>
                <a:gd name="T5" fmla="*/ 15 h 71"/>
                <a:gd name="T6" fmla="*/ 9 w 75"/>
                <a:gd name="T7" fmla="*/ 1 h 71"/>
                <a:gd name="T8" fmla="*/ 1 w 75"/>
                <a:gd name="T9" fmla="*/ 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0" y="40"/>
                  </a:moveTo>
                  <a:cubicBezTo>
                    <a:pt x="14" y="30"/>
                    <a:pt x="33" y="15"/>
                    <a:pt x="52" y="26"/>
                  </a:cubicBezTo>
                  <a:cubicBezTo>
                    <a:pt x="67" y="35"/>
                    <a:pt x="68" y="58"/>
                    <a:pt x="75" y="71"/>
                  </a:cubicBezTo>
                  <a:cubicBezTo>
                    <a:pt x="73" y="54"/>
                    <a:pt x="69" y="14"/>
                    <a:pt x="47" y="7"/>
                  </a:cubicBezTo>
                  <a:cubicBezTo>
                    <a:pt x="27" y="0"/>
                    <a:pt x="12" y="28"/>
                    <a:pt x="2" y="4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Freeform 1121">
              <a:extLst>
                <a:ext uri="{FF2B5EF4-FFF2-40B4-BE49-F238E27FC236}">
                  <a16:creationId xmlns:a16="http://schemas.microsoft.com/office/drawing/2014/main" id="{D272E9B2-8007-4D08-9EA5-C898B192D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899"/>
              <a:ext cx="131" cy="112"/>
            </a:xfrm>
            <a:custGeom>
              <a:avLst/>
              <a:gdLst>
                <a:gd name="T0" fmla="*/ 45 w 223"/>
                <a:gd name="T1" fmla="*/ 7 h 191"/>
                <a:gd name="T2" fmla="*/ 39 w 223"/>
                <a:gd name="T3" fmla="*/ 35 h 191"/>
                <a:gd name="T4" fmla="*/ 23 w 223"/>
                <a:gd name="T5" fmla="*/ 13 h 191"/>
                <a:gd name="T6" fmla="*/ 12 w 223"/>
                <a:gd name="T7" fmla="*/ 22 h 191"/>
                <a:gd name="T8" fmla="*/ 0 w 223"/>
                <a:gd name="T9" fmla="*/ 39 h 191"/>
                <a:gd name="T10" fmla="*/ 14 w 223"/>
                <a:gd name="T11" fmla="*/ 16 h 191"/>
                <a:gd name="T12" fmla="*/ 26 w 223"/>
                <a:gd name="T13" fmla="*/ 3 h 191"/>
                <a:gd name="T14" fmla="*/ 36 w 223"/>
                <a:gd name="T15" fmla="*/ 1 h 191"/>
                <a:gd name="T16" fmla="*/ 44 w 223"/>
                <a:gd name="T17" fmla="*/ 7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191">
                  <a:moveTo>
                    <a:pt x="223" y="36"/>
                  </a:moveTo>
                  <a:cubicBezTo>
                    <a:pt x="177" y="58"/>
                    <a:pt x="186" y="130"/>
                    <a:pt x="193" y="170"/>
                  </a:cubicBezTo>
                  <a:cubicBezTo>
                    <a:pt x="169" y="141"/>
                    <a:pt x="169" y="61"/>
                    <a:pt x="116" y="67"/>
                  </a:cubicBezTo>
                  <a:cubicBezTo>
                    <a:pt x="93" y="70"/>
                    <a:pt x="75" y="93"/>
                    <a:pt x="61" y="111"/>
                  </a:cubicBezTo>
                  <a:cubicBezTo>
                    <a:pt x="41" y="137"/>
                    <a:pt x="15" y="163"/>
                    <a:pt x="0" y="191"/>
                  </a:cubicBezTo>
                  <a:cubicBezTo>
                    <a:pt x="17" y="152"/>
                    <a:pt x="43" y="113"/>
                    <a:pt x="68" y="79"/>
                  </a:cubicBezTo>
                  <a:cubicBezTo>
                    <a:pt x="85" y="57"/>
                    <a:pt x="103" y="28"/>
                    <a:pt x="127" y="13"/>
                  </a:cubicBezTo>
                  <a:cubicBezTo>
                    <a:pt x="139" y="6"/>
                    <a:pt x="164" y="0"/>
                    <a:pt x="178" y="3"/>
                  </a:cubicBezTo>
                  <a:cubicBezTo>
                    <a:pt x="195" y="7"/>
                    <a:pt x="204" y="26"/>
                    <a:pt x="217" y="3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Freeform 1122">
              <a:extLst>
                <a:ext uri="{FF2B5EF4-FFF2-40B4-BE49-F238E27FC236}">
                  <a16:creationId xmlns:a16="http://schemas.microsoft.com/office/drawing/2014/main" id="{CF4D1525-B2D5-4816-A3DA-49C8EF912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074"/>
              <a:ext cx="147" cy="69"/>
            </a:xfrm>
            <a:custGeom>
              <a:avLst/>
              <a:gdLst>
                <a:gd name="T0" fmla="*/ 0 w 252"/>
                <a:gd name="T1" fmla="*/ 22 h 117"/>
                <a:gd name="T2" fmla="*/ 13 w 252"/>
                <a:gd name="T3" fmla="*/ 21 h 117"/>
                <a:gd name="T4" fmla="*/ 30 w 252"/>
                <a:gd name="T5" fmla="*/ 17 h 117"/>
                <a:gd name="T6" fmla="*/ 41 w 252"/>
                <a:gd name="T7" fmla="*/ 9 h 117"/>
                <a:gd name="T8" fmla="*/ 50 w 252"/>
                <a:gd name="T9" fmla="*/ 0 h 117"/>
                <a:gd name="T10" fmla="*/ 36 w 252"/>
                <a:gd name="T11" fmla="*/ 8 h 117"/>
                <a:gd name="T12" fmla="*/ 18 w 252"/>
                <a:gd name="T13" fmla="*/ 15 h 117"/>
                <a:gd name="T14" fmla="*/ 8 w 252"/>
                <a:gd name="T15" fmla="*/ 21 h 117"/>
                <a:gd name="T16" fmla="*/ 1 w 252"/>
                <a:gd name="T17" fmla="*/ 24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2" h="117">
                  <a:moveTo>
                    <a:pt x="0" y="110"/>
                  </a:moveTo>
                  <a:cubicBezTo>
                    <a:pt x="14" y="117"/>
                    <a:pt x="52" y="107"/>
                    <a:pt x="69" y="104"/>
                  </a:cubicBezTo>
                  <a:cubicBezTo>
                    <a:pt x="98" y="99"/>
                    <a:pt x="125" y="95"/>
                    <a:pt x="150" y="80"/>
                  </a:cubicBezTo>
                  <a:cubicBezTo>
                    <a:pt x="170" y="69"/>
                    <a:pt x="189" y="59"/>
                    <a:pt x="207" y="45"/>
                  </a:cubicBezTo>
                  <a:cubicBezTo>
                    <a:pt x="220" y="35"/>
                    <a:pt x="251" y="17"/>
                    <a:pt x="252" y="0"/>
                  </a:cubicBezTo>
                  <a:cubicBezTo>
                    <a:pt x="238" y="24"/>
                    <a:pt x="205" y="29"/>
                    <a:pt x="180" y="38"/>
                  </a:cubicBezTo>
                  <a:cubicBezTo>
                    <a:pt x="151" y="49"/>
                    <a:pt x="117" y="58"/>
                    <a:pt x="90" y="74"/>
                  </a:cubicBezTo>
                  <a:cubicBezTo>
                    <a:pt x="73" y="85"/>
                    <a:pt x="56" y="94"/>
                    <a:pt x="38" y="103"/>
                  </a:cubicBezTo>
                  <a:cubicBezTo>
                    <a:pt x="26" y="108"/>
                    <a:pt x="13" y="110"/>
                    <a:pt x="1" y="1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3" name="Freeform 1123">
              <a:extLst>
                <a:ext uri="{FF2B5EF4-FFF2-40B4-BE49-F238E27FC236}">
                  <a16:creationId xmlns:a16="http://schemas.microsoft.com/office/drawing/2014/main" id="{D3E7CE63-23F2-45E0-A491-645429175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028"/>
              <a:ext cx="29" cy="75"/>
            </a:xfrm>
            <a:custGeom>
              <a:avLst/>
              <a:gdLst>
                <a:gd name="T0" fmla="*/ 0 w 50"/>
                <a:gd name="T1" fmla="*/ 0 h 128"/>
                <a:gd name="T2" fmla="*/ 1 w 50"/>
                <a:gd name="T3" fmla="*/ 26 h 128"/>
                <a:gd name="T4" fmla="*/ 8 w 50"/>
                <a:gd name="T5" fmla="*/ 6 h 128"/>
                <a:gd name="T6" fmla="*/ 1 w 50"/>
                <a:gd name="T7" fmla="*/ 1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28">
                  <a:moveTo>
                    <a:pt x="0" y="0"/>
                  </a:moveTo>
                  <a:cubicBezTo>
                    <a:pt x="50" y="22"/>
                    <a:pt x="29" y="90"/>
                    <a:pt x="7" y="128"/>
                  </a:cubicBezTo>
                  <a:cubicBezTo>
                    <a:pt x="27" y="106"/>
                    <a:pt x="46" y="62"/>
                    <a:pt x="41" y="32"/>
                  </a:cubicBezTo>
                  <a:cubicBezTo>
                    <a:pt x="36" y="6"/>
                    <a:pt x="24" y="8"/>
                    <a:pt x="1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4" name="Freeform 1124">
              <a:extLst>
                <a:ext uri="{FF2B5EF4-FFF2-40B4-BE49-F238E27FC236}">
                  <a16:creationId xmlns:a16="http://schemas.microsoft.com/office/drawing/2014/main" id="{97C664D2-4C62-499F-8A35-B8E6E101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728"/>
              <a:ext cx="115" cy="57"/>
            </a:xfrm>
            <a:custGeom>
              <a:avLst/>
              <a:gdLst>
                <a:gd name="T0" fmla="*/ 0 w 198"/>
                <a:gd name="T1" fmla="*/ 11 h 97"/>
                <a:gd name="T2" fmla="*/ 11 w 198"/>
                <a:gd name="T3" fmla="*/ 4 h 97"/>
                <a:gd name="T4" fmla="*/ 23 w 198"/>
                <a:gd name="T5" fmla="*/ 2 h 97"/>
                <a:gd name="T6" fmla="*/ 39 w 198"/>
                <a:gd name="T7" fmla="*/ 19 h 97"/>
                <a:gd name="T8" fmla="*/ 24 w 198"/>
                <a:gd name="T9" fmla="*/ 1 h 97"/>
                <a:gd name="T10" fmla="*/ 15 w 198"/>
                <a:gd name="T11" fmla="*/ 2 h 97"/>
                <a:gd name="T12" fmla="*/ 9 w 198"/>
                <a:gd name="T13" fmla="*/ 5 h 97"/>
                <a:gd name="T14" fmla="*/ 3 w 198"/>
                <a:gd name="T15" fmla="*/ 8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8" h="97">
                  <a:moveTo>
                    <a:pt x="0" y="53"/>
                  </a:moveTo>
                  <a:cubicBezTo>
                    <a:pt x="2" y="40"/>
                    <a:pt x="44" y="25"/>
                    <a:pt x="57" y="19"/>
                  </a:cubicBezTo>
                  <a:cubicBezTo>
                    <a:pt x="74" y="13"/>
                    <a:pt x="99" y="4"/>
                    <a:pt x="118" y="9"/>
                  </a:cubicBezTo>
                  <a:cubicBezTo>
                    <a:pt x="157" y="18"/>
                    <a:pt x="171" y="72"/>
                    <a:pt x="198" y="97"/>
                  </a:cubicBezTo>
                  <a:cubicBezTo>
                    <a:pt x="180" y="63"/>
                    <a:pt x="167" y="16"/>
                    <a:pt x="124" y="4"/>
                  </a:cubicBezTo>
                  <a:cubicBezTo>
                    <a:pt x="108" y="0"/>
                    <a:pt x="90" y="6"/>
                    <a:pt x="74" y="11"/>
                  </a:cubicBezTo>
                  <a:cubicBezTo>
                    <a:pt x="63" y="14"/>
                    <a:pt x="55" y="20"/>
                    <a:pt x="44" y="27"/>
                  </a:cubicBezTo>
                  <a:cubicBezTo>
                    <a:pt x="36" y="32"/>
                    <a:pt x="27" y="33"/>
                    <a:pt x="19" y="3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5" name="Freeform 1125">
              <a:extLst>
                <a:ext uri="{FF2B5EF4-FFF2-40B4-BE49-F238E27FC236}">
                  <a16:creationId xmlns:a16="http://schemas.microsoft.com/office/drawing/2014/main" id="{008258BE-AF14-4CDF-91D0-AC9E316BD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570"/>
              <a:ext cx="53" cy="26"/>
            </a:xfrm>
            <a:custGeom>
              <a:avLst/>
              <a:gdLst>
                <a:gd name="T0" fmla="*/ 1 w 90"/>
                <a:gd name="T1" fmla="*/ 5 h 44"/>
                <a:gd name="T2" fmla="*/ 11 w 90"/>
                <a:gd name="T3" fmla="*/ 4 h 44"/>
                <a:gd name="T4" fmla="*/ 18 w 90"/>
                <a:gd name="T5" fmla="*/ 9 h 44"/>
                <a:gd name="T6" fmla="*/ 0 w 90"/>
                <a:gd name="T7" fmla="*/ 4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44">
                  <a:moveTo>
                    <a:pt x="1" y="26"/>
                  </a:moveTo>
                  <a:cubicBezTo>
                    <a:pt x="11" y="16"/>
                    <a:pt x="38" y="16"/>
                    <a:pt x="51" y="19"/>
                  </a:cubicBezTo>
                  <a:cubicBezTo>
                    <a:pt x="67" y="22"/>
                    <a:pt x="78" y="35"/>
                    <a:pt x="90" y="44"/>
                  </a:cubicBezTo>
                  <a:cubicBezTo>
                    <a:pt x="76" y="2"/>
                    <a:pt x="31" y="0"/>
                    <a:pt x="0" y="1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6" name="Freeform 1126">
              <a:extLst>
                <a:ext uri="{FF2B5EF4-FFF2-40B4-BE49-F238E27FC236}">
                  <a16:creationId xmlns:a16="http://schemas.microsoft.com/office/drawing/2014/main" id="{1EA42B8C-FD2E-486C-AD30-EF94FE695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1482"/>
              <a:ext cx="23" cy="12"/>
            </a:xfrm>
            <a:custGeom>
              <a:avLst/>
              <a:gdLst>
                <a:gd name="T0" fmla="*/ 0 w 38"/>
                <a:gd name="T1" fmla="*/ 1 h 20"/>
                <a:gd name="T2" fmla="*/ 8 w 38"/>
                <a:gd name="T3" fmla="*/ 4 h 20"/>
                <a:gd name="T4" fmla="*/ 7 w 38"/>
                <a:gd name="T5" fmla="*/ 1 h 20"/>
                <a:gd name="T6" fmla="*/ 1 w 38"/>
                <a:gd name="T7" fmla="*/ 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0">
                  <a:moveTo>
                    <a:pt x="0" y="6"/>
                  </a:moveTo>
                  <a:cubicBezTo>
                    <a:pt x="10" y="7"/>
                    <a:pt x="26" y="15"/>
                    <a:pt x="37" y="20"/>
                  </a:cubicBezTo>
                  <a:cubicBezTo>
                    <a:pt x="34" y="14"/>
                    <a:pt x="38" y="6"/>
                    <a:pt x="31" y="4"/>
                  </a:cubicBezTo>
                  <a:cubicBezTo>
                    <a:pt x="23" y="0"/>
                    <a:pt x="10" y="10"/>
                    <a:pt x="2" y="9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7" name="Freeform 1127">
              <a:extLst>
                <a:ext uri="{FF2B5EF4-FFF2-40B4-BE49-F238E27FC236}">
                  <a16:creationId xmlns:a16="http://schemas.microsoft.com/office/drawing/2014/main" id="{F7BF8C3C-060F-48AE-AE21-91016E50A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912"/>
              <a:ext cx="56" cy="35"/>
            </a:xfrm>
            <a:custGeom>
              <a:avLst/>
              <a:gdLst>
                <a:gd name="T0" fmla="*/ 1 w 95"/>
                <a:gd name="T1" fmla="*/ 7 h 60"/>
                <a:gd name="T2" fmla="*/ 13 w 95"/>
                <a:gd name="T3" fmla="*/ 1 h 60"/>
                <a:gd name="T4" fmla="*/ 19 w 95"/>
                <a:gd name="T5" fmla="*/ 5 h 60"/>
                <a:gd name="T6" fmla="*/ 19 w 95"/>
                <a:gd name="T7" fmla="*/ 5 h 60"/>
                <a:gd name="T8" fmla="*/ 16 w 95"/>
                <a:gd name="T9" fmla="*/ 12 h 60"/>
                <a:gd name="T10" fmla="*/ 12 w 95"/>
                <a:gd name="T11" fmla="*/ 4 h 60"/>
                <a:gd name="T12" fmla="*/ 0 w 95"/>
                <a:gd name="T13" fmla="*/ 8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60">
                  <a:moveTo>
                    <a:pt x="3" y="36"/>
                  </a:moveTo>
                  <a:cubicBezTo>
                    <a:pt x="20" y="20"/>
                    <a:pt x="41" y="0"/>
                    <a:pt x="65" y="3"/>
                  </a:cubicBezTo>
                  <a:cubicBezTo>
                    <a:pt x="83" y="4"/>
                    <a:pt x="84" y="16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84" y="33"/>
                    <a:pt x="82" y="49"/>
                    <a:pt x="76" y="60"/>
                  </a:cubicBezTo>
                  <a:cubicBezTo>
                    <a:pt x="71" y="45"/>
                    <a:pt x="76" y="25"/>
                    <a:pt x="58" y="17"/>
                  </a:cubicBezTo>
                  <a:cubicBezTo>
                    <a:pt x="38" y="7"/>
                    <a:pt x="15" y="30"/>
                    <a:pt x="0" y="4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8" name="Freeform 1128">
              <a:extLst>
                <a:ext uri="{FF2B5EF4-FFF2-40B4-BE49-F238E27FC236}">
                  <a16:creationId xmlns:a16="http://schemas.microsoft.com/office/drawing/2014/main" id="{EC4F4900-5F28-452E-BC6A-52DDF3F6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334"/>
              <a:ext cx="20" cy="35"/>
            </a:xfrm>
            <a:custGeom>
              <a:avLst/>
              <a:gdLst>
                <a:gd name="T0" fmla="*/ 3 w 33"/>
                <a:gd name="T1" fmla="*/ 0 h 61"/>
                <a:gd name="T2" fmla="*/ 0 w 33"/>
                <a:gd name="T3" fmla="*/ 11 h 61"/>
                <a:gd name="T4" fmla="*/ 3 w 33"/>
                <a:gd name="T5" fmla="*/ 1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1">
                  <a:moveTo>
                    <a:pt x="15" y="0"/>
                  </a:moveTo>
                  <a:cubicBezTo>
                    <a:pt x="17" y="20"/>
                    <a:pt x="20" y="47"/>
                    <a:pt x="0" y="61"/>
                  </a:cubicBezTo>
                  <a:cubicBezTo>
                    <a:pt x="15" y="49"/>
                    <a:pt x="33" y="22"/>
                    <a:pt x="15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9" name="Freeform 1129">
              <a:extLst>
                <a:ext uri="{FF2B5EF4-FFF2-40B4-BE49-F238E27FC236}">
                  <a16:creationId xmlns:a16="http://schemas.microsoft.com/office/drawing/2014/main" id="{C14F6A19-F654-4D20-9409-C2D9A02BC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1812"/>
              <a:ext cx="55" cy="40"/>
            </a:xfrm>
            <a:custGeom>
              <a:avLst/>
              <a:gdLst>
                <a:gd name="T0" fmla="*/ 19 w 94"/>
                <a:gd name="T1" fmla="*/ 0 h 68"/>
                <a:gd name="T2" fmla="*/ 15 w 94"/>
                <a:gd name="T3" fmla="*/ 6 h 68"/>
                <a:gd name="T4" fmla="*/ 13 w 94"/>
                <a:gd name="T5" fmla="*/ 14 h 68"/>
                <a:gd name="T6" fmla="*/ 9 w 94"/>
                <a:gd name="T7" fmla="*/ 9 h 68"/>
                <a:gd name="T8" fmla="*/ 0 w 94"/>
                <a:gd name="T9" fmla="*/ 6 h 68"/>
                <a:gd name="T10" fmla="*/ 12 w 94"/>
                <a:gd name="T11" fmla="*/ 5 h 68"/>
                <a:gd name="T12" fmla="*/ 19 w 94"/>
                <a:gd name="T13" fmla="*/ 1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68">
                  <a:moveTo>
                    <a:pt x="94" y="0"/>
                  </a:moveTo>
                  <a:cubicBezTo>
                    <a:pt x="84" y="3"/>
                    <a:pt x="78" y="23"/>
                    <a:pt x="73" y="32"/>
                  </a:cubicBezTo>
                  <a:cubicBezTo>
                    <a:pt x="67" y="44"/>
                    <a:pt x="66" y="55"/>
                    <a:pt x="64" y="68"/>
                  </a:cubicBezTo>
                  <a:cubicBezTo>
                    <a:pt x="59" y="56"/>
                    <a:pt x="59" y="47"/>
                    <a:pt x="46" y="44"/>
                  </a:cubicBezTo>
                  <a:cubicBezTo>
                    <a:pt x="31" y="39"/>
                    <a:pt x="15" y="35"/>
                    <a:pt x="0" y="31"/>
                  </a:cubicBezTo>
                  <a:cubicBezTo>
                    <a:pt x="22" y="26"/>
                    <a:pt x="41" y="39"/>
                    <a:pt x="60" y="22"/>
                  </a:cubicBezTo>
                  <a:cubicBezTo>
                    <a:pt x="70" y="14"/>
                    <a:pt x="79" y="5"/>
                    <a:pt x="92" y="1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0" name="Freeform 1130">
              <a:extLst>
                <a:ext uri="{FF2B5EF4-FFF2-40B4-BE49-F238E27FC236}">
                  <a16:creationId xmlns:a16="http://schemas.microsoft.com/office/drawing/2014/main" id="{4A6B71D7-4CDA-4C3C-8A96-D0584E64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888"/>
              <a:ext cx="181" cy="146"/>
            </a:xfrm>
            <a:custGeom>
              <a:avLst/>
              <a:gdLst>
                <a:gd name="T0" fmla="*/ 36 w 308"/>
                <a:gd name="T1" fmla="*/ 7 h 250"/>
                <a:gd name="T2" fmla="*/ 0 w 308"/>
                <a:gd name="T3" fmla="*/ 36 h 250"/>
                <a:gd name="T4" fmla="*/ 33 w 308"/>
                <a:gd name="T5" fmla="*/ 9 h 250"/>
                <a:gd name="T6" fmla="*/ 36 w 308"/>
                <a:gd name="T7" fmla="*/ 37 h 250"/>
                <a:gd name="T8" fmla="*/ 58 w 308"/>
                <a:gd name="T9" fmla="*/ 50 h 250"/>
                <a:gd name="T10" fmla="*/ 41 w 308"/>
                <a:gd name="T11" fmla="*/ 38 h 250"/>
                <a:gd name="T12" fmla="*/ 36 w 308"/>
                <a:gd name="T13" fmla="*/ 7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8" h="250">
                  <a:moveTo>
                    <a:pt x="181" y="36"/>
                  </a:moveTo>
                  <a:cubicBezTo>
                    <a:pt x="181" y="36"/>
                    <a:pt x="93" y="0"/>
                    <a:pt x="0" y="178"/>
                  </a:cubicBezTo>
                  <a:cubicBezTo>
                    <a:pt x="0" y="178"/>
                    <a:pt x="71" y="51"/>
                    <a:pt x="165" y="42"/>
                  </a:cubicBezTo>
                  <a:cubicBezTo>
                    <a:pt x="165" y="42"/>
                    <a:pt x="122" y="143"/>
                    <a:pt x="178" y="187"/>
                  </a:cubicBezTo>
                  <a:cubicBezTo>
                    <a:pt x="234" y="231"/>
                    <a:pt x="268" y="215"/>
                    <a:pt x="283" y="250"/>
                  </a:cubicBezTo>
                  <a:cubicBezTo>
                    <a:pt x="283" y="250"/>
                    <a:pt x="308" y="240"/>
                    <a:pt x="201" y="191"/>
                  </a:cubicBezTo>
                  <a:cubicBezTo>
                    <a:pt x="138" y="163"/>
                    <a:pt x="154" y="62"/>
                    <a:pt x="18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1" name="Freeform 1131">
              <a:extLst>
                <a:ext uri="{FF2B5EF4-FFF2-40B4-BE49-F238E27FC236}">
                  <a16:creationId xmlns:a16="http://schemas.microsoft.com/office/drawing/2014/main" id="{755315BE-B5F1-4D39-B294-0060CC1C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902"/>
              <a:ext cx="18" cy="16"/>
            </a:xfrm>
            <a:custGeom>
              <a:avLst/>
              <a:gdLst>
                <a:gd name="T0" fmla="*/ 6 w 32"/>
                <a:gd name="T1" fmla="*/ 3 h 27"/>
                <a:gd name="T2" fmla="*/ 3 w 32"/>
                <a:gd name="T3" fmla="*/ 5 h 27"/>
                <a:gd name="T4" fmla="*/ 1 w 32"/>
                <a:gd name="T5" fmla="*/ 2 h 27"/>
                <a:gd name="T6" fmla="*/ 3 w 32"/>
                <a:gd name="T7" fmla="*/ 0 h 27"/>
                <a:gd name="T8" fmla="*/ 6 w 32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2" y="14"/>
                  </a:moveTo>
                  <a:cubicBezTo>
                    <a:pt x="31" y="21"/>
                    <a:pt x="24" y="27"/>
                    <a:pt x="16" y="26"/>
                  </a:cubicBezTo>
                  <a:cubicBezTo>
                    <a:pt x="7" y="26"/>
                    <a:pt x="0" y="20"/>
                    <a:pt x="1" y="12"/>
                  </a:cubicBezTo>
                  <a:cubicBezTo>
                    <a:pt x="1" y="5"/>
                    <a:pt x="8" y="0"/>
                    <a:pt x="17" y="0"/>
                  </a:cubicBezTo>
                  <a:cubicBezTo>
                    <a:pt x="25" y="0"/>
                    <a:pt x="32" y="7"/>
                    <a:pt x="3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2" name="Freeform 1132">
              <a:extLst>
                <a:ext uri="{FF2B5EF4-FFF2-40B4-BE49-F238E27FC236}">
                  <a16:creationId xmlns:a16="http://schemas.microsoft.com/office/drawing/2014/main" id="{7D61C682-E362-4988-BED9-5143F9812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900"/>
              <a:ext cx="9" cy="10"/>
            </a:xfrm>
            <a:custGeom>
              <a:avLst/>
              <a:gdLst>
                <a:gd name="T0" fmla="*/ 3 w 16"/>
                <a:gd name="T1" fmla="*/ 2 h 17"/>
                <a:gd name="T2" fmla="*/ 2 w 16"/>
                <a:gd name="T3" fmla="*/ 4 h 17"/>
                <a:gd name="T4" fmla="*/ 0 w 16"/>
                <a:gd name="T5" fmla="*/ 2 h 17"/>
                <a:gd name="T6" fmla="*/ 2 w 16"/>
                <a:gd name="T7" fmla="*/ 1 h 17"/>
                <a:gd name="T8" fmla="*/ 3 w 16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6" y="9"/>
                  </a:moveTo>
                  <a:cubicBezTo>
                    <a:pt x="16" y="14"/>
                    <a:pt x="12" y="17"/>
                    <a:pt x="8" y="17"/>
                  </a:cubicBez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4" y="0"/>
                    <a:pt x="9" y="1"/>
                  </a:cubicBezTo>
                  <a:cubicBezTo>
                    <a:pt x="13" y="1"/>
                    <a:pt x="16" y="5"/>
                    <a:pt x="1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3" name="Freeform 1133">
              <a:extLst>
                <a:ext uri="{FF2B5EF4-FFF2-40B4-BE49-F238E27FC236}">
                  <a16:creationId xmlns:a16="http://schemas.microsoft.com/office/drawing/2014/main" id="{5AF73259-8FAB-43D1-9CF0-023355345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1902"/>
              <a:ext cx="4" cy="4"/>
            </a:xfrm>
            <a:custGeom>
              <a:avLst/>
              <a:gdLst>
                <a:gd name="T0" fmla="*/ 1 w 7"/>
                <a:gd name="T1" fmla="*/ 1 h 6"/>
                <a:gd name="T2" fmla="*/ 1 w 7"/>
                <a:gd name="T3" fmla="*/ 2 h 6"/>
                <a:gd name="T4" fmla="*/ 0 w 7"/>
                <a:gd name="T5" fmla="*/ 1 h 6"/>
                <a:gd name="T6" fmla="*/ 1 w 7"/>
                <a:gd name="T7" fmla="*/ 0 h 6"/>
                <a:gd name="T8" fmla="*/ 1 w 7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4"/>
                    <a:pt x="5" y="6"/>
                    <a:pt x="3" y="6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4" name="Freeform 1134">
              <a:extLst>
                <a:ext uri="{FF2B5EF4-FFF2-40B4-BE49-F238E27FC236}">
                  <a16:creationId xmlns:a16="http://schemas.microsoft.com/office/drawing/2014/main" id="{01DD1AC8-DFB4-4FA8-8585-E3A8DD21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904"/>
              <a:ext cx="13" cy="14"/>
            </a:xfrm>
            <a:custGeom>
              <a:avLst/>
              <a:gdLst>
                <a:gd name="T0" fmla="*/ 5 w 22"/>
                <a:gd name="T1" fmla="*/ 2 h 25"/>
                <a:gd name="T2" fmla="*/ 2 w 22"/>
                <a:gd name="T3" fmla="*/ 4 h 25"/>
                <a:gd name="T4" fmla="*/ 0 w 22"/>
                <a:gd name="T5" fmla="*/ 2 h 25"/>
                <a:gd name="T6" fmla="*/ 2 w 22"/>
                <a:gd name="T7" fmla="*/ 1 h 25"/>
                <a:gd name="T8" fmla="*/ 5 w 22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22" y="13"/>
                  </a:moveTo>
                  <a:cubicBezTo>
                    <a:pt x="22" y="20"/>
                    <a:pt x="17" y="25"/>
                    <a:pt x="11" y="25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1" y="5"/>
                    <a:pt x="6" y="0"/>
                    <a:pt x="12" y="1"/>
                  </a:cubicBezTo>
                  <a:cubicBezTo>
                    <a:pt x="18" y="1"/>
                    <a:pt x="22" y="7"/>
                    <a:pt x="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5" name="Freeform 1135">
              <a:extLst>
                <a:ext uri="{FF2B5EF4-FFF2-40B4-BE49-F238E27FC236}">
                  <a16:creationId xmlns:a16="http://schemas.microsoft.com/office/drawing/2014/main" id="{0D65ABE2-70EB-4827-B87A-124B8AD5D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374"/>
              <a:ext cx="55" cy="77"/>
            </a:xfrm>
            <a:custGeom>
              <a:avLst/>
              <a:gdLst>
                <a:gd name="T0" fmla="*/ 0 w 93"/>
                <a:gd name="T1" fmla="*/ 8 h 131"/>
                <a:gd name="T2" fmla="*/ 11 w 93"/>
                <a:gd name="T3" fmla="*/ 7 h 131"/>
                <a:gd name="T4" fmla="*/ 20 w 93"/>
                <a:gd name="T5" fmla="*/ 26 h 131"/>
                <a:gd name="T6" fmla="*/ 11 w 93"/>
                <a:gd name="T7" fmla="*/ 9 h 131"/>
                <a:gd name="T8" fmla="*/ 0 w 93"/>
                <a:gd name="T9" fmla="*/ 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31">
                  <a:moveTo>
                    <a:pt x="0" y="38"/>
                  </a:moveTo>
                  <a:cubicBezTo>
                    <a:pt x="0" y="38"/>
                    <a:pt x="32" y="0"/>
                    <a:pt x="50" y="35"/>
                  </a:cubicBezTo>
                  <a:cubicBezTo>
                    <a:pt x="67" y="69"/>
                    <a:pt x="78" y="118"/>
                    <a:pt x="93" y="131"/>
                  </a:cubicBezTo>
                  <a:cubicBezTo>
                    <a:pt x="93" y="131"/>
                    <a:pt x="55" y="79"/>
                    <a:pt x="50" y="47"/>
                  </a:cubicBezTo>
                  <a:cubicBezTo>
                    <a:pt x="45" y="15"/>
                    <a:pt x="21" y="19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6" name="Freeform 1136">
              <a:extLst>
                <a:ext uri="{FF2B5EF4-FFF2-40B4-BE49-F238E27FC236}">
                  <a16:creationId xmlns:a16="http://schemas.microsoft.com/office/drawing/2014/main" id="{92138E6E-E122-4F32-AD12-DBE3686CE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401"/>
              <a:ext cx="13" cy="13"/>
            </a:xfrm>
            <a:custGeom>
              <a:avLst/>
              <a:gdLst>
                <a:gd name="T0" fmla="*/ 5 w 22"/>
                <a:gd name="T1" fmla="*/ 2 h 22"/>
                <a:gd name="T2" fmla="*/ 2 w 22"/>
                <a:gd name="T3" fmla="*/ 4 h 22"/>
                <a:gd name="T4" fmla="*/ 0 w 22"/>
                <a:gd name="T5" fmla="*/ 2 h 22"/>
                <a:gd name="T6" fmla="*/ 2 w 22"/>
                <a:gd name="T7" fmla="*/ 0 h 22"/>
                <a:gd name="T8" fmla="*/ 5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cubicBezTo>
                    <a:pt x="21" y="17"/>
                    <a:pt x="16" y="22"/>
                    <a:pt x="10" y="21"/>
                  </a:cubicBezTo>
                  <a:cubicBezTo>
                    <a:pt x="4" y="21"/>
                    <a:pt x="0" y="16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7" name="Freeform 1137">
              <a:extLst>
                <a:ext uri="{FF2B5EF4-FFF2-40B4-BE49-F238E27FC236}">
                  <a16:creationId xmlns:a16="http://schemas.microsoft.com/office/drawing/2014/main" id="{79AED443-8C92-4FD0-9451-3F078D809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416"/>
              <a:ext cx="9" cy="8"/>
            </a:xfrm>
            <a:custGeom>
              <a:avLst/>
              <a:gdLst>
                <a:gd name="T0" fmla="*/ 3 w 15"/>
                <a:gd name="T1" fmla="*/ 1 h 14"/>
                <a:gd name="T2" fmla="*/ 1 w 15"/>
                <a:gd name="T3" fmla="*/ 3 h 14"/>
                <a:gd name="T4" fmla="*/ 0 w 15"/>
                <a:gd name="T5" fmla="*/ 1 h 14"/>
                <a:gd name="T6" fmla="*/ 2 w 15"/>
                <a:gd name="T7" fmla="*/ 1 h 14"/>
                <a:gd name="T8" fmla="*/ 3 w 15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4" y="7"/>
                  </a:moveTo>
                  <a:cubicBezTo>
                    <a:pt x="14" y="11"/>
                    <a:pt x="11" y="14"/>
                    <a:pt x="7" y="14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4" y="0"/>
                    <a:pt x="8" y="1"/>
                  </a:cubicBezTo>
                  <a:cubicBezTo>
                    <a:pt x="12" y="1"/>
                    <a:pt x="15" y="4"/>
                    <a:pt x="1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8" name="Freeform 1138">
              <a:extLst>
                <a:ext uri="{FF2B5EF4-FFF2-40B4-BE49-F238E27FC236}">
                  <a16:creationId xmlns:a16="http://schemas.microsoft.com/office/drawing/2014/main" id="{32C6FAED-08B7-4E65-AC63-DC3145C52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855"/>
              <a:ext cx="198" cy="149"/>
            </a:xfrm>
            <a:custGeom>
              <a:avLst/>
              <a:gdLst>
                <a:gd name="T0" fmla="*/ 68 w 338"/>
                <a:gd name="T1" fmla="*/ 0 h 255"/>
                <a:gd name="T2" fmla="*/ 45 w 338"/>
                <a:gd name="T3" fmla="*/ 16 h 255"/>
                <a:gd name="T4" fmla="*/ 0 w 338"/>
                <a:gd name="T5" fmla="*/ 51 h 255"/>
                <a:gd name="T6" fmla="*/ 29 w 338"/>
                <a:gd name="T7" fmla="*/ 25 h 255"/>
                <a:gd name="T8" fmla="*/ 68 w 338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" h="255">
                  <a:moveTo>
                    <a:pt x="338" y="0"/>
                  </a:moveTo>
                  <a:cubicBezTo>
                    <a:pt x="338" y="0"/>
                    <a:pt x="264" y="42"/>
                    <a:pt x="221" y="80"/>
                  </a:cubicBezTo>
                  <a:cubicBezTo>
                    <a:pt x="178" y="117"/>
                    <a:pt x="95" y="214"/>
                    <a:pt x="0" y="255"/>
                  </a:cubicBezTo>
                  <a:cubicBezTo>
                    <a:pt x="0" y="255"/>
                    <a:pt x="115" y="171"/>
                    <a:pt x="145" y="124"/>
                  </a:cubicBezTo>
                  <a:cubicBezTo>
                    <a:pt x="176" y="77"/>
                    <a:pt x="278" y="0"/>
                    <a:pt x="3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9" name="Freeform 1139">
              <a:extLst>
                <a:ext uri="{FF2B5EF4-FFF2-40B4-BE49-F238E27FC236}">
                  <a16:creationId xmlns:a16="http://schemas.microsoft.com/office/drawing/2014/main" id="{53B305EB-741A-422B-BDEE-14FFDBCD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873"/>
              <a:ext cx="121" cy="213"/>
            </a:xfrm>
            <a:custGeom>
              <a:avLst/>
              <a:gdLst>
                <a:gd name="T0" fmla="*/ 0 w 207"/>
                <a:gd name="T1" fmla="*/ 0 h 365"/>
                <a:gd name="T2" fmla="*/ 42 w 207"/>
                <a:gd name="T3" fmla="*/ 72 h 365"/>
                <a:gd name="T4" fmla="*/ 0 w 207"/>
                <a:gd name="T5" fmla="*/ 0 h 3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365">
                  <a:moveTo>
                    <a:pt x="0" y="0"/>
                  </a:moveTo>
                  <a:cubicBezTo>
                    <a:pt x="0" y="0"/>
                    <a:pt x="107" y="69"/>
                    <a:pt x="207" y="365"/>
                  </a:cubicBezTo>
                  <a:cubicBezTo>
                    <a:pt x="207" y="365"/>
                    <a:pt x="207" y="108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0" name="Freeform 1140">
              <a:extLst>
                <a:ext uri="{FF2B5EF4-FFF2-40B4-BE49-F238E27FC236}">
                  <a16:creationId xmlns:a16="http://schemas.microsoft.com/office/drawing/2014/main" id="{090A51B8-47F8-4B0D-81D8-1A8BF9C4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698"/>
              <a:ext cx="62" cy="75"/>
            </a:xfrm>
            <a:custGeom>
              <a:avLst/>
              <a:gdLst>
                <a:gd name="T0" fmla="*/ 6 w 107"/>
                <a:gd name="T1" fmla="*/ 0 h 127"/>
                <a:gd name="T2" fmla="*/ 0 w 107"/>
                <a:gd name="T3" fmla="*/ 26 h 127"/>
                <a:gd name="T4" fmla="*/ 6 w 107"/>
                <a:gd name="T5" fmla="*/ 0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27">
                  <a:moveTo>
                    <a:pt x="33" y="0"/>
                  </a:moveTo>
                  <a:cubicBezTo>
                    <a:pt x="33" y="0"/>
                    <a:pt x="70" y="13"/>
                    <a:pt x="0" y="127"/>
                  </a:cubicBezTo>
                  <a:cubicBezTo>
                    <a:pt x="0" y="127"/>
                    <a:pt x="107" y="18"/>
                    <a:pt x="3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1" name="Freeform 1141">
              <a:extLst>
                <a:ext uri="{FF2B5EF4-FFF2-40B4-BE49-F238E27FC236}">
                  <a16:creationId xmlns:a16="http://schemas.microsoft.com/office/drawing/2014/main" id="{F270648A-3C3F-45DA-B68C-11B2BD9DE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1600"/>
              <a:ext cx="57" cy="146"/>
            </a:xfrm>
            <a:custGeom>
              <a:avLst/>
              <a:gdLst>
                <a:gd name="T0" fmla="*/ 9 w 98"/>
                <a:gd name="T1" fmla="*/ 0 h 249"/>
                <a:gd name="T2" fmla="*/ 9 w 98"/>
                <a:gd name="T3" fmla="*/ 19 h 249"/>
                <a:gd name="T4" fmla="*/ 19 w 98"/>
                <a:gd name="T5" fmla="*/ 50 h 249"/>
                <a:gd name="T6" fmla="*/ 7 w 98"/>
                <a:gd name="T7" fmla="*/ 22 h 249"/>
                <a:gd name="T8" fmla="*/ 9 w 98"/>
                <a:gd name="T9" fmla="*/ 0 h 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249">
                  <a:moveTo>
                    <a:pt x="43" y="0"/>
                  </a:moveTo>
                  <a:cubicBezTo>
                    <a:pt x="43" y="0"/>
                    <a:pt x="19" y="51"/>
                    <a:pt x="48" y="92"/>
                  </a:cubicBezTo>
                  <a:cubicBezTo>
                    <a:pt x="77" y="134"/>
                    <a:pt x="98" y="211"/>
                    <a:pt x="95" y="249"/>
                  </a:cubicBezTo>
                  <a:cubicBezTo>
                    <a:pt x="95" y="249"/>
                    <a:pt x="68" y="142"/>
                    <a:pt x="34" y="111"/>
                  </a:cubicBezTo>
                  <a:cubicBezTo>
                    <a:pt x="0" y="80"/>
                    <a:pt x="30" y="8"/>
                    <a:pt x="4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2" name="Freeform 1142">
              <a:extLst>
                <a:ext uri="{FF2B5EF4-FFF2-40B4-BE49-F238E27FC236}">
                  <a16:creationId xmlns:a16="http://schemas.microsoft.com/office/drawing/2014/main" id="{092F32FF-BD1A-4485-BD1A-AAB50454C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488"/>
              <a:ext cx="41" cy="37"/>
            </a:xfrm>
            <a:custGeom>
              <a:avLst/>
              <a:gdLst>
                <a:gd name="T0" fmla="*/ 0 w 70"/>
                <a:gd name="T1" fmla="*/ 0 h 64"/>
                <a:gd name="T2" fmla="*/ 14 w 70"/>
                <a:gd name="T3" fmla="*/ 10 h 64"/>
                <a:gd name="T4" fmla="*/ 0 w 70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4">
                  <a:moveTo>
                    <a:pt x="0" y="0"/>
                  </a:moveTo>
                  <a:cubicBezTo>
                    <a:pt x="0" y="0"/>
                    <a:pt x="32" y="47"/>
                    <a:pt x="70" y="52"/>
                  </a:cubicBezTo>
                  <a:cubicBezTo>
                    <a:pt x="70" y="52"/>
                    <a:pt x="14" y="64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3" name="Freeform 1143">
              <a:extLst>
                <a:ext uri="{FF2B5EF4-FFF2-40B4-BE49-F238E27FC236}">
                  <a16:creationId xmlns:a16="http://schemas.microsoft.com/office/drawing/2014/main" id="{AF9717DD-7D35-4249-89DA-D73C2B590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561"/>
              <a:ext cx="57" cy="92"/>
            </a:xfrm>
            <a:custGeom>
              <a:avLst/>
              <a:gdLst>
                <a:gd name="T0" fmla="*/ 8 w 97"/>
                <a:gd name="T1" fmla="*/ 0 h 158"/>
                <a:gd name="T2" fmla="*/ 0 w 97"/>
                <a:gd name="T3" fmla="*/ 31 h 158"/>
                <a:gd name="T4" fmla="*/ 8 w 97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58">
                  <a:moveTo>
                    <a:pt x="39" y="0"/>
                  </a:moveTo>
                  <a:cubicBezTo>
                    <a:pt x="39" y="0"/>
                    <a:pt x="69" y="101"/>
                    <a:pt x="0" y="158"/>
                  </a:cubicBezTo>
                  <a:cubicBezTo>
                    <a:pt x="0" y="158"/>
                    <a:pt x="97" y="120"/>
                    <a:pt x="3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4" name="Freeform 1144">
              <a:extLst>
                <a:ext uri="{FF2B5EF4-FFF2-40B4-BE49-F238E27FC236}">
                  <a16:creationId xmlns:a16="http://schemas.microsoft.com/office/drawing/2014/main" id="{E03B99E8-E47B-4E37-AECA-CB92D3172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379"/>
              <a:ext cx="55" cy="92"/>
            </a:xfrm>
            <a:custGeom>
              <a:avLst/>
              <a:gdLst>
                <a:gd name="T0" fmla="*/ 19 w 94"/>
                <a:gd name="T1" fmla="*/ 0 h 157"/>
                <a:gd name="T2" fmla="*/ 0 w 94"/>
                <a:gd name="T3" fmla="*/ 32 h 157"/>
                <a:gd name="T4" fmla="*/ 19 w 94"/>
                <a:gd name="T5" fmla="*/ 0 h 1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57">
                  <a:moveTo>
                    <a:pt x="94" y="0"/>
                  </a:moveTo>
                  <a:cubicBezTo>
                    <a:pt x="94" y="0"/>
                    <a:pt x="5" y="54"/>
                    <a:pt x="0" y="157"/>
                  </a:cubicBezTo>
                  <a:cubicBezTo>
                    <a:pt x="0" y="157"/>
                    <a:pt x="42" y="26"/>
                    <a:pt x="9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5" name="Freeform 1145">
              <a:extLst>
                <a:ext uri="{FF2B5EF4-FFF2-40B4-BE49-F238E27FC236}">
                  <a16:creationId xmlns:a16="http://schemas.microsoft.com/office/drawing/2014/main" id="{BF7B8FC6-DD82-4F05-9BF7-5DCF88566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306"/>
              <a:ext cx="80" cy="70"/>
            </a:xfrm>
            <a:custGeom>
              <a:avLst/>
              <a:gdLst>
                <a:gd name="T0" fmla="*/ 0 w 138"/>
                <a:gd name="T1" fmla="*/ 0 h 120"/>
                <a:gd name="T2" fmla="*/ 26 w 138"/>
                <a:gd name="T3" fmla="*/ 24 h 120"/>
                <a:gd name="T4" fmla="*/ 0 w 138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20">
                  <a:moveTo>
                    <a:pt x="0" y="0"/>
                  </a:moveTo>
                  <a:cubicBezTo>
                    <a:pt x="0" y="0"/>
                    <a:pt x="91" y="23"/>
                    <a:pt x="132" y="120"/>
                  </a:cubicBezTo>
                  <a:cubicBezTo>
                    <a:pt x="132" y="120"/>
                    <a:pt x="138" y="2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6" name="Freeform 1146">
              <a:extLst>
                <a:ext uri="{FF2B5EF4-FFF2-40B4-BE49-F238E27FC236}">
                  <a16:creationId xmlns:a16="http://schemas.microsoft.com/office/drawing/2014/main" id="{6E987AAF-703D-4900-9AD2-31DC0A6EA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587"/>
              <a:ext cx="26" cy="24"/>
            </a:xfrm>
            <a:custGeom>
              <a:avLst/>
              <a:gdLst>
                <a:gd name="T0" fmla="*/ 0 w 43"/>
                <a:gd name="T1" fmla="*/ 5 h 42"/>
                <a:gd name="T2" fmla="*/ 10 w 43"/>
                <a:gd name="T3" fmla="*/ 8 h 42"/>
                <a:gd name="T4" fmla="*/ 0 w 43"/>
                <a:gd name="T5" fmla="*/ 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0" y="24"/>
                  </a:moveTo>
                  <a:cubicBezTo>
                    <a:pt x="0" y="24"/>
                    <a:pt x="32" y="0"/>
                    <a:pt x="43" y="42"/>
                  </a:cubicBezTo>
                  <a:cubicBezTo>
                    <a:pt x="43" y="42"/>
                    <a:pt x="19" y="10"/>
                    <a:pt x="0" y="24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7" name="Freeform 1147">
              <a:extLst>
                <a:ext uri="{FF2B5EF4-FFF2-40B4-BE49-F238E27FC236}">
                  <a16:creationId xmlns:a16="http://schemas.microsoft.com/office/drawing/2014/main" id="{F2C31A5B-9B73-411B-92D8-18E14449C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645"/>
              <a:ext cx="64" cy="20"/>
            </a:xfrm>
            <a:custGeom>
              <a:avLst/>
              <a:gdLst>
                <a:gd name="T0" fmla="*/ 0 w 109"/>
                <a:gd name="T1" fmla="*/ 6 h 35"/>
                <a:gd name="T2" fmla="*/ 22 w 109"/>
                <a:gd name="T3" fmla="*/ 0 h 35"/>
                <a:gd name="T4" fmla="*/ 0 w 10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35">
                  <a:moveTo>
                    <a:pt x="0" y="3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56" y="35"/>
                    <a:pt x="0" y="3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8" name="Freeform 1148">
              <a:extLst>
                <a:ext uri="{FF2B5EF4-FFF2-40B4-BE49-F238E27FC236}">
                  <a16:creationId xmlns:a16="http://schemas.microsoft.com/office/drawing/2014/main" id="{D85FC6F0-C780-4489-8212-0B74F96EE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1759"/>
              <a:ext cx="69" cy="64"/>
            </a:xfrm>
            <a:custGeom>
              <a:avLst/>
              <a:gdLst>
                <a:gd name="T0" fmla="*/ 0 w 117"/>
                <a:gd name="T1" fmla="*/ 0 h 111"/>
                <a:gd name="T2" fmla="*/ 24 w 117"/>
                <a:gd name="T3" fmla="*/ 21 h 111"/>
                <a:gd name="T4" fmla="*/ 0 w 117"/>
                <a:gd name="T5" fmla="*/ 0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11">
                  <a:moveTo>
                    <a:pt x="0" y="0"/>
                  </a:moveTo>
                  <a:cubicBezTo>
                    <a:pt x="0" y="0"/>
                    <a:pt x="15" y="64"/>
                    <a:pt x="117" y="111"/>
                  </a:cubicBezTo>
                  <a:cubicBezTo>
                    <a:pt x="117" y="111"/>
                    <a:pt x="28" y="5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9" name="Freeform 1149">
              <a:extLst>
                <a:ext uri="{FF2B5EF4-FFF2-40B4-BE49-F238E27FC236}">
                  <a16:creationId xmlns:a16="http://schemas.microsoft.com/office/drawing/2014/main" id="{9BFD7416-BFE9-4CC5-923A-81CAF9EC5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984"/>
              <a:ext cx="120" cy="128"/>
            </a:xfrm>
            <a:custGeom>
              <a:avLst/>
              <a:gdLst>
                <a:gd name="T0" fmla="*/ 41 w 205"/>
                <a:gd name="T1" fmla="*/ 0 h 219"/>
                <a:gd name="T2" fmla="*/ 0 w 205"/>
                <a:gd name="T3" fmla="*/ 44 h 219"/>
                <a:gd name="T4" fmla="*/ 41 w 205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5" h="219">
                  <a:moveTo>
                    <a:pt x="205" y="0"/>
                  </a:moveTo>
                  <a:cubicBezTo>
                    <a:pt x="205" y="0"/>
                    <a:pt x="108" y="169"/>
                    <a:pt x="0" y="219"/>
                  </a:cubicBezTo>
                  <a:cubicBezTo>
                    <a:pt x="0" y="219"/>
                    <a:pt x="121" y="129"/>
                    <a:pt x="20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0" name="Freeform 1150">
              <a:extLst>
                <a:ext uri="{FF2B5EF4-FFF2-40B4-BE49-F238E27FC236}">
                  <a16:creationId xmlns:a16="http://schemas.microsoft.com/office/drawing/2014/main" id="{53DE7FF2-C97F-4EB9-A5C0-5E3BCFF97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182"/>
              <a:ext cx="34" cy="16"/>
            </a:xfrm>
            <a:custGeom>
              <a:avLst/>
              <a:gdLst>
                <a:gd name="T0" fmla="*/ 0 w 58"/>
                <a:gd name="T1" fmla="*/ 4 h 27"/>
                <a:gd name="T2" fmla="*/ 12 w 58"/>
                <a:gd name="T3" fmla="*/ 5 h 27"/>
                <a:gd name="T4" fmla="*/ 0 w 58"/>
                <a:gd name="T5" fmla="*/ 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7">
                  <a:moveTo>
                    <a:pt x="0" y="21"/>
                  </a:moveTo>
                  <a:cubicBezTo>
                    <a:pt x="0" y="21"/>
                    <a:pt x="48" y="21"/>
                    <a:pt x="58" y="27"/>
                  </a:cubicBezTo>
                  <a:cubicBezTo>
                    <a:pt x="58" y="27"/>
                    <a:pt x="39" y="0"/>
                    <a:pt x="0" y="2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1" name="Freeform 1151">
              <a:extLst>
                <a:ext uri="{FF2B5EF4-FFF2-40B4-BE49-F238E27FC236}">
                  <a16:creationId xmlns:a16="http://schemas.microsoft.com/office/drawing/2014/main" id="{C54A1880-AF87-4A2A-8AF1-094E32D3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2095"/>
              <a:ext cx="85" cy="94"/>
            </a:xfrm>
            <a:custGeom>
              <a:avLst/>
              <a:gdLst>
                <a:gd name="T0" fmla="*/ 0 w 146"/>
                <a:gd name="T1" fmla="*/ 0 h 161"/>
                <a:gd name="T2" fmla="*/ 29 w 146"/>
                <a:gd name="T3" fmla="*/ 5 h 161"/>
                <a:gd name="T4" fmla="*/ 0 w 146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61">
                  <a:moveTo>
                    <a:pt x="0" y="0"/>
                  </a:moveTo>
                  <a:cubicBezTo>
                    <a:pt x="0" y="0"/>
                    <a:pt x="69" y="161"/>
                    <a:pt x="146" y="27"/>
                  </a:cubicBezTo>
                  <a:cubicBezTo>
                    <a:pt x="146" y="27"/>
                    <a:pt x="80" y="12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2" name="Freeform 1152">
              <a:extLst>
                <a:ext uri="{FF2B5EF4-FFF2-40B4-BE49-F238E27FC236}">
                  <a16:creationId xmlns:a16="http://schemas.microsoft.com/office/drawing/2014/main" id="{7388C139-19F7-4F91-AA76-A0B0D8C62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" y="1899"/>
              <a:ext cx="104" cy="52"/>
            </a:xfrm>
            <a:custGeom>
              <a:avLst/>
              <a:gdLst>
                <a:gd name="T0" fmla="*/ 0 w 178"/>
                <a:gd name="T1" fmla="*/ 0 h 89"/>
                <a:gd name="T2" fmla="*/ 36 w 178"/>
                <a:gd name="T3" fmla="*/ 5 h 89"/>
                <a:gd name="T4" fmla="*/ 0 w 178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89">
                  <a:moveTo>
                    <a:pt x="0" y="0"/>
                  </a:moveTo>
                  <a:cubicBezTo>
                    <a:pt x="0" y="0"/>
                    <a:pt x="38" y="89"/>
                    <a:pt x="178" y="28"/>
                  </a:cubicBezTo>
                  <a:cubicBezTo>
                    <a:pt x="178" y="28"/>
                    <a:pt x="83" y="8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3" name="Freeform 1153">
              <a:extLst>
                <a:ext uri="{FF2B5EF4-FFF2-40B4-BE49-F238E27FC236}">
                  <a16:creationId xmlns:a16="http://schemas.microsoft.com/office/drawing/2014/main" id="{F47697C1-A4DE-49E0-9DB6-9D28BFEA7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" y="1631"/>
              <a:ext cx="99" cy="110"/>
            </a:xfrm>
            <a:custGeom>
              <a:avLst/>
              <a:gdLst>
                <a:gd name="T0" fmla="*/ 34 w 169"/>
                <a:gd name="T1" fmla="*/ 0 h 189"/>
                <a:gd name="T2" fmla="*/ 0 w 169"/>
                <a:gd name="T3" fmla="*/ 37 h 189"/>
                <a:gd name="T4" fmla="*/ 34 w 16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89">
                  <a:moveTo>
                    <a:pt x="169" y="0"/>
                  </a:moveTo>
                  <a:cubicBezTo>
                    <a:pt x="169" y="0"/>
                    <a:pt x="55" y="43"/>
                    <a:pt x="0" y="189"/>
                  </a:cubicBezTo>
                  <a:cubicBezTo>
                    <a:pt x="0" y="189"/>
                    <a:pt x="35" y="24"/>
                    <a:pt x="16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4" name="Freeform 1154">
              <a:extLst>
                <a:ext uri="{FF2B5EF4-FFF2-40B4-BE49-F238E27FC236}">
                  <a16:creationId xmlns:a16="http://schemas.microsoft.com/office/drawing/2014/main" id="{A406B756-5B91-4395-B966-8FB0B1DC8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456"/>
              <a:ext cx="91" cy="71"/>
            </a:xfrm>
            <a:custGeom>
              <a:avLst/>
              <a:gdLst>
                <a:gd name="T0" fmla="*/ 0 w 156"/>
                <a:gd name="T1" fmla="*/ 24 h 122"/>
                <a:gd name="T2" fmla="*/ 31 w 156"/>
                <a:gd name="T3" fmla="*/ 13 h 122"/>
                <a:gd name="T4" fmla="*/ 0 w 156"/>
                <a:gd name="T5" fmla="*/ 24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122">
                  <a:moveTo>
                    <a:pt x="0" y="122"/>
                  </a:moveTo>
                  <a:cubicBezTo>
                    <a:pt x="0" y="122"/>
                    <a:pt x="76" y="31"/>
                    <a:pt x="156" y="66"/>
                  </a:cubicBezTo>
                  <a:cubicBezTo>
                    <a:pt x="156" y="66"/>
                    <a:pt x="59" y="0"/>
                    <a:pt x="0" y="122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5" name="Freeform 1155">
              <a:extLst>
                <a:ext uri="{FF2B5EF4-FFF2-40B4-BE49-F238E27FC236}">
                  <a16:creationId xmlns:a16="http://schemas.microsoft.com/office/drawing/2014/main" id="{CAFE3252-9F13-445A-90DD-66EB8E786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230"/>
              <a:ext cx="42" cy="114"/>
            </a:xfrm>
            <a:custGeom>
              <a:avLst/>
              <a:gdLst>
                <a:gd name="T0" fmla="*/ 15 w 72"/>
                <a:gd name="T1" fmla="*/ 0 h 194"/>
                <a:gd name="T2" fmla="*/ 4 w 72"/>
                <a:gd name="T3" fmla="*/ 13 h 194"/>
                <a:gd name="T4" fmla="*/ 2 w 72"/>
                <a:gd name="T5" fmla="*/ 39 h 194"/>
                <a:gd name="T6" fmla="*/ 2 w 72"/>
                <a:gd name="T7" fmla="*/ 20 h 194"/>
                <a:gd name="T8" fmla="*/ 15 w 72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94">
                  <a:moveTo>
                    <a:pt x="72" y="0"/>
                  </a:moveTo>
                  <a:cubicBezTo>
                    <a:pt x="72" y="0"/>
                    <a:pt x="21" y="9"/>
                    <a:pt x="19" y="65"/>
                  </a:cubicBezTo>
                  <a:cubicBezTo>
                    <a:pt x="18" y="120"/>
                    <a:pt x="32" y="149"/>
                    <a:pt x="11" y="194"/>
                  </a:cubicBezTo>
                  <a:cubicBezTo>
                    <a:pt x="11" y="194"/>
                    <a:pt x="23" y="131"/>
                    <a:pt x="12" y="98"/>
                  </a:cubicBezTo>
                  <a:cubicBezTo>
                    <a:pt x="0" y="65"/>
                    <a:pt x="12" y="12"/>
                    <a:pt x="72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6" name="Freeform 1156">
              <a:extLst>
                <a:ext uri="{FF2B5EF4-FFF2-40B4-BE49-F238E27FC236}">
                  <a16:creationId xmlns:a16="http://schemas.microsoft.com/office/drawing/2014/main" id="{23294752-C1C7-4980-9EAF-ABF98C0AD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186"/>
              <a:ext cx="40" cy="82"/>
            </a:xfrm>
            <a:custGeom>
              <a:avLst/>
              <a:gdLst>
                <a:gd name="T0" fmla="*/ 10 w 69"/>
                <a:gd name="T1" fmla="*/ 0 h 140"/>
                <a:gd name="T2" fmla="*/ 13 w 69"/>
                <a:gd name="T3" fmla="*/ 28 h 140"/>
                <a:gd name="T4" fmla="*/ 10 w 69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40">
                  <a:moveTo>
                    <a:pt x="50" y="0"/>
                  </a:moveTo>
                  <a:cubicBezTo>
                    <a:pt x="50" y="0"/>
                    <a:pt x="9" y="63"/>
                    <a:pt x="69" y="140"/>
                  </a:cubicBezTo>
                  <a:cubicBezTo>
                    <a:pt x="69" y="140"/>
                    <a:pt x="0" y="66"/>
                    <a:pt x="5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7" name="Freeform 1157">
              <a:extLst>
                <a:ext uri="{FF2B5EF4-FFF2-40B4-BE49-F238E27FC236}">
                  <a16:creationId xmlns:a16="http://schemas.microsoft.com/office/drawing/2014/main" id="{745671C0-8418-4E1C-A509-52A3FFC0D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989"/>
              <a:ext cx="70" cy="166"/>
            </a:xfrm>
            <a:custGeom>
              <a:avLst/>
              <a:gdLst>
                <a:gd name="T0" fmla="*/ 21 w 119"/>
                <a:gd name="T1" fmla="*/ 0 h 284"/>
                <a:gd name="T2" fmla="*/ 24 w 119"/>
                <a:gd name="T3" fmla="*/ 57 h 284"/>
                <a:gd name="T4" fmla="*/ 21 w 119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284">
                  <a:moveTo>
                    <a:pt x="101" y="0"/>
                  </a:moveTo>
                  <a:cubicBezTo>
                    <a:pt x="101" y="0"/>
                    <a:pt x="22" y="154"/>
                    <a:pt x="119" y="284"/>
                  </a:cubicBezTo>
                  <a:cubicBezTo>
                    <a:pt x="119" y="284"/>
                    <a:pt x="0" y="158"/>
                    <a:pt x="10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8" name="Freeform 1158">
              <a:extLst>
                <a:ext uri="{FF2B5EF4-FFF2-40B4-BE49-F238E27FC236}">
                  <a16:creationId xmlns:a16="http://schemas.microsoft.com/office/drawing/2014/main" id="{559DD214-FAEE-474C-89BB-6FDD3CEB7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918"/>
              <a:ext cx="24" cy="88"/>
            </a:xfrm>
            <a:custGeom>
              <a:avLst/>
              <a:gdLst>
                <a:gd name="T0" fmla="*/ 8 w 41"/>
                <a:gd name="T1" fmla="*/ 3 h 150"/>
                <a:gd name="T2" fmla="*/ 3 w 41"/>
                <a:gd name="T3" fmla="*/ 31 h 150"/>
                <a:gd name="T4" fmla="*/ 8 w 41"/>
                <a:gd name="T5" fmla="*/ 3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0">
                  <a:moveTo>
                    <a:pt x="41" y="15"/>
                  </a:moveTo>
                  <a:cubicBezTo>
                    <a:pt x="41" y="15"/>
                    <a:pt x="10" y="30"/>
                    <a:pt x="14" y="150"/>
                  </a:cubicBezTo>
                  <a:cubicBezTo>
                    <a:pt x="14" y="150"/>
                    <a:pt x="0" y="0"/>
                    <a:pt x="41" y="1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9" name="Freeform 1159">
              <a:extLst>
                <a:ext uri="{FF2B5EF4-FFF2-40B4-BE49-F238E27FC236}">
                  <a16:creationId xmlns:a16="http://schemas.microsoft.com/office/drawing/2014/main" id="{970B6706-CA92-4C72-9842-8FC838DD9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964"/>
              <a:ext cx="151" cy="144"/>
            </a:xfrm>
            <a:custGeom>
              <a:avLst/>
              <a:gdLst>
                <a:gd name="T0" fmla="*/ 0 w 259"/>
                <a:gd name="T1" fmla="*/ 6 h 247"/>
                <a:gd name="T2" fmla="*/ 13 w 259"/>
                <a:gd name="T3" fmla="*/ 13 h 247"/>
                <a:gd name="T4" fmla="*/ 51 w 259"/>
                <a:gd name="T5" fmla="*/ 42 h 247"/>
                <a:gd name="T6" fmla="*/ 22 w 259"/>
                <a:gd name="T7" fmla="*/ 23 h 247"/>
                <a:gd name="T8" fmla="*/ 0 w 259"/>
                <a:gd name="T9" fmla="*/ 6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247">
                  <a:moveTo>
                    <a:pt x="0" y="29"/>
                  </a:moveTo>
                  <a:cubicBezTo>
                    <a:pt x="0" y="29"/>
                    <a:pt x="31" y="10"/>
                    <a:pt x="66" y="69"/>
                  </a:cubicBezTo>
                  <a:cubicBezTo>
                    <a:pt x="101" y="128"/>
                    <a:pt x="184" y="247"/>
                    <a:pt x="259" y="212"/>
                  </a:cubicBezTo>
                  <a:cubicBezTo>
                    <a:pt x="259" y="212"/>
                    <a:pt x="188" y="228"/>
                    <a:pt x="110" y="119"/>
                  </a:cubicBezTo>
                  <a:cubicBezTo>
                    <a:pt x="33" y="10"/>
                    <a:pt x="30" y="0"/>
                    <a:pt x="0" y="29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0" name="Freeform 1160">
              <a:extLst>
                <a:ext uri="{FF2B5EF4-FFF2-40B4-BE49-F238E27FC236}">
                  <a16:creationId xmlns:a16="http://schemas.microsoft.com/office/drawing/2014/main" id="{CFF62300-BF94-4252-89E9-E35D0A213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341"/>
              <a:ext cx="43" cy="38"/>
            </a:xfrm>
            <a:custGeom>
              <a:avLst/>
              <a:gdLst>
                <a:gd name="T0" fmla="*/ 11 w 72"/>
                <a:gd name="T1" fmla="*/ 0 h 65"/>
                <a:gd name="T2" fmla="*/ 0 w 72"/>
                <a:gd name="T3" fmla="*/ 13 h 65"/>
                <a:gd name="T4" fmla="*/ 11 w 72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65">
                  <a:moveTo>
                    <a:pt x="50" y="0"/>
                  </a:moveTo>
                  <a:cubicBezTo>
                    <a:pt x="50" y="0"/>
                    <a:pt x="53" y="37"/>
                    <a:pt x="0" y="65"/>
                  </a:cubicBezTo>
                  <a:cubicBezTo>
                    <a:pt x="0" y="65"/>
                    <a:pt x="72" y="45"/>
                    <a:pt x="5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1" name="Freeform 1161">
              <a:extLst>
                <a:ext uri="{FF2B5EF4-FFF2-40B4-BE49-F238E27FC236}">
                  <a16:creationId xmlns:a16="http://schemas.microsoft.com/office/drawing/2014/main" id="{6FBE3765-A4DE-4140-A6E7-EDF2BF045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1314"/>
              <a:ext cx="102" cy="104"/>
            </a:xfrm>
            <a:custGeom>
              <a:avLst/>
              <a:gdLst>
                <a:gd name="T0" fmla="*/ 30 w 173"/>
                <a:gd name="T1" fmla="*/ 0 h 179"/>
                <a:gd name="T2" fmla="*/ 21 w 173"/>
                <a:gd name="T3" fmla="*/ 20 h 179"/>
                <a:gd name="T4" fmla="*/ 0 w 173"/>
                <a:gd name="T5" fmla="*/ 35 h 179"/>
                <a:gd name="T6" fmla="*/ 20 w 173"/>
                <a:gd name="T7" fmla="*/ 22 h 179"/>
                <a:gd name="T8" fmla="*/ 30 w 173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79">
                  <a:moveTo>
                    <a:pt x="148" y="0"/>
                  </a:moveTo>
                  <a:cubicBezTo>
                    <a:pt x="148" y="0"/>
                    <a:pt x="173" y="68"/>
                    <a:pt x="100" y="104"/>
                  </a:cubicBezTo>
                  <a:cubicBezTo>
                    <a:pt x="27" y="139"/>
                    <a:pt x="19" y="152"/>
                    <a:pt x="0" y="179"/>
                  </a:cubicBezTo>
                  <a:cubicBezTo>
                    <a:pt x="0" y="179"/>
                    <a:pt x="39" y="134"/>
                    <a:pt x="98" y="113"/>
                  </a:cubicBezTo>
                  <a:cubicBezTo>
                    <a:pt x="158" y="91"/>
                    <a:pt x="169" y="36"/>
                    <a:pt x="14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2" name="Freeform 1162">
              <a:extLst>
                <a:ext uri="{FF2B5EF4-FFF2-40B4-BE49-F238E27FC236}">
                  <a16:creationId xmlns:a16="http://schemas.microsoft.com/office/drawing/2014/main" id="{49EB0BA8-6605-4BBF-B683-3A86DA263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874"/>
              <a:ext cx="73" cy="153"/>
            </a:xfrm>
            <a:custGeom>
              <a:avLst/>
              <a:gdLst>
                <a:gd name="T0" fmla="*/ 0 w 125"/>
                <a:gd name="T1" fmla="*/ 1 h 262"/>
                <a:gd name="T2" fmla="*/ 25 w 125"/>
                <a:gd name="T3" fmla="*/ 52 h 262"/>
                <a:gd name="T4" fmla="*/ 0 w 125"/>
                <a:gd name="T5" fmla="*/ 0 h 2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62">
                  <a:moveTo>
                    <a:pt x="0" y="2"/>
                  </a:moveTo>
                  <a:cubicBezTo>
                    <a:pt x="0" y="2"/>
                    <a:pt x="80" y="50"/>
                    <a:pt x="125" y="262"/>
                  </a:cubicBezTo>
                  <a:cubicBezTo>
                    <a:pt x="125" y="262"/>
                    <a:pt x="123" y="79"/>
                    <a:pt x="0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3" name="Freeform 1163">
              <a:extLst>
                <a:ext uri="{FF2B5EF4-FFF2-40B4-BE49-F238E27FC236}">
                  <a16:creationId xmlns:a16="http://schemas.microsoft.com/office/drawing/2014/main" id="{D13877EB-945E-4CFE-AA8B-94D04A7D2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840"/>
              <a:ext cx="119" cy="56"/>
            </a:xfrm>
            <a:custGeom>
              <a:avLst/>
              <a:gdLst>
                <a:gd name="T0" fmla="*/ 41 w 202"/>
                <a:gd name="T1" fmla="*/ 2 h 96"/>
                <a:gd name="T2" fmla="*/ 0 w 202"/>
                <a:gd name="T3" fmla="*/ 19 h 96"/>
                <a:gd name="T4" fmla="*/ 41 w 202"/>
                <a:gd name="T5" fmla="*/ 2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96">
                  <a:moveTo>
                    <a:pt x="202" y="11"/>
                  </a:moveTo>
                  <a:cubicBezTo>
                    <a:pt x="202" y="11"/>
                    <a:pt x="51" y="62"/>
                    <a:pt x="0" y="96"/>
                  </a:cubicBezTo>
                  <a:cubicBezTo>
                    <a:pt x="0" y="96"/>
                    <a:pt x="125" y="0"/>
                    <a:pt x="202" y="1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4" name="Freeform 1164">
              <a:extLst>
                <a:ext uri="{FF2B5EF4-FFF2-40B4-BE49-F238E27FC236}">
                  <a16:creationId xmlns:a16="http://schemas.microsoft.com/office/drawing/2014/main" id="{FCDAD5E6-F4B3-403B-A847-C9A40CF16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585"/>
              <a:ext cx="9" cy="15"/>
            </a:xfrm>
            <a:custGeom>
              <a:avLst/>
              <a:gdLst>
                <a:gd name="T0" fmla="*/ 3 w 16"/>
                <a:gd name="T1" fmla="*/ 0 h 26"/>
                <a:gd name="T2" fmla="*/ 2 w 16"/>
                <a:gd name="T3" fmla="*/ 5 h 26"/>
                <a:gd name="T4" fmla="*/ 1 w 16"/>
                <a:gd name="T5" fmla="*/ 2 h 26"/>
                <a:gd name="T6" fmla="*/ 3 w 16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4" y="4"/>
                    <a:pt x="5" y="16"/>
                    <a:pt x="11" y="26"/>
                  </a:cubicBezTo>
                  <a:cubicBezTo>
                    <a:pt x="6" y="23"/>
                    <a:pt x="0" y="16"/>
                    <a:pt x="1" y="9"/>
                  </a:cubicBezTo>
                  <a:cubicBezTo>
                    <a:pt x="2" y="5"/>
                    <a:pt x="9" y="0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5" name="Freeform 1165">
              <a:extLst>
                <a:ext uri="{FF2B5EF4-FFF2-40B4-BE49-F238E27FC236}">
                  <a16:creationId xmlns:a16="http://schemas.microsoft.com/office/drawing/2014/main" id="{BE594F58-F40C-4258-B619-3DD97935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567"/>
              <a:ext cx="9" cy="15"/>
            </a:xfrm>
            <a:custGeom>
              <a:avLst/>
              <a:gdLst>
                <a:gd name="T0" fmla="*/ 3 w 15"/>
                <a:gd name="T1" fmla="*/ 1 h 26"/>
                <a:gd name="T2" fmla="*/ 1 w 15"/>
                <a:gd name="T3" fmla="*/ 2 h 26"/>
                <a:gd name="T4" fmla="*/ 2 w 15"/>
                <a:gd name="T5" fmla="*/ 5 h 26"/>
                <a:gd name="T6" fmla="*/ 1 w 15"/>
                <a:gd name="T7" fmla="*/ 2 h 26"/>
                <a:gd name="T8" fmla="*/ 2 w 15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5" y="1"/>
                  </a:moveTo>
                  <a:cubicBezTo>
                    <a:pt x="10" y="0"/>
                    <a:pt x="6" y="9"/>
                    <a:pt x="5" y="13"/>
                  </a:cubicBezTo>
                  <a:cubicBezTo>
                    <a:pt x="5" y="19"/>
                    <a:pt x="9" y="21"/>
                    <a:pt x="12" y="26"/>
                  </a:cubicBezTo>
                  <a:cubicBezTo>
                    <a:pt x="7" y="24"/>
                    <a:pt x="0" y="17"/>
                    <a:pt x="1" y="11"/>
                  </a:cubicBezTo>
                  <a:cubicBezTo>
                    <a:pt x="2" y="7"/>
                    <a:pt x="8" y="2"/>
                    <a:pt x="12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6" name="Freeform 1166">
              <a:extLst>
                <a:ext uri="{FF2B5EF4-FFF2-40B4-BE49-F238E27FC236}">
                  <a16:creationId xmlns:a16="http://schemas.microsoft.com/office/drawing/2014/main" id="{943BCFED-F12B-4DC8-BC75-3497DC2BA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603"/>
              <a:ext cx="5" cy="13"/>
            </a:xfrm>
            <a:custGeom>
              <a:avLst/>
              <a:gdLst>
                <a:gd name="T0" fmla="*/ 1 w 9"/>
                <a:gd name="T1" fmla="*/ 0 h 23"/>
                <a:gd name="T2" fmla="*/ 2 w 9"/>
                <a:gd name="T3" fmla="*/ 4 h 23"/>
                <a:gd name="T4" fmla="*/ 1 w 9"/>
                <a:gd name="T5" fmla="*/ 3 h 23"/>
                <a:gd name="T6" fmla="*/ 1 w 9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7" y="0"/>
                  </a:moveTo>
                  <a:cubicBezTo>
                    <a:pt x="1" y="7"/>
                    <a:pt x="1" y="17"/>
                    <a:pt x="9" y="23"/>
                  </a:cubicBezTo>
                  <a:cubicBezTo>
                    <a:pt x="6" y="20"/>
                    <a:pt x="2" y="19"/>
                    <a:pt x="1" y="14"/>
                  </a:cubicBezTo>
                  <a:cubicBezTo>
                    <a:pt x="0" y="9"/>
                    <a:pt x="1" y="5"/>
                    <a:pt x="6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7" name="Freeform 1167">
              <a:extLst>
                <a:ext uri="{FF2B5EF4-FFF2-40B4-BE49-F238E27FC236}">
                  <a16:creationId xmlns:a16="http://schemas.microsoft.com/office/drawing/2014/main" id="{460DEA24-9506-4A70-979B-7355D57DA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620"/>
              <a:ext cx="10" cy="16"/>
            </a:xfrm>
            <a:custGeom>
              <a:avLst/>
              <a:gdLst>
                <a:gd name="T0" fmla="*/ 3 w 17"/>
                <a:gd name="T1" fmla="*/ 1 h 28"/>
                <a:gd name="T2" fmla="*/ 1 w 17"/>
                <a:gd name="T3" fmla="*/ 3 h 28"/>
                <a:gd name="T4" fmla="*/ 4 w 17"/>
                <a:gd name="T5" fmla="*/ 5 h 28"/>
                <a:gd name="T6" fmla="*/ 1 w 17"/>
                <a:gd name="T7" fmla="*/ 3 h 28"/>
                <a:gd name="T8" fmla="*/ 2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3" y="1"/>
                  </a:moveTo>
                  <a:cubicBezTo>
                    <a:pt x="7" y="1"/>
                    <a:pt x="5" y="11"/>
                    <a:pt x="7" y="15"/>
                  </a:cubicBezTo>
                  <a:cubicBezTo>
                    <a:pt x="8" y="21"/>
                    <a:pt x="13" y="25"/>
                    <a:pt x="17" y="28"/>
                  </a:cubicBezTo>
                  <a:cubicBezTo>
                    <a:pt x="11" y="26"/>
                    <a:pt x="4" y="21"/>
                    <a:pt x="2" y="15"/>
                  </a:cubicBezTo>
                  <a:cubicBezTo>
                    <a:pt x="0" y="9"/>
                    <a:pt x="5" y="0"/>
                    <a:pt x="12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8" name="Freeform 1168">
              <a:extLst>
                <a:ext uri="{FF2B5EF4-FFF2-40B4-BE49-F238E27FC236}">
                  <a16:creationId xmlns:a16="http://schemas.microsoft.com/office/drawing/2014/main" id="{E50CDA43-5739-4FEA-BD32-F0041DF39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588"/>
              <a:ext cx="10" cy="17"/>
            </a:xfrm>
            <a:custGeom>
              <a:avLst/>
              <a:gdLst>
                <a:gd name="T0" fmla="*/ 3 w 16"/>
                <a:gd name="T1" fmla="*/ 0 h 29"/>
                <a:gd name="T2" fmla="*/ 2 w 16"/>
                <a:gd name="T3" fmla="*/ 3 h 29"/>
                <a:gd name="T4" fmla="*/ 4 w 16"/>
                <a:gd name="T5" fmla="*/ 6 h 29"/>
                <a:gd name="T6" fmla="*/ 1 w 16"/>
                <a:gd name="T7" fmla="*/ 3 h 29"/>
                <a:gd name="T8" fmla="*/ 3 w 16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9">
                  <a:moveTo>
                    <a:pt x="13" y="0"/>
                  </a:moveTo>
                  <a:cubicBezTo>
                    <a:pt x="7" y="2"/>
                    <a:pt x="5" y="9"/>
                    <a:pt x="6" y="15"/>
                  </a:cubicBezTo>
                  <a:cubicBezTo>
                    <a:pt x="8" y="22"/>
                    <a:pt x="14" y="24"/>
                    <a:pt x="16" y="29"/>
                  </a:cubicBezTo>
                  <a:cubicBezTo>
                    <a:pt x="10" y="26"/>
                    <a:pt x="4" y="22"/>
                    <a:pt x="2" y="15"/>
                  </a:cubicBezTo>
                  <a:cubicBezTo>
                    <a:pt x="0" y="7"/>
                    <a:pt x="5" y="5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9" name="Freeform 1169">
              <a:extLst>
                <a:ext uri="{FF2B5EF4-FFF2-40B4-BE49-F238E27FC236}">
                  <a16:creationId xmlns:a16="http://schemas.microsoft.com/office/drawing/2014/main" id="{1BA10420-A0E2-4C80-AAE9-EDBB3E2D0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563"/>
              <a:ext cx="9" cy="17"/>
            </a:xfrm>
            <a:custGeom>
              <a:avLst/>
              <a:gdLst>
                <a:gd name="T0" fmla="*/ 3 w 15"/>
                <a:gd name="T1" fmla="*/ 0 h 28"/>
                <a:gd name="T2" fmla="*/ 1 w 15"/>
                <a:gd name="T3" fmla="*/ 3 h 28"/>
                <a:gd name="T4" fmla="*/ 3 w 15"/>
                <a:gd name="T5" fmla="*/ 6 h 28"/>
                <a:gd name="T6" fmla="*/ 0 w 15"/>
                <a:gd name="T7" fmla="*/ 2 h 28"/>
                <a:gd name="T8" fmla="*/ 3 w 15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15" y="0"/>
                  </a:moveTo>
                  <a:cubicBezTo>
                    <a:pt x="9" y="1"/>
                    <a:pt x="6" y="9"/>
                    <a:pt x="6" y="14"/>
                  </a:cubicBezTo>
                  <a:cubicBezTo>
                    <a:pt x="7" y="20"/>
                    <a:pt x="11" y="24"/>
                    <a:pt x="15" y="28"/>
                  </a:cubicBezTo>
                  <a:cubicBezTo>
                    <a:pt x="8" y="26"/>
                    <a:pt x="1" y="19"/>
                    <a:pt x="0" y="12"/>
                  </a:cubicBezTo>
                  <a:cubicBezTo>
                    <a:pt x="0" y="4"/>
                    <a:pt x="7" y="0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0" name="Freeform 1170">
              <a:extLst>
                <a:ext uri="{FF2B5EF4-FFF2-40B4-BE49-F238E27FC236}">
                  <a16:creationId xmlns:a16="http://schemas.microsoft.com/office/drawing/2014/main" id="{32EEEFD5-9F44-44A4-BF71-AF776FF2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650"/>
              <a:ext cx="11" cy="17"/>
            </a:xfrm>
            <a:custGeom>
              <a:avLst/>
              <a:gdLst>
                <a:gd name="T0" fmla="*/ 3 w 20"/>
                <a:gd name="T1" fmla="*/ 1 h 29"/>
                <a:gd name="T2" fmla="*/ 1 w 20"/>
                <a:gd name="T3" fmla="*/ 2 h 29"/>
                <a:gd name="T4" fmla="*/ 2 w 20"/>
                <a:gd name="T5" fmla="*/ 6 h 29"/>
                <a:gd name="T6" fmla="*/ 1 w 20"/>
                <a:gd name="T7" fmla="*/ 2 h 29"/>
                <a:gd name="T8" fmla="*/ 3 w 20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20" y="1"/>
                  </a:moveTo>
                  <a:cubicBezTo>
                    <a:pt x="12" y="1"/>
                    <a:pt x="8" y="4"/>
                    <a:pt x="7" y="12"/>
                  </a:cubicBezTo>
                  <a:cubicBezTo>
                    <a:pt x="6" y="20"/>
                    <a:pt x="11" y="23"/>
                    <a:pt x="15" y="29"/>
                  </a:cubicBezTo>
                  <a:cubicBezTo>
                    <a:pt x="7" y="29"/>
                    <a:pt x="0" y="18"/>
                    <a:pt x="1" y="11"/>
                  </a:cubicBezTo>
                  <a:cubicBezTo>
                    <a:pt x="2" y="1"/>
                    <a:pt x="11" y="0"/>
                    <a:pt x="18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1" name="Freeform 1171">
              <a:extLst>
                <a:ext uri="{FF2B5EF4-FFF2-40B4-BE49-F238E27FC236}">
                  <a16:creationId xmlns:a16="http://schemas.microsoft.com/office/drawing/2014/main" id="{B1F1194D-219A-42AC-8844-AEB96EB8F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631"/>
              <a:ext cx="8" cy="15"/>
            </a:xfrm>
            <a:custGeom>
              <a:avLst/>
              <a:gdLst>
                <a:gd name="T0" fmla="*/ 2 w 13"/>
                <a:gd name="T1" fmla="*/ 0 h 26"/>
                <a:gd name="T2" fmla="*/ 1 w 13"/>
                <a:gd name="T3" fmla="*/ 2 h 26"/>
                <a:gd name="T4" fmla="*/ 3 w 13"/>
                <a:gd name="T5" fmla="*/ 5 h 26"/>
                <a:gd name="T6" fmla="*/ 1 w 13"/>
                <a:gd name="T7" fmla="*/ 2 h 26"/>
                <a:gd name="T8" fmla="*/ 2 w 1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6">
                  <a:moveTo>
                    <a:pt x="12" y="0"/>
                  </a:moveTo>
                  <a:cubicBezTo>
                    <a:pt x="8" y="3"/>
                    <a:pt x="4" y="5"/>
                    <a:pt x="5" y="12"/>
                  </a:cubicBezTo>
                  <a:cubicBezTo>
                    <a:pt x="5" y="18"/>
                    <a:pt x="9" y="22"/>
                    <a:pt x="13" y="25"/>
                  </a:cubicBezTo>
                  <a:cubicBezTo>
                    <a:pt x="8" y="26"/>
                    <a:pt x="2" y="16"/>
                    <a:pt x="1" y="12"/>
                  </a:cubicBezTo>
                  <a:cubicBezTo>
                    <a:pt x="0" y="5"/>
                    <a:pt x="6" y="2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2" name="Freeform 1172">
              <a:extLst>
                <a:ext uri="{FF2B5EF4-FFF2-40B4-BE49-F238E27FC236}">
                  <a16:creationId xmlns:a16="http://schemas.microsoft.com/office/drawing/2014/main" id="{86A28F98-5DCA-4EC0-BA20-3909B48DD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668"/>
              <a:ext cx="12" cy="15"/>
            </a:xfrm>
            <a:custGeom>
              <a:avLst/>
              <a:gdLst>
                <a:gd name="T0" fmla="*/ 4 w 19"/>
                <a:gd name="T1" fmla="*/ 0 h 26"/>
                <a:gd name="T2" fmla="*/ 3 w 19"/>
                <a:gd name="T3" fmla="*/ 2 h 26"/>
                <a:gd name="T4" fmla="*/ 5 w 19"/>
                <a:gd name="T5" fmla="*/ 5 h 26"/>
                <a:gd name="T6" fmla="*/ 4 w 19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7" y="0"/>
                  </a:moveTo>
                  <a:cubicBezTo>
                    <a:pt x="11" y="0"/>
                    <a:pt x="10" y="9"/>
                    <a:pt x="10" y="12"/>
                  </a:cubicBezTo>
                  <a:cubicBezTo>
                    <a:pt x="11" y="18"/>
                    <a:pt x="17" y="21"/>
                    <a:pt x="19" y="26"/>
                  </a:cubicBezTo>
                  <a:cubicBezTo>
                    <a:pt x="9" y="21"/>
                    <a:pt x="0" y="3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3" name="Freeform 1173">
              <a:extLst>
                <a:ext uri="{FF2B5EF4-FFF2-40B4-BE49-F238E27FC236}">
                  <a16:creationId xmlns:a16="http://schemas.microsoft.com/office/drawing/2014/main" id="{5C31CC44-5A2C-4F0B-8A10-59051E944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645"/>
              <a:ext cx="8" cy="16"/>
            </a:xfrm>
            <a:custGeom>
              <a:avLst/>
              <a:gdLst>
                <a:gd name="T0" fmla="*/ 2 w 14"/>
                <a:gd name="T1" fmla="*/ 0 h 28"/>
                <a:gd name="T2" fmla="*/ 3 w 14"/>
                <a:gd name="T3" fmla="*/ 5 h 28"/>
                <a:gd name="T4" fmla="*/ 2 w 14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5" y="7"/>
                    <a:pt x="7" y="20"/>
                    <a:pt x="14" y="28"/>
                  </a:cubicBezTo>
                  <a:cubicBezTo>
                    <a:pt x="5" y="25"/>
                    <a:pt x="0" y="5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4" name="Freeform 1174">
              <a:extLst>
                <a:ext uri="{FF2B5EF4-FFF2-40B4-BE49-F238E27FC236}">
                  <a16:creationId xmlns:a16="http://schemas.microsoft.com/office/drawing/2014/main" id="{BFDB14E3-70D4-4C3F-894F-F26148B38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617"/>
              <a:ext cx="8" cy="14"/>
            </a:xfrm>
            <a:custGeom>
              <a:avLst/>
              <a:gdLst>
                <a:gd name="T0" fmla="*/ 3 w 13"/>
                <a:gd name="T1" fmla="*/ 0 h 24"/>
                <a:gd name="T2" fmla="*/ 2 w 13"/>
                <a:gd name="T3" fmla="*/ 5 h 24"/>
                <a:gd name="T4" fmla="*/ 1 w 13"/>
                <a:gd name="T5" fmla="*/ 2 h 24"/>
                <a:gd name="T6" fmla="*/ 2 w 13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4">
                  <a:moveTo>
                    <a:pt x="13" y="0"/>
                  </a:moveTo>
                  <a:cubicBezTo>
                    <a:pt x="6" y="8"/>
                    <a:pt x="2" y="16"/>
                    <a:pt x="11" y="24"/>
                  </a:cubicBezTo>
                  <a:cubicBezTo>
                    <a:pt x="6" y="22"/>
                    <a:pt x="0" y="19"/>
                    <a:pt x="1" y="12"/>
                  </a:cubicBezTo>
                  <a:cubicBezTo>
                    <a:pt x="2" y="7"/>
                    <a:pt x="7" y="2"/>
                    <a:pt x="1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5" name="Freeform 1175">
              <a:extLst>
                <a:ext uri="{FF2B5EF4-FFF2-40B4-BE49-F238E27FC236}">
                  <a16:creationId xmlns:a16="http://schemas.microsoft.com/office/drawing/2014/main" id="{7826F357-8C5E-4093-A645-E6DA01EF3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617"/>
              <a:ext cx="8" cy="5"/>
            </a:xfrm>
            <a:custGeom>
              <a:avLst/>
              <a:gdLst>
                <a:gd name="T0" fmla="*/ 2 w 15"/>
                <a:gd name="T1" fmla="*/ 1 h 10"/>
                <a:gd name="T2" fmla="*/ 0 w 15"/>
                <a:gd name="T3" fmla="*/ 2 h 10"/>
                <a:gd name="T4" fmla="*/ 2 w 15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5" y="2"/>
                  </a:moveTo>
                  <a:cubicBezTo>
                    <a:pt x="10" y="0"/>
                    <a:pt x="3" y="6"/>
                    <a:pt x="0" y="10"/>
                  </a:cubicBezTo>
                  <a:cubicBezTo>
                    <a:pt x="0" y="4"/>
                    <a:pt x="9" y="1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6" name="Freeform 1176">
              <a:extLst>
                <a:ext uri="{FF2B5EF4-FFF2-40B4-BE49-F238E27FC236}">
                  <a16:creationId xmlns:a16="http://schemas.microsoft.com/office/drawing/2014/main" id="{73DE4B3B-90B9-4A15-A887-BF1E9A33A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591"/>
              <a:ext cx="6" cy="14"/>
            </a:xfrm>
            <a:custGeom>
              <a:avLst/>
              <a:gdLst>
                <a:gd name="T0" fmla="*/ 2 w 10"/>
                <a:gd name="T1" fmla="*/ 0 h 23"/>
                <a:gd name="T2" fmla="*/ 2 w 10"/>
                <a:gd name="T3" fmla="*/ 5 h 23"/>
                <a:gd name="T4" fmla="*/ 1 w 10"/>
                <a:gd name="T5" fmla="*/ 3 h 23"/>
                <a:gd name="T6" fmla="*/ 2 w 1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2" y="4"/>
                    <a:pt x="3" y="17"/>
                    <a:pt x="8" y="23"/>
                  </a:cubicBezTo>
                  <a:cubicBezTo>
                    <a:pt x="4" y="21"/>
                    <a:pt x="0" y="18"/>
                    <a:pt x="1" y="13"/>
                  </a:cubicBezTo>
                  <a:cubicBezTo>
                    <a:pt x="1" y="9"/>
                    <a:pt x="4" y="3"/>
                    <a:pt x="8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7" name="Freeform 1177">
              <a:extLst>
                <a:ext uri="{FF2B5EF4-FFF2-40B4-BE49-F238E27FC236}">
                  <a16:creationId xmlns:a16="http://schemas.microsoft.com/office/drawing/2014/main" id="{5AEFDBB1-BF55-46F3-B700-09F8D1424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568"/>
              <a:ext cx="10" cy="12"/>
            </a:xfrm>
            <a:custGeom>
              <a:avLst/>
              <a:gdLst>
                <a:gd name="T0" fmla="*/ 3 w 17"/>
                <a:gd name="T1" fmla="*/ 0 h 21"/>
                <a:gd name="T2" fmla="*/ 4 w 17"/>
                <a:gd name="T3" fmla="*/ 4 h 21"/>
                <a:gd name="T4" fmla="*/ 2 w 17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3" y="0"/>
                  </a:moveTo>
                  <a:cubicBezTo>
                    <a:pt x="8" y="9"/>
                    <a:pt x="11" y="14"/>
                    <a:pt x="17" y="21"/>
                  </a:cubicBezTo>
                  <a:cubicBezTo>
                    <a:pt x="12" y="19"/>
                    <a:pt x="0" y="8"/>
                    <a:pt x="9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8" name="Freeform 1178">
              <a:extLst>
                <a:ext uri="{FF2B5EF4-FFF2-40B4-BE49-F238E27FC236}">
                  <a16:creationId xmlns:a16="http://schemas.microsoft.com/office/drawing/2014/main" id="{B9F52F80-6D30-46D0-92F7-EAE78E312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552"/>
              <a:ext cx="7" cy="10"/>
            </a:xfrm>
            <a:custGeom>
              <a:avLst/>
              <a:gdLst>
                <a:gd name="T0" fmla="*/ 1 w 12"/>
                <a:gd name="T1" fmla="*/ 0 h 16"/>
                <a:gd name="T2" fmla="*/ 2 w 12"/>
                <a:gd name="T3" fmla="*/ 4 h 16"/>
                <a:gd name="T4" fmla="*/ 1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7" y="0"/>
                  </a:moveTo>
                  <a:cubicBezTo>
                    <a:pt x="7" y="7"/>
                    <a:pt x="7" y="11"/>
                    <a:pt x="12" y="16"/>
                  </a:cubicBezTo>
                  <a:cubicBezTo>
                    <a:pt x="6" y="16"/>
                    <a:pt x="0" y="4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9" name="Freeform 1179">
              <a:extLst>
                <a:ext uri="{FF2B5EF4-FFF2-40B4-BE49-F238E27FC236}">
                  <a16:creationId xmlns:a16="http://schemas.microsoft.com/office/drawing/2014/main" id="{C662FE88-4D31-4A3C-86B4-FF36C145D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548"/>
              <a:ext cx="6" cy="9"/>
            </a:xfrm>
            <a:custGeom>
              <a:avLst/>
              <a:gdLst>
                <a:gd name="T0" fmla="*/ 1 w 11"/>
                <a:gd name="T1" fmla="*/ 0 h 16"/>
                <a:gd name="T2" fmla="*/ 2 w 11"/>
                <a:gd name="T3" fmla="*/ 3 h 16"/>
                <a:gd name="T4" fmla="*/ 1 w 1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0"/>
                  </a:moveTo>
                  <a:cubicBezTo>
                    <a:pt x="1" y="7"/>
                    <a:pt x="7" y="13"/>
                    <a:pt x="11" y="16"/>
                  </a:cubicBezTo>
                  <a:cubicBezTo>
                    <a:pt x="6" y="16"/>
                    <a:pt x="0" y="8"/>
                    <a:pt x="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0" name="Freeform 1180">
              <a:extLst>
                <a:ext uri="{FF2B5EF4-FFF2-40B4-BE49-F238E27FC236}">
                  <a16:creationId xmlns:a16="http://schemas.microsoft.com/office/drawing/2014/main" id="{19790B75-F74B-4F27-AC1A-52F96437D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684"/>
              <a:ext cx="11" cy="10"/>
            </a:xfrm>
            <a:custGeom>
              <a:avLst/>
              <a:gdLst>
                <a:gd name="T0" fmla="*/ 4 w 18"/>
                <a:gd name="T1" fmla="*/ 1 h 17"/>
                <a:gd name="T2" fmla="*/ 2 w 18"/>
                <a:gd name="T3" fmla="*/ 4 h 17"/>
                <a:gd name="T4" fmla="*/ 4 w 18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8" y="1"/>
                  </a:moveTo>
                  <a:cubicBezTo>
                    <a:pt x="10" y="2"/>
                    <a:pt x="7" y="10"/>
                    <a:pt x="10" y="17"/>
                  </a:cubicBezTo>
                  <a:cubicBezTo>
                    <a:pt x="0" y="13"/>
                    <a:pt x="8" y="0"/>
                    <a:pt x="17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1" name="Freeform 1181">
              <a:extLst>
                <a:ext uri="{FF2B5EF4-FFF2-40B4-BE49-F238E27FC236}">
                  <a16:creationId xmlns:a16="http://schemas.microsoft.com/office/drawing/2014/main" id="{F462183F-853C-4189-ABB3-6C3D5D5A8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683"/>
              <a:ext cx="11" cy="6"/>
            </a:xfrm>
            <a:custGeom>
              <a:avLst/>
              <a:gdLst>
                <a:gd name="T0" fmla="*/ 0 w 18"/>
                <a:gd name="T1" fmla="*/ 1 h 10"/>
                <a:gd name="T2" fmla="*/ 4 w 18"/>
                <a:gd name="T3" fmla="*/ 2 h 10"/>
                <a:gd name="T4" fmla="*/ 1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3"/>
                  </a:moveTo>
                  <a:cubicBezTo>
                    <a:pt x="9" y="3"/>
                    <a:pt x="11" y="4"/>
                    <a:pt x="18" y="10"/>
                  </a:cubicBezTo>
                  <a:cubicBezTo>
                    <a:pt x="14" y="2"/>
                    <a:pt x="9" y="1"/>
                    <a:pt x="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2" name="Freeform 1182">
              <a:extLst>
                <a:ext uri="{FF2B5EF4-FFF2-40B4-BE49-F238E27FC236}">
                  <a16:creationId xmlns:a16="http://schemas.microsoft.com/office/drawing/2014/main" id="{A3F1FD69-C3A3-4073-9ADE-80CF83415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2"/>
              <a:ext cx="9" cy="5"/>
            </a:xfrm>
            <a:custGeom>
              <a:avLst/>
              <a:gdLst>
                <a:gd name="T0" fmla="*/ 1 w 14"/>
                <a:gd name="T1" fmla="*/ 2 h 9"/>
                <a:gd name="T2" fmla="*/ 4 w 14"/>
                <a:gd name="T3" fmla="*/ 1 h 9"/>
                <a:gd name="T4" fmla="*/ 0 w 14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2" y="3"/>
                    <a:pt x="10" y="2"/>
                    <a:pt x="14" y="2"/>
                  </a:cubicBezTo>
                  <a:cubicBezTo>
                    <a:pt x="8" y="0"/>
                    <a:pt x="2" y="0"/>
                    <a:pt x="0" y="8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3" name="Freeform 1183">
              <a:extLst>
                <a:ext uri="{FF2B5EF4-FFF2-40B4-BE49-F238E27FC236}">
                  <a16:creationId xmlns:a16="http://schemas.microsoft.com/office/drawing/2014/main" id="{9787A8DC-C6E7-4F83-8C76-6FDEF1D4B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637"/>
              <a:ext cx="8" cy="16"/>
            </a:xfrm>
            <a:custGeom>
              <a:avLst/>
              <a:gdLst>
                <a:gd name="T0" fmla="*/ 3 w 14"/>
                <a:gd name="T1" fmla="*/ 1 h 28"/>
                <a:gd name="T2" fmla="*/ 1 w 14"/>
                <a:gd name="T3" fmla="*/ 3 h 28"/>
                <a:gd name="T4" fmla="*/ 2 w 14"/>
                <a:gd name="T5" fmla="*/ 5 h 28"/>
                <a:gd name="T6" fmla="*/ 0 w 14"/>
                <a:gd name="T7" fmla="*/ 3 h 28"/>
                <a:gd name="T8" fmla="*/ 2 w 1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14" y="1"/>
                  </a:moveTo>
                  <a:cubicBezTo>
                    <a:pt x="8" y="0"/>
                    <a:pt x="5" y="10"/>
                    <a:pt x="5" y="15"/>
                  </a:cubicBezTo>
                  <a:cubicBezTo>
                    <a:pt x="5" y="21"/>
                    <a:pt x="8" y="24"/>
                    <a:pt x="10" y="28"/>
                  </a:cubicBezTo>
                  <a:cubicBezTo>
                    <a:pt x="4" y="27"/>
                    <a:pt x="0" y="20"/>
                    <a:pt x="0" y="14"/>
                  </a:cubicBezTo>
                  <a:cubicBezTo>
                    <a:pt x="1" y="5"/>
                    <a:pt x="6" y="5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4" name="Freeform 1184">
              <a:extLst>
                <a:ext uri="{FF2B5EF4-FFF2-40B4-BE49-F238E27FC236}">
                  <a16:creationId xmlns:a16="http://schemas.microsoft.com/office/drawing/2014/main" id="{05E0127E-25C9-4B00-AB43-80CD1A99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604"/>
              <a:ext cx="4" cy="8"/>
            </a:xfrm>
            <a:custGeom>
              <a:avLst/>
              <a:gdLst>
                <a:gd name="T0" fmla="*/ 1 w 6"/>
                <a:gd name="T1" fmla="*/ 0 h 14"/>
                <a:gd name="T2" fmla="*/ 2 w 6"/>
                <a:gd name="T3" fmla="*/ 3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2" y="5"/>
                    <a:pt x="5" y="10"/>
                    <a:pt x="6" y="14"/>
                  </a:cubicBezTo>
                  <a:cubicBezTo>
                    <a:pt x="3" y="13"/>
                    <a:pt x="0" y="6"/>
                    <a:pt x="3" y="4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5" name="Freeform 1185">
              <a:extLst>
                <a:ext uri="{FF2B5EF4-FFF2-40B4-BE49-F238E27FC236}">
                  <a16:creationId xmlns:a16="http://schemas.microsoft.com/office/drawing/2014/main" id="{611489FA-8E56-49B4-B60F-A0BD6671D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669"/>
              <a:ext cx="7" cy="8"/>
            </a:xfrm>
            <a:custGeom>
              <a:avLst/>
              <a:gdLst>
                <a:gd name="T0" fmla="*/ 3 w 11"/>
                <a:gd name="T1" fmla="*/ 0 h 14"/>
                <a:gd name="T2" fmla="*/ 1 w 11"/>
                <a:gd name="T3" fmla="*/ 3 h 14"/>
                <a:gd name="T4" fmla="*/ 3 w 11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6" y="1"/>
                    <a:pt x="4" y="9"/>
                    <a:pt x="4" y="14"/>
                  </a:cubicBezTo>
                  <a:cubicBezTo>
                    <a:pt x="0" y="8"/>
                    <a:pt x="6" y="1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6" name="Freeform 1186">
              <a:extLst>
                <a:ext uri="{FF2B5EF4-FFF2-40B4-BE49-F238E27FC236}">
                  <a16:creationId xmlns:a16="http://schemas.microsoft.com/office/drawing/2014/main" id="{7995B23C-6BBE-4E25-8AAE-957F4FB88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478"/>
              <a:ext cx="111" cy="325"/>
            </a:xfrm>
            <a:custGeom>
              <a:avLst/>
              <a:gdLst>
                <a:gd name="T0" fmla="*/ 39 w 188"/>
                <a:gd name="T1" fmla="*/ 1 h 556"/>
                <a:gd name="T2" fmla="*/ 5 w 188"/>
                <a:gd name="T3" fmla="*/ 40 h 556"/>
                <a:gd name="T4" fmla="*/ 1 w 188"/>
                <a:gd name="T5" fmla="*/ 78 h 556"/>
                <a:gd name="T6" fmla="*/ 11 w 188"/>
                <a:gd name="T7" fmla="*/ 111 h 556"/>
                <a:gd name="T8" fmla="*/ 6 w 188"/>
                <a:gd name="T9" fmla="*/ 71 h 556"/>
                <a:gd name="T10" fmla="*/ 14 w 188"/>
                <a:gd name="T11" fmla="*/ 32 h 556"/>
                <a:gd name="T12" fmla="*/ 38 w 188"/>
                <a:gd name="T13" fmla="*/ 0 h 5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556">
                  <a:moveTo>
                    <a:pt x="188" y="2"/>
                  </a:moveTo>
                  <a:cubicBezTo>
                    <a:pt x="98" y="24"/>
                    <a:pt x="45" y="120"/>
                    <a:pt x="23" y="202"/>
                  </a:cubicBezTo>
                  <a:cubicBezTo>
                    <a:pt x="7" y="261"/>
                    <a:pt x="0" y="332"/>
                    <a:pt x="6" y="393"/>
                  </a:cubicBezTo>
                  <a:cubicBezTo>
                    <a:pt x="12" y="452"/>
                    <a:pt x="36" y="501"/>
                    <a:pt x="54" y="556"/>
                  </a:cubicBezTo>
                  <a:cubicBezTo>
                    <a:pt x="24" y="503"/>
                    <a:pt x="26" y="416"/>
                    <a:pt x="30" y="357"/>
                  </a:cubicBezTo>
                  <a:cubicBezTo>
                    <a:pt x="34" y="291"/>
                    <a:pt x="48" y="224"/>
                    <a:pt x="70" y="161"/>
                  </a:cubicBezTo>
                  <a:cubicBezTo>
                    <a:pt x="90" y="104"/>
                    <a:pt x="123" y="21"/>
                    <a:pt x="18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7" name="Freeform 1187">
              <a:extLst>
                <a:ext uri="{FF2B5EF4-FFF2-40B4-BE49-F238E27FC236}">
                  <a16:creationId xmlns:a16="http://schemas.microsoft.com/office/drawing/2014/main" id="{05A38BCA-7EAB-46C8-9344-0B6FC4124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490"/>
              <a:ext cx="47" cy="181"/>
            </a:xfrm>
            <a:custGeom>
              <a:avLst/>
              <a:gdLst>
                <a:gd name="T0" fmla="*/ 0 w 81"/>
                <a:gd name="T1" fmla="*/ 0 h 310"/>
                <a:gd name="T2" fmla="*/ 7 w 81"/>
                <a:gd name="T3" fmla="*/ 9 h 310"/>
                <a:gd name="T4" fmla="*/ 12 w 81"/>
                <a:gd name="T5" fmla="*/ 28 h 310"/>
                <a:gd name="T6" fmla="*/ 8 w 81"/>
                <a:gd name="T7" fmla="*/ 48 h 310"/>
                <a:gd name="T8" fmla="*/ 2 w 81"/>
                <a:gd name="T9" fmla="*/ 62 h 310"/>
                <a:gd name="T10" fmla="*/ 10 w 81"/>
                <a:gd name="T11" fmla="*/ 50 h 310"/>
                <a:gd name="T12" fmla="*/ 15 w 81"/>
                <a:gd name="T13" fmla="*/ 40 h 310"/>
                <a:gd name="T14" fmla="*/ 14 w 81"/>
                <a:gd name="T15" fmla="*/ 22 h 310"/>
                <a:gd name="T16" fmla="*/ 8 w 81"/>
                <a:gd name="T17" fmla="*/ 8 h 310"/>
                <a:gd name="T18" fmla="*/ 1 w 81"/>
                <a:gd name="T19" fmla="*/ 1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310">
                  <a:moveTo>
                    <a:pt x="0" y="0"/>
                  </a:moveTo>
                  <a:cubicBezTo>
                    <a:pt x="10" y="16"/>
                    <a:pt x="27" y="30"/>
                    <a:pt x="37" y="46"/>
                  </a:cubicBezTo>
                  <a:cubicBezTo>
                    <a:pt x="56" y="75"/>
                    <a:pt x="62" y="109"/>
                    <a:pt x="61" y="143"/>
                  </a:cubicBezTo>
                  <a:cubicBezTo>
                    <a:pt x="60" y="178"/>
                    <a:pt x="55" y="211"/>
                    <a:pt x="41" y="244"/>
                  </a:cubicBezTo>
                  <a:cubicBezTo>
                    <a:pt x="33" y="265"/>
                    <a:pt x="25" y="291"/>
                    <a:pt x="12" y="310"/>
                  </a:cubicBezTo>
                  <a:cubicBezTo>
                    <a:pt x="31" y="298"/>
                    <a:pt x="42" y="272"/>
                    <a:pt x="54" y="254"/>
                  </a:cubicBezTo>
                  <a:cubicBezTo>
                    <a:pt x="65" y="238"/>
                    <a:pt x="74" y="224"/>
                    <a:pt x="77" y="204"/>
                  </a:cubicBezTo>
                  <a:cubicBezTo>
                    <a:pt x="81" y="173"/>
                    <a:pt x="77" y="139"/>
                    <a:pt x="71" y="109"/>
                  </a:cubicBezTo>
                  <a:cubicBezTo>
                    <a:pt x="66" y="84"/>
                    <a:pt x="57" y="57"/>
                    <a:pt x="39" y="38"/>
                  </a:cubicBezTo>
                  <a:cubicBezTo>
                    <a:pt x="28" y="26"/>
                    <a:pt x="15" y="16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8" name="Freeform 1188">
              <a:extLst>
                <a:ext uri="{FF2B5EF4-FFF2-40B4-BE49-F238E27FC236}">
                  <a16:creationId xmlns:a16="http://schemas.microsoft.com/office/drawing/2014/main" id="{DA006510-0201-4643-A112-1116FC12F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1506"/>
              <a:ext cx="12" cy="11"/>
            </a:xfrm>
            <a:custGeom>
              <a:avLst/>
              <a:gdLst>
                <a:gd name="T0" fmla="*/ 4 w 21"/>
                <a:gd name="T1" fmla="*/ 2 h 19"/>
                <a:gd name="T2" fmla="*/ 2 w 21"/>
                <a:gd name="T3" fmla="*/ 3 h 19"/>
                <a:gd name="T4" fmla="*/ 0 w 21"/>
                <a:gd name="T5" fmla="*/ 2 h 19"/>
                <a:gd name="T6" fmla="*/ 2 w 21"/>
                <a:gd name="T7" fmla="*/ 0 h 19"/>
                <a:gd name="T8" fmla="*/ 4 w 21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21" y="10"/>
                  </a:moveTo>
                  <a:cubicBezTo>
                    <a:pt x="21" y="15"/>
                    <a:pt x="16" y="19"/>
                    <a:pt x="10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1" y="5"/>
                    <a:pt x="2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9" name="Freeform 1189">
              <a:extLst>
                <a:ext uri="{FF2B5EF4-FFF2-40B4-BE49-F238E27FC236}">
                  <a16:creationId xmlns:a16="http://schemas.microsoft.com/office/drawing/2014/main" id="{B217D953-36D4-47E1-8832-FC388A4D7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494"/>
              <a:ext cx="9" cy="10"/>
            </a:xfrm>
            <a:custGeom>
              <a:avLst/>
              <a:gdLst>
                <a:gd name="T0" fmla="*/ 4 w 14"/>
                <a:gd name="T1" fmla="*/ 2 h 16"/>
                <a:gd name="T2" fmla="*/ 2 w 14"/>
                <a:gd name="T3" fmla="*/ 4 h 16"/>
                <a:gd name="T4" fmla="*/ 1 w 14"/>
                <a:gd name="T5" fmla="*/ 2 h 16"/>
                <a:gd name="T6" fmla="*/ 2 w 14"/>
                <a:gd name="T7" fmla="*/ 0 h 16"/>
                <a:gd name="T8" fmla="*/ 4 w 14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cubicBezTo>
                    <a:pt x="13" y="13"/>
                    <a:pt x="10" y="16"/>
                    <a:pt x="7" y="16"/>
                  </a:cubicBezTo>
                  <a:cubicBezTo>
                    <a:pt x="3" y="16"/>
                    <a:pt x="0" y="12"/>
                    <a:pt x="1" y="8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1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0" name="Freeform 1190">
              <a:extLst>
                <a:ext uri="{FF2B5EF4-FFF2-40B4-BE49-F238E27FC236}">
                  <a16:creationId xmlns:a16="http://schemas.microsoft.com/office/drawing/2014/main" id="{41AE8D7A-6514-4BA5-8B85-996901B3F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781"/>
              <a:ext cx="100" cy="81"/>
            </a:xfrm>
            <a:custGeom>
              <a:avLst/>
              <a:gdLst>
                <a:gd name="T0" fmla="*/ 31 w 172"/>
                <a:gd name="T1" fmla="*/ 24 h 138"/>
                <a:gd name="T2" fmla="*/ 12 w 172"/>
                <a:gd name="T3" fmla="*/ 21 h 138"/>
                <a:gd name="T4" fmla="*/ 3 w 172"/>
                <a:gd name="T5" fmla="*/ 4 h 138"/>
                <a:gd name="T6" fmla="*/ 22 w 172"/>
                <a:gd name="T7" fmla="*/ 6 h 138"/>
                <a:gd name="T8" fmla="*/ 31 w 172"/>
                <a:gd name="T9" fmla="*/ 24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38">
                  <a:moveTo>
                    <a:pt x="159" y="118"/>
                  </a:moveTo>
                  <a:cubicBezTo>
                    <a:pt x="145" y="138"/>
                    <a:pt x="102" y="133"/>
                    <a:pt x="62" y="106"/>
                  </a:cubicBezTo>
                  <a:cubicBezTo>
                    <a:pt x="22" y="79"/>
                    <a:pt x="0" y="41"/>
                    <a:pt x="14" y="21"/>
                  </a:cubicBezTo>
                  <a:cubicBezTo>
                    <a:pt x="27" y="0"/>
                    <a:pt x="71" y="6"/>
                    <a:pt x="111" y="32"/>
                  </a:cubicBezTo>
                  <a:cubicBezTo>
                    <a:pt x="151" y="59"/>
                    <a:pt x="172" y="97"/>
                    <a:pt x="159" y="118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1" name="Freeform 1191">
              <a:extLst>
                <a:ext uri="{FF2B5EF4-FFF2-40B4-BE49-F238E27FC236}">
                  <a16:creationId xmlns:a16="http://schemas.microsoft.com/office/drawing/2014/main" id="{E4C9CC14-E68F-4F78-9E37-CC36BF8A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407"/>
              <a:ext cx="65" cy="81"/>
            </a:xfrm>
            <a:custGeom>
              <a:avLst/>
              <a:gdLst>
                <a:gd name="T0" fmla="*/ 18 w 111"/>
                <a:gd name="T1" fmla="*/ 19 h 138"/>
                <a:gd name="T2" fmla="*/ 4 w 111"/>
                <a:gd name="T3" fmla="*/ 25 h 138"/>
                <a:gd name="T4" fmla="*/ 4 w 111"/>
                <a:gd name="T5" fmla="*/ 9 h 138"/>
                <a:gd name="T6" fmla="*/ 19 w 111"/>
                <a:gd name="T7" fmla="*/ 3 h 138"/>
                <a:gd name="T8" fmla="*/ 18 w 111"/>
                <a:gd name="T9" fmla="*/ 19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38">
                  <a:moveTo>
                    <a:pt x="91" y="92"/>
                  </a:moveTo>
                  <a:cubicBezTo>
                    <a:pt x="71" y="123"/>
                    <a:pt x="39" y="138"/>
                    <a:pt x="20" y="126"/>
                  </a:cubicBezTo>
                  <a:cubicBezTo>
                    <a:pt x="0" y="113"/>
                    <a:pt x="1" y="78"/>
                    <a:pt x="20" y="47"/>
                  </a:cubicBezTo>
                  <a:cubicBezTo>
                    <a:pt x="40" y="16"/>
                    <a:pt x="72" y="0"/>
                    <a:pt x="92" y="13"/>
                  </a:cubicBezTo>
                  <a:cubicBezTo>
                    <a:pt x="111" y="25"/>
                    <a:pt x="111" y="61"/>
                    <a:pt x="91" y="92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2" name="Freeform 1192">
              <a:extLst>
                <a:ext uri="{FF2B5EF4-FFF2-40B4-BE49-F238E27FC236}">
                  <a16:creationId xmlns:a16="http://schemas.microsoft.com/office/drawing/2014/main" id="{AA2DE175-6281-4643-A54B-978D2B008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793"/>
              <a:ext cx="51" cy="51"/>
            </a:xfrm>
            <a:custGeom>
              <a:avLst/>
              <a:gdLst>
                <a:gd name="T0" fmla="*/ 3 w 87"/>
                <a:gd name="T1" fmla="*/ 0 h 87"/>
                <a:gd name="T2" fmla="*/ 1 w 87"/>
                <a:gd name="T3" fmla="*/ 4 h 87"/>
                <a:gd name="T4" fmla="*/ 5 w 87"/>
                <a:gd name="T5" fmla="*/ 11 h 87"/>
                <a:gd name="T6" fmla="*/ 13 w 87"/>
                <a:gd name="T7" fmla="*/ 16 h 87"/>
                <a:gd name="T8" fmla="*/ 16 w 87"/>
                <a:gd name="T9" fmla="*/ 17 h 87"/>
                <a:gd name="T10" fmla="*/ 16 w 87"/>
                <a:gd name="T11" fmla="*/ 13 h 87"/>
                <a:gd name="T12" fmla="*/ 7 w 87"/>
                <a:gd name="T13" fmla="*/ 1 h 87"/>
                <a:gd name="T14" fmla="*/ 2 w 87"/>
                <a:gd name="T15" fmla="*/ 1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87">
                  <a:moveTo>
                    <a:pt x="13" y="0"/>
                  </a:moveTo>
                  <a:cubicBezTo>
                    <a:pt x="5" y="4"/>
                    <a:pt x="0" y="9"/>
                    <a:pt x="2" y="19"/>
                  </a:cubicBezTo>
                  <a:cubicBezTo>
                    <a:pt x="5" y="33"/>
                    <a:pt x="17" y="45"/>
                    <a:pt x="26" y="55"/>
                  </a:cubicBezTo>
                  <a:cubicBezTo>
                    <a:pt x="36" y="66"/>
                    <a:pt x="49" y="76"/>
                    <a:pt x="63" y="81"/>
                  </a:cubicBezTo>
                  <a:cubicBezTo>
                    <a:pt x="67" y="83"/>
                    <a:pt x="77" y="87"/>
                    <a:pt x="82" y="84"/>
                  </a:cubicBezTo>
                  <a:cubicBezTo>
                    <a:pt x="87" y="80"/>
                    <a:pt x="82" y="67"/>
                    <a:pt x="80" y="63"/>
                  </a:cubicBezTo>
                  <a:cubicBezTo>
                    <a:pt x="72" y="41"/>
                    <a:pt x="58" y="11"/>
                    <a:pt x="34" y="5"/>
                  </a:cubicBezTo>
                  <a:cubicBezTo>
                    <a:pt x="27" y="3"/>
                    <a:pt x="19" y="4"/>
                    <a:pt x="12" y="2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3" name="Freeform 1193">
              <a:extLst>
                <a:ext uri="{FF2B5EF4-FFF2-40B4-BE49-F238E27FC236}">
                  <a16:creationId xmlns:a16="http://schemas.microsoft.com/office/drawing/2014/main" id="{6186AC5C-1096-4D26-9138-3AF9D0D7F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413"/>
              <a:ext cx="37" cy="52"/>
            </a:xfrm>
            <a:custGeom>
              <a:avLst/>
              <a:gdLst>
                <a:gd name="T0" fmla="*/ 9 w 63"/>
                <a:gd name="T1" fmla="*/ 3 h 89"/>
                <a:gd name="T2" fmla="*/ 1 w 63"/>
                <a:gd name="T3" fmla="*/ 9 h 89"/>
                <a:gd name="T4" fmla="*/ 2 w 63"/>
                <a:gd name="T5" fmla="*/ 16 h 89"/>
                <a:gd name="T6" fmla="*/ 8 w 63"/>
                <a:gd name="T7" fmla="*/ 15 h 89"/>
                <a:gd name="T8" fmla="*/ 9 w 63"/>
                <a:gd name="T9" fmla="*/ 3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9">
                  <a:moveTo>
                    <a:pt x="48" y="13"/>
                  </a:moveTo>
                  <a:cubicBezTo>
                    <a:pt x="28" y="0"/>
                    <a:pt x="13" y="27"/>
                    <a:pt x="7" y="42"/>
                  </a:cubicBezTo>
                  <a:cubicBezTo>
                    <a:pt x="3" y="52"/>
                    <a:pt x="0" y="69"/>
                    <a:pt x="8" y="79"/>
                  </a:cubicBezTo>
                  <a:cubicBezTo>
                    <a:pt x="17" y="89"/>
                    <a:pt x="31" y="83"/>
                    <a:pt x="39" y="75"/>
                  </a:cubicBezTo>
                  <a:cubicBezTo>
                    <a:pt x="51" y="62"/>
                    <a:pt x="63" y="26"/>
                    <a:pt x="47" y="13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4" name="Freeform 1194">
              <a:extLst>
                <a:ext uri="{FF2B5EF4-FFF2-40B4-BE49-F238E27FC236}">
                  <a16:creationId xmlns:a16="http://schemas.microsoft.com/office/drawing/2014/main" id="{F1F3F7A8-072C-4C9D-A563-E9A5A9FF2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461"/>
              <a:ext cx="171" cy="345"/>
            </a:xfrm>
            <a:custGeom>
              <a:avLst/>
              <a:gdLst>
                <a:gd name="T0" fmla="*/ 12 w 292"/>
                <a:gd name="T1" fmla="*/ 20 h 592"/>
                <a:gd name="T2" fmla="*/ 26 w 292"/>
                <a:gd name="T3" fmla="*/ 13 h 592"/>
                <a:gd name="T4" fmla="*/ 40 w 292"/>
                <a:gd name="T5" fmla="*/ 3 h 592"/>
                <a:gd name="T6" fmla="*/ 37 w 292"/>
                <a:gd name="T7" fmla="*/ 14 h 592"/>
                <a:gd name="T8" fmla="*/ 43 w 292"/>
                <a:gd name="T9" fmla="*/ 7 h 592"/>
                <a:gd name="T10" fmla="*/ 51 w 292"/>
                <a:gd name="T11" fmla="*/ 3 h 592"/>
                <a:gd name="T12" fmla="*/ 45 w 292"/>
                <a:gd name="T13" fmla="*/ 16 h 592"/>
                <a:gd name="T14" fmla="*/ 59 w 292"/>
                <a:gd name="T15" fmla="*/ 8 h 592"/>
                <a:gd name="T16" fmla="*/ 49 w 292"/>
                <a:gd name="T17" fmla="*/ 20 h 592"/>
                <a:gd name="T18" fmla="*/ 42 w 292"/>
                <a:gd name="T19" fmla="*/ 26 h 592"/>
                <a:gd name="T20" fmla="*/ 41 w 292"/>
                <a:gd name="T21" fmla="*/ 30 h 592"/>
                <a:gd name="T22" fmla="*/ 46 w 292"/>
                <a:gd name="T23" fmla="*/ 29 h 592"/>
                <a:gd name="T24" fmla="*/ 41 w 292"/>
                <a:gd name="T25" fmla="*/ 41 h 592"/>
                <a:gd name="T26" fmla="*/ 38 w 292"/>
                <a:gd name="T27" fmla="*/ 61 h 592"/>
                <a:gd name="T28" fmla="*/ 37 w 292"/>
                <a:gd name="T29" fmla="*/ 78 h 592"/>
                <a:gd name="T30" fmla="*/ 35 w 292"/>
                <a:gd name="T31" fmla="*/ 83 h 592"/>
                <a:gd name="T32" fmla="*/ 32 w 292"/>
                <a:gd name="T33" fmla="*/ 83 h 592"/>
                <a:gd name="T34" fmla="*/ 32 w 292"/>
                <a:gd name="T35" fmla="*/ 89 h 592"/>
                <a:gd name="T36" fmla="*/ 33 w 292"/>
                <a:gd name="T37" fmla="*/ 99 h 592"/>
                <a:gd name="T38" fmla="*/ 29 w 292"/>
                <a:gd name="T39" fmla="*/ 97 h 592"/>
                <a:gd name="T40" fmla="*/ 23 w 292"/>
                <a:gd name="T41" fmla="*/ 87 h 592"/>
                <a:gd name="T42" fmla="*/ 20 w 292"/>
                <a:gd name="T43" fmla="*/ 97 h 592"/>
                <a:gd name="T44" fmla="*/ 20 w 292"/>
                <a:gd name="T45" fmla="*/ 104 h 592"/>
                <a:gd name="T46" fmla="*/ 20 w 292"/>
                <a:gd name="T47" fmla="*/ 112 h 592"/>
                <a:gd name="T48" fmla="*/ 15 w 292"/>
                <a:gd name="T49" fmla="*/ 108 h 592"/>
                <a:gd name="T50" fmla="*/ 9 w 292"/>
                <a:gd name="T51" fmla="*/ 91 h 592"/>
                <a:gd name="T52" fmla="*/ 5 w 292"/>
                <a:gd name="T53" fmla="*/ 100 h 592"/>
                <a:gd name="T54" fmla="*/ 1 w 292"/>
                <a:gd name="T55" fmla="*/ 105 h 592"/>
                <a:gd name="T56" fmla="*/ 1 w 292"/>
                <a:gd name="T57" fmla="*/ 100 h 592"/>
                <a:gd name="T58" fmla="*/ 1 w 292"/>
                <a:gd name="T59" fmla="*/ 89 h 592"/>
                <a:gd name="T60" fmla="*/ 5 w 292"/>
                <a:gd name="T61" fmla="*/ 72 h 592"/>
                <a:gd name="T62" fmla="*/ 13 w 292"/>
                <a:gd name="T63" fmla="*/ 50 h 592"/>
                <a:gd name="T64" fmla="*/ 12 w 292"/>
                <a:gd name="T65" fmla="*/ 47 h 592"/>
                <a:gd name="T66" fmla="*/ 15 w 292"/>
                <a:gd name="T67" fmla="*/ 40 h 592"/>
                <a:gd name="T68" fmla="*/ 17 w 292"/>
                <a:gd name="T69" fmla="*/ 35 h 592"/>
                <a:gd name="T70" fmla="*/ 13 w 292"/>
                <a:gd name="T71" fmla="*/ 36 h 592"/>
                <a:gd name="T72" fmla="*/ 8 w 292"/>
                <a:gd name="T73" fmla="*/ 30 h 592"/>
                <a:gd name="T74" fmla="*/ 12 w 292"/>
                <a:gd name="T75" fmla="*/ 19 h 592"/>
                <a:gd name="T76" fmla="*/ 13 w 292"/>
                <a:gd name="T77" fmla="*/ 20 h 5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92" h="592">
                  <a:moveTo>
                    <a:pt x="61" y="101"/>
                  </a:moveTo>
                  <a:cubicBezTo>
                    <a:pt x="81" y="110"/>
                    <a:pt x="115" y="78"/>
                    <a:pt x="130" y="67"/>
                  </a:cubicBezTo>
                  <a:cubicBezTo>
                    <a:pt x="142" y="57"/>
                    <a:pt x="181" y="8"/>
                    <a:pt x="199" y="16"/>
                  </a:cubicBezTo>
                  <a:cubicBezTo>
                    <a:pt x="215" y="23"/>
                    <a:pt x="170" y="73"/>
                    <a:pt x="188" y="72"/>
                  </a:cubicBezTo>
                  <a:cubicBezTo>
                    <a:pt x="196" y="72"/>
                    <a:pt x="211" y="41"/>
                    <a:pt x="217" y="35"/>
                  </a:cubicBezTo>
                  <a:cubicBezTo>
                    <a:pt x="225" y="27"/>
                    <a:pt x="241" y="14"/>
                    <a:pt x="253" y="16"/>
                  </a:cubicBezTo>
                  <a:cubicBezTo>
                    <a:pt x="245" y="35"/>
                    <a:pt x="217" y="61"/>
                    <a:pt x="220" y="82"/>
                  </a:cubicBezTo>
                  <a:cubicBezTo>
                    <a:pt x="226" y="81"/>
                    <a:pt x="292" y="0"/>
                    <a:pt x="290" y="37"/>
                  </a:cubicBezTo>
                  <a:cubicBezTo>
                    <a:pt x="289" y="61"/>
                    <a:pt x="258" y="88"/>
                    <a:pt x="243" y="103"/>
                  </a:cubicBezTo>
                  <a:cubicBezTo>
                    <a:pt x="232" y="114"/>
                    <a:pt x="218" y="122"/>
                    <a:pt x="210" y="134"/>
                  </a:cubicBezTo>
                  <a:cubicBezTo>
                    <a:pt x="207" y="137"/>
                    <a:pt x="200" y="148"/>
                    <a:pt x="203" y="152"/>
                  </a:cubicBezTo>
                  <a:cubicBezTo>
                    <a:pt x="208" y="158"/>
                    <a:pt x="219" y="140"/>
                    <a:pt x="227" y="144"/>
                  </a:cubicBezTo>
                  <a:cubicBezTo>
                    <a:pt x="245" y="153"/>
                    <a:pt x="208" y="198"/>
                    <a:pt x="203" y="209"/>
                  </a:cubicBezTo>
                  <a:cubicBezTo>
                    <a:pt x="189" y="241"/>
                    <a:pt x="189" y="275"/>
                    <a:pt x="189" y="309"/>
                  </a:cubicBezTo>
                  <a:cubicBezTo>
                    <a:pt x="189" y="336"/>
                    <a:pt x="193" y="367"/>
                    <a:pt x="188" y="393"/>
                  </a:cubicBezTo>
                  <a:cubicBezTo>
                    <a:pt x="186" y="404"/>
                    <a:pt x="182" y="415"/>
                    <a:pt x="171" y="418"/>
                  </a:cubicBezTo>
                  <a:cubicBezTo>
                    <a:pt x="163" y="421"/>
                    <a:pt x="161" y="412"/>
                    <a:pt x="157" y="422"/>
                  </a:cubicBezTo>
                  <a:cubicBezTo>
                    <a:pt x="155" y="428"/>
                    <a:pt x="160" y="443"/>
                    <a:pt x="161" y="450"/>
                  </a:cubicBezTo>
                  <a:cubicBezTo>
                    <a:pt x="163" y="464"/>
                    <a:pt x="170" y="487"/>
                    <a:pt x="162" y="501"/>
                  </a:cubicBezTo>
                  <a:cubicBezTo>
                    <a:pt x="153" y="517"/>
                    <a:pt x="147" y="505"/>
                    <a:pt x="143" y="493"/>
                  </a:cubicBezTo>
                  <a:cubicBezTo>
                    <a:pt x="136" y="475"/>
                    <a:pt x="130" y="452"/>
                    <a:pt x="116" y="438"/>
                  </a:cubicBezTo>
                  <a:cubicBezTo>
                    <a:pt x="107" y="453"/>
                    <a:pt x="105" y="472"/>
                    <a:pt x="103" y="489"/>
                  </a:cubicBezTo>
                  <a:cubicBezTo>
                    <a:pt x="102" y="501"/>
                    <a:pt x="101" y="514"/>
                    <a:pt x="100" y="526"/>
                  </a:cubicBezTo>
                  <a:cubicBezTo>
                    <a:pt x="99" y="538"/>
                    <a:pt x="104" y="557"/>
                    <a:pt x="99" y="568"/>
                  </a:cubicBezTo>
                  <a:cubicBezTo>
                    <a:pt x="88" y="592"/>
                    <a:pt x="75" y="555"/>
                    <a:pt x="71" y="545"/>
                  </a:cubicBezTo>
                  <a:cubicBezTo>
                    <a:pt x="59" y="519"/>
                    <a:pt x="58" y="485"/>
                    <a:pt x="43" y="462"/>
                  </a:cubicBezTo>
                  <a:cubicBezTo>
                    <a:pt x="31" y="472"/>
                    <a:pt x="28" y="491"/>
                    <a:pt x="25" y="505"/>
                  </a:cubicBezTo>
                  <a:cubicBezTo>
                    <a:pt x="22" y="516"/>
                    <a:pt x="20" y="544"/>
                    <a:pt x="6" y="532"/>
                  </a:cubicBezTo>
                  <a:cubicBezTo>
                    <a:pt x="1" y="528"/>
                    <a:pt x="2" y="507"/>
                    <a:pt x="2" y="502"/>
                  </a:cubicBezTo>
                  <a:cubicBezTo>
                    <a:pt x="0" y="484"/>
                    <a:pt x="0" y="466"/>
                    <a:pt x="1" y="448"/>
                  </a:cubicBezTo>
                  <a:cubicBezTo>
                    <a:pt x="2" y="418"/>
                    <a:pt x="11" y="390"/>
                    <a:pt x="25" y="364"/>
                  </a:cubicBezTo>
                  <a:cubicBezTo>
                    <a:pt x="43" y="332"/>
                    <a:pt x="72" y="287"/>
                    <a:pt x="65" y="248"/>
                  </a:cubicBezTo>
                  <a:cubicBezTo>
                    <a:pt x="64" y="244"/>
                    <a:pt x="59" y="239"/>
                    <a:pt x="59" y="235"/>
                  </a:cubicBezTo>
                  <a:cubicBezTo>
                    <a:pt x="59" y="224"/>
                    <a:pt x="71" y="212"/>
                    <a:pt x="76" y="204"/>
                  </a:cubicBezTo>
                  <a:cubicBezTo>
                    <a:pt x="80" y="198"/>
                    <a:pt x="91" y="184"/>
                    <a:pt x="86" y="177"/>
                  </a:cubicBezTo>
                  <a:cubicBezTo>
                    <a:pt x="79" y="167"/>
                    <a:pt x="71" y="179"/>
                    <a:pt x="63" y="180"/>
                  </a:cubicBezTo>
                  <a:cubicBezTo>
                    <a:pt x="46" y="182"/>
                    <a:pt x="42" y="165"/>
                    <a:pt x="41" y="152"/>
                  </a:cubicBezTo>
                  <a:cubicBezTo>
                    <a:pt x="41" y="138"/>
                    <a:pt x="37" y="90"/>
                    <a:pt x="62" y="96"/>
                  </a:cubicBezTo>
                  <a:cubicBezTo>
                    <a:pt x="63" y="98"/>
                    <a:pt x="64" y="101"/>
                    <a:pt x="63" y="103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5" name="Freeform 1195">
              <a:extLst>
                <a:ext uri="{FF2B5EF4-FFF2-40B4-BE49-F238E27FC236}">
                  <a16:creationId xmlns:a16="http://schemas.microsoft.com/office/drawing/2014/main" id="{22886DA9-2507-41CB-B31D-00D78CD63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397"/>
              <a:ext cx="283" cy="484"/>
            </a:xfrm>
            <a:custGeom>
              <a:avLst/>
              <a:gdLst>
                <a:gd name="T0" fmla="*/ 96 w 484"/>
                <a:gd name="T1" fmla="*/ 5 h 828"/>
                <a:gd name="T2" fmla="*/ 60 w 484"/>
                <a:gd name="T3" fmla="*/ 7 h 828"/>
                <a:gd name="T4" fmla="*/ 36 w 484"/>
                <a:gd name="T5" fmla="*/ 37 h 828"/>
                <a:gd name="T6" fmla="*/ 21 w 484"/>
                <a:gd name="T7" fmla="*/ 52 h 828"/>
                <a:gd name="T8" fmla="*/ 16 w 484"/>
                <a:gd name="T9" fmla="*/ 69 h 828"/>
                <a:gd name="T10" fmla="*/ 3 w 484"/>
                <a:gd name="T11" fmla="*/ 108 h 828"/>
                <a:gd name="T12" fmla="*/ 11 w 484"/>
                <a:gd name="T13" fmla="*/ 143 h 828"/>
                <a:gd name="T14" fmla="*/ 22 w 484"/>
                <a:gd name="T15" fmla="*/ 154 h 828"/>
                <a:gd name="T16" fmla="*/ 34 w 484"/>
                <a:gd name="T17" fmla="*/ 165 h 828"/>
                <a:gd name="T18" fmla="*/ 16 w 484"/>
                <a:gd name="T19" fmla="*/ 107 h 828"/>
                <a:gd name="T20" fmla="*/ 26 w 484"/>
                <a:gd name="T21" fmla="*/ 78 h 828"/>
                <a:gd name="T22" fmla="*/ 34 w 484"/>
                <a:gd name="T23" fmla="*/ 54 h 828"/>
                <a:gd name="T24" fmla="*/ 54 w 484"/>
                <a:gd name="T25" fmla="*/ 33 h 828"/>
                <a:gd name="T26" fmla="*/ 70 w 484"/>
                <a:gd name="T27" fmla="*/ 12 h 828"/>
                <a:gd name="T28" fmla="*/ 84 w 484"/>
                <a:gd name="T29" fmla="*/ 4 h 828"/>
                <a:gd name="T30" fmla="*/ 96 w 484"/>
                <a:gd name="T31" fmla="*/ 6 h 8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4" h="828">
                  <a:moveTo>
                    <a:pt x="484" y="27"/>
                  </a:moveTo>
                  <a:cubicBezTo>
                    <a:pt x="422" y="1"/>
                    <a:pt x="360" y="0"/>
                    <a:pt x="299" y="34"/>
                  </a:cubicBezTo>
                  <a:cubicBezTo>
                    <a:pt x="247" y="62"/>
                    <a:pt x="215" y="140"/>
                    <a:pt x="181" y="187"/>
                  </a:cubicBezTo>
                  <a:cubicBezTo>
                    <a:pt x="159" y="218"/>
                    <a:pt x="129" y="233"/>
                    <a:pt x="106" y="260"/>
                  </a:cubicBezTo>
                  <a:cubicBezTo>
                    <a:pt x="86" y="283"/>
                    <a:pt x="86" y="318"/>
                    <a:pt x="80" y="346"/>
                  </a:cubicBezTo>
                  <a:cubicBezTo>
                    <a:pt x="67" y="413"/>
                    <a:pt x="30" y="474"/>
                    <a:pt x="14" y="540"/>
                  </a:cubicBezTo>
                  <a:cubicBezTo>
                    <a:pt x="0" y="599"/>
                    <a:pt x="23" y="666"/>
                    <a:pt x="56" y="715"/>
                  </a:cubicBezTo>
                  <a:cubicBezTo>
                    <a:pt x="70" y="737"/>
                    <a:pt x="90" y="753"/>
                    <a:pt x="109" y="770"/>
                  </a:cubicBezTo>
                  <a:cubicBezTo>
                    <a:pt x="131" y="788"/>
                    <a:pt x="148" y="813"/>
                    <a:pt x="172" y="828"/>
                  </a:cubicBezTo>
                  <a:cubicBezTo>
                    <a:pt x="111" y="750"/>
                    <a:pt x="51" y="637"/>
                    <a:pt x="81" y="535"/>
                  </a:cubicBezTo>
                  <a:cubicBezTo>
                    <a:pt x="94" y="488"/>
                    <a:pt x="113" y="441"/>
                    <a:pt x="128" y="394"/>
                  </a:cubicBezTo>
                  <a:cubicBezTo>
                    <a:pt x="141" y="352"/>
                    <a:pt x="147" y="308"/>
                    <a:pt x="172" y="271"/>
                  </a:cubicBezTo>
                  <a:cubicBezTo>
                    <a:pt x="199" y="232"/>
                    <a:pt x="241" y="200"/>
                    <a:pt x="272" y="163"/>
                  </a:cubicBezTo>
                  <a:cubicBezTo>
                    <a:pt x="300" y="129"/>
                    <a:pt x="323" y="91"/>
                    <a:pt x="351" y="58"/>
                  </a:cubicBezTo>
                  <a:cubicBezTo>
                    <a:pt x="367" y="39"/>
                    <a:pt x="395" y="23"/>
                    <a:pt x="420" y="21"/>
                  </a:cubicBezTo>
                  <a:cubicBezTo>
                    <a:pt x="436" y="20"/>
                    <a:pt x="471" y="21"/>
                    <a:pt x="481" y="3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6" name="Freeform 1196">
              <a:extLst>
                <a:ext uri="{FF2B5EF4-FFF2-40B4-BE49-F238E27FC236}">
                  <a16:creationId xmlns:a16="http://schemas.microsoft.com/office/drawing/2014/main" id="{E447CE35-DCFD-4A26-AAC9-B9E93A59E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469"/>
              <a:ext cx="148" cy="309"/>
            </a:xfrm>
            <a:custGeom>
              <a:avLst/>
              <a:gdLst>
                <a:gd name="T0" fmla="*/ 51 w 253"/>
                <a:gd name="T1" fmla="*/ 1 h 530"/>
                <a:gd name="T2" fmla="*/ 43 w 253"/>
                <a:gd name="T3" fmla="*/ 4 h 530"/>
                <a:gd name="T4" fmla="*/ 37 w 253"/>
                <a:gd name="T5" fmla="*/ 12 h 530"/>
                <a:gd name="T6" fmla="*/ 40 w 253"/>
                <a:gd name="T7" fmla="*/ 1 h 530"/>
                <a:gd name="T8" fmla="*/ 39 w 253"/>
                <a:gd name="T9" fmla="*/ 1 h 530"/>
                <a:gd name="T10" fmla="*/ 31 w 253"/>
                <a:gd name="T11" fmla="*/ 13 h 530"/>
                <a:gd name="T12" fmla="*/ 16 w 253"/>
                <a:gd name="T13" fmla="*/ 27 h 530"/>
                <a:gd name="T14" fmla="*/ 13 w 253"/>
                <a:gd name="T15" fmla="*/ 33 h 530"/>
                <a:gd name="T16" fmla="*/ 17 w 253"/>
                <a:gd name="T17" fmla="*/ 32 h 530"/>
                <a:gd name="T18" fmla="*/ 15 w 253"/>
                <a:gd name="T19" fmla="*/ 38 h 530"/>
                <a:gd name="T20" fmla="*/ 12 w 253"/>
                <a:gd name="T21" fmla="*/ 44 h 530"/>
                <a:gd name="T22" fmla="*/ 13 w 253"/>
                <a:gd name="T23" fmla="*/ 47 h 530"/>
                <a:gd name="T24" fmla="*/ 5 w 253"/>
                <a:gd name="T25" fmla="*/ 69 h 530"/>
                <a:gd name="T26" fmla="*/ 1 w 253"/>
                <a:gd name="T27" fmla="*/ 86 h 530"/>
                <a:gd name="T28" fmla="*/ 1 w 253"/>
                <a:gd name="T29" fmla="*/ 97 h 530"/>
                <a:gd name="T30" fmla="*/ 1 w 253"/>
                <a:gd name="T31" fmla="*/ 103 h 530"/>
                <a:gd name="T32" fmla="*/ 5 w 253"/>
                <a:gd name="T33" fmla="*/ 97 h 530"/>
                <a:gd name="T34" fmla="*/ 9 w 253"/>
                <a:gd name="T35" fmla="*/ 89 h 530"/>
                <a:gd name="T36" fmla="*/ 9 w 253"/>
                <a:gd name="T37" fmla="*/ 90 h 530"/>
                <a:gd name="T38" fmla="*/ 11 w 253"/>
                <a:gd name="T39" fmla="*/ 82 h 530"/>
                <a:gd name="T40" fmla="*/ 20 w 253"/>
                <a:gd name="T41" fmla="*/ 54 h 530"/>
                <a:gd name="T42" fmla="*/ 29 w 253"/>
                <a:gd name="T43" fmla="*/ 30 h 530"/>
                <a:gd name="T44" fmla="*/ 44 w 253"/>
                <a:gd name="T45" fmla="*/ 13 h 530"/>
                <a:gd name="T46" fmla="*/ 51 w 253"/>
                <a:gd name="T47" fmla="*/ 1 h 5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53" h="530">
                  <a:moveTo>
                    <a:pt x="253" y="2"/>
                  </a:moveTo>
                  <a:cubicBezTo>
                    <a:pt x="241" y="0"/>
                    <a:pt x="225" y="13"/>
                    <a:pt x="217" y="21"/>
                  </a:cubicBezTo>
                  <a:cubicBezTo>
                    <a:pt x="211" y="27"/>
                    <a:pt x="196" y="58"/>
                    <a:pt x="188" y="58"/>
                  </a:cubicBezTo>
                  <a:cubicBezTo>
                    <a:pt x="170" y="59"/>
                    <a:pt x="215" y="9"/>
                    <a:pt x="199" y="2"/>
                  </a:cubicBezTo>
                  <a:cubicBezTo>
                    <a:pt x="197" y="2"/>
                    <a:pt x="196" y="1"/>
                    <a:pt x="195" y="1"/>
                  </a:cubicBezTo>
                  <a:cubicBezTo>
                    <a:pt x="181" y="24"/>
                    <a:pt x="168" y="46"/>
                    <a:pt x="155" y="64"/>
                  </a:cubicBezTo>
                  <a:cubicBezTo>
                    <a:pt x="133" y="95"/>
                    <a:pt x="103" y="110"/>
                    <a:pt x="80" y="137"/>
                  </a:cubicBezTo>
                  <a:cubicBezTo>
                    <a:pt x="73" y="145"/>
                    <a:pt x="68" y="155"/>
                    <a:pt x="65" y="166"/>
                  </a:cubicBezTo>
                  <a:cubicBezTo>
                    <a:pt x="72" y="164"/>
                    <a:pt x="79" y="154"/>
                    <a:pt x="86" y="163"/>
                  </a:cubicBezTo>
                  <a:cubicBezTo>
                    <a:pt x="91" y="170"/>
                    <a:pt x="80" y="184"/>
                    <a:pt x="76" y="190"/>
                  </a:cubicBezTo>
                  <a:cubicBezTo>
                    <a:pt x="71" y="198"/>
                    <a:pt x="59" y="210"/>
                    <a:pt x="59" y="221"/>
                  </a:cubicBezTo>
                  <a:cubicBezTo>
                    <a:pt x="59" y="225"/>
                    <a:pt x="64" y="231"/>
                    <a:pt x="65" y="235"/>
                  </a:cubicBezTo>
                  <a:cubicBezTo>
                    <a:pt x="72" y="273"/>
                    <a:pt x="43" y="318"/>
                    <a:pt x="25" y="350"/>
                  </a:cubicBezTo>
                  <a:cubicBezTo>
                    <a:pt x="11" y="376"/>
                    <a:pt x="2" y="404"/>
                    <a:pt x="1" y="434"/>
                  </a:cubicBezTo>
                  <a:cubicBezTo>
                    <a:pt x="0" y="452"/>
                    <a:pt x="0" y="470"/>
                    <a:pt x="2" y="488"/>
                  </a:cubicBezTo>
                  <a:cubicBezTo>
                    <a:pt x="2" y="494"/>
                    <a:pt x="1" y="514"/>
                    <a:pt x="6" y="519"/>
                  </a:cubicBezTo>
                  <a:cubicBezTo>
                    <a:pt x="20" y="530"/>
                    <a:pt x="22" y="502"/>
                    <a:pt x="25" y="491"/>
                  </a:cubicBezTo>
                  <a:cubicBezTo>
                    <a:pt x="28" y="477"/>
                    <a:pt x="31" y="458"/>
                    <a:pt x="42" y="448"/>
                  </a:cubicBezTo>
                  <a:cubicBezTo>
                    <a:pt x="44" y="451"/>
                    <a:pt x="46" y="454"/>
                    <a:pt x="47" y="456"/>
                  </a:cubicBezTo>
                  <a:cubicBezTo>
                    <a:pt x="48" y="442"/>
                    <a:pt x="50" y="427"/>
                    <a:pt x="55" y="412"/>
                  </a:cubicBezTo>
                  <a:cubicBezTo>
                    <a:pt x="68" y="365"/>
                    <a:pt x="87" y="318"/>
                    <a:pt x="102" y="271"/>
                  </a:cubicBezTo>
                  <a:cubicBezTo>
                    <a:pt x="115" y="230"/>
                    <a:pt x="121" y="185"/>
                    <a:pt x="146" y="149"/>
                  </a:cubicBezTo>
                  <a:cubicBezTo>
                    <a:pt x="166" y="120"/>
                    <a:pt x="194" y="94"/>
                    <a:pt x="220" y="67"/>
                  </a:cubicBezTo>
                  <a:cubicBezTo>
                    <a:pt x="217" y="46"/>
                    <a:pt x="245" y="21"/>
                    <a:pt x="253" y="2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7" name="Freeform 1197">
              <a:extLst>
                <a:ext uri="{FF2B5EF4-FFF2-40B4-BE49-F238E27FC236}">
                  <a16:creationId xmlns:a16="http://schemas.microsoft.com/office/drawing/2014/main" id="{8BB25386-2F3C-4AC7-AEB5-64B579210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403"/>
              <a:ext cx="208" cy="440"/>
            </a:xfrm>
            <a:custGeom>
              <a:avLst/>
              <a:gdLst>
                <a:gd name="T0" fmla="*/ 71 w 355"/>
                <a:gd name="T1" fmla="*/ 2 h 752"/>
                <a:gd name="T2" fmla="*/ 44 w 355"/>
                <a:gd name="T3" fmla="*/ 19 h 752"/>
                <a:gd name="T4" fmla="*/ 25 w 355"/>
                <a:gd name="T5" fmla="*/ 45 h 752"/>
                <a:gd name="T6" fmla="*/ 16 w 355"/>
                <a:gd name="T7" fmla="*/ 56 h 752"/>
                <a:gd name="T8" fmla="*/ 12 w 355"/>
                <a:gd name="T9" fmla="*/ 70 h 752"/>
                <a:gd name="T10" fmla="*/ 3 w 355"/>
                <a:gd name="T11" fmla="*/ 103 h 752"/>
                <a:gd name="T12" fmla="*/ 4 w 355"/>
                <a:gd name="T13" fmla="*/ 128 h 752"/>
                <a:gd name="T14" fmla="*/ 11 w 355"/>
                <a:gd name="T15" fmla="*/ 139 h 752"/>
                <a:gd name="T16" fmla="*/ 19 w 355"/>
                <a:gd name="T17" fmla="*/ 150 h 752"/>
                <a:gd name="T18" fmla="*/ 8 w 355"/>
                <a:gd name="T19" fmla="*/ 126 h 752"/>
                <a:gd name="T20" fmla="*/ 5 w 355"/>
                <a:gd name="T21" fmla="*/ 103 h 752"/>
                <a:gd name="T22" fmla="*/ 13 w 355"/>
                <a:gd name="T23" fmla="*/ 79 h 752"/>
                <a:gd name="T24" fmla="*/ 19 w 355"/>
                <a:gd name="T25" fmla="*/ 59 h 752"/>
                <a:gd name="T26" fmla="*/ 29 w 355"/>
                <a:gd name="T27" fmla="*/ 43 h 752"/>
                <a:gd name="T28" fmla="*/ 40 w 355"/>
                <a:gd name="T29" fmla="*/ 26 h 752"/>
                <a:gd name="T30" fmla="*/ 62 w 355"/>
                <a:gd name="T31" fmla="*/ 6 h 752"/>
                <a:gd name="T32" fmla="*/ 70 w 355"/>
                <a:gd name="T33" fmla="*/ 3 h 7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5" h="752">
                  <a:moveTo>
                    <a:pt x="355" y="11"/>
                  </a:moveTo>
                  <a:cubicBezTo>
                    <a:pt x="303" y="0"/>
                    <a:pt x="246" y="59"/>
                    <a:pt x="218" y="95"/>
                  </a:cubicBezTo>
                  <a:cubicBezTo>
                    <a:pt x="186" y="137"/>
                    <a:pt x="160" y="185"/>
                    <a:pt x="126" y="226"/>
                  </a:cubicBezTo>
                  <a:cubicBezTo>
                    <a:pt x="111" y="244"/>
                    <a:pt x="91" y="259"/>
                    <a:pt x="80" y="277"/>
                  </a:cubicBezTo>
                  <a:cubicBezTo>
                    <a:pt x="67" y="299"/>
                    <a:pt x="68" y="324"/>
                    <a:pt x="61" y="348"/>
                  </a:cubicBezTo>
                  <a:cubicBezTo>
                    <a:pt x="44" y="403"/>
                    <a:pt x="29" y="457"/>
                    <a:pt x="15" y="512"/>
                  </a:cubicBezTo>
                  <a:cubicBezTo>
                    <a:pt x="5" y="555"/>
                    <a:pt x="0" y="597"/>
                    <a:pt x="21" y="638"/>
                  </a:cubicBezTo>
                  <a:cubicBezTo>
                    <a:pt x="31" y="657"/>
                    <a:pt x="43" y="673"/>
                    <a:pt x="54" y="692"/>
                  </a:cubicBezTo>
                  <a:cubicBezTo>
                    <a:pt x="66" y="715"/>
                    <a:pt x="82" y="731"/>
                    <a:pt x="94" y="752"/>
                  </a:cubicBezTo>
                  <a:cubicBezTo>
                    <a:pt x="75" y="710"/>
                    <a:pt x="47" y="676"/>
                    <a:pt x="37" y="630"/>
                  </a:cubicBezTo>
                  <a:cubicBezTo>
                    <a:pt x="30" y="594"/>
                    <a:pt x="19" y="549"/>
                    <a:pt x="23" y="512"/>
                  </a:cubicBezTo>
                  <a:cubicBezTo>
                    <a:pt x="27" y="472"/>
                    <a:pt x="51" y="430"/>
                    <a:pt x="65" y="394"/>
                  </a:cubicBezTo>
                  <a:cubicBezTo>
                    <a:pt x="78" y="362"/>
                    <a:pt x="84" y="328"/>
                    <a:pt x="95" y="296"/>
                  </a:cubicBezTo>
                  <a:cubicBezTo>
                    <a:pt x="106" y="266"/>
                    <a:pt x="128" y="244"/>
                    <a:pt x="145" y="217"/>
                  </a:cubicBezTo>
                  <a:cubicBezTo>
                    <a:pt x="164" y="185"/>
                    <a:pt x="180" y="158"/>
                    <a:pt x="202" y="129"/>
                  </a:cubicBezTo>
                  <a:cubicBezTo>
                    <a:pt x="229" y="94"/>
                    <a:pt x="270" y="52"/>
                    <a:pt x="309" y="31"/>
                  </a:cubicBezTo>
                  <a:cubicBezTo>
                    <a:pt x="322" y="24"/>
                    <a:pt x="334" y="14"/>
                    <a:pt x="350" y="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8" name="Freeform 1198">
              <a:extLst>
                <a:ext uri="{FF2B5EF4-FFF2-40B4-BE49-F238E27FC236}">
                  <a16:creationId xmlns:a16="http://schemas.microsoft.com/office/drawing/2014/main" id="{DBC8CA6D-6BD9-4B1A-95DC-00F257162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487"/>
              <a:ext cx="85" cy="167"/>
            </a:xfrm>
            <a:custGeom>
              <a:avLst/>
              <a:gdLst>
                <a:gd name="T0" fmla="*/ 30 w 144"/>
                <a:gd name="T1" fmla="*/ 0 h 286"/>
                <a:gd name="T2" fmla="*/ 18 w 144"/>
                <a:gd name="T3" fmla="*/ 15 h 286"/>
                <a:gd name="T4" fmla="*/ 10 w 144"/>
                <a:gd name="T5" fmla="*/ 25 h 286"/>
                <a:gd name="T6" fmla="*/ 5 w 144"/>
                <a:gd name="T7" fmla="*/ 39 h 286"/>
                <a:gd name="T8" fmla="*/ 0 w 144"/>
                <a:gd name="T9" fmla="*/ 57 h 286"/>
                <a:gd name="T10" fmla="*/ 7 w 144"/>
                <a:gd name="T11" fmla="*/ 36 h 286"/>
                <a:gd name="T12" fmla="*/ 16 w 144"/>
                <a:gd name="T13" fmla="*/ 21 h 286"/>
                <a:gd name="T14" fmla="*/ 23 w 144"/>
                <a:gd name="T15" fmla="*/ 10 h 286"/>
                <a:gd name="T16" fmla="*/ 26 w 144"/>
                <a:gd name="T17" fmla="*/ 5 h 286"/>
                <a:gd name="T18" fmla="*/ 29 w 144"/>
                <a:gd name="T19" fmla="*/ 1 h 2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286">
                  <a:moveTo>
                    <a:pt x="144" y="0"/>
                  </a:moveTo>
                  <a:cubicBezTo>
                    <a:pt x="130" y="27"/>
                    <a:pt x="107" y="51"/>
                    <a:pt x="90" y="76"/>
                  </a:cubicBezTo>
                  <a:cubicBezTo>
                    <a:pt x="78" y="94"/>
                    <a:pt x="60" y="108"/>
                    <a:pt x="48" y="127"/>
                  </a:cubicBezTo>
                  <a:cubicBezTo>
                    <a:pt x="33" y="148"/>
                    <a:pt x="29" y="172"/>
                    <a:pt x="23" y="197"/>
                  </a:cubicBezTo>
                  <a:cubicBezTo>
                    <a:pt x="17" y="226"/>
                    <a:pt x="1" y="257"/>
                    <a:pt x="0" y="286"/>
                  </a:cubicBezTo>
                  <a:cubicBezTo>
                    <a:pt x="15" y="251"/>
                    <a:pt x="24" y="215"/>
                    <a:pt x="36" y="179"/>
                  </a:cubicBezTo>
                  <a:cubicBezTo>
                    <a:pt x="45" y="153"/>
                    <a:pt x="61" y="130"/>
                    <a:pt x="77" y="107"/>
                  </a:cubicBezTo>
                  <a:cubicBezTo>
                    <a:pt x="89" y="88"/>
                    <a:pt x="101" y="69"/>
                    <a:pt x="111" y="50"/>
                  </a:cubicBezTo>
                  <a:cubicBezTo>
                    <a:pt x="116" y="42"/>
                    <a:pt x="121" y="33"/>
                    <a:pt x="126" y="26"/>
                  </a:cubicBezTo>
                  <a:cubicBezTo>
                    <a:pt x="131" y="19"/>
                    <a:pt x="139" y="13"/>
                    <a:pt x="14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9" name="Freeform 1199">
              <a:extLst>
                <a:ext uri="{FF2B5EF4-FFF2-40B4-BE49-F238E27FC236}">
                  <a16:creationId xmlns:a16="http://schemas.microsoft.com/office/drawing/2014/main" id="{32156CC5-BAB7-449B-A8D4-8EF37AD39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507"/>
              <a:ext cx="12" cy="11"/>
            </a:xfrm>
            <a:custGeom>
              <a:avLst/>
              <a:gdLst>
                <a:gd name="T0" fmla="*/ 4 w 20"/>
                <a:gd name="T1" fmla="*/ 2 h 18"/>
                <a:gd name="T2" fmla="*/ 2 w 20"/>
                <a:gd name="T3" fmla="*/ 4 h 18"/>
                <a:gd name="T4" fmla="*/ 1 w 20"/>
                <a:gd name="T5" fmla="*/ 2 h 18"/>
                <a:gd name="T6" fmla="*/ 2 w 20"/>
                <a:gd name="T7" fmla="*/ 0 h 18"/>
                <a:gd name="T8" fmla="*/ 4 w 20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19" y="10"/>
                  </a:moveTo>
                  <a:cubicBezTo>
                    <a:pt x="19" y="15"/>
                    <a:pt x="15" y="18"/>
                    <a:pt x="10" y="18"/>
                  </a:cubicBezTo>
                  <a:cubicBezTo>
                    <a:pt x="4" y="18"/>
                    <a:pt x="0" y="14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6" y="1"/>
                    <a:pt x="20" y="5"/>
                    <a:pt x="1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0" name="Freeform 1200">
              <a:extLst>
                <a:ext uri="{FF2B5EF4-FFF2-40B4-BE49-F238E27FC236}">
                  <a16:creationId xmlns:a16="http://schemas.microsoft.com/office/drawing/2014/main" id="{BE3BB2D1-B442-479A-8D2C-E88BD6633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498"/>
              <a:ext cx="7" cy="7"/>
            </a:xfrm>
            <a:custGeom>
              <a:avLst/>
              <a:gdLst>
                <a:gd name="T0" fmla="*/ 2 w 12"/>
                <a:gd name="T1" fmla="*/ 2 h 11"/>
                <a:gd name="T2" fmla="*/ 1 w 12"/>
                <a:gd name="T3" fmla="*/ 3 h 11"/>
                <a:gd name="T4" fmla="*/ 0 w 12"/>
                <a:gd name="T5" fmla="*/ 1 h 11"/>
                <a:gd name="T6" fmla="*/ 1 w 12"/>
                <a:gd name="T7" fmla="*/ 0 h 11"/>
                <a:gd name="T8" fmla="*/ 2 w 12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ubicBezTo>
                    <a:pt x="1" y="2"/>
                    <a:pt x="3" y="0"/>
                    <a:pt x="7" y="0"/>
                  </a:cubicBezTo>
                  <a:cubicBezTo>
                    <a:pt x="10" y="0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1" name="Freeform 1201">
              <a:extLst>
                <a:ext uri="{FF2B5EF4-FFF2-40B4-BE49-F238E27FC236}">
                  <a16:creationId xmlns:a16="http://schemas.microsoft.com/office/drawing/2014/main" id="{89E955E5-D171-4EC2-A83F-92410C2AA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633"/>
              <a:ext cx="8" cy="9"/>
            </a:xfrm>
            <a:custGeom>
              <a:avLst/>
              <a:gdLst>
                <a:gd name="T0" fmla="*/ 3 w 14"/>
                <a:gd name="T1" fmla="*/ 2 h 15"/>
                <a:gd name="T2" fmla="*/ 1 w 14"/>
                <a:gd name="T3" fmla="*/ 3 h 15"/>
                <a:gd name="T4" fmla="*/ 0 w 14"/>
                <a:gd name="T5" fmla="*/ 1 h 15"/>
                <a:gd name="T6" fmla="*/ 1 w 14"/>
                <a:gd name="T7" fmla="*/ 0 h 15"/>
                <a:gd name="T8" fmla="*/ 3 w 14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4" y="8"/>
                  </a:moveTo>
                  <a:cubicBezTo>
                    <a:pt x="13" y="12"/>
                    <a:pt x="10" y="15"/>
                    <a:pt x="6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2" name="Freeform 1202">
              <a:extLst>
                <a:ext uri="{FF2B5EF4-FFF2-40B4-BE49-F238E27FC236}">
                  <a16:creationId xmlns:a16="http://schemas.microsoft.com/office/drawing/2014/main" id="{083B1A71-680A-461A-AD6C-AAD5DAEC3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648"/>
              <a:ext cx="6" cy="6"/>
            </a:xfrm>
            <a:custGeom>
              <a:avLst/>
              <a:gdLst>
                <a:gd name="T0" fmla="*/ 2 w 11"/>
                <a:gd name="T1" fmla="*/ 1 h 11"/>
                <a:gd name="T2" fmla="*/ 1 w 11"/>
                <a:gd name="T3" fmla="*/ 2 h 11"/>
                <a:gd name="T4" fmla="*/ 0 w 11"/>
                <a:gd name="T5" fmla="*/ 1 h 11"/>
                <a:gd name="T6" fmla="*/ 1 w 11"/>
                <a:gd name="T7" fmla="*/ 0 h 11"/>
                <a:gd name="T8" fmla="*/ 2 w 11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3" name="Freeform 1203">
              <a:extLst>
                <a:ext uri="{FF2B5EF4-FFF2-40B4-BE49-F238E27FC236}">
                  <a16:creationId xmlns:a16="http://schemas.microsoft.com/office/drawing/2014/main" id="{7167A3BE-68E2-4936-8F92-5F061D9AE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84"/>
              <a:ext cx="258" cy="389"/>
            </a:xfrm>
            <a:custGeom>
              <a:avLst/>
              <a:gdLst>
                <a:gd name="T0" fmla="*/ 61 w 442"/>
                <a:gd name="T1" fmla="*/ 20 h 666"/>
                <a:gd name="T2" fmla="*/ 48 w 442"/>
                <a:gd name="T3" fmla="*/ 12 h 666"/>
                <a:gd name="T4" fmla="*/ 51 w 442"/>
                <a:gd name="T5" fmla="*/ 35 h 666"/>
                <a:gd name="T6" fmla="*/ 32 w 442"/>
                <a:gd name="T7" fmla="*/ 41 h 666"/>
                <a:gd name="T8" fmla="*/ 36 w 442"/>
                <a:gd name="T9" fmla="*/ 54 h 666"/>
                <a:gd name="T10" fmla="*/ 16 w 442"/>
                <a:gd name="T11" fmla="*/ 58 h 666"/>
                <a:gd name="T12" fmla="*/ 11 w 442"/>
                <a:gd name="T13" fmla="*/ 75 h 666"/>
                <a:gd name="T14" fmla="*/ 30 w 442"/>
                <a:gd name="T15" fmla="*/ 77 h 666"/>
                <a:gd name="T16" fmla="*/ 12 w 442"/>
                <a:gd name="T17" fmla="*/ 101 h 666"/>
                <a:gd name="T18" fmla="*/ 36 w 442"/>
                <a:gd name="T19" fmla="*/ 82 h 666"/>
                <a:gd name="T20" fmla="*/ 40 w 442"/>
                <a:gd name="T21" fmla="*/ 97 h 666"/>
                <a:gd name="T22" fmla="*/ 23 w 442"/>
                <a:gd name="T23" fmla="*/ 118 h 666"/>
                <a:gd name="T24" fmla="*/ 49 w 442"/>
                <a:gd name="T25" fmla="*/ 102 h 666"/>
                <a:gd name="T26" fmla="*/ 64 w 442"/>
                <a:gd name="T27" fmla="*/ 79 h 666"/>
                <a:gd name="T28" fmla="*/ 71 w 442"/>
                <a:gd name="T29" fmla="*/ 96 h 666"/>
                <a:gd name="T30" fmla="*/ 72 w 442"/>
                <a:gd name="T31" fmla="*/ 69 h 666"/>
                <a:gd name="T32" fmla="*/ 84 w 442"/>
                <a:gd name="T33" fmla="*/ 65 h 666"/>
                <a:gd name="T34" fmla="*/ 86 w 442"/>
                <a:gd name="T35" fmla="*/ 36 h 666"/>
                <a:gd name="T36" fmla="*/ 76 w 442"/>
                <a:gd name="T37" fmla="*/ 31 h 666"/>
                <a:gd name="T38" fmla="*/ 69 w 442"/>
                <a:gd name="T39" fmla="*/ 7 h 666"/>
                <a:gd name="T40" fmla="*/ 60 w 442"/>
                <a:gd name="T41" fmla="*/ 21 h 6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2" h="666">
                  <a:moveTo>
                    <a:pt x="307" y="101"/>
                  </a:moveTo>
                  <a:cubicBezTo>
                    <a:pt x="305" y="71"/>
                    <a:pt x="277" y="42"/>
                    <a:pt x="244" y="61"/>
                  </a:cubicBezTo>
                  <a:cubicBezTo>
                    <a:pt x="179" y="99"/>
                    <a:pt x="273" y="140"/>
                    <a:pt x="256" y="176"/>
                  </a:cubicBezTo>
                  <a:cubicBezTo>
                    <a:pt x="240" y="208"/>
                    <a:pt x="182" y="164"/>
                    <a:pt x="163" y="203"/>
                  </a:cubicBezTo>
                  <a:cubicBezTo>
                    <a:pt x="146" y="236"/>
                    <a:pt x="198" y="247"/>
                    <a:pt x="181" y="271"/>
                  </a:cubicBezTo>
                  <a:cubicBezTo>
                    <a:pt x="164" y="293"/>
                    <a:pt x="103" y="271"/>
                    <a:pt x="78" y="289"/>
                  </a:cubicBezTo>
                  <a:cubicBezTo>
                    <a:pt x="54" y="307"/>
                    <a:pt x="0" y="379"/>
                    <a:pt x="52" y="378"/>
                  </a:cubicBezTo>
                  <a:cubicBezTo>
                    <a:pt x="69" y="378"/>
                    <a:pt x="195" y="319"/>
                    <a:pt x="152" y="387"/>
                  </a:cubicBezTo>
                  <a:cubicBezTo>
                    <a:pt x="129" y="423"/>
                    <a:pt x="34" y="446"/>
                    <a:pt x="61" y="508"/>
                  </a:cubicBezTo>
                  <a:cubicBezTo>
                    <a:pt x="108" y="494"/>
                    <a:pt x="135" y="432"/>
                    <a:pt x="183" y="413"/>
                  </a:cubicBezTo>
                  <a:cubicBezTo>
                    <a:pt x="258" y="383"/>
                    <a:pt x="238" y="451"/>
                    <a:pt x="204" y="487"/>
                  </a:cubicBezTo>
                  <a:cubicBezTo>
                    <a:pt x="183" y="509"/>
                    <a:pt x="104" y="552"/>
                    <a:pt x="119" y="592"/>
                  </a:cubicBezTo>
                  <a:cubicBezTo>
                    <a:pt x="146" y="666"/>
                    <a:pt x="234" y="533"/>
                    <a:pt x="246" y="512"/>
                  </a:cubicBezTo>
                  <a:cubicBezTo>
                    <a:pt x="254" y="497"/>
                    <a:pt x="289" y="385"/>
                    <a:pt x="319" y="399"/>
                  </a:cubicBezTo>
                  <a:cubicBezTo>
                    <a:pt x="336" y="406"/>
                    <a:pt x="313" y="509"/>
                    <a:pt x="356" y="481"/>
                  </a:cubicBezTo>
                  <a:cubicBezTo>
                    <a:pt x="391" y="458"/>
                    <a:pt x="354" y="377"/>
                    <a:pt x="362" y="345"/>
                  </a:cubicBezTo>
                  <a:cubicBezTo>
                    <a:pt x="372" y="299"/>
                    <a:pt x="395" y="317"/>
                    <a:pt x="424" y="329"/>
                  </a:cubicBezTo>
                  <a:cubicBezTo>
                    <a:pt x="440" y="292"/>
                    <a:pt x="442" y="224"/>
                    <a:pt x="432" y="183"/>
                  </a:cubicBezTo>
                  <a:cubicBezTo>
                    <a:pt x="423" y="145"/>
                    <a:pt x="416" y="156"/>
                    <a:pt x="382" y="154"/>
                  </a:cubicBezTo>
                  <a:cubicBezTo>
                    <a:pt x="374" y="133"/>
                    <a:pt x="420" y="0"/>
                    <a:pt x="346" y="34"/>
                  </a:cubicBezTo>
                  <a:cubicBezTo>
                    <a:pt x="319" y="47"/>
                    <a:pt x="320" y="86"/>
                    <a:pt x="300" y="104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4" name="Freeform 1204">
              <a:extLst>
                <a:ext uri="{FF2B5EF4-FFF2-40B4-BE49-F238E27FC236}">
                  <a16:creationId xmlns:a16="http://schemas.microsoft.com/office/drawing/2014/main" id="{6EFBA7A7-6C22-4115-9596-8A1931EDF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508"/>
              <a:ext cx="239" cy="477"/>
            </a:xfrm>
            <a:custGeom>
              <a:avLst/>
              <a:gdLst>
                <a:gd name="T0" fmla="*/ 53 w 408"/>
                <a:gd name="T1" fmla="*/ 1 h 815"/>
                <a:gd name="T2" fmla="*/ 75 w 408"/>
                <a:gd name="T3" fmla="*/ 50 h 815"/>
                <a:gd name="T4" fmla="*/ 74 w 408"/>
                <a:gd name="T5" fmla="*/ 98 h 815"/>
                <a:gd name="T6" fmla="*/ 59 w 408"/>
                <a:gd name="T7" fmla="*/ 121 h 815"/>
                <a:gd name="T8" fmla="*/ 38 w 408"/>
                <a:gd name="T9" fmla="*/ 139 h 815"/>
                <a:gd name="T10" fmla="*/ 18 w 408"/>
                <a:gd name="T11" fmla="*/ 162 h 815"/>
                <a:gd name="T12" fmla="*/ 0 w 408"/>
                <a:gd name="T13" fmla="*/ 159 h 815"/>
                <a:gd name="T14" fmla="*/ 11 w 408"/>
                <a:gd name="T15" fmla="*/ 156 h 815"/>
                <a:gd name="T16" fmla="*/ 25 w 408"/>
                <a:gd name="T17" fmla="*/ 138 h 815"/>
                <a:gd name="T18" fmla="*/ 59 w 408"/>
                <a:gd name="T19" fmla="*/ 84 h 815"/>
                <a:gd name="T20" fmla="*/ 62 w 408"/>
                <a:gd name="T21" fmla="*/ 60 h 815"/>
                <a:gd name="T22" fmla="*/ 58 w 408"/>
                <a:gd name="T23" fmla="*/ 39 h 815"/>
                <a:gd name="T24" fmla="*/ 56 w 408"/>
                <a:gd name="T25" fmla="*/ 19 h 815"/>
                <a:gd name="T26" fmla="*/ 53 w 408"/>
                <a:gd name="T27" fmla="*/ 6 h 815"/>
                <a:gd name="T28" fmla="*/ 53 w 408"/>
                <a:gd name="T29" fmla="*/ 0 h 8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8" h="815">
                  <a:moveTo>
                    <a:pt x="264" y="3"/>
                  </a:moveTo>
                  <a:cubicBezTo>
                    <a:pt x="303" y="80"/>
                    <a:pt x="344" y="166"/>
                    <a:pt x="372" y="248"/>
                  </a:cubicBezTo>
                  <a:cubicBezTo>
                    <a:pt x="399" y="325"/>
                    <a:pt x="408" y="415"/>
                    <a:pt x="369" y="487"/>
                  </a:cubicBezTo>
                  <a:cubicBezTo>
                    <a:pt x="347" y="528"/>
                    <a:pt x="322" y="565"/>
                    <a:pt x="292" y="602"/>
                  </a:cubicBezTo>
                  <a:cubicBezTo>
                    <a:pt x="263" y="639"/>
                    <a:pt x="225" y="663"/>
                    <a:pt x="189" y="692"/>
                  </a:cubicBezTo>
                  <a:cubicBezTo>
                    <a:pt x="152" y="723"/>
                    <a:pt x="140" y="796"/>
                    <a:pt x="89" y="808"/>
                  </a:cubicBezTo>
                  <a:cubicBezTo>
                    <a:pt x="64" y="815"/>
                    <a:pt x="21" y="812"/>
                    <a:pt x="0" y="795"/>
                  </a:cubicBezTo>
                  <a:cubicBezTo>
                    <a:pt x="23" y="790"/>
                    <a:pt x="37" y="795"/>
                    <a:pt x="56" y="777"/>
                  </a:cubicBezTo>
                  <a:cubicBezTo>
                    <a:pt x="83" y="753"/>
                    <a:pt x="105" y="718"/>
                    <a:pt x="124" y="687"/>
                  </a:cubicBezTo>
                  <a:cubicBezTo>
                    <a:pt x="179" y="601"/>
                    <a:pt x="264" y="522"/>
                    <a:pt x="291" y="421"/>
                  </a:cubicBezTo>
                  <a:cubicBezTo>
                    <a:pt x="301" y="381"/>
                    <a:pt x="307" y="340"/>
                    <a:pt x="308" y="299"/>
                  </a:cubicBezTo>
                  <a:cubicBezTo>
                    <a:pt x="308" y="263"/>
                    <a:pt x="295" y="227"/>
                    <a:pt x="288" y="193"/>
                  </a:cubicBezTo>
                  <a:cubicBezTo>
                    <a:pt x="282" y="160"/>
                    <a:pt x="284" y="129"/>
                    <a:pt x="280" y="97"/>
                  </a:cubicBezTo>
                  <a:cubicBezTo>
                    <a:pt x="277" y="74"/>
                    <a:pt x="268" y="53"/>
                    <a:pt x="265" y="29"/>
                  </a:cubicBezTo>
                  <a:cubicBezTo>
                    <a:pt x="264" y="20"/>
                    <a:pt x="263" y="7"/>
                    <a:pt x="261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5" name="Freeform 1205">
              <a:extLst>
                <a:ext uri="{FF2B5EF4-FFF2-40B4-BE49-F238E27FC236}">
                  <a16:creationId xmlns:a16="http://schemas.microsoft.com/office/drawing/2014/main" id="{7B71344A-4022-406A-93AE-694332FC2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600"/>
              <a:ext cx="181" cy="360"/>
            </a:xfrm>
            <a:custGeom>
              <a:avLst/>
              <a:gdLst>
                <a:gd name="T0" fmla="*/ 59 w 309"/>
                <a:gd name="T1" fmla="*/ 60 h 615"/>
                <a:gd name="T2" fmla="*/ 59 w 309"/>
                <a:gd name="T3" fmla="*/ 26 h 615"/>
                <a:gd name="T4" fmla="*/ 51 w 309"/>
                <a:gd name="T5" fmla="*/ 25 h 615"/>
                <a:gd name="T6" fmla="*/ 53 w 309"/>
                <a:gd name="T7" fmla="*/ 8 h 615"/>
                <a:gd name="T8" fmla="*/ 49 w 309"/>
                <a:gd name="T9" fmla="*/ 1 h 615"/>
                <a:gd name="T10" fmla="*/ 44 w 309"/>
                <a:gd name="T11" fmla="*/ 1 h 615"/>
                <a:gd name="T12" fmla="*/ 39 w 309"/>
                <a:gd name="T13" fmla="*/ 6 h 615"/>
                <a:gd name="T14" fmla="*/ 39 w 309"/>
                <a:gd name="T15" fmla="*/ 7 h 615"/>
                <a:gd name="T16" fmla="*/ 43 w 309"/>
                <a:gd name="T17" fmla="*/ 29 h 615"/>
                <a:gd name="T18" fmla="*/ 40 w 309"/>
                <a:gd name="T19" fmla="*/ 53 h 615"/>
                <a:gd name="T20" fmla="*/ 6 w 309"/>
                <a:gd name="T21" fmla="*/ 106 h 615"/>
                <a:gd name="T22" fmla="*/ 0 w 309"/>
                <a:gd name="T23" fmla="*/ 116 h 615"/>
                <a:gd name="T24" fmla="*/ 24 w 309"/>
                <a:gd name="T25" fmla="*/ 97 h 615"/>
                <a:gd name="T26" fmla="*/ 39 w 309"/>
                <a:gd name="T27" fmla="*/ 74 h 615"/>
                <a:gd name="T28" fmla="*/ 41 w 309"/>
                <a:gd name="T29" fmla="*/ 89 h 615"/>
                <a:gd name="T30" fmla="*/ 49 w 309"/>
                <a:gd name="T31" fmla="*/ 78 h 615"/>
                <a:gd name="T32" fmla="*/ 47 w 309"/>
                <a:gd name="T33" fmla="*/ 64 h 615"/>
                <a:gd name="T34" fmla="*/ 59 w 309"/>
                <a:gd name="T35" fmla="*/ 60 h 6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9" h="615">
                  <a:moveTo>
                    <a:pt x="291" y="299"/>
                  </a:moveTo>
                  <a:cubicBezTo>
                    <a:pt x="309" y="245"/>
                    <a:pt x="306" y="184"/>
                    <a:pt x="291" y="128"/>
                  </a:cubicBezTo>
                  <a:cubicBezTo>
                    <a:pt x="284" y="124"/>
                    <a:pt x="273" y="127"/>
                    <a:pt x="255" y="126"/>
                  </a:cubicBezTo>
                  <a:cubicBezTo>
                    <a:pt x="251" y="115"/>
                    <a:pt x="262" y="73"/>
                    <a:pt x="262" y="41"/>
                  </a:cubicBezTo>
                  <a:cubicBezTo>
                    <a:pt x="257" y="28"/>
                    <a:pt x="251" y="15"/>
                    <a:pt x="246" y="1"/>
                  </a:cubicBezTo>
                  <a:cubicBezTo>
                    <a:pt x="239" y="0"/>
                    <a:pt x="231" y="1"/>
                    <a:pt x="219" y="6"/>
                  </a:cubicBezTo>
                  <a:cubicBezTo>
                    <a:pt x="208" y="12"/>
                    <a:pt x="201" y="22"/>
                    <a:pt x="196" y="33"/>
                  </a:cubicBezTo>
                  <a:cubicBezTo>
                    <a:pt x="196" y="34"/>
                    <a:pt x="196" y="35"/>
                    <a:pt x="197" y="36"/>
                  </a:cubicBezTo>
                  <a:cubicBezTo>
                    <a:pt x="203" y="70"/>
                    <a:pt x="216" y="106"/>
                    <a:pt x="216" y="142"/>
                  </a:cubicBezTo>
                  <a:cubicBezTo>
                    <a:pt x="215" y="183"/>
                    <a:pt x="209" y="224"/>
                    <a:pt x="199" y="263"/>
                  </a:cubicBezTo>
                  <a:cubicBezTo>
                    <a:pt x="172" y="365"/>
                    <a:pt x="87" y="444"/>
                    <a:pt x="32" y="530"/>
                  </a:cubicBezTo>
                  <a:cubicBezTo>
                    <a:pt x="22" y="546"/>
                    <a:pt x="12" y="563"/>
                    <a:pt x="0" y="579"/>
                  </a:cubicBezTo>
                  <a:cubicBezTo>
                    <a:pt x="33" y="615"/>
                    <a:pt x="108" y="503"/>
                    <a:pt x="119" y="484"/>
                  </a:cubicBezTo>
                  <a:cubicBezTo>
                    <a:pt x="127" y="469"/>
                    <a:pt x="162" y="357"/>
                    <a:pt x="192" y="371"/>
                  </a:cubicBezTo>
                  <a:cubicBezTo>
                    <a:pt x="202" y="375"/>
                    <a:pt x="198" y="418"/>
                    <a:pt x="203" y="442"/>
                  </a:cubicBezTo>
                  <a:cubicBezTo>
                    <a:pt x="217" y="424"/>
                    <a:pt x="230" y="406"/>
                    <a:pt x="242" y="388"/>
                  </a:cubicBezTo>
                  <a:cubicBezTo>
                    <a:pt x="238" y="361"/>
                    <a:pt x="231" y="333"/>
                    <a:pt x="235" y="317"/>
                  </a:cubicBezTo>
                  <a:cubicBezTo>
                    <a:pt x="244" y="275"/>
                    <a:pt x="265" y="287"/>
                    <a:pt x="291" y="299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6" name="Freeform 1206">
              <a:extLst>
                <a:ext uri="{FF2B5EF4-FFF2-40B4-BE49-F238E27FC236}">
                  <a16:creationId xmlns:a16="http://schemas.microsoft.com/office/drawing/2014/main" id="{62DD5FF0-08B7-4439-B3DD-652E6E8F1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1559"/>
              <a:ext cx="148" cy="409"/>
            </a:xfrm>
            <a:custGeom>
              <a:avLst/>
              <a:gdLst>
                <a:gd name="T0" fmla="*/ 36 w 253"/>
                <a:gd name="T1" fmla="*/ 0 h 700"/>
                <a:gd name="T2" fmla="*/ 46 w 253"/>
                <a:gd name="T3" fmla="*/ 21 h 700"/>
                <a:gd name="T4" fmla="*/ 50 w 253"/>
                <a:gd name="T5" fmla="*/ 41 h 700"/>
                <a:gd name="T6" fmla="*/ 43 w 253"/>
                <a:gd name="T7" fmla="*/ 82 h 700"/>
                <a:gd name="T8" fmla="*/ 19 w 253"/>
                <a:gd name="T9" fmla="*/ 117 h 700"/>
                <a:gd name="T10" fmla="*/ 0 w 253"/>
                <a:gd name="T11" fmla="*/ 140 h 700"/>
                <a:gd name="T12" fmla="*/ 11 w 253"/>
                <a:gd name="T13" fmla="*/ 120 h 700"/>
                <a:gd name="T14" fmla="*/ 27 w 253"/>
                <a:gd name="T15" fmla="*/ 99 h 700"/>
                <a:gd name="T16" fmla="*/ 46 w 253"/>
                <a:gd name="T17" fmla="*/ 54 h 700"/>
                <a:gd name="T18" fmla="*/ 45 w 253"/>
                <a:gd name="T19" fmla="*/ 24 h 700"/>
                <a:gd name="T20" fmla="*/ 37 w 253"/>
                <a:gd name="T21" fmla="*/ 3 h 7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3" h="700">
                  <a:moveTo>
                    <a:pt x="182" y="0"/>
                  </a:moveTo>
                  <a:cubicBezTo>
                    <a:pt x="187" y="33"/>
                    <a:pt x="215" y="71"/>
                    <a:pt x="227" y="104"/>
                  </a:cubicBezTo>
                  <a:cubicBezTo>
                    <a:pt x="240" y="137"/>
                    <a:pt x="248" y="173"/>
                    <a:pt x="250" y="209"/>
                  </a:cubicBezTo>
                  <a:cubicBezTo>
                    <a:pt x="253" y="282"/>
                    <a:pt x="239" y="344"/>
                    <a:pt x="213" y="412"/>
                  </a:cubicBezTo>
                  <a:cubicBezTo>
                    <a:pt x="186" y="482"/>
                    <a:pt x="147" y="534"/>
                    <a:pt x="96" y="588"/>
                  </a:cubicBezTo>
                  <a:cubicBezTo>
                    <a:pt x="63" y="623"/>
                    <a:pt x="25" y="659"/>
                    <a:pt x="0" y="700"/>
                  </a:cubicBezTo>
                  <a:cubicBezTo>
                    <a:pt x="7" y="666"/>
                    <a:pt x="33" y="630"/>
                    <a:pt x="55" y="604"/>
                  </a:cubicBezTo>
                  <a:cubicBezTo>
                    <a:pt x="85" y="569"/>
                    <a:pt x="110" y="533"/>
                    <a:pt x="135" y="494"/>
                  </a:cubicBezTo>
                  <a:cubicBezTo>
                    <a:pt x="177" y="430"/>
                    <a:pt x="216" y="346"/>
                    <a:pt x="230" y="269"/>
                  </a:cubicBezTo>
                  <a:cubicBezTo>
                    <a:pt x="239" y="217"/>
                    <a:pt x="235" y="170"/>
                    <a:pt x="225" y="120"/>
                  </a:cubicBezTo>
                  <a:cubicBezTo>
                    <a:pt x="218" y="88"/>
                    <a:pt x="209" y="32"/>
                    <a:pt x="187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7" name="Freeform 1207">
              <a:extLst>
                <a:ext uri="{FF2B5EF4-FFF2-40B4-BE49-F238E27FC236}">
                  <a16:creationId xmlns:a16="http://schemas.microsoft.com/office/drawing/2014/main" id="{5ECC51F5-D770-4DDB-A498-0A68C7486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523"/>
              <a:ext cx="63" cy="207"/>
            </a:xfrm>
            <a:custGeom>
              <a:avLst/>
              <a:gdLst>
                <a:gd name="T0" fmla="*/ 15 w 106"/>
                <a:gd name="T1" fmla="*/ 17 h 354"/>
                <a:gd name="T2" fmla="*/ 22 w 106"/>
                <a:gd name="T3" fmla="*/ 0 h 354"/>
                <a:gd name="T4" fmla="*/ 15 w 106"/>
                <a:gd name="T5" fmla="*/ 3 h 354"/>
                <a:gd name="T6" fmla="*/ 5 w 106"/>
                <a:gd name="T7" fmla="*/ 25 h 354"/>
                <a:gd name="T8" fmla="*/ 1 w 106"/>
                <a:gd name="T9" fmla="*/ 63 h 354"/>
                <a:gd name="T10" fmla="*/ 2 w 106"/>
                <a:gd name="T11" fmla="*/ 67 h 354"/>
                <a:gd name="T12" fmla="*/ 6 w 106"/>
                <a:gd name="T13" fmla="*/ 71 h 354"/>
                <a:gd name="T14" fmla="*/ 7 w 106"/>
                <a:gd name="T15" fmla="*/ 56 h 354"/>
                <a:gd name="T16" fmla="*/ 15 w 106"/>
                <a:gd name="T17" fmla="*/ 17 h 3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354">
                  <a:moveTo>
                    <a:pt x="70" y="84"/>
                  </a:moveTo>
                  <a:cubicBezTo>
                    <a:pt x="79" y="59"/>
                    <a:pt x="90" y="28"/>
                    <a:pt x="106" y="0"/>
                  </a:cubicBezTo>
                  <a:cubicBezTo>
                    <a:pt x="94" y="3"/>
                    <a:pt x="83" y="8"/>
                    <a:pt x="73" y="13"/>
                  </a:cubicBezTo>
                  <a:cubicBezTo>
                    <a:pt x="50" y="48"/>
                    <a:pt x="33" y="88"/>
                    <a:pt x="23" y="125"/>
                  </a:cubicBezTo>
                  <a:cubicBezTo>
                    <a:pt x="7" y="184"/>
                    <a:pt x="0" y="255"/>
                    <a:pt x="6" y="316"/>
                  </a:cubicBezTo>
                  <a:cubicBezTo>
                    <a:pt x="7" y="322"/>
                    <a:pt x="8" y="328"/>
                    <a:pt x="9" y="334"/>
                  </a:cubicBezTo>
                  <a:cubicBezTo>
                    <a:pt x="15" y="341"/>
                    <a:pt x="21" y="348"/>
                    <a:pt x="28" y="354"/>
                  </a:cubicBezTo>
                  <a:cubicBezTo>
                    <a:pt x="27" y="328"/>
                    <a:pt x="28" y="302"/>
                    <a:pt x="30" y="280"/>
                  </a:cubicBezTo>
                  <a:cubicBezTo>
                    <a:pt x="34" y="214"/>
                    <a:pt x="48" y="147"/>
                    <a:pt x="70" y="84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8" name="Freeform 1208">
              <a:extLst>
                <a:ext uri="{FF2B5EF4-FFF2-40B4-BE49-F238E27FC236}">
                  <a16:creationId xmlns:a16="http://schemas.microsoft.com/office/drawing/2014/main" id="{F36445DE-DE64-46C7-A985-C3DC6B5F0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500"/>
              <a:ext cx="70" cy="220"/>
            </a:xfrm>
            <a:custGeom>
              <a:avLst/>
              <a:gdLst>
                <a:gd name="T0" fmla="*/ 24 w 119"/>
                <a:gd name="T1" fmla="*/ 0 h 376"/>
                <a:gd name="T2" fmla="*/ 18 w 119"/>
                <a:gd name="T3" fmla="*/ 6 h 376"/>
                <a:gd name="T4" fmla="*/ 12 w 119"/>
                <a:gd name="T5" fmla="*/ 15 h 376"/>
                <a:gd name="T6" fmla="*/ 5 w 119"/>
                <a:gd name="T7" fmla="*/ 33 h 376"/>
                <a:gd name="T8" fmla="*/ 3 w 119"/>
                <a:gd name="T9" fmla="*/ 75 h 376"/>
                <a:gd name="T10" fmla="*/ 10 w 119"/>
                <a:gd name="T11" fmla="*/ 29 h 376"/>
                <a:gd name="T12" fmla="*/ 16 w 119"/>
                <a:gd name="T13" fmla="*/ 12 h 376"/>
                <a:gd name="T14" fmla="*/ 22 w 119"/>
                <a:gd name="T15" fmla="*/ 3 h 3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376">
                  <a:moveTo>
                    <a:pt x="119" y="0"/>
                  </a:moveTo>
                  <a:cubicBezTo>
                    <a:pt x="113" y="11"/>
                    <a:pt x="99" y="19"/>
                    <a:pt x="90" y="29"/>
                  </a:cubicBezTo>
                  <a:cubicBezTo>
                    <a:pt x="78" y="43"/>
                    <a:pt x="70" y="59"/>
                    <a:pt x="62" y="75"/>
                  </a:cubicBezTo>
                  <a:cubicBezTo>
                    <a:pt x="47" y="104"/>
                    <a:pt x="36" y="136"/>
                    <a:pt x="28" y="168"/>
                  </a:cubicBezTo>
                  <a:cubicBezTo>
                    <a:pt x="12" y="235"/>
                    <a:pt x="0" y="307"/>
                    <a:pt x="14" y="376"/>
                  </a:cubicBezTo>
                  <a:cubicBezTo>
                    <a:pt x="3" y="302"/>
                    <a:pt x="23" y="211"/>
                    <a:pt x="50" y="143"/>
                  </a:cubicBezTo>
                  <a:cubicBezTo>
                    <a:pt x="61" y="115"/>
                    <a:pt x="69" y="88"/>
                    <a:pt x="81" y="61"/>
                  </a:cubicBezTo>
                  <a:cubicBezTo>
                    <a:pt x="89" y="44"/>
                    <a:pt x="94" y="24"/>
                    <a:pt x="11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9" name="Freeform 1209">
              <a:extLst>
                <a:ext uri="{FF2B5EF4-FFF2-40B4-BE49-F238E27FC236}">
                  <a16:creationId xmlns:a16="http://schemas.microsoft.com/office/drawing/2014/main" id="{37E38880-5EC3-49EA-AC67-DA60FCB07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547"/>
              <a:ext cx="40" cy="124"/>
            </a:xfrm>
            <a:custGeom>
              <a:avLst/>
              <a:gdLst>
                <a:gd name="T0" fmla="*/ 12 w 69"/>
                <a:gd name="T1" fmla="*/ 3 h 212"/>
                <a:gd name="T2" fmla="*/ 9 w 69"/>
                <a:gd name="T3" fmla="*/ 0 h 212"/>
                <a:gd name="T4" fmla="*/ 9 w 69"/>
                <a:gd name="T5" fmla="*/ 9 h 212"/>
                <a:gd name="T6" fmla="*/ 6 w 69"/>
                <a:gd name="T7" fmla="*/ 29 h 212"/>
                <a:gd name="T8" fmla="*/ 0 w 69"/>
                <a:gd name="T9" fmla="*/ 43 h 212"/>
                <a:gd name="T10" fmla="*/ 8 w 69"/>
                <a:gd name="T11" fmla="*/ 31 h 212"/>
                <a:gd name="T12" fmla="*/ 13 w 69"/>
                <a:gd name="T13" fmla="*/ 21 h 212"/>
                <a:gd name="T14" fmla="*/ 12 w 69"/>
                <a:gd name="T15" fmla="*/ 3 h 2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212">
                  <a:moveTo>
                    <a:pt x="59" y="13"/>
                  </a:moveTo>
                  <a:cubicBezTo>
                    <a:pt x="55" y="8"/>
                    <a:pt x="51" y="4"/>
                    <a:pt x="46" y="0"/>
                  </a:cubicBezTo>
                  <a:cubicBezTo>
                    <a:pt x="49" y="15"/>
                    <a:pt x="50" y="30"/>
                    <a:pt x="49" y="45"/>
                  </a:cubicBezTo>
                  <a:cubicBezTo>
                    <a:pt x="48" y="80"/>
                    <a:pt x="43" y="113"/>
                    <a:pt x="29" y="146"/>
                  </a:cubicBezTo>
                  <a:cubicBezTo>
                    <a:pt x="21" y="167"/>
                    <a:pt x="13" y="193"/>
                    <a:pt x="0" y="212"/>
                  </a:cubicBezTo>
                  <a:cubicBezTo>
                    <a:pt x="19" y="200"/>
                    <a:pt x="30" y="174"/>
                    <a:pt x="42" y="156"/>
                  </a:cubicBezTo>
                  <a:cubicBezTo>
                    <a:pt x="53" y="139"/>
                    <a:pt x="62" y="126"/>
                    <a:pt x="65" y="106"/>
                  </a:cubicBezTo>
                  <a:cubicBezTo>
                    <a:pt x="69" y="75"/>
                    <a:pt x="65" y="42"/>
                    <a:pt x="59" y="13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0" name="Freeform 1210">
              <a:extLst>
                <a:ext uri="{FF2B5EF4-FFF2-40B4-BE49-F238E27FC236}">
                  <a16:creationId xmlns:a16="http://schemas.microsoft.com/office/drawing/2014/main" id="{4D9BEC78-A1C4-4136-9852-957487484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25"/>
              <a:ext cx="23" cy="111"/>
            </a:xfrm>
            <a:custGeom>
              <a:avLst/>
              <a:gdLst>
                <a:gd name="T0" fmla="*/ 1 w 39"/>
                <a:gd name="T1" fmla="*/ 0 h 189"/>
                <a:gd name="T2" fmla="*/ 0 w 39"/>
                <a:gd name="T3" fmla="*/ 38 h 189"/>
                <a:gd name="T4" fmla="*/ 2 w 39"/>
                <a:gd name="T5" fmla="*/ 2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89">
                  <a:moveTo>
                    <a:pt x="6" y="0"/>
                  </a:moveTo>
                  <a:cubicBezTo>
                    <a:pt x="33" y="57"/>
                    <a:pt x="38" y="136"/>
                    <a:pt x="0" y="189"/>
                  </a:cubicBezTo>
                  <a:cubicBezTo>
                    <a:pt x="24" y="142"/>
                    <a:pt x="39" y="60"/>
                    <a:pt x="1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1" name="Freeform 1211">
              <a:extLst>
                <a:ext uri="{FF2B5EF4-FFF2-40B4-BE49-F238E27FC236}">
                  <a16:creationId xmlns:a16="http://schemas.microsoft.com/office/drawing/2014/main" id="{0B45FFD0-D969-4F96-B59F-6E6158BE1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629"/>
              <a:ext cx="6" cy="7"/>
            </a:xfrm>
            <a:custGeom>
              <a:avLst/>
              <a:gdLst>
                <a:gd name="T0" fmla="*/ 3 w 9"/>
                <a:gd name="T1" fmla="*/ 1 h 12"/>
                <a:gd name="T2" fmla="*/ 1 w 9"/>
                <a:gd name="T3" fmla="*/ 2 h 12"/>
                <a:gd name="T4" fmla="*/ 1 w 9"/>
                <a:gd name="T5" fmla="*/ 1 h 12"/>
                <a:gd name="T6" fmla="*/ 1 w 9"/>
                <a:gd name="T7" fmla="*/ 0 h 12"/>
                <a:gd name="T8" fmla="*/ 3 w 9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7" y="12"/>
                    <a:pt x="4" y="12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2" name="Freeform 1212">
              <a:extLst>
                <a:ext uri="{FF2B5EF4-FFF2-40B4-BE49-F238E27FC236}">
                  <a16:creationId xmlns:a16="http://schemas.microsoft.com/office/drawing/2014/main" id="{4ADE5346-97FB-48FF-B95E-C969AA260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639"/>
              <a:ext cx="8" cy="9"/>
            </a:xfrm>
            <a:custGeom>
              <a:avLst/>
              <a:gdLst>
                <a:gd name="T0" fmla="*/ 3 w 14"/>
                <a:gd name="T1" fmla="*/ 2 h 16"/>
                <a:gd name="T2" fmla="*/ 1 w 14"/>
                <a:gd name="T3" fmla="*/ 3 h 16"/>
                <a:gd name="T4" fmla="*/ 1 w 14"/>
                <a:gd name="T5" fmla="*/ 2 h 16"/>
                <a:gd name="T6" fmla="*/ 2 w 14"/>
                <a:gd name="T7" fmla="*/ 1 h 16"/>
                <a:gd name="T8" fmla="*/ 3 w 14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9"/>
                  </a:moveTo>
                  <a:cubicBezTo>
                    <a:pt x="13" y="13"/>
                    <a:pt x="10" y="16"/>
                    <a:pt x="7" y="16"/>
                  </a:cubicBezTo>
                  <a:cubicBezTo>
                    <a:pt x="3" y="16"/>
                    <a:pt x="0" y="12"/>
                    <a:pt x="1" y="8"/>
                  </a:cubicBezTo>
                  <a:cubicBezTo>
                    <a:pt x="1" y="4"/>
                    <a:pt x="4" y="0"/>
                    <a:pt x="8" y="1"/>
                  </a:cubicBezTo>
                  <a:cubicBezTo>
                    <a:pt x="11" y="1"/>
                    <a:pt x="14" y="4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3" name="Freeform 1213">
              <a:extLst>
                <a:ext uri="{FF2B5EF4-FFF2-40B4-BE49-F238E27FC236}">
                  <a16:creationId xmlns:a16="http://schemas.microsoft.com/office/drawing/2014/main" id="{B3CA6638-9DBD-435F-B64A-A2D3905F2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498"/>
              <a:ext cx="10" cy="9"/>
            </a:xfrm>
            <a:custGeom>
              <a:avLst/>
              <a:gdLst>
                <a:gd name="T0" fmla="*/ 4 w 16"/>
                <a:gd name="T1" fmla="*/ 2 h 15"/>
                <a:gd name="T2" fmla="*/ 2 w 16"/>
                <a:gd name="T3" fmla="*/ 3 h 15"/>
                <a:gd name="T4" fmla="*/ 0 w 16"/>
                <a:gd name="T5" fmla="*/ 1 h 15"/>
                <a:gd name="T6" fmla="*/ 2 w 16"/>
                <a:gd name="T7" fmla="*/ 0 h 15"/>
                <a:gd name="T8" fmla="*/ 4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5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6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4" name="Freeform 1214">
              <a:extLst>
                <a:ext uri="{FF2B5EF4-FFF2-40B4-BE49-F238E27FC236}">
                  <a16:creationId xmlns:a16="http://schemas.microsoft.com/office/drawing/2014/main" id="{15CCFE23-7BCC-4349-AC80-F564EB1CC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500"/>
              <a:ext cx="9" cy="9"/>
            </a:xfrm>
            <a:custGeom>
              <a:avLst/>
              <a:gdLst>
                <a:gd name="T0" fmla="*/ 3 w 15"/>
                <a:gd name="T1" fmla="*/ 2 h 15"/>
                <a:gd name="T2" fmla="*/ 1 w 15"/>
                <a:gd name="T3" fmla="*/ 3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5" name="Freeform 1215">
              <a:extLst>
                <a:ext uri="{FF2B5EF4-FFF2-40B4-BE49-F238E27FC236}">
                  <a16:creationId xmlns:a16="http://schemas.microsoft.com/office/drawing/2014/main" id="{36EAA7C6-F710-4F90-8860-69FAEED63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506"/>
              <a:ext cx="9" cy="8"/>
            </a:xfrm>
            <a:custGeom>
              <a:avLst/>
              <a:gdLst>
                <a:gd name="T0" fmla="*/ 3 w 16"/>
                <a:gd name="T1" fmla="*/ 1 h 15"/>
                <a:gd name="T2" fmla="*/ 2 w 16"/>
                <a:gd name="T3" fmla="*/ 2 h 15"/>
                <a:gd name="T4" fmla="*/ 1 w 16"/>
                <a:gd name="T5" fmla="*/ 1 h 15"/>
                <a:gd name="T6" fmla="*/ 2 w 16"/>
                <a:gd name="T7" fmla="*/ 0 h 15"/>
                <a:gd name="T8" fmla="*/ 3 w 16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6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4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6" name="Freeform 1216">
              <a:extLst>
                <a:ext uri="{FF2B5EF4-FFF2-40B4-BE49-F238E27FC236}">
                  <a16:creationId xmlns:a16="http://schemas.microsoft.com/office/drawing/2014/main" id="{A1AB4B7E-A9C1-4F9B-9FB2-1E714364E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541"/>
              <a:ext cx="9" cy="8"/>
            </a:xfrm>
            <a:custGeom>
              <a:avLst/>
              <a:gdLst>
                <a:gd name="T0" fmla="*/ 3 w 15"/>
                <a:gd name="T1" fmla="*/ 1 h 15"/>
                <a:gd name="T2" fmla="*/ 1 w 15"/>
                <a:gd name="T3" fmla="*/ 2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7" name="Freeform 1217">
              <a:extLst>
                <a:ext uri="{FF2B5EF4-FFF2-40B4-BE49-F238E27FC236}">
                  <a16:creationId xmlns:a16="http://schemas.microsoft.com/office/drawing/2014/main" id="{B0970208-E2C8-48DF-B1E7-09C6A4845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546"/>
              <a:ext cx="10" cy="9"/>
            </a:xfrm>
            <a:custGeom>
              <a:avLst/>
              <a:gdLst>
                <a:gd name="T0" fmla="*/ 4 w 16"/>
                <a:gd name="T1" fmla="*/ 2 h 15"/>
                <a:gd name="T2" fmla="*/ 2 w 16"/>
                <a:gd name="T3" fmla="*/ 3 h 15"/>
                <a:gd name="T4" fmla="*/ 1 w 16"/>
                <a:gd name="T5" fmla="*/ 1 h 15"/>
                <a:gd name="T6" fmla="*/ 2 w 16"/>
                <a:gd name="T7" fmla="*/ 0 h 15"/>
                <a:gd name="T8" fmla="*/ 4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6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4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8" name="Freeform 1218">
              <a:extLst>
                <a:ext uri="{FF2B5EF4-FFF2-40B4-BE49-F238E27FC236}">
                  <a16:creationId xmlns:a16="http://schemas.microsoft.com/office/drawing/2014/main" id="{9E693F62-4C40-40E0-8655-0EE99526B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1549"/>
              <a:ext cx="10" cy="9"/>
            </a:xfrm>
            <a:custGeom>
              <a:avLst/>
              <a:gdLst>
                <a:gd name="T0" fmla="*/ 4 w 16"/>
                <a:gd name="T1" fmla="*/ 2 h 16"/>
                <a:gd name="T2" fmla="*/ 2 w 16"/>
                <a:gd name="T3" fmla="*/ 3 h 16"/>
                <a:gd name="T4" fmla="*/ 1 w 16"/>
                <a:gd name="T5" fmla="*/ 2 h 16"/>
                <a:gd name="T6" fmla="*/ 2 w 16"/>
                <a:gd name="T7" fmla="*/ 1 h 16"/>
                <a:gd name="T8" fmla="*/ 4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3"/>
                    <a:pt x="12" y="16"/>
                    <a:pt x="8" y="16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4"/>
                    <a:pt x="4" y="0"/>
                    <a:pt x="8" y="1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9" name="Freeform 1219">
              <a:extLst>
                <a:ext uri="{FF2B5EF4-FFF2-40B4-BE49-F238E27FC236}">
                  <a16:creationId xmlns:a16="http://schemas.microsoft.com/office/drawing/2014/main" id="{C789C3EE-8D64-4030-9C87-1E4472D79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884"/>
              <a:ext cx="9" cy="10"/>
            </a:xfrm>
            <a:custGeom>
              <a:avLst/>
              <a:gdLst>
                <a:gd name="T0" fmla="*/ 3 w 16"/>
                <a:gd name="T1" fmla="*/ 2 h 16"/>
                <a:gd name="T2" fmla="*/ 2 w 16"/>
                <a:gd name="T3" fmla="*/ 4 h 16"/>
                <a:gd name="T4" fmla="*/ 1 w 16"/>
                <a:gd name="T5" fmla="*/ 2 h 16"/>
                <a:gd name="T6" fmla="*/ 2 w 16"/>
                <a:gd name="T7" fmla="*/ 0 h 16"/>
                <a:gd name="T8" fmla="*/ 3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2"/>
                    <a:pt x="12" y="16"/>
                    <a:pt x="8" y="15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0" name="Freeform 1220">
              <a:extLst>
                <a:ext uri="{FF2B5EF4-FFF2-40B4-BE49-F238E27FC236}">
                  <a16:creationId xmlns:a16="http://schemas.microsoft.com/office/drawing/2014/main" id="{96563D0F-EE7F-40A8-8469-649D0CEF6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876"/>
              <a:ext cx="9" cy="9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3 h 16"/>
                <a:gd name="T4" fmla="*/ 0 w 15"/>
                <a:gd name="T5" fmla="*/ 2 h 16"/>
                <a:gd name="T6" fmla="*/ 2 w 15"/>
                <a:gd name="T7" fmla="*/ 1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9"/>
                  </a:moveTo>
                  <a:cubicBezTo>
                    <a:pt x="15" y="13"/>
                    <a:pt x="11" y="16"/>
                    <a:pt x="7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4"/>
                    <a:pt x="4" y="0"/>
                    <a:pt x="8" y="1"/>
                  </a:cubicBezTo>
                  <a:cubicBezTo>
                    <a:pt x="12" y="1"/>
                    <a:pt x="15" y="4"/>
                    <a:pt x="15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1" name="Freeform 1221">
              <a:extLst>
                <a:ext uri="{FF2B5EF4-FFF2-40B4-BE49-F238E27FC236}">
                  <a16:creationId xmlns:a16="http://schemas.microsoft.com/office/drawing/2014/main" id="{1EFDF7EB-41BC-45D2-99CC-BC02E9739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881"/>
              <a:ext cx="10" cy="10"/>
            </a:xfrm>
            <a:custGeom>
              <a:avLst/>
              <a:gdLst>
                <a:gd name="T0" fmla="*/ 4 w 16"/>
                <a:gd name="T1" fmla="*/ 2 h 16"/>
                <a:gd name="T2" fmla="*/ 2 w 16"/>
                <a:gd name="T3" fmla="*/ 4 h 16"/>
                <a:gd name="T4" fmla="*/ 1 w 16"/>
                <a:gd name="T5" fmla="*/ 2 h 16"/>
                <a:gd name="T6" fmla="*/ 2 w 16"/>
                <a:gd name="T7" fmla="*/ 0 h 16"/>
                <a:gd name="T8" fmla="*/ 4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2"/>
                    <a:pt x="12" y="16"/>
                    <a:pt x="8" y="15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2" name="Freeform 1222">
              <a:extLst>
                <a:ext uri="{FF2B5EF4-FFF2-40B4-BE49-F238E27FC236}">
                  <a16:creationId xmlns:a16="http://schemas.microsoft.com/office/drawing/2014/main" id="{68B211F4-2046-4450-8C85-11A32C789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784"/>
              <a:ext cx="9" cy="9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3 h 16"/>
                <a:gd name="T4" fmla="*/ 0 w 15"/>
                <a:gd name="T5" fmla="*/ 2 h 16"/>
                <a:gd name="T6" fmla="*/ 2 w 15"/>
                <a:gd name="T7" fmla="*/ 1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3"/>
                    <a:pt x="11" y="16"/>
                    <a:pt x="7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4"/>
                    <a:pt x="4" y="0"/>
                    <a:pt x="8" y="1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3" name="Freeform 1223">
              <a:extLst>
                <a:ext uri="{FF2B5EF4-FFF2-40B4-BE49-F238E27FC236}">
                  <a16:creationId xmlns:a16="http://schemas.microsoft.com/office/drawing/2014/main" id="{6C9069D9-E6DE-4EA7-951E-D1F671899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784"/>
              <a:ext cx="9" cy="10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4 h 16"/>
                <a:gd name="T4" fmla="*/ 0 w 15"/>
                <a:gd name="T5" fmla="*/ 2 h 16"/>
                <a:gd name="T6" fmla="*/ 2 w 15"/>
                <a:gd name="T7" fmla="*/ 0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2"/>
                    <a:pt x="11" y="16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4" name="Freeform 1224">
              <a:extLst>
                <a:ext uri="{FF2B5EF4-FFF2-40B4-BE49-F238E27FC236}">
                  <a16:creationId xmlns:a16="http://schemas.microsoft.com/office/drawing/2014/main" id="{6174DA6E-1985-4027-BE45-877AF1C10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791"/>
              <a:ext cx="9" cy="9"/>
            </a:xfrm>
            <a:custGeom>
              <a:avLst/>
              <a:gdLst>
                <a:gd name="T0" fmla="*/ 3 w 15"/>
                <a:gd name="T1" fmla="*/ 2 h 15"/>
                <a:gd name="T2" fmla="*/ 1 w 15"/>
                <a:gd name="T3" fmla="*/ 3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5" name="Freeform 1225">
              <a:extLst>
                <a:ext uri="{FF2B5EF4-FFF2-40B4-BE49-F238E27FC236}">
                  <a16:creationId xmlns:a16="http://schemas.microsoft.com/office/drawing/2014/main" id="{3F1DF042-4937-4F91-BB08-3ABD9DEE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1142"/>
              <a:ext cx="133" cy="258"/>
            </a:xfrm>
            <a:custGeom>
              <a:avLst/>
              <a:gdLst>
                <a:gd name="T0" fmla="*/ 23 w 227"/>
                <a:gd name="T1" fmla="*/ 11 h 442"/>
                <a:gd name="T2" fmla="*/ 30 w 227"/>
                <a:gd name="T3" fmla="*/ 29 h 442"/>
                <a:gd name="T4" fmla="*/ 33 w 227"/>
                <a:gd name="T5" fmla="*/ 44 h 442"/>
                <a:gd name="T6" fmla="*/ 14 w 227"/>
                <a:gd name="T7" fmla="*/ 64 h 442"/>
                <a:gd name="T8" fmla="*/ 10 w 227"/>
                <a:gd name="T9" fmla="*/ 84 h 442"/>
                <a:gd name="T10" fmla="*/ 28 w 227"/>
                <a:gd name="T11" fmla="*/ 82 h 442"/>
                <a:gd name="T12" fmla="*/ 37 w 227"/>
                <a:gd name="T13" fmla="*/ 82 h 442"/>
                <a:gd name="T14" fmla="*/ 35 w 227"/>
                <a:gd name="T15" fmla="*/ 68 h 442"/>
                <a:gd name="T16" fmla="*/ 41 w 227"/>
                <a:gd name="T17" fmla="*/ 58 h 442"/>
                <a:gd name="T18" fmla="*/ 45 w 227"/>
                <a:gd name="T19" fmla="*/ 31 h 442"/>
                <a:gd name="T20" fmla="*/ 21 w 227"/>
                <a:gd name="T21" fmla="*/ 0 h 442"/>
                <a:gd name="T22" fmla="*/ 24 w 227"/>
                <a:gd name="T23" fmla="*/ 11 h 4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7" h="442">
                  <a:moveTo>
                    <a:pt x="117" y="56"/>
                  </a:moveTo>
                  <a:cubicBezTo>
                    <a:pt x="134" y="79"/>
                    <a:pt x="140" y="118"/>
                    <a:pt x="151" y="145"/>
                  </a:cubicBezTo>
                  <a:cubicBezTo>
                    <a:pt x="161" y="169"/>
                    <a:pt x="167" y="196"/>
                    <a:pt x="164" y="222"/>
                  </a:cubicBezTo>
                  <a:cubicBezTo>
                    <a:pt x="156" y="280"/>
                    <a:pt x="105" y="285"/>
                    <a:pt x="70" y="320"/>
                  </a:cubicBezTo>
                  <a:cubicBezTo>
                    <a:pt x="53" y="337"/>
                    <a:pt x="0" y="428"/>
                    <a:pt x="50" y="424"/>
                  </a:cubicBezTo>
                  <a:cubicBezTo>
                    <a:pt x="80" y="422"/>
                    <a:pt x="108" y="404"/>
                    <a:pt x="140" y="411"/>
                  </a:cubicBezTo>
                  <a:cubicBezTo>
                    <a:pt x="159" y="415"/>
                    <a:pt x="187" y="442"/>
                    <a:pt x="188" y="413"/>
                  </a:cubicBezTo>
                  <a:cubicBezTo>
                    <a:pt x="189" y="389"/>
                    <a:pt x="170" y="371"/>
                    <a:pt x="175" y="345"/>
                  </a:cubicBezTo>
                  <a:cubicBezTo>
                    <a:pt x="180" y="324"/>
                    <a:pt x="195" y="310"/>
                    <a:pt x="204" y="292"/>
                  </a:cubicBezTo>
                  <a:cubicBezTo>
                    <a:pt x="224" y="249"/>
                    <a:pt x="227" y="200"/>
                    <a:pt x="220" y="154"/>
                  </a:cubicBezTo>
                  <a:cubicBezTo>
                    <a:pt x="210" y="85"/>
                    <a:pt x="127" y="64"/>
                    <a:pt x="106" y="0"/>
                  </a:cubicBezTo>
                  <a:cubicBezTo>
                    <a:pt x="108" y="18"/>
                    <a:pt x="114" y="39"/>
                    <a:pt x="119" y="5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6" name="Freeform 1226">
              <a:extLst>
                <a:ext uri="{FF2B5EF4-FFF2-40B4-BE49-F238E27FC236}">
                  <a16:creationId xmlns:a16="http://schemas.microsoft.com/office/drawing/2014/main" id="{7DC99CF8-7F60-4FF8-86EF-3B51414AC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507"/>
              <a:ext cx="180" cy="51"/>
            </a:xfrm>
            <a:custGeom>
              <a:avLst/>
              <a:gdLst>
                <a:gd name="T0" fmla="*/ 0 w 308"/>
                <a:gd name="T1" fmla="*/ 5 h 87"/>
                <a:gd name="T2" fmla="*/ 19 w 308"/>
                <a:gd name="T3" fmla="*/ 9 h 87"/>
                <a:gd name="T4" fmla="*/ 37 w 308"/>
                <a:gd name="T5" fmla="*/ 9 h 87"/>
                <a:gd name="T6" fmla="*/ 50 w 308"/>
                <a:gd name="T7" fmla="*/ 11 h 87"/>
                <a:gd name="T8" fmla="*/ 60 w 308"/>
                <a:gd name="T9" fmla="*/ 18 h 87"/>
                <a:gd name="T10" fmla="*/ 61 w 308"/>
                <a:gd name="T11" fmla="*/ 1 h 87"/>
                <a:gd name="T12" fmla="*/ 29 w 308"/>
                <a:gd name="T13" fmla="*/ 5 h 87"/>
                <a:gd name="T14" fmla="*/ 1 w 308"/>
                <a:gd name="T15" fmla="*/ 5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87">
                  <a:moveTo>
                    <a:pt x="0" y="24"/>
                  </a:moveTo>
                  <a:cubicBezTo>
                    <a:pt x="32" y="27"/>
                    <a:pt x="64" y="43"/>
                    <a:pt x="97" y="47"/>
                  </a:cubicBezTo>
                  <a:cubicBezTo>
                    <a:pt x="126" y="51"/>
                    <a:pt x="155" y="48"/>
                    <a:pt x="183" y="48"/>
                  </a:cubicBezTo>
                  <a:cubicBezTo>
                    <a:pt x="206" y="48"/>
                    <a:pt x="227" y="43"/>
                    <a:pt x="249" y="51"/>
                  </a:cubicBezTo>
                  <a:cubicBezTo>
                    <a:pt x="270" y="58"/>
                    <a:pt x="279" y="80"/>
                    <a:pt x="298" y="87"/>
                  </a:cubicBezTo>
                  <a:cubicBezTo>
                    <a:pt x="275" y="61"/>
                    <a:pt x="308" y="35"/>
                    <a:pt x="305" y="6"/>
                  </a:cubicBezTo>
                  <a:cubicBezTo>
                    <a:pt x="247" y="0"/>
                    <a:pt x="198" y="25"/>
                    <a:pt x="142" y="27"/>
                  </a:cubicBezTo>
                  <a:cubicBezTo>
                    <a:pt x="95" y="29"/>
                    <a:pt x="48" y="32"/>
                    <a:pt x="1" y="2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7" name="Freeform 1227">
              <a:extLst>
                <a:ext uri="{FF2B5EF4-FFF2-40B4-BE49-F238E27FC236}">
                  <a16:creationId xmlns:a16="http://schemas.microsoft.com/office/drawing/2014/main" id="{A6FD2E2E-500E-4D6A-9E26-2DFFD514F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1458"/>
              <a:ext cx="163" cy="150"/>
            </a:xfrm>
            <a:custGeom>
              <a:avLst/>
              <a:gdLst>
                <a:gd name="T0" fmla="*/ 56 w 278"/>
                <a:gd name="T1" fmla="*/ 3 h 257"/>
                <a:gd name="T2" fmla="*/ 46 w 278"/>
                <a:gd name="T3" fmla="*/ 1 h 257"/>
                <a:gd name="T4" fmla="*/ 39 w 278"/>
                <a:gd name="T5" fmla="*/ 8 h 257"/>
                <a:gd name="T6" fmla="*/ 20 w 278"/>
                <a:gd name="T7" fmla="*/ 23 h 257"/>
                <a:gd name="T8" fmla="*/ 11 w 278"/>
                <a:gd name="T9" fmla="*/ 24 h 257"/>
                <a:gd name="T10" fmla="*/ 8 w 278"/>
                <a:gd name="T11" fmla="*/ 30 h 257"/>
                <a:gd name="T12" fmla="*/ 4 w 278"/>
                <a:gd name="T13" fmla="*/ 51 h 257"/>
                <a:gd name="T14" fmla="*/ 11 w 278"/>
                <a:gd name="T15" fmla="*/ 44 h 257"/>
                <a:gd name="T16" fmla="*/ 19 w 278"/>
                <a:gd name="T17" fmla="*/ 38 h 257"/>
                <a:gd name="T18" fmla="*/ 35 w 278"/>
                <a:gd name="T19" fmla="*/ 24 h 257"/>
                <a:gd name="T20" fmla="*/ 56 w 278"/>
                <a:gd name="T21" fmla="*/ 4 h 2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8" h="257">
                  <a:moveTo>
                    <a:pt x="278" y="14"/>
                  </a:moveTo>
                  <a:cubicBezTo>
                    <a:pt x="261" y="15"/>
                    <a:pt x="244" y="0"/>
                    <a:pt x="227" y="3"/>
                  </a:cubicBezTo>
                  <a:cubicBezTo>
                    <a:pt x="213" y="6"/>
                    <a:pt x="203" y="28"/>
                    <a:pt x="193" y="39"/>
                  </a:cubicBezTo>
                  <a:cubicBezTo>
                    <a:pt x="167" y="72"/>
                    <a:pt x="138" y="98"/>
                    <a:pt x="99" y="113"/>
                  </a:cubicBezTo>
                  <a:cubicBezTo>
                    <a:pt x="84" y="118"/>
                    <a:pt x="68" y="118"/>
                    <a:pt x="53" y="122"/>
                  </a:cubicBezTo>
                  <a:cubicBezTo>
                    <a:pt x="31" y="129"/>
                    <a:pt x="38" y="133"/>
                    <a:pt x="39" y="152"/>
                  </a:cubicBezTo>
                  <a:cubicBezTo>
                    <a:pt x="40" y="181"/>
                    <a:pt x="0" y="235"/>
                    <a:pt x="20" y="257"/>
                  </a:cubicBezTo>
                  <a:cubicBezTo>
                    <a:pt x="31" y="245"/>
                    <a:pt x="39" y="230"/>
                    <a:pt x="52" y="219"/>
                  </a:cubicBezTo>
                  <a:cubicBezTo>
                    <a:pt x="64" y="208"/>
                    <a:pt x="82" y="201"/>
                    <a:pt x="96" y="192"/>
                  </a:cubicBezTo>
                  <a:cubicBezTo>
                    <a:pt x="124" y="175"/>
                    <a:pt x="155" y="147"/>
                    <a:pt x="175" y="121"/>
                  </a:cubicBezTo>
                  <a:cubicBezTo>
                    <a:pt x="207" y="81"/>
                    <a:pt x="211" y="16"/>
                    <a:pt x="276" y="19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8" name="Freeform 1228">
              <a:extLst>
                <a:ext uri="{FF2B5EF4-FFF2-40B4-BE49-F238E27FC236}">
                  <a16:creationId xmlns:a16="http://schemas.microsoft.com/office/drawing/2014/main" id="{5790C9FD-D8F6-4D7D-A615-1AE987458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45"/>
              <a:ext cx="224" cy="140"/>
            </a:xfrm>
            <a:custGeom>
              <a:avLst/>
              <a:gdLst>
                <a:gd name="T0" fmla="*/ 56 w 381"/>
                <a:gd name="T1" fmla="*/ 0 h 240"/>
                <a:gd name="T2" fmla="*/ 29 w 381"/>
                <a:gd name="T3" fmla="*/ 30 h 240"/>
                <a:gd name="T4" fmla="*/ 0 w 381"/>
                <a:gd name="T5" fmla="*/ 17 h 240"/>
                <a:gd name="T6" fmla="*/ 14 w 381"/>
                <a:gd name="T7" fmla="*/ 32 h 240"/>
                <a:gd name="T8" fmla="*/ 10 w 381"/>
                <a:gd name="T9" fmla="*/ 48 h 240"/>
                <a:gd name="T10" fmla="*/ 27 w 381"/>
                <a:gd name="T11" fmla="*/ 38 h 240"/>
                <a:gd name="T12" fmla="*/ 42 w 381"/>
                <a:gd name="T13" fmla="*/ 32 h 240"/>
                <a:gd name="T14" fmla="*/ 78 w 381"/>
                <a:gd name="T15" fmla="*/ 29 h 240"/>
                <a:gd name="T16" fmla="*/ 58 w 381"/>
                <a:gd name="T17" fmla="*/ 16 h 240"/>
                <a:gd name="T18" fmla="*/ 56 w 381"/>
                <a:gd name="T19" fmla="*/ 6 h 240"/>
                <a:gd name="T20" fmla="*/ 55 w 381"/>
                <a:gd name="T21" fmla="*/ 1 h 2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1" h="240">
                  <a:moveTo>
                    <a:pt x="273" y="0"/>
                  </a:moveTo>
                  <a:cubicBezTo>
                    <a:pt x="235" y="45"/>
                    <a:pt x="210" y="144"/>
                    <a:pt x="143" y="152"/>
                  </a:cubicBezTo>
                  <a:cubicBezTo>
                    <a:pt x="83" y="159"/>
                    <a:pt x="55" y="88"/>
                    <a:pt x="0" y="84"/>
                  </a:cubicBezTo>
                  <a:cubicBezTo>
                    <a:pt x="10" y="112"/>
                    <a:pt x="50" y="137"/>
                    <a:pt x="67" y="162"/>
                  </a:cubicBezTo>
                  <a:cubicBezTo>
                    <a:pt x="92" y="197"/>
                    <a:pt x="49" y="207"/>
                    <a:pt x="50" y="240"/>
                  </a:cubicBezTo>
                  <a:cubicBezTo>
                    <a:pt x="79" y="225"/>
                    <a:pt x="100" y="201"/>
                    <a:pt x="132" y="191"/>
                  </a:cubicBezTo>
                  <a:cubicBezTo>
                    <a:pt x="157" y="183"/>
                    <a:pt x="181" y="170"/>
                    <a:pt x="204" y="159"/>
                  </a:cubicBezTo>
                  <a:cubicBezTo>
                    <a:pt x="259" y="133"/>
                    <a:pt x="321" y="145"/>
                    <a:pt x="381" y="148"/>
                  </a:cubicBezTo>
                  <a:cubicBezTo>
                    <a:pt x="352" y="123"/>
                    <a:pt x="296" y="124"/>
                    <a:pt x="283" y="78"/>
                  </a:cubicBezTo>
                  <a:cubicBezTo>
                    <a:pt x="278" y="62"/>
                    <a:pt x="274" y="46"/>
                    <a:pt x="277" y="30"/>
                  </a:cubicBezTo>
                  <a:cubicBezTo>
                    <a:pt x="279" y="20"/>
                    <a:pt x="292" y="2"/>
                    <a:pt x="271" y="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9" name="Freeform 1229">
              <a:extLst>
                <a:ext uri="{FF2B5EF4-FFF2-40B4-BE49-F238E27FC236}">
                  <a16:creationId xmlns:a16="http://schemas.microsoft.com/office/drawing/2014/main" id="{4305EF18-A08E-471C-808F-C46F973C1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958"/>
              <a:ext cx="96" cy="225"/>
            </a:xfrm>
            <a:custGeom>
              <a:avLst/>
              <a:gdLst>
                <a:gd name="T0" fmla="*/ 1 w 165"/>
                <a:gd name="T1" fmla="*/ 4 h 384"/>
                <a:gd name="T2" fmla="*/ 5 w 165"/>
                <a:gd name="T3" fmla="*/ 13 h 384"/>
                <a:gd name="T4" fmla="*/ 8 w 165"/>
                <a:gd name="T5" fmla="*/ 25 h 384"/>
                <a:gd name="T6" fmla="*/ 12 w 165"/>
                <a:gd name="T7" fmla="*/ 47 h 384"/>
                <a:gd name="T8" fmla="*/ 10 w 165"/>
                <a:gd name="T9" fmla="*/ 76 h 384"/>
                <a:gd name="T10" fmla="*/ 19 w 165"/>
                <a:gd name="T11" fmla="*/ 77 h 384"/>
                <a:gd name="T12" fmla="*/ 20 w 165"/>
                <a:gd name="T13" fmla="*/ 67 h 384"/>
                <a:gd name="T14" fmla="*/ 22 w 165"/>
                <a:gd name="T15" fmla="*/ 52 h 384"/>
                <a:gd name="T16" fmla="*/ 28 w 165"/>
                <a:gd name="T17" fmla="*/ 25 h 384"/>
                <a:gd name="T18" fmla="*/ 30 w 165"/>
                <a:gd name="T19" fmla="*/ 17 h 384"/>
                <a:gd name="T20" fmla="*/ 19 w 165"/>
                <a:gd name="T21" fmla="*/ 13 h 384"/>
                <a:gd name="T22" fmla="*/ 1 w 165"/>
                <a:gd name="T23" fmla="*/ 1 h 384"/>
                <a:gd name="T24" fmla="*/ 1 w 165"/>
                <a:gd name="T25" fmla="*/ 5 h 3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5" h="384">
                  <a:moveTo>
                    <a:pt x="2" y="18"/>
                  </a:moveTo>
                  <a:cubicBezTo>
                    <a:pt x="3" y="34"/>
                    <a:pt x="18" y="51"/>
                    <a:pt x="24" y="67"/>
                  </a:cubicBezTo>
                  <a:cubicBezTo>
                    <a:pt x="30" y="86"/>
                    <a:pt x="36" y="105"/>
                    <a:pt x="42" y="124"/>
                  </a:cubicBezTo>
                  <a:cubicBezTo>
                    <a:pt x="52" y="160"/>
                    <a:pt x="56" y="197"/>
                    <a:pt x="61" y="233"/>
                  </a:cubicBezTo>
                  <a:cubicBezTo>
                    <a:pt x="67" y="282"/>
                    <a:pt x="54" y="329"/>
                    <a:pt x="54" y="376"/>
                  </a:cubicBezTo>
                  <a:cubicBezTo>
                    <a:pt x="68" y="377"/>
                    <a:pt x="81" y="383"/>
                    <a:pt x="94" y="384"/>
                  </a:cubicBezTo>
                  <a:cubicBezTo>
                    <a:pt x="102" y="370"/>
                    <a:pt x="101" y="348"/>
                    <a:pt x="103" y="332"/>
                  </a:cubicBezTo>
                  <a:cubicBezTo>
                    <a:pt x="106" y="306"/>
                    <a:pt x="110" y="282"/>
                    <a:pt x="114" y="257"/>
                  </a:cubicBezTo>
                  <a:cubicBezTo>
                    <a:pt x="122" y="214"/>
                    <a:pt x="127" y="165"/>
                    <a:pt x="143" y="124"/>
                  </a:cubicBezTo>
                  <a:cubicBezTo>
                    <a:pt x="149" y="110"/>
                    <a:pt x="165" y="96"/>
                    <a:pt x="149" y="83"/>
                  </a:cubicBezTo>
                  <a:cubicBezTo>
                    <a:pt x="138" y="75"/>
                    <a:pt x="111" y="75"/>
                    <a:pt x="97" y="67"/>
                  </a:cubicBezTo>
                  <a:cubicBezTo>
                    <a:pt x="68" y="52"/>
                    <a:pt x="42" y="0"/>
                    <a:pt x="5" y="5"/>
                  </a:cubicBezTo>
                  <a:cubicBezTo>
                    <a:pt x="2" y="11"/>
                    <a:pt x="0" y="17"/>
                    <a:pt x="2" y="2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0" name="Freeform 1230">
              <a:extLst>
                <a:ext uri="{FF2B5EF4-FFF2-40B4-BE49-F238E27FC236}">
                  <a16:creationId xmlns:a16="http://schemas.microsoft.com/office/drawing/2014/main" id="{21148D6B-AA38-4A9C-A5BF-DBE9E4283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704"/>
              <a:ext cx="228" cy="204"/>
            </a:xfrm>
            <a:custGeom>
              <a:avLst/>
              <a:gdLst>
                <a:gd name="T0" fmla="*/ 64 w 390"/>
                <a:gd name="T1" fmla="*/ 69 h 350"/>
                <a:gd name="T2" fmla="*/ 48 w 390"/>
                <a:gd name="T3" fmla="*/ 54 h 350"/>
                <a:gd name="T4" fmla="*/ 28 w 390"/>
                <a:gd name="T5" fmla="*/ 43 h 350"/>
                <a:gd name="T6" fmla="*/ 7 w 390"/>
                <a:gd name="T7" fmla="*/ 44 h 350"/>
                <a:gd name="T8" fmla="*/ 1 w 390"/>
                <a:gd name="T9" fmla="*/ 41 h 350"/>
                <a:gd name="T10" fmla="*/ 8 w 390"/>
                <a:gd name="T11" fmla="*/ 26 h 350"/>
                <a:gd name="T12" fmla="*/ 9 w 390"/>
                <a:gd name="T13" fmla="*/ 12 h 350"/>
                <a:gd name="T14" fmla="*/ 8 w 390"/>
                <a:gd name="T15" fmla="*/ 0 h 350"/>
                <a:gd name="T16" fmla="*/ 15 w 390"/>
                <a:gd name="T17" fmla="*/ 11 h 350"/>
                <a:gd name="T18" fmla="*/ 25 w 390"/>
                <a:gd name="T19" fmla="*/ 23 h 350"/>
                <a:gd name="T20" fmla="*/ 46 w 390"/>
                <a:gd name="T21" fmla="*/ 32 h 350"/>
                <a:gd name="T22" fmla="*/ 63 w 390"/>
                <a:gd name="T23" fmla="*/ 36 h 350"/>
                <a:gd name="T24" fmla="*/ 78 w 390"/>
                <a:gd name="T25" fmla="*/ 42 h 350"/>
                <a:gd name="T26" fmla="*/ 53 w 390"/>
                <a:gd name="T27" fmla="*/ 50 h 350"/>
                <a:gd name="T28" fmla="*/ 64 w 390"/>
                <a:gd name="T29" fmla="*/ 69 h 3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0" h="350">
                  <a:moveTo>
                    <a:pt x="318" y="350"/>
                  </a:moveTo>
                  <a:cubicBezTo>
                    <a:pt x="307" y="315"/>
                    <a:pt x="263" y="291"/>
                    <a:pt x="239" y="269"/>
                  </a:cubicBezTo>
                  <a:cubicBezTo>
                    <a:pt x="211" y="244"/>
                    <a:pt x="180" y="220"/>
                    <a:pt x="141" y="218"/>
                  </a:cubicBezTo>
                  <a:cubicBezTo>
                    <a:pt x="105" y="217"/>
                    <a:pt x="69" y="217"/>
                    <a:pt x="36" y="225"/>
                  </a:cubicBezTo>
                  <a:cubicBezTo>
                    <a:pt x="15" y="230"/>
                    <a:pt x="0" y="239"/>
                    <a:pt x="3" y="209"/>
                  </a:cubicBezTo>
                  <a:cubicBezTo>
                    <a:pt x="5" y="183"/>
                    <a:pt x="29" y="160"/>
                    <a:pt x="37" y="134"/>
                  </a:cubicBezTo>
                  <a:cubicBezTo>
                    <a:pt x="44" y="111"/>
                    <a:pt x="44" y="83"/>
                    <a:pt x="42" y="59"/>
                  </a:cubicBezTo>
                  <a:cubicBezTo>
                    <a:pt x="40" y="40"/>
                    <a:pt x="34" y="19"/>
                    <a:pt x="41" y="0"/>
                  </a:cubicBezTo>
                  <a:cubicBezTo>
                    <a:pt x="59" y="1"/>
                    <a:pt x="68" y="42"/>
                    <a:pt x="76" y="55"/>
                  </a:cubicBezTo>
                  <a:cubicBezTo>
                    <a:pt x="89" y="79"/>
                    <a:pt x="108" y="101"/>
                    <a:pt x="127" y="119"/>
                  </a:cubicBezTo>
                  <a:cubicBezTo>
                    <a:pt x="157" y="147"/>
                    <a:pt x="190" y="158"/>
                    <a:pt x="229" y="162"/>
                  </a:cubicBezTo>
                  <a:cubicBezTo>
                    <a:pt x="259" y="165"/>
                    <a:pt x="289" y="167"/>
                    <a:pt x="317" y="178"/>
                  </a:cubicBezTo>
                  <a:cubicBezTo>
                    <a:pt x="336" y="185"/>
                    <a:pt x="377" y="196"/>
                    <a:pt x="390" y="211"/>
                  </a:cubicBezTo>
                  <a:cubicBezTo>
                    <a:pt x="359" y="206"/>
                    <a:pt x="248" y="198"/>
                    <a:pt x="263" y="248"/>
                  </a:cubicBezTo>
                  <a:cubicBezTo>
                    <a:pt x="269" y="269"/>
                    <a:pt x="329" y="332"/>
                    <a:pt x="320" y="34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1" name="Freeform 1231">
              <a:extLst>
                <a:ext uri="{FF2B5EF4-FFF2-40B4-BE49-F238E27FC236}">
                  <a16:creationId xmlns:a16="http://schemas.microsoft.com/office/drawing/2014/main" id="{FFBC774E-B7B2-4A6B-8793-E427BCE18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984"/>
              <a:ext cx="42" cy="184"/>
            </a:xfrm>
            <a:custGeom>
              <a:avLst/>
              <a:gdLst>
                <a:gd name="T0" fmla="*/ 5 w 71"/>
                <a:gd name="T1" fmla="*/ 62 h 316"/>
                <a:gd name="T2" fmla="*/ 6 w 71"/>
                <a:gd name="T3" fmla="*/ 23 h 316"/>
                <a:gd name="T4" fmla="*/ 4 w 71"/>
                <a:gd name="T5" fmla="*/ 10 h 316"/>
                <a:gd name="T6" fmla="*/ 0 w 71"/>
                <a:gd name="T7" fmla="*/ 0 h 316"/>
                <a:gd name="T8" fmla="*/ 12 w 71"/>
                <a:gd name="T9" fmla="*/ 8 h 316"/>
                <a:gd name="T10" fmla="*/ 9 w 71"/>
                <a:gd name="T11" fmla="*/ 30 h 316"/>
                <a:gd name="T12" fmla="*/ 7 w 71"/>
                <a:gd name="T13" fmla="*/ 51 h 316"/>
                <a:gd name="T14" fmla="*/ 5 w 71"/>
                <a:gd name="T15" fmla="*/ 62 h 3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316">
                  <a:moveTo>
                    <a:pt x="25" y="316"/>
                  </a:moveTo>
                  <a:cubicBezTo>
                    <a:pt x="8" y="252"/>
                    <a:pt x="27" y="180"/>
                    <a:pt x="28" y="115"/>
                  </a:cubicBezTo>
                  <a:cubicBezTo>
                    <a:pt x="28" y="92"/>
                    <a:pt x="27" y="71"/>
                    <a:pt x="20" y="49"/>
                  </a:cubicBezTo>
                  <a:cubicBezTo>
                    <a:pt x="15" y="33"/>
                    <a:pt x="0" y="16"/>
                    <a:pt x="0" y="0"/>
                  </a:cubicBezTo>
                  <a:cubicBezTo>
                    <a:pt x="13" y="3"/>
                    <a:pt x="48" y="26"/>
                    <a:pt x="56" y="39"/>
                  </a:cubicBezTo>
                  <a:cubicBezTo>
                    <a:pt x="71" y="65"/>
                    <a:pt x="48" y="123"/>
                    <a:pt x="44" y="151"/>
                  </a:cubicBezTo>
                  <a:cubicBezTo>
                    <a:pt x="40" y="186"/>
                    <a:pt x="36" y="222"/>
                    <a:pt x="31" y="256"/>
                  </a:cubicBezTo>
                  <a:cubicBezTo>
                    <a:pt x="30" y="267"/>
                    <a:pt x="35" y="316"/>
                    <a:pt x="25" y="3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2" name="Freeform 1232">
              <a:extLst>
                <a:ext uri="{FF2B5EF4-FFF2-40B4-BE49-F238E27FC236}">
                  <a16:creationId xmlns:a16="http://schemas.microsoft.com/office/drawing/2014/main" id="{CC415C59-8119-4173-9CF0-E820AB00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768"/>
              <a:ext cx="82" cy="76"/>
            </a:xfrm>
            <a:custGeom>
              <a:avLst/>
              <a:gdLst>
                <a:gd name="T0" fmla="*/ 1 w 141"/>
                <a:gd name="T1" fmla="*/ 24 h 131"/>
                <a:gd name="T2" fmla="*/ 19 w 141"/>
                <a:gd name="T3" fmla="*/ 14 h 131"/>
                <a:gd name="T4" fmla="*/ 28 w 141"/>
                <a:gd name="T5" fmla="*/ 0 h 131"/>
                <a:gd name="T6" fmla="*/ 20 w 141"/>
                <a:gd name="T7" fmla="*/ 17 h 131"/>
                <a:gd name="T8" fmla="*/ 0 w 141"/>
                <a:gd name="T9" fmla="*/ 26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4" y="125"/>
                  </a:moveTo>
                  <a:cubicBezTo>
                    <a:pt x="34" y="126"/>
                    <a:pt x="76" y="90"/>
                    <a:pt x="96" y="70"/>
                  </a:cubicBezTo>
                  <a:cubicBezTo>
                    <a:pt x="114" y="52"/>
                    <a:pt x="120" y="10"/>
                    <a:pt x="141" y="0"/>
                  </a:cubicBezTo>
                  <a:cubicBezTo>
                    <a:pt x="133" y="38"/>
                    <a:pt x="138" y="71"/>
                    <a:pt x="99" y="88"/>
                  </a:cubicBezTo>
                  <a:cubicBezTo>
                    <a:pt x="66" y="102"/>
                    <a:pt x="33" y="121"/>
                    <a:pt x="0" y="13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3" name="Freeform 1233">
              <a:extLst>
                <a:ext uri="{FF2B5EF4-FFF2-40B4-BE49-F238E27FC236}">
                  <a16:creationId xmlns:a16="http://schemas.microsoft.com/office/drawing/2014/main" id="{07B9BEDC-72C9-42A6-854B-FB11A053B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221"/>
              <a:ext cx="92" cy="172"/>
            </a:xfrm>
            <a:custGeom>
              <a:avLst/>
              <a:gdLst>
                <a:gd name="T0" fmla="*/ 23 w 157"/>
                <a:gd name="T1" fmla="*/ 0 h 295"/>
                <a:gd name="T2" fmla="*/ 19 w 157"/>
                <a:gd name="T3" fmla="*/ 33 h 295"/>
                <a:gd name="T4" fmla="*/ 6 w 157"/>
                <a:gd name="T5" fmla="*/ 54 h 295"/>
                <a:gd name="T6" fmla="*/ 15 w 157"/>
                <a:gd name="T7" fmla="*/ 58 h 295"/>
                <a:gd name="T8" fmla="*/ 18 w 157"/>
                <a:gd name="T9" fmla="*/ 48 h 295"/>
                <a:gd name="T10" fmla="*/ 29 w 157"/>
                <a:gd name="T11" fmla="*/ 17 h 295"/>
                <a:gd name="T12" fmla="*/ 29 w 157"/>
                <a:gd name="T13" fmla="*/ 8 h 295"/>
                <a:gd name="T14" fmla="*/ 23 w 157"/>
                <a:gd name="T15" fmla="*/ 1 h 2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7" h="295">
                  <a:moveTo>
                    <a:pt x="115" y="0"/>
                  </a:moveTo>
                  <a:cubicBezTo>
                    <a:pt x="157" y="47"/>
                    <a:pt x="123" y="125"/>
                    <a:pt x="93" y="167"/>
                  </a:cubicBezTo>
                  <a:cubicBezTo>
                    <a:pt x="78" y="189"/>
                    <a:pt x="0" y="243"/>
                    <a:pt x="29" y="274"/>
                  </a:cubicBezTo>
                  <a:cubicBezTo>
                    <a:pt x="33" y="279"/>
                    <a:pt x="68" y="295"/>
                    <a:pt x="74" y="293"/>
                  </a:cubicBezTo>
                  <a:cubicBezTo>
                    <a:pt x="89" y="288"/>
                    <a:pt x="86" y="257"/>
                    <a:pt x="89" y="245"/>
                  </a:cubicBezTo>
                  <a:cubicBezTo>
                    <a:pt x="103" y="191"/>
                    <a:pt x="141" y="146"/>
                    <a:pt x="144" y="90"/>
                  </a:cubicBezTo>
                  <a:cubicBezTo>
                    <a:pt x="145" y="72"/>
                    <a:pt x="147" y="55"/>
                    <a:pt x="141" y="39"/>
                  </a:cubicBezTo>
                  <a:cubicBezTo>
                    <a:pt x="135" y="25"/>
                    <a:pt x="122" y="18"/>
                    <a:pt x="117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4" name="Freeform 1234">
              <a:extLst>
                <a:ext uri="{FF2B5EF4-FFF2-40B4-BE49-F238E27FC236}">
                  <a16:creationId xmlns:a16="http://schemas.microsoft.com/office/drawing/2014/main" id="{7A20129C-10CC-47FC-9E66-B266E753B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1521"/>
              <a:ext cx="106" cy="21"/>
            </a:xfrm>
            <a:custGeom>
              <a:avLst/>
              <a:gdLst>
                <a:gd name="T0" fmla="*/ 0 w 180"/>
                <a:gd name="T1" fmla="*/ 3 h 37"/>
                <a:gd name="T2" fmla="*/ 22 w 180"/>
                <a:gd name="T3" fmla="*/ 3 h 37"/>
                <a:gd name="T4" fmla="*/ 35 w 180"/>
                <a:gd name="T5" fmla="*/ 7 h 37"/>
                <a:gd name="T6" fmla="*/ 20 w 180"/>
                <a:gd name="T7" fmla="*/ 1 h 37"/>
                <a:gd name="T8" fmla="*/ 1 w 180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37">
                  <a:moveTo>
                    <a:pt x="0" y="17"/>
                  </a:moveTo>
                  <a:cubicBezTo>
                    <a:pt x="28" y="8"/>
                    <a:pt x="76" y="11"/>
                    <a:pt x="105" y="17"/>
                  </a:cubicBezTo>
                  <a:cubicBezTo>
                    <a:pt x="127" y="21"/>
                    <a:pt x="151" y="35"/>
                    <a:pt x="172" y="37"/>
                  </a:cubicBezTo>
                  <a:cubicBezTo>
                    <a:pt x="180" y="0"/>
                    <a:pt x="124" y="3"/>
                    <a:pt x="99" y="3"/>
                  </a:cubicBezTo>
                  <a:cubicBezTo>
                    <a:pt x="71" y="3"/>
                    <a:pt x="30" y="3"/>
                    <a:pt x="4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5" name="Freeform 1235">
              <a:extLst>
                <a:ext uri="{FF2B5EF4-FFF2-40B4-BE49-F238E27FC236}">
                  <a16:creationId xmlns:a16="http://schemas.microsoft.com/office/drawing/2014/main" id="{D12373E8-9251-4D7E-A508-A0E344DD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1475"/>
              <a:ext cx="110" cy="114"/>
            </a:xfrm>
            <a:custGeom>
              <a:avLst/>
              <a:gdLst>
                <a:gd name="T0" fmla="*/ 3 w 188"/>
                <a:gd name="T1" fmla="*/ 23 h 196"/>
                <a:gd name="T2" fmla="*/ 1 w 188"/>
                <a:gd name="T3" fmla="*/ 38 h 196"/>
                <a:gd name="T4" fmla="*/ 11 w 188"/>
                <a:gd name="T5" fmla="*/ 30 h 196"/>
                <a:gd name="T6" fmla="*/ 22 w 188"/>
                <a:gd name="T7" fmla="*/ 22 h 196"/>
                <a:gd name="T8" fmla="*/ 37 w 188"/>
                <a:gd name="T9" fmla="*/ 0 h 196"/>
                <a:gd name="T10" fmla="*/ 17 w 188"/>
                <a:gd name="T11" fmla="*/ 22 h 196"/>
                <a:gd name="T12" fmla="*/ 3 w 188"/>
                <a:gd name="T13" fmla="*/ 25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196">
                  <a:moveTo>
                    <a:pt x="14" y="119"/>
                  </a:moveTo>
                  <a:cubicBezTo>
                    <a:pt x="25" y="144"/>
                    <a:pt x="0" y="167"/>
                    <a:pt x="1" y="193"/>
                  </a:cubicBezTo>
                  <a:cubicBezTo>
                    <a:pt x="17" y="196"/>
                    <a:pt x="43" y="160"/>
                    <a:pt x="57" y="151"/>
                  </a:cubicBezTo>
                  <a:cubicBezTo>
                    <a:pt x="76" y="138"/>
                    <a:pt x="92" y="129"/>
                    <a:pt x="108" y="111"/>
                  </a:cubicBezTo>
                  <a:cubicBezTo>
                    <a:pt x="139" y="77"/>
                    <a:pt x="165" y="40"/>
                    <a:pt x="188" y="0"/>
                  </a:cubicBezTo>
                  <a:cubicBezTo>
                    <a:pt x="160" y="40"/>
                    <a:pt x="125" y="81"/>
                    <a:pt x="85" y="110"/>
                  </a:cubicBezTo>
                  <a:cubicBezTo>
                    <a:pt x="73" y="119"/>
                    <a:pt x="28" y="146"/>
                    <a:pt x="16" y="12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6" name="Freeform 1236">
              <a:extLst>
                <a:ext uri="{FF2B5EF4-FFF2-40B4-BE49-F238E27FC236}">
                  <a16:creationId xmlns:a16="http://schemas.microsoft.com/office/drawing/2014/main" id="{6957F3D8-11DA-46E5-990A-EF44D3B7C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" y="1748"/>
              <a:ext cx="165" cy="111"/>
            </a:xfrm>
            <a:custGeom>
              <a:avLst/>
              <a:gdLst>
                <a:gd name="T0" fmla="*/ 4 w 283"/>
                <a:gd name="T1" fmla="*/ 0 h 190"/>
                <a:gd name="T2" fmla="*/ 4 w 283"/>
                <a:gd name="T3" fmla="*/ 11 h 190"/>
                <a:gd name="T4" fmla="*/ 1 w 283"/>
                <a:gd name="T5" fmla="*/ 21 h 190"/>
                <a:gd name="T6" fmla="*/ 10 w 283"/>
                <a:gd name="T7" fmla="*/ 21 h 190"/>
                <a:gd name="T8" fmla="*/ 22 w 283"/>
                <a:gd name="T9" fmla="*/ 22 h 190"/>
                <a:gd name="T10" fmla="*/ 36 w 283"/>
                <a:gd name="T11" fmla="*/ 28 h 190"/>
                <a:gd name="T12" fmla="*/ 48 w 283"/>
                <a:gd name="T13" fmla="*/ 38 h 190"/>
                <a:gd name="T14" fmla="*/ 38 w 283"/>
                <a:gd name="T15" fmla="*/ 29 h 190"/>
                <a:gd name="T16" fmla="*/ 30 w 283"/>
                <a:gd name="T17" fmla="*/ 22 h 190"/>
                <a:gd name="T18" fmla="*/ 44 w 283"/>
                <a:gd name="T19" fmla="*/ 21 h 190"/>
                <a:gd name="T20" fmla="*/ 56 w 283"/>
                <a:gd name="T21" fmla="*/ 22 h 190"/>
                <a:gd name="T22" fmla="*/ 40 w 283"/>
                <a:gd name="T23" fmla="*/ 19 h 190"/>
                <a:gd name="T24" fmla="*/ 23 w 283"/>
                <a:gd name="T25" fmla="*/ 18 h 190"/>
                <a:gd name="T26" fmla="*/ 12 w 283"/>
                <a:gd name="T27" fmla="*/ 9 h 190"/>
                <a:gd name="T28" fmla="*/ 4 w 283"/>
                <a:gd name="T29" fmla="*/ 1 h 1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3" h="190">
                  <a:moveTo>
                    <a:pt x="21" y="0"/>
                  </a:moveTo>
                  <a:cubicBezTo>
                    <a:pt x="27" y="18"/>
                    <a:pt x="25" y="37"/>
                    <a:pt x="20" y="56"/>
                  </a:cubicBezTo>
                  <a:cubicBezTo>
                    <a:pt x="18" y="65"/>
                    <a:pt x="0" y="97"/>
                    <a:pt x="4" y="105"/>
                  </a:cubicBezTo>
                  <a:cubicBezTo>
                    <a:pt x="11" y="117"/>
                    <a:pt x="44" y="106"/>
                    <a:pt x="53" y="105"/>
                  </a:cubicBezTo>
                  <a:cubicBezTo>
                    <a:pt x="71" y="103"/>
                    <a:pt x="91" y="103"/>
                    <a:pt x="108" y="107"/>
                  </a:cubicBezTo>
                  <a:cubicBezTo>
                    <a:pt x="133" y="113"/>
                    <a:pt x="158" y="129"/>
                    <a:pt x="179" y="142"/>
                  </a:cubicBezTo>
                  <a:cubicBezTo>
                    <a:pt x="201" y="155"/>
                    <a:pt x="220" y="180"/>
                    <a:pt x="242" y="190"/>
                  </a:cubicBezTo>
                  <a:cubicBezTo>
                    <a:pt x="233" y="171"/>
                    <a:pt x="209" y="156"/>
                    <a:pt x="194" y="143"/>
                  </a:cubicBezTo>
                  <a:cubicBezTo>
                    <a:pt x="180" y="131"/>
                    <a:pt x="167" y="115"/>
                    <a:pt x="150" y="109"/>
                  </a:cubicBezTo>
                  <a:cubicBezTo>
                    <a:pt x="174" y="112"/>
                    <a:pt x="200" y="105"/>
                    <a:pt x="224" y="105"/>
                  </a:cubicBezTo>
                  <a:cubicBezTo>
                    <a:pt x="245" y="105"/>
                    <a:pt x="263" y="109"/>
                    <a:pt x="283" y="111"/>
                  </a:cubicBezTo>
                  <a:cubicBezTo>
                    <a:pt x="269" y="96"/>
                    <a:pt x="219" y="92"/>
                    <a:pt x="199" y="92"/>
                  </a:cubicBezTo>
                  <a:cubicBezTo>
                    <a:pt x="171" y="93"/>
                    <a:pt x="143" y="100"/>
                    <a:pt x="115" y="90"/>
                  </a:cubicBezTo>
                  <a:cubicBezTo>
                    <a:pt x="93" y="81"/>
                    <a:pt x="74" y="62"/>
                    <a:pt x="58" y="44"/>
                  </a:cubicBezTo>
                  <a:cubicBezTo>
                    <a:pt x="47" y="32"/>
                    <a:pt x="36" y="10"/>
                    <a:pt x="20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7" name="Freeform 1237">
              <a:extLst>
                <a:ext uri="{FF2B5EF4-FFF2-40B4-BE49-F238E27FC236}">
                  <a16:creationId xmlns:a16="http://schemas.microsoft.com/office/drawing/2014/main" id="{FBD4D9E2-1721-4FC3-9F18-AE0336858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1190"/>
              <a:ext cx="53" cy="195"/>
            </a:xfrm>
            <a:custGeom>
              <a:avLst/>
              <a:gdLst>
                <a:gd name="T0" fmla="*/ 7 w 90"/>
                <a:gd name="T1" fmla="*/ 0 h 332"/>
                <a:gd name="T2" fmla="*/ 11 w 90"/>
                <a:gd name="T3" fmla="*/ 41 h 332"/>
                <a:gd name="T4" fmla="*/ 4 w 90"/>
                <a:gd name="T5" fmla="*/ 68 h 332"/>
                <a:gd name="T6" fmla="*/ 16 w 90"/>
                <a:gd name="T7" fmla="*/ 31 h 332"/>
                <a:gd name="T8" fmla="*/ 14 w 90"/>
                <a:gd name="T9" fmla="*/ 13 h 332"/>
                <a:gd name="T10" fmla="*/ 8 w 90"/>
                <a:gd name="T11" fmla="*/ 1 h 3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332">
                  <a:moveTo>
                    <a:pt x="35" y="0"/>
                  </a:moveTo>
                  <a:cubicBezTo>
                    <a:pt x="75" y="58"/>
                    <a:pt x="90" y="136"/>
                    <a:pt x="56" y="199"/>
                  </a:cubicBezTo>
                  <a:cubicBezTo>
                    <a:pt x="35" y="236"/>
                    <a:pt x="0" y="287"/>
                    <a:pt x="21" y="332"/>
                  </a:cubicBezTo>
                  <a:cubicBezTo>
                    <a:pt x="24" y="267"/>
                    <a:pt x="76" y="218"/>
                    <a:pt x="77" y="151"/>
                  </a:cubicBezTo>
                  <a:cubicBezTo>
                    <a:pt x="78" y="124"/>
                    <a:pt x="75" y="91"/>
                    <a:pt x="67" y="65"/>
                  </a:cubicBezTo>
                  <a:cubicBezTo>
                    <a:pt x="61" y="45"/>
                    <a:pt x="47" y="26"/>
                    <a:pt x="4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8" name="Freeform 1238">
              <a:extLst>
                <a:ext uri="{FF2B5EF4-FFF2-40B4-BE49-F238E27FC236}">
                  <a16:creationId xmlns:a16="http://schemas.microsoft.com/office/drawing/2014/main" id="{ACE78622-D492-4784-A297-13DC73259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463"/>
              <a:ext cx="140" cy="96"/>
            </a:xfrm>
            <a:custGeom>
              <a:avLst/>
              <a:gdLst>
                <a:gd name="T0" fmla="*/ 48 w 239"/>
                <a:gd name="T1" fmla="*/ 2 h 164"/>
                <a:gd name="T2" fmla="*/ 37 w 239"/>
                <a:gd name="T3" fmla="*/ 2 h 164"/>
                <a:gd name="T4" fmla="*/ 27 w 239"/>
                <a:gd name="T5" fmla="*/ 13 h 164"/>
                <a:gd name="T6" fmla="*/ 0 w 239"/>
                <a:gd name="T7" fmla="*/ 33 h 164"/>
                <a:gd name="T8" fmla="*/ 29 w 239"/>
                <a:gd name="T9" fmla="*/ 12 h 164"/>
                <a:gd name="T10" fmla="*/ 37 w 239"/>
                <a:gd name="T11" fmla="*/ 4 h 164"/>
                <a:gd name="T12" fmla="*/ 47 w 239"/>
                <a:gd name="T13" fmla="*/ 3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9" h="164">
                  <a:moveTo>
                    <a:pt x="239" y="12"/>
                  </a:moveTo>
                  <a:cubicBezTo>
                    <a:pt x="226" y="0"/>
                    <a:pt x="199" y="2"/>
                    <a:pt x="186" y="9"/>
                  </a:cubicBezTo>
                  <a:cubicBezTo>
                    <a:pt x="163" y="20"/>
                    <a:pt x="149" y="45"/>
                    <a:pt x="134" y="64"/>
                  </a:cubicBezTo>
                  <a:cubicBezTo>
                    <a:pt x="99" y="108"/>
                    <a:pt x="54" y="146"/>
                    <a:pt x="0" y="164"/>
                  </a:cubicBezTo>
                  <a:cubicBezTo>
                    <a:pt x="67" y="149"/>
                    <a:pt x="104" y="113"/>
                    <a:pt x="144" y="62"/>
                  </a:cubicBezTo>
                  <a:cubicBezTo>
                    <a:pt x="156" y="46"/>
                    <a:pt x="167" y="26"/>
                    <a:pt x="184" y="17"/>
                  </a:cubicBezTo>
                  <a:cubicBezTo>
                    <a:pt x="195" y="10"/>
                    <a:pt x="224" y="4"/>
                    <a:pt x="23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9" name="Freeform 1239">
              <a:extLst>
                <a:ext uri="{FF2B5EF4-FFF2-40B4-BE49-F238E27FC236}">
                  <a16:creationId xmlns:a16="http://schemas.microsoft.com/office/drawing/2014/main" id="{CCF3CB79-1023-4AB2-BFE6-716064CE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774"/>
              <a:ext cx="142" cy="42"/>
            </a:xfrm>
            <a:custGeom>
              <a:avLst/>
              <a:gdLst>
                <a:gd name="T0" fmla="*/ 0 w 243"/>
                <a:gd name="T1" fmla="*/ 0 h 73"/>
                <a:gd name="T2" fmla="*/ 9 w 243"/>
                <a:gd name="T3" fmla="*/ 6 h 73"/>
                <a:gd name="T4" fmla="*/ 22 w 243"/>
                <a:gd name="T5" fmla="*/ 9 h 73"/>
                <a:gd name="T6" fmla="*/ 49 w 243"/>
                <a:gd name="T7" fmla="*/ 14 h 73"/>
                <a:gd name="T8" fmla="*/ 32 w 243"/>
                <a:gd name="T9" fmla="*/ 10 h 73"/>
                <a:gd name="T10" fmla="*/ 19 w 243"/>
                <a:gd name="T11" fmla="*/ 10 h 73"/>
                <a:gd name="T12" fmla="*/ 1 w 243"/>
                <a:gd name="T13" fmla="*/ 1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73">
                  <a:moveTo>
                    <a:pt x="0" y="0"/>
                  </a:moveTo>
                  <a:cubicBezTo>
                    <a:pt x="16" y="7"/>
                    <a:pt x="31" y="21"/>
                    <a:pt x="47" y="30"/>
                  </a:cubicBezTo>
                  <a:cubicBezTo>
                    <a:pt x="65" y="40"/>
                    <a:pt x="89" y="47"/>
                    <a:pt x="110" y="49"/>
                  </a:cubicBezTo>
                  <a:cubicBezTo>
                    <a:pt x="158" y="53"/>
                    <a:pt x="202" y="45"/>
                    <a:pt x="243" y="73"/>
                  </a:cubicBezTo>
                  <a:cubicBezTo>
                    <a:pt x="214" y="68"/>
                    <a:pt x="190" y="53"/>
                    <a:pt x="159" y="53"/>
                  </a:cubicBezTo>
                  <a:cubicBezTo>
                    <a:pt x="138" y="53"/>
                    <a:pt x="114" y="58"/>
                    <a:pt x="94" y="55"/>
                  </a:cubicBezTo>
                  <a:cubicBezTo>
                    <a:pt x="66" y="50"/>
                    <a:pt x="21" y="28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0" name="Freeform 1240">
              <a:extLst>
                <a:ext uri="{FF2B5EF4-FFF2-40B4-BE49-F238E27FC236}">
                  <a16:creationId xmlns:a16="http://schemas.microsoft.com/office/drawing/2014/main" id="{BBD72545-AD7D-4F89-96DE-D1BCD9A99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1988"/>
              <a:ext cx="16" cy="167"/>
            </a:xfrm>
            <a:custGeom>
              <a:avLst/>
              <a:gdLst>
                <a:gd name="T0" fmla="*/ 0 w 27"/>
                <a:gd name="T1" fmla="*/ 0 h 286"/>
                <a:gd name="T2" fmla="*/ 3 w 27"/>
                <a:gd name="T3" fmla="*/ 11 h 286"/>
                <a:gd name="T4" fmla="*/ 2 w 27"/>
                <a:gd name="T5" fmla="*/ 26 h 286"/>
                <a:gd name="T6" fmla="*/ 1 w 27"/>
                <a:gd name="T7" fmla="*/ 57 h 286"/>
                <a:gd name="T8" fmla="*/ 3 w 27"/>
                <a:gd name="T9" fmla="*/ 34 h 286"/>
                <a:gd name="T10" fmla="*/ 5 w 27"/>
                <a:gd name="T11" fmla="*/ 17 h 286"/>
                <a:gd name="T12" fmla="*/ 1 w 27"/>
                <a:gd name="T13" fmla="*/ 2 h 2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86">
                  <a:moveTo>
                    <a:pt x="0" y="0"/>
                  </a:moveTo>
                  <a:cubicBezTo>
                    <a:pt x="3" y="17"/>
                    <a:pt x="12" y="33"/>
                    <a:pt x="13" y="53"/>
                  </a:cubicBezTo>
                  <a:cubicBezTo>
                    <a:pt x="15" y="79"/>
                    <a:pt x="13" y="106"/>
                    <a:pt x="10" y="132"/>
                  </a:cubicBezTo>
                  <a:cubicBezTo>
                    <a:pt x="3" y="183"/>
                    <a:pt x="6" y="235"/>
                    <a:pt x="3" y="286"/>
                  </a:cubicBezTo>
                  <a:cubicBezTo>
                    <a:pt x="13" y="248"/>
                    <a:pt x="6" y="207"/>
                    <a:pt x="13" y="169"/>
                  </a:cubicBezTo>
                  <a:cubicBezTo>
                    <a:pt x="18" y="141"/>
                    <a:pt x="27" y="113"/>
                    <a:pt x="25" y="85"/>
                  </a:cubicBezTo>
                  <a:cubicBezTo>
                    <a:pt x="23" y="60"/>
                    <a:pt x="13" y="32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1" name="Freeform 1241">
              <a:extLst>
                <a:ext uri="{FF2B5EF4-FFF2-40B4-BE49-F238E27FC236}">
                  <a16:creationId xmlns:a16="http://schemas.microsoft.com/office/drawing/2014/main" id="{0A8E2D27-9455-4C3D-9DD2-7B466FBC0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787"/>
              <a:ext cx="99" cy="74"/>
            </a:xfrm>
            <a:custGeom>
              <a:avLst/>
              <a:gdLst>
                <a:gd name="T0" fmla="*/ 33 w 169"/>
                <a:gd name="T1" fmla="*/ 0 h 127"/>
                <a:gd name="T2" fmla="*/ 30 w 169"/>
                <a:gd name="T3" fmla="*/ 5 h 127"/>
                <a:gd name="T4" fmla="*/ 21 w 169"/>
                <a:gd name="T5" fmla="*/ 12 h 127"/>
                <a:gd name="T6" fmla="*/ 0 w 169"/>
                <a:gd name="T7" fmla="*/ 25 h 127"/>
                <a:gd name="T8" fmla="*/ 27 w 169"/>
                <a:gd name="T9" fmla="*/ 10 h 127"/>
                <a:gd name="T10" fmla="*/ 33 w 169"/>
                <a:gd name="T11" fmla="*/ 1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9" h="127">
                  <a:moveTo>
                    <a:pt x="164" y="0"/>
                  </a:moveTo>
                  <a:cubicBezTo>
                    <a:pt x="169" y="0"/>
                    <a:pt x="155" y="19"/>
                    <a:pt x="150" y="25"/>
                  </a:cubicBezTo>
                  <a:cubicBezTo>
                    <a:pt x="137" y="41"/>
                    <a:pt x="119" y="48"/>
                    <a:pt x="102" y="58"/>
                  </a:cubicBezTo>
                  <a:cubicBezTo>
                    <a:pt x="69" y="78"/>
                    <a:pt x="25" y="98"/>
                    <a:pt x="0" y="127"/>
                  </a:cubicBezTo>
                  <a:cubicBezTo>
                    <a:pt x="46" y="106"/>
                    <a:pt x="93" y="80"/>
                    <a:pt x="133" y="49"/>
                  </a:cubicBezTo>
                  <a:cubicBezTo>
                    <a:pt x="150" y="35"/>
                    <a:pt x="157" y="23"/>
                    <a:pt x="16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2" name="Freeform 1242">
              <a:extLst>
                <a:ext uri="{FF2B5EF4-FFF2-40B4-BE49-F238E27FC236}">
                  <a16:creationId xmlns:a16="http://schemas.microsoft.com/office/drawing/2014/main" id="{A9C2329F-5C0D-4574-A44E-E14ED3FDC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522"/>
              <a:ext cx="109" cy="16"/>
            </a:xfrm>
            <a:custGeom>
              <a:avLst/>
              <a:gdLst>
                <a:gd name="T0" fmla="*/ 0 w 186"/>
                <a:gd name="T1" fmla="*/ 4 h 27"/>
                <a:gd name="T2" fmla="*/ 21 w 186"/>
                <a:gd name="T3" fmla="*/ 2 h 27"/>
                <a:gd name="T4" fmla="*/ 30 w 186"/>
                <a:gd name="T5" fmla="*/ 4 h 27"/>
                <a:gd name="T6" fmla="*/ 38 w 186"/>
                <a:gd name="T7" fmla="*/ 5 h 27"/>
                <a:gd name="T8" fmla="*/ 17 w 186"/>
                <a:gd name="T9" fmla="*/ 1 h 27"/>
                <a:gd name="T10" fmla="*/ 8 w 186"/>
                <a:gd name="T11" fmla="*/ 1 h 27"/>
                <a:gd name="T12" fmla="*/ 1 w 186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27">
                  <a:moveTo>
                    <a:pt x="0" y="19"/>
                  </a:moveTo>
                  <a:cubicBezTo>
                    <a:pt x="27" y="0"/>
                    <a:pt x="75" y="8"/>
                    <a:pt x="105" y="11"/>
                  </a:cubicBezTo>
                  <a:cubicBezTo>
                    <a:pt x="122" y="13"/>
                    <a:pt x="136" y="16"/>
                    <a:pt x="152" y="18"/>
                  </a:cubicBezTo>
                  <a:cubicBezTo>
                    <a:pt x="164" y="21"/>
                    <a:pt x="174" y="25"/>
                    <a:pt x="186" y="27"/>
                  </a:cubicBezTo>
                  <a:cubicBezTo>
                    <a:pt x="157" y="8"/>
                    <a:pt x="120" y="2"/>
                    <a:pt x="85" y="4"/>
                  </a:cubicBezTo>
                  <a:cubicBezTo>
                    <a:pt x="71" y="4"/>
                    <a:pt x="56" y="1"/>
                    <a:pt x="41" y="4"/>
                  </a:cubicBezTo>
                  <a:cubicBezTo>
                    <a:pt x="28" y="7"/>
                    <a:pt x="15" y="15"/>
                    <a:pt x="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3" name="Freeform 1243">
              <a:extLst>
                <a:ext uri="{FF2B5EF4-FFF2-40B4-BE49-F238E27FC236}">
                  <a16:creationId xmlns:a16="http://schemas.microsoft.com/office/drawing/2014/main" id="{97894506-1294-4922-AC8C-5003B157D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348"/>
              <a:ext cx="17" cy="16"/>
            </a:xfrm>
            <a:custGeom>
              <a:avLst/>
              <a:gdLst>
                <a:gd name="T0" fmla="*/ 6 w 29"/>
                <a:gd name="T1" fmla="*/ 3 h 28"/>
                <a:gd name="T2" fmla="*/ 3 w 29"/>
                <a:gd name="T3" fmla="*/ 5 h 28"/>
                <a:gd name="T4" fmla="*/ 0 w 29"/>
                <a:gd name="T5" fmla="*/ 2 h 28"/>
                <a:gd name="T6" fmla="*/ 3 w 29"/>
                <a:gd name="T7" fmla="*/ 0 h 28"/>
                <a:gd name="T8" fmla="*/ 6 w 29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29" y="15"/>
                  </a:moveTo>
                  <a:cubicBezTo>
                    <a:pt x="28" y="22"/>
                    <a:pt x="22" y="28"/>
                    <a:pt x="14" y="28"/>
                  </a:cubicBezTo>
                  <a:cubicBezTo>
                    <a:pt x="6" y="27"/>
                    <a:pt x="0" y="21"/>
                    <a:pt x="0" y="13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29" y="7"/>
                    <a:pt x="2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4" name="Freeform 1244">
              <a:extLst>
                <a:ext uri="{FF2B5EF4-FFF2-40B4-BE49-F238E27FC236}">
                  <a16:creationId xmlns:a16="http://schemas.microsoft.com/office/drawing/2014/main" id="{E1B36F5C-279D-466A-924C-FDF4F8EB9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375"/>
              <a:ext cx="9" cy="10"/>
            </a:xfrm>
            <a:custGeom>
              <a:avLst/>
              <a:gdLst>
                <a:gd name="T0" fmla="*/ 3 w 16"/>
                <a:gd name="T1" fmla="*/ 2 h 16"/>
                <a:gd name="T2" fmla="*/ 2 w 16"/>
                <a:gd name="T3" fmla="*/ 4 h 16"/>
                <a:gd name="T4" fmla="*/ 0 w 16"/>
                <a:gd name="T5" fmla="*/ 2 h 16"/>
                <a:gd name="T6" fmla="*/ 2 w 16"/>
                <a:gd name="T7" fmla="*/ 0 h 16"/>
                <a:gd name="T8" fmla="*/ 3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3"/>
                    <a:pt x="12" y="16"/>
                    <a:pt x="8" y="16"/>
                  </a:cubicBezTo>
                  <a:cubicBezTo>
                    <a:pt x="3" y="16"/>
                    <a:pt x="0" y="12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5" name="Freeform 1245">
              <a:extLst>
                <a:ext uri="{FF2B5EF4-FFF2-40B4-BE49-F238E27FC236}">
                  <a16:creationId xmlns:a16="http://schemas.microsoft.com/office/drawing/2014/main" id="{6ED1DDEC-71C6-45C2-9903-46E46C0E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1390"/>
              <a:ext cx="6" cy="6"/>
            </a:xfrm>
            <a:custGeom>
              <a:avLst/>
              <a:gdLst>
                <a:gd name="T0" fmla="*/ 2 w 10"/>
                <a:gd name="T1" fmla="*/ 1 h 9"/>
                <a:gd name="T2" fmla="*/ 1 w 10"/>
                <a:gd name="T3" fmla="*/ 3 h 9"/>
                <a:gd name="T4" fmla="*/ 1 w 10"/>
                <a:gd name="T5" fmla="*/ 1 h 9"/>
                <a:gd name="T6" fmla="*/ 1 w 10"/>
                <a:gd name="T7" fmla="*/ 0 h 9"/>
                <a:gd name="T8" fmla="*/ 2 w 10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10" y="7"/>
                    <a:pt x="8" y="9"/>
                    <a:pt x="5" y="9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6" name="Freeform 1246">
              <a:extLst>
                <a:ext uri="{FF2B5EF4-FFF2-40B4-BE49-F238E27FC236}">
                  <a16:creationId xmlns:a16="http://schemas.microsoft.com/office/drawing/2014/main" id="{85864EDA-1598-4984-82A7-9C1799089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521"/>
              <a:ext cx="12" cy="10"/>
            </a:xfrm>
            <a:custGeom>
              <a:avLst/>
              <a:gdLst>
                <a:gd name="T0" fmla="*/ 4 w 19"/>
                <a:gd name="T1" fmla="*/ 2 h 18"/>
                <a:gd name="T2" fmla="*/ 3 w 19"/>
                <a:gd name="T3" fmla="*/ 3 h 18"/>
                <a:gd name="T4" fmla="*/ 1 w 19"/>
                <a:gd name="T5" fmla="*/ 2 h 18"/>
                <a:gd name="T6" fmla="*/ 3 w 19"/>
                <a:gd name="T7" fmla="*/ 1 h 18"/>
                <a:gd name="T8" fmla="*/ 4 w 19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8" y="9"/>
                  </a:moveTo>
                  <a:cubicBezTo>
                    <a:pt x="18" y="14"/>
                    <a:pt x="14" y="18"/>
                    <a:pt x="9" y="17"/>
                  </a:cubicBezTo>
                  <a:cubicBezTo>
                    <a:pt x="4" y="17"/>
                    <a:pt x="0" y="13"/>
                    <a:pt x="1" y="9"/>
                  </a:cubicBezTo>
                  <a:cubicBezTo>
                    <a:pt x="1" y="4"/>
                    <a:pt x="5" y="0"/>
                    <a:pt x="10" y="1"/>
                  </a:cubicBezTo>
                  <a:cubicBezTo>
                    <a:pt x="15" y="1"/>
                    <a:pt x="19" y="5"/>
                    <a:pt x="1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7" name="Freeform 1247">
              <a:extLst>
                <a:ext uri="{FF2B5EF4-FFF2-40B4-BE49-F238E27FC236}">
                  <a16:creationId xmlns:a16="http://schemas.microsoft.com/office/drawing/2014/main" id="{81685E77-3178-451F-8D44-D35B1D574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528"/>
              <a:ext cx="7" cy="7"/>
            </a:xfrm>
            <a:custGeom>
              <a:avLst/>
              <a:gdLst>
                <a:gd name="T0" fmla="*/ 2 w 12"/>
                <a:gd name="T1" fmla="*/ 2 h 11"/>
                <a:gd name="T2" fmla="*/ 1 w 12"/>
                <a:gd name="T3" fmla="*/ 3 h 11"/>
                <a:gd name="T4" fmla="*/ 0 w 12"/>
                <a:gd name="T5" fmla="*/ 2 h 11"/>
                <a:gd name="T6" fmla="*/ 1 w 12"/>
                <a:gd name="T7" fmla="*/ 1 h 11"/>
                <a:gd name="T8" fmla="*/ 2 w 12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3"/>
                    <a:pt x="3" y="0"/>
                    <a:pt x="6" y="1"/>
                  </a:cubicBezTo>
                  <a:cubicBezTo>
                    <a:pt x="10" y="1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8" name="Freeform 1248">
              <a:extLst>
                <a:ext uri="{FF2B5EF4-FFF2-40B4-BE49-F238E27FC236}">
                  <a16:creationId xmlns:a16="http://schemas.microsoft.com/office/drawing/2014/main" id="{89224E5C-7FB0-4FC1-BEEB-CFE9EEC46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529"/>
              <a:ext cx="4" cy="3"/>
            </a:xfrm>
            <a:custGeom>
              <a:avLst/>
              <a:gdLst>
                <a:gd name="T0" fmla="*/ 1 w 7"/>
                <a:gd name="T1" fmla="*/ 1 h 5"/>
                <a:gd name="T2" fmla="*/ 1 w 7"/>
                <a:gd name="T3" fmla="*/ 1 h 5"/>
                <a:gd name="T4" fmla="*/ 0 w 7"/>
                <a:gd name="T5" fmla="*/ 1 h 5"/>
                <a:gd name="T6" fmla="*/ 1 w 7"/>
                <a:gd name="T7" fmla="*/ 0 h 5"/>
                <a:gd name="T8" fmla="*/ 1 w 7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4"/>
                    <a:pt x="5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9" name="Freeform 1249">
              <a:extLst>
                <a:ext uri="{FF2B5EF4-FFF2-40B4-BE49-F238E27FC236}">
                  <a16:creationId xmlns:a16="http://schemas.microsoft.com/office/drawing/2014/main" id="{F4EC5E99-F957-4403-AC4D-04B468ADE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1799"/>
              <a:ext cx="8" cy="7"/>
            </a:xfrm>
            <a:custGeom>
              <a:avLst/>
              <a:gdLst>
                <a:gd name="T0" fmla="*/ 3 w 13"/>
                <a:gd name="T1" fmla="*/ 1 h 12"/>
                <a:gd name="T2" fmla="*/ 1 w 13"/>
                <a:gd name="T3" fmla="*/ 2 h 12"/>
                <a:gd name="T4" fmla="*/ 0 w 13"/>
                <a:gd name="T5" fmla="*/ 1 h 12"/>
                <a:gd name="T6" fmla="*/ 1 w 13"/>
                <a:gd name="T7" fmla="*/ 0 h 12"/>
                <a:gd name="T8" fmla="*/ 3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10"/>
                    <a:pt x="10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0" name="Freeform 1250">
              <a:extLst>
                <a:ext uri="{FF2B5EF4-FFF2-40B4-BE49-F238E27FC236}">
                  <a16:creationId xmlns:a16="http://schemas.microsoft.com/office/drawing/2014/main" id="{9B195832-C178-4366-8421-FD677B64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792"/>
              <a:ext cx="6" cy="5"/>
            </a:xfrm>
            <a:custGeom>
              <a:avLst/>
              <a:gdLst>
                <a:gd name="T0" fmla="*/ 3 w 9"/>
                <a:gd name="T1" fmla="*/ 1 h 8"/>
                <a:gd name="T2" fmla="*/ 1 w 9"/>
                <a:gd name="T3" fmla="*/ 2 h 8"/>
                <a:gd name="T4" fmla="*/ 0 w 9"/>
                <a:gd name="T5" fmla="*/ 1 h 8"/>
                <a:gd name="T6" fmla="*/ 1 w 9"/>
                <a:gd name="T7" fmla="*/ 0 h 8"/>
                <a:gd name="T8" fmla="*/ 3 w 9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6"/>
                    <a:pt x="7" y="8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1" name="Freeform 1251">
              <a:extLst>
                <a:ext uri="{FF2B5EF4-FFF2-40B4-BE49-F238E27FC236}">
                  <a16:creationId xmlns:a16="http://schemas.microsoft.com/office/drawing/2014/main" id="{43AF8954-4B4A-41AA-BF8B-5308BCA85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010"/>
              <a:ext cx="9" cy="8"/>
            </a:xfrm>
            <a:custGeom>
              <a:avLst/>
              <a:gdLst>
                <a:gd name="T0" fmla="*/ 3 w 16"/>
                <a:gd name="T1" fmla="*/ 1 h 14"/>
                <a:gd name="T2" fmla="*/ 1 w 16"/>
                <a:gd name="T3" fmla="*/ 3 h 14"/>
                <a:gd name="T4" fmla="*/ 0 w 16"/>
                <a:gd name="T5" fmla="*/ 1 h 14"/>
                <a:gd name="T6" fmla="*/ 2 w 16"/>
                <a:gd name="T7" fmla="*/ 0 h 14"/>
                <a:gd name="T8" fmla="*/ 3 w 16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7"/>
                  </a:moveTo>
                  <a:cubicBezTo>
                    <a:pt x="15" y="11"/>
                    <a:pt x="12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4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2" name="Freeform 1252">
              <a:extLst>
                <a:ext uri="{FF2B5EF4-FFF2-40B4-BE49-F238E27FC236}">
                  <a16:creationId xmlns:a16="http://schemas.microsoft.com/office/drawing/2014/main" id="{BBA0F549-A45D-45EE-8C79-CFC9EB9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999"/>
              <a:ext cx="8" cy="7"/>
            </a:xfrm>
            <a:custGeom>
              <a:avLst/>
              <a:gdLst>
                <a:gd name="T0" fmla="*/ 3 w 13"/>
                <a:gd name="T1" fmla="*/ 1 h 13"/>
                <a:gd name="T2" fmla="*/ 1 w 13"/>
                <a:gd name="T3" fmla="*/ 2 h 13"/>
                <a:gd name="T4" fmla="*/ 1 w 13"/>
                <a:gd name="T5" fmla="*/ 1 h 13"/>
                <a:gd name="T6" fmla="*/ 1 w 13"/>
                <a:gd name="T7" fmla="*/ 0 h 13"/>
                <a:gd name="T8" fmla="*/ 3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1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3" name="Freeform 1253">
              <a:extLst>
                <a:ext uri="{FF2B5EF4-FFF2-40B4-BE49-F238E27FC236}">
                  <a16:creationId xmlns:a16="http://schemas.microsoft.com/office/drawing/2014/main" id="{39BFB519-DFE2-493A-8820-DBDAB8E1C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1777"/>
              <a:ext cx="9" cy="8"/>
            </a:xfrm>
            <a:custGeom>
              <a:avLst/>
              <a:gdLst>
                <a:gd name="T0" fmla="*/ 3 w 15"/>
                <a:gd name="T1" fmla="*/ 1 h 15"/>
                <a:gd name="T2" fmla="*/ 1 w 15"/>
                <a:gd name="T3" fmla="*/ 2 h 15"/>
                <a:gd name="T4" fmla="*/ 1 w 15"/>
                <a:gd name="T5" fmla="*/ 1 h 15"/>
                <a:gd name="T6" fmla="*/ 2 w 15"/>
                <a:gd name="T7" fmla="*/ 0 h 15"/>
                <a:gd name="T8" fmla="*/ 3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4" name="Freeform 1254">
              <a:extLst>
                <a:ext uri="{FF2B5EF4-FFF2-40B4-BE49-F238E27FC236}">
                  <a16:creationId xmlns:a16="http://schemas.microsoft.com/office/drawing/2014/main" id="{1883FB0F-127F-42B8-B67B-7DDFA2657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774"/>
              <a:ext cx="6" cy="6"/>
            </a:xfrm>
            <a:custGeom>
              <a:avLst/>
              <a:gdLst>
                <a:gd name="T0" fmla="*/ 2 w 11"/>
                <a:gd name="T1" fmla="*/ 1 h 11"/>
                <a:gd name="T2" fmla="*/ 1 w 11"/>
                <a:gd name="T3" fmla="*/ 2 h 11"/>
                <a:gd name="T4" fmla="*/ 0 w 11"/>
                <a:gd name="T5" fmla="*/ 1 h 11"/>
                <a:gd name="T6" fmla="*/ 1 w 11"/>
                <a:gd name="T7" fmla="*/ 0 h 11"/>
                <a:gd name="T8" fmla="*/ 2 w 11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1" y="8"/>
                    <a:pt x="8" y="11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5" name="Freeform 1255">
              <a:extLst>
                <a:ext uri="{FF2B5EF4-FFF2-40B4-BE49-F238E27FC236}">
                  <a16:creationId xmlns:a16="http://schemas.microsoft.com/office/drawing/2014/main" id="{CE0284AA-CF2E-4239-96A1-2427821D7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547"/>
              <a:ext cx="8" cy="8"/>
            </a:xfrm>
            <a:custGeom>
              <a:avLst/>
              <a:gdLst>
                <a:gd name="T0" fmla="*/ 3 w 13"/>
                <a:gd name="T1" fmla="*/ 1 h 13"/>
                <a:gd name="T2" fmla="*/ 1 w 13"/>
                <a:gd name="T3" fmla="*/ 3 h 13"/>
                <a:gd name="T4" fmla="*/ 1 w 13"/>
                <a:gd name="T5" fmla="*/ 1 h 13"/>
                <a:gd name="T6" fmla="*/ 1 w 13"/>
                <a:gd name="T7" fmla="*/ 0 h 13"/>
                <a:gd name="T8" fmla="*/ 3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6" name="Freeform 1256">
              <a:extLst>
                <a:ext uri="{FF2B5EF4-FFF2-40B4-BE49-F238E27FC236}">
                  <a16:creationId xmlns:a16="http://schemas.microsoft.com/office/drawing/2014/main" id="{7ABC10BC-C263-4AD8-B46E-904031CC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555"/>
              <a:ext cx="5" cy="4"/>
            </a:xfrm>
            <a:custGeom>
              <a:avLst/>
              <a:gdLst>
                <a:gd name="T0" fmla="*/ 2 w 9"/>
                <a:gd name="T1" fmla="*/ 1 h 6"/>
                <a:gd name="T2" fmla="*/ 1 w 9"/>
                <a:gd name="T3" fmla="*/ 2 h 6"/>
                <a:gd name="T4" fmla="*/ 0 w 9"/>
                <a:gd name="T5" fmla="*/ 1 h 6"/>
                <a:gd name="T6" fmla="*/ 1 w 9"/>
                <a:gd name="T7" fmla="*/ 0 h 6"/>
                <a:gd name="T8" fmla="*/ 2 w 9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3"/>
                  </a:moveTo>
                  <a:cubicBezTo>
                    <a:pt x="9" y="5"/>
                    <a:pt x="7" y="6"/>
                    <a:pt x="5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2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7" name="Freeform 1257">
              <a:extLst>
                <a:ext uri="{FF2B5EF4-FFF2-40B4-BE49-F238E27FC236}">
                  <a16:creationId xmlns:a16="http://schemas.microsoft.com/office/drawing/2014/main" id="{DD192BB2-2B22-4DC5-BF68-D316BE466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1466"/>
              <a:ext cx="8" cy="8"/>
            </a:xfrm>
            <a:custGeom>
              <a:avLst/>
              <a:gdLst>
                <a:gd name="T0" fmla="*/ 2 w 14"/>
                <a:gd name="T1" fmla="*/ 1 h 14"/>
                <a:gd name="T2" fmla="*/ 1 w 14"/>
                <a:gd name="T3" fmla="*/ 2 h 14"/>
                <a:gd name="T4" fmla="*/ 0 w 14"/>
                <a:gd name="T5" fmla="*/ 1 h 14"/>
                <a:gd name="T6" fmla="*/ 1 w 14"/>
                <a:gd name="T7" fmla="*/ 0 h 14"/>
                <a:gd name="T8" fmla="*/ 2 w 1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7"/>
                  </a:moveTo>
                  <a:cubicBezTo>
                    <a:pt x="13" y="11"/>
                    <a:pt x="10" y="14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1"/>
                    <a:pt x="14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8" name="Freeform 1258">
              <a:extLst>
                <a:ext uri="{FF2B5EF4-FFF2-40B4-BE49-F238E27FC236}">
                  <a16:creationId xmlns:a16="http://schemas.microsoft.com/office/drawing/2014/main" id="{B21A477F-1EB9-455B-AB74-ABC0E7422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258"/>
              <a:ext cx="8" cy="7"/>
            </a:xfrm>
            <a:custGeom>
              <a:avLst/>
              <a:gdLst>
                <a:gd name="T0" fmla="*/ 2 w 14"/>
                <a:gd name="T1" fmla="*/ 1 h 13"/>
                <a:gd name="T2" fmla="*/ 2 w 14"/>
                <a:gd name="T3" fmla="*/ 2 h 13"/>
                <a:gd name="T4" fmla="*/ 1 w 14"/>
                <a:gd name="T5" fmla="*/ 1 h 13"/>
                <a:gd name="T6" fmla="*/ 1 w 14"/>
                <a:gd name="T7" fmla="*/ 1 h 13"/>
                <a:gd name="T8" fmla="*/ 2 w 14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9"/>
                    <a:pt x="12" y="12"/>
                    <a:pt x="8" y="13"/>
                  </a:cubicBezTo>
                  <a:cubicBezTo>
                    <a:pt x="5" y="13"/>
                    <a:pt x="2" y="11"/>
                    <a:pt x="1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9" name="Freeform 1259">
              <a:extLst>
                <a:ext uri="{FF2B5EF4-FFF2-40B4-BE49-F238E27FC236}">
                  <a16:creationId xmlns:a16="http://schemas.microsoft.com/office/drawing/2014/main" id="{060CFBE4-0719-4F0F-B50B-36D5ED3E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271"/>
              <a:ext cx="5" cy="4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1 h 8"/>
                <a:gd name="T4" fmla="*/ 1 w 8"/>
                <a:gd name="T5" fmla="*/ 1 h 8"/>
                <a:gd name="T6" fmla="*/ 1 w 8"/>
                <a:gd name="T7" fmla="*/ 0 h 8"/>
                <a:gd name="T8" fmla="*/ 2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0" name="Freeform 1260">
              <a:extLst>
                <a:ext uri="{FF2B5EF4-FFF2-40B4-BE49-F238E27FC236}">
                  <a16:creationId xmlns:a16="http://schemas.microsoft.com/office/drawing/2014/main" id="{63A8C43D-11A1-4281-9302-B7BF6A56C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191"/>
              <a:ext cx="139" cy="203"/>
            </a:xfrm>
            <a:custGeom>
              <a:avLst/>
              <a:gdLst>
                <a:gd name="T0" fmla="*/ 45 w 238"/>
                <a:gd name="T1" fmla="*/ 46 h 348"/>
                <a:gd name="T2" fmla="*/ 33 w 238"/>
                <a:gd name="T3" fmla="*/ 66 h 348"/>
                <a:gd name="T4" fmla="*/ 27 w 238"/>
                <a:gd name="T5" fmla="*/ 68 h 348"/>
                <a:gd name="T6" fmla="*/ 8 w 238"/>
                <a:gd name="T7" fmla="*/ 54 h 348"/>
                <a:gd name="T8" fmla="*/ 2 w 238"/>
                <a:gd name="T9" fmla="*/ 26 h 348"/>
                <a:gd name="T10" fmla="*/ 13 w 238"/>
                <a:gd name="T11" fmla="*/ 3 h 348"/>
                <a:gd name="T12" fmla="*/ 20 w 238"/>
                <a:gd name="T13" fmla="*/ 2 h 348"/>
                <a:gd name="T14" fmla="*/ 39 w 238"/>
                <a:gd name="T15" fmla="*/ 18 h 348"/>
                <a:gd name="T16" fmla="*/ 45 w 238"/>
                <a:gd name="T17" fmla="*/ 4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" h="348">
                  <a:moveTo>
                    <a:pt x="226" y="231"/>
                  </a:moveTo>
                  <a:cubicBezTo>
                    <a:pt x="238" y="284"/>
                    <a:pt x="210" y="324"/>
                    <a:pt x="167" y="332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93" y="348"/>
                    <a:pt x="52" y="323"/>
                    <a:pt x="41" y="270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0" y="76"/>
                    <a:pt x="26" y="25"/>
                    <a:pt x="69" y="16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2" y="0"/>
                    <a:pt x="186" y="37"/>
                    <a:pt x="197" y="90"/>
                  </a:cubicBezTo>
                  <a:lnTo>
                    <a:pt x="226" y="23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1" name="Freeform 1261">
              <a:extLst>
                <a:ext uri="{FF2B5EF4-FFF2-40B4-BE49-F238E27FC236}">
                  <a16:creationId xmlns:a16="http://schemas.microsoft.com/office/drawing/2014/main" id="{7C2EC245-73B9-4FF7-BD79-FFB4B560B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2195"/>
              <a:ext cx="113" cy="160"/>
            </a:xfrm>
            <a:custGeom>
              <a:avLst/>
              <a:gdLst>
                <a:gd name="T0" fmla="*/ 39 w 193"/>
                <a:gd name="T1" fmla="*/ 53 h 274"/>
                <a:gd name="T2" fmla="*/ 37 w 193"/>
                <a:gd name="T3" fmla="*/ 46 h 274"/>
                <a:gd name="T4" fmla="*/ 31 w 193"/>
                <a:gd name="T5" fmla="*/ 18 h 274"/>
                <a:gd name="T6" fmla="*/ 11 w 193"/>
                <a:gd name="T7" fmla="*/ 2 h 274"/>
                <a:gd name="T8" fmla="*/ 5 w 193"/>
                <a:gd name="T9" fmla="*/ 3 h 274"/>
                <a:gd name="T10" fmla="*/ 2 w 193"/>
                <a:gd name="T11" fmla="*/ 15 h 274"/>
                <a:gd name="T12" fmla="*/ 9 w 193"/>
                <a:gd name="T13" fmla="*/ 46 h 274"/>
                <a:gd name="T14" fmla="*/ 18 w 193"/>
                <a:gd name="T15" fmla="*/ 54 h 274"/>
                <a:gd name="T16" fmla="*/ 39 w 193"/>
                <a:gd name="T17" fmla="*/ 53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74">
                  <a:moveTo>
                    <a:pt x="191" y="265"/>
                  </a:moveTo>
                  <a:cubicBezTo>
                    <a:pt x="193" y="251"/>
                    <a:pt x="185" y="245"/>
                    <a:pt x="182" y="23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41" y="36"/>
                    <a:pt x="98" y="0"/>
                    <a:pt x="55" y="9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0" y="21"/>
                    <a:pt x="11" y="74"/>
                  </a:cubicBezTo>
                  <a:cubicBezTo>
                    <a:pt x="22" y="128"/>
                    <a:pt x="43" y="231"/>
                    <a:pt x="43" y="231"/>
                  </a:cubicBezTo>
                  <a:cubicBezTo>
                    <a:pt x="43" y="231"/>
                    <a:pt x="48" y="271"/>
                    <a:pt x="91" y="272"/>
                  </a:cubicBezTo>
                  <a:cubicBezTo>
                    <a:pt x="134" y="274"/>
                    <a:pt x="177" y="244"/>
                    <a:pt x="191" y="26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2" name="Freeform 1262">
              <a:extLst>
                <a:ext uri="{FF2B5EF4-FFF2-40B4-BE49-F238E27FC236}">
                  <a16:creationId xmlns:a16="http://schemas.microsoft.com/office/drawing/2014/main" id="{5A3FFFFB-0A78-4B97-B212-648AD0B6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191"/>
              <a:ext cx="109" cy="160"/>
            </a:xfrm>
            <a:custGeom>
              <a:avLst/>
              <a:gdLst>
                <a:gd name="T0" fmla="*/ 37 w 186"/>
                <a:gd name="T1" fmla="*/ 54 h 274"/>
                <a:gd name="T2" fmla="*/ 37 w 186"/>
                <a:gd name="T3" fmla="*/ 46 h 274"/>
                <a:gd name="T4" fmla="*/ 31 w 186"/>
                <a:gd name="T5" fmla="*/ 18 h 274"/>
                <a:gd name="T6" fmla="*/ 11 w 186"/>
                <a:gd name="T7" fmla="*/ 2 h 274"/>
                <a:gd name="T8" fmla="*/ 5 w 186"/>
                <a:gd name="T9" fmla="*/ 3 h 274"/>
                <a:gd name="T10" fmla="*/ 2 w 186"/>
                <a:gd name="T11" fmla="*/ 15 h 274"/>
                <a:gd name="T12" fmla="*/ 9 w 186"/>
                <a:gd name="T13" fmla="*/ 46 h 274"/>
                <a:gd name="T14" fmla="*/ 19 w 186"/>
                <a:gd name="T15" fmla="*/ 54 h 274"/>
                <a:gd name="T16" fmla="*/ 37 w 186"/>
                <a:gd name="T17" fmla="*/ 5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274">
                  <a:moveTo>
                    <a:pt x="184" y="273"/>
                  </a:moveTo>
                  <a:cubicBezTo>
                    <a:pt x="186" y="259"/>
                    <a:pt x="186" y="245"/>
                    <a:pt x="183" y="23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42" y="36"/>
                    <a:pt x="98" y="0"/>
                    <a:pt x="55" y="9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0" y="21"/>
                    <a:pt x="12" y="74"/>
                  </a:cubicBezTo>
                  <a:cubicBezTo>
                    <a:pt x="23" y="128"/>
                    <a:pt x="44" y="231"/>
                    <a:pt x="44" y="231"/>
                  </a:cubicBezTo>
                  <a:cubicBezTo>
                    <a:pt x="44" y="231"/>
                    <a:pt x="49" y="271"/>
                    <a:pt x="92" y="272"/>
                  </a:cubicBezTo>
                  <a:cubicBezTo>
                    <a:pt x="135" y="274"/>
                    <a:pt x="170" y="252"/>
                    <a:pt x="184" y="27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3" name="Freeform 1263">
              <a:extLst>
                <a:ext uri="{FF2B5EF4-FFF2-40B4-BE49-F238E27FC236}">
                  <a16:creationId xmlns:a16="http://schemas.microsoft.com/office/drawing/2014/main" id="{E1A29C14-A0E8-4A8B-98F9-7960B136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356"/>
              <a:ext cx="78" cy="35"/>
            </a:xfrm>
            <a:custGeom>
              <a:avLst/>
              <a:gdLst>
                <a:gd name="T0" fmla="*/ 27 w 132"/>
                <a:gd name="T1" fmla="*/ 3 h 59"/>
                <a:gd name="T2" fmla="*/ 15 w 132"/>
                <a:gd name="T3" fmla="*/ 11 h 59"/>
                <a:gd name="T4" fmla="*/ 1 w 132"/>
                <a:gd name="T5" fmla="*/ 9 h 59"/>
                <a:gd name="T6" fmla="*/ 13 w 132"/>
                <a:gd name="T7" fmla="*/ 2 h 59"/>
                <a:gd name="T8" fmla="*/ 27 w 132"/>
                <a:gd name="T9" fmla="*/ 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129" y="16"/>
                  </a:moveTo>
                  <a:cubicBezTo>
                    <a:pt x="132" y="28"/>
                    <a:pt x="106" y="44"/>
                    <a:pt x="71" y="52"/>
                  </a:cubicBezTo>
                  <a:cubicBezTo>
                    <a:pt x="36" y="59"/>
                    <a:pt x="5" y="55"/>
                    <a:pt x="3" y="43"/>
                  </a:cubicBezTo>
                  <a:cubicBezTo>
                    <a:pt x="0" y="31"/>
                    <a:pt x="27" y="15"/>
                    <a:pt x="62" y="8"/>
                  </a:cubicBezTo>
                  <a:cubicBezTo>
                    <a:pt x="97" y="0"/>
                    <a:pt x="127" y="4"/>
                    <a:pt x="129" y="1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4" name="Freeform 1264">
              <a:extLst>
                <a:ext uri="{FF2B5EF4-FFF2-40B4-BE49-F238E27FC236}">
                  <a16:creationId xmlns:a16="http://schemas.microsoft.com/office/drawing/2014/main" id="{D67E0DBE-D94A-4364-A00F-6258D5505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2358"/>
              <a:ext cx="63" cy="22"/>
            </a:xfrm>
            <a:custGeom>
              <a:avLst/>
              <a:gdLst>
                <a:gd name="T0" fmla="*/ 8 w 107"/>
                <a:gd name="T1" fmla="*/ 7 h 39"/>
                <a:gd name="T2" fmla="*/ 22 w 107"/>
                <a:gd name="T3" fmla="*/ 0 h 39"/>
                <a:gd name="T4" fmla="*/ 8 w 107"/>
                <a:gd name="T5" fmla="*/ 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9">
                  <a:moveTo>
                    <a:pt x="40" y="39"/>
                  </a:moveTo>
                  <a:cubicBezTo>
                    <a:pt x="40" y="39"/>
                    <a:pt x="35" y="16"/>
                    <a:pt x="107" y="0"/>
                  </a:cubicBezTo>
                  <a:cubicBezTo>
                    <a:pt x="107" y="0"/>
                    <a:pt x="0" y="14"/>
                    <a:pt x="40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5" name="Freeform 1265">
              <a:extLst>
                <a:ext uri="{FF2B5EF4-FFF2-40B4-BE49-F238E27FC236}">
                  <a16:creationId xmlns:a16="http://schemas.microsoft.com/office/drawing/2014/main" id="{739172F9-D76D-4FF9-95CF-05A0DEA95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363"/>
              <a:ext cx="39" cy="24"/>
            </a:xfrm>
            <a:custGeom>
              <a:avLst/>
              <a:gdLst>
                <a:gd name="T0" fmla="*/ 8 w 66"/>
                <a:gd name="T1" fmla="*/ 8 h 41"/>
                <a:gd name="T2" fmla="*/ 14 w 66"/>
                <a:gd name="T3" fmla="*/ 0 h 41"/>
                <a:gd name="T4" fmla="*/ 8 w 66"/>
                <a:gd name="T5" fmla="*/ 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1">
                  <a:moveTo>
                    <a:pt x="40" y="41"/>
                  </a:moveTo>
                  <a:cubicBezTo>
                    <a:pt x="40" y="41"/>
                    <a:pt x="9" y="20"/>
                    <a:pt x="66" y="0"/>
                  </a:cubicBezTo>
                  <a:cubicBezTo>
                    <a:pt x="66" y="0"/>
                    <a:pt x="0" y="16"/>
                    <a:pt x="4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6" name="Freeform 1266">
              <a:extLst>
                <a:ext uri="{FF2B5EF4-FFF2-40B4-BE49-F238E27FC236}">
                  <a16:creationId xmlns:a16="http://schemas.microsoft.com/office/drawing/2014/main" id="{D2E6D266-9573-42C4-B1E1-AA236E3E9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283"/>
              <a:ext cx="42" cy="68"/>
            </a:xfrm>
            <a:custGeom>
              <a:avLst/>
              <a:gdLst>
                <a:gd name="T0" fmla="*/ 0 w 71"/>
                <a:gd name="T1" fmla="*/ 0 h 116"/>
                <a:gd name="T2" fmla="*/ 4 w 71"/>
                <a:gd name="T3" fmla="*/ 15 h 116"/>
                <a:gd name="T4" fmla="*/ 15 w 71"/>
                <a:gd name="T5" fmla="*/ 23 h 116"/>
                <a:gd name="T6" fmla="*/ 5 w 71"/>
                <a:gd name="T7" fmla="*/ 15 h 116"/>
                <a:gd name="T8" fmla="*/ 0 w 71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16">
                  <a:moveTo>
                    <a:pt x="0" y="0"/>
                  </a:moveTo>
                  <a:cubicBezTo>
                    <a:pt x="1" y="2"/>
                    <a:pt x="17" y="76"/>
                    <a:pt x="17" y="76"/>
                  </a:cubicBezTo>
                  <a:cubicBezTo>
                    <a:pt x="17" y="76"/>
                    <a:pt x="24" y="116"/>
                    <a:pt x="71" y="112"/>
                  </a:cubicBezTo>
                  <a:cubicBezTo>
                    <a:pt x="71" y="112"/>
                    <a:pt x="31" y="109"/>
                    <a:pt x="24" y="72"/>
                  </a:cubicBezTo>
                  <a:cubicBezTo>
                    <a:pt x="18" y="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7" name="Freeform 1267">
              <a:extLst>
                <a:ext uri="{FF2B5EF4-FFF2-40B4-BE49-F238E27FC236}">
                  <a16:creationId xmlns:a16="http://schemas.microsoft.com/office/drawing/2014/main" id="{3FA15186-B8DD-4555-95E5-C3555839F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318"/>
              <a:ext cx="29" cy="31"/>
            </a:xfrm>
            <a:custGeom>
              <a:avLst/>
              <a:gdLst>
                <a:gd name="T0" fmla="*/ 0 w 48"/>
                <a:gd name="T1" fmla="*/ 0 h 54"/>
                <a:gd name="T2" fmla="*/ 5 w 48"/>
                <a:gd name="T3" fmla="*/ 8 h 54"/>
                <a:gd name="T4" fmla="*/ 11 w 48"/>
                <a:gd name="T5" fmla="*/ 10 h 54"/>
                <a:gd name="T6" fmla="*/ 0 w 48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4">
                  <a:moveTo>
                    <a:pt x="0" y="0"/>
                  </a:moveTo>
                  <a:cubicBezTo>
                    <a:pt x="0" y="0"/>
                    <a:pt x="2" y="32"/>
                    <a:pt x="22" y="43"/>
                  </a:cubicBezTo>
                  <a:cubicBezTo>
                    <a:pt x="41" y="54"/>
                    <a:pt x="48" y="52"/>
                    <a:pt x="48" y="52"/>
                  </a:cubicBezTo>
                  <a:cubicBezTo>
                    <a:pt x="48" y="52"/>
                    <a:pt x="7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8" name="Freeform 1268">
              <a:extLst>
                <a:ext uri="{FF2B5EF4-FFF2-40B4-BE49-F238E27FC236}">
                  <a16:creationId xmlns:a16="http://schemas.microsoft.com/office/drawing/2014/main" id="{70F92E1B-513A-47C5-830F-CBB8BCFBA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2199"/>
              <a:ext cx="22" cy="65"/>
            </a:xfrm>
            <a:custGeom>
              <a:avLst/>
              <a:gdLst>
                <a:gd name="T0" fmla="*/ 7 w 37"/>
                <a:gd name="T1" fmla="*/ 0 h 111"/>
                <a:gd name="T2" fmla="*/ 0 w 37"/>
                <a:gd name="T3" fmla="*/ 7 h 111"/>
                <a:gd name="T4" fmla="*/ 1 w 37"/>
                <a:gd name="T5" fmla="*/ 13 h 111"/>
                <a:gd name="T6" fmla="*/ 4 w 37"/>
                <a:gd name="T7" fmla="*/ 22 h 111"/>
                <a:gd name="T8" fmla="*/ 2 w 37"/>
                <a:gd name="T9" fmla="*/ 13 h 111"/>
                <a:gd name="T10" fmla="*/ 4 w 37"/>
                <a:gd name="T11" fmla="*/ 6 h 111"/>
                <a:gd name="T12" fmla="*/ 8 w 37"/>
                <a:gd name="T13" fmla="*/ 1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11">
                  <a:moveTo>
                    <a:pt x="35" y="0"/>
                  </a:moveTo>
                  <a:cubicBezTo>
                    <a:pt x="14" y="1"/>
                    <a:pt x="1" y="13"/>
                    <a:pt x="0" y="34"/>
                  </a:cubicBezTo>
                  <a:cubicBezTo>
                    <a:pt x="0" y="45"/>
                    <a:pt x="1" y="55"/>
                    <a:pt x="4" y="66"/>
                  </a:cubicBezTo>
                  <a:cubicBezTo>
                    <a:pt x="7" y="81"/>
                    <a:pt x="8" y="98"/>
                    <a:pt x="16" y="111"/>
                  </a:cubicBezTo>
                  <a:cubicBezTo>
                    <a:pt x="16" y="97"/>
                    <a:pt x="11" y="82"/>
                    <a:pt x="11" y="68"/>
                  </a:cubicBezTo>
                  <a:cubicBezTo>
                    <a:pt x="11" y="56"/>
                    <a:pt x="12" y="41"/>
                    <a:pt x="16" y="31"/>
                  </a:cubicBezTo>
                  <a:cubicBezTo>
                    <a:pt x="19" y="22"/>
                    <a:pt x="28" y="3"/>
                    <a:pt x="37" y="1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9" name="Freeform 1269">
              <a:extLst>
                <a:ext uri="{FF2B5EF4-FFF2-40B4-BE49-F238E27FC236}">
                  <a16:creationId xmlns:a16="http://schemas.microsoft.com/office/drawing/2014/main" id="{2EFEEBD3-66CA-46CE-8FC3-B709E4E95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2202"/>
              <a:ext cx="13" cy="46"/>
            </a:xfrm>
            <a:custGeom>
              <a:avLst/>
              <a:gdLst>
                <a:gd name="T0" fmla="*/ 5 w 22"/>
                <a:gd name="T1" fmla="*/ 0 h 80"/>
                <a:gd name="T2" fmla="*/ 1 w 22"/>
                <a:gd name="T3" fmla="*/ 6 h 80"/>
                <a:gd name="T4" fmla="*/ 1 w 22"/>
                <a:gd name="T5" fmla="*/ 10 h 80"/>
                <a:gd name="T6" fmla="*/ 2 w 22"/>
                <a:gd name="T7" fmla="*/ 15 h 80"/>
                <a:gd name="T8" fmla="*/ 1 w 22"/>
                <a:gd name="T9" fmla="*/ 5 h 80"/>
                <a:gd name="T10" fmla="*/ 5 w 22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80">
                  <a:moveTo>
                    <a:pt x="22" y="0"/>
                  </a:moveTo>
                  <a:cubicBezTo>
                    <a:pt x="10" y="10"/>
                    <a:pt x="3" y="15"/>
                    <a:pt x="1" y="32"/>
                  </a:cubicBezTo>
                  <a:cubicBezTo>
                    <a:pt x="0" y="40"/>
                    <a:pt x="2" y="47"/>
                    <a:pt x="3" y="55"/>
                  </a:cubicBezTo>
                  <a:cubicBezTo>
                    <a:pt x="3" y="63"/>
                    <a:pt x="3" y="73"/>
                    <a:pt x="8" y="80"/>
                  </a:cubicBezTo>
                  <a:cubicBezTo>
                    <a:pt x="4" y="63"/>
                    <a:pt x="0" y="43"/>
                    <a:pt x="5" y="26"/>
                  </a:cubicBezTo>
                  <a:cubicBezTo>
                    <a:pt x="7" y="18"/>
                    <a:pt x="14" y="4"/>
                    <a:pt x="2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0" name="Freeform 1270">
              <a:extLst>
                <a:ext uri="{FF2B5EF4-FFF2-40B4-BE49-F238E27FC236}">
                  <a16:creationId xmlns:a16="http://schemas.microsoft.com/office/drawing/2014/main" id="{C7277114-6705-4CA9-8A8B-7E162CD0A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305"/>
              <a:ext cx="42" cy="72"/>
            </a:xfrm>
            <a:custGeom>
              <a:avLst/>
              <a:gdLst>
                <a:gd name="T0" fmla="*/ 0 w 72"/>
                <a:gd name="T1" fmla="*/ 3 h 124"/>
                <a:gd name="T2" fmla="*/ 8 w 72"/>
                <a:gd name="T3" fmla="*/ 22 h 124"/>
                <a:gd name="T4" fmla="*/ 15 w 72"/>
                <a:gd name="T5" fmla="*/ 18 h 124"/>
                <a:gd name="T6" fmla="*/ 9 w 72"/>
                <a:gd name="T7" fmla="*/ 15 h 124"/>
                <a:gd name="T8" fmla="*/ 6 w 72"/>
                <a:gd name="T9" fmla="*/ 10 h 124"/>
                <a:gd name="T10" fmla="*/ 0 w 72"/>
                <a:gd name="T11" fmla="*/ 3 h 124"/>
                <a:gd name="T12" fmla="*/ 0 w 72"/>
                <a:gd name="T13" fmla="*/ 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124">
                  <a:moveTo>
                    <a:pt x="0" y="14"/>
                  </a:moveTo>
                  <a:cubicBezTo>
                    <a:pt x="2" y="27"/>
                    <a:pt x="17" y="124"/>
                    <a:pt x="37" y="113"/>
                  </a:cubicBezTo>
                  <a:cubicBezTo>
                    <a:pt x="35" y="101"/>
                    <a:pt x="65" y="100"/>
                    <a:pt x="72" y="91"/>
                  </a:cubicBezTo>
                  <a:cubicBezTo>
                    <a:pt x="65" y="84"/>
                    <a:pt x="55" y="84"/>
                    <a:pt x="47" y="78"/>
                  </a:cubicBezTo>
                  <a:cubicBezTo>
                    <a:pt x="38" y="71"/>
                    <a:pt x="34" y="60"/>
                    <a:pt x="30" y="50"/>
                  </a:cubicBezTo>
                  <a:cubicBezTo>
                    <a:pt x="27" y="43"/>
                    <a:pt x="10" y="0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1" name="Freeform 1271">
              <a:extLst>
                <a:ext uri="{FF2B5EF4-FFF2-40B4-BE49-F238E27FC236}">
                  <a16:creationId xmlns:a16="http://schemas.microsoft.com/office/drawing/2014/main" id="{E6FB85FD-D35A-44CE-96DF-24B2C50C1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371"/>
              <a:ext cx="146" cy="205"/>
            </a:xfrm>
            <a:custGeom>
              <a:avLst/>
              <a:gdLst>
                <a:gd name="T0" fmla="*/ 47 w 249"/>
                <a:gd name="T1" fmla="*/ 45 h 350"/>
                <a:gd name="T2" fmla="*/ 36 w 249"/>
                <a:gd name="T3" fmla="*/ 66 h 350"/>
                <a:gd name="T4" fmla="*/ 30 w 249"/>
                <a:gd name="T5" fmla="*/ 68 h 350"/>
                <a:gd name="T6" fmla="*/ 11 w 249"/>
                <a:gd name="T7" fmla="*/ 55 h 350"/>
                <a:gd name="T8" fmla="*/ 3 w 249"/>
                <a:gd name="T9" fmla="*/ 28 h 350"/>
                <a:gd name="T10" fmla="*/ 13 w 249"/>
                <a:gd name="T11" fmla="*/ 4 h 350"/>
                <a:gd name="T12" fmla="*/ 19 w 249"/>
                <a:gd name="T13" fmla="*/ 2 h 350"/>
                <a:gd name="T14" fmla="*/ 40 w 249"/>
                <a:gd name="T15" fmla="*/ 18 h 350"/>
                <a:gd name="T16" fmla="*/ 47 w 249"/>
                <a:gd name="T17" fmla="*/ 45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9" h="350">
                  <a:moveTo>
                    <a:pt x="234" y="226"/>
                  </a:moveTo>
                  <a:cubicBezTo>
                    <a:pt x="249" y="279"/>
                    <a:pt x="223" y="319"/>
                    <a:pt x="180" y="330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08" y="350"/>
                    <a:pt x="65" y="328"/>
                    <a:pt x="51" y="275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0" y="83"/>
                    <a:pt x="23" y="31"/>
                    <a:pt x="65" y="20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137" y="0"/>
                    <a:pt x="183" y="34"/>
                    <a:pt x="197" y="87"/>
                  </a:cubicBezTo>
                  <a:lnTo>
                    <a:pt x="234" y="22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2" name="Freeform 1272">
              <a:extLst>
                <a:ext uri="{FF2B5EF4-FFF2-40B4-BE49-F238E27FC236}">
                  <a16:creationId xmlns:a16="http://schemas.microsoft.com/office/drawing/2014/main" id="{F2898440-4FAD-4D1F-BD73-46BA6FB45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375"/>
              <a:ext cx="121" cy="160"/>
            </a:xfrm>
            <a:custGeom>
              <a:avLst/>
              <a:gdLst>
                <a:gd name="T0" fmla="*/ 41 w 206"/>
                <a:gd name="T1" fmla="*/ 52 h 273"/>
                <a:gd name="T2" fmla="*/ 39 w 206"/>
                <a:gd name="T3" fmla="*/ 45 h 273"/>
                <a:gd name="T4" fmla="*/ 32 w 206"/>
                <a:gd name="T5" fmla="*/ 18 h 273"/>
                <a:gd name="T6" fmla="*/ 11 w 206"/>
                <a:gd name="T7" fmla="*/ 2 h 273"/>
                <a:gd name="T8" fmla="*/ 5 w 206"/>
                <a:gd name="T9" fmla="*/ 4 h 273"/>
                <a:gd name="T10" fmla="*/ 3 w 206"/>
                <a:gd name="T11" fmla="*/ 16 h 273"/>
                <a:gd name="T12" fmla="*/ 11 w 206"/>
                <a:gd name="T13" fmla="*/ 47 h 273"/>
                <a:gd name="T14" fmla="*/ 21 w 206"/>
                <a:gd name="T15" fmla="*/ 55 h 273"/>
                <a:gd name="T16" fmla="*/ 41 w 206"/>
                <a:gd name="T17" fmla="*/ 5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273">
                  <a:moveTo>
                    <a:pt x="204" y="259"/>
                  </a:moveTo>
                  <a:cubicBezTo>
                    <a:pt x="206" y="246"/>
                    <a:pt x="197" y="240"/>
                    <a:pt x="193" y="225"/>
                  </a:cubicBezTo>
                  <a:cubicBezTo>
                    <a:pt x="156" y="87"/>
                    <a:pt x="156" y="87"/>
                    <a:pt x="156" y="87"/>
                  </a:cubicBezTo>
                  <a:cubicBezTo>
                    <a:pt x="142" y="34"/>
                    <a:pt x="96" y="0"/>
                    <a:pt x="54" y="1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0" y="27"/>
                    <a:pt x="14" y="79"/>
                  </a:cubicBezTo>
                  <a:cubicBezTo>
                    <a:pt x="28" y="132"/>
                    <a:pt x="55" y="234"/>
                    <a:pt x="55" y="234"/>
                  </a:cubicBezTo>
                  <a:cubicBezTo>
                    <a:pt x="55" y="234"/>
                    <a:pt x="62" y="273"/>
                    <a:pt x="105" y="272"/>
                  </a:cubicBezTo>
                  <a:cubicBezTo>
                    <a:pt x="148" y="272"/>
                    <a:pt x="189" y="239"/>
                    <a:pt x="204" y="25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3" name="Freeform 1273">
              <a:extLst>
                <a:ext uri="{FF2B5EF4-FFF2-40B4-BE49-F238E27FC236}">
                  <a16:creationId xmlns:a16="http://schemas.microsoft.com/office/drawing/2014/main" id="{4F9CDA58-8B2B-4295-A2C5-AADC03DC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370"/>
              <a:ext cx="116" cy="161"/>
            </a:xfrm>
            <a:custGeom>
              <a:avLst/>
              <a:gdLst>
                <a:gd name="T0" fmla="*/ 39 w 199"/>
                <a:gd name="T1" fmla="*/ 54 h 274"/>
                <a:gd name="T2" fmla="*/ 38 w 199"/>
                <a:gd name="T3" fmla="*/ 46 h 274"/>
                <a:gd name="T4" fmla="*/ 31 w 199"/>
                <a:gd name="T5" fmla="*/ 18 h 274"/>
                <a:gd name="T6" fmla="*/ 10 w 199"/>
                <a:gd name="T7" fmla="*/ 2 h 274"/>
                <a:gd name="T8" fmla="*/ 5 w 199"/>
                <a:gd name="T9" fmla="*/ 4 h 274"/>
                <a:gd name="T10" fmla="*/ 3 w 199"/>
                <a:gd name="T11" fmla="*/ 16 h 274"/>
                <a:gd name="T12" fmla="*/ 11 w 199"/>
                <a:gd name="T13" fmla="*/ 48 h 274"/>
                <a:gd name="T14" fmla="*/ 21 w 199"/>
                <a:gd name="T15" fmla="*/ 55 h 274"/>
                <a:gd name="T16" fmla="*/ 39 w 199"/>
                <a:gd name="T17" fmla="*/ 5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274">
                  <a:moveTo>
                    <a:pt x="197" y="268"/>
                  </a:moveTo>
                  <a:cubicBezTo>
                    <a:pt x="199" y="255"/>
                    <a:pt x="198" y="240"/>
                    <a:pt x="194" y="226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42" y="34"/>
                    <a:pt x="97" y="0"/>
                    <a:pt x="5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0" y="27"/>
                    <a:pt x="14" y="80"/>
                  </a:cubicBezTo>
                  <a:cubicBezTo>
                    <a:pt x="28" y="133"/>
                    <a:pt x="55" y="234"/>
                    <a:pt x="55" y="234"/>
                  </a:cubicBezTo>
                  <a:cubicBezTo>
                    <a:pt x="55" y="234"/>
                    <a:pt x="62" y="274"/>
                    <a:pt x="105" y="273"/>
                  </a:cubicBezTo>
                  <a:cubicBezTo>
                    <a:pt x="148" y="272"/>
                    <a:pt x="182" y="249"/>
                    <a:pt x="197" y="26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4" name="Freeform 1274">
              <a:extLst>
                <a:ext uri="{FF2B5EF4-FFF2-40B4-BE49-F238E27FC236}">
                  <a16:creationId xmlns:a16="http://schemas.microsoft.com/office/drawing/2014/main" id="{A6BA4224-AAB2-43F5-9549-73787FEB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35"/>
              <a:ext cx="77" cy="37"/>
            </a:xfrm>
            <a:custGeom>
              <a:avLst/>
              <a:gdLst>
                <a:gd name="T0" fmla="*/ 26 w 131"/>
                <a:gd name="T1" fmla="*/ 3 h 62"/>
                <a:gd name="T2" fmla="*/ 15 w 131"/>
                <a:gd name="T3" fmla="*/ 11 h 62"/>
                <a:gd name="T4" fmla="*/ 1 w 131"/>
                <a:gd name="T5" fmla="*/ 10 h 62"/>
                <a:gd name="T6" fmla="*/ 12 w 131"/>
                <a:gd name="T7" fmla="*/ 2 h 62"/>
                <a:gd name="T8" fmla="*/ 26 w 131"/>
                <a:gd name="T9" fmla="*/ 3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62">
                  <a:moveTo>
                    <a:pt x="128" y="14"/>
                  </a:moveTo>
                  <a:cubicBezTo>
                    <a:pt x="131" y="26"/>
                    <a:pt x="106" y="43"/>
                    <a:pt x="72" y="52"/>
                  </a:cubicBezTo>
                  <a:cubicBezTo>
                    <a:pt x="37" y="62"/>
                    <a:pt x="6" y="59"/>
                    <a:pt x="3" y="47"/>
                  </a:cubicBezTo>
                  <a:cubicBezTo>
                    <a:pt x="0" y="35"/>
                    <a:pt x="25" y="18"/>
                    <a:pt x="60" y="9"/>
                  </a:cubicBezTo>
                  <a:cubicBezTo>
                    <a:pt x="94" y="0"/>
                    <a:pt x="125" y="2"/>
                    <a:pt x="128" y="1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5" name="Freeform 1275">
              <a:extLst>
                <a:ext uri="{FF2B5EF4-FFF2-40B4-BE49-F238E27FC236}">
                  <a16:creationId xmlns:a16="http://schemas.microsoft.com/office/drawing/2014/main" id="{48A0D807-4B5E-4F33-86A0-84839B491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537"/>
              <a:ext cx="62" cy="25"/>
            </a:xfrm>
            <a:custGeom>
              <a:avLst/>
              <a:gdLst>
                <a:gd name="T0" fmla="*/ 9 w 106"/>
                <a:gd name="T1" fmla="*/ 9 h 42"/>
                <a:gd name="T2" fmla="*/ 21 w 106"/>
                <a:gd name="T3" fmla="*/ 0 h 42"/>
                <a:gd name="T4" fmla="*/ 9 w 106"/>
                <a:gd name="T5" fmla="*/ 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42">
                  <a:moveTo>
                    <a:pt x="42" y="42"/>
                  </a:moveTo>
                  <a:cubicBezTo>
                    <a:pt x="42" y="42"/>
                    <a:pt x="36" y="20"/>
                    <a:pt x="106" y="0"/>
                  </a:cubicBezTo>
                  <a:cubicBezTo>
                    <a:pt x="106" y="0"/>
                    <a:pt x="0" y="20"/>
                    <a:pt x="42" y="4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6" name="Freeform 1276">
              <a:extLst>
                <a:ext uri="{FF2B5EF4-FFF2-40B4-BE49-F238E27FC236}">
                  <a16:creationId xmlns:a16="http://schemas.microsoft.com/office/drawing/2014/main" id="{B806CE79-90CF-466D-8A90-72BCAE4EC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543"/>
              <a:ext cx="38" cy="26"/>
            </a:xfrm>
            <a:custGeom>
              <a:avLst/>
              <a:gdLst>
                <a:gd name="T0" fmla="*/ 8 w 66"/>
                <a:gd name="T1" fmla="*/ 10 h 43"/>
                <a:gd name="T2" fmla="*/ 13 w 66"/>
                <a:gd name="T3" fmla="*/ 0 h 43"/>
                <a:gd name="T4" fmla="*/ 8 w 66"/>
                <a:gd name="T5" fmla="*/ 1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3">
                  <a:moveTo>
                    <a:pt x="42" y="43"/>
                  </a:moveTo>
                  <a:cubicBezTo>
                    <a:pt x="42" y="43"/>
                    <a:pt x="10" y="25"/>
                    <a:pt x="66" y="0"/>
                  </a:cubicBezTo>
                  <a:cubicBezTo>
                    <a:pt x="66" y="0"/>
                    <a:pt x="0" y="24"/>
                    <a:pt x="4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7" name="Freeform 1277">
              <a:extLst>
                <a:ext uri="{FF2B5EF4-FFF2-40B4-BE49-F238E27FC236}">
                  <a16:creationId xmlns:a16="http://schemas.microsoft.com/office/drawing/2014/main" id="{B79E8322-A4C4-43C1-A0EC-26D7045A5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465"/>
              <a:ext cx="45" cy="67"/>
            </a:xfrm>
            <a:custGeom>
              <a:avLst/>
              <a:gdLst>
                <a:gd name="T0" fmla="*/ 0 w 77"/>
                <a:gd name="T1" fmla="*/ 0 h 114"/>
                <a:gd name="T2" fmla="*/ 4 w 77"/>
                <a:gd name="T3" fmla="*/ 15 h 114"/>
                <a:gd name="T4" fmla="*/ 15 w 77"/>
                <a:gd name="T5" fmla="*/ 22 h 114"/>
                <a:gd name="T6" fmla="*/ 5 w 77"/>
                <a:gd name="T7" fmla="*/ 15 h 114"/>
                <a:gd name="T8" fmla="*/ 0 w 7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0" y="0"/>
                  </a:moveTo>
                  <a:cubicBezTo>
                    <a:pt x="1" y="2"/>
                    <a:pt x="21" y="75"/>
                    <a:pt x="21" y="75"/>
                  </a:cubicBezTo>
                  <a:cubicBezTo>
                    <a:pt x="21" y="75"/>
                    <a:pt x="30" y="114"/>
                    <a:pt x="77" y="108"/>
                  </a:cubicBezTo>
                  <a:cubicBezTo>
                    <a:pt x="77" y="108"/>
                    <a:pt x="37" y="107"/>
                    <a:pt x="28" y="71"/>
                  </a:cubicBezTo>
                  <a:cubicBezTo>
                    <a:pt x="20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8" name="Freeform 1278">
              <a:extLst>
                <a:ext uri="{FF2B5EF4-FFF2-40B4-BE49-F238E27FC236}">
                  <a16:creationId xmlns:a16="http://schemas.microsoft.com/office/drawing/2014/main" id="{032D0E28-C6D7-485A-9EA1-4787D59A5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499"/>
              <a:ext cx="29" cy="30"/>
            </a:xfrm>
            <a:custGeom>
              <a:avLst/>
              <a:gdLst>
                <a:gd name="T0" fmla="*/ 0 w 50"/>
                <a:gd name="T1" fmla="*/ 0 h 52"/>
                <a:gd name="T2" fmla="*/ 5 w 50"/>
                <a:gd name="T3" fmla="*/ 8 h 52"/>
                <a:gd name="T4" fmla="*/ 10 w 50"/>
                <a:gd name="T5" fmla="*/ 10 h 52"/>
                <a:gd name="T6" fmla="*/ 0 w 50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2">
                  <a:moveTo>
                    <a:pt x="0" y="0"/>
                  </a:moveTo>
                  <a:cubicBezTo>
                    <a:pt x="0" y="0"/>
                    <a:pt x="3" y="33"/>
                    <a:pt x="23" y="42"/>
                  </a:cubicBezTo>
                  <a:cubicBezTo>
                    <a:pt x="43" y="52"/>
                    <a:pt x="50" y="50"/>
                    <a:pt x="50" y="50"/>
                  </a:cubicBezTo>
                  <a:cubicBezTo>
                    <a:pt x="50" y="50"/>
                    <a:pt x="9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9" name="Freeform 1279">
              <a:extLst>
                <a:ext uri="{FF2B5EF4-FFF2-40B4-BE49-F238E27FC236}">
                  <a16:creationId xmlns:a16="http://schemas.microsoft.com/office/drawing/2014/main" id="{4744DADC-3A2E-420D-9B43-9DE40733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381"/>
              <a:ext cx="21" cy="65"/>
            </a:xfrm>
            <a:custGeom>
              <a:avLst/>
              <a:gdLst>
                <a:gd name="T0" fmla="*/ 7 w 35"/>
                <a:gd name="T1" fmla="*/ 0 h 112"/>
                <a:gd name="T2" fmla="*/ 0 w 35"/>
                <a:gd name="T3" fmla="*/ 7 h 112"/>
                <a:gd name="T4" fmla="*/ 1 w 35"/>
                <a:gd name="T5" fmla="*/ 13 h 112"/>
                <a:gd name="T6" fmla="*/ 4 w 35"/>
                <a:gd name="T7" fmla="*/ 22 h 112"/>
                <a:gd name="T8" fmla="*/ 3 w 35"/>
                <a:gd name="T9" fmla="*/ 13 h 112"/>
                <a:gd name="T10" fmla="*/ 4 w 35"/>
                <a:gd name="T11" fmla="*/ 6 h 112"/>
                <a:gd name="T12" fmla="*/ 8 w 35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12">
                  <a:moveTo>
                    <a:pt x="33" y="0"/>
                  </a:moveTo>
                  <a:cubicBezTo>
                    <a:pt x="13" y="2"/>
                    <a:pt x="0" y="14"/>
                    <a:pt x="0" y="36"/>
                  </a:cubicBezTo>
                  <a:cubicBezTo>
                    <a:pt x="0" y="47"/>
                    <a:pt x="3" y="56"/>
                    <a:pt x="5" y="67"/>
                  </a:cubicBezTo>
                  <a:cubicBezTo>
                    <a:pt x="9" y="82"/>
                    <a:pt x="12" y="98"/>
                    <a:pt x="20" y="112"/>
                  </a:cubicBezTo>
                  <a:cubicBezTo>
                    <a:pt x="20" y="98"/>
                    <a:pt x="14" y="83"/>
                    <a:pt x="13" y="69"/>
                  </a:cubicBezTo>
                  <a:cubicBezTo>
                    <a:pt x="13" y="57"/>
                    <a:pt x="13" y="42"/>
                    <a:pt x="16" y="31"/>
                  </a:cubicBezTo>
                  <a:cubicBezTo>
                    <a:pt x="19" y="22"/>
                    <a:pt x="26" y="3"/>
                    <a:pt x="35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0" name="Freeform 1280">
              <a:extLst>
                <a:ext uri="{FF2B5EF4-FFF2-40B4-BE49-F238E27FC236}">
                  <a16:creationId xmlns:a16="http://schemas.microsoft.com/office/drawing/2014/main" id="{37B294D0-1CED-4913-837E-9B772FA19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383"/>
              <a:ext cx="12" cy="48"/>
            </a:xfrm>
            <a:custGeom>
              <a:avLst/>
              <a:gdLst>
                <a:gd name="T0" fmla="*/ 4 w 21"/>
                <a:gd name="T1" fmla="*/ 0 h 81"/>
                <a:gd name="T2" fmla="*/ 1 w 21"/>
                <a:gd name="T3" fmla="*/ 7 h 81"/>
                <a:gd name="T4" fmla="*/ 1 w 21"/>
                <a:gd name="T5" fmla="*/ 12 h 81"/>
                <a:gd name="T6" fmla="*/ 2 w 21"/>
                <a:gd name="T7" fmla="*/ 17 h 81"/>
                <a:gd name="T8" fmla="*/ 1 w 21"/>
                <a:gd name="T9" fmla="*/ 5 h 81"/>
                <a:gd name="T10" fmla="*/ 3 w 21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81">
                  <a:moveTo>
                    <a:pt x="21" y="0"/>
                  </a:moveTo>
                  <a:cubicBezTo>
                    <a:pt x="9" y="10"/>
                    <a:pt x="2" y="17"/>
                    <a:pt x="1" y="33"/>
                  </a:cubicBezTo>
                  <a:cubicBezTo>
                    <a:pt x="1" y="42"/>
                    <a:pt x="3" y="48"/>
                    <a:pt x="4" y="56"/>
                  </a:cubicBezTo>
                  <a:cubicBezTo>
                    <a:pt x="5" y="64"/>
                    <a:pt x="6" y="75"/>
                    <a:pt x="11" y="81"/>
                  </a:cubicBezTo>
                  <a:cubicBezTo>
                    <a:pt x="6" y="64"/>
                    <a:pt x="0" y="44"/>
                    <a:pt x="5" y="27"/>
                  </a:cubicBezTo>
                  <a:cubicBezTo>
                    <a:pt x="7" y="19"/>
                    <a:pt x="13" y="5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1" name="Freeform 1281">
              <a:extLst>
                <a:ext uri="{FF2B5EF4-FFF2-40B4-BE49-F238E27FC236}">
                  <a16:creationId xmlns:a16="http://schemas.microsoft.com/office/drawing/2014/main" id="{7CA6910A-28EA-47F4-B2FD-AF2DCCF10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488"/>
              <a:ext cx="45" cy="72"/>
            </a:xfrm>
            <a:custGeom>
              <a:avLst/>
              <a:gdLst>
                <a:gd name="T0" fmla="*/ 0 w 76"/>
                <a:gd name="T1" fmla="*/ 3 h 123"/>
                <a:gd name="T2" fmla="*/ 9 w 76"/>
                <a:gd name="T3" fmla="*/ 23 h 123"/>
                <a:gd name="T4" fmla="*/ 16 w 76"/>
                <a:gd name="T5" fmla="*/ 18 h 123"/>
                <a:gd name="T6" fmla="*/ 11 w 76"/>
                <a:gd name="T7" fmla="*/ 15 h 123"/>
                <a:gd name="T8" fmla="*/ 7 w 76"/>
                <a:gd name="T9" fmla="*/ 9 h 123"/>
                <a:gd name="T10" fmla="*/ 0 w 76"/>
                <a:gd name="T11" fmla="*/ 3 h 123"/>
                <a:gd name="T12" fmla="*/ 0 w 76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23">
                  <a:moveTo>
                    <a:pt x="0" y="14"/>
                  </a:moveTo>
                  <a:cubicBezTo>
                    <a:pt x="3" y="27"/>
                    <a:pt x="24" y="123"/>
                    <a:pt x="42" y="112"/>
                  </a:cubicBezTo>
                  <a:cubicBezTo>
                    <a:pt x="40" y="99"/>
                    <a:pt x="70" y="96"/>
                    <a:pt x="76" y="87"/>
                  </a:cubicBezTo>
                  <a:cubicBezTo>
                    <a:pt x="69" y="81"/>
                    <a:pt x="58" y="81"/>
                    <a:pt x="51" y="76"/>
                  </a:cubicBezTo>
                  <a:cubicBezTo>
                    <a:pt x="41" y="69"/>
                    <a:pt x="36" y="59"/>
                    <a:pt x="32" y="48"/>
                  </a:cubicBezTo>
                  <a:cubicBezTo>
                    <a:pt x="29" y="42"/>
                    <a:pt x="9" y="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2" name="Freeform 1282">
              <a:extLst>
                <a:ext uri="{FF2B5EF4-FFF2-40B4-BE49-F238E27FC236}">
                  <a16:creationId xmlns:a16="http://schemas.microsoft.com/office/drawing/2014/main" id="{EFF12469-3D4D-4B35-A8DA-F037A0452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372"/>
              <a:ext cx="13" cy="12"/>
            </a:xfrm>
            <a:custGeom>
              <a:avLst/>
              <a:gdLst>
                <a:gd name="T0" fmla="*/ 0 w 23"/>
                <a:gd name="T1" fmla="*/ 0 h 20"/>
                <a:gd name="T2" fmla="*/ 2 w 23"/>
                <a:gd name="T3" fmla="*/ 4 h 20"/>
                <a:gd name="T4" fmla="*/ 0 w 2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0" y="0"/>
                  </a:moveTo>
                  <a:cubicBezTo>
                    <a:pt x="0" y="0"/>
                    <a:pt x="17" y="12"/>
                    <a:pt x="8" y="20"/>
                  </a:cubicBezTo>
                  <a:cubicBezTo>
                    <a:pt x="8" y="20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3" name="Freeform 1283">
              <a:extLst>
                <a:ext uri="{FF2B5EF4-FFF2-40B4-BE49-F238E27FC236}">
                  <a16:creationId xmlns:a16="http://schemas.microsoft.com/office/drawing/2014/main" id="{DEE748F7-1A9F-46EF-BF4C-D60CF8113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363"/>
              <a:ext cx="10" cy="11"/>
            </a:xfrm>
            <a:custGeom>
              <a:avLst/>
              <a:gdLst>
                <a:gd name="T0" fmla="*/ 3 w 17"/>
                <a:gd name="T1" fmla="*/ 0 h 19"/>
                <a:gd name="T2" fmla="*/ 4 w 17"/>
                <a:gd name="T3" fmla="*/ 3 h 19"/>
                <a:gd name="T4" fmla="*/ 3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7" y="15"/>
                    <a:pt x="17" y="19"/>
                  </a:cubicBezTo>
                  <a:cubicBezTo>
                    <a:pt x="17" y="19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4" name="Freeform 1284">
              <a:extLst>
                <a:ext uri="{FF2B5EF4-FFF2-40B4-BE49-F238E27FC236}">
                  <a16:creationId xmlns:a16="http://schemas.microsoft.com/office/drawing/2014/main" id="{483301E4-FF67-43F7-BA9C-D427ECD8C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388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2 w 20"/>
                <a:gd name="T3" fmla="*/ 3 h 21"/>
                <a:gd name="T4" fmla="*/ 1 w 20"/>
                <a:gd name="T5" fmla="*/ 2 h 21"/>
                <a:gd name="T6" fmla="*/ 1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20" y="13"/>
                    <a:pt x="17" y="19"/>
                    <a:pt x="12" y="20"/>
                  </a:cubicBezTo>
                  <a:cubicBezTo>
                    <a:pt x="8" y="21"/>
                    <a:pt x="3" y="18"/>
                    <a:pt x="1" y="13"/>
                  </a:cubicBezTo>
                  <a:cubicBezTo>
                    <a:pt x="0" y="7"/>
                    <a:pt x="2" y="2"/>
                    <a:pt x="7" y="1"/>
                  </a:cubicBezTo>
                  <a:cubicBezTo>
                    <a:pt x="12" y="0"/>
                    <a:pt x="17" y="3"/>
                    <a:pt x="1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5" name="Freeform 1285">
              <a:extLst>
                <a:ext uri="{FF2B5EF4-FFF2-40B4-BE49-F238E27FC236}">
                  <a16:creationId xmlns:a16="http://schemas.microsoft.com/office/drawing/2014/main" id="{5BF65E9B-E9A3-43A8-A2A3-8DB7BF7B8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405"/>
              <a:ext cx="8" cy="7"/>
            </a:xfrm>
            <a:custGeom>
              <a:avLst/>
              <a:gdLst>
                <a:gd name="T0" fmla="*/ 2 w 13"/>
                <a:gd name="T1" fmla="*/ 1 h 12"/>
                <a:gd name="T2" fmla="*/ 2 w 13"/>
                <a:gd name="T3" fmla="*/ 2 h 12"/>
                <a:gd name="T4" fmla="*/ 0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7"/>
                    <a:pt x="11" y="10"/>
                    <a:pt x="8" y="11"/>
                  </a:cubicBezTo>
                  <a:cubicBezTo>
                    <a:pt x="4" y="12"/>
                    <a:pt x="1" y="10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6" name="Freeform 1286">
              <a:extLst>
                <a:ext uri="{FF2B5EF4-FFF2-40B4-BE49-F238E27FC236}">
                  <a16:creationId xmlns:a16="http://schemas.microsoft.com/office/drawing/2014/main" id="{C7650AD1-5F68-40B3-8615-9AE775074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373"/>
              <a:ext cx="21" cy="14"/>
            </a:xfrm>
            <a:custGeom>
              <a:avLst/>
              <a:gdLst>
                <a:gd name="T0" fmla="*/ 6 w 37"/>
                <a:gd name="T1" fmla="*/ 5 h 24"/>
                <a:gd name="T2" fmla="*/ 6 w 37"/>
                <a:gd name="T3" fmla="*/ 2 h 24"/>
                <a:gd name="T4" fmla="*/ 6 w 37"/>
                <a:gd name="T5" fmla="*/ 1 h 24"/>
                <a:gd name="T6" fmla="*/ 3 w 37"/>
                <a:gd name="T7" fmla="*/ 1 h 24"/>
                <a:gd name="T8" fmla="*/ 2 w 37"/>
                <a:gd name="T9" fmla="*/ 4 h 24"/>
                <a:gd name="T10" fmla="*/ 5 w 37"/>
                <a:gd name="T11" fmla="*/ 5 h 24"/>
                <a:gd name="T12" fmla="*/ 6 w 37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4">
                  <a:moveTo>
                    <a:pt x="30" y="22"/>
                  </a:moveTo>
                  <a:cubicBezTo>
                    <a:pt x="35" y="20"/>
                    <a:pt x="37" y="16"/>
                    <a:pt x="36" y="11"/>
                  </a:cubicBezTo>
                  <a:cubicBezTo>
                    <a:pt x="35" y="8"/>
                    <a:pt x="34" y="5"/>
                    <a:pt x="31" y="3"/>
                  </a:cubicBezTo>
                  <a:cubicBezTo>
                    <a:pt x="28" y="0"/>
                    <a:pt x="23" y="3"/>
                    <a:pt x="20" y="5"/>
                  </a:cubicBezTo>
                  <a:cubicBezTo>
                    <a:pt x="14" y="8"/>
                    <a:pt x="0" y="12"/>
                    <a:pt x="10" y="20"/>
                  </a:cubicBezTo>
                  <a:cubicBezTo>
                    <a:pt x="13" y="23"/>
                    <a:pt x="22" y="24"/>
                    <a:pt x="27" y="23"/>
                  </a:cubicBezTo>
                  <a:cubicBezTo>
                    <a:pt x="28" y="22"/>
                    <a:pt x="29" y="22"/>
                    <a:pt x="30" y="2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7" name="Freeform 1287">
              <a:extLst>
                <a:ext uri="{FF2B5EF4-FFF2-40B4-BE49-F238E27FC236}">
                  <a16:creationId xmlns:a16="http://schemas.microsoft.com/office/drawing/2014/main" id="{68CFE306-4FB5-407F-AD07-908DCF5C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361"/>
              <a:ext cx="18" cy="13"/>
            </a:xfrm>
            <a:custGeom>
              <a:avLst/>
              <a:gdLst>
                <a:gd name="T0" fmla="*/ 1 w 30"/>
                <a:gd name="T1" fmla="*/ 1 h 23"/>
                <a:gd name="T2" fmla="*/ 1 w 30"/>
                <a:gd name="T3" fmla="*/ 3 h 23"/>
                <a:gd name="T4" fmla="*/ 4 w 30"/>
                <a:gd name="T5" fmla="*/ 4 h 23"/>
                <a:gd name="T6" fmla="*/ 5 w 30"/>
                <a:gd name="T7" fmla="*/ 3 h 23"/>
                <a:gd name="T8" fmla="*/ 6 w 30"/>
                <a:gd name="T9" fmla="*/ 2 h 23"/>
                <a:gd name="T10" fmla="*/ 6 w 30"/>
                <a:gd name="T11" fmla="*/ 1 h 23"/>
                <a:gd name="T12" fmla="*/ 4 w 30"/>
                <a:gd name="T13" fmla="*/ 1 h 23"/>
                <a:gd name="T14" fmla="*/ 1 w 30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7" y="4"/>
                  </a:moveTo>
                  <a:cubicBezTo>
                    <a:pt x="4" y="7"/>
                    <a:pt x="0" y="14"/>
                    <a:pt x="3" y="19"/>
                  </a:cubicBezTo>
                  <a:cubicBezTo>
                    <a:pt x="5" y="23"/>
                    <a:pt x="12" y="21"/>
                    <a:pt x="16" y="21"/>
                  </a:cubicBezTo>
                  <a:cubicBezTo>
                    <a:pt x="18" y="20"/>
                    <a:pt x="21" y="21"/>
                    <a:pt x="23" y="20"/>
                  </a:cubicBezTo>
                  <a:cubicBezTo>
                    <a:pt x="27" y="19"/>
                    <a:pt x="28" y="16"/>
                    <a:pt x="29" y="12"/>
                  </a:cubicBezTo>
                  <a:cubicBezTo>
                    <a:pt x="30" y="9"/>
                    <a:pt x="30" y="6"/>
                    <a:pt x="27" y="4"/>
                  </a:cubicBezTo>
                  <a:cubicBezTo>
                    <a:pt x="24" y="2"/>
                    <a:pt x="21" y="1"/>
                    <a:pt x="18" y="1"/>
                  </a:cubicBezTo>
                  <a:cubicBezTo>
                    <a:pt x="14" y="0"/>
                    <a:pt x="11" y="2"/>
                    <a:pt x="7" y="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8" name="Freeform 1288">
              <a:extLst>
                <a:ext uri="{FF2B5EF4-FFF2-40B4-BE49-F238E27FC236}">
                  <a16:creationId xmlns:a16="http://schemas.microsoft.com/office/drawing/2014/main" id="{A307DE2C-84D1-4B69-AD23-2DC9623D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46"/>
              <a:ext cx="156" cy="205"/>
            </a:xfrm>
            <a:custGeom>
              <a:avLst/>
              <a:gdLst>
                <a:gd name="T0" fmla="*/ 50 w 265"/>
                <a:gd name="T1" fmla="*/ 43 h 351"/>
                <a:gd name="T2" fmla="*/ 41 w 265"/>
                <a:gd name="T3" fmla="*/ 65 h 351"/>
                <a:gd name="T4" fmla="*/ 35 w 265"/>
                <a:gd name="T5" fmla="*/ 67 h 351"/>
                <a:gd name="T6" fmla="*/ 14 w 265"/>
                <a:gd name="T7" fmla="*/ 56 h 351"/>
                <a:gd name="T8" fmla="*/ 4 w 265"/>
                <a:gd name="T9" fmla="*/ 29 h 351"/>
                <a:gd name="T10" fmla="*/ 12 w 265"/>
                <a:gd name="T11" fmla="*/ 5 h 351"/>
                <a:gd name="T12" fmla="*/ 18 w 265"/>
                <a:gd name="T13" fmla="*/ 3 h 351"/>
                <a:gd name="T14" fmla="*/ 40 w 265"/>
                <a:gd name="T15" fmla="*/ 16 h 351"/>
                <a:gd name="T16" fmla="*/ 50 w 265"/>
                <a:gd name="T17" fmla="*/ 43 h 3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351">
                  <a:moveTo>
                    <a:pt x="246" y="216"/>
                  </a:moveTo>
                  <a:cubicBezTo>
                    <a:pt x="265" y="268"/>
                    <a:pt x="242" y="310"/>
                    <a:pt x="201" y="325"/>
                  </a:cubicBezTo>
                  <a:cubicBezTo>
                    <a:pt x="172" y="336"/>
                    <a:pt x="172" y="336"/>
                    <a:pt x="172" y="336"/>
                  </a:cubicBezTo>
                  <a:cubicBezTo>
                    <a:pt x="131" y="351"/>
                    <a:pt x="87" y="332"/>
                    <a:pt x="68" y="28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94"/>
                    <a:pt x="19" y="41"/>
                    <a:pt x="60" y="26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130" y="0"/>
                    <a:pt x="179" y="30"/>
                    <a:pt x="197" y="81"/>
                  </a:cubicBezTo>
                  <a:lnTo>
                    <a:pt x="246" y="21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9" name="Freeform 1289">
              <a:extLst>
                <a:ext uri="{FF2B5EF4-FFF2-40B4-BE49-F238E27FC236}">
                  <a16:creationId xmlns:a16="http://schemas.microsoft.com/office/drawing/2014/main" id="{7BA8A643-00AD-4198-A76C-319DEA678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550"/>
              <a:ext cx="131" cy="161"/>
            </a:xfrm>
            <a:custGeom>
              <a:avLst/>
              <a:gdLst>
                <a:gd name="T0" fmla="*/ 45 w 224"/>
                <a:gd name="T1" fmla="*/ 50 h 275"/>
                <a:gd name="T2" fmla="*/ 42 w 224"/>
                <a:gd name="T3" fmla="*/ 43 h 275"/>
                <a:gd name="T4" fmla="*/ 32 w 224"/>
                <a:gd name="T5" fmla="*/ 16 h 275"/>
                <a:gd name="T6" fmla="*/ 11 w 224"/>
                <a:gd name="T7" fmla="*/ 3 h 275"/>
                <a:gd name="T8" fmla="*/ 5 w 224"/>
                <a:gd name="T9" fmla="*/ 5 h 275"/>
                <a:gd name="T10" fmla="*/ 4 w 224"/>
                <a:gd name="T11" fmla="*/ 17 h 275"/>
                <a:gd name="T12" fmla="*/ 15 w 224"/>
                <a:gd name="T13" fmla="*/ 47 h 275"/>
                <a:gd name="T14" fmla="*/ 25 w 224"/>
                <a:gd name="T15" fmla="*/ 54 h 275"/>
                <a:gd name="T16" fmla="*/ 45 w 224"/>
                <a:gd name="T17" fmla="*/ 50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275">
                  <a:moveTo>
                    <a:pt x="224" y="249"/>
                  </a:moveTo>
                  <a:cubicBezTo>
                    <a:pt x="224" y="235"/>
                    <a:pt x="215" y="230"/>
                    <a:pt x="210" y="216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42" y="29"/>
                    <a:pt x="94" y="0"/>
                    <a:pt x="52" y="1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0" y="34"/>
                    <a:pt x="18" y="86"/>
                  </a:cubicBezTo>
                  <a:cubicBezTo>
                    <a:pt x="37" y="137"/>
                    <a:pt x="73" y="236"/>
                    <a:pt x="73" y="236"/>
                  </a:cubicBezTo>
                  <a:cubicBezTo>
                    <a:pt x="73" y="236"/>
                    <a:pt x="83" y="275"/>
                    <a:pt x="126" y="270"/>
                  </a:cubicBezTo>
                  <a:cubicBezTo>
                    <a:pt x="168" y="266"/>
                    <a:pt x="207" y="230"/>
                    <a:pt x="224" y="24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0" name="Freeform 1290">
              <a:extLst>
                <a:ext uri="{FF2B5EF4-FFF2-40B4-BE49-F238E27FC236}">
                  <a16:creationId xmlns:a16="http://schemas.microsoft.com/office/drawing/2014/main" id="{30953B01-8E3B-4975-9BA5-0FD6A9EBF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545"/>
              <a:ext cx="128" cy="162"/>
            </a:xfrm>
            <a:custGeom>
              <a:avLst/>
              <a:gdLst>
                <a:gd name="T0" fmla="*/ 44 w 218"/>
                <a:gd name="T1" fmla="*/ 52 h 276"/>
                <a:gd name="T2" fmla="*/ 42 w 218"/>
                <a:gd name="T3" fmla="*/ 44 h 276"/>
                <a:gd name="T4" fmla="*/ 33 w 218"/>
                <a:gd name="T5" fmla="*/ 16 h 276"/>
                <a:gd name="T6" fmla="*/ 11 w 218"/>
                <a:gd name="T7" fmla="*/ 3 h 276"/>
                <a:gd name="T8" fmla="*/ 5 w 218"/>
                <a:gd name="T9" fmla="*/ 5 h 276"/>
                <a:gd name="T10" fmla="*/ 4 w 218"/>
                <a:gd name="T11" fmla="*/ 18 h 276"/>
                <a:gd name="T12" fmla="*/ 15 w 218"/>
                <a:gd name="T13" fmla="*/ 48 h 276"/>
                <a:gd name="T14" fmla="*/ 25 w 218"/>
                <a:gd name="T15" fmla="*/ 55 h 276"/>
                <a:gd name="T16" fmla="*/ 44 w 218"/>
                <a:gd name="T17" fmla="*/ 52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76">
                  <a:moveTo>
                    <a:pt x="218" y="259"/>
                  </a:moveTo>
                  <a:cubicBezTo>
                    <a:pt x="218" y="245"/>
                    <a:pt x="216" y="231"/>
                    <a:pt x="210" y="217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43" y="30"/>
                    <a:pt x="94" y="0"/>
                    <a:pt x="53" y="1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0" y="35"/>
                    <a:pt x="19" y="87"/>
                  </a:cubicBezTo>
                  <a:cubicBezTo>
                    <a:pt x="38" y="138"/>
                    <a:pt x="73" y="237"/>
                    <a:pt x="73" y="237"/>
                  </a:cubicBezTo>
                  <a:cubicBezTo>
                    <a:pt x="73" y="237"/>
                    <a:pt x="84" y="276"/>
                    <a:pt x="126" y="271"/>
                  </a:cubicBezTo>
                  <a:cubicBezTo>
                    <a:pt x="169" y="267"/>
                    <a:pt x="201" y="240"/>
                    <a:pt x="218" y="25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1" name="Freeform 1291">
              <a:extLst>
                <a:ext uri="{FF2B5EF4-FFF2-40B4-BE49-F238E27FC236}">
                  <a16:creationId xmlns:a16="http://schemas.microsoft.com/office/drawing/2014/main" id="{A7FE4DC5-CEF5-4A18-A6DE-0E227D045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2707"/>
              <a:ext cx="76" cy="39"/>
            </a:xfrm>
            <a:custGeom>
              <a:avLst/>
              <a:gdLst>
                <a:gd name="T0" fmla="*/ 25 w 130"/>
                <a:gd name="T1" fmla="*/ 2 h 67"/>
                <a:gd name="T2" fmla="*/ 15 w 130"/>
                <a:gd name="T3" fmla="*/ 11 h 67"/>
                <a:gd name="T4" fmla="*/ 1 w 130"/>
                <a:gd name="T5" fmla="*/ 11 h 67"/>
                <a:gd name="T6" fmla="*/ 11 w 130"/>
                <a:gd name="T7" fmla="*/ 2 h 67"/>
                <a:gd name="T8" fmla="*/ 25 w 130"/>
                <a:gd name="T9" fmla="*/ 2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7">
                  <a:moveTo>
                    <a:pt x="126" y="11"/>
                  </a:moveTo>
                  <a:cubicBezTo>
                    <a:pt x="130" y="23"/>
                    <a:pt x="106" y="42"/>
                    <a:pt x="73" y="55"/>
                  </a:cubicBezTo>
                  <a:cubicBezTo>
                    <a:pt x="39" y="67"/>
                    <a:pt x="9" y="67"/>
                    <a:pt x="4" y="55"/>
                  </a:cubicBezTo>
                  <a:cubicBezTo>
                    <a:pt x="0" y="44"/>
                    <a:pt x="24" y="24"/>
                    <a:pt x="57" y="12"/>
                  </a:cubicBezTo>
                  <a:cubicBezTo>
                    <a:pt x="91" y="0"/>
                    <a:pt x="122" y="0"/>
                    <a:pt x="126" y="11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2" name="Freeform 1292">
              <a:extLst>
                <a:ext uri="{FF2B5EF4-FFF2-40B4-BE49-F238E27FC236}">
                  <a16:creationId xmlns:a16="http://schemas.microsoft.com/office/drawing/2014/main" id="{68F6BD6A-45F2-4581-90F5-BDE55340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2710"/>
              <a:ext cx="61" cy="28"/>
            </a:xfrm>
            <a:custGeom>
              <a:avLst/>
              <a:gdLst>
                <a:gd name="T0" fmla="*/ 9 w 104"/>
                <a:gd name="T1" fmla="*/ 9 h 48"/>
                <a:gd name="T2" fmla="*/ 21 w 104"/>
                <a:gd name="T3" fmla="*/ 0 h 48"/>
                <a:gd name="T4" fmla="*/ 9 w 104"/>
                <a:gd name="T5" fmla="*/ 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48">
                  <a:moveTo>
                    <a:pt x="44" y="48"/>
                  </a:moveTo>
                  <a:cubicBezTo>
                    <a:pt x="44" y="48"/>
                    <a:pt x="36" y="26"/>
                    <a:pt x="104" y="0"/>
                  </a:cubicBezTo>
                  <a:cubicBezTo>
                    <a:pt x="104" y="0"/>
                    <a:pt x="0" y="29"/>
                    <a:pt x="44" y="4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3" name="Freeform 1293">
              <a:extLst>
                <a:ext uri="{FF2B5EF4-FFF2-40B4-BE49-F238E27FC236}">
                  <a16:creationId xmlns:a16="http://schemas.microsoft.com/office/drawing/2014/main" id="{C501DB37-9B4F-4273-A98E-47B78875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718"/>
              <a:ext cx="37" cy="27"/>
            </a:xfrm>
            <a:custGeom>
              <a:avLst/>
              <a:gdLst>
                <a:gd name="T0" fmla="*/ 9 w 63"/>
                <a:gd name="T1" fmla="*/ 10 h 45"/>
                <a:gd name="T2" fmla="*/ 13 w 63"/>
                <a:gd name="T3" fmla="*/ 0 h 45"/>
                <a:gd name="T4" fmla="*/ 9 w 63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5">
                  <a:moveTo>
                    <a:pt x="43" y="45"/>
                  </a:moveTo>
                  <a:cubicBezTo>
                    <a:pt x="43" y="45"/>
                    <a:pt x="9" y="30"/>
                    <a:pt x="63" y="0"/>
                  </a:cubicBezTo>
                  <a:cubicBezTo>
                    <a:pt x="63" y="0"/>
                    <a:pt x="0" y="30"/>
                    <a:pt x="4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4" name="Freeform 1294">
              <a:extLst>
                <a:ext uri="{FF2B5EF4-FFF2-40B4-BE49-F238E27FC236}">
                  <a16:creationId xmlns:a16="http://schemas.microsoft.com/office/drawing/2014/main" id="{7280C7E7-241B-44BB-8B5D-97214A180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642"/>
              <a:ext cx="51" cy="66"/>
            </a:xfrm>
            <a:custGeom>
              <a:avLst/>
              <a:gdLst>
                <a:gd name="T0" fmla="*/ 0 w 86"/>
                <a:gd name="T1" fmla="*/ 0 h 112"/>
                <a:gd name="T2" fmla="*/ 5 w 86"/>
                <a:gd name="T3" fmla="*/ 15 h 112"/>
                <a:gd name="T4" fmla="*/ 18 w 86"/>
                <a:gd name="T5" fmla="*/ 21 h 112"/>
                <a:gd name="T6" fmla="*/ 7 w 86"/>
                <a:gd name="T7" fmla="*/ 14 h 112"/>
                <a:gd name="T8" fmla="*/ 0 w 86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2">
                  <a:moveTo>
                    <a:pt x="0" y="0"/>
                  </a:moveTo>
                  <a:cubicBezTo>
                    <a:pt x="1" y="2"/>
                    <a:pt x="27" y="74"/>
                    <a:pt x="27" y="74"/>
                  </a:cubicBezTo>
                  <a:cubicBezTo>
                    <a:pt x="27" y="74"/>
                    <a:pt x="40" y="112"/>
                    <a:pt x="86" y="102"/>
                  </a:cubicBezTo>
                  <a:cubicBezTo>
                    <a:pt x="86" y="102"/>
                    <a:pt x="46" y="104"/>
                    <a:pt x="34" y="68"/>
                  </a:cubicBezTo>
                  <a:cubicBezTo>
                    <a:pt x="22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5" name="Freeform 1295">
              <a:extLst>
                <a:ext uri="{FF2B5EF4-FFF2-40B4-BE49-F238E27FC236}">
                  <a16:creationId xmlns:a16="http://schemas.microsoft.com/office/drawing/2014/main" id="{F1C5E0EA-EEB8-4B64-8D2B-7380B2564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676"/>
              <a:ext cx="32" cy="27"/>
            </a:xfrm>
            <a:custGeom>
              <a:avLst/>
              <a:gdLst>
                <a:gd name="T0" fmla="*/ 0 w 55"/>
                <a:gd name="T1" fmla="*/ 0 h 47"/>
                <a:gd name="T2" fmla="*/ 5 w 55"/>
                <a:gd name="T3" fmla="*/ 7 h 47"/>
                <a:gd name="T4" fmla="*/ 11 w 55"/>
                <a:gd name="T5" fmla="*/ 9 h 47"/>
                <a:gd name="T6" fmla="*/ 0 w 55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7">
                  <a:moveTo>
                    <a:pt x="0" y="0"/>
                  </a:moveTo>
                  <a:cubicBezTo>
                    <a:pt x="0" y="0"/>
                    <a:pt x="7" y="32"/>
                    <a:pt x="28" y="39"/>
                  </a:cubicBezTo>
                  <a:cubicBezTo>
                    <a:pt x="48" y="47"/>
                    <a:pt x="55" y="45"/>
                    <a:pt x="55" y="45"/>
                  </a:cubicBezTo>
                  <a:cubicBezTo>
                    <a:pt x="55" y="45"/>
                    <a:pt x="14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6" name="Freeform 1296">
              <a:extLst>
                <a:ext uri="{FF2B5EF4-FFF2-40B4-BE49-F238E27FC236}">
                  <a16:creationId xmlns:a16="http://schemas.microsoft.com/office/drawing/2014/main" id="{8D62AF59-86BF-42C1-BEE9-6CD1F292A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558"/>
              <a:ext cx="19" cy="66"/>
            </a:xfrm>
            <a:custGeom>
              <a:avLst/>
              <a:gdLst>
                <a:gd name="T0" fmla="*/ 6 w 34"/>
                <a:gd name="T1" fmla="*/ 0 h 113"/>
                <a:gd name="T2" fmla="*/ 1 w 34"/>
                <a:gd name="T3" fmla="*/ 8 h 113"/>
                <a:gd name="T4" fmla="*/ 2 w 34"/>
                <a:gd name="T5" fmla="*/ 13 h 113"/>
                <a:gd name="T6" fmla="*/ 5 w 34"/>
                <a:gd name="T7" fmla="*/ 23 h 113"/>
                <a:gd name="T8" fmla="*/ 3 w 34"/>
                <a:gd name="T9" fmla="*/ 14 h 113"/>
                <a:gd name="T10" fmla="*/ 3 w 34"/>
                <a:gd name="T11" fmla="*/ 6 h 113"/>
                <a:gd name="T12" fmla="*/ 6 w 34"/>
                <a:gd name="T13" fmla="*/ 0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3">
                  <a:moveTo>
                    <a:pt x="33" y="0"/>
                  </a:moveTo>
                  <a:cubicBezTo>
                    <a:pt x="12" y="4"/>
                    <a:pt x="0" y="17"/>
                    <a:pt x="3" y="39"/>
                  </a:cubicBezTo>
                  <a:cubicBezTo>
                    <a:pt x="4" y="49"/>
                    <a:pt x="7" y="59"/>
                    <a:pt x="11" y="69"/>
                  </a:cubicBezTo>
                  <a:cubicBezTo>
                    <a:pt x="16" y="84"/>
                    <a:pt x="20" y="100"/>
                    <a:pt x="29" y="113"/>
                  </a:cubicBezTo>
                  <a:cubicBezTo>
                    <a:pt x="28" y="99"/>
                    <a:pt x="21" y="85"/>
                    <a:pt x="19" y="70"/>
                  </a:cubicBezTo>
                  <a:cubicBezTo>
                    <a:pt x="17" y="59"/>
                    <a:pt x="16" y="44"/>
                    <a:pt x="18" y="33"/>
                  </a:cubicBezTo>
                  <a:cubicBezTo>
                    <a:pt x="20" y="23"/>
                    <a:pt x="26" y="4"/>
                    <a:pt x="34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7" name="Freeform 1297">
              <a:extLst>
                <a:ext uri="{FF2B5EF4-FFF2-40B4-BE49-F238E27FC236}">
                  <a16:creationId xmlns:a16="http://schemas.microsoft.com/office/drawing/2014/main" id="{C27F4312-BB1B-4501-91AF-D44951516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561"/>
              <a:ext cx="10" cy="48"/>
            </a:xfrm>
            <a:custGeom>
              <a:avLst/>
              <a:gdLst>
                <a:gd name="T0" fmla="*/ 4 w 17"/>
                <a:gd name="T1" fmla="*/ 0 h 82"/>
                <a:gd name="T2" fmla="*/ 1 w 17"/>
                <a:gd name="T3" fmla="*/ 7 h 82"/>
                <a:gd name="T4" fmla="*/ 1 w 17"/>
                <a:gd name="T5" fmla="*/ 12 h 82"/>
                <a:gd name="T6" fmla="*/ 3 w 17"/>
                <a:gd name="T7" fmla="*/ 16 h 82"/>
                <a:gd name="T8" fmla="*/ 1 w 17"/>
                <a:gd name="T9" fmla="*/ 6 h 82"/>
                <a:gd name="T10" fmla="*/ 4 w 17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82">
                  <a:moveTo>
                    <a:pt x="17" y="0"/>
                  </a:moveTo>
                  <a:cubicBezTo>
                    <a:pt x="7" y="12"/>
                    <a:pt x="0" y="18"/>
                    <a:pt x="1" y="35"/>
                  </a:cubicBezTo>
                  <a:cubicBezTo>
                    <a:pt x="1" y="43"/>
                    <a:pt x="4" y="50"/>
                    <a:pt x="6" y="58"/>
                  </a:cubicBezTo>
                  <a:cubicBezTo>
                    <a:pt x="8" y="65"/>
                    <a:pt x="9" y="76"/>
                    <a:pt x="15" y="82"/>
                  </a:cubicBezTo>
                  <a:cubicBezTo>
                    <a:pt x="8" y="66"/>
                    <a:pt x="1" y="46"/>
                    <a:pt x="4" y="29"/>
                  </a:cubicBezTo>
                  <a:cubicBezTo>
                    <a:pt x="5" y="21"/>
                    <a:pt x="10" y="5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8" name="Freeform 1298">
              <a:extLst>
                <a:ext uri="{FF2B5EF4-FFF2-40B4-BE49-F238E27FC236}">
                  <a16:creationId xmlns:a16="http://schemas.microsoft.com/office/drawing/2014/main" id="{7D94BA05-0566-4B39-BBBE-BBDDE61FA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667"/>
              <a:ext cx="48" cy="71"/>
            </a:xfrm>
            <a:custGeom>
              <a:avLst/>
              <a:gdLst>
                <a:gd name="T0" fmla="*/ 0 w 82"/>
                <a:gd name="T1" fmla="*/ 3 h 121"/>
                <a:gd name="T2" fmla="*/ 11 w 82"/>
                <a:gd name="T3" fmla="*/ 22 h 121"/>
                <a:gd name="T4" fmla="*/ 16 w 82"/>
                <a:gd name="T5" fmla="*/ 16 h 121"/>
                <a:gd name="T6" fmla="*/ 11 w 82"/>
                <a:gd name="T7" fmla="*/ 15 h 121"/>
                <a:gd name="T8" fmla="*/ 7 w 82"/>
                <a:gd name="T9" fmla="*/ 9 h 121"/>
                <a:gd name="T10" fmla="*/ 0 w 82"/>
                <a:gd name="T11" fmla="*/ 3 h 121"/>
                <a:gd name="T12" fmla="*/ 1 w 82"/>
                <a:gd name="T13" fmla="*/ 3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21">
                  <a:moveTo>
                    <a:pt x="0" y="15"/>
                  </a:moveTo>
                  <a:cubicBezTo>
                    <a:pt x="5" y="27"/>
                    <a:pt x="33" y="121"/>
                    <a:pt x="51" y="108"/>
                  </a:cubicBezTo>
                  <a:cubicBezTo>
                    <a:pt x="47" y="96"/>
                    <a:pt x="77" y="91"/>
                    <a:pt x="82" y="81"/>
                  </a:cubicBezTo>
                  <a:cubicBezTo>
                    <a:pt x="75" y="75"/>
                    <a:pt x="64" y="76"/>
                    <a:pt x="56" y="72"/>
                  </a:cubicBezTo>
                  <a:cubicBezTo>
                    <a:pt x="46" y="66"/>
                    <a:pt x="40" y="56"/>
                    <a:pt x="35" y="46"/>
                  </a:cubicBezTo>
                  <a:cubicBezTo>
                    <a:pt x="32" y="40"/>
                    <a:pt x="8" y="0"/>
                    <a:pt x="0" y="14"/>
                  </a:cubicBezTo>
                  <a:cubicBezTo>
                    <a:pt x="0" y="15"/>
                    <a:pt x="1" y="15"/>
                    <a:pt x="1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9" name="Freeform 1299">
              <a:extLst>
                <a:ext uri="{FF2B5EF4-FFF2-40B4-BE49-F238E27FC236}">
                  <a16:creationId xmlns:a16="http://schemas.microsoft.com/office/drawing/2014/main" id="{638664B2-8621-4B33-B8C1-ADA4BA773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552"/>
              <a:ext cx="15" cy="11"/>
            </a:xfrm>
            <a:custGeom>
              <a:avLst/>
              <a:gdLst>
                <a:gd name="T0" fmla="*/ 0 w 24"/>
                <a:gd name="T1" fmla="*/ 0 h 19"/>
                <a:gd name="T2" fmla="*/ 3 w 24"/>
                <a:gd name="T3" fmla="*/ 3 h 19"/>
                <a:gd name="T4" fmla="*/ 0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0"/>
                  </a:moveTo>
                  <a:cubicBezTo>
                    <a:pt x="0" y="0"/>
                    <a:pt x="18" y="10"/>
                    <a:pt x="10" y="19"/>
                  </a:cubicBezTo>
                  <a:cubicBezTo>
                    <a:pt x="10" y="19"/>
                    <a:pt x="24" y="9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0" name="Freeform 1300">
              <a:extLst>
                <a:ext uri="{FF2B5EF4-FFF2-40B4-BE49-F238E27FC236}">
                  <a16:creationId xmlns:a16="http://schemas.microsoft.com/office/drawing/2014/main" id="{510B0038-A472-4727-8E35-90EF1783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2539"/>
              <a:ext cx="9" cy="12"/>
            </a:xfrm>
            <a:custGeom>
              <a:avLst/>
              <a:gdLst>
                <a:gd name="T0" fmla="*/ 2 w 16"/>
                <a:gd name="T1" fmla="*/ 0 h 20"/>
                <a:gd name="T2" fmla="*/ 3 w 16"/>
                <a:gd name="T3" fmla="*/ 4 h 20"/>
                <a:gd name="T4" fmla="*/ 2 w 1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12" y="0"/>
                  </a:moveTo>
                  <a:cubicBezTo>
                    <a:pt x="12" y="0"/>
                    <a:pt x="6" y="15"/>
                    <a:pt x="16" y="18"/>
                  </a:cubicBezTo>
                  <a:cubicBezTo>
                    <a:pt x="16" y="18"/>
                    <a:pt x="0" y="20"/>
                    <a:pt x="1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1" name="Freeform 1301">
              <a:extLst>
                <a:ext uri="{FF2B5EF4-FFF2-40B4-BE49-F238E27FC236}">
                  <a16:creationId xmlns:a16="http://schemas.microsoft.com/office/drawing/2014/main" id="{CF43216B-2CE6-413D-95EC-B9985AD61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562"/>
              <a:ext cx="12" cy="12"/>
            </a:xfrm>
            <a:custGeom>
              <a:avLst/>
              <a:gdLst>
                <a:gd name="T0" fmla="*/ 4 w 20"/>
                <a:gd name="T1" fmla="*/ 1 h 22"/>
                <a:gd name="T2" fmla="*/ 3 w 20"/>
                <a:gd name="T3" fmla="*/ 3 h 22"/>
                <a:gd name="T4" fmla="*/ 1 w 20"/>
                <a:gd name="T5" fmla="*/ 2 h 22"/>
                <a:gd name="T6" fmla="*/ 1 w 20"/>
                <a:gd name="T7" fmla="*/ 1 h 22"/>
                <a:gd name="T8" fmla="*/ 4 w 20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8" y="8"/>
                  </a:moveTo>
                  <a:cubicBezTo>
                    <a:pt x="20" y="13"/>
                    <a:pt x="18" y="19"/>
                    <a:pt x="13" y="20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2" y="3"/>
                    <a:pt x="7" y="2"/>
                  </a:cubicBezTo>
                  <a:cubicBezTo>
                    <a:pt x="11" y="0"/>
                    <a:pt x="17" y="3"/>
                    <a:pt x="1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2" name="Freeform 1302">
              <a:extLst>
                <a:ext uri="{FF2B5EF4-FFF2-40B4-BE49-F238E27FC236}">
                  <a16:creationId xmlns:a16="http://schemas.microsoft.com/office/drawing/2014/main" id="{24D7A324-D9F1-45B9-A682-D4E05C2BD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578"/>
              <a:ext cx="7" cy="7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1 w 13"/>
                <a:gd name="T5" fmla="*/ 2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7"/>
                    <a:pt x="11" y="10"/>
                    <a:pt x="8" y="11"/>
                  </a:cubicBezTo>
                  <a:cubicBezTo>
                    <a:pt x="5" y="12"/>
                    <a:pt x="2" y="11"/>
                    <a:pt x="1" y="8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3" name="Freeform 1303">
              <a:extLst>
                <a:ext uri="{FF2B5EF4-FFF2-40B4-BE49-F238E27FC236}">
                  <a16:creationId xmlns:a16="http://schemas.microsoft.com/office/drawing/2014/main" id="{032564D9-E4EF-4376-9408-3BB32921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2553"/>
              <a:ext cx="22" cy="16"/>
            </a:xfrm>
            <a:custGeom>
              <a:avLst/>
              <a:gdLst>
                <a:gd name="T0" fmla="*/ 6 w 38"/>
                <a:gd name="T1" fmla="*/ 6 h 26"/>
                <a:gd name="T2" fmla="*/ 7 w 38"/>
                <a:gd name="T3" fmla="*/ 2 h 26"/>
                <a:gd name="T4" fmla="*/ 6 w 38"/>
                <a:gd name="T5" fmla="*/ 1 h 26"/>
                <a:gd name="T6" fmla="*/ 4 w 38"/>
                <a:gd name="T7" fmla="*/ 1 h 26"/>
                <a:gd name="T8" fmla="*/ 2 w 38"/>
                <a:gd name="T9" fmla="*/ 6 h 26"/>
                <a:gd name="T10" fmla="*/ 5 w 38"/>
                <a:gd name="T11" fmla="*/ 6 h 26"/>
                <a:gd name="T12" fmla="*/ 6 w 38"/>
                <a:gd name="T13" fmla="*/ 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6">
                  <a:moveTo>
                    <a:pt x="30" y="24"/>
                  </a:moveTo>
                  <a:cubicBezTo>
                    <a:pt x="35" y="22"/>
                    <a:pt x="38" y="14"/>
                    <a:pt x="36" y="9"/>
                  </a:cubicBezTo>
                  <a:cubicBezTo>
                    <a:pt x="35" y="6"/>
                    <a:pt x="33" y="4"/>
                    <a:pt x="31" y="2"/>
                  </a:cubicBezTo>
                  <a:cubicBezTo>
                    <a:pt x="27" y="0"/>
                    <a:pt x="23" y="2"/>
                    <a:pt x="20" y="4"/>
                  </a:cubicBezTo>
                  <a:cubicBezTo>
                    <a:pt x="14" y="8"/>
                    <a:pt x="0" y="15"/>
                    <a:pt x="11" y="23"/>
                  </a:cubicBezTo>
                  <a:cubicBezTo>
                    <a:pt x="15" y="26"/>
                    <a:pt x="23" y="26"/>
                    <a:pt x="28" y="25"/>
                  </a:cubicBezTo>
                  <a:cubicBezTo>
                    <a:pt x="29" y="25"/>
                    <a:pt x="29" y="24"/>
                    <a:pt x="3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4" name="Freeform 1304">
              <a:extLst>
                <a:ext uri="{FF2B5EF4-FFF2-40B4-BE49-F238E27FC236}">
                  <a16:creationId xmlns:a16="http://schemas.microsoft.com/office/drawing/2014/main" id="{6E046C4C-FA3A-4538-9579-30BD05BBA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536"/>
              <a:ext cx="17" cy="14"/>
            </a:xfrm>
            <a:custGeom>
              <a:avLst/>
              <a:gdLst>
                <a:gd name="T0" fmla="*/ 1 w 29"/>
                <a:gd name="T1" fmla="*/ 1 h 23"/>
                <a:gd name="T2" fmla="*/ 1 w 29"/>
                <a:gd name="T3" fmla="*/ 4 h 23"/>
                <a:gd name="T4" fmla="*/ 3 w 29"/>
                <a:gd name="T5" fmla="*/ 4 h 23"/>
                <a:gd name="T6" fmla="*/ 5 w 29"/>
                <a:gd name="T7" fmla="*/ 4 h 23"/>
                <a:gd name="T8" fmla="*/ 5 w 29"/>
                <a:gd name="T9" fmla="*/ 2 h 23"/>
                <a:gd name="T10" fmla="*/ 5 w 29"/>
                <a:gd name="T11" fmla="*/ 1 h 23"/>
                <a:gd name="T12" fmla="*/ 3 w 29"/>
                <a:gd name="T13" fmla="*/ 0 h 23"/>
                <a:gd name="T14" fmla="*/ 1 w 29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3">
                  <a:moveTo>
                    <a:pt x="6" y="4"/>
                  </a:moveTo>
                  <a:cubicBezTo>
                    <a:pt x="3" y="7"/>
                    <a:pt x="0" y="14"/>
                    <a:pt x="3" y="19"/>
                  </a:cubicBezTo>
                  <a:cubicBezTo>
                    <a:pt x="5" y="23"/>
                    <a:pt x="12" y="21"/>
                    <a:pt x="16" y="20"/>
                  </a:cubicBezTo>
                  <a:cubicBezTo>
                    <a:pt x="18" y="19"/>
                    <a:pt x="21" y="19"/>
                    <a:pt x="23" y="19"/>
                  </a:cubicBezTo>
                  <a:cubicBezTo>
                    <a:pt x="27" y="18"/>
                    <a:pt x="28" y="14"/>
                    <a:pt x="28" y="11"/>
                  </a:cubicBezTo>
                  <a:cubicBezTo>
                    <a:pt x="29" y="7"/>
                    <a:pt x="29" y="4"/>
                    <a:pt x="25" y="2"/>
                  </a:cubicBezTo>
                  <a:cubicBezTo>
                    <a:pt x="22" y="1"/>
                    <a:pt x="19" y="0"/>
                    <a:pt x="16" y="0"/>
                  </a:cubicBezTo>
                  <a:cubicBezTo>
                    <a:pt x="12" y="0"/>
                    <a:pt x="9" y="2"/>
                    <a:pt x="6" y="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5" name="Freeform 1305">
              <a:extLst>
                <a:ext uri="{FF2B5EF4-FFF2-40B4-BE49-F238E27FC236}">
                  <a16:creationId xmlns:a16="http://schemas.microsoft.com/office/drawing/2014/main" id="{4E18CC94-4087-4185-B37E-8D3368EE0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728"/>
              <a:ext cx="132" cy="201"/>
            </a:xfrm>
            <a:custGeom>
              <a:avLst/>
              <a:gdLst>
                <a:gd name="T0" fmla="*/ 44 w 224"/>
                <a:gd name="T1" fmla="*/ 47 h 344"/>
                <a:gd name="T2" fmla="*/ 31 w 224"/>
                <a:gd name="T3" fmla="*/ 67 h 344"/>
                <a:gd name="T4" fmla="*/ 24 w 224"/>
                <a:gd name="T5" fmla="*/ 67 h 344"/>
                <a:gd name="T6" fmla="*/ 6 w 224"/>
                <a:gd name="T7" fmla="*/ 53 h 344"/>
                <a:gd name="T8" fmla="*/ 2 w 224"/>
                <a:gd name="T9" fmla="*/ 24 h 344"/>
                <a:gd name="T10" fmla="*/ 15 w 224"/>
                <a:gd name="T11" fmla="*/ 2 h 344"/>
                <a:gd name="T12" fmla="*/ 21 w 224"/>
                <a:gd name="T13" fmla="*/ 1 h 344"/>
                <a:gd name="T14" fmla="*/ 40 w 224"/>
                <a:gd name="T15" fmla="*/ 19 h 344"/>
                <a:gd name="T16" fmla="*/ 44 w 224"/>
                <a:gd name="T17" fmla="*/ 47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344">
                  <a:moveTo>
                    <a:pt x="216" y="235"/>
                  </a:moveTo>
                  <a:cubicBezTo>
                    <a:pt x="224" y="290"/>
                    <a:pt x="193" y="327"/>
                    <a:pt x="150" y="333"/>
                  </a:cubicBezTo>
                  <a:cubicBezTo>
                    <a:pt x="119" y="338"/>
                    <a:pt x="119" y="338"/>
                    <a:pt x="119" y="338"/>
                  </a:cubicBezTo>
                  <a:cubicBezTo>
                    <a:pt x="76" y="344"/>
                    <a:pt x="36" y="317"/>
                    <a:pt x="28" y="263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0" y="66"/>
                    <a:pt x="28" y="17"/>
                    <a:pt x="72" y="11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46" y="0"/>
                    <a:pt x="187" y="39"/>
                    <a:pt x="195" y="93"/>
                  </a:cubicBezTo>
                  <a:lnTo>
                    <a:pt x="216" y="23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6" name="Freeform 1306">
              <a:extLst>
                <a:ext uri="{FF2B5EF4-FFF2-40B4-BE49-F238E27FC236}">
                  <a16:creationId xmlns:a16="http://schemas.microsoft.com/office/drawing/2014/main" id="{0EF55528-461E-430A-9FED-CE85ABD3B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2731"/>
              <a:ext cx="105" cy="161"/>
            </a:xfrm>
            <a:custGeom>
              <a:avLst/>
              <a:gdLst>
                <a:gd name="T0" fmla="*/ 35 w 179"/>
                <a:gd name="T1" fmla="*/ 54 h 276"/>
                <a:gd name="T2" fmla="*/ 34 w 179"/>
                <a:gd name="T3" fmla="*/ 47 h 276"/>
                <a:gd name="T4" fmla="*/ 30 w 179"/>
                <a:gd name="T5" fmla="*/ 19 h 276"/>
                <a:gd name="T6" fmla="*/ 11 w 179"/>
                <a:gd name="T7" fmla="*/ 1 h 276"/>
                <a:gd name="T8" fmla="*/ 5 w 179"/>
                <a:gd name="T9" fmla="*/ 2 h 276"/>
                <a:gd name="T10" fmla="*/ 2 w 179"/>
                <a:gd name="T11" fmla="*/ 13 h 276"/>
                <a:gd name="T12" fmla="*/ 6 w 179"/>
                <a:gd name="T13" fmla="*/ 45 h 276"/>
                <a:gd name="T14" fmla="*/ 15 w 179"/>
                <a:gd name="T15" fmla="*/ 54 h 276"/>
                <a:gd name="T16" fmla="*/ 35 w 179"/>
                <a:gd name="T17" fmla="*/ 54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76">
                  <a:moveTo>
                    <a:pt x="176" y="270"/>
                  </a:moveTo>
                  <a:cubicBezTo>
                    <a:pt x="179" y="257"/>
                    <a:pt x="171" y="250"/>
                    <a:pt x="169" y="235"/>
                  </a:cubicBezTo>
                  <a:cubicBezTo>
                    <a:pt x="148" y="93"/>
                    <a:pt x="148" y="93"/>
                    <a:pt x="148" y="93"/>
                  </a:cubicBezTo>
                  <a:cubicBezTo>
                    <a:pt x="141" y="39"/>
                    <a:pt x="99" y="0"/>
                    <a:pt x="56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0" y="15"/>
                    <a:pt x="8" y="69"/>
                  </a:cubicBezTo>
                  <a:cubicBezTo>
                    <a:pt x="16" y="123"/>
                    <a:pt x="31" y="227"/>
                    <a:pt x="31" y="227"/>
                  </a:cubicBezTo>
                  <a:cubicBezTo>
                    <a:pt x="31" y="227"/>
                    <a:pt x="33" y="267"/>
                    <a:pt x="76" y="272"/>
                  </a:cubicBezTo>
                  <a:cubicBezTo>
                    <a:pt x="118" y="276"/>
                    <a:pt x="163" y="249"/>
                    <a:pt x="176" y="270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7" name="Freeform 1307">
              <a:extLst>
                <a:ext uri="{FF2B5EF4-FFF2-40B4-BE49-F238E27FC236}">
                  <a16:creationId xmlns:a16="http://schemas.microsoft.com/office/drawing/2014/main" id="{52655833-BFD6-4B3A-B155-D479C3CA4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727"/>
              <a:ext cx="100" cy="162"/>
            </a:xfrm>
            <a:custGeom>
              <a:avLst/>
              <a:gdLst>
                <a:gd name="T0" fmla="*/ 33 w 171"/>
                <a:gd name="T1" fmla="*/ 55 h 278"/>
                <a:gd name="T2" fmla="*/ 34 w 171"/>
                <a:gd name="T3" fmla="*/ 47 h 278"/>
                <a:gd name="T4" fmla="*/ 30 w 171"/>
                <a:gd name="T5" fmla="*/ 19 h 278"/>
                <a:gd name="T6" fmla="*/ 11 w 171"/>
                <a:gd name="T7" fmla="*/ 1 h 278"/>
                <a:gd name="T8" fmla="*/ 5 w 171"/>
                <a:gd name="T9" fmla="*/ 2 h 278"/>
                <a:gd name="T10" fmla="*/ 2 w 171"/>
                <a:gd name="T11" fmla="*/ 14 h 278"/>
                <a:gd name="T12" fmla="*/ 6 w 171"/>
                <a:gd name="T13" fmla="*/ 45 h 278"/>
                <a:gd name="T14" fmla="*/ 15 w 171"/>
                <a:gd name="T15" fmla="*/ 54 h 278"/>
                <a:gd name="T16" fmla="*/ 33 w 171"/>
                <a:gd name="T17" fmla="*/ 55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278">
                  <a:moveTo>
                    <a:pt x="168" y="278"/>
                  </a:moveTo>
                  <a:cubicBezTo>
                    <a:pt x="171" y="265"/>
                    <a:pt x="171" y="250"/>
                    <a:pt x="169" y="236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1" y="39"/>
                    <a:pt x="99" y="0"/>
                    <a:pt x="56" y="7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0" y="16"/>
                    <a:pt x="8" y="70"/>
                  </a:cubicBezTo>
                  <a:cubicBezTo>
                    <a:pt x="16" y="124"/>
                    <a:pt x="31" y="228"/>
                    <a:pt x="31" y="228"/>
                  </a:cubicBezTo>
                  <a:cubicBezTo>
                    <a:pt x="31" y="228"/>
                    <a:pt x="33" y="268"/>
                    <a:pt x="76" y="272"/>
                  </a:cubicBezTo>
                  <a:cubicBezTo>
                    <a:pt x="119" y="276"/>
                    <a:pt x="155" y="257"/>
                    <a:pt x="168" y="27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8" name="Freeform 1308">
              <a:extLst>
                <a:ext uri="{FF2B5EF4-FFF2-40B4-BE49-F238E27FC236}">
                  <a16:creationId xmlns:a16="http://schemas.microsoft.com/office/drawing/2014/main" id="{8082E151-F0ED-4E8A-AB41-A09E33F9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894"/>
              <a:ext cx="77" cy="32"/>
            </a:xfrm>
            <a:custGeom>
              <a:avLst/>
              <a:gdLst>
                <a:gd name="T0" fmla="*/ 26 w 132"/>
                <a:gd name="T1" fmla="*/ 4 h 54"/>
                <a:gd name="T2" fmla="*/ 13 w 132"/>
                <a:gd name="T3" fmla="*/ 10 h 54"/>
                <a:gd name="T4" fmla="*/ 1 w 132"/>
                <a:gd name="T5" fmla="*/ 7 h 54"/>
                <a:gd name="T6" fmla="*/ 12 w 132"/>
                <a:gd name="T7" fmla="*/ 1 h 54"/>
                <a:gd name="T8" fmla="*/ 26 w 132"/>
                <a:gd name="T9" fmla="*/ 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4">
                  <a:moveTo>
                    <a:pt x="130" y="18"/>
                  </a:moveTo>
                  <a:cubicBezTo>
                    <a:pt x="132" y="30"/>
                    <a:pt x="104" y="44"/>
                    <a:pt x="69" y="49"/>
                  </a:cubicBezTo>
                  <a:cubicBezTo>
                    <a:pt x="34" y="54"/>
                    <a:pt x="3" y="49"/>
                    <a:pt x="2" y="36"/>
                  </a:cubicBezTo>
                  <a:cubicBezTo>
                    <a:pt x="0" y="24"/>
                    <a:pt x="27" y="10"/>
                    <a:pt x="62" y="5"/>
                  </a:cubicBezTo>
                  <a:cubicBezTo>
                    <a:pt x="98" y="0"/>
                    <a:pt x="128" y="5"/>
                    <a:pt x="130" y="18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9" name="Freeform 1309">
              <a:extLst>
                <a:ext uri="{FF2B5EF4-FFF2-40B4-BE49-F238E27FC236}">
                  <a16:creationId xmlns:a16="http://schemas.microsoft.com/office/drawing/2014/main" id="{B9AF16B8-A0C5-44C7-B014-99413BCF1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2894"/>
              <a:ext cx="62" cy="20"/>
            </a:xfrm>
            <a:custGeom>
              <a:avLst/>
              <a:gdLst>
                <a:gd name="T0" fmla="*/ 8 w 107"/>
                <a:gd name="T1" fmla="*/ 7 h 34"/>
                <a:gd name="T2" fmla="*/ 21 w 107"/>
                <a:gd name="T3" fmla="*/ 0 h 34"/>
                <a:gd name="T4" fmla="*/ 8 w 107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4">
                  <a:moveTo>
                    <a:pt x="38" y="34"/>
                  </a:moveTo>
                  <a:cubicBezTo>
                    <a:pt x="38" y="34"/>
                    <a:pt x="35" y="11"/>
                    <a:pt x="107" y="0"/>
                  </a:cubicBezTo>
                  <a:cubicBezTo>
                    <a:pt x="107" y="0"/>
                    <a:pt x="0" y="7"/>
                    <a:pt x="38" y="3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0" name="Freeform 1310">
              <a:extLst>
                <a:ext uri="{FF2B5EF4-FFF2-40B4-BE49-F238E27FC236}">
                  <a16:creationId xmlns:a16="http://schemas.microsoft.com/office/drawing/2014/main" id="{4F8D35B7-9853-4BBF-8E5B-FA1F4D8D3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898"/>
              <a:ext cx="40" cy="23"/>
            </a:xfrm>
            <a:custGeom>
              <a:avLst/>
              <a:gdLst>
                <a:gd name="T0" fmla="*/ 8 w 68"/>
                <a:gd name="T1" fmla="*/ 8 h 39"/>
                <a:gd name="T2" fmla="*/ 14 w 68"/>
                <a:gd name="T3" fmla="*/ 0 h 39"/>
                <a:gd name="T4" fmla="*/ 8 w 68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9">
                  <a:moveTo>
                    <a:pt x="39" y="39"/>
                  </a:moveTo>
                  <a:cubicBezTo>
                    <a:pt x="39" y="39"/>
                    <a:pt x="9" y="18"/>
                    <a:pt x="68" y="0"/>
                  </a:cubicBezTo>
                  <a:cubicBezTo>
                    <a:pt x="68" y="0"/>
                    <a:pt x="0" y="16"/>
                    <a:pt x="39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1" name="Freeform 1311">
              <a:extLst>
                <a:ext uri="{FF2B5EF4-FFF2-40B4-BE49-F238E27FC236}">
                  <a16:creationId xmlns:a16="http://schemas.microsoft.com/office/drawing/2014/main" id="{4DC88B4E-95F2-48C8-B857-10A5B1AB3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817"/>
              <a:ext cx="38" cy="68"/>
            </a:xfrm>
            <a:custGeom>
              <a:avLst/>
              <a:gdLst>
                <a:gd name="T0" fmla="*/ 0 w 64"/>
                <a:gd name="T1" fmla="*/ 0 h 117"/>
                <a:gd name="T2" fmla="*/ 2 w 64"/>
                <a:gd name="T3" fmla="*/ 15 h 117"/>
                <a:gd name="T4" fmla="*/ 14 w 64"/>
                <a:gd name="T5" fmla="*/ 23 h 117"/>
                <a:gd name="T6" fmla="*/ 4 w 64"/>
                <a:gd name="T7" fmla="*/ 15 h 117"/>
                <a:gd name="T8" fmla="*/ 0 w 64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7">
                  <a:moveTo>
                    <a:pt x="0" y="0"/>
                  </a:moveTo>
                  <a:cubicBezTo>
                    <a:pt x="1" y="2"/>
                    <a:pt x="12" y="78"/>
                    <a:pt x="12" y="78"/>
                  </a:cubicBezTo>
                  <a:cubicBezTo>
                    <a:pt x="12" y="78"/>
                    <a:pt x="17" y="117"/>
                    <a:pt x="64" y="117"/>
                  </a:cubicBezTo>
                  <a:cubicBezTo>
                    <a:pt x="64" y="117"/>
                    <a:pt x="24" y="111"/>
                    <a:pt x="20" y="74"/>
                  </a:cubicBezTo>
                  <a:cubicBezTo>
                    <a:pt x="16" y="3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2" name="Freeform 1312">
              <a:extLst>
                <a:ext uri="{FF2B5EF4-FFF2-40B4-BE49-F238E27FC236}">
                  <a16:creationId xmlns:a16="http://schemas.microsoft.com/office/drawing/2014/main" id="{D0B3CAE4-CE97-45BA-B382-1088D2847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852"/>
              <a:ext cx="26" cy="33"/>
            </a:xfrm>
            <a:custGeom>
              <a:avLst/>
              <a:gdLst>
                <a:gd name="T0" fmla="*/ 0 w 44"/>
                <a:gd name="T1" fmla="*/ 0 h 56"/>
                <a:gd name="T2" fmla="*/ 4 w 44"/>
                <a:gd name="T3" fmla="*/ 9 h 56"/>
                <a:gd name="T4" fmla="*/ 9 w 44"/>
                <a:gd name="T5" fmla="*/ 11 h 56"/>
                <a:gd name="T6" fmla="*/ 0 w 4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0" y="0"/>
                  </a:moveTo>
                  <a:cubicBezTo>
                    <a:pt x="0" y="0"/>
                    <a:pt x="0" y="33"/>
                    <a:pt x="18" y="45"/>
                  </a:cubicBezTo>
                  <a:cubicBezTo>
                    <a:pt x="37" y="56"/>
                    <a:pt x="44" y="56"/>
                    <a:pt x="44" y="56"/>
                  </a:cubicBezTo>
                  <a:cubicBezTo>
                    <a:pt x="44" y="56"/>
                    <a:pt x="4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3" name="Freeform 1313">
              <a:extLst>
                <a:ext uri="{FF2B5EF4-FFF2-40B4-BE49-F238E27FC236}">
                  <a16:creationId xmlns:a16="http://schemas.microsoft.com/office/drawing/2014/main" id="{DB72AFC3-D72D-45F3-B063-4C06E8CD4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734"/>
              <a:ext cx="23" cy="64"/>
            </a:xfrm>
            <a:custGeom>
              <a:avLst/>
              <a:gdLst>
                <a:gd name="T0" fmla="*/ 7 w 40"/>
                <a:gd name="T1" fmla="*/ 0 h 109"/>
                <a:gd name="T2" fmla="*/ 1 w 40"/>
                <a:gd name="T3" fmla="*/ 6 h 109"/>
                <a:gd name="T4" fmla="*/ 1 w 40"/>
                <a:gd name="T5" fmla="*/ 13 h 109"/>
                <a:gd name="T6" fmla="*/ 2 w 40"/>
                <a:gd name="T7" fmla="*/ 22 h 109"/>
                <a:gd name="T8" fmla="*/ 2 w 40"/>
                <a:gd name="T9" fmla="*/ 14 h 109"/>
                <a:gd name="T10" fmla="*/ 3 w 40"/>
                <a:gd name="T11" fmla="*/ 6 h 109"/>
                <a:gd name="T12" fmla="*/ 7 w 40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09">
                  <a:moveTo>
                    <a:pt x="38" y="0"/>
                  </a:moveTo>
                  <a:cubicBezTo>
                    <a:pt x="17" y="0"/>
                    <a:pt x="3" y="10"/>
                    <a:pt x="1" y="32"/>
                  </a:cubicBezTo>
                  <a:cubicBezTo>
                    <a:pt x="0" y="42"/>
                    <a:pt x="1" y="52"/>
                    <a:pt x="3" y="63"/>
                  </a:cubicBezTo>
                  <a:cubicBezTo>
                    <a:pt x="5" y="78"/>
                    <a:pt x="6" y="95"/>
                    <a:pt x="12" y="109"/>
                  </a:cubicBezTo>
                  <a:cubicBezTo>
                    <a:pt x="13" y="96"/>
                    <a:pt x="9" y="80"/>
                    <a:pt x="10" y="66"/>
                  </a:cubicBezTo>
                  <a:cubicBezTo>
                    <a:pt x="11" y="54"/>
                    <a:pt x="13" y="40"/>
                    <a:pt x="17" y="29"/>
                  </a:cubicBezTo>
                  <a:cubicBezTo>
                    <a:pt x="21" y="20"/>
                    <a:pt x="30" y="3"/>
                    <a:pt x="4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4" name="Freeform 1314">
              <a:extLst>
                <a:ext uri="{FF2B5EF4-FFF2-40B4-BE49-F238E27FC236}">
                  <a16:creationId xmlns:a16="http://schemas.microsoft.com/office/drawing/2014/main" id="{95D8019D-39D3-421B-92B0-4325260FA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736"/>
              <a:ext cx="14" cy="46"/>
            </a:xfrm>
            <a:custGeom>
              <a:avLst/>
              <a:gdLst>
                <a:gd name="T0" fmla="*/ 4 w 25"/>
                <a:gd name="T1" fmla="*/ 0 h 79"/>
                <a:gd name="T2" fmla="*/ 1 w 25"/>
                <a:gd name="T3" fmla="*/ 6 h 79"/>
                <a:gd name="T4" fmla="*/ 1 w 25"/>
                <a:gd name="T5" fmla="*/ 10 h 79"/>
                <a:gd name="T6" fmla="*/ 1 w 25"/>
                <a:gd name="T7" fmla="*/ 16 h 79"/>
                <a:gd name="T8" fmla="*/ 1 w 25"/>
                <a:gd name="T9" fmla="*/ 5 h 79"/>
                <a:gd name="T10" fmla="*/ 4 w 25"/>
                <a:gd name="T11" fmla="*/ 1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9">
                  <a:moveTo>
                    <a:pt x="25" y="0"/>
                  </a:moveTo>
                  <a:cubicBezTo>
                    <a:pt x="13" y="9"/>
                    <a:pt x="4" y="14"/>
                    <a:pt x="2" y="31"/>
                  </a:cubicBezTo>
                  <a:cubicBezTo>
                    <a:pt x="1" y="39"/>
                    <a:pt x="1" y="46"/>
                    <a:pt x="2" y="54"/>
                  </a:cubicBezTo>
                  <a:cubicBezTo>
                    <a:pt x="2" y="62"/>
                    <a:pt x="2" y="72"/>
                    <a:pt x="6" y="79"/>
                  </a:cubicBezTo>
                  <a:cubicBezTo>
                    <a:pt x="3" y="62"/>
                    <a:pt x="0" y="41"/>
                    <a:pt x="6" y="25"/>
                  </a:cubicBezTo>
                  <a:cubicBezTo>
                    <a:pt x="9" y="17"/>
                    <a:pt x="17" y="3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5" name="Freeform 1315">
              <a:extLst>
                <a:ext uri="{FF2B5EF4-FFF2-40B4-BE49-F238E27FC236}">
                  <a16:creationId xmlns:a16="http://schemas.microsoft.com/office/drawing/2014/main" id="{6376B227-00A1-466E-BC83-5A4DA45E2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837"/>
              <a:ext cx="39" cy="73"/>
            </a:xfrm>
            <a:custGeom>
              <a:avLst/>
              <a:gdLst>
                <a:gd name="T0" fmla="*/ 0 w 67"/>
                <a:gd name="T1" fmla="*/ 3 h 124"/>
                <a:gd name="T2" fmla="*/ 6 w 67"/>
                <a:gd name="T3" fmla="*/ 24 h 124"/>
                <a:gd name="T4" fmla="*/ 13 w 67"/>
                <a:gd name="T5" fmla="*/ 19 h 124"/>
                <a:gd name="T6" fmla="*/ 9 w 67"/>
                <a:gd name="T7" fmla="*/ 16 h 124"/>
                <a:gd name="T8" fmla="*/ 5 w 67"/>
                <a:gd name="T9" fmla="*/ 11 h 124"/>
                <a:gd name="T10" fmla="*/ 0 w 67"/>
                <a:gd name="T11" fmla="*/ 2 h 124"/>
                <a:gd name="T12" fmla="*/ 0 w 67"/>
                <a:gd name="T13" fmla="*/ 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24">
                  <a:moveTo>
                    <a:pt x="0" y="13"/>
                  </a:moveTo>
                  <a:cubicBezTo>
                    <a:pt x="2" y="26"/>
                    <a:pt x="11" y="124"/>
                    <a:pt x="31" y="115"/>
                  </a:cubicBezTo>
                  <a:cubicBezTo>
                    <a:pt x="30" y="102"/>
                    <a:pt x="60" y="103"/>
                    <a:pt x="67" y="94"/>
                  </a:cubicBezTo>
                  <a:cubicBezTo>
                    <a:pt x="61" y="87"/>
                    <a:pt x="50" y="86"/>
                    <a:pt x="43" y="80"/>
                  </a:cubicBezTo>
                  <a:cubicBezTo>
                    <a:pt x="34" y="72"/>
                    <a:pt x="31" y="62"/>
                    <a:pt x="28" y="51"/>
                  </a:cubicBezTo>
                  <a:cubicBezTo>
                    <a:pt x="25" y="44"/>
                    <a:pt x="11" y="0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6" name="Freeform 1316">
              <a:extLst>
                <a:ext uri="{FF2B5EF4-FFF2-40B4-BE49-F238E27FC236}">
                  <a16:creationId xmlns:a16="http://schemas.microsoft.com/office/drawing/2014/main" id="{F33B65AC-5BF1-4B57-8179-8B2757197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722"/>
              <a:ext cx="13" cy="13"/>
            </a:xfrm>
            <a:custGeom>
              <a:avLst/>
              <a:gdLst>
                <a:gd name="T0" fmla="*/ 0 w 22"/>
                <a:gd name="T1" fmla="*/ 0 h 21"/>
                <a:gd name="T2" fmla="*/ 1 w 22"/>
                <a:gd name="T3" fmla="*/ 5 h 21"/>
                <a:gd name="T4" fmla="*/ 0 w 2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1">
                  <a:moveTo>
                    <a:pt x="0" y="0"/>
                  </a:moveTo>
                  <a:cubicBezTo>
                    <a:pt x="0" y="0"/>
                    <a:pt x="15" y="14"/>
                    <a:pt x="6" y="21"/>
                  </a:cubicBezTo>
                  <a:cubicBezTo>
                    <a:pt x="6" y="21"/>
                    <a:pt x="22" y="13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7" name="Freeform 1317">
              <a:extLst>
                <a:ext uri="{FF2B5EF4-FFF2-40B4-BE49-F238E27FC236}">
                  <a16:creationId xmlns:a16="http://schemas.microsoft.com/office/drawing/2014/main" id="{42E6F059-28E2-4E95-89C5-FBA37B9DD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718"/>
              <a:ext cx="10" cy="11"/>
            </a:xfrm>
            <a:custGeom>
              <a:avLst/>
              <a:gdLst>
                <a:gd name="T0" fmla="*/ 4 w 17"/>
                <a:gd name="T1" fmla="*/ 0 h 19"/>
                <a:gd name="T2" fmla="*/ 4 w 17"/>
                <a:gd name="T3" fmla="*/ 3 h 19"/>
                <a:gd name="T4" fmla="*/ 4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8" y="14"/>
                    <a:pt x="17" y="19"/>
                  </a:cubicBezTo>
                  <a:cubicBezTo>
                    <a:pt x="17" y="19"/>
                    <a:pt x="0" y="17"/>
                    <a:pt x="17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8" name="Freeform 1318">
              <a:extLst>
                <a:ext uri="{FF2B5EF4-FFF2-40B4-BE49-F238E27FC236}">
                  <a16:creationId xmlns:a16="http://schemas.microsoft.com/office/drawing/2014/main" id="{9580197C-A60B-474F-B41C-82039DA01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2745"/>
              <a:ext cx="11" cy="12"/>
            </a:xfrm>
            <a:custGeom>
              <a:avLst/>
              <a:gdLst>
                <a:gd name="T0" fmla="*/ 3 w 19"/>
                <a:gd name="T1" fmla="*/ 2 h 21"/>
                <a:gd name="T2" fmla="*/ 2 w 19"/>
                <a:gd name="T3" fmla="*/ 4 h 21"/>
                <a:gd name="T4" fmla="*/ 1 w 19"/>
                <a:gd name="T5" fmla="*/ 2 h 21"/>
                <a:gd name="T6" fmla="*/ 2 w 19"/>
                <a:gd name="T7" fmla="*/ 1 h 21"/>
                <a:gd name="T8" fmla="*/ 3 w 19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9" y="10"/>
                  </a:moveTo>
                  <a:cubicBezTo>
                    <a:pt x="19" y="15"/>
                    <a:pt x="16" y="20"/>
                    <a:pt x="11" y="21"/>
                  </a:cubicBezTo>
                  <a:cubicBezTo>
                    <a:pt x="6" y="21"/>
                    <a:pt x="2" y="18"/>
                    <a:pt x="1" y="12"/>
                  </a:cubicBezTo>
                  <a:cubicBezTo>
                    <a:pt x="0" y="7"/>
                    <a:pt x="3" y="2"/>
                    <a:pt x="8" y="1"/>
                  </a:cubicBezTo>
                  <a:cubicBezTo>
                    <a:pt x="13" y="0"/>
                    <a:pt x="18" y="4"/>
                    <a:pt x="1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9" name="Freeform 1319">
              <a:extLst>
                <a:ext uri="{FF2B5EF4-FFF2-40B4-BE49-F238E27FC236}">
                  <a16:creationId xmlns:a16="http://schemas.microsoft.com/office/drawing/2014/main" id="{663034A0-211C-4E1D-B5C7-A0283631A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763"/>
              <a:ext cx="8" cy="7"/>
            </a:xfrm>
            <a:custGeom>
              <a:avLst/>
              <a:gdLst>
                <a:gd name="T0" fmla="*/ 2 w 13"/>
                <a:gd name="T1" fmla="*/ 1 h 11"/>
                <a:gd name="T2" fmla="*/ 1 w 13"/>
                <a:gd name="T3" fmla="*/ 3 h 11"/>
                <a:gd name="T4" fmla="*/ 0 w 13"/>
                <a:gd name="T5" fmla="*/ 2 h 11"/>
                <a:gd name="T6" fmla="*/ 1 w 13"/>
                <a:gd name="T7" fmla="*/ 0 h 11"/>
                <a:gd name="T8" fmla="*/ 2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2" y="4"/>
                  </a:moveTo>
                  <a:cubicBezTo>
                    <a:pt x="13" y="7"/>
                    <a:pt x="10" y="10"/>
                    <a:pt x="7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9" y="0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0" name="Freeform 1320">
              <a:extLst>
                <a:ext uri="{FF2B5EF4-FFF2-40B4-BE49-F238E27FC236}">
                  <a16:creationId xmlns:a16="http://schemas.microsoft.com/office/drawing/2014/main" id="{A9A3E4FD-49D4-45A1-BF7E-6C480A0E5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23"/>
              <a:ext cx="21" cy="16"/>
            </a:xfrm>
            <a:custGeom>
              <a:avLst/>
              <a:gdLst>
                <a:gd name="T0" fmla="*/ 5 w 37"/>
                <a:gd name="T1" fmla="*/ 6 h 26"/>
                <a:gd name="T2" fmla="*/ 6 w 37"/>
                <a:gd name="T3" fmla="*/ 2 h 26"/>
                <a:gd name="T4" fmla="*/ 6 w 37"/>
                <a:gd name="T5" fmla="*/ 1 h 26"/>
                <a:gd name="T6" fmla="*/ 4 w 37"/>
                <a:gd name="T7" fmla="*/ 1 h 26"/>
                <a:gd name="T8" fmla="*/ 2 w 37"/>
                <a:gd name="T9" fmla="*/ 4 h 26"/>
                <a:gd name="T10" fmla="*/ 5 w 37"/>
                <a:gd name="T11" fmla="*/ 6 h 26"/>
                <a:gd name="T12" fmla="*/ 5 w 37"/>
                <a:gd name="T13" fmla="*/ 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6">
                  <a:moveTo>
                    <a:pt x="27" y="25"/>
                  </a:moveTo>
                  <a:cubicBezTo>
                    <a:pt x="32" y="23"/>
                    <a:pt x="37" y="17"/>
                    <a:pt x="36" y="12"/>
                  </a:cubicBezTo>
                  <a:cubicBezTo>
                    <a:pt x="35" y="9"/>
                    <a:pt x="35" y="5"/>
                    <a:pt x="32" y="3"/>
                  </a:cubicBezTo>
                  <a:cubicBezTo>
                    <a:pt x="30" y="0"/>
                    <a:pt x="25" y="2"/>
                    <a:pt x="21" y="4"/>
                  </a:cubicBezTo>
                  <a:cubicBezTo>
                    <a:pt x="15" y="6"/>
                    <a:pt x="0" y="10"/>
                    <a:pt x="9" y="20"/>
                  </a:cubicBezTo>
                  <a:cubicBezTo>
                    <a:pt x="12" y="23"/>
                    <a:pt x="20" y="26"/>
                    <a:pt x="25" y="25"/>
                  </a:cubicBezTo>
                  <a:cubicBezTo>
                    <a:pt x="26" y="25"/>
                    <a:pt x="27" y="25"/>
                    <a:pt x="28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1" name="Freeform 1321">
              <a:extLst>
                <a:ext uri="{FF2B5EF4-FFF2-40B4-BE49-F238E27FC236}">
                  <a16:creationId xmlns:a16="http://schemas.microsoft.com/office/drawing/2014/main" id="{7C9FD839-E02A-4CD2-AB1D-30AAACD2E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716"/>
              <a:ext cx="18" cy="13"/>
            </a:xfrm>
            <a:custGeom>
              <a:avLst/>
              <a:gdLst>
                <a:gd name="T0" fmla="*/ 2 w 30"/>
                <a:gd name="T1" fmla="*/ 1 h 21"/>
                <a:gd name="T2" fmla="*/ 1 w 30"/>
                <a:gd name="T3" fmla="*/ 4 h 21"/>
                <a:gd name="T4" fmla="*/ 3 w 30"/>
                <a:gd name="T5" fmla="*/ 4 h 21"/>
                <a:gd name="T6" fmla="*/ 5 w 30"/>
                <a:gd name="T7" fmla="*/ 4 h 21"/>
                <a:gd name="T8" fmla="*/ 6 w 30"/>
                <a:gd name="T9" fmla="*/ 3 h 21"/>
                <a:gd name="T10" fmla="*/ 6 w 30"/>
                <a:gd name="T11" fmla="*/ 1 h 21"/>
                <a:gd name="T12" fmla="*/ 4 w 30"/>
                <a:gd name="T13" fmla="*/ 0 h 21"/>
                <a:gd name="T14" fmla="*/ 2 w 30"/>
                <a:gd name="T15" fmla="*/ 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8" y="2"/>
                  </a:moveTo>
                  <a:cubicBezTo>
                    <a:pt x="4" y="5"/>
                    <a:pt x="0" y="11"/>
                    <a:pt x="2" y="16"/>
                  </a:cubicBezTo>
                  <a:cubicBezTo>
                    <a:pt x="3" y="21"/>
                    <a:pt x="10" y="20"/>
                    <a:pt x="14" y="20"/>
                  </a:cubicBezTo>
                  <a:cubicBezTo>
                    <a:pt x="17" y="20"/>
                    <a:pt x="19" y="20"/>
                    <a:pt x="22" y="20"/>
                  </a:cubicBezTo>
                  <a:cubicBezTo>
                    <a:pt x="25" y="20"/>
                    <a:pt x="27" y="16"/>
                    <a:pt x="28" y="13"/>
                  </a:cubicBezTo>
                  <a:cubicBezTo>
                    <a:pt x="30" y="10"/>
                    <a:pt x="30" y="7"/>
                    <a:pt x="27" y="5"/>
                  </a:cubicBezTo>
                  <a:cubicBezTo>
                    <a:pt x="24" y="3"/>
                    <a:pt x="21" y="1"/>
                    <a:pt x="18" y="0"/>
                  </a:cubicBezTo>
                  <a:cubicBezTo>
                    <a:pt x="14" y="0"/>
                    <a:pt x="11" y="0"/>
                    <a:pt x="8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2" name="Freeform 1322">
              <a:extLst>
                <a:ext uri="{FF2B5EF4-FFF2-40B4-BE49-F238E27FC236}">
                  <a16:creationId xmlns:a16="http://schemas.microsoft.com/office/drawing/2014/main" id="{1CE23400-37E1-4588-854F-CF6D1DDB9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916"/>
              <a:ext cx="115" cy="195"/>
            </a:xfrm>
            <a:custGeom>
              <a:avLst/>
              <a:gdLst>
                <a:gd name="T0" fmla="*/ 39 w 196"/>
                <a:gd name="T1" fmla="*/ 50 h 333"/>
                <a:gd name="T2" fmla="*/ 22 w 196"/>
                <a:gd name="T3" fmla="*/ 67 h 333"/>
                <a:gd name="T4" fmla="*/ 16 w 196"/>
                <a:gd name="T5" fmla="*/ 67 h 333"/>
                <a:gd name="T6" fmla="*/ 1 w 196"/>
                <a:gd name="T7" fmla="*/ 49 h 333"/>
                <a:gd name="T8" fmla="*/ 1 w 196"/>
                <a:gd name="T9" fmla="*/ 19 h 333"/>
                <a:gd name="T10" fmla="*/ 18 w 196"/>
                <a:gd name="T11" fmla="*/ 1 h 333"/>
                <a:gd name="T12" fmla="*/ 23 w 196"/>
                <a:gd name="T13" fmla="*/ 1 h 333"/>
                <a:gd name="T14" fmla="*/ 39 w 196"/>
                <a:gd name="T15" fmla="*/ 20 h 333"/>
                <a:gd name="T16" fmla="*/ 39 w 196"/>
                <a:gd name="T17" fmla="*/ 5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333">
                  <a:moveTo>
                    <a:pt x="191" y="247"/>
                  </a:moveTo>
                  <a:cubicBezTo>
                    <a:pt x="189" y="302"/>
                    <a:pt x="153" y="333"/>
                    <a:pt x="109" y="332"/>
                  </a:cubicBezTo>
                  <a:cubicBezTo>
                    <a:pt x="78" y="331"/>
                    <a:pt x="78" y="331"/>
                    <a:pt x="78" y="331"/>
                  </a:cubicBezTo>
                  <a:cubicBezTo>
                    <a:pt x="34" y="330"/>
                    <a:pt x="0" y="296"/>
                    <a:pt x="1" y="241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7" y="43"/>
                    <a:pt x="44" y="0"/>
                    <a:pt x="88" y="1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62" y="3"/>
                    <a:pt x="196" y="49"/>
                    <a:pt x="195" y="103"/>
                  </a:cubicBezTo>
                  <a:lnTo>
                    <a:pt x="191" y="247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3" name="Freeform 1323">
              <a:extLst>
                <a:ext uri="{FF2B5EF4-FFF2-40B4-BE49-F238E27FC236}">
                  <a16:creationId xmlns:a16="http://schemas.microsoft.com/office/drawing/2014/main" id="{31EC9B39-C80A-421D-8A24-15B64FE2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2919"/>
              <a:ext cx="85" cy="164"/>
            </a:xfrm>
            <a:custGeom>
              <a:avLst/>
              <a:gdLst>
                <a:gd name="T0" fmla="*/ 28 w 145"/>
                <a:gd name="T1" fmla="*/ 56 h 281"/>
                <a:gd name="T2" fmla="*/ 28 w 145"/>
                <a:gd name="T3" fmla="*/ 49 h 281"/>
                <a:gd name="T4" fmla="*/ 29 w 145"/>
                <a:gd name="T5" fmla="*/ 20 h 281"/>
                <a:gd name="T6" fmla="*/ 13 w 145"/>
                <a:gd name="T7" fmla="*/ 1 h 281"/>
                <a:gd name="T8" fmla="*/ 7 w 145"/>
                <a:gd name="T9" fmla="*/ 0 h 281"/>
                <a:gd name="T10" fmla="*/ 2 w 145"/>
                <a:gd name="T11" fmla="*/ 11 h 281"/>
                <a:gd name="T12" fmla="*/ 1 w 145"/>
                <a:gd name="T13" fmla="*/ 43 h 281"/>
                <a:gd name="T14" fmla="*/ 8 w 145"/>
                <a:gd name="T15" fmla="*/ 53 h 281"/>
                <a:gd name="T16" fmla="*/ 28 w 145"/>
                <a:gd name="T17" fmla="*/ 56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1">
                  <a:moveTo>
                    <a:pt x="140" y="281"/>
                  </a:moveTo>
                  <a:cubicBezTo>
                    <a:pt x="145" y="269"/>
                    <a:pt x="139" y="261"/>
                    <a:pt x="139" y="246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5" y="47"/>
                    <a:pt x="111" y="2"/>
                    <a:pt x="6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10" y="0"/>
                    <a:pt x="9" y="55"/>
                  </a:cubicBezTo>
                  <a:cubicBezTo>
                    <a:pt x="7" y="109"/>
                    <a:pt x="4" y="214"/>
                    <a:pt x="4" y="214"/>
                  </a:cubicBezTo>
                  <a:cubicBezTo>
                    <a:pt x="4" y="214"/>
                    <a:pt x="0" y="254"/>
                    <a:pt x="41" y="266"/>
                  </a:cubicBezTo>
                  <a:cubicBezTo>
                    <a:pt x="82" y="277"/>
                    <a:pt x="131" y="258"/>
                    <a:pt x="140" y="28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4" name="Freeform 1324">
              <a:extLst>
                <a:ext uri="{FF2B5EF4-FFF2-40B4-BE49-F238E27FC236}">
                  <a16:creationId xmlns:a16="http://schemas.microsoft.com/office/drawing/2014/main" id="{1C31795C-6F40-4E13-829D-8FA8040AF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916"/>
              <a:ext cx="85" cy="169"/>
            </a:xfrm>
            <a:custGeom>
              <a:avLst/>
              <a:gdLst>
                <a:gd name="T0" fmla="*/ 26 w 145"/>
                <a:gd name="T1" fmla="*/ 58 h 288"/>
                <a:gd name="T2" fmla="*/ 28 w 145"/>
                <a:gd name="T3" fmla="*/ 50 h 288"/>
                <a:gd name="T4" fmla="*/ 29 w 145"/>
                <a:gd name="T5" fmla="*/ 21 h 288"/>
                <a:gd name="T6" fmla="*/ 13 w 145"/>
                <a:gd name="T7" fmla="*/ 1 h 288"/>
                <a:gd name="T8" fmla="*/ 7 w 145"/>
                <a:gd name="T9" fmla="*/ 0 h 288"/>
                <a:gd name="T10" fmla="*/ 2 w 145"/>
                <a:gd name="T11" fmla="*/ 11 h 288"/>
                <a:gd name="T12" fmla="*/ 1 w 145"/>
                <a:gd name="T13" fmla="*/ 43 h 288"/>
                <a:gd name="T14" fmla="*/ 8 w 145"/>
                <a:gd name="T15" fmla="*/ 54 h 288"/>
                <a:gd name="T16" fmla="*/ 26 w 145"/>
                <a:gd name="T17" fmla="*/ 58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8">
                  <a:moveTo>
                    <a:pt x="131" y="288"/>
                  </a:moveTo>
                  <a:cubicBezTo>
                    <a:pt x="136" y="275"/>
                    <a:pt x="139" y="261"/>
                    <a:pt x="139" y="246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5" y="48"/>
                    <a:pt x="111" y="2"/>
                    <a:pt x="6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11" y="0"/>
                    <a:pt x="9" y="55"/>
                  </a:cubicBezTo>
                  <a:cubicBezTo>
                    <a:pt x="7" y="109"/>
                    <a:pt x="4" y="214"/>
                    <a:pt x="4" y="214"/>
                  </a:cubicBezTo>
                  <a:cubicBezTo>
                    <a:pt x="4" y="214"/>
                    <a:pt x="0" y="254"/>
                    <a:pt x="41" y="266"/>
                  </a:cubicBezTo>
                  <a:cubicBezTo>
                    <a:pt x="83" y="277"/>
                    <a:pt x="122" y="264"/>
                    <a:pt x="131" y="28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5" name="Freeform 1325">
              <a:extLst>
                <a:ext uri="{FF2B5EF4-FFF2-40B4-BE49-F238E27FC236}">
                  <a16:creationId xmlns:a16="http://schemas.microsoft.com/office/drawing/2014/main" id="{FF95F2DA-8EE5-451B-9F51-A0F0076B3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3082"/>
              <a:ext cx="76" cy="28"/>
            </a:xfrm>
            <a:custGeom>
              <a:avLst/>
              <a:gdLst>
                <a:gd name="T0" fmla="*/ 26 w 130"/>
                <a:gd name="T1" fmla="*/ 5 h 47"/>
                <a:gd name="T2" fmla="*/ 13 w 130"/>
                <a:gd name="T3" fmla="*/ 10 h 47"/>
                <a:gd name="T4" fmla="*/ 0 w 130"/>
                <a:gd name="T5" fmla="*/ 5 h 47"/>
                <a:gd name="T6" fmla="*/ 13 w 130"/>
                <a:gd name="T7" fmla="*/ 1 h 47"/>
                <a:gd name="T8" fmla="*/ 26 w 130"/>
                <a:gd name="T9" fmla="*/ 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7">
                  <a:moveTo>
                    <a:pt x="129" y="26"/>
                  </a:moveTo>
                  <a:cubicBezTo>
                    <a:pt x="129" y="38"/>
                    <a:pt x="100" y="47"/>
                    <a:pt x="64" y="46"/>
                  </a:cubicBezTo>
                  <a:cubicBezTo>
                    <a:pt x="28" y="45"/>
                    <a:pt x="0" y="34"/>
                    <a:pt x="0" y="22"/>
                  </a:cubicBezTo>
                  <a:cubicBezTo>
                    <a:pt x="0" y="10"/>
                    <a:pt x="30" y="0"/>
                    <a:pt x="65" y="1"/>
                  </a:cubicBezTo>
                  <a:cubicBezTo>
                    <a:pt x="101" y="2"/>
                    <a:pt x="130" y="13"/>
                    <a:pt x="129" y="2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6" name="Freeform 1326">
              <a:extLst>
                <a:ext uri="{FF2B5EF4-FFF2-40B4-BE49-F238E27FC236}">
                  <a16:creationId xmlns:a16="http://schemas.microsoft.com/office/drawing/2014/main" id="{524E8F12-0E9A-482B-A260-06D609F60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74"/>
              <a:ext cx="62" cy="19"/>
            </a:xfrm>
            <a:custGeom>
              <a:avLst/>
              <a:gdLst>
                <a:gd name="T0" fmla="*/ 6 w 107"/>
                <a:gd name="T1" fmla="*/ 6 h 33"/>
                <a:gd name="T2" fmla="*/ 21 w 107"/>
                <a:gd name="T3" fmla="*/ 2 h 33"/>
                <a:gd name="T4" fmla="*/ 6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33" y="33"/>
                  </a:moveTo>
                  <a:cubicBezTo>
                    <a:pt x="33" y="33"/>
                    <a:pt x="34" y="10"/>
                    <a:pt x="107" y="11"/>
                  </a:cubicBezTo>
                  <a:cubicBezTo>
                    <a:pt x="107" y="11"/>
                    <a:pt x="0" y="0"/>
                    <a:pt x="3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7" name="Freeform 1327">
              <a:extLst>
                <a:ext uri="{FF2B5EF4-FFF2-40B4-BE49-F238E27FC236}">
                  <a16:creationId xmlns:a16="http://schemas.microsoft.com/office/drawing/2014/main" id="{4C212FD5-6686-4B04-B1BE-75B97201B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81"/>
              <a:ext cx="41" cy="20"/>
            </a:xfrm>
            <a:custGeom>
              <a:avLst/>
              <a:gdLst>
                <a:gd name="T0" fmla="*/ 7 w 69"/>
                <a:gd name="T1" fmla="*/ 7 h 34"/>
                <a:gd name="T2" fmla="*/ 14 w 69"/>
                <a:gd name="T3" fmla="*/ 0 h 34"/>
                <a:gd name="T4" fmla="*/ 7 w 69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4">
                  <a:moveTo>
                    <a:pt x="34" y="34"/>
                  </a:moveTo>
                  <a:cubicBezTo>
                    <a:pt x="34" y="34"/>
                    <a:pt x="8" y="8"/>
                    <a:pt x="69" y="0"/>
                  </a:cubicBezTo>
                  <a:cubicBezTo>
                    <a:pt x="69" y="0"/>
                    <a:pt x="0" y="4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8" name="Freeform 1328">
              <a:extLst>
                <a:ext uri="{FF2B5EF4-FFF2-40B4-BE49-F238E27FC236}">
                  <a16:creationId xmlns:a16="http://schemas.microsoft.com/office/drawing/2014/main" id="{2A161479-6186-4E1A-9DED-62EE9AB13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999"/>
              <a:ext cx="27" cy="73"/>
            </a:xfrm>
            <a:custGeom>
              <a:avLst/>
              <a:gdLst>
                <a:gd name="T0" fmla="*/ 1 w 47"/>
                <a:gd name="T1" fmla="*/ 0 h 126"/>
                <a:gd name="T2" fmla="*/ 1 w 47"/>
                <a:gd name="T3" fmla="*/ 15 h 126"/>
                <a:gd name="T4" fmla="*/ 9 w 47"/>
                <a:gd name="T5" fmla="*/ 24 h 126"/>
                <a:gd name="T6" fmla="*/ 2 w 47"/>
                <a:gd name="T7" fmla="*/ 14 h 126"/>
                <a:gd name="T8" fmla="*/ 1 w 47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6">
                  <a:moveTo>
                    <a:pt x="4" y="0"/>
                  </a:moveTo>
                  <a:cubicBezTo>
                    <a:pt x="5" y="2"/>
                    <a:pt x="3" y="78"/>
                    <a:pt x="3" y="78"/>
                  </a:cubicBezTo>
                  <a:cubicBezTo>
                    <a:pt x="3" y="78"/>
                    <a:pt x="0" y="118"/>
                    <a:pt x="47" y="126"/>
                  </a:cubicBezTo>
                  <a:cubicBezTo>
                    <a:pt x="47" y="126"/>
                    <a:pt x="9" y="113"/>
                    <a:pt x="11" y="76"/>
                  </a:cubicBezTo>
                  <a:cubicBezTo>
                    <a:pt x="14" y="3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9" name="Freeform 1329">
              <a:extLst>
                <a:ext uri="{FF2B5EF4-FFF2-40B4-BE49-F238E27FC236}">
                  <a16:creationId xmlns:a16="http://schemas.microsoft.com/office/drawing/2014/main" id="{B8A5D3C7-32C5-4D95-AD7B-E34BCB27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3034"/>
              <a:ext cx="23" cy="37"/>
            </a:xfrm>
            <a:custGeom>
              <a:avLst/>
              <a:gdLst>
                <a:gd name="T0" fmla="*/ 1 w 40"/>
                <a:gd name="T1" fmla="*/ 0 h 62"/>
                <a:gd name="T2" fmla="*/ 3 w 40"/>
                <a:gd name="T3" fmla="*/ 10 h 62"/>
                <a:gd name="T4" fmla="*/ 7 w 40"/>
                <a:gd name="T5" fmla="*/ 13 h 62"/>
                <a:gd name="T6" fmla="*/ 1 w 40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2">
                  <a:moveTo>
                    <a:pt x="6" y="0"/>
                  </a:moveTo>
                  <a:cubicBezTo>
                    <a:pt x="6" y="0"/>
                    <a:pt x="0" y="32"/>
                    <a:pt x="16" y="47"/>
                  </a:cubicBezTo>
                  <a:cubicBezTo>
                    <a:pt x="33" y="61"/>
                    <a:pt x="40" y="62"/>
                    <a:pt x="40" y="62"/>
                  </a:cubicBezTo>
                  <a:cubicBezTo>
                    <a:pt x="40" y="62"/>
                    <a:pt x="1" y="48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0" name="Freeform 1330">
              <a:extLst>
                <a:ext uri="{FF2B5EF4-FFF2-40B4-BE49-F238E27FC236}">
                  <a16:creationId xmlns:a16="http://schemas.microsoft.com/office/drawing/2014/main" id="{3D6C3B35-1B17-498C-939E-7E63D90DF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917"/>
              <a:ext cx="30" cy="62"/>
            </a:xfrm>
            <a:custGeom>
              <a:avLst/>
              <a:gdLst>
                <a:gd name="T0" fmla="*/ 10 w 50"/>
                <a:gd name="T1" fmla="*/ 1 h 107"/>
                <a:gd name="T2" fmla="*/ 1 w 50"/>
                <a:gd name="T3" fmla="*/ 5 h 107"/>
                <a:gd name="T4" fmla="*/ 1 w 50"/>
                <a:gd name="T5" fmla="*/ 12 h 107"/>
                <a:gd name="T6" fmla="*/ 1 w 50"/>
                <a:gd name="T7" fmla="*/ 21 h 107"/>
                <a:gd name="T8" fmla="*/ 2 w 50"/>
                <a:gd name="T9" fmla="*/ 12 h 107"/>
                <a:gd name="T10" fmla="*/ 5 w 50"/>
                <a:gd name="T11" fmla="*/ 5 h 107"/>
                <a:gd name="T12" fmla="*/ 11 w 50"/>
                <a:gd name="T13" fmla="*/ 1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7">
                  <a:moveTo>
                    <a:pt x="49" y="3"/>
                  </a:moveTo>
                  <a:cubicBezTo>
                    <a:pt x="28" y="0"/>
                    <a:pt x="12" y="7"/>
                    <a:pt x="7" y="28"/>
                  </a:cubicBezTo>
                  <a:cubicBezTo>
                    <a:pt x="4" y="39"/>
                    <a:pt x="3" y="49"/>
                    <a:pt x="3" y="60"/>
                  </a:cubicBezTo>
                  <a:cubicBezTo>
                    <a:pt x="2" y="75"/>
                    <a:pt x="0" y="92"/>
                    <a:pt x="4" y="107"/>
                  </a:cubicBezTo>
                  <a:cubicBezTo>
                    <a:pt x="8" y="94"/>
                    <a:pt x="6" y="78"/>
                    <a:pt x="10" y="64"/>
                  </a:cubicBezTo>
                  <a:cubicBezTo>
                    <a:pt x="12" y="53"/>
                    <a:pt x="17" y="38"/>
                    <a:pt x="23" y="28"/>
                  </a:cubicBezTo>
                  <a:cubicBezTo>
                    <a:pt x="28" y="20"/>
                    <a:pt x="40" y="5"/>
                    <a:pt x="5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1" name="Freeform 1331">
              <a:extLst>
                <a:ext uri="{FF2B5EF4-FFF2-40B4-BE49-F238E27FC236}">
                  <a16:creationId xmlns:a16="http://schemas.microsoft.com/office/drawing/2014/main" id="{548CAED0-F7FF-4ADF-B9CF-B3DB7A905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919"/>
              <a:ext cx="20" cy="44"/>
            </a:xfrm>
            <a:custGeom>
              <a:avLst/>
              <a:gdLst>
                <a:gd name="T0" fmla="*/ 6 w 35"/>
                <a:gd name="T1" fmla="*/ 0 h 75"/>
                <a:gd name="T2" fmla="*/ 1 w 35"/>
                <a:gd name="T3" fmla="*/ 5 h 75"/>
                <a:gd name="T4" fmla="*/ 1 w 35"/>
                <a:gd name="T5" fmla="*/ 10 h 75"/>
                <a:gd name="T6" fmla="*/ 1 w 35"/>
                <a:gd name="T7" fmla="*/ 15 h 75"/>
                <a:gd name="T8" fmla="*/ 2 w 35"/>
                <a:gd name="T9" fmla="*/ 5 h 75"/>
                <a:gd name="T10" fmla="*/ 6 w 35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35" y="0"/>
                  </a:moveTo>
                  <a:cubicBezTo>
                    <a:pt x="21" y="7"/>
                    <a:pt x="12" y="11"/>
                    <a:pt x="7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7"/>
                    <a:pt x="0" y="68"/>
                    <a:pt x="3" y="75"/>
                  </a:cubicBezTo>
                  <a:cubicBezTo>
                    <a:pt x="3" y="58"/>
                    <a:pt x="3" y="37"/>
                    <a:pt x="12" y="22"/>
                  </a:cubicBezTo>
                  <a:cubicBezTo>
                    <a:pt x="16" y="15"/>
                    <a:pt x="26" y="3"/>
                    <a:pt x="3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2" name="Freeform 1332">
              <a:extLst>
                <a:ext uri="{FF2B5EF4-FFF2-40B4-BE49-F238E27FC236}">
                  <a16:creationId xmlns:a16="http://schemas.microsoft.com/office/drawing/2014/main" id="{D972D2AE-873D-443D-8AEE-9CD49B92D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3015"/>
              <a:ext cx="36" cy="71"/>
            </a:xfrm>
            <a:custGeom>
              <a:avLst/>
              <a:gdLst>
                <a:gd name="T0" fmla="*/ 2 w 61"/>
                <a:gd name="T1" fmla="*/ 2 h 122"/>
                <a:gd name="T2" fmla="*/ 4 w 61"/>
                <a:gd name="T3" fmla="*/ 23 h 122"/>
                <a:gd name="T4" fmla="*/ 12 w 61"/>
                <a:gd name="T5" fmla="*/ 20 h 122"/>
                <a:gd name="T6" fmla="*/ 8 w 61"/>
                <a:gd name="T7" fmla="*/ 17 h 122"/>
                <a:gd name="T8" fmla="*/ 6 w 61"/>
                <a:gd name="T9" fmla="*/ 10 h 122"/>
                <a:gd name="T10" fmla="*/ 2 w 61"/>
                <a:gd name="T11" fmla="*/ 2 h 122"/>
                <a:gd name="T12" fmla="*/ 2 w 61"/>
                <a:gd name="T13" fmla="*/ 3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2">
                  <a:moveTo>
                    <a:pt x="9" y="11"/>
                  </a:moveTo>
                  <a:cubicBezTo>
                    <a:pt x="8" y="24"/>
                    <a:pt x="0" y="122"/>
                    <a:pt x="21" y="116"/>
                  </a:cubicBezTo>
                  <a:cubicBezTo>
                    <a:pt x="23" y="104"/>
                    <a:pt x="52" y="110"/>
                    <a:pt x="61" y="103"/>
                  </a:cubicBezTo>
                  <a:cubicBezTo>
                    <a:pt x="56" y="95"/>
                    <a:pt x="46" y="92"/>
                    <a:pt x="40" y="85"/>
                  </a:cubicBezTo>
                  <a:cubicBezTo>
                    <a:pt x="32" y="75"/>
                    <a:pt x="31" y="64"/>
                    <a:pt x="29" y="53"/>
                  </a:cubicBezTo>
                  <a:cubicBezTo>
                    <a:pt x="28" y="46"/>
                    <a:pt x="22" y="0"/>
                    <a:pt x="9" y="10"/>
                  </a:cubicBezTo>
                  <a:cubicBezTo>
                    <a:pt x="9" y="11"/>
                    <a:pt x="9" y="12"/>
                    <a:pt x="9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3" name="Freeform 1333">
              <a:extLst>
                <a:ext uri="{FF2B5EF4-FFF2-40B4-BE49-F238E27FC236}">
                  <a16:creationId xmlns:a16="http://schemas.microsoft.com/office/drawing/2014/main" id="{23322960-1F8B-46C1-B4D5-8C622BC7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903"/>
              <a:ext cx="12" cy="13"/>
            </a:xfrm>
            <a:custGeom>
              <a:avLst/>
              <a:gdLst>
                <a:gd name="T0" fmla="*/ 0 w 20"/>
                <a:gd name="T1" fmla="*/ 0 h 23"/>
                <a:gd name="T2" fmla="*/ 1 w 20"/>
                <a:gd name="T3" fmla="*/ 4 h 23"/>
                <a:gd name="T4" fmla="*/ 0 w 2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0"/>
                  </a:moveTo>
                  <a:cubicBezTo>
                    <a:pt x="0" y="0"/>
                    <a:pt x="13" y="17"/>
                    <a:pt x="2" y="23"/>
                  </a:cubicBezTo>
                  <a:cubicBezTo>
                    <a:pt x="2" y="23"/>
                    <a:pt x="20" y="18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4" name="Freeform 1334">
              <a:extLst>
                <a:ext uri="{FF2B5EF4-FFF2-40B4-BE49-F238E27FC236}">
                  <a16:creationId xmlns:a16="http://schemas.microsoft.com/office/drawing/2014/main" id="{C285C3ED-6F45-4B14-A33C-80D78822A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2906"/>
              <a:ext cx="11" cy="10"/>
            </a:xfrm>
            <a:custGeom>
              <a:avLst/>
              <a:gdLst>
                <a:gd name="T0" fmla="*/ 3 w 19"/>
                <a:gd name="T1" fmla="*/ 0 h 18"/>
                <a:gd name="T2" fmla="*/ 3 w 19"/>
                <a:gd name="T3" fmla="*/ 3 h 18"/>
                <a:gd name="T4" fmla="*/ 3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19" y="0"/>
                  </a:moveTo>
                  <a:cubicBezTo>
                    <a:pt x="19" y="0"/>
                    <a:pt x="9" y="12"/>
                    <a:pt x="16" y="18"/>
                  </a:cubicBezTo>
                  <a:cubicBezTo>
                    <a:pt x="16" y="18"/>
                    <a:pt x="0" y="14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5" name="Freeform 1335">
              <a:extLst>
                <a:ext uri="{FF2B5EF4-FFF2-40B4-BE49-F238E27FC236}">
                  <a16:creationId xmlns:a16="http://schemas.microsoft.com/office/drawing/2014/main" id="{B6D5226F-A874-4332-B458-4051D48E5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937"/>
              <a:ext cx="10" cy="11"/>
            </a:xfrm>
            <a:custGeom>
              <a:avLst/>
              <a:gdLst>
                <a:gd name="T0" fmla="*/ 3 w 18"/>
                <a:gd name="T1" fmla="*/ 2 h 20"/>
                <a:gd name="T2" fmla="*/ 2 w 18"/>
                <a:gd name="T3" fmla="*/ 3 h 20"/>
                <a:gd name="T4" fmla="*/ 0 w 18"/>
                <a:gd name="T5" fmla="*/ 2 h 20"/>
                <a:gd name="T6" fmla="*/ 2 w 18"/>
                <a:gd name="T7" fmla="*/ 0 h 20"/>
                <a:gd name="T8" fmla="*/ 3 w 18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8" y="10"/>
                  </a:moveTo>
                  <a:cubicBezTo>
                    <a:pt x="18" y="16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5"/>
                    <a:pt x="1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6" name="Freeform 1336">
              <a:extLst>
                <a:ext uri="{FF2B5EF4-FFF2-40B4-BE49-F238E27FC236}">
                  <a16:creationId xmlns:a16="http://schemas.microsoft.com/office/drawing/2014/main" id="{67EB197F-E8B7-46C5-BD2F-9C014AB8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2955"/>
              <a:ext cx="7" cy="6"/>
            </a:xfrm>
            <a:custGeom>
              <a:avLst/>
              <a:gdLst>
                <a:gd name="T0" fmla="*/ 2 w 12"/>
                <a:gd name="T1" fmla="*/ 1 h 11"/>
                <a:gd name="T2" fmla="*/ 1 w 12"/>
                <a:gd name="T3" fmla="*/ 2 h 11"/>
                <a:gd name="T4" fmla="*/ 0 w 12"/>
                <a:gd name="T5" fmla="*/ 1 h 11"/>
                <a:gd name="T6" fmla="*/ 1 w 12"/>
                <a:gd name="T7" fmla="*/ 0 h 11"/>
                <a:gd name="T8" fmla="*/ 2 w 12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7" name="Freeform 1337">
              <a:extLst>
                <a:ext uri="{FF2B5EF4-FFF2-40B4-BE49-F238E27FC236}">
                  <a16:creationId xmlns:a16="http://schemas.microsoft.com/office/drawing/2014/main" id="{B1E271C2-419F-49E0-BDD8-279DD949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905"/>
              <a:ext cx="22" cy="14"/>
            </a:xfrm>
            <a:custGeom>
              <a:avLst/>
              <a:gdLst>
                <a:gd name="T0" fmla="*/ 6 w 36"/>
                <a:gd name="T1" fmla="*/ 5 h 24"/>
                <a:gd name="T2" fmla="*/ 8 w 36"/>
                <a:gd name="T3" fmla="*/ 2 h 24"/>
                <a:gd name="T4" fmla="*/ 8 w 36"/>
                <a:gd name="T5" fmla="*/ 1 h 24"/>
                <a:gd name="T6" fmla="*/ 6 w 36"/>
                <a:gd name="T7" fmla="*/ 1 h 24"/>
                <a:gd name="T8" fmla="*/ 2 w 36"/>
                <a:gd name="T9" fmla="*/ 3 h 24"/>
                <a:gd name="T10" fmla="*/ 6 w 36"/>
                <a:gd name="T11" fmla="*/ 5 h 24"/>
                <a:gd name="T12" fmla="*/ 6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0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2" y="0"/>
                    <a:pt x="27" y="1"/>
                    <a:pt x="23" y="2"/>
                  </a:cubicBezTo>
                  <a:cubicBezTo>
                    <a:pt x="16" y="3"/>
                    <a:pt x="0" y="5"/>
                    <a:pt x="8" y="16"/>
                  </a:cubicBezTo>
                  <a:cubicBezTo>
                    <a:pt x="10" y="20"/>
                    <a:pt x="18" y="23"/>
                    <a:pt x="23" y="24"/>
                  </a:cubicBezTo>
                  <a:cubicBezTo>
                    <a:pt x="24" y="24"/>
                    <a:pt x="25" y="23"/>
                    <a:pt x="26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8" name="Freeform 1338">
              <a:extLst>
                <a:ext uri="{FF2B5EF4-FFF2-40B4-BE49-F238E27FC236}">
                  <a16:creationId xmlns:a16="http://schemas.microsoft.com/office/drawing/2014/main" id="{61F986ED-6ED8-499C-8700-A94A31F79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905"/>
              <a:ext cx="18" cy="13"/>
            </a:xfrm>
            <a:custGeom>
              <a:avLst/>
              <a:gdLst>
                <a:gd name="T0" fmla="*/ 2 w 31"/>
                <a:gd name="T1" fmla="*/ 1 h 22"/>
                <a:gd name="T2" fmla="*/ 1 w 31"/>
                <a:gd name="T3" fmla="*/ 3 h 22"/>
                <a:gd name="T4" fmla="*/ 3 w 31"/>
                <a:gd name="T5" fmla="*/ 4 h 22"/>
                <a:gd name="T6" fmla="*/ 4 w 31"/>
                <a:gd name="T7" fmla="*/ 5 h 22"/>
                <a:gd name="T8" fmla="*/ 5 w 31"/>
                <a:gd name="T9" fmla="*/ 3 h 22"/>
                <a:gd name="T10" fmla="*/ 5 w 31"/>
                <a:gd name="T11" fmla="*/ 1 h 22"/>
                <a:gd name="T12" fmla="*/ 4 w 31"/>
                <a:gd name="T13" fmla="*/ 1 h 22"/>
                <a:gd name="T14" fmla="*/ 2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2"/>
                  </a:cubicBezTo>
                  <a:cubicBezTo>
                    <a:pt x="24" y="22"/>
                    <a:pt x="26" y="19"/>
                    <a:pt x="28" y="16"/>
                  </a:cubicBezTo>
                  <a:cubicBezTo>
                    <a:pt x="30" y="13"/>
                    <a:pt x="31" y="10"/>
                    <a:pt x="28" y="7"/>
                  </a:cubicBezTo>
                  <a:cubicBezTo>
                    <a:pt x="26" y="5"/>
                    <a:pt x="23" y="3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9" name="Freeform 1339">
              <a:extLst>
                <a:ext uri="{FF2B5EF4-FFF2-40B4-BE49-F238E27FC236}">
                  <a16:creationId xmlns:a16="http://schemas.microsoft.com/office/drawing/2014/main" id="{56C89342-D723-4580-A8A4-53A0217E8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093"/>
              <a:ext cx="142" cy="204"/>
            </a:xfrm>
            <a:custGeom>
              <a:avLst/>
              <a:gdLst>
                <a:gd name="T0" fmla="*/ 39 w 243"/>
                <a:gd name="T1" fmla="*/ 54 h 349"/>
                <a:gd name="T2" fmla="*/ 20 w 243"/>
                <a:gd name="T3" fmla="*/ 68 h 349"/>
                <a:gd name="T4" fmla="*/ 14 w 243"/>
                <a:gd name="T5" fmla="*/ 66 h 349"/>
                <a:gd name="T6" fmla="*/ 3 w 243"/>
                <a:gd name="T7" fmla="*/ 46 h 349"/>
                <a:gd name="T8" fmla="*/ 9 w 243"/>
                <a:gd name="T9" fmla="*/ 18 h 349"/>
                <a:gd name="T10" fmla="*/ 29 w 243"/>
                <a:gd name="T11" fmla="*/ 2 h 349"/>
                <a:gd name="T12" fmla="*/ 35 w 243"/>
                <a:gd name="T13" fmla="*/ 4 h 349"/>
                <a:gd name="T14" fmla="*/ 46 w 243"/>
                <a:gd name="T15" fmla="*/ 26 h 349"/>
                <a:gd name="T16" fmla="*/ 39 w 243"/>
                <a:gd name="T17" fmla="*/ 54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49">
                  <a:moveTo>
                    <a:pt x="197" y="272"/>
                  </a:moveTo>
                  <a:cubicBezTo>
                    <a:pt x="185" y="325"/>
                    <a:pt x="143" y="349"/>
                    <a:pt x="100" y="339"/>
                  </a:cubicBezTo>
                  <a:cubicBezTo>
                    <a:pt x="70" y="332"/>
                    <a:pt x="70" y="332"/>
                    <a:pt x="70" y="332"/>
                  </a:cubicBezTo>
                  <a:cubicBezTo>
                    <a:pt x="28" y="322"/>
                    <a:pt x="0" y="282"/>
                    <a:pt x="13" y="228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58" y="35"/>
                    <a:pt x="103" y="0"/>
                    <a:pt x="146" y="10"/>
                  </a:cubicBezTo>
                  <a:cubicBezTo>
                    <a:pt x="176" y="17"/>
                    <a:pt x="176" y="17"/>
                    <a:pt x="176" y="17"/>
                  </a:cubicBezTo>
                  <a:cubicBezTo>
                    <a:pt x="218" y="27"/>
                    <a:pt x="243" y="79"/>
                    <a:pt x="230" y="132"/>
                  </a:cubicBezTo>
                  <a:lnTo>
                    <a:pt x="197" y="27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0" name="Freeform 1340">
              <a:extLst>
                <a:ext uri="{FF2B5EF4-FFF2-40B4-BE49-F238E27FC236}">
                  <a16:creationId xmlns:a16="http://schemas.microsoft.com/office/drawing/2014/main" id="{A0B8499A-3E3E-4D39-B0C8-08E6361CA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098"/>
              <a:ext cx="108" cy="176"/>
            </a:xfrm>
            <a:custGeom>
              <a:avLst/>
              <a:gdLst>
                <a:gd name="T0" fmla="*/ 26 w 184"/>
                <a:gd name="T1" fmla="*/ 60 h 302"/>
                <a:gd name="T2" fmla="*/ 28 w 184"/>
                <a:gd name="T3" fmla="*/ 52 h 302"/>
                <a:gd name="T4" fmla="*/ 35 w 184"/>
                <a:gd name="T5" fmla="*/ 25 h 302"/>
                <a:gd name="T6" fmla="*/ 24 w 184"/>
                <a:gd name="T7" fmla="*/ 2 h 302"/>
                <a:gd name="T8" fmla="*/ 18 w 184"/>
                <a:gd name="T9" fmla="*/ 1 h 302"/>
                <a:gd name="T10" fmla="*/ 10 w 184"/>
                <a:gd name="T11" fmla="*/ 10 h 302"/>
                <a:gd name="T12" fmla="*/ 2 w 184"/>
                <a:gd name="T13" fmla="*/ 41 h 302"/>
                <a:gd name="T14" fmla="*/ 8 w 184"/>
                <a:gd name="T15" fmla="*/ 52 h 302"/>
                <a:gd name="T16" fmla="*/ 26 w 184"/>
                <a:gd name="T17" fmla="*/ 60 h 3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2">
                  <a:moveTo>
                    <a:pt x="132" y="302"/>
                  </a:moveTo>
                  <a:cubicBezTo>
                    <a:pt x="139" y="290"/>
                    <a:pt x="135" y="281"/>
                    <a:pt x="138" y="266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84" y="73"/>
                    <a:pt x="159" y="22"/>
                    <a:pt x="117" y="12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62" y="0"/>
                    <a:pt x="49" y="53"/>
                  </a:cubicBezTo>
                  <a:cubicBezTo>
                    <a:pt x="36" y="106"/>
                    <a:pt x="12" y="208"/>
                    <a:pt x="12" y="208"/>
                  </a:cubicBezTo>
                  <a:cubicBezTo>
                    <a:pt x="12" y="208"/>
                    <a:pt x="0" y="247"/>
                    <a:pt x="38" y="266"/>
                  </a:cubicBezTo>
                  <a:cubicBezTo>
                    <a:pt x="76" y="286"/>
                    <a:pt x="128" y="277"/>
                    <a:pt x="132" y="302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1" name="Freeform 1341">
              <a:extLst>
                <a:ext uri="{FF2B5EF4-FFF2-40B4-BE49-F238E27FC236}">
                  <a16:creationId xmlns:a16="http://schemas.microsoft.com/office/drawing/2014/main" id="{A7663557-C5DC-4D81-A983-FBE270024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096"/>
              <a:ext cx="108" cy="179"/>
            </a:xfrm>
            <a:custGeom>
              <a:avLst/>
              <a:gdLst>
                <a:gd name="T0" fmla="*/ 25 w 184"/>
                <a:gd name="T1" fmla="*/ 61 h 306"/>
                <a:gd name="T2" fmla="*/ 28 w 184"/>
                <a:gd name="T3" fmla="*/ 53 h 306"/>
                <a:gd name="T4" fmla="*/ 35 w 184"/>
                <a:gd name="T5" fmla="*/ 25 h 306"/>
                <a:gd name="T6" fmla="*/ 24 w 184"/>
                <a:gd name="T7" fmla="*/ 2 h 306"/>
                <a:gd name="T8" fmla="*/ 18 w 184"/>
                <a:gd name="T9" fmla="*/ 1 h 306"/>
                <a:gd name="T10" fmla="*/ 10 w 184"/>
                <a:gd name="T11" fmla="*/ 11 h 306"/>
                <a:gd name="T12" fmla="*/ 2 w 184"/>
                <a:gd name="T13" fmla="*/ 42 h 306"/>
                <a:gd name="T14" fmla="*/ 8 w 184"/>
                <a:gd name="T15" fmla="*/ 53 h 306"/>
                <a:gd name="T16" fmla="*/ 25 w 184"/>
                <a:gd name="T17" fmla="*/ 61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6">
                  <a:moveTo>
                    <a:pt x="121" y="306"/>
                  </a:moveTo>
                  <a:cubicBezTo>
                    <a:pt x="129" y="295"/>
                    <a:pt x="135" y="281"/>
                    <a:pt x="138" y="267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84" y="74"/>
                    <a:pt x="159" y="22"/>
                    <a:pt x="117" y="12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61" y="0"/>
                    <a:pt x="49" y="53"/>
                  </a:cubicBezTo>
                  <a:cubicBezTo>
                    <a:pt x="36" y="107"/>
                    <a:pt x="12" y="209"/>
                    <a:pt x="12" y="209"/>
                  </a:cubicBezTo>
                  <a:cubicBezTo>
                    <a:pt x="12" y="209"/>
                    <a:pt x="0" y="247"/>
                    <a:pt x="38" y="267"/>
                  </a:cubicBezTo>
                  <a:cubicBezTo>
                    <a:pt x="76" y="286"/>
                    <a:pt x="117" y="281"/>
                    <a:pt x="121" y="306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2" name="Freeform 1342">
              <a:extLst>
                <a:ext uri="{FF2B5EF4-FFF2-40B4-BE49-F238E27FC236}">
                  <a16:creationId xmlns:a16="http://schemas.microsoft.com/office/drawing/2014/main" id="{EE83EFA0-3D76-432B-815D-536769BE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258"/>
              <a:ext cx="78" cy="35"/>
            </a:xfrm>
            <a:custGeom>
              <a:avLst/>
              <a:gdLst>
                <a:gd name="T0" fmla="*/ 27 w 132"/>
                <a:gd name="T1" fmla="*/ 9 h 60"/>
                <a:gd name="T2" fmla="*/ 12 w 132"/>
                <a:gd name="T3" fmla="*/ 11 h 60"/>
                <a:gd name="T4" fmla="*/ 1 w 132"/>
                <a:gd name="T5" fmla="*/ 3 h 60"/>
                <a:gd name="T6" fmla="*/ 15 w 132"/>
                <a:gd name="T7" fmla="*/ 2 h 60"/>
                <a:gd name="T8" fmla="*/ 27 w 132"/>
                <a:gd name="T9" fmla="*/ 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129" y="45"/>
                  </a:moveTo>
                  <a:cubicBezTo>
                    <a:pt x="126" y="57"/>
                    <a:pt x="96" y="60"/>
                    <a:pt x="61" y="52"/>
                  </a:cubicBezTo>
                  <a:cubicBezTo>
                    <a:pt x="26" y="44"/>
                    <a:pt x="0" y="28"/>
                    <a:pt x="3" y="15"/>
                  </a:cubicBezTo>
                  <a:cubicBezTo>
                    <a:pt x="6" y="3"/>
                    <a:pt x="36" y="0"/>
                    <a:pt x="71" y="8"/>
                  </a:cubicBezTo>
                  <a:cubicBezTo>
                    <a:pt x="106" y="17"/>
                    <a:pt x="132" y="33"/>
                    <a:pt x="129" y="4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3" name="Freeform 1343">
              <a:extLst>
                <a:ext uri="{FF2B5EF4-FFF2-40B4-BE49-F238E27FC236}">
                  <a16:creationId xmlns:a16="http://schemas.microsoft.com/office/drawing/2014/main" id="{892FC899-1ADC-4550-A3B8-2EEE9D593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242"/>
              <a:ext cx="60" cy="23"/>
            </a:xfrm>
            <a:custGeom>
              <a:avLst/>
              <a:gdLst>
                <a:gd name="T0" fmla="*/ 5 w 103"/>
                <a:gd name="T1" fmla="*/ 8 h 39"/>
                <a:gd name="T2" fmla="*/ 20 w 103"/>
                <a:gd name="T3" fmla="*/ 6 h 39"/>
                <a:gd name="T4" fmla="*/ 5 w 103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39">
                  <a:moveTo>
                    <a:pt x="26" y="39"/>
                  </a:moveTo>
                  <a:cubicBezTo>
                    <a:pt x="26" y="39"/>
                    <a:pt x="31" y="16"/>
                    <a:pt x="103" y="32"/>
                  </a:cubicBezTo>
                  <a:cubicBezTo>
                    <a:pt x="103" y="32"/>
                    <a:pt x="0" y="0"/>
                    <a:pt x="26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4" name="Freeform 1344">
              <a:extLst>
                <a:ext uri="{FF2B5EF4-FFF2-40B4-BE49-F238E27FC236}">
                  <a16:creationId xmlns:a16="http://schemas.microsoft.com/office/drawing/2014/main" id="{0EA1978D-5310-4246-87EC-C2316980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3252"/>
              <a:ext cx="40" cy="21"/>
            </a:xfrm>
            <a:custGeom>
              <a:avLst/>
              <a:gdLst>
                <a:gd name="T0" fmla="*/ 5 w 69"/>
                <a:gd name="T1" fmla="*/ 7 h 36"/>
                <a:gd name="T2" fmla="*/ 13 w 69"/>
                <a:gd name="T3" fmla="*/ 2 h 36"/>
                <a:gd name="T4" fmla="*/ 5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28" y="36"/>
                  </a:moveTo>
                  <a:cubicBezTo>
                    <a:pt x="28" y="36"/>
                    <a:pt x="8" y="5"/>
                    <a:pt x="69" y="10"/>
                  </a:cubicBezTo>
                  <a:cubicBezTo>
                    <a:pt x="69" y="10"/>
                    <a:pt x="0" y="0"/>
                    <a:pt x="2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5" name="Freeform 1345">
              <a:extLst>
                <a:ext uri="{FF2B5EF4-FFF2-40B4-BE49-F238E27FC236}">
                  <a16:creationId xmlns:a16="http://schemas.microsoft.com/office/drawing/2014/main" id="{325BA13E-48D6-486D-B6AE-01580FEB2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176"/>
              <a:ext cx="27" cy="78"/>
            </a:xfrm>
            <a:custGeom>
              <a:avLst/>
              <a:gdLst>
                <a:gd name="T0" fmla="*/ 6 w 45"/>
                <a:gd name="T1" fmla="*/ 0 h 132"/>
                <a:gd name="T2" fmla="*/ 2 w 45"/>
                <a:gd name="T3" fmla="*/ 16 h 132"/>
                <a:gd name="T4" fmla="*/ 10 w 45"/>
                <a:gd name="T5" fmla="*/ 27 h 132"/>
                <a:gd name="T6" fmla="*/ 4 w 45"/>
                <a:gd name="T7" fmla="*/ 16 h 132"/>
                <a:gd name="T8" fmla="*/ 6 w 45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2">
                  <a:moveTo>
                    <a:pt x="28" y="0"/>
                  </a:moveTo>
                  <a:cubicBezTo>
                    <a:pt x="28" y="2"/>
                    <a:pt x="11" y="76"/>
                    <a:pt x="11" y="76"/>
                  </a:cubicBezTo>
                  <a:cubicBezTo>
                    <a:pt x="11" y="76"/>
                    <a:pt x="0" y="115"/>
                    <a:pt x="45" y="132"/>
                  </a:cubicBezTo>
                  <a:cubicBezTo>
                    <a:pt x="45" y="132"/>
                    <a:pt x="10" y="112"/>
                    <a:pt x="19" y="76"/>
                  </a:cubicBezTo>
                  <a:cubicBezTo>
                    <a:pt x="29" y="4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6" name="Freeform 1346">
              <a:extLst>
                <a:ext uri="{FF2B5EF4-FFF2-40B4-BE49-F238E27FC236}">
                  <a16:creationId xmlns:a16="http://schemas.microsoft.com/office/drawing/2014/main" id="{6039A548-AAC9-48E1-908D-610BAE888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3211"/>
              <a:ext cx="21" cy="40"/>
            </a:xfrm>
            <a:custGeom>
              <a:avLst/>
              <a:gdLst>
                <a:gd name="T0" fmla="*/ 3 w 35"/>
                <a:gd name="T1" fmla="*/ 0 h 67"/>
                <a:gd name="T2" fmla="*/ 3 w 35"/>
                <a:gd name="T3" fmla="*/ 10 h 67"/>
                <a:gd name="T4" fmla="*/ 8 w 35"/>
                <a:gd name="T5" fmla="*/ 14 h 67"/>
                <a:gd name="T6" fmla="*/ 3 w 35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7">
                  <a:moveTo>
                    <a:pt x="14" y="0"/>
                  </a:moveTo>
                  <a:cubicBezTo>
                    <a:pt x="14" y="0"/>
                    <a:pt x="2" y="30"/>
                    <a:pt x="15" y="48"/>
                  </a:cubicBezTo>
                  <a:cubicBezTo>
                    <a:pt x="28" y="66"/>
                    <a:pt x="35" y="67"/>
                    <a:pt x="35" y="67"/>
                  </a:cubicBezTo>
                  <a:cubicBezTo>
                    <a:pt x="35" y="67"/>
                    <a:pt x="0" y="46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7" name="Freeform 1347">
              <a:extLst>
                <a:ext uri="{FF2B5EF4-FFF2-40B4-BE49-F238E27FC236}">
                  <a16:creationId xmlns:a16="http://schemas.microsoft.com/office/drawing/2014/main" id="{BBE998C9-1CDD-4ED8-B6B3-79B5494B7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099"/>
              <a:ext cx="40" cy="59"/>
            </a:xfrm>
            <a:custGeom>
              <a:avLst/>
              <a:gdLst>
                <a:gd name="T0" fmla="*/ 14 w 67"/>
                <a:gd name="T1" fmla="*/ 2 h 100"/>
                <a:gd name="T2" fmla="*/ 4 w 67"/>
                <a:gd name="T3" fmla="*/ 5 h 100"/>
                <a:gd name="T4" fmla="*/ 2 w 67"/>
                <a:gd name="T5" fmla="*/ 11 h 100"/>
                <a:gd name="T6" fmla="*/ 1 w 67"/>
                <a:gd name="T7" fmla="*/ 21 h 100"/>
                <a:gd name="T8" fmla="*/ 4 w 67"/>
                <a:gd name="T9" fmla="*/ 12 h 100"/>
                <a:gd name="T10" fmla="*/ 8 w 67"/>
                <a:gd name="T11" fmla="*/ 5 h 100"/>
                <a:gd name="T12" fmla="*/ 14 w 67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00">
                  <a:moveTo>
                    <a:pt x="66" y="8"/>
                  </a:moveTo>
                  <a:cubicBezTo>
                    <a:pt x="46" y="0"/>
                    <a:pt x="29" y="5"/>
                    <a:pt x="19" y="24"/>
                  </a:cubicBezTo>
                  <a:cubicBezTo>
                    <a:pt x="15" y="34"/>
                    <a:pt x="12" y="43"/>
                    <a:pt x="9" y="54"/>
                  </a:cubicBezTo>
                  <a:cubicBezTo>
                    <a:pt x="6" y="69"/>
                    <a:pt x="0" y="85"/>
                    <a:pt x="1" y="100"/>
                  </a:cubicBezTo>
                  <a:cubicBezTo>
                    <a:pt x="7" y="88"/>
                    <a:pt x="9" y="72"/>
                    <a:pt x="16" y="59"/>
                  </a:cubicBezTo>
                  <a:cubicBezTo>
                    <a:pt x="20" y="49"/>
                    <a:pt x="27" y="36"/>
                    <a:pt x="36" y="27"/>
                  </a:cubicBezTo>
                  <a:cubicBezTo>
                    <a:pt x="42" y="20"/>
                    <a:pt x="57" y="8"/>
                    <a:pt x="67" y="9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8" name="Freeform 1348">
              <a:extLst>
                <a:ext uri="{FF2B5EF4-FFF2-40B4-BE49-F238E27FC236}">
                  <a16:creationId xmlns:a16="http://schemas.microsoft.com/office/drawing/2014/main" id="{E08DDDB9-930E-45BD-83AF-FF6EFBEE3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3103"/>
              <a:ext cx="28" cy="39"/>
            </a:xfrm>
            <a:custGeom>
              <a:avLst/>
              <a:gdLst>
                <a:gd name="T0" fmla="*/ 9 w 48"/>
                <a:gd name="T1" fmla="*/ 0 h 67"/>
                <a:gd name="T2" fmla="*/ 3 w 48"/>
                <a:gd name="T3" fmla="*/ 4 h 67"/>
                <a:gd name="T4" fmla="*/ 1 w 48"/>
                <a:gd name="T5" fmla="*/ 8 h 67"/>
                <a:gd name="T6" fmla="*/ 1 w 48"/>
                <a:gd name="T7" fmla="*/ 13 h 67"/>
                <a:gd name="T8" fmla="*/ 4 w 48"/>
                <a:gd name="T9" fmla="*/ 3 h 67"/>
                <a:gd name="T10" fmla="*/ 9 w 48"/>
                <a:gd name="T11" fmla="*/ 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7">
                  <a:moveTo>
                    <a:pt x="48" y="0"/>
                  </a:moveTo>
                  <a:cubicBezTo>
                    <a:pt x="33" y="4"/>
                    <a:pt x="24" y="6"/>
                    <a:pt x="15" y="21"/>
                  </a:cubicBezTo>
                  <a:cubicBezTo>
                    <a:pt x="11" y="28"/>
                    <a:pt x="10" y="35"/>
                    <a:pt x="7" y="42"/>
                  </a:cubicBezTo>
                  <a:cubicBezTo>
                    <a:pt x="5" y="50"/>
                    <a:pt x="0" y="59"/>
                    <a:pt x="1" y="67"/>
                  </a:cubicBezTo>
                  <a:cubicBezTo>
                    <a:pt x="5" y="50"/>
                    <a:pt x="10" y="30"/>
                    <a:pt x="21" y="17"/>
                  </a:cubicBezTo>
                  <a:cubicBezTo>
                    <a:pt x="27" y="11"/>
                    <a:pt x="39" y="1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9" name="Freeform 1349">
              <a:extLst>
                <a:ext uri="{FF2B5EF4-FFF2-40B4-BE49-F238E27FC236}">
                  <a16:creationId xmlns:a16="http://schemas.microsoft.com/office/drawing/2014/main" id="{EFD4BF97-DC64-4B6C-BED9-B7AF4F4F2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188"/>
              <a:ext cx="37" cy="67"/>
            </a:xfrm>
            <a:custGeom>
              <a:avLst/>
              <a:gdLst>
                <a:gd name="T0" fmla="*/ 6 w 63"/>
                <a:gd name="T1" fmla="*/ 2 h 116"/>
                <a:gd name="T2" fmla="*/ 5 w 63"/>
                <a:gd name="T3" fmla="*/ 22 h 116"/>
                <a:gd name="T4" fmla="*/ 13 w 63"/>
                <a:gd name="T5" fmla="*/ 21 h 116"/>
                <a:gd name="T6" fmla="*/ 9 w 63"/>
                <a:gd name="T7" fmla="*/ 17 h 116"/>
                <a:gd name="T8" fmla="*/ 9 w 63"/>
                <a:gd name="T9" fmla="*/ 10 h 116"/>
                <a:gd name="T10" fmla="*/ 6 w 63"/>
                <a:gd name="T11" fmla="*/ 2 h 116"/>
                <a:gd name="T12" fmla="*/ 6 w 6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6">
                  <a:moveTo>
                    <a:pt x="30" y="8"/>
                  </a:moveTo>
                  <a:cubicBezTo>
                    <a:pt x="27" y="21"/>
                    <a:pt x="0" y="116"/>
                    <a:pt x="22" y="114"/>
                  </a:cubicBezTo>
                  <a:cubicBezTo>
                    <a:pt x="25" y="102"/>
                    <a:pt x="53" y="114"/>
                    <a:pt x="63" y="109"/>
                  </a:cubicBezTo>
                  <a:cubicBezTo>
                    <a:pt x="60" y="100"/>
                    <a:pt x="51" y="95"/>
                    <a:pt x="46" y="87"/>
                  </a:cubicBezTo>
                  <a:cubicBezTo>
                    <a:pt x="41" y="76"/>
                    <a:pt x="42" y="65"/>
                    <a:pt x="42" y="54"/>
                  </a:cubicBezTo>
                  <a:cubicBezTo>
                    <a:pt x="43" y="47"/>
                    <a:pt x="46" y="0"/>
                    <a:pt x="31" y="8"/>
                  </a:cubicBezTo>
                  <a:cubicBezTo>
                    <a:pt x="30" y="8"/>
                    <a:pt x="30" y="9"/>
                    <a:pt x="30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0" name="Freeform 1350">
              <a:extLst>
                <a:ext uri="{FF2B5EF4-FFF2-40B4-BE49-F238E27FC236}">
                  <a16:creationId xmlns:a16="http://schemas.microsoft.com/office/drawing/2014/main" id="{128004DA-99A2-4A03-89AC-0724C4135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3084"/>
              <a:ext cx="11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3" y="0"/>
                  </a:moveTo>
                  <a:cubicBezTo>
                    <a:pt x="3" y="0"/>
                    <a:pt x="12" y="18"/>
                    <a:pt x="0" y="22"/>
                  </a:cubicBezTo>
                  <a:cubicBezTo>
                    <a:pt x="0" y="22"/>
                    <a:pt x="18" y="21"/>
                    <a:pt x="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1" name="Freeform 1351">
              <a:extLst>
                <a:ext uri="{FF2B5EF4-FFF2-40B4-BE49-F238E27FC236}">
                  <a16:creationId xmlns:a16="http://schemas.microsoft.com/office/drawing/2014/main" id="{48826ECA-E97F-4F9F-B96F-11FCADB6A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095"/>
              <a:ext cx="12" cy="10"/>
            </a:xfrm>
            <a:custGeom>
              <a:avLst/>
              <a:gdLst>
                <a:gd name="T0" fmla="*/ 4 w 21"/>
                <a:gd name="T1" fmla="*/ 0 h 18"/>
                <a:gd name="T2" fmla="*/ 3 w 21"/>
                <a:gd name="T3" fmla="*/ 3 h 18"/>
                <a:gd name="T4" fmla="*/ 4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1" y="0"/>
                  </a:moveTo>
                  <a:cubicBezTo>
                    <a:pt x="21" y="0"/>
                    <a:pt x="8" y="10"/>
                    <a:pt x="15" y="18"/>
                  </a:cubicBezTo>
                  <a:cubicBezTo>
                    <a:pt x="15" y="18"/>
                    <a:pt x="0" y="10"/>
                    <a:pt x="2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2" name="Freeform 1352">
              <a:extLst>
                <a:ext uri="{FF2B5EF4-FFF2-40B4-BE49-F238E27FC236}">
                  <a16:creationId xmlns:a16="http://schemas.microsoft.com/office/drawing/2014/main" id="{C9665D26-503C-4C79-A1B7-5EF4EBFF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127"/>
              <a:ext cx="11" cy="13"/>
            </a:xfrm>
            <a:custGeom>
              <a:avLst/>
              <a:gdLst>
                <a:gd name="T0" fmla="*/ 3 w 20"/>
                <a:gd name="T1" fmla="*/ 3 h 22"/>
                <a:gd name="T2" fmla="*/ 1 w 20"/>
                <a:gd name="T3" fmla="*/ 4 h 22"/>
                <a:gd name="T4" fmla="*/ 1 w 20"/>
                <a:gd name="T5" fmla="*/ 2 h 22"/>
                <a:gd name="T6" fmla="*/ 2 w 20"/>
                <a:gd name="T7" fmla="*/ 1 h 22"/>
                <a:gd name="T8" fmla="*/ 3 w 20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9" y="13"/>
                  </a:moveTo>
                  <a:cubicBezTo>
                    <a:pt x="17" y="18"/>
                    <a:pt x="12" y="22"/>
                    <a:pt x="8" y="21"/>
                  </a:cubicBezTo>
                  <a:cubicBezTo>
                    <a:pt x="3" y="19"/>
                    <a:pt x="0" y="14"/>
                    <a:pt x="1" y="9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8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3" name="Freeform 1353">
              <a:extLst>
                <a:ext uri="{FF2B5EF4-FFF2-40B4-BE49-F238E27FC236}">
                  <a16:creationId xmlns:a16="http://schemas.microsoft.com/office/drawing/2014/main" id="{3703A62E-C83A-4BD0-9B1F-53D5FF9F4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3146"/>
              <a:ext cx="8" cy="7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0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7"/>
                  </a:moveTo>
                  <a:cubicBezTo>
                    <a:pt x="12" y="10"/>
                    <a:pt x="8" y="12"/>
                    <a:pt x="5" y="11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1" y="2"/>
                    <a:pt x="13" y="5"/>
                    <a:pt x="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4" name="Freeform 1354">
              <a:extLst>
                <a:ext uri="{FF2B5EF4-FFF2-40B4-BE49-F238E27FC236}">
                  <a16:creationId xmlns:a16="http://schemas.microsoft.com/office/drawing/2014/main" id="{AE0BDFC8-1391-4021-95DC-D27BC2E57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3084"/>
              <a:ext cx="20" cy="15"/>
            </a:xfrm>
            <a:custGeom>
              <a:avLst/>
              <a:gdLst>
                <a:gd name="T0" fmla="*/ 4 w 34"/>
                <a:gd name="T1" fmla="*/ 5 h 25"/>
                <a:gd name="T2" fmla="*/ 6 w 34"/>
                <a:gd name="T3" fmla="*/ 3 h 25"/>
                <a:gd name="T4" fmla="*/ 6 w 34"/>
                <a:gd name="T5" fmla="*/ 1 h 25"/>
                <a:gd name="T6" fmla="*/ 5 w 34"/>
                <a:gd name="T7" fmla="*/ 1 h 25"/>
                <a:gd name="T8" fmla="*/ 1 w 34"/>
                <a:gd name="T9" fmla="*/ 3 h 25"/>
                <a:gd name="T10" fmla="*/ 4 w 34"/>
                <a:gd name="T11" fmla="*/ 5 h 25"/>
                <a:gd name="T12" fmla="*/ 4 w 34"/>
                <a:gd name="T13" fmla="*/ 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5">
                  <a:moveTo>
                    <a:pt x="20" y="24"/>
                  </a:moveTo>
                  <a:cubicBezTo>
                    <a:pt x="26" y="25"/>
                    <a:pt x="32" y="20"/>
                    <a:pt x="33" y="15"/>
                  </a:cubicBezTo>
                  <a:cubicBezTo>
                    <a:pt x="34" y="12"/>
                    <a:pt x="34" y="9"/>
                    <a:pt x="33" y="6"/>
                  </a:cubicBezTo>
                  <a:cubicBezTo>
                    <a:pt x="31" y="2"/>
                    <a:pt x="26" y="2"/>
                    <a:pt x="23" y="2"/>
                  </a:cubicBezTo>
                  <a:cubicBezTo>
                    <a:pt x="16" y="2"/>
                    <a:pt x="0" y="0"/>
                    <a:pt x="5" y="13"/>
                  </a:cubicBezTo>
                  <a:cubicBezTo>
                    <a:pt x="7" y="17"/>
                    <a:pt x="13" y="22"/>
                    <a:pt x="18" y="23"/>
                  </a:cubicBezTo>
                  <a:cubicBezTo>
                    <a:pt x="19" y="24"/>
                    <a:pt x="20" y="23"/>
                    <a:pt x="21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5" name="Freeform 1355">
              <a:extLst>
                <a:ext uri="{FF2B5EF4-FFF2-40B4-BE49-F238E27FC236}">
                  <a16:creationId xmlns:a16="http://schemas.microsoft.com/office/drawing/2014/main" id="{48A0512C-2F06-47DE-B2EB-9CD55153F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3095"/>
              <a:ext cx="17" cy="14"/>
            </a:xfrm>
            <a:custGeom>
              <a:avLst/>
              <a:gdLst>
                <a:gd name="T0" fmla="*/ 2 w 30"/>
                <a:gd name="T1" fmla="*/ 0 h 23"/>
                <a:gd name="T2" fmla="*/ 0 w 30"/>
                <a:gd name="T3" fmla="*/ 2 h 23"/>
                <a:gd name="T4" fmla="*/ 2 w 30"/>
                <a:gd name="T5" fmla="*/ 4 h 23"/>
                <a:gd name="T6" fmla="*/ 3 w 30"/>
                <a:gd name="T7" fmla="*/ 5 h 23"/>
                <a:gd name="T8" fmla="*/ 5 w 30"/>
                <a:gd name="T9" fmla="*/ 4 h 23"/>
                <a:gd name="T10" fmla="*/ 5 w 30"/>
                <a:gd name="T11" fmla="*/ 2 h 23"/>
                <a:gd name="T12" fmla="*/ 4 w 30"/>
                <a:gd name="T13" fmla="*/ 1 h 23"/>
                <a:gd name="T14" fmla="*/ 2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1" y="0"/>
                  </a:moveTo>
                  <a:cubicBezTo>
                    <a:pt x="7" y="2"/>
                    <a:pt x="0" y="6"/>
                    <a:pt x="0" y="11"/>
                  </a:cubicBezTo>
                  <a:cubicBezTo>
                    <a:pt x="0" y="16"/>
                    <a:pt x="7" y="18"/>
                    <a:pt x="11" y="19"/>
                  </a:cubicBezTo>
                  <a:cubicBezTo>
                    <a:pt x="13" y="20"/>
                    <a:pt x="15" y="22"/>
                    <a:pt x="18" y="22"/>
                  </a:cubicBezTo>
                  <a:cubicBezTo>
                    <a:pt x="21" y="23"/>
                    <a:pt x="24" y="21"/>
                    <a:pt x="26" y="18"/>
                  </a:cubicBezTo>
                  <a:cubicBezTo>
                    <a:pt x="29" y="15"/>
                    <a:pt x="30" y="13"/>
                    <a:pt x="28" y="10"/>
                  </a:cubicBezTo>
                  <a:cubicBezTo>
                    <a:pt x="27" y="7"/>
                    <a:pt x="24" y="4"/>
                    <a:pt x="22" y="3"/>
                  </a:cubicBezTo>
                  <a:cubicBezTo>
                    <a:pt x="18" y="0"/>
                    <a:pt x="15" y="0"/>
                    <a:pt x="11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6" name="Freeform 1356">
              <a:extLst>
                <a:ext uri="{FF2B5EF4-FFF2-40B4-BE49-F238E27FC236}">
                  <a16:creationId xmlns:a16="http://schemas.microsoft.com/office/drawing/2014/main" id="{ED13573E-C51E-4961-B7AF-BD12D39CA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276"/>
              <a:ext cx="140" cy="204"/>
            </a:xfrm>
            <a:custGeom>
              <a:avLst/>
              <a:gdLst>
                <a:gd name="T0" fmla="*/ 39 w 239"/>
                <a:gd name="T1" fmla="*/ 55 h 348"/>
                <a:gd name="T2" fmla="*/ 21 w 239"/>
                <a:gd name="T3" fmla="*/ 68 h 348"/>
                <a:gd name="T4" fmla="*/ 14 w 239"/>
                <a:gd name="T5" fmla="*/ 67 h 348"/>
                <a:gd name="T6" fmla="*/ 2 w 239"/>
                <a:gd name="T7" fmla="*/ 46 h 348"/>
                <a:gd name="T8" fmla="*/ 9 w 239"/>
                <a:gd name="T9" fmla="*/ 18 h 348"/>
                <a:gd name="T10" fmla="*/ 29 w 239"/>
                <a:gd name="T11" fmla="*/ 2 h 348"/>
                <a:gd name="T12" fmla="*/ 35 w 239"/>
                <a:gd name="T13" fmla="*/ 3 h 348"/>
                <a:gd name="T14" fmla="*/ 46 w 239"/>
                <a:gd name="T15" fmla="*/ 26 h 348"/>
                <a:gd name="T16" fmla="*/ 39 w 239"/>
                <a:gd name="T17" fmla="*/ 55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348">
                  <a:moveTo>
                    <a:pt x="197" y="270"/>
                  </a:moveTo>
                  <a:cubicBezTo>
                    <a:pt x="185" y="323"/>
                    <a:pt x="143" y="348"/>
                    <a:pt x="100" y="338"/>
                  </a:cubicBezTo>
                  <a:cubicBezTo>
                    <a:pt x="70" y="331"/>
                    <a:pt x="70" y="331"/>
                    <a:pt x="70" y="331"/>
                  </a:cubicBezTo>
                  <a:cubicBezTo>
                    <a:pt x="27" y="322"/>
                    <a:pt x="0" y="283"/>
                    <a:pt x="11" y="22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4" y="36"/>
                    <a:pt x="98" y="0"/>
                    <a:pt x="141" y="9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214" y="25"/>
                    <a:pt x="239" y="76"/>
                    <a:pt x="227" y="130"/>
                  </a:cubicBezTo>
                  <a:lnTo>
                    <a:pt x="197" y="270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7" name="Freeform 1357">
              <a:extLst>
                <a:ext uri="{FF2B5EF4-FFF2-40B4-BE49-F238E27FC236}">
                  <a16:creationId xmlns:a16="http://schemas.microsoft.com/office/drawing/2014/main" id="{E5FF8904-70B5-415E-9D18-C6E543C45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280"/>
              <a:ext cx="105" cy="176"/>
            </a:xfrm>
            <a:custGeom>
              <a:avLst/>
              <a:gdLst>
                <a:gd name="T0" fmla="*/ 26 w 181"/>
                <a:gd name="T1" fmla="*/ 60 h 301"/>
                <a:gd name="T2" fmla="*/ 27 w 181"/>
                <a:gd name="T3" fmla="*/ 53 h 301"/>
                <a:gd name="T4" fmla="*/ 33 w 181"/>
                <a:gd name="T5" fmla="*/ 25 h 301"/>
                <a:gd name="T6" fmla="*/ 22 w 181"/>
                <a:gd name="T7" fmla="*/ 2 h 301"/>
                <a:gd name="T8" fmla="*/ 16 w 181"/>
                <a:gd name="T9" fmla="*/ 1 h 301"/>
                <a:gd name="T10" fmla="*/ 9 w 181"/>
                <a:gd name="T11" fmla="*/ 11 h 301"/>
                <a:gd name="T12" fmla="*/ 2 w 181"/>
                <a:gd name="T13" fmla="*/ 42 h 301"/>
                <a:gd name="T14" fmla="*/ 8 w 181"/>
                <a:gd name="T15" fmla="*/ 53 h 301"/>
                <a:gd name="T16" fmla="*/ 26 w 181"/>
                <a:gd name="T17" fmla="*/ 60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1">
                  <a:moveTo>
                    <a:pt x="133" y="301"/>
                  </a:moveTo>
                  <a:cubicBezTo>
                    <a:pt x="140" y="289"/>
                    <a:pt x="135" y="280"/>
                    <a:pt x="139" y="266"/>
                  </a:cubicBezTo>
                  <a:cubicBezTo>
                    <a:pt x="169" y="126"/>
                    <a:pt x="169" y="126"/>
                    <a:pt x="169" y="126"/>
                  </a:cubicBezTo>
                  <a:cubicBezTo>
                    <a:pt x="181" y="72"/>
                    <a:pt x="156" y="21"/>
                    <a:pt x="113" y="11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58" y="0"/>
                    <a:pt x="46" y="54"/>
                  </a:cubicBezTo>
                  <a:cubicBezTo>
                    <a:pt x="34" y="107"/>
                    <a:pt x="12" y="210"/>
                    <a:pt x="12" y="210"/>
                  </a:cubicBezTo>
                  <a:cubicBezTo>
                    <a:pt x="12" y="210"/>
                    <a:pt x="0" y="248"/>
                    <a:pt x="38" y="267"/>
                  </a:cubicBezTo>
                  <a:cubicBezTo>
                    <a:pt x="77" y="286"/>
                    <a:pt x="128" y="276"/>
                    <a:pt x="133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8" name="Freeform 1358">
              <a:extLst>
                <a:ext uri="{FF2B5EF4-FFF2-40B4-BE49-F238E27FC236}">
                  <a16:creationId xmlns:a16="http://schemas.microsoft.com/office/drawing/2014/main" id="{4E89CCE9-D619-4EA1-B3B7-C58042729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3278"/>
              <a:ext cx="106" cy="178"/>
            </a:xfrm>
            <a:custGeom>
              <a:avLst/>
              <a:gdLst>
                <a:gd name="T0" fmla="*/ 25 w 181"/>
                <a:gd name="T1" fmla="*/ 61 h 305"/>
                <a:gd name="T2" fmla="*/ 28 w 181"/>
                <a:gd name="T3" fmla="*/ 53 h 305"/>
                <a:gd name="T4" fmla="*/ 34 w 181"/>
                <a:gd name="T5" fmla="*/ 25 h 305"/>
                <a:gd name="T6" fmla="*/ 23 w 181"/>
                <a:gd name="T7" fmla="*/ 2 h 305"/>
                <a:gd name="T8" fmla="*/ 17 w 181"/>
                <a:gd name="T9" fmla="*/ 1 h 305"/>
                <a:gd name="T10" fmla="*/ 9 w 181"/>
                <a:gd name="T11" fmla="*/ 11 h 305"/>
                <a:gd name="T12" fmla="*/ 2 w 181"/>
                <a:gd name="T13" fmla="*/ 42 h 305"/>
                <a:gd name="T14" fmla="*/ 8 w 181"/>
                <a:gd name="T15" fmla="*/ 53 h 305"/>
                <a:gd name="T16" fmla="*/ 25 w 181"/>
                <a:gd name="T17" fmla="*/ 61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5">
                  <a:moveTo>
                    <a:pt x="122" y="305"/>
                  </a:moveTo>
                  <a:cubicBezTo>
                    <a:pt x="129" y="294"/>
                    <a:pt x="135" y="281"/>
                    <a:pt x="138" y="266"/>
                  </a:cubicBezTo>
                  <a:cubicBezTo>
                    <a:pt x="169" y="126"/>
                    <a:pt x="169" y="126"/>
                    <a:pt x="169" y="126"/>
                  </a:cubicBezTo>
                  <a:cubicBezTo>
                    <a:pt x="181" y="72"/>
                    <a:pt x="156" y="21"/>
                    <a:pt x="113" y="12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58" y="0"/>
                    <a:pt x="46" y="54"/>
                  </a:cubicBezTo>
                  <a:cubicBezTo>
                    <a:pt x="34" y="107"/>
                    <a:pt x="12" y="210"/>
                    <a:pt x="12" y="210"/>
                  </a:cubicBezTo>
                  <a:cubicBezTo>
                    <a:pt x="12" y="210"/>
                    <a:pt x="0" y="248"/>
                    <a:pt x="38" y="267"/>
                  </a:cubicBezTo>
                  <a:cubicBezTo>
                    <a:pt x="77" y="286"/>
                    <a:pt x="118" y="281"/>
                    <a:pt x="122" y="30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9" name="Freeform 1359">
              <a:extLst>
                <a:ext uri="{FF2B5EF4-FFF2-40B4-BE49-F238E27FC236}">
                  <a16:creationId xmlns:a16="http://schemas.microsoft.com/office/drawing/2014/main" id="{E90CC54E-66B2-47BA-A161-5719F2AD9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3441"/>
              <a:ext cx="77" cy="35"/>
            </a:xfrm>
            <a:custGeom>
              <a:avLst/>
              <a:gdLst>
                <a:gd name="T0" fmla="*/ 26 w 132"/>
                <a:gd name="T1" fmla="*/ 9 h 60"/>
                <a:gd name="T2" fmla="*/ 12 w 132"/>
                <a:gd name="T3" fmla="*/ 11 h 60"/>
                <a:gd name="T4" fmla="*/ 1 w 132"/>
                <a:gd name="T5" fmla="*/ 3 h 60"/>
                <a:gd name="T6" fmla="*/ 14 w 132"/>
                <a:gd name="T7" fmla="*/ 2 h 60"/>
                <a:gd name="T8" fmla="*/ 26 w 132"/>
                <a:gd name="T9" fmla="*/ 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129" y="44"/>
                  </a:moveTo>
                  <a:cubicBezTo>
                    <a:pt x="126" y="56"/>
                    <a:pt x="96" y="60"/>
                    <a:pt x="61" y="52"/>
                  </a:cubicBezTo>
                  <a:cubicBezTo>
                    <a:pt x="26" y="44"/>
                    <a:pt x="0" y="28"/>
                    <a:pt x="3" y="16"/>
                  </a:cubicBezTo>
                  <a:cubicBezTo>
                    <a:pt x="5" y="4"/>
                    <a:pt x="36" y="0"/>
                    <a:pt x="71" y="8"/>
                  </a:cubicBezTo>
                  <a:cubicBezTo>
                    <a:pt x="105" y="16"/>
                    <a:pt x="132" y="32"/>
                    <a:pt x="129" y="4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0" name="Freeform 1360">
              <a:extLst>
                <a:ext uri="{FF2B5EF4-FFF2-40B4-BE49-F238E27FC236}">
                  <a16:creationId xmlns:a16="http://schemas.microsoft.com/office/drawing/2014/main" id="{F6693CAE-0401-4CAD-9068-505DB735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426"/>
              <a:ext cx="61" cy="23"/>
            </a:xfrm>
            <a:custGeom>
              <a:avLst/>
              <a:gdLst>
                <a:gd name="T0" fmla="*/ 5 w 103"/>
                <a:gd name="T1" fmla="*/ 8 h 39"/>
                <a:gd name="T2" fmla="*/ 21 w 103"/>
                <a:gd name="T3" fmla="*/ 6 h 39"/>
                <a:gd name="T4" fmla="*/ 5 w 103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39">
                  <a:moveTo>
                    <a:pt x="26" y="39"/>
                  </a:moveTo>
                  <a:cubicBezTo>
                    <a:pt x="26" y="39"/>
                    <a:pt x="31" y="16"/>
                    <a:pt x="103" y="31"/>
                  </a:cubicBezTo>
                  <a:cubicBezTo>
                    <a:pt x="103" y="31"/>
                    <a:pt x="0" y="0"/>
                    <a:pt x="26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1" name="Freeform 1361">
              <a:extLst>
                <a:ext uri="{FF2B5EF4-FFF2-40B4-BE49-F238E27FC236}">
                  <a16:creationId xmlns:a16="http://schemas.microsoft.com/office/drawing/2014/main" id="{A2290921-C852-41EA-B655-0D91AA3C2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3435"/>
              <a:ext cx="40" cy="21"/>
            </a:xfrm>
            <a:custGeom>
              <a:avLst/>
              <a:gdLst>
                <a:gd name="T0" fmla="*/ 5 w 69"/>
                <a:gd name="T1" fmla="*/ 7 h 36"/>
                <a:gd name="T2" fmla="*/ 13 w 69"/>
                <a:gd name="T3" fmla="*/ 2 h 36"/>
                <a:gd name="T4" fmla="*/ 5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28" y="36"/>
                  </a:moveTo>
                  <a:cubicBezTo>
                    <a:pt x="28" y="36"/>
                    <a:pt x="8" y="5"/>
                    <a:pt x="69" y="9"/>
                  </a:cubicBezTo>
                  <a:cubicBezTo>
                    <a:pt x="69" y="9"/>
                    <a:pt x="0" y="0"/>
                    <a:pt x="2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2" name="Freeform 1362">
              <a:extLst>
                <a:ext uri="{FF2B5EF4-FFF2-40B4-BE49-F238E27FC236}">
                  <a16:creationId xmlns:a16="http://schemas.microsoft.com/office/drawing/2014/main" id="{B5FF103B-6EA3-4807-B993-CE8E7D06F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3359"/>
              <a:ext cx="26" cy="77"/>
            </a:xfrm>
            <a:custGeom>
              <a:avLst/>
              <a:gdLst>
                <a:gd name="T0" fmla="*/ 5 w 45"/>
                <a:gd name="T1" fmla="*/ 0 h 131"/>
                <a:gd name="T2" fmla="*/ 2 w 45"/>
                <a:gd name="T3" fmla="*/ 15 h 131"/>
                <a:gd name="T4" fmla="*/ 9 w 45"/>
                <a:gd name="T5" fmla="*/ 26 h 131"/>
                <a:gd name="T6" fmla="*/ 3 w 45"/>
                <a:gd name="T7" fmla="*/ 15 h 131"/>
                <a:gd name="T8" fmla="*/ 5 w 45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1">
                  <a:moveTo>
                    <a:pt x="26" y="0"/>
                  </a:moveTo>
                  <a:cubicBezTo>
                    <a:pt x="26" y="2"/>
                    <a:pt x="10" y="76"/>
                    <a:pt x="10" y="76"/>
                  </a:cubicBezTo>
                  <a:cubicBezTo>
                    <a:pt x="10" y="76"/>
                    <a:pt x="0" y="115"/>
                    <a:pt x="45" y="131"/>
                  </a:cubicBezTo>
                  <a:cubicBezTo>
                    <a:pt x="45" y="131"/>
                    <a:pt x="9" y="112"/>
                    <a:pt x="19" y="76"/>
                  </a:cubicBezTo>
                  <a:cubicBezTo>
                    <a:pt x="28" y="39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3" name="Freeform 1363">
              <a:extLst>
                <a:ext uri="{FF2B5EF4-FFF2-40B4-BE49-F238E27FC236}">
                  <a16:creationId xmlns:a16="http://schemas.microsoft.com/office/drawing/2014/main" id="{E08188F4-61A6-4551-9A46-0953D277D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3394"/>
              <a:ext cx="21" cy="40"/>
            </a:xfrm>
            <a:custGeom>
              <a:avLst/>
              <a:gdLst>
                <a:gd name="T0" fmla="*/ 3 w 35"/>
                <a:gd name="T1" fmla="*/ 0 h 68"/>
                <a:gd name="T2" fmla="*/ 3 w 35"/>
                <a:gd name="T3" fmla="*/ 9 h 68"/>
                <a:gd name="T4" fmla="*/ 8 w 35"/>
                <a:gd name="T5" fmla="*/ 14 h 68"/>
                <a:gd name="T6" fmla="*/ 3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13" y="0"/>
                  </a:moveTo>
                  <a:cubicBezTo>
                    <a:pt x="13" y="0"/>
                    <a:pt x="1" y="31"/>
                    <a:pt x="15" y="48"/>
                  </a:cubicBezTo>
                  <a:cubicBezTo>
                    <a:pt x="28" y="66"/>
                    <a:pt x="35" y="68"/>
                    <a:pt x="35" y="68"/>
                  </a:cubicBezTo>
                  <a:cubicBezTo>
                    <a:pt x="35" y="68"/>
                    <a:pt x="0" y="4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4" name="Freeform 1364">
              <a:extLst>
                <a:ext uri="{FF2B5EF4-FFF2-40B4-BE49-F238E27FC236}">
                  <a16:creationId xmlns:a16="http://schemas.microsoft.com/office/drawing/2014/main" id="{D3383876-05AC-42BF-A23A-F182652D2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282"/>
              <a:ext cx="38" cy="59"/>
            </a:xfrm>
            <a:custGeom>
              <a:avLst/>
              <a:gdLst>
                <a:gd name="T0" fmla="*/ 13 w 65"/>
                <a:gd name="T1" fmla="*/ 2 h 101"/>
                <a:gd name="T2" fmla="*/ 4 w 65"/>
                <a:gd name="T3" fmla="*/ 5 h 101"/>
                <a:gd name="T4" fmla="*/ 2 w 65"/>
                <a:gd name="T5" fmla="*/ 11 h 101"/>
                <a:gd name="T6" fmla="*/ 1 w 65"/>
                <a:gd name="T7" fmla="*/ 20 h 101"/>
                <a:gd name="T8" fmla="*/ 3 w 65"/>
                <a:gd name="T9" fmla="*/ 12 h 101"/>
                <a:gd name="T10" fmla="*/ 7 w 65"/>
                <a:gd name="T11" fmla="*/ 5 h 101"/>
                <a:gd name="T12" fmla="*/ 13 w 65"/>
                <a:gd name="T13" fmla="*/ 2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1">
                  <a:moveTo>
                    <a:pt x="64" y="8"/>
                  </a:moveTo>
                  <a:cubicBezTo>
                    <a:pt x="45" y="0"/>
                    <a:pt x="28" y="5"/>
                    <a:pt x="18" y="24"/>
                  </a:cubicBezTo>
                  <a:cubicBezTo>
                    <a:pt x="13" y="34"/>
                    <a:pt x="11" y="44"/>
                    <a:pt x="8" y="54"/>
                  </a:cubicBezTo>
                  <a:cubicBezTo>
                    <a:pt x="5" y="69"/>
                    <a:pt x="0" y="85"/>
                    <a:pt x="1" y="101"/>
                  </a:cubicBezTo>
                  <a:cubicBezTo>
                    <a:pt x="7" y="88"/>
                    <a:pt x="9" y="73"/>
                    <a:pt x="15" y="59"/>
                  </a:cubicBezTo>
                  <a:cubicBezTo>
                    <a:pt x="19" y="49"/>
                    <a:pt x="26" y="36"/>
                    <a:pt x="34" y="27"/>
                  </a:cubicBezTo>
                  <a:cubicBezTo>
                    <a:pt x="41" y="20"/>
                    <a:pt x="56" y="7"/>
                    <a:pt x="65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5" name="Freeform 1365">
              <a:extLst>
                <a:ext uri="{FF2B5EF4-FFF2-40B4-BE49-F238E27FC236}">
                  <a16:creationId xmlns:a16="http://schemas.microsoft.com/office/drawing/2014/main" id="{11F9CFC8-2137-4348-9A72-94CA1FE4E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285"/>
              <a:ext cx="28" cy="40"/>
            </a:xfrm>
            <a:custGeom>
              <a:avLst/>
              <a:gdLst>
                <a:gd name="T0" fmla="*/ 9 w 48"/>
                <a:gd name="T1" fmla="*/ 0 h 68"/>
                <a:gd name="T2" fmla="*/ 3 w 48"/>
                <a:gd name="T3" fmla="*/ 4 h 68"/>
                <a:gd name="T4" fmla="*/ 1 w 48"/>
                <a:gd name="T5" fmla="*/ 9 h 68"/>
                <a:gd name="T6" fmla="*/ 1 w 48"/>
                <a:gd name="T7" fmla="*/ 14 h 68"/>
                <a:gd name="T8" fmla="*/ 4 w 48"/>
                <a:gd name="T9" fmla="*/ 4 h 68"/>
                <a:gd name="T10" fmla="*/ 9 w 48"/>
                <a:gd name="T11" fmla="*/ 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8">
                  <a:moveTo>
                    <a:pt x="48" y="0"/>
                  </a:moveTo>
                  <a:cubicBezTo>
                    <a:pt x="33" y="4"/>
                    <a:pt x="23" y="6"/>
                    <a:pt x="15" y="21"/>
                  </a:cubicBezTo>
                  <a:cubicBezTo>
                    <a:pt x="11" y="28"/>
                    <a:pt x="9" y="35"/>
                    <a:pt x="7" y="43"/>
                  </a:cubicBezTo>
                  <a:cubicBezTo>
                    <a:pt x="5" y="50"/>
                    <a:pt x="0" y="60"/>
                    <a:pt x="2" y="68"/>
                  </a:cubicBezTo>
                  <a:cubicBezTo>
                    <a:pt x="5" y="51"/>
                    <a:pt x="9" y="30"/>
                    <a:pt x="21" y="17"/>
                  </a:cubicBezTo>
                  <a:cubicBezTo>
                    <a:pt x="26" y="11"/>
                    <a:pt x="39" y="1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6" name="Freeform 1366">
              <a:extLst>
                <a:ext uri="{FF2B5EF4-FFF2-40B4-BE49-F238E27FC236}">
                  <a16:creationId xmlns:a16="http://schemas.microsoft.com/office/drawing/2014/main" id="{A9BBCFA2-6784-4D26-95D7-6CBF80685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370"/>
              <a:ext cx="37" cy="69"/>
            </a:xfrm>
            <a:custGeom>
              <a:avLst/>
              <a:gdLst>
                <a:gd name="T0" fmla="*/ 6 w 63"/>
                <a:gd name="T1" fmla="*/ 2 h 117"/>
                <a:gd name="T2" fmla="*/ 5 w 63"/>
                <a:gd name="T3" fmla="*/ 24 h 117"/>
                <a:gd name="T4" fmla="*/ 13 w 63"/>
                <a:gd name="T5" fmla="*/ 22 h 117"/>
                <a:gd name="T6" fmla="*/ 9 w 63"/>
                <a:gd name="T7" fmla="*/ 18 h 117"/>
                <a:gd name="T8" fmla="*/ 9 w 63"/>
                <a:gd name="T9" fmla="*/ 11 h 117"/>
                <a:gd name="T10" fmla="*/ 6 w 63"/>
                <a:gd name="T11" fmla="*/ 2 h 117"/>
                <a:gd name="T12" fmla="*/ 6 w 63"/>
                <a:gd name="T13" fmla="*/ 2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7">
                  <a:moveTo>
                    <a:pt x="29" y="9"/>
                  </a:moveTo>
                  <a:cubicBezTo>
                    <a:pt x="26" y="22"/>
                    <a:pt x="0" y="117"/>
                    <a:pt x="22" y="115"/>
                  </a:cubicBezTo>
                  <a:cubicBezTo>
                    <a:pt x="25" y="103"/>
                    <a:pt x="53" y="114"/>
                    <a:pt x="63" y="109"/>
                  </a:cubicBezTo>
                  <a:cubicBezTo>
                    <a:pt x="60" y="100"/>
                    <a:pt x="50" y="95"/>
                    <a:pt x="46" y="87"/>
                  </a:cubicBezTo>
                  <a:cubicBezTo>
                    <a:pt x="40" y="76"/>
                    <a:pt x="41" y="65"/>
                    <a:pt x="42" y="54"/>
                  </a:cubicBezTo>
                  <a:cubicBezTo>
                    <a:pt x="42" y="47"/>
                    <a:pt x="44" y="0"/>
                    <a:pt x="29" y="8"/>
                  </a:cubicBezTo>
                  <a:cubicBezTo>
                    <a:pt x="29" y="9"/>
                    <a:pt x="29" y="10"/>
                    <a:pt x="29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7" name="Freeform 1367">
              <a:extLst>
                <a:ext uri="{FF2B5EF4-FFF2-40B4-BE49-F238E27FC236}">
                  <a16:creationId xmlns:a16="http://schemas.microsoft.com/office/drawing/2014/main" id="{7F20292E-F1C3-4663-B7A5-1D9DEEFD2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3266"/>
              <a:ext cx="11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2" y="0"/>
                  </a:moveTo>
                  <a:cubicBezTo>
                    <a:pt x="2" y="0"/>
                    <a:pt x="12" y="18"/>
                    <a:pt x="0" y="22"/>
                  </a:cubicBezTo>
                  <a:cubicBezTo>
                    <a:pt x="0" y="22"/>
                    <a:pt x="18" y="21"/>
                    <a:pt x="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8" name="Freeform 1368">
              <a:extLst>
                <a:ext uri="{FF2B5EF4-FFF2-40B4-BE49-F238E27FC236}">
                  <a16:creationId xmlns:a16="http://schemas.microsoft.com/office/drawing/2014/main" id="{632CD81A-E5EF-4EB9-9FC5-DF9F9205F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3276"/>
              <a:ext cx="13" cy="11"/>
            </a:xfrm>
            <a:custGeom>
              <a:avLst/>
              <a:gdLst>
                <a:gd name="T0" fmla="*/ 5 w 22"/>
                <a:gd name="T1" fmla="*/ 0 h 18"/>
                <a:gd name="T2" fmla="*/ 3 w 22"/>
                <a:gd name="T3" fmla="*/ 4 h 18"/>
                <a:gd name="T4" fmla="*/ 5 w 2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22" y="0"/>
                    <a:pt x="9" y="10"/>
                    <a:pt x="15" y="18"/>
                  </a:cubicBezTo>
                  <a:cubicBezTo>
                    <a:pt x="15" y="18"/>
                    <a:pt x="0" y="10"/>
                    <a:pt x="2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9" name="Freeform 1369">
              <a:extLst>
                <a:ext uri="{FF2B5EF4-FFF2-40B4-BE49-F238E27FC236}">
                  <a16:creationId xmlns:a16="http://schemas.microsoft.com/office/drawing/2014/main" id="{C8E25D99-8645-440A-8867-B15BD9D89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3309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1 w 20"/>
                <a:gd name="T3" fmla="*/ 3 h 21"/>
                <a:gd name="T4" fmla="*/ 1 w 20"/>
                <a:gd name="T5" fmla="*/ 2 h 21"/>
                <a:gd name="T6" fmla="*/ 2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13"/>
                  </a:moveTo>
                  <a:cubicBezTo>
                    <a:pt x="17" y="18"/>
                    <a:pt x="13" y="21"/>
                    <a:pt x="8" y="20"/>
                  </a:cubicBezTo>
                  <a:cubicBezTo>
                    <a:pt x="3" y="19"/>
                    <a:pt x="0" y="14"/>
                    <a:pt x="1" y="9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0" name="Freeform 1370">
              <a:extLst>
                <a:ext uri="{FF2B5EF4-FFF2-40B4-BE49-F238E27FC236}">
                  <a16:creationId xmlns:a16="http://schemas.microsoft.com/office/drawing/2014/main" id="{7E5C7A65-8B14-45E0-A88F-8EC84E33B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3328"/>
              <a:ext cx="8" cy="7"/>
            </a:xfrm>
            <a:custGeom>
              <a:avLst/>
              <a:gdLst>
                <a:gd name="T0" fmla="*/ 3 w 13"/>
                <a:gd name="T1" fmla="*/ 1 h 12"/>
                <a:gd name="T2" fmla="*/ 1 w 13"/>
                <a:gd name="T3" fmla="*/ 2 h 12"/>
                <a:gd name="T4" fmla="*/ 1 w 13"/>
                <a:gd name="T5" fmla="*/ 1 h 12"/>
                <a:gd name="T6" fmla="*/ 2 w 13"/>
                <a:gd name="T7" fmla="*/ 1 h 12"/>
                <a:gd name="T8" fmla="*/ 3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cubicBezTo>
                    <a:pt x="12" y="10"/>
                    <a:pt x="9" y="12"/>
                    <a:pt x="6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1" name="Freeform 1371">
              <a:extLst>
                <a:ext uri="{FF2B5EF4-FFF2-40B4-BE49-F238E27FC236}">
                  <a16:creationId xmlns:a16="http://schemas.microsoft.com/office/drawing/2014/main" id="{9BBCD91B-5D67-4B38-9ED9-0D2512D9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264"/>
              <a:ext cx="18" cy="15"/>
            </a:xfrm>
            <a:custGeom>
              <a:avLst/>
              <a:gdLst>
                <a:gd name="T0" fmla="*/ 5 w 31"/>
                <a:gd name="T1" fmla="*/ 5 h 26"/>
                <a:gd name="T2" fmla="*/ 6 w 31"/>
                <a:gd name="T3" fmla="*/ 4 h 26"/>
                <a:gd name="T4" fmla="*/ 6 w 31"/>
                <a:gd name="T5" fmla="*/ 2 h 26"/>
                <a:gd name="T6" fmla="*/ 4 w 31"/>
                <a:gd name="T7" fmla="*/ 1 h 26"/>
                <a:gd name="T8" fmla="*/ 1 w 31"/>
                <a:gd name="T9" fmla="*/ 2 h 26"/>
                <a:gd name="T10" fmla="*/ 4 w 31"/>
                <a:gd name="T11" fmla="*/ 5 h 26"/>
                <a:gd name="T12" fmla="*/ 5 w 31"/>
                <a:gd name="T13" fmla="*/ 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23" y="26"/>
                  </a:moveTo>
                  <a:cubicBezTo>
                    <a:pt x="28" y="26"/>
                    <a:pt x="29" y="25"/>
                    <a:pt x="30" y="20"/>
                  </a:cubicBezTo>
                  <a:cubicBezTo>
                    <a:pt x="31" y="17"/>
                    <a:pt x="31" y="14"/>
                    <a:pt x="30" y="11"/>
                  </a:cubicBezTo>
                  <a:cubicBezTo>
                    <a:pt x="28" y="7"/>
                    <a:pt x="23" y="7"/>
                    <a:pt x="20" y="7"/>
                  </a:cubicBezTo>
                  <a:cubicBezTo>
                    <a:pt x="12" y="7"/>
                    <a:pt x="0" y="0"/>
                    <a:pt x="5" y="12"/>
                  </a:cubicBezTo>
                  <a:cubicBezTo>
                    <a:pt x="7" y="17"/>
                    <a:pt x="15" y="23"/>
                    <a:pt x="20" y="24"/>
                  </a:cubicBezTo>
                  <a:cubicBezTo>
                    <a:pt x="21" y="24"/>
                    <a:pt x="22" y="25"/>
                    <a:pt x="23" y="26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2" name="Freeform 1372">
              <a:extLst>
                <a:ext uri="{FF2B5EF4-FFF2-40B4-BE49-F238E27FC236}">
                  <a16:creationId xmlns:a16="http://schemas.microsoft.com/office/drawing/2014/main" id="{C57E5DFE-A614-41CB-B762-1E7929A0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3277"/>
              <a:ext cx="17" cy="13"/>
            </a:xfrm>
            <a:custGeom>
              <a:avLst/>
              <a:gdLst>
                <a:gd name="T0" fmla="*/ 2 w 30"/>
                <a:gd name="T1" fmla="*/ 0 h 22"/>
                <a:gd name="T2" fmla="*/ 0 w 30"/>
                <a:gd name="T3" fmla="*/ 2 h 22"/>
                <a:gd name="T4" fmla="*/ 2 w 30"/>
                <a:gd name="T5" fmla="*/ 4 h 22"/>
                <a:gd name="T6" fmla="*/ 3 w 30"/>
                <a:gd name="T7" fmla="*/ 4 h 22"/>
                <a:gd name="T8" fmla="*/ 5 w 30"/>
                <a:gd name="T9" fmla="*/ 4 h 22"/>
                <a:gd name="T10" fmla="*/ 5 w 30"/>
                <a:gd name="T11" fmla="*/ 2 h 22"/>
                <a:gd name="T12" fmla="*/ 4 w 30"/>
                <a:gd name="T13" fmla="*/ 1 h 22"/>
                <a:gd name="T14" fmla="*/ 2 w 30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2">
                  <a:moveTo>
                    <a:pt x="10" y="0"/>
                  </a:moveTo>
                  <a:cubicBezTo>
                    <a:pt x="6" y="2"/>
                    <a:pt x="0" y="6"/>
                    <a:pt x="0" y="12"/>
                  </a:cubicBezTo>
                  <a:cubicBezTo>
                    <a:pt x="0" y="16"/>
                    <a:pt x="7" y="18"/>
                    <a:pt x="10" y="19"/>
                  </a:cubicBezTo>
                  <a:cubicBezTo>
                    <a:pt x="13" y="20"/>
                    <a:pt x="14" y="20"/>
                    <a:pt x="16" y="21"/>
                  </a:cubicBezTo>
                  <a:cubicBezTo>
                    <a:pt x="20" y="22"/>
                    <a:pt x="23" y="20"/>
                    <a:pt x="26" y="18"/>
                  </a:cubicBezTo>
                  <a:cubicBezTo>
                    <a:pt x="28" y="15"/>
                    <a:pt x="30" y="13"/>
                    <a:pt x="27" y="9"/>
                  </a:cubicBezTo>
                  <a:cubicBezTo>
                    <a:pt x="26" y="7"/>
                    <a:pt x="24" y="4"/>
                    <a:pt x="21" y="2"/>
                  </a:cubicBezTo>
                  <a:cubicBezTo>
                    <a:pt x="17" y="0"/>
                    <a:pt x="14" y="0"/>
                    <a:pt x="10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3" name="Freeform 1373">
              <a:extLst>
                <a:ext uri="{FF2B5EF4-FFF2-40B4-BE49-F238E27FC236}">
                  <a16:creationId xmlns:a16="http://schemas.microsoft.com/office/drawing/2014/main" id="{454D7050-7CF8-45D4-A274-9C202E20C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3459"/>
              <a:ext cx="133" cy="202"/>
            </a:xfrm>
            <a:custGeom>
              <a:avLst/>
              <a:gdLst>
                <a:gd name="T0" fmla="*/ 39 w 228"/>
                <a:gd name="T1" fmla="*/ 53 h 345"/>
                <a:gd name="T2" fmla="*/ 20 w 228"/>
                <a:gd name="T3" fmla="*/ 68 h 345"/>
                <a:gd name="T4" fmla="*/ 15 w 228"/>
                <a:gd name="T5" fmla="*/ 67 h 345"/>
                <a:gd name="T6" fmla="*/ 2 w 228"/>
                <a:gd name="T7" fmla="*/ 47 h 345"/>
                <a:gd name="T8" fmla="*/ 6 w 228"/>
                <a:gd name="T9" fmla="*/ 19 h 345"/>
                <a:gd name="T10" fmla="*/ 25 w 228"/>
                <a:gd name="T11" fmla="*/ 2 h 345"/>
                <a:gd name="T12" fmla="*/ 32 w 228"/>
                <a:gd name="T13" fmla="*/ 3 h 345"/>
                <a:gd name="T14" fmla="*/ 44 w 228"/>
                <a:gd name="T15" fmla="*/ 25 h 345"/>
                <a:gd name="T16" fmla="*/ 39 w 228"/>
                <a:gd name="T17" fmla="*/ 53 h 3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8" h="345">
                  <a:moveTo>
                    <a:pt x="196" y="265"/>
                  </a:moveTo>
                  <a:cubicBezTo>
                    <a:pt x="187" y="319"/>
                    <a:pt x="146" y="345"/>
                    <a:pt x="103" y="338"/>
                  </a:cubicBezTo>
                  <a:cubicBezTo>
                    <a:pt x="72" y="333"/>
                    <a:pt x="72" y="333"/>
                    <a:pt x="72" y="333"/>
                  </a:cubicBezTo>
                  <a:cubicBezTo>
                    <a:pt x="29" y="326"/>
                    <a:pt x="0" y="288"/>
                    <a:pt x="9" y="234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1" y="38"/>
                    <a:pt x="84" y="0"/>
                    <a:pt x="127" y="8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201" y="20"/>
                    <a:pt x="228" y="70"/>
                    <a:pt x="219" y="124"/>
                  </a:cubicBezTo>
                  <a:lnTo>
                    <a:pt x="196" y="26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4" name="Freeform 1374">
              <a:extLst>
                <a:ext uri="{FF2B5EF4-FFF2-40B4-BE49-F238E27FC236}">
                  <a16:creationId xmlns:a16="http://schemas.microsoft.com/office/drawing/2014/main" id="{66E9A9A9-90A5-4F29-A883-5F1209C47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3463"/>
              <a:ext cx="101" cy="173"/>
            </a:xfrm>
            <a:custGeom>
              <a:avLst/>
              <a:gdLst>
                <a:gd name="T0" fmla="*/ 27 w 172"/>
                <a:gd name="T1" fmla="*/ 59 h 297"/>
                <a:gd name="T2" fmla="*/ 28 w 172"/>
                <a:gd name="T3" fmla="*/ 52 h 297"/>
                <a:gd name="T4" fmla="*/ 33 w 172"/>
                <a:gd name="T5" fmla="*/ 24 h 297"/>
                <a:gd name="T6" fmla="*/ 21 w 172"/>
                <a:gd name="T7" fmla="*/ 2 h 297"/>
                <a:gd name="T8" fmla="*/ 15 w 172"/>
                <a:gd name="T9" fmla="*/ 1 h 297"/>
                <a:gd name="T10" fmla="*/ 8 w 172"/>
                <a:gd name="T11" fmla="*/ 10 h 297"/>
                <a:gd name="T12" fmla="*/ 2 w 172"/>
                <a:gd name="T13" fmla="*/ 42 h 297"/>
                <a:gd name="T14" fmla="*/ 8 w 172"/>
                <a:gd name="T15" fmla="*/ 53 h 297"/>
                <a:gd name="T16" fmla="*/ 27 w 172"/>
                <a:gd name="T17" fmla="*/ 59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97">
                  <a:moveTo>
                    <a:pt x="135" y="297"/>
                  </a:moveTo>
                  <a:cubicBezTo>
                    <a:pt x="142" y="285"/>
                    <a:pt x="137" y="276"/>
                    <a:pt x="140" y="262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72" y="66"/>
                    <a:pt x="145" y="16"/>
                    <a:pt x="102" y="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46" y="0"/>
                    <a:pt x="37" y="54"/>
                  </a:cubicBezTo>
                  <a:cubicBezTo>
                    <a:pt x="28" y="108"/>
                    <a:pt x="10" y="212"/>
                    <a:pt x="10" y="212"/>
                  </a:cubicBezTo>
                  <a:cubicBezTo>
                    <a:pt x="10" y="212"/>
                    <a:pt x="0" y="251"/>
                    <a:pt x="40" y="268"/>
                  </a:cubicBezTo>
                  <a:cubicBezTo>
                    <a:pt x="79" y="285"/>
                    <a:pt x="130" y="273"/>
                    <a:pt x="135" y="297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5" name="Freeform 1375">
              <a:extLst>
                <a:ext uri="{FF2B5EF4-FFF2-40B4-BE49-F238E27FC236}">
                  <a16:creationId xmlns:a16="http://schemas.microsoft.com/office/drawing/2014/main" id="{3FA99CE3-7304-49D6-9177-C7D4F615A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3461"/>
              <a:ext cx="101" cy="177"/>
            </a:xfrm>
            <a:custGeom>
              <a:avLst/>
              <a:gdLst>
                <a:gd name="T0" fmla="*/ 25 w 172"/>
                <a:gd name="T1" fmla="*/ 61 h 302"/>
                <a:gd name="T2" fmla="*/ 28 w 172"/>
                <a:gd name="T3" fmla="*/ 53 h 302"/>
                <a:gd name="T4" fmla="*/ 33 w 172"/>
                <a:gd name="T5" fmla="*/ 24 h 302"/>
                <a:gd name="T6" fmla="*/ 21 w 172"/>
                <a:gd name="T7" fmla="*/ 2 h 302"/>
                <a:gd name="T8" fmla="*/ 15 w 172"/>
                <a:gd name="T9" fmla="*/ 1 h 302"/>
                <a:gd name="T10" fmla="*/ 7 w 172"/>
                <a:gd name="T11" fmla="*/ 11 h 302"/>
                <a:gd name="T12" fmla="*/ 2 w 172"/>
                <a:gd name="T13" fmla="*/ 43 h 302"/>
                <a:gd name="T14" fmla="*/ 8 w 172"/>
                <a:gd name="T15" fmla="*/ 54 h 302"/>
                <a:gd name="T16" fmla="*/ 25 w 172"/>
                <a:gd name="T17" fmla="*/ 61 h 3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02">
                  <a:moveTo>
                    <a:pt x="125" y="302"/>
                  </a:moveTo>
                  <a:cubicBezTo>
                    <a:pt x="132" y="290"/>
                    <a:pt x="137" y="276"/>
                    <a:pt x="139" y="261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72" y="66"/>
                    <a:pt x="144" y="16"/>
                    <a:pt x="101" y="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45" y="0"/>
                    <a:pt x="36" y="54"/>
                  </a:cubicBezTo>
                  <a:cubicBezTo>
                    <a:pt x="27" y="108"/>
                    <a:pt x="10" y="212"/>
                    <a:pt x="10" y="212"/>
                  </a:cubicBezTo>
                  <a:cubicBezTo>
                    <a:pt x="10" y="212"/>
                    <a:pt x="0" y="250"/>
                    <a:pt x="39" y="268"/>
                  </a:cubicBezTo>
                  <a:cubicBezTo>
                    <a:pt x="79" y="285"/>
                    <a:pt x="119" y="277"/>
                    <a:pt x="125" y="30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6" name="Freeform 1376">
              <a:extLst>
                <a:ext uri="{FF2B5EF4-FFF2-40B4-BE49-F238E27FC236}">
                  <a16:creationId xmlns:a16="http://schemas.microsoft.com/office/drawing/2014/main" id="{887E5914-92F1-499D-8A5D-49709BF3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625"/>
              <a:ext cx="77" cy="34"/>
            </a:xfrm>
            <a:custGeom>
              <a:avLst/>
              <a:gdLst>
                <a:gd name="T0" fmla="*/ 26 w 132"/>
                <a:gd name="T1" fmla="*/ 8 h 57"/>
                <a:gd name="T2" fmla="*/ 12 w 132"/>
                <a:gd name="T3" fmla="*/ 11 h 57"/>
                <a:gd name="T4" fmla="*/ 1 w 132"/>
                <a:gd name="T5" fmla="*/ 4 h 57"/>
                <a:gd name="T6" fmla="*/ 14 w 132"/>
                <a:gd name="T7" fmla="*/ 1 h 57"/>
                <a:gd name="T8" fmla="*/ 26 w 132"/>
                <a:gd name="T9" fmla="*/ 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7">
                  <a:moveTo>
                    <a:pt x="130" y="39"/>
                  </a:moveTo>
                  <a:cubicBezTo>
                    <a:pt x="128" y="52"/>
                    <a:pt x="98" y="57"/>
                    <a:pt x="62" y="51"/>
                  </a:cubicBezTo>
                  <a:cubicBezTo>
                    <a:pt x="27" y="45"/>
                    <a:pt x="0" y="30"/>
                    <a:pt x="2" y="18"/>
                  </a:cubicBezTo>
                  <a:cubicBezTo>
                    <a:pt x="4" y="6"/>
                    <a:pt x="34" y="0"/>
                    <a:pt x="70" y="6"/>
                  </a:cubicBezTo>
                  <a:cubicBezTo>
                    <a:pt x="105" y="12"/>
                    <a:pt x="132" y="27"/>
                    <a:pt x="130" y="3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7" name="Freeform 1377">
              <a:extLst>
                <a:ext uri="{FF2B5EF4-FFF2-40B4-BE49-F238E27FC236}">
                  <a16:creationId xmlns:a16="http://schemas.microsoft.com/office/drawing/2014/main" id="{652B7071-86F9-4A8C-9228-6894925BF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612"/>
              <a:ext cx="61" cy="22"/>
            </a:xfrm>
            <a:custGeom>
              <a:avLst/>
              <a:gdLst>
                <a:gd name="T0" fmla="*/ 6 w 105"/>
                <a:gd name="T1" fmla="*/ 8 h 38"/>
                <a:gd name="T2" fmla="*/ 20 w 105"/>
                <a:gd name="T3" fmla="*/ 5 h 38"/>
                <a:gd name="T4" fmla="*/ 6 w 105"/>
                <a:gd name="T5" fmla="*/ 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8">
                  <a:moveTo>
                    <a:pt x="29" y="38"/>
                  </a:moveTo>
                  <a:cubicBezTo>
                    <a:pt x="29" y="38"/>
                    <a:pt x="33" y="14"/>
                    <a:pt x="105" y="26"/>
                  </a:cubicBezTo>
                  <a:cubicBezTo>
                    <a:pt x="105" y="26"/>
                    <a:pt x="0" y="0"/>
                    <a:pt x="29" y="3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8" name="Freeform 1378">
              <a:extLst>
                <a:ext uri="{FF2B5EF4-FFF2-40B4-BE49-F238E27FC236}">
                  <a16:creationId xmlns:a16="http://schemas.microsoft.com/office/drawing/2014/main" id="{CD7D4C96-5816-461C-A437-8A05C20E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3621"/>
              <a:ext cx="41" cy="21"/>
            </a:xfrm>
            <a:custGeom>
              <a:avLst/>
              <a:gdLst>
                <a:gd name="T0" fmla="*/ 7 w 69"/>
                <a:gd name="T1" fmla="*/ 8 h 35"/>
                <a:gd name="T2" fmla="*/ 14 w 69"/>
                <a:gd name="T3" fmla="*/ 1 h 35"/>
                <a:gd name="T4" fmla="*/ 7 w 69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0" y="35"/>
                  </a:moveTo>
                  <a:cubicBezTo>
                    <a:pt x="30" y="35"/>
                    <a:pt x="8" y="5"/>
                    <a:pt x="69" y="6"/>
                  </a:cubicBezTo>
                  <a:cubicBezTo>
                    <a:pt x="69" y="6"/>
                    <a:pt x="0" y="0"/>
                    <a:pt x="3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9" name="Freeform 1379">
              <a:extLst>
                <a:ext uri="{FF2B5EF4-FFF2-40B4-BE49-F238E27FC236}">
                  <a16:creationId xmlns:a16="http://schemas.microsoft.com/office/drawing/2014/main" id="{631EA059-E752-48B4-ACDD-5F18CA7B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543"/>
              <a:ext cx="26" cy="76"/>
            </a:xfrm>
            <a:custGeom>
              <a:avLst/>
              <a:gdLst>
                <a:gd name="T0" fmla="*/ 4 w 45"/>
                <a:gd name="T1" fmla="*/ 0 h 130"/>
                <a:gd name="T2" fmla="*/ 2 w 45"/>
                <a:gd name="T3" fmla="*/ 15 h 130"/>
                <a:gd name="T4" fmla="*/ 9 w 45"/>
                <a:gd name="T5" fmla="*/ 26 h 130"/>
                <a:gd name="T6" fmla="*/ 3 w 45"/>
                <a:gd name="T7" fmla="*/ 15 h 130"/>
                <a:gd name="T8" fmla="*/ 4 w 4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0">
                  <a:moveTo>
                    <a:pt x="20" y="0"/>
                  </a:moveTo>
                  <a:cubicBezTo>
                    <a:pt x="20" y="2"/>
                    <a:pt x="8" y="77"/>
                    <a:pt x="8" y="77"/>
                  </a:cubicBezTo>
                  <a:cubicBezTo>
                    <a:pt x="8" y="77"/>
                    <a:pt x="0" y="116"/>
                    <a:pt x="45" y="130"/>
                  </a:cubicBezTo>
                  <a:cubicBezTo>
                    <a:pt x="45" y="130"/>
                    <a:pt x="9" y="112"/>
                    <a:pt x="16" y="76"/>
                  </a:cubicBezTo>
                  <a:cubicBezTo>
                    <a:pt x="24" y="39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0" name="Freeform 1380">
              <a:extLst>
                <a:ext uri="{FF2B5EF4-FFF2-40B4-BE49-F238E27FC236}">
                  <a16:creationId xmlns:a16="http://schemas.microsoft.com/office/drawing/2014/main" id="{D4F3570C-93E1-4804-B24D-FFC42E036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578"/>
              <a:ext cx="22" cy="39"/>
            </a:xfrm>
            <a:custGeom>
              <a:avLst/>
              <a:gdLst>
                <a:gd name="T0" fmla="*/ 2 w 36"/>
                <a:gd name="T1" fmla="*/ 0 h 66"/>
                <a:gd name="T2" fmla="*/ 4 w 36"/>
                <a:gd name="T3" fmla="*/ 10 h 66"/>
                <a:gd name="T4" fmla="*/ 8 w 36"/>
                <a:gd name="T5" fmla="*/ 14 h 66"/>
                <a:gd name="T6" fmla="*/ 2 w 36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6">
                  <a:moveTo>
                    <a:pt x="11" y="0"/>
                  </a:moveTo>
                  <a:cubicBezTo>
                    <a:pt x="11" y="0"/>
                    <a:pt x="1" y="31"/>
                    <a:pt x="15" y="48"/>
                  </a:cubicBezTo>
                  <a:cubicBezTo>
                    <a:pt x="29" y="65"/>
                    <a:pt x="36" y="66"/>
                    <a:pt x="36" y="66"/>
                  </a:cubicBezTo>
                  <a:cubicBezTo>
                    <a:pt x="36" y="66"/>
                    <a:pt x="0" y="47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1" name="Freeform 1381">
              <a:extLst>
                <a:ext uri="{FF2B5EF4-FFF2-40B4-BE49-F238E27FC236}">
                  <a16:creationId xmlns:a16="http://schemas.microsoft.com/office/drawing/2014/main" id="{6150A361-DF24-41E0-A61E-41FF7E8E1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464"/>
              <a:ext cx="37" cy="60"/>
            </a:xfrm>
            <a:custGeom>
              <a:avLst/>
              <a:gdLst>
                <a:gd name="T0" fmla="*/ 13 w 62"/>
                <a:gd name="T1" fmla="*/ 1 h 102"/>
                <a:gd name="T2" fmla="*/ 3 w 62"/>
                <a:gd name="T3" fmla="*/ 5 h 102"/>
                <a:gd name="T4" fmla="*/ 1 w 62"/>
                <a:gd name="T5" fmla="*/ 11 h 102"/>
                <a:gd name="T6" fmla="*/ 1 w 62"/>
                <a:gd name="T7" fmla="*/ 21 h 102"/>
                <a:gd name="T8" fmla="*/ 3 w 62"/>
                <a:gd name="T9" fmla="*/ 12 h 102"/>
                <a:gd name="T10" fmla="*/ 7 w 62"/>
                <a:gd name="T11" fmla="*/ 5 h 102"/>
                <a:gd name="T12" fmla="*/ 13 w 62"/>
                <a:gd name="T13" fmla="*/ 1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02">
                  <a:moveTo>
                    <a:pt x="61" y="6"/>
                  </a:moveTo>
                  <a:cubicBezTo>
                    <a:pt x="41" y="0"/>
                    <a:pt x="24" y="5"/>
                    <a:pt x="15" y="25"/>
                  </a:cubicBezTo>
                  <a:cubicBezTo>
                    <a:pt x="11" y="35"/>
                    <a:pt x="9" y="45"/>
                    <a:pt x="7" y="55"/>
                  </a:cubicBezTo>
                  <a:cubicBezTo>
                    <a:pt x="5" y="71"/>
                    <a:pt x="0" y="87"/>
                    <a:pt x="2" y="102"/>
                  </a:cubicBezTo>
                  <a:cubicBezTo>
                    <a:pt x="7" y="90"/>
                    <a:pt x="8" y="74"/>
                    <a:pt x="14" y="60"/>
                  </a:cubicBezTo>
                  <a:cubicBezTo>
                    <a:pt x="18" y="50"/>
                    <a:pt x="24" y="36"/>
                    <a:pt x="32" y="27"/>
                  </a:cubicBezTo>
                  <a:cubicBezTo>
                    <a:pt x="38" y="20"/>
                    <a:pt x="52" y="6"/>
                    <a:pt x="62" y="7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2" name="Freeform 1382">
              <a:extLst>
                <a:ext uri="{FF2B5EF4-FFF2-40B4-BE49-F238E27FC236}">
                  <a16:creationId xmlns:a16="http://schemas.microsoft.com/office/drawing/2014/main" id="{AECB2DEC-4AF8-4FF9-95F6-36E740360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467"/>
              <a:ext cx="26" cy="41"/>
            </a:xfrm>
            <a:custGeom>
              <a:avLst/>
              <a:gdLst>
                <a:gd name="T0" fmla="*/ 9 w 44"/>
                <a:gd name="T1" fmla="*/ 0 h 70"/>
                <a:gd name="T2" fmla="*/ 2 w 44"/>
                <a:gd name="T3" fmla="*/ 5 h 70"/>
                <a:gd name="T4" fmla="*/ 1 w 44"/>
                <a:gd name="T5" fmla="*/ 9 h 70"/>
                <a:gd name="T6" fmla="*/ 1 w 44"/>
                <a:gd name="T7" fmla="*/ 14 h 70"/>
                <a:gd name="T8" fmla="*/ 4 w 44"/>
                <a:gd name="T9" fmla="*/ 4 h 70"/>
                <a:gd name="T10" fmla="*/ 9 w 44"/>
                <a:gd name="T11" fmla="*/ 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70">
                  <a:moveTo>
                    <a:pt x="44" y="0"/>
                  </a:moveTo>
                  <a:cubicBezTo>
                    <a:pt x="29" y="5"/>
                    <a:pt x="20" y="8"/>
                    <a:pt x="12" y="23"/>
                  </a:cubicBezTo>
                  <a:cubicBezTo>
                    <a:pt x="9" y="30"/>
                    <a:pt x="8" y="37"/>
                    <a:pt x="5" y="45"/>
                  </a:cubicBezTo>
                  <a:cubicBezTo>
                    <a:pt x="4" y="52"/>
                    <a:pt x="0" y="62"/>
                    <a:pt x="1" y="70"/>
                  </a:cubicBezTo>
                  <a:cubicBezTo>
                    <a:pt x="4" y="53"/>
                    <a:pt x="7" y="32"/>
                    <a:pt x="18" y="18"/>
                  </a:cubicBezTo>
                  <a:cubicBezTo>
                    <a:pt x="23" y="12"/>
                    <a:pt x="35" y="1"/>
                    <a:pt x="4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3" name="Freeform 1383">
              <a:extLst>
                <a:ext uri="{FF2B5EF4-FFF2-40B4-BE49-F238E27FC236}">
                  <a16:creationId xmlns:a16="http://schemas.microsoft.com/office/drawing/2014/main" id="{4146F679-1D03-47A5-A499-83F434AB8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3556"/>
              <a:ext cx="37" cy="69"/>
            </a:xfrm>
            <a:custGeom>
              <a:avLst/>
              <a:gdLst>
                <a:gd name="T0" fmla="*/ 5 w 63"/>
                <a:gd name="T1" fmla="*/ 2 h 118"/>
                <a:gd name="T2" fmla="*/ 4 w 63"/>
                <a:gd name="T3" fmla="*/ 23 h 118"/>
                <a:gd name="T4" fmla="*/ 13 w 63"/>
                <a:gd name="T5" fmla="*/ 22 h 118"/>
                <a:gd name="T6" fmla="*/ 9 w 63"/>
                <a:gd name="T7" fmla="*/ 17 h 118"/>
                <a:gd name="T8" fmla="*/ 8 w 63"/>
                <a:gd name="T9" fmla="*/ 11 h 118"/>
                <a:gd name="T10" fmla="*/ 5 w 63"/>
                <a:gd name="T11" fmla="*/ 2 h 118"/>
                <a:gd name="T12" fmla="*/ 5 w 63"/>
                <a:gd name="T13" fmla="*/ 2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8">
                  <a:moveTo>
                    <a:pt x="23" y="9"/>
                  </a:moveTo>
                  <a:cubicBezTo>
                    <a:pt x="21" y="22"/>
                    <a:pt x="0" y="118"/>
                    <a:pt x="21" y="115"/>
                  </a:cubicBezTo>
                  <a:cubicBezTo>
                    <a:pt x="24" y="103"/>
                    <a:pt x="53" y="113"/>
                    <a:pt x="63" y="107"/>
                  </a:cubicBezTo>
                  <a:cubicBezTo>
                    <a:pt x="58" y="98"/>
                    <a:pt x="49" y="94"/>
                    <a:pt x="44" y="86"/>
                  </a:cubicBezTo>
                  <a:cubicBezTo>
                    <a:pt x="38" y="76"/>
                    <a:pt x="38" y="64"/>
                    <a:pt x="38" y="53"/>
                  </a:cubicBezTo>
                  <a:cubicBezTo>
                    <a:pt x="38" y="46"/>
                    <a:pt x="38" y="0"/>
                    <a:pt x="24" y="8"/>
                  </a:cubicBezTo>
                  <a:cubicBezTo>
                    <a:pt x="23" y="9"/>
                    <a:pt x="23" y="10"/>
                    <a:pt x="23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4" name="Freeform 1384">
              <a:extLst>
                <a:ext uri="{FF2B5EF4-FFF2-40B4-BE49-F238E27FC236}">
                  <a16:creationId xmlns:a16="http://schemas.microsoft.com/office/drawing/2014/main" id="{C0B53677-A628-4C52-906C-6BF51EC00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449"/>
              <a:ext cx="10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" y="0"/>
                  </a:moveTo>
                  <a:cubicBezTo>
                    <a:pt x="1" y="0"/>
                    <a:pt x="11" y="18"/>
                    <a:pt x="0" y="22"/>
                  </a:cubicBezTo>
                  <a:cubicBezTo>
                    <a:pt x="0" y="22"/>
                    <a:pt x="18" y="20"/>
                    <a:pt x="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5" name="Freeform 1385">
              <a:extLst>
                <a:ext uri="{FF2B5EF4-FFF2-40B4-BE49-F238E27FC236}">
                  <a16:creationId xmlns:a16="http://schemas.microsoft.com/office/drawing/2014/main" id="{628486C1-36C5-44F7-9568-F25FBC240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57"/>
              <a:ext cx="13" cy="10"/>
            </a:xfrm>
            <a:custGeom>
              <a:avLst/>
              <a:gdLst>
                <a:gd name="T0" fmla="*/ 5 w 21"/>
                <a:gd name="T1" fmla="*/ 0 h 18"/>
                <a:gd name="T2" fmla="*/ 4 w 21"/>
                <a:gd name="T3" fmla="*/ 3 h 18"/>
                <a:gd name="T4" fmla="*/ 5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1" y="0"/>
                  </a:moveTo>
                  <a:cubicBezTo>
                    <a:pt x="21" y="0"/>
                    <a:pt x="9" y="11"/>
                    <a:pt x="16" y="18"/>
                  </a:cubicBezTo>
                  <a:cubicBezTo>
                    <a:pt x="16" y="18"/>
                    <a:pt x="0" y="11"/>
                    <a:pt x="2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6" name="Freeform 1386">
              <a:extLst>
                <a:ext uri="{FF2B5EF4-FFF2-40B4-BE49-F238E27FC236}">
                  <a16:creationId xmlns:a16="http://schemas.microsoft.com/office/drawing/2014/main" id="{7E344106-8D39-4999-9E40-1FF05690A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489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1 w 20"/>
                <a:gd name="T3" fmla="*/ 4 h 21"/>
                <a:gd name="T4" fmla="*/ 1 w 20"/>
                <a:gd name="T5" fmla="*/ 2 h 21"/>
                <a:gd name="T6" fmla="*/ 2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12"/>
                  </a:moveTo>
                  <a:cubicBezTo>
                    <a:pt x="18" y="18"/>
                    <a:pt x="13" y="21"/>
                    <a:pt x="8" y="21"/>
                  </a:cubicBezTo>
                  <a:cubicBezTo>
                    <a:pt x="3" y="20"/>
                    <a:pt x="0" y="15"/>
                    <a:pt x="1" y="9"/>
                  </a:cubicBezTo>
                  <a:cubicBezTo>
                    <a:pt x="2" y="4"/>
                    <a:pt x="6" y="0"/>
                    <a:pt x="11" y="1"/>
                  </a:cubicBezTo>
                  <a:cubicBezTo>
                    <a:pt x="16" y="2"/>
                    <a:pt x="20" y="7"/>
                    <a:pt x="1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7" name="Freeform 1387">
              <a:extLst>
                <a:ext uri="{FF2B5EF4-FFF2-40B4-BE49-F238E27FC236}">
                  <a16:creationId xmlns:a16="http://schemas.microsoft.com/office/drawing/2014/main" id="{EAF3F786-E780-4B4E-A8CC-F8BCD0215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3508"/>
              <a:ext cx="8" cy="7"/>
            </a:xfrm>
            <a:custGeom>
              <a:avLst/>
              <a:gdLst>
                <a:gd name="T0" fmla="*/ 2 w 14"/>
                <a:gd name="T1" fmla="*/ 1 h 12"/>
                <a:gd name="T2" fmla="*/ 1 w 14"/>
                <a:gd name="T3" fmla="*/ 2 h 12"/>
                <a:gd name="T4" fmla="*/ 1 w 14"/>
                <a:gd name="T5" fmla="*/ 1 h 12"/>
                <a:gd name="T6" fmla="*/ 2 w 14"/>
                <a:gd name="T7" fmla="*/ 1 h 12"/>
                <a:gd name="T8" fmla="*/ 2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3" y="7"/>
                  </a:moveTo>
                  <a:cubicBezTo>
                    <a:pt x="13" y="10"/>
                    <a:pt x="9" y="12"/>
                    <a:pt x="6" y="11"/>
                  </a:cubicBezTo>
                  <a:cubicBezTo>
                    <a:pt x="3" y="10"/>
                    <a:pt x="0" y="8"/>
                    <a:pt x="1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4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8" name="Freeform 1388">
              <a:extLst>
                <a:ext uri="{FF2B5EF4-FFF2-40B4-BE49-F238E27FC236}">
                  <a16:creationId xmlns:a16="http://schemas.microsoft.com/office/drawing/2014/main" id="{EA6659D2-97DC-4F28-9884-11F249DCF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3449"/>
              <a:ext cx="19" cy="14"/>
            </a:xfrm>
            <a:custGeom>
              <a:avLst/>
              <a:gdLst>
                <a:gd name="T0" fmla="*/ 4 w 34"/>
                <a:gd name="T1" fmla="*/ 4 h 25"/>
                <a:gd name="T2" fmla="*/ 6 w 34"/>
                <a:gd name="T3" fmla="*/ 2 h 25"/>
                <a:gd name="T4" fmla="*/ 6 w 34"/>
                <a:gd name="T5" fmla="*/ 1 h 25"/>
                <a:gd name="T6" fmla="*/ 4 w 34"/>
                <a:gd name="T7" fmla="*/ 1 h 25"/>
                <a:gd name="T8" fmla="*/ 1 w 34"/>
                <a:gd name="T9" fmla="*/ 2 h 25"/>
                <a:gd name="T10" fmla="*/ 3 w 34"/>
                <a:gd name="T11" fmla="*/ 4 h 25"/>
                <a:gd name="T12" fmla="*/ 4 w 34"/>
                <a:gd name="T13" fmla="*/ 4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5">
                  <a:moveTo>
                    <a:pt x="21" y="25"/>
                  </a:moveTo>
                  <a:cubicBezTo>
                    <a:pt x="26" y="25"/>
                    <a:pt x="32" y="20"/>
                    <a:pt x="33" y="15"/>
                  </a:cubicBezTo>
                  <a:cubicBezTo>
                    <a:pt x="33" y="12"/>
                    <a:pt x="34" y="9"/>
                    <a:pt x="32" y="6"/>
                  </a:cubicBezTo>
                  <a:cubicBezTo>
                    <a:pt x="30" y="2"/>
                    <a:pt x="25" y="3"/>
                    <a:pt x="21" y="3"/>
                  </a:cubicBezTo>
                  <a:cubicBezTo>
                    <a:pt x="14" y="3"/>
                    <a:pt x="0" y="0"/>
                    <a:pt x="6" y="12"/>
                  </a:cubicBezTo>
                  <a:cubicBezTo>
                    <a:pt x="8" y="16"/>
                    <a:pt x="14" y="21"/>
                    <a:pt x="19" y="22"/>
                  </a:cubicBezTo>
                  <a:cubicBezTo>
                    <a:pt x="20" y="22"/>
                    <a:pt x="20" y="24"/>
                    <a:pt x="21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9" name="Freeform 1389">
              <a:extLst>
                <a:ext uri="{FF2B5EF4-FFF2-40B4-BE49-F238E27FC236}">
                  <a16:creationId xmlns:a16="http://schemas.microsoft.com/office/drawing/2014/main" id="{86D2BD24-7B08-489E-8965-2FA4BA29E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457"/>
              <a:ext cx="18" cy="13"/>
            </a:xfrm>
            <a:custGeom>
              <a:avLst/>
              <a:gdLst>
                <a:gd name="T0" fmla="*/ 2 w 30"/>
                <a:gd name="T1" fmla="*/ 1 h 23"/>
                <a:gd name="T2" fmla="*/ 0 w 30"/>
                <a:gd name="T3" fmla="*/ 2 h 23"/>
                <a:gd name="T4" fmla="*/ 2 w 30"/>
                <a:gd name="T5" fmla="*/ 3 h 23"/>
                <a:gd name="T6" fmla="*/ 4 w 30"/>
                <a:gd name="T7" fmla="*/ 4 h 23"/>
                <a:gd name="T8" fmla="*/ 6 w 30"/>
                <a:gd name="T9" fmla="*/ 3 h 23"/>
                <a:gd name="T10" fmla="*/ 6 w 30"/>
                <a:gd name="T11" fmla="*/ 2 h 23"/>
                <a:gd name="T12" fmla="*/ 5 w 30"/>
                <a:gd name="T13" fmla="*/ 1 h 23"/>
                <a:gd name="T14" fmla="*/ 2 w 30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0" y="1"/>
                  </a:moveTo>
                  <a:cubicBezTo>
                    <a:pt x="5" y="2"/>
                    <a:pt x="0" y="7"/>
                    <a:pt x="0" y="13"/>
                  </a:cubicBezTo>
                  <a:cubicBezTo>
                    <a:pt x="0" y="17"/>
                    <a:pt x="7" y="19"/>
                    <a:pt x="11" y="20"/>
                  </a:cubicBezTo>
                  <a:cubicBezTo>
                    <a:pt x="13" y="21"/>
                    <a:pt x="15" y="22"/>
                    <a:pt x="18" y="22"/>
                  </a:cubicBezTo>
                  <a:cubicBezTo>
                    <a:pt x="21" y="23"/>
                    <a:pt x="24" y="20"/>
                    <a:pt x="26" y="18"/>
                  </a:cubicBezTo>
                  <a:cubicBezTo>
                    <a:pt x="29" y="15"/>
                    <a:pt x="30" y="13"/>
                    <a:pt x="27" y="9"/>
                  </a:cubicBezTo>
                  <a:cubicBezTo>
                    <a:pt x="26" y="6"/>
                    <a:pt x="23" y="4"/>
                    <a:pt x="21" y="2"/>
                  </a:cubicBezTo>
                  <a:cubicBezTo>
                    <a:pt x="17" y="1"/>
                    <a:pt x="14" y="0"/>
                    <a:pt x="10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0" name="Freeform 1390">
              <a:extLst>
                <a:ext uri="{FF2B5EF4-FFF2-40B4-BE49-F238E27FC236}">
                  <a16:creationId xmlns:a16="http://schemas.microsoft.com/office/drawing/2014/main" id="{F9AE4BC7-88AC-4B84-8333-034B30848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722"/>
              <a:ext cx="12" cy="11"/>
            </a:xfrm>
            <a:custGeom>
              <a:avLst/>
              <a:gdLst>
                <a:gd name="T0" fmla="*/ 3 w 21"/>
                <a:gd name="T1" fmla="*/ 2 h 18"/>
                <a:gd name="T2" fmla="*/ 2 w 21"/>
                <a:gd name="T3" fmla="*/ 4 h 18"/>
                <a:gd name="T4" fmla="*/ 0 w 21"/>
                <a:gd name="T5" fmla="*/ 1 h 18"/>
                <a:gd name="T6" fmla="*/ 2 w 21"/>
                <a:gd name="T7" fmla="*/ 1 h 18"/>
                <a:gd name="T8" fmla="*/ 3 w 21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20" y="11"/>
                  </a:moveTo>
                  <a:cubicBezTo>
                    <a:pt x="19" y="15"/>
                    <a:pt x="14" y="18"/>
                    <a:pt x="9" y="18"/>
                  </a:cubicBezTo>
                  <a:cubicBezTo>
                    <a:pt x="3" y="17"/>
                    <a:pt x="0" y="12"/>
                    <a:pt x="0" y="7"/>
                  </a:cubicBezTo>
                  <a:cubicBezTo>
                    <a:pt x="1" y="3"/>
                    <a:pt x="6" y="0"/>
                    <a:pt x="11" y="1"/>
                  </a:cubicBezTo>
                  <a:cubicBezTo>
                    <a:pt x="17" y="1"/>
                    <a:pt x="21" y="6"/>
                    <a:pt x="2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1" name="Freeform 1391">
              <a:extLst>
                <a:ext uri="{FF2B5EF4-FFF2-40B4-BE49-F238E27FC236}">
                  <a16:creationId xmlns:a16="http://schemas.microsoft.com/office/drawing/2014/main" id="{E5DDB45E-9EC8-4DF8-BF91-FD7819C29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3634"/>
              <a:ext cx="48" cy="22"/>
            </a:xfrm>
            <a:custGeom>
              <a:avLst/>
              <a:gdLst>
                <a:gd name="T0" fmla="*/ 16 w 83"/>
                <a:gd name="T1" fmla="*/ 5 h 38"/>
                <a:gd name="T2" fmla="*/ 8 w 83"/>
                <a:gd name="T3" fmla="*/ 7 h 38"/>
                <a:gd name="T4" fmla="*/ 1 w 83"/>
                <a:gd name="T5" fmla="*/ 2 h 38"/>
                <a:gd name="T6" fmla="*/ 8 w 83"/>
                <a:gd name="T7" fmla="*/ 1 h 38"/>
                <a:gd name="T8" fmla="*/ 16 w 83"/>
                <a:gd name="T9" fmla="*/ 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38">
                  <a:moveTo>
                    <a:pt x="82" y="25"/>
                  </a:moveTo>
                  <a:cubicBezTo>
                    <a:pt x="81" y="34"/>
                    <a:pt x="61" y="38"/>
                    <a:pt x="39" y="34"/>
                  </a:cubicBezTo>
                  <a:cubicBezTo>
                    <a:pt x="17" y="30"/>
                    <a:pt x="0" y="21"/>
                    <a:pt x="2" y="12"/>
                  </a:cubicBezTo>
                  <a:cubicBezTo>
                    <a:pt x="3" y="3"/>
                    <a:pt x="22" y="0"/>
                    <a:pt x="44" y="3"/>
                  </a:cubicBezTo>
                  <a:cubicBezTo>
                    <a:pt x="67" y="7"/>
                    <a:pt x="83" y="17"/>
                    <a:pt x="82" y="2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2" name="Freeform 1392">
              <a:extLst>
                <a:ext uri="{FF2B5EF4-FFF2-40B4-BE49-F238E27FC236}">
                  <a16:creationId xmlns:a16="http://schemas.microsoft.com/office/drawing/2014/main" id="{E97E04E0-D0D9-4A76-A293-4E067E89B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36"/>
              <a:ext cx="46" cy="33"/>
            </a:xfrm>
            <a:custGeom>
              <a:avLst/>
              <a:gdLst>
                <a:gd name="T0" fmla="*/ 0 w 78"/>
                <a:gd name="T1" fmla="*/ 4 h 56"/>
                <a:gd name="T2" fmla="*/ 8 w 78"/>
                <a:gd name="T3" fmla="*/ 1 h 56"/>
                <a:gd name="T4" fmla="*/ 16 w 78"/>
                <a:gd name="T5" fmla="*/ 6 h 56"/>
                <a:gd name="T6" fmla="*/ 0 w 78"/>
                <a:gd name="T7" fmla="*/ 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6">
                  <a:moveTo>
                    <a:pt x="0" y="21"/>
                  </a:moveTo>
                  <a:cubicBezTo>
                    <a:pt x="0" y="21"/>
                    <a:pt x="5" y="0"/>
                    <a:pt x="41" y="6"/>
                  </a:cubicBezTo>
                  <a:cubicBezTo>
                    <a:pt x="76" y="12"/>
                    <a:pt x="78" y="33"/>
                    <a:pt x="78" y="33"/>
                  </a:cubicBezTo>
                  <a:cubicBezTo>
                    <a:pt x="78" y="33"/>
                    <a:pt x="34" y="56"/>
                    <a:pt x="0" y="2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3" name="Freeform 1393">
              <a:extLst>
                <a:ext uri="{FF2B5EF4-FFF2-40B4-BE49-F238E27FC236}">
                  <a16:creationId xmlns:a16="http://schemas.microsoft.com/office/drawing/2014/main" id="{C92EC034-C287-4DF6-8991-C0990F03F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635"/>
              <a:ext cx="35" cy="11"/>
            </a:xfrm>
            <a:custGeom>
              <a:avLst/>
              <a:gdLst>
                <a:gd name="T0" fmla="*/ 2 w 59"/>
                <a:gd name="T1" fmla="*/ 4 h 18"/>
                <a:gd name="T2" fmla="*/ 12 w 59"/>
                <a:gd name="T3" fmla="*/ 1 h 18"/>
                <a:gd name="T4" fmla="*/ 3 w 59"/>
                <a:gd name="T5" fmla="*/ 1 h 18"/>
                <a:gd name="T6" fmla="*/ 2 w 59"/>
                <a:gd name="T7" fmla="*/ 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8">
                  <a:moveTo>
                    <a:pt x="12" y="18"/>
                  </a:moveTo>
                  <a:cubicBezTo>
                    <a:pt x="12" y="18"/>
                    <a:pt x="14" y="1"/>
                    <a:pt x="59" y="5"/>
                  </a:cubicBezTo>
                  <a:cubicBezTo>
                    <a:pt x="59" y="5"/>
                    <a:pt x="38" y="0"/>
                    <a:pt x="15" y="7"/>
                  </a:cubicBezTo>
                  <a:cubicBezTo>
                    <a:pt x="0" y="11"/>
                    <a:pt x="7" y="16"/>
                    <a:pt x="12" y="18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4" name="Freeform 1394">
              <a:extLst>
                <a:ext uri="{FF2B5EF4-FFF2-40B4-BE49-F238E27FC236}">
                  <a16:creationId xmlns:a16="http://schemas.microsoft.com/office/drawing/2014/main" id="{DCE32C75-0378-4C71-848B-AFCEF0EF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3643"/>
              <a:ext cx="13" cy="14"/>
            </a:xfrm>
            <a:custGeom>
              <a:avLst/>
              <a:gdLst>
                <a:gd name="T0" fmla="*/ 0 w 22"/>
                <a:gd name="T1" fmla="*/ 0 h 24"/>
                <a:gd name="T2" fmla="*/ 2 w 22"/>
                <a:gd name="T3" fmla="*/ 2 h 24"/>
                <a:gd name="T4" fmla="*/ 3 w 22"/>
                <a:gd name="T5" fmla="*/ 4 h 24"/>
                <a:gd name="T6" fmla="*/ 1 w 2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0" y="0"/>
                  </a:moveTo>
                  <a:cubicBezTo>
                    <a:pt x="5" y="2"/>
                    <a:pt x="9" y="7"/>
                    <a:pt x="10" y="12"/>
                  </a:cubicBezTo>
                  <a:cubicBezTo>
                    <a:pt x="11" y="15"/>
                    <a:pt x="11" y="24"/>
                    <a:pt x="16" y="19"/>
                  </a:cubicBezTo>
                  <a:cubicBezTo>
                    <a:pt x="22" y="13"/>
                    <a:pt x="5" y="3"/>
                    <a:pt x="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5" name="Freeform 1395">
              <a:extLst>
                <a:ext uri="{FF2B5EF4-FFF2-40B4-BE49-F238E27FC236}">
                  <a16:creationId xmlns:a16="http://schemas.microsoft.com/office/drawing/2014/main" id="{2F180BE1-F0FA-4B94-A9FD-F9EC6A300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3641"/>
              <a:ext cx="31" cy="16"/>
            </a:xfrm>
            <a:custGeom>
              <a:avLst/>
              <a:gdLst>
                <a:gd name="T0" fmla="*/ 0 w 53"/>
                <a:gd name="T1" fmla="*/ 5 h 28"/>
                <a:gd name="T2" fmla="*/ 5 w 53"/>
                <a:gd name="T3" fmla="*/ 1 h 28"/>
                <a:gd name="T4" fmla="*/ 11 w 53"/>
                <a:gd name="T5" fmla="*/ 2 h 28"/>
                <a:gd name="T6" fmla="*/ 4 w 53"/>
                <a:gd name="T7" fmla="*/ 2 h 28"/>
                <a:gd name="T8" fmla="*/ 2 w 53"/>
                <a:gd name="T9" fmla="*/ 3 h 28"/>
                <a:gd name="T10" fmla="*/ 0 w 53"/>
                <a:gd name="T11" fmla="*/ 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0" y="24"/>
                  </a:moveTo>
                  <a:cubicBezTo>
                    <a:pt x="3" y="12"/>
                    <a:pt x="10" y="4"/>
                    <a:pt x="23" y="2"/>
                  </a:cubicBezTo>
                  <a:cubicBezTo>
                    <a:pt x="30" y="1"/>
                    <a:pt x="49" y="0"/>
                    <a:pt x="53" y="8"/>
                  </a:cubicBezTo>
                  <a:cubicBezTo>
                    <a:pt x="43" y="14"/>
                    <a:pt x="31" y="10"/>
                    <a:pt x="20" y="13"/>
                  </a:cubicBezTo>
                  <a:cubicBezTo>
                    <a:pt x="16" y="14"/>
                    <a:pt x="11" y="16"/>
                    <a:pt x="8" y="19"/>
                  </a:cubicBezTo>
                  <a:cubicBezTo>
                    <a:pt x="5" y="21"/>
                    <a:pt x="3" y="28"/>
                    <a:pt x="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6" name="Freeform 1396">
              <a:extLst>
                <a:ext uri="{FF2B5EF4-FFF2-40B4-BE49-F238E27FC236}">
                  <a16:creationId xmlns:a16="http://schemas.microsoft.com/office/drawing/2014/main" id="{4D036A57-8B76-470E-BF15-3D7A344FF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636"/>
              <a:ext cx="6" cy="9"/>
            </a:xfrm>
            <a:custGeom>
              <a:avLst/>
              <a:gdLst>
                <a:gd name="T0" fmla="*/ 2 w 9"/>
                <a:gd name="T1" fmla="*/ 2 h 15"/>
                <a:gd name="T2" fmla="*/ 1 w 9"/>
                <a:gd name="T3" fmla="*/ 3 h 15"/>
                <a:gd name="T4" fmla="*/ 0 w 9"/>
                <a:gd name="T5" fmla="*/ 1 h 15"/>
                <a:gd name="T6" fmla="*/ 1 w 9"/>
                <a:gd name="T7" fmla="*/ 1 h 15"/>
                <a:gd name="T8" fmla="*/ 2 w 9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8" y="8"/>
                  </a:moveTo>
                  <a:cubicBezTo>
                    <a:pt x="8" y="12"/>
                    <a:pt x="5" y="15"/>
                    <a:pt x="3" y="15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7" name="Freeform 1397">
              <a:extLst>
                <a:ext uri="{FF2B5EF4-FFF2-40B4-BE49-F238E27FC236}">
                  <a16:creationId xmlns:a16="http://schemas.microsoft.com/office/drawing/2014/main" id="{ADE1C13C-67EB-41C0-969A-782FFD73B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633"/>
              <a:ext cx="3" cy="3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1 h 6"/>
                <a:gd name="T4" fmla="*/ 0 w 6"/>
                <a:gd name="T5" fmla="*/ 1 h 6"/>
                <a:gd name="T6" fmla="*/ 1 w 6"/>
                <a:gd name="T7" fmla="*/ 0 h 6"/>
                <a:gd name="T8" fmla="*/ 1 w 6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4" y="6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8" name="Freeform 1398">
              <a:extLst>
                <a:ext uri="{FF2B5EF4-FFF2-40B4-BE49-F238E27FC236}">
                  <a16:creationId xmlns:a16="http://schemas.microsoft.com/office/drawing/2014/main" id="{21F45373-0564-4DAC-99D1-92BAC5B40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190"/>
              <a:ext cx="299" cy="1466"/>
            </a:xfrm>
            <a:custGeom>
              <a:avLst/>
              <a:gdLst>
                <a:gd name="T0" fmla="*/ 44 w 511"/>
                <a:gd name="T1" fmla="*/ 501 h 2508"/>
                <a:gd name="T2" fmla="*/ 61 w 511"/>
                <a:gd name="T3" fmla="*/ 487 h 2508"/>
                <a:gd name="T4" fmla="*/ 66 w 511"/>
                <a:gd name="T5" fmla="*/ 459 h 2508"/>
                <a:gd name="T6" fmla="*/ 56 w 511"/>
                <a:gd name="T7" fmla="*/ 438 h 2508"/>
                <a:gd name="T8" fmla="*/ 72 w 511"/>
                <a:gd name="T9" fmla="*/ 426 h 2508"/>
                <a:gd name="T10" fmla="*/ 78 w 511"/>
                <a:gd name="T11" fmla="*/ 397 h 2508"/>
                <a:gd name="T12" fmla="*/ 68 w 511"/>
                <a:gd name="T13" fmla="*/ 376 h 2508"/>
                <a:gd name="T14" fmla="*/ 86 w 511"/>
                <a:gd name="T15" fmla="*/ 363 h 2508"/>
                <a:gd name="T16" fmla="*/ 93 w 511"/>
                <a:gd name="T17" fmla="*/ 335 h 2508"/>
                <a:gd name="T18" fmla="*/ 84 w 511"/>
                <a:gd name="T19" fmla="*/ 314 h 2508"/>
                <a:gd name="T20" fmla="*/ 100 w 511"/>
                <a:gd name="T21" fmla="*/ 297 h 2508"/>
                <a:gd name="T22" fmla="*/ 101 w 511"/>
                <a:gd name="T23" fmla="*/ 268 h 2508"/>
                <a:gd name="T24" fmla="*/ 87 w 511"/>
                <a:gd name="T25" fmla="*/ 249 h 2508"/>
                <a:gd name="T26" fmla="*/ 101 w 511"/>
                <a:gd name="T27" fmla="*/ 228 h 2508"/>
                <a:gd name="T28" fmla="*/ 97 w 511"/>
                <a:gd name="T29" fmla="*/ 200 h 2508"/>
                <a:gd name="T30" fmla="*/ 81 w 511"/>
                <a:gd name="T31" fmla="*/ 185 h 2508"/>
                <a:gd name="T32" fmla="*/ 89 w 511"/>
                <a:gd name="T33" fmla="*/ 162 h 2508"/>
                <a:gd name="T34" fmla="*/ 79 w 511"/>
                <a:gd name="T35" fmla="*/ 135 h 2508"/>
                <a:gd name="T36" fmla="*/ 61 w 511"/>
                <a:gd name="T37" fmla="*/ 123 h 2508"/>
                <a:gd name="T38" fmla="*/ 68 w 511"/>
                <a:gd name="T39" fmla="*/ 106 h 2508"/>
                <a:gd name="T40" fmla="*/ 61 w 511"/>
                <a:gd name="T41" fmla="*/ 78 h 2508"/>
                <a:gd name="T42" fmla="*/ 44 w 511"/>
                <a:gd name="T43" fmla="*/ 64 h 2508"/>
                <a:gd name="T44" fmla="*/ 53 w 511"/>
                <a:gd name="T45" fmla="*/ 45 h 2508"/>
                <a:gd name="T46" fmla="*/ 47 w 511"/>
                <a:gd name="T47" fmla="*/ 17 h 2508"/>
                <a:gd name="T48" fmla="*/ 24 w 511"/>
                <a:gd name="T49" fmla="*/ 2 h 2508"/>
                <a:gd name="T50" fmla="*/ 18 w 511"/>
                <a:gd name="T51" fmla="*/ 3 h 2508"/>
                <a:gd name="T52" fmla="*/ 2 w 511"/>
                <a:gd name="T53" fmla="*/ 26 h 2508"/>
                <a:gd name="T54" fmla="*/ 8 w 511"/>
                <a:gd name="T55" fmla="*/ 54 h 2508"/>
                <a:gd name="T56" fmla="*/ 26 w 511"/>
                <a:gd name="T57" fmla="*/ 68 h 2508"/>
                <a:gd name="T58" fmla="*/ 18 w 511"/>
                <a:gd name="T59" fmla="*/ 92 h 2508"/>
                <a:gd name="T60" fmla="*/ 25 w 511"/>
                <a:gd name="T61" fmla="*/ 119 h 2508"/>
                <a:gd name="T62" fmla="*/ 44 w 511"/>
                <a:gd name="T63" fmla="*/ 130 h 2508"/>
                <a:gd name="T64" fmla="*/ 37 w 511"/>
                <a:gd name="T65" fmla="*/ 151 h 2508"/>
                <a:gd name="T66" fmla="*/ 47 w 511"/>
                <a:gd name="T67" fmla="*/ 178 h 2508"/>
                <a:gd name="T68" fmla="*/ 62 w 511"/>
                <a:gd name="T69" fmla="*/ 189 h 2508"/>
                <a:gd name="T70" fmla="*/ 53 w 511"/>
                <a:gd name="T71" fmla="*/ 208 h 2508"/>
                <a:gd name="T72" fmla="*/ 57 w 511"/>
                <a:gd name="T73" fmla="*/ 236 h 2508"/>
                <a:gd name="T74" fmla="*/ 70 w 511"/>
                <a:gd name="T75" fmla="*/ 250 h 2508"/>
                <a:gd name="T76" fmla="*/ 57 w 511"/>
                <a:gd name="T77" fmla="*/ 267 h 2508"/>
                <a:gd name="T78" fmla="*/ 56 w 511"/>
                <a:gd name="T79" fmla="*/ 296 h 2508"/>
                <a:gd name="T80" fmla="*/ 66 w 511"/>
                <a:gd name="T81" fmla="*/ 311 h 2508"/>
                <a:gd name="T82" fmla="*/ 50 w 511"/>
                <a:gd name="T83" fmla="*/ 324 h 2508"/>
                <a:gd name="T84" fmla="*/ 43 w 511"/>
                <a:gd name="T85" fmla="*/ 352 h 2508"/>
                <a:gd name="T86" fmla="*/ 53 w 511"/>
                <a:gd name="T87" fmla="*/ 372 h 2508"/>
                <a:gd name="T88" fmla="*/ 34 w 511"/>
                <a:gd name="T89" fmla="*/ 387 h 2508"/>
                <a:gd name="T90" fmla="*/ 28 w 511"/>
                <a:gd name="T91" fmla="*/ 415 h 2508"/>
                <a:gd name="T92" fmla="*/ 39 w 511"/>
                <a:gd name="T93" fmla="*/ 435 h 2508"/>
                <a:gd name="T94" fmla="*/ 21 w 511"/>
                <a:gd name="T95" fmla="*/ 451 h 2508"/>
                <a:gd name="T96" fmla="*/ 16 w 511"/>
                <a:gd name="T97" fmla="*/ 479 h 2508"/>
                <a:gd name="T98" fmla="*/ 29 w 511"/>
                <a:gd name="T99" fmla="*/ 498 h 25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11" h="2508">
                  <a:moveTo>
                    <a:pt x="221" y="2508"/>
                  </a:moveTo>
                  <a:cubicBezTo>
                    <a:pt x="259" y="2505"/>
                    <a:pt x="298" y="2483"/>
                    <a:pt x="305" y="2439"/>
                  </a:cubicBezTo>
                  <a:cubicBezTo>
                    <a:pt x="329" y="2297"/>
                    <a:pt x="329" y="2297"/>
                    <a:pt x="329" y="2297"/>
                  </a:cubicBezTo>
                  <a:cubicBezTo>
                    <a:pt x="336" y="2256"/>
                    <a:pt x="306" y="2214"/>
                    <a:pt x="280" y="2195"/>
                  </a:cubicBezTo>
                  <a:cubicBezTo>
                    <a:pt x="309" y="2188"/>
                    <a:pt x="352" y="2171"/>
                    <a:pt x="360" y="2132"/>
                  </a:cubicBezTo>
                  <a:cubicBezTo>
                    <a:pt x="391" y="1992"/>
                    <a:pt x="391" y="1992"/>
                    <a:pt x="391" y="1992"/>
                  </a:cubicBezTo>
                  <a:cubicBezTo>
                    <a:pt x="400" y="1950"/>
                    <a:pt x="369" y="1904"/>
                    <a:pt x="342" y="1884"/>
                  </a:cubicBezTo>
                  <a:cubicBezTo>
                    <a:pt x="376" y="1882"/>
                    <a:pt x="420" y="1861"/>
                    <a:pt x="430" y="1817"/>
                  </a:cubicBezTo>
                  <a:cubicBezTo>
                    <a:pt x="463" y="1678"/>
                    <a:pt x="463" y="1678"/>
                    <a:pt x="463" y="1678"/>
                  </a:cubicBezTo>
                  <a:cubicBezTo>
                    <a:pt x="473" y="1635"/>
                    <a:pt x="445" y="1591"/>
                    <a:pt x="418" y="1571"/>
                  </a:cubicBezTo>
                  <a:cubicBezTo>
                    <a:pt x="455" y="1566"/>
                    <a:pt x="500" y="1536"/>
                    <a:pt x="501" y="1487"/>
                  </a:cubicBezTo>
                  <a:cubicBezTo>
                    <a:pt x="506" y="1344"/>
                    <a:pt x="506" y="1344"/>
                    <a:pt x="506" y="1344"/>
                  </a:cubicBezTo>
                  <a:cubicBezTo>
                    <a:pt x="507" y="1299"/>
                    <a:pt x="468" y="1261"/>
                    <a:pt x="436" y="1247"/>
                  </a:cubicBezTo>
                  <a:cubicBezTo>
                    <a:pt x="472" y="1236"/>
                    <a:pt x="511" y="1191"/>
                    <a:pt x="504" y="1143"/>
                  </a:cubicBezTo>
                  <a:cubicBezTo>
                    <a:pt x="484" y="1001"/>
                    <a:pt x="484" y="1001"/>
                    <a:pt x="484" y="1001"/>
                  </a:cubicBezTo>
                  <a:cubicBezTo>
                    <a:pt x="478" y="957"/>
                    <a:pt x="434" y="934"/>
                    <a:pt x="401" y="925"/>
                  </a:cubicBezTo>
                  <a:cubicBezTo>
                    <a:pt x="433" y="907"/>
                    <a:pt x="460" y="856"/>
                    <a:pt x="444" y="811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381" y="637"/>
                    <a:pt x="338" y="623"/>
                    <a:pt x="307" y="618"/>
                  </a:cubicBezTo>
                  <a:cubicBezTo>
                    <a:pt x="327" y="599"/>
                    <a:pt x="352" y="569"/>
                    <a:pt x="342" y="533"/>
                  </a:cubicBezTo>
                  <a:cubicBezTo>
                    <a:pt x="305" y="394"/>
                    <a:pt x="305" y="394"/>
                    <a:pt x="305" y="394"/>
                  </a:cubicBezTo>
                  <a:cubicBezTo>
                    <a:pt x="294" y="354"/>
                    <a:pt x="250" y="325"/>
                    <a:pt x="218" y="318"/>
                  </a:cubicBezTo>
                  <a:cubicBezTo>
                    <a:pt x="242" y="301"/>
                    <a:pt x="275" y="265"/>
                    <a:pt x="267" y="225"/>
                  </a:cubicBezTo>
                  <a:cubicBezTo>
                    <a:pt x="238" y="85"/>
                    <a:pt x="238" y="85"/>
                    <a:pt x="238" y="85"/>
                  </a:cubicBezTo>
                  <a:cubicBezTo>
                    <a:pt x="226" y="31"/>
                    <a:pt x="163" y="0"/>
                    <a:pt x="120" y="9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47" y="24"/>
                    <a:pt x="0" y="75"/>
                    <a:pt x="11" y="128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49" y="312"/>
                    <a:pt x="99" y="336"/>
                    <a:pt x="132" y="339"/>
                  </a:cubicBezTo>
                  <a:cubicBezTo>
                    <a:pt x="106" y="361"/>
                    <a:pt x="78" y="417"/>
                    <a:pt x="89" y="458"/>
                  </a:cubicBezTo>
                  <a:cubicBezTo>
                    <a:pt x="126" y="597"/>
                    <a:pt x="126" y="597"/>
                    <a:pt x="126" y="597"/>
                  </a:cubicBezTo>
                  <a:cubicBezTo>
                    <a:pt x="138" y="640"/>
                    <a:pt x="186" y="648"/>
                    <a:pt x="220" y="648"/>
                  </a:cubicBezTo>
                  <a:cubicBezTo>
                    <a:pt x="198" y="672"/>
                    <a:pt x="172" y="719"/>
                    <a:pt x="187" y="758"/>
                  </a:cubicBezTo>
                  <a:cubicBezTo>
                    <a:pt x="235" y="893"/>
                    <a:pt x="235" y="893"/>
                    <a:pt x="235" y="893"/>
                  </a:cubicBezTo>
                  <a:cubicBezTo>
                    <a:pt x="247" y="925"/>
                    <a:pt x="286" y="938"/>
                    <a:pt x="310" y="944"/>
                  </a:cubicBezTo>
                  <a:cubicBezTo>
                    <a:pt x="287" y="964"/>
                    <a:pt x="259" y="1004"/>
                    <a:pt x="264" y="1042"/>
                  </a:cubicBezTo>
                  <a:cubicBezTo>
                    <a:pt x="285" y="1184"/>
                    <a:pt x="285" y="1184"/>
                    <a:pt x="285" y="1184"/>
                  </a:cubicBezTo>
                  <a:cubicBezTo>
                    <a:pt x="290" y="1219"/>
                    <a:pt x="325" y="1239"/>
                    <a:pt x="349" y="1249"/>
                  </a:cubicBezTo>
                  <a:cubicBezTo>
                    <a:pt x="321" y="1264"/>
                    <a:pt x="283" y="1298"/>
                    <a:pt x="282" y="1338"/>
                  </a:cubicBezTo>
                  <a:cubicBezTo>
                    <a:pt x="278" y="1482"/>
                    <a:pt x="278" y="1482"/>
                    <a:pt x="278" y="1482"/>
                  </a:cubicBezTo>
                  <a:cubicBezTo>
                    <a:pt x="277" y="1515"/>
                    <a:pt x="308" y="1541"/>
                    <a:pt x="327" y="1556"/>
                  </a:cubicBezTo>
                  <a:cubicBezTo>
                    <a:pt x="298" y="1566"/>
                    <a:pt x="257" y="1586"/>
                    <a:pt x="248" y="1624"/>
                  </a:cubicBezTo>
                  <a:cubicBezTo>
                    <a:pt x="216" y="1764"/>
                    <a:pt x="216" y="1764"/>
                    <a:pt x="216" y="1764"/>
                  </a:cubicBezTo>
                  <a:cubicBezTo>
                    <a:pt x="206" y="1806"/>
                    <a:pt x="236" y="1847"/>
                    <a:pt x="264" y="1865"/>
                  </a:cubicBezTo>
                  <a:cubicBezTo>
                    <a:pt x="229" y="1869"/>
                    <a:pt x="179" y="1895"/>
                    <a:pt x="170" y="1939"/>
                  </a:cubicBezTo>
                  <a:cubicBezTo>
                    <a:pt x="139" y="2079"/>
                    <a:pt x="139" y="2079"/>
                    <a:pt x="139" y="2079"/>
                  </a:cubicBezTo>
                  <a:cubicBezTo>
                    <a:pt x="130" y="2122"/>
                    <a:pt x="163" y="2162"/>
                    <a:pt x="192" y="2179"/>
                  </a:cubicBezTo>
                  <a:cubicBezTo>
                    <a:pt x="160" y="2188"/>
                    <a:pt x="113" y="2214"/>
                    <a:pt x="106" y="2256"/>
                  </a:cubicBezTo>
                  <a:cubicBezTo>
                    <a:pt x="82" y="2397"/>
                    <a:pt x="82" y="2397"/>
                    <a:pt x="82" y="2397"/>
                  </a:cubicBezTo>
                  <a:cubicBezTo>
                    <a:pt x="75" y="2442"/>
                    <a:pt x="107" y="2480"/>
                    <a:pt x="143" y="2495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9" name="Freeform 1399">
              <a:extLst>
                <a:ext uri="{FF2B5EF4-FFF2-40B4-BE49-F238E27FC236}">
                  <a16:creationId xmlns:a16="http://schemas.microsoft.com/office/drawing/2014/main" id="{B7DC575C-3404-4C1A-B69B-885216F8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187"/>
              <a:ext cx="41" cy="110"/>
            </a:xfrm>
            <a:custGeom>
              <a:avLst/>
              <a:gdLst>
                <a:gd name="T0" fmla="*/ 0 w 70"/>
                <a:gd name="T1" fmla="*/ 2 h 188"/>
                <a:gd name="T2" fmla="*/ 14 w 70"/>
                <a:gd name="T3" fmla="*/ 37 h 188"/>
                <a:gd name="T4" fmla="*/ 0 w 70"/>
                <a:gd name="T5" fmla="*/ 2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88">
                  <a:moveTo>
                    <a:pt x="0" y="9"/>
                  </a:moveTo>
                  <a:cubicBezTo>
                    <a:pt x="0" y="9"/>
                    <a:pt x="45" y="13"/>
                    <a:pt x="70" y="188"/>
                  </a:cubicBezTo>
                  <a:cubicBezTo>
                    <a:pt x="70" y="188"/>
                    <a:pt x="58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0" name="Freeform 1400">
              <a:extLst>
                <a:ext uri="{FF2B5EF4-FFF2-40B4-BE49-F238E27FC236}">
                  <a16:creationId xmlns:a16="http://schemas.microsoft.com/office/drawing/2014/main" id="{39ECC962-DC3A-4CBE-ADA2-F8335C374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366"/>
              <a:ext cx="47" cy="110"/>
            </a:xfrm>
            <a:custGeom>
              <a:avLst/>
              <a:gdLst>
                <a:gd name="T0" fmla="*/ 0 w 80"/>
                <a:gd name="T1" fmla="*/ 2 h 187"/>
                <a:gd name="T2" fmla="*/ 16 w 80"/>
                <a:gd name="T3" fmla="*/ 38 h 187"/>
                <a:gd name="T4" fmla="*/ 0 w 80"/>
                <a:gd name="T5" fmla="*/ 2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87">
                  <a:moveTo>
                    <a:pt x="0" y="12"/>
                  </a:moveTo>
                  <a:cubicBezTo>
                    <a:pt x="0" y="12"/>
                    <a:pt x="45" y="13"/>
                    <a:pt x="80" y="187"/>
                  </a:cubicBezTo>
                  <a:cubicBezTo>
                    <a:pt x="80" y="187"/>
                    <a:pt x="58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1" name="Freeform 1401">
              <a:extLst>
                <a:ext uri="{FF2B5EF4-FFF2-40B4-BE49-F238E27FC236}">
                  <a16:creationId xmlns:a16="http://schemas.microsoft.com/office/drawing/2014/main" id="{0EF0EB4E-F755-4D26-BF52-BDF3B8F9E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539"/>
              <a:ext cx="56" cy="108"/>
            </a:xfrm>
            <a:custGeom>
              <a:avLst/>
              <a:gdLst>
                <a:gd name="T0" fmla="*/ 0 w 95"/>
                <a:gd name="T1" fmla="*/ 4 h 185"/>
                <a:gd name="T2" fmla="*/ 19 w 95"/>
                <a:gd name="T3" fmla="*/ 37 h 185"/>
                <a:gd name="T4" fmla="*/ 0 w 95"/>
                <a:gd name="T5" fmla="*/ 4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5">
                  <a:moveTo>
                    <a:pt x="0" y="18"/>
                  </a:moveTo>
                  <a:cubicBezTo>
                    <a:pt x="0" y="18"/>
                    <a:pt x="46" y="15"/>
                    <a:pt x="95" y="185"/>
                  </a:cubicBezTo>
                  <a:cubicBezTo>
                    <a:pt x="95" y="185"/>
                    <a:pt x="57" y="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2" name="Freeform 1402">
              <a:extLst>
                <a:ext uri="{FF2B5EF4-FFF2-40B4-BE49-F238E27FC236}">
                  <a16:creationId xmlns:a16="http://schemas.microsoft.com/office/drawing/2014/main" id="{11E88B88-EEF3-493C-A6D8-68D07BB3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725"/>
              <a:ext cx="34" cy="111"/>
            </a:xfrm>
            <a:custGeom>
              <a:avLst/>
              <a:gdLst>
                <a:gd name="T0" fmla="*/ 0 w 59"/>
                <a:gd name="T1" fmla="*/ 1 h 189"/>
                <a:gd name="T2" fmla="*/ 12 w 59"/>
                <a:gd name="T3" fmla="*/ 38 h 189"/>
                <a:gd name="T4" fmla="*/ 0 w 59"/>
                <a:gd name="T5" fmla="*/ 1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6"/>
                  </a:moveTo>
                  <a:cubicBezTo>
                    <a:pt x="0" y="6"/>
                    <a:pt x="45" y="13"/>
                    <a:pt x="59" y="189"/>
                  </a:cubicBezTo>
                  <a:cubicBezTo>
                    <a:pt x="59" y="189"/>
                    <a:pt x="59" y="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3" name="Freeform 1403">
              <a:extLst>
                <a:ext uri="{FF2B5EF4-FFF2-40B4-BE49-F238E27FC236}">
                  <a16:creationId xmlns:a16="http://schemas.microsoft.com/office/drawing/2014/main" id="{9360DE43-86C5-4AB0-809D-DCF0177B8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2918"/>
              <a:ext cx="35" cy="111"/>
            </a:xfrm>
            <a:custGeom>
              <a:avLst/>
              <a:gdLst>
                <a:gd name="T0" fmla="*/ 0 w 59"/>
                <a:gd name="T1" fmla="*/ 0 h 190"/>
                <a:gd name="T2" fmla="*/ 5 w 59"/>
                <a:gd name="T3" fmla="*/ 38 h 190"/>
                <a:gd name="T4" fmla="*/ 0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0" y="0"/>
                  </a:moveTo>
                  <a:cubicBezTo>
                    <a:pt x="0" y="0"/>
                    <a:pt x="44" y="14"/>
                    <a:pt x="27" y="190"/>
                  </a:cubicBezTo>
                  <a:cubicBezTo>
                    <a:pt x="27" y="190"/>
                    <a:pt x="59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4" name="Freeform 1404">
              <a:extLst>
                <a:ext uri="{FF2B5EF4-FFF2-40B4-BE49-F238E27FC236}">
                  <a16:creationId xmlns:a16="http://schemas.microsoft.com/office/drawing/2014/main" id="{8F95E2FF-6597-45A0-B885-85E55204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3106"/>
              <a:ext cx="40" cy="112"/>
            </a:xfrm>
            <a:custGeom>
              <a:avLst/>
              <a:gdLst>
                <a:gd name="T0" fmla="*/ 2 w 69"/>
                <a:gd name="T1" fmla="*/ 0 h 192"/>
                <a:gd name="T2" fmla="*/ 0 w 69"/>
                <a:gd name="T3" fmla="*/ 38 h 192"/>
                <a:gd name="T4" fmla="*/ 2 w 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92">
                  <a:moveTo>
                    <a:pt x="12" y="0"/>
                  </a:moveTo>
                  <a:cubicBezTo>
                    <a:pt x="12" y="0"/>
                    <a:pt x="52" y="23"/>
                    <a:pt x="0" y="192"/>
                  </a:cubicBezTo>
                  <a:cubicBezTo>
                    <a:pt x="0" y="192"/>
                    <a:pt x="69" y="1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5" name="Freeform 1405">
              <a:extLst>
                <a:ext uri="{FF2B5EF4-FFF2-40B4-BE49-F238E27FC236}">
                  <a16:creationId xmlns:a16="http://schemas.microsoft.com/office/drawing/2014/main" id="{17ED00F4-D893-4FCB-A6C0-96CAAEBDC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3288"/>
              <a:ext cx="39" cy="112"/>
            </a:xfrm>
            <a:custGeom>
              <a:avLst/>
              <a:gdLst>
                <a:gd name="T0" fmla="*/ 2 w 66"/>
                <a:gd name="T1" fmla="*/ 0 h 192"/>
                <a:gd name="T2" fmla="*/ 0 w 66"/>
                <a:gd name="T3" fmla="*/ 38 h 192"/>
                <a:gd name="T4" fmla="*/ 2 w 66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92">
                  <a:moveTo>
                    <a:pt x="9" y="0"/>
                  </a:moveTo>
                  <a:cubicBezTo>
                    <a:pt x="9" y="0"/>
                    <a:pt x="49" y="22"/>
                    <a:pt x="0" y="192"/>
                  </a:cubicBezTo>
                  <a:cubicBezTo>
                    <a:pt x="0" y="192"/>
                    <a:pt x="66" y="16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6" name="Freeform 1406">
              <a:extLst>
                <a:ext uri="{FF2B5EF4-FFF2-40B4-BE49-F238E27FC236}">
                  <a16:creationId xmlns:a16="http://schemas.microsoft.com/office/drawing/2014/main" id="{5A758F97-AF59-4C65-9D9D-417464BC3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469"/>
              <a:ext cx="34" cy="112"/>
            </a:xfrm>
            <a:custGeom>
              <a:avLst/>
              <a:gdLst>
                <a:gd name="T0" fmla="*/ 0 w 58"/>
                <a:gd name="T1" fmla="*/ 0 h 192"/>
                <a:gd name="T2" fmla="*/ 1 w 58"/>
                <a:gd name="T3" fmla="*/ 38 h 192"/>
                <a:gd name="T4" fmla="*/ 0 w 58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2">
                  <a:moveTo>
                    <a:pt x="0" y="0"/>
                  </a:moveTo>
                  <a:cubicBezTo>
                    <a:pt x="0" y="0"/>
                    <a:pt x="41" y="20"/>
                    <a:pt x="1" y="192"/>
                  </a:cubicBezTo>
                  <a:cubicBezTo>
                    <a:pt x="1" y="192"/>
                    <a:pt x="5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7" name="Freeform 1407">
              <a:extLst>
                <a:ext uri="{FF2B5EF4-FFF2-40B4-BE49-F238E27FC236}">
                  <a16:creationId xmlns:a16="http://schemas.microsoft.com/office/drawing/2014/main" id="{531757E9-6AD3-4068-9F52-C66173359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3647"/>
              <a:ext cx="793" cy="310"/>
            </a:xfrm>
            <a:custGeom>
              <a:avLst/>
              <a:gdLst>
                <a:gd name="T0" fmla="*/ 162 w 1355"/>
                <a:gd name="T1" fmla="*/ 1 h 529"/>
                <a:gd name="T2" fmla="*/ 123 w 1355"/>
                <a:gd name="T3" fmla="*/ 25 h 529"/>
                <a:gd name="T4" fmla="*/ 86 w 1355"/>
                <a:gd name="T5" fmla="*/ 37 h 529"/>
                <a:gd name="T6" fmla="*/ 49 w 1355"/>
                <a:gd name="T7" fmla="*/ 38 h 529"/>
                <a:gd name="T8" fmla="*/ 1 w 1355"/>
                <a:gd name="T9" fmla="*/ 57 h 529"/>
                <a:gd name="T10" fmla="*/ 1 w 1355"/>
                <a:gd name="T11" fmla="*/ 59 h 529"/>
                <a:gd name="T12" fmla="*/ 36 w 1355"/>
                <a:gd name="T13" fmla="*/ 45 h 529"/>
                <a:gd name="T14" fmla="*/ 72 w 1355"/>
                <a:gd name="T15" fmla="*/ 39 h 529"/>
                <a:gd name="T16" fmla="*/ 83 w 1355"/>
                <a:gd name="T17" fmla="*/ 40 h 529"/>
                <a:gd name="T18" fmla="*/ 42 w 1355"/>
                <a:gd name="T19" fmla="*/ 104 h 529"/>
                <a:gd name="T20" fmla="*/ 43 w 1355"/>
                <a:gd name="T21" fmla="*/ 104 h 529"/>
                <a:gd name="T22" fmla="*/ 84 w 1355"/>
                <a:gd name="T23" fmla="*/ 42 h 529"/>
                <a:gd name="T24" fmla="*/ 113 w 1355"/>
                <a:gd name="T25" fmla="*/ 30 h 529"/>
                <a:gd name="T26" fmla="*/ 115 w 1355"/>
                <a:gd name="T27" fmla="*/ 54 h 529"/>
                <a:gd name="T28" fmla="*/ 130 w 1355"/>
                <a:gd name="T29" fmla="*/ 103 h 529"/>
                <a:gd name="T30" fmla="*/ 132 w 1355"/>
                <a:gd name="T31" fmla="*/ 102 h 529"/>
                <a:gd name="T32" fmla="*/ 124 w 1355"/>
                <a:gd name="T33" fmla="*/ 63 h 529"/>
                <a:gd name="T34" fmla="*/ 118 w 1355"/>
                <a:gd name="T35" fmla="*/ 29 h 529"/>
                <a:gd name="T36" fmla="*/ 168 w 1355"/>
                <a:gd name="T37" fmla="*/ 6 h 529"/>
                <a:gd name="T38" fmla="*/ 176 w 1355"/>
                <a:gd name="T39" fmla="*/ 40 h 529"/>
                <a:gd name="T40" fmla="*/ 178 w 1355"/>
                <a:gd name="T41" fmla="*/ 54 h 529"/>
                <a:gd name="T42" fmla="*/ 174 w 1355"/>
                <a:gd name="T43" fmla="*/ 103 h 529"/>
                <a:gd name="T44" fmla="*/ 176 w 1355"/>
                <a:gd name="T45" fmla="*/ 103 h 529"/>
                <a:gd name="T46" fmla="*/ 179 w 1355"/>
                <a:gd name="T47" fmla="*/ 63 h 529"/>
                <a:gd name="T48" fmla="*/ 178 w 1355"/>
                <a:gd name="T49" fmla="*/ 42 h 529"/>
                <a:gd name="T50" fmla="*/ 209 w 1355"/>
                <a:gd name="T51" fmla="*/ 53 h 529"/>
                <a:gd name="T52" fmla="*/ 252 w 1355"/>
                <a:gd name="T53" fmla="*/ 105 h 529"/>
                <a:gd name="T54" fmla="*/ 252 w 1355"/>
                <a:gd name="T55" fmla="*/ 105 h 529"/>
                <a:gd name="T56" fmla="*/ 211 w 1355"/>
                <a:gd name="T57" fmla="*/ 52 h 529"/>
                <a:gd name="T58" fmla="*/ 236 w 1355"/>
                <a:gd name="T59" fmla="*/ 47 h 529"/>
                <a:gd name="T60" fmla="*/ 271 w 1355"/>
                <a:gd name="T61" fmla="*/ 36 h 529"/>
                <a:gd name="T62" fmla="*/ 271 w 1355"/>
                <a:gd name="T63" fmla="*/ 35 h 529"/>
                <a:gd name="T64" fmla="*/ 239 w 1355"/>
                <a:gd name="T65" fmla="*/ 43 h 529"/>
                <a:gd name="T66" fmla="*/ 208 w 1355"/>
                <a:gd name="T67" fmla="*/ 49 h 529"/>
                <a:gd name="T68" fmla="*/ 176 w 1355"/>
                <a:gd name="T69" fmla="*/ 21 h 529"/>
                <a:gd name="T70" fmla="*/ 177 w 1355"/>
                <a:gd name="T71" fmla="*/ 3 h 529"/>
                <a:gd name="T72" fmla="*/ 162 w 1355"/>
                <a:gd name="T73" fmla="*/ 1 h 5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55" h="529">
                  <a:moveTo>
                    <a:pt x="806" y="2"/>
                  </a:moveTo>
                  <a:cubicBezTo>
                    <a:pt x="806" y="2"/>
                    <a:pt x="771" y="113"/>
                    <a:pt x="616" y="122"/>
                  </a:cubicBezTo>
                  <a:cubicBezTo>
                    <a:pt x="507" y="128"/>
                    <a:pt x="449" y="174"/>
                    <a:pt x="429" y="182"/>
                  </a:cubicBezTo>
                  <a:cubicBezTo>
                    <a:pt x="389" y="197"/>
                    <a:pt x="328" y="155"/>
                    <a:pt x="242" y="187"/>
                  </a:cubicBezTo>
                  <a:cubicBezTo>
                    <a:pt x="156" y="218"/>
                    <a:pt x="105" y="273"/>
                    <a:pt x="3" y="282"/>
                  </a:cubicBezTo>
                  <a:cubicBezTo>
                    <a:pt x="3" y="282"/>
                    <a:pt x="0" y="287"/>
                    <a:pt x="4" y="290"/>
                  </a:cubicBezTo>
                  <a:cubicBezTo>
                    <a:pt x="4" y="290"/>
                    <a:pt x="84" y="286"/>
                    <a:pt x="181" y="226"/>
                  </a:cubicBezTo>
                  <a:cubicBezTo>
                    <a:pt x="229" y="197"/>
                    <a:pt x="278" y="178"/>
                    <a:pt x="358" y="193"/>
                  </a:cubicBezTo>
                  <a:cubicBezTo>
                    <a:pt x="382" y="198"/>
                    <a:pt x="411" y="199"/>
                    <a:pt x="411" y="199"/>
                  </a:cubicBezTo>
                  <a:cubicBezTo>
                    <a:pt x="411" y="199"/>
                    <a:pt x="268" y="257"/>
                    <a:pt x="206" y="518"/>
                  </a:cubicBezTo>
                  <a:cubicBezTo>
                    <a:pt x="206" y="518"/>
                    <a:pt x="212" y="523"/>
                    <a:pt x="215" y="519"/>
                  </a:cubicBezTo>
                  <a:cubicBezTo>
                    <a:pt x="215" y="519"/>
                    <a:pt x="238" y="315"/>
                    <a:pt x="420" y="209"/>
                  </a:cubicBezTo>
                  <a:cubicBezTo>
                    <a:pt x="465" y="183"/>
                    <a:pt x="495" y="159"/>
                    <a:pt x="564" y="150"/>
                  </a:cubicBezTo>
                  <a:cubicBezTo>
                    <a:pt x="564" y="150"/>
                    <a:pt x="507" y="180"/>
                    <a:pt x="573" y="269"/>
                  </a:cubicBezTo>
                  <a:cubicBezTo>
                    <a:pt x="639" y="357"/>
                    <a:pt x="666" y="417"/>
                    <a:pt x="649" y="508"/>
                  </a:cubicBezTo>
                  <a:cubicBezTo>
                    <a:pt x="649" y="508"/>
                    <a:pt x="649" y="513"/>
                    <a:pt x="656" y="506"/>
                  </a:cubicBezTo>
                  <a:cubicBezTo>
                    <a:pt x="656" y="506"/>
                    <a:pt x="689" y="409"/>
                    <a:pt x="620" y="313"/>
                  </a:cubicBezTo>
                  <a:cubicBezTo>
                    <a:pt x="560" y="229"/>
                    <a:pt x="525" y="178"/>
                    <a:pt x="591" y="145"/>
                  </a:cubicBezTo>
                  <a:cubicBezTo>
                    <a:pt x="591" y="145"/>
                    <a:pt x="772" y="150"/>
                    <a:pt x="837" y="31"/>
                  </a:cubicBezTo>
                  <a:cubicBezTo>
                    <a:pt x="837" y="31"/>
                    <a:pt x="832" y="143"/>
                    <a:pt x="878" y="198"/>
                  </a:cubicBezTo>
                  <a:cubicBezTo>
                    <a:pt x="878" y="198"/>
                    <a:pt x="889" y="241"/>
                    <a:pt x="890" y="268"/>
                  </a:cubicBezTo>
                  <a:cubicBezTo>
                    <a:pt x="891" y="315"/>
                    <a:pt x="845" y="398"/>
                    <a:pt x="871" y="514"/>
                  </a:cubicBezTo>
                  <a:cubicBezTo>
                    <a:pt x="871" y="514"/>
                    <a:pt x="875" y="517"/>
                    <a:pt x="878" y="514"/>
                  </a:cubicBezTo>
                  <a:cubicBezTo>
                    <a:pt x="878" y="514"/>
                    <a:pt x="856" y="429"/>
                    <a:pt x="893" y="311"/>
                  </a:cubicBezTo>
                  <a:cubicBezTo>
                    <a:pt x="904" y="272"/>
                    <a:pt x="893" y="219"/>
                    <a:pt x="888" y="210"/>
                  </a:cubicBezTo>
                  <a:cubicBezTo>
                    <a:pt x="888" y="210"/>
                    <a:pt x="914" y="248"/>
                    <a:pt x="1042" y="265"/>
                  </a:cubicBezTo>
                  <a:cubicBezTo>
                    <a:pt x="1180" y="283"/>
                    <a:pt x="1252" y="397"/>
                    <a:pt x="1254" y="526"/>
                  </a:cubicBezTo>
                  <a:cubicBezTo>
                    <a:pt x="1254" y="526"/>
                    <a:pt x="1257" y="529"/>
                    <a:pt x="1259" y="526"/>
                  </a:cubicBezTo>
                  <a:cubicBezTo>
                    <a:pt x="1259" y="526"/>
                    <a:pt x="1258" y="285"/>
                    <a:pt x="1055" y="258"/>
                  </a:cubicBezTo>
                  <a:cubicBezTo>
                    <a:pt x="1055" y="258"/>
                    <a:pt x="1135" y="260"/>
                    <a:pt x="1177" y="238"/>
                  </a:cubicBezTo>
                  <a:cubicBezTo>
                    <a:pt x="1231" y="209"/>
                    <a:pt x="1304" y="174"/>
                    <a:pt x="1352" y="177"/>
                  </a:cubicBezTo>
                  <a:cubicBezTo>
                    <a:pt x="1352" y="177"/>
                    <a:pt x="1355" y="172"/>
                    <a:pt x="1352" y="170"/>
                  </a:cubicBezTo>
                  <a:cubicBezTo>
                    <a:pt x="1352" y="170"/>
                    <a:pt x="1280" y="163"/>
                    <a:pt x="1194" y="212"/>
                  </a:cubicBezTo>
                  <a:cubicBezTo>
                    <a:pt x="1131" y="249"/>
                    <a:pt x="1088" y="233"/>
                    <a:pt x="1040" y="241"/>
                  </a:cubicBezTo>
                  <a:cubicBezTo>
                    <a:pt x="1005" y="247"/>
                    <a:pt x="875" y="228"/>
                    <a:pt x="876" y="102"/>
                  </a:cubicBezTo>
                  <a:cubicBezTo>
                    <a:pt x="876" y="35"/>
                    <a:pt x="883" y="14"/>
                    <a:pt x="883" y="14"/>
                  </a:cubicBezTo>
                  <a:cubicBezTo>
                    <a:pt x="883" y="14"/>
                    <a:pt x="816" y="0"/>
                    <a:pt x="806" y="2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8" name="Freeform 1408">
              <a:extLst>
                <a:ext uri="{FF2B5EF4-FFF2-40B4-BE49-F238E27FC236}">
                  <a16:creationId xmlns:a16="http://schemas.microsoft.com/office/drawing/2014/main" id="{03D4679B-B077-4ACE-9B21-463D3DF1D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783"/>
              <a:ext cx="79" cy="66"/>
            </a:xfrm>
            <a:custGeom>
              <a:avLst/>
              <a:gdLst>
                <a:gd name="T0" fmla="*/ 27 w 135"/>
                <a:gd name="T1" fmla="*/ 10 h 113"/>
                <a:gd name="T2" fmla="*/ 19 w 135"/>
                <a:gd name="T3" fmla="*/ 9 h 113"/>
                <a:gd name="T4" fmla="*/ 4 w 135"/>
                <a:gd name="T5" fmla="*/ 0 h 113"/>
                <a:gd name="T6" fmla="*/ 1 w 135"/>
                <a:gd name="T7" fmla="*/ 4 h 113"/>
                <a:gd name="T8" fmla="*/ 0 w 135"/>
                <a:gd name="T9" fmla="*/ 19 h 113"/>
                <a:gd name="T10" fmla="*/ 4 w 135"/>
                <a:gd name="T11" fmla="*/ 23 h 113"/>
                <a:gd name="T12" fmla="*/ 19 w 135"/>
                <a:gd name="T13" fmla="*/ 12 h 113"/>
                <a:gd name="T14" fmla="*/ 27 w 135"/>
                <a:gd name="T15" fmla="*/ 12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113">
                  <a:moveTo>
                    <a:pt x="134" y="49"/>
                  </a:moveTo>
                  <a:cubicBezTo>
                    <a:pt x="118" y="49"/>
                    <a:pt x="105" y="47"/>
                    <a:pt x="98" y="45"/>
                  </a:cubicBezTo>
                  <a:cubicBezTo>
                    <a:pt x="84" y="32"/>
                    <a:pt x="19" y="0"/>
                    <a:pt x="19" y="0"/>
                  </a:cubicBezTo>
                  <a:cubicBezTo>
                    <a:pt x="9" y="0"/>
                    <a:pt x="1" y="8"/>
                    <a:pt x="1" y="18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5"/>
                    <a:pt x="8" y="113"/>
                    <a:pt x="18" y="113"/>
                  </a:cubicBezTo>
                  <a:cubicBezTo>
                    <a:pt x="18" y="113"/>
                    <a:pt x="84" y="77"/>
                    <a:pt x="98" y="62"/>
                  </a:cubicBezTo>
                  <a:cubicBezTo>
                    <a:pt x="105" y="61"/>
                    <a:pt x="127" y="58"/>
                    <a:pt x="135" y="58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9" name="Oval 1409">
              <a:extLst>
                <a:ext uri="{FF2B5EF4-FFF2-40B4-BE49-F238E27FC236}">
                  <a16:creationId xmlns:a16="http://schemas.microsoft.com/office/drawing/2014/main" id="{27BC544F-3E49-4382-8A79-F4A53E813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3818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10" name="Oval 1410">
              <a:extLst>
                <a:ext uri="{FF2B5EF4-FFF2-40B4-BE49-F238E27FC236}">
                  <a16:creationId xmlns:a16="http://schemas.microsoft.com/office/drawing/2014/main" id="{AAA14B7C-C96C-4EBF-8D46-64EDBCDF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819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11" name="Freeform 1411">
              <a:extLst>
                <a:ext uri="{FF2B5EF4-FFF2-40B4-BE49-F238E27FC236}">
                  <a16:creationId xmlns:a16="http://schemas.microsoft.com/office/drawing/2014/main" id="{1F7BB191-7B41-4E73-B82D-AFC53AE89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818"/>
              <a:ext cx="17" cy="6"/>
            </a:xfrm>
            <a:custGeom>
              <a:avLst/>
              <a:gdLst>
                <a:gd name="T0" fmla="*/ 6 w 29"/>
                <a:gd name="T1" fmla="*/ 0 h 10"/>
                <a:gd name="T2" fmla="*/ 0 w 29"/>
                <a:gd name="T3" fmla="*/ 1 h 10"/>
                <a:gd name="T4" fmla="*/ 6 w 2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">
                  <a:moveTo>
                    <a:pt x="29" y="0"/>
                  </a:moveTo>
                  <a:cubicBezTo>
                    <a:pt x="29" y="0"/>
                    <a:pt x="27" y="7"/>
                    <a:pt x="0" y="5"/>
                  </a:cubicBezTo>
                  <a:cubicBezTo>
                    <a:pt x="0" y="5"/>
                    <a:pt x="29" y="1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2" name="Freeform 1412">
              <a:extLst>
                <a:ext uri="{FF2B5EF4-FFF2-40B4-BE49-F238E27FC236}">
                  <a16:creationId xmlns:a16="http://schemas.microsoft.com/office/drawing/2014/main" id="{1F76E3C4-3470-4418-8B00-317C64B0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785"/>
              <a:ext cx="13" cy="62"/>
            </a:xfrm>
            <a:custGeom>
              <a:avLst/>
              <a:gdLst>
                <a:gd name="T0" fmla="*/ 3 w 23"/>
                <a:gd name="T1" fmla="*/ 21 h 106"/>
                <a:gd name="T2" fmla="*/ 1 w 23"/>
                <a:gd name="T3" fmla="*/ 11 h 106"/>
                <a:gd name="T4" fmla="*/ 3 w 23"/>
                <a:gd name="T5" fmla="*/ 1 h 106"/>
                <a:gd name="T6" fmla="*/ 4 w 23"/>
                <a:gd name="T7" fmla="*/ 11 h 106"/>
                <a:gd name="T8" fmla="*/ 3 w 23"/>
                <a:gd name="T9" fmla="*/ 2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06">
                  <a:moveTo>
                    <a:pt x="14" y="106"/>
                  </a:moveTo>
                  <a:cubicBezTo>
                    <a:pt x="0" y="105"/>
                    <a:pt x="4" y="82"/>
                    <a:pt x="4" y="53"/>
                  </a:cubicBezTo>
                  <a:cubicBezTo>
                    <a:pt x="4" y="24"/>
                    <a:pt x="3" y="1"/>
                    <a:pt x="14" y="1"/>
                  </a:cubicBezTo>
                  <a:cubicBezTo>
                    <a:pt x="19" y="0"/>
                    <a:pt x="23" y="24"/>
                    <a:pt x="23" y="53"/>
                  </a:cubicBezTo>
                  <a:cubicBezTo>
                    <a:pt x="23" y="82"/>
                    <a:pt x="19" y="106"/>
                    <a:pt x="14" y="10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3" name="Freeform 1413">
              <a:extLst>
                <a:ext uri="{FF2B5EF4-FFF2-40B4-BE49-F238E27FC236}">
                  <a16:creationId xmlns:a16="http://schemas.microsoft.com/office/drawing/2014/main" id="{61D6D366-D5FA-4BDE-B336-C0D8A80F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784"/>
              <a:ext cx="16" cy="47"/>
            </a:xfrm>
            <a:custGeom>
              <a:avLst/>
              <a:gdLst>
                <a:gd name="T0" fmla="*/ 1 w 27"/>
                <a:gd name="T1" fmla="*/ 0 h 81"/>
                <a:gd name="T2" fmla="*/ 2 w 27"/>
                <a:gd name="T3" fmla="*/ 16 h 81"/>
                <a:gd name="T4" fmla="*/ 0 w 27"/>
                <a:gd name="T5" fmla="*/ 1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1">
                  <a:moveTo>
                    <a:pt x="5" y="0"/>
                  </a:moveTo>
                  <a:cubicBezTo>
                    <a:pt x="27" y="15"/>
                    <a:pt x="11" y="81"/>
                    <a:pt x="11" y="81"/>
                  </a:cubicBezTo>
                  <a:cubicBezTo>
                    <a:pt x="15" y="4"/>
                    <a:pt x="0" y="1"/>
                    <a:pt x="0" y="1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4" name="Freeform 1414">
              <a:extLst>
                <a:ext uri="{FF2B5EF4-FFF2-40B4-BE49-F238E27FC236}">
                  <a16:creationId xmlns:a16="http://schemas.microsoft.com/office/drawing/2014/main" id="{4DBC8252-4180-4084-BE24-F6784F112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785"/>
              <a:ext cx="9" cy="32"/>
            </a:xfrm>
            <a:custGeom>
              <a:avLst/>
              <a:gdLst>
                <a:gd name="T0" fmla="*/ 0 w 16"/>
                <a:gd name="T1" fmla="*/ 0 h 55"/>
                <a:gd name="T2" fmla="*/ 2 w 16"/>
                <a:gd name="T3" fmla="*/ 11 h 55"/>
                <a:gd name="T4" fmla="*/ 0 w 16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5">
                  <a:moveTo>
                    <a:pt x="0" y="0"/>
                  </a:moveTo>
                  <a:cubicBezTo>
                    <a:pt x="0" y="0"/>
                    <a:pt x="14" y="14"/>
                    <a:pt x="10" y="55"/>
                  </a:cubicBezTo>
                  <a:cubicBezTo>
                    <a:pt x="10" y="55"/>
                    <a:pt x="16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5" name="Oval 1415">
              <a:extLst>
                <a:ext uri="{FF2B5EF4-FFF2-40B4-BE49-F238E27FC236}">
                  <a16:creationId xmlns:a16="http://schemas.microsoft.com/office/drawing/2014/main" id="{A944B713-8D6D-44EE-B34D-3C80D69A2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3791"/>
              <a:ext cx="4" cy="7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16" name="Oval 1416">
              <a:extLst>
                <a:ext uri="{FF2B5EF4-FFF2-40B4-BE49-F238E27FC236}">
                  <a16:creationId xmlns:a16="http://schemas.microsoft.com/office/drawing/2014/main" id="{B4A53AF5-3763-4162-8FE4-C1EA7AE24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3800"/>
              <a:ext cx="2" cy="6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17" name="Freeform 1417">
              <a:extLst>
                <a:ext uri="{FF2B5EF4-FFF2-40B4-BE49-F238E27FC236}">
                  <a16:creationId xmlns:a16="http://schemas.microsoft.com/office/drawing/2014/main" id="{87D3899C-F711-437E-AB47-E79236C46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3836"/>
              <a:ext cx="3" cy="6"/>
            </a:xfrm>
            <a:custGeom>
              <a:avLst/>
              <a:gdLst>
                <a:gd name="T0" fmla="*/ 1 w 5"/>
                <a:gd name="T1" fmla="*/ 2 h 10"/>
                <a:gd name="T2" fmla="*/ 0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1" y="10"/>
                    <a:pt x="0" y="8"/>
                    <a:pt x="0" y="5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5" y="8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8" name="Freeform 1418">
              <a:extLst>
                <a:ext uri="{FF2B5EF4-FFF2-40B4-BE49-F238E27FC236}">
                  <a16:creationId xmlns:a16="http://schemas.microsoft.com/office/drawing/2014/main" id="{C4FB8852-6D4D-4BB0-84F6-661C0B1F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3827"/>
              <a:ext cx="3" cy="6"/>
            </a:xfrm>
            <a:custGeom>
              <a:avLst/>
              <a:gdLst>
                <a:gd name="T0" fmla="*/ 1 w 5"/>
                <a:gd name="T1" fmla="*/ 2 h 10"/>
                <a:gd name="T2" fmla="*/ 0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1" y="10"/>
                    <a:pt x="0" y="8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4" y="5"/>
                  </a:cubicBezTo>
                  <a:cubicBezTo>
                    <a:pt x="4" y="8"/>
                    <a:pt x="4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9" name="Oval 1419">
              <a:extLst>
                <a:ext uri="{FF2B5EF4-FFF2-40B4-BE49-F238E27FC236}">
                  <a16:creationId xmlns:a16="http://schemas.microsoft.com/office/drawing/2014/main" id="{FE85643F-BC41-4731-B343-258D0F616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3802"/>
              <a:ext cx="5" cy="9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20" name="Freeform 1420">
              <a:extLst>
                <a:ext uri="{FF2B5EF4-FFF2-40B4-BE49-F238E27FC236}">
                  <a16:creationId xmlns:a16="http://schemas.microsoft.com/office/drawing/2014/main" id="{275FEC63-E8CB-415E-AF24-C3DC8640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3813"/>
              <a:ext cx="3" cy="9"/>
            </a:xfrm>
            <a:custGeom>
              <a:avLst/>
              <a:gdLst>
                <a:gd name="T0" fmla="*/ 1 w 6"/>
                <a:gd name="T1" fmla="*/ 3 h 15"/>
                <a:gd name="T2" fmla="*/ 0 w 6"/>
                <a:gd name="T3" fmla="*/ 2 h 15"/>
                <a:gd name="T4" fmla="*/ 1 w 6"/>
                <a:gd name="T5" fmla="*/ 0 h 15"/>
                <a:gd name="T6" fmla="*/ 1 w 6"/>
                <a:gd name="T7" fmla="*/ 2 h 15"/>
                <a:gd name="T8" fmla="*/ 1 w 6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3" y="15"/>
                  </a:moveTo>
                  <a:cubicBezTo>
                    <a:pt x="1" y="15"/>
                    <a:pt x="0" y="12"/>
                    <a:pt x="0" y="8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6" y="4"/>
                    <a:pt x="6" y="8"/>
                  </a:cubicBezTo>
                  <a:cubicBezTo>
                    <a:pt x="6" y="12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1" name="Oval 1421">
              <a:extLst>
                <a:ext uri="{FF2B5EF4-FFF2-40B4-BE49-F238E27FC236}">
                  <a16:creationId xmlns:a16="http://schemas.microsoft.com/office/drawing/2014/main" id="{58F46277-7465-4393-8EF9-E2A34F772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3815"/>
              <a:ext cx="4" cy="9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22" name="Freeform 1422">
              <a:extLst>
                <a:ext uri="{FF2B5EF4-FFF2-40B4-BE49-F238E27FC236}">
                  <a16:creationId xmlns:a16="http://schemas.microsoft.com/office/drawing/2014/main" id="{394FB095-20B2-4333-BAFD-734338A27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826"/>
              <a:ext cx="4" cy="8"/>
            </a:xfrm>
            <a:custGeom>
              <a:avLst/>
              <a:gdLst>
                <a:gd name="T0" fmla="*/ 1 w 7"/>
                <a:gd name="T1" fmla="*/ 2 h 15"/>
                <a:gd name="T2" fmla="*/ 0 w 7"/>
                <a:gd name="T3" fmla="*/ 1 h 15"/>
                <a:gd name="T4" fmla="*/ 1 w 7"/>
                <a:gd name="T5" fmla="*/ 0 h 15"/>
                <a:gd name="T6" fmla="*/ 1 w 7"/>
                <a:gd name="T7" fmla="*/ 1 h 15"/>
                <a:gd name="T8" fmla="*/ 1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15"/>
                  </a:moveTo>
                  <a:cubicBezTo>
                    <a:pt x="2" y="15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7" y="3"/>
                    <a:pt x="7" y="7"/>
                  </a:cubicBezTo>
                  <a:cubicBezTo>
                    <a:pt x="7" y="11"/>
                    <a:pt x="5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3" name="Freeform 1423">
              <a:extLst>
                <a:ext uri="{FF2B5EF4-FFF2-40B4-BE49-F238E27FC236}">
                  <a16:creationId xmlns:a16="http://schemas.microsoft.com/office/drawing/2014/main" id="{3FA3FCB5-06AB-4592-80F6-2C5A5A055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944"/>
              <a:ext cx="65" cy="84"/>
            </a:xfrm>
            <a:custGeom>
              <a:avLst/>
              <a:gdLst>
                <a:gd name="T0" fmla="*/ 15 w 112"/>
                <a:gd name="T1" fmla="*/ 0 h 143"/>
                <a:gd name="T2" fmla="*/ 12 w 112"/>
                <a:gd name="T3" fmla="*/ 7 h 143"/>
                <a:gd name="T4" fmla="*/ 1 w 112"/>
                <a:gd name="T5" fmla="*/ 21 h 143"/>
                <a:gd name="T6" fmla="*/ 3 w 112"/>
                <a:gd name="T7" fmla="*/ 25 h 143"/>
                <a:gd name="T8" fmla="*/ 17 w 112"/>
                <a:gd name="T9" fmla="*/ 29 h 143"/>
                <a:gd name="T10" fmla="*/ 22 w 112"/>
                <a:gd name="T11" fmla="*/ 26 h 143"/>
                <a:gd name="T12" fmla="*/ 16 w 112"/>
                <a:gd name="T13" fmla="*/ 8 h 143"/>
                <a:gd name="T14" fmla="*/ 16 w 112"/>
                <a:gd name="T15" fmla="*/ 1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43">
                  <a:moveTo>
                    <a:pt x="76" y="0"/>
                  </a:moveTo>
                  <a:cubicBezTo>
                    <a:pt x="72" y="16"/>
                    <a:pt x="67" y="28"/>
                    <a:pt x="64" y="35"/>
                  </a:cubicBezTo>
                  <a:cubicBezTo>
                    <a:pt x="47" y="45"/>
                    <a:pt x="2" y="102"/>
                    <a:pt x="2" y="102"/>
                  </a:cubicBezTo>
                  <a:cubicBezTo>
                    <a:pt x="0" y="111"/>
                    <a:pt x="6" y="121"/>
                    <a:pt x="15" y="123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100" y="143"/>
                    <a:pt x="109" y="137"/>
                    <a:pt x="112" y="128"/>
                  </a:cubicBezTo>
                  <a:cubicBezTo>
                    <a:pt x="112" y="128"/>
                    <a:pt x="92" y="55"/>
                    <a:pt x="81" y="38"/>
                  </a:cubicBezTo>
                  <a:cubicBezTo>
                    <a:pt x="81" y="31"/>
                    <a:pt x="83" y="9"/>
                    <a:pt x="84" y="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4" name="Freeform 1424">
              <a:extLst>
                <a:ext uri="{FF2B5EF4-FFF2-40B4-BE49-F238E27FC236}">
                  <a16:creationId xmlns:a16="http://schemas.microsoft.com/office/drawing/2014/main" id="{4C06BAD3-6A31-4DA6-B5BC-1416FC472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969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0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5" name="Freeform 1425">
              <a:extLst>
                <a:ext uri="{FF2B5EF4-FFF2-40B4-BE49-F238E27FC236}">
                  <a16:creationId xmlns:a16="http://schemas.microsoft.com/office/drawing/2014/main" id="{58A9FA51-0751-434E-B956-F8666384E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3971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6" name="Freeform 1426">
              <a:extLst>
                <a:ext uri="{FF2B5EF4-FFF2-40B4-BE49-F238E27FC236}">
                  <a16:creationId xmlns:a16="http://schemas.microsoft.com/office/drawing/2014/main" id="{5AF61FB3-C2DC-43F6-80E3-C08520D50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970"/>
              <a:ext cx="6" cy="17"/>
            </a:xfrm>
            <a:custGeom>
              <a:avLst/>
              <a:gdLst>
                <a:gd name="T0" fmla="*/ 1 w 11"/>
                <a:gd name="T1" fmla="*/ 0 h 30"/>
                <a:gd name="T2" fmla="*/ 0 w 11"/>
                <a:gd name="T3" fmla="*/ 6 h 30"/>
                <a:gd name="T4" fmla="*/ 1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2" y="0"/>
                  </a:moveTo>
                  <a:cubicBezTo>
                    <a:pt x="2" y="0"/>
                    <a:pt x="9" y="4"/>
                    <a:pt x="0" y="30"/>
                  </a:cubicBezTo>
                  <a:cubicBezTo>
                    <a:pt x="0" y="30"/>
                    <a:pt x="11" y="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7" name="Freeform 1427">
              <a:extLst>
                <a:ext uri="{FF2B5EF4-FFF2-40B4-BE49-F238E27FC236}">
                  <a16:creationId xmlns:a16="http://schemas.microsoft.com/office/drawing/2014/main" id="{D186E601-7D97-45BC-AAAF-AFFEF21BD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4005"/>
              <a:ext cx="62" cy="24"/>
            </a:xfrm>
            <a:custGeom>
              <a:avLst/>
              <a:gdLst>
                <a:gd name="T0" fmla="*/ 21 w 106"/>
                <a:gd name="T1" fmla="*/ 6 h 42"/>
                <a:gd name="T2" fmla="*/ 11 w 106"/>
                <a:gd name="T3" fmla="*/ 5 h 42"/>
                <a:gd name="T4" fmla="*/ 1 w 106"/>
                <a:gd name="T5" fmla="*/ 1 h 42"/>
                <a:gd name="T6" fmla="*/ 11 w 106"/>
                <a:gd name="T7" fmla="*/ 2 h 42"/>
                <a:gd name="T8" fmla="*/ 21 w 106"/>
                <a:gd name="T9" fmla="*/ 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2">
                  <a:moveTo>
                    <a:pt x="105" y="29"/>
                  </a:moveTo>
                  <a:cubicBezTo>
                    <a:pt x="101" y="42"/>
                    <a:pt x="80" y="33"/>
                    <a:pt x="51" y="27"/>
                  </a:cubicBezTo>
                  <a:cubicBezTo>
                    <a:pt x="23" y="20"/>
                    <a:pt x="0" y="16"/>
                    <a:pt x="2" y="5"/>
                  </a:cubicBezTo>
                  <a:cubicBezTo>
                    <a:pt x="3" y="0"/>
                    <a:pt x="27" y="1"/>
                    <a:pt x="56" y="8"/>
                  </a:cubicBezTo>
                  <a:cubicBezTo>
                    <a:pt x="84" y="14"/>
                    <a:pt x="106" y="24"/>
                    <a:pt x="105" y="29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8" name="Freeform 1428">
              <a:extLst>
                <a:ext uri="{FF2B5EF4-FFF2-40B4-BE49-F238E27FC236}">
                  <a16:creationId xmlns:a16="http://schemas.microsoft.com/office/drawing/2014/main" id="{D0A255B5-CA9B-4355-8A97-82382D045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994"/>
              <a:ext cx="47" cy="18"/>
            </a:xfrm>
            <a:custGeom>
              <a:avLst/>
              <a:gdLst>
                <a:gd name="T0" fmla="*/ 0 w 80"/>
                <a:gd name="T1" fmla="*/ 4 h 30"/>
                <a:gd name="T2" fmla="*/ 16 w 80"/>
                <a:gd name="T3" fmla="*/ 7 h 30"/>
                <a:gd name="T4" fmla="*/ 0 w 80"/>
                <a:gd name="T5" fmla="*/ 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0">
                  <a:moveTo>
                    <a:pt x="0" y="18"/>
                  </a:moveTo>
                  <a:cubicBezTo>
                    <a:pt x="19" y="0"/>
                    <a:pt x="80" y="30"/>
                    <a:pt x="80" y="30"/>
                  </a:cubicBezTo>
                  <a:cubicBezTo>
                    <a:pt x="6" y="9"/>
                    <a:pt x="0" y="22"/>
                    <a:pt x="0" y="2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9" name="Freeform 1429">
              <a:extLst>
                <a:ext uri="{FF2B5EF4-FFF2-40B4-BE49-F238E27FC236}">
                  <a16:creationId xmlns:a16="http://schemas.microsoft.com/office/drawing/2014/main" id="{E630CDF0-CB0F-4FB0-B96F-BD1069976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998"/>
              <a:ext cx="33" cy="9"/>
            </a:xfrm>
            <a:custGeom>
              <a:avLst/>
              <a:gdLst>
                <a:gd name="T0" fmla="*/ 0 w 56"/>
                <a:gd name="T1" fmla="*/ 2 h 16"/>
                <a:gd name="T2" fmla="*/ 11 w 56"/>
                <a:gd name="T3" fmla="*/ 3 h 16"/>
                <a:gd name="T4" fmla="*/ 0 w 56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6">
                  <a:moveTo>
                    <a:pt x="0" y="13"/>
                  </a:moveTo>
                  <a:cubicBezTo>
                    <a:pt x="0" y="13"/>
                    <a:pt x="18" y="3"/>
                    <a:pt x="56" y="16"/>
                  </a:cubicBezTo>
                  <a:cubicBezTo>
                    <a:pt x="56" y="16"/>
                    <a:pt x="15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0" name="Freeform 1430">
              <a:extLst>
                <a:ext uri="{FF2B5EF4-FFF2-40B4-BE49-F238E27FC236}">
                  <a16:creationId xmlns:a16="http://schemas.microsoft.com/office/drawing/2014/main" id="{AA80DB35-6782-417A-B309-2A0A494E3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3957"/>
              <a:ext cx="38" cy="43"/>
            </a:xfrm>
            <a:custGeom>
              <a:avLst/>
              <a:gdLst>
                <a:gd name="T0" fmla="*/ 12 w 65"/>
                <a:gd name="T1" fmla="*/ 1 h 75"/>
                <a:gd name="T2" fmla="*/ 8 w 65"/>
                <a:gd name="T3" fmla="*/ 6 h 75"/>
                <a:gd name="T4" fmla="*/ 4 w 65"/>
                <a:gd name="T5" fmla="*/ 10 h 75"/>
                <a:gd name="T6" fmla="*/ 1 w 65"/>
                <a:gd name="T7" fmla="*/ 12 h 75"/>
                <a:gd name="T8" fmla="*/ 1 w 65"/>
                <a:gd name="T9" fmla="*/ 14 h 75"/>
                <a:gd name="T10" fmla="*/ 2 w 65"/>
                <a:gd name="T11" fmla="*/ 14 h 75"/>
                <a:gd name="T12" fmla="*/ 4 w 65"/>
                <a:gd name="T13" fmla="*/ 14 h 75"/>
                <a:gd name="T14" fmla="*/ 8 w 65"/>
                <a:gd name="T15" fmla="*/ 13 h 75"/>
                <a:gd name="T16" fmla="*/ 9 w 65"/>
                <a:gd name="T17" fmla="*/ 11 h 75"/>
                <a:gd name="T18" fmla="*/ 9 w 65"/>
                <a:gd name="T19" fmla="*/ 9 h 75"/>
                <a:gd name="T20" fmla="*/ 11 w 65"/>
                <a:gd name="T21" fmla="*/ 6 h 75"/>
                <a:gd name="T22" fmla="*/ 12 w 65"/>
                <a:gd name="T23" fmla="*/ 3 h 75"/>
                <a:gd name="T24" fmla="*/ 13 w 65"/>
                <a:gd name="T25" fmla="*/ 1 h 75"/>
                <a:gd name="T26" fmla="*/ 12 w 65"/>
                <a:gd name="T27" fmla="*/ 1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" h="75">
                  <a:moveTo>
                    <a:pt x="59" y="4"/>
                  </a:moveTo>
                  <a:cubicBezTo>
                    <a:pt x="56" y="15"/>
                    <a:pt x="50" y="22"/>
                    <a:pt x="41" y="29"/>
                  </a:cubicBezTo>
                  <a:cubicBezTo>
                    <a:pt x="32" y="36"/>
                    <a:pt x="25" y="44"/>
                    <a:pt x="18" y="52"/>
                  </a:cubicBezTo>
                  <a:cubicBezTo>
                    <a:pt x="14" y="56"/>
                    <a:pt x="11" y="60"/>
                    <a:pt x="7" y="65"/>
                  </a:cubicBezTo>
                  <a:cubicBezTo>
                    <a:pt x="6" y="66"/>
                    <a:pt x="0" y="71"/>
                    <a:pt x="1" y="73"/>
                  </a:cubicBezTo>
                  <a:cubicBezTo>
                    <a:pt x="2" y="75"/>
                    <a:pt x="7" y="73"/>
                    <a:pt x="9" y="73"/>
                  </a:cubicBezTo>
                  <a:cubicBezTo>
                    <a:pt x="13" y="72"/>
                    <a:pt x="16" y="71"/>
                    <a:pt x="20" y="72"/>
                  </a:cubicBezTo>
                  <a:cubicBezTo>
                    <a:pt x="28" y="73"/>
                    <a:pt x="34" y="73"/>
                    <a:pt x="38" y="66"/>
                  </a:cubicBezTo>
                  <a:cubicBezTo>
                    <a:pt x="40" y="63"/>
                    <a:pt x="40" y="60"/>
                    <a:pt x="42" y="57"/>
                  </a:cubicBezTo>
                  <a:cubicBezTo>
                    <a:pt x="43" y="54"/>
                    <a:pt x="44" y="52"/>
                    <a:pt x="46" y="49"/>
                  </a:cubicBezTo>
                  <a:cubicBezTo>
                    <a:pt x="48" y="44"/>
                    <a:pt x="50" y="39"/>
                    <a:pt x="53" y="34"/>
                  </a:cubicBezTo>
                  <a:cubicBezTo>
                    <a:pt x="57" y="28"/>
                    <a:pt x="59" y="21"/>
                    <a:pt x="62" y="14"/>
                  </a:cubicBezTo>
                  <a:cubicBezTo>
                    <a:pt x="63" y="12"/>
                    <a:pt x="65" y="6"/>
                    <a:pt x="65" y="3"/>
                  </a:cubicBezTo>
                  <a:cubicBezTo>
                    <a:pt x="64" y="0"/>
                    <a:pt x="58" y="2"/>
                    <a:pt x="59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1" name="Freeform 1431">
              <a:extLst>
                <a:ext uri="{FF2B5EF4-FFF2-40B4-BE49-F238E27FC236}">
                  <a16:creationId xmlns:a16="http://schemas.microsoft.com/office/drawing/2014/main" id="{9A3606C1-BB79-459E-9418-00451AD7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4007"/>
              <a:ext cx="7" cy="5"/>
            </a:xfrm>
            <a:custGeom>
              <a:avLst/>
              <a:gdLst>
                <a:gd name="T0" fmla="*/ 2 w 12"/>
                <a:gd name="T1" fmla="*/ 2 h 7"/>
                <a:gd name="T2" fmla="*/ 1 w 12"/>
                <a:gd name="T3" fmla="*/ 2 h 7"/>
                <a:gd name="T4" fmla="*/ 0 w 12"/>
                <a:gd name="T5" fmla="*/ 1 h 7"/>
                <a:gd name="T6" fmla="*/ 1 w 12"/>
                <a:gd name="T7" fmla="*/ 0 h 7"/>
                <a:gd name="T8" fmla="*/ 2 w 12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5"/>
                  </a:moveTo>
                  <a:cubicBezTo>
                    <a:pt x="12" y="6"/>
                    <a:pt x="9" y="7"/>
                    <a:pt x="6" y="6"/>
                  </a:cubicBezTo>
                  <a:cubicBezTo>
                    <a:pt x="2" y="6"/>
                    <a:pt x="0" y="4"/>
                    <a:pt x="0" y="2"/>
                  </a:cubicBezTo>
                  <a:cubicBezTo>
                    <a:pt x="1" y="0"/>
                    <a:pt x="4" y="0"/>
                    <a:pt x="7" y="0"/>
                  </a:cubicBezTo>
                  <a:cubicBezTo>
                    <a:pt x="10" y="1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2" name="Freeform 1432">
              <a:extLst>
                <a:ext uri="{FF2B5EF4-FFF2-40B4-BE49-F238E27FC236}">
                  <a16:creationId xmlns:a16="http://schemas.microsoft.com/office/drawing/2014/main" id="{7BC1D53F-0D54-4C15-BCBA-84229A1E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4013"/>
              <a:ext cx="6" cy="3"/>
            </a:xfrm>
            <a:custGeom>
              <a:avLst/>
              <a:gdLst>
                <a:gd name="T0" fmla="*/ 2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2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cubicBezTo>
                    <a:pt x="11" y="5"/>
                    <a:pt x="8" y="5"/>
                    <a:pt x="5" y="5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1" y="0"/>
                    <a:pt x="3" y="0"/>
                    <a:pt x="6" y="0"/>
                  </a:cubicBezTo>
                  <a:cubicBezTo>
                    <a:pt x="9" y="1"/>
                    <a:pt x="11" y="3"/>
                    <a:pt x="1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3" name="Freeform 1433">
              <a:extLst>
                <a:ext uri="{FF2B5EF4-FFF2-40B4-BE49-F238E27FC236}">
                  <a16:creationId xmlns:a16="http://schemas.microsoft.com/office/drawing/2014/main" id="{39178AEF-0249-491E-A3EB-4694CFAB1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4022"/>
              <a:ext cx="6" cy="2"/>
            </a:xfrm>
            <a:custGeom>
              <a:avLst/>
              <a:gdLst>
                <a:gd name="T0" fmla="*/ 2 w 11"/>
                <a:gd name="T1" fmla="*/ 0 h 5"/>
                <a:gd name="T2" fmla="*/ 1 w 11"/>
                <a:gd name="T3" fmla="*/ 0 h 5"/>
                <a:gd name="T4" fmla="*/ 0 w 11"/>
                <a:gd name="T5" fmla="*/ 0 h 5"/>
                <a:gd name="T6" fmla="*/ 1 w 11"/>
                <a:gd name="T7" fmla="*/ 0 h 5"/>
                <a:gd name="T8" fmla="*/ 2 w 1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5"/>
                    <a:pt x="7" y="5"/>
                    <a:pt x="5" y="5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0" y="0"/>
                    <a:pt x="3" y="0"/>
                    <a:pt x="6" y="0"/>
                  </a:cubicBezTo>
                  <a:cubicBezTo>
                    <a:pt x="8" y="1"/>
                    <a:pt x="11" y="3"/>
                    <a:pt x="1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4" name="Freeform 1434">
              <a:extLst>
                <a:ext uri="{FF2B5EF4-FFF2-40B4-BE49-F238E27FC236}">
                  <a16:creationId xmlns:a16="http://schemas.microsoft.com/office/drawing/2014/main" id="{B1DC9421-E9E0-4987-8867-265021761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4020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1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10" y="5"/>
                    <a:pt x="7" y="5"/>
                    <a:pt x="5" y="5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1"/>
                    <a:pt x="3" y="0"/>
                    <a:pt x="6" y="1"/>
                  </a:cubicBezTo>
                  <a:cubicBezTo>
                    <a:pt x="8" y="1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5" name="Freeform 1435">
              <a:extLst>
                <a:ext uri="{FF2B5EF4-FFF2-40B4-BE49-F238E27FC236}">
                  <a16:creationId xmlns:a16="http://schemas.microsoft.com/office/drawing/2014/main" id="{3E109932-BDA7-4131-97DD-03D7971C2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4009"/>
              <a:ext cx="9" cy="5"/>
            </a:xfrm>
            <a:custGeom>
              <a:avLst/>
              <a:gdLst>
                <a:gd name="T0" fmla="*/ 3 w 15"/>
                <a:gd name="T1" fmla="*/ 1 h 9"/>
                <a:gd name="T2" fmla="*/ 1 w 15"/>
                <a:gd name="T3" fmla="*/ 1 h 9"/>
                <a:gd name="T4" fmla="*/ 0 w 15"/>
                <a:gd name="T5" fmla="*/ 1 h 9"/>
                <a:gd name="T6" fmla="*/ 2 w 15"/>
                <a:gd name="T7" fmla="*/ 0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6"/>
                  </a:moveTo>
                  <a:cubicBezTo>
                    <a:pt x="14" y="8"/>
                    <a:pt x="11" y="9"/>
                    <a:pt x="7" y="8"/>
                  </a:cubicBezTo>
                  <a:cubicBezTo>
                    <a:pt x="3" y="7"/>
                    <a:pt x="0" y="4"/>
                    <a:pt x="0" y="2"/>
                  </a:cubicBezTo>
                  <a:cubicBezTo>
                    <a:pt x="1" y="0"/>
                    <a:pt x="4" y="0"/>
                    <a:pt x="8" y="0"/>
                  </a:cubicBezTo>
                  <a:cubicBezTo>
                    <a:pt x="12" y="1"/>
                    <a:pt x="15" y="4"/>
                    <a:pt x="15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6" name="Freeform 1436">
              <a:extLst>
                <a:ext uri="{FF2B5EF4-FFF2-40B4-BE49-F238E27FC236}">
                  <a16:creationId xmlns:a16="http://schemas.microsoft.com/office/drawing/2014/main" id="{8B2FCCD0-82C7-4F09-9209-7B4DCA8B5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4016"/>
              <a:ext cx="9" cy="4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6"/>
                    <a:pt x="0" y="4"/>
                    <a:pt x="1" y="2"/>
                  </a:cubicBezTo>
                  <a:cubicBezTo>
                    <a:pt x="1" y="0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7" name="Freeform 1437">
              <a:extLst>
                <a:ext uri="{FF2B5EF4-FFF2-40B4-BE49-F238E27FC236}">
                  <a16:creationId xmlns:a16="http://schemas.microsoft.com/office/drawing/2014/main" id="{944A6C82-6111-4073-9852-EB1EBA65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4010"/>
              <a:ext cx="9" cy="6"/>
            </a:xfrm>
            <a:custGeom>
              <a:avLst/>
              <a:gdLst>
                <a:gd name="T0" fmla="*/ 3 w 16"/>
                <a:gd name="T1" fmla="*/ 2 h 9"/>
                <a:gd name="T2" fmla="*/ 1 w 16"/>
                <a:gd name="T3" fmla="*/ 2 h 9"/>
                <a:gd name="T4" fmla="*/ 0 w 16"/>
                <a:gd name="T5" fmla="*/ 1 h 9"/>
                <a:gd name="T6" fmla="*/ 2 w 16"/>
                <a:gd name="T7" fmla="*/ 1 h 9"/>
                <a:gd name="T8" fmla="*/ 3 w 16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8"/>
                    <a:pt x="12" y="9"/>
                    <a:pt x="7" y="7"/>
                  </a:cubicBezTo>
                  <a:cubicBezTo>
                    <a:pt x="3" y="6"/>
                    <a:pt x="0" y="4"/>
                    <a:pt x="0" y="2"/>
                  </a:cubicBezTo>
                  <a:cubicBezTo>
                    <a:pt x="1" y="0"/>
                    <a:pt x="4" y="0"/>
                    <a:pt x="9" y="1"/>
                  </a:cubicBezTo>
                  <a:cubicBezTo>
                    <a:pt x="13" y="2"/>
                    <a:pt x="16" y="4"/>
                    <a:pt x="16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8" name="Freeform 1438">
              <a:extLst>
                <a:ext uri="{FF2B5EF4-FFF2-40B4-BE49-F238E27FC236}">
                  <a16:creationId xmlns:a16="http://schemas.microsoft.com/office/drawing/2014/main" id="{45B5CB1D-28C3-4DBC-B283-F40014181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4015"/>
              <a:ext cx="9" cy="4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6"/>
                    <a:pt x="0" y="4"/>
                    <a:pt x="0" y="2"/>
                  </a:cubicBezTo>
                  <a:cubicBezTo>
                    <a:pt x="1" y="0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9" name="Freeform 1439">
              <a:extLst>
                <a:ext uri="{FF2B5EF4-FFF2-40B4-BE49-F238E27FC236}">
                  <a16:creationId xmlns:a16="http://schemas.microsoft.com/office/drawing/2014/main" id="{83F9869F-A3A6-4399-B1F4-8F1CD167B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966"/>
              <a:ext cx="29" cy="30"/>
            </a:xfrm>
            <a:custGeom>
              <a:avLst/>
              <a:gdLst>
                <a:gd name="T0" fmla="*/ 10 w 49"/>
                <a:gd name="T1" fmla="*/ 0 h 52"/>
                <a:gd name="T2" fmla="*/ 0 w 49"/>
                <a:gd name="T3" fmla="*/ 10 h 52"/>
                <a:gd name="T4" fmla="*/ 10 w 49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2">
                  <a:moveTo>
                    <a:pt x="49" y="0"/>
                  </a:moveTo>
                  <a:cubicBezTo>
                    <a:pt x="49" y="0"/>
                    <a:pt x="12" y="29"/>
                    <a:pt x="0" y="52"/>
                  </a:cubicBezTo>
                  <a:cubicBezTo>
                    <a:pt x="0" y="52"/>
                    <a:pt x="24" y="25"/>
                    <a:pt x="49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0" name="Freeform 1440">
              <a:extLst>
                <a:ext uri="{FF2B5EF4-FFF2-40B4-BE49-F238E27FC236}">
                  <a16:creationId xmlns:a16="http://schemas.microsoft.com/office/drawing/2014/main" id="{3A4C1CC8-A4D4-492A-BF6D-530BC53D9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3936"/>
              <a:ext cx="66" cy="83"/>
            </a:xfrm>
            <a:custGeom>
              <a:avLst/>
              <a:gdLst>
                <a:gd name="T0" fmla="*/ 14 w 113"/>
                <a:gd name="T1" fmla="*/ 0 h 141"/>
                <a:gd name="T2" fmla="*/ 12 w 113"/>
                <a:gd name="T3" fmla="*/ 7 h 141"/>
                <a:gd name="T4" fmla="*/ 1 w 113"/>
                <a:gd name="T5" fmla="*/ 21 h 141"/>
                <a:gd name="T6" fmla="*/ 3 w 113"/>
                <a:gd name="T7" fmla="*/ 26 h 141"/>
                <a:gd name="T8" fmla="*/ 19 w 113"/>
                <a:gd name="T9" fmla="*/ 28 h 141"/>
                <a:gd name="T10" fmla="*/ 23 w 113"/>
                <a:gd name="T11" fmla="*/ 26 h 141"/>
                <a:gd name="T12" fmla="*/ 15 w 113"/>
                <a:gd name="T13" fmla="*/ 8 h 141"/>
                <a:gd name="T14" fmla="*/ 16 w 113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1">
                  <a:moveTo>
                    <a:pt x="70" y="0"/>
                  </a:moveTo>
                  <a:cubicBezTo>
                    <a:pt x="68" y="16"/>
                    <a:pt x="63" y="28"/>
                    <a:pt x="60" y="35"/>
                  </a:cubicBezTo>
                  <a:cubicBezTo>
                    <a:pt x="44" y="47"/>
                    <a:pt x="2" y="106"/>
                    <a:pt x="2" y="106"/>
                  </a:cubicBezTo>
                  <a:cubicBezTo>
                    <a:pt x="0" y="115"/>
                    <a:pt x="7" y="125"/>
                    <a:pt x="16" y="126"/>
                  </a:cubicBezTo>
                  <a:cubicBezTo>
                    <a:pt x="92" y="140"/>
                    <a:pt x="92" y="140"/>
                    <a:pt x="92" y="140"/>
                  </a:cubicBezTo>
                  <a:cubicBezTo>
                    <a:pt x="102" y="141"/>
                    <a:pt x="111" y="135"/>
                    <a:pt x="113" y="125"/>
                  </a:cubicBezTo>
                  <a:cubicBezTo>
                    <a:pt x="113" y="125"/>
                    <a:pt x="89" y="54"/>
                    <a:pt x="77" y="38"/>
                  </a:cubicBezTo>
                  <a:cubicBezTo>
                    <a:pt x="77" y="30"/>
                    <a:pt x="75" y="21"/>
                    <a:pt x="78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1" name="Freeform 1441">
              <a:extLst>
                <a:ext uri="{FF2B5EF4-FFF2-40B4-BE49-F238E27FC236}">
                  <a16:creationId xmlns:a16="http://schemas.microsoft.com/office/drawing/2014/main" id="{32CD8885-651E-49EC-AB8B-7C584E7F3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961"/>
              <a:ext cx="2" cy="1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0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2" name="Freeform 1442">
              <a:extLst>
                <a:ext uri="{FF2B5EF4-FFF2-40B4-BE49-F238E27FC236}">
                  <a16:creationId xmlns:a16="http://schemas.microsoft.com/office/drawing/2014/main" id="{8AE1012F-9171-4721-9EE0-0B26BC25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963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3" name="Freeform 1443">
              <a:extLst>
                <a:ext uri="{FF2B5EF4-FFF2-40B4-BE49-F238E27FC236}">
                  <a16:creationId xmlns:a16="http://schemas.microsoft.com/office/drawing/2014/main" id="{226DB5A8-B159-4602-B9F2-8944F4DBF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3961"/>
              <a:ext cx="5" cy="18"/>
            </a:xfrm>
            <a:custGeom>
              <a:avLst/>
              <a:gdLst>
                <a:gd name="T0" fmla="*/ 0 w 9"/>
                <a:gd name="T1" fmla="*/ 0 h 30"/>
                <a:gd name="T2" fmla="*/ 0 w 9"/>
                <a:gd name="T3" fmla="*/ 7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0" y="0"/>
                    <a:pt x="6" y="3"/>
                    <a:pt x="0" y="30"/>
                  </a:cubicBezTo>
                  <a:cubicBezTo>
                    <a:pt x="0" y="30"/>
                    <a:pt x="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4" name="Freeform 1444">
              <a:extLst>
                <a:ext uri="{FF2B5EF4-FFF2-40B4-BE49-F238E27FC236}">
                  <a16:creationId xmlns:a16="http://schemas.microsoft.com/office/drawing/2014/main" id="{EC8B03BC-8426-40CD-A9FD-57BD1A17D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998"/>
              <a:ext cx="62" cy="22"/>
            </a:xfrm>
            <a:custGeom>
              <a:avLst/>
              <a:gdLst>
                <a:gd name="T0" fmla="*/ 20 w 107"/>
                <a:gd name="T1" fmla="*/ 5 h 37"/>
                <a:gd name="T2" fmla="*/ 10 w 107"/>
                <a:gd name="T3" fmla="*/ 5 h 37"/>
                <a:gd name="T4" fmla="*/ 1 w 107"/>
                <a:gd name="T5" fmla="*/ 1 h 37"/>
                <a:gd name="T6" fmla="*/ 11 w 107"/>
                <a:gd name="T7" fmla="*/ 1 h 37"/>
                <a:gd name="T8" fmla="*/ 20 w 107"/>
                <a:gd name="T9" fmla="*/ 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37">
                  <a:moveTo>
                    <a:pt x="105" y="24"/>
                  </a:moveTo>
                  <a:cubicBezTo>
                    <a:pt x="102" y="37"/>
                    <a:pt x="80" y="29"/>
                    <a:pt x="52" y="24"/>
                  </a:cubicBezTo>
                  <a:cubicBezTo>
                    <a:pt x="23" y="20"/>
                    <a:pt x="0" y="17"/>
                    <a:pt x="2" y="6"/>
                  </a:cubicBezTo>
                  <a:cubicBezTo>
                    <a:pt x="2" y="1"/>
                    <a:pt x="27" y="0"/>
                    <a:pt x="55" y="5"/>
                  </a:cubicBezTo>
                  <a:cubicBezTo>
                    <a:pt x="84" y="10"/>
                    <a:pt x="107" y="19"/>
                    <a:pt x="105" y="24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5" name="Freeform 1445">
              <a:extLst>
                <a:ext uri="{FF2B5EF4-FFF2-40B4-BE49-F238E27FC236}">
                  <a16:creationId xmlns:a16="http://schemas.microsoft.com/office/drawing/2014/main" id="{B811C359-0A78-4FBF-A1A5-39F97CB83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987"/>
              <a:ext cx="47" cy="16"/>
            </a:xfrm>
            <a:custGeom>
              <a:avLst/>
              <a:gdLst>
                <a:gd name="T0" fmla="*/ 0 w 81"/>
                <a:gd name="T1" fmla="*/ 4 h 27"/>
                <a:gd name="T2" fmla="*/ 16 w 81"/>
                <a:gd name="T3" fmla="*/ 5 h 27"/>
                <a:gd name="T4" fmla="*/ 0 w 81"/>
                <a:gd name="T5" fmla="*/ 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7">
                  <a:moveTo>
                    <a:pt x="0" y="19"/>
                  </a:moveTo>
                  <a:cubicBezTo>
                    <a:pt x="18" y="0"/>
                    <a:pt x="81" y="27"/>
                    <a:pt x="81" y="27"/>
                  </a:cubicBezTo>
                  <a:cubicBezTo>
                    <a:pt x="5" y="10"/>
                    <a:pt x="0" y="24"/>
                    <a:pt x="0" y="24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6" name="Freeform 1446">
              <a:extLst>
                <a:ext uri="{FF2B5EF4-FFF2-40B4-BE49-F238E27FC236}">
                  <a16:creationId xmlns:a16="http://schemas.microsoft.com/office/drawing/2014/main" id="{1FA97894-17C6-4E20-88F1-6703E1377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3991"/>
              <a:ext cx="33" cy="8"/>
            </a:xfrm>
            <a:custGeom>
              <a:avLst/>
              <a:gdLst>
                <a:gd name="T0" fmla="*/ 0 w 56"/>
                <a:gd name="T1" fmla="*/ 3 h 14"/>
                <a:gd name="T2" fmla="*/ 11 w 56"/>
                <a:gd name="T3" fmla="*/ 3 h 14"/>
                <a:gd name="T4" fmla="*/ 0 w 56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4">
                  <a:moveTo>
                    <a:pt x="0" y="14"/>
                  </a:moveTo>
                  <a:cubicBezTo>
                    <a:pt x="0" y="14"/>
                    <a:pt x="16" y="3"/>
                    <a:pt x="56" y="14"/>
                  </a:cubicBezTo>
                  <a:cubicBezTo>
                    <a:pt x="56" y="14"/>
                    <a:pt x="13" y="0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7" name="Freeform 1447">
              <a:extLst>
                <a:ext uri="{FF2B5EF4-FFF2-40B4-BE49-F238E27FC236}">
                  <a16:creationId xmlns:a16="http://schemas.microsoft.com/office/drawing/2014/main" id="{BF41CA1B-64FB-44B4-89EF-CD6AECF07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3948"/>
              <a:ext cx="36" cy="46"/>
            </a:xfrm>
            <a:custGeom>
              <a:avLst/>
              <a:gdLst>
                <a:gd name="T0" fmla="*/ 11 w 62"/>
                <a:gd name="T1" fmla="*/ 1 h 78"/>
                <a:gd name="T2" fmla="*/ 8 w 62"/>
                <a:gd name="T3" fmla="*/ 6 h 78"/>
                <a:gd name="T4" fmla="*/ 3 w 62"/>
                <a:gd name="T5" fmla="*/ 11 h 78"/>
                <a:gd name="T6" fmla="*/ 2 w 62"/>
                <a:gd name="T7" fmla="*/ 14 h 78"/>
                <a:gd name="T8" fmla="*/ 1 w 62"/>
                <a:gd name="T9" fmla="*/ 16 h 78"/>
                <a:gd name="T10" fmla="*/ 2 w 62"/>
                <a:gd name="T11" fmla="*/ 16 h 78"/>
                <a:gd name="T12" fmla="*/ 4 w 62"/>
                <a:gd name="T13" fmla="*/ 15 h 78"/>
                <a:gd name="T14" fmla="*/ 8 w 62"/>
                <a:gd name="T15" fmla="*/ 14 h 78"/>
                <a:gd name="T16" fmla="*/ 8 w 62"/>
                <a:gd name="T17" fmla="*/ 12 h 78"/>
                <a:gd name="T18" fmla="*/ 9 w 62"/>
                <a:gd name="T19" fmla="*/ 10 h 78"/>
                <a:gd name="T20" fmla="*/ 10 w 62"/>
                <a:gd name="T21" fmla="*/ 7 h 78"/>
                <a:gd name="T22" fmla="*/ 12 w 62"/>
                <a:gd name="T23" fmla="*/ 3 h 78"/>
                <a:gd name="T24" fmla="*/ 12 w 62"/>
                <a:gd name="T25" fmla="*/ 1 h 78"/>
                <a:gd name="T26" fmla="*/ 11 w 62"/>
                <a:gd name="T27" fmla="*/ 1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78">
                  <a:moveTo>
                    <a:pt x="56" y="4"/>
                  </a:moveTo>
                  <a:cubicBezTo>
                    <a:pt x="54" y="15"/>
                    <a:pt x="48" y="22"/>
                    <a:pt x="39" y="30"/>
                  </a:cubicBezTo>
                  <a:cubicBezTo>
                    <a:pt x="31" y="37"/>
                    <a:pt x="24" y="46"/>
                    <a:pt x="18" y="54"/>
                  </a:cubicBezTo>
                  <a:cubicBezTo>
                    <a:pt x="14" y="59"/>
                    <a:pt x="11" y="63"/>
                    <a:pt x="8" y="67"/>
                  </a:cubicBezTo>
                  <a:cubicBezTo>
                    <a:pt x="6" y="69"/>
                    <a:pt x="0" y="74"/>
                    <a:pt x="1" y="76"/>
                  </a:cubicBezTo>
                  <a:cubicBezTo>
                    <a:pt x="3" y="78"/>
                    <a:pt x="8" y="76"/>
                    <a:pt x="9" y="76"/>
                  </a:cubicBezTo>
                  <a:cubicBezTo>
                    <a:pt x="13" y="74"/>
                    <a:pt x="17" y="73"/>
                    <a:pt x="21" y="74"/>
                  </a:cubicBezTo>
                  <a:cubicBezTo>
                    <a:pt x="28" y="74"/>
                    <a:pt x="35" y="74"/>
                    <a:pt x="39" y="67"/>
                  </a:cubicBezTo>
                  <a:cubicBezTo>
                    <a:pt x="40" y="64"/>
                    <a:pt x="40" y="61"/>
                    <a:pt x="41" y="58"/>
                  </a:cubicBezTo>
                  <a:cubicBezTo>
                    <a:pt x="43" y="55"/>
                    <a:pt x="44" y="52"/>
                    <a:pt x="45" y="49"/>
                  </a:cubicBezTo>
                  <a:cubicBezTo>
                    <a:pt x="47" y="44"/>
                    <a:pt x="49" y="39"/>
                    <a:pt x="51" y="35"/>
                  </a:cubicBezTo>
                  <a:cubicBezTo>
                    <a:pt x="55" y="28"/>
                    <a:pt x="57" y="21"/>
                    <a:pt x="59" y="14"/>
                  </a:cubicBezTo>
                  <a:cubicBezTo>
                    <a:pt x="60" y="11"/>
                    <a:pt x="62" y="5"/>
                    <a:pt x="61" y="3"/>
                  </a:cubicBezTo>
                  <a:cubicBezTo>
                    <a:pt x="60" y="0"/>
                    <a:pt x="55" y="2"/>
                    <a:pt x="5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8" name="Freeform 1448">
              <a:extLst>
                <a:ext uri="{FF2B5EF4-FFF2-40B4-BE49-F238E27FC236}">
                  <a16:creationId xmlns:a16="http://schemas.microsoft.com/office/drawing/2014/main" id="{2DAF6F9A-E657-4072-9E58-6126E7EA5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4001"/>
              <a:ext cx="7" cy="4"/>
            </a:xfrm>
            <a:custGeom>
              <a:avLst/>
              <a:gdLst>
                <a:gd name="T0" fmla="*/ 2 w 12"/>
                <a:gd name="T1" fmla="*/ 1 h 7"/>
                <a:gd name="T2" fmla="*/ 1 w 12"/>
                <a:gd name="T3" fmla="*/ 1 h 7"/>
                <a:gd name="T4" fmla="*/ 0 w 12"/>
                <a:gd name="T5" fmla="*/ 1 h 7"/>
                <a:gd name="T6" fmla="*/ 1 w 12"/>
                <a:gd name="T7" fmla="*/ 0 h 7"/>
                <a:gd name="T8" fmla="*/ 2 w 12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11" y="6"/>
                    <a:pt x="9" y="7"/>
                    <a:pt x="5" y="6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0"/>
                    <a:pt x="3" y="0"/>
                    <a:pt x="6" y="0"/>
                  </a:cubicBezTo>
                  <a:cubicBezTo>
                    <a:pt x="10" y="1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9" name="Freeform 1449">
              <a:extLst>
                <a:ext uri="{FF2B5EF4-FFF2-40B4-BE49-F238E27FC236}">
                  <a16:creationId xmlns:a16="http://schemas.microsoft.com/office/drawing/2014/main" id="{CC7226B3-CD02-4B7A-AC8A-9123BC929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4006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1 w 11"/>
                <a:gd name="T5" fmla="*/ 1 h 5"/>
                <a:gd name="T6" fmla="*/ 2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5"/>
                    <a:pt x="8" y="5"/>
                    <a:pt x="5" y="5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0"/>
                    <a:pt x="3" y="0"/>
                    <a:pt x="6" y="0"/>
                  </a:cubicBezTo>
                  <a:cubicBezTo>
                    <a:pt x="9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0" name="Freeform 1450">
              <a:extLst>
                <a:ext uri="{FF2B5EF4-FFF2-40B4-BE49-F238E27FC236}">
                  <a16:creationId xmlns:a16="http://schemas.microsoft.com/office/drawing/2014/main" id="{31EDDF93-F7D3-4957-9E71-4B39B7839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4012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1 w 11"/>
                <a:gd name="T5" fmla="*/ 1 h 6"/>
                <a:gd name="T6" fmla="*/ 2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4"/>
                  </a:moveTo>
                  <a:cubicBezTo>
                    <a:pt x="11" y="5"/>
                    <a:pt x="8" y="6"/>
                    <a:pt x="6" y="5"/>
                  </a:cubicBezTo>
                  <a:cubicBezTo>
                    <a:pt x="3" y="5"/>
                    <a:pt x="0" y="4"/>
                    <a:pt x="1" y="2"/>
                  </a:cubicBezTo>
                  <a:cubicBezTo>
                    <a:pt x="1" y="1"/>
                    <a:pt x="3" y="0"/>
                    <a:pt x="6" y="1"/>
                  </a:cubicBezTo>
                  <a:cubicBezTo>
                    <a:pt x="9" y="1"/>
                    <a:pt x="11" y="3"/>
                    <a:pt x="1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1" name="Freeform 1451">
              <a:extLst>
                <a:ext uri="{FF2B5EF4-FFF2-40B4-BE49-F238E27FC236}">
                  <a16:creationId xmlns:a16="http://schemas.microsoft.com/office/drawing/2014/main" id="{AFA92A58-38BC-4A9F-8006-E103AA98A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4012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9" y="4"/>
                    <a:pt x="7" y="5"/>
                    <a:pt x="5" y="4"/>
                  </a:cubicBezTo>
                  <a:cubicBezTo>
                    <a:pt x="2" y="4"/>
                    <a:pt x="0" y="2"/>
                    <a:pt x="0" y="1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8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2" name="Freeform 1452">
              <a:extLst>
                <a:ext uri="{FF2B5EF4-FFF2-40B4-BE49-F238E27FC236}">
                  <a16:creationId xmlns:a16="http://schemas.microsoft.com/office/drawing/2014/main" id="{F51A5FAB-7AB2-4FF0-8D16-A08534E86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4001"/>
              <a:ext cx="9" cy="5"/>
            </a:xfrm>
            <a:custGeom>
              <a:avLst/>
              <a:gdLst>
                <a:gd name="T0" fmla="*/ 3 w 15"/>
                <a:gd name="T1" fmla="*/ 1 h 9"/>
                <a:gd name="T2" fmla="*/ 1 w 15"/>
                <a:gd name="T3" fmla="*/ 1 h 9"/>
                <a:gd name="T4" fmla="*/ 0 w 15"/>
                <a:gd name="T5" fmla="*/ 1 h 9"/>
                <a:gd name="T6" fmla="*/ 2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6"/>
                  </a:moveTo>
                  <a:cubicBezTo>
                    <a:pt x="14" y="8"/>
                    <a:pt x="11" y="9"/>
                    <a:pt x="7" y="8"/>
                  </a:cubicBezTo>
                  <a:cubicBezTo>
                    <a:pt x="3" y="8"/>
                    <a:pt x="0" y="5"/>
                    <a:pt x="0" y="3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2" y="2"/>
                    <a:pt x="15" y="4"/>
                    <a:pt x="15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3" name="Freeform 1453">
              <a:extLst>
                <a:ext uri="{FF2B5EF4-FFF2-40B4-BE49-F238E27FC236}">
                  <a16:creationId xmlns:a16="http://schemas.microsoft.com/office/drawing/2014/main" id="{19826A3C-492F-488F-9373-9889EE78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4007"/>
              <a:ext cx="9" cy="5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2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4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2" y="2"/>
                    <a:pt x="15" y="4"/>
                    <a:pt x="14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4" name="Freeform 1454">
              <a:extLst>
                <a:ext uri="{FF2B5EF4-FFF2-40B4-BE49-F238E27FC236}">
                  <a16:creationId xmlns:a16="http://schemas.microsoft.com/office/drawing/2014/main" id="{C38ECC2A-BF50-452E-9FE4-D97E107E7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4002"/>
              <a:ext cx="9" cy="5"/>
            </a:xfrm>
            <a:custGeom>
              <a:avLst/>
              <a:gdLst>
                <a:gd name="T0" fmla="*/ 3 w 16"/>
                <a:gd name="T1" fmla="*/ 1 h 9"/>
                <a:gd name="T2" fmla="*/ 1 w 16"/>
                <a:gd name="T3" fmla="*/ 1 h 9"/>
                <a:gd name="T4" fmla="*/ 0 w 16"/>
                <a:gd name="T5" fmla="*/ 1 h 9"/>
                <a:gd name="T6" fmla="*/ 2 w 16"/>
                <a:gd name="T7" fmla="*/ 1 h 9"/>
                <a:gd name="T8" fmla="*/ 3 w 16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8"/>
                    <a:pt x="12" y="9"/>
                    <a:pt x="7" y="8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4" y="0"/>
                    <a:pt x="9" y="1"/>
                  </a:cubicBezTo>
                  <a:cubicBezTo>
                    <a:pt x="13" y="2"/>
                    <a:pt x="16" y="4"/>
                    <a:pt x="16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5" name="Freeform 1455">
              <a:extLst>
                <a:ext uri="{FF2B5EF4-FFF2-40B4-BE49-F238E27FC236}">
                  <a16:creationId xmlns:a16="http://schemas.microsoft.com/office/drawing/2014/main" id="{4A48E92F-896F-4BEB-9122-0120B5E0C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4006"/>
              <a:ext cx="8" cy="4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5" y="7"/>
                    <a:pt x="11" y="8"/>
                    <a:pt x="7" y="7"/>
                  </a:cubicBezTo>
                  <a:cubicBezTo>
                    <a:pt x="3" y="6"/>
                    <a:pt x="0" y="4"/>
                    <a:pt x="0" y="3"/>
                  </a:cubicBezTo>
                  <a:cubicBezTo>
                    <a:pt x="1" y="1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6" name="Freeform 1456">
              <a:extLst>
                <a:ext uri="{FF2B5EF4-FFF2-40B4-BE49-F238E27FC236}">
                  <a16:creationId xmlns:a16="http://schemas.microsoft.com/office/drawing/2014/main" id="{F2A331C9-3D28-4C00-946D-E63363F4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3958"/>
              <a:ext cx="27" cy="32"/>
            </a:xfrm>
            <a:custGeom>
              <a:avLst/>
              <a:gdLst>
                <a:gd name="T0" fmla="*/ 10 w 45"/>
                <a:gd name="T1" fmla="*/ 0 h 54"/>
                <a:gd name="T2" fmla="*/ 0 w 45"/>
                <a:gd name="T3" fmla="*/ 11 h 54"/>
                <a:gd name="T4" fmla="*/ 10 w 45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4">
                  <a:moveTo>
                    <a:pt x="45" y="0"/>
                  </a:moveTo>
                  <a:cubicBezTo>
                    <a:pt x="45" y="0"/>
                    <a:pt x="10" y="31"/>
                    <a:pt x="0" y="54"/>
                  </a:cubicBezTo>
                  <a:cubicBezTo>
                    <a:pt x="0" y="54"/>
                    <a:pt x="22" y="25"/>
                    <a:pt x="4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7" name="Freeform 1457">
              <a:extLst>
                <a:ext uri="{FF2B5EF4-FFF2-40B4-BE49-F238E27FC236}">
                  <a16:creationId xmlns:a16="http://schemas.microsoft.com/office/drawing/2014/main" id="{1253103D-A61D-4E97-80D7-36A91427F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3944"/>
              <a:ext cx="63" cy="84"/>
            </a:xfrm>
            <a:custGeom>
              <a:avLst/>
              <a:gdLst>
                <a:gd name="T0" fmla="*/ 1 w 109"/>
                <a:gd name="T1" fmla="*/ 1 h 143"/>
                <a:gd name="T2" fmla="*/ 3 w 109"/>
                <a:gd name="T3" fmla="*/ 8 h 143"/>
                <a:gd name="T4" fmla="*/ 0 w 109"/>
                <a:gd name="T5" fmla="*/ 26 h 143"/>
                <a:gd name="T6" fmla="*/ 5 w 109"/>
                <a:gd name="T7" fmla="*/ 28 h 143"/>
                <a:gd name="T8" fmla="*/ 18 w 109"/>
                <a:gd name="T9" fmla="*/ 23 h 143"/>
                <a:gd name="T10" fmla="*/ 20 w 109"/>
                <a:gd name="T11" fmla="*/ 18 h 143"/>
                <a:gd name="T12" fmla="*/ 6 w 109"/>
                <a:gd name="T13" fmla="*/ 6 h 143"/>
                <a:gd name="T14" fmla="*/ 3 w 109"/>
                <a:gd name="T15" fmla="*/ 0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43">
                  <a:moveTo>
                    <a:pt x="6" y="1"/>
                  </a:moveTo>
                  <a:cubicBezTo>
                    <a:pt x="10" y="20"/>
                    <a:pt x="14" y="32"/>
                    <a:pt x="15" y="39"/>
                  </a:cubicBezTo>
                  <a:cubicBezTo>
                    <a:pt x="7" y="57"/>
                    <a:pt x="0" y="129"/>
                    <a:pt x="0" y="129"/>
                  </a:cubicBezTo>
                  <a:cubicBezTo>
                    <a:pt x="3" y="139"/>
                    <a:pt x="13" y="143"/>
                    <a:pt x="22" y="140"/>
                  </a:cubicBezTo>
                  <a:cubicBezTo>
                    <a:pt x="95" y="114"/>
                    <a:pt x="95" y="114"/>
                    <a:pt x="95" y="114"/>
                  </a:cubicBezTo>
                  <a:cubicBezTo>
                    <a:pt x="104" y="110"/>
                    <a:pt x="109" y="100"/>
                    <a:pt x="106" y="91"/>
                  </a:cubicBezTo>
                  <a:cubicBezTo>
                    <a:pt x="106" y="91"/>
                    <a:pt x="49" y="41"/>
                    <a:pt x="31" y="33"/>
                  </a:cubicBezTo>
                  <a:cubicBezTo>
                    <a:pt x="29" y="31"/>
                    <a:pt x="24" y="31"/>
                    <a:pt x="13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8" name="Freeform 1458">
              <a:extLst>
                <a:ext uri="{FF2B5EF4-FFF2-40B4-BE49-F238E27FC236}">
                  <a16:creationId xmlns:a16="http://schemas.microsoft.com/office/drawing/2014/main" id="{6A270C3D-0E7E-4217-ADC3-CA6786511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3967"/>
              <a:ext cx="2" cy="1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0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9" name="Freeform 1459">
              <a:extLst>
                <a:ext uri="{FF2B5EF4-FFF2-40B4-BE49-F238E27FC236}">
                  <a16:creationId xmlns:a16="http://schemas.microsoft.com/office/drawing/2014/main" id="{04547FF1-CD0E-448D-B4D2-C0BE2383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3968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0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0" name="Freeform 1460">
              <a:extLst>
                <a:ext uri="{FF2B5EF4-FFF2-40B4-BE49-F238E27FC236}">
                  <a16:creationId xmlns:a16="http://schemas.microsoft.com/office/drawing/2014/main" id="{179D88A3-AC26-4223-B875-F5DCCCCEE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3965"/>
              <a:ext cx="8" cy="17"/>
            </a:xfrm>
            <a:custGeom>
              <a:avLst/>
              <a:gdLst>
                <a:gd name="T0" fmla="*/ 0 w 15"/>
                <a:gd name="T1" fmla="*/ 1 h 29"/>
                <a:gd name="T2" fmla="*/ 2 w 15"/>
                <a:gd name="T3" fmla="*/ 6 h 29"/>
                <a:gd name="T4" fmla="*/ 0 w 15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0" y="3"/>
                  </a:moveTo>
                  <a:cubicBezTo>
                    <a:pt x="0" y="3"/>
                    <a:pt x="7" y="3"/>
                    <a:pt x="15" y="29"/>
                  </a:cubicBezTo>
                  <a:cubicBezTo>
                    <a:pt x="15" y="29"/>
                    <a:pt x="9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1" name="Freeform 1461">
              <a:extLst>
                <a:ext uri="{FF2B5EF4-FFF2-40B4-BE49-F238E27FC236}">
                  <a16:creationId xmlns:a16="http://schemas.microsoft.com/office/drawing/2014/main" id="{42512D29-7BE9-4AD6-9000-2ADBF6066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998"/>
              <a:ext cx="62" cy="31"/>
            </a:xfrm>
            <a:custGeom>
              <a:avLst/>
              <a:gdLst>
                <a:gd name="T0" fmla="*/ 21 w 105"/>
                <a:gd name="T1" fmla="*/ 1 h 52"/>
                <a:gd name="T2" fmla="*/ 11 w 105"/>
                <a:gd name="T3" fmla="*/ 7 h 52"/>
                <a:gd name="T4" fmla="*/ 1 w 105"/>
                <a:gd name="T5" fmla="*/ 9 h 52"/>
                <a:gd name="T6" fmla="*/ 10 w 105"/>
                <a:gd name="T7" fmla="*/ 3 h 52"/>
                <a:gd name="T8" fmla="*/ 21 w 105"/>
                <a:gd name="T9" fmla="*/ 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52">
                  <a:moveTo>
                    <a:pt x="101" y="5"/>
                  </a:moveTo>
                  <a:cubicBezTo>
                    <a:pt x="105" y="19"/>
                    <a:pt x="82" y="23"/>
                    <a:pt x="55" y="33"/>
                  </a:cubicBezTo>
                  <a:cubicBezTo>
                    <a:pt x="28" y="43"/>
                    <a:pt x="6" y="52"/>
                    <a:pt x="2" y="42"/>
                  </a:cubicBezTo>
                  <a:cubicBezTo>
                    <a:pt x="0" y="37"/>
                    <a:pt x="21" y="24"/>
                    <a:pt x="48" y="14"/>
                  </a:cubicBezTo>
                  <a:cubicBezTo>
                    <a:pt x="75" y="4"/>
                    <a:pt x="99" y="0"/>
                    <a:pt x="101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2" name="Freeform 1462">
              <a:extLst>
                <a:ext uri="{FF2B5EF4-FFF2-40B4-BE49-F238E27FC236}">
                  <a16:creationId xmlns:a16="http://schemas.microsoft.com/office/drawing/2014/main" id="{4040208E-CAE6-4B1A-B770-9BE7E5403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4000"/>
              <a:ext cx="43" cy="22"/>
            </a:xfrm>
            <a:custGeom>
              <a:avLst/>
              <a:gdLst>
                <a:gd name="T0" fmla="*/ 0 w 73"/>
                <a:gd name="T1" fmla="*/ 7 h 37"/>
                <a:gd name="T2" fmla="*/ 15 w 73"/>
                <a:gd name="T3" fmla="*/ 0 h 37"/>
                <a:gd name="T4" fmla="*/ 1 w 73"/>
                <a:gd name="T5" fmla="*/ 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7">
                  <a:moveTo>
                    <a:pt x="0" y="34"/>
                  </a:moveTo>
                  <a:cubicBezTo>
                    <a:pt x="6" y="8"/>
                    <a:pt x="73" y="0"/>
                    <a:pt x="73" y="0"/>
                  </a:cubicBezTo>
                  <a:cubicBezTo>
                    <a:pt x="0" y="23"/>
                    <a:pt x="2" y="37"/>
                    <a:pt x="2" y="37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3" name="Freeform 1463">
              <a:extLst>
                <a:ext uri="{FF2B5EF4-FFF2-40B4-BE49-F238E27FC236}">
                  <a16:creationId xmlns:a16="http://schemas.microsoft.com/office/drawing/2014/main" id="{EB4DA0CE-D215-4EEB-9638-A45345678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4004"/>
              <a:ext cx="28" cy="16"/>
            </a:xfrm>
            <a:custGeom>
              <a:avLst/>
              <a:gdLst>
                <a:gd name="T0" fmla="*/ 0 w 48"/>
                <a:gd name="T1" fmla="*/ 5 h 28"/>
                <a:gd name="T2" fmla="*/ 9 w 48"/>
                <a:gd name="T3" fmla="*/ 0 h 28"/>
                <a:gd name="T4" fmla="*/ 0 w 48"/>
                <a:gd name="T5" fmla="*/ 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8">
                  <a:moveTo>
                    <a:pt x="0" y="28"/>
                  </a:moveTo>
                  <a:cubicBezTo>
                    <a:pt x="0" y="28"/>
                    <a:pt x="9" y="10"/>
                    <a:pt x="48" y="0"/>
                  </a:cubicBezTo>
                  <a:cubicBezTo>
                    <a:pt x="48" y="0"/>
                    <a:pt x="5" y="9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4" name="Freeform 1464">
              <a:extLst>
                <a:ext uri="{FF2B5EF4-FFF2-40B4-BE49-F238E27FC236}">
                  <a16:creationId xmlns:a16="http://schemas.microsoft.com/office/drawing/2014/main" id="{094DC219-2A63-412D-A8B3-611B703DA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957"/>
              <a:ext cx="17" cy="57"/>
            </a:xfrm>
            <a:custGeom>
              <a:avLst/>
              <a:gdLst>
                <a:gd name="T0" fmla="*/ 2 w 29"/>
                <a:gd name="T1" fmla="*/ 1 h 97"/>
                <a:gd name="T2" fmla="*/ 2 w 29"/>
                <a:gd name="T3" fmla="*/ 7 h 97"/>
                <a:gd name="T4" fmla="*/ 1 w 29"/>
                <a:gd name="T5" fmla="*/ 14 h 97"/>
                <a:gd name="T6" fmla="*/ 1 w 29"/>
                <a:gd name="T7" fmla="*/ 17 h 97"/>
                <a:gd name="T8" fmla="*/ 1 w 29"/>
                <a:gd name="T9" fmla="*/ 19 h 97"/>
                <a:gd name="T10" fmla="*/ 2 w 29"/>
                <a:gd name="T11" fmla="*/ 18 h 97"/>
                <a:gd name="T12" fmla="*/ 4 w 29"/>
                <a:gd name="T13" fmla="*/ 17 h 97"/>
                <a:gd name="T14" fmla="*/ 6 w 29"/>
                <a:gd name="T15" fmla="*/ 14 h 97"/>
                <a:gd name="T16" fmla="*/ 5 w 29"/>
                <a:gd name="T17" fmla="*/ 12 h 97"/>
                <a:gd name="T18" fmla="*/ 5 w 29"/>
                <a:gd name="T19" fmla="*/ 11 h 97"/>
                <a:gd name="T20" fmla="*/ 5 w 29"/>
                <a:gd name="T21" fmla="*/ 7 h 97"/>
                <a:gd name="T22" fmla="*/ 4 w 29"/>
                <a:gd name="T23" fmla="*/ 3 h 97"/>
                <a:gd name="T24" fmla="*/ 4 w 29"/>
                <a:gd name="T25" fmla="*/ 1 h 97"/>
                <a:gd name="T26" fmla="*/ 2 w 29"/>
                <a:gd name="T27" fmla="*/ 1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97">
                  <a:moveTo>
                    <a:pt x="12" y="6"/>
                  </a:moveTo>
                  <a:cubicBezTo>
                    <a:pt x="16" y="16"/>
                    <a:pt x="15" y="26"/>
                    <a:pt x="11" y="36"/>
                  </a:cubicBezTo>
                  <a:cubicBezTo>
                    <a:pt x="8" y="47"/>
                    <a:pt x="6" y="57"/>
                    <a:pt x="5" y="68"/>
                  </a:cubicBezTo>
                  <a:cubicBezTo>
                    <a:pt x="4" y="74"/>
                    <a:pt x="3" y="79"/>
                    <a:pt x="2" y="85"/>
                  </a:cubicBezTo>
                  <a:cubicBezTo>
                    <a:pt x="2" y="87"/>
                    <a:pt x="0" y="95"/>
                    <a:pt x="2" y="96"/>
                  </a:cubicBezTo>
                  <a:cubicBezTo>
                    <a:pt x="4" y="97"/>
                    <a:pt x="7" y="92"/>
                    <a:pt x="8" y="91"/>
                  </a:cubicBezTo>
                  <a:cubicBezTo>
                    <a:pt x="11" y="88"/>
                    <a:pt x="13" y="85"/>
                    <a:pt x="17" y="84"/>
                  </a:cubicBezTo>
                  <a:cubicBezTo>
                    <a:pt x="24" y="81"/>
                    <a:pt x="29" y="77"/>
                    <a:pt x="29" y="69"/>
                  </a:cubicBezTo>
                  <a:cubicBezTo>
                    <a:pt x="29" y="66"/>
                    <a:pt x="27" y="63"/>
                    <a:pt x="27" y="60"/>
                  </a:cubicBezTo>
                  <a:cubicBezTo>
                    <a:pt x="27" y="57"/>
                    <a:pt x="26" y="54"/>
                    <a:pt x="26" y="51"/>
                  </a:cubicBezTo>
                  <a:cubicBezTo>
                    <a:pt x="25" y="45"/>
                    <a:pt x="24" y="40"/>
                    <a:pt x="24" y="35"/>
                  </a:cubicBezTo>
                  <a:cubicBezTo>
                    <a:pt x="24" y="27"/>
                    <a:pt x="22" y="20"/>
                    <a:pt x="20" y="13"/>
                  </a:cubicBezTo>
                  <a:cubicBezTo>
                    <a:pt x="20" y="10"/>
                    <a:pt x="19" y="4"/>
                    <a:pt x="17" y="2"/>
                  </a:cubicBezTo>
                  <a:cubicBezTo>
                    <a:pt x="15" y="0"/>
                    <a:pt x="10" y="4"/>
                    <a:pt x="12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5" name="Freeform 1465">
              <a:extLst>
                <a:ext uri="{FF2B5EF4-FFF2-40B4-BE49-F238E27FC236}">
                  <a16:creationId xmlns:a16="http://schemas.microsoft.com/office/drawing/2014/main" id="{ED44381E-7C6C-49FC-954A-4E8AF5A44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4017"/>
              <a:ext cx="7" cy="5"/>
            </a:xfrm>
            <a:custGeom>
              <a:avLst/>
              <a:gdLst>
                <a:gd name="T0" fmla="*/ 2 w 12"/>
                <a:gd name="T1" fmla="*/ 1 h 8"/>
                <a:gd name="T2" fmla="*/ 1 w 12"/>
                <a:gd name="T3" fmla="*/ 2 h 8"/>
                <a:gd name="T4" fmla="*/ 1 w 12"/>
                <a:gd name="T5" fmla="*/ 2 h 8"/>
                <a:gd name="T6" fmla="*/ 1 w 12"/>
                <a:gd name="T7" fmla="*/ 1 h 8"/>
                <a:gd name="T8" fmla="*/ 2 w 12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">
                  <a:moveTo>
                    <a:pt x="12" y="2"/>
                  </a:moveTo>
                  <a:cubicBezTo>
                    <a:pt x="12" y="3"/>
                    <a:pt x="10" y="6"/>
                    <a:pt x="7" y="7"/>
                  </a:cubicBezTo>
                  <a:cubicBezTo>
                    <a:pt x="4" y="8"/>
                    <a:pt x="1" y="7"/>
                    <a:pt x="1" y="6"/>
                  </a:cubicBezTo>
                  <a:cubicBezTo>
                    <a:pt x="0" y="4"/>
                    <a:pt x="2" y="2"/>
                    <a:pt x="5" y="1"/>
                  </a:cubicBezTo>
                  <a:cubicBezTo>
                    <a:pt x="8" y="0"/>
                    <a:pt x="11" y="0"/>
                    <a:pt x="12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6" name="Freeform 1466">
              <a:extLst>
                <a:ext uri="{FF2B5EF4-FFF2-40B4-BE49-F238E27FC236}">
                  <a16:creationId xmlns:a16="http://schemas.microsoft.com/office/drawing/2014/main" id="{DB57A023-63D3-4FBC-9523-C544E50C2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4017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1 w 11"/>
                <a:gd name="T5" fmla="*/ 1 h 6"/>
                <a:gd name="T6" fmla="*/ 1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1"/>
                  </a:moveTo>
                  <a:cubicBezTo>
                    <a:pt x="11" y="3"/>
                    <a:pt x="9" y="4"/>
                    <a:pt x="6" y="5"/>
                  </a:cubicBezTo>
                  <a:cubicBezTo>
                    <a:pt x="4" y="6"/>
                    <a:pt x="1" y="6"/>
                    <a:pt x="1" y="5"/>
                  </a:cubicBezTo>
                  <a:cubicBezTo>
                    <a:pt x="0" y="4"/>
                    <a:pt x="2" y="2"/>
                    <a:pt x="5" y="1"/>
                  </a:cubicBezTo>
                  <a:cubicBezTo>
                    <a:pt x="8" y="0"/>
                    <a:pt x="10" y="0"/>
                    <a:pt x="1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7" name="Freeform 1467">
              <a:extLst>
                <a:ext uri="{FF2B5EF4-FFF2-40B4-BE49-F238E27FC236}">
                  <a16:creationId xmlns:a16="http://schemas.microsoft.com/office/drawing/2014/main" id="{6B40FD72-EAC3-4565-A3CF-7E2473D29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005"/>
              <a:ext cx="6" cy="4"/>
            </a:xfrm>
            <a:custGeom>
              <a:avLst/>
              <a:gdLst>
                <a:gd name="T0" fmla="*/ 2 w 10"/>
                <a:gd name="T1" fmla="*/ 1 h 7"/>
                <a:gd name="T2" fmla="*/ 1 w 10"/>
                <a:gd name="T3" fmla="*/ 1 h 7"/>
                <a:gd name="T4" fmla="*/ 0 w 10"/>
                <a:gd name="T5" fmla="*/ 1 h 7"/>
                <a:gd name="T6" fmla="*/ 1 w 10"/>
                <a:gd name="T7" fmla="*/ 1 h 7"/>
                <a:gd name="T8" fmla="*/ 2 w 1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cubicBezTo>
                    <a:pt x="10" y="3"/>
                    <a:pt x="9" y="5"/>
                    <a:pt x="6" y="6"/>
                  </a:cubicBezTo>
                  <a:cubicBezTo>
                    <a:pt x="3" y="7"/>
                    <a:pt x="1" y="6"/>
                    <a:pt x="0" y="5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0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8" name="Freeform 1468">
              <a:extLst>
                <a:ext uri="{FF2B5EF4-FFF2-40B4-BE49-F238E27FC236}">
                  <a16:creationId xmlns:a16="http://schemas.microsoft.com/office/drawing/2014/main" id="{7D37E8BD-7607-4209-ACE0-E431B0208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4009"/>
              <a:ext cx="6" cy="3"/>
            </a:xfrm>
            <a:custGeom>
              <a:avLst/>
              <a:gdLst>
                <a:gd name="T0" fmla="*/ 2 w 10"/>
                <a:gd name="T1" fmla="*/ 1 h 6"/>
                <a:gd name="T2" fmla="*/ 1 w 10"/>
                <a:gd name="T3" fmla="*/ 1 h 6"/>
                <a:gd name="T4" fmla="*/ 0 w 10"/>
                <a:gd name="T5" fmla="*/ 1 h 6"/>
                <a:gd name="T6" fmla="*/ 1 w 10"/>
                <a:gd name="T7" fmla="*/ 1 h 6"/>
                <a:gd name="T8" fmla="*/ 2 w 10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10" y="2"/>
                    <a:pt x="8" y="4"/>
                    <a:pt x="6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2" y="2"/>
                    <a:pt x="4" y="1"/>
                  </a:cubicBezTo>
                  <a:cubicBezTo>
                    <a:pt x="7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9" name="Freeform 1469">
              <a:extLst>
                <a:ext uri="{FF2B5EF4-FFF2-40B4-BE49-F238E27FC236}">
                  <a16:creationId xmlns:a16="http://schemas.microsoft.com/office/drawing/2014/main" id="{D59026B2-F9A8-4F3B-A2C7-ED3B2728F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4011"/>
              <a:ext cx="8" cy="5"/>
            </a:xfrm>
            <a:custGeom>
              <a:avLst/>
              <a:gdLst>
                <a:gd name="T0" fmla="*/ 2 w 15"/>
                <a:gd name="T1" fmla="*/ 1 h 9"/>
                <a:gd name="T2" fmla="*/ 2 w 15"/>
                <a:gd name="T3" fmla="*/ 1 h 9"/>
                <a:gd name="T4" fmla="*/ 1 w 15"/>
                <a:gd name="T5" fmla="*/ 1 h 9"/>
                <a:gd name="T6" fmla="*/ 1 w 15"/>
                <a:gd name="T7" fmla="*/ 1 h 9"/>
                <a:gd name="T8" fmla="*/ 2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2"/>
                  </a:moveTo>
                  <a:cubicBezTo>
                    <a:pt x="15" y="4"/>
                    <a:pt x="13" y="7"/>
                    <a:pt x="9" y="8"/>
                  </a:cubicBezTo>
                  <a:cubicBezTo>
                    <a:pt x="5" y="9"/>
                    <a:pt x="1" y="9"/>
                    <a:pt x="1" y="7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0" name="Freeform 1470">
              <a:extLst>
                <a:ext uri="{FF2B5EF4-FFF2-40B4-BE49-F238E27FC236}">
                  <a16:creationId xmlns:a16="http://schemas.microsoft.com/office/drawing/2014/main" id="{E489A72D-8F9E-4A2F-BB00-46CF31F02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4011"/>
              <a:ext cx="9" cy="5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1 h 9"/>
                <a:gd name="T4" fmla="*/ 0 w 15"/>
                <a:gd name="T5" fmla="*/ 1 h 9"/>
                <a:gd name="T6" fmla="*/ 1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2"/>
                  </a:moveTo>
                  <a:cubicBezTo>
                    <a:pt x="15" y="4"/>
                    <a:pt x="12" y="6"/>
                    <a:pt x="8" y="8"/>
                  </a:cubicBezTo>
                  <a:cubicBezTo>
                    <a:pt x="5" y="9"/>
                    <a:pt x="1" y="9"/>
                    <a:pt x="0" y="7"/>
                  </a:cubicBezTo>
                  <a:cubicBezTo>
                    <a:pt x="0" y="6"/>
                    <a:pt x="2" y="3"/>
                    <a:pt x="6" y="2"/>
                  </a:cubicBezTo>
                  <a:cubicBezTo>
                    <a:pt x="10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1" name="Freeform 1471">
              <a:extLst>
                <a:ext uri="{FF2B5EF4-FFF2-40B4-BE49-F238E27FC236}">
                  <a16:creationId xmlns:a16="http://schemas.microsoft.com/office/drawing/2014/main" id="{FA1A1524-2224-4F95-B07B-76C1EADF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4005"/>
              <a:ext cx="10" cy="6"/>
            </a:xfrm>
            <a:custGeom>
              <a:avLst/>
              <a:gdLst>
                <a:gd name="T0" fmla="*/ 3 w 17"/>
                <a:gd name="T1" fmla="*/ 1 h 10"/>
                <a:gd name="T2" fmla="*/ 2 w 17"/>
                <a:gd name="T3" fmla="*/ 2 h 10"/>
                <a:gd name="T4" fmla="*/ 1 w 17"/>
                <a:gd name="T5" fmla="*/ 2 h 10"/>
                <a:gd name="T6" fmla="*/ 1 w 17"/>
                <a:gd name="T7" fmla="*/ 1 h 10"/>
                <a:gd name="T8" fmla="*/ 3 w 17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7" y="4"/>
                    <a:pt x="14" y="7"/>
                    <a:pt x="10" y="9"/>
                  </a:cubicBezTo>
                  <a:cubicBezTo>
                    <a:pt x="5" y="10"/>
                    <a:pt x="1" y="10"/>
                    <a:pt x="1" y="8"/>
                  </a:cubicBezTo>
                  <a:cubicBezTo>
                    <a:pt x="0" y="6"/>
                    <a:pt x="3" y="4"/>
                    <a:pt x="7" y="2"/>
                  </a:cubicBezTo>
                  <a:cubicBezTo>
                    <a:pt x="11" y="0"/>
                    <a:pt x="15" y="1"/>
                    <a:pt x="16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2" name="Freeform 1472">
              <a:extLst>
                <a:ext uri="{FF2B5EF4-FFF2-40B4-BE49-F238E27FC236}">
                  <a16:creationId xmlns:a16="http://schemas.microsoft.com/office/drawing/2014/main" id="{E0770146-0679-4DE4-B08A-2DE06F790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4003"/>
              <a:ext cx="9" cy="6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2 h 9"/>
                <a:gd name="T4" fmla="*/ 1 w 15"/>
                <a:gd name="T5" fmla="*/ 2 h 9"/>
                <a:gd name="T6" fmla="*/ 1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2"/>
                  </a:moveTo>
                  <a:cubicBezTo>
                    <a:pt x="15" y="3"/>
                    <a:pt x="12" y="6"/>
                    <a:pt x="9" y="7"/>
                  </a:cubicBezTo>
                  <a:cubicBezTo>
                    <a:pt x="5" y="9"/>
                    <a:pt x="1" y="8"/>
                    <a:pt x="1" y="7"/>
                  </a:cubicBezTo>
                  <a:cubicBezTo>
                    <a:pt x="0" y="5"/>
                    <a:pt x="3" y="3"/>
                    <a:pt x="6" y="1"/>
                  </a:cubicBezTo>
                  <a:cubicBezTo>
                    <a:pt x="10" y="0"/>
                    <a:pt x="14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3" name="Freeform 1473">
              <a:extLst>
                <a:ext uri="{FF2B5EF4-FFF2-40B4-BE49-F238E27FC236}">
                  <a16:creationId xmlns:a16="http://schemas.microsoft.com/office/drawing/2014/main" id="{85E18D01-A28A-44BB-A6CB-8A7F1A769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3968"/>
              <a:ext cx="9" cy="41"/>
            </a:xfrm>
            <a:custGeom>
              <a:avLst/>
              <a:gdLst>
                <a:gd name="T0" fmla="*/ 3 w 15"/>
                <a:gd name="T1" fmla="*/ 0 h 70"/>
                <a:gd name="T2" fmla="*/ 1 w 15"/>
                <a:gd name="T3" fmla="*/ 14 h 70"/>
                <a:gd name="T4" fmla="*/ 3 w 15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0">
                  <a:moveTo>
                    <a:pt x="15" y="0"/>
                  </a:moveTo>
                  <a:cubicBezTo>
                    <a:pt x="15" y="0"/>
                    <a:pt x="0" y="44"/>
                    <a:pt x="2" y="70"/>
                  </a:cubicBezTo>
                  <a:cubicBezTo>
                    <a:pt x="2" y="70"/>
                    <a:pt x="7" y="34"/>
                    <a:pt x="1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4" name="Freeform 1474">
              <a:extLst>
                <a:ext uri="{FF2B5EF4-FFF2-40B4-BE49-F238E27FC236}">
                  <a16:creationId xmlns:a16="http://schemas.microsoft.com/office/drawing/2014/main" id="{D533A217-28BF-4215-842F-F8B94E8A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3949"/>
              <a:ext cx="66" cy="82"/>
            </a:xfrm>
            <a:custGeom>
              <a:avLst/>
              <a:gdLst>
                <a:gd name="T0" fmla="*/ 10 w 113"/>
                <a:gd name="T1" fmla="*/ 1 h 140"/>
                <a:gd name="T2" fmla="*/ 9 w 113"/>
                <a:gd name="T3" fmla="*/ 9 h 140"/>
                <a:gd name="T4" fmla="*/ 0 w 113"/>
                <a:gd name="T5" fmla="*/ 25 h 140"/>
                <a:gd name="T6" fmla="*/ 4 w 113"/>
                <a:gd name="T7" fmla="*/ 28 h 140"/>
                <a:gd name="T8" fmla="*/ 19 w 113"/>
                <a:gd name="T9" fmla="*/ 28 h 140"/>
                <a:gd name="T10" fmla="*/ 23 w 113"/>
                <a:gd name="T11" fmla="*/ 25 h 140"/>
                <a:gd name="T12" fmla="*/ 12 w 113"/>
                <a:gd name="T13" fmla="*/ 9 h 140"/>
                <a:gd name="T14" fmla="*/ 11 w 113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0">
                  <a:moveTo>
                    <a:pt x="49" y="4"/>
                  </a:moveTo>
                  <a:cubicBezTo>
                    <a:pt x="50" y="25"/>
                    <a:pt x="46" y="35"/>
                    <a:pt x="44" y="42"/>
                  </a:cubicBezTo>
                  <a:cubicBezTo>
                    <a:pt x="31" y="57"/>
                    <a:pt x="0" y="123"/>
                    <a:pt x="0" y="123"/>
                  </a:cubicBezTo>
                  <a:cubicBezTo>
                    <a:pt x="0" y="133"/>
                    <a:pt x="8" y="140"/>
                    <a:pt x="18" y="140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105" y="139"/>
                    <a:pt x="113" y="131"/>
                    <a:pt x="113" y="121"/>
                  </a:cubicBezTo>
                  <a:cubicBezTo>
                    <a:pt x="113" y="121"/>
                    <a:pt x="76" y="56"/>
                    <a:pt x="61" y="42"/>
                  </a:cubicBezTo>
                  <a:cubicBezTo>
                    <a:pt x="57" y="29"/>
                    <a:pt x="55" y="21"/>
                    <a:pt x="54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5" name="Oval 1475">
              <a:extLst>
                <a:ext uri="{FF2B5EF4-FFF2-40B4-BE49-F238E27FC236}">
                  <a16:creationId xmlns:a16="http://schemas.microsoft.com/office/drawing/2014/main" id="{BB165D78-64A2-4B5A-9419-74BB72D84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3977"/>
              <a:ext cx="2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76" name="Freeform 1476">
              <a:extLst>
                <a:ext uri="{FF2B5EF4-FFF2-40B4-BE49-F238E27FC236}">
                  <a16:creationId xmlns:a16="http://schemas.microsoft.com/office/drawing/2014/main" id="{41399352-67CE-4B68-855A-29DAD013F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3978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7" name="Freeform 1477">
              <a:extLst>
                <a:ext uri="{FF2B5EF4-FFF2-40B4-BE49-F238E27FC236}">
                  <a16:creationId xmlns:a16="http://schemas.microsoft.com/office/drawing/2014/main" id="{C0ECE846-2136-4EAB-A04C-8D2042675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3977"/>
              <a:ext cx="5" cy="17"/>
            </a:xfrm>
            <a:custGeom>
              <a:avLst/>
              <a:gdLst>
                <a:gd name="T0" fmla="*/ 0 w 9"/>
                <a:gd name="T1" fmla="*/ 0 h 29"/>
                <a:gd name="T2" fmla="*/ 1 w 9"/>
                <a:gd name="T3" fmla="*/ 6 h 29"/>
                <a:gd name="T4" fmla="*/ 0 w 9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9">
                  <a:moveTo>
                    <a:pt x="0" y="0"/>
                  </a:moveTo>
                  <a:cubicBezTo>
                    <a:pt x="0" y="0"/>
                    <a:pt x="7" y="2"/>
                    <a:pt x="5" y="29"/>
                  </a:cubicBezTo>
                  <a:cubicBezTo>
                    <a:pt x="5" y="2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8" name="Freeform 1478">
              <a:extLst>
                <a:ext uri="{FF2B5EF4-FFF2-40B4-BE49-F238E27FC236}">
                  <a16:creationId xmlns:a16="http://schemas.microsoft.com/office/drawing/2014/main" id="{A5DA2E62-5C21-485A-9CDE-CD826B2A8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4017"/>
              <a:ext cx="62" cy="14"/>
            </a:xfrm>
            <a:custGeom>
              <a:avLst/>
              <a:gdLst>
                <a:gd name="T0" fmla="*/ 21 w 106"/>
                <a:gd name="T1" fmla="*/ 2 h 24"/>
                <a:gd name="T2" fmla="*/ 11 w 106"/>
                <a:gd name="T3" fmla="*/ 4 h 24"/>
                <a:gd name="T4" fmla="*/ 1 w 106"/>
                <a:gd name="T5" fmla="*/ 2 h 24"/>
                <a:gd name="T6" fmla="*/ 11 w 106"/>
                <a:gd name="T7" fmla="*/ 1 h 24"/>
                <a:gd name="T8" fmla="*/ 21 w 106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4">
                  <a:moveTo>
                    <a:pt x="106" y="10"/>
                  </a:moveTo>
                  <a:cubicBezTo>
                    <a:pt x="105" y="24"/>
                    <a:pt x="83" y="20"/>
                    <a:pt x="54" y="20"/>
                  </a:cubicBezTo>
                  <a:cubicBezTo>
                    <a:pt x="24" y="21"/>
                    <a:pt x="2" y="23"/>
                    <a:pt x="1" y="11"/>
                  </a:cubicBezTo>
                  <a:cubicBezTo>
                    <a:pt x="0" y="6"/>
                    <a:pt x="24" y="1"/>
                    <a:pt x="53" y="1"/>
                  </a:cubicBezTo>
                  <a:cubicBezTo>
                    <a:pt x="82" y="0"/>
                    <a:pt x="106" y="4"/>
                    <a:pt x="106" y="10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9" name="Freeform 1479">
              <a:extLst>
                <a:ext uri="{FF2B5EF4-FFF2-40B4-BE49-F238E27FC236}">
                  <a16:creationId xmlns:a16="http://schemas.microsoft.com/office/drawing/2014/main" id="{E82496B5-0E04-4C8C-9B54-54B67CD95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4008"/>
              <a:ext cx="47" cy="16"/>
            </a:xfrm>
            <a:custGeom>
              <a:avLst/>
              <a:gdLst>
                <a:gd name="T0" fmla="*/ 0 w 81"/>
                <a:gd name="T1" fmla="*/ 5 h 27"/>
                <a:gd name="T2" fmla="*/ 16 w 81"/>
                <a:gd name="T3" fmla="*/ 3 h 27"/>
                <a:gd name="T4" fmla="*/ 1 w 81"/>
                <a:gd name="T5" fmla="*/ 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7">
                  <a:moveTo>
                    <a:pt x="0" y="22"/>
                  </a:moveTo>
                  <a:cubicBezTo>
                    <a:pt x="14" y="0"/>
                    <a:pt x="81" y="15"/>
                    <a:pt x="81" y="15"/>
                  </a:cubicBezTo>
                  <a:cubicBezTo>
                    <a:pt x="4" y="13"/>
                    <a:pt x="1" y="27"/>
                    <a:pt x="1" y="27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0" name="Freeform 1480">
              <a:extLst>
                <a:ext uri="{FF2B5EF4-FFF2-40B4-BE49-F238E27FC236}">
                  <a16:creationId xmlns:a16="http://schemas.microsoft.com/office/drawing/2014/main" id="{8849F1AA-AFDA-4829-B63E-FEB09D6E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4012"/>
              <a:ext cx="32" cy="10"/>
            </a:xfrm>
            <a:custGeom>
              <a:avLst/>
              <a:gdLst>
                <a:gd name="T0" fmla="*/ 0 w 55"/>
                <a:gd name="T1" fmla="*/ 4 h 16"/>
                <a:gd name="T2" fmla="*/ 11 w 55"/>
                <a:gd name="T3" fmla="*/ 2 h 16"/>
                <a:gd name="T4" fmla="*/ 0 w 55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4" y="2"/>
                    <a:pt x="55" y="6"/>
                  </a:cubicBezTo>
                  <a:cubicBezTo>
                    <a:pt x="55" y="6"/>
                    <a:pt x="11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1" name="Freeform 1481">
              <a:extLst>
                <a:ext uri="{FF2B5EF4-FFF2-40B4-BE49-F238E27FC236}">
                  <a16:creationId xmlns:a16="http://schemas.microsoft.com/office/drawing/2014/main" id="{0056CB5B-701E-4F60-BE11-CA35B4819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3965"/>
              <a:ext cx="28" cy="51"/>
            </a:xfrm>
            <a:custGeom>
              <a:avLst/>
              <a:gdLst>
                <a:gd name="T0" fmla="*/ 8 w 48"/>
                <a:gd name="T1" fmla="*/ 1 h 88"/>
                <a:gd name="T2" fmla="*/ 6 w 48"/>
                <a:gd name="T3" fmla="*/ 6 h 88"/>
                <a:gd name="T4" fmla="*/ 3 w 48"/>
                <a:gd name="T5" fmla="*/ 12 h 88"/>
                <a:gd name="T6" fmla="*/ 1 w 48"/>
                <a:gd name="T7" fmla="*/ 15 h 88"/>
                <a:gd name="T8" fmla="*/ 1 w 48"/>
                <a:gd name="T9" fmla="*/ 17 h 88"/>
                <a:gd name="T10" fmla="*/ 2 w 48"/>
                <a:gd name="T11" fmla="*/ 16 h 88"/>
                <a:gd name="T12" fmla="*/ 4 w 48"/>
                <a:gd name="T13" fmla="*/ 16 h 88"/>
                <a:gd name="T14" fmla="*/ 7 w 48"/>
                <a:gd name="T15" fmla="*/ 13 h 88"/>
                <a:gd name="T16" fmla="*/ 8 w 48"/>
                <a:gd name="T17" fmla="*/ 12 h 88"/>
                <a:gd name="T18" fmla="*/ 8 w 48"/>
                <a:gd name="T19" fmla="*/ 10 h 88"/>
                <a:gd name="T20" fmla="*/ 9 w 48"/>
                <a:gd name="T21" fmla="*/ 7 h 88"/>
                <a:gd name="T22" fmla="*/ 9 w 48"/>
                <a:gd name="T23" fmla="*/ 3 h 88"/>
                <a:gd name="T24" fmla="*/ 9 w 48"/>
                <a:gd name="T25" fmla="*/ 1 h 88"/>
                <a:gd name="T26" fmla="*/ 8 w 48"/>
                <a:gd name="T27" fmla="*/ 1 h 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" h="88">
                  <a:moveTo>
                    <a:pt x="41" y="5"/>
                  </a:moveTo>
                  <a:cubicBezTo>
                    <a:pt x="42" y="16"/>
                    <a:pt x="37" y="24"/>
                    <a:pt x="30" y="33"/>
                  </a:cubicBezTo>
                  <a:cubicBezTo>
                    <a:pt x="23" y="42"/>
                    <a:pt x="19" y="51"/>
                    <a:pt x="13" y="61"/>
                  </a:cubicBezTo>
                  <a:cubicBezTo>
                    <a:pt x="11" y="66"/>
                    <a:pt x="9" y="71"/>
                    <a:pt x="6" y="76"/>
                  </a:cubicBezTo>
                  <a:cubicBezTo>
                    <a:pt x="5" y="78"/>
                    <a:pt x="0" y="84"/>
                    <a:pt x="2" y="86"/>
                  </a:cubicBezTo>
                  <a:cubicBezTo>
                    <a:pt x="3" y="88"/>
                    <a:pt x="8" y="84"/>
                    <a:pt x="9" y="84"/>
                  </a:cubicBezTo>
                  <a:cubicBezTo>
                    <a:pt x="13" y="82"/>
                    <a:pt x="16" y="80"/>
                    <a:pt x="20" y="80"/>
                  </a:cubicBezTo>
                  <a:cubicBezTo>
                    <a:pt x="28" y="79"/>
                    <a:pt x="34" y="78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8" y="58"/>
                    <a:pt x="39" y="54"/>
                    <a:pt x="39" y="51"/>
                  </a:cubicBezTo>
                  <a:cubicBezTo>
                    <a:pt x="40" y="46"/>
                    <a:pt x="42" y="41"/>
                    <a:pt x="43" y="36"/>
                  </a:cubicBezTo>
                  <a:cubicBezTo>
                    <a:pt x="45" y="29"/>
                    <a:pt x="46" y="21"/>
                    <a:pt x="47" y="14"/>
                  </a:cubicBezTo>
                  <a:cubicBezTo>
                    <a:pt x="47" y="11"/>
                    <a:pt x="48" y="5"/>
                    <a:pt x="47" y="2"/>
                  </a:cubicBezTo>
                  <a:cubicBezTo>
                    <a:pt x="46" y="0"/>
                    <a:pt x="40" y="3"/>
                    <a:pt x="41" y="5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2" name="Oval 1482">
              <a:extLst>
                <a:ext uri="{FF2B5EF4-FFF2-40B4-BE49-F238E27FC236}">
                  <a16:creationId xmlns:a16="http://schemas.microsoft.com/office/drawing/2014/main" id="{6621DE30-B848-4CEE-AF5C-E698E8F5F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5" y="4022"/>
              <a:ext cx="7" cy="4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883" name="Freeform 1483">
              <a:extLst>
                <a:ext uri="{FF2B5EF4-FFF2-40B4-BE49-F238E27FC236}">
                  <a16:creationId xmlns:a16="http://schemas.microsoft.com/office/drawing/2014/main" id="{1C3006ED-FD39-430A-8EE9-DC91328D5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4026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11" y="4"/>
                    <a:pt x="8" y="5"/>
                    <a:pt x="5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4" name="Freeform 1484">
              <a:extLst>
                <a:ext uri="{FF2B5EF4-FFF2-40B4-BE49-F238E27FC236}">
                  <a16:creationId xmlns:a16="http://schemas.microsoft.com/office/drawing/2014/main" id="{F433338F-0AD7-4D04-A64B-891F5BB64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4025"/>
              <a:ext cx="6" cy="3"/>
            </a:xfrm>
            <a:custGeom>
              <a:avLst/>
              <a:gdLst>
                <a:gd name="T0" fmla="*/ 2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2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8" y="5"/>
                    <a:pt x="5" y="5"/>
                  </a:cubicBezTo>
                  <a:cubicBezTo>
                    <a:pt x="3" y="5"/>
                    <a:pt x="0" y="4"/>
                    <a:pt x="0" y="3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5" name="Freeform 1485">
              <a:extLst>
                <a:ext uri="{FF2B5EF4-FFF2-40B4-BE49-F238E27FC236}">
                  <a16:creationId xmlns:a16="http://schemas.microsoft.com/office/drawing/2014/main" id="{BC5623E3-F25E-4B03-B25B-246E4DD1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4026"/>
              <a:ext cx="6" cy="2"/>
            </a:xfrm>
            <a:custGeom>
              <a:avLst/>
              <a:gdLst>
                <a:gd name="T0" fmla="*/ 2 w 10"/>
                <a:gd name="T1" fmla="*/ 1 h 4"/>
                <a:gd name="T2" fmla="*/ 1 w 10"/>
                <a:gd name="T3" fmla="*/ 1 h 4"/>
                <a:gd name="T4" fmla="*/ 0 w 10"/>
                <a:gd name="T5" fmla="*/ 1 h 4"/>
                <a:gd name="T6" fmla="*/ 1 w 10"/>
                <a:gd name="T7" fmla="*/ 0 h 4"/>
                <a:gd name="T8" fmla="*/ 2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8" y="4"/>
                    <a:pt x="5" y="4"/>
                  </a:cubicBezTo>
                  <a:cubicBezTo>
                    <a:pt x="3" y="4"/>
                    <a:pt x="0" y="4"/>
                    <a:pt x="0" y="2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6" name="Freeform 1486">
              <a:extLst>
                <a:ext uri="{FF2B5EF4-FFF2-40B4-BE49-F238E27FC236}">
                  <a16:creationId xmlns:a16="http://schemas.microsoft.com/office/drawing/2014/main" id="{57A0499D-709F-471A-99B2-7F3843777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4020"/>
              <a:ext cx="8" cy="4"/>
            </a:xfrm>
            <a:custGeom>
              <a:avLst/>
              <a:gdLst>
                <a:gd name="T0" fmla="*/ 2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1 w 15"/>
                <a:gd name="T7" fmla="*/ 0 h 7"/>
                <a:gd name="T8" fmla="*/ 2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3"/>
                  </a:moveTo>
                  <a:cubicBezTo>
                    <a:pt x="15" y="5"/>
                    <a:pt x="12" y="7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7" name="Freeform 1487">
              <a:extLst>
                <a:ext uri="{FF2B5EF4-FFF2-40B4-BE49-F238E27FC236}">
                  <a16:creationId xmlns:a16="http://schemas.microsoft.com/office/drawing/2014/main" id="{28C61158-574A-4012-82FD-5215F04B5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4024"/>
              <a:ext cx="8" cy="5"/>
            </a:xfrm>
            <a:custGeom>
              <a:avLst/>
              <a:gdLst>
                <a:gd name="T0" fmla="*/ 2 w 15"/>
                <a:gd name="T1" fmla="*/ 1 h 7"/>
                <a:gd name="T2" fmla="*/ 1 w 15"/>
                <a:gd name="T3" fmla="*/ 2 h 7"/>
                <a:gd name="T4" fmla="*/ 1 w 15"/>
                <a:gd name="T5" fmla="*/ 1 h 7"/>
                <a:gd name="T6" fmla="*/ 1 w 15"/>
                <a:gd name="T7" fmla="*/ 0 h 7"/>
                <a:gd name="T8" fmla="*/ 2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3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7"/>
                    <a:pt x="1" y="5"/>
                    <a:pt x="1" y="3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2" y="0"/>
                    <a:pt x="15" y="2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8" name="Freeform 1488">
              <a:extLst>
                <a:ext uri="{FF2B5EF4-FFF2-40B4-BE49-F238E27FC236}">
                  <a16:creationId xmlns:a16="http://schemas.microsoft.com/office/drawing/2014/main" id="{6D962FC5-2313-4F72-8849-495B4A8D5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4019"/>
              <a:ext cx="9" cy="4"/>
            </a:xfrm>
            <a:custGeom>
              <a:avLst/>
              <a:gdLst>
                <a:gd name="T0" fmla="*/ 3 w 16"/>
                <a:gd name="T1" fmla="*/ 1 h 7"/>
                <a:gd name="T2" fmla="*/ 2 w 16"/>
                <a:gd name="T3" fmla="*/ 1 h 7"/>
                <a:gd name="T4" fmla="*/ 0 w 16"/>
                <a:gd name="T5" fmla="*/ 1 h 7"/>
                <a:gd name="T6" fmla="*/ 2 w 16"/>
                <a:gd name="T7" fmla="*/ 0 h 7"/>
                <a:gd name="T8" fmla="*/ 3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3"/>
                  </a:moveTo>
                  <a:cubicBezTo>
                    <a:pt x="16" y="5"/>
                    <a:pt x="13" y="6"/>
                    <a:pt x="8" y="7"/>
                  </a:cubicBezTo>
                  <a:cubicBezTo>
                    <a:pt x="4" y="7"/>
                    <a:pt x="0" y="5"/>
                    <a:pt x="0" y="3"/>
                  </a:cubicBezTo>
                  <a:cubicBezTo>
                    <a:pt x="0" y="1"/>
                    <a:pt x="3" y="0"/>
                    <a:pt x="8" y="0"/>
                  </a:cubicBezTo>
                  <a:cubicBezTo>
                    <a:pt x="13" y="0"/>
                    <a:pt x="16" y="1"/>
                    <a:pt x="16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9" name="Freeform 1489">
              <a:extLst>
                <a:ext uri="{FF2B5EF4-FFF2-40B4-BE49-F238E27FC236}">
                  <a16:creationId xmlns:a16="http://schemas.microsoft.com/office/drawing/2014/main" id="{87B45C05-1E09-47B3-882E-C4C48BC71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4020"/>
              <a:ext cx="9" cy="4"/>
            </a:xfrm>
            <a:custGeom>
              <a:avLst/>
              <a:gdLst>
                <a:gd name="T0" fmla="*/ 3 w 15"/>
                <a:gd name="T1" fmla="*/ 1 h 6"/>
                <a:gd name="T2" fmla="*/ 2 w 15"/>
                <a:gd name="T3" fmla="*/ 2 h 6"/>
                <a:gd name="T4" fmla="*/ 0 w 15"/>
                <a:gd name="T5" fmla="*/ 1 h 6"/>
                <a:gd name="T6" fmla="*/ 2 w 15"/>
                <a:gd name="T7" fmla="*/ 0 h 6"/>
                <a:gd name="T8" fmla="*/ 3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15" y="3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6"/>
                    <a:pt x="0" y="5"/>
                    <a:pt x="0" y="3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2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0" name="Freeform 1490">
              <a:extLst>
                <a:ext uri="{FF2B5EF4-FFF2-40B4-BE49-F238E27FC236}">
                  <a16:creationId xmlns:a16="http://schemas.microsoft.com/office/drawing/2014/main" id="{34E5DE41-3155-4193-854F-CD796AB37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3975"/>
              <a:ext cx="20" cy="36"/>
            </a:xfrm>
            <a:custGeom>
              <a:avLst/>
              <a:gdLst>
                <a:gd name="T0" fmla="*/ 7 w 34"/>
                <a:gd name="T1" fmla="*/ 0 h 61"/>
                <a:gd name="T2" fmla="*/ 0 w 34"/>
                <a:gd name="T3" fmla="*/ 12 h 61"/>
                <a:gd name="T4" fmla="*/ 7 w 34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61">
                  <a:moveTo>
                    <a:pt x="34" y="0"/>
                  </a:moveTo>
                  <a:cubicBezTo>
                    <a:pt x="34" y="0"/>
                    <a:pt x="6" y="36"/>
                    <a:pt x="0" y="61"/>
                  </a:cubicBezTo>
                  <a:cubicBezTo>
                    <a:pt x="0" y="61"/>
                    <a:pt x="16" y="29"/>
                    <a:pt x="34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1" name="Freeform 1491">
              <a:extLst>
                <a:ext uri="{FF2B5EF4-FFF2-40B4-BE49-F238E27FC236}">
                  <a16:creationId xmlns:a16="http://schemas.microsoft.com/office/drawing/2014/main" id="{7ECDD3B1-1501-43D1-B977-933093B1E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3716"/>
              <a:ext cx="82" cy="66"/>
            </a:xfrm>
            <a:custGeom>
              <a:avLst/>
              <a:gdLst>
                <a:gd name="T0" fmla="*/ 1 w 140"/>
                <a:gd name="T1" fmla="*/ 12 h 113"/>
                <a:gd name="T2" fmla="*/ 8 w 140"/>
                <a:gd name="T3" fmla="*/ 13 h 113"/>
                <a:gd name="T4" fmla="*/ 24 w 140"/>
                <a:gd name="T5" fmla="*/ 22 h 113"/>
                <a:gd name="T6" fmla="*/ 28 w 140"/>
                <a:gd name="T7" fmla="*/ 19 h 113"/>
                <a:gd name="T8" fmla="*/ 28 w 140"/>
                <a:gd name="T9" fmla="*/ 4 h 113"/>
                <a:gd name="T10" fmla="*/ 25 w 140"/>
                <a:gd name="T11" fmla="*/ 0 h 113"/>
                <a:gd name="T12" fmla="*/ 8 w 140"/>
                <a:gd name="T13" fmla="*/ 9 h 113"/>
                <a:gd name="T14" fmla="*/ 0 w 140"/>
                <a:gd name="T15" fmla="*/ 11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2" y="59"/>
                  </a:moveTo>
                  <a:cubicBezTo>
                    <a:pt x="23" y="59"/>
                    <a:pt x="34" y="63"/>
                    <a:pt x="41" y="65"/>
                  </a:cubicBezTo>
                  <a:cubicBezTo>
                    <a:pt x="55" y="79"/>
                    <a:pt x="119" y="112"/>
                    <a:pt x="119" y="112"/>
                  </a:cubicBezTo>
                  <a:cubicBezTo>
                    <a:pt x="129" y="113"/>
                    <a:pt x="138" y="105"/>
                    <a:pt x="138" y="95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0" y="8"/>
                    <a:pt x="132" y="0"/>
                    <a:pt x="123" y="0"/>
                  </a:cubicBezTo>
                  <a:cubicBezTo>
                    <a:pt x="123" y="0"/>
                    <a:pt x="56" y="34"/>
                    <a:pt x="41" y="48"/>
                  </a:cubicBezTo>
                  <a:cubicBezTo>
                    <a:pt x="29" y="52"/>
                    <a:pt x="13" y="51"/>
                    <a:pt x="0" y="53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2" name="Freeform 1492">
              <a:extLst>
                <a:ext uri="{FF2B5EF4-FFF2-40B4-BE49-F238E27FC236}">
                  <a16:creationId xmlns:a16="http://schemas.microsoft.com/office/drawing/2014/main" id="{9520DCB5-91F7-4F52-84E0-29BA98E74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3718"/>
              <a:ext cx="15" cy="62"/>
            </a:xfrm>
            <a:custGeom>
              <a:avLst/>
              <a:gdLst>
                <a:gd name="T0" fmla="*/ 2 w 26"/>
                <a:gd name="T1" fmla="*/ 1 h 106"/>
                <a:gd name="T2" fmla="*/ 4 w 26"/>
                <a:gd name="T3" fmla="*/ 11 h 106"/>
                <a:gd name="T4" fmla="*/ 2 w 26"/>
                <a:gd name="T5" fmla="*/ 21 h 106"/>
                <a:gd name="T6" fmla="*/ 1 w 26"/>
                <a:gd name="T7" fmla="*/ 11 h 106"/>
                <a:gd name="T8" fmla="*/ 2 w 2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6">
                  <a:moveTo>
                    <a:pt x="12" y="1"/>
                  </a:moveTo>
                  <a:cubicBezTo>
                    <a:pt x="26" y="2"/>
                    <a:pt x="21" y="24"/>
                    <a:pt x="20" y="53"/>
                  </a:cubicBezTo>
                  <a:cubicBezTo>
                    <a:pt x="20" y="82"/>
                    <a:pt x="20" y="105"/>
                    <a:pt x="9" y="106"/>
                  </a:cubicBezTo>
                  <a:cubicBezTo>
                    <a:pt x="4" y="106"/>
                    <a:pt x="0" y="82"/>
                    <a:pt x="1" y="53"/>
                  </a:cubicBezTo>
                  <a:cubicBezTo>
                    <a:pt x="1" y="24"/>
                    <a:pt x="6" y="0"/>
                    <a:pt x="12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3" name="Freeform 1493">
              <a:extLst>
                <a:ext uri="{FF2B5EF4-FFF2-40B4-BE49-F238E27FC236}">
                  <a16:creationId xmlns:a16="http://schemas.microsoft.com/office/drawing/2014/main" id="{7850665F-CAE8-49E1-9F35-85BD9395F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734"/>
              <a:ext cx="16" cy="47"/>
            </a:xfrm>
            <a:custGeom>
              <a:avLst/>
              <a:gdLst>
                <a:gd name="T0" fmla="*/ 5 w 27"/>
                <a:gd name="T1" fmla="*/ 16 h 81"/>
                <a:gd name="T2" fmla="*/ 4 w 27"/>
                <a:gd name="T3" fmla="*/ 0 h 81"/>
                <a:gd name="T4" fmla="*/ 5 w 27"/>
                <a:gd name="T5" fmla="*/ 16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1">
                  <a:moveTo>
                    <a:pt x="22" y="81"/>
                  </a:moveTo>
                  <a:cubicBezTo>
                    <a:pt x="0" y="66"/>
                    <a:pt x="18" y="0"/>
                    <a:pt x="18" y="0"/>
                  </a:cubicBezTo>
                  <a:cubicBezTo>
                    <a:pt x="13" y="77"/>
                    <a:pt x="27" y="80"/>
                    <a:pt x="27" y="80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4" name="Freeform 1494">
              <a:extLst>
                <a:ext uri="{FF2B5EF4-FFF2-40B4-BE49-F238E27FC236}">
                  <a16:creationId xmlns:a16="http://schemas.microsoft.com/office/drawing/2014/main" id="{FEAB1992-56D1-4D60-9BA9-8E9634062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3748"/>
              <a:ext cx="9" cy="33"/>
            </a:xfrm>
            <a:custGeom>
              <a:avLst/>
              <a:gdLst>
                <a:gd name="T0" fmla="*/ 3 w 16"/>
                <a:gd name="T1" fmla="*/ 11 h 56"/>
                <a:gd name="T2" fmla="*/ 2 w 16"/>
                <a:gd name="T3" fmla="*/ 0 h 56"/>
                <a:gd name="T4" fmla="*/ 3 w 16"/>
                <a:gd name="T5" fmla="*/ 1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6">
                  <a:moveTo>
                    <a:pt x="16" y="56"/>
                  </a:moveTo>
                  <a:cubicBezTo>
                    <a:pt x="16" y="56"/>
                    <a:pt x="3" y="41"/>
                    <a:pt x="8" y="0"/>
                  </a:cubicBezTo>
                  <a:cubicBezTo>
                    <a:pt x="8" y="0"/>
                    <a:pt x="0" y="44"/>
                    <a:pt x="16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5" name="Freeform 1495">
              <a:extLst>
                <a:ext uri="{FF2B5EF4-FFF2-40B4-BE49-F238E27FC236}">
                  <a16:creationId xmlns:a16="http://schemas.microsoft.com/office/drawing/2014/main" id="{1D87EF86-5405-40E3-985C-7668FDF79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3767"/>
              <a:ext cx="4" cy="7"/>
            </a:xfrm>
            <a:custGeom>
              <a:avLst/>
              <a:gdLst>
                <a:gd name="T0" fmla="*/ 1 w 6"/>
                <a:gd name="T1" fmla="*/ 1 h 12"/>
                <a:gd name="T2" fmla="*/ 2 w 6"/>
                <a:gd name="T3" fmla="*/ 1 h 12"/>
                <a:gd name="T4" fmla="*/ 1 w 6"/>
                <a:gd name="T5" fmla="*/ 2 h 12"/>
                <a:gd name="T6" fmla="*/ 0 w 6"/>
                <a:gd name="T7" fmla="*/ 1 h 12"/>
                <a:gd name="T8" fmla="*/ 1 w 6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3" y="1"/>
                  </a:moveTo>
                  <a:cubicBezTo>
                    <a:pt x="5" y="1"/>
                    <a:pt x="6" y="3"/>
                    <a:pt x="6" y="7"/>
                  </a:cubicBezTo>
                  <a:cubicBezTo>
                    <a:pt x="6" y="10"/>
                    <a:pt x="5" y="12"/>
                    <a:pt x="3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3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6" name="Freeform 1496">
              <a:extLst>
                <a:ext uri="{FF2B5EF4-FFF2-40B4-BE49-F238E27FC236}">
                  <a16:creationId xmlns:a16="http://schemas.microsoft.com/office/drawing/2014/main" id="{9970C05D-3B48-4CFB-9593-FAAF8C4E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3759"/>
              <a:ext cx="2" cy="7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1 h 11"/>
                <a:gd name="T4" fmla="*/ 0 w 5"/>
                <a:gd name="T5" fmla="*/ 3 h 11"/>
                <a:gd name="T6" fmla="*/ 0 w 5"/>
                <a:gd name="T7" fmla="*/ 1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0"/>
                  </a:moveTo>
                  <a:cubicBezTo>
                    <a:pt x="4" y="0"/>
                    <a:pt x="5" y="3"/>
                    <a:pt x="5" y="5"/>
                  </a:cubicBezTo>
                  <a:cubicBezTo>
                    <a:pt x="5" y="8"/>
                    <a:pt x="4" y="11"/>
                    <a:pt x="2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0" y="2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7" name="Freeform 1497">
              <a:extLst>
                <a:ext uri="{FF2B5EF4-FFF2-40B4-BE49-F238E27FC236}">
                  <a16:creationId xmlns:a16="http://schemas.microsoft.com/office/drawing/2014/main" id="{C978A039-002B-44C5-8859-A54C16AC9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3723"/>
              <a:ext cx="3" cy="7"/>
            </a:xfrm>
            <a:custGeom>
              <a:avLst/>
              <a:gdLst>
                <a:gd name="T0" fmla="*/ 1 w 5"/>
                <a:gd name="T1" fmla="*/ 0 h 11"/>
                <a:gd name="T2" fmla="*/ 1 w 5"/>
                <a:gd name="T3" fmla="*/ 1 h 11"/>
                <a:gd name="T4" fmla="*/ 1 w 5"/>
                <a:gd name="T5" fmla="*/ 3 h 11"/>
                <a:gd name="T6" fmla="*/ 0 w 5"/>
                <a:gd name="T7" fmla="*/ 1 h 11"/>
                <a:gd name="T8" fmla="*/ 1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4" y="0"/>
                    <a:pt x="5" y="2"/>
                    <a:pt x="5" y="5"/>
                  </a:cubicBezTo>
                  <a:cubicBezTo>
                    <a:pt x="5" y="8"/>
                    <a:pt x="3" y="11"/>
                    <a:pt x="2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8" name="Freeform 1498">
              <a:extLst>
                <a:ext uri="{FF2B5EF4-FFF2-40B4-BE49-F238E27FC236}">
                  <a16:creationId xmlns:a16="http://schemas.microsoft.com/office/drawing/2014/main" id="{A2F9332E-49D4-4176-ACC3-74034D7B5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3732"/>
              <a:ext cx="2" cy="5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1 h 9"/>
                <a:gd name="T4" fmla="*/ 1 w 4"/>
                <a:gd name="T5" fmla="*/ 2 h 9"/>
                <a:gd name="T6" fmla="*/ 0 w 4"/>
                <a:gd name="T7" fmla="*/ 1 h 9"/>
                <a:gd name="T8" fmla="*/ 1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2" y="0"/>
                  </a:moveTo>
                  <a:cubicBezTo>
                    <a:pt x="4" y="0"/>
                    <a:pt x="4" y="2"/>
                    <a:pt x="4" y="5"/>
                  </a:cubicBezTo>
                  <a:cubicBezTo>
                    <a:pt x="4" y="7"/>
                    <a:pt x="3" y="9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9" name="Freeform 1499">
              <a:extLst>
                <a:ext uri="{FF2B5EF4-FFF2-40B4-BE49-F238E27FC236}">
                  <a16:creationId xmlns:a16="http://schemas.microsoft.com/office/drawing/2014/main" id="{A932812D-BEA9-4C3A-B855-E92CF6E2D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54"/>
              <a:ext cx="5" cy="9"/>
            </a:xfrm>
            <a:custGeom>
              <a:avLst/>
              <a:gdLst>
                <a:gd name="T0" fmla="*/ 1 w 8"/>
                <a:gd name="T1" fmla="*/ 0 h 14"/>
                <a:gd name="T2" fmla="*/ 2 w 8"/>
                <a:gd name="T3" fmla="*/ 2 h 14"/>
                <a:gd name="T4" fmla="*/ 1 w 8"/>
                <a:gd name="T5" fmla="*/ 4 h 14"/>
                <a:gd name="T6" fmla="*/ 0 w 8"/>
                <a:gd name="T7" fmla="*/ 2 h 14"/>
                <a:gd name="T8" fmla="*/ 1 w 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6" y="0"/>
                    <a:pt x="8" y="3"/>
                    <a:pt x="7" y="7"/>
                  </a:cubicBezTo>
                  <a:cubicBezTo>
                    <a:pt x="7" y="11"/>
                    <a:pt x="6" y="14"/>
                    <a:pt x="3" y="14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0" name="Freeform 1500">
              <a:extLst>
                <a:ext uri="{FF2B5EF4-FFF2-40B4-BE49-F238E27FC236}">
                  <a16:creationId xmlns:a16="http://schemas.microsoft.com/office/drawing/2014/main" id="{5BEBCB4D-EEEE-4FB5-889C-5096A787B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3743"/>
              <a:ext cx="4" cy="9"/>
            </a:xfrm>
            <a:custGeom>
              <a:avLst/>
              <a:gdLst>
                <a:gd name="T0" fmla="*/ 1 w 7"/>
                <a:gd name="T1" fmla="*/ 1 h 15"/>
                <a:gd name="T2" fmla="*/ 1 w 7"/>
                <a:gd name="T3" fmla="*/ 2 h 15"/>
                <a:gd name="T4" fmla="*/ 1 w 7"/>
                <a:gd name="T5" fmla="*/ 3 h 15"/>
                <a:gd name="T6" fmla="*/ 0 w 7"/>
                <a:gd name="T7" fmla="*/ 2 h 15"/>
                <a:gd name="T8" fmla="*/ 1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"/>
                  </a:moveTo>
                  <a:cubicBezTo>
                    <a:pt x="5" y="1"/>
                    <a:pt x="7" y="4"/>
                    <a:pt x="7" y="8"/>
                  </a:cubicBezTo>
                  <a:cubicBezTo>
                    <a:pt x="7" y="12"/>
                    <a:pt x="5" y="15"/>
                    <a:pt x="3" y="15"/>
                  </a:cubicBezTo>
                  <a:cubicBezTo>
                    <a:pt x="2" y="15"/>
                    <a:pt x="0" y="12"/>
                    <a:pt x="0" y="8"/>
                  </a:cubicBezTo>
                  <a:cubicBezTo>
                    <a:pt x="0" y="4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1" name="Freeform 1501">
              <a:extLst>
                <a:ext uri="{FF2B5EF4-FFF2-40B4-BE49-F238E27FC236}">
                  <a16:creationId xmlns:a16="http://schemas.microsoft.com/office/drawing/2014/main" id="{F50CCA76-FCF2-478B-99DE-C671A8366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41"/>
              <a:ext cx="4" cy="10"/>
            </a:xfrm>
            <a:custGeom>
              <a:avLst/>
              <a:gdLst>
                <a:gd name="T0" fmla="*/ 1 w 7"/>
                <a:gd name="T1" fmla="*/ 0 h 17"/>
                <a:gd name="T2" fmla="*/ 1 w 7"/>
                <a:gd name="T3" fmla="*/ 2 h 17"/>
                <a:gd name="T4" fmla="*/ 1 w 7"/>
                <a:gd name="T5" fmla="*/ 4 h 17"/>
                <a:gd name="T6" fmla="*/ 0 w 7"/>
                <a:gd name="T7" fmla="*/ 2 h 17"/>
                <a:gd name="T8" fmla="*/ 1 w 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5" y="0"/>
                    <a:pt x="7" y="4"/>
                    <a:pt x="7" y="8"/>
                  </a:cubicBezTo>
                  <a:cubicBezTo>
                    <a:pt x="7" y="13"/>
                    <a:pt x="5" y="17"/>
                    <a:pt x="3" y="17"/>
                  </a:cubicBezTo>
                  <a:cubicBezTo>
                    <a:pt x="1" y="16"/>
                    <a:pt x="0" y="13"/>
                    <a:pt x="0" y="8"/>
                  </a:cubicBezTo>
                  <a:cubicBezTo>
                    <a:pt x="0" y="4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2" name="Freeform 1502">
              <a:extLst>
                <a:ext uri="{FF2B5EF4-FFF2-40B4-BE49-F238E27FC236}">
                  <a16:creationId xmlns:a16="http://schemas.microsoft.com/office/drawing/2014/main" id="{56C6E17D-6D1F-4522-BC3C-ED58CCE8A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3731"/>
              <a:ext cx="4" cy="8"/>
            </a:xfrm>
            <a:custGeom>
              <a:avLst/>
              <a:gdLst>
                <a:gd name="T0" fmla="*/ 1 w 6"/>
                <a:gd name="T1" fmla="*/ 0 h 14"/>
                <a:gd name="T2" fmla="*/ 2 w 6"/>
                <a:gd name="T3" fmla="*/ 1 h 14"/>
                <a:gd name="T4" fmla="*/ 1 w 6"/>
                <a:gd name="T5" fmla="*/ 3 h 14"/>
                <a:gd name="T6" fmla="*/ 0 w 6"/>
                <a:gd name="T7" fmla="*/ 1 h 14"/>
                <a:gd name="T8" fmla="*/ 1 w 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5" y="0"/>
                    <a:pt x="6" y="3"/>
                    <a:pt x="6" y="7"/>
                  </a:cubicBezTo>
                  <a:cubicBezTo>
                    <a:pt x="6" y="11"/>
                    <a:pt x="5" y="14"/>
                    <a:pt x="3" y="14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3" name="Freeform 1503">
              <a:extLst>
                <a:ext uri="{FF2B5EF4-FFF2-40B4-BE49-F238E27FC236}">
                  <a16:creationId xmlns:a16="http://schemas.microsoft.com/office/drawing/2014/main" id="{00011C6C-EAC6-4C98-A229-DE9F983AF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3787"/>
              <a:ext cx="26" cy="32"/>
            </a:xfrm>
            <a:custGeom>
              <a:avLst/>
              <a:gdLst>
                <a:gd name="T0" fmla="*/ 0 w 44"/>
                <a:gd name="T1" fmla="*/ 0 h 55"/>
                <a:gd name="T2" fmla="*/ 1 w 44"/>
                <a:gd name="T3" fmla="*/ 6 h 55"/>
                <a:gd name="T4" fmla="*/ 1 w 44"/>
                <a:gd name="T5" fmla="*/ 11 h 55"/>
                <a:gd name="T6" fmla="*/ 5 w 44"/>
                <a:gd name="T7" fmla="*/ 6 h 55"/>
                <a:gd name="T8" fmla="*/ 8 w 44"/>
                <a:gd name="T9" fmla="*/ 5 h 55"/>
                <a:gd name="T10" fmla="*/ 9 w 44"/>
                <a:gd name="T11" fmla="*/ 5 h 55"/>
                <a:gd name="T12" fmla="*/ 7 w 44"/>
                <a:gd name="T13" fmla="*/ 3 h 55"/>
                <a:gd name="T14" fmla="*/ 4 w 44"/>
                <a:gd name="T15" fmla="*/ 2 h 55"/>
                <a:gd name="T16" fmla="*/ 0 w 44"/>
                <a:gd name="T17" fmla="*/ 0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5">
                  <a:moveTo>
                    <a:pt x="0" y="0"/>
                  </a:moveTo>
                  <a:cubicBezTo>
                    <a:pt x="6" y="9"/>
                    <a:pt x="7" y="19"/>
                    <a:pt x="7" y="30"/>
                  </a:cubicBezTo>
                  <a:cubicBezTo>
                    <a:pt x="7" y="38"/>
                    <a:pt x="6" y="47"/>
                    <a:pt x="6" y="55"/>
                  </a:cubicBezTo>
                  <a:cubicBezTo>
                    <a:pt x="9" y="45"/>
                    <a:pt x="18" y="38"/>
                    <a:pt x="26" y="32"/>
                  </a:cubicBezTo>
                  <a:cubicBezTo>
                    <a:pt x="29" y="29"/>
                    <a:pt x="33" y="28"/>
                    <a:pt x="37" y="26"/>
                  </a:cubicBezTo>
                  <a:cubicBezTo>
                    <a:pt x="39" y="26"/>
                    <a:pt x="43" y="25"/>
                    <a:pt x="44" y="24"/>
                  </a:cubicBezTo>
                  <a:cubicBezTo>
                    <a:pt x="41" y="20"/>
                    <a:pt x="36" y="18"/>
                    <a:pt x="32" y="16"/>
                  </a:cubicBezTo>
                  <a:cubicBezTo>
                    <a:pt x="28" y="14"/>
                    <a:pt x="23" y="11"/>
                    <a:pt x="18" y="10"/>
                  </a:cubicBezTo>
                  <a:cubicBezTo>
                    <a:pt x="12" y="7"/>
                    <a:pt x="5" y="4"/>
                    <a:pt x="0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4" name="Freeform 1504">
              <a:extLst>
                <a:ext uri="{FF2B5EF4-FFF2-40B4-BE49-F238E27FC236}">
                  <a16:creationId xmlns:a16="http://schemas.microsoft.com/office/drawing/2014/main" id="{0F7BCD1A-E5E9-402C-95CA-4F35A3529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3789"/>
              <a:ext cx="16" cy="24"/>
            </a:xfrm>
            <a:custGeom>
              <a:avLst/>
              <a:gdLst>
                <a:gd name="T0" fmla="*/ 1 w 27"/>
                <a:gd name="T1" fmla="*/ 8 h 40"/>
                <a:gd name="T2" fmla="*/ 1 w 27"/>
                <a:gd name="T3" fmla="*/ 4 h 40"/>
                <a:gd name="T4" fmla="*/ 0 w 27"/>
                <a:gd name="T5" fmla="*/ 0 h 40"/>
                <a:gd name="T6" fmla="*/ 1 w 27"/>
                <a:gd name="T7" fmla="*/ 1 h 40"/>
                <a:gd name="T8" fmla="*/ 3 w 27"/>
                <a:gd name="T9" fmla="*/ 1 h 40"/>
                <a:gd name="T10" fmla="*/ 5 w 27"/>
                <a:gd name="T11" fmla="*/ 2 h 40"/>
                <a:gd name="T12" fmla="*/ 4 w 27"/>
                <a:gd name="T13" fmla="*/ 2 h 40"/>
                <a:gd name="T14" fmla="*/ 3 w 27"/>
                <a:gd name="T15" fmla="*/ 2 h 40"/>
                <a:gd name="T16" fmla="*/ 1 w 27"/>
                <a:gd name="T17" fmla="*/ 1 h 40"/>
                <a:gd name="T18" fmla="*/ 1 w 27"/>
                <a:gd name="T19" fmla="*/ 5 h 40"/>
                <a:gd name="T20" fmla="*/ 1 w 27"/>
                <a:gd name="T21" fmla="*/ 7 h 40"/>
                <a:gd name="T22" fmla="*/ 1 w 27"/>
                <a:gd name="T23" fmla="*/ 8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40">
                  <a:moveTo>
                    <a:pt x="3" y="40"/>
                  </a:moveTo>
                  <a:cubicBezTo>
                    <a:pt x="4" y="34"/>
                    <a:pt x="3" y="26"/>
                    <a:pt x="3" y="19"/>
                  </a:cubicBezTo>
                  <a:cubicBezTo>
                    <a:pt x="2" y="12"/>
                    <a:pt x="3" y="6"/>
                    <a:pt x="0" y="0"/>
                  </a:cubicBezTo>
                  <a:cubicBezTo>
                    <a:pt x="2" y="1"/>
                    <a:pt x="4" y="3"/>
                    <a:pt x="7" y="4"/>
                  </a:cubicBezTo>
                  <a:cubicBezTo>
                    <a:pt x="9" y="5"/>
                    <a:pt x="12" y="6"/>
                    <a:pt x="15" y="7"/>
                  </a:cubicBezTo>
                  <a:cubicBezTo>
                    <a:pt x="20" y="8"/>
                    <a:pt x="24" y="10"/>
                    <a:pt x="27" y="12"/>
                  </a:cubicBezTo>
                  <a:cubicBezTo>
                    <a:pt x="26" y="11"/>
                    <a:pt x="23" y="11"/>
                    <a:pt x="21" y="10"/>
                  </a:cubicBezTo>
                  <a:cubicBezTo>
                    <a:pt x="19" y="9"/>
                    <a:pt x="17" y="8"/>
                    <a:pt x="15" y="8"/>
                  </a:cubicBezTo>
                  <a:cubicBezTo>
                    <a:pt x="11" y="7"/>
                    <a:pt x="7" y="6"/>
                    <a:pt x="4" y="4"/>
                  </a:cubicBezTo>
                  <a:cubicBezTo>
                    <a:pt x="3" y="10"/>
                    <a:pt x="3" y="17"/>
                    <a:pt x="3" y="23"/>
                  </a:cubicBezTo>
                  <a:cubicBezTo>
                    <a:pt x="3" y="26"/>
                    <a:pt x="3" y="29"/>
                    <a:pt x="3" y="31"/>
                  </a:cubicBezTo>
                  <a:cubicBezTo>
                    <a:pt x="3" y="33"/>
                    <a:pt x="4" y="36"/>
                    <a:pt x="4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5" name="Freeform 1505">
              <a:extLst>
                <a:ext uri="{FF2B5EF4-FFF2-40B4-BE49-F238E27FC236}">
                  <a16:creationId xmlns:a16="http://schemas.microsoft.com/office/drawing/2014/main" id="{520F5028-616E-47D7-9B09-A50115980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3827"/>
              <a:ext cx="15" cy="19"/>
            </a:xfrm>
            <a:custGeom>
              <a:avLst/>
              <a:gdLst>
                <a:gd name="T0" fmla="*/ 2 w 24"/>
                <a:gd name="T1" fmla="*/ 0 h 32"/>
                <a:gd name="T2" fmla="*/ 1 w 24"/>
                <a:gd name="T3" fmla="*/ 4 h 32"/>
                <a:gd name="T4" fmla="*/ 0 w 24"/>
                <a:gd name="T5" fmla="*/ 7 h 32"/>
                <a:gd name="T6" fmla="*/ 3 w 24"/>
                <a:gd name="T7" fmla="*/ 5 h 32"/>
                <a:gd name="T8" fmla="*/ 6 w 24"/>
                <a:gd name="T9" fmla="*/ 4 h 32"/>
                <a:gd name="T10" fmla="*/ 4 w 24"/>
                <a:gd name="T11" fmla="*/ 4 h 32"/>
                <a:gd name="T12" fmla="*/ 2 w 24"/>
                <a:gd name="T13" fmla="*/ 3 h 32"/>
                <a:gd name="T14" fmla="*/ 2 w 24"/>
                <a:gd name="T15" fmla="*/ 1 h 32"/>
                <a:gd name="T16" fmla="*/ 2 w 24"/>
                <a:gd name="T17" fmla="*/ 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2">
                  <a:moveTo>
                    <a:pt x="6" y="0"/>
                  </a:moveTo>
                  <a:cubicBezTo>
                    <a:pt x="5" y="6"/>
                    <a:pt x="5" y="12"/>
                    <a:pt x="3" y="19"/>
                  </a:cubicBezTo>
                  <a:cubicBezTo>
                    <a:pt x="2" y="23"/>
                    <a:pt x="1" y="27"/>
                    <a:pt x="0" y="32"/>
                  </a:cubicBezTo>
                  <a:cubicBezTo>
                    <a:pt x="4" y="29"/>
                    <a:pt x="8" y="26"/>
                    <a:pt x="13" y="24"/>
                  </a:cubicBezTo>
                  <a:cubicBezTo>
                    <a:pt x="16" y="22"/>
                    <a:pt x="21" y="21"/>
                    <a:pt x="24" y="18"/>
                  </a:cubicBezTo>
                  <a:cubicBezTo>
                    <a:pt x="21" y="18"/>
                    <a:pt x="18" y="19"/>
                    <a:pt x="15" y="19"/>
                  </a:cubicBezTo>
                  <a:cubicBezTo>
                    <a:pt x="12" y="19"/>
                    <a:pt x="9" y="16"/>
                    <a:pt x="8" y="13"/>
                  </a:cubicBezTo>
                  <a:cubicBezTo>
                    <a:pt x="8" y="11"/>
                    <a:pt x="8" y="8"/>
                    <a:pt x="8" y="5"/>
                  </a:cubicBezTo>
                  <a:cubicBezTo>
                    <a:pt x="8" y="4"/>
                    <a:pt x="7" y="3"/>
                    <a:pt x="7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6" name="Freeform 1506">
              <a:extLst>
                <a:ext uri="{FF2B5EF4-FFF2-40B4-BE49-F238E27FC236}">
                  <a16:creationId xmlns:a16="http://schemas.microsoft.com/office/drawing/2014/main" id="{AD797ED0-1E59-4389-8B26-4F93B5C81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3736"/>
              <a:ext cx="25" cy="34"/>
            </a:xfrm>
            <a:custGeom>
              <a:avLst/>
              <a:gdLst>
                <a:gd name="T0" fmla="*/ 4 w 42"/>
                <a:gd name="T1" fmla="*/ 0 h 58"/>
                <a:gd name="T2" fmla="*/ 1 w 42"/>
                <a:gd name="T3" fmla="*/ 2 h 58"/>
                <a:gd name="T4" fmla="*/ 1 w 42"/>
                <a:gd name="T5" fmla="*/ 5 h 58"/>
                <a:gd name="T6" fmla="*/ 4 w 42"/>
                <a:gd name="T7" fmla="*/ 9 h 58"/>
                <a:gd name="T8" fmla="*/ 7 w 42"/>
                <a:gd name="T9" fmla="*/ 11 h 58"/>
                <a:gd name="T10" fmla="*/ 9 w 42"/>
                <a:gd name="T11" fmla="*/ 12 h 58"/>
                <a:gd name="T12" fmla="*/ 7 w 42"/>
                <a:gd name="T13" fmla="*/ 9 h 58"/>
                <a:gd name="T14" fmla="*/ 4 w 42"/>
                <a:gd name="T15" fmla="*/ 6 h 58"/>
                <a:gd name="T16" fmla="*/ 5 w 42"/>
                <a:gd name="T17" fmla="*/ 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58">
                  <a:moveTo>
                    <a:pt x="20" y="0"/>
                  </a:moveTo>
                  <a:cubicBezTo>
                    <a:pt x="15" y="2"/>
                    <a:pt x="7" y="7"/>
                    <a:pt x="4" y="12"/>
                  </a:cubicBezTo>
                  <a:cubicBezTo>
                    <a:pt x="0" y="17"/>
                    <a:pt x="2" y="22"/>
                    <a:pt x="4" y="28"/>
                  </a:cubicBezTo>
                  <a:cubicBezTo>
                    <a:pt x="6" y="35"/>
                    <a:pt x="14" y="39"/>
                    <a:pt x="19" y="44"/>
                  </a:cubicBezTo>
                  <a:cubicBezTo>
                    <a:pt x="23" y="47"/>
                    <a:pt x="27" y="50"/>
                    <a:pt x="31" y="53"/>
                  </a:cubicBezTo>
                  <a:cubicBezTo>
                    <a:pt x="34" y="55"/>
                    <a:pt x="39" y="56"/>
                    <a:pt x="42" y="58"/>
                  </a:cubicBezTo>
                  <a:cubicBezTo>
                    <a:pt x="37" y="55"/>
                    <a:pt x="33" y="50"/>
                    <a:pt x="30" y="45"/>
                  </a:cubicBezTo>
                  <a:cubicBezTo>
                    <a:pt x="26" y="40"/>
                    <a:pt x="19" y="35"/>
                    <a:pt x="18" y="29"/>
                  </a:cubicBezTo>
                  <a:cubicBezTo>
                    <a:pt x="15" y="21"/>
                    <a:pt x="17" y="8"/>
                    <a:pt x="21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7" name="Freeform 1507">
              <a:extLst>
                <a:ext uri="{FF2B5EF4-FFF2-40B4-BE49-F238E27FC236}">
                  <a16:creationId xmlns:a16="http://schemas.microsoft.com/office/drawing/2014/main" id="{332D257F-52F6-48EC-A914-3B17B533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3740"/>
              <a:ext cx="6" cy="18"/>
            </a:xfrm>
            <a:custGeom>
              <a:avLst/>
              <a:gdLst>
                <a:gd name="T0" fmla="*/ 2 w 9"/>
                <a:gd name="T1" fmla="*/ 0 h 30"/>
                <a:gd name="T2" fmla="*/ 0 w 9"/>
                <a:gd name="T3" fmla="*/ 3 h 30"/>
                <a:gd name="T4" fmla="*/ 3 w 9"/>
                <a:gd name="T5" fmla="*/ 7 h 30"/>
                <a:gd name="T6" fmla="*/ 2 w 9"/>
                <a:gd name="T7" fmla="*/ 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0">
                  <a:moveTo>
                    <a:pt x="7" y="0"/>
                  </a:moveTo>
                  <a:cubicBezTo>
                    <a:pt x="2" y="2"/>
                    <a:pt x="0" y="11"/>
                    <a:pt x="0" y="15"/>
                  </a:cubicBezTo>
                  <a:cubicBezTo>
                    <a:pt x="0" y="22"/>
                    <a:pt x="4" y="26"/>
                    <a:pt x="9" y="30"/>
                  </a:cubicBezTo>
                  <a:cubicBezTo>
                    <a:pt x="3" y="23"/>
                    <a:pt x="0" y="9"/>
                    <a:pt x="6" y="1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8" name="Freeform 1508">
              <a:extLst>
                <a:ext uri="{FF2B5EF4-FFF2-40B4-BE49-F238E27FC236}">
                  <a16:creationId xmlns:a16="http://schemas.microsoft.com/office/drawing/2014/main" id="{92B73EF0-1103-4F12-B3B8-C09D2CE24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650"/>
              <a:ext cx="940" cy="381"/>
            </a:xfrm>
            <a:custGeom>
              <a:avLst/>
              <a:gdLst>
                <a:gd name="T0" fmla="*/ 148 w 1606"/>
                <a:gd name="T1" fmla="*/ 23 h 652"/>
                <a:gd name="T2" fmla="*/ 73 w 1606"/>
                <a:gd name="T3" fmla="*/ 36 h 652"/>
                <a:gd name="T4" fmla="*/ 27 w 1606"/>
                <a:gd name="T5" fmla="*/ 56 h 652"/>
                <a:gd name="T6" fmla="*/ 4 w 1606"/>
                <a:gd name="T7" fmla="*/ 46 h 652"/>
                <a:gd name="T8" fmla="*/ 0 w 1606"/>
                <a:gd name="T9" fmla="*/ 64 h 652"/>
                <a:gd name="T10" fmla="*/ 19 w 1606"/>
                <a:gd name="T11" fmla="*/ 58 h 652"/>
                <a:gd name="T12" fmla="*/ 27 w 1606"/>
                <a:gd name="T13" fmla="*/ 57 h 652"/>
                <a:gd name="T14" fmla="*/ 97 w 1606"/>
                <a:gd name="T15" fmla="*/ 37 h 652"/>
                <a:gd name="T16" fmla="*/ 67 w 1606"/>
                <a:gd name="T17" fmla="*/ 101 h 652"/>
                <a:gd name="T18" fmla="*/ 64 w 1606"/>
                <a:gd name="T19" fmla="*/ 107 h 652"/>
                <a:gd name="T20" fmla="*/ 54 w 1606"/>
                <a:gd name="T21" fmla="*/ 125 h 652"/>
                <a:gd name="T22" fmla="*/ 73 w 1606"/>
                <a:gd name="T23" fmla="*/ 126 h 652"/>
                <a:gd name="T24" fmla="*/ 68 w 1606"/>
                <a:gd name="T25" fmla="*/ 103 h 652"/>
                <a:gd name="T26" fmla="*/ 109 w 1606"/>
                <a:gd name="T27" fmla="*/ 41 h 652"/>
                <a:gd name="T28" fmla="*/ 139 w 1606"/>
                <a:gd name="T29" fmla="*/ 53 h 652"/>
                <a:gd name="T30" fmla="*/ 153 w 1606"/>
                <a:gd name="T31" fmla="*/ 105 h 652"/>
                <a:gd name="T32" fmla="*/ 144 w 1606"/>
                <a:gd name="T33" fmla="*/ 123 h 652"/>
                <a:gd name="T34" fmla="*/ 164 w 1606"/>
                <a:gd name="T35" fmla="*/ 123 h 652"/>
                <a:gd name="T36" fmla="*/ 156 w 1606"/>
                <a:gd name="T37" fmla="*/ 98 h 652"/>
                <a:gd name="T38" fmla="*/ 149 w 1606"/>
                <a:gd name="T39" fmla="*/ 61 h 652"/>
                <a:gd name="T40" fmla="*/ 192 w 1606"/>
                <a:gd name="T41" fmla="*/ 5 h 652"/>
                <a:gd name="T42" fmla="*/ 203 w 1606"/>
                <a:gd name="T43" fmla="*/ 53 h 652"/>
                <a:gd name="T44" fmla="*/ 199 w 1606"/>
                <a:gd name="T45" fmla="*/ 101 h 652"/>
                <a:gd name="T46" fmla="*/ 198 w 1606"/>
                <a:gd name="T47" fmla="*/ 126 h 652"/>
                <a:gd name="T48" fmla="*/ 217 w 1606"/>
                <a:gd name="T49" fmla="*/ 123 h 652"/>
                <a:gd name="T50" fmla="*/ 204 w 1606"/>
                <a:gd name="T51" fmla="*/ 107 h 652"/>
                <a:gd name="T52" fmla="*/ 200 w 1606"/>
                <a:gd name="T53" fmla="*/ 101 h 652"/>
                <a:gd name="T54" fmla="*/ 203 w 1606"/>
                <a:gd name="T55" fmla="*/ 41 h 652"/>
                <a:gd name="T56" fmla="*/ 276 w 1606"/>
                <a:gd name="T57" fmla="*/ 104 h 652"/>
                <a:gd name="T58" fmla="*/ 275 w 1606"/>
                <a:gd name="T59" fmla="*/ 110 h 652"/>
                <a:gd name="T60" fmla="*/ 270 w 1606"/>
                <a:gd name="T61" fmla="*/ 130 h 652"/>
                <a:gd name="T62" fmla="*/ 289 w 1606"/>
                <a:gd name="T63" fmla="*/ 126 h 652"/>
                <a:gd name="T64" fmla="*/ 277 w 1606"/>
                <a:gd name="T65" fmla="*/ 102 h 652"/>
                <a:gd name="T66" fmla="*/ 236 w 1606"/>
                <a:gd name="T67" fmla="*/ 50 h 652"/>
                <a:gd name="T68" fmla="*/ 296 w 1606"/>
                <a:gd name="T69" fmla="*/ 34 h 652"/>
                <a:gd name="T70" fmla="*/ 302 w 1606"/>
                <a:gd name="T71" fmla="*/ 36 h 652"/>
                <a:gd name="T72" fmla="*/ 321 w 1606"/>
                <a:gd name="T73" fmla="*/ 41 h 652"/>
                <a:gd name="T74" fmla="*/ 318 w 1606"/>
                <a:gd name="T75" fmla="*/ 23 h 652"/>
                <a:gd name="T76" fmla="*/ 294 w 1606"/>
                <a:gd name="T77" fmla="*/ 33 h 652"/>
                <a:gd name="T78" fmla="*/ 234 w 1606"/>
                <a:gd name="T79" fmla="*/ 47 h 652"/>
                <a:gd name="T80" fmla="*/ 202 w 1606"/>
                <a:gd name="T81" fmla="*/ 2 h 6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06" h="652">
                  <a:moveTo>
                    <a:pt x="927" y="0"/>
                  </a:moveTo>
                  <a:cubicBezTo>
                    <a:pt x="923" y="9"/>
                    <a:pt x="887" y="107"/>
                    <a:pt x="740" y="115"/>
                  </a:cubicBezTo>
                  <a:cubicBezTo>
                    <a:pt x="631" y="121"/>
                    <a:pt x="572" y="170"/>
                    <a:pt x="552" y="177"/>
                  </a:cubicBezTo>
                  <a:cubicBezTo>
                    <a:pt x="511" y="192"/>
                    <a:pt x="451" y="151"/>
                    <a:pt x="365" y="182"/>
                  </a:cubicBezTo>
                  <a:cubicBezTo>
                    <a:pt x="281" y="213"/>
                    <a:pt x="230" y="266"/>
                    <a:pt x="134" y="277"/>
                  </a:cubicBezTo>
                  <a:cubicBezTo>
                    <a:pt x="134" y="277"/>
                    <a:pt x="134" y="277"/>
                    <a:pt x="134" y="277"/>
                  </a:cubicBezTo>
                  <a:cubicBezTo>
                    <a:pt x="117" y="277"/>
                    <a:pt x="105" y="275"/>
                    <a:pt x="98" y="273"/>
                  </a:cubicBezTo>
                  <a:cubicBezTo>
                    <a:pt x="83" y="259"/>
                    <a:pt x="18" y="227"/>
                    <a:pt x="18" y="227"/>
                  </a:cubicBezTo>
                  <a:cubicBezTo>
                    <a:pt x="8" y="227"/>
                    <a:pt x="0" y="235"/>
                    <a:pt x="0" y="245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0" y="332"/>
                    <a:pt x="8" y="340"/>
                    <a:pt x="18" y="340"/>
                  </a:cubicBezTo>
                  <a:cubicBezTo>
                    <a:pt x="18" y="340"/>
                    <a:pt x="84" y="305"/>
                    <a:pt x="98" y="290"/>
                  </a:cubicBezTo>
                  <a:cubicBezTo>
                    <a:pt x="105" y="288"/>
                    <a:pt x="127" y="286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56" y="283"/>
                    <a:pt x="224" y="271"/>
                    <a:pt x="304" y="222"/>
                  </a:cubicBezTo>
                  <a:cubicBezTo>
                    <a:pt x="352" y="192"/>
                    <a:pt x="401" y="173"/>
                    <a:pt x="481" y="189"/>
                  </a:cubicBezTo>
                  <a:cubicBezTo>
                    <a:pt x="505" y="194"/>
                    <a:pt x="534" y="194"/>
                    <a:pt x="534" y="194"/>
                  </a:cubicBezTo>
                  <a:cubicBezTo>
                    <a:pt x="534" y="194"/>
                    <a:pt x="394" y="251"/>
                    <a:pt x="331" y="504"/>
                  </a:cubicBezTo>
                  <a:cubicBezTo>
                    <a:pt x="330" y="504"/>
                    <a:pt x="330" y="504"/>
                    <a:pt x="330" y="504"/>
                  </a:cubicBezTo>
                  <a:cubicBezTo>
                    <a:pt x="327" y="520"/>
                    <a:pt x="322" y="532"/>
                    <a:pt x="319" y="538"/>
                  </a:cubicBezTo>
                  <a:cubicBezTo>
                    <a:pt x="302" y="549"/>
                    <a:pt x="256" y="605"/>
                    <a:pt x="256" y="605"/>
                  </a:cubicBezTo>
                  <a:cubicBezTo>
                    <a:pt x="254" y="615"/>
                    <a:pt x="260" y="625"/>
                    <a:pt x="270" y="627"/>
                  </a:cubicBezTo>
                  <a:cubicBezTo>
                    <a:pt x="345" y="645"/>
                    <a:pt x="345" y="645"/>
                    <a:pt x="345" y="645"/>
                  </a:cubicBezTo>
                  <a:cubicBezTo>
                    <a:pt x="354" y="647"/>
                    <a:pt x="364" y="641"/>
                    <a:pt x="366" y="631"/>
                  </a:cubicBezTo>
                  <a:cubicBezTo>
                    <a:pt x="366" y="631"/>
                    <a:pt x="346" y="559"/>
                    <a:pt x="335" y="542"/>
                  </a:cubicBezTo>
                  <a:cubicBezTo>
                    <a:pt x="335" y="537"/>
                    <a:pt x="337" y="525"/>
                    <a:pt x="338" y="515"/>
                  </a:cubicBezTo>
                  <a:cubicBezTo>
                    <a:pt x="338" y="515"/>
                    <a:pt x="338" y="515"/>
                    <a:pt x="338" y="515"/>
                  </a:cubicBezTo>
                  <a:cubicBezTo>
                    <a:pt x="338" y="515"/>
                    <a:pt x="360" y="310"/>
                    <a:pt x="543" y="205"/>
                  </a:cubicBezTo>
                  <a:cubicBezTo>
                    <a:pt x="587" y="179"/>
                    <a:pt x="618" y="155"/>
                    <a:pt x="687" y="146"/>
                  </a:cubicBezTo>
                  <a:cubicBezTo>
                    <a:pt x="687" y="146"/>
                    <a:pt x="630" y="176"/>
                    <a:pt x="696" y="264"/>
                  </a:cubicBezTo>
                  <a:cubicBezTo>
                    <a:pt x="758" y="348"/>
                    <a:pt x="786" y="406"/>
                    <a:pt x="774" y="490"/>
                  </a:cubicBezTo>
                  <a:cubicBezTo>
                    <a:pt x="771" y="506"/>
                    <a:pt x="767" y="518"/>
                    <a:pt x="764" y="525"/>
                  </a:cubicBezTo>
                  <a:cubicBezTo>
                    <a:pt x="748" y="536"/>
                    <a:pt x="706" y="595"/>
                    <a:pt x="706" y="595"/>
                  </a:cubicBezTo>
                  <a:cubicBezTo>
                    <a:pt x="704" y="605"/>
                    <a:pt x="710" y="614"/>
                    <a:pt x="720" y="616"/>
                  </a:cubicBezTo>
                  <a:cubicBezTo>
                    <a:pt x="796" y="629"/>
                    <a:pt x="796" y="629"/>
                    <a:pt x="796" y="629"/>
                  </a:cubicBezTo>
                  <a:cubicBezTo>
                    <a:pt x="806" y="631"/>
                    <a:pt x="815" y="625"/>
                    <a:pt x="817" y="615"/>
                  </a:cubicBezTo>
                  <a:cubicBezTo>
                    <a:pt x="817" y="615"/>
                    <a:pt x="793" y="544"/>
                    <a:pt x="781" y="527"/>
                  </a:cubicBezTo>
                  <a:cubicBezTo>
                    <a:pt x="780" y="520"/>
                    <a:pt x="779" y="511"/>
                    <a:pt x="781" y="489"/>
                  </a:cubicBezTo>
                  <a:cubicBezTo>
                    <a:pt x="781" y="489"/>
                    <a:pt x="781" y="489"/>
                    <a:pt x="781" y="489"/>
                  </a:cubicBezTo>
                  <a:cubicBezTo>
                    <a:pt x="786" y="461"/>
                    <a:pt x="796" y="383"/>
                    <a:pt x="743" y="308"/>
                  </a:cubicBezTo>
                  <a:cubicBezTo>
                    <a:pt x="683" y="224"/>
                    <a:pt x="648" y="173"/>
                    <a:pt x="713" y="141"/>
                  </a:cubicBezTo>
                  <a:cubicBezTo>
                    <a:pt x="713" y="141"/>
                    <a:pt x="894" y="146"/>
                    <a:pt x="959" y="26"/>
                  </a:cubicBezTo>
                  <a:cubicBezTo>
                    <a:pt x="959" y="26"/>
                    <a:pt x="955" y="139"/>
                    <a:pt x="1001" y="194"/>
                  </a:cubicBezTo>
                  <a:cubicBezTo>
                    <a:pt x="1001" y="194"/>
                    <a:pt x="1012" y="237"/>
                    <a:pt x="1013" y="264"/>
                  </a:cubicBezTo>
                  <a:cubicBezTo>
                    <a:pt x="1014" y="310"/>
                    <a:pt x="969" y="392"/>
                    <a:pt x="993" y="505"/>
                  </a:cubicBezTo>
                  <a:cubicBezTo>
                    <a:pt x="993" y="505"/>
                    <a:pt x="993" y="505"/>
                    <a:pt x="993" y="505"/>
                  </a:cubicBezTo>
                  <a:cubicBezTo>
                    <a:pt x="997" y="524"/>
                    <a:pt x="1001" y="535"/>
                    <a:pt x="1001" y="543"/>
                  </a:cubicBezTo>
                  <a:cubicBezTo>
                    <a:pt x="993" y="561"/>
                    <a:pt x="986" y="633"/>
                    <a:pt x="986" y="633"/>
                  </a:cubicBezTo>
                  <a:cubicBezTo>
                    <a:pt x="989" y="642"/>
                    <a:pt x="1000" y="647"/>
                    <a:pt x="1009" y="644"/>
                  </a:cubicBezTo>
                  <a:cubicBezTo>
                    <a:pt x="1082" y="617"/>
                    <a:pt x="1082" y="617"/>
                    <a:pt x="1082" y="617"/>
                  </a:cubicBezTo>
                  <a:cubicBezTo>
                    <a:pt x="1091" y="614"/>
                    <a:pt x="1096" y="604"/>
                    <a:pt x="1092" y="594"/>
                  </a:cubicBezTo>
                  <a:cubicBezTo>
                    <a:pt x="1092" y="594"/>
                    <a:pt x="1036" y="545"/>
                    <a:pt x="1017" y="537"/>
                  </a:cubicBezTo>
                  <a:cubicBezTo>
                    <a:pt x="1016" y="535"/>
                    <a:pt x="1011" y="534"/>
                    <a:pt x="999" y="503"/>
                  </a:cubicBezTo>
                  <a:cubicBezTo>
                    <a:pt x="999" y="503"/>
                    <a:pt x="999" y="503"/>
                    <a:pt x="999" y="503"/>
                  </a:cubicBezTo>
                  <a:cubicBezTo>
                    <a:pt x="995" y="482"/>
                    <a:pt x="984" y="406"/>
                    <a:pt x="1015" y="306"/>
                  </a:cubicBezTo>
                  <a:cubicBezTo>
                    <a:pt x="1027" y="268"/>
                    <a:pt x="1015" y="215"/>
                    <a:pt x="1011" y="205"/>
                  </a:cubicBezTo>
                  <a:cubicBezTo>
                    <a:pt x="1011" y="205"/>
                    <a:pt x="1036" y="244"/>
                    <a:pt x="1164" y="261"/>
                  </a:cubicBezTo>
                  <a:cubicBezTo>
                    <a:pt x="1303" y="279"/>
                    <a:pt x="1374" y="392"/>
                    <a:pt x="1376" y="522"/>
                  </a:cubicBezTo>
                  <a:cubicBezTo>
                    <a:pt x="1376" y="522"/>
                    <a:pt x="1376" y="522"/>
                    <a:pt x="1377" y="522"/>
                  </a:cubicBezTo>
                  <a:cubicBezTo>
                    <a:pt x="1377" y="539"/>
                    <a:pt x="1373" y="548"/>
                    <a:pt x="1372" y="554"/>
                  </a:cubicBezTo>
                  <a:cubicBezTo>
                    <a:pt x="1358" y="569"/>
                    <a:pt x="1327" y="634"/>
                    <a:pt x="1327" y="634"/>
                  </a:cubicBezTo>
                  <a:cubicBezTo>
                    <a:pt x="1328" y="644"/>
                    <a:pt x="1336" y="652"/>
                    <a:pt x="1346" y="652"/>
                  </a:cubicBezTo>
                  <a:cubicBezTo>
                    <a:pt x="1423" y="651"/>
                    <a:pt x="1423" y="651"/>
                    <a:pt x="1423" y="651"/>
                  </a:cubicBezTo>
                  <a:cubicBezTo>
                    <a:pt x="1433" y="651"/>
                    <a:pt x="1440" y="643"/>
                    <a:pt x="1440" y="633"/>
                  </a:cubicBezTo>
                  <a:cubicBezTo>
                    <a:pt x="1440" y="633"/>
                    <a:pt x="1404" y="567"/>
                    <a:pt x="1389" y="554"/>
                  </a:cubicBezTo>
                  <a:cubicBezTo>
                    <a:pt x="1384" y="541"/>
                    <a:pt x="1383" y="533"/>
                    <a:pt x="1382" y="511"/>
                  </a:cubicBezTo>
                  <a:cubicBezTo>
                    <a:pt x="1382" y="511"/>
                    <a:pt x="1382" y="511"/>
                    <a:pt x="1382" y="511"/>
                  </a:cubicBezTo>
                  <a:cubicBezTo>
                    <a:pt x="1379" y="465"/>
                    <a:pt x="1356" y="277"/>
                    <a:pt x="1178" y="253"/>
                  </a:cubicBezTo>
                  <a:cubicBezTo>
                    <a:pt x="1178" y="253"/>
                    <a:pt x="1257" y="256"/>
                    <a:pt x="1299" y="234"/>
                  </a:cubicBezTo>
                  <a:cubicBezTo>
                    <a:pt x="1354" y="205"/>
                    <a:pt x="1427" y="170"/>
                    <a:pt x="1475" y="173"/>
                  </a:cubicBezTo>
                  <a:cubicBezTo>
                    <a:pt x="1475" y="173"/>
                    <a:pt x="1475" y="173"/>
                    <a:pt x="1475" y="173"/>
                  </a:cubicBezTo>
                  <a:cubicBezTo>
                    <a:pt x="1491" y="173"/>
                    <a:pt x="1500" y="177"/>
                    <a:pt x="1507" y="179"/>
                  </a:cubicBezTo>
                  <a:cubicBezTo>
                    <a:pt x="1521" y="193"/>
                    <a:pt x="1585" y="226"/>
                    <a:pt x="1585" y="226"/>
                  </a:cubicBezTo>
                  <a:cubicBezTo>
                    <a:pt x="1595" y="226"/>
                    <a:pt x="1603" y="219"/>
                    <a:pt x="1603" y="209"/>
                  </a:cubicBezTo>
                  <a:cubicBezTo>
                    <a:pt x="1606" y="132"/>
                    <a:pt x="1606" y="132"/>
                    <a:pt x="1606" y="132"/>
                  </a:cubicBezTo>
                  <a:cubicBezTo>
                    <a:pt x="1606" y="122"/>
                    <a:pt x="1598" y="113"/>
                    <a:pt x="1588" y="113"/>
                  </a:cubicBezTo>
                  <a:cubicBezTo>
                    <a:pt x="1588" y="113"/>
                    <a:pt x="1521" y="147"/>
                    <a:pt x="1507" y="162"/>
                  </a:cubicBezTo>
                  <a:cubicBezTo>
                    <a:pt x="1495" y="165"/>
                    <a:pt x="1481" y="165"/>
                    <a:pt x="1469" y="166"/>
                  </a:cubicBezTo>
                  <a:cubicBezTo>
                    <a:pt x="1451" y="167"/>
                    <a:pt x="1388" y="166"/>
                    <a:pt x="1317" y="207"/>
                  </a:cubicBezTo>
                  <a:cubicBezTo>
                    <a:pt x="1254" y="244"/>
                    <a:pt x="1211" y="228"/>
                    <a:pt x="1163" y="236"/>
                  </a:cubicBezTo>
                  <a:cubicBezTo>
                    <a:pt x="1128" y="242"/>
                    <a:pt x="998" y="223"/>
                    <a:pt x="999" y="97"/>
                  </a:cubicBezTo>
                  <a:cubicBezTo>
                    <a:pt x="999" y="30"/>
                    <a:pt x="1006" y="9"/>
                    <a:pt x="1006" y="9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7" name="Group 1509">
            <a:extLst>
              <a:ext uri="{FF2B5EF4-FFF2-40B4-BE49-F238E27FC236}">
                <a16:creationId xmlns:a16="http://schemas.microsoft.com/office/drawing/2014/main" id="{187C134C-AE7D-4CE3-84BC-74B1F5EAC828}"/>
              </a:ext>
            </a:extLst>
          </p:cNvPr>
          <p:cNvGrpSpPr>
            <a:grpSpLocks/>
          </p:cNvGrpSpPr>
          <p:nvPr/>
        </p:nvGrpSpPr>
        <p:grpSpPr bwMode="auto">
          <a:xfrm rot="441722">
            <a:off x="4173538" y="3433763"/>
            <a:ext cx="1989137" cy="1935162"/>
            <a:chOff x="336" y="1202"/>
            <a:chExt cx="2357" cy="2293"/>
          </a:xfrm>
        </p:grpSpPr>
        <p:sp>
          <p:nvSpPr>
            <p:cNvPr id="39273" name="Freeform 1510">
              <a:extLst>
                <a:ext uri="{FF2B5EF4-FFF2-40B4-BE49-F238E27FC236}">
                  <a16:creationId xmlns:a16="http://schemas.microsoft.com/office/drawing/2014/main" id="{7EDF353C-2AAC-4A5A-98A4-5123C9839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218"/>
              <a:ext cx="2343" cy="2261"/>
            </a:xfrm>
            <a:custGeom>
              <a:avLst/>
              <a:gdLst>
                <a:gd name="T0" fmla="*/ 6631 w 1378"/>
                <a:gd name="T1" fmla="*/ 3096 h 1246"/>
                <a:gd name="T2" fmla="*/ 6403 w 1378"/>
                <a:gd name="T3" fmla="*/ 2934 h 1246"/>
                <a:gd name="T4" fmla="*/ 4943 w 1378"/>
                <a:gd name="T5" fmla="*/ 2958 h 1246"/>
                <a:gd name="T6" fmla="*/ 4654 w 1378"/>
                <a:gd name="T7" fmla="*/ 3168 h 1246"/>
                <a:gd name="T8" fmla="*/ 5358 w 1378"/>
                <a:gd name="T9" fmla="*/ 3257 h 1246"/>
                <a:gd name="T10" fmla="*/ 5540 w 1378"/>
                <a:gd name="T11" fmla="*/ 3401 h 1246"/>
                <a:gd name="T12" fmla="*/ 4562 w 1378"/>
                <a:gd name="T13" fmla="*/ 3662 h 1246"/>
                <a:gd name="T14" fmla="*/ 3678 w 1378"/>
                <a:gd name="T15" fmla="*/ 4362 h 1246"/>
                <a:gd name="T16" fmla="*/ 3076 w 1378"/>
                <a:gd name="T17" fmla="*/ 4571 h 1246"/>
                <a:gd name="T18" fmla="*/ 2448 w 1378"/>
                <a:gd name="T19" fmla="*/ 4798 h 1246"/>
                <a:gd name="T20" fmla="*/ 718 w 1378"/>
                <a:gd name="T21" fmla="*/ 6520 h 1246"/>
                <a:gd name="T22" fmla="*/ 247 w 1378"/>
                <a:gd name="T23" fmla="*/ 7079 h 1246"/>
                <a:gd name="T24" fmla="*/ 112 w 1378"/>
                <a:gd name="T25" fmla="*/ 7409 h 1246"/>
                <a:gd name="T26" fmla="*/ 139 w 1378"/>
                <a:gd name="T27" fmla="*/ 6816 h 1246"/>
                <a:gd name="T28" fmla="*/ 2238 w 1378"/>
                <a:gd name="T29" fmla="*/ 4571 h 1246"/>
                <a:gd name="T30" fmla="*/ 1923 w 1378"/>
                <a:gd name="T31" fmla="*/ 4232 h 1246"/>
                <a:gd name="T32" fmla="*/ 595 w 1378"/>
                <a:gd name="T33" fmla="*/ 5054 h 1246"/>
                <a:gd name="T34" fmla="*/ 182 w 1378"/>
                <a:gd name="T35" fmla="*/ 5449 h 1246"/>
                <a:gd name="T36" fmla="*/ 15 w 1378"/>
                <a:gd name="T37" fmla="*/ 5143 h 1246"/>
                <a:gd name="T38" fmla="*/ 468 w 1378"/>
                <a:gd name="T39" fmla="*/ 4887 h 1246"/>
                <a:gd name="T40" fmla="*/ 1622 w 1378"/>
                <a:gd name="T41" fmla="*/ 4110 h 1246"/>
                <a:gd name="T42" fmla="*/ 2255 w 1378"/>
                <a:gd name="T43" fmla="*/ 3352 h 1246"/>
                <a:gd name="T44" fmla="*/ 1770 w 1378"/>
                <a:gd name="T45" fmla="*/ 3544 h 1246"/>
                <a:gd name="T46" fmla="*/ 1697 w 1378"/>
                <a:gd name="T47" fmla="*/ 3382 h 1246"/>
                <a:gd name="T48" fmla="*/ 2845 w 1378"/>
                <a:gd name="T49" fmla="*/ 2105 h 1246"/>
                <a:gd name="T50" fmla="*/ 4394 w 1378"/>
                <a:gd name="T51" fmla="*/ 1123 h 1246"/>
                <a:gd name="T52" fmla="*/ 4227 w 1378"/>
                <a:gd name="T53" fmla="*/ 1835 h 1246"/>
                <a:gd name="T54" fmla="*/ 4570 w 1378"/>
                <a:gd name="T55" fmla="*/ 1893 h 1246"/>
                <a:gd name="T56" fmla="*/ 6043 w 1378"/>
                <a:gd name="T57" fmla="*/ 740 h 1246"/>
                <a:gd name="T58" fmla="*/ 6473 w 1378"/>
                <a:gd name="T59" fmla="*/ 174 h 1246"/>
                <a:gd name="T60" fmla="*/ 6738 w 1378"/>
                <a:gd name="T61" fmla="*/ 1047 h 1246"/>
                <a:gd name="T62" fmla="*/ 6254 w 1378"/>
                <a:gd name="T63" fmla="*/ 1092 h 1246"/>
                <a:gd name="T64" fmla="*/ 4715 w 1378"/>
                <a:gd name="T65" fmla="*/ 2199 h 1246"/>
                <a:gd name="T66" fmla="*/ 4900 w 1378"/>
                <a:gd name="T67" fmla="*/ 2295 h 1246"/>
                <a:gd name="T68" fmla="*/ 5329 w 1378"/>
                <a:gd name="T69" fmla="*/ 2236 h 1246"/>
                <a:gd name="T70" fmla="*/ 4654 w 1378"/>
                <a:gd name="T71" fmla="*/ 2796 h 1246"/>
                <a:gd name="T72" fmla="*/ 6584 w 1378"/>
                <a:gd name="T73" fmla="*/ 2413 h 1246"/>
                <a:gd name="T74" fmla="*/ 6754 w 1378"/>
                <a:gd name="T75" fmla="*/ 2361 h 12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78" h="1246">
                  <a:moveTo>
                    <a:pt x="1355" y="514"/>
                  </a:moveTo>
                  <a:cubicBezTo>
                    <a:pt x="1357" y="519"/>
                    <a:pt x="1352" y="519"/>
                    <a:pt x="1349" y="518"/>
                  </a:cubicBezTo>
                  <a:cubicBezTo>
                    <a:pt x="1343" y="517"/>
                    <a:pt x="1340" y="510"/>
                    <a:pt x="1334" y="509"/>
                  </a:cubicBezTo>
                  <a:cubicBezTo>
                    <a:pt x="1325" y="508"/>
                    <a:pt x="1312" y="493"/>
                    <a:pt x="1303" y="491"/>
                  </a:cubicBezTo>
                  <a:cubicBezTo>
                    <a:pt x="1243" y="483"/>
                    <a:pt x="1190" y="483"/>
                    <a:pt x="1129" y="484"/>
                  </a:cubicBezTo>
                  <a:cubicBezTo>
                    <a:pt x="1089" y="485"/>
                    <a:pt x="1045" y="489"/>
                    <a:pt x="1006" y="495"/>
                  </a:cubicBezTo>
                  <a:cubicBezTo>
                    <a:pt x="990" y="497"/>
                    <a:pt x="973" y="510"/>
                    <a:pt x="958" y="516"/>
                  </a:cubicBezTo>
                  <a:cubicBezTo>
                    <a:pt x="952" y="518"/>
                    <a:pt x="946" y="522"/>
                    <a:pt x="947" y="530"/>
                  </a:cubicBezTo>
                  <a:cubicBezTo>
                    <a:pt x="949" y="541"/>
                    <a:pt x="967" y="536"/>
                    <a:pt x="975" y="537"/>
                  </a:cubicBezTo>
                  <a:cubicBezTo>
                    <a:pt x="1013" y="537"/>
                    <a:pt x="1052" y="542"/>
                    <a:pt x="1090" y="545"/>
                  </a:cubicBezTo>
                  <a:cubicBezTo>
                    <a:pt x="1106" y="546"/>
                    <a:pt x="1128" y="542"/>
                    <a:pt x="1142" y="547"/>
                  </a:cubicBezTo>
                  <a:cubicBezTo>
                    <a:pt x="1168" y="555"/>
                    <a:pt x="1138" y="568"/>
                    <a:pt x="1127" y="569"/>
                  </a:cubicBezTo>
                  <a:cubicBezTo>
                    <a:pt x="1088" y="572"/>
                    <a:pt x="1048" y="562"/>
                    <a:pt x="1009" y="562"/>
                  </a:cubicBezTo>
                  <a:cubicBezTo>
                    <a:pt x="969" y="561"/>
                    <a:pt x="951" y="582"/>
                    <a:pt x="928" y="613"/>
                  </a:cubicBezTo>
                  <a:cubicBezTo>
                    <a:pt x="907" y="641"/>
                    <a:pt x="887" y="676"/>
                    <a:pt x="855" y="694"/>
                  </a:cubicBezTo>
                  <a:cubicBezTo>
                    <a:pt x="821" y="713"/>
                    <a:pt x="781" y="709"/>
                    <a:pt x="748" y="730"/>
                  </a:cubicBezTo>
                  <a:cubicBezTo>
                    <a:pt x="728" y="743"/>
                    <a:pt x="707" y="759"/>
                    <a:pt x="683" y="761"/>
                  </a:cubicBezTo>
                  <a:cubicBezTo>
                    <a:pt x="664" y="763"/>
                    <a:pt x="645" y="764"/>
                    <a:pt x="626" y="765"/>
                  </a:cubicBezTo>
                  <a:cubicBezTo>
                    <a:pt x="607" y="767"/>
                    <a:pt x="588" y="768"/>
                    <a:pt x="569" y="770"/>
                  </a:cubicBezTo>
                  <a:cubicBezTo>
                    <a:pt x="544" y="772"/>
                    <a:pt x="519" y="790"/>
                    <a:pt x="498" y="803"/>
                  </a:cubicBezTo>
                  <a:cubicBezTo>
                    <a:pt x="429" y="845"/>
                    <a:pt x="361" y="894"/>
                    <a:pt x="299" y="947"/>
                  </a:cubicBezTo>
                  <a:cubicBezTo>
                    <a:pt x="246" y="993"/>
                    <a:pt x="196" y="1043"/>
                    <a:pt x="146" y="1091"/>
                  </a:cubicBezTo>
                  <a:cubicBezTo>
                    <a:pt x="120" y="1116"/>
                    <a:pt x="94" y="1140"/>
                    <a:pt x="69" y="1164"/>
                  </a:cubicBezTo>
                  <a:cubicBezTo>
                    <a:pt x="62" y="1171"/>
                    <a:pt x="56" y="1177"/>
                    <a:pt x="50" y="1185"/>
                  </a:cubicBezTo>
                  <a:cubicBezTo>
                    <a:pt x="41" y="1199"/>
                    <a:pt x="35" y="1216"/>
                    <a:pt x="32" y="1232"/>
                  </a:cubicBezTo>
                  <a:cubicBezTo>
                    <a:pt x="31" y="1239"/>
                    <a:pt x="31" y="1246"/>
                    <a:pt x="23" y="1240"/>
                  </a:cubicBezTo>
                  <a:cubicBezTo>
                    <a:pt x="12" y="1159"/>
                    <a:pt x="12" y="1159"/>
                    <a:pt x="12" y="1159"/>
                  </a:cubicBezTo>
                  <a:cubicBezTo>
                    <a:pt x="10" y="1154"/>
                    <a:pt x="25" y="1143"/>
                    <a:pt x="28" y="1141"/>
                  </a:cubicBezTo>
                  <a:cubicBezTo>
                    <a:pt x="178" y="1041"/>
                    <a:pt x="386" y="833"/>
                    <a:pt x="416" y="806"/>
                  </a:cubicBezTo>
                  <a:cubicBezTo>
                    <a:pt x="430" y="793"/>
                    <a:pt x="443" y="779"/>
                    <a:pt x="455" y="765"/>
                  </a:cubicBezTo>
                  <a:cubicBezTo>
                    <a:pt x="467" y="751"/>
                    <a:pt x="487" y="731"/>
                    <a:pt x="492" y="713"/>
                  </a:cubicBezTo>
                  <a:cubicBezTo>
                    <a:pt x="503" y="669"/>
                    <a:pt x="406" y="703"/>
                    <a:pt x="391" y="708"/>
                  </a:cubicBezTo>
                  <a:cubicBezTo>
                    <a:pt x="347" y="725"/>
                    <a:pt x="302" y="744"/>
                    <a:pt x="261" y="765"/>
                  </a:cubicBezTo>
                  <a:cubicBezTo>
                    <a:pt x="213" y="790"/>
                    <a:pt x="166" y="817"/>
                    <a:pt x="121" y="846"/>
                  </a:cubicBezTo>
                  <a:cubicBezTo>
                    <a:pt x="100" y="860"/>
                    <a:pt x="78" y="873"/>
                    <a:pt x="58" y="889"/>
                  </a:cubicBezTo>
                  <a:cubicBezTo>
                    <a:pt x="50" y="896"/>
                    <a:pt x="43" y="903"/>
                    <a:pt x="37" y="912"/>
                  </a:cubicBezTo>
                  <a:cubicBezTo>
                    <a:pt x="34" y="916"/>
                    <a:pt x="18" y="937"/>
                    <a:pt x="19" y="933"/>
                  </a:cubicBezTo>
                  <a:cubicBezTo>
                    <a:pt x="3" y="861"/>
                    <a:pt x="3" y="861"/>
                    <a:pt x="3" y="861"/>
                  </a:cubicBezTo>
                  <a:cubicBezTo>
                    <a:pt x="0" y="846"/>
                    <a:pt x="30" y="850"/>
                    <a:pt x="39" y="846"/>
                  </a:cubicBezTo>
                  <a:cubicBezTo>
                    <a:pt x="58" y="839"/>
                    <a:pt x="76" y="827"/>
                    <a:pt x="95" y="818"/>
                  </a:cubicBezTo>
                  <a:cubicBezTo>
                    <a:pt x="136" y="796"/>
                    <a:pt x="177" y="774"/>
                    <a:pt x="218" y="751"/>
                  </a:cubicBezTo>
                  <a:cubicBezTo>
                    <a:pt x="255" y="730"/>
                    <a:pt x="293" y="709"/>
                    <a:pt x="330" y="688"/>
                  </a:cubicBezTo>
                  <a:cubicBezTo>
                    <a:pt x="368" y="665"/>
                    <a:pt x="407" y="647"/>
                    <a:pt x="432" y="610"/>
                  </a:cubicBezTo>
                  <a:cubicBezTo>
                    <a:pt x="442" y="594"/>
                    <a:pt x="451" y="577"/>
                    <a:pt x="459" y="561"/>
                  </a:cubicBezTo>
                  <a:cubicBezTo>
                    <a:pt x="462" y="555"/>
                    <a:pt x="467" y="530"/>
                    <a:pt x="451" y="534"/>
                  </a:cubicBezTo>
                  <a:cubicBezTo>
                    <a:pt x="414" y="544"/>
                    <a:pt x="388" y="570"/>
                    <a:pt x="360" y="593"/>
                  </a:cubicBezTo>
                  <a:cubicBezTo>
                    <a:pt x="347" y="603"/>
                    <a:pt x="336" y="612"/>
                    <a:pt x="319" y="609"/>
                  </a:cubicBezTo>
                  <a:cubicBezTo>
                    <a:pt x="315" y="592"/>
                    <a:pt x="334" y="576"/>
                    <a:pt x="345" y="566"/>
                  </a:cubicBezTo>
                  <a:cubicBezTo>
                    <a:pt x="374" y="537"/>
                    <a:pt x="409" y="515"/>
                    <a:pt x="442" y="492"/>
                  </a:cubicBezTo>
                  <a:cubicBezTo>
                    <a:pt x="497" y="454"/>
                    <a:pt x="522" y="389"/>
                    <a:pt x="579" y="352"/>
                  </a:cubicBezTo>
                  <a:cubicBezTo>
                    <a:pt x="635" y="315"/>
                    <a:pt x="704" y="303"/>
                    <a:pt x="771" y="307"/>
                  </a:cubicBezTo>
                  <a:cubicBezTo>
                    <a:pt x="831" y="291"/>
                    <a:pt x="877" y="249"/>
                    <a:pt x="894" y="188"/>
                  </a:cubicBezTo>
                  <a:cubicBezTo>
                    <a:pt x="902" y="157"/>
                    <a:pt x="921" y="192"/>
                    <a:pt x="915" y="210"/>
                  </a:cubicBezTo>
                  <a:cubicBezTo>
                    <a:pt x="904" y="246"/>
                    <a:pt x="883" y="278"/>
                    <a:pt x="860" y="307"/>
                  </a:cubicBezTo>
                  <a:cubicBezTo>
                    <a:pt x="852" y="317"/>
                    <a:pt x="820" y="352"/>
                    <a:pt x="854" y="354"/>
                  </a:cubicBezTo>
                  <a:cubicBezTo>
                    <a:pt x="879" y="356"/>
                    <a:pt x="910" y="328"/>
                    <a:pt x="930" y="317"/>
                  </a:cubicBezTo>
                  <a:cubicBezTo>
                    <a:pt x="985" y="286"/>
                    <a:pt x="1042" y="258"/>
                    <a:pt x="1095" y="223"/>
                  </a:cubicBezTo>
                  <a:cubicBezTo>
                    <a:pt x="1137" y="187"/>
                    <a:pt x="1187" y="162"/>
                    <a:pt x="1229" y="124"/>
                  </a:cubicBezTo>
                  <a:cubicBezTo>
                    <a:pt x="1249" y="106"/>
                    <a:pt x="1270" y="87"/>
                    <a:pt x="1288" y="66"/>
                  </a:cubicBezTo>
                  <a:cubicBezTo>
                    <a:pt x="1299" y="55"/>
                    <a:pt x="1308" y="43"/>
                    <a:pt x="1317" y="29"/>
                  </a:cubicBezTo>
                  <a:cubicBezTo>
                    <a:pt x="1321" y="22"/>
                    <a:pt x="1320" y="3"/>
                    <a:pt x="1327" y="0"/>
                  </a:cubicBezTo>
                  <a:cubicBezTo>
                    <a:pt x="1371" y="175"/>
                    <a:pt x="1371" y="175"/>
                    <a:pt x="1371" y="175"/>
                  </a:cubicBezTo>
                  <a:cubicBezTo>
                    <a:pt x="1354" y="174"/>
                    <a:pt x="1356" y="158"/>
                    <a:pt x="1336" y="164"/>
                  </a:cubicBezTo>
                  <a:cubicBezTo>
                    <a:pt x="1315" y="170"/>
                    <a:pt x="1293" y="176"/>
                    <a:pt x="1272" y="183"/>
                  </a:cubicBezTo>
                  <a:cubicBezTo>
                    <a:pt x="1232" y="197"/>
                    <a:pt x="1193" y="213"/>
                    <a:pt x="1155" y="232"/>
                  </a:cubicBezTo>
                  <a:cubicBezTo>
                    <a:pt x="1084" y="268"/>
                    <a:pt x="1018" y="314"/>
                    <a:pt x="959" y="368"/>
                  </a:cubicBezTo>
                  <a:cubicBezTo>
                    <a:pt x="956" y="371"/>
                    <a:pt x="917" y="407"/>
                    <a:pt x="934" y="408"/>
                  </a:cubicBezTo>
                  <a:cubicBezTo>
                    <a:pt x="951" y="410"/>
                    <a:pt x="981" y="390"/>
                    <a:pt x="997" y="384"/>
                  </a:cubicBezTo>
                  <a:cubicBezTo>
                    <a:pt x="1012" y="378"/>
                    <a:pt x="1117" y="331"/>
                    <a:pt x="1123" y="349"/>
                  </a:cubicBezTo>
                  <a:cubicBezTo>
                    <a:pt x="1128" y="367"/>
                    <a:pt x="1093" y="371"/>
                    <a:pt x="1084" y="374"/>
                  </a:cubicBezTo>
                  <a:cubicBezTo>
                    <a:pt x="1064" y="379"/>
                    <a:pt x="1045" y="387"/>
                    <a:pt x="1027" y="396"/>
                  </a:cubicBezTo>
                  <a:cubicBezTo>
                    <a:pt x="1003" y="410"/>
                    <a:pt x="948" y="438"/>
                    <a:pt x="947" y="468"/>
                  </a:cubicBezTo>
                  <a:cubicBezTo>
                    <a:pt x="1021" y="455"/>
                    <a:pt x="1095" y="458"/>
                    <a:pt x="1170" y="451"/>
                  </a:cubicBezTo>
                  <a:cubicBezTo>
                    <a:pt x="1320" y="435"/>
                    <a:pt x="1322" y="407"/>
                    <a:pt x="1339" y="404"/>
                  </a:cubicBezTo>
                  <a:cubicBezTo>
                    <a:pt x="1345" y="403"/>
                    <a:pt x="1372" y="383"/>
                    <a:pt x="1375" y="386"/>
                  </a:cubicBezTo>
                  <a:cubicBezTo>
                    <a:pt x="1378" y="389"/>
                    <a:pt x="1377" y="392"/>
                    <a:pt x="1374" y="395"/>
                  </a:cubicBezTo>
                  <a:lnTo>
                    <a:pt x="1355" y="514"/>
                  </a:lnTo>
                  <a:close/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1511">
              <a:extLst>
                <a:ext uri="{FF2B5EF4-FFF2-40B4-BE49-F238E27FC236}">
                  <a16:creationId xmlns:a16="http://schemas.microsoft.com/office/drawing/2014/main" id="{AEE7BBDE-C5ED-4F38-9BC0-94371325E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30"/>
              <a:ext cx="656" cy="662"/>
            </a:xfrm>
            <a:custGeom>
              <a:avLst/>
              <a:gdLst>
                <a:gd name="T0" fmla="*/ 428 w 386"/>
                <a:gd name="T1" fmla="*/ 203 h 365"/>
                <a:gd name="T2" fmla="*/ 953 w 386"/>
                <a:gd name="T3" fmla="*/ 24 h 365"/>
                <a:gd name="T4" fmla="*/ 1458 w 386"/>
                <a:gd name="T5" fmla="*/ 388 h 365"/>
                <a:gd name="T6" fmla="*/ 1871 w 386"/>
                <a:gd name="T7" fmla="*/ 776 h 365"/>
                <a:gd name="T8" fmla="*/ 1825 w 386"/>
                <a:gd name="T9" fmla="*/ 1371 h 365"/>
                <a:gd name="T10" fmla="*/ 1586 w 386"/>
                <a:gd name="T11" fmla="*/ 1819 h 365"/>
                <a:gd name="T12" fmla="*/ 1118 w 386"/>
                <a:gd name="T13" fmla="*/ 1892 h 365"/>
                <a:gd name="T14" fmla="*/ 624 w 386"/>
                <a:gd name="T15" fmla="*/ 2164 h 365"/>
                <a:gd name="T16" fmla="*/ 359 w 386"/>
                <a:gd name="T17" fmla="*/ 2046 h 365"/>
                <a:gd name="T18" fmla="*/ 330 w 386"/>
                <a:gd name="T19" fmla="*/ 1701 h 365"/>
                <a:gd name="T20" fmla="*/ 70 w 386"/>
                <a:gd name="T21" fmla="*/ 1201 h 365"/>
                <a:gd name="T22" fmla="*/ 168 w 386"/>
                <a:gd name="T23" fmla="*/ 680 h 365"/>
                <a:gd name="T24" fmla="*/ 318 w 386"/>
                <a:gd name="T25" fmla="*/ 432 h 365"/>
                <a:gd name="T26" fmla="*/ 408 w 386"/>
                <a:gd name="T27" fmla="*/ 203 h 3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6" h="365">
                  <a:moveTo>
                    <a:pt x="87" y="34"/>
                  </a:moveTo>
                  <a:cubicBezTo>
                    <a:pt x="114" y="13"/>
                    <a:pt x="160" y="0"/>
                    <a:pt x="194" y="4"/>
                  </a:cubicBezTo>
                  <a:cubicBezTo>
                    <a:pt x="236" y="10"/>
                    <a:pt x="260" y="49"/>
                    <a:pt x="297" y="65"/>
                  </a:cubicBezTo>
                  <a:cubicBezTo>
                    <a:pt x="334" y="81"/>
                    <a:pt x="373" y="83"/>
                    <a:pt x="381" y="130"/>
                  </a:cubicBezTo>
                  <a:cubicBezTo>
                    <a:pt x="386" y="163"/>
                    <a:pt x="372" y="197"/>
                    <a:pt x="372" y="230"/>
                  </a:cubicBezTo>
                  <a:cubicBezTo>
                    <a:pt x="372" y="261"/>
                    <a:pt x="355" y="291"/>
                    <a:pt x="323" y="305"/>
                  </a:cubicBezTo>
                  <a:cubicBezTo>
                    <a:pt x="294" y="318"/>
                    <a:pt x="260" y="302"/>
                    <a:pt x="228" y="317"/>
                  </a:cubicBezTo>
                  <a:cubicBezTo>
                    <a:pt x="194" y="333"/>
                    <a:pt x="167" y="360"/>
                    <a:pt x="127" y="363"/>
                  </a:cubicBezTo>
                  <a:cubicBezTo>
                    <a:pt x="108" y="365"/>
                    <a:pt x="86" y="358"/>
                    <a:pt x="73" y="343"/>
                  </a:cubicBezTo>
                  <a:cubicBezTo>
                    <a:pt x="55" y="324"/>
                    <a:pt x="62" y="307"/>
                    <a:pt x="67" y="285"/>
                  </a:cubicBezTo>
                  <a:cubicBezTo>
                    <a:pt x="76" y="242"/>
                    <a:pt x="30" y="236"/>
                    <a:pt x="14" y="201"/>
                  </a:cubicBezTo>
                  <a:cubicBezTo>
                    <a:pt x="0" y="172"/>
                    <a:pt x="14" y="137"/>
                    <a:pt x="34" y="114"/>
                  </a:cubicBezTo>
                  <a:cubicBezTo>
                    <a:pt x="46" y="100"/>
                    <a:pt x="59" y="90"/>
                    <a:pt x="65" y="72"/>
                  </a:cubicBezTo>
                  <a:cubicBezTo>
                    <a:pt x="70" y="59"/>
                    <a:pt x="70" y="42"/>
                    <a:pt x="83" y="3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1512">
              <a:extLst>
                <a:ext uri="{FF2B5EF4-FFF2-40B4-BE49-F238E27FC236}">
                  <a16:creationId xmlns:a16="http://schemas.microsoft.com/office/drawing/2014/main" id="{644C33AD-40DC-480D-B180-E585FFABC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018"/>
              <a:ext cx="541" cy="552"/>
            </a:xfrm>
            <a:custGeom>
              <a:avLst/>
              <a:gdLst>
                <a:gd name="T0" fmla="*/ 1128 w 318"/>
                <a:gd name="T1" fmla="*/ 0 h 304"/>
                <a:gd name="T2" fmla="*/ 915 w 318"/>
                <a:gd name="T3" fmla="*/ 65 h 304"/>
                <a:gd name="T4" fmla="*/ 800 w 318"/>
                <a:gd name="T5" fmla="*/ 521 h 304"/>
                <a:gd name="T6" fmla="*/ 577 w 318"/>
                <a:gd name="T7" fmla="*/ 1209 h 304"/>
                <a:gd name="T8" fmla="*/ 58 w 318"/>
                <a:gd name="T9" fmla="*/ 1580 h 304"/>
                <a:gd name="T10" fmla="*/ 429 w 318"/>
                <a:gd name="T11" fmla="*/ 1741 h 304"/>
                <a:gd name="T12" fmla="*/ 954 w 318"/>
                <a:gd name="T13" fmla="*/ 1580 h 304"/>
                <a:gd name="T14" fmla="*/ 1412 w 318"/>
                <a:gd name="T15" fmla="*/ 1160 h 304"/>
                <a:gd name="T16" fmla="*/ 1398 w 318"/>
                <a:gd name="T17" fmla="*/ 234 h 304"/>
                <a:gd name="T18" fmla="*/ 1109 w 318"/>
                <a:gd name="T19" fmla="*/ 49 h 3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8" h="304">
                  <a:moveTo>
                    <a:pt x="229" y="0"/>
                  </a:moveTo>
                  <a:cubicBezTo>
                    <a:pt x="215" y="5"/>
                    <a:pt x="199" y="1"/>
                    <a:pt x="186" y="11"/>
                  </a:cubicBezTo>
                  <a:cubicBezTo>
                    <a:pt x="163" y="29"/>
                    <a:pt x="160" y="61"/>
                    <a:pt x="162" y="87"/>
                  </a:cubicBezTo>
                  <a:cubicBezTo>
                    <a:pt x="164" y="135"/>
                    <a:pt x="157" y="172"/>
                    <a:pt x="117" y="202"/>
                  </a:cubicBezTo>
                  <a:cubicBezTo>
                    <a:pt x="89" y="224"/>
                    <a:pt x="23" y="223"/>
                    <a:pt x="12" y="264"/>
                  </a:cubicBezTo>
                  <a:cubicBezTo>
                    <a:pt x="0" y="304"/>
                    <a:pt x="65" y="296"/>
                    <a:pt x="87" y="291"/>
                  </a:cubicBezTo>
                  <a:cubicBezTo>
                    <a:pt x="123" y="284"/>
                    <a:pt x="159" y="273"/>
                    <a:pt x="194" y="264"/>
                  </a:cubicBezTo>
                  <a:cubicBezTo>
                    <a:pt x="234" y="255"/>
                    <a:pt x="281" y="241"/>
                    <a:pt x="287" y="194"/>
                  </a:cubicBezTo>
                  <a:cubicBezTo>
                    <a:pt x="292" y="142"/>
                    <a:pt x="318" y="85"/>
                    <a:pt x="284" y="39"/>
                  </a:cubicBezTo>
                  <a:cubicBezTo>
                    <a:pt x="266" y="15"/>
                    <a:pt x="251" y="17"/>
                    <a:pt x="225" y="8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Freeform 1513">
              <a:extLst>
                <a:ext uri="{FF2B5EF4-FFF2-40B4-BE49-F238E27FC236}">
                  <a16:creationId xmlns:a16="http://schemas.microsoft.com/office/drawing/2014/main" id="{ABC0A844-6FAF-49A0-AC21-07FDB6A6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908"/>
              <a:ext cx="492" cy="319"/>
            </a:xfrm>
            <a:custGeom>
              <a:avLst/>
              <a:gdLst>
                <a:gd name="T0" fmla="*/ 519 w 289"/>
                <a:gd name="T1" fmla="*/ 96 h 176"/>
                <a:gd name="T2" fmla="*/ 1299 w 289"/>
                <a:gd name="T3" fmla="*/ 243 h 176"/>
                <a:gd name="T4" fmla="*/ 1214 w 289"/>
                <a:gd name="T5" fmla="*/ 711 h 176"/>
                <a:gd name="T6" fmla="*/ 834 w 289"/>
                <a:gd name="T7" fmla="*/ 937 h 176"/>
                <a:gd name="T8" fmla="*/ 54 w 289"/>
                <a:gd name="T9" fmla="*/ 680 h 176"/>
                <a:gd name="T10" fmla="*/ 519 w 289"/>
                <a:gd name="T11" fmla="*/ 96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9" h="176">
                  <a:moveTo>
                    <a:pt x="105" y="16"/>
                  </a:moveTo>
                  <a:cubicBezTo>
                    <a:pt x="158" y="0"/>
                    <a:pt x="219" y="9"/>
                    <a:pt x="263" y="41"/>
                  </a:cubicBezTo>
                  <a:cubicBezTo>
                    <a:pt x="289" y="60"/>
                    <a:pt x="261" y="104"/>
                    <a:pt x="246" y="119"/>
                  </a:cubicBezTo>
                  <a:cubicBezTo>
                    <a:pt x="225" y="141"/>
                    <a:pt x="198" y="151"/>
                    <a:pt x="169" y="157"/>
                  </a:cubicBezTo>
                  <a:cubicBezTo>
                    <a:pt x="122" y="167"/>
                    <a:pt x="26" y="176"/>
                    <a:pt x="11" y="114"/>
                  </a:cubicBezTo>
                  <a:cubicBezTo>
                    <a:pt x="0" y="70"/>
                    <a:pt x="72" y="26"/>
                    <a:pt x="105" y="16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1514">
              <a:extLst>
                <a:ext uri="{FF2B5EF4-FFF2-40B4-BE49-F238E27FC236}">
                  <a16:creationId xmlns:a16="http://schemas.microsoft.com/office/drawing/2014/main" id="{C0C845C3-6520-4F05-A034-12DC896D1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202"/>
              <a:ext cx="381" cy="394"/>
            </a:xfrm>
            <a:custGeom>
              <a:avLst/>
              <a:gdLst>
                <a:gd name="T0" fmla="*/ 884 w 224"/>
                <a:gd name="T1" fmla="*/ 0 h 217"/>
                <a:gd name="T2" fmla="*/ 808 w 224"/>
                <a:gd name="T3" fmla="*/ 211 h 217"/>
                <a:gd name="T4" fmla="*/ 674 w 224"/>
                <a:gd name="T5" fmla="*/ 468 h 217"/>
                <a:gd name="T6" fmla="*/ 177 w 224"/>
                <a:gd name="T7" fmla="*/ 1071 h 217"/>
                <a:gd name="T8" fmla="*/ 371 w 224"/>
                <a:gd name="T9" fmla="*/ 962 h 217"/>
                <a:gd name="T10" fmla="*/ 0 w 224"/>
                <a:gd name="T11" fmla="*/ 1298 h 217"/>
                <a:gd name="T12" fmla="*/ 359 w 224"/>
                <a:gd name="T13" fmla="*/ 1115 h 217"/>
                <a:gd name="T14" fmla="*/ 189 w 224"/>
                <a:gd name="T15" fmla="*/ 1276 h 217"/>
                <a:gd name="T16" fmla="*/ 379 w 224"/>
                <a:gd name="T17" fmla="*/ 1173 h 217"/>
                <a:gd name="T18" fmla="*/ 532 w 224"/>
                <a:gd name="T19" fmla="*/ 1108 h 217"/>
                <a:gd name="T20" fmla="*/ 750 w 224"/>
                <a:gd name="T21" fmla="*/ 1048 h 217"/>
                <a:gd name="T22" fmla="*/ 934 w 224"/>
                <a:gd name="T23" fmla="*/ 1011 h 217"/>
                <a:gd name="T24" fmla="*/ 1102 w 224"/>
                <a:gd name="T25" fmla="*/ 1100 h 217"/>
                <a:gd name="T26" fmla="*/ 1027 w 224"/>
                <a:gd name="T27" fmla="*/ 808 h 217"/>
                <a:gd name="T28" fmla="*/ 949 w 224"/>
                <a:gd name="T29" fmla="*/ 545 h 217"/>
                <a:gd name="T30" fmla="*/ 920 w 224"/>
                <a:gd name="T31" fmla="*/ 294 h 217"/>
                <a:gd name="T32" fmla="*/ 862 w 224"/>
                <a:gd name="T33" fmla="*/ 44 h 2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4" h="217">
                  <a:moveTo>
                    <a:pt x="180" y="0"/>
                  </a:moveTo>
                  <a:cubicBezTo>
                    <a:pt x="168" y="6"/>
                    <a:pt x="168" y="24"/>
                    <a:pt x="164" y="35"/>
                  </a:cubicBezTo>
                  <a:cubicBezTo>
                    <a:pt x="157" y="50"/>
                    <a:pt x="146" y="64"/>
                    <a:pt x="137" y="78"/>
                  </a:cubicBezTo>
                  <a:cubicBezTo>
                    <a:pt x="112" y="117"/>
                    <a:pt x="79" y="159"/>
                    <a:pt x="36" y="179"/>
                  </a:cubicBezTo>
                  <a:cubicBezTo>
                    <a:pt x="48" y="181"/>
                    <a:pt x="65" y="166"/>
                    <a:pt x="75" y="161"/>
                  </a:cubicBezTo>
                  <a:cubicBezTo>
                    <a:pt x="59" y="186"/>
                    <a:pt x="22" y="197"/>
                    <a:pt x="0" y="217"/>
                  </a:cubicBezTo>
                  <a:cubicBezTo>
                    <a:pt x="24" y="208"/>
                    <a:pt x="48" y="191"/>
                    <a:pt x="73" y="186"/>
                  </a:cubicBezTo>
                  <a:cubicBezTo>
                    <a:pt x="63" y="191"/>
                    <a:pt x="46" y="205"/>
                    <a:pt x="38" y="213"/>
                  </a:cubicBezTo>
                  <a:cubicBezTo>
                    <a:pt x="50" y="213"/>
                    <a:pt x="65" y="201"/>
                    <a:pt x="77" y="196"/>
                  </a:cubicBezTo>
                  <a:cubicBezTo>
                    <a:pt x="87" y="191"/>
                    <a:pt x="97" y="187"/>
                    <a:pt x="108" y="185"/>
                  </a:cubicBezTo>
                  <a:cubicBezTo>
                    <a:pt x="123" y="181"/>
                    <a:pt x="138" y="178"/>
                    <a:pt x="152" y="175"/>
                  </a:cubicBezTo>
                  <a:cubicBezTo>
                    <a:pt x="165" y="172"/>
                    <a:pt x="177" y="166"/>
                    <a:pt x="190" y="169"/>
                  </a:cubicBezTo>
                  <a:cubicBezTo>
                    <a:pt x="202" y="171"/>
                    <a:pt x="212" y="182"/>
                    <a:pt x="224" y="184"/>
                  </a:cubicBezTo>
                  <a:cubicBezTo>
                    <a:pt x="213" y="172"/>
                    <a:pt x="212" y="149"/>
                    <a:pt x="209" y="135"/>
                  </a:cubicBezTo>
                  <a:cubicBezTo>
                    <a:pt x="206" y="119"/>
                    <a:pt x="198" y="106"/>
                    <a:pt x="193" y="91"/>
                  </a:cubicBezTo>
                  <a:cubicBezTo>
                    <a:pt x="190" y="77"/>
                    <a:pt x="191" y="63"/>
                    <a:pt x="187" y="49"/>
                  </a:cubicBezTo>
                  <a:cubicBezTo>
                    <a:pt x="183" y="35"/>
                    <a:pt x="178" y="21"/>
                    <a:pt x="175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1515">
              <a:extLst>
                <a:ext uri="{FF2B5EF4-FFF2-40B4-BE49-F238E27FC236}">
                  <a16:creationId xmlns:a16="http://schemas.microsoft.com/office/drawing/2014/main" id="{DAE1BD2B-50F0-42B7-B726-A11531AA9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922"/>
              <a:ext cx="257" cy="240"/>
            </a:xfrm>
            <a:custGeom>
              <a:avLst/>
              <a:gdLst>
                <a:gd name="T0" fmla="*/ 49 w 151"/>
                <a:gd name="T1" fmla="*/ 553 h 132"/>
                <a:gd name="T2" fmla="*/ 405 w 151"/>
                <a:gd name="T3" fmla="*/ 602 h 132"/>
                <a:gd name="T4" fmla="*/ 528 w 151"/>
                <a:gd name="T5" fmla="*/ 704 h 132"/>
                <a:gd name="T6" fmla="*/ 603 w 151"/>
                <a:gd name="T7" fmla="*/ 740 h 132"/>
                <a:gd name="T8" fmla="*/ 669 w 151"/>
                <a:gd name="T9" fmla="*/ 793 h 132"/>
                <a:gd name="T10" fmla="*/ 701 w 151"/>
                <a:gd name="T11" fmla="*/ 373 h 132"/>
                <a:gd name="T12" fmla="*/ 715 w 151"/>
                <a:gd name="T13" fmla="*/ 182 h 132"/>
                <a:gd name="T14" fmla="*/ 739 w 151"/>
                <a:gd name="T15" fmla="*/ 0 h 132"/>
                <a:gd name="T16" fmla="*/ 626 w 151"/>
                <a:gd name="T17" fmla="*/ 89 h 132"/>
                <a:gd name="T18" fmla="*/ 470 w 151"/>
                <a:gd name="T19" fmla="*/ 205 h 132"/>
                <a:gd name="T20" fmla="*/ 0 w 151"/>
                <a:gd name="T21" fmla="*/ 409 h 132"/>
                <a:gd name="T22" fmla="*/ 310 w 151"/>
                <a:gd name="T23" fmla="*/ 380 h 132"/>
                <a:gd name="T24" fmla="*/ 507 w 151"/>
                <a:gd name="T25" fmla="*/ 315 h 132"/>
                <a:gd name="T26" fmla="*/ 153 w 151"/>
                <a:gd name="T27" fmla="*/ 476 h 132"/>
                <a:gd name="T28" fmla="*/ 286 w 151"/>
                <a:gd name="T29" fmla="*/ 513 h 132"/>
                <a:gd name="T30" fmla="*/ 34 w 151"/>
                <a:gd name="T31" fmla="*/ 558 h 1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32">
                  <a:moveTo>
                    <a:pt x="10" y="92"/>
                  </a:moveTo>
                  <a:cubicBezTo>
                    <a:pt x="34" y="90"/>
                    <a:pt x="60" y="94"/>
                    <a:pt x="82" y="100"/>
                  </a:cubicBezTo>
                  <a:cubicBezTo>
                    <a:pt x="93" y="103"/>
                    <a:pt x="98" y="112"/>
                    <a:pt x="107" y="117"/>
                  </a:cubicBezTo>
                  <a:cubicBezTo>
                    <a:pt x="112" y="120"/>
                    <a:pt x="117" y="120"/>
                    <a:pt x="122" y="123"/>
                  </a:cubicBezTo>
                  <a:cubicBezTo>
                    <a:pt x="128" y="126"/>
                    <a:pt x="130" y="130"/>
                    <a:pt x="136" y="132"/>
                  </a:cubicBezTo>
                  <a:cubicBezTo>
                    <a:pt x="134" y="109"/>
                    <a:pt x="140" y="85"/>
                    <a:pt x="142" y="62"/>
                  </a:cubicBezTo>
                  <a:cubicBezTo>
                    <a:pt x="142" y="51"/>
                    <a:pt x="143" y="40"/>
                    <a:pt x="145" y="30"/>
                  </a:cubicBezTo>
                  <a:cubicBezTo>
                    <a:pt x="146" y="20"/>
                    <a:pt x="151" y="11"/>
                    <a:pt x="150" y="0"/>
                  </a:cubicBezTo>
                  <a:cubicBezTo>
                    <a:pt x="145" y="7"/>
                    <a:pt x="134" y="11"/>
                    <a:pt x="127" y="15"/>
                  </a:cubicBezTo>
                  <a:cubicBezTo>
                    <a:pt x="115" y="21"/>
                    <a:pt x="106" y="27"/>
                    <a:pt x="95" y="34"/>
                  </a:cubicBezTo>
                  <a:cubicBezTo>
                    <a:pt x="70" y="52"/>
                    <a:pt x="33" y="69"/>
                    <a:pt x="0" y="68"/>
                  </a:cubicBezTo>
                  <a:cubicBezTo>
                    <a:pt x="21" y="68"/>
                    <a:pt x="43" y="66"/>
                    <a:pt x="63" y="63"/>
                  </a:cubicBezTo>
                  <a:cubicBezTo>
                    <a:pt x="76" y="60"/>
                    <a:pt x="90" y="51"/>
                    <a:pt x="103" y="52"/>
                  </a:cubicBezTo>
                  <a:cubicBezTo>
                    <a:pt x="82" y="65"/>
                    <a:pt x="55" y="74"/>
                    <a:pt x="31" y="79"/>
                  </a:cubicBezTo>
                  <a:cubicBezTo>
                    <a:pt x="39" y="82"/>
                    <a:pt x="50" y="83"/>
                    <a:pt x="58" y="85"/>
                  </a:cubicBezTo>
                  <a:cubicBezTo>
                    <a:pt x="42" y="89"/>
                    <a:pt x="23" y="89"/>
                    <a:pt x="7" y="93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1516">
              <a:extLst>
                <a:ext uri="{FF2B5EF4-FFF2-40B4-BE49-F238E27FC236}">
                  <a16:creationId xmlns:a16="http://schemas.microsoft.com/office/drawing/2014/main" id="{A00A71FD-CA40-4628-B85A-D1D155BC0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3192"/>
              <a:ext cx="192" cy="303"/>
            </a:xfrm>
            <a:custGeom>
              <a:avLst/>
              <a:gdLst>
                <a:gd name="T0" fmla="*/ 0 w 113"/>
                <a:gd name="T1" fmla="*/ 432 h 167"/>
                <a:gd name="T2" fmla="*/ 231 w 113"/>
                <a:gd name="T3" fmla="*/ 263 h 167"/>
                <a:gd name="T4" fmla="*/ 554 w 113"/>
                <a:gd name="T5" fmla="*/ 0 h 167"/>
                <a:gd name="T6" fmla="*/ 148 w 113"/>
                <a:gd name="T7" fmla="*/ 461 h 167"/>
                <a:gd name="T8" fmla="*/ 455 w 113"/>
                <a:gd name="T9" fmla="*/ 174 h 167"/>
                <a:gd name="T10" fmla="*/ 197 w 113"/>
                <a:gd name="T11" fmla="*/ 542 h 167"/>
                <a:gd name="T12" fmla="*/ 90 w 113"/>
                <a:gd name="T13" fmla="*/ 998 h 167"/>
                <a:gd name="T14" fmla="*/ 58 w 113"/>
                <a:gd name="T15" fmla="*/ 704 h 167"/>
                <a:gd name="T16" fmla="*/ 5 w 113"/>
                <a:gd name="T17" fmla="*/ 454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67">
                  <a:moveTo>
                    <a:pt x="0" y="72"/>
                  </a:moveTo>
                  <a:cubicBezTo>
                    <a:pt x="7" y="76"/>
                    <a:pt x="39" y="51"/>
                    <a:pt x="47" y="44"/>
                  </a:cubicBezTo>
                  <a:cubicBezTo>
                    <a:pt x="69" y="29"/>
                    <a:pt x="91" y="15"/>
                    <a:pt x="113" y="0"/>
                  </a:cubicBezTo>
                  <a:cubicBezTo>
                    <a:pt x="85" y="25"/>
                    <a:pt x="53" y="47"/>
                    <a:pt x="30" y="77"/>
                  </a:cubicBezTo>
                  <a:cubicBezTo>
                    <a:pt x="48" y="58"/>
                    <a:pt x="72" y="43"/>
                    <a:pt x="93" y="29"/>
                  </a:cubicBezTo>
                  <a:cubicBezTo>
                    <a:pt x="74" y="52"/>
                    <a:pt x="52" y="63"/>
                    <a:pt x="40" y="91"/>
                  </a:cubicBezTo>
                  <a:cubicBezTo>
                    <a:pt x="29" y="115"/>
                    <a:pt x="24" y="141"/>
                    <a:pt x="18" y="167"/>
                  </a:cubicBezTo>
                  <a:cubicBezTo>
                    <a:pt x="11" y="152"/>
                    <a:pt x="13" y="134"/>
                    <a:pt x="12" y="118"/>
                  </a:cubicBezTo>
                  <a:cubicBezTo>
                    <a:pt x="10" y="102"/>
                    <a:pt x="6" y="90"/>
                    <a:pt x="1" y="76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1517">
              <a:extLst>
                <a:ext uri="{FF2B5EF4-FFF2-40B4-BE49-F238E27FC236}">
                  <a16:creationId xmlns:a16="http://schemas.microsoft.com/office/drawing/2014/main" id="{892B2AEE-6F83-4257-8E5B-5801A7E66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670"/>
              <a:ext cx="262" cy="257"/>
            </a:xfrm>
            <a:custGeom>
              <a:avLst/>
              <a:gdLst>
                <a:gd name="T0" fmla="*/ 0 w 154"/>
                <a:gd name="T1" fmla="*/ 328 h 142"/>
                <a:gd name="T2" fmla="*/ 252 w 154"/>
                <a:gd name="T3" fmla="*/ 302 h 142"/>
                <a:gd name="T4" fmla="*/ 504 w 154"/>
                <a:gd name="T5" fmla="*/ 170 h 142"/>
                <a:gd name="T6" fmla="*/ 182 w 154"/>
                <a:gd name="T7" fmla="*/ 425 h 142"/>
                <a:gd name="T8" fmla="*/ 519 w 154"/>
                <a:gd name="T9" fmla="*/ 183 h 142"/>
                <a:gd name="T10" fmla="*/ 759 w 154"/>
                <a:gd name="T11" fmla="*/ 0 h 142"/>
                <a:gd name="T12" fmla="*/ 556 w 154"/>
                <a:gd name="T13" fmla="*/ 206 h 142"/>
                <a:gd name="T14" fmla="*/ 379 w 154"/>
                <a:gd name="T15" fmla="*/ 357 h 142"/>
                <a:gd name="T16" fmla="*/ 483 w 154"/>
                <a:gd name="T17" fmla="*/ 302 h 142"/>
                <a:gd name="T18" fmla="*/ 325 w 154"/>
                <a:gd name="T19" fmla="*/ 445 h 142"/>
                <a:gd name="T20" fmla="*/ 247 w 154"/>
                <a:gd name="T21" fmla="*/ 570 h 142"/>
                <a:gd name="T22" fmla="*/ 104 w 154"/>
                <a:gd name="T23" fmla="*/ 842 h 142"/>
                <a:gd name="T24" fmla="*/ 9 w 154"/>
                <a:gd name="T25" fmla="*/ 367 h 1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4" h="142">
                  <a:moveTo>
                    <a:pt x="0" y="55"/>
                  </a:moveTo>
                  <a:cubicBezTo>
                    <a:pt x="17" y="50"/>
                    <a:pt x="35" y="56"/>
                    <a:pt x="51" y="51"/>
                  </a:cubicBezTo>
                  <a:cubicBezTo>
                    <a:pt x="69" y="45"/>
                    <a:pt x="86" y="36"/>
                    <a:pt x="102" y="29"/>
                  </a:cubicBezTo>
                  <a:cubicBezTo>
                    <a:pt x="81" y="43"/>
                    <a:pt x="56" y="55"/>
                    <a:pt x="37" y="72"/>
                  </a:cubicBezTo>
                  <a:cubicBezTo>
                    <a:pt x="60" y="66"/>
                    <a:pt x="85" y="43"/>
                    <a:pt x="105" y="31"/>
                  </a:cubicBezTo>
                  <a:cubicBezTo>
                    <a:pt x="121" y="21"/>
                    <a:pt x="137" y="6"/>
                    <a:pt x="154" y="0"/>
                  </a:cubicBezTo>
                  <a:cubicBezTo>
                    <a:pt x="144" y="13"/>
                    <a:pt x="127" y="25"/>
                    <a:pt x="113" y="35"/>
                  </a:cubicBezTo>
                  <a:cubicBezTo>
                    <a:pt x="103" y="43"/>
                    <a:pt x="84" y="51"/>
                    <a:pt x="77" y="60"/>
                  </a:cubicBezTo>
                  <a:cubicBezTo>
                    <a:pt x="85" y="58"/>
                    <a:pt x="92" y="56"/>
                    <a:pt x="98" y="51"/>
                  </a:cubicBezTo>
                  <a:cubicBezTo>
                    <a:pt x="90" y="61"/>
                    <a:pt x="76" y="66"/>
                    <a:pt x="66" y="75"/>
                  </a:cubicBezTo>
                  <a:cubicBezTo>
                    <a:pt x="60" y="81"/>
                    <a:pt x="54" y="90"/>
                    <a:pt x="50" y="96"/>
                  </a:cubicBezTo>
                  <a:cubicBezTo>
                    <a:pt x="39" y="111"/>
                    <a:pt x="34" y="130"/>
                    <a:pt x="21" y="142"/>
                  </a:cubicBezTo>
                  <a:cubicBezTo>
                    <a:pt x="19" y="114"/>
                    <a:pt x="2" y="89"/>
                    <a:pt x="2" y="62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Freeform 1518">
              <a:extLst>
                <a:ext uri="{FF2B5EF4-FFF2-40B4-BE49-F238E27FC236}">
                  <a16:creationId xmlns:a16="http://schemas.microsoft.com/office/drawing/2014/main" id="{B1813B57-0B42-46D2-843F-74A1E11C4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58"/>
              <a:ext cx="298" cy="242"/>
            </a:xfrm>
            <a:custGeom>
              <a:avLst/>
              <a:gdLst>
                <a:gd name="T0" fmla="*/ 603 w 175"/>
                <a:gd name="T1" fmla="*/ 0 h 133"/>
                <a:gd name="T2" fmla="*/ 346 w 175"/>
                <a:gd name="T3" fmla="*/ 699 h 133"/>
                <a:gd name="T4" fmla="*/ 656 w 175"/>
                <a:gd name="T5" fmla="*/ 784 h 133"/>
                <a:gd name="T6" fmla="*/ 800 w 175"/>
                <a:gd name="T7" fmla="*/ 633 h 133"/>
                <a:gd name="T8" fmla="*/ 553 w 175"/>
                <a:gd name="T9" fmla="*/ 457 h 133"/>
                <a:gd name="T10" fmla="*/ 647 w 175"/>
                <a:gd name="T11" fmla="*/ 222 h 133"/>
                <a:gd name="T12" fmla="*/ 591 w 175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33">
                  <a:moveTo>
                    <a:pt x="122" y="0"/>
                  </a:moveTo>
                  <a:cubicBezTo>
                    <a:pt x="70" y="7"/>
                    <a:pt x="0" y="80"/>
                    <a:pt x="70" y="116"/>
                  </a:cubicBezTo>
                  <a:cubicBezTo>
                    <a:pt x="88" y="126"/>
                    <a:pt x="111" y="133"/>
                    <a:pt x="133" y="130"/>
                  </a:cubicBezTo>
                  <a:cubicBezTo>
                    <a:pt x="144" y="128"/>
                    <a:pt x="175" y="119"/>
                    <a:pt x="162" y="105"/>
                  </a:cubicBezTo>
                  <a:cubicBezTo>
                    <a:pt x="150" y="91"/>
                    <a:pt x="120" y="99"/>
                    <a:pt x="112" y="76"/>
                  </a:cubicBezTo>
                  <a:cubicBezTo>
                    <a:pt x="106" y="61"/>
                    <a:pt x="125" y="50"/>
                    <a:pt x="131" y="37"/>
                  </a:cubicBezTo>
                  <a:cubicBezTo>
                    <a:pt x="137" y="24"/>
                    <a:pt x="136" y="3"/>
                    <a:pt x="120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Freeform 1519">
              <a:extLst>
                <a:ext uri="{FF2B5EF4-FFF2-40B4-BE49-F238E27FC236}">
                  <a16:creationId xmlns:a16="http://schemas.microsoft.com/office/drawing/2014/main" id="{EA86CB92-26E2-48A9-BD4B-75D5FAA22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949"/>
              <a:ext cx="225" cy="193"/>
            </a:xfrm>
            <a:custGeom>
              <a:avLst/>
              <a:gdLst>
                <a:gd name="T0" fmla="*/ 160 w 132"/>
                <a:gd name="T1" fmla="*/ 623 h 106"/>
                <a:gd name="T2" fmla="*/ 84 w 132"/>
                <a:gd name="T3" fmla="*/ 435 h 106"/>
                <a:gd name="T4" fmla="*/ 259 w 132"/>
                <a:gd name="T5" fmla="*/ 193 h 106"/>
                <a:gd name="T6" fmla="*/ 655 w 132"/>
                <a:gd name="T7" fmla="*/ 0 h 106"/>
                <a:gd name="T8" fmla="*/ 133 w 132"/>
                <a:gd name="T9" fmla="*/ 639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06">
                  <a:moveTo>
                    <a:pt x="32" y="103"/>
                  </a:moveTo>
                  <a:cubicBezTo>
                    <a:pt x="18" y="105"/>
                    <a:pt x="14" y="83"/>
                    <a:pt x="17" y="72"/>
                  </a:cubicBezTo>
                  <a:cubicBezTo>
                    <a:pt x="21" y="57"/>
                    <a:pt x="41" y="42"/>
                    <a:pt x="52" y="32"/>
                  </a:cubicBezTo>
                  <a:cubicBezTo>
                    <a:pt x="77" y="7"/>
                    <a:pt x="100" y="6"/>
                    <a:pt x="132" y="0"/>
                  </a:cubicBezTo>
                  <a:cubicBezTo>
                    <a:pt x="86" y="6"/>
                    <a:pt x="0" y="50"/>
                    <a:pt x="27" y="106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1520">
              <a:extLst>
                <a:ext uri="{FF2B5EF4-FFF2-40B4-BE49-F238E27FC236}">
                  <a16:creationId xmlns:a16="http://schemas.microsoft.com/office/drawing/2014/main" id="{B77DEEA6-2D37-4134-A030-598322C3C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220"/>
              <a:ext cx="412" cy="314"/>
            </a:xfrm>
            <a:custGeom>
              <a:avLst/>
              <a:gdLst>
                <a:gd name="T0" fmla="*/ 1193 w 242"/>
                <a:gd name="T1" fmla="*/ 44 h 173"/>
                <a:gd name="T2" fmla="*/ 921 w 242"/>
                <a:gd name="T3" fmla="*/ 287 h 173"/>
                <a:gd name="T4" fmla="*/ 705 w 242"/>
                <a:gd name="T5" fmla="*/ 646 h 173"/>
                <a:gd name="T6" fmla="*/ 429 w 242"/>
                <a:gd name="T7" fmla="*/ 860 h 173"/>
                <a:gd name="T8" fmla="*/ 238 w 242"/>
                <a:gd name="T9" fmla="*/ 933 h 173"/>
                <a:gd name="T10" fmla="*/ 26 w 242"/>
                <a:gd name="T11" fmla="*/ 1018 h 173"/>
                <a:gd name="T12" fmla="*/ 0 w 242"/>
                <a:gd name="T13" fmla="*/ 1035 h 173"/>
                <a:gd name="T14" fmla="*/ 359 w 242"/>
                <a:gd name="T15" fmla="*/ 820 h 173"/>
                <a:gd name="T16" fmla="*/ 667 w 242"/>
                <a:gd name="T17" fmla="*/ 599 h 173"/>
                <a:gd name="T18" fmla="*/ 904 w 242"/>
                <a:gd name="T19" fmla="*/ 258 h 173"/>
                <a:gd name="T20" fmla="*/ 1018 w 242"/>
                <a:gd name="T21" fmla="*/ 145 h 173"/>
                <a:gd name="T22" fmla="*/ 1168 w 242"/>
                <a:gd name="T23" fmla="*/ 60 h 1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2" h="173">
                  <a:moveTo>
                    <a:pt x="242" y="7"/>
                  </a:moveTo>
                  <a:cubicBezTo>
                    <a:pt x="224" y="0"/>
                    <a:pt x="197" y="36"/>
                    <a:pt x="187" y="48"/>
                  </a:cubicBezTo>
                  <a:cubicBezTo>
                    <a:pt x="172" y="67"/>
                    <a:pt x="159" y="90"/>
                    <a:pt x="143" y="108"/>
                  </a:cubicBezTo>
                  <a:cubicBezTo>
                    <a:pt x="129" y="122"/>
                    <a:pt x="106" y="137"/>
                    <a:pt x="87" y="144"/>
                  </a:cubicBezTo>
                  <a:cubicBezTo>
                    <a:pt x="74" y="148"/>
                    <a:pt x="61" y="152"/>
                    <a:pt x="48" y="156"/>
                  </a:cubicBezTo>
                  <a:cubicBezTo>
                    <a:pt x="34" y="161"/>
                    <a:pt x="19" y="167"/>
                    <a:pt x="5" y="170"/>
                  </a:cubicBezTo>
                  <a:cubicBezTo>
                    <a:pt x="3" y="171"/>
                    <a:pt x="2" y="172"/>
                    <a:pt x="0" y="173"/>
                  </a:cubicBezTo>
                  <a:cubicBezTo>
                    <a:pt x="11" y="153"/>
                    <a:pt x="54" y="145"/>
                    <a:pt x="73" y="137"/>
                  </a:cubicBezTo>
                  <a:cubicBezTo>
                    <a:pt x="95" y="128"/>
                    <a:pt x="118" y="116"/>
                    <a:pt x="135" y="100"/>
                  </a:cubicBezTo>
                  <a:cubicBezTo>
                    <a:pt x="153" y="83"/>
                    <a:pt x="166" y="61"/>
                    <a:pt x="183" y="43"/>
                  </a:cubicBezTo>
                  <a:cubicBezTo>
                    <a:pt x="190" y="35"/>
                    <a:pt x="198" y="28"/>
                    <a:pt x="206" y="24"/>
                  </a:cubicBezTo>
                  <a:cubicBezTo>
                    <a:pt x="215" y="19"/>
                    <a:pt x="230" y="17"/>
                    <a:pt x="237" y="1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1521">
              <a:extLst>
                <a:ext uri="{FF2B5EF4-FFF2-40B4-BE49-F238E27FC236}">
                  <a16:creationId xmlns:a16="http://schemas.microsoft.com/office/drawing/2014/main" id="{4F5AB7F6-6E46-49E5-912B-1C0E7C8C0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450"/>
              <a:ext cx="94" cy="187"/>
            </a:xfrm>
            <a:custGeom>
              <a:avLst/>
              <a:gdLst>
                <a:gd name="T0" fmla="*/ 106 w 55"/>
                <a:gd name="T1" fmla="*/ 7 h 103"/>
                <a:gd name="T2" fmla="*/ 219 w 55"/>
                <a:gd name="T3" fmla="*/ 221 h 103"/>
                <a:gd name="T4" fmla="*/ 0 w 55"/>
                <a:gd name="T5" fmla="*/ 617 h 103"/>
                <a:gd name="T6" fmla="*/ 255 w 55"/>
                <a:gd name="T7" fmla="*/ 198 h 103"/>
                <a:gd name="T8" fmla="*/ 145 w 55"/>
                <a:gd name="T9" fmla="*/ 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3">
                  <a:moveTo>
                    <a:pt x="21" y="1"/>
                  </a:moveTo>
                  <a:cubicBezTo>
                    <a:pt x="39" y="3"/>
                    <a:pt x="46" y="21"/>
                    <a:pt x="44" y="37"/>
                  </a:cubicBezTo>
                  <a:cubicBezTo>
                    <a:pt x="39" y="63"/>
                    <a:pt x="15" y="83"/>
                    <a:pt x="0" y="103"/>
                  </a:cubicBezTo>
                  <a:cubicBezTo>
                    <a:pt x="19" y="86"/>
                    <a:pt x="46" y="59"/>
                    <a:pt x="51" y="33"/>
                  </a:cubicBezTo>
                  <a:cubicBezTo>
                    <a:pt x="55" y="12"/>
                    <a:pt x="46" y="6"/>
                    <a:pt x="29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1522">
              <a:extLst>
                <a:ext uri="{FF2B5EF4-FFF2-40B4-BE49-F238E27FC236}">
                  <a16:creationId xmlns:a16="http://schemas.microsoft.com/office/drawing/2014/main" id="{6E4E1DB6-CC5A-438C-A29D-B19FF0BDE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819"/>
              <a:ext cx="371" cy="341"/>
            </a:xfrm>
            <a:custGeom>
              <a:avLst/>
              <a:gdLst>
                <a:gd name="T0" fmla="*/ 1065 w 218"/>
                <a:gd name="T1" fmla="*/ 0 h 188"/>
                <a:gd name="T2" fmla="*/ 837 w 218"/>
                <a:gd name="T3" fmla="*/ 145 h 188"/>
                <a:gd name="T4" fmla="*/ 602 w 218"/>
                <a:gd name="T5" fmla="*/ 401 h 188"/>
                <a:gd name="T6" fmla="*/ 339 w 218"/>
                <a:gd name="T7" fmla="*/ 787 h 188"/>
                <a:gd name="T8" fmla="*/ 0 w 218"/>
                <a:gd name="T9" fmla="*/ 1123 h 188"/>
                <a:gd name="T10" fmla="*/ 533 w 218"/>
                <a:gd name="T11" fmla="*/ 537 h 188"/>
                <a:gd name="T12" fmla="*/ 1074 w 218"/>
                <a:gd name="T13" fmla="*/ 24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188">
                  <a:moveTo>
                    <a:pt x="216" y="0"/>
                  </a:moveTo>
                  <a:cubicBezTo>
                    <a:pt x="200" y="0"/>
                    <a:pt x="182" y="15"/>
                    <a:pt x="170" y="24"/>
                  </a:cubicBezTo>
                  <a:cubicBezTo>
                    <a:pt x="152" y="36"/>
                    <a:pt x="136" y="50"/>
                    <a:pt x="122" y="67"/>
                  </a:cubicBezTo>
                  <a:cubicBezTo>
                    <a:pt x="104" y="88"/>
                    <a:pt x="88" y="112"/>
                    <a:pt x="69" y="132"/>
                  </a:cubicBezTo>
                  <a:cubicBezTo>
                    <a:pt x="47" y="154"/>
                    <a:pt x="23" y="170"/>
                    <a:pt x="0" y="188"/>
                  </a:cubicBezTo>
                  <a:cubicBezTo>
                    <a:pt x="47" y="165"/>
                    <a:pt x="76" y="130"/>
                    <a:pt x="108" y="90"/>
                  </a:cubicBezTo>
                  <a:cubicBezTo>
                    <a:pt x="136" y="54"/>
                    <a:pt x="172" y="17"/>
                    <a:pt x="218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1523">
              <a:extLst>
                <a:ext uri="{FF2B5EF4-FFF2-40B4-BE49-F238E27FC236}">
                  <a16:creationId xmlns:a16="http://schemas.microsoft.com/office/drawing/2014/main" id="{99B03C04-B776-4E90-9B3C-8079E91D0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142"/>
              <a:ext cx="77" cy="143"/>
            </a:xfrm>
            <a:custGeom>
              <a:avLst/>
              <a:gdLst>
                <a:gd name="T0" fmla="*/ 5 w 45"/>
                <a:gd name="T1" fmla="*/ 94 h 79"/>
                <a:gd name="T2" fmla="*/ 0 w 45"/>
                <a:gd name="T3" fmla="*/ 469 h 79"/>
                <a:gd name="T4" fmla="*/ 0 w 45"/>
                <a:gd name="T5" fmla="*/ 94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9">
                  <a:moveTo>
                    <a:pt x="1" y="16"/>
                  </a:moveTo>
                  <a:cubicBezTo>
                    <a:pt x="45" y="9"/>
                    <a:pt x="3" y="70"/>
                    <a:pt x="0" y="79"/>
                  </a:cubicBezTo>
                  <a:cubicBezTo>
                    <a:pt x="17" y="66"/>
                    <a:pt x="45" y="0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1524">
              <a:extLst>
                <a:ext uri="{FF2B5EF4-FFF2-40B4-BE49-F238E27FC236}">
                  <a16:creationId xmlns:a16="http://schemas.microsoft.com/office/drawing/2014/main" id="{A791EF6E-FD3D-462C-9D56-F64CF5BA2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439"/>
              <a:ext cx="44" cy="82"/>
            </a:xfrm>
            <a:custGeom>
              <a:avLst/>
              <a:gdLst>
                <a:gd name="T0" fmla="*/ 0 w 26"/>
                <a:gd name="T1" fmla="*/ 13 h 45"/>
                <a:gd name="T2" fmla="*/ 103 w 26"/>
                <a:gd name="T3" fmla="*/ 272 h 45"/>
                <a:gd name="T4" fmla="*/ 41 w 2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5">
                  <a:moveTo>
                    <a:pt x="0" y="2"/>
                  </a:moveTo>
                  <a:cubicBezTo>
                    <a:pt x="19" y="5"/>
                    <a:pt x="20" y="29"/>
                    <a:pt x="21" y="45"/>
                  </a:cubicBezTo>
                  <a:cubicBezTo>
                    <a:pt x="26" y="34"/>
                    <a:pt x="26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1525">
              <a:extLst>
                <a:ext uri="{FF2B5EF4-FFF2-40B4-BE49-F238E27FC236}">
                  <a16:creationId xmlns:a16="http://schemas.microsoft.com/office/drawing/2014/main" id="{8F6BBB73-1685-49FC-8FB1-528D2BB9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017"/>
              <a:ext cx="62" cy="114"/>
            </a:xfrm>
            <a:custGeom>
              <a:avLst/>
              <a:gdLst>
                <a:gd name="T0" fmla="*/ 119 w 36"/>
                <a:gd name="T1" fmla="*/ 0 h 63"/>
                <a:gd name="T2" fmla="*/ 184 w 36"/>
                <a:gd name="T3" fmla="*/ 232 h 63"/>
                <a:gd name="T4" fmla="*/ 28 w 36"/>
                <a:gd name="T5" fmla="*/ 226 h 63"/>
                <a:gd name="T6" fmla="*/ 71 w 36"/>
                <a:gd name="T7" fmla="*/ 52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3">
                  <a:moveTo>
                    <a:pt x="23" y="0"/>
                  </a:moveTo>
                  <a:cubicBezTo>
                    <a:pt x="19" y="7"/>
                    <a:pt x="6" y="63"/>
                    <a:pt x="36" y="39"/>
                  </a:cubicBezTo>
                  <a:cubicBezTo>
                    <a:pt x="26" y="40"/>
                    <a:pt x="12" y="49"/>
                    <a:pt x="5" y="38"/>
                  </a:cubicBezTo>
                  <a:cubicBezTo>
                    <a:pt x="0" y="30"/>
                    <a:pt x="8" y="14"/>
                    <a:pt x="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1526">
              <a:extLst>
                <a:ext uri="{FF2B5EF4-FFF2-40B4-BE49-F238E27FC236}">
                  <a16:creationId xmlns:a16="http://schemas.microsoft.com/office/drawing/2014/main" id="{27EBB810-AA34-4FFA-914D-2E56E0F9F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1977"/>
              <a:ext cx="311" cy="520"/>
            </a:xfrm>
            <a:custGeom>
              <a:avLst/>
              <a:gdLst>
                <a:gd name="T0" fmla="*/ 323 w 183"/>
                <a:gd name="T1" fmla="*/ 0 h 287"/>
                <a:gd name="T2" fmla="*/ 826 w 183"/>
                <a:gd name="T3" fmla="*/ 534 h 287"/>
                <a:gd name="T4" fmla="*/ 632 w 183"/>
                <a:gd name="T5" fmla="*/ 1363 h 287"/>
                <a:gd name="T6" fmla="*/ 309 w 183"/>
                <a:gd name="T7" fmla="*/ 1500 h 287"/>
                <a:gd name="T8" fmla="*/ 63 w 183"/>
                <a:gd name="T9" fmla="*/ 1629 h 287"/>
                <a:gd name="T10" fmla="*/ 187 w 183"/>
                <a:gd name="T11" fmla="*/ 1422 h 287"/>
                <a:gd name="T12" fmla="*/ 450 w 183"/>
                <a:gd name="T13" fmla="*/ 1343 h 287"/>
                <a:gd name="T14" fmla="*/ 722 w 183"/>
                <a:gd name="T15" fmla="*/ 506 h 287"/>
                <a:gd name="T16" fmla="*/ 359 w 183"/>
                <a:gd name="T17" fmla="*/ 29 h 2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287">
                  <a:moveTo>
                    <a:pt x="66" y="0"/>
                  </a:moveTo>
                  <a:cubicBezTo>
                    <a:pt x="116" y="12"/>
                    <a:pt x="151" y="38"/>
                    <a:pt x="168" y="90"/>
                  </a:cubicBezTo>
                  <a:cubicBezTo>
                    <a:pt x="183" y="135"/>
                    <a:pt x="178" y="207"/>
                    <a:pt x="129" y="229"/>
                  </a:cubicBezTo>
                  <a:cubicBezTo>
                    <a:pt x="107" y="238"/>
                    <a:pt x="84" y="241"/>
                    <a:pt x="63" y="252"/>
                  </a:cubicBezTo>
                  <a:cubicBezTo>
                    <a:pt x="53" y="258"/>
                    <a:pt x="25" y="287"/>
                    <a:pt x="13" y="274"/>
                  </a:cubicBezTo>
                  <a:cubicBezTo>
                    <a:pt x="0" y="260"/>
                    <a:pt x="29" y="244"/>
                    <a:pt x="38" y="239"/>
                  </a:cubicBezTo>
                  <a:cubicBezTo>
                    <a:pt x="56" y="228"/>
                    <a:pt x="73" y="230"/>
                    <a:pt x="92" y="226"/>
                  </a:cubicBezTo>
                  <a:cubicBezTo>
                    <a:pt x="162" y="213"/>
                    <a:pt x="165" y="139"/>
                    <a:pt x="147" y="85"/>
                  </a:cubicBezTo>
                  <a:cubicBezTo>
                    <a:pt x="135" y="48"/>
                    <a:pt x="109" y="19"/>
                    <a:pt x="7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Oval 1527">
              <a:extLst>
                <a:ext uri="{FF2B5EF4-FFF2-40B4-BE49-F238E27FC236}">
                  <a16:creationId xmlns:a16="http://schemas.microsoft.com/office/drawing/2014/main" id="{19B6DECD-E19F-4F71-95CD-3FE0CA4F8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1962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91" name="Oval 1528">
              <a:extLst>
                <a:ext uri="{FF2B5EF4-FFF2-40B4-BE49-F238E27FC236}">
                  <a16:creationId xmlns:a16="http://schemas.microsoft.com/office/drawing/2014/main" id="{B98DB7AB-29D8-4F99-BF9B-F266D9534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" y="196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92" name="Oval 1529">
              <a:extLst>
                <a:ext uri="{FF2B5EF4-FFF2-40B4-BE49-F238E27FC236}">
                  <a16:creationId xmlns:a16="http://schemas.microsoft.com/office/drawing/2014/main" id="{A47D0E7C-83A7-467D-8EF9-46807991F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2189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93" name="Oval 1530">
              <a:extLst>
                <a:ext uri="{FF2B5EF4-FFF2-40B4-BE49-F238E27FC236}">
                  <a16:creationId xmlns:a16="http://schemas.microsoft.com/office/drawing/2014/main" id="{E937E0D2-072C-4596-A1B2-4C5CBD4E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2058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94" name="Freeform 1531">
              <a:extLst>
                <a:ext uri="{FF2B5EF4-FFF2-40B4-BE49-F238E27FC236}">
                  <a16:creationId xmlns:a16="http://schemas.microsoft.com/office/drawing/2014/main" id="{CDA3EBF0-981D-42EF-B0EF-C9D0EF60E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300"/>
              <a:ext cx="318" cy="225"/>
            </a:xfrm>
            <a:custGeom>
              <a:avLst/>
              <a:gdLst>
                <a:gd name="T0" fmla="*/ 0 w 187"/>
                <a:gd name="T1" fmla="*/ 740 h 124"/>
                <a:gd name="T2" fmla="*/ 289 w 187"/>
                <a:gd name="T3" fmla="*/ 566 h 124"/>
                <a:gd name="T4" fmla="*/ 585 w 187"/>
                <a:gd name="T5" fmla="*/ 365 h 124"/>
                <a:gd name="T6" fmla="*/ 826 w 187"/>
                <a:gd name="T7" fmla="*/ 185 h 124"/>
                <a:gd name="T8" fmla="*/ 913 w 187"/>
                <a:gd name="T9" fmla="*/ 0 h 124"/>
                <a:gd name="T10" fmla="*/ 876 w 187"/>
                <a:gd name="T11" fmla="*/ 263 h 124"/>
                <a:gd name="T12" fmla="*/ 845 w 187"/>
                <a:gd name="T13" fmla="*/ 339 h 124"/>
                <a:gd name="T14" fmla="*/ 694 w 187"/>
                <a:gd name="T15" fmla="*/ 388 h 124"/>
                <a:gd name="T16" fmla="*/ 401 w 187"/>
                <a:gd name="T17" fmla="*/ 497 h 124"/>
                <a:gd name="T18" fmla="*/ 112 w 187"/>
                <a:gd name="T19" fmla="*/ 682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124">
                  <a:moveTo>
                    <a:pt x="0" y="124"/>
                  </a:moveTo>
                  <a:cubicBezTo>
                    <a:pt x="12" y="113"/>
                    <a:pt x="43" y="105"/>
                    <a:pt x="59" y="95"/>
                  </a:cubicBezTo>
                  <a:cubicBezTo>
                    <a:pt x="80" y="83"/>
                    <a:pt x="98" y="71"/>
                    <a:pt x="119" y="61"/>
                  </a:cubicBezTo>
                  <a:cubicBezTo>
                    <a:pt x="135" y="54"/>
                    <a:pt x="156" y="44"/>
                    <a:pt x="168" y="31"/>
                  </a:cubicBezTo>
                  <a:cubicBezTo>
                    <a:pt x="175" y="22"/>
                    <a:pt x="179" y="9"/>
                    <a:pt x="186" y="0"/>
                  </a:cubicBezTo>
                  <a:cubicBezTo>
                    <a:pt x="187" y="13"/>
                    <a:pt x="180" y="30"/>
                    <a:pt x="178" y="44"/>
                  </a:cubicBezTo>
                  <a:cubicBezTo>
                    <a:pt x="175" y="58"/>
                    <a:pt x="184" y="50"/>
                    <a:pt x="172" y="57"/>
                  </a:cubicBezTo>
                  <a:cubicBezTo>
                    <a:pt x="166" y="61"/>
                    <a:pt x="149" y="63"/>
                    <a:pt x="141" y="65"/>
                  </a:cubicBezTo>
                  <a:cubicBezTo>
                    <a:pt x="122" y="71"/>
                    <a:pt x="102" y="76"/>
                    <a:pt x="82" y="83"/>
                  </a:cubicBezTo>
                  <a:cubicBezTo>
                    <a:pt x="61" y="91"/>
                    <a:pt x="44" y="105"/>
                    <a:pt x="23" y="11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1532">
              <a:extLst>
                <a:ext uri="{FF2B5EF4-FFF2-40B4-BE49-F238E27FC236}">
                  <a16:creationId xmlns:a16="http://schemas.microsoft.com/office/drawing/2014/main" id="{0D725238-CB2D-43EE-9FC7-9D9E214B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541"/>
              <a:ext cx="219" cy="218"/>
            </a:xfrm>
            <a:custGeom>
              <a:avLst/>
              <a:gdLst>
                <a:gd name="T0" fmla="*/ 582 w 129"/>
                <a:gd name="T1" fmla="*/ 0 h 120"/>
                <a:gd name="T2" fmla="*/ 0 w 129"/>
                <a:gd name="T3" fmla="*/ 719 h 120"/>
                <a:gd name="T4" fmla="*/ 363 w 129"/>
                <a:gd name="T5" fmla="*/ 403 h 120"/>
                <a:gd name="T6" fmla="*/ 632 w 129"/>
                <a:gd name="T7" fmla="*/ 149 h 120"/>
                <a:gd name="T8" fmla="*/ 562 w 129"/>
                <a:gd name="T9" fmla="*/ 49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20">
                  <a:moveTo>
                    <a:pt x="119" y="0"/>
                  </a:moveTo>
                  <a:cubicBezTo>
                    <a:pt x="87" y="42"/>
                    <a:pt x="53" y="100"/>
                    <a:pt x="0" y="120"/>
                  </a:cubicBezTo>
                  <a:cubicBezTo>
                    <a:pt x="24" y="102"/>
                    <a:pt x="50" y="85"/>
                    <a:pt x="74" y="67"/>
                  </a:cubicBezTo>
                  <a:cubicBezTo>
                    <a:pt x="91" y="54"/>
                    <a:pt x="114" y="41"/>
                    <a:pt x="129" y="25"/>
                  </a:cubicBezTo>
                  <a:cubicBezTo>
                    <a:pt x="124" y="21"/>
                    <a:pt x="118" y="15"/>
                    <a:pt x="115" y="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6" name="Freeform 1533">
              <a:extLst>
                <a:ext uri="{FF2B5EF4-FFF2-40B4-BE49-F238E27FC236}">
                  <a16:creationId xmlns:a16="http://schemas.microsoft.com/office/drawing/2014/main" id="{4214F0A4-BCCF-4362-84A3-6DB73A25B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634"/>
              <a:ext cx="432" cy="301"/>
            </a:xfrm>
            <a:custGeom>
              <a:avLst/>
              <a:gdLst>
                <a:gd name="T0" fmla="*/ 0 w 254"/>
                <a:gd name="T1" fmla="*/ 907 h 166"/>
                <a:gd name="T2" fmla="*/ 177 w 254"/>
                <a:gd name="T3" fmla="*/ 821 h 166"/>
                <a:gd name="T4" fmla="*/ 384 w 254"/>
                <a:gd name="T5" fmla="*/ 687 h 166"/>
                <a:gd name="T6" fmla="*/ 752 w 254"/>
                <a:gd name="T7" fmla="*/ 448 h 166"/>
                <a:gd name="T8" fmla="*/ 1250 w 254"/>
                <a:gd name="T9" fmla="*/ 0 h 166"/>
                <a:gd name="T10" fmla="*/ 561 w 254"/>
                <a:gd name="T11" fmla="*/ 638 h 166"/>
                <a:gd name="T12" fmla="*/ 272 w 254"/>
                <a:gd name="T13" fmla="*/ 878 h 166"/>
                <a:gd name="T14" fmla="*/ 49 w 254"/>
                <a:gd name="T15" fmla="*/ 894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4" h="166">
                  <a:moveTo>
                    <a:pt x="0" y="152"/>
                  </a:moveTo>
                  <a:cubicBezTo>
                    <a:pt x="7" y="141"/>
                    <a:pt x="24" y="141"/>
                    <a:pt x="36" y="138"/>
                  </a:cubicBezTo>
                  <a:cubicBezTo>
                    <a:pt x="52" y="132"/>
                    <a:pt x="63" y="122"/>
                    <a:pt x="78" y="115"/>
                  </a:cubicBezTo>
                  <a:cubicBezTo>
                    <a:pt x="103" y="102"/>
                    <a:pt x="129" y="91"/>
                    <a:pt x="153" y="75"/>
                  </a:cubicBezTo>
                  <a:cubicBezTo>
                    <a:pt x="183" y="55"/>
                    <a:pt x="219" y="7"/>
                    <a:pt x="254" y="0"/>
                  </a:cubicBezTo>
                  <a:cubicBezTo>
                    <a:pt x="207" y="33"/>
                    <a:pt x="164" y="75"/>
                    <a:pt x="114" y="107"/>
                  </a:cubicBezTo>
                  <a:cubicBezTo>
                    <a:pt x="94" y="119"/>
                    <a:pt x="72" y="130"/>
                    <a:pt x="55" y="147"/>
                  </a:cubicBezTo>
                  <a:cubicBezTo>
                    <a:pt x="33" y="166"/>
                    <a:pt x="34" y="157"/>
                    <a:pt x="10" y="150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1534">
              <a:extLst>
                <a:ext uri="{FF2B5EF4-FFF2-40B4-BE49-F238E27FC236}">
                  <a16:creationId xmlns:a16="http://schemas.microsoft.com/office/drawing/2014/main" id="{7688B517-7698-45E8-A50B-2F88106C8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131"/>
              <a:ext cx="58" cy="80"/>
            </a:xfrm>
            <a:custGeom>
              <a:avLst/>
              <a:gdLst>
                <a:gd name="T0" fmla="*/ 169 w 34"/>
                <a:gd name="T1" fmla="*/ 0 h 44"/>
                <a:gd name="T2" fmla="*/ 148 w 34"/>
                <a:gd name="T3" fmla="*/ 264 h 44"/>
                <a:gd name="T4" fmla="*/ 114 w 34"/>
                <a:gd name="T5" fmla="*/ 24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18" y="8"/>
                    <a:pt x="20" y="32"/>
                    <a:pt x="30" y="44"/>
                  </a:cubicBezTo>
                  <a:cubicBezTo>
                    <a:pt x="9" y="39"/>
                    <a:pt x="0" y="12"/>
                    <a:pt x="23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1535">
              <a:extLst>
                <a:ext uri="{FF2B5EF4-FFF2-40B4-BE49-F238E27FC236}">
                  <a16:creationId xmlns:a16="http://schemas.microsoft.com/office/drawing/2014/main" id="{4297D911-EBEA-4A15-93D3-E0A44C85F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505"/>
              <a:ext cx="779" cy="562"/>
            </a:xfrm>
            <a:custGeom>
              <a:avLst/>
              <a:gdLst>
                <a:gd name="T0" fmla="*/ 2233 w 458"/>
                <a:gd name="T1" fmla="*/ 102 h 310"/>
                <a:gd name="T2" fmla="*/ 2063 w 458"/>
                <a:gd name="T3" fmla="*/ 36 h 310"/>
                <a:gd name="T4" fmla="*/ 1747 w 458"/>
                <a:gd name="T5" fmla="*/ 149 h 310"/>
                <a:gd name="T6" fmla="*/ 1172 w 458"/>
                <a:gd name="T7" fmla="*/ 441 h 310"/>
                <a:gd name="T8" fmla="*/ 206 w 458"/>
                <a:gd name="T9" fmla="*/ 1253 h 310"/>
                <a:gd name="T10" fmla="*/ 83 w 458"/>
                <a:gd name="T11" fmla="*/ 1488 h 310"/>
                <a:gd name="T12" fmla="*/ 393 w 458"/>
                <a:gd name="T13" fmla="*/ 1347 h 310"/>
                <a:gd name="T14" fmla="*/ 1012 w 458"/>
                <a:gd name="T15" fmla="*/ 1137 h 310"/>
                <a:gd name="T16" fmla="*/ 822 w 458"/>
                <a:gd name="T17" fmla="*/ 1289 h 310"/>
                <a:gd name="T18" fmla="*/ 541 w 458"/>
                <a:gd name="T19" fmla="*/ 1416 h 310"/>
                <a:gd name="T20" fmla="*/ 148 w 458"/>
                <a:gd name="T21" fmla="*/ 1847 h 310"/>
                <a:gd name="T22" fmla="*/ 1243 w 458"/>
                <a:gd name="T23" fmla="*/ 1746 h 310"/>
                <a:gd name="T24" fmla="*/ 2077 w 458"/>
                <a:gd name="T25" fmla="*/ 1467 h 310"/>
                <a:gd name="T26" fmla="*/ 2254 w 458"/>
                <a:gd name="T27" fmla="*/ 1358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8" h="310">
                  <a:moveTo>
                    <a:pt x="454" y="17"/>
                  </a:moveTo>
                  <a:cubicBezTo>
                    <a:pt x="437" y="16"/>
                    <a:pt x="439" y="0"/>
                    <a:pt x="419" y="6"/>
                  </a:cubicBezTo>
                  <a:cubicBezTo>
                    <a:pt x="398" y="12"/>
                    <a:pt x="376" y="18"/>
                    <a:pt x="355" y="25"/>
                  </a:cubicBezTo>
                  <a:cubicBezTo>
                    <a:pt x="315" y="39"/>
                    <a:pt x="276" y="55"/>
                    <a:pt x="238" y="74"/>
                  </a:cubicBezTo>
                  <a:cubicBezTo>
                    <a:pt x="167" y="110"/>
                    <a:pt x="101" y="156"/>
                    <a:pt x="42" y="210"/>
                  </a:cubicBezTo>
                  <a:cubicBezTo>
                    <a:pt x="39" y="213"/>
                    <a:pt x="0" y="249"/>
                    <a:pt x="17" y="250"/>
                  </a:cubicBezTo>
                  <a:cubicBezTo>
                    <a:pt x="34" y="252"/>
                    <a:pt x="64" y="232"/>
                    <a:pt x="80" y="226"/>
                  </a:cubicBezTo>
                  <a:cubicBezTo>
                    <a:pt x="95" y="220"/>
                    <a:pt x="200" y="173"/>
                    <a:pt x="206" y="191"/>
                  </a:cubicBezTo>
                  <a:cubicBezTo>
                    <a:pt x="211" y="209"/>
                    <a:pt x="176" y="213"/>
                    <a:pt x="167" y="216"/>
                  </a:cubicBezTo>
                  <a:cubicBezTo>
                    <a:pt x="147" y="221"/>
                    <a:pt x="128" y="229"/>
                    <a:pt x="110" y="238"/>
                  </a:cubicBezTo>
                  <a:cubicBezTo>
                    <a:pt x="86" y="252"/>
                    <a:pt x="31" y="280"/>
                    <a:pt x="30" y="310"/>
                  </a:cubicBezTo>
                  <a:cubicBezTo>
                    <a:pt x="104" y="297"/>
                    <a:pt x="178" y="300"/>
                    <a:pt x="253" y="293"/>
                  </a:cubicBezTo>
                  <a:cubicBezTo>
                    <a:pt x="403" y="277"/>
                    <a:pt x="405" y="249"/>
                    <a:pt x="422" y="246"/>
                  </a:cubicBezTo>
                  <a:cubicBezTo>
                    <a:pt x="428" y="245"/>
                    <a:pt x="455" y="225"/>
                    <a:pt x="458" y="228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1536">
              <a:extLst>
                <a:ext uri="{FF2B5EF4-FFF2-40B4-BE49-F238E27FC236}">
                  <a16:creationId xmlns:a16="http://schemas.microsoft.com/office/drawing/2014/main" id="{C3047378-A20C-4F56-8E2A-6A169F946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218"/>
              <a:ext cx="2257" cy="1562"/>
            </a:xfrm>
            <a:custGeom>
              <a:avLst/>
              <a:gdLst>
                <a:gd name="T0" fmla="*/ 15 w 1327"/>
                <a:gd name="T1" fmla="*/ 5141 h 861"/>
                <a:gd name="T2" fmla="*/ 190 w 1327"/>
                <a:gd name="T3" fmla="*/ 5052 h 861"/>
                <a:gd name="T4" fmla="*/ 469 w 1327"/>
                <a:gd name="T5" fmla="*/ 4884 h 861"/>
                <a:gd name="T6" fmla="*/ 1073 w 1327"/>
                <a:gd name="T7" fmla="*/ 4483 h 861"/>
                <a:gd name="T8" fmla="*/ 1623 w 1327"/>
                <a:gd name="T9" fmla="*/ 4107 h 861"/>
                <a:gd name="T10" fmla="*/ 2126 w 1327"/>
                <a:gd name="T11" fmla="*/ 3643 h 861"/>
                <a:gd name="T12" fmla="*/ 2259 w 1327"/>
                <a:gd name="T13" fmla="*/ 3351 h 861"/>
                <a:gd name="T14" fmla="*/ 2220 w 1327"/>
                <a:gd name="T15" fmla="*/ 3189 h 861"/>
                <a:gd name="T16" fmla="*/ 1771 w 1327"/>
                <a:gd name="T17" fmla="*/ 3541 h 861"/>
                <a:gd name="T18" fmla="*/ 1572 w 1327"/>
                <a:gd name="T19" fmla="*/ 3637 h 861"/>
                <a:gd name="T20" fmla="*/ 1697 w 1327"/>
                <a:gd name="T21" fmla="*/ 3380 h 861"/>
                <a:gd name="T22" fmla="*/ 2175 w 1327"/>
                <a:gd name="T23" fmla="*/ 2939 h 861"/>
                <a:gd name="T24" fmla="*/ 2849 w 1327"/>
                <a:gd name="T25" fmla="*/ 2103 h 861"/>
                <a:gd name="T26" fmla="*/ 3793 w 1327"/>
                <a:gd name="T27" fmla="*/ 1832 h 861"/>
                <a:gd name="T28" fmla="*/ 4400 w 1327"/>
                <a:gd name="T29" fmla="*/ 1123 h 861"/>
                <a:gd name="T30" fmla="*/ 4500 w 1327"/>
                <a:gd name="T31" fmla="*/ 1254 h 861"/>
                <a:gd name="T32" fmla="*/ 4232 w 1327"/>
                <a:gd name="T33" fmla="*/ 1832 h 861"/>
                <a:gd name="T34" fmla="*/ 4203 w 1327"/>
                <a:gd name="T35" fmla="*/ 2114 h 861"/>
                <a:gd name="T36" fmla="*/ 4577 w 1327"/>
                <a:gd name="T37" fmla="*/ 1892 h 861"/>
                <a:gd name="T38" fmla="*/ 5387 w 1327"/>
                <a:gd name="T39" fmla="*/ 1333 h 861"/>
                <a:gd name="T40" fmla="*/ 6046 w 1327"/>
                <a:gd name="T41" fmla="*/ 740 h 861"/>
                <a:gd name="T42" fmla="*/ 6339 w 1327"/>
                <a:gd name="T43" fmla="*/ 395 h 861"/>
                <a:gd name="T44" fmla="*/ 6480 w 1327"/>
                <a:gd name="T45" fmla="*/ 174 h 861"/>
                <a:gd name="T46" fmla="*/ 6529 w 1327"/>
                <a:gd name="T47" fmla="*/ 0 h 8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27" h="861">
                  <a:moveTo>
                    <a:pt x="3" y="861"/>
                  </a:moveTo>
                  <a:cubicBezTo>
                    <a:pt x="0" y="846"/>
                    <a:pt x="30" y="850"/>
                    <a:pt x="39" y="846"/>
                  </a:cubicBezTo>
                  <a:cubicBezTo>
                    <a:pt x="58" y="839"/>
                    <a:pt x="76" y="827"/>
                    <a:pt x="95" y="818"/>
                  </a:cubicBezTo>
                  <a:cubicBezTo>
                    <a:pt x="136" y="796"/>
                    <a:pt x="177" y="774"/>
                    <a:pt x="218" y="751"/>
                  </a:cubicBezTo>
                  <a:cubicBezTo>
                    <a:pt x="255" y="730"/>
                    <a:pt x="293" y="709"/>
                    <a:pt x="330" y="688"/>
                  </a:cubicBezTo>
                  <a:cubicBezTo>
                    <a:pt x="368" y="665"/>
                    <a:pt x="407" y="647"/>
                    <a:pt x="432" y="610"/>
                  </a:cubicBezTo>
                  <a:cubicBezTo>
                    <a:pt x="442" y="594"/>
                    <a:pt x="451" y="577"/>
                    <a:pt x="459" y="561"/>
                  </a:cubicBezTo>
                  <a:cubicBezTo>
                    <a:pt x="462" y="555"/>
                    <a:pt x="467" y="530"/>
                    <a:pt x="451" y="534"/>
                  </a:cubicBezTo>
                  <a:cubicBezTo>
                    <a:pt x="414" y="544"/>
                    <a:pt x="388" y="570"/>
                    <a:pt x="360" y="593"/>
                  </a:cubicBezTo>
                  <a:cubicBezTo>
                    <a:pt x="347" y="603"/>
                    <a:pt x="336" y="612"/>
                    <a:pt x="319" y="609"/>
                  </a:cubicBezTo>
                  <a:cubicBezTo>
                    <a:pt x="315" y="592"/>
                    <a:pt x="334" y="576"/>
                    <a:pt x="345" y="566"/>
                  </a:cubicBezTo>
                  <a:cubicBezTo>
                    <a:pt x="374" y="537"/>
                    <a:pt x="409" y="515"/>
                    <a:pt x="442" y="492"/>
                  </a:cubicBezTo>
                  <a:cubicBezTo>
                    <a:pt x="497" y="454"/>
                    <a:pt x="522" y="389"/>
                    <a:pt x="579" y="352"/>
                  </a:cubicBezTo>
                  <a:cubicBezTo>
                    <a:pt x="635" y="315"/>
                    <a:pt x="704" y="303"/>
                    <a:pt x="771" y="307"/>
                  </a:cubicBezTo>
                  <a:cubicBezTo>
                    <a:pt x="831" y="291"/>
                    <a:pt x="877" y="249"/>
                    <a:pt x="894" y="188"/>
                  </a:cubicBezTo>
                  <a:cubicBezTo>
                    <a:pt x="902" y="157"/>
                    <a:pt x="921" y="192"/>
                    <a:pt x="915" y="210"/>
                  </a:cubicBezTo>
                  <a:cubicBezTo>
                    <a:pt x="904" y="246"/>
                    <a:pt x="883" y="278"/>
                    <a:pt x="860" y="307"/>
                  </a:cubicBezTo>
                  <a:cubicBezTo>
                    <a:pt x="852" y="317"/>
                    <a:pt x="820" y="352"/>
                    <a:pt x="854" y="354"/>
                  </a:cubicBezTo>
                  <a:cubicBezTo>
                    <a:pt x="879" y="356"/>
                    <a:pt x="910" y="328"/>
                    <a:pt x="930" y="317"/>
                  </a:cubicBezTo>
                  <a:cubicBezTo>
                    <a:pt x="985" y="286"/>
                    <a:pt x="1042" y="258"/>
                    <a:pt x="1095" y="223"/>
                  </a:cubicBezTo>
                  <a:cubicBezTo>
                    <a:pt x="1137" y="187"/>
                    <a:pt x="1187" y="162"/>
                    <a:pt x="1229" y="124"/>
                  </a:cubicBezTo>
                  <a:cubicBezTo>
                    <a:pt x="1249" y="106"/>
                    <a:pt x="1270" y="87"/>
                    <a:pt x="1288" y="66"/>
                  </a:cubicBezTo>
                  <a:cubicBezTo>
                    <a:pt x="1299" y="55"/>
                    <a:pt x="1308" y="43"/>
                    <a:pt x="1317" y="29"/>
                  </a:cubicBezTo>
                  <a:cubicBezTo>
                    <a:pt x="1321" y="22"/>
                    <a:pt x="1320" y="3"/>
                    <a:pt x="1327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1537">
              <a:extLst>
                <a:ext uri="{FF2B5EF4-FFF2-40B4-BE49-F238E27FC236}">
                  <a16:creationId xmlns:a16="http://schemas.microsoft.com/office/drawing/2014/main" id="{974E6BD2-C827-40F0-9CA7-CA0F484E6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2432"/>
              <a:ext cx="838" cy="889"/>
            </a:xfrm>
            <a:custGeom>
              <a:avLst/>
              <a:gdLst>
                <a:gd name="T0" fmla="*/ 8 w 493"/>
                <a:gd name="T1" fmla="*/ 2926 h 490"/>
                <a:gd name="T2" fmla="*/ 90 w 493"/>
                <a:gd name="T3" fmla="*/ 2818 h 490"/>
                <a:gd name="T4" fmla="*/ 1994 w 493"/>
                <a:gd name="T5" fmla="*/ 820 h 490"/>
                <a:gd name="T6" fmla="*/ 2184 w 493"/>
                <a:gd name="T7" fmla="*/ 573 h 490"/>
                <a:gd name="T8" fmla="*/ 2366 w 493"/>
                <a:gd name="T9" fmla="*/ 263 h 490"/>
                <a:gd name="T10" fmla="*/ 1871 w 493"/>
                <a:gd name="T11" fmla="*/ 234 h 490"/>
                <a:gd name="T12" fmla="*/ 1234 w 493"/>
                <a:gd name="T13" fmla="*/ 573 h 490"/>
                <a:gd name="T14" fmla="*/ 546 w 493"/>
                <a:gd name="T15" fmla="*/ 1056 h 490"/>
                <a:gd name="T16" fmla="*/ 236 w 493"/>
                <a:gd name="T17" fmla="*/ 1314 h 490"/>
                <a:gd name="T18" fmla="*/ 133 w 493"/>
                <a:gd name="T19" fmla="*/ 1451 h 490"/>
                <a:gd name="T20" fmla="*/ 42 w 493"/>
                <a:gd name="T21" fmla="*/ 1577 h 4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3" h="490">
                  <a:moveTo>
                    <a:pt x="2" y="490"/>
                  </a:moveTo>
                  <a:cubicBezTo>
                    <a:pt x="0" y="485"/>
                    <a:pt x="15" y="474"/>
                    <a:pt x="18" y="472"/>
                  </a:cubicBezTo>
                  <a:cubicBezTo>
                    <a:pt x="168" y="372"/>
                    <a:pt x="376" y="164"/>
                    <a:pt x="406" y="137"/>
                  </a:cubicBezTo>
                  <a:cubicBezTo>
                    <a:pt x="420" y="124"/>
                    <a:pt x="433" y="110"/>
                    <a:pt x="445" y="96"/>
                  </a:cubicBezTo>
                  <a:cubicBezTo>
                    <a:pt x="457" y="82"/>
                    <a:pt x="477" y="62"/>
                    <a:pt x="482" y="44"/>
                  </a:cubicBezTo>
                  <a:cubicBezTo>
                    <a:pt x="493" y="0"/>
                    <a:pt x="396" y="34"/>
                    <a:pt x="381" y="39"/>
                  </a:cubicBezTo>
                  <a:cubicBezTo>
                    <a:pt x="337" y="56"/>
                    <a:pt x="292" y="75"/>
                    <a:pt x="251" y="96"/>
                  </a:cubicBezTo>
                  <a:cubicBezTo>
                    <a:pt x="203" y="121"/>
                    <a:pt x="156" y="148"/>
                    <a:pt x="111" y="177"/>
                  </a:cubicBezTo>
                  <a:cubicBezTo>
                    <a:pt x="90" y="191"/>
                    <a:pt x="68" y="204"/>
                    <a:pt x="48" y="220"/>
                  </a:cubicBezTo>
                  <a:cubicBezTo>
                    <a:pt x="40" y="227"/>
                    <a:pt x="33" y="234"/>
                    <a:pt x="27" y="243"/>
                  </a:cubicBezTo>
                  <a:cubicBezTo>
                    <a:pt x="24" y="247"/>
                    <a:pt x="8" y="268"/>
                    <a:pt x="9" y="264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1538">
              <a:extLst>
                <a:ext uri="{FF2B5EF4-FFF2-40B4-BE49-F238E27FC236}">
                  <a16:creationId xmlns:a16="http://schemas.microsoft.com/office/drawing/2014/main" id="{8D013D36-CC5A-4EFE-BDA6-7F31187E5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095"/>
              <a:ext cx="2269" cy="1384"/>
            </a:xfrm>
            <a:custGeom>
              <a:avLst/>
              <a:gdLst>
                <a:gd name="T0" fmla="*/ 6555 w 1334"/>
                <a:gd name="T1" fmla="*/ 185 h 763"/>
                <a:gd name="T2" fmla="*/ 6525 w 1334"/>
                <a:gd name="T3" fmla="*/ 207 h 763"/>
                <a:gd name="T4" fmla="*/ 6452 w 1334"/>
                <a:gd name="T5" fmla="*/ 154 h 763"/>
                <a:gd name="T6" fmla="*/ 6298 w 1334"/>
                <a:gd name="T7" fmla="*/ 49 h 763"/>
                <a:gd name="T8" fmla="*/ 5441 w 1334"/>
                <a:gd name="T9" fmla="*/ 7 h 763"/>
                <a:gd name="T10" fmla="*/ 4837 w 1334"/>
                <a:gd name="T11" fmla="*/ 73 h 763"/>
                <a:gd name="T12" fmla="*/ 4599 w 1334"/>
                <a:gd name="T13" fmla="*/ 198 h 763"/>
                <a:gd name="T14" fmla="*/ 4548 w 1334"/>
                <a:gd name="T15" fmla="*/ 279 h 763"/>
                <a:gd name="T16" fmla="*/ 4684 w 1334"/>
                <a:gd name="T17" fmla="*/ 323 h 763"/>
                <a:gd name="T18" fmla="*/ 5251 w 1334"/>
                <a:gd name="T19" fmla="*/ 368 h 763"/>
                <a:gd name="T20" fmla="*/ 5506 w 1334"/>
                <a:gd name="T21" fmla="*/ 381 h 763"/>
                <a:gd name="T22" fmla="*/ 5433 w 1334"/>
                <a:gd name="T23" fmla="*/ 513 h 763"/>
                <a:gd name="T24" fmla="*/ 4851 w 1334"/>
                <a:gd name="T25" fmla="*/ 470 h 763"/>
                <a:gd name="T26" fmla="*/ 4453 w 1334"/>
                <a:gd name="T27" fmla="*/ 776 h 763"/>
                <a:gd name="T28" fmla="*/ 4094 w 1334"/>
                <a:gd name="T29" fmla="*/ 1261 h 763"/>
                <a:gd name="T30" fmla="*/ 3567 w 1334"/>
                <a:gd name="T31" fmla="*/ 1475 h 763"/>
                <a:gd name="T32" fmla="*/ 3249 w 1334"/>
                <a:gd name="T33" fmla="*/ 1658 h 763"/>
                <a:gd name="T34" fmla="*/ 2968 w 1334"/>
                <a:gd name="T35" fmla="*/ 1685 h 763"/>
                <a:gd name="T36" fmla="*/ 2687 w 1334"/>
                <a:gd name="T37" fmla="*/ 1714 h 763"/>
                <a:gd name="T38" fmla="*/ 2337 w 1334"/>
                <a:gd name="T39" fmla="*/ 1908 h 763"/>
                <a:gd name="T40" fmla="*/ 1357 w 1334"/>
                <a:gd name="T41" fmla="*/ 2770 h 763"/>
                <a:gd name="T42" fmla="*/ 604 w 1334"/>
                <a:gd name="T43" fmla="*/ 3630 h 763"/>
                <a:gd name="T44" fmla="*/ 226 w 1334"/>
                <a:gd name="T45" fmla="*/ 4063 h 763"/>
                <a:gd name="T46" fmla="*/ 133 w 1334"/>
                <a:gd name="T47" fmla="*/ 4188 h 763"/>
                <a:gd name="T48" fmla="*/ 44 w 1334"/>
                <a:gd name="T49" fmla="*/ 4471 h 763"/>
                <a:gd name="T50" fmla="*/ 0 w 1334"/>
                <a:gd name="T51" fmla="*/ 4517 h 76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334" h="763">
                  <a:moveTo>
                    <a:pt x="1332" y="31"/>
                  </a:moveTo>
                  <a:cubicBezTo>
                    <a:pt x="1334" y="36"/>
                    <a:pt x="1329" y="36"/>
                    <a:pt x="1326" y="35"/>
                  </a:cubicBezTo>
                  <a:cubicBezTo>
                    <a:pt x="1320" y="34"/>
                    <a:pt x="1317" y="27"/>
                    <a:pt x="1311" y="26"/>
                  </a:cubicBezTo>
                  <a:cubicBezTo>
                    <a:pt x="1302" y="25"/>
                    <a:pt x="1289" y="10"/>
                    <a:pt x="1280" y="8"/>
                  </a:cubicBezTo>
                  <a:cubicBezTo>
                    <a:pt x="1220" y="0"/>
                    <a:pt x="1167" y="0"/>
                    <a:pt x="1106" y="1"/>
                  </a:cubicBezTo>
                  <a:cubicBezTo>
                    <a:pt x="1066" y="2"/>
                    <a:pt x="1022" y="6"/>
                    <a:pt x="983" y="12"/>
                  </a:cubicBezTo>
                  <a:cubicBezTo>
                    <a:pt x="967" y="14"/>
                    <a:pt x="950" y="27"/>
                    <a:pt x="935" y="33"/>
                  </a:cubicBezTo>
                  <a:cubicBezTo>
                    <a:pt x="929" y="35"/>
                    <a:pt x="923" y="39"/>
                    <a:pt x="924" y="47"/>
                  </a:cubicBezTo>
                  <a:cubicBezTo>
                    <a:pt x="926" y="58"/>
                    <a:pt x="944" y="53"/>
                    <a:pt x="952" y="54"/>
                  </a:cubicBezTo>
                  <a:cubicBezTo>
                    <a:pt x="990" y="54"/>
                    <a:pt x="1029" y="59"/>
                    <a:pt x="1067" y="62"/>
                  </a:cubicBezTo>
                  <a:cubicBezTo>
                    <a:pt x="1083" y="63"/>
                    <a:pt x="1105" y="59"/>
                    <a:pt x="1119" y="64"/>
                  </a:cubicBezTo>
                  <a:cubicBezTo>
                    <a:pt x="1145" y="72"/>
                    <a:pt x="1115" y="85"/>
                    <a:pt x="1104" y="86"/>
                  </a:cubicBezTo>
                  <a:cubicBezTo>
                    <a:pt x="1065" y="89"/>
                    <a:pt x="1025" y="79"/>
                    <a:pt x="986" y="79"/>
                  </a:cubicBezTo>
                  <a:cubicBezTo>
                    <a:pt x="946" y="78"/>
                    <a:pt x="928" y="99"/>
                    <a:pt x="905" y="130"/>
                  </a:cubicBezTo>
                  <a:cubicBezTo>
                    <a:pt x="884" y="158"/>
                    <a:pt x="864" y="193"/>
                    <a:pt x="832" y="211"/>
                  </a:cubicBezTo>
                  <a:cubicBezTo>
                    <a:pt x="798" y="230"/>
                    <a:pt x="758" y="226"/>
                    <a:pt x="725" y="247"/>
                  </a:cubicBezTo>
                  <a:cubicBezTo>
                    <a:pt x="705" y="260"/>
                    <a:pt x="684" y="276"/>
                    <a:pt x="660" y="278"/>
                  </a:cubicBezTo>
                  <a:cubicBezTo>
                    <a:pt x="641" y="280"/>
                    <a:pt x="622" y="281"/>
                    <a:pt x="603" y="282"/>
                  </a:cubicBezTo>
                  <a:cubicBezTo>
                    <a:pt x="584" y="284"/>
                    <a:pt x="565" y="285"/>
                    <a:pt x="546" y="287"/>
                  </a:cubicBezTo>
                  <a:cubicBezTo>
                    <a:pt x="521" y="289"/>
                    <a:pt x="496" y="307"/>
                    <a:pt x="475" y="320"/>
                  </a:cubicBezTo>
                  <a:cubicBezTo>
                    <a:pt x="406" y="362"/>
                    <a:pt x="338" y="411"/>
                    <a:pt x="276" y="464"/>
                  </a:cubicBezTo>
                  <a:cubicBezTo>
                    <a:pt x="223" y="510"/>
                    <a:pt x="173" y="560"/>
                    <a:pt x="123" y="608"/>
                  </a:cubicBezTo>
                  <a:cubicBezTo>
                    <a:pt x="97" y="633"/>
                    <a:pt x="71" y="657"/>
                    <a:pt x="46" y="681"/>
                  </a:cubicBezTo>
                  <a:cubicBezTo>
                    <a:pt x="39" y="688"/>
                    <a:pt x="33" y="694"/>
                    <a:pt x="27" y="702"/>
                  </a:cubicBezTo>
                  <a:cubicBezTo>
                    <a:pt x="18" y="716"/>
                    <a:pt x="12" y="733"/>
                    <a:pt x="9" y="749"/>
                  </a:cubicBezTo>
                  <a:cubicBezTo>
                    <a:pt x="8" y="756"/>
                    <a:pt x="8" y="763"/>
                    <a:pt x="0" y="75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8" name="Group 1539">
            <a:extLst>
              <a:ext uri="{FF2B5EF4-FFF2-40B4-BE49-F238E27FC236}">
                <a16:creationId xmlns:a16="http://schemas.microsoft.com/office/drawing/2014/main" id="{56896916-C2F1-4D8A-83B0-877AB98C06CE}"/>
              </a:ext>
            </a:extLst>
          </p:cNvPr>
          <p:cNvGrpSpPr>
            <a:grpSpLocks/>
          </p:cNvGrpSpPr>
          <p:nvPr/>
        </p:nvGrpSpPr>
        <p:grpSpPr bwMode="auto">
          <a:xfrm>
            <a:off x="6002338" y="2519363"/>
            <a:ext cx="1924050" cy="1658937"/>
            <a:chOff x="1863" y="771"/>
            <a:chExt cx="1884" cy="1624"/>
          </a:xfrm>
        </p:grpSpPr>
        <p:sp>
          <p:nvSpPr>
            <p:cNvPr id="39214" name="Freeform 1540">
              <a:extLst>
                <a:ext uri="{FF2B5EF4-FFF2-40B4-BE49-F238E27FC236}">
                  <a16:creationId xmlns:a16="http://schemas.microsoft.com/office/drawing/2014/main" id="{156DCD7E-AF59-45BC-8D9B-CAA2AB559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Freeform 1541">
              <a:extLst>
                <a:ext uri="{FF2B5EF4-FFF2-40B4-BE49-F238E27FC236}">
                  <a16:creationId xmlns:a16="http://schemas.microsoft.com/office/drawing/2014/main" id="{621BD69D-3ECF-43DB-8156-E0B19A66C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Freeform 1542">
              <a:extLst>
                <a:ext uri="{FF2B5EF4-FFF2-40B4-BE49-F238E27FC236}">
                  <a16:creationId xmlns:a16="http://schemas.microsoft.com/office/drawing/2014/main" id="{6B10FF8F-6D49-4182-98E7-153D45DDA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778"/>
              <a:ext cx="92" cy="132"/>
            </a:xfrm>
            <a:custGeom>
              <a:avLst/>
              <a:gdLst>
                <a:gd name="T0" fmla="*/ 7 w 101"/>
                <a:gd name="T1" fmla="*/ 6 h 145"/>
                <a:gd name="T2" fmla="*/ 9 w 101"/>
                <a:gd name="T3" fmla="*/ 41 h 145"/>
                <a:gd name="T4" fmla="*/ 14 w 101"/>
                <a:gd name="T5" fmla="*/ 71 h 145"/>
                <a:gd name="T6" fmla="*/ 43 w 101"/>
                <a:gd name="T7" fmla="*/ 87 h 145"/>
                <a:gd name="T8" fmla="*/ 60 w 101"/>
                <a:gd name="T9" fmla="*/ 97 h 145"/>
                <a:gd name="T10" fmla="*/ 71 w 101"/>
                <a:gd name="T11" fmla="*/ 109 h 145"/>
                <a:gd name="T12" fmla="*/ 49 w 101"/>
                <a:gd name="T13" fmla="*/ 77 h 145"/>
                <a:gd name="T14" fmla="*/ 29 w 101"/>
                <a:gd name="T15" fmla="*/ 42 h 145"/>
                <a:gd name="T16" fmla="*/ 24 w 101"/>
                <a:gd name="T17" fmla="*/ 11 h 145"/>
                <a:gd name="T18" fmla="*/ 6 w 101"/>
                <a:gd name="T19" fmla="*/ 8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1" h="145">
                  <a:moveTo>
                    <a:pt x="10" y="9"/>
                  </a:moveTo>
                  <a:cubicBezTo>
                    <a:pt x="15" y="29"/>
                    <a:pt x="21" y="34"/>
                    <a:pt x="12" y="54"/>
                  </a:cubicBezTo>
                  <a:cubicBezTo>
                    <a:pt x="4" y="69"/>
                    <a:pt x="3" y="84"/>
                    <a:pt x="18" y="95"/>
                  </a:cubicBezTo>
                  <a:cubicBezTo>
                    <a:pt x="29" y="104"/>
                    <a:pt x="44" y="109"/>
                    <a:pt x="57" y="116"/>
                  </a:cubicBezTo>
                  <a:cubicBezTo>
                    <a:pt x="65" y="119"/>
                    <a:pt x="72" y="123"/>
                    <a:pt x="79" y="130"/>
                  </a:cubicBezTo>
                  <a:cubicBezTo>
                    <a:pt x="84" y="135"/>
                    <a:pt x="88" y="144"/>
                    <a:pt x="94" y="145"/>
                  </a:cubicBezTo>
                  <a:cubicBezTo>
                    <a:pt x="101" y="133"/>
                    <a:pt x="73" y="109"/>
                    <a:pt x="65" y="102"/>
                  </a:cubicBezTo>
                  <a:cubicBezTo>
                    <a:pt x="52" y="89"/>
                    <a:pt x="40" y="75"/>
                    <a:pt x="38" y="56"/>
                  </a:cubicBezTo>
                  <a:cubicBezTo>
                    <a:pt x="37" y="42"/>
                    <a:pt x="39" y="27"/>
                    <a:pt x="32" y="14"/>
                  </a:cubicBezTo>
                  <a:cubicBezTo>
                    <a:pt x="25" y="2"/>
                    <a:pt x="0" y="0"/>
                    <a:pt x="9" y="1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Freeform 1543">
              <a:extLst>
                <a:ext uri="{FF2B5EF4-FFF2-40B4-BE49-F238E27FC236}">
                  <a16:creationId xmlns:a16="http://schemas.microsoft.com/office/drawing/2014/main" id="{F07E619E-E019-405C-B93B-D951E2623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036"/>
              <a:ext cx="79" cy="192"/>
            </a:xfrm>
            <a:custGeom>
              <a:avLst/>
              <a:gdLst>
                <a:gd name="T0" fmla="*/ 2 w 87"/>
                <a:gd name="T1" fmla="*/ 0 h 211"/>
                <a:gd name="T2" fmla="*/ 8 w 87"/>
                <a:gd name="T3" fmla="*/ 37 h 211"/>
                <a:gd name="T4" fmla="*/ 30 w 87"/>
                <a:gd name="T5" fmla="*/ 72 h 211"/>
                <a:gd name="T6" fmla="*/ 65 w 87"/>
                <a:gd name="T7" fmla="*/ 159 h 211"/>
                <a:gd name="T8" fmla="*/ 46 w 87"/>
                <a:gd name="T9" fmla="*/ 105 h 211"/>
                <a:gd name="T10" fmla="*/ 35 w 87"/>
                <a:gd name="T11" fmla="*/ 65 h 211"/>
                <a:gd name="T12" fmla="*/ 0 w 87"/>
                <a:gd name="T13" fmla="*/ 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211">
                  <a:moveTo>
                    <a:pt x="2" y="0"/>
                  </a:moveTo>
                  <a:cubicBezTo>
                    <a:pt x="2" y="19"/>
                    <a:pt x="0" y="33"/>
                    <a:pt x="11" y="50"/>
                  </a:cubicBezTo>
                  <a:cubicBezTo>
                    <a:pt x="22" y="65"/>
                    <a:pt x="33" y="77"/>
                    <a:pt x="40" y="96"/>
                  </a:cubicBezTo>
                  <a:cubicBezTo>
                    <a:pt x="55" y="138"/>
                    <a:pt x="53" y="178"/>
                    <a:pt x="87" y="211"/>
                  </a:cubicBezTo>
                  <a:cubicBezTo>
                    <a:pt x="79" y="186"/>
                    <a:pt x="68" y="164"/>
                    <a:pt x="62" y="138"/>
                  </a:cubicBezTo>
                  <a:cubicBezTo>
                    <a:pt x="58" y="121"/>
                    <a:pt x="54" y="101"/>
                    <a:pt x="47" y="86"/>
                  </a:cubicBezTo>
                  <a:cubicBezTo>
                    <a:pt x="36" y="61"/>
                    <a:pt x="0" y="38"/>
                    <a:pt x="0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Freeform 1544">
              <a:extLst>
                <a:ext uri="{FF2B5EF4-FFF2-40B4-BE49-F238E27FC236}">
                  <a16:creationId xmlns:a16="http://schemas.microsoft.com/office/drawing/2014/main" id="{5141668B-85C4-44FF-9E77-06FC10785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067"/>
              <a:ext cx="20" cy="24"/>
            </a:xfrm>
            <a:custGeom>
              <a:avLst/>
              <a:gdLst>
                <a:gd name="T0" fmla="*/ 4 w 22"/>
                <a:gd name="T1" fmla="*/ 0 h 27"/>
                <a:gd name="T2" fmla="*/ 16 w 22"/>
                <a:gd name="T3" fmla="*/ 15 h 27"/>
                <a:gd name="T4" fmla="*/ 5 w 22"/>
                <a:gd name="T5" fmla="*/ 19 h 27"/>
                <a:gd name="T6" fmla="*/ 2 w 22"/>
                <a:gd name="T7" fmla="*/ 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4" y="0"/>
                  </a:moveTo>
                  <a:cubicBezTo>
                    <a:pt x="2" y="13"/>
                    <a:pt x="9" y="23"/>
                    <a:pt x="22" y="21"/>
                  </a:cubicBezTo>
                  <a:cubicBezTo>
                    <a:pt x="20" y="22"/>
                    <a:pt x="12" y="24"/>
                    <a:pt x="7" y="27"/>
                  </a:cubicBezTo>
                  <a:cubicBezTo>
                    <a:pt x="0" y="23"/>
                    <a:pt x="1" y="15"/>
                    <a:pt x="2" y="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Freeform 1545">
              <a:extLst>
                <a:ext uri="{FF2B5EF4-FFF2-40B4-BE49-F238E27FC236}">
                  <a16:creationId xmlns:a16="http://schemas.microsoft.com/office/drawing/2014/main" id="{D50274E2-0471-463C-8E5E-C1B2D0CFF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328"/>
              <a:ext cx="30" cy="46"/>
            </a:xfrm>
            <a:custGeom>
              <a:avLst/>
              <a:gdLst>
                <a:gd name="T0" fmla="*/ 0 w 33"/>
                <a:gd name="T1" fmla="*/ 31 h 50"/>
                <a:gd name="T2" fmla="*/ 19 w 33"/>
                <a:gd name="T3" fmla="*/ 0 h 50"/>
                <a:gd name="T4" fmla="*/ 5 w 33"/>
                <a:gd name="T5" fmla="*/ 3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0">
                  <a:moveTo>
                    <a:pt x="0" y="40"/>
                  </a:moveTo>
                  <a:cubicBezTo>
                    <a:pt x="23" y="50"/>
                    <a:pt x="27" y="13"/>
                    <a:pt x="25" y="0"/>
                  </a:cubicBezTo>
                  <a:cubicBezTo>
                    <a:pt x="33" y="20"/>
                    <a:pt x="33" y="44"/>
                    <a:pt x="5" y="4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Freeform 1546">
              <a:extLst>
                <a:ext uri="{FF2B5EF4-FFF2-40B4-BE49-F238E27FC236}">
                  <a16:creationId xmlns:a16="http://schemas.microsoft.com/office/drawing/2014/main" id="{13A83C84-ED56-42C7-8EFB-5D88CC5FA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155"/>
              <a:ext cx="83" cy="105"/>
            </a:xfrm>
            <a:custGeom>
              <a:avLst/>
              <a:gdLst>
                <a:gd name="T0" fmla="*/ 42 w 92"/>
                <a:gd name="T1" fmla="*/ 14 h 115"/>
                <a:gd name="T2" fmla="*/ 13 w 92"/>
                <a:gd name="T3" fmla="*/ 31 h 115"/>
                <a:gd name="T4" fmla="*/ 1 w 92"/>
                <a:gd name="T5" fmla="*/ 42 h 115"/>
                <a:gd name="T6" fmla="*/ 19 w 92"/>
                <a:gd name="T7" fmla="*/ 53 h 115"/>
                <a:gd name="T8" fmla="*/ 52 w 92"/>
                <a:gd name="T9" fmla="*/ 72 h 115"/>
                <a:gd name="T10" fmla="*/ 51 w 92"/>
                <a:gd name="T11" fmla="*/ 46 h 115"/>
                <a:gd name="T12" fmla="*/ 65 w 92"/>
                <a:gd name="T13" fmla="*/ 37 h 115"/>
                <a:gd name="T14" fmla="*/ 51 w 92"/>
                <a:gd name="T15" fmla="*/ 23 h 115"/>
                <a:gd name="T16" fmla="*/ 42 w 92"/>
                <a:gd name="T17" fmla="*/ 14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115">
                  <a:moveTo>
                    <a:pt x="56" y="17"/>
                  </a:moveTo>
                  <a:cubicBezTo>
                    <a:pt x="31" y="0"/>
                    <a:pt x="30" y="28"/>
                    <a:pt x="18" y="40"/>
                  </a:cubicBezTo>
                  <a:cubicBezTo>
                    <a:pt x="13" y="44"/>
                    <a:pt x="2" y="50"/>
                    <a:pt x="1" y="55"/>
                  </a:cubicBezTo>
                  <a:cubicBezTo>
                    <a:pt x="0" y="66"/>
                    <a:pt x="18" y="66"/>
                    <a:pt x="26" y="69"/>
                  </a:cubicBezTo>
                  <a:cubicBezTo>
                    <a:pt x="34" y="73"/>
                    <a:pt x="65" y="115"/>
                    <a:pt x="71" y="94"/>
                  </a:cubicBezTo>
                  <a:cubicBezTo>
                    <a:pt x="73" y="83"/>
                    <a:pt x="56" y="72"/>
                    <a:pt x="69" y="60"/>
                  </a:cubicBezTo>
                  <a:cubicBezTo>
                    <a:pt x="76" y="54"/>
                    <a:pt x="92" y="60"/>
                    <a:pt x="89" y="48"/>
                  </a:cubicBezTo>
                  <a:cubicBezTo>
                    <a:pt x="88" y="42"/>
                    <a:pt x="74" y="34"/>
                    <a:pt x="69" y="30"/>
                  </a:cubicBezTo>
                  <a:cubicBezTo>
                    <a:pt x="64" y="25"/>
                    <a:pt x="63" y="19"/>
                    <a:pt x="56" y="1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Freeform 1547">
              <a:extLst>
                <a:ext uri="{FF2B5EF4-FFF2-40B4-BE49-F238E27FC236}">
                  <a16:creationId xmlns:a16="http://schemas.microsoft.com/office/drawing/2014/main" id="{9ECDDE06-F8C4-4A27-9C94-F0BB54972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314"/>
              <a:ext cx="56" cy="71"/>
            </a:xfrm>
            <a:custGeom>
              <a:avLst/>
              <a:gdLst>
                <a:gd name="T0" fmla="*/ 4 w 62"/>
                <a:gd name="T1" fmla="*/ 58 h 78"/>
                <a:gd name="T2" fmla="*/ 25 w 62"/>
                <a:gd name="T3" fmla="*/ 31 h 78"/>
                <a:gd name="T4" fmla="*/ 46 w 62"/>
                <a:gd name="T5" fmla="*/ 0 h 78"/>
                <a:gd name="T6" fmla="*/ 21 w 62"/>
                <a:gd name="T7" fmla="*/ 26 h 78"/>
                <a:gd name="T8" fmla="*/ 0 w 62"/>
                <a:gd name="T9" fmla="*/ 5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8">
                  <a:moveTo>
                    <a:pt x="4" y="77"/>
                  </a:moveTo>
                  <a:cubicBezTo>
                    <a:pt x="17" y="78"/>
                    <a:pt x="29" y="51"/>
                    <a:pt x="34" y="41"/>
                  </a:cubicBezTo>
                  <a:cubicBezTo>
                    <a:pt x="41" y="24"/>
                    <a:pt x="46" y="11"/>
                    <a:pt x="62" y="0"/>
                  </a:cubicBezTo>
                  <a:cubicBezTo>
                    <a:pt x="50" y="12"/>
                    <a:pt x="37" y="18"/>
                    <a:pt x="28" y="35"/>
                  </a:cubicBezTo>
                  <a:cubicBezTo>
                    <a:pt x="20" y="51"/>
                    <a:pt x="12" y="66"/>
                    <a:pt x="0" y="7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Freeform 1548">
              <a:extLst>
                <a:ext uri="{FF2B5EF4-FFF2-40B4-BE49-F238E27FC236}">
                  <a16:creationId xmlns:a16="http://schemas.microsoft.com/office/drawing/2014/main" id="{F6012A3B-EE5C-411D-AC32-AAE5F522C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978"/>
              <a:ext cx="103" cy="74"/>
            </a:xfrm>
            <a:custGeom>
              <a:avLst/>
              <a:gdLst>
                <a:gd name="T0" fmla="*/ 82 w 113"/>
                <a:gd name="T1" fmla="*/ 25 h 82"/>
                <a:gd name="T2" fmla="*/ 80 w 113"/>
                <a:gd name="T3" fmla="*/ 19 h 82"/>
                <a:gd name="T4" fmla="*/ 72 w 113"/>
                <a:gd name="T5" fmla="*/ 22 h 82"/>
                <a:gd name="T6" fmla="*/ 60 w 113"/>
                <a:gd name="T7" fmla="*/ 5 h 82"/>
                <a:gd name="T8" fmla="*/ 36 w 113"/>
                <a:gd name="T9" fmla="*/ 19 h 82"/>
                <a:gd name="T10" fmla="*/ 21 w 113"/>
                <a:gd name="T11" fmla="*/ 47 h 82"/>
                <a:gd name="T12" fmla="*/ 0 w 113"/>
                <a:gd name="T13" fmla="*/ 60 h 82"/>
                <a:gd name="T14" fmla="*/ 47 w 113"/>
                <a:gd name="T15" fmla="*/ 26 h 82"/>
                <a:gd name="T16" fmla="*/ 67 w 113"/>
                <a:gd name="T17" fmla="*/ 32 h 82"/>
                <a:gd name="T18" fmla="*/ 82 w 113"/>
                <a:gd name="T19" fmla="*/ 23 h 82"/>
                <a:gd name="T20" fmla="*/ 82 w 113"/>
                <a:gd name="T21" fmla="*/ 26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" h="82">
                  <a:moveTo>
                    <a:pt x="109" y="34"/>
                  </a:moveTo>
                  <a:cubicBezTo>
                    <a:pt x="113" y="31"/>
                    <a:pt x="110" y="27"/>
                    <a:pt x="106" y="26"/>
                  </a:cubicBezTo>
                  <a:cubicBezTo>
                    <a:pt x="102" y="25"/>
                    <a:pt x="98" y="28"/>
                    <a:pt x="95" y="30"/>
                  </a:cubicBezTo>
                  <a:cubicBezTo>
                    <a:pt x="92" y="20"/>
                    <a:pt x="90" y="11"/>
                    <a:pt x="79" y="6"/>
                  </a:cubicBezTo>
                  <a:cubicBezTo>
                    <a:pt x="64" y="0"/>
                    <a:pt x="54" y="12"/>
                    <a:pt x="47" y="26"/>
                  </a:cubicBezTo>
                  <a:cubicBezTo>
                    <a:pt x="41" y="39"/>
                    <a:pt x="36" y="53"/>
                    <a:pt x="27" y="64"/>
                  </a:cubicBezTo>
                  <a:cubicBezTo>
                    <a:pt x="20" y="74"/>
                    <a:pt x="9" y="78"/>
                    <a:pt x="0" y="82"/>
                  </a:cubicBezTo>
                  <a:cubicBezTo>
                    <a:pt x="25" y="81"/>
                    <a:pt x="46" y="54"/>
                    <a:pt x="62" y="36"/>
                  </a:cubicBezTo>
                  <a:cubicBezTo>
                    <a:pt x="72" y="25"/>
                    <a:pt x="94" y="20"/>
                    <a:pt x="89" y="43"/>
                  </a:cubicBezTo>
                  <a:cubicBezTo>
                    <a:pt x="97" y="41"/>
                    <a:pt x="100" y="33"/>
                    <a:pt x="109" y="32"/>
                  </a:cubicBezTo>
                  <a:cubicBezTo>
                    <a:pt x="109" y="33"/>
                    <a:pt x="109" y="34"/>
                    <a:pt x="109" y="3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Freeform 1549">
              <a:extLst>
                <a:ext uri="{FF2B5EF4-FFF2-40B4-BE49-F238E27FC236}">
                  <a16:creationId xmlns:a16="http://schemas.microsoft.com/office/drawing/2014/main" id="{89E16327-A8AA-4DB0-BE85-267E294E9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031"/>
              <a:ext cx="24" cy="35"/>
            </a:xfrm>
            <a:custGeom>
              <a:avLst/>
              <a:gdLst>
                <a:gd name="T0" fmla="*/ 7 w 27"/>
                <a:gd name="T1" fmla="*/ 0 h 38"/>
                <a:gd name="T2" fmla="*/ 6 w 27"/>
                <a:gd name="T3" fmla="*/ 19 h 38"/>
                <a:gd name="T4" fmla="*/ 19 w 27"/>
                <a:gd name="T5" fmla="*/ 29 h 38"/>
                <a:gd name="T6" fmla="*/ 3 w 27"/>
                <a:gd name="T7" fmla="*/ 22 h 38"/>
                <a:gd name="T8" fmla="*/ 6 w 27"/>
                <a:gd name="T9" fmla="*/ 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10" y="0"/>
                  </a:moveTo>
                  <a:cubicBezTo>
                    <a:pt x="10" y="9"/>
                    <a:pt x="5" y="16"/>
                    <a:pt x="9" y="25"/>
                  </a:cubicBezTo>
                  <a:cubicBezTo>
                    <a:pt x="12" y="33"/>
                    <a:pt x="20" y="33"/>
                    <a:pt x="27" y="37"/>
                  </a:cubicBezTo>
                  <a:cubicBezTo>
                    <a:pt x="19" y="38"/>
                    <a:pt x="7" y="36"/>
                    <a:pt x="3" y="28"/>
                  </a:cubicBezTo>
                  <a:cubicBezTo>
                    <a:pt x="0" y="21"/>
                    <a:pt x="5" y="10"/>
                    <a:pt x="9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Freeform 1550">
              <a:extLst>
                <a:ext uri="{FF2B5EF4-FFF2-40B4-BE49-F238E27FC236}">
                  <a16:creationId xmlns:a16="http://schemas.microsoft.com/office/drawing/2014/main" id="{4DF0EA5C-137E-4250-B5E5-19FE9F44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117"/>
              <a:ext cx="20" cy="36"/>
            </a:xfrm>
            <a:custGeom>
              <a:avLst/>
              <a:gdLst>
                <a:gd name="T0" fmla="*/ 15 w 22"/>
                <a:gd name="T1" fmla="*/ 0 h 40"/>
                <a:gd name="T2" fmla="*/ 16 w 22"/>
                <a:gd name="T3" fmla="*/ 29 h 40"/>
                <a:gd name="T4" fmla="*/ 2 w 22"/>
                <a:gd name="T5" fmla="*/ 18 h 40"/>
                <a:gd name="T6" fmla="*/ 13 w 22"/>
                <a:gd name="T7" fmla="*/ 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0">
                  <a:moveTo>
                    <a:pt x="20" y="0"/>
                  </a:moveTo>
                  <a:cubicBezTo>
                    <a:pt x="9" y="14"/>
                    <a:pt x="4" y="29"/>
                    <a:pt x="22" y="40"/>
                  </a:cubicBezTo>
                  <a:cubicBezTo>
                    <a:pt x="14" y="38"/>
                    <a:pt x="5" y="33"/>
                    <a:pt x="2" y="24"/>
                  </a:cubicBezTo>
                  <a:cubicBezTo>
                    <a:pt x="0" y="14"/>
                    <a:pt x="9" y="9"/>
                    <a:pt x="16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Freeform 1551">
              <a:extLst>
                <a:ext uri="{FF2B5EF4-FFF2-40B4-BE49-F238E27FC236}">
                  <a16:creationId xmlns:a16="http://schemas.microsoft.com/office/drawing/2014/main" id="{F02D8AC6-1C3A-47BB-AE2A-5C0E00C18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17"/>
              <a:ext cx="74" cy="128"/>
            </a:xfrm>
            <a:custGeom>
              <a:avLst/>
              <a:gdLst>
                <a:gd name="T0" fmla="*/ 0 w 81"/>
                <a:gd name="T1" fmla="*/ 0 h 140"/>
                <a:gd name="T2" fmla="*/ 7 w 81"/>
                <a:gd name="T3" fmla="*/ 32 h 140"/>
                <a:gd name="T4" fmla="*/ 33 w 81"/>
                <a:gd name="T5" fmla="*/ 54 h 140"/>
                <a:gd name="T6" fmla="*/ 61 w 81"/>
                <a:gd name="T7" fmla="*/ 107 h 140"/>
                <a:gd name="T8" fmla="*/ 58 w 81"/>
                <a:gd name="T9" fmla="*/ 88 h 140"/>
                <a:gd name="T10" fmla="*/ 52 w 81"/>
                <a:gd name="T11" fmla="*/ 69 h 140"/>
                <a:gd name="T12" fmla="*/ 29 w 81"/>
                <a:gd name="T13" fmla="*/ 41 h 140"/>
                <a:gd name="T14" fmla="*/ 8 w 81"/>
                <a:gd name="T15" fmla="*/ 22 h 140"/>
                <a:gd name="T16" fmla="*/ 0 w 81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40">
                  <a:moveTo>
                    <a:pt x="0" y="0"/>
                  </a:moveTo>
                  <a:cubicBezTo>
                    <a:pt x="1" y="14"/>
                    <a:pt x="1" y="30"/>
                    <a:pt x="10" y="42"/>
                  </a:cubicBezTo>
                  <a:cubicBezTo>
                    <a:pt x="19" y="53"/>
                    <a:pt x="34" y="59"/>
                    <a:pt x="43" y="70"/>
                  </a:cubicBezTo>
                  <a:cubicBezTo>
                    <a:pt x="60" y="91"/>
                    <a:pt x="73" y="114"/>
                    <a:pt x="80" y="140"/>
                  </a:cubicBezTo>
                  <a:cubicBezTo>
                    <a:pt x="81" y="133"/>
                    <a:pt x="77" y="123"/>
                    <a:pt x="75" y="115"/>
                  </a:cubicBezTo>
                  <a:cubicBezTo>
                    <a:pt x="74" y="107"/>
                    <a:pt x="72" y="99"/>
                    <a:pt x="68" y="91"/>
                  </a:cubicBezTo>
                  <a:cubicBezTo>
                    <a:pt x="63" y="78"/>
                    <a:pt x="49" y="63"/>
                    <a:pt x="38" y="54"/>
                  </a:cubicBezTo>
                  <a:cubicBezTo>
                    <a:pt x="29" y="45"/>
                    <a:pt x="17" y="40"/>
                    <a:pt x="11" y="28"/>
                  </a:cubicBezTo>
                  <a:cubicBezTo>
                    <a:pt x="6" y="20"/>
                    <a:pt x="2" y="9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Freeform 1552">
              <a:extLst>
                <a:ext uri="{FF2B5EF4-FFF2-40B4-BE49-F238E27FC236}">
                  <a16:creationId xmlns:a16="http://schemas.microsoft.com/office/drawing/2014/main" id="{72121C4F-53C3-47EE-9239-2F2C04C41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165"/>
              <a:ext cx="80" cy="128"/>
            </a:xfrm>
            <a:custGeom>
              <a:avLst/>
              <a:gdLst>
                <a:gd name="T0" fmla="*/ 66 w 88"/>
                <a:gd name="T1" fmla="*/ 0 h 140"/>
                <a:gd name="T2" fmla="*/ 46 w 88"/>
                <a:gd name="T3" fmla="*/ 22 h 140"/>
                <a:gd name="T4" fmla="*/ 37 w 88"/>
                <a:gd name="T5" fmla="*/ 53 h 140"/>
                <a:gd name="T6" fmla="*/ 25 w 88"/>
                <a:gd name="T7" fmla="*/ 84 h 140"/>
                <a:gd name="T8" fmla="*/ 0 w 88"/>
                <a:gd name="T9" fmla="*/ 107 h 140"/>
                <a:gd name="T10" fmla="*/ 29 w 88"/>
                <a:gd name="T11" fmla="*/ 37 h 140"/>
                <a:gd name="T12" fmla="*/ 45 w 88"/>
                <a:gd name="T13" fmla="*/ 13 h 140"/>
                <a:gd name="T14" fmla="*/ 65 w 88"/>
                <a:gd name="T15" fmla="*/ 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40">
                  <a:moveTo>
                    <a:pt x="88" y="0"/>
                  </a:moveTo>
                  <a:cubicBezTo>
                    <a:pt x="77" y="8"/>
                    <a:pt x="68" y="15"/>
                    <a:pt x="62" y="28"/>
                  </a:cubicBezTo>
                  <a:cubicBezTo>
                    <a:pt x="55" y="41"/>
                    <a:pt x="53" y="55"/>
                    <a:pt x="49" y="69"/>
                  </a:cubicBezTo>
                  <a:cubicBezTo>
                    <a:pt x="45" y="83"/>
                    <a:pt x="42" y="98"/>
                    <a:pt x="34" y="110"/>
                  </a:cubicBezTo>
                  <a:cubicBezTo>
                    <a:pt x="25" y="123"/>
                    <a:pt x="13" y="131"/>
                    <a:pt x="0" y="140"/>
                  </a:cubicBezTo>
                  <a:cubicBezTo>
                    <a:pt x="27" y="115"/>
                    <a:pt x="25" y="81"/>
                    <a:pt x="39" y="49"/>
                  </a:cubicBezTo>
                  <a:cubicBezTo>
                    <a:pt x="44" y="38"/>
                    <a:pt x="52" y="25"/>
                    <a:pt x="60" y="16"/>
                  </a:cubicBezTo>
                  <a:cubicBezTo>
                    <a:pt x="68" y="7"/>
                    <a:pt x="79" y="7"/>
                    <a:pt x="86" y="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Freeform 1553">
              <a:extLst>
                <a:ext uri="{FF2B5EF4-FFF2-40B4-BE49-F238E27FC236}">
                  <a16:creationId xmlns:a16="http://schemas.microsoft.com/office/drawing/2014/main" id="{FF6240BC-0A99-49D6-A318-5EA48D1C4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193"/>
              <a:ext cx="73" cy="134"/>
            </a:xfrm>
            <a:custGeom>
              <a:avLst/>
              <a:gdLst>
                <a:gd name="T0" fmla="*/ 1 w 80"/>
                <a:gd name="T1" fmla="*/ 0 h 147"/>
                <a:gd name="T2" fmla="*/ 6 w 80"/>
                <a:gd name="T3" fmla="*/ 19 h 147"/>
                <a:gd name="T4" fmla="*/ 11 w 80"/>
                <a:gd name="T5" fmla="*/ 38 h 147"/>
                <a:gd name="T6" fmla="*/ 9 w 80"/>
                <a:gd name="T7" fmla="*/ 77 h 147"/>
                <a:gd name="T8" fmla="*/ 18 w 80"/>
                <a:gd name="T9" fmla="*/ 105 h 147"/>
                <a:gd name="T10" fmla="*/ 35 w 80"/>
                <a:gd name="T11" fmla="*/ 105 h 147"/>
                <a:gd name="T12" fmla="*/ 50 w 80"/>
                <a:gd name="T13" fmla="*/ 108 h 147"/>
                <a:gd name="T14" fmla="*/ 52 w 80"/>
                <a:gd name="T15" fmla="*/ 76 h 147"/>
                <a:gd name="T16" fmla="*/ 40 w 80"/>
                <a:gd name="T17" fmla="*/ 89 h 147"/>
                <a:gd name="T18" fmla="*/ 29 w 80"/>
                <a:gd name="T19" fmla="*/ 82 h 147"/>
                <a:gd name="T20" fmla="*/ 24 w 80"/>
                <a:gd name="T21" fmla="*/ 80 h 147"/>
                <a:gd name="T22" fmla="*/ 15 w 80"/>
                <a:gd name="T23" fmla="*/ 81 h 147"/>
                <a:gd name="T24" fmla="*/ 16 w 80"/>
                <a:gd name="T25" fmla="*/ 58 h 147"/>
                <a:gd name="T26" fmla="*/ 5 w 80"/>
                <a:gd name="T27" fmla="*/ 16 h 147"/>
                <a:gd name="T28" fmla="*/ 0 w 80"/>
                <a:gd name="T29" fmla="*/ 3 h 1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147">
                  <a:moveTo>
                    <a:pt x="1" y="0"/>
                  </a:moveTo>
                  <a:cubicBezTo>
                    <a:pt x="0" y="9"/>
                    <a:pt x="6" y="18"/>
                    <a:pt x="9" y="25"/>
                  </a:cubicBezTo>
                  <a:cubicBezTo>
                    <a:pt x="12" y="33"/>
                    <a:pt x="13" y="41"/>
                    <a:pt x="14" y="50"/>
                  </a:cubicBezTo>
                  <a:cubicBezTo>
                    <a:pt x="16" y="66"/>
                    <a:pt x="15" y="84"/>
                    <a:pt x="12" y="101"/>
                  </a:cubicBezTo>
                  <a:cubicBezTo>
                    <a:pt x="10" y="114"/>
                    <a:pt x="4" y="137"/>
                    <a:pt x="24" y="138"/>
                  </a:cubicBezTo>
                  <a:cubicBezTo>
                    <a:pt x="33" y="139"/>
                    <a:pt x="37" y="135"/>
                    <a:pt x="46" y="138"/>
                  </a:cubicBezTo>
                  <a:cubicBezTo>
                    <a:pt x="52" y="141"/>
                    <a:pt x="59" y="147"/>
                    <a:pt x="66" y="144"/>
                  </a:cubicBezTo>
                  <a:cubicBezTo>
                    <a:pt x="75" y="140"/>
                    <a:pt x="80" y="99"/>
                    <a:pt x="69" y="100"/>
                  </a:cubicBezTo>
                  <a:cubicBezTo>
                    <a:pt x="64" y="100"/>
                    <a:pt x="60" y="115"/>
                    <a:pt x="53" y="117"/>
                  </a:cubicBezTo>
                  <a:cubicBezTo>
                    <a:pt x="45" y="119"/>
                    <a:pt x="44" y="114"/>
                    <a:pt x="38" y="109"/>
                  </a:cubicBezTo>
                  <a:cubicBezTo>
                    <a:pt x="36" y="108"/>
                    <a:pt x="34" y="106"/>
                    <a:pt x="31" y="106"/>
                  </a:cubicBezTo>
                  <a:cubicBezTo>
                    <a:pt x="26" y="105"/>
                    <a:pt x="25" y="111"/>
                    <a:pt x="20" y="107"/>
                  </a:cubicBezTo>
                  <a:cubicBezTo>
                    <a:pt x="12" y="101"/>
                    <a:pt x="20" y="85"/>
                    <a:pt x="21" y="77"/>
                  </a:cubicBezTo>
                  <a:cubicBezTo>
                    <a:pt x="23" y="56"/>
                    <a:pt x="18" y="40"/>
                    <a:pt x="8" y="22"/>
                  </a:cubicBezTo>
                  <a:cubicBezTo>
                    <a:pt x="5" y="17"/>
                    <a:pt x="0" y="9"/>
                    <a:pt x="0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Freeform 1554">
              <a:extLst>
                <a:ext uri="{FF2B5EF4-FFF2-40B4-BE49-F238E27FC236}">
                  <a16:creationId xmlns:a16="http://schemas.microsoft.com/office/drawing/2014/main" id="{7BE6D60D-1758-4CCE-AB8F-0192246AD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020"/>
              <a:ext cx="27" cy="31"/>
            </a:xfrm>
            <a:custGeom>
              <a:avLst/>
              <a:gdLst>
                <a:gd name="T0" fmla="*/ 22 w 30"/>
                <a:gd name="T1" fmla="*/ 10 h 34"/>
                <a:gd name="T2" fmla="*/ 11 w 30"/>
                <a:gd name="T3" fmla="*/ 9 h 34"/>
                <a:gd name="T4" fmla="*/ 13 w 30"/>
                <a:gd name="T5" fmla="*/ 26 h 34"/>
                <a:gd name="T6" fmla="*/ 5 w 30"/>
                <a:gd name="T7" fmla="*/ 5 h 34"/>
                <a:gd name="T8" fmla="*/ 21 w 30"/>
                <a:gd name="T9" fmla="*/ 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13"/>
                  </a:moveTo>
                  <a:cubicBezTo>
                    <a:pt x="24" y="12"/>
                    <a:pt x="19" y="7"/>
                    <a:pt x="14" y="12"/>
                  </a:cubicBezTo>
                  <a:cubicBezTo>
                    <a:pt x="8" y="19"/>
                    <a:pt x="16" y="28"/>
                    <a:pt x="17" y="34"/>
                  </a:cubicBezTo>
                  <a:cubicBezTo>
                    <a:pt x="13" y="29"/>
                    <a:pt x="0" y="16"/>
                    <a:pt x="5" y="7"/>
                  </a:cubicBezTo>
                  <a:cubicBezTo>
                    <a:pt x="9" y="0"/>
                    <a:pt x="24" y="6"/>
                    <a:pt x="29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Freeform 1555">
              <a:extLst>
                <a:ext uri="{FF2B5EF4-FFF2-40B4-BE49-F238E27FC236}">
                  <a16:creationId xmlns:a16="http://schemas.microsoft.com/office/drawing/2014/main" id="{EC033598-52E2-40CA-B163-DFED13346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290"/>
              <a:ext cx="90" cy="95"/>
            </a:xfrm>
            <a:custGeom>
              <a:avLst/>
              <a:gdLst>
                <a:gd name="T0" fmla="*/ 9 w 100"/>
                <a:gd name="T1" fmla="*/ 0 h 105"/>
                <a:gd name="T2" fmla="*/ 2 w 100"/>
                <a:gd name="T3" fmla="*/ 17 h 105"/>
                <a:gd name="T4" fmla="*/ 13 w 100"/>
                <a:gd name="T5" fmla="*/ 31 h 105"/>
                <a:gd name="T6" fmla="*/ 16 w 100"/>
                <a:gd name="T7" fmla="*/ 63 h 105"/>
                <a:gd name="T8" fmla="*/ 32 w 100"/>
                <a:gd name="T9" fmla="*/ 55 h 105"/>
                <a:gd name="T10" fmla="*/ 48 w 100"/>
                <a:gd name="T11" fmla="*/ 62 h 105"/>
                <a:gd name="T12" fmla="*/ 67 w 100"/>
                <a:gd name="T13" fmla="*/ 71 h 105"/>
                <a:gd name="T14" fmla="*/ 54 w 100"/>
                <a:gd name="T15" fmla="*/ 42 h 105"/>
                <a:gd name="T16" fmla="*/ 46 w 100"/>
                <a:gd name="T17" fmla="*/ 35 h 105"/>
                <a:gd name="T18" fmla="*/ 41 w 100"/>
                <a:gd name="T19" fmla="*/ 39 h 105"/>
                <a:gd name="T20" fmla="*/ 30 w 100"/>
                <a:gd name="T21" fmla="*/ 34 h 105"/>
                <a:gd name="T22" fmla="*/ 21 w 100"/>
                <a:gd name="T23" fmla="*/ 20 h 105"/>
                <a:gd name="T24" fmla="*/ 12 w 100"/>
                <a:gd name="T25" fmla="*/ 11 h 105"/>
                <a:gd name="T26" fmla="*/ 7 w 100"/>
                <a:gd name="T27" fmla="*/ 4 h 10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105">
                  <a:moveTo>
                    <a:pt x="12" y="0"/>
                  </a:moveTo>
                  <a:cubicBezTo>
                    <a:pt x="7" y="6"/>
                    <a:pt x="0" y="15"/>
                    <a:pt x="2" y="23"/>
                  </a:cubicBezTo>
                  <a:cubicBezTo>
                    <a:pt x="4" y="29"/>
                    <a:pt x="14" y="35"/>
                    <a:pt x="17" y="42"/>
                  </a:cubicBezTo>
                  <a:cubicBezTo>
                    <a:pt x="26" y="56"/>
                    <a:pt x="21" y="70"/>
                    <a:pt x="22" y="85"/>
                  </a:cubicBezTo>
                  <a:cubicBezTo>
                    <a:pt x="31" y="89"/>
                    <a:pt x="35" y="75"/>
                    <a:pt x="44" y="74"/>
                  </a:cubicBezTo>
                  <a:cubicBezTo>
                    <a:pt x="51" y="73"/>
                    <a:pt x="61" y="79"/>
                    <a:pt x="66" y="84"/>
                  </a:cubicBezTo>
                  <a:cubicBezTo>
                    <a:pt x="71" y="89"/>
                    <a:pt x="83" y="105"/>
                    <a:pt x="91" y="95"/>
                  </a:cubicBezTo>
                  <a:cubicBezTo>
                    <a:pt x="100" y="86"/>
                    <a:pt x="79" y="63"/>
                    <a:pt x="74" y="56"/>
                  </a:cubicBezTo>
                  <a:cubicBezTo>
                    <a:pt x="71" y="53"/>
                    <a:pt x="68" y="47"/>
                    <a:pt x="63" y="47"/>
                  </a:cubicBezTo>
                  <a:cubicBezTo>
                    <a:pt x="59" y="47"/>
                    <a:pt x="59" y="51"/>
                    <a:pt x="56" y="53"/>
                  </a:cubicBezTo>
                  <a:cubicBezTo>
                    <a:pt x="47" y="60"/>
                    <a:pt x="44" y="55"/>
                    <a:pt x="41" y="46"/>
                  </a:cubicBezTo>
                  <a:cubicBezTo>
                    <a:pt x="39" y="39"/>
                    <a:pt x="37" y="29"/>
                    <a:pt x="29" y="26"/>
                  </a:cubicBezTo>
                  <a:cubicBezTo>
                    <a:pt x="18" y="22"/>
                    <a:pt x="18" y="27"/>
                    <a:pt x="15" y="14"/>
                  </a:cubicBezTo>
                  <a:cubicBezTo>
                    <a:pt x="14" y="10"/>
                    <a:pt x="16" y="6"/>
                    <a:pt x="10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Freeform 1556">
              <a:extLst>
                <a:ext uri="{FF2B5EF4-FFF2-40B4-BE49-F238E27FC236}">
                  <a16:creationId xmlns:a16="http://schemas.microsoft.com/office/drawing/2014/main" id="{4F4864D4-9CB3-400B-B032-2FD0A7801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168"/>
              <a:ext cx="26" cy="42"/>
            </a:xfrm>
            <a:custGeom>
              <a:avLst/>
              <a:gdLst>
                <a:gd name="T0" fmla="*/ 1 w 28"/>
                <a:gd name="T1" fmla="*/ 35 h 46"/>
                <a:gd name="T2" fmla="*/ 7 w 28"/>
                <a:gd name="T3" fmla="*/ 24 h 46"/>
                <a:gd name="T4" fmla="*/ 18 w 28"/>
                <a:gd name="T5" fmla="*/ 30 h 46"/>
                <a:gd name="T6" fmla="*/ 3 w 28"/>
                <a:gd name="T7" fmla="*/ 2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6">
                  <a:moveTo>
                    <a:pt x="1" y="46"/>
                  </a:moveTo>
                  <a:cubicBezTo>
                    <a:pt x="2" y="42"/>
                    <a:pt x="5" y="33"/>
                    <a:pt x="10" y="32"/>
                  </a:cubicBezTo>
                  <a:cubicBezTo>
                    <a:pt x="14" y="31"/>
                    <a:pt x="17" y="36"/>
                    <a:pt x="21" y="39"/>
                  </a:cubicBezTo>
                  <a:cubicBezTo>
                    <a:pt x="28" y="27"/>
                    <a:pt x="0" y="0"/>
                    <a:pt x="3" y="3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Freeform 1557">
              <a:extLst>
                <a:ext uri="{FF2B5EF4-FFF2-40B4-BE49-F238E27FC236}">
                  <a16:creationId xmlns:a16="http://schemas.microsoft.com/office/drawing/2014/main" id="{337F9452-F7E4-4B5C-9D84-7EA513F6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850"/>
              <a:ext cx="77" cy="91"/>
            </a:xfrm>
            <a:custGeom>
              <a:avLst/>
              <a:gdLst>
                <a:gd name="T0" fmla="*/ 47 w 85"/>
                <a:gd name="T1" fmla="*/ 6 h 99"/>
                <a:gd name="T2" fmla="*/ 24 w 85"/>
                <a:gd name="T3" fmla="*/ 12 h 99"/>
                <a:gd name="T4" fmla="*/ 16 w 85"/>
                <a:gd name="T5" fmla="*/ 26 h 99"/>
                <a:gd name="T6" fmla="*/ 4 w 85"/>
                <a:gd name="T7" fmla="*/ 35 h 99"/>
                <a:gd name="T8" fmla="*/ 3 w 85"/>
                <a:gd name="T9" fmla="*/ 51 h 99"/>
                <a:gd name="T10" fmla="*/ 19 w 85"/>
                <a:gd name="T11" fmla="*/ 58 h 99"/>
                <a:gd name="T12" fmla="*/ 37 w 85"/>
                <a:gd name="T13" fmla="*/ 71 h 99"/>
                <a:gd name="T14" fmla="*/ 43 w 85"/>
                <a:gd name="T15" fmla="*/ 63 h 99"/>
                <a:gd name="T16" fmla="*/ 27 w 85"/>
                <a:gd name="T17" fmla="*/ 51 h 99"/>
                <a:gd name="T18" fmla="*/ 18 w 85"/>
                <a:gd name="T19" fmla="*/ 44 h 99"/>
                <a:gd name="T20" fmla="*/ 29 w 85"/>
                <a:gd name="T21" fmla="*/ 40 h 99"/>
                <a:gd name="T22" fmla="*/ 37 w 85"/>
                <a:gd name="T23" fmla="*/ 26 h 99"/>
                <a:gd name="T24" fmla="*/ 43 w 85"/>
                <a:gd name="T25" fmla="*/ 19 h 99"/>
                <a:gd name="T26" fmla="*/ 59 w 85"/>
                <a:gd name="T27" fmla="*/ 18 h 99"/>
                <a:gd name="T28" fmla="*/ 47 w 85"/>
                <a:gd name="T29" fmla="*/ 6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5" h="99">
                  <a:moveTo>
                    <a:pt x="63" y="6"/>
                  </a:moveTo>
                  <a:cubicBezTo>
                    <a:pt x="51" y="0"/>
                    <a:pt x="36" y="1"/>
                    <a:pt x="32" y="15"/>
                  </a:cubicBezTo>
                  <a:cubicBezTo>
                    <a:pt x="30" y="22"/>
                    <a:pt x="27" y="28"/>
                    <a:pt x="22" y="34"/>
                  </a:cubicBezTo>
                  <a:cubicBezTo>
                    <a:pt x="17" y="38"/>
                    <a:pt x="8" y="40"/>
                    <a:pt x="4" y="45"/>
                  </a:cubicBezTo>
                  <a:cubicBezTo>
                    <a:pt x="1" y="50"/>
                    <a:pt x="0" y="60"/>
                    <a:pt x="3" y="66"/>
                  </a:cubicBezTo>
                  <a:cubicBezTo>
                    <a:pt x="7" y="75"/>
                    <a:pt x="17" y="74"/>
                    <a:pt x="25" y="75"/>
                  </a:cubicBezTo>
                  <a:cubicBezTo>
                    <a:pt x="37" y="77"/>
                    <a:pt x="42" y="84"/>
                    <a:pt x="50" y="91"/>
                  </a:cubicBezTo>
                  <a:cubicBezTo>
                    <a:pt x="58" y="99"/>
                    <a:pt x="61" y="89"/>
                    <a:pt x="57" y="82"/>
                  </a:cubicBezTo>
                  <a:cubicBezTo>
                    <a:pt x="54" y="75"/>
                    <a:pt x="42" y="69"/>
                    <a:pt x="36" y="66"/>
                  </a:cubicBezTo>
                  <a:cubicBezTo>
                    <a:pt x="32" y="64"/>
                    <a:pt x="23" y="63"/>
                    <a:pt x="24" y="57"/>
                  </a:cubicBezTo>
                  <a:cubicBezTo>
                    <a:pt x="24" y="50"/>
                    <a:pt x="34" y="52"/>
                    <a:pt x="39" y="52"/>
                  </a:cubicBezTo>
                  <a:cubicBezTo>
                    <a:pt x="49" y="50"/>
                    <a:pt x="50" y="42"/>
                    <a:pt x="50" y="34"/>
                  </a:cubicBezTo>
                  <a:cubicBezTo>
                    <a:pt x="50" y="27"/>
                    <a:pt x="49" y="23"/>
                    <a:pt x="58" y="25"/>
                  </a:cubicBezTo>
                  <a:cubicBezTo>
                    <a:pt x="65" y="27"/>
                    <a:pt x="73" y="32"/>
                    <a:pt x="79" y="24"/>
                  </a:cubicBezTo>
                  <a:cubicBezTo>
                    <a:pt x="85" y="15"/>
                    <a:pt x="69" y="8"/>
                    <a:pt x="63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Freeform 1558">
              <a:extLst>
                <a:ext uri="{FF2B5EF4-FFF2-40B4-BE49-F238E27FC236}">
                  <a16:creationId xmlns:a16="http://schemas.microsoft.com/office/drawing/2014/main" id="{451BC618-7C19-4589-8DEA-A5CCC81F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406"/>
              <a:ext cx="603" cy="404"/>
            </a:xfrm>
            <a:custGeom>
              <a:avLst/>
              <a:gdLst>
                <a:gd name="T0" fmla="*/ 238 w 663"/>
                <a:gd name="T1" fmla="*/ 328 h 444"/>
                <a:gd name="T2" fmla="*/ 438 w 663"/>
                <a:gd name="T3" fmla="*/ 325 h 444"/>
                <a:gd name="T4" fmla="*/ 471 w 663"/>
                <a:gd name="T5" fmla="*/ 190 h 444"/>
                <a:gd name="T6" fmla="*/ 421 w 663"/>
                <a:gd name="T7" fmla="*/ 137 h 444"/>
                <a:gd name="T8" fmla="*/ 361 w 663"/>
                <a:gd name="T9" fmla="*/ 75 h 444"/>
                <a:gd name="T10" fmla="*/ 241 w 663"/>
                <a:gd name="T11" fmla="*/ 5 h 444"/>
                <a:gd name="T12" fmla="*/ 175 w 663"/>
                <a:gd name="T13" fmla="*/ 18 h 444"/>
                <a:gd name="T14" fmla="*/ 87 w 663"/>
                <a:gd name="T15" fmla="*/ 15 h 444"/>
                <a:gd name="T16" fmla="*/ 46 w 663"/>
                <a:gd name="T17" fmla="*/ 131 h 444"/>
                <a:gd name="T18" fmla="*/ 157 w 663"/>
                <a:gd name="T19" fmla="*/ 215 h 444"/>
                <a:gd name="T20" fmla="*/ 171 w 663"/>
                <a:gd name="T21" fmla="*/ 288 h 444"/>
                <a:gd name="T22" fmla="*/ 236 w 663"/>
                <a:gd name="T23" fmla="*/ 329 h 4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3" h="444">
                  <a:moveTo>
                    <a:pt x="317" y="435"/>
                  </a:moveTo>
                  <a:cubicBezTo>
                    <a:pt x="405" y="437"/>
                    <a:pt x="496" y="444"/>
                    <a:pt x="583" y="431"/>
                  </a:cubicBezTo>
                  <a:cubicBezTo>
                    <a:pt x="663" y="419"/>
                    <a:pt x="654" y="309"/>
                    <a:pt x="627" y="253"/>
                  </a:cubicBezTo>
                  <a:cubicBezTo>
                    <a:pt x="612" y="221"/>
                    <a:pt x="586" y="204"/>
                    <a:pt x="560" y="182"/>
                  </a:cubicBezTo>
                  <a:cubicBezTo>
                    <a:pt x="530" y="157"/>
                    <a:pt x="505" y="128"/>
                    <a:pt x="481" y="99"/>
                  </a:cubicBezTo>
                  <a:cubicBezTo>
                    <a:pt x="445" y="56"/>
                    <a:pt x="380" y="0"/>
                    <a:pt x="320" y="8"/>
                  </a:cubicBezTo>
                  <a:cubicBezTo>
                    <a:pt x="290" y="12"/>
                    <a:pt x="263" y="25"/>
                    <a:pt x="232" y="24"/>
                  </a:cubicBezTo>
                  <a:cubicBezTo>
                    <a:pt x="193" y="23"/>
                    <a:pt x="154" y="9"/>
                    <a:pt x="116" y="20"/>
                  </a:cubicBezTo>
                  <a:cubicBezTo>
                    <a:pt x="46" y="40"/>
                    <a:pt x="0" y="120"/>
                    <a:pt x="62" y="174"/>
                  </a:cubicBezTo>
                  <a:cubicBezTo>
                    <a:pt x="105" y="212"/>
                    <a:pt x="186" y="230"/>
                    <a:pt x="209" y="285"/>
                  </a:cubicBezTo>
                  <a:cubicBezTo>
                    <a:pt x="222" y="316"/>
                    <a:pt x="217" y="352"/>
                    <a:pt x="228" y="383"/>
                  </a:cubicBezTo>
                  <a:cubicBezTo>
                    <a:pt x="244" y="426"/>
                    <a:pt x="280" y="421"/>
                    <a:pt x="313" y="437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Freeform 1559">
              <a:extLst>
                <a:ext uri="{FF2B5EF4-FFF2-40B4-BE49-F238E27FC236}">
                  <a16:creationId xmlns:a16="http://schemas.microsoft.com/office/drawing/2014/main" id="{0C2743B7-DCB0-40D6-8BB0-BD0D7BC7F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1234"/>
              <a:ext cx="475" cy="534"/>
            </a:xfrm>
            <a:custGeom>
              <a:avLst/>
              <a:gdLst>
                <a:gd name="T0" fmla="*/ 233 w 522"/>
                <a:gd name="T1" fmla="*/ 52 h 587"/>
                <a:gd name="T2" fmla="*/ 179 w 522"/>
                <a:gd name="T3" fmla="*/ 16 h 587"/>
                <a:gd name="T4" fmla="*/ 153 w 522"/>
                <a:gd name="T5" fmla="*/ 45 h 587"/>
                <a:gd name="T6" fmla="*/ 72 w 522"/>
                <a:gd name="T7" fmla="*/ 134 h 587"/>
                <a:gd name="T8" fmla="*/ 18 w 522"/>
                <a:gd name="T9" fmla="*/ 146 h 587"/>
                <a:gd name="T10" fmla="*/ 56 w 522"/>
                <a:gd name="T11" fmla="*/ 213 h 587"/>
                <a:gd name="T12" fmla="*/ 78 w 522"/>
                <a:gd name="T13" fmla="*/ 316 h 587"/>
                <a:gd name="T14" fmla="*/ 179 w 522"/>
                <a:gd name="T15" fmla="*/ 364 h 587"/>
                <a:gd name="T16" fmla="*/ 264 w 522"/>
                <a:gd name="T17" fmla="*/ 419 h 587"/>
                <a:gd name="T18" fmla="*/ 381 w 522"/>
                <a:gd name="T19" fmla="*/ 394 h 587"/>
                <a:gd name="T20" fmla="*/ 346 w 522"/>
                <a:gd name="T21" fmla="*/ 321 h 587"/>
                <a:gd name="T22" fmla="*/ 340 w 522"/>
                <a:gd name="T23" fmla="*/ 242 h 587"/>
                <a:gd name="T24" fmla="*/ 228 w 522"/>
                <a:gd name="T25" fmla="*/ 52 h 5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2" h="587">
                  <a:moveTo>
                    <a:pt x="309" y="69"/>
                  </a:moveTo>
                  <a:cubicBezTo>
                    <a:pt x="279" y="63"/>
                    <a:pt x="263" y="38"/>
                    <a:pt x="238" y="22"/>
                  </a:cubicBezTo>
                  <a:cubicBezTo>
                    <a:pt x="204" y="0"/>
                    <a:pt x="206" y="29"/>
                    <a:pt x="203" y="61"/>
                  </a:cubicBezTo>
                  <a:cubicBezTo>
                    <a:pt x="196" y="120"/>
                    <a:pt x="154" y="163"/>
                    <a:pt x="96" y="178"/>
                  </a:cubicBezTo>
                  <a:cubicBezTo>
                    <a:pt x="76" y="183"/>
                    <a:pt x="36" y="180"/>
                    <a:pt x="24" y="195"/>
                  </a:cubicBezTo>
                  <a:cubicBezTo>
                    <a:pt x="0" y="225"/>
                    <a:pt x="61" y="258"/>
                    <a:pt x="74" y="282"/>
                  </a:cubicBezTo>
                  <a:cubicBezTo>
                    <a:pt x="98" y="326"/>
                    <a:pt x="83" y="376"/>
                    <a:pt x="104" y="419"/>
                  </a:cubicBezTo>
                  <a:cubicBezTo>
                    <a:pt x="132" y="475"/>
                    <a:pt x="185" y="473"/>
                    <a:pt x="238" y="484"/>
                  </a:cubicBezTo>
                  <a:cubicBezTo>
                    <a:pt x="290" y="494"/>
                    <a:pt x="311" y="530"/>
                    <a:pt x="351" y="557"/>
                  </a:cubicBezTo>
                  <a:cubicBezTo>
                    <a:pt x="398" y="587"/>
                    <a:pt x="483" y="582"/>
                    <a:pt x="507" y="523"/>
                  </a:cubicBezTo>
                  <a:cubicBezTo>
                    <a:pt x="522" y="485"/>
                    <a:pt x="479" y="455"/>
                    <a:pt x="459" y="427"/>
                  </a:cubicBezTo>
                  <a:cubicBezTo>
                    <a:pt x="428" y="384"/>
                    <a:pt x="440" y="367"/>
                    <a:pt x="452" y="321"/>
                  </a:cubicBezTo>
                  <a:cubicBezTo>
                    <a:pt x="480" y="206"/>
                    <a:pt x="403" y="104"/>
                    <a:pt x="303" y="6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Freeform 1560">
              <a:extLst>
                <a:ext uri="{FF2B5EF4-FFF2-40B4-BE49-F238E27FC236}">
                  <a16:creationId xmlns:a16="http://schemas.microsoft.com/office/drawing/2014/main" id="{65890938-4F06-481E-B2FD-81836F28C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380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3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1" y="5"/>
                  </a:cubicBezTo>
                  <a:cubicBezTo>
                    <a:pt x="295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1" y="200"/>
                    <a:pt x="341" y="236"/>
                    <a:pt x="296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6" y="34"/>
                    <a:pt x="114" y="21"/>
                    <a:pt x="163" y="8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Freeform 1561">
              <a:extLst>
                <a:ext uri="{FF2B5EF4-FFF2-40B4-BE49-F238E27FC236}">
                  <a16:creationId xmlns:a16="http://schemas.microsoft.com/office/drawing/2014/main" id="{5FCB3E23-9B6E-47CD-8E33-BBC10FC82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363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2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0" y="5"/>
                  </a:cubicBezTo>
                  <a:cubicBezTo>
                    <a:pt x="294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0" y="200"/>
                    <a:pt x="341" y="236"/>
                    <a:pt x="295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5" y="34"/>
                    <a:pt x="114" y="21"/>
                    <a:pt x="163" y="8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Freeform 1562">
              <a:extLst>
                <a:ext uri="{FF2B5EF4-FFF2-40B4-BE49-F238E27FC236}">
                  <a16:creationId xmlns:a16="http://schemas.microsoft.com/office/drawing/2014/main" id="{4D017C11-C9D7-487E-BCBA-5845371A3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395"/>
              <a:ext cx="98" cy="218"/>
            </a:xfrm>
            <a:custGeom>
              <a:avLst/>
              <a:gdLst>
                <a:gd name="T0" fmla="*/ 72 w 108"/>
                <a:gd name="T1" fmla="*/ 0 h 239"/>
                <a:gd name="T2" fmla="*/ 25 w 108"/>
                <a:gd name="T3" fmla="*/ 30 h 239"/>
                <a:gd name="T4" fmla="*/ 4 w 108"/>
                <a:gd name="T5" fmla="*/ 90 h 239"/>
                <a:gd name="T6" fmla="*/ 81 w 108"/>
                <a:gd name="T7" fmla="*/ 182 h 239"/>
                <a:gd name="T8" fmla="*/ 68 w 108"/>
                <a:gd name="T9" fmla="*/ 8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239">
                  <a:moveTo>
                    <a:pt x="96" y="0"/>
                  </a:moveTo>
                  <a:cubicBezTo>
                    <a:pt x="94" y="9"/>
                    <a:pt x="45" y="28"/>
                    <a:pt x="33" y="40"/>
                  </a:cubicBezTo>
                  <a:cubicBezTo>
                    <a:pt x="13" y="61"/>
                    <a:pt x="5" y="91"/>
                    <a:pt x="4" y="119"/>
                  </a:cubicBezTo>
                  <a:cubicBezTo>
                    <a:pt x="0" y="178"/>
                    <a:pt x="54" y="231"/>
                    <a:pt x="108" y="239"/>
                  </a:cubicBezTo>
                  <a:cubicBezTo>
                    <a:pt x="48" y="195"/>
                    <a:pt x="26" y="58"/>
                    <a:pt x="91" y="1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Freeform 1563">
              <a:extLst>
                <a:ext uri="{FF2B5EF4-FFF2-40B4-BE49-F238E27FC236}">
                  <a16:creationId xmlns:a16="http://schemas.microsoft.com/office/drawing/2014/main" id="{09B702AB-4E91-482A-80A9-CDEDF33B4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389"/>
              <a:ext cx="121" cy="157"/>
            </a:xfrm>
            <a:custGeom>
              <a:avLst/>
              <a:gdLst>
                <a:gd name="T0" fmla="*/ 102 w 132"/>
                <a:gd name="T1" fmla="*/ 0 h 173"/>
                <a:gd name="T2" fmla="*/ 63 w 132"/>
                <a:gd name="T3" fmla="*/ 14 h 173"/>
                <a:gd name="T4" fmla="*/ 26 w 132"/>
                <a:gd name="T5" fmla="*/ 36 h 173"/>
                <a:gd name="T6" fmla="*/ 26 w 132"/>
                <a:gd name="T7" fmla="*/ 129 h 173"/>
                <a:gd name="T8" fmla="*/ 32 w 132"/>
                <a:gd name="T9" fmla="*/ 40 h 173"/>
                <a:gd name="T10" fmla="*/ 93 w 132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73">
                  <a:moveTo>
                    <a:pt x="132" y="0"/>
                  </a:moveTo>
                  <a:cubicBezTo>
                    <a:pt x="113" y="1"/>
                    <a:pt x="99" y="11"/>
                    <a:pt x="82" y="18"/>
                  </a:cubicBezTo>
                  <a:cubicBezTo>
                    <a:pt x="63" y="26"/>
                    <a:pt x="46" y="33"/>
                    <a:pt x="34" y="49"/>
                  </a:cubicBezTo>
                  <a:cubicBezTo>
                    <a:pt x="14" y="77"/>
                    <a:pt x="0" y="148"/>
                    <a:pt x="33" y="173"/>
                  </a:cubicBezTo>
                  <a:cubicBezTo>
                    <a:pt x="26" y="134"/>
                    <a:pt x="10" y="85"/>
                    <a:pt x="41" y="53"/>
                  </a:cubicBezTo>
                  <a:cubicBezTo>
                    <a:pt x="61" y="31"/>
                    <a:pt x="95" y="19"/>
                    <a:pt x="120" y="2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Freeform 1564">
              <a:extLst>
                <a:ext uri="{FF2B5EF4-FFF2-40B4-BE49-F238E27FC236}">
                  <a16:creationId xmlns:a16="http://schemas.microsoft.com/office/drawing/2014/main" id="{1D84BE1F-80B1-4DBE-81AD-D64E0715A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428"/>
              <a:ext cx="110" cy="151"/>
            </a:xfrm>
            <a:custGeom>
              <a:avLst/>
              <a:gdLst>
                <a:gd name="T0" fmla="*/ 0 w 121"/>
                <a:gd name="T1" fmla="*/ 120 h 166"/>
                <a:gd name="T2" fmla="*/ 54 w 121"/>
                <a:gd name="T3" fmla="*/ 0 h 166"/>
                <a:gd name="T4" fmla="*/ 0 w 121"/>
                <a:gd name="T5" fmla="*/ 123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66">
                  <a:moveTo>
                    <a:pt x="0" y="159"/>
                  </a:moveTo>
                  <a:cubicBezTo>
                    <a:pt x="53" y="166"/>
                    <a:pt x="121" y="33"/>
                    <a:pt x="71" y="0"/>
                  </a:cubicBezTo>
                  <a:cubicBezTo>
                    <a:pt x="79" y="53"/>
                    <a:pt x="52" y="137"/>
                    <a:pt x="0" y="163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Freeform 1565">
              <a:extLst>
                <a:ext uri="{FF2B5EF4-FFF2-40B4-BE49-F238E27FC236}">
                  <a16:creationId xmlns:a16="http://schemas.microsoft.com/office/drawing/2014/main" id="{85BA86C8-C207-4E89-B5D1-B1AC4633E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281"/>
              <a:ext cx="160" cy="413"/>
            </a:xfrm>
            <a:custGeom>
              <a:avLst/>
              <a:gdLst>
                <a:gd name="T0" fmla="*/ 16 w 176"/>
                <a:gd name="T1" fmla="*/ 0 h 453"/>
                <a:gd name="T2" fmla="*/ 21 w 176"/>
                <a:gd name="T3" fmla="*/ 79 h 453"/>
                <a:gd name="T4" fmla="*/ 5 w 176"/>
                <a:gd name="T5" fmla="*/ 198 h 453"/>
                <a:gd name="T6" fmla="*/ 56 w 176"/>
                <a:gd name="T7" fmla="*/ 305 h 453"/>
                <a:gd name="T8" fmla="*/ 132 w 176"/>
                <a:gd name="T9" fmla="*/ 344 h 453"/>
                <a:gd name="T10" fmla="*/ 68 w 176"/>
                <a:gd name="T11" fmla="*/ 294 h 453"/>
                <a:gd name="T12" fmla="*/ 23 w 176"/>
                <a:gd name="T13" fmla="*/ 202 h 453"/>
                <a:gd name="T14" fmla="*/ 23 w 176"/>
                <a:gd name="T15" fmla="*/ 89 h 453"/>
                <a:gd name="T16" fmla="*/ 18 w 176"/>
                <a:gd name="T17" fmla="*/ 7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6" h="453">
                  <a:moveTo>
                    <a:pt x="22" y="0"/>
                  </a:moveTo>
                  <a:cubicBezTo>
                    <a:pt x="29" y="33"/>
                    <a:pt x="33" y="70"/>
                    <a:pt x="28" y="104"/>
                  </a:cubicBezTo>
                  <a:cubicBezTo>
                    <a:pt x="20" y="156"/>
                    <a:pt x="0" y="208"/>
                    <a:pt x="6" y="261"/>
                  </a:cubicBezTo>
                  <a:cubicBezTo>
                    <a:pt x="12" y="312"/>
                    <a:pt x="38" y="366"/>
                    <a:pt x="75" y="403"/>
                  </a:cubicBezTo>
                  <a:cubicBezTo>
                    <a:pt x="106" y="433"/>
                    <a:pt x="140" y="439"/>
                    <a:pt x="176" y="453"/>
                  </a:cubicBezTo>
                  <a:cubicBezTo>
                    <a:pt x="149" y="430"/>
                    <a:pt x="116" y="413"/>
                    <a:pt x="91" y="387"/>
                  </a:cubicBezTo>
                  <a:cubicBezTo>
                    <a:pt x="62" y="355"/>
                    <a:pt x="43" y="309"/>
                    <a:pt x="30" y="268"/>
                  </a:cubicBezTo>
                  <a:cubicBezTo>
                    <a:pt x="14" y="218"/>
                    <a:pt x="24" y="167"/>
                    <a:pt x="31" y="117"/>
                  </a:cubicBezTo>
                  <a:cubicBezTo>
                    <a:pt x="36" y="88"/>
                    <a:pt x="46" y="33"/>
                    <a:pt x="2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Freeform 1566">
              <a:extLst>
                <a:ext uri="{FF2B5EF4-FFF2-40B4-BE49-F238E27FC236}">
                  <a16:creationId xmlns:a16="http://schemas.microsoft.com/office/drawing/2014/main" id="{21AAAEF4-2F0F-40D5-AFF5-16B9F4979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693"/>
              <a:ext cx="19" cy="14"/>
            </a:xfrm>
            <a:custGeom>
              <a:avLst/>
              <a:gdLst>
                <a:gd name="T0" fmla="*/ 3 w 21"/>
                <a:gd name="T1" fmla="*/ 3 h 15"/>
                <a:gd name="T2" fmla="*/ 14 w 21"/>
                <a:gd name="T3" fmla="*/ 0 h 15"/>
                <a:gd name="T4" fmla="*/ 0 w 21"/>
                <a:gd name="T5" fmla="*/ 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3" y="3"/>
                  </a:moveTo>
                  <a:cubicBezTo>
                    <a:pt x="9" y="1"/>
                    <a:pt x="15" y="0"/>
                    <a:pt x="20" y="0"/>
                  </a:cubicBezTo>
                  <a:cubicBezTo>
                    <a:pt x="21" y="15"/>
                    <a:pt x="13" y="15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Freeform 1567">
              <a:extLst>
                <a:ext uri="{FF2B5EF4-FFF2-40B4-BE49-F238E27FC236}">
                  <a16:creationId xmlns:a16="http://schemas.microsoft.com/office/drawing/2014/main" id="{1534D958-0471-46F3-8BB2-5BEC81F4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249"/>
              <a:ext cx="18" cy="13"/>
            </a:xfrm>
            <a:custGeom>
              <a:avLst/>
              <a:gdLst>
                <a:gd name="T0" fmla="*/ 10 w 19"/>
                <a:gd name="T1" fmla="*/ 11 h 14"/>
                <a:gd name="T2" fmla="*/ 13 w 19"/>
                <a:gd name="T3" fmla="*/ 4 h 14"/>
                <a:gd name="T4" fmla="*/ 3 w 19"/>
                <a:gd name="T5" fmla="*/ 0 h 14"/>
                <a:gd name="T6" fmla="*/ 6 w 19"/>
                <a:gd name="T7" fmla="*/ 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13" y="14"/>
                  </a:moveTo>
                  <a:cubicBezTo>
                    <a:pt x="13" y="9"/>
                    <a:pt x="19" y="9"/>
                    <a:pt x="16" y="4"/>
                  </a:cubicBezTo>
                  <a:cubicBezTo>
                    <a:pt x="11" y="2"/>
                    <a:pt x="8" y="0"/>
                    <a:pt x="3" y="0"/>
                  </a:cubicBezTo>
                  <a:cubicBezTo>
                    <a:pt x="0" y="7"/>
                    <a:pt x="5" y="10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Freeform 1568">
              <a:extLst>
                <a:ext uri="{FF2B5EF4-FFF2-40B4-BE49-F238E27FC236}">
                  <a16:creationId xmlns:a16="http://schemas.microsoft.com/office/drawing/2014/main" id="{11C6AE77-83CD-4054-8C4D-580E0FBB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682"/>
              <a:ext cx="26" cy="26"/>
            </a:xfrm>
            <a:custGeom>
              <a:avLst/>
              <a:gdLst>
                <a:gd name="T0" fmla="*/ 9 w 29"/>
                <a:gd name="T1" fmla="*/ 0 h 29"/>
                <a:gd name="T2" fmla="*/ 13 w 29"/>
                <a:gd name="T3" fmla="*/ 21 h 29"/>
                <a:gd name="T4" fmla="*/ 21 w 29"/>
                <a:gd name="T5" fmla="*/ 9 h 29"/>
                <a:gd name="T6" fmla="*/ 13 w 29"/>
                <a:gd name="T7" fmla="*/ 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12" y="0"/>
                  </a:moveTo>
                  <a:cubicBezTo>
                    <a:pt x="0" y="11"/>
                    <a:pt x="5" y="22"/>
                    <a:pt x="19" y="29"/>
                  </a:cubicBezTo>
                  <a:cubicBezTo>
                    <a:pt x="27" y="24"/>
                    <a:pt x="28" y="21"/>
                    <a:pt x="29" y="12"/>
                  </a:cubicBezTo>
                  <a:cubicBezTo>
                    <a:pt x="24" y="12"/>
                    <a:pt x="22" y="10"/>
                    <a:pt x="19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Freeform 1569">
              <a:extLst>
                <a:ext uri="{FF2B5EF4-FFF2-40B4-BE49-F238E27FC236}">
                  <a16:creationId xmlns:a16="http://schemas.microsoft.com/office/drawing/2014/main" id="{542F5D0D-452A-44A8-912D-B22B63A09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313"/>
              <a:ext cx="176" cy="86"/>
            </a:xfrm>
            <a:custGeom>
              <a:avLst/>
              <a:gdLst>
                <a:gd name="T0" fmla="*/ 0 w 194"/>
                <a:gd name="T1" fmla="*/ 51 h 95"/>
                <a:gd name="T2" fmla="*/ 34 w 194"/>
                <a:gd name="T3" fmla="*/ 61 h 95"/>
                <a:gd name="T4" fmla="*/ 77 w 194"/>
                <a:gd name="T5" fmla="*/ 52 h 95"/>
                <a:gd name="T6" fmla="*/ 145 w 194"/>
                <a:gd name="T7" fmla="*/ 0 h 95"/>
                <a:gd name="T8" fmla="*/ 68 w 194"/>
                <a:gd name="T9" fmla="*/ 61 h 95"/>
                <a:gd name="T10" fmla="*/ 31 w 194"/>
                <a:gd name="T11" fmla="*/ 69 h 95"/>
                <a:gd name="T12" fmla="*/ 0 w 194"/>
                <a:gd name="T13" fmla="*/ 54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4" h="95">
                  <a:moveTo>
                    <a:pt x="0" y="68"/>
                  </a:moveTo>
                  <a:cubicBezTo>
                    <a:pt x="4" y="78"/>
                    <a:pt x="34" y="83"/>
                    <a:pt x="45" y="82"/>
                  </a:cubicBezTo>
                  <a:cubicBezTo>
                    <a:pt x="64" y="80"/>
                    <a:pt x="86" y="77"/>
                    <a:pt x="104" y="70"/>
                  </a:cubicBezTo>
                  <a:cubicBezTo>
                    <a:pt x="138" y="56"/>
                    <a:pt x="169" y="28"/>
                    <a:pt x="194" y="0"/>
                  </a:cubicBezTo>
                  <a:cubicBezTo>
                    <a:pt x="160" y="33"/>
                    <a:pt x="140" y="70"/>
                    <a:pt x="92" y="82"/>
                  </a:cubicBezTo>
                  <a:cubicBezTo>
                    <a:pt x="77" y="86"/>
                    <a:pt x="57" y="95"/>
                    <a:pt x="41" y="93"/>
                  </a:cubicBezTo>
                  <a:cubicBezTo>
                    <a:pt x="31" y="92"/>
                    <a:pt x="2" y="79"/>
                    <a:pt x="0" y="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Freeform 1570">
              <a:extLst>
                <a:ext uri="{FF2B5EF4-FFF2-40B4-BE49-F238E27FC236}">
                  <a16:creationId xmlns:a16="http://schemas.microsoft.com/office/drawing/2014/main" id="{16B95219-D31F-473D-AC55-5DF5AB7FD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556"/>
              <a:ext cx="64" cy="162"/>
            </a:xfrm>
            <a:custGeom>
              <a:avLst/>
              <a:gdLst>
                <a:gd name="T0" fmla="*/ 23 w 71"/>
                <a:gd name="T1" fmla="*/ 0 h 178"/>
                <a:gd name="T2" fmla="*/ 41 w 71"/>
                <a:gd name="T3" fmla="*/ 68 h 178"/>
                <a:gd name="T4" fmla="*/ 23 w 71"/>
                <a:gd name="T5" fmla="*/ 96 h 178"/>
                <a:gd name="T6" fmla="*/ 0 w 71"/>
                <a:gd name="T7" fmla="*/ 134 h 178"/>
                <a:gd name="T8" fmla="*/ 48 w 71"/>
                <a:gd name="T9" fmla="*/ 64 h 178"/>
                <a:gd name="T10" fmla="*/ 23 w 71"/>
                <a:gd name="T11" fmla="*/ 5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78">
                  <a:moveTo>
                    <a:pt x="31" y="0"/>
                  </a:moveTo>
                  <a:cubicBezTo>
                    <a:pt x="45" y="29"/>
                    <a:pt x="64" y="55"/>
                    <a:pt x="57" y="90"/>
                  </a:cubicBezTo>
                  <a:cubicBezTo>
                    <a:pt x="53" y="107"/>
                    <a:pt x="42" y="116"/>
                    <a:pt x="32" y="129"/>
                  </a:cubicBezTo>
                  <a:cubicBezTo>
                    <a:pt x="20" y="145"/>
                    <a:pt x="11" y="162"/>
                    <a:pt x="0" y="178"/>
                  </a:cubicBezTo>
                  <a:cubicBezTo>
                    <a:pt x="18" y="144"/>
                    <a:pt x="60" y="123"/>
                    <a:pt x="66" y="85"/>
                  </a:cubicBezTo>
                  <a:cubicBezTo>
                    <a:pt x="71" y="54"/>
                    <a:pt x="46" y="30"/>
                    <a:pt x="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Freeform 1571">
              <a:extLst>
                <a:ext uri="{FF2B5EF4-FFF2-40B4-BE49-F238E27FC236}">
                  <a16:creationId xmlns:a16="http://schemas.microsoft.com/office/drawing/2014/main" id="{177A41FB-66E1-4E20-8CF4-F7ADD479E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814"/>
              <a:ext cx="62" cy="232"/>
            </a:xfrm>
            <a:custGeom>
              <a:avLst/>
              <a:gdLst>
                <a:gd name="T0" fmla="*/ 33 w 68"/>
                <a:gd name="T1" fmla="*/ 0 h 255"/>
                <a:gd name="T2" fmla="*/ 50 w 68"/>
                <a:gd name="T3" fmla="*/ 21 h 255"/>
                <a:gd name="T4" fmla="*/ 29 w 68"/>
                <a:gd name="T5" fmla="*/ 43 h 255"/>
                <a:gd name="T6" fmla="*/ 5 w 68"/>
                <a:gd name="T7" fmla="*/ 107 h 255"/>
                <a:gd name="T8" fmla="*/ 42 w 68"/>
                <a:gd name="T9" fmla="*/ 192 h 255"/>
                <a:gd name="T10" fmla="*/ 14 w 68"/>
                <a:gd name="T11" fmla="*/ 145 h 255"/>
                <a:gd name="T12" fmla="*/ 0 w 68"/>
                <a:gd name="T13" fmla="*/ 96 h 255"/>
                <a:gd name="T14" fmla="*/ 33 w 68"/>
                <a:gd name="T15" fmla="*/ 3 h 2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255">
                  <a:moveTo>
                    <a:pt x="44" y="0"/>
                  </a:moveTo>
                  <a:cubicBezTo>
                    <a:pt x="51" y="3"/>
                    <a:pt x="68" y="20"/>
                    <a:pt x="66" y="28"/>
                  </a:cubicBezTo>
                  <a:cubicBezTo>
                    <a:pt x="65" y="35"/>
                    <a:pt x="43" y="50"/>
                    <a:pt x="38" y="57"/>
                  </a:cubicBezTo>
                  <a:cubicBezTo>
                    <a:pt x="21" y="80"/>
                    <a:pt x="9" y="114"/>
                    <a:pt x="8" y="143"/>
                  </a:cubicBezTo>
                  <a:cubicBezTo>
                    <a:pt x="6" y="185"/>
                    <a:pt x="37" y="221"/>
                    <a:pt x="55" y="255"/>
                  </a:cubicBezTo>
                  <a:cubicBezTo>
                    <a:pt x="38" y="236"/>
                    <a:pt x="30" y="212"/>
                    <a:pt x="17" y="192"/>
                  </a:cubicBezTo>
                  <a:cubicBezTo>
                    <a:pt x="4" y="170"/>
                    <a:pt x="0" y="155"/>
                    <a:pt x="0" y="127"/>
                  </a:cubicBezTo>
                  <a:cubicBezTo>
                    <a:pt x="0" y="78"/>
                    <a:pt x="36" y="48"/>
                    <a:pt x="4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Freeform 1572">
              <a:extLst>
                <a:ext uri="{FF2B5EF4-FFF2-40B4-BE49-F238E27FC236}">
                  <a16:creationId xmlns:a16="http://schemas.microsoft.com/office/drawing/2014/main" id="{5732C83C-A4D1-43D1-ACE6-2C3B0E23A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82"/>
              <a:ext cx="42" cy="87"/>
            </a:xfrm>
            <a:custGeom>
              <a:avLst/>
              <a:gdLst>
                <a:gd name="T0" fmla="*/ 14 w 46"/>
                <a:gd name="T1" fmla="*/ 0 h 96"/>
                <a:gd name="T2" fmla="*/ 0 w 46"/>
                <a:gd name="T3" fmla="*/ 72 h 96"/>
                <a:gd name="T4" fmla="*/ 15 w 46"/>
                <a:gd name="T5" fmla="*/ 5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6">
                  <a:moveTo>
                    <a:pt x="17" y="0"/>
                  </a:moveTo>
                  <a:cubicBezTo>
                    <a:pt x="46" y="26"/>
                    <a:pt x="27" y="79"/>
                    <a:pt x="0" y="96"/>
                  </a:cubicBezTo>
                  <a:cubicBezTo>
                    <a:pt x="30" y="81"/>
                    <a:pt x="44" y="33"/>
                    <a:pt x="2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Freeform 1573">
              <a:extLst>
                <a:ext uri="{FF2B5EF4-FFF2-40B4-BE49-F238E27FC236}">
                  <a16:creationId xmlns:a16="http://schemas.microsoft.com/office/drawing/2014/main" id="{5C3FD70B-6D45-4CB3-9E11-1B97A5483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091"/>
              <a:ext cx="45" cy="144"/>
            </a:xfrm>
            <a:custGeom>
              <a:avLst/>
              <a:gdLst>
                <a:gd name="T0" fmla="*/ 26 w 50"/>
                <a:gd name="T1" fmla="*/ 119 h 158"/>
                <a:gd name="T2" fmla="*/ 8 w 50"/>
                <a:gd name="T3" fmla="*/ 57 h 158"/>
                <a:gd name="T4" fmla="*/ 1 w 50"/>
                <a:gd name="T5" fmla="*/ 0 h 158"/>
                <a:gd name="T6" fmla="*/ 37 w 50"/>
                <a:gd name="T7" fmla="*/ 114 h 158"/>
                <a:gd name="T8" fmla="*/ 26 w 50"/>
                <a:gd name="T9" fmla="*/ 11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58">
                  <a:moveTo>
                    <a:pt x="35" y="158"/>
                  </a:moveTo>
                  <a:cubicBezTo>
                    <a:pt x="38" y="130"/>
                    <a:pt x="18" y="101"/>
                    <a:pt x="11" y="75"/>
                  </a:cubicBezTo>
                  <a:cubicBezTo>
                    <a:pt x="4" y="51"/>
                    <a:pt x="1" y="26"/>
                    <a:pt x="1" y="0"/>
                  </a:cubicBezTo>
                  <a:cubicBezTo>
                    <a:pt x="0" y="49"/>
                    <a:pt x="26" y="110"/>
                    <a:pt x="50" y="150"/>
                  </a:cubicBezTo>
                  <a:cubicBezTo>
                    <a:pt x="45" y="151"/>
                    <a:pt x="40" y="152"/>
                    <a:pt x="35" y="1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Freeform 1574">
              <a:extLst>
                <a:ext uri="{FF2B5EF4-FFF2-40B4-BE49-F238E27FC236}">
                  <a16:creationId xmlns:a16="http://schemas.microsoft.com/office/drawing/2014/main" id="{B89A0EA9-C1F4-4BB1-9BEC-9C5129BE3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358"/>
              <a:ext cx="110" cy="29"/>
            </a:xfrm>
            <a:custGeom>
              <a:avLst/>
              <a:gdLst>
                <a:gd name="T0" fmla="*/ 91 w 121"/>
                <a:gd name="T1" fmla="*/ 25 h 31"/>
                <a:gd name="T2" fmla="*/ 44 w 121"/>
                <a:gd name="T3" fmla="*/ 12 h 31"/>
                <a:gd name="T4" fmla="*/ 9 w 121"/>
                <a:gd name="T5" fmla="*/ 0 h 31"/>
                <a:gd name="T6" fmla="*/ 0 w 121"/>
                <a:gd name="T7" fmla="*/ 21 h 31"/>
                <a:gd name="T8" fmla="*/ 88 w 121"/>
                <a:gd name="T9" fmla="*/ 2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31">
                  <a:moveTo>
                    <a:pt x="121" y="31"/>
                  </a:moveTo>
                  <a:cubicBezTo>
                    <a:pt x="106" y="20"/>
                    <a:pt x="77" y="19"/>
                    <a:pt x="58" y="15"/>
                  </a:cubicBezTo>
                  <a:cubicBezTo>
                    <a:pt x="41" y="12"/>
                    <a:pt x="27" y="8"/>
                    <a:pt x="12" y="0"/>
                  </a:cubicBezTo>
                  <a:cubicBezTo>
                    <a:pt x="7" y="8"/>
                    <a:pt x="3" y="17"/>
                    <a:pt x="0" y="25"/>
                  </a:cubicBezTo>
                  <a:cubicBezTo>
                    <a:pt x="28" y="10"/>
                    <a:pt x="90" y="20"/>
                    <a:pt x="118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Freeform 1575">
              <a:extLst>
                <a:ext uri="{FF2B5EF4-FFF2-40B4-BE49-F238E27FC236}">
                  <a16:creationId xmlns:a16="http://schemas.microsoft.com/office/drawing/2014/main" id="{A9EAB599-66DB-4CB1-A689-A56927D91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140"/>
              <a:ext cx="126" cy="157"/>
            </a:xfrm>
            <a:custGeom>
              <a:avLst/>
              <a:gdLst>
                <a:gd name="T0" fmla="*/ 105 w 138"/>
                <a:gd name="T1" fmla="*/ 0 h 172"/>
                <a:gd name="T2" fmla="*/ 48 w 138"/>
                <a:gd name="T3" fmla="*/ 81 h 172"/>
                <a:gd name="T4" fmla="*/ 0 w 138"/>
                <a:gd name="T5" fmla="*/ 127 h 172"/>
                <a:gd name="T6" fmla="*/ 58 w 138"/>
                <a:gd name="T7" fmla="*/ 75 h 172"/>
                <a:gd name="T8" fmla="*/ 103 w 138"/>
                <a:gd name="T9" fmla="*/ 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38" y="0"/>
                  </a:moveTo>
                  <a:cubicBezTo>
                    <a:pt x="99" y="17"/>
                    <a:pt x="86" y="72"/>
                    <a:pt x="64" y="106"/>
                  </a:cubicBezTo>
                  <a:cubicBezTo>
                    <a:pt x="48" y="132"/>
                    <a:pt x="29" y="153"/>
                    <a:pt x="0" y="167"/>
                  </a:cubicBezTo>
                  <a:cubicBezTo>
                    <a:pt x="29" y="172"/>
                    <a:pt x="59" y="126"/>
                    <a:pt x="76" y="99"/>
                  </a:cubicBezTo>
                  <a:cubicBezTo>
                    <a:pt x="95" y="70"/>
                    <a:pt x="107" y="24"/>
                    <a:pt x="13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Freeform 1576">
              <a:extLst>
                <a:ext uri="{FF2B5EF4-FFF2-40B4-BE49-F238E27FC236}">
                  <a16:creationId xmlns:a16="http://schemas.microsoft.com/office/drawing/2014/main" id="{86FA0E77-B24F-412E-B654-2DFB174FF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501"/>
              <a:ext cx="179" cy="73"/>
            </a:xfrm>
            <a:custGeom>
              <a:avLst/>
              <a:gdLst>
                <a:gd name="T0" fmla="*/ 4 w 197"/>
                <a:gd name="T1" fmla="*/ 35 h 81"/>
                <a:gd name="T2" fmla="*/ 41 w 197"/>
                <a:gd name="T3" fmla="*/ 38 h 81"/>
                <a:gd name="T4" fmla="*/ 80 w 197"/>
                <a:gd name="T5" fmla="*/ 31 h 81"/>
                <a:gd name="T6" fmla="*/ 148 w 197"/>
                <a:gd name="T7" fmla="*/ 0 h 81"/>
                <a:gd name="T8" fmla="*/ 109 w 197"/>
                <a:gd name="T9" fmla="*/ 22 h 81"/>
                <a:gd name="T10" fmla="*/ 76 w 197"/>
                <a:gd name="T11" fmla="*/ 41 h 81"/>
                <a:gd name="T12" fmla="*/ 13 w 197"/>
                <a:gd name="T13" fmla="*/ 59 h 81"/>
                <a:gd name="T14" fmla="*/ 13 w 197"/>
                <a:gd name="T15" fmla="*/ 45 h 81"/>
                <a:gd name="T16" fmla="*/ 0 w 197"/>
                <a:gd name="T17" fmla="*/ 33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81">
                  <a:moveTo>
                    <a:pt x="4" y="48"/>
                  </a:moveTo>
                  <a:cubicBezTo>
                    <a:pt x="8" y="46"/>
                    <a:pt x="42" y="52"/>
                    <a:pt x="54" y="52"/>
                  </a:cubicBezTo>
                  <a:cubicBezTo>
                    <a:pt x="73" y="52"/>
                    <a:pt x="90" y="49"/>
                    <a:pt x="107" y="42"/>
                  </a:cubicBezTo>
                  <a:cubicBezTo>
                    <a:pt x="138" y="30"/>
                    <a:pt x="164" y="10"/>
                    <a:pt x="197" y="0"/>
                  </a:cubicBezTo>
                  <a:cubicBezTo>
                    <a:pt x="186" y="10"/>
                    <a:pt x="161" y="22"/>
                    <a:pt x="145" y="30"/>
                  </a:cubicBezTo>
                  <a:cubicBezTo>
                    <a:pt x="129" y="39"/>
                    <a:pt x="117" y="51"/>
                    <a:pt x="101" y="56"/>
                  </a:cubicBezTo>
                  <a:cubicBezTo>
                    <a:pt x="79" y="62"/>
                    <a:pt x="26" y="55"/>
                    <a:pt x="17" y="81"/>
                  </a:cubicBezTo>
                  <a:cubicBezTo>
                    <a:pt x="16" y="76"/>
                    <a:pt x="18" y="66"/>
                    <a:pt x="16" y="62"/>
                  </a:cubicBezTo>
                  <a:cubicBezTo>
                    <a:pt x="13" y="56"/>
                    <a:pt x="4" y="54"/>
                    <a:pt x="0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Freeform 1577">
              <a:extLst>
                <a:ext uri="{FF2B5EF4-FFF2-40B4-BE49-F238E27FC236}">
                  <a16:creationId xmlns:a16="http://schemas.microsoft.com/office/drawing/2014/main" id="{00F1C2CE-D585-49FF-A6E6-6374D8CBC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829"/>
              <a:ext cx="56" cy="167"/>
            </a:xfrm>
            <a:custGeom>
              <a:avLst/>
              <a:gdLst>
                <a:gd name="T0" fmla="*/ 18 w 61"/>
                <a:gd name="T1" fmla="*/ 13 h 184"/>
                <a:gd name="T2" fmla="*/ 22 w 61"/>
                <a:gd name="T3" fmla="*/ 66 h 184"/>
                <a:gd name="T4" fmla="*/ 6 w 61"/>
                <a:gd name="T5" fmla="*/ 138 h 184"/>
                <a:gd name="T6" fmla="*/ 35 w 61"/>
                <a:gd name="T7" fmla="*/ 59 h 184"/>
                <a:gd name="T8" fmla="*/ 25 w 61"/>
                <a:gd name="T9" fmla="*/ 14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84">
                  <a:moveTo>
                    <a:pt x="24" y="17"/>
                  </a:moveTo>
                  <a:cubicBezTo>
                    <a:pt x="61" y="18"/>
                    <a:pt x="36" y="73"/>
                    <a:pt x="28" y="88"/>
                  </a:cubicBezTo>
                  <a:cubicBezTo>
                    <a:pt x="11" y="117"/>
                    <a:pt x="0" y="150"/>
                    <a:pt x="9" y="184"/>
                  </a:cubicBezTo>
                  <a:cubicBezTo>
                    <a:pt x="8" y="140"/>
                    <a:pt x="31" y="116"/>
                    <a:pt x="45" y="79"/>
                  </a:cubicBezTo>
                  <a:cubicBezTo>
                    <a:pt x="49" y="66"/>
                    <a:pt x="46" y="0"/>
                    <a:pt x="3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Freeform 1578">
              <a:extLst>
                <a:ext uri="{FF2B5EF4-FFF2-40B4-BE49-F238E27FC236}">
                  <a16:creationId xmlns:a16="http://schemas.microsoft.com/office/drawing/2014/main" id="{4BC68579-B2D9-434B-AB45-5DEBA6D9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308"/>
              <a:ext cx="214" cy="179"/>
            </a:xfrm>
            <a:custGeom>
              <a:avLst/>
              <a:gdLst>
                <a:gd name="T0" fmla="*/ 21 w 236"/>
                <a:gd name="T1" fmla="*/ 0 h 196"/>
                <a:gd name="T2" fmla="*/ 95 w 236"/>
                <a:gd name="T3" fmla="*/ 59 h 196"/>
                <a:gd name="T4" fmla="*/ 176 w 236"/>
                <a:gd name="T5" fmla="*/ 149 h 196"/>
                <a:gd name="T6" fmla="*/ 132 w 236"/>
                <a:gd name="T7" fmla="*/ 101 h 196"/>
                <a:gd name="T8" fmla="*/ 83 w 236"/>
                <a:gd name="T9" fmla="*/ 68 h 196"/>
                <a:gd name="T10" fmla="*/ 15 w 236"/>
                <a:gd name="T11" fmla="*/ 5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6" h="196">
                  <a:moveTo>
                    <a:pt x="28" y="0"/>
                  </a:moveTo>
                  <a:cubicBezTo>
                    <a:pt x="4" y="55"/>
                    <a:pt x="100" y="61"/>
                    <a:pt x="128" y="78"/>
                  </a:cubicBezTo>
                  <a:cubicBezTo>
                    <a:pt x="173" y="104"/>
                    <a:pt x="210" y="151"/>
                    <a:pt x="236" y="196"/>
                  </a:cubicBezTo>
                  <a:cubicBezTo>
                    <a:pt x="213" y="181"/>
                    <a:pt x="199" y="151"/>
                    <a:pt x="177" y="134"/>
                  </a:cubicBezTo>
                  <a:cubicBezTo>
                    <a:pt x="155" y="119"/>
                    <a:pt x="137" y="98"/>
                    <a:pt x="111" y="89"/>
                  </a:cubicBezTo>
                  <a:cubicBezTo>
                    <a:pt x="78" y="78"/>
                    <a:pt x="0" y="62"/>
                    <a:pt x="2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Freeform 1579">
              <a:extLst>
                <a:ext uri="{FF2B5EF4-FFF2-40B4-BE49-F238E27FC236}">
                  <a16:creationId xmlns:a16="http://schemas.microsoft.com/office/drawing/2014/main" id="{A057E5F7-3A0F-4B71-A51F-BED54FFCC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599"/>
              <a:ext cx="78" cy="236"/>
            </a:xfrm>
            <a:custGeom>
              <a:avLst/>
              <a:gdLst>
                <a:gd name="T0" fmla="*/ 52 w 86"/>
                <a:gd name="T1" fmla="*/ 0 h 259"/>
                <a:gd name="T2" fmla="*/ 57 w 86"/>
                <a:gd name="T3" fmla="*/ 52 h 259"/>
                <a:gd name="T4" fmla="*/ 62 w 86"/>
                <a:gd name="T5" fmla="*/ 98 h 259"/>
                <a:gd name="T6" fmla="*/ 0 w 86"/>
                <a:gd name="T7" fmla="*/ 196 h 259"/>
                <a:gd name="T8" fmla="*/ 46 w 86"/>
                <a:gd name="T9" fmla="*/ 100 h 259"/>
                <a:gd name="T10" fmla="*/ 45 w 86"/>
                <a:gd name="T11" fmla="*/ 53 h 259"/>
                <a:gd name="T12" fmla="*/ 52 w 86"/>
                <a:gd name="T13" fmla="*/ 9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59">
                  <a:moveTo>
                    <a:pt x="69" y="0"/>
                  </a:moveTo>
                  <a:cubicBezTo>
                    <a:pt x="67" y="25"/>
                    <a:pt x="69" y="45"/>
                    <a:pt x="76" y="69"/>
                  </a:cubicBezTo>
                  <a:cubicBezTo>
                    <a:pt x="81" y="89"/>
                    <a:pt x="86" y="110"/>
                    <a:pt x="83" y="131"/>
                  </a:cubicBezTo>
                  <a:cubicBezTo>
                    <a:pt x="74" y="184"/>
                    <a:pt x="34" y="221"/>
                    <a:pt x="0" y="259"/>
                  </a:cubicBezTo>
                  <a:cubicBezTo>
                    <a:pt x="27" y="219"/>
                    <a:pt x="54" y="182"/>
                    <a:pt x="62" y="133"/>
                  </a:cubicBezTo>
                  <a:cubicBezTo>
                    <a:pt x="65" y="111"/>
                    <a:pt x="61" y="92"/>
                    <a:pt x="61" y="70"/>
                  </a:cubicBezTo>
                  <a:cubicBezTo>
                    <a:pt x="60" y="51"/>
                    <a:pt x="65" y="31"/>
                    <a:pt x="69" y="1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1580">
              <a:extLst>
                <a:ext uri="{FF2B5EF4-FFF2-40B4-BE49-F238E27FC236}">
                  <a16:creationId xmlns:a16="http://schemas.microsoft.com/office/drawing/2014/main" id="{D4945210-27CA-44DE-A0AC-B348A91C1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401"/>
              <a:ext cx="74" cy="152"/>
            </a:xfrm>
            <a:custGeom>
              <a:avLst/>
              <a:gdLst>
                <a:gd name="T0" fmla="*/ 0 w 81"/>
                <a:gd name="T1" fmla="*/ 0 h 166"/>
                <a:gd name="T2" fmla="*/ 37 w 81"/>
                <a:gd name="T3" fmla="*/ 55 h 166"/>
                <a:gd name="T4" fmla="*/ 62 w 81"/>
                <a:gd name="T5" fmla="*/ 127 h 166"/>
                <a:gd name="T6" fmla="*/ 43 w 81"/>
                <a:gd name="T7" fmla="*/ 48 h 166"/>
                <a:gd name="T8" fmla="*/ 31 w 81"/>
                <a:gd name="T9" fmla="*/ 16 h 166"/>
                <a:gd name="T10" fmla="*/ 5 w 81"/>
                <a:gd name="T11" fmla="*/ 0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66">
                  <a:moveTo>
                    <a:pt x="0" y="0"/>
                  </a:moveTo>
                  <a:cubicBezTo>
                    <a:pt x="28" y="4"/>
                    <a:pt x="44" y="49"/>
                    <a:pt x="49" y="71"/>
                  </a:cubicBezTo>
                  <a:cubicBezTo>
                    <a:pt x="56" y="108"/>
                    <a:pt x="56" y="135"/>
                    <a:pt x="81" y="166"/>
                  </a:cubicBezTo>
                  <a:cubicBezTo>
                    <a:pt x="59" y="134"/>
                    <a:pt x="67" y="97"/>
                    <a:pt x="56" y="62"/>
                  </a:cubicBezTo>
                  <a:cubicBezTo>
                    <a:pt x="51" y="49"/>
                    <a:pt x="48" y="34"/>
                    <a:pt x="40" y="22"/>
                  </a:cubicBezTo>
                  <a:cubicBezTo>
                    <a:pt x="31" y="10"/>
                    <a:pt x="18" y="8"/>
                    <a:pt x="8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1581">
              <a:extLst>
                <a:ext uri="{FF2B5EF4-FFF2-40B4-BE49-F238E27FC236}">
                  <a16:creationId xmlns:a16="http://schemas.microsoft.com/office/drawing/2014/main" id="{1B90D2C8-6645-4D99-9223-099F370B8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236"/>
              <a:ext cx="22" cy="65"/>
            </a:xfrm>
            <a:custGeom>
              <a:avLst/>
              <a:gdLst>
                <a:gd name="T0" fmla="*/ 3 w 24"/>
                <a:gd name="T1" fmla="*/ 0 h 71"/>
                <a:gd name="T2" fmla="*/ 6 w 24"/>
                <a:gd name="T3" fmla="*/ 27 h 71"/>
                <a:gd name="T4" fmla="*/ 0 w 24"/>
                <a:gd name="T5" fmla="*/ 55 h 71"/>
                <a:gd name="T6" fmla="*/ 3 w 24"/>
                <a:gd name="T7" fmla="*/ 5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71">
                  <a:moveTo>
                    <a:pt x="3" y="0"/>
                  </a:moveTo>
                  <a:cubicBezTo>
                    <a:pt x="2" y="11"/>
                    <a:pt x="9" y="23"/>
                    <a:pt x="8" y="36"/>
                  </a:cubicBezTo>
                  <a:cubicBezTo>
                    <a:pt x="7" y="49"/>
                    <a:pt x="5" y="62"/>
                    <a:pt x="0" y="71"/>
                  </a:cubicBezTo>
                  <a:cubicBezTo>
                    <a:pt x="15" y="55"/>
                    <a:pt x="24" y="22"/>
                    <a:pt x="3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1582">
              <a:extLst>
                <a:ext uri="{FF2B5EF4-FFF2-40B4-BE49-F238E27FC236}">
                  <a16:creationId xmlns:a16="http://schemas.microsoft.com/office/drawing/2014/main" id="{85A3D469-C4E1-4200-A169-813BFCA9D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87"/>
              <a:ext cx="57" cy="106"/>
            </a:xfrm>
            <a:custGeom>
              <a:avLst/>
              <a:gdLst>
                <a:gd name="T0" fmla="*/ 35 w 62"/>
                <a:gd name="T1" fmla="*/ 2 h 116"/>
                <a:gd name="T2" fmla="*/ 43 w 62"/>
                <a:gd name="T3" fmla="*/ 48 h 116"/>
                <a:gd name="T4" fmla="*/ 0 w 62"/>
                <a:gd name="T5" fmla="*/ 87 h 116"/>
                <a:gd name="T6" fmla="*/ 46 w 62"/>
                <a:gd name="T7" fmla="*/ 52 h 116"/>
                <a:gd name="T8" fmla="*/ 45 w 62"/>
                <a:gd name="T9" fmla="*/ 23 h 116"/>
                <a:gd name="T10" fmla="*/ 39 w 62"/>
                <a:gd name="T11" fmla="*/ 10 h 116"/>
                <a:gd name="T12" fmla="*/ 35 w 62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6">
                  <a:moveTo>
                    <a:pt x="45" y="2"/>
                  </a:moveTo>
                  <a:cubicBezTo>
                    <a:pt x="57" y="17"/>
                    <a:pt x="60" y="45"/>
                    <a:pt x="56" y="63"/>
                  </a:cubicBezTo>
                  <a:cubicBezTo>
                    <a:pt x="49" y="89"/>
                    <a:pt x="27" y="110"/>
                    <a:pt x="0" y="114"/>
                  </a:cubicBezTo>
                  <a:cubicBezTo>
                    <a:pt x="29" y="116"/>
                    <a:pt x="51" y="94"/>
                    <a:pt x="59" y="68"/>
                  </a:cubicBezTo>
                  <a:cubicBezTo>
                    <a:pt x="62" y="55"/>
                    <a:pt x="62" y="42"/>
                    <a:pt x="58" y="30"/>
                  </a:cubicBezTo>
                  <a:cubicBezTo>
                    <a:pt x="56" y="24"/>
                    <a:pt x="53" y="19"/>
                    <a:pt x="50" y="13"/>
                  </a:cubicBezTo>
                  <a:cubicBezTo>
                    <a:pt x="49" y="10"/>
                    <a:pt x="45" y="0"/>
                    <a:pt x="45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1583">
              <a:extLst>
                <a:ext uri="{FF2B5EF4-FFF2-40B4-BE49-F238E27FC236}">
                  <a16:creationId xmlns:a16="http://schemas.microsoft.com/office/drawing/2014/main" id="{378B1A6E-D8A9-4690-BDDD-EE6D9DDBD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120"/>
              <a:ext cx="49" cy="74"/>
            </a:xfrm>
            <a:custGeom>
              <a:avLst/>
              <a:gdLst>
                <a:gd name="T0" fmla="*/ 40 w 54"/>
                <a:gd name="T1" fmla="*/ 0 h 81"/>
                <a:gd name="T2" fmla="*/ 18 w 54"/>
                <a:gd name="T3" fmla="*/ 28 h 81"/>
                <a:gd name="T4" fmla="*/ 0 w 54"/>
                <a:gd name="T5" fmla="*/ 62 h 81"/>
                <a:gd name="T6" fmla="*/ 37 w 54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1">
                  <a:moveTo>
                    <a:pt x="54" y="0"/>
                  </a:moveTo>
                  <a:cubicBezTo>
                    <a:pt x="40" y="1"/>
                    <a:pt x="30" y="26"/>
                    <a:pt x="24" y="37"/>
                  </a:cubicBezTo>
                  <a:cubicBezTo>
                    <a:pt x="16" y="51"/>
                    <a:pt x="11" y="68"/>
                    <a:pt x="0" y="81"/>
                  </a:cubicBezTo>
                  <a:cubicBezTo>
                    <a:pt x="10" y="52"/>
                    <a:pt x="21" y="15"/>
                    <a:pt x="50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Freeform 1584">
              <a:extLst>
                <a:ext uri="{FF2B5EF4-FFF2-40B4-BE49-F238E27FC236}">
                  <a16:creationId xmlns:a16="http://schemas.microsoft.com/office/drawing/2014/main" id="{89EB5E50-CA72-47BB-87DB-4BB366195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66"/>
              <a:ext cx="55" cy="135"/>
            </a:xfrm>
            <a:custGeom>
              <a:avLst/>
              <a:gdLst>
                <a:gd name="T0" fmla="*/ 12 w 60"/>
                <a:gd name="T1" fmla="*/ 0 h 149"/>
                <a:gd name="T2" fmla="*/ 19 w 60"/>
                <a:gd name="T3" fmla="*/ 22 h 149"/>
                <a:gd name="T4" fmla="*/ 21 w 60"/>
                <a:gd name="T5" fmla="*/ 47 h 149"/>
                <a:gd name="T6" fmla="*/ 0 w 60"/>
                <a:gd name="T7" fmla="*/ 111 h 149"/>
                <a:gd name="T8" fmla="*/ 12 w 60"/>
                <a:gd name="T9" fmla="*/ 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9">
                  <a:moveTo>
                    <a:pt x="15" y="0"/>
                  </a:moveTo>
                  <a:cubicBezTo>
                    <a:pt x="14" y="3"/>
                    <a:pt x="24" y="23"/>
                    <a:pt x="25" y="29"/>
                  </a:cubicBezTo>
                  <a:cubicBezTo>
                    <a:pt x="27" y="40"/>
                    <a:pt x="28" y="52"/>
                    <a:pt x="27" y="63"/>
                  </a:cubicBezTo>
                  <a:cubicBezTo>
                    <a:pt x="26" y="91"/>
                    <a:pt x="14" y="125"/>
                    <a:pt x="0" y="149"/>
                  </a:cubicBezTo>
                  <a:cubicBezTo>
                    <a:pt x="23" y="111"/>
                    <a:pt x="60" y="39"/>
                    <a:pt x="15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Freeform 1585">
              <a:extLst>
                <a:ext uri="{FF2B5EF4-FFF2-40B4-BE49-F238E27FC236}">
                  <a16:creationId xmlns:a16="http://schemas.microsoft.com/office/drawing/2014/main" id="{5516BF02-290B-4EC7-85A4-54C08E6A9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205"/>
              <a:ext cx="205" cy="79"/>
            </a:xfrm>
            <a:custGeom>
              <a:avLst/>
              <a:gdLst>
                <a:gd name="T0" fmla="*/ 0 w 225"/>
                <a:gd name="T1" fmla="*/ 0 h 86"/>
                <a:gd name="T2" fmla="*/ 42 w 225"/>
                <a:gd name="T3" fmla="*/ 34 h 86"/>
                <a:gd name="T4" fmla="*/ 85 w 225"/>
                <a:gd name="T5" fmla="*/ 51 h 86"/>
                <a:gd name="T6" fmla="*/ 170 w 225"/>
                <a:gd name="T7" fmla="*/ 66 h 86"/>
                <a:gd name="T8" fmla="*/ 81 w 225"/>
                <a:gd name="T9" fmla="*/ 64 h 86"/>
                <a:gd name="T10" fmla="*/ 6 w 225"/>
                <a:gd name="T11" fmla="*/ 6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5" h="86">
                  <a:moveTo>
                    <a:pt x="0" y="0"/>
                  </a:moveTo>
                  <a:cubicBezTo>
                    <a:pt x="19" y="9"/>
                    <a:pt x="36" y="31"/>
                    <a:pt x="55" y="43"/>
                  </a:cubicBezTo>
                  <a:cubicBezTo>
                    <a:pt x="73" y="55"/>
                    <a:pt x="90" y="63"/>
                    <a:pt x="112" y="65"/>
                  </a:cubicBezTo>
                  <a:cubicBezTo>
                    <a:pt x="150" y="69"/>
                    <a:pt x="189" y="71"/>
                    <a:pt x="225" y="85"/>
                  </a:cubicBezTo>
                  <a:cubicBezTo>
                    <a:pt x="187" y="78"/>
                    <a:pt x="147" y="86"/>
                    <a:pt x="108" y="83"/>
                  </a:cubicBezTo>
                  <a:cubicBezTo>
                    <a:pt x="64" y="78"/>
                    <a:pt x="28" y="45"/>
                    <a:pt x="9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1586">
              <a:extLst>
                <a:ext uri="{FF2B5EF4-FFF2-40B4-BE49-F238E27FC236}">
                  <a16:creationId xmlns:a16="http://schemas.microsoft.com/office/drawing/2014/main" id="{94795D2C-922B-4C90-AA6C-DCB364A70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979"/>
              <a:ext cx="142" cy="145"/>
            </a:xfrm>
            <a:custGeom>
              <a:avLst/>
              <a:gdLst>
                <a:gd name="T0" fmla="*/ 117 w 156"/>
                <a:gd name="T1" fmla="*/ 0 h 159"/>
                <a:gd name="T2" fmla="*/ 106 w 156"/>
                <a:gd name="T3" fmla="*/ 24 h 159"/>
                <a:gd name="T4" fmla="*/ 87 w 156"/>
                <a:gd name="T5" fmla="*/ 55 h 159"/>
                <a:gd name="T6" fmla="*/ 61 w 156"/>
                <a:gd name="T7" fmla="*/ 78 h 159"/>
                <a:gd name="T8" fmla="*/ 37 w 156"/>
                <a:gd name="T9" fmla="*/ 91 h 159"/>
                <a:gd name="T10" fmla="*/ 3 w 156"/>
                <a:gd name="T11" fmla="*/ 118 h 159"/>
                <a:gd name="T12" fmla="*/ 0 w 156"/>
                <a:gd name="T13" fmla="*/ 120 h 159"/>
                <a:gd name="T14" fmla="*/ 82 w 156"/>
                <a:gd name="T15" fmla="*/ 67 h 159"/>
                <a:gd name="T16" fmla="*/ 99 w 156"/>
                <a:gd name="T17" fmla="*/ 38 h 159"/>
                <a:gd name="T18" fmla="*/ 107 w 156"/>
                <a:gd name="T19" fmla="*/ 18 h 159"/>
                <a:gd name="T20" fmla="*/ 114 w 156"/>
                <a:gd name="T21" fmla="*/ 5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159">
                  <a:moveTo>
                    <a:pt x="156" y="0"/>
                  </a:moveTo>
                  <a:cubicBezTo>
                    <a:pt x="148" y="7"/>
                    <a:pt x="143" y="22"/>
                    <a:pt x="139" y="32"/>
                  </a:cubicBezTo>
                  <a:cubicBezTo>
                    <a:pt x="133" y="45"/>
                    <a:pt x="125" y="60"/>
                    <a:pt x="116" y="72"/>
                  </a:cubicBezTo>
                  <a:cubicBezTo>
                    <a:pt x="108" y="84"/>
                    <a:pt x="94" y="95"/>
                    <a:pt x="81" y="102"/>
                  </a:cubicBezTo>
                  <a:cubicBezTo>
                    <a:pt x="70" y="108"/>
                    <a:pt x="60" y="114"/>
                    <a:pt x="49" y="121"/>
                  </a:cubicBezTo>
                  <a:cubicBezTo>
                    <a:pt x="34" y="132"/>
                    <a:pt x="17" y="142"/>
                    <a:pt x="3" y="155"/>
                  </a:cubicBezTo>
                  <a:cubicBezTo>
                    <a:pt x="2" y="156"/>
                    <a:pt x="1" y="158"/>
                    <a:pt x="0" y="159"/>
                  </a:cubicBezTo>
                  <a:cubicBezTo>
                    <a:pt x="31" y="127"/>
                    <a:pt x="80" y="121"/>
                    <a:pt x="109" y="88"/>
                  </a:cubicBezTo>
                  <a:cubicBezTo>
                    <a:pt x="120" y="77"/>
                    <a:pt x="124" y="64"/>
                    <a:pt x="132" y="50"/>
                  </a:cubicBezTo>
                  <a:cubicBezTo>
                    <a:pt x="137" y="42"/>
                    <a:pt x="140" y="33"/>
                    <a:pt x="143" y="24"/>
                  </a:cubicBezTo>
                  <a:cubicBezTo>
                    <a:pt x="145" y="18"/>
                    <a:pt x="146" y="10"/>
                    <a:pt x="150" y="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1587">
              <a:extLst>
                <a:ext uri="{FF2B5EF4-FFF2-40B4-BE49-F238E27FC236}">
                  <a16:creationId xmlns:a16="http://schemas.microsoft.com/office/drawing/2014/main" id="{B4C26128-F37E-4F84-A24C-7DC5C0B38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924"/>
              <a:ext cx="23" cy="129"/>
            </a:xfrm>
            <a:custGeom>
              <a:avLst/>
              <a:gdLst>
                <a:gd name="T0" fmla="*/ 12 w 25"/>
                <a:gd name="T1" fmla="*/ 0 h 142"/>
                <a:gd name="T2" fmla="*/ 18 w 25"/>
                <a:gd name="T3" fmla="*/ 46 h 142"/>
                <a:gd name="T4" fmla="*/ 1 w 25"/>
                <a:gd name="T5" fmla="*/ 106 h 142"/>
                <a:gd name="T6" fmla="*/ 10 w 25"/>
                <a:gd name="T7" fmla="*/ 79 h 142"/>
                <a:gd name="T8" fmla="*/ 14 w 25"/>
                <a:gd name="T9" fmla="*/ 48 h 142"/>
                <a:gd name="T10" fmla="*/ 12 w 25"/>
                <a:gd name="T11" fmla="*/ 5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2">
                  <a:moveTo>
                    <a:pt x="15" y="0"/>
                  </a:moveTo>
                  <a:cubicBezTo>
                    <a:pt x="24" y="20"/>
                    <a:pt x="25" y="40"/>
                    <a:pt x="24" y="62"/>
                  </a:cubicBezTo>
                  <a:cubicBezTo>
                    <a:pt x="22" y="92"/>
                    <a:pt x="13" y="116"/>
                    <a:pt x="1" y="142"/>
                  </a:cubicBezTo>
                  <a:cubicBezTo>
                    <a:pt x="0" y="132"/>
                    <a:pt x="11" y="116"/>
                    <a:pt x="13" y="106"/>
                  </a:cubicBezTo>
                  <a:cubicBezTo>
                    <a:pt x="16" y="92"/>
                    <a:pt x="17" y="78"/>
                    <a:pt x="17" y="64"/>
                  </a:cubicBezTo>
                  <a:cubicBezTo>
                    <a:pt x="18" y="55"/>
                    <a:pt x="23" y="8"/>
                    <a:pt x="15" y="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Freeform 1588">
              <a:extLst>
                <a:ext uri="{FF2B5EF4-FFF2-40B4-BE49-F238E27FC236}">
                  <a16:creationId xmlns:a16="http://schemas.microsoft.com/office/drawing/2014/main" id="{C62C6C63-C8D1-432F-BB3F-10C9DE245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275"/>
              <a:ext cx="32" cy="42"/>
            </a:xfrm>
            <a:custGeom>
              <a:avLst/>
              <a:gdLst>
                <a:gd name="T0" fmla="*/ 5 w 35"/>
                <a:gd name="T1" fmla="*/ 0 h 47"/>
                <a:gd name="T2" fmla="*/ 0 w 35"/>
                <a:gd name="T3" fmla="*/ 28 h 47"/>
                <a:gd name="T4" fmla="*/ 24 w 35"/>
                <a:gd name="T5" fmla="*/ 34 h 47"/>
                <a:gd name="T6" fmla="*/ 8 w 35"/>
                <a:gd name="T7" fmla="*/ 4 h 47"/>
                <a:gd name="T8" fmla="*/ 8 w 35"/>
                <a:gd name="T9" fmla="*/ 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8" y="0"/>
                  </a:moveTo>
                  <a:cubicBezTo>
                    <a:pt x="17" y="20"/>
                    <a:pt x="32" y="39"/>
                    <a:pt x="0" y="39"/>
                  </a:cubicBezTo>
                  <a:cubicBezTo>
                    <a:pt x="10" y="39"/>
                    <a:pt x="23" y="42"/>
                    <a:pt x="31" y="47"/>
                  </a:cubicBezTo>
                  <a:cubicBezTo>
                    <a:pt x="35" y="30"/>
                    <a:pt x="18" y="19"/>
                    <a:pt x="11" y="5"/>
                  </a:cubicBezTo>
                  <a:cubicBezTo>
                    <a:pt x="8" y="3"/>
                    <a:pt x="10" y="6"/>
                    <a:pt x="1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Freeform 1589">
              <a:extLst>
                <a:ext uri="{FF2B5EF4-FFF2-40B4-BE49-F238E27FC236}">
                  <a16:creationId xmlns:a16="http://schemas.microsoft.com/office/drawing/2014/main" id="{748977C0-F547-42AA-B961-BCE48384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225"/>
              <a:ext cx="78" cy="16"/>
            </a:xfrm>
            <a:custGeom>
              <a:avLst/>
              <a:gdLst>
                <a:gd name="T0" fmla="*/ 0 w 86"/>
                <a:gd name="T1" fmla="*/ 3 h 18"/>
                <a:gd name="T2" fmla="*/ 5 w 86"/>
                <a:gd name="T3" fmla="*/ 12 h 18"/>
                <a:gd name="T4" fmla="*/ 36 w 86"/>
                <a:gd name="T5" fmla="*/ 4 h 18"/>
                <a:gd name="T6" fmla="*/ 64 w 86"/>
                <a:gd name="T7" fmla="*/ 10 h 18"/>
                <a:gd name="T8" fmla="*/ 35 w 86"/>
                <a:gd name="T9" fmla="*/ 2 h 18"/>
                <a:gd name="T10" fmla="*/ 5 w 86"/>
                <a:gd name="T11" fmla="*/ 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8">
                  <a:moveTo>
                    <a:pt x="0" y="3"/>
                  </a:moveTo>
                  <a:cubicBezTo>
                    <a:pt x="2" y="8"/>
                    <a:pt x="4" y="13"/>
                    <a:pt x="5" y="18"/>
                  </a:cubicBezTo>
                  <a:cubicBezTo>
                    <a:pt x="17" y="12"/>
                    <a:pt x="34" y="11"/>
                    <a:pt x="48" y="7"/>
                  </a:cubicBezTo>
                  <a:cubicBezTo>
                    <a:pt x="64" y="3"/>
                    <a:pt x="71" y="8"/>
                    <a:pt x="86" y="14"/>
                  </a:cubicBezTo>
                  <a:cubicBezTo>
                    <a:pt x="74" y="0"/>
                    <a:pt x="63" y="0"/>
                    <a:pt x="47" y="2"/>
                  </a:cubicBezTo>
                  <a:cubicBezTo>
                    <a:pt x="34" y="4"/>
                    <a:pt x="18" y="3"/>
                    <a:pt x="5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Freeform 1590">
              <a:extLst>
                <a:ext uri="{FF2B5EF4-FFF2-40B4-BE49-F238E27FC236}">
                  <a16:creationId xmlns:a16="http://schemas.microsoft.com/office/drawing/2014/main" id="{15161B55-215E-4625-8394-A467797E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914"/>
              <a:ext cx="21" cy="41"/>
            </a:xfrm>
            <a:custGeom>
              <a:avLst/>
              <a:gdLst>
                <a:gd name="T0" fmla="*/ 0 w 23"/>
                <a:gd name="T1" fmla="*/ 1 h 45"/>
                <a:gd name="T2" fmla="*/ 8 w 23"/>
                <a:gd name="T3" fmla="*/ 0 h 45"/>
                <a:gd name="T4" fmla="*/ 16 w 23"/>
                <a:gd name="T5" fmla="*/ 34 h 45"/>
                <a:gd name="T6" fmla="*/ 3 w 23"/>
                <a:gd name="T7" fmla="*/ 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5">
                  <a:moveTo>
                    <a:pt x="0" y="1"/>
                  </a:moveTo>
                  <a:cubicBezTo>
                    <a:pt x="4" y="5"/>
                    <a:pt x="9" y="6"/>
                    <a:pt x="11" y="0"/>
                  </a:cubicBezTo>
                  <a:cubicBezTo>
                    <a:pt x="16" y="11"/>
                    <a:pt x="23" y="33"/>
                    <a:pt x="22" y="45"/>
                  </a:cubicBezTo>
                  <a:cubicBezTo>
                    <a:pt x="14" y="39"/>
                    <a:pt x="5" y="13"/>
                    <a:pt x="3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Freeform 1591">
              <a:extLst>
                <a:ext uri="{FF2B5EF4-FFF2-40B4-BE49-F238E27FC236}">
                  <a16:creationId xmlns:a16="http://schemas.microsoft.com/office/drawing/2014/main" id="{88347A93-0498-4700-BC2D-3120B5DAB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214"/>
              <a:ext cx="53" cy="85"/>
            </a:xfrm>
            <a:custGeom>
              <a:avLst/>
              <a:gdLst>
                <a:gd name="T0" fmla="*/ 0 w 59"/>
                <a:gd name="T1" fmla="*/ 61 h 93"/>
                <a:gd name="T2" fmla="*/ 9 w 59"/>
                <a:gd name="T3" fmla="*/ 71 h 93"/>
                <a:gd name="T4" fmla="*/ 11 w 59"/>
                <a:gd name="T5" fmla="*/ 66 h 93"/>
                <a:gd name="T6" fmla="*/ 14 w 59"/>
                <a:gd name="T7" fmla="*/ 58 h 93"/>
                <a:gd name="T8" fmla="*/ 25 w 59"/>
                <a:gd name="T9" fmla="*/ 37 h 93"/>
                <a:gd name="T10" fmla="*/ 43 w 59"/>
                <a:gd name="T11" fmla="*/ 0 h 93"/>
                <a:gd name="T12" fmla="*/ 30 w 59"/>
                <a:gd name="T13" fmla="*/ 20 h 93"/>
                <a:gd name="T14" fmla="*/ 20 w 59"/>
                <a:gd name="T15" fmla="*/ 38 h 93"/>
                <a:gd name="T16" fmla="*/ 11 w 59"/>
                <a:gd name="T17" fmla="*/ 50 h 93"/>
                <a:gd name="T18" fmla="*/ 2 w 59"/>
                <a:gd name="T19" fmla="*/ 59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93">
                  <a:moveTo>
                    <a:pt x="0" y="80"/>
                  </a:moveTo>
                  <a:cubicBezTo>
                    <a:pt x="9" y="82"/>
                    <a:pt x="7" y="87"/>
                    <a:pt x="12" y="93"/>
                  </a:cubicBezTo>
                  <a:cubicBezTo>
                    <a:pt x="14" y="91"/>
                    <a:pt x="14" y="88"/>
                    <a:pt x="15" y="86"/>
                  </a:cubicBezTo>
                  <a:cubicBezTo>
                    <a:pt x="16" y="82"/>
                    <a:pt x="18" y="79"/>
                    <a:pt x="20" y="75"/>
                  </a:cubicBezTo>
                  <a:cubicBezTo>
                    <a:pt x="24" y="66"/>
                    <a:pt x="30" y="58"/>
                    <a:pt x="34" y="49"/>
                  </a:cubicBezTo>
                  <a:cubicBezTo>
                    <a:pt x="43" y="33"/>
                    <a:pt x="51" y="16"/>
                    <a:pt x="59" y="0"/>
                  </a:cubicBezTo>
                  <a:cubicBezTo>
                    <a:pt x="51" y="6"/>
                    <a:pt x="46" y="18"/>
                    <a:pt x="41" y="26"/>
                  </a:cubicBezTo>
                  <a:cubicBezTo>
                    <a:pt x="37" y="34"/>
                    <a:pt x="32" y="42"/>
                    <a:pt x="27" y="50"/>
                  </a:cubicBezTo>
                  <a:cubicBezTo>
                    <a:pt x="23" y="56"/>
                    <a:pt x="20" y="61"/>
                    <a:pt x="15" y="66"/>
                  </a:cubicBezTo>
                  <a:cubicBezTo>
                    <a:pt x="12" y="69"/>
                    <a:pt x="7" y="78"/>
                    <a:pt x="2" y="7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1592">
              <a:extLst>
                <a:ext uri="{FF2B5EF4-FFF2-40B4-BE49-F238E27FC236}">
                  <a16:creationId xmlns:a16="http://schemas.microsoft.com/office/drawing/2014/main" id="{76BCBC83-924C-4880-8B0B-2FBBB593C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235"/>
              <a:ext cx="43" cy="51"/>
            </a:xfrm>
            <a:custGeom>
              <a:avLst/>
              <a:gdLst>
                <a:gd name="T0" fmla="*/ 16 w 47"/>
                <a:gd name="T1" fmla="*/ 37 h 56"/>
                <a:gd name="T2" fmla="*/ 27 w 47"/>
                <a:gd name="T3" fmla="*/ 42 h 56"/>
                <a:gd name="T4" fmla="*/ 0 w 47"/>
                <a:gd name="T5" fmla="*/ 0 h 56"/>
                <a:gd name="T6" fmla="*/ 16 w 47"/>
                <a:gd name="T7" fmla="*/ 22 h 56"/>
                <a:gd name="T8" fmla="*/ 19 w 47"/>
                <a:gd name="T9" fmla="*/ 30 h 56"/>
                <a:gd name="T10" fmla="*/ 16 w 47"/>
                <a:gd name="T11" fmla="*/ 36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56">
                  <a:moveTo>
                    <a:pt x="21" y="49"/>
                  </a:moveTo>
                  <a:cubicBezTo>
                    <a:pt x="28" y="42"/>
                    <a:pt x="32" y="56"/>
                    <a:pt x="36" y="56"/>
                  </a:cubicBezTo>
                  <a:cubicBezTo>
                    <a:pt x="47" y="31"/>
                    <a:pt x="16" y="13"/>
                    <a:pt x="0" y="0"/>
                  </a:cubicBezTo>
                  <a:cubicBezTo>
                    <a:pt x="6" y="11"/>
                    <a:pt x="16" y="18"/>
                    <a:pt x="22" y="28"/>
                  </a:cubicBezTo>
                  <a:cubicBezTo>
                    <a:pt x="24" y="32"/>
                    <a:pt x="26" y="35"/>
                    <a:pt x="25" y="39"/>
                  </a:cubicBezTo>
                  <a:cubicBezTo>
                    <a:pt x="24" y="42"/>
                    <a:pt x="18" y="45"/>
                    <a:pt x="21" y="4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1593">
              <a:extLst>
                <a:ext uri="{FF2B5EF4-FFF2-40B4-BE49-F238E27FC236}">
                  <a16:creationId xmlns:a16="http://schemas.microsoft.com/office/drawing/2014/main" id="{42484BE1-BC3A-41EB-ABCF-503FA2AB8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865"/>
              <a:ext cx="115" cy="44"/>
            </a:xfrm>
            <a:custGeom>
              <a:avLst/>
              <a:gdLst>
                <a:gd name="T0" fmla="*/ 39 w 126"/>
                <a:gd name="T1" fmla="*/ 2 h 48"/>
                <a:gd name="T2" fmla="*/ 18 w 126"/>
                <a:gd name="T3" fmla="*/ 12 h 48"/>
                <a:gd name="T4" fmla="*/ 15 w 126"/>
                <a:gd name="T5" fmla="*/ 20 h 48"/>
                <a:gd name="T6" fmla="*/ 8 w 126"/>
                <a:gd name="T7" fmla="*/ 27 h 48"/>
                <a:gd name="T8" fmla="*/ 16 w 126"/>
                <a:gd name="T9" fmla="*/ 35 h 48"/>
                <a:gd name="T10" fmla="*/ 27 w 126"/>
                <a:gd name="T11" fmla="*/ 28 h 48"/>
                <a:gd name="T12" fmla="*/ 44 w 126"/>
                <a:gd name="T13" fmla="*/ 21 h 48"/>
                <a:gd name="T14" fmla="*/ 73 w 126"/>
                <a:gd name="T15" fmla="*/ 10 h 48"/>
                <a:gd name="T16" fmla="*/ 96 w 126"/>
                <a:gd name="T17" fmla="*/ 6 h 48"/>
                <a:gd name="T18" fmla="*/ 79 w 126"/>
                <a:gd name="T19" fmla="*/ 3 h 48"/>
                <a:gd name="T20" fmla="*/ 62 w 126"/>
                <a:gd name="T21" fmla="*/ 0 h 48"/>
                <a:gd name="T22" fmla="*/ 39 w 126"/>
                <a:gd name="T23" fmla="*/ 0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48">
                  <a:moveTo>
                    <a:pt x="51" y="2"/>
                  </a:moveTo>
                  <a:cubicBezTo>
                    <a:pt x="52" y="16"/>
                    <a:pt x="32" y="25"/>
                    <a:pt x="24" y="15"/>
                  </a:cubicBezTo>
                  <a:cubicBezTo>
                    <a:pt x="22" y="19"/>
                    <a:pt x="22" y="23"/>
                    <a:pt x="20" y="26"/>
                  </a:cubicBezTo>
                  <a:cubicBezTo>
                    <a:pt x="18" y="31"/>
                    <a:pt x="14" y="32"/>
                    <a:pt x="11" y="35"/>
                  </a:cubicBezTo>
                  <a:cubicBezTo>
                    <a:pt x="0" y="43"/>
                    <a:pt x="15" y="48"/>
                    <a:pt x="22" y="45"/>
                  </a:cubicBezTo>
                  <a:cubicBezTo>
                    <a:pt x="27" y="44"/>
                    <a:pt x="32" y="40"/>
                    <a:pt x="36" y="37"/>
                  </a:cubicBezTo>
                  <a:cubicBezTo>
                    <a:pt x="43" y="32"/>
                    <a:pt x="50" y="29"/>
                    <a:pt x="58" y="27"/>
                  </a:cubicBezTo>
                  <a:cubicBezTo>
                    <a:pt x="71" y="23"/>
                    <a:pt x="83" y="18"/>
                    <a:pt x="96" y="13"/>
                  </a:cubicBezTo>
                  <a:cubicBezTo>
                    <a:pt x="106" y="10"/>
                    <a:pt x="116" y="9"/>
                    <a:pt x="126" y="7"/>
                  </a:cubicBezTo>
                  <a:cubicBezTo>
                    <a:pt x="120" y="4"/>
                    <a:pt x="111" y="4"/>
                    <a:pt x="104" y="3"/>
                  </a:cubicBezTo>
                  <a:cubicBezTo>
                    <a:pt x="97" y="2"/>
                    <a:pt x="89" y="0"/>
                    <a:pt x="81" y="0"/>
                  </a:cubicBezTo>
                  <a:cubicBezTo>
                    <a:pt x="71" y="1"/>
                    <a:pt x="62" y="0"/>
                    <a:pt x="52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1594">
              <a:extLst>
                <a:ext uri="{FF2B5EF4-FFF2-40B4-BE49-F238E27FC236}">
                  <a16:creationId xmlns:a16="http://schemas.microsoft.com/office/drawing/2014/main" id="{BB223EEF-AC9B-480F-B970-46EA20817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004"/>
              <a:ext cx="84" cy="56"/>
            </a:xfrm>
            <a:custGeom>
              <a:avLst/>
              <a:gdLst>
                <a:gd name="T0" fmla="*/ 0 w 92"/>
                <a:gd name="T1" fmla="*/ 43 h 61"/>
                <a:gd name="T2" fmla="*/ 39 w 92"/>
                <a:gd name="T3" fmla="*/ 14 h 61"/>
                <a:gd name="T4" fmla="*/ 53 w 92"/>
                <a:gd name="T5" fmla="*/ 7 h 61"/>
                <a:gd name="T6" fmla="*/ 58 w 92"/>
                <a:gd name="T7" fmla="*/ 14 h 61"/>
                <a:gd name="T8" fmla="*/ 66 w 92"/>
                <a:gd name="T9" fmla="*/ 12 h 61"/>
                <a:gd name="T10" fmla="*/ 58 w 92"/>
                <a:gd name="T11" fmla="*/ 28 h 61"/>
                <a:gd name="T12" fmla="*/ 47 w 92"/>
                <a:gd name="T13" fmla="*/ 31 h 61"/>
                <a:gd name="T14" fmla="*/ 39 w 92"/>
                <a:gd name="T15" fmla="*/ 39 h 61"/>
                <a:gd name="T16" fmla="*/ 22 w 92"/>
                <a:gd name="T17" fmla="*/ 46 h 61"/>
                <a:gd name="T18" fmla="*/ 1 w 92"/>
                <a:gd name="T19" fmla="*/ 4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61">
                  <a:moveTo>
                    <a:pt x="0" y="56"/>
                  </a:moveTo>
                  <a:cubicBezTo>
                    <a:pt x="20" y="51"/>
                    <a:pt x="38" y="32"/>
                    <a:pt x="52" y="17"/>
                  </a:cubicBezTo>
                  <a:cubicBezTo>
                    <a:pt x="57" y="11"/>
                    <a:pt x="63" y="0"/>
                    <a:pt x="70" y="10"/>
                  </a:cubicBezTo>
                  <a:cubicBezTo>
                    <a:pt x="73" y="14"/>
                    <a:pt x="71" y="15"/>
                    <a:pt x="76" y="17"/>
                  </a:cubicBezTo>
                  <a:cubicBezTo>
                    <a:pt x="79" y="18"/>
                    <a:pt x="83" y="14"/>
                    <a:pt x="87" y="15"/>
                  </a:cubicBezTo>
                  <a:cubicBezTo>
                    <a:pt x="92" y="23"/>
                    <a:pt x="83" y="33"/>
                    <a:pt x="76" y="36"/>
                  </a:cubicBezTo>
                  <a:cubicBezTo>
                    <a:pt x="71" y="38"/>
                    <a:pt x="65" y="37"/>
                    <a:pt x="61" y="40"/>
                  </a:cubicBezTo>
                  <a:cubicBezTo>
                    <a:pt x="56" y="42"/>
                    <a:pt x="55" y="46"/>
                    <a:pt x="52" y="50"/>
                  </a:cubicBezTo>
                  <a:cubicBezTo>
                    <a:pt x="45" y="60"/>
                    <a:pt x="39" y="61"/>
                    <a:pt x="28" y="59"/>
                  </a:cubicBezTo>
                  <a:cubicBezTo>
                    <a:pt x="19" y="58"/>
                    <a:pt x="8" y="57"/>
                    <a:pt x="1" y="5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1595">
              <a:extLst>
                <a:ext uri="{FF2B5EF4-FFF2-40B4-BE49-F238E27FC236}">
                  <a16:creationId xmlns:a16="http://schemas.microsoft.com/office/drawing/2014/main" id="{46A32959-A1C5-46DA-BB55-EAE34E70F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784"/>
              <a:ext cx="39" cy="72"/>
            </a:xfrm>
            <a:custGeom>
              <a:avLst/>
              <a:gdLst>
                <a:gd name="T0" fmla="*/ 2 w 43"/>
                <a:gd name="T1" fmla="*/ 6 h 78"/>
                <a:gd name="T2" fmla="*/ 18 w 43"/>
                <a:gd name="T3" fmla="*/ 26 h 78"/>
                <a:gd name="T4" fmla="*/ 32 w 43"/>
                <a:gd name="T5" fmla="*/ 61 h 78"/>
                <a:gd name="T6" fmla="*/ 14 w 43"/>
                <a:gd name="T7" fmla="*/ 24 h 78"/>
                <a:gd name="T8" fmla="*/ 8 w 43"/>
                <a:gd name="T9" fmla="*/ 13 h 78"/>
                <a:gd name="T10" fmla="*/ 2 w 43"/>
                <a:gd name="T11" fmla="*/ 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78">
                  <a:moveTo>
                    <a:pt x="2" y="8"/>
                  </a:moveTo>
                  <a:cubicBezTo>
                    <a:pt x="20" y="0"/>
                    <a:pt x="22" y="20"/>
                    <a:pt x="24" y="33"/>
                  </a:cubicBezTo>
                  <a:cubicBezTo>
                    <a:pt x="28" y="50"/>
                    <a:pt x="35" y="63"/>
                    <a:pt x="43" y="78"/>
                  </a:cubicBezTo>
                  <a:cubicBezTo>
                    <a:pt x="25" y="64"/>
                    <a:pt x="24" y="49"/>
                    <a:pt x="19" y="30"/>
                  </a:cubicBezTo>
                  <a:cubicBezTo>
                    <a:pt x="18" y="25"/>
                    <a:pt x="15" y="19"/>
                    <a:pt x="11" y="16"/>
                  </a:cubicBezTo>
                  <a:cubicBezTo>
                    <a:pt x="7" y="14"/>
                    <a:pt x="0" y="16"/>
                    <a:pt x="2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1596">
              <a:extLst>
                <a:ext uri="{FF2B5EF4-FFF2-40B4-BE49-F238E27FC236}">
                  <a16:creationId xmlns:a16="http://schemas.microsoft.com/office/drawing/2014/main" id="{DD840A58-7350-4EB8-A18D-2D016252B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419"/>
              <a:ext cx="187" cy="291"/>
            </a:xfrm>
            <a:custGeom>
              <a:avLst/>
              <a:gdLst>
                <a:gd name="T0" fmla="*/ 84 w 206"/>
                <a:gd name="T1" fmla="*/ 16 h 320"/>
                <a:gd name="T2" fmla="*/ 98 w 206"/>
                <a:gd name="T3" fmla="*/ 150 h 320"/>
                <a:gd name="T4" fmla="*/ 129 w 206"/>
                <a:gd name="T5" fmla="*/ 202 h 320"/>
                <a:gd name="T6" fmla="*/ 154 w 206"/>
                <a:gd name="T7" fmla="*/ 241 h 320"/>
                <a:gd name="T8" fmla="*/ 118 w 206"/>
                <a:gd name="T9" fmla="*/ 218 h 320"/>
                <a:gd name="T10" fmla="*/ 82 w 206"/>
                <a:gd name="T11" fmla="*/ 196 h 320"/>
                <a:gd name="T12" fmla="*/ 40 w 206"/>
                <a:gd name="T13" fmla="*/ 120 h 320"/>
                <a:gd name="T14" fmla="*/ 5 w 206"/>
                <a:gd name="T15" fmla="*/ 35 h 320"/>
                <a:gd name="T16" fmla="*/ 81 w 206"/>
                <a:gd name="T17" fmla="*/ 15 h 320"/>
                <a:gd name="T18" fmla="*/ 82 w 206"/>
                <a:gd name="T19" fmla="*/ 27 h 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6" h="320">
                  <a:moveTo>
                    <a:pt x="112" y="22"/>
                  </a:moveTo>
                  <a:cubicBezTo>
                    <a:pt x="84" y="72"/>
                    <a:pt x="108" y="151"/>
                    <a:pt x="131" y="199"/>
                  </a:cubicBezTo>
                  <a:cubicBezTo>
                    <a:pt x="142" y="223"/>
                    <a:pt x="156" y="248"/>
                    <a:pt x="172" y="268"/>
                  </a:cubicBezTo>
                  <a:cubicBezTo>
                    <a:pt x="186" y="286"/>
                    <a:pt x="206" y="297"/>
                    <a:pt x="206" y="320"/>
                  </a:cubicBezTo>
                  <a:cubicBezTo>
                    <a:pt x="187" y="320"/>
                    <a:pt x="171" y="302"/>
                    <a:pt x="157" y="290"/>
                  </a:cubicBezTo>
                  <a:cubicBezTo>
                    <a:pt x="141" y="275"/>
                    <a:pt x="127" y="269"/>
                    <a:pt x="109" y="259"/>
                  </a:cubicBezTo>
                  <a:cubicBezTo>
                    <a:pt x="68" y="236"/>
                    <a:pt x="69" y="200"/>
                    <a:pt x="54" y="159"/>
                  </a:cubicBezTo>
                  <a:cubicBezTo>
                    <a:pt x="43" y="125"/>
                    <a:pt x="0" y="85"/>
                    <a:pt x="8" y="47"/>
                  </a:cubicBezTo>
                  <a:cubicBezTo>
                    <a:pt x="18" y="0"/>
                    <a:pt x="77" y="12"/>
                    <a:pt x="108" y="20"/>
                  </a:cubicBezTo>
                  <a:cubicBezTo>
                    <a:pt x="109" y="25"/>
                    <a:pt x="110" y="31"/>
                    <a:pt x="109" y="36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1597">
              <a:extLst>
                <a:ext uri="{FF2B5EF4-FFF2-40B4-BE49-F238E27FC236}">
                  <a16:creationId xmlns:a16="http://schemas.microsoft.com/office/drawing/2014/main" id="{F2D32F96-CD1A-47AE-82D9-908B53C87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426"/>
              <a:ext cx="204" cy="355"/>
            </a:xfrm>
            <a:custGeom>
              <a:avLst/>
              <a:gdLst>
                <a:gd name="T0" fmla="*/ 50 w 225"/>
                <a:gd name="T1" fmla="*/ 23 h 390"/>
                <a:gd name="T2" fmla="*/ 98 w 225"/>
                <a:gd name="T3" fmla="*/ 86 h 390"/>
                <a:gd name="T4" fmla="*/ 136 w 225"/>
                <a:gd name="T5" fmla="*/ 122 h 390"/>
                <a:gd name="T6" fmla="*/ 155 w 225"/>
                <a:gd name="T7" fmla="*/ 223 h 390"/>
                <a:gd name="T8" fmla="*/ 119 w 225"/>
                <a:gd name="T9" fmla="*/ 272 h 390"/>
                <a:gd name="T10" fmla="*/ 66 w 225"/>
                <a:gd name="T11" fmla="*/ 287 h 390"/>
                <a:gd name="T12" fmla="*/ 75 w 225"/>
                <a:gd name="T13" fmla="*/ 229 h 390"/>
                <a:gd name="T14" fmla="*/ 76 w 225"/>
                <a:gd name="T15" fmla="*/ 168 h 390"/>
                <a:gd name="T16" fmla="*/ 15 w 225"/>
                <a:gd name="T17" fmla="*/ 43 h 390"/>
                <a:gd name="T18" fmla="*/ 22 w 225"/>
                <a:gd name="T19" fmla="*/ 1 h 390"/>
                <a:gd name="T20" fmla="*/ 54 w 225"/>
                <a:gd name="T21" fmla="*/ 23 h 3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5" h="390">
                  <a:moveTo>
                    <a:pt x="67" y="31"/>
                  </a:moveTo>
                  <a:cubicBezTo>
                    <a:pt x="92" y="54"/>
                    <a:pt x="108" y="87"/>
                    <a:pt x="131" y="113"/>
                  </a:cubicBezTo>
                  <a:cubicBezTo>
                    <a:pt x="146" y="131"/>
                    <a:pt x="169" y="142"/>
                    <a:pt x="182" y="162"/>
                  </a:cubicBezTo>
                  <a:cubicBezTo>
                    <a:pt x="204" y="196"/>
                    <a:pt x="225" y="264"/>
                    <a:pt x="209" y="296"/>
                  </a:cubicBezTo>
                  <a:cubicBezTo>
                    <a:pt x="197" y="318"/>
                    <a:pt x="179" y="345"/>
                    <a:pt x="160" y="360"/>
                  </a:cubicBezTo>
                  <a:cubicBezTo>
                    <a:pt x="147" y="371"/>
                    <a:pt x="105" y="390"/>
                    <a:pt x="88" y="380"/>
                  </a:cubicBezTo>
                  <a:cubicBezTo>
                    <a:pt x="61" y="364"/>
                    <a:pt x="95" y="322"/>
                    <a:pt x="102" y="304"/>
                  </a:cubicBezTo>
                  <a:cubicBezTo>
                    <a:pt x="113" y="276"/>
                    <a:pt x="110" y="252"/>
                    <a:pt x="103" y="223"/>
                  </a:cubicBezTo>
                  <a:cubicBezTo>
                    <a:pt x="88" y="163"/>
                    <a:pt x="44" y="113"/>
                    <a:pt x="20" y="57"/>
                  </a:cubicBezTo>
                  <a:cubicBezTo>
                    <a:pt x="13" y="39"/>
                    <a:pt x="0" y="3"/>
                    <a:pt x="29" y="1"/>
                  </a:cubicBezTo>
                  <a:cubicBezTo>
                    <a:pt x="41" y="0"/>
                    <a:pt x="65" y="21"/>
                    <a:pt x="73" y="31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1598">
              <a:extLst>
                <a:ext uri="{FF2B5EF4-FFF2-40B4-BE49-F238E27FC236}">
                  <a16:creationId xmlns:a16="http://schemas.microsoft.com/office/drawing/2014/main" id="{CB60551A-04D0-4A93-B144-7E225180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288"/>
              <a:ext cx="183" cy="191"/>
            </a:xfrm>
            <a:custGeom>
              <a:avLst/>
              <a:gdLst>
                <a:gd name="T0" fmla="*/ 116 w 201"/>
                <a:gd name="T1" fmla="*/ 23 h 209"/>
                <a:gd name="T2" fmla="*/ 60 w 201"/>
                <a:gd name="T3" fmla="*/ 67 h 209"/>
                <a:gd name="T4" fmla="*/ 49 w 201"/>
                <a:gd name="T5" fmla="*/ 159 h 209"/>
                <a:gd name="T6" fmla="*/ 91 w 201"/>
                <a:gd name="T7" fmla="*/ 117 h 209"/>
                <a:gd name="T8" fmla="*/ 134 w 201"/>
                <a:gd name="T9" fmla="*/ 78 h 209"/>
                <a:gd name="T10" fmla="*/ 114 w 201"/>
                <a:gd name="T11" fmla="*/ 22 h 2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1" h="209">
                  <a:moveTo>
                    <a:pt x="154" y="29"/>
                  </a:moveTo>
                  <a:cubicBezTo>
                    <a:pt x="94" y="0"/>
                    <a:pt x="94" y="41"/>
                    <a:pt x="79" y="88"/>
                  </a:cubicBezTo>
                  <a:cubicBezTo>
                    <a:pt x="72" y="111"/>
                    <a:pt x="0" y="206"/>
                    <a:pt x="65" y="208"/>
                  </a:cubicBezTo>
                  <a:cubicBezTo>
                    <a:pt x="91" y="209"/>
                    <a:pt x="106" y="169"/>
                    <a:pt x="121" y="153"/>
                  </a:cubicBezTo>
                  <a:cubicBezTo>
                    <a:pt x="137" y="135"/>
                    <a:pt x="164" y="121"/>
                    <a:pt x="178" y="102"/>
                  </a:cubicBezTo>
                  <a:cubicBezTo>
                    <a:pt x="201" y="70"/>
                    <a:pt x="172" y="48"/>
                    <a:pt x="150" y="28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9" name="Group 1599">
            <a:extLst>
              <a:ext uri="{FF2B5EF4-FFF2-40B4-BE49-F238E27FC236}">
                <a16:creationId xmlns:a16="http://schemas.microsoft.com/office/drawing/2014/main" id="{78D5D195-6B66-4131-8680-D8E024366264}"/>
              </a:ext>
            </a:extLst>
          </p:cNvPr>
          <p:cNvGrpSpPr>
            <a:grpSpLocks/>
          </p:cNvGrpSpPr>
          <p:nvPr/>
        </p:nvGrpSpPr>
        <p:grpSpPr bwMode="auto">
          <a:xfrm>
            <a:off x="4656138" y="1287463"/>
            <a:ext cx="1062037" cy="1093787"/>
            <a:chOff x="3411" y="766"/>
            <a:chExt cx="1928" cy="1987"/>
          </a:xfrm>
        </p:grpSpPr>
        <p:sp>
          <p:nvSpPr>
            <p:cNvPr id="39169" name="Freeform 1600">
              <a:extLst>
                <a:ext uri="{FF2B5EF4-FFF2-40B4-BE49-F238E27FC236}">
                  <a16:creationId xmlns:a16="http://schemas.microsoft.com/office/drawing/2014/main" id="{32E63EEC-2420-4A31-B80E-550CA3ED6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Freeform 1601">
              <a:extLst>
                <a:ext uri="{FF2B5EF4-FFF2-40B4-BE49-F238E27FC236}">
                  <a16:creationId xmlns:a16="http://schemas.microsoft.com/office/drawing/2014/main" id="{3E4A12D2-1167-4E29-9B24-053B328D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1602">
              <a:extLst>
                <a:ext uri="{FF2B5EF4-FFF2-40B4-BE49-F238E27FC236}">
                  <a16:creationId xmlns:a16="http://schemas.microsoft.com/office/drawing/2014/main" id="{BA65A08D-74F2-4D11-8F6E-399B65AF7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536"/>
              <a:ext cx="184" cy="192"/>
            </a:xfrm>
            <a:custGeom>
              <a:avLst/>
              <a:gdLst>
                <a:gd name="T0" fmla="*/ 223 w 119"/>
                <a:gd name="T1" fmla="*/ 36 h 116"/>
                <a:gd name="T2" fmla="*/ 101 w 119"/>
                <a:gd name="T3" fmla="*/ 118 h 116"/>
                <a:gd name="T4" fmla="*/ 12 w 119"/>
                <a:gd name="T5" fmla="*/ 326 h 116"/>
                <a:gd name="T6" fmla="*/ 12 w 119"/>
                <a:gd name="T7" fmla="*/ 414 h 116"/>
                <a:gd name="T8" fmla="*/ 45 w 119"/>
                <a:gd name="T9" fmla="*/ 490 h 116"/>
                <a:gd name="T10" fmla="*/ 196 w 119"/>
                <a:gd name="T11" fmla="*/ 449 h 116"/>
                <a:gd name="T12" fmla="*/ 425 w 119"/>
                <a:gd name="T13" fmla="*/ 192 h 116"/>
                <a:gd name="T14" fmla="*/ 377 w 119"/>
                <a:gd name="T15" fmla="*/ 41 h 116"/>
                <a:gd name="T16" fmla="*/ 223 w 119"/>
                <a:gd name="T17" fmla="*/ 36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" h="116">
                  <a:moveTo>
                    <a:pt x="60" y="8"/>
                  </a:moveTo>
                  <a:cubicBezTo>
                    <a:pt x="50" y="15"/>
                    <a:pt x="37" y="18"/>
                    <a:pt x="27" y="26"/>
                  </a:cubicBezTo>
                  <a:cubicBezTo>
                    <a:pt x="14" y="37"/>
                    <a:pt x="10" y="58"/>
                    <a:pt x="3" y="72"/>
                  </a:cubicBezTo>
                  <a:cubicBezTo>
                    <a:pt x="0" y="79"/>
                    <a:pt x="3" y="84"/>
                    <a:pt x="3" y="91"/>
                  </a:cubicBezTo>
                  <a:cubicBezTo>
                    <a:pt x="3" y="97"/>
                    <a:pt x="7" y="104"/>
                    <a:pt x="12" y="108"/>
                  </a:cubicBezTo>
                  <a:cubicBezTo>
                    <a:pt x="23" y="116"/>
                    <a:pt x="42" y="105"/>
                    <a:pt x="53" y="99"/>
                  </a:cubicBezTo>
                  <a:cubicBezTo>
                    <a:pt x="76" y="87"/>
                    <a:pt x="104" y="65"/>
                    <a:pt x="115" y="42"/>
                  </a:cubicBezTo>
                  <a:cubicBezTo>
                    <a:pt x="119" y="31"/>
                    <a:pt x="110" y="15"/>
                    <a:pt x="102" y="9"/>
                  </a:cubicBezTo>
                  <a:cubicBezTo>
                    <a:pt x="91" y="1"/>
                    <a:pt x="72" y="0"/>
                    <a:pt x="60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1603">
              <a:extLst>
                <a:ext uri="{FF2B5EF4-FFF2-40B4-BE49-F238E27FC236}">
                  <a16:creationId xmlns:a16="http://schemas.microsoft.com/office/drawing/2014/main" id="{3A1CFED2-8844-4852-B659-E52899A90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515"/>
              <a:ext cx="213" cy="232"/>
            </a:xfrm>
            <a:custGeom>
              <a:avLst/>
              <a:gdLst>
                <a:gd name="T0" fmla="*/ 278 w 137"/>
                <a:gd name="T1" fmla="*/ 36 h 140"/>
                <a:gd name="T2" fmla="*/ 476 w 137"/>
                <a:gd name="T3" fmla="*/ 99 h 140"/>
                <a:gd name="T4" fmla="*/ 501 w 137"/>
                <a:gd name="T5" fmla="*/ 283 h 140"/>
                <a:gd name="T6" fmla="*/ 428 w 137"/>
                <a:gd name="T7" fmla="*/ 381 h 140"/>
                <a:gd name="T8" fmla="*/ 340 w 137"/>
                <a:gd name="T9" fmla="*/ 477 h 140"/>
                <a:gd name="T10" fmla="*/ 127 w 137"/>
                <a:gd name="T11" fmla="*/ 615 h 140"/>
                <a:gd name="T12" fmla="*/ 5 w 137"/>
                <a:gd name="T13" fmla="*/ 431 h 140"/>
                <a:gd name="T14" fmla="*/ 39 w 137"/>
                <a:gd name="T15" fmla="*/ 285 h 140"/>
                <a:gd name="T16" fmla="*/ 87 w 137"/>
                <a:gd name="T17" fmla="*/ 159 h 140"/>
                <a:gd name="T18" fmla="*/ 165 w 137"/>
                <a:gd name="T19" fmla="*/ 96 h 140"/>
                <a:gd name="T20" fmla="*/ 278 w 137"/>
                <a:gd name="T21" fmla="*/ 36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140">
                  <a:moveTo>
                    <a:pt x="74" y="8"/>
                  </a:moveTo>
                  <a:cubicBezTo>
                    <a:pt x="93" y="0"/>
                    <a:pt x="114" y="8"/>
                    <a:pt x="127" y="22"/>
                  </a:cubicBezTo>
                  <a:cubicBezTo>
                    <a:pt x="136" y="31"/>
                    <a:pt x="137" y="51"/>
                    <a:pt x="133" y="62"/>
                  </a:cubicBezTo>
                  <a:cubicBezTo>
                    <a:pt x="130" y="70"/>
                    <a:pt x="120" y="78"/>
                    <a:pt x="114" y="84"/>
                  </a:cubicBezTo>
                  <a:cubicBezTo>
                    <a:pt x="107" y="91"/>
                    <a:pt x="99" y="98"/>
                    <a:pt x="91" y="105"/>
                  </a:cubicBezTo>
                  <a:cubicBezTo>
                    <a:pt x="75" y="117"/>
                    <a:pt x="54" y="131"/>
                    <a:pt x="34" y="135"/>
                  </a:cubicBezTo>
                  <a:cubicBezTo>
                    <a:pt x="13" y="140"/>
                    <a:pt x="3" y="111"/>
                    <a:pt x="1" y="95"/>
                  </a:cubicBezTo>
                  <a:cubicBezTo>
                    <a:pt x="0" y="81"/>
                    <a:pt x="4" y="75"/>
                    <a:pt x="10" y="63"/>
                  </a:cubicBezTo>
                  <a:cubicBezTo>
                    <a:pt x="14" y="53"/>
                    <a:pt x="19" y="44"/>
                    <a:pt x="23" y="35"/>
                  </a:cubicBezTo>
                  <a:cubicBezTo>
                    <a:pt x="26" y="29"/>
                    <a:pt x="38" y="24"/>
                    <a:pt x="44" y="21"/>
                  </a:cubicBezTo>
                  <a:cubicBezTo>
                    <a:pt x="54" y="16"/>
                    <a:pt x="64" y="12"/>
                    <a:pt x="74" y="8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1604">
              <a:extLst>
                <a:ext uri="{FF2B5EF4-FFF2-40B4-BE49-F238E27FC236}">
                  <a16:creationId xmlns:a16="http://schemas.microsoft.com/office/drawing/2014/main" id="{1B66C6BD-A1AC-4743-BED4-1DE6C75B1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372"/>
              <a:ext cx="294" cy="144"/>
            </a:xfrm>
            <a:custGeom>
              <a:avLst/>
              <a:gdLst>
                <a:gd name="T0" fmla="*/ 704 w 190"/>
                <a:gd name="T1" fmla="*/ 285 h 87"/>
                <a:gd name="T2" fmla="*/ 398 w 190"/>
                <a:gd name="T3" fmla="*/ 0 h 87"/>
                <a:gd name="T4" fmla="*/ 0 w 190"/>
                <a:gd name="T5" fmla="*/ 394 h 87"/>
                <a:gd name="T6" fmla="*/ 405 w 190"/>
                <a:gd name="T7" fmla="*/ 104 h 87"/>
                <a:gd name="T8" fmla="*/ 699 w 190"/>
                <a:gd name="T9" fmla="*/ 285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87">
                  <a:moveTo>
                    <a:pt x="190" y="63"/>
                  </a:moveTo>
                  <a:cubicBezTo>
                    <a:pt x="183" y="31"/>
                    <a:pt x="140" y="0"/>
                    <a:pt x="107" y="0"/>
                  </a:cubicBezTo>
                  <a:cubicBezTo>
                    <a:pt x="62" y="0"/>
                    <a:pt x="25" y="55"/>
                    <a:pt x="0" y="87"/>
                  </a:cubicBezTo>
                  <a:cubicBezTo>
                    <a:pt x="36" y="65"/>
                    <a:pt x="66" y="29"/>
                    <a:pt x="109" y="23"/>
                  </a:cubicBezTo>
                  <a:cubicBezTo>
                    <a:pt x="148" y="18"/>
                    <a:pt x="164" y="41"/>
                    <a:pt x="189" y="6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1605">
              <a:extLst>
                <a:ext uri="{FF2B5EF4-FFF2-40B4-BE49-F238E27FC236}">
                  <a16:creationId xmlns:a16="http://schemas.microsoft.com/office/drawing/2014/main" id="{A928B5F0-C2D2-40D8-8F38-4B8FDC7F2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798"/>
              <a:ext cx="304" cy="179"/>
            </a:xfrm>
            <a:custGeom>
              <a:avLst/>
              <a:gdLst>
                <a:gd name="T0" fmla="*/ 0 w 196"/>
                <a:gd name="T1" fmla="*/ 492 h 108"/>
                <a:gd name="T2" fmla="*/ 195 w 196"/>
                <a:gd name="T3" fmla="*/ 464 h 108"/>
                <a:gd name="T4" fmla="*/ 399 w 196"/>
                <a:gd name="T5" fmla="*/ 396 h 108"/>
                <a:gd name="T6" fmla="*/ 732 w 196"/>
                <a:gd name="T7" fmla="*/ 0 h 108"/>
                <a:gd name="T8" fmla="*/ 358 w 196"/>
                <a:gd name="T9" fmla="*/ 341 h 108"/>
                <a:gd name="T10" fmla="*/ 157 w 196"/>
                <a:gd name="T11" fmla="*/ 423 h 108"/>
                <a:gd name="T12" fmla="*/ 34 w 196"/>
                <a:gd name="T13" fmla="*/ 48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08">
                  <a:moveTo>
                    <a:pt x="0" y="108"/>
                  </a:moveTo>
                  <a:cubicBezTo>
                    <a:pt x="12" y="96"/>
                    <a:pt x="36" y="102"/>
                    <a:pt x="52" y="102"/>
                  </a:cubicBezTo>
                  <a:cubicBezTo>
                    <a:pt x="74" y="102"/>
                    <a:pt x="87" y="98"/>
                    <a:pt x="107" y="87"/>
                  </a:cubicBezTo>
                  <a:cubicBezTo>
                    <a:pt x="144" y="65"/>
                    <a:pt x="185" y="46"/>
                    <a:pt x="196" y="0"/>
                  </a:cubicBezTo>
                  <a:cubicBezTo>
                    <a:pt x="169" y="29"/>
                    <a:pt x="131" y="58"/>
                    <a:pt x="96" y="75"/>
                  </a:cubicBezTo>
                  <a:cubicBezTo>
                    <a:pt x="78" y="83"/>
                    <a:pt x="60" y="87"/>
                    <a:pt x="42" y="93"/>
                  </a:cubicBezTo>
                  <a:cubicBezTo>
                    <a:pt x="31" y="97"/>
                    <a:pt x="22" y="105"/>
                    <a:pt x="9" y="10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1606">
              <a:extLst>
                <a:ext uri="{FF2B5EF4-FFF2-40B4-BE49-F238E27FC236}">
                  <a16:creationId xmlns:a16="http://schemas.microsoft.com/office/drawing/2014/main" id="{8B3FAEB3-B758-4225-937A-B3F201E3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728"/>
              <a:ext cx="59" cy="82"/>
            </a:xfrm>
            <a:custGeom>
              <a:avLst/>
              <a:gdLst>
                <a:gd name="T0" fmla="*/ 0 w 38"/>
                <a:gd name="T1" fmla="*/ 37 h 49"/>
                <a:gd name="T2" fmla="*/ 26 w 38"/>
                <a:gd name="T3" fmla="*/ 229 h 49"/>
                <a:gd name="T4" fmla="*/ 30 w 38"/>
                <a:gd name="T5" fmla="*/ 3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9">
                  <a:moveTo>
                    <a:pt x="0" y="8"/>
                  </a:moveTo>
                  <a:cubicBezTo>
                    <a:pt x="26" y="6"/>
                    <a:pt x="12" y="38"/>
                    <a:pt x="7" y="49"/>
                  </a:cubicBezTo>
                  <a:cubicBezTo>
                    <a:pt x="18" y="42"/>
                    <a:pt x="38" y="0"/>
                    <a:pt x="8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1607">
              <a:extLst>
                <a:ext uri="{FF2B5EF4-FFF2-40B4-BE49-F238E27FC236}">
                  <a16:creationId xmlns:a16="http://schemas.microsoft.com/office/drawing/2014/main" id="{8E3574E0-7304-4F01-8163-C5B15BD5B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023"/>
              <a:ext cx="317" cy="265"/>
            </a:xfrm>
            <a:custGeom>
              <a:avLst/>
              <a:gdLst>
                <a:gd name="T0" fmla="*/ 766 w 204"/>
                <a:gd name="T1" fmla="*/ 0 h 160"/>
                <a:gd name="T2" fmla="*/ 657 w 204"/>
                <a:gd name="T3" fmla="*/ 99 h 160"/>
                <a:gd name="T4" fmla="*/ 536 w 204"/>
                <a:gd name="T5" fmla="*/ 227 h 160"/>
                <a:gd name="T6" fmla="*/ 384 w 204"/>
                <a:gd name="T7" fmla="*/ 401 h 160"/>
                <a:gd name="T8" fmla="*/ 297 w 204"/>
                <a:gd name="T9" fmla="*/ 477 h 160"/>
                <a:gd name="T10" fmla="*/ 210 w 204"/>
                <a:gd name="T11" fmla="*/ 563 h 160"/>
                <a:gd name="T12" fmla="*/ 121 w 204"/>
                <a:gd name="T13" fmla="*/ 651 h 160"/>
                <a:gd name="T14" fmla="*/ 0 w 204"/>
                <a:gd name="T15" fmla="*/ 727 h 160"/>
                <a:gd name="T16" fmla="*/ 89 w 204"/>
                <a:gd name="T17" fmla="*/ 643 h 160"/>
                <a:gd name="T18" fmla="*/ 230 w 204"/>
                <a:gd name="T19" fmla="*/ 499 h 160"/>
                <a:gd name="T20" fmla="*/ 427 w 204"/>
                <a:gd name="T21" fmla="*/ 292 h 160"/>
                <a:gd name="T22" fmla="*/ 597 w 204"/>
                <a:gd name="T23" fmla="*/ 118 h 160"/>
                <a:gd name="T24" fmla="*/ 679 w 204"/>
                <a:gd name="T25" fmla="*/ 46 h 160"/>
                <a:gd name="T26" fmla="*/ 740 w 204"/>
                <a:gd name="T27" fmla="*/ 8 h 1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4" h="160">
                  <a:moveTo>
                    <a:pt x="204" y="0"/>
                  </a:moveTo>
                  <a:cubicBezTo>
                    <a:pt x="195" y="7"/>
                    <a:pt x="184" y="14"/>
                    <a:pt x="175" y="22"/>
                  </a:cubicBezTo>
                  <a:cubicBezTo>
                    <a:pt x="165" y="32"/>
                    <a:pt x="154" y="41"/>
                    <a:pt x="143" y="50"/>
                  </a:cubicBezTo>
                  <a:cubicBezTo>
                    <a:pt x="129" y="63"/>
                    <a:pt x="116" y="75"/>
                    <a:pt x="102" y="88"/>
                  </a:cubicBezTo>
                  <a:cubicBezTo>
                    <a:pt x="95" y="94"/>
                    <a:pt x="86" y="99"/>
                    <a:pt x="79" y="105"/>
                  </a:cubicBezTo>
                  <a:cubicBezTo>
                    <a:pt x="72" y="112"/>
                    <a:pt x="64" y="118"/>
                    <a:pt x="56" y="124"/>
                  </a:cubicBezTo>
                  <a:cubicBezTo>
                    <a:pt x="48" y="131"/>
                    <a:pt x="41" y="137"/>
                    <a:pt x="32" y="143"/>
                  </a:cubicBezTo>
                  <a:cubicBezTo>
                    <a:pt x="22" y="149"/>
                    <a:pt x="8" y="152"/>
                    <a:pt x="0" y="160"/>
                  </a:cubicBezTo>
                  <a:cubicBezTo>
                    <a:pt x="5" y="154"/>
                    <a:pt x="17" y="147"/>
                    <a:pt x="24" y="141"/>
                  </a:cubicBezTo>
                  <a:cubicBezTo>
                    <a:pt x="36" y="131"/>
                    <a:pt x="48" y="120"/>
                    <a:pt x="61" y="110"/>
                  </a:cubicBezTo>
                  <a:cubicBezTo>
                    <a:pt x="79" y="95"/>
                    <a:pt x="98" y="81"/>
                    <a:pt x="114" y="64"/>
                  </a:cubicBezTo>
                  <a:cubicBezTo>
                    <a:pt x="128" y="49"/>
                    <a:pt x="143" y="38"/>
                    <a:pt x="159" y="26"/>
                  </a:cubicBezTo>
                  <a:cubicBezTo>
                    <a:pt x="166" y="20"/>
                    <a:pt x="174" y="16"/>
                    <a:pt x="181" y="10"/>
                  </a:cubicBezTo>
                  <a:cubicBezTo>
                    <a:pt x="187" y="6"/>
                    <a:pt x="191" y="4"/>
                    <a:pt x="197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1608">
              <a:extLst>
                <a:ext uri="{FF2B5EF4-FFF2-40B4-BE49-F238E27FC236}">
                  <a16:creationId xmlns:a16="http://schemas.microsoft.com/office/drawing/2014/main" id="{36749AF6-B4EC-4598-9CD1-35C31648E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010"/>
              <a:ext cx="124" cy="275"/>
            </a:xfrm>
            <a:custGeom>
              <a:avLst/>
              <a:gdLst>
                <a:gd name="T0" fmla="*/ 250 w 80"/>
                <a:gd name="T1" fmla="*/ 0 h 166"/>
                <a:gd name="T2" fmla="*/ 144 w 80"/>
                <a:gd name="T3" fmla="*/ 388 h 166"/>
                <a:gd name="T4" fmla="*/ 40 w 80"/>
                <a:gd name="T5" fmla="*/ 560 h 166"/>
                <a:gd name="T6" fmla="*/ 0 w 80"/>
                <a:gd name="T7" fmla="*/ 755 h 166"/>
                <a:gd name="T8" fmla="*/ 79 w 80"/>
                <a:gd name="T9" fmla="*/ 527 h 166"/>
                <a:gd name="T10" fmla="*/ 236 w 80"/>
                <a:gd name="T11" fmla="*/ 323 h 166"/>
                <a:gd name="T12" fmla="*/ 291 w 80"/>
                <a:gd name="T13" fmla="*/ 154 h 166"/>
                <a:gd name="T14" fmla="*/ 262 w 80"/>
                <a:gd name="T15" fmla="*/ 13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66">
                  <a:moveTo>
                    <a:pt x="67" y="0"/>
                  </a:moveTo>
                  <a:cubicBezTo>
                    <a:pt x="80" y="32"/>
                    <a:pt x="59" y="61"/>
                    <a:pt x="39" y="85"/>
                  </a:cubicBezTo>
                  <a:cubicBezTo>
                    <a:pt x="29" y="97"/>
                    <a:pt x="19" y="109"/>
                    <a:pt x="11" y="123"/>
                  </a:cubicBezTo>
                  <a:cubicBezTo>
                    <a:pt x="3" y="137"/>
                    <a:pt x="1" y="149"/>
                    <a:pt x="0" y="166"/>
                  </a:cubicBezTo>
                  <a:cubicBezTo>
                    <a:pt x="7" y="149"/>
                    <a:pt x="10" y="132"/>
                    <a:pt x="21" y="116"/>
                  </a:cubicBezTo>
                  <a:cubicBezTo>
                    <a:pt x="33" y="99"/>
                    <a:pt x="50" y="87"/>
                    <a:pt x="63" y="71"/>
                  </a:cubicBezTo>
                  <a:cubicBezTo>
                    <a:pt x="71" y="61"/>
                    <a:pt x="77" y="47"/>
                    <a:pt x="78" y="34"/>
                  </a:cubicBezTo>
                  <a:cubicBezTo>
                    <a:pt x="79" y="26"/>
                    <a:pt x="78" y="7"/>
                    <a:pt x="70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1609">
              <a:extLst>
                <a:ext uri="{FF2B5EF4-FFF2-40B4-BE49-F238E27FC236}">
                  <a16:creationId xmlns:a16="http://schemas.microsoft.com/office/drawing/2014/main" id="{EBFDD9CE-52D2-4C01-8502-775A5162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520"/>
              <a:ext cx="87" cy="243"/>
            </a:xfrm>
            <a:custGeom>
              <a:avLst/>
              <a:gdLst>
                <a:gd name="T0" fmla="*/ 204 w 56"/>
                <a:gd name="T1" fmla="*/ 0 h 147"/>
                <a:gd name="T2" fmla="*/ 204 w 56"/>
                <a:gd name="T3" fmla="*/ 145 h 147"/>
                <a:gd name="T4" fmla="*/ 197 w 56"/>
                <a:gd name="T5" fmla="*/ 293 h 147"/>
                <a:gd name="T6" fmla="*/ 0 w 56"/>
                <a:gd name="T7" fmla="*/ 665 h 147"/>
                <a:gd name="T8" fmla="*/ 138 w 56"/>
                <a:gd name="T9" fmla="*/ 293 h 147"/>
                <a:gd name="T10" fmla="*/ 143 w 56"/>
                <a:gd name="T11" fmla="*/ 137 h 147"/>
                <a:gd name="T12" fmla="*/ 182 w 56"/>
                <a:gd name="T13" fmla="*/ 8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47">
                  <a:moveTo>
                    <a:pt x="54" y="0"/>
                  </a:moveTo>
                  <a:cubicBezTo>
                    <a:pt x="48" y="8"/>
                    <a:pt x="53" y="22"/>
                    <a:pt x="54" y="32"/>
                  </a:cubicBezTo>
                  <a:cubicBezTo>
                    <a:pt x="56" y="43"/>
                    <a:pt x="56" y="53"/>
                    <a:pt x="53" y="65"/>
                  </a:cubicBezTo>
                  <a:cubicBezTo>
                    <a:pt x="45" y="97"/>
                    <a:pt x="31" y="131"/>
                    <a:pt x="0" y="147"/>
                  </a:cubicBezTo>
                  <a:cubicBezTo>
                    <a:pt x="16" y="120"/>
                    <a:pt x="32" y="98"/>
                    <a:pt x="37" y="65"/>
                  </a:cubicBezTo>
                  <a:cubicBezTo>
                    <a:pt x="38" y="53"/>
                    <a:pt x="37" y="42"/>
                    <a:pt x="38" y="30"/>
                  </a:cubicBezTo>
                  <a:cubicBezTo>
                    <a:pt x="39" y="20"/>
                    <a:pt x="45" y="12"/>
                    <a:pt x="48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1610">
              <a:extLst>
                <a:ext uri="{FF2B5EF4-FFF2-40B4-BE49-F238E27FC236}">
                  <a16:creationId xmlns:a16="http://schemas.microsoft.com/office/drawing/2014/main" id="{0E572FD1-3580-4727-B2C4-0F34BDD0A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1084"/>
              <a:ext cx="72" cy="149"/>
            </a:xfrm>
            <a:custGeom>
              <a:avLst/>
              <a:gdLst>
                <a:gd name="T0" fmla="*/ 177 w 46"/>
                <a:gd name="T1" fmla="*/ 0 h 90"/>
                <a:gd name="T2" fmla="*/ 0 w 46"/>
                <a:gd name="T3" fmla="*/ 409 h 90"/>
                <a:gd name="T4" fmla="*/ 169 w 46"/>
                <a:gd name="T5" fmla="*/ 2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0">
                  <a:moveTo>
                    <a:pt x="46" y="0"/>
                  </a:moveTo>
                  <a:cubicBezTo>
                    <a:pt x="22" y="25"/>
                    <a:pt x="9" y="57"/>
                    <a:pt x="0" y="90"/>
                  </a:cubicBezTo>
                  <a:cubicBezTo>
                    <a:pt x="13" y="61"/>
                    <a:pt x="33" y="35"/>
                    <a:pt x="44" y="4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1611">
              <a:extLst>
                <a:ext uri="{FF2B5EF4-FFF2-40B4-BE49-F238E27FC236}">
                  <a16:creationId xmlns:a16="http://schemas.microsoft.com/office/drawing/2014/main" id="{9C5A6961-60E7-4448-8419-116317E6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950"/>
              <a:ext cx="146" cy="283"/>
            </a:xfrm>
            <a:custGeom>
              <a:avLst/>
              <a:gdLst>
                <a:gd name="T0" fmla="*/ 353 w 94"/>
                <a:gd name="T1" fmla="*/ 0 h 171"/>
                <a:gd name="T2" fmla="*/ 180 w 94"/>
                <a:gd name="T3" fmla="*/ 276 h 171"/>
                <a:gd name="T4" fmla="*/ 0 w 94"/>
                <a:gd name="T5" fmla="*/ 775 h 171"/>
                <a:gd name="T6" fmla="*/ 205 w 94"/>
                <a:gd name="T7" fmla="*/ 313 h 171"/>
                <a:gd name="T8" fmla="*/ 340 w 94"/>
                <a:gd name="T9" fmla="*/ 41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71">
                  <a:moveTo>
                    <a:pt x="94" y="0"/>
                  </a:moveTo>
                  <a:cubicBezTo>
                    <a:pt x="85" y="23"/>
                    <a:pt x="60" y="39"/>
                    <a:pt x="48" y="61"/>
                  </a:cubicBezTo>
                  <a:cubicBezTo>
                    <a:pt x="29" y="94"/>
                    <a:pt x="9" y="135"/>
                    <a:pt x="0" y="171"/>
                  </a:cubicBezTo>
                  <a:cubicBezTo>
                    <a:pt x="10" y="136"/>
                    <a:pt x="38" y="102"/>
                    <a:pt x="55" y="69"/>
                  </a:cubicBezTo>
                  <a:cubicBezTo>
                    <a:pt x="66" y="47"/>
                    <a:pt x="78" y="29"/>
                    <a:pt x="91" y="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1612">
              <a:extLst>
                <a:ext uri="{FF2B5EF4-FFF2-40B4-BE49-F238E27FC236}">
                  <a16:creationId xmlns:a16="http://schemas.microsoft.com/office/drawing/2014/main" id="{C17B9FEB-2846-4D74-A18F-790412E13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132"/>
              <a:ext cx="105" cy="148"/>
            </a:xfrm>
            <a:custGeom>
              <a:avLst/>
              <a:gdLst>
                <a:gd name="T0" fmla="*/ 250 w 68"/>
                <a:gd name="T1" fmla="*/ 20 h 89"/>
                <a:gd name="T2" fmla="*/ 117 w 68"/>
                <a:gd name="T3" fmla="*/ 238 h 89"/>
                <a:gd name="T4" fmla="*/ 0 w 68"/>
                <a:gd name="T5" fmla="*/ 188 h 89"/>
                <a:gd name="T6" fmla="*/ 66 w 68"/>
                <a:gd name="T7" fmla="*/ 409 h 89"/>
                <a:gd name="T8" fmla="*/ 150 w 68"/>
                <a:gd name="T9" fmla="*/ 216 h 89"/>
                <a:gd name="T10" fmla="*/ 246 w 68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89">
                  <a:moveTo>
                    <a:pt x="68" y="4"/>
                  </a:moveTo>
                  <a:cubicBezTo>
                    <a:pt x="53" y="18"/>
                    <a:pt x="50" y="41"/>
                    <a:pt x="32" y="52"/>
                  </a:cubicBezTo>
                  <a:cubicBezTo>
                    <a:pt x="18" y="61"/>
                    <a:pt x="3" y="61"/>
                    <a:pt x="0" y="41"/>
                  </a:cubicBezTo>
                  <a:cubicBezTo>
                    <a:pt x="3" y="58"/>
                    <a:pt x="14" y="73"/>
                    <a:pt x="18" y="89"/>
                  </a:cubicBezTo>
                  <a:cubicBezTo>
                    <a:pt x="28" y="79"/>
                    <a:pt x="35" y="60"/>
                    <a:pt x="41" y="47"/>
                  </a:cubicBezTo>
                  <a:cubicBezTo>
                    <a:pt x="49" y="32"/>
                    <a:pt x="59" y="16"/>
                    <a:pt x="67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1613">
              <a:extLst>
                <a:ext uri="{FF2B5EF4-FFF2-40B4-BE49-F238E27FC236}">
                  <a16:creationId xmlns:a16="http://schemas.microsoft.com/office/drawing/2014/main" id="{8A3D87C5-8F27-461E-92DD-3BC0B48FE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1505"/>
              <a:ext cx="250" cy="121"/>
            </a:xfrm>
            <a:custGeom>
              <a:avLst/>
              <a:gdLst>
                <a:gd name="T0" fmla="*/ 602 w 161"/>
                <a:gd name="T1" fmla="*/ 13 h 73"/>
                <a:gd name="T2" fmla="*/ 337 w 161"/>
                <a:gd name="T3" fmla="*/ 60 h 73"/>
                <a:gd name="T4" fmla="*/ 0 w 161"/>
                <a:gd name="T5" fmla="*/ 333 h 73"/>
                <a:gd name="T6" fmla="*/ 357 w 161"/>
                <a:gd name="T7" fmla="*/ 91 h 73"/>
                <a:gd name="T8" fmla="*/ 598 w 161"/>
                <a:gd name="T9" fmla="*/ 2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73">
                  <a:moveTo>
                    <a:pt x="161" y="3"/>
                  </a:moveTo>
                  <a:cubicBezTo>
                    <a:pt x="139" y="3"/>
                    <a:pt x="110" y="2"/>
                    <a:pt x="90" y="13"/>
                  </a:cubicBezTo>
                  <a:cubicBezTo>
                    <a:pt x="59" y="30"/>
                    <a:pt x="31" y="54"/>
                    <a:pt x="0" y="73"/>
                  </a:cubicBezTo>
                  <a:cubicBezTo>
                    <a:pt x="34" y="61"/>
                    <a:pt x="64" y="37"/>
                    <a:pt x="95" y="20"/>
                  </a:cubicBezTo>
                  <a:cubicBezTo>
                    <a:pt x="114" y="9"/>
                    <a:pt x="138" y="0"/>
                    <a:pt x="160" y="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1614">
              <a:extLst>
                <a:ext uri="{FF2B5EF4-FFF2-40B4-BE49-F238E27FC236}">
                  <a16:creationId xmlns:a16="http://schemas.microsoft.com/office/drawing/2014/main" id="{C72A98CF-D78A-4F34-B7B9-B2CE6AFE0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768"/>
              <a:ext cx="292" cy="35"/>
            </a:xfrm>
            <a:custGeom>
              <a:avLst/>
              <a:gdLst>
                <a:gd name="T0" fmla="*/ 0 w 188"/>
                <a:gd name="T1" fmla="*/ 97 h 21"/>
                <a:gd name="T2" fmla="*/ 149 w 188"/>
                <a:gd name="T3" fmla="*/ 50 h 21"/>
                <a:gd name="T4" fmla="*/ 323 w 188"/>
                <a:gd name="T5" fmla="*/ 28 h 21"/>
                <a:gd name="T6" fmla="*/ 548 w 188"/>
                <a:gd name="T7" fmla="*/ 13 h 21"/>
                <a:gd name="T8" fmla="*/ 705 w 188"/>
                <a:gd name="T9" fmla="*/ 28 h 21"/>
                <a:gd name="T10" fmla="*/ 483 w 188"/>
                <a:gd name="T11" fmla="*/ 28 h 21"/>
                <a:gd name="T12" fmla="*/ 121 w 188"/>
                <a:gd name="T13" fmla="*/ 5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21">
                  <a:moveTo>
                    <a:pt x="0" y="21"/>
                  </a:moveTo>
                  <a:cubicBezTo>
                    <a:pt x="13" y="21"/>
                    <a:pt x="27" y="13"/>
                    <a:pt x="40" y="11"/>
                  </a:cubicBezTo>
                  <a:cubicBezTo>
                    <a:pt x="55" y="7"/>
                    <a:pt x="70" y="7"/>
                    <a:pt x="86" y="6"/>
                  </a:cubicBezTo>
                  <a:cubicBezTo>
                    <a:pt x="106" y="5"/>
                    <a:pt x="126" y="3"/>
                    <a:pt x="146" y="3"/>
                  </a:cubicBezTo>
                  <a:cubicBezTo>
                    <a:pt x="158" y="3"/>
                    <a:pt x="176" y="0"/>
                    <a:pt x="188" y="6"/>
                  </a:cubicBezTo>
                  <a:cubicBezTo>
                    <a:pt x="168" y="6"/>
                    <a:pt x="148" y="6"/>
                    <a:pt x="129" y="6"/>
                  </a:cubicBezTo>
                  <a:cubicBezTo>
                    <a:pt x="96" y="6"/>
                    <a:pt x="64" y="11"/>
                    <a:pt x="32" y="1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1615">
              <a:extLst>
                <a:ext uri="{FF2B5EF4-FFF2-40B4-BE49-F238E27FC236}">
                  <a16:creationId xmlns:a16="http://schemas.microsoft.com/office/drawing/2014/main" id="{48461930-6787-4C3D-BF9F-C502D2F62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470"/>
              <a:ext cx="264" cy="469"/>
            </a:xfrm>
            <a:custGeom>
              <a:avLst/>
              <a:gdLst>
                <a:gd name="T0" fmla="*/ 610 w 170"/>
                <a:gd name="T1" fmla="*/ 0 h 283"/>
                <a:gd name="T2" fmla="*/ 256 w 170"/>
                <a:gd name="T3" fmla="*/ 340 h 283"/>
                <a:gd name="T4" fmla="*/ 87 w 170"/>
                <a:gd name="T5" fmla="*/ 615 h 283"/>
                <a:gd name="T6" fmla="*/ 53 w 170"/>
                <a:gd name="T7" fmla="*/ 878 h 283"/>
                <a:gd name="T8" fmla="*/ 53 w 170"/>
                <a:gd name="T9" fmla="*/ 1178 h 283"/>
                <a:gd name="T10" fmla="*/ 278 w 170"/>
                <a:gd name="T11" fmla="*/ 1178 h 283"/>
                <a:gd name="T12" fmla="*/ 446 w 170"/>
                <a:gd name="T13" fmla="*/ 978 h 283"/>
                <a:gd name="T14" fmla="*/ 326 w 170"/>
                <a:gd name="T15" fmla="*/ 936 h 283"/>
                <a:gd name="T16" fmla="*/ 230 w 170"/>
                <a:gd name="T17" fmla="*/ 819 h 283"/>
                <a:gd name="T18" fmla="*/ 379 w 170"/>
                <a:gd name="T19" fmla="*/ 318 h 283"/>
                <a:gd name="T20" fmla="*/ 550 w 170"/>
                <a:gd name="T21" fmla="*/ 109 h 283"/>
                <a:gd name="T22" fmla="*/ 598 w 170"/>
                <a:gd name="T23" fmla="*/ 0 h 2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0" h="283">
                  <a:moveTo>
                    <a:pt x="163" y="0"/>
                  </a:moveTo>
                  <a:cubicBezTo>
                    <a:pt x="125" y="10"/>
                    <a:pt x="96" y="49"/>
                    <a:pt x="68" y="75"/>
                  </a:cubicBezTo>
                  <a:cubicBezTo>
                    <a:pt x="50" y="92"/>
                    <a:pt x="33" y="112"/>
                    <a:pt x="23" y="135"/>
                  </a:cubicBezTo>
                  <a:cubicBezTo>
                    <a:pt x="15" y="154"/>
                    <a:pt x="19" y="174"/>
                    <a:pt x="14" y="193"/>
                  </a:cubicBezTo>
                  <a:cubicBezTo>
                    <a:pt x="7" y="216"/>
                    <a:pt x="0" y="236"/>
                    <a:pt x="14" y="259"/>
                  </a:cubicBezTo>
                  <a:cubicBezTo>
                    <a:pt x="28" y="283"/>
                    <a:pt x="53" y="267"/>
                    <a:pt x="74" y="259"/>
                  </a:cubicBezTo>
                  <a:cubicBezTo>
                    <a:pt x="85" y="255"/>
                    <a:pt x="138" y="231"/>
                    <a:pt x="119" y="215"/>
                  </a:cubicBezTo>
                  <a:cubicBezTo>
                    <a:pt x="112" y="209"/>
                    <a:pt x="95" y="210"/>
                    <a:pt x="87" y="206"/>
                  </a:cubicBezTo>
                  <a:cubicBezTo>
                    <a:pt x="76" y="201"/>
                    <a:pt x="65" y="192"/>
                    <a:pt x="61" y="180"/>
                  </a:cubicBezTo>
                  <a:cubicBezTo>
                    <a:pt x="44" y="134"/>
                    <a:pt x="69" y="100"/>
                    <a:pt x="101" y="70"/>
                  </a:cubicBezTo>
                  <a:cubicBezTo>
                    <a:pt x="117" y="55"/>
                    <a:pt x="129" y="38"/>
                    <a:pt x="147" y="24"/>
                  </a:cubicBezTo>
                  <a:cubicBezTo>
                    <a:pt x="154" y="19"/>
                    <a:pt x="170" y="11"/>
                    <a:pt x="16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1616">
              <a:extLst>
                <a:ext uri="{FF2B5EF4-FFF2-40B4-BE49-F238E27FC236}">
                  <a16:creationId xmlns:a16="http://schemas.microsoft.com/office/drawing/2014/main" id="{AACAF2D6-0B73-4831-8EE5-78FCA1BF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957"/>
              <a:ext cx="66" cy="247"/>
            </a:xfrm>
            <a:custGeom>
              <a:avLst/>
              <a:gdLst>
                <a:gd name="T0" fmla="*/ 163 w 42"/>
                <a:gd name="T1" fmla="*/ 0 h 149"/>
                <a:gd name="T2" fmla="*/ 39 w 42"/>
                <a:gd name="T3" fmla="*/ 91 h 149"/>
                <a:gd name="T4" fmla="*/ 69 w 42"/>
                <a:gd name="T5" fmla="*/ 237 h 149"/>
                <a:gd name="T6" fmla="*/ 60 w 42"/>
                <a:gd name="T7" fmla="*/ 381 h 149"/>
                <a:gd name="T8" fmla="*/ 55 w 42"/>
                <a:gd name="T9" fmla="*/ 678 h 149"/>
                <a:gd name="T10" fmla="*/ 135 w 42"/>
                <a:gd name="T11" fmla="*/ 305 h 149"/>
                <a:gd name="T12" fmla="*/ 121 w 42"/>
                <a:gd name="T13" fmla="*/ 167 h 149"/>
                <a:gd name="T14" fmla="*/ 148 w 42"/>
                <a:gd name="T15" fmla="*/ 2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149">
                  <a:moveTo>
                    <a:pt x="42" y="0"/>
                  </a:moveTo>
                  <a:cubicBezTo>
                    <a:pt x="33" y="10"/>
                    <a:pt x="23" y="15"/>
                    <a:pt x="10" y="20"/>
                  </a:cubicBezTo>
                  <a:cubicBezTo>
                    <a:pt x="7" y="31"/>
                    <a:pt x="17" y="41"/>
                    <a:pt x="18" y="52"/>
                  </a:cubicBezTo>
                  <a:cubicBezTo>
                    <a:pt x="19" y="63"/>
                    <a:pt x="18" y="74"/>
                    <a:pt x="15" y="84"/>
                  </a:cubicBezTo>
                  <a:cubicBezTo>
                    <a:pt x="9" y="107"/>
                    <a:pt x="0" y="126"/>
                    <a:pt x="14" y="149"/>
                  </a:cubicBezTo>
                  <a:cubicBezTo>
                    <a:pt x="17" y="121"/>
                    <a:pt x="35" y="94"/>
                    <a:pt x="35" y="67"/>
                  </a:cubicBezTo>
                  <a:cubicBezTo>
                    <a:pt x="35" y="57"/>
                    <a:pt x="31" y="47"/>
                    <a:pt x="31" y="37"/>
                  </a:cubicBezTo>
                  <a:cubicBezTo>
                    <a:pt x="31" y="26"/>
                    <a:pt x="36" y="16"/>
                    <a:pt x="38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1617">
              <a:extLst>
                <a:ext uri="{FF2B5EF4-FFF2-40B4-BE49-F238E27FC236}">
                  <a16:creationId xmlns:a16="http://schemas.microsoft.com/office/drawing/2014/main" id="{B735B1B8-9AC3-417E-84AB-30104E648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884"/>
              <a:ext cx="70" cy="111"/>
            </a:xfrm>
            <a:custGeom>
              <a:avLst/>
              <a:gdLst>
                <a:gd name="T0" fmla="*/ 149 w 45"/>
                <a:gd name="T1" fmla="*/ 22 h 67"/>
                <a:gd name="T2" fmla="*/ 149 w 45"/>
                <a:gd name="T3" fmla="*/ 0 h 67"/>
                <a:gd name="T4" fmla="*/ 0 w 45"/>
                <a:gd name="T5" fmla="*/ 305 h 67"/>
                <a:gd name="T6" fmla="*/ 148 w 45"/>
                <a:gd name="T7" fmla="*/ 181 h 67"/>
                <a:gd name="T8" fmla="*/ 156 w 45"/>
                <a:gd name="T9" fmla="*/ 2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7">
                  <a:moveTo>
                    <a:pt x="40" y="5"/>
                  </a:moveTo>
                  <a:cubicBezTo>
                    <a:pt x="40" y="3"/>
                    <a:pt x="40" y="2"/>
                    <a:pt x="40" y="0"/>
                  </a:cubicBezTo>
                  <a:cubicBezTo>
                    <a:pt x="40" y="24"/>
                    <a:pt x="30" y="63"/>
                    <a:pt x="0" y="67"/>
                  </a:cubicBezTo>
                  <a:cubicBezTo>
                    <a:pt x="13" y="59"/>
                    <a:pt x="31" y="52"/>
                    <a:pt x="39" y="40"/>
                  </a:cubicBezTo>
                  <a:cubicBezTo>
                    <a:pt x="45" y="30"/>
                    <a:pt x="41" y="19"/>
                    <a:pt x="41" y="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1618">
              <a:extLst>
                <a:ext uri="{FF2B5EF4-FFF2-40B4-BE49-F238E27FC236}">
                  <a16:creationId xmlns:a16="http://schemas.microsoft.com/office/drawing/2014/main" id="{44E370C1-79D0-4376-BBFE-703BD967F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444"/>
              <a:ext cx="56" cy="155"/>
            </a:xfrm>
            <a:custGeom>
              <a:avLst/>
              <a:gdLst>
                <a:gd name="T0" fmla="*/ 135 w 36"/>
                <a:gd name="T1" fmla="*/ 0 h 94"/>
                <a:gd name="T2" fmla="*/ 101 w 36"/>
                <a:gd name="T3" fmla="*/ 264 h 94"/>
                <a:gd name="T4" fmla="*/ 5 w 36"/>
                <a:gd name="T5" fmla="*/ 422 h 94"/>
                <a:gd name="T6" fmla="*/ 53 w 36"/>
                <a:gd name="T7" fmla="*/ 180 h 94"/>
                <a:gd name="T8" fmla="*/ 114 w 36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94">
                  <a:moveTo>
                    <a:pt x="36" y="0"/>
                  </a:moveTo>
                  <a:cubicBezTo>
                    <a:pt x="24" y="9"/>
                    <a:pt x="29" y="44"/>
                    <a:pt x="27" y="59"/>
                  </a:cubicBezTo>
                  <a:cubicBezTo>
                    <a:pt x="25" y="74"/>
                    <a:pt x="13" y="87"/>
                    <a:pt x="1" y="94"/>
                  </a:cubicBezTo>
                  <a:cubicBezTo>
                    <a:pt x="0" y="77"/>
                    <a:pt x="11" y="57"/>
                    <a:pt x="14" y="40"/>
                  </a:cubicBezTo>
                  <a:cubicBezTo>
                    <a:pt x="17" y="27"/>
                    <a:pt x="22" y="11"/>
                    <a:pt x="3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1619">
              <a:extLst>
                <a:ext uri="{FF2B5EF4-FFF2-40B4-BE49-F238E27FC236}">
                  <a16:creationId xmlns:a16="http://schemas.microsoft.com/office/drawing/2014/main" id="{2997C1D9-15FD-40A3-ABA2-D3EC6FD59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427"/>
              <a:ext cx="67" cy="156"/>
            </a:xfrm>
            <a:custGeom>
              <a:avLst/>
              <a:gdLst>
                <a:gd name="T0" fmla="*/ 0 w 43"/>
                <a:gd name="T1" fmla="*/ 0 h 94"/>
                <a:gd name="T2" fmla="*/ 117 w 43"/>
                <a:gd name="T3" fmla="*/ 430 h 94"/>
                <a:gd name="T4" fmla="*/ 26 w 43"/>
                <a:gd name="T5" fmla="*/ 22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4">
                  <a:moveTo>
                    <a:pt x="0" y="0"/>
                  </a:moveTo>
                  <a:cubicBezTo>
                    <a:pt x="42" y="5"/>
                    <a:pt x="43" y="64"/>
                    <a:pt x="31" y="94"/>
                  </a:cubicBezTo>
                  <a:cubicBezTo>
                    <a:pt x="34" y="65"/>
                    <a:pt x="25" y="28"/>
                    <a:pt x="7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1620">
              <a:extLst>
                <a:ext uri="{FF2B5EF4-FFF2-40B4-BE49-F238E27FC236}">
                  <a16:creationId xmlns:a16="http://schemas.microsoft.com/office/drawing/2014/main" id="{F8B3E011-9C1C-4147-B1EB-D71915AED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381"/>
              <a:ext cx="156" cy="44"/>
            </a:xfrm>
            <a:custGeom>
              <a:avLst/>
              <a:gdLst>
                <a:gd name="T0" fmla="*/ 0 w 101"/>
                <a:gd name="T1" fmla="*/ 21 h 27"/>
                <a:gd name="T2" fmla="*/ 196 w 101"/>
                <a:gd name="T3" fmla="*/ 5 h 27"/>
                <a:gd name="T4" fmla="*/ 372 w 101"/>
                <a:gd name="T5" fmla="*/ 5 h 27"/>
                <a:gd name="T6" fmla="*/ 22 w 101"/>
                <a:gd name="T7" fmla="*/ 6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27">
                  <a:moveTo>
                    <a:pt x="0" y="5"/>
                  </a:moveTo>
                  <a:cubicBezTo>
                    <a:pt x="15" y="13"/>
                    <a:pt x="36" y="2"/>
                    <a:pt x="53" y="1"/>
                  </a:cubicBezTo>
                  <a:cubicBezTo>
                    <a:pt x="69" y="0"/>
                    <a:pt x="85" y="1"/>
                    <a:pt x="101" y="1"/>
                  </a:cubicBezTo>
                  <a:cubicBezTo>
                    <a:pt x="67" y="1"/>
                    <a:pt x="39" y="27"/>
                    <a:pt x="6" y="1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1621">
              <a:extLst>
                <a:ext uri="{FF2B5EF4-FFF2-40B4-BE49-F238E27FC236}">
                  <a16:creationId xmlns:a16="http://schemas.microsoft.com/office/drawing/2014/main" id="{5E2BFE03-E67F-49EC-9004-66CC1142E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613"/>
              <a:ext cx="120" cy="66"/>
            </a:xfrm>
            <a:custGeom>
              <a:avLst/>
              <a:gdLst>
                <a:gd name="T0" fmla="*/ 0 w 77"/>
                <a:gd name="T1" fmla="*/ 0 h 40"/>
                <a:gd name="T2" fmla="*/ 0 w 77"/>
                <a:gd name="T3" fmla="*/ 130 h 40"/>
                <a:gd name="T4" fmla="*/ 291 w 77"/>
                <a:gd name="T5" fmla="*/ 180 h 40"/>
                <a:gd name="T6" fmla="*/ 34 w 77"/>
                <a:gd name="T7" fmla="*/ 4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40">
                  <a:moveTo>
                    <a:pt x="0" y="0"/>
                  </a:moveTo>
                  <a:cubicBezTo>
                    <a:pt x="8" y="7"/>
                    <a:pt x="3" y="20"/>
                    <a:pt x="0" y="29"/>
                  </a:cubicBezTo>
                  <a:cubicBezTo>
                    <a:pt x="26" y="30"/>
                    <a:pt x="52" y="33"/>
                    <a:pt x="77" y="40"/>
                  </a:cubicBezTo>
                  <a:cubicBezTo>
                    <a:pt x="62" y="21"/>
                    <a:pt x="28" y="23"/>
                    <a:pt x="9" y="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1622">
              <a:extLst>
                <a:ext uri="{FF2B5EF4-FFF2-40B4-BE49-F238E27FC236}">
                  <a16:creationId xmlns:a16="http://schemas.microsoft.com/office/drawing/2014/main" id="{7B57EDF8-2299-47F5-87B8-C2B5367B7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563"/>
              <a:ext cx="71" cy="157"/>
            </a:xfrm>
            <a:custGeom>
              <a:avLst/>
              <a:gdLst>
                <a:gd name="T0" fmla="*/ 162 w 46"/>
                <a:gd name="T1" fmla="*/ 0 h 95"/>
                <a:gd name="T2" fmla="*/ 48 w 46"/>
                <a:gd name="T3" fmla="*/ 109 h 95"/>
                <a:gd name="T4" fmla="*/ 22 w 46"/>
                <a:gd name="T5" fmla="*/ 331 h 95"/>
                <a:gd name="T6" fmla="*/ 162 w 46"/>
                <a:gd name="T7" fmla="*/ 302 h 95"/>
                <a:gd name="T8" fmla="*/ 154 w 46"/>
                <a:gd name="T9" fmla="*/ 28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5">
                  <a:moveTo>
                    <a:pt x="44" y="0"/>
                  </a:moveTo>
                  <a:cubicBezTo>
                    <a:pt x="44" y="0"/>
                    <a:pt x="19" y="11"/>
                    <a:pt x="13" y="24"/>
                  </a:cubicBezTo>
                  <a:cubicBezTo>
                    <a:pt x="5" y="38"/>
                    <a:pt x="0" y="57"/>
                    <a:pt x="6" y="73"/>
                  </a:cubicBezTo>
                  <a:cubicBezTo>
                    <a:pt x="15" y="95"/>
                    <a:pt x="43" y="91"/>
                    <a:pt x="44" y="67"/>
                  </a:cubicBezTo>
                  <a:cubicBezTo>
                    <a:pt x="46" y="43"/>
                    <a:pt x="16" y="30"/>
                    <a:pt x="42" y="6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1623">
              <a:extLst>
                <a:ext uri="{FF2B5EF4-FFF2-40B4-BE49-F238E27FC236}">
                  <a16:creationId xmlns:a16="http://schemas.microsoft.com/office/drawing/2014/main" id="{2ACE543D-7E8E-46D6-BC7E-DB4B5CDB5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548"/>
              <a:ext cx="60" cy="65"/>
            </a:xfrm>
            <a:custGeom>
              <a:avLst/>
              <a:gdLst>
                <a:gd name="T0" fmla="*/ 34 w 39"/>
                <a:gd name="T1" fmla="*/ 0 h 39"/>
                <a:gd name="T2" fmla="*/ 109 w 39"/>
                <a:gd name="T3" fmla="*/ 120 h 39"/>
                <a:gd name="T4" fmla="*/ 22 w 39"/>
                <a:gd name="T5" fmla="*/ 2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9">
                  <a:moveTo>
                    <a:pt x="9" y="0"/>
                  </a:moveTo>
                  <a:cubicBezTo>
                    <a:pt x="19" y="0"/>
                    <a:pt x="39" y="14"/>
                    <a:pt x="30" y="26"/>
                  </a:cubicBezTo>
                  <a:cubicBezTo>
                    <a:pt x="20" y="39"/>
                    <a:pt x="0" y="16"/>
                    <a:pt x="6" y="5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Freeform 1624">
              <a:extLst>
                <a:ext uri="{FF2B5EF4-FFF2-40B4-BE49-F238E27FC236}">
                  <a16:creationId xmlns:a16="http://schemas.microsoft.com/office/drawing/2014/main" id="{F715C739-D006-4331-9C27-C1E9FDB4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485"/>
              <a:ext cx="388" cy="419"/>
            </a:xfrm>
            <a:custGeom>
              <a:avLst/>
              <a:gdLst>
                <a:gd name="T0" fmla="*/ 934 w 250"/>
                <a:gd name="T1" fmla="*/ 63 h 253"/>
                <a:gd name="T2" fmla="*/ 449 w 250"/>
                <a:gd name="T3" fmla="*/ 250 h 253"/>
                <a:gd name="T4" fmla="*/ 245 w 250"/>
                <a:gd name="T5" fmla="*/ 535 h 253"/>
                <a:gd name="T6" fmla="*/ 154 w 250"/>
                <a:gd name="T7" fmla="*/ 864 h 253"/>
                <a:gd name="T8" fmla="*/ 95 w 250"/>
                <a:gd name="T9" fmla="*/ 1058 h 253"/>
                <a:gd name="T10" fmla="*/ 45 w 250"/>
                <a:gd name="T11" fmla="*/ 1141 h 253"/>
                <a:gd name="T12" fmla="*/ 12 w 250"/>
                <a:gd name="T13" fmla="*/ 1081 h 253"/>
                <a:gd name="T14" fmla="*/ 79 w 250"/>
                <a:gd name="T15" fmla="*/ 982 h 253"/>
                <a:gd name="T16" fmla="*/ 178 w 250"/>
                <a:gd name="T17" fmla="*/ 643 h 253"/>
                <a:gd name="T18" fmla="*/ 331 w 250"/>
                <a:gd name="T19" fmla="*/ 346 h 253"/>
                <a:gd name="T20" fmla="*/ 621 w 250"/>
                <a:gd name="T21" fmla="*/ 113 h 253"/>
                <a:gd name="T22" fmla="*/ 882 w 250"/>
                <a:gd name="T23" fmla="*/ 36 h 253"/>
                <a:gd name="T24" fmla="*/ 928 w 250"/>
                <a:gd name="T25" fmla="*/ 60 h 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253">
                  <a:moveTo>
                    <a:pt x="250" y="14"/>
                  </a:moveTo>
                  <a:cubicBezTo>
                    <a:pt x="206" y="0"/>
                    <a:pt x="153" y="25"/>
                    <a:pt x="120" y="55"/>
                  </a:cubicBezTo>
                  <a:cubicBezTo>
                    <a:pt x="99" y="73"/>
                    <a:pt x="80" y="93"/>
                    <a:pt x="66" y="118"/>
                  </a:cubicBezTo>
                  <a:cubicBezTo>
                    <a:pt x="54" y="141"/>
                    <a:pt x="48" y="165"/>
                    <a:pt x="41" y="190"/>
                  </a:cubicBezTo>
                  <a:cubicBezTo>
                    <a:pt x="37" y="205"/>
                    <a:pt x="32" y="219"/>
                    <a:pt x="25" y="233"/>
                  </a:cubicBezTo>
                  <a:cubicBezTo>
                    <a:pt x="23" y="239"/>
                    <a:pt x="20" y="250"/>
                    <a:pt x="12" y="251"/>
                  </a:cubicBezTo>
                  <a:cubicBezTo>
                    <a:pt x="4" y="253"/>
                    <a:pt x="0" y="245"/>
                    <a:pt x="3" y="238"/>
                  </a:cubicBezTo>
                  <a:cubicBezTo>
                    <a:pt x="6" y="231"/>
                    <a:pt x="16" y="223"/>
                    <a:pt x="21" y="216"/>
                  </a:cubicBezTo>
                  <a:cubicBezTo>
                    <a:pt x="34" y="194"/>
                    <a:pt x="40" y="166"/>
                    <a:pt x="48" y="141"/>
                  </a:cubicBezTo>
                  <a:cubicBezTo>
                    <a:pt x="56" y="118"/>
                    <a:pt x="71" y="94"/>
                    <a:pt x="88" y="76"/>
                  </a:cubicBezTo>
                  <a:cubicBezTo>
                    <a:pt x="111" y="52"/>
                    <a:pt x="136" y="39"/>
                    <a:pt x="166" y="25"/>
                  </a:cubicBezTo>
                  <a:cubicBezTo>
                    <a:pt x="187" y="15"/>
                    <a:pt x="212" y="3"/>
                    <a:pt x="236" y="8"/>
                  </a:cubicBezTo>
                  <a:cubicBezTo>
                    <a:pt x="240" y="8"/>
                    <a:pt x="245" y="11"/>
                    <a:pt x="24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4" name="Oval 1625">
              <a:extLst>
                <a:ext uri="{FF2B5EF4-FFF2-40B4-BE49-F238E27FC236}">
                  <a16:creationId xmlns:a16="http://schemas.microsoft.com/office/drawing/2014/main" id="{A7F12B63-F627-4D38-8516-863D6D641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1503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95" name="Oval 1626">
              <a:extLst>
                <a:ext uri="{FF2B5EF4-FFF2-40B4-BE49-F238E27FC236}">
                  <a16:creationId xmlns:a16="http://schemas.microsoft.com/office/drawing/2014/main" id="{2CA64102-C3B6-4A0E-BD0D-DF65DB35B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1520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96" name="Oval 1627">
              <a:extLst>
                <a:ext uri="{FF2B5EF4-FFF2-40B4-BE49-F238E27FC236}">
                  <a16:creationId xmlns:a16="http://schemas.microsoft.com/office/drawing/2014/main" id="{563EFAD0-A1BA-4473-AD49-B3648EDAE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1902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97" name="Freeform 1628">
              <a:extLst>
                <a:ext uri="{FF2B5EF4-FFF2-40B4-BE49-F238E27FC236}">
                  <a16:creationId xmlns:a16="http://schemas.microsoft.com/office/drawing/2014/main" id="{9203650E-0BFC-4AA0-9B6E-F53BC7A81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891"/>
              <a:ext cx="40" cy="43"/>
            </a:xfrm>
            <a:custGeom>
              <a:avLst/>
              <a:gdLst>
                <a:gd name="T0" fmla="*/ 5 w 26"/>
                <a:gd name="T1" fmla="*/ 104 h 26"/>
                <a:gd name="T2" fmla="*/ 58 w 26"/>
                <a:gd name="T3" fmla="*/ 46 h 26"/>
                <a:gd name="T4" fmla="*/ 26 w 26"/>
                <a:gd name="T5" fmla="*/ 84 h 26"/>
                <a:gd name="T6" fmla="*/ 28 w 26"/>
                <a:gd name="T7" fmla="*/ 8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6">
                  <a:moveTo>
                    <a:pt x="1" y="23"/>
                  </a:moveTo>
                  <a:cubicBezTo>
                    <a:pt x="0" y="14"/>
                    <a:pt x="6" y="0"/>
                    <a:pt x="16" y="10"/>
                  </a:cubicBezTo>
                  <a:cubicBezTo>
                    <a:pt x="26" y="19"/>
                    <a:pt x="17" y="26"/>
                    <a:pt x="7" y="19"/>
                  </a:cubicBezTo>
                  <a:cubicBezTo>
                    <a:pt x="5" y="17"/>
                    <a:pt x="7" y="19"/>
                    <a:pt x="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Freeform 1629">
              <a:extLst>
                <a:ext uri="{FF2B5EF4-FFF2-40B4-BE49-F238E27FC236}">
                  <a16:creationId xmlns:a16="http://schemas.microsoft.com/office/drawing/2014/main" id="{A8F84774-6897-4BA6-A918-E6D67641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770"/>
              <a:ext cx="45" cy="41"/>
            </a:xfrm>
            <a:custGeom>
              <a:avLst/>
              <a:gdLst>
                <a:gd name="T0" fmla="*/ 0 w 29"/>
                <a:gd name="T1" fmla="*/ 110 h 25"/>
                <a:gd name="T2" fmla="*/ 53 w 29"/>
                <a:gd name="T3" fmla="*/ 43 h 25"/>
                <a:gd name="T4" fmla="*/ 12 w 29"/>
                <a:gd name="T5" fmla="*/ 9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0" y="25"/>
                  </a:moveTo>
                  <a:cubicBezTo>
                    <a:pt x="2" y="18"/>
                    <a:pt x="3" y="0"/>
                    <a:pt x="14" y="10"/>
                  </a:cubicBezTo>
                  <a:cubicBezTo>
                    <a:pt x="29" y="22"/>
                    <a:pt x="6" y="19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Freeform 1630">
              <a:extLst>
                <a:ext uri="{FF2B5EF4-FFF2-40B4-BE49-F238E27FC236}">
                  <a16:creationId xmlns:a16="http://schemas.microsoft.com/office/drawing/2014/main" id="{F18483E5-187D-4B1C-87D7-D1B932673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803"/>
              <a:ext cx="26" cy="45"/>
            </a:xfrm>
            <a:custGeom>
              <a:avLst/>
              <a:gdLst>
                <a:gd name="T0" fmla="*/ 8 w 17"/>
                <a:gd name="T1" fmla="*/ 92 h 27"/>
                <a:gd name="T2" fmla="*/ 32 w 17"/>
                <a:gd name="T3" fmla="*/ 22 h 27"/>
                <a:gd name="T4" fmla="*/ 21 w 17"/>
                <a:gd name="T5" fmla="*/ 6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2" y="20"/>
                  </a:moveTo>
                  <a:cubicBezTo>
                    <a:pt x="2" y="15"/>
                    <a:pt x="0" y="0"/>
                    <a:pt x="9" y="5"/>
                  </a:cubicBezTo>
                  <a:cubicBezTo>
                    <a:pt x="17" y="9"/>
                    <a:pt x="12" y="27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Freeform 1631">
              <a:extLst>
                <a:ext uri="{FF2B5EF4-FFF2-40B4-BE49-F238E27FC236}">
                  <a16:creationId xmlns:a16="http://schemas.microsoft.com/office/drawing/2014/main" id="{A1F43707-D286-455F-BA5C-7FC36B03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912"/>
              <a:ext cx="47" cy="37"/>
            </a:xfrm>
            <a:custGeom>
              <a:avLst/>
              <a:gdLst>
                <a:gd name="T0" fmla="*/ 5 w 30"/>
                <a:gd name="T1" fmla="*/ 42 h 22"/>
                <a:gd name="T2" fmla="*/ 31 w 30"/>
                <a:gd name="T3" fmla="*/ 104 h 22"/>
                <a:gd name="T4" fmla="*/ 27 w 30"/>
                <a:gd name="T5" fmla="*/ 62 h 22"/>
                <a:gd name="T6" fmla="*/ 0 w 30"/>
                <a:gd name="T7" fmla="*/ 5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2">
                  <a:moveTo>
                    <a:pt x="1" y="9"/>
                  </a:moveTo>
                  <a:cubicBezTo>
                    <a:pt x="13" y="0"/>
                    <a:pt x="30" y="18"/>
                    <a:pt x="8" y="22"/>
                  </a:cubicBezTo>
                  <a:cubicBezTo>
                    <a:pt x="8" y="20"/>
                    <a:pt x="7" y="16"/>
                    <a:pt x="7" y="13"/>
                  </a:cubicBezTo>
                  <a:cubicBezTo>
                    <a:pt x="5" y="12"/>
                    <a:pt x="3" y="12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Freeform 1632">
              <a:extLst>
                <a:ext uri="{FF2B5EF4-FFF2-40B4-BE49-F238E27FC236}">
                  <a16:creationId xmlns:a16="http://schemas.microsoft.com/office/drawing/2014/main" id="{F559D8B9-0559-4549-B7E4-3812DF181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917"/>
              <a:ext cx="53" cy="73"/>
            </a:xfrm>
            <a:custGeom>
              <a:avLst/>
              <a:gdLst>
                <a:gd name="T0" fmla="*/ 0 w 34"/>
                <a:gd name="T1" fmla="*/ 146 h 44"/>
                <a:gd name="T2" fmla="*/ 42 w 34"/>
                <a:gd name="T3" fmla="*/ 201 h 44"/>
                <a:gd name="T4" fmla="*/ 8 w 34"/>
                <a:gd name="T5" fmla="*/ 13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0" y="32"/>
                  </a:moveTo>
                  <a:cubicBezTo>
                    <a:pt x="1" y="0"/>
                    <a:pt x="34" y="44"/>
                    <a:pt x="11" y="44"/>
                  </a:cubicBezTo>
                  <a:cubicBezTo>
                    <a:pt x="11" y="35"/>
                    <a:pt x="9" y="31"/>
                    <a:pt x="2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Freeform 1633">
              <a:extLst>
                <a:ext uri="{FF2B5EF4-FFF2-40B4-BE49-F238E27FC236}">
                  <a16:creationId xmlns:a16="http://schemas.microsoft.com/office/drawing/2014/main" id="{AB2F252D-0C5F-4A49-AFDA-1CD7B8492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202"/>
              <a:ext cx="42" cy="36"/>
            </a:xfrm>
            <a:custGeom>
              <a:avLst/>
              <a:gdLst>
                <a:gd name="T0" fmla="*/ 0 w 27"/>
                <a:gd name="T1" fmla="*/ 34 h 22"/>
                <a:gd name="T2" fmla="*/ 62 w 27"/>
                <a:gd name="T3" fmla="*/ 21 h 22"/>
                <a:gd name="T4" fmla="*/ 61 w 27"/>
                <a:gd name="T5" fmla="*/ 83 h 22"/>
                <a:gd name="T6" fmla="*/ 14 w 27"/>
                <a:gd name="T7" fmla="*/ 4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2">
                  <a:moveTo>
                    <a:pt x="0" y="8"/>
                  </a:moveTo>
                  <a:cubicBezTo>
                    <a:pt x="7" y="3"/>
                    <a:pt x="10" y="0"/>
                    <a:pt x="17" y="5"/>
                  </a:cubicBezTo>
                  <a:cubicBezTo>
                    <a:pt x="21" y="9"/>
                    <a:pt x="27" y="22"/>
                    <a:pt x="16" y="19"/>
                  </a:cubicBezTo>
                  <a:cubicBezTo>
                    <a:pt x="16" y="12"/>
                    <a:pt x="10" y="10"/>
                    <a:pt x="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Freeform 1634">
              <a:extLst>
                <a:ext uri="{FF2B5EF4-FFF2-40B4-BE49-F238E27FC236}">
                  <a16:creationId xmlns:a16="http://schemas.microsoft.com/office/drawing/2014/main" id="{1F4719AF-1302-4448-8B7E-CB46DCB4F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1475"/>
              <a:ext cx="19" cy="27"/>
            </a:xfrm>
            <a:custGeom>
              <a:avLst/>
              <a:gdLst>
                <a:gd name="T0" fmla="*/ 0 w 12"/>
                <a:gd name="T1" fmla="*/ 29 h 16"/>
                <a:gd name="T2" fmla="*/ 25 w 12"/>
                <a:gd name="T3" fmla="*/ 0 h 16"/>
                <a:gd name="T4" fmla="*/ 43 w 12"/>
                <a:gd name="T5" fmla="*/ 71 h 16"/>
                <a:gd name="T6" fmla="*/ 13 w 12"/>
                <a:gd name="T7" fmla="*/ 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cubicBezTo>
                    <a:pt x="1" y="3"/>
                    <a:pt x="3" y="2"/>
                    <a:pt x="6" y="0"/>
                  </a:cubicBezTo>
                  <a:cubicBezTo>
                    <a:pt x="12" y="2"/>
                    <a:pt x="12" y="9"/>
                    <a:pt x="11" y="15"/>
                  </a:cubicBezTo>
                  <a:cubicBezTo>
                    <a:pt x="5" y="16"/>
                    <a:pt x="4" y="12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Freeform 1635">
              <a:extLst>
                <a:ext uri="{FF2B5EF4-FFF2-40B4-BE49-F238E27FC236}">
                  <a16:creationId xmlns:a16="http://schemas.microsoft.com/office/drawing/2014/main" id="{C8C3F32F-E3C3-4FAB-94CB-7A029793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1730"/>
              <a:ext cx="27" cy="33"/>
            </a:xfrm>
            <a:custGeom>
              <a:avLst/>
              <a:gdLst>
                <a:gd name="T0" fmla="*/ 0 w 17"/>
                <a:gd name="T1" fmla="*/ 84 h 20"/>
                <a:gd name="T2" fmla="*/ 5 w 17"/>
                <a:gd name="T3" fmla="*/ 8 h 20"/>
                <a:gd name="T4" fmla="*/ 5 w 17"/>
                <a:gd name="T5" fmla="*/ 6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0" y="19"/>
                  </a:moveTo>
                  <a:cubicBezTo>
                    <a:pt x="13" y="20"/>
                    <a:pt x="17" y="0"/>
                    <a:pt x="1" y="2"/>
                  </a:cubicBezTo>
                  <a:cubicBezTo>
                    <a:pt x="2" y="6"/>
                    <a:pt x="4" y="10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Freeform 1636">
              <a:extLst>
                <a:ext uri="{FF2B5EF4-FFF2-40B4-BE49-F238E27FC236}">
                  <a16:creationId xmlns:a16="http://schemas.microsoft.com/office/drawing/2014/main" id="{E0212CCA-B80A-4F34-9F9C-04E48DF86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1778"/>
              <a:ext cx="14" cy="10"/>
            </a:xfrm>
            <a:custGeom>
              <a:avLst/>
              <a:gdLst>
                <a:gd name="T0" fmla="*/ 34 w 9"/>
                <a:gd name="T1" fmla="*/ 0 h 6"/>
                <a:gd name="T2" fmla="*/ 5 w 9"/>
                <a:gd name="T3" fmla="*/ 22 h 6"/>
                <a:gd name="T4" fmla="*/ 19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8" y="4"/>
                    <a:pt x="5" y="6"/>
                    <a:pt x="1" y="5"/>
                  </a:cubicBezTo>
                  <a:cubicBezTo>
                    <a:pt x="0" y="1"/>
                    <a:pt x="2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Freeform 1637">
              <a:extLst>
                <a:ext uri="{FF2B5EF4-FFF2-40B4-BE49-F238E27FC236}">
                  <a16:creationId xmlns:a16="http://schemas.microsoft.com/office/drawing/2014/main" id="{CB9B105B-4BF7-4EA9-A82A-E72FAAAF8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874"/>
              <a:ext cx="29" cy="42"/>
            </a:xfrm>
            <a:custGeom>
              <a:avLst/>
              <a:gdLst>
                <a:gd name="T0" fmla="*/ 0 w 19"/>
                <a:gd name="T1" fmla="*/ 57 h 25"/>
                <a:gd name="T2" fmla="*/ 63 w 19"/>
                <a:gd name="T3" fmla="*/ 119 h 25"/>
                <a:gd name="T4" fmla="*/ 8 w 19"/>
                <a:gd name="T5" fmla="*/ 6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5">
                  <a:moveTo>
                    <a:pt x="0" y="12"/>
                  </a:moveTo>
                  <a:cubicBezTo>
                    <a:pt x="11" y="0"/>
                    <a:pt x="19" y="13"/>
                    <a:pt x="18" y="25"/>
                  </a:cubicBezTo>
                  <a:cubicBezTo>
                    <a:pt x="12" y="24"/>
                    <a:pt x="11" y="14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Freeform 1638">
              <a:extLst>
                <a:ext uri="{FF2B5EF4-FFF2-40B4-BE49-F238E27FC236}">
                  <a16:creationId xmlns:a16="http://schemas.microsoft.com/office/drawing/2014/main" id="{353B2490-62A4-460C-8166-8A93C4619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348"/>
              <a:ext cx="3" cy="21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55 h 13"/>
                <a:gd name="T4" fmla="*/ 0 w 2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0" y="4"/>
                    <a:pt x="0" y="8"/>
                    <a:pt x="0" y="13"/>
                  </a:cubicBezTo>
                  <a:cubicBezTo>
                    <a:pt x="2" y="10"/>
                    <a:pt x="2" y="6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Freeform 1639">
              <a:extLst>
                <a:ext uri="{FF2B5EF4-FFF2-40B4-BE49-F238E27FC236}">
                  <a16:creationId xmlns:a16="http://schemas.microsoft.com/office/drawing/2014/main" id="{A6DD6BC1-415E-462E-894D-8E7CCA185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680"/>
              <a:ext cx="51" cy="35"/>
            </a:xfrm>
            <a:custGeom>
              <a:avLst/>
              <a:gdLst>
                <a:gd name="T0" fmla="*/ 36 w 33"/>
                <a:gd name="T1" fmla="*/ 20 h 21"/>
                <a:gd name="T2" fmla="*/ 82 w 33"/>
                <a:gd name="T3" fmla="*/ 78 h 21"/>
                <a:gd name="T4" fmla="*/ 88 w 33"/>
                <a:gd name="T5" fmla="*/ 0 h 21"/>
                <a:gd name="T6" fmla="*/ 34 w 33"/>
                <a:gd name="T7" fmla="*/ 3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1">
                  <a:moveTo>
                    <a:pt x="10" y="4"/>
                  </a:moveTo>
                  <a:cubicBezTo>
                    <a:pt x="0" y="9"/>
                    <a:pt x="13" y="21"/>
                    <a:pt x="22" y="17"/>
                  </a:cubicBezTo>
                  <a:cubicBezTo>
                    <a:pt x="28" y="15"/>
                    <a:pt x="33" y="3"/>
                    <a:pt x="24" y="0"/>
                  </a:cubicBezTo>
                  <a:cubicBezTo>
                    <a:pt x="21" y="5"/>
                    <a:pt x="14" y="18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Freeform 1640">
              <a:extLst>
                <a:ext uri="{FF2B5EF4-FFF2-40B4-BE49-F238E27FC236}">
                  <a16:creationId xmlns:a16="http://schemas.microsoft.com/office/drawing/2014/main" id="{DC4B9EA0-E5E5-4402-AF3A-A08A65499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695"/>
              <a:ext cx="54" cy="58"/>
            </a:xfrm>
            <a:custGeom>
              <a:avLst/>
              <a:gdLst>
                <a:gd name="T0" fmla="*/ 83 w 35"/>
                <a:gd name="T1" fmla="*/ 0 h 35"/>
                <a:gd name="T2" fmla="*/ 128 w 35"/>
                <a:gd name="T3" fmla="*/ 60 h 35"/>
                <a:gd name="T4" fmla="*/ 88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23" y="0"/>
                  </a:moveTo>
                  <a:cubicBezTo>
                    <a:pt x="0" y="5"/>
                    <a:pt x="31" y="35"/>
                    <a:pt x="35" y="13"/>
                  </a:cubicBezTo>
                  <a:cubicBezTo>
                    <a:pt x="27" y="14"/>
                    <a:pt x="19" y="8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Freeform 1641">
              <a:extLst>
                <a:ext uri="{FF2B5EF4-FFF2-40B4-BE49-F238E27FC236}">
                  <a16:creationId xmlns:a16="http://schemas.microsoft.com/office/drawing/2014/main" id="{73316FED-2A3E-4F71-9B7C-46638C7AF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298"/>
              <a:ext cx="25" cy="41"/>
            </a:xfrm>
            <a:custGeom>
              <a:avLst/>
              <a:gdLst>
                <a:gd name="T0" fmla="*/ 61 w 16"/>
                <a:gd name="T1" fmla="*/ 8 h 25"/>
                <a:gd name="T2" fmla="*/ 8 w 16"/>
                <a:gd name="T3" fmla="*/ 34 h 25"/>
                <a:gd name="T4" fmla="*/ 8 w 16"/>
                <a:gd name="T5" fmla="*/ 105 h 25"/>
                <a:gd name="T6" fmla="*/ 61 w 16"/>
                <a:gd name="T7" fmla="*/ 84 h 25"/>
                <a:gd name="T8" fmla="*/ 42 w 16"/>
                <a:gd name="T9" fmla="*/ 3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2"/>
                  </a:moveTo>
                  <a:cubicBezTo>
                    <a:pt x="11" y="7"/>
                    <a:pt x="7" y="0"/>
                    <a:pt x="2" y="8"/>
                  </a:cubicBezTo>
                  <a:cubicBezTo>
                    <a:pt x="0" y="11"/>
                    <a:pt x="1" y="19"/>
                    <a:pt x="2" y="24"/>
                  </a:cubicBezTo>
                  <a:cubicBezTo>
                    <a:pt x="8" y="25"/>
                    <a:pt x="13" y="23"/>
                    <a:pt x="16" y="19"/>
                  </a:cubicBezTo>
                  <a:cubicBezTo>
                    <a:pt x="9" y="19"/>
                    <a:pt x="3" y="11"/>
                    <a:pt x="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Freeform 1642">
              <a:extLst>
                <a:ext uri="{FF2B5EF4-FFF2-40B4-BE49-F238E27FC236}">
                  <a16:creationId xmlns:a16="http://schemas.microsoft.com/office/drawing/2014/main" id="{9DB2A40F-2719-46E1-A9DA-C29C9E234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099"/>
              <a:ext cx="33" cy="52"/>
            </a:xfrm>
            <a:custGeom>
              <a:avLst/>
              <a:gdLst>
                <a:gd name="T0" fmla="*/ 69 w 21"/>
                <a:gd name="T1" fmla="*/ 42 h 31"/>
                <a:gd name="T2" fmla="*/ 82 w 21"/>
                <a:gd name="T3" fmla="*/ 146 h 31"/>
                <a:gd name="T4" fmla="*/ 66 w 21"/>
                <a:gd name="T5" fmla="*/ 4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1">
                  <a:moveTo>
                    <a:pt x="18" y="9"/>
                  </a:moveTo>
                  <a:cubicBezTo>
                    <a:pt x="4" y="0"/>
                    <a:pt x="0" y="30"/>
                    <a:pt x="21" y="31"/>
                  </a:cubicBezTo>
                  <a:cubicBezTo>
                    <a:pt x="15" y="27"/>
                    <a:pt x="6" y="15"/>
                    <a:pt x="1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Freeform 1643">
              <a:extLst>
                <a:ext uri="{FF2B5EF4-FFF2-40B4-BE49-F238E27FC236}">
                  <a16:creationId xmlns:a16="http://schemas.microsoft.com/office/drawing/2014/main" id="{D244D3B3-9ED4-4BC8-8476-CF67BC519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998"/>
              <a:ext cx="36" cy="17"/>
            </a:xfrm>
            <a:custGeom>
              <a:avLst/>
              <a:gdLst>
                <a:gd name="T0" fmla="*/ 0 w 23"/>
                <a:gd name="T1" fmla="*/ 20 h 10"/>
                <a:gd name="T2" fmla="*/ 83 w 23"/>
                <a:gd name="T3" fmla="*/ 34 h 10"/>
                <a:gd name="T4" fmla="*/ 88 w 23"/>
                <a:gd name="T5" fmla="*/ 20 h 10"/>
                <a:gd name="T6" fmla="*/ 14 w 2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0">
                  <a:moveTo>
                    <a:pt x="0" y="4"/>
                  </a:moveTo>
                  <a:cubicBezTo>
                    <a:pt x="8" y="7"/>
                    <a:pt x="15" y="10"/>
                    <a:pt x="22" y="7"/>
                  </a:cubicBezTo>
                  <a:cubicBezTo>
                    <a:pt x="23" y="6"/>
                    <a:pt x="23" y="5"/>
                    <a:pt x="23" y="4"/>
                  </a:cubicBezTo>
                  <a:cubicBezTo>
                    <a:pt x="18" y="2"/>
                    <a:pt x="7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Freeform 1644">
              <a:extLst>
                <a:ext uri="{FF2B5EF4-FFF2-40B4-BE49-F238E27FC236}">
                  <a16:creationId xmlns:a16="http://schemas.microsoft.com/office/drawing/2014/main" id="{900CF7CB-13A8-43AD-9630-63E8038CC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836"/>
              <a:ext cx="53" cy="51"/>
            </a:xfrm>
            <a:custGeom>
              <a:avLst/>
              <a:gdLst>
                <a:gd name="T0" fmla="*/ 56 w 34"/>
                <a:gd name="T1" fmla="*/ 8 h 31"/>
                <a:gd name="T2" fmla="*/ 19 w 34"/>
                <a:gd name="T3" fmla="*/ 105 h 31"/>
                <a:gd name="T4" fmla="*/ 129 w 34"/>
                <a:gd name="T5" fmla="*/ 104 h 31"/>
                <a:gd name="T6" fmla="*/ 53 w 34"/>
                <a:gd name="T7" fmla="*/ 81 h 31"/>
                <a:gd name="T8" fmla="*/ 56 w 34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1">
                  <a:moveTo>
                    <a:pt x="15" y="2"/>
                  </a:moveTo>
                  <a:cubicBezTo>
                    <a:pt x="11" y="6"/>
                    <a:pt x="0" y="17"/>
                    <a:pt x="5" y="24"/>
                  </a:cubicBezTo>
                  <a:cubicBezTo>
                    <a:pt x="10" y="31"/>
                    <a:pt x="28" y="23"/>
                    <a:pt x="34" y="23"/>
                  </a:cubicBezTo>
                  <a:cubicBezTo>
                    <a:pt x="29" y="22"/>
                    <a:pt x="19" y="21"/>
                    <a:pt x="14" y="18"/>
                  </a:cubicBezTo>
                  <a:cubicBezTo>
                    <a:pt x="8" y="13"/>
                    <a:pt x="8" y="4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0" name="Group 1645">
            <a:extLst>
              <a:ext uri="{FF2B5EF4-FFF2-40B4-BE49-F238E27FC236}">
                <a16:creationId xmlns:a16="http://schemas.microsoft.com/office/drawing/2014/main" id="{D17B0832-CFD5-4A1C-8C89-4E6C06E21423}"/>
              </a:ext>
            </a:extLst>
          </p:cNvPr>
          <p:cNvGrpSpPr>
            <a:grpSpLocks/>
          </p:cNvGrpSpPr>
          <p:nvPr/>
        </p:nvGrpSpPr>
        <p:grpSpPr bwMode="auto">
          <a:xfrm>
            <a:off x="2039938" y="3814763"/>
            <a:ext cx="1376362" cy="1174750"/>
            <a:chOff x="1394" y="2058"/>
            <a:chExt cx="2065" cy="1762"/>
          </a:xfrm>
        </p:grpSpPr>
        <p:sp>
          <p:nvSpPr>
            <p:cNvPr id="39113" name="Freeform 1646">
              <a:extLst>
                <a:ext uri="{FF2B5EF4-FFF2-40B4-BE49-F238E27FC236}">
                  <a16:creationId xmlns:a16="http://schemas.microsoft.com/office/drawing/2014/main" id="{DB3F15AE-492E-4964-8C71-3CE76C91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058"/>
              <a:ext cx="2063" cy="1762"/>
            </a:xfrm>
            <a:custGeom>
              <a:avLst/>
              <a:gdLst>
                <a:gd name="T0" fmla="*/ 4151 w 1176"/>
                <a:gd name="T1" fmla="*/ 768 h 941"/>
                <a:gd name="T2" fmla="*/ 4114 w 1176"/>
                <a:gd name="T3" fmla="*/ 985 h 941"/>
                <a:gd name="T4" fmla="*/ 4207 w 1176"/>
                <a:gd name="T5" fmla="*/ 1109 h 941"/>
                <a:gd name="T6" fmla="*/ 4001 w 1176"/>
                <a:gd name="T7" fmla="*/ 1768 h 941"/>
                <a:gd name="T8" fmla="*/ 4603 w 1176"/>
                <a:gd name="T9" fmla="*/ 1354 h 941"/>
                <a:gd name="T10" fmla="*/ 5328 w 1176"/>
                <a:gd name="T11" fmla="*/ 558 h 941"/>
                <a:gd name="T12" fmla="*/ 5679 w 1176"/>
                <a:gd name="T13" fmla="*/ 217 h 941"/>
                <a:gd name="T14" fmla="*/ 5777 w 1176"/>
                <a:gd name="T15" fmla="*/ 309 h 941"/>
                <a:gd name="T16" fmla="*/ 4989 w 1176"/>
                <a:gd name="T17" fmla="*/ 873 h 941"/>
                <a:gd name="T18" fmla="*/ 4475 w 1176"/>
                <a:gd name="T19" fmla="*/ 1910 h 941"/>
                <a:gd name="T20" fmla="*/ 4952 w 1176"/>
                <a:gd name="T21" fmla="*/ 2062 h 941"/>
                <a:gd name="T22" fmla="*/ 5517 w 1176"/>
                <a:gd name="T23" fmla="*/ 1045 h 941"/>
                <a:gd name="T24" fmla="*/ 5566 w 1176"/>
                <a:gd name="T25" fmla="*/ 1318 h 941"/>
                <a:gd name="T26" fmla="*/ 5533 w 1176"/>
                <a:gd name="T27" fmla="*/ 2146 h 941"/>
                <a:gd name="T28" fmla="*/ 6336 w 1176"/>
                <a:gd name="T29" fmla="*/ 2350 h 941"/>
                <a:gd name="T30" fmla="*/ 5964 w 1176"/>
                <a:gd name="T31" fmla="*/ 2226 h 941"/>
                <a:gd name="T32" fmla="*/ 4822 w 1176"/>
                <a:gd name="T33" fmla="*/ 2548 h 941"/>
                <a:gd name="T34" fmla="*/ 4114 w 1176"/>
                <a:gd name="T35" fmla="*/ 3303 h 941"/>
                <a:gd name="T36" fmla="*/ 4582 w 1176"/>
                <a:gd name="T37" fmla="*/ 3560 h 941"/>
                <a:gd name="T38" fmla="*/ 5545 w 1176"/>
                <a:gd name="T39" fmla="*/ 4163 h 941"/>
                <a:gd name="T40" fmla="*/ 5268 w 1176"/>
                <a:gd name="T41" fmla="*/ 4095 h 941"/>
                <a:gd name="T42" fmla="*/ 4954 w 1176"/>
                <a:gd name="T43" fmla="*/ 4814 h 941"/>
                <a:gd name="T44" fmla="*/ 4601 w 1176"/>
                <a:gd name="T45" fmla="*/ 4003 h 941"/>
                <a:gd name="T46" fmla="*/ 4151 w 1176"/>
                <a:gd name="T47" fmla="*/ 3560 h 941"/>
                <a:gd name="T48" fmla="*/ 3563 w 1176"/>
                <a:gd name="T49" fmla="*/ 4348 h 941"/>
                <a:gd name="T50" fmla="*/ 2991 w 1176"/>
                <a:gd name="T51" fmla="*/ 5470 h 941"/>
                <a:gd name="T52" fmla="*/ 2807 w 1176"/>
                <a:gd name="T53" fmla="*/ 5574 h 941"/>
                <a:gd name="T54" fmla="*/ 2900 w 1176"/>
                <a:gd name="T55" fmla="*/ 4983 h 941"/>
                <a:gd name="T56" fmla="*/ 2705 w 1176"/>
                <a:gd name="T57" fmla="*/ 4883 h 941"/>
                <a:gd name="T58" fmla="*/ 3370 w 1176"/>
                <a:gd name="T59" fmla="*/ 4477 h 941"/>
                <a:gd name="T60" fmla="*/ 3019 w 1176"/>
                <a:gd name="T61" fmla="*/ 4110 h 941"/>
                <a:gd name="T62" fmla="*/ 2905 w 1176"/>
                <a:gd name="T63" fmla="*/ 4183 h 941"/>
                <a:gd name="T64" fmla="*/ 2656 w 1176"/>
                <a:gd name="T65" fmla="*/ 4352 h 941"/>
                <a:gd name="T66" fmla="*/ 2224 w 1176"/>
                <a:gd name="T67" fmla="*/ 5213 h 941"/>
                <a:gd name="T68" fmla="*/ 2937 w 1176"/>
                <a:gd name="T69" fmla="*/ 5981 h 941"/>
                <a:gd name="T70" fmla="*/ 2191 w 1176"/>
                <a:gd name="T71" fmla="*/ 5410 h 941"/>
                <a:gd name="T72" fmla="*/ 1674 w 1176"/>
                <a:gd name="T73" fmla="*/ 4642 h 941"/>
                <a:gd name="T74" fmla="*/ 1554 w 1176"/>
                <a:gd name="T75" fmla="*/ 4372 h 941"/>
                <a:gd name="T76" fmla="*/ 2212 w 1176"/>
                <a:gd name="T77" fmla="*/ 4492 h 941"/>
                <a:gd name="T78" fmla="*/ 2398 w 1176"/>
                <a:gd name="T79" fmla="*/ 3288 h 941"/>
                <a:gd name="T80" fmla="*/ 1684 w 1176"/>
                <a:gd name="T81" fmla="*/ 3702 h 941"/>
                <a:gd name="T82" fmla="*/ 1003 w 1176"/>
                <a:gd name="T83" fmla="*/ 4018 h 941"/>
                <a:gd name="T84" fmla="*/ 244 w 1176"/>
                <a:gd name="T85" fmla="*/ 3636 h 941"/>
                <a:gd name="T86" fmla="*/ 142 w 1176"/>
                <a:gd name="T87" fmla="*/ 3475 h 941"/>
                <a:gd name="T88" fmla="*/ 988 w 1176"/>
                <a:gd name="T89" fmla="*/ 3762 h 941"/>
                <a:gd name="T90" fmla="*/ 1323 w 1176"/>
                <a:gd name="T91" fmla="*/ 3552 h 941"/>
                <a:gd name="T92" fmla="*/ 1172 w 1176"/>
                <a:gd name="T93" fmla="*/ 2415 h 941"/>
                <a:gd name="T94" fmla="*/ 1310 w 1176"/>
                <a:gd name="T95" fmla="*/ 2535 h 941"/>
                <a:gd name="T96" fmla="*/ 1261 w 1176"/>
                <a:gd name="T97" fmla="*/ 3198 h 941"/>
                <a:gd name="T98" fmla="*/ 2077 w 1176"/>
                <a:gd name="T99" fmla="*/ 3320 h 941"/>
                <a:gd name="T100" fmla="*/ 2721 w 1176"/>
                <a:gd name="T101" fmla="*/ 2633 h 941"/>
                <a:gd name="T102" fmla="*/ 2386 w 1176"/>
                <a:gd name="T103" fmla="*/ 1603 h 941"/>
                <a:gd name="T104" fmla="*/ 2256 w 1176"/>
                <a:gd name="T105" fmla="*/ 1466 h 941"/>
                <a:gd name="T106" fmla="*/ 3170 w 1176"/>
                <a:gd name="T107" fmla="*/ 2077 h 941"/>
                <a:gd name="T108" fmla="*/ 2937 w 1176"/>
                <a:gd name="T109" fmla="*/ 1663 h 941"/>
                <a:gd name="T110" fmla="*/ 3472 w 1176"/>
                <a:gd name="T111" fmla="*/ 1580 h 941"/>
                <a:gd name="T112" fmla="*/ 3505 w 1176"/>
                <a:gd name="T113" fmla="*/ 867 h 941"/>
                <a:gd name="T114" fmla="*/ 4075 w 1176"/>
                <a:gd name="T115" fmla="*/ 648 h 941"/>
                <a:gd name="T116" fmla="*/ 4659 w 1176"/>
                <a:gd name="T117" fmla="*/ 257 h 9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76" h="941">
                  <a:moveTo>
                    <a:pt x="884" y="6"/>
                  </a:moveTo>
                  <a:cubicBezTo>
                    <a:pt x="893" y="0"/>
                    <a:pt x="915" y="30"/>
                    <a:pt x="893" y="37"/>
                  </a:cubicBezTo>
                  <a:cubicBezTo>
                    <a:pt x="870" y="45"/>
                    <a:pt x="854" y="66"/>
                    <a:pt x="840" y="85"/>
                  </a:cubicBezTo>
                  <a:cubicBezTo>
                    <a:pt x="825" y="105"/>
                    <a:pt x="793" y="112"/>
                    <a:pt x="769" y="117"/>
                  </a:cubicBezTo>
                  <a:cubicBezTo>
                    <a:pt x="756" y="119"/>
                    <a:pt x="742" y="120"/>
                    <a:pt x="728" y="121"/>
                  </a:cubicBezTo>
                  <a:cubicBezTo>
                    <a:pt x="717" y="122"/>
                    <a:pt x="704" y="123"/>
                    <a:pt x="697" y="133"/>
                  </a:cubicBezTo>
                  <a:cubicBezTo>
                    <a:pt x="712" y="134"/>
                    <a:pt x="726" y="140"/>
                    <a:pt x="740" y="145"/>
                  </a:cubicBezTo>
                  <a:cubicBezTo>
                    <a:pt x="747" y="148"/>
                    <a:pt x="755" y="152"/>
                    <a:pt x="762" y="150"/>
                  </a:cubicBezTo>
                  <a:cubicBezTo>
                    <a:pt x="771" y="149"/>
                    <a:pt x="780" y="146"/>
                    <a:pt x="789" y="144"/>
                  </a:cubicBezTo>
                  <a:cubicBezTo>
                    <a:pt x="795" y="143"/>
                    <a:pt x="802" y="141"/>
                    <a:pt x="808" y="145"/>
                  </a:cubicBezTo>
                  <a:cubicBezTo>
                    <a:pt x="811" y="147"/>
                    <a:pt x="816" y="152"/>
                    <a:pt x="814" y="157"/>
                  </a:cubicBezTo>
                  <a:cubicBezTo>
                    <a:pt x="807" y="168"/>
                    <a:pt x="791" y="169"/>
                    <a:pt x="779" y="169"/>
                  </a:cubicBezTo>
                  <a:cubicBezTo>
                    <a:pt x="764" y="169"/>
                    <a:pt x="748" y="167"/>
                    <a:pt x="733" y="165"/>
                  </a:cubicBezTo>
                  <a:cubicBezTo>
                    <a:pt x="720" y="164"/>
                    <a:pt x="699" y="155"/>
                    <a:pt x="691" y="170"/>
                  </a:cubicBezTo>
                  <a:cubicBezTo>
                    <a:pt x="678" y="195"/>
                    <a:pt x="691" y="230"/>
                    <a:pt x="707" y="251"/>
                  </a:cubicBezTo>
                  <a:cubicBezTo>
                    <a:pt x="716" y="262"/>
                    <a:pt x="726" y="271"/>
                    <a:pt x="741" y="269"/>
                  </a:cubicBezTo>
                  <a:cubicBezTo>
                    <a:pt x="758" y="267"/>
                    <a:pt x="776" y="265"/>
                    <a:pt x="793" y="261"/>
                  </a:cubicBezTo>
                  <a:cubicBezTo>
                    <a:pt x="801" y="260"/>
                    <a:pt x="809" y="258"/>
                    <a:pt x="817" y="255"/>
                  </a:cubicBezTo>
                  <a:cubicBezTo>
                    <a:pt x="822" y="252"/>
                    <a:pt x="827" y="247"/>
                    <a:pt x="831" y="243"/>
                  </a:cubicBezTo>
                  <a:cubicBezTo>
                    <a:pt x="840" y="232"/>
                    <a:pt x="848" y="219"/>
                    <a:pt x="853" y="206"/>
                  </a:cubicBezTo>
                  <a:cubicBezTo>
                    <a:pt x="859" y="194"/>
                    <a:pt x="861" y="181"/>
                    <a:pt x="867" y="170"/>
                  </a:cubicBezTo>
                  <a:cubicBezTo>
                    <a:pt x="872" y="159"/>
                    <a:pt x="879" y="149"/>
                    <a:pt x="887" y="140"/>
                  </a:cubicBezTo>
                  <a:cubicBezTo>
                    <a:pt x="903" y="120"/>
                    <a:pt x="924" y="104"/>
                    <a:pt x="948" y="95"/>
                  </a:cubicBezTo>
                  <a:cubicBezTo>
                    <a:pt x="961" y="90"/>
                    <a:pt x="974" y="87"/>
                    <a:pt x="987" y="85"/>
                  </a:cubicBezTo>
                  <a:cubicBezTo>
                    <a:pt x="996" y="84"/>
                    <a:pt x="1001" y="85"/>
                    <a:pt x="1008" y="80"/>
                  </a:cubicBezTo>
                  <a:cubicBezTo>
                    <a:pt x="1015" y="75"/>
                    <a:pt x="1022" y="71"/>
                    <a:pt x="1028" y="65"/>
                  </a:cubicBezTo>
                  <a:cubicBezTo>
                    <a:pt x="1034" y="61"/>
                    <a:pt x="1038" y="57"/>
                    <a:pt x="1041" y="50"/>
                  </a:cubicBezTo>
                  <a:cubicBezTo>
                    <a:pt x="1043" y="44"/>
                    <a:pt x="1047" y="38"/>
                    <a:pt x="1052" y="33"/>
                  </a:cubicBezTo>
                  <a:cubicBezTo>
                    <a:pt x="1055" y="30"/>
                    <a:pt x="1061" y="22"/>
                    <a:pt x="1066" y="22"/>
                  </a:cubicBezTo>
                  <a:cubicBezTo>
                    <a:pt x="1071" y="21"/>
                    <a:pt x="1076" y="22"/>
                    <a:pt x="1081" y="22"/>
                  </a:cubicBezTo>
                  <a:cubicBezTo>
                    <a:pt x="1080" y="28"/>
                    <a:pt x="1083" y="34"/>
                    <a:pt x="1082" y="39"/>
                  </a:cubicBezTo>
                  <a:cubicBezTo>
                    <a:pt x="1080" y="44"/>
                    <a:pt x="1074" y="46"/>
                    <a:pt x="1070" y="47"/>
                  </a:cubicBezTo>
                  <a:cubicBezTo>
                    <a:pt x="1058" y="53"/>
                    <a:pt x="1051" y="64"/>
                    <a:pt x="1041" y="73"/>
                  </a:cubicBezTo>
                  <a:cubicBezTo>
                    <a:pt x="1031" y="83"/>
                    <a:pt x="1019" y="91"/>
                    <a:pt x="1006" y="99"/>
                  </a:cubicBezTo>
                  <a:cubicBezTo>
                    <a:pt x="998" y="103"/>
                    <a:pt x="991" y="103"/>
                    <a:pt x="983" y="104"/>
                  </a:cubicBezTo>
                  <a:cubicBezTo>
                    <a:pt x="959" y="107"/>
                    <a:pt x="941" y="116"/>
                    <a:pt x="924" y="133"/>
                  </a:cubicBezTo>
                  <a:cubicBezTo>
                    <a:pt x="915" y="142"/>
                    <a:pt x="911" y="160"/>
                    <a:pt x="906" y="172"/>
                  </a:cubicBezTo>
                  <a:cubicBezTo>
                    <a:pt x="901" y="187"/>
                    <a:pt x="895" y="202"/>
                    <a:pt x="888" y="216"/>
                  </a:cubicBezTo>
                  <a:cubicBezTo>
                    <a:pt x="881" y="230"/>
                    <a:pt x="872" y="242"/>
                    <a:pt x="862" y="253"/>
                  </a:cubicBezTo>
                  <a:cubicBezTo>
                    <a:pt x="851" y="266"/>
                    <a:pt x="835" y="277"/>
                    <a:pt x="829" y="291"/>
                  </a:cubicBezTo>
                  <a:cubicBezTo>
                    <a:pt x="817" y="315"/>
                    <a:pt x="823" y="343"/>
                    <a:pt x="849" y="355"/>
                  </a:cubicBezTo>
                  <a:cubicBezTo>
                    <a:pt x="854" y="358"/>
                    <a:pt x="860" y="359"/>
                    <a:pt x="866" y="360"/>
                  </a:cubicBezTo>
                  <a:cubicBezTo>
                    <a:pt x="875" y="361"/>
                    <a:pt x="877" y="356"/>
                    <a:pt x="883" y="350"/>
                  </a:cubicBezTo>
                  <a:cubicBezTo>
                    <a:pt x="894" y="338"/>
                    <a:pt x="905" y="326"/>
                    <a:pt x="917" y="314"/>
                  </a:cubicBezTo>
                  <a:cubicBezTo>
                    <a:pt x="928" y="304"/>
                    <a:pt x="939" y="293"/>
                    <a:pt x="951" y="284"/>
                  </a:cubicBezTo>
                  <a:cubicBezTo>
                    <a:pt x="963" y="274"/>
                    <a:pt x="978" y="267"/>
                    <a:pt x="989" y="255"/>
                  </a:cubicBezTo>
                  <a:cubicBezTo>
                    <a:pt x="1007" y="234"/>
                    <a:pt x="1017" y="208"/>
                    <a:pt x="1021" y="181"/>
                  </a:cubicBezTo>
                  <a:cubicBezTo>
                    <a:pt x="1022" y="173"/>
                    <a:pt x="1022" y="166"/>
                    <a:pt x="1022" y="159"/>
                  </a:cubicBezTo>
                  <a:cubicBezTo>
                    <a:pt x="1022" y="153"/>
                    <a:pt x="1020" y="146"/>
                    <a:pt x="1023" y="141"/>
                  </a:cubicBezTo>
                  <a:cubicBezTo>
                    <a:pt x="1030" y="129"/>
                    <a:pt x="1044" y="133"/>
                    <a:pt x="1049" y="144"/>
                  </a:cubicBezTo>
                  <a:cubicBezTo>
                    <a:pt x="1054" y="154"/>
                    <a:pt x="1044" y="160"/>
                    <a:pt x="1039" y="166"/>
                  </a:cubicBezTo>
                  <a:cubicBezTo>
                    <a:pt x="1029" y="175"/>
                    <a:pt x="1033" y="188"/>
                    <a:pt x="1031" y="201"/>
                  </a:cubicBezTo>
                  <a:cubicBezTo>
                    <a:pt x="1029" y="228"/>
                    <a:pt x="1020" y="253"/>
                    <a:pt x="1004" y="275"/>
                  </a:cubicBezTo>
                  <a:cubicBezTo>
                    <a:pt x="997" y="284"/>
                    <a:pt x="989" y="293"/>
                    <a:pt x="979" y="300"/>
                  </a:cubicBezTo>
                  <a:cubicBezTo>
                    <a:pt x="971" y="307"/>
                    <a:pt x="958" y="315"/>
                    <a:pt x="960" y="328"/>
                  </a:cubicBezTo>
                  <a:cubicBezTo>
                    <a:pt x="965" y="356"/>
                    <a:pt x="1008" y="333"/>
                    <a:pt x="1025" y="327"/>
                  </a:cubicBezTo>
                  <a:cubicBezTo>
                    <a:pt x="1051" y="317"/>
                    <a:pt x="1076" y="318"/>
                    <a:pt x="1103" y="321"/>
                  </a:cubicBezTo>
                  <a:cubicBezTo>
                    <a:pt x="1115" y="323"/>
                    <a:pt x="1127" y="332"/>
                    <a:pt x="1138" y="338"/>
                  </a:cubicBezTo>
                  <a:cubicBezTo>
                    <a:pt x="1144" y="342"/>
                    <a:pt x="1151" y="345"/>
                    <a:pt x="1158" y="348"/>
                  </a:cubicBezTo>
                  <a:cubicBezTo>
                    <a:pt x="1163" y="351"/>
                    <a:pt x="1172" y="351"/>
                    <a:pt x="1174" y="358"/>
                  </a:cubicBezTo>
                  <a:cubicBezTo>
                    <a:pt x="1176" y="369"/>
                    <a:pt x="1167" y="375"/>
                    <a:pt x="1157" y="374"/>
                  </a:cubicBezTo>
                  <a:cubicBezTo>
                    <a:pt x="1145" y="374"/>
                    <a:pt x="1147" y="361"/>
                    <a:pt x="1141" y="353"/>
                  </a:cubicBezTo>
                  <a:cubicBezTo>
                    <a:pt x="1138" y="348"/>
                    <a:pt x="1132" y="347"/>
                    <a:pt x="1126" y="346"/>
                  </a:cubicBezTo>
                  <a:cubicBezTo>
                    <a:pt x="1119" y="343"/>
                    <a:pt x="1112" y="341"/>
                    <a:pt x="1105" y="339"/>
                  </a:cubicBezTo>
                  <a:cubicBezTo>
                    <a:pt x="1089" y="336"/>
                    <a:pt x="1072" y="337"/>
                    <a:pt x="1056" y="340"/>
                  </a:cubicBezTo>
                  <a:cubicBezTo>
                    <a:pt x="1029" y="345"/>
                    <a:pt x="1006" y="360"/>
                    <a:pt x="980" y="368"/>
                  </a:cubicBezTo>
                  <a:cubicBezTo>
                    <a:pt x="966" y="373"/>
                    <a:pt x="952" y="374"/>
                    <a:pt x="937" y="376"/>
                  </a:cubicBezTo>
                  <a:cubicBezTo>
                    <a:pt x="923" y="378"/>
                    <a:pt x="905" y="380"/>
                    <a:pt x="893" y="388"/>
                  </a:cubicBezTo>
                  <a:cubicBezTo>
                    <a:pt x="883" y="395"/>
                    <a:pt x="876" y="405"/>
                    <a:pt x="872" y="416"/>
                  </a:cubicBezTo>
                  <a:cubicBezTo>
                    <a:pt x="860" y="427"/>
                    <a:pt x="846" y="435"/>
                    <a:pt x="832" y="441"/>
                  </a:cubicBezTo>
                  <a:cubicBezTo>
                    <a:pt x="807" y="450"/>
                    <a:pt x="774" y="456"/>
                    <a:pt x="758" y="479"/>
                  </a:cubicBezTo>
                  <a:cubicBezTo>
                    <a:pt x="750" y="490"/>
                    <a:pt x="755" y="493"/>
                    <a:pt x="762" y="503"/>
                  </a:cubicBezTo>
                  <a:cubicBezTo>
                    <a:pt x="766" y="509"/>
                    <a:pt x="768" y="509"/>
                    <a:pt x="776" y="509"/>
                  </a:cubicBezTo>
                  <a:cubicBezTo>
                    <a:pt x="782" y="509"/>
                    <a:pt x="788" y="509"/>
                    <a:pt x="794" y="510"/>
                  </a:cubicBezTo>
                  <a:cubicBezTo>
                    <a:pt x="805" y="510"/>
                    <a:pt x="817" y="510"/>
                    <a:pt x="828" y="515"/>
                  </a:cubicBezTo>
                  <a:cubicBezTo>
                    <a:pt x="839" y="520"/>
                    <a:pt x="845" y="531"/>
                    <a:pt x="849" y="542"/>
                  </a:cubicBezTo>
                  <a:cubicBezTo>
                    <a:pt x="854" y="553"/>
                    <a:pt x="857" y="567"/>
                    <a:pt x="864" y="576"/>
                  </a:cubicBezTo>
                  <a:cubicBezTo>
                    <a:pt x="873" y="587"/>
                    <a:pt x="884" y="587"/>
                    <a:pt x="897" y="590"/>
                  </a:cubicBezTo>
                  <a:cubicBezTo>
                    <a:pt x="930" y="596"/>
                    <a:pt x="964" y="601"/>
                    <a:pt x="995" y="611"/>
                  </a:cubicBezTo>
                  <a:cubicBezTo>
                    <a:pt x="1008" y="615"/>
                    <a:pt x="1019" y="623"/>
                    <a:pt x="1027" y="634"/>
                  </a:cubicBezTo>
                  <a:cubicBezTo>
                    <a:pt x="1034" y="642"/>
                    <a:pt x="1036" y="655"/>
                    <a:pt x="1047" y="657"/>
                  </a:cubicBezTo>
                  <a:cubicBezTo>
                    <a:pt x="1056" y="658"/>
                    <a:pt x="1072" y="662"/>
                    <a:pt x="1063" y="674"/>
                  </a:cubicBezTo>
                  <a:cubicBezTo>
                    <a:pt x="1057" y="683"/>
                    <a:pt x="1042" y="682"/>
                    <a:pt x="1037" y="673"/>
                  </a:cubicBezTo>
                  <a:cubicBezTo>
                    <a:pt x="1025" y="652"/>
                    <a:pt x="1002" y="625"/>
                    <a:pt x="976" y="624"/>
                  </a:cubicBezTo>
                  <a:cubicBezTo>
                    <a:pt x="943" y="622"/>
                    <a:pt x="910" y="618"/>
                    <a:pt x="877" y="612"/>
                  </a:cubicBezTo>
                  <a:cubicBezTo>
                    <a:pt x="890" y="642"/>
                    <a:pt x="896" y="675"/>
                    <a:pt x="900" y="707"/>
                  </a:cubicBezTo>
                  <a:cubicBezTo>
                    <a:pt x="901" y="713"/>
                    <a:pt x="901" y="721"/>
                    <a:pt x="905" y="726"/>
                  </a:cubicBezTo>
                  <a:cubicBezTo>
                    <a:pt x="908" y="730"/>
                    <a:pt x="914" y="731"/>
                    <a:pt x="918" y="733"/>
                  </a:cubicBezTo>
                  <a:cubicBezTo>
                    <a:pt x="931" y="738"/>
                    <a:pt x="932" y="748"/>
                    <a:pt x="921" y="757"/>
                  </a:cubicBezTo>
                  <a:cubicBezTo>
                    <a:pt x="913" y="764"/>
                    <a:pt x="897" y="749"/>
                    <a:pt x="895" y="741"/>
                  </a:cubicBezTo>
                  <a:cubicBezTo>
                    <a:pt x="889" y="727"/>
                    <a:pt x="889" y="709"/>
                    <a:pt x="885" y="694"/>
                  </a:cubicBezTo>
                  <a:cubicBezTo>
                    <a:pt x="877" y="665"/>
                    <a:pt x="867" y="636"/>
                    <a:pt x="852" y="610"/>
                  </a:cubicBezTo>
                  <a:cubicBezTo>
                    <a:pt x="848" y="604"/>
                    <a:pt x="845" y="598"/>
                    <a:pt x="841" y="592"/>
                  </a:cubicBezTo>
                  <a:cubicBezTo>
                    <a:pt x="836" y="586"/>
                    <a:pt x="836" y="580"/>
                    <a:pt x="833" y="572"/>
                  </a:cubicBezTo>
                  <a:cubicBezTo>
                    <a:pt x="829" y="560"/>
                    <a:pt x="824" y="545"/>
                    <a:pt x="809" y="542"/>
                  </a:cubicBezTo>
                  <a:cubicBezTo>
                    <a:pt x="797" y="539"/>
                    <a:pt x="781" y="542"/>
                    <a:pt x="769" y="542"/>
                  </a:cubicBezTo>
                  <a:cubicBezTo>
                    <a:pt x="745" y="542"/>
                    <a:pt x="722" y="549"/>
                    <a:pt x="701" y="559"/>
                  </a:cubicBezTo>
                  <a:cubicBezTo>
                    <a:pt x="676" y="569"/>
                    <a:pt x="661" y="583"/>
                    <a:pt x="657" y="610"/>
                  </a:cubicBezTo>
                  <a:cubicBezTo>
                    <a:pt x="656" y="618"/>
                    <a:pt x="656" y="626"/>
                    <a:pt x="657" y="633"/>
                  </a:cubicBezTo>
                  <a:cubicBezTo>
                    <a:pt x="659" y="643"/>
                    <a:pt x="660" y="652"/>
                    <a:pt x="660" y="662"/>
                  </a:cubicBezTo>
                  <a:cubicBezTo>
                    <a:pt x="659" y="684"/>
                    <a:pt x="657" y="706"/>
                    <a:pt x="651" y="727"/>
                  </a:cubicBezTo>
                  <a:cubicBezTo>
                    <a:pt x="647" y="745"/>
                    <a:pt x="641" y="764"/>
                    <a:pt x="628" y="778"/>
                  </a:cubicBezTo>
                  <a:cubicBezTo>
                    <a:pt x="614" y="793"/>
                    <a:pt x="594" y="801"/>
                    <a:pt x="574" y="805"/>
                  </a:cubicBezTo>
                  <a:cubicBezTo>
                    <a:pt x="566" y="807"/>
                    <a:pt x="558" y="825"/>
                    <a:pt x="554" y="833"/>
                  </a:cubicBezTo>
                  <a:cubicBezTo>
                    <a:pt x="550" y="842"/>
                    <a:pt x="546" y="852"/>
                    <a:pt x="542" y="863"/>
                  </a:cubicBezTo>
                  <a:cubicBezTo>
                    <a:pt x="540" y="869"/>
                    <a:pt x="541" y="869"/>
                    <a:pt x="534" y="870"/>
                  </a:cubicBezTo>
                  <a:cubicBezTo>
                    <a:pt x="530" y="870"/>
                    <a:pt x="525" y="871"/>
                    <a:pt x="521" y="868"/>
                  </a:cubicBezTo>
                  <a:cubicBezTo>
                    <a:pt x="516" y="864"/>
                    <a:pt x="515" y="853"/>
                    <a:pt x="520" y="849"/>
                  </a:cubicBezTo>
                  <a:cubicBezTo>
                    <a:pt x="525" y="845"/>
                    <a:pt x="538" y="846"/>
                    <a:pt x="537" y="838"/>
                  </a:cubicBezTo>
                  <a:cubicBezTo>
                    <a:pt x="536" y="827"/>
                    <a:pt x="537" y="817"/>
                    <a:pt x="542" y="809"/>
                  </a:cubicBezTo>
                  <a:cubicBezTo>
                    <a:pt x="551" y="793"/>
                    <a:pt x="568" y="783"/>
                    <a:pt x="584" y="776"/>
                  </a:cubicBezTo>
                  <a:cubicBezTo>
                    <a:pt x="568" y="770"/>
                    <a:pt x="553" y="764"/>
                    <a:pt x="537" y="759"/>
                  </a:cubicBezTo>
                  <a:cubicBezTo>
                    <a:pt x="530" y="756"/>
                    <a:pt x="523" y="753"/>
                    <a:pt x="516" y="757"/>
                  </a:cubicBezTo>
                  <a:cubicBezTo>
                    <a:pt x="510" y="760"/>
                    <a:pt x="505" y="765"/>
                    <a:pt x="499" y="769"/>
                  </a:cubicBezTo>
                  <a:cubicBezTo>
                    <a:pt x="490" y="774"/>
                    <a:pt x="475" y="773"/>
                    <a:pt x="473" y="761"/>
                  </a:cubicBezTo>
                  <a:cubicBezTo>
                    <a:pt x="471" y="743"/>
                    <a:pt x="489" y="746"/>
                    <a:pt x="501" y="744"/>
                  </a:cubicBezTo>
                  <a:cubicBezTo>
                    <a:pt x="517" y="742"/>
                    <a:pt x="534" y="736"/>
                    <a:pt x="550" y="739"/>
                  </a:cubicBezTo>
                  <a:cubicBezTo>
                    <a:pt x="567" y="744"/>
                    <a:pt x="584" y="745"/>
                    <a:pt x="601" y="747"/>
                  </a:cubicBezTo>
                  <a:cubicBezTo>
                    <a:pt x="614" y="748"/>
                    <a:pt x="618" y="741"/>
                    <a:pt x="620" y="729"/>
                  </a:cubicBezTo>
                  <a:cubicBezTo>
                    <a:pt x="622" y="714"/>
                    <a:pt x="622" y="697"/>
                    <a:pt x="624" y="682"/>
                  </a:cubicBezTo>
                  <a:cubicBezTo>
                    <a:pt x="625" y="666"/>
                    <a:pt x="626" y="650"/>
                    <a:pt x="624" y="634"/>
                  </a:cubicBezTo>
                  <a:cubicBezTo>
                    <a:pt x="623" y="624"/>
                    <a:pt x="622" y="601"/>
                    <a:pt x="613" y="595"/>
                  </a:cubicBezTo>
                  <a:cubicBezTo>
                    <a:pt x="607" y="591"/>
                    <a:pt x="592" y="591"/>
                    <a:pt x="586" y="595"/>
                  </a:cubicBezTo>
                  <a:cubicBezTo>
                    <a:pt x="574" y="602"/>
                    <a:pt x="566" y="614"/>
                    <a:pt x="559" y="626"/>
                  </a:cubicBezTo>
                  <a:cubicBezTo>
                    <a:pt x="553" y="638"/>
                    <a:pt x="547" y="651"/>
                    <a:pt x="540" y="662"/>
                  </a:cubicBezTo>
                  <a:cubicBezTo>
                    <a:pt x="531" y="669"/>
                    <a:pt x="517" y="682"/>
                    <a:pt x="504" y="681"/>
                  </a:cubicBezTo>
                  <a:cubicBezTo>
                    <a:pt x="488" y="681"/>
                    <a:pt x="505" y="672"/>
                    <a:pt x="510" y="669"/>
                  </a:cubicBezTo>
                  <a:cubicBezTo>
                    <a:pt x="523" y="660"/>
                    <a:pt x="530" y="651"/>
                    <a:pt x="538" y="637"/>
                  </a:cubicBezTo>
                  <a:cubicBezTo>
                    <a:pt x="543" y="627"/>
                    <a:pt x="550" y="610"/>
                    <a:pt x="540" y="600"/>
                  </a:cubicBezTo>
                  <a:cubicBezTo>
                    <a:pt x="531" y="589"/>
                    <a:pt x="519" y="602"/>
                    <a:pt x="514" y="610"/>
                  </a:cubicBezTo>
                  <a:cubicBezTo>
                    <a:pt x="506" y="622"/>
                    <a:pt x="501" y="637"/>
                    <a:pt x="496" y="651"/>
                  </a:cubicBezTo>
                  <a:cubicBezTo>
                    <a:pt x="495" y="655"/>
                    <a:pt x="494" y="659"/>
                    <a:pt x="492" y="663"/>
                  </a:cubicBezTo>
                  <a:cubicBezTo>
                    <a:pt x="489" y="665"/>
                    <a:pt x="486" y="668"/>
                    <a:pt x="483" y="670"/>
                  </a:cubicBezTo>
                  <a:cubicBezTo>
                    <a:pt x="476" y="676"/>
                    <a:pt x="469" y="682"/>
                    <a:pt x="461" y="687"/>
                  </a:cubicBezTo>
                  <a:cubicBezTo>
                    <a:pt x="440" y="703"/>
                    <a:pt x="410" y="720"/>
                    <a:pt x="409" y="751"/>
                  </a:cubicBezTo>
                  <a:cubicBezTo>
                    <a:pt x="409" y="764"/>
                    <a:pt x="406" y="781"/>
                    <a:pt x="412" y="794"/>
                  </a:cubicBezTo>
                  <a:cubicBezTo>
                    <a:pt x="423" y="822"/>
                    <a:pt x="451" y="841"/>
                    <a:pt x="472" y="861"/>
                  </a:cubicBezTo>
                  <a:cubicBezTo>
                    <a:pt x="483" y="872"/>
                    <a:pt x="495" y="884"/>
                    <a:pt x="507" y="894"/>
                  </a:cubicBezTo>
                  <a:cubicBezTo>
                    <a:pt x="513" y="899"/>
                    <a:pt x="518" y="903"/>
                    <a:pt x="525" y="905"/>
                  </a:cubicBezTo>
                  <a:cubicBezTo>
                    <a:pt x="532" y="907"/>
                    <a:pt x="538" y="908"/>
                    <a:pt x="544" y="911"/>
                  </a:cubicBezTo>
                  <a:cubicBezTo>
                    <a:pt x="556" y="918"/>
                    <a:pt x="557" y="928"/>
                    <a:pt x="543" y="934"/>
                  </a:cubicBezTo>
                  <a:cubicBezTo>
                    <a:pt x="529" y="941"/>
                    <a:pt x="515" y="935"/>
                    <a:pt x="503" y="926"/>
                  </a:cubicBezTo>
                  <a:cubicBezTo>
                    <a:pt x="478" y="906"/>
                    <a:pt x="456" y="884"/>
                    <a:pt x="435" y="860"/>
                  </a:cubicBezTo>
                  <a:cubicBezTo>
                    <a:pt x="425" y="848"/>
                    <a:pt x="415" y="836"/>
                    <a:pt x="406" y="824"/>
                  </a:cubicBezTo>
                  <a:cubicBezTo>
                    <a:pt x="397" y="812"/>
                    <a:pt x="387" y="800"/>
                    <a:pt x="382" y="785"/>
                  </a:cubicBezTo>
                  <a:cubicBezTo>
                    <a:pt x="379" y="772"/>
                    <a:pt x="383" y="758"/>
                    <a:pt x="379" y="745"/>
                  </a:cubicBezTo>
                  <a:cubicBezTo>
                    <a:pt x="374" y="731"/>
                    <a:pt x="360" y="727"/>
                    <a:pt x="347" y="723"/>
                  </a:cubicBezTo>
                  <a:cubicBezTo>
                    <a:pt x="334" y="719"/>
                    <a:pt x="321" y="715"/>
                    <a:pt x="310" y="707"/>
                  </a:cubicBezTo>
                  <a:cubicBezTo>
                    <a:pt x="298" y="698"/>
                    <a:pt x="283" y="703"/>
                    <a:pt x="271" y="692"/>
                  </a:cubicBezTo>
                  <a:cubicBezTo>
                    <a:pt x="267" y="688"/>
                    <a:pt x="264" y="684"/>
                    <a:pt x="265" y="678"/>
                  </a:cubicBezTo>
                  <a:cubicBezTo>
                    <a:pt x="265" y="676"/>
                    <a:pt x="265" y="666"/>
                    <a:pt x="265" y="666"/>
                  </a:cubicBezTo>
                  <a:cubicBezTo>
                    <a:pt x="273" y="666"/>
                    <a:pt x="280" y="666"/>
                    <a:pt x="288" y="666"/>
                  </a:cubicBezTo>
                  <a:cubicBezTo>
                    <a:pt x="291" y="666"/>
                    <a:pt x="299" y="681"/>
                    <a:pt x="303" y="684"/>
                  </a:cubicBezTo>
                  <a:cubicBezTo>
                    <a:pt x="312" y="692"/>
                    <a:pt x="323" y="697"/>
                    <a:pt x="335" y="700"/>
                  </a:cubicBezTo>
                  <a:cubicBezTo>
                    <a:pt x="346" y="703"/>
                    <a:pt x="363" y="708"/>
                    <a:pt x="374" y="703"/>
                  </a:cubicBezTo>
                  <a:cubicBezTo>
                    <a:pt x="386" y="697"/>
                    <a:pt x="398" y="691"/>
                    <a:pt x="410" y="684"/>
                  </a:cubicBezTo>
                  <a:cubicBezTo>
                    <a:pt x="432" y="671"/>
                    <a:pt x="457" y="651"/>
                    <a:pt x="465" y="625"/>
                  </a:cubicBezTo>
                  <a:cubicBezTo>
                    <a:pt x="469" y="611"/>
                    <a:pt x="470" y="595"/>
                    <a:pt x="472" y="580"/>
                  </a:cubicBezTo>
                  <a:cubicBezTo>
                    <a:pt x="473" y="564"/>
                    <a:pt x="475" y="547"/>
                    <a:pt x="477" y="531"/>
                  </a:cubicBezTo>
                  <a:cubicBezTo>
                    <a:pt x="479" y="513"/>
                    <a:pt x="465" y="489"/>
                    <a:pt x="444" y="501"/>
                  </a:cubicBezTo>
                  <a:cubicBezTo>
                    <a:pt x="432" y="508"/>
                    <a:pt x="422" y="519"/>
                    <a:pt x="412" y="528"/>
                  </a:cubicBezTo>
                  <a:cubicBezTo>
                    <a:pt x="406" y="533"/>
                    <a:pt x="399" y="542"/>
                    <a:pt x="390" y="544"/>
                  </a:cubicBezTo>
                  <a:cubicBezTo>
                    <a:pt x="375" y="548"/>
                    <a:pt x="360" y="552"/>
                    <a:pt x="345" y="555"/>
                  </a:cubicBezTo>
                  <a:cubicBezTo>
                    <a:pt x="335" y="558"/>
                    <a:pt x="322" y="559"/>
                    <a:pt x="312" y="564"/>
                  </a:cubicBezTo>
                  <a:cubicBezTo>
                    <a:pt x="300" y="573"/>
                    <a:pt x="288" y="583"/>
                    <a:pt x="277" y="594"/>
                  </a:cubicBezTo>
                  <a:cubicBezTo>
                    <a:pt x="268" y="604"/>
                    <a:pt x="262" y="616"/>
                    <a:pt x="252" y="625"/>
                  </a:cubicBezTo>
                  <a:cubicBezTo>
                    <a:pt x="244" y="631"/>
                    <a:pt x="232" y="633"/>
                    <a:pt x="223" y="629"/>
                  </a:cubicBezTo>
                  <a:cubicBezTo>
                    <a:pt x="211" y="623"/>
                    <a:pt x="197" y="620"/>
                    <a:pt x="186" y="612"/>
                  </a:cubicBezTo>
                  <a:cubicBezTo>
                    <a:pt x="176" y="604"/>
                    <a:pt x="169" y="592"/>
                    <a:pt x="158" y="585"/>
                  </a:cubicBezTo>
                  <a:cubicBezTo>
                    <a:pt x="145" y="577"/>
                    <a:pt x="131" y="571"/>
                    <a:pt x="116" y="567"/>
                  </a:cubicBezTo>
                  <a:cubicBezTo>
                    <a:pt x="101" y="562"/>
                    <a:pt x="85" y="559"/>
                    <a:pt x="69" y="557"/>
                  </a:cubicBezTo>
                  <a:cubicBezTo>
                    <a:pt x="61" y="556"/>
                    <a:pt x="52" y="553"/>
                    <a:pt x="45" y="554"/>
                  </a:cubicBezTo>
                  <a:cubicBezTo>
                    <a:pt x="35" y="556"/>
                    <a:pt x="26" y="556"/>
                    <a:pt x="17" y="557"/>
                  </a:cubicBezTo>
                  <a:cubicBezTo>
                    <a:pt x="11" y="557"/>
                    <a:pt x="6" y="558"/>
                    <a:pt x="3" y="551"/>
                  </a:cubicBezTo>
                  <a:cubicBezTo>
                    <a:pt x="1" y="546"/>
                    <a:pt x="0" y="540"/>
                    <a:pt x="2" y="535"/>
                  </a:cubicBezTo>
                  <a:cubicBezTo>
                    <a:pt x="4" y="524"/>
                    <a:pt x="18" y="520"/>
                    <a:pt x="26" y="529"/>
                  </a:cubicBezTo>
                  <a:cubicBezTo>
                    <a:pt x="29" y="533"/>
                    <a:pt x="32" y="537"/>
                    <a:pt x="36" y="539"/>
                  </a:cubicBezTo>
                  <a:cubicBezTo>
                    <a:pt x="42" y="541"/>
                    <a:pt x="52" y="540"/>
                    <a:pt x="58" y="540"/>
                  </a:cubicBezTo>
                  <a:cubicBezTo>
                    <a:pt x="75" y="542"/>
                    <a:pt x="92" y="544"/>
                    <a:pt x="109" y="547"/>
                  </a:cubicBezTo>
                  <a:cubicBezTo>
                    <a:pt x="132" y="551"/>
                    <a:pt x="164" y="557"/>
                    <a:pt x="183" y="573"/>
                  </a:cubicBezTo>
                  <a:cubicBezTo>
                    <a:pt x="195" y="582"/>
                    <a:pt x="206" y="592"/>
                    <a:pt x="218" y="601"/>
                  </a:cubicBezTo>
                  <a:cubicBezTo>
                    <a:pt x="226" y="608"/>
                    <a:pt x="231" y="602"/>
                    <a:pt x="236" y="595"/>
                  </a:cubicBezTo>
                  <a:cubicBezTo>
                    <a:pt x="242" y="585"/>
                    <a:pt x="254" y="581"/>
                    <a:pt x="254" y="568"/>
                  </a:cubicBezTo>
                  <a:cubicBezTo>
                    <a:pt x="255" y="556"/>
                    <a:pt x="253" y="550"/>
                    <a:pt x="245" y="541"/>
                  </a:cubicBezTo>
                  <a:cubicBezTo>
                    <a:pt x="234" y="529"/>
                    <a:pt x="220" y="520"/>
                    <a:pt x="210" y="508"/>
                  </a:cubicBezTo>
                  <a:cubicBezTo>
                    <a:pt x="191" y="486"/>
                    <a:pt x="208" y="459"/>
                    <a:pt x="214" y="436"/>
                  </a:cubicBezTo>
                  <a:cubicBezTo>
                    <a:pt x="219" y="422"/>
                    <a:pt x="217" y="406"/>
                    <a:pt x="217" y="391"/>
                  </a:cubicBezTo>
                  <a:cubicBezTo>
                    <a:pt x="217" y="384"/>
                    <a:pt x="217" y="376"/>
                    <a:pt x="217" y="368"/>
                  </a:cubicBezTo>
                  <a:cubicBezTo>
                    <a:pt x="217" y="362"/>
                    <a:pt x="215" y="350"/>
                    <a:pt x="219" y="345"/>
                  </a:cubicBezTo>
                  <a:cubicBezTo>
                    <a:pt x="225" y="337"/>
                    <a:pt x="235" y="335"/>
                    <a:pt x="244" y="340"/>
                  </a:cubicBezTo>
                  <a:cubicBezTo>
                    <a:pt x="259" y="349"/>
                    <a:pt x="244" y="357"/>
                    <a:pt x="240" y="369"/>
                  </a:cubicBezTo>
                  <a:cubicBezTo>
                    <a:pt x="238" y="375"/>
                    <a:pt x="240" y="381"/>
                    <a:pt x="243" y="386"/>
                  </a:cubicBezTo>
                  <a:cubicBezTo>
                    <a:pt x="246" y="393"/>
                    <a:pt x="245" y="399"/>
                    <a:pt x="244" y="406"/>
                  </a:cubicBezTo>
                  <a:cubicBezTo>
                    <a:pt x="242" y="421"/>
                    <a:pt x="237" y="435"/>
                    <a:pt x="233" y="450"/>
                  </a:cubicBezTo>
                  <a:cubicBezTo>
                    <a:pt x="231" y="456"/>
                    <a:pt x="228" y="462"/>
                    <a:pt x="229" y="468"/>
                  </a:cubicBezTo>
                  <a:cubicBezTo>
                    <a:pt x="231" y="474"/>
                    <a:pt x="232" y="481"/>
                    <a:pt x="234" y="487"/>
                  </a:cubicBezTo>
                  <a:cubicBezTo>
                    <a:pt x="239" y="499"/>
                    <a:pt x="246" y="506"/>
                    <a:pt x="256" y="512"/>
                  </a:cubicBezTo>
                  <a:cubicBezTo>
                    <a:pt x="279" y="525"/>
                    <a:pt x="306" y="531"/>
                    <a:pt x="332" y="529"/>
                  </a:cubicBezTo>
                  <a:cubicBezTo>
                    <a:pt x="344" y="527"/>
                    <a:pt x="356" y="524"/>
                    <a:pt x="366" y="517"/>
                  </a:cubicBezTo>
                  <a:cubicBezTo>
                    <a:pt x="373" y="512"/>
                    <a:pt x="381" y="515"/>
                    <a:pt x="385" y="506"/>
                  </a:cubicBezTo>
                  <a:cubicBezTo>
                    <a:pt x="391" y="493"/>
                    <a:pt x="397" y="480"/>
                    <a:pt x="403" y="467"/>
                  </a:cubicBezTo>
                  <a:cubicBezTo>
                    <a:pt x="406" y="460"/>
                    <a:pt x="414" y="453"/>
                    <a:pt x="420" y="449"/>
                  </a:cubicBezTo>
                  <a:cubicBezTo>
                    <a:pt x="434" y="440"/>
                    <a:pt x="450" y="433"/>
                    <a:pt x="465" y="426"/>
                  </a:cubicBezTo>
                  <a:cubicBezTo>
                    <a:pt x="478" y="418"/>
                    <a:pt x="492" y="411"/>
                    <a:pt x="504" y="401"/>
                  </a:cubicBezTo>
                  <a:cubicBezTo>
                    <a:pt x="510" y="396"/>
                    <a:pt x="514" y="391"/>
                    <a:pt x="519" y="386"/>
                  </a:cubicBezTo>
                  <a:cubicBezTo>
                    <a:pt x="521" y="383"/>
                    <a:pt x="523" y="380"/>
                    <a:pt x="525" y="376"/>
                  </a:cubicBezTo>
                  <a:cubicBezTo>
                    <a:pt x="523" y="372"/>
                    <a:pt x="522" y="367"/>
                    <a:pt x="520" y="363"/>
                  </a:cubicBezTo>
                  <a:cubicBezTo>
                    <a:pt x="506" y="321"/>
                    <a:pt x="487" y="262"/>
                    <a:pt x="442" y="244"/>
                  </a:cubicBezTo>
                  <a:cubicBezTo>
                    <a:pt x="434" y="242"/>
                    <a:pt x="426" y="239"/>
                    <a:pt x="418" y="236"/>
                  </a:cubicBezTo>
                  <a:cubicBezTo>
                    <a:pt x="414" y="234"/>
                    <a:pt x="407" y="233"/>
                    <a:pt x="403" y="230"/>
                  </a:cubicBezTo>
                  <a:cubicBezTo>
                    <a:pt x="399" y="228"/>
                    <a:pt x="400" y="224"/>
                    <a:pt x="404" y="222"/>
                  </a:cubicBezTo>
                  <a:cubicBezTo>
                    <a:pt x="408" y="219"/>
                    <a:pt x="414" y="222"/>
                    <a:pt x="418" y="223"/>
                  </a:cubicBezTo>
                  <a:cubicBezTo>
                    <a:pt x="432" y="227"/>
                    <a:pt x="445" y="233"/>
                    <a:pt x="457" y="240"/>
                  </a:cubicBezTo>
                  <a:cubicBezTo>
                    <a:pt x="481" y="254"/>
                    <a:pt x="494" y="275"/>
                    <a:pt x="509" y="298"/>
                  </a:cubicBezTo>
                  <a:cubicBezTo>
                    <a:pt x="521" y="318"/>
                    <a:pt x="539" y="350"/>
                    <a:pt x="567" y="341"/>
                  </a:cubicBezTo>
                  <a:cubicBezTo>
                    <a:pt x="578" y="337"/>
                    <a:pt x="585" y="327"/>
                    <a:pt x="587" y="316"/>
                  </a:cubicBezTo>
                  <a:cubicBezTo>
                    <a:pt x="589" y="309"/>
                    <a:pt x="589" y="303"/>
                    <a:pt x="589" y="297"/>
                  </a:cubicBezTo>
                  <a:cubicBezTo>
                    <a:pt x="589" y="288"/>
                    <a:pt x="589" y="283"/>
                    <a:pt x="582" y="278"/>
                  </a:cubicBezTo>
                  <a:cubicBezTo>
                    <a:pt x="575" y="273"/>
                    <a:pt x="568" y="269"/>
                    <a:pt x="561" y="265"/>
                  </a:cubicBezTo>
                  <a:cubicBezTo>
                    <a:pt x="557" y="262"/>
                    <a:pt x="546" y="258"/>
                    <a:pt x="544" y="253"/>
                  </a:cubicBezTo>
                  <a:cubicBezTo>
                    <a:pt x="542" y="251"/>
                    <a:pt x="543" y="245"/>
                    <a:pt x="546" y="244"/>
                  </a:cubicBezTo>
                  <a:cubicBezTo>
                    <a:pt x="549" y="242"/>
                    <a:pt x="558" y="249"/>
                    <a:pt x="561" y="250"/>
                  </a:cubicBezTo>
                  <a:cubicBezTo>
                    <a:pt x="574" y="257"/>
                    <a:pt x="590" y="265"/>
                    <a:pt x="604" y="260"/>
                  </a:cubicBezTo>
                  <a:cubicBezTo>
                    <a:pt x="617" y="255"/>
                    <a:pt x="632" y="250"/>
                    <a:pt x="643" y="241"/>
                  </a:cubicBezTo>
                  <a:cubicBezTo>
                    <a:pt x="652" y="234"/>
                    <a:pt x="651" y="220"/>
                    <a:pt x="648" y="210"/>
                  </a:cubicBezTo>
                  <a:cubicBezTo>
                    <a:pt x="643" y="197"/>
                    <a:pt x="642" y="182"/>
                    <a:pt x="641" y="168"/>
                  </a:cubicBezTo>
                  <a:cubicBezTo>
                    <a:pt x="640" y="161"/>
                    <a:pt x="638" y="153"/>
                    <a:pt x="640" y="147"/>
                  </a:cubicBezTo>
                  <a:cubicBezTo>
                    <a:pt x="643" y="142"/>
                    <a:pt x="645" y="136"/>
                    <a:pt x="649" y="132"/>
                  </a:cubicBezTo>
                  <a:cubicBezTo>
                    <a:pt x="656" y="122"/>
                    <a:pt x="665" y="115"/>
                    <a:pt x="676" y="109"/>
                  </a:cubicBezTo>
                  <a:cubicBezTo>
                    <a:pt x="687" y="104"/>
                    <a:pt x="700" y="101"/>
                    <a:pt x="712" y="101"/>
                  </a:cubicBezTo>
                  <a:cubicBezTo>
                    <a:pt x="719" y="100"/>
                    <a:pt x="726" y="101"/>
                    <a:pt x="732" y="102"/>
                  </a:cubicBezTo>
                  <a:cubicBezTo>
                    <a:pt x="740" y="104"/>
                    <a:pt x="748" y="101"/>
                    <a:pt x="755" y="99"/>
                  </a:cubicBezTo>
                  <a:cubicBezTo>
                    <a:pt x="769" y="96"/>
                    <a:pt x="783" y="92"/>
                    <a:pt x="796" y="87"/>
                  </a:cubicBezTo>
                  <a:cubicBezTo>
                    <a:pt x="802" y="85"/>
                    <a:pt x="807" y="83"/>
                    <a:pt x="813" y="80"/>
                  </a:cubicBezTo>
                  <a:cubicBezTo>
                    <a:pt x="820" y="77"/>
                    <a:pt x="824" y="73"/>
                    <a:pt x="829" y="68"/>
                  </a:cubicBezTo>
                  <a:cubicBezTo>
                    <a:pt x="839" y="57"/>
                    <a:pt x="851" y="48"/>
                    <a:pt x="863" y="39"/>
                  </a:cubicBezTo>
                  <a:cubicBezTo>
                    <a:pt x="868" y="28"/>
                    <a:pt x="873" y="14"/>
                    <a:pt x="884" y="6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1647">
              <a:extLst>
                <a:ext uri="{FF2B5EF4-FFF2-40B4-BE49-F238E27FC236}">
                  <a16:creationId xmlns:a16="http://schemas.microsoft.com/office/drawing/2014/main" id="{91B42CB4-8AE4-44B9-B8E0-6881B1719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058"/>
              <a:ext cx="2063" cy="1762"/>
            </a:xfrm>
            <a:custGeom>
              <a:avLst/>
              <a:gdLst>
                <a:gd name="T0" fmla="*/ 4151 w 1176"/>
                <a:gd name="T1" fmla="*/ 768 h 941"/>
                <a:gd name="T2" fmla="*/ 4114 w 1176"/>
                <a:gd name="T3" fmla="*/ 985 h 941"/>
                <a:gd name="T4" fmla="*/ 4207 w 1176"/>
                <a:gd name="T5" fmla="*/ 1109 h 941"/>
                <a:gd name="T6" fmla="*/ 4001 w 1176"/>
                <a:gd name="T7" fmla="*/ 1768 h 941"/>
                <a:gd name="T8" fmla="*/ 4603 w 1176"/>
                <a:gd name="T9" fmla="*/ 1354 h 941"/>
                <a:gd name="T10" fmla="*/ 5328 w 1176"/>
                <a:gd name="T11" fmla="*/ 558 h 941"/>
                <a:gd name="T12" fmla="*/ 5679 w 1176"/>
                <a:gd name="T13" fmla="*/ 217 h 941"/>
                <a:gd name="T14" fmla="*/ 5777 w 1176"/>
                <a:gd name="T15" fmla="*/ 309 h 941"/>
                <a:gd name="T16" fmla="*/ 4989 w 1176"/>
                <a:gd name="T17" fmla="*/ 873 h 941"/>
                <a:gd name="T18" fmla="*/ 4475 w 1176"/>
                <a:gd name="T19" fmla="*/ 1910 h 941"/>
                <a:gd name="T20" fmla="*/ 4952 w 1176"/>
                <a:gd name="T21" fmla="*/ 2062 h 941"/>
                <a:gd name="T22" fmla="*/ 5517 w 1176"/>
                <a:gd name="T23" fmla="*/ 1045 h 941"/>
                <a:gd name="T24" fmla="*/ 5566 w 1176"/>
                <a:gd name="T25" fmla="*/ 1318 h 941"/>
                <a:gd name="T26" fmla="*/ 5533 w 1176"/>
                <a:gd name="T27" fmla="*/ 2146 h 941"/>
                <a:gd name="T28" fmla="*/ 6336 w 1176"/>
                <a:gd name="T29" fmla="*/ 2350 h 941"/>
                <a:gd name="T30" fmla="*/ 5964 w 1176"/>
                <a:gd name="T31" fmla="*/ 2226 h 941"/>
                <a:gd name="T32" fmla="*/ 4822 w 1176"/>
                <a:gd name="T33" fmla="*/ 2548 h 941"/>
                <a:gd name="T34" fmla="*/ 4114 w 1176"/>
                <a:gd name="T35" fmla="*/ 3303 h 941"/>
                <a:gd name="T36" fmla="*/ 4582 w 1176"/>
                <a:gd name="T37" fmla="*/ 3560 h 941"/>
                <a:gd name="T38" fmla="*/ 5545 w 1176"/>
                <a:gd name="T39" fmla="*/ 4163 h 941"/>
                <a:gd name="T40" fmla="*/ 5268 w 1176"/>
                <a:gd name="T41" fmla="*/ 4095 h 941"/>
                <a:gd name="T42" fmla="*/ 4954 w 1176"/>
                <a:gd name="T43" fmla="*/ 4814 h 941"/>
                <a:gd name="T44" fmla="*/ 4601 w 1176"/>
                <a:gd name="T45" fmla="*/ 4003 h 941"/>
                <a:gd name="T46" fmla="*/ 4151 w 1176"/>
                <a:gd name="T47" fmla="*/ 3560 h 941"/>
                <a:gd name="T48" fmla="*/ 3563 w 1176"/>
                <a:gd name="T49" fmla="*/ 4348 h 941"/>
                <a:gd name="T50" fmla="*/ 2991 w 1176"/>
                <a:gd name="T51" fmla="*/ 5470 h 941"/>
                <a:gd name="T52" fmla="*/ 2807 w 1176"/>
                <a:gd name="T53" fmla="*/ 5574 h 941"/>
                <a:gd name="T54" fmla="*/ 2900 w 1176"/>
                <a:gd name="T55" fmla="*/ 4983 h 941"/>
                <a:gd name="T56" fmla="*/ 2705 w 1176"/>
                <a:gd name="T57" fmla="*/ 4883 h 941"/>
                <a:gd name="T58" fmla="*/ 3370 w 1176"/>
                <a:gd name="T59" fmla="*/ 4477 h 941"/>
                <a:gd name="T60" fmla="*/ 3019 w 1176"/>
                <a:gd name="T61" fmla="*/ 4110 h 941"/>
                <a:gd name="T62" fmla="*/ 2905 w 1176"/>
                <a:gd name="T63" fmla="*/ 4183 h 941"/>
                <a:gd name="T64" fmla="*/ 2656 w 1176"/>
                <a:gd name="T65" fmla="*/ 4352 h 941"/>
                <a:gd name="T66" fmla="*/ 2224 w 1176"/>
                <a:gd name="T67" fmla="*/ 5213 h 941"/>
                <a:gd name="T68" fmla="*/ 2937 w 1176"/>
                <a:gd name="T69" fmla="*/ 5981 h 941"/>
                <a:gd name="T70" fmla="*/ 2191 w 1176"/>
                <a:gd name="T71" fmla="*/ 5410 h 941"/>
                <a:gd name="T72" fmla="*/ 1674 w 1176"/>
                <a:gd name="T73" fmla="*/ 4642 h 941"/>
                <a:gd name="T74" fmla="*/ 1554 w 1176"/>
                <a:gd name="T75" fmla="*/ 4372 h 941"/>
                <a:gd name="T76" fmla="*/ 2212 w 1176"/>
                <a:gd name="T77" fmla="*/ 4492 h 941"/>
                <a:gd name="T78" fmla="*/ 2398 w 1176"/>
                <a:gd name="T79" fmla="*/ 3288 h 941"/>
                <a:gd name="T80" fmla="*/ 1684 w 1176"/>
                <a:gd name="T81" fmla="*/ 3702 h 941"/>
                <a:gd name="T82" fmla="*/ 1003 w 1176"/>
                <a:gd name="T83" fmla="*/ 4018 h 941"/>
                <a:gd name="T84" fmla="*/ 244 w 1176"/>
                <a:gd name="T85" fmla="*/ 3636 h 941"/>
                <a:gd name="T86" fmla="*/ 142 w 1176"/>
                <a:gd name="T87" fmla="*/ 3475 h 941"/>
                <a:gd name="T88" fmla="*/ 988 w 1176"/>
                <a:gd name="T89" fmla="*/ 3762 h 941"/>
                <a:gd name="T90" fmla="*/ 1323 w 1176"/>
                <a:gd name="T91" fmla="*/ 3552 h 941"/>
                <a:gd name="T92" fmla="*/ 1172 w 1176"/>
                <a:gd name="T93" fmla="*/ 2415 h 941"/>
                <a:gd name="T94" fmla="*/ 1310 w 1176"/>
                <a:gd name="T95" fmla="*/ 2535 h 941"/>
                <a:gd name="T96" fmla="*/ 1261 w 1176"/>
                <a:gd name="T97" fmla="*/ 3198 h 941"/>
                <a:gd name="T98" fmla="*/ 2077 w 1176"/>
                <a:gd name="T99" fmla="*/ 3320 h 941"/>
                <a:gd name="T100" fmla="*/ 2721 w 1176"/>
                <a:gd name="T101" fmla="*/ 2633 h 941"/>
                <a:gd name="T102" fmla="*/ 2386 w 1176"/>
                <a:gd name="T103" fmla="*/ 1603 h 941"/>
                <a:gd name="T104" fmla="*/ 2256 w 1176"/>
                <a:gd name="T105" fmla="*/ 1466 h 941"/>
                <a:gd name="T106" fmla="*/ 3170 w 1176"/>
                <a:gd name="T107" fmla="*/ 2077 h 941"/>
                <a:gd name="T108" fmla="*/ 2937 w 1176"/>
                <a:gd name="T109" fmla="*/ 1663 h 941"/>
                <a:gd name="T110" fmla="*/ 3472 w 1176"/>
                <a:gd name="T111" fmla="*/ 1580 h 941"/>
                <a:gd name="T112" fmla="*/ 3505 w 1176"/>
                <a:gd name="T113" fmla="*/ 867 h 941"/>
                <a:gd name="T114" fmla="*/ 4075 w 1176"/>
                <a:gd name="T115" fmla="*/ 648 h 941"/>
                <a:gd name="T116" fmla="*/ 4659 w 1176"/>
                <a:gd name="T117" fmla="*/ 257 h 9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76" h="941">
                  <a:moveTo>
                    <a:pt x="884" y="6"/>
                  </a:moveTo>
                  <a:cubicBezTo>
                    <a:pt x="893" y="0"/>
                    <a:pt x="915" y="30"/>
                    <a:pt x="893" y="37"/>
                  </a:cubicBezTo>
                  <a:cubicBezTo>
                    <a:pt x="870" y="45"/>
                    <a:pt x="854" y="66"/>
                    <a:pt x="840" y="85"/>
                  </a:cubicBezTo>
                  <a:cubicBezTo>
                    <a:pt x="825" y="105"/>
                    <a:pt x="793" y="112"/>
                    <a:pt x="769" y="117"/>
                  </a:cubicBezTo>
                  <a:cubicBezTo>
                    <a:pt x="756" y="119"/>
                    <a:pt x="742" y="120"/>
                    <a:pt x="728" y="121"/>
                  </a:cubicBezTo>
                  <a:cubicBezTo>
                    <a:pt x="717" y="122"/>
                    <a:pt x="704" y="123"/>
                    <a:pt x="697" y="133"/>
                  </a:cubicBezTo>
                  <a:cubicBezTo>
                    <a:pt x="712" y="134"/>
                    <a:pt x="726" y="140"/>
                    <a:pt x="740" y="145"/>
                  </a:cubicBezTo>
                  <a:cubicBezTo>
                    <a:pt x="747" y="148"/>
                    <a:pt x="755" y="152"/>
                    <a:pt x="762" y="150"/>
                  </a:cubicBezTo>
                  <a:cubicBezTo>
                    <a:pt x="771" y="149"/>
                    <a:pt x="780" y="146"/>
                    <a:pt x="789" y="144"/>
                  </a:cubicBezTo>
                  <a:cubicBezTo>
                    <a:pt x="795" y="143"/>
                    <a:pt x="802" y="141"/>
                    <a:pt x="808" y="145"/>
                  </a:cubicBezTo>
                  <a:cubicBezTo>
                    <a:pt x="811" y="147"/>
                    <a:pt x="816" y="152"/>
                    <a:pt x="814" y="157"/>
                  </a:cubicBezTo>
                  <a:cubicBezTo>
                    <a:pt x="807" y="168"/>
                    <a:pt x="791" y="169"/>
                    <a:pt x="779" y="169"/>
                  </a:cubicBezTo>
                  <a:cubicBezTo>
                    <a:pt x="764" y="169"/>
                    <a:pt x="748" y="167"/>
                    <a:pt x="733" y="165"/>
                  </a:cubicBezTo>
                  <a:cubicBezTo>
                    <a:pt x="720" y="164"/>
                    <a:pt x="699" y="155"/>
                    <a:pt x="691" y="170"/>
                  </a:cubicBezTo>
                  <a:cubicBezTo>
                    <a:pt x="678" y="195"/>
                    <a:pt x="691" y="230"/>
                    <a:pt x="707" y="251"/>
                  </a:cubicBezTo>
                  <a:cubicBezTo>
                    <a:pt x="716" y="262"/>
                    <a:pt x="726" y="271"/>
                    <a:pt x="741" y="269"/>
                  </a:cubicBezTo>
                  <a:cubicBezTo>
                    <a:pt x="758" y="267"/>
                    <a:pt x="776" y="265"/>
                    <a:pt x="793" y="261"/>
                  </a:cubicBezTo>
                  <a:cubicBezTo>
                    <a:pt x="801" y="260"/>
                    <a:pt x="809" y="258"/>
                    <a:pt x="817" y="255"/>
                  </a:cubicBezTo>
                  <a:cubicBezTo>
                    <a:pt x="822" y="252"/>
                    <a:pt x="827" y="247"/>
                    <a:pt x="831" y="243"/>
                  </a:cubicBezTo>
                  <a:cubicBezTo>
                    <a:pt x="840" y="232"/>
                    <a:pt x="848" y="219"/>
                    <a:pt x="853" y="206"/>
                  </a:cubicBezTo>
                  <a:cubicBezTo>
                    <a:pt x="859" y="194"/>
                    <a:pt x="861" y="181"/>
                    <a:pt x="867" y="170"/>
                  </a:cubicBezTo>
                  <a:cubicBezTo>
                    <a:pt x="872" y="159"/>
                    <a:pt x="879" y="149"/>
                    <a:pt x="887" y="140"/>
                  </a:cubicBezTo>
                  <a:cubicBezTo>
                    <a:pt x="903" y="120"/>
                    <a:pt x="924" y="104"/>
                    <a:pt x="948" y="95"/>
                  </a:cubicBezTo>
                  <a:cubicBezTo>
                    <a:pt x="961" y="90"/>
                    <a:pt x="974" y="87"/>
                    <a:pt x="987" y="85"/>
                  </a:cubicBezTo>
                  <a:cubicBezTo>
                    <a:pt x="996" y="84"/>
                    <a:pt x="1001" y="85"/>
                    <a:pt x="1008" y="80"/>
                  </a:cubicBezTo>
                  <a:cubicBezTo>
                    <a:pt x="1015" y="75"/>
                    <a:pt x="1022" y="71"/>
                    <a:pt x="1028" y="65"/>
                  </a:cubicBezTo>
                  <a:cubicBezTo>
                    <a:pt x="1034" y="61"/>
                    <a:pt x="1038" y="57"/>
                    <a:pt x="1041" y="50"/>
                  </a:cubicBezTo>
                  <a:cubicBezTo>
                    <a:pt x="1043" y="44"/>
                    <a:pt x="1047" y="38"/>
                    <a:pt x="1052" y="33"/>
                  </a:cubicBezTo>
                  <a:cubicBezTo>
                    <a:pt x="1055" y="30"/>
                    <a:pt x="1061" y="22"/>
                    <a:pt x="1066" y="22"/>
                  </a:cubicBezTo>
                  <a:cubicBezTo>
                    <a:pt x="1071" y="21"/>
                    <a:pt x="1076" y="22"/>
                    <a:pt x="1081" y="22"/>
                  </a:cubicBezTo>
                  <a:cubicBezTo>
                    <a:pt x="1080" y="28"/>
                    <a:pt x="1083" y="34"/>
                    <a:pt x="1082" y="39"/>
                  </a:cubicBezTo>
                  <a:cubicBezTo>
                    <a:pt x="1080" y="44"/>
                    <a:pt x="1074" y="46"/>
                    <a:pt x="1070" y="47"/>
                  </a:cubicBezTo>
                  <a:cubicBezTo>
                    <a:pt x="1058" y="53"/>
                    <a:pt x="1051" y="64"/>
                    <a:pt x="1041" y="73"/>
                  </a:cubicBezTo>
                  <a:cubicBezTo>
                    <a:pt x="1031" y="83"/>
                    <a:pt x="1019" y="91"/>
                    <a:pt x="1006" y="99"/>
                  </a:cubicBezTo>
                  <a:cubicBezTo>
                    <a:pt x="998" y="103"/>
                    <a:pt x="991" y="103"/>
                    <a:pt x="983" y="104"/>
                  </a:cubicBezTo>
                  <a:cubicBezTo>
                    <a:pt x="959" y="107"/>
                    <a:pt x="941" y="116"/>
                    <a:pt x="924" y="133"/>
                  </a:cubicBezTo>
                  <a:cubicBezTo>
                    <a:pt x="915" y="142"/>
                    <a:pt x="911" y="160"/>
                    <a:pt x="906" y="172"/>
                  </a:cubicBezTo>
                  <a:cubicBezTo>
                    <a:pt x="901" y="187"/>
                    <a:pt x="895" y="202"/>
                    <a:pt x="888" y="216"/>
                  </a:cubicBezTo>
                  <a:cubicBezTo>
                    <a:pt x="881" y="230"/>
                    <a:pt x="872" y="242"/>
                    <a:pt x="862" y="253"/>
                  </a:cubicBezTo>
                  <a:cubicBezTo>
                    <a:pt x="851" y="266"/>
                    <a:pt x="835" y="277"/>
                    <a:pt x="829" y="291"/>
                  </a:cubicBezTo>
                  <a:cubicBezTo>
                    <a:pt x="817" y="315"/>
                    <a:pt x="823" y="343"/>
                    <a:pt x="849" y="355"/>
                  </a:cubicBezTo>
                  <a:cubicBezTo>
                    <a:pt x="854" y="358"/>
                    <a:pt x="860" y="359"/>
                    <a:pt x="866" y="360"/>
                  </a:cubicBezTo>
                  <a:cubicBezTo>
                    <a:pt x="875" y="361"/>
                    <a:pt x="877" y="356"/>
                    <a:pt x="883" y="350"/>
                  </a:cubicBezTo>
                  <a:cubicBezTo>
                    <a:pt x="894" y="338"/>
                    <a:pt x="905" y="326"/>
                    <a:pt x="917" y="314"/>
                  </a:cubicBezTo>
                  <a:cubicBezTo>
                    <a:pt x="928" y="304"/>
                    <a:pt x="939" y="293"/>
                    <a:pt x="951" y="284"/>
                  </a:cubicBezTo>
                  <a:cubicBezTo>
                    <a:pt x="963" y="274"/>
                    <a:pt x="978" y="267"/>
                    <a:pt x="989" y="255"/>
                  </a:cubicBezTo>
                  <a:cubicBezTo>
                    <a:pt x="1007" y="234"/>
                    <a:pt x="1017" y="208"/>
                    <a:pt x="1021" y="181"/>
                  </a:cubicBezTo>
                  <a:cubicBezTo>
                    <a:pt x="1022" y="173"/>
                    <a:pt x="1022" y="166"/>
                    <a:pt x="1022" y="159"/>
                  </a:cubicBezTo>
                  <a:cubicBezTo>
                    <a:pt x="1022" y="153"/>
                    <a:pt x="1020" y="146"/>
                    <a:pt x="1023" y="141"/>
                  </a:cubicBezTo>
                  <a:cubicBezTo>
                    <a:pt x="1030" y="129"/>
                    <a:pt x="1044" y="133"/>
                    <a:pt x="1049" y="144"/>
                  </a:cubicBezTo>
                  <a:cubicBezTo>
                    <a:pt x="1054" y="154"/>
                    <a:pt x="1044" y="160"/>
                    <a:pt x="1039" y="166"/>
                  </a:cubicBezTo>
                  <a:cubicBezTo>
                    <a:pt x="1029" y="175"/>
                    <a:pt x="1033" y="188"/>
                    <a:pt x="1031" y="201"/>
                  </a:cubicBezTo>
                  <a:cubicBezTo>
                    <a:pt x="1029" y="228"/>
                    <a:pt x="1020" y="253"/>
                    <a:pt x="1004" y="275"/>
                  </a:cubicBezTo>
                  <a:cubicBezTo>
                    <a:pt x="997" y="284"/>
                    <a:pt x="989" y="293"/>
                    <a:pt x="979" y="300"/>
                  </a:cubicBezTo>
                  <a:cubicBezTo>
                    <a:pt x="971" y="307"/>
                    <a:pt x="958" y="315"/>
                    <a:pt x="960" y="328"/>
                  </a:cubicBezTo>
                  <a:cubicBezTo>
                    <a:pt x="965" y="356"/>
                    <a:pt x="1008" y="333"/>
                    <a:pt x="1025" y="327"/>
                  </a:cubicBezTo>
                  <a:cubicBezTo>
                    <a:pt x="1051" y="317"/>
                    <a:pt x="1076" y="318"/>
                    <a:pt x="1103" y="321"/>
                  </a:cubicBezTo>
                  <a:cubicBezTo>
                    <a:pt x="1115" y="323"/>
                    <a:pt x="1127" y="332"/>
                    <a:pt x="1138" y="338"/>
                  </a:cubicBezTo>
                  <a:cubicBezTo>
                    <a:pt x="1144" y="342"/>
                    <a:pt x="1151" y="345"/>
                    <a:pt x="1158" y="348"/>
                  </a:cubicBezTo>
                  <a:cubicBezTo>
                    <a:pt x="1163" y="351"/>
                    <a:pt x="1172" y="351"/>
                    <a:pt x="1174" y="358"/>
                  </a:cubicBezTo>
                  <a:cubicBezTo>
                    <a:pt x="1176" y="369"/>
                    <a:pt x="1167" y="375"/>
                    <a:pt x="1157" y="374"/>
                  </a:cubicBezTo>
                  <a:cubicBezTo>
                    <a:pt x="1145" y="374"/>
                    <a:pt x="1147" y="361"/>
                    <a:pt x="1141" y="353"/>
                  </a:cubicBezTo>
                  <a:cubicBezTo>
                    <a:pt x="1138" y="348"/>
                    <a:pt x="1132" y="347"/>
                    <a:pt x="1126" y="346"/>
                  </a:cubicBezTo>
                  <a:cubicBezTo>
                    <a:pt x="1119" y="343"/>
                    <a:pt x="1112" y="341"/>
                    <a:pt x="1105" y="339"/>
                  </a:cubicBezTo>
                  <a:cubicBezTo>
                    <a:pt x="1089" y="336"/>
                    <a:pt x="1072" y="337"/>
                    <a:pt x="1056" y="340"/>
                  </a:cubicBezTo>
                  <a:cubicBezTo>
                    <a:pt x="1029" y="345"/>
                    <a:pt x="1006" y="360"/>
                    <a:pt x="980" y="368"/>
                  </a:cubicBezTo>
                  <a:cubicBezTo>
                    <a:pt x="966" y="373"/>
                    <a:pt x="952" y="374"/>
                    <a:pt x="937" y="376"/>
                  </a:cubicBezTo>
                  <a:cubicBezTo>
                    <a:pt x="923" y="378"/>
                    <a:pt x="905" y="380"/>
                    <a:pt x="893" y="388"/>
                  </a:cubicBezTo>
                  <a:cubicBezTo>
                    <a:pt x="883" y="395"/>
                    <a:pt x="876" y="405"/>
                    <a:pt x="872" y="416"/>
                  </a:cubicBezTo>
                  <a:cubicBezTo>
                    <a:pt x="860" y="427"/>
                    <a:pt x="846" y="435"/>
                    <a:pt x="832" y="441"/>
                  </a:cubicBezTo>
                  <a:cubicBezTo>
                    <a:pt x="807" y="450"/>
                    <a:pt x="774" y="456"/>
                    <a:pt x="758" y="479"/>
                  </a:cubicBezTo>
                  <a:cubicBezTo>
                    <a:pt x="750" y="490"/>
                    <a:pt x="755" y="493"/>
                    <a:pt x="762" y="503"/>
                  </a:cubicBezTo>
                  <a:cubicBezTo>
                    <a:pt x="766" y="509"/>
                    <a:pt x="768" y="509"/>
                    <a:pt x="776" y="509"/>
                  </a:cubicBezTo>
                  <a:cubicBezTo>
                    <a:pt x="782" y="509"/>
                    <a:pt x="788" y="509"/>
                    <a:pt x="794" y="510"/>
                  </a:cubicBezTo>
                  <a:cubicBezTo>
                    <a:pt x="805" y="510"/>
                    <a:pt x="817" y="510"/>
                    <a:pt x="828" y="515"/>
                  </a:cubicBezTo>
                  <a:cubicBezTo>
                    <a:pt x="839" y="520"/>
                    <a:pt x="845" y="531"/>
                    <a:pt x="849" y="542"/>
                  </a:cubicBezTo>
                  <a:cubicBezTo>
                    <a:pt x="854" y="553"/>
                    <a:pt x="857" y="567"/>
                    <a:pt x="864" y="576"/>
                  </a:cubicBezTo>
                  <a:cubicBezTo>
                    <a:pt x="873" y="587"/>
                    <a:pt x="884" y="587"/>
                    <a:pt x="897" y="590"/>
                  </a:cubicBezTo>
                  <a:cubicBezTo>
                    <a:pt x="930" y="596"/>
                    <a:pt x="964" y="601"/>
                    <a:pt x="995" y="611"/>
                  </a:cubicBezTo>
                  <a:cubicBezTo>
                    <a:pt x="1008" y="615"/>
                    <a:pt x="1019" y="623"/>
                    <a:pt x="1027" y="634"/>
                  </a:cubicBezTo>
                  <a:cubicBezTo>
                    <a:pt x="1034" y="642"/>
                    <a:pt x="1036" y="655"/>
                    <a:pt x="1047" y="657"/>
                  </a:cubicBezTo>
                  <a:cubicBezTo>
                    <a:pt x="1056" y="658"/>
                    <a:pt x="1072" y="662"/>
                    <a:pt x="1063" y="674"/>
                  </a:cubicBezTo>
                  <a:cubicBezTo>
                    <a:pt x="1057" y="683"/>
                    <a:pt x="1042" y="682"/>
                    <a:pt x="1037" y="673"/>
                  </a:cubicBezTo>
                  <a:cubicBezTo>
                    <a:pt x="1025" y="652"/>
                    <a:pt x="1002" y="625"/>
                    <a:pt x="976" y="624"/>
                  </a:cubicBezTo>
                  <a:cubicBezTo>
                    <a:pt x="943" y="622"/>
                    <a:pt x="910" y="618"/>
                    <a:pt x="877" y="612"/>
                  </a:cubicBezTo>
                  <a:cubicBezTo>
                    <a:pt x="890" y="642"/>
                    <a:pt x="896" y="675"/>
                    <a:pt x="900" y="707"/>
                  </a:cubicBezTo>
                  <a:cubicBezTo>
                    <a:pt x="901" y="713"/>
                    <a:pt x="901" y="721"/>
                    <a:pt x="905" y="726"/>
                  </a:cubicBezTo>
                  <a:cubicBezTo>
                    <a:pt x="908" y="730"/>
                    <a:pt x="914" y="731"/>
                    <a:pt x="918" y="733"/>
                  </a:cubicBezTo>
                  <a:cubicBezTo>
                    <a:pt x="931" y="738"/>
                    <a:pt x="932" y="748"/>
                    <a:pt x="921" y="757"/>
                  </a:cubicBezTo>
                  <a:cubicBezTo>
                    <a:pt x="913" y="764"/>
                    <a:pt x="897" y="749"/>
                    <a:pt x="895" y="741"/>
                  </a:cubicBezTo>
                  <a:cubicBezTo>
                    <a:pt x="889" y="727"/>
                    <a:pt x="889" y="709"/>
                    <a:pt x="885" y="694"/>
                  </a:cubicBezTo>
                  <a:cubicBezTo>
                    <a:pt x="877" y="665"/>
                    <a:pt x="867" y="636"/>
                    <a:pt x="852" y="610"/>
                  </a:cubicBezTo>
                  <a:cubicBezTo>
                    <a:pt x="848" y="604"/>
                    <a:pt x="845" y="598"/>
                    <a:pt x="841" y="592"/>
                  </a:cubicBezTo>
                  <a:cubicBezTo>
                    <a:pt x="836" y="586"/>
                    <a:pt x="836" y="580"/>
                    <a:pt x="833" y="572"/>
                  </a:cubicBezTo>
                  <a:cubicBezTo>
                    <a:pt x="829" y="560"/>
                    <a:pt x="824" y="545"/>
                    <a:pt x="809" y="542"/>
                  </a:cubicBezTo>
                  <a:cubicBezTo>
                    <a:pt x="797" y="539"/>
                    <a:pt x="781" y="542"/>
                    <a:pt x="769" y="542"/>
                  </a:cubicBezTo>
                  <a:cubicBezTo>
                    <a:pt x="745" y="542"/>
                    <a:pt x="722" y="549"/>
                    <a:pt x="701" y="559"/>
                  </a:cubicBezTo>
                  <a:cubicBezTo>
                    <a:pt x="676" y="569"/>
                    <a:pt x="661" y="583"/>
                    <a:pt x="657" y="610"/>
                  </a:cubicBezTo>
                  <a:cubicBezTo>
                    <a:pt x="656" y="618"/>
                    <a:pt x="656" y="626"/>
                    <a:pt x="657" y="633"/>
                  </a:cubicBezTo>
                  <a:cubicBezTo>
                    <a:pt x="659" y="643"/>
                    <a:pt x="660" y="652"/>
                    <a:pt x="660" y="662"/>
                  </a:cubicBezTo>
                  <a:cubicBezTo>
                    <a:pt x="659" y="684"/>
                    <a:pt x="657" y="706"/>
                    <a:pt x="651" y="727"/>
                  </a:cubicBezTo>
                  <a:cubicBezTo>
                    <a:pt x="647" y="745"/>
                    <a:pt x="641" y="764"/>
                    <a:pt x="628" y="778"/>
                  </a:cubicBezTo>
                  <a:cubicBezTo>
                    <a:pt x="614" y="793"/>
                    <a:pt x="594" y="801"/>
                    <a:pt x="574" y="805"/>
                  </a:cubicBezTo>
                  <a:cubicBezTo>
                    <a:pt x="566" y="807"/>
                    <a:pt x="558" y="825"/>
                    <a:pt x="554" y="833"/>
                  </a:cubicBezTo>
                  <a:cubicBezTo>
                    <a:pt x="550" y="842"/>
                    <a:pt x="546" y="852"/>
                    <a:pt x="542" y="863"/>
                  </a:cubicBezTo>
                  <a:cubicBezTo>
                    <a:pt x="540" y="869"/>
                    <a:pt x="541" y="869"/>
                    <a:pt x="534" y="870"/>
                  </a:cubicBezTo>
                  <a:cubicBezTo>
                    <a:pt x="530" y="870"/>
                    <a:pt x="525" y="871"/>
                    <a:pt x="521" y="868"/>
                  </a:cubicBezTo>
                  <a:cubicBezTo>
                    <a:pt x="516" y="864"/>
                    <a:pt x="515" y="853"/>
                    <a:pt x="520" y="849"/>
                  </a:cubicBezTo>
                  <a:cubicBezTo>
                    <a:pt x="525" y="845"/>
                    <a:pt x="538" y="846"/>
                    <a:pt x="537" y="838"/>
                  </a:cubicBezTo>
                  <a:cubicBezTo>
                    <a:pt x="536" y="827"/>
                    <a:pt x="537" y="817"/>
                    <a:pt x="542" y="809"/>
                  </a:cubicBezTo>
                  <a:cubicBezTo>
                    <a:pt x="551" y="793"/>
                    <a:pt x="568" y="783"/>
                    <a:pt x="584" y="776"/>
                  </a:cubicBezTo>
                  <a:cubicBezTo>
                    <a:pt x="568" y="770"/>
                    <a:pt x="553" y="764"/>
                    <a:pt x="537" y="759"/>
                  </a:cubicBezTo>
                  <a:cubicBezTo>
                    <a:pt x="530" y="756"/>
                    <a:pt x="523" y="753"/>
                    <a:pt x="516" y="757"/>
                  </a:cubicBezTo>
                  <a:cubicBezTo>
                    <a:pt x="510" y="760"/>
                    <a:pt x="505" y="765"/>
                    <a:pt x="499" y="769"/>
                  </a:cubicBezTo>
                  <a:cubicBezTo>
                    <a:pt x="490" y="774"/>
                    <a:pt x="475" y="773"/>
                    <a:pt x="473" y="761"/>
                  </a:cubicBezTo>
                  <a:cubicBezTo>
                    <a:pt x="471" y="743"/>
                    <a:pt x="489" y="746"/>
                    <a:pt x="501" y="744"/>
                  </a:cubicBezTo>
                  <a:cubicBezTo>
                    <a:pt x="517" y="742"/>
                    <a:pt x="534" y="736"/>
                    <a:pt x="550" y="739"/>
                  </a:cubicBezTo>
                  <a:cubicBezTo>
                    <a:pt x="567" y="744"/>
                    <a:pt x="584" y="745"/>
                    <a:pt x="601" y="747"/>
                  </a:cubicBezTo>
                  <a:cubicBezTo>
                    <a:pt x="614" y="748"/>
                    <a:pt x="618" y="741"/>
                    <a:pt x="620" y="729"/>
                  </a:cubicBezTo>
                  <a:cubicBezTo>
                    <a:pt x="622" y="714"/>
                    <a:pt x="622" y="697"/>
                    <a:pt x="624" y="682"/>
                  </a:cubicBezTo>
                  <a:cubicBezTo>
                    <a:pt x="625" y="666"/>
                    <a:pt x="626" y="650"/>
                    <a:pt x="624" y="634"/>
                  </a:cubicBezTo>
                  <a:cubicBezTo>
                    <a:pt x="623" y="624"/>
                    <a:pt x="622" y="601"/>
                    <a:pt x="613" y="595"/>
                  </a:cubicBezTo>
                  <a:cubicBezTo>
                    <a:pt x="607" y="591"/>
                    <a:pt x="592" y="591"/>
                    <a:pt x="586" y="595"/>
                  </a:cubicBezTo>
                  <a:cubicBezTo>
                    <a:pt x="574" y="602"/>
                    <a:pt x="566" y="614"/>
                    <a:pt x="559" y="626"/>
                  </a:cubicBezTo>
                  <a:cubicBezTo>
                    <a:pt x="553" y="638"/>
                    <a:pt x="547" y="651"/>
                    <a:pt x="540" y="662"/>
                  </a:cubicBezTo>
                  <a:cubicBezTo>
                    <a:pt x="531" y="669"/>
                    <a:pt x="517" y="682"/>
                    <a:pt x="504" y="681"/>
                  </a:cubicBezTo>
                  <a:cubicBezTo>
                    <a:pt x="488" y="681"/>
                    <a:pt x="505" y="672"/>
                    <a:pt x="510" y="669"/>
                  </a:cubicBezTo>
                  <a:cubicBezTo>
                    <a:pt x="523" y="660"/>
                    <a:pt x="530" y="651"/>
                    <a:pt x="538" y="637"/>
                  </a:cubicBezTo>
                  <a:cubicBezTo>
                    <a:pt x="543" y="627"/>
                    <a:pt x="550" y="610"/>
                    <a:pt x="540" y="600"/>
                  </a:cubicBezTo>
                  <a:cubicBezTo>
                    <a:pt x="531" y="589"/>
                    <a:pt x="519" y="602"/>
                    <a:pt x="514" y="610"/>
                  </a:cubicBezTo>
                  <a:cubicBezTo>
                    <a:pt x="506" y="622"/>
                    <a:pt x="501" y="637"/>
                    <a:pt x="496" y="651"/>
                  </a:cubicBezTo>
                  <a:cubicBezTo>
                    <a:pt x="495" y="655"/>
                    <a:pt x="494" y="659"/>
                    <a:pt x="492" y="663"/>
                  </a:cubicBezTo>
                  <a:cubicBezTo>
                    <a:pt x="489" y="665"/>
                    <a:pt x="486" y="668"/>
                    <a:pt x="483" y="670"/>
                  </a:cubicBezTo>
                  <a:cubicBezTo>
                    <a:pt x="476" y="676"/>
                    <a:pt x="469" y="682"/>
                    <a:pt x="461" y="687"/>
                  </a:cubicBezTo>
                  <a:cubicBezTo>
                    <a:pt x="440" y="703"/>
                    <a:pt x="410" y="720"/>
                    <a:pt x="409" y="751"/>
                  </a:cubicBezTo>
                  <a:cubicBezTo>
                    <a:pt x="409" y="764"/>
                    <a:pt x="406" y="781"/>
                    <a:pt x="412" y="794"/>
                  </a:cubicBezTo>
                  <a:cubicBezTo>
                    <a:pt x="423" y="822"/>
                    <a:pt x="451" y="841"/>
                    <a:pt x="472" y="861"/>
                  </a:cubicBezTo>
                  <a:cubicBezTo>
                    <a:pt x="483" y="872"/>
                    <a:pt x="495" y="884"/>
                    <a:pt x="507" y="894"/>
                  </a:cubicBezTo>
                  <a:cubicBezTo>
                    <a:pt x="513" y="899"/>
                    <a:pt x="518" y="903"/>
                    <a:pt x="525" y="905"/>
                  </a:cubicBezTo>
                  <a:cubicBezTo>
                    <a:pt x="532" y="907"/>
                    <a:pt x="538" y="908"/>
                    <a:pt x="544" y="911"/>
                  </a:cubicBezTo>
                  <a:cubicBezTo>
                    <a:pt x="556" y="918"/>
                    <a:pt x="557" y="928"/>
                    <a:pt x="543" y="934"/>
                  </a:cubicBezTo>
                  <a:cubicBezTo>
                    <a:pt x="529" y="941"/>
                    <a:pt x="515" y="935"/>
                    <a:pt x="503" y="926"/>
                  </a:cubicBezTo>
                  <a:cubicBezTo>
                    <a:pt x="478" y="906"/>
                    <a:pt x="456" y="884"/>
                    <a:pt x="435" y="860"/>
                  </a:cubicBezTo>
                  <a:cubicBezTo>
                    <a:pt x="425" y="848"/>
                    <a:pt x="415" y="836"/>
                    <a:pt x="406" y="824"/>
                  </a:cubicBezTo>
                  <a:cubicBezTo>
                    <a:pt x="397" y="812"/>
                    <a:pt x="387" y="800"/>
                    <a:pt x="382" y="785"/>
                  </a:cubicBezTo>
                  <a:cubicBezTo>
                    <a:pt x="379" y="772"/>
                    <a:pt x="383" y="758"/>
                    <a:pt x="379" y="745"/>
                  </a:cubicBezTo>
                  <a:cubicBezTo>
                    <a:pt x="374" y="731"/>
                    <a:pt x="360" y="727"/>
                    <a:pt x="347" y="723"/>
                  </a:cubicBezTo>
                  <a:cubicBezTo>
                    <a:pt x="334" y="719"/>
                    <a:pt x="321" y="715"/>
                    <a:pt x="310" y="707"/>
                  </a:cubicBezTo>
                  <a:cubicBezTo>
                    <a:pt x="298" y="698"/>
                    <a:pt x="283" y="703"/>
                    <a:pt x="271" y="692"/>
                  </a:cubicBezTo>
                  <a:cubicBezTo>
                    <a:pt x="267" y="688"/>
                    <a:pt x="264" y="684"/>
                    <a:pt x="265" y="678"/>
                  </a:cubicBezTo>
                  <a:cubicBezTo>
                    <a:pt x="265" y="676"/>
                    <a:pt x="265" y="666"/>
                    <a:pt x="265" y="666"/>
                  </a:cubicBezTo>
                  <a:cubicBezTo>
                    <a:pt x="273" y="666"/>
                    <a:pt x="280" y="666"/>
                    <a:pt x="288" y="666"/>
                  </a:cubicBezTo>
                  <a:cubicBezTo>
                    <a:pt x="291" y="666"/>
                    <a:pt x="299" y="681"/>
                    <a:pt x="303" y="684"/>
                  </a:cubicBezTo>
                  <a:cubicBezTo>
                    <a:pt x="312" y="692"/>
                    <a:pt x="323" y="697"/>
                    <a:pt x="335" y="700"/>
                  </a:cubicBezTo>
                  <a:cubicBezTo>
                    <a:pt x="346" y="703"/>
                    <a:pt x="363" y="708"/>
                    <a:pt x="374" y="703"/>
                  </a:cubicBezTo>
                  <a:cubicBezTo>
                    <a:pt x="386" y="697"/>
                    <a:pt x="398" y="691"/>
                    <a:pt x="410" y="684"/>
                  </a:cubicBezTo>
                  <a:cubicBezTo>
                    <a:pt x="432" y="671"/>
                    <a:pt x="457" y="651"/>
                    <a:pt x="465" y="625"/>
                  </a:cubicBezTo>
                  <a:cubicBezTo>
                    <a:pt x="469" y="611"/>
                    <a:pt x="470" y="595"/>
                    <a:pt x="472" y="580"/>
                  </a:cubicBezTo>
                  <a:cubicBezTo>
                    <a:pt x="473" y="564"/>
                    <a:pt x="475" y="547"/>
                    <a:pt x="477" y="531"/>
                  </a:cubicBezTo>
                  <a:cubicBezTo>
                    <a:pt x="479" y="513"/>
                    <a:pt x="465" y="489"/>
                    <a:pt x="444" y="501"/>
                  </a:cubicBezTo>
                  <a:cubicBezTo>
                    <a:pt x="432" y="508"/>
                    <a:pt x="422" y="519"/>
                    <a:pt x="412" y="528"/>
                  </a:cubicBezTo>
                  <a:cubicBezTo>
                    <a:pt x="406" y="533"/>
                    <a:pt x="399" y="542"/>
                    <a:pt x="390" y="544"/>
                  </a:cubicBezTo>
                  <a:cubicBezTo>
                    <a:pt x="375" y="548"/>
                    <a:pt x="360" y="552"/>
                    <a:pt x="345" y="555"/>
                  </a:cubicBezTo>
                  <a:cubicBezTo>
                    <a:pt x="335" y="558"/>
                    <a:pt x="322" y="559"/>
                    <a:pt x="312" y="564"/>
                  </a:cubicBezTo>
                  <a:cubicBezTo>
                    <a:pt x="300" y="573"/>
                    <a:pt x="288" y="583"/>
                    <a:pt x="277" y="594"/>
                  </a:cubicBezTo>
                  <a:cubicBezTo>
                    <a:pt x="268" y="604"/>
                    <a:pt x="262" y="616"/>
                    <a:pt x="252" y="625"/>
                  </a:cubicBezTo>
                  <a:cubicBezTo>
                    <a:pt x="244" y="631"/>
                    <a:pt x="232" y="633"/>
                    <a:pt x="223" y="629"/>
                  </a:cubicBezTo>
                  <a:cubicBezTo>
                    <a:pt x="211" y="623"/>
                    <a:pt x="197" y="620"/>
                    <a:pt x="186" y="612"/>
                  </a:cubicBezTo>
                  <a:cubicBezTo>
                    <a:pt x="176" y="604"/>
                    <a:pt x="169" y="592"/>
                    <a:pt x="158" y="585"/>
                  </a:cubicBezTo>
                  <a:cubicBezTo>
                    <a:pt x="145" y="577"/>
                    <a:pt x="131" y="571"/>
                    <a:pt x="116" y="567"/>
                  </a:cubicBezTo>
                  <a:cubicBezTo>
                    <a:pt x="101" y="562"/>
                    <a:pt x="85" y="559"/>
                    <a:pt x="69" y="557"/>
                  </a:cubicBezTo>
                  <a:cubicBezTo>
                    <a:pt x="61" y="556"/>
                    <a:pt x="52" y="553"/>
                    <a:pt x="45" y="554"/>
                  </a:cubicBezTo>
                  <a:cubicBezTo>
                    <a:pt x="35" y="556"/>
                    <a:pt x="26" y="556"/>
                    <a:pt x="17" y="557"/>
                  </a:cubicBezTo>
                  <a:cubicBezTo>
                    <a:pt x="11" y="557"/>
                    <a:pt x="6" y="558"/>
                    <a:pt x="3" y="551"/>
                  </a:cubicBezTo>
                  <a:cubicBezTo>
                    <a:pt x="1" y="546"/>
                    <a:pt x="0" y="540"/>
                    <a:pt x="2" y="535"/>
                  </a:cubicBezTo>
                  <a:cubicBezTo>
                    <a:pt x="4" y="524"/>
                    <a:pt x="18" y="520"/>
                    <a:pt x="26" y="529"/>
                  </a:cubicBezTo>
                  <a:cubicBezTo>
                    <a:pt x="29" y="533"/>
                    <a:pt x="32" y="537"/>
                    <a:pt x="36" y="539"/>
                  </a:cubicBezTo>
                  <a:cubicBezTo>
                    <a:pt x="42" y="541"/>
                    <a:pt x="52" y="540"/>
                    <a:pt x="58" y="540"/>
                  </a:cubicBezTo>
                  <a:cubicBezTo>
                    <a:pt x="75" y="542"/>
                    <a:pt x="92" y="544"/>
                    <a:pt x="109" y="547"/>
                  </a:cubicBezTo>
                  <a:cubicBezTo>
                    <a:pt x="132" y="551"/>
                    <a:pt x="164" y="557"/>
                    <a:pt x="183" y="573"/>
                  </a:cubicBezTo>
                  <a:cubicBezTo>
                    <a:pt x="195" y="582"/>
                    <a:pt x="206" y="592"/>
                    <a:pt x="218" y="601"/>
                  </a:cubicBezTo>
                  <a:cubicBezTo>
                    <a:pt x="226" y="608"/>
                    <a:pt x="231" y="602"/>
                    <a:pt x="236" y="595"/>
                  </a:cubicBezTo>
                  <a:cubicBezTo>
                    <a:pt x="242" y="585"/>
                    <a:pt x="254" y="581"/>
                    <a:pt x="254" y="568"/>
                  </a:cubicBezTo>
                  <a:cubicBezTo>
                    <a:pt x="255" y="556"/>
                    <a:pt x="253" y="550"/>
                    <a:pt x="245" y="541"/>
                  </a:cubicBezTo>
                  <a:cubicBezTo>
                    <a:pt x="234" y="529"/>
                    <a:pt x="220" y="520"/>
                    <a:pt x="210" y="508"/>
                  </a:cubicBezTo>
                  <a:cubicBezTo>
                    <a:pt x="191" y="486"/>
                    <a:pt x="208" y="459"/>
                    <a:pt x="214" y="436"/>
                  </a:cubicBezTo>
                  <a:cubicBezTo>
                    <a:pt x="219" y="422"/>
                    <a:pt x="217" y="406"/>
                    <a:pt x="217" y="391"/>
                  </a:cubicBezTo>
                  <a:cubicBezTo>
                    <a:pt x="217" y="384"/>
                    <a:pt x="217" y="376"/>
                    <a:pt x="217" y="368"/>
                  </a:cubicBezTo>
                  <a:cubicBezTo>
                    <a:pt x="217" y="362"/>
                    <a:pt x="215" y="350"/>
                    <a:pt x="219" y="345"/>
                  </a:cubicBezTo>
                  <a:cubicBezTo>
                    <a:pt x="225" y="337"/>
                    <a:pt x="235" y="335"/>
                    <a:pt x="244" y="340"/>
                  </a:cubicBezTo>
                  <a:cubicBezTo>
                    <a:pt x="259" y="349"/>
                    <a:pt x="244" y="357"/>
                    <a:pt x="240" y="369"/>
                  </a:cubicBezTo>
                  <a:cubicBezTo>
                    <a:pt x="238" y="375"/>
                    <a:pt x="240" y="381"/>
                    <a:pt x="243" y="386"/>
                  </a:cubicBezTo>
                  <a:cubicBezTo>
                    <a:pt x="246" y="393"/>
                    <a:pt x="245" y="399"/>
                    <a:pt x="244" y="406"/>
                  </a:cubicBezTo>
                  <a:cubicBezTo>
                    <a:pt x="242" y="421"/>
                    <a:pt x="237" y="435"/>
                    <a:pt x="233" y="450"/>
                  </a:cubicBezTo>
                  <a:cubicBezTo>
                    <a:pt x="231" y="456"/>
                    <a:pt x="228" y="462"/>
                    <a:pt x="229" y="468"/>
                  </a:cubicBezTo>
                  <a:cubicBezTo>
                    <a:pt x="231" y="474"/>
                    <a:pt x="232" y="481"/>
                    <a:pt x="234" y="487"/>
                  </a:cubicBezTo>
                  <a:cubicBezTo>
                    <a:pt x="239" y="499"/>
                    <a:pt x="246" y="506"/>
                    <a:pt x="256" y="512"/>
                  </a:cubicBezTo>
                  <a:cubicBezTo>
                    <a:pt x="279" y="525"/>
                    <a:pt x="306" y="531"/>
                    <a:pt x="332" y="529"/>
                  </a:cubicBezTo>
                  <a:cubicBezTo>
                    <a:pt x="344" y="527"/>
                    <a:pt x="356" y="524"/>
                    <a:pt x="366" y="517"/>
                  </a:cubicBezTo>
                  <a:cubicBezTo>
                    <a:pt x="373" y="512"/>
                    <a:pt x="381" y="515"/>
                    <a:pt x="385" y="506"/>
                  </a:cubicBezTo>
                  <a:cubicBezTo>
                    <a:pt x="391" y="493"/>
                    <a:pt x="397" y="480"/>
                    <a:pt x="403" y="467"/>
                  </a:cubicBezTo>
                  <a:cubicBezTo>
                    <a:pt x="406" y="460"/>
                    <a:pt x="414" y="453"/>
                    <a:pt x="420" y="449"/>
                  </a:cubicBezTo>
                  <a:cubicBezTo>
                    <a:pt x="434" y="440"/>
                    <a:pt x="450" y="433"/>
                    <a:pt x="465" y="426"/>
                  </a:cubicBezTo>
                  <a:cubicBezTo>
                    <a:pt x="478" y="418"/>
                    <a:pt x="492" y="411"/>
                    <a:pt x="504" y="401"/>
                  </a:cubicBezTo>
                  <a:cubicBezTo>
                    <a:pt x="510" y="396"/>
                    <a:pt x="514" y="391"/>
                    <a:pt x="519" y="386"/>
                  </a:cubicBezTo>
                  <a:cubicBezTo>
                    <a:pt x="521" y="383"/>
                    <a:pt x="523" y="380"/>
                    <a:pt x="525" y="376"/>
                  </a:cubicBezTo>
                  <a:cubicBezTo>
                    <a:pt x="523" y="372"/>
                    <a:pt x="522" y="367"/>
                    <a:pt x="520" y="363"/>
                  </a:cubicBezTo>
                  <a:cubicBezTo>
                    <a:pt x="506" y="321"/>
                    <a:pt x="487" y="262"/>
                    <a:pt x="442" y="244"/>
                  </a:cubicBezTo>
                  <a:cubicBezTo>
                    <a:pt x="434" y="242"/>
                    <a:pt x="426" y="239"/>
                    <a:pt x="418" y="236"/>
                  </a:cubicBezTo>
                  <a:cubicBezTo>
                    <a:pt x="414" y="234"/>
                    <a:pt x="407" y="233"/>
                    <a:pt x="403" y="230"/>
                  </a:cubicBezTo>
                  <a:cubicBezTo>
                    <a:pt x="399" y="228"/>
                    <a:pt x="400" y="224"/>
                    <a:pt x="404" y="222"/>
                  </a:cubicBezTo>
                  <a:cubicBezTo>
                    <a:pt x="408" y="219"/>
                    <a:pt x="414" y="222"/>
                    <a:pt x="418" y="223"/>
                  </a:cubicBezTo>
                  <a:cubicBezTo>
                    <a:pt x="432" y="227"/>
                    <a:pt x="445" y="233"/>
                    <a:pt x="457" y="240"/>
                  </a:cubicBezTo>
                  <a:cubicBezTo>
                    <a:pt x="481" y="254"/>
                    <a:pt x="494" y="275"/>
                    <a:pt x="509" y="298"/>
                  </a:cubicBezTo>
                  <a:cubicBezTo>
                    <a:pt x="521" y="318"/>
                    <a:pt x="539" y="350"/>
                    <a:pt x="567" y="341"/>
                  </a:cubicBezTo>
                  <a:cubicBezTo>
                    <a:pt x="578" y="337"/>
                    <a:pt x="585" y="327"/>
                    <a:pt x="587" y="316"/>
                  </a:cubicBezTo>
                  <a:cubicBezTo>
                    <a:pt x="589" y="309"/>
                    <a:pt x="589" y="303"/>
                    <a:pt x="589" y="297"/>
                  </a:cubicBezTo>
                  <a:cubicBezTo>
                    <a:pt x="589" y="288"/>
                    <a:pt x="589" y="283"/>
                    <a:pt x="582" y="278"/>
                  </a:cubicBezTo>
                  <a:cubicBezTo>
                    <a:pt x="575" y="273"/>
                    <a:pt x="568" y="269"/>
                    <a:pt x="561" y="265"/>
                  </a:cubicBezTo>
                  <a:cubicBezTo>
                    <a:pt x="557" y="262"/>
                    <a:pt x="546" y="258"/>
                    <a:pt x="544" y="253"/>
                  </a:cubicBezTo>
                  <a:cubicBezTo>
                    <a:pt x="542" y="251"/>
                    <a:pt x="543" y="245"/>
                    <a:pt x="546" y="244"/>
                  </a:cubicBezTo>
                  <a:cubicBezTo>
                    <a:pt x="549" y="242"/>
                    <a:pt x="558" y="249"/>
                    <a:pt x="561" y="250"/>
                  </a:cubicBezTo>
                  <a:cubicBezTo>
                    <a:pt x="574" y="257"/>
                    <a:pt x="590" y="265"/>
                    <a:pt x="604" y="260"/>
                  </a:cubicBezTo>
                  <a:cubicBezTo>
                    <a:pt x="617" y="255"/>
                    <a:pt x="632" y="250"/>
                    <a:pt x="643" y="241"/>
                  </a:cubicBezTo>
                  <a:cubicBezTo>
                    <a:pt x="652" y="234"/>
                    <a:pt x="651" y="220"/>
                    <a:pt x="648" y="210"/>
                  </a:cubicBezTo>
                  <a:cubicBezTo>
                    <a:pt x="643" y="197"/>
                    <a:pt x="642" y="182"/>
                    <a:pt x="641" y="168"/>
                  </a:cubicBezTo>
                  <a:cubicBezTo>
                    <a:pt x="640" y="161"/>
                    <a:pt x="638" y="153"/>
                    <a:pt x="640" y="147"/>
                  </a:cubicBezTo>
                  <a:cubicBezTo>
                    <a:pt x="643" y="142"/>
                    <a:pt x="645" y="136"/>
                    <a:pt x="649" y="132"/>
                  </a:cubicBezTo>
                  <a:cubicBezTo>
                    <a:pt x="656" y="122"/>
                    <a:pt x="665" y="115"/>
                    <a:pt x="676" y="109"/>
                  </a:cubicBezTo>
                  <a:cubicBezTo>
                    <a:pt x="687" y="104"/>
                    <a:pt x="700" y="101"/>
                    <a:pt x="712" y="101"/>
                  </a:cubicBezTo>
                  <a:cubicBezTo>
                    <a:pt x="719" y="100"/>
                    <a:pt x="726" y="101"/>
                    <a:pt x="732" y="102"/>
                  </a:cubicBezTo>
                  <a:cubicBezTo>
                    <a:pt x="740" y="104"/>
                    <a:pt x="748" y="101"/>
                    <a:pt x="755" y="99"/>
                  </a:cubicBezTo>
                  <a:cubicBezTo>
                    <a:pt x="769" y="96"/>
                    <a:pt x="783" y="92"/>
                    <a:pt x="796" y="87"/>
                  </a:cubicBezTo>
                  <a:cubicBezTo>
                    <a:pt x="802" y="85"/>
                    <a:pt x="807" y="83"/>
                    <a:pt x="813" y="80"/>
                  </a:cubicBezTo>
                  <a:cubicBezTo>
                    <a:pt x="820" y="77"/>
                    <a:pt x="824" y="73"/>
                    <a:pt x="829" y="68"/>
                  </a:cubicBezTo>
                  <a:cubicBezTo>
                    <a:pt x="839" y="57"/>
                    <a:pt x="851" y="48"/>
                    <a:pt x="863" y="39"/>
                  </a:cubicBezTo>
                  <a:cubicBezTo>
                    <a:pt x="868" y="28"/>
                    <a:pt x="873" y="14"/>
                    <a:pt x="884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1648">
              <a:extLst>
                <a:ext uri="{FF2B5EF4-FFF2-40B4-BE49-F238E27FC236}">
                  <a16:creationId xmlns:a16="http://schemas.microsoft.com/office/drawing/2014/main" id="{0BF77C98-EABB-400D-A7F9-DEE66C94C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805"/>
              <a:ext cx="263" cy="214"/>
            </a:xfrm>
            <a:custGeom>
              <a:avLst/>
              <a:gdLst>
                <a:gd name="T0" fmla="*/ 307 w 150"/>
                <a:gd name="T1" fmla="*/ 28 h 114"/>
                <a:gd name="T2" fmla="*/ 629 w 150"/>
                <a:gd name="T3" fmla="*/ 120 h 114"/>
                <a:gd name="T4" fmla="*/ 796 w 150"/>
                <a:gd name="T5" fmla="*/ 409 h 114"/>
                <a:gd name="T6" fmla="*/ 722 w 150"/>
                <a:gd name="T7" fmla="*/ 670 h 114"/>
                <a:gd name="T8" fmla="*/ 470 w 150"/>
                <a:gd name="T9" fmla="*/ 755 h 114"/>
                <a:gd name="T10" fmla="*/ 49 w 150"/>
                <a:gd name="T11" fmla="*/ 490 h 114"/>
                <a:gd name="T12" fmla="*/ 49 w 150"/>
                <a:gd name="T13" fmla="*/ 218 h 114"/>
                <a:gd name="T14" fmla="*/ 307 w 150"/>
                <a:gd name="T15" fmla="*/ 28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0" h="114">
                  <a:moveTo>
                    <a:pt x="57" y="4"/>
                  </a:moveTo>
                  <a:cubicBezTo>
                    <a:pt x="76" y="0"/>
                    <a:pt x="100" y="8"/>
                    <a:pt x="117" y="18"/>
                  </a:cubicBezTo>
                  <a:cubicBezTo>
                    <a:pt x="133" y="26"/>
                    <a:pt x="145" y="44"/>
                    <a:pt x="148" y="62"/>
                  </a:cubicBezTo>
                  <a:cubicBezTo>
                    <a:pt x="150" y="75"/>
                    <a:pt x="145" y="93"/>
                    <a:pt x="134" y="101"/>
                  </a:cubicBezTo>
                  <a:cubicBezTo>
                    <a:pt x="120" y="110"/>
                    <a:pt x="103" y="114"/>
                    <a:pt x="87" y="114"/>
                  </a:cubicBezTo>
                  <a:cubicBezTo>
                    <a:pt x="58" y="114"/>
                    <a:pt x="21" y="102"/>
                    <a:pt x="9" y="74"/>
                  </a:cubicBezTo>
                  <a:cubicBezTo>
                    <a:pt x="3" y="61"/>
                    <a:pt x="0" y="45"/>
                    <a:pt x="9" y="33"/>
                  </a:cubicBezTo>
                  <a:cubicBezTo>
                    <a:pt x="20" y="17"/>
                    <a:pt x="38" y="9"/>
                    <a:pt x="57" y="4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1649">
              <a:extLst>
                <a:ext uri="{FF2B5EF4-FFF2-40B4-BE49-F238E27FC236}">
                  <a16:creationId xmlns:a16="http://schemas.microsoft.com/office/drawing/2014/main" id="{7C2F8511-F6C5-48A2-9FD5-36929AC78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959"/>
              <a:ext cx="74" cy="265"/>
            </a:xfrm>
            <a:custGeom>
              <a:avLst/>
              <a:gdLst>
                <a:gd name="T0" fmla="*/ 0 w 42"/>
                <a:gd name="T1" fmla="*/ 24 h 142"/>
                <a:gd name="T2" fmla="*/ 72 w 42"/>
                <a:gd name="T3" fmla="*/ 60 h 142"/>
                <a:gd name="T4" fmla="*/ 143 w 42"/>
                <a:gd name="T5" fmla="*/ 129 h 142"/>
                <a:gd name="T6" fmla="*/ 180 w 42"/>
                <a:gd name="T7" fmla="*/ 338 h 142"/>
                <a:gd name="T8" fmla="*/ 143 w 42"/>
                <a:gd name="T9" fmla="*/ 924 h 142"/>
                <a:gd name="T10" fmla="*/ 180 w 42"/>
                <a:gd name="T11" fmla="*/ 720 h 142"/>
                <a:gd name="T12" fmla="*/ 217 w 42"/>
                <a:gd name="T13" fmla="*/ 474 h 142"/>
                <a:gd name="T14" fmla="*/ 208 w 42"/>
                <a:gd name="T15" fmla="*/ 174 h 142"/>
                <a:gd name="T16" fmla="*/ 127 w 42"/>
                <a:gd name="T17" fmla="*/ 21 h 142"/>
                <a:gd name="T18" fmla="*/ 16 w 42"/>
                <a:gd name="T19" fmla="*/ 13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142">
                  <a:moveTo>
                    <a:pt x="0" y="4"/>
                  </a:moveTo>
                  <a:cubicBezTo>
                    <a:pt x="2" y="6"/>
                    <a:pt x="10" y="7"/>
                    <a:pt x="13" y="9"/>
                  </a:cubicBezTo>
                  <a:cubicBezTo>
                    <a:pt x="18" y="11"/>
                    <a:pt x="23" y="16"/>
                    <a:pt x="26" y="20"/>
                  </a:cubicBezTo>
                  <a:cubicBezTo>
                    <a:pt x="32" y="29"/>
                    <a:pt x="33" y="41"/>
                    <a:pt x="33" y="52"/>
                  </a:cubicBezTo>
                  <a:cubicBezTo>
                    <a:pt x="35" y="82"/>
                    <a:pt x="26" y="112"/>
                    <a:pt x="26" y="142"/>
                  </a:cubicBezTo>
                  <a:cubicBezTo>
                    <a:pt x="26" y="132"/>
                    <a:pt x="31" y="120"/>
                    <a:pt x="33" y="111"/>
                  </a:cubicBezTo>
                  <a:cubicBezTo>
                    <a:pt x="35" y="98"/>
                    <a:pt x="38" y="86"/>
                    <a:pt x="40" y="73"/>
                  </a:cubicBezTo>
                  <a:cubicBezTo>
                    <a:pt x="42" y="58"/>
                    <a:pt x="41" y="42"/>
                    <a:pt x="38" y="27"/>
                  </a:cubicBezTo>
                  <a:cubicBezTo>
                    <a:pt x="35" y="18"/>
                    <a:pt x="32" y="8"/>
                    <a:pt x="23" y="3"/>
                  </a:cubicBezTo>
                  <a:cubicBezTo>
                    <a:pt x="16" y="0"/>
                    <a:pt x="10" y="3"/>
                    <a:pt x="3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1650">
              <a:extLst>
                <a:ext uri="{FF2B5EF4-FFF2-40B4-BE49-F238E27FC236}">
                  <a16:creationId xmlns:a16="http://schemas.microsoft.com/office/drawing/2014/main" id="{3C6B344F-6F12-4CF5-A03B-9007C653B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543"/>
              <a:ext cx="394" cy="167"/>
            </a:xfrm>
            <a:custGeom>
              <a:avLst/>
              <a:gdLst>
                <a:gd name="T0" fmla="*/ 7 w 224"/>
                <a:gd name="T1" fmla="*/ 582 h 89"/>
                <a:gd name="T2" fmla="*/ 7 w 224"/>
                <a:gd name="T3" fmla="*/ 587 h 89"/>
                <a:gd name="T4" fmla="*/ 151 w 224"/>
                <a:gd name="T5" fmla="*/ 437 h 89"/>
                <a:gd name="T6" fmla="*/ 281 w 224"/>
                <a:gd name="T7" fmla="*/ 158 h 89"/>
                <a:gd name="T8" fmla="*/ 647 w 224"/>
                <a:gd name="T9" fmla="*/ 53 h 89"/>
                <a:gd name="T10" fmla="*/ 953 w 224"/>
                <a:gd name="T11" fmla="*/ 180 h 89"/>
                <a:gd name="T12" fmla="*/ 1110 w 224"/>
                <a:gd name="T13" fmla="*/ 212 h 89"/>
                <a:gd name="T14" fmla="*/ 1219 w 224"/>
                <a:gd name="T15" fmla="*/ 385 h 89"/>
                <a:gd name="T16" fmla="*/ 946 w 224"/>
                <a:gd name="T17" fmla="*/ 265 h 89"/>
                <a:gd name="T18" fmla="*/ 610 w 224"/>
                <a:gd name="T19" fmla="*/ 120 h 89"/>
                <a:gd name="T20" fmla="*/ 306 w 224"/>
                <a:gd name="T21" fmla="*/ 330 h 89"/>
                <a:gd name="T22" fmla="*/ 192 w 224"/>
                <a:gd name="T23" fmla="*/ 490 h 89"/>
                <a:gd name="T24" fmla="*/ 21 w 224"/>
                <a:gd name="T25" fmla="*/ 574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4" h="89">
                  <a:moveTo>
                    <a:pt x="1" y="88"/>
                  </a:moveTo>
                  <a:cubicBezTo>
                    <a:pt x="1" y="89"/>
                    <a:pt x="0" y="88"/>
                    <a:pt x="1" y="89"/>
                  </a:cubicBezTo>
                  <a:cubicBezTo>
                    <a:pt x="12" y="87"/>
                    <a:pt x="22" y="75"/>
                    <a:pt x="28" y="66"/>
                  </a:cubicBezTo>
                  <a:cubicBezTo>
                    <a:pt x="37" y="53"/>
                    <a:pt x="42" y="37"/>
                    <a:pt x="52" y="24"/>
                  </a:cubicBezTo>
                  <a:cubicBezTo>
                    <a:pt x="70" y="1"/>
                    <a:pt x="94" y="0"/>
                    <a:pt x="119" y="8"/>
                  </a:cubicBezTo>
                  <a:cubicBezTo>
                    <a:pt x="138" y="14"/>
                    <a:pt x="154" y="24"/>
                    <a:pt x="175" y="27"/>
                  </a:cubicBezTo>
                  <a:cubicBezTo>
                    <a:pt x="185" y="29"/>
                    <a:pt x="195" y="27"/>
                    <a:pt x="204" y="32"/>
                  </a:cubicBezTo>
                  <a:cubicBezTo>
                    <a:pt x="211" y="37"/>
                    <a:pt x="223" y="50"/>
                    <a:pt x="224" y="58"/>
                  </a:cubicBezTo>
                  <a:cubicBezTo>
                    <a:pt x="209" y="50"/>
                    <a:pt x="191" y="45"/>
                    <a:pt x="174" y="40"/>
                  </a:cubicBezTo>
                  <a:cubicBezTo>
                    <a:pt x="153" y="33"/>
                    <a:pt x="133" y="23"/>
                    <a:pt x="112" y="18"/>
                  </a:cubicBezTo>
                  <a:cubicBezTo>
                    <a:pt x="89" y="12"/>
                    <a:pt x="68" y="33"/>
                    <a:pt x="56" y="50"/>
                  </a:cubicBezTo>
                  <a:cubicBezTo>
                    <a:pt x="49" y="59"/>
                    <a:pt x="44" y="68"/>
                    <a:pt x="35" y="74"/>
                  </a:cubicBezTo>
                  <a:cubicBezTo>
                    <a:pt x="26" y="81"/>
                    <a:pt x="12" y="83"/>
                    <a:pt x="4" y="8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8" name="Freeform 1651">
              <a:extLst>
                <a:ext uri="{FF2B5EF4-FFF2-40B4-BE49-F238E27FC236}">
                  <a16:creationId xmlns:a16="http://schemas.microsoft.com/office/drawing/2014/main" id="{5206BFCC-A681-4883-8F88-AC7B4D518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3049"/>
              <a:ext cx="205" cy="112"/>
            </a:xfrm>
            <a:custGeom>
              <a:avLst/>
              <a:gdLst>
                <a:gd name="T0" fmla="*/ 0 w 117"/>
                <a:gd name="T1" fmla="*/ 390 h 60"/>
                <a:gd name="T2" fmla="*/ 307 w 117"/>
                <a:gd name="T3" fmla="*/ 338 h 60"/>
                <a:gd name="T4" fmla="*/ 629 w 117"/>
                <a:gd name="T5" fmla="*/ 0 h 60"/>
                <a:gd name="T6" fmla="*/ 527 w 117"/>
                <a:gd name="T7" fmla="*/ 84 h 60"/>
                <a:gd name="T8" fmla="*/ 356 w 117"/>
                <a:gd name="T9" fmla="*/ 217 h 60"/>
                <a:gd name="T10" fmla="*/ 28 w 117"/>
                <a:gd name="T11" fmla="*/ 383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60">
                  <a:moveTo>
                    <a:pt x="0" y="60"/>
                  </a:moveTo>
                  <a:cubicBezTo>
                    <a:pt x="16" y="47"/>
                    <a:pt x="39" y="60"/>
                    <a:pt x="57" y="52"/>
                  </a:cubicBezTo>
                  <a:cubicBezTo>
                    <a:pt x="79" y="43"/>
                    <a:pt x="108" y="23"/>
                    <a:pt x="117" y="0"/>
                  </a:cubicBezTo>
                  <a:cubicBezTo>
                    <a:pt x="113" y="6"/>
                    <a:pt x="104" y="9"/>
                    <a:pt x="98" y="13"/>
                  </a:cubicBezTo>
                  <a:cubicBezTo>
                    <a:pt x="88" y="20"/>
                    <a:pt x="77" y="28"/>
                    <a:pt x="66" y="33"/>
                  </a:cubicBezTo>
                  <a:cubicBezTo>
                    <a:pt x="45" y="42"/>
                    <a:pt x="20" y="40"/>
                    <a:pt x="5" y="5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1652">
              <a:extLst>
                <a:ext uri="{FF2B5EF4-FFF2-40B4-BE49-F238E27FC236}">
                  <a16:creationId xmlns:a16="http://schemas.microsoft.com/office/drawing/2014/main" id="{3C599AF9-573E-4710-A4C1-FA5789552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886"/>
              <a:ext cx="77" cy="91"/>
            </a:xfrm>
            <a:custGeom>
              <a:avLst/>
              <a:gdLst>
                <a:gd name="T0" fmla="*/ 236 w 44"/>
                <a:gd name="T1" fmla="*/ 20 h 49"/>
                <a:gd name="T2" fmla="*/ 81 w 44"/>
                <a:gd name="T3" fmla="*/ 128 h 49"/>
                <a:gd name="T4" fmla="*/ 7 w 44"/>
                <a:gd name="T5" fmla="*/ 314 h 49"/>
                <a:gd name="T6" fmla="*/ 49 w 44"/>
                <a:gd name="T7" fmla="*/ 110 h 49"/>
                <a:gd name="T8" fmla="*/ 221 w 44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44" y="3"/>
                  </a:moveTo>
                  <a:cubicBezTo>
                    <a:pt x="32" y="2"/>
                    <a:pt x="22" y="13"/>
                    <a:pt x="15" y="20"/>
                  </a:cubicBezTo>
                  <a:cubicBezTo>
                    <a:pt x="7" y="29"/>
                    <a:pt x="5" y="39"/>
                    <a:pt x="1" y="49"/>
                  </a:cubicBezTo>
                  <a:cubicBezTo>
                    <a:pt x="1" y="36"/>
                    <a:pt x="0" y="27"/>
                    <a:pt x="9" y="17"/>
                  </a:cubicBezTo>
                  <a:cubicBezTo>
                    <a:pt x="18" y="6"/>
                    <a:pt x="27" y="0"/>
                    <a:pt x="41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1653">
              <a:extLst>
                <a:ext uri="{FF2B5EF4-FFF2-40B4-BE49-F238E27FC236}">
                  <a16:creationId xmlns:a16="http://schemas.microsoft.com/office/drawing/2014/main" id="{6F00B926-DE94-4ABC-AF03-204F83819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3408"/>
              <a:ext cx="53" cy="125"/>
            </a:xfrm>
            <a:custGeom>
              <a:avLst/>
              <a:gdLst>
                <a:gd name="T0" fmla="*/ 0 w 30"/>
                <a:gd name="T1" fmla="*/ 13 h 67"/>
                <a:gd name="T2" fmla="*/ 37 w 30"/>
                <a:gd name="T3" fmla="*/ 24 h 67"/>
                <a:gd name="T4" fmla="*/ 72 w 30"/>
                <a:gd name="T5" fmla="*/ 65 h 67"/>
                <a:gd name="T6" fmla="*/ 110 w 30"/>
                <a:gd name="T7" fmla="*/ 157 h 67"/>
                <a:gd name="T8" fmla="*/ 154 w 30"/>
                <a:gd name="T9" fmla="*/ 435 h 67"/>
                <a:gd name="T10" fmla="*/ 138 w 30"/>
                <a:gd name="T11" fmla="*/ 170 h 67"/>
                <a:gd name="T12" fmla="*/ 94 w 30"/>
                <a:gd name="T13" fmla="*/ 65 h 67"/>
                <a:gd name="T14" fmla="*/ 7 w 30"/>
                <a:gd name="T15" fmla="*/ 13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67">
                  <a:moveTo>
                    <a:pt x="0" y="2"/>
                  </a:moveTo>
                  <a:cubicBezTo>
                    <a:pt x="0" y="0"/>
                    <a:pt x="4" y="2"/>
                    <a:pt x="7" y="4"/>
                  </a:cubicBezTo>
                  <a:cubicBezTo>
                    <a:pt x="9" y="5"/>
                    <a:pt x="11" y="8"/>
                    <a:pt x="13" y="10"/>
                  </a:cubicBezTo>
                  <a:cubicBezTo>
                    <a:pt x="16" y="14"/>
                    <a:pt x="18" y="20"/>
                    <a:pt x="20" y="24"/>
                  </a:cubicBezTo>
                  <a:cubicBezTo>
                    <a:pt x="26" y="37"/>
                    <a:pt x="25" y="54"/>
                    <a:pt x="28" y="67"/>
                  </a:cubicBezTo>
                  <a:cubicBezTo>
                    <a:pt x="25" y="53"/>
                    <a:pt x="30" y="40"/>
                    <a:pt x="25" y="26"/>
                  </a:cubicBezTo>
                  <a:cubicBezTo>
                    <a:pt x="23" y="20"/>
                    <a:pt x="21" y="14"/>
                    <a:pt x="17" y="10"/>
                  </a:cubicBezTo>
                  <a:cubicBezTo>
                    <a:pt x="12" y="5"/>
                    <a:pt x="4" y="7"/>
                    <a:pt x="1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1654">
              <a:extLst>
                <a:ext uri="{FF2B5EF4-FFF2-40B4-BE49-F238E27FC236}">
                  <a16:creationId xmlns:a16="http://schemas.microsoft.com/office/drawing/2014/main" id="{E0F913DB-BB13-44EC-9213-1E1B551EB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3165"/>
              <a:ext cx="100" cy="366"/>
            </a:xfrm>
            <a:custGeom>
              <a:avLst/>
              <a:gdLst>
                <a:gd name="T0" fmla="*/ 293 w 57"/>
                <a:gd name="T1" fmla="*/ 0 h 196"/>
                <a:gd name="T2" fmla="*/ 274 w 57"/>
                <a:gd name="T3" fmla="*/ 174 h 196"/>
                <a:gd name="T4" fmla="*/ 265 w 57"/>
                <a:gd name="T5" fmla="*/ 383 h 196"/>
                <a:gd name="T6" fmla="*/ 274 w 57"/>
                <a:gd name="T7" fmla="*/ 736 h 196"/>
                <a:gd name="T8" fmla="*/ 200 w 57"/>
                <a:gd name="T9" fmla="*/ 1061 h 196"/>
                <a:gd name="T10" fmla="*/ 102 w 57"/>
                <a:gd name="T11" fmla="*/ 1193 h 196"/>
                <a:gd name="T12" fmla="*/ 0 w 57"/>
                <a:gd name="T13" fmla="*/ 1275 h 196"/>
                <a:gd name="T14" fmla="*/ 237 w 57"/>
                <a:gd name="T15" fmla="*/ 639 h 196"/>
                <a:gd name="T16" fmla="*/ 237 w 57"/>
                <a:gd name="T17" fmla="*/ 338 h 196"/>
                <a:gd name="T18" fmla="*/ 274 w 57"/>
                <a:gd name="T19" fmla="*/ 65 h 1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196">
                  <a:moveTo>
                    <a:pt x="54" y="0"/>
                  </a:moveTo>
                  <a:cubicBezTo>
                    <a:pt x="57" y="6"/>
                    <a:pt x="51" y="20"/>
                    <a:pt x="51" y="27"/>
                  </a:cubicBezTo>
                  <a:cubicBezTo>
                    <a:pt x="50" y="38"/>
                    <a:pt x="49" y="48"/>
                    <a:pt x="49" y="59"/>
                  </a:cubicBezTo>
                  <a:cubicBezTo>
                    <a:pt x="49" y="77"/>
                    <a:pt x="51" y="95"/>
                    <a:pt x="51" y="113"/>
                  </a:cubicBezTo>
                  <a:cubicBezTo>
                    <a:pt x="51" y="129"/>
                    <a:pt x="46" y="150"/>
                    <a:pt x="37" y="163"/>
                  </a:cubicBezTo>
                  <a:cubicBezTo>
                    <a:pt x="32" y="170"/>
                    <a:pt x="25" y="177"/>
                    <a:pt x="19" y="183"/>
                  </a:cubicBezTo>
                  <a:cubicBezTo>
                    <a:pt x="14" y="189"/>
                    <a:pt x="8" y="195"/>
                    <a:pt x="0" y="196"/>
                  </a:cubicBezTo>
                  <a:cubicBezTo>
                    <a:pt x="27" y="169"/>
                    <a:pt x="40" y="135"/>
                    <a:pt x="44" y="98"/>
                  </a:cubicBezTo>
                  <a:cubicBezTo>
                    <a:pt x="46" y="83"/>
                    <a:pt x="45" y="68"/>
                    <a:pt x="44" y="52"/>
                  </a:cubicBezTo>
                  <a:cubicBezTo>
                    <a:pt x="44" y="37"/>
                    <a:pt x="50" y="25"/>
                    <a:pt x="51" y="1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1655">
              <a:extLst>
                <a:ext uri="{FF2B5EF4-FFF2-40B4-BE49-F238E27FC236}">
                  <a16:creationId xmlns:a16="http://schemas.microsoft.com/office/drawing/2014/main" id="{8A3DA70A-FBB0-4207-AE80-C9D9892A9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3080"/>
              <a:ext cx="248" cy="135"/>
            </a:xfrm>
            <a:custGeom>
              <a:avLst/>
              <a:gdLst>
                <a:gd name="T0" fmla="*/ 767 w 141"/>
                <a:gd name="T1" fmla="*/ 15 h 72"/>
                <a:gd name="T2" fmla="*/ 647 w 141"/>
                <a:gd name="T3" fmla="*/ 39 h 72"/>
                <a:gd name="T4" fmla="*/ 538 w 141"/>
                <a:gd name="T5" fmla="*/ 73 h 72"/>
                <a:gd name="T6" fmla="*/ 354 w 141"/>
                <a:gd name="T7" fmla="*/ 249 h 72"/>
                <a:gd name="T8" fmla="*/ 195 w 141"/>
                <a:gd name="T9" fmla="*/ 450 h 72"/>
                <a:gd name="T10" fmla="*/ 98 w 141"/>
                <a:gd name="T11" fmla="*/ 474 h 72"/>
                <a:gd name="T12" fmla="*/ 0 w 141"/>
                <a:gd name="T13" fmla="*/ 443 h 72"/>
                <a:gd name="T14" fmla="*/ 195 w 141"/>
                <a:gd name="T15" fmla="*/ 401 h 72"/>
                <a:gd name="T16" fmla="*/ 343 w 141"/>
                <a:gd name="T17" fmla="*/ 233 h 72"/>
                <a:gd name="T18" fmla="*/ 545 w 141"/>
                <a:gd name="T19" fmla="*/ 60 h 72"/>
                <a:gd name="T20" fmla="*/ 725 w 141"/>
                <a:gd name="T21" fmla="*/ 0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72">
                  <a:moveTo>
                    <a:pt x="141" y="2"/>
                  </a:moveTo>
                  <a:cubicBezTo>
                    <a:pt x="136" y="5"/>
                    <a:pt x="126" y="5"/>
                    <a:pt x="119" y="6"/>
                  </a:cubicBezTo>
                  <a:cubicBezTo>
                    <a:pt x="113" y="7"/>
                    <a:pt x="105" y="9"/>
                    <a:pt x="99" y="11"/>
                  </a:cubicBezTo>
                  <a:cubicBezTo>
                    <a:pt x="87" y="17"/>
                    <a:pt x="73" y="27"/>
                    <a:pt x="65" y="38"/>
                  </a:cubicBezTo>
                  <a:cubicBezTo>
                    <a:pt x="57" y="49"/>
                    <a:pt x="49" y="62"/>
                    <a:pt x="36" y="68"/>
                  </a:cubicBezTo>
                  <a:cubicBezTo>
                    <a:pt x="30" y="71"/>
                    <a:pt x="24" y="72"/>
                    <a:pt x="18" y="72"/>
                  </a:cubicBezTo>
                  <a:cubicBezTo>
                    <a:pt x="10" y="72"/>
                    <a:pt x="6" y="69"/>
                    <a:pt x="0" y="67"/>
                  </a:cubicBezTo>
                  <a:cubicBezTo>
                    <a:pt x="11" y="72"/>
                    <a:pt x="26" y="67"/>
                    <a:pt x="36" y="61"/>
                  </a:cubicBezTo>
                  <a:cubicBezTo>
                    <a:pt x="48" y="55"/>
                    <a:pt x="55" y="45"/>
                    <a:pt x="63" y="35"/>
                  </a:cubicBezTo>
                  <a:cubicBezTo>
                    <a:pt x="72" y="22"/>
                    <a:pt x="86" y="14"/>
                    <a:pt x="100" y="9"/>
                  </a:cubicBezTo>
                  <a:cubicBezTo>
                    <a:pt x="111" y="5"/>
                    <a:pt x="122" y="4"/>
                    <a:pt x="133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1656">
              <a:extLst>
                <a:ext uri="{FF2B5EF4-FFF2-40B4-BE49-F238E27FC236}">
                  <a16:creationId xmlns:a16="http://schemas.microsoft.com/office/drawing/2014/main" id="{CD09F3D4-4110-4706-A776-753B392E0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75"/>
              <a:ext cx="165" cy="263"/>
            </a:xfrm>
            <a:custGeom>
              <a:avLst/>
              <a:gdLst>
                <a:gd name="T0" fmla="*/ 509 w 94"/>
                <a:gd name="T1" fmla="*/ 0 h 140"/>
                <a:gd name="T2" fmla="*/ 358 w 94"/>
                <a:gd name="T3" fmla="*/ 197 h 140"/>
                <a:gd name="T4" fmla="*/ 286 w 94"/>
                <a:gd name="T5" fmla="*/ 438 h 140"/>
                <a:gd name="T6" fmla="*/ 0 w 94"/>
                <a:gd name="T7" fmla="*/ 928 h 140"/>
                <a:gd name="T8" fmla="*/ 184 w 94"/>
                <a:gd name="T9" fmla="*/ 611 h 140"/>
                <a:gd name="T10" fmla="*/ 265 w 94"/>
                <a:gd name="T11" fmla="*/ 357 h 140"/>
                <a:gd name="T12" fmla="*/ 351 w 94"/>
                <a:gd name="T13" fmla="*/ 152 h 140"/>
                <a:gd name="T14" fmla="*/ 486 w 94"/>
                <a:gd name="T15" fmla="*/ 2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140">
                  <a:moveTo>
                    <a:pt x="94" y="0"/>
                  </a:moveTo>
                  <a:cubicBezTo>
                    <a:pt x="83" y="10"/>
                    <a:pt x="72" y="16"/>
                    <a:pt x="66" y="30"/>
                  </a:cubicBezTo>
                  <a:cubicBezTo>
                    <a:pt x="60" y="41"/>
                    <a:pt x="58" y="54"/>
                    <a:pt x="53" y="66"/>
                  </a:cubicBezTo>
                  <a:cubicBezTo>
                    <a:pt x="43" y="96"/>
                    <a:pt x="23" y="118"/>
                    <a:pt x="0" y="140"/>
                  </a:cubicBezTo>
                  <a:cubicBezTo>
                    <a:pt x="13" y="124"/>
                    <a:pt x="25" y="111"/>
                    <a:pt x="34" y="92"/>
                  </a:cubicBezTo>
                  <a:cubicBezTo>
                    <a:pt x="40" y="79"/>
                    <a:pt x="43" y="66"/>
                    <a:pt x="49" y="54"/>
                  </a:cubicBezTo>
                  <a:cubicBezTo>
                    <a:pt x="53" y="43"/>
                    <a:pt x="59" y="32"/>
                    <a:pt x="65" y="23"/>
                  </a:cubicBezTo>
                  <a:cubicBezTo>
                    <a:pt x="72" y="13"/>
                    <a:pt x="81" y="10"/>
                    <a:pt x="90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1657">
              <a:extLst>
                <a:ext uri="{FF2B5EF4-FFF2-40B4-BE49-F238E27FC236}">
                  <a16:creationId xmlns:a16="http://schemas.microsoft.com/office/drawing/2014/main" id="{8DBC16DF-9C9C-44CC-947C-B22D83447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614"/>
              <a:ext cx="68" cy="107"/>
            </a:xfrm>
            <a:custGeom>
              <a:avLst/>
              <a:gdLst>
                <a:gd name="T0" fmla="*/ 197 w 39"/>
                <a:gd name="T1" fmla="*/ 0 h 57"/>
                <a:gd name="T2" fmla="*/ 91 w 39"/>
                <a:gd name="T3" fmla="*/ 212 h 57"/>
                <a:gd name="T4" fmla="*/ 207 w 39"/>
                <a:gd name="T5" fmla="*/ 370 h 57"/>
                <a:gd name="T6" fmla="*/ 30 w 39"/>
                <a:gd name="T7" fmla="*/ 302 h 57"/>
                <a:gd name="T8" fmla="*/ 185 w 39"/>
                <a:gd name="T9" fmla="*/ 2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7">
                  <a:moveTo>
                    <a:pt x="37" y="0"/>
                  </a:moveTo>
                  <a:cubicBezTo>
                    <a:pt x="25" y="4"/>
                    <a:pt x="16" y="20"/>
                    <a:pt x="17" y="32"/>
                  </a:cubicBezTo>
                  <a:cubicBezTo>
                    <a:pt x="19" y="45"/>
                    <a:pt x="29" y="51"/>
                    <a:pt x="39" y="56"/>
                  </a:cubicBezTo>
                  <a:cubicBezTo>
                    <a:pt x="29" y="57"/>
                    <a:pt x="9" y="57"/>
                    <a:pt x="6" y="46"/>
                  </a:cubicBezTo>
                  <a:cubicBezTo>
                    <a:pt x="0" y="31"/>
                    <a:pt x="24" y="10"/>
                    <a:pt x="35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1658">
              <a:extLst>
                <a:ext uri="{FF2B5EF4-FFF2-40B4-BE49-F238E27FC236}">
                  <a16:creationId xmlns:a16="http://schemas.microsoft.com/office/drawing/2014/main" id="{6D835174-A08D-41C4-B44C-F4D046366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067"/>
              <a:ext cx="90" cy="182"/>
            </a:xfrm>
            <a:custGeom>
              <a:avLst/>
              <a:gdLst>
                <a:gd name="T0" fmla="*/ 94 w 51"/>
                <a:gd name="T1" fmla="*/ 190 h 97"/>
                <a:gd name="T2" fmla="*/ 281 w 51"/>
                <a:gd name="T3" fmla="*/ 640 h 97"/>
                <a:gd name="T4" fmla="*/ 152 w 51"/>
                <a:gd name="T5" fmla="*/ 242 h 97"/>
                <a:gd name="T6" fmla="*/ 81 w 51"/>
                <a:gd name="T7" fmla="*/ 92 h 97"/>
                <a:gd name="T8" fmla="*/ 0 w 51"/>
                <a:gd name="T9" fmla="*/ 0 h 97"/>
                <a:gd name="T10" fmla="*/ 94 w 51"/>
                <a:gd name="T11" fmla="*/ 205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7">
                  <a:moveTo>
                    <a:pt x="17" y="29"/>
                  </a:moveTo>
                  <a:cubicBezTo>
                    <a:pt x="24" y="54"/>
                    <a:pt x="43" y="72"/>
                    <a:pt x="51" y="97"/>
                  </a:cubicBezTo>
                  <a:cubicBezTo>
                    <a:pt x="45" y="76"/>
                    <a:pt x="38" y="56"/>
                    <a:pt x="28" y="37"/>
                  </a:cubicBezTo>
                  <a:cubicBezTo>
                    <a:pt x="24" y="29"/>
                    <a:pt x="19" y="22"/>
                    <a:pt x="15" y="14"/>
                  </a:cubicBezTo>
                  <a:cubicBezTo>
                    <a:pt x="12" y="8"/>
                    <a:pt x="9" y="0"/>
                    <a:pt x="0" y="0"/>
                  </a:cubicBezTo>
                  <a:cubicBezTo>
                    <a:pt x="10" y="7"/>
                    <a:pt x="12" y="21"/>
                    <a:pt x="17" y="3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1659">
              <a:extLst>
                <a:ext uri="{FF2B5EF4-FFF2-40B4-BE49-F238E27FC236}">
                  <a16:creationId xmlns:a16="http://schemas.microsoft.com/office/drawing/2014/main" id="{6D187734-1496-447D-939E-6095A5CC7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3460"/>
              <a:ext cx="20" cy="28"/>
            </a:xfrm>
            <a:custGeom>
              <a:avLst/>
              <a:gdLst>
                <a:gd name="T0" fmla="*/ 49 w 11"/>
                <a:gd name="T1" fmla="*/ 13 h 15"/>
                <a:gd name="T2" fmla="*/ 24 w 11"/>
                <a:gd name="T3" fmla="*/ 7 h 15"/>
                <a:gd name="T4" fmla="*/ 65 w 11"/>
                <a:gd name="T5" fmla="*/ 84 h 15"/>
                <a:gd name="T6" fmla="*/ 53 w 11"/>
                <a:gd name="T7" fmla="*/ 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8" y="2"/>
                  </a:moveTo>
                  <a:cubicBezTo>
                    <a:pt x="7" y="1"/>
                    <a:pt x="7" y="0"/>
                    <a:pt x="4" y="1"/>
                  </a:cubicBezTo>
                  <a:cubicBezTo>
                    <a:pt x="0" y="7"/>
                    <a:pt x="1" y="15"/>
                    <a:pt x="11" y="13"/>
                  </a:cubicBezTo>
                  <a:cubicBezTo>
                    <a:pt x="8" y="12"/>
                    <a:pt x="4" y="4"/>
                    <a:pt x="9" y="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1660">
              <a:extLst>
                <a:ext uri="{FF2B5EF4-FFF2-40B4-BE49-F238E27FC236}">
                  <a16:creationId xmlns:a16="http://schemas.microsoft.com/office/drawing/2014/main" id="{9B07D9C3-1F2B-4E3F-8863-D2A2EBA64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805"/>
              <a:ext cx="88" cy="182"/>
            </a:xfrm>
            <a:custGeom>
              <a:avLst/>
              <a:gdLst>
                <a:gd name="T0" fmla="*/ 236 w 50"/>
                <a:gd name="T1" fmla="*/ 128 h 97"/>
                <a:gd name="T2" fmla="*/ 0 w 50"/>
                <a:gd name="T3" fmla="*/ 325 h 97"/>
                <a:gd name="T4" fmla="*/ 266 w 50"/>
                <a:gd name="T5" fmla="*/ 619 h 97"/>
                <a:gd name="T6" fmla="*/ 187 w 50"/>
                <a:gd name="T7" fmla="*/ 415 h 97"/>
                <a:gd name="T8" fmla="*/ 201 w 50"/>
                <a:gd name="T9" fmla="*/ 12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97">
                  <a:moveTo>
                    <a:pt x="43" y="19"/>
                  </a:moveTo>
                  <a:cubicBezTo>
                    <a:pt x="24" y="0"/>
                    <a:pt x="0" y="30"/>
                    <a:pt x="0" y="49"/>
                  </a:cubicBezTo>
                  <a:cubicBezTo>
                    <a:pt x="1" y="70"/>
                    <a:pt x="26" y="97"/>
                    <a:pt x="49" y="94"/>
                  </a:cubicBezTo>
                  <a:cubicBezTo>
                    <a:pt x="50" y="82"/>
                    <a:pt x="38" y="74"/>
                    <a:pt x="34" y="63"/>
                  </a:cubicBezTo>
                  <a:cubicBezTo>
                    <a:pt x="30" y="49"/>
                    <a:pt x="32" y="27"/>
                    <a:pt x="37" y="19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Freeform 1661">
              <a:extLst>
                <a:ext uri="{FF2B5EF4-FFF2-40B4-BE49-F238E27FC236}">
                  <a16:creationId xmlns:a16="http://schemas.microsoft.com/office/drawing/2014/main" id="{48B697B6-977D-4A89-863C-5B01A6F29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818"/>
              <a:ext cx="90" cy="73"/>
            </a:xfrm>
            <a:custGeom>
              <a:avLst/>
              <a:gdLst>
                <a:gd name="T0" fmla="*/ 28 w 51"/>
                <a:gd name="T1" fmla="*/ 24 h 39"/>
                <a:gd name="T2" fmla="*/ 215 w 51"/>
                <a:gd name="T3" fmla="*/ 112 h 39"/>
                <a:gd name="T4" fmla="*/ 199 w 51"/>
                <a:gd name="T5" fmla="*/ 225 h 39"/>
                <a:gd name="T6" fmla="*/ 86 w 51"/>
                <a:gd name="T7" fmla="*/ 73 h 39"/>
                <a:gd name="T8" fmla="*/ 0 w 51"/>
                <a:gd name="T9" fmla="*/ 4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39">
                  <a:moveTo>
                    <a:pt x="5" y="4"/>
                  </a:moveTo>
                  <a:cubicBezTo>
                    <a:pt x="17" y="0"/>
                    <a:pt x="31" y="7"/>
                    <a:pt x="39" y="17"/>
                  </a:cubicBezTo>
                  <a:cubicBezTo>
                    <a:pt x="43" y="23"/>
                    <a:pt x="51" y="39"/>
                    <a:pt x="36" y="34"/>
                  </a:cubicBezTo>
                  <a:cubicBezTo>
                    <a:pt x="25" y="29"/>
                    <a:pt x="24" y="17"/>
                    <a:pt x="16" y="11"/>
                  </a:cubicBezTo>
                  <a:cubicBezTo>
                    <a:pt x="12" y="8"/>
                    <a:pt x="1" y="9"/>
                    <a:pt x="0" y="7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9" name="Freeform 1662">
              <a:extLst>
                <a:ext uri="{FF2B5EF4-FFF2-40B4-BE49-F238E27FC236}">
                  <a16:creationId xmlns:a16="http://schemas.microsoft.com/office/drawing/2014/main" id="{7B8FDF7E-436E-4839-B47B-5E6485CBD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633"/>
              <a:ext cx="190" cy="339"/>
            </a:xfrm>
            <a:custGeom>
              <a:avLst/>
              <a:gdLst>
                <a:gd name="T0" fmla="*/ 174 w 108"/>
                <a:gd name="T1" fmla="*/ 0 h 181"/>
                <a:gd name="T2" fmla="*/ 392 w 108"/>
                <a:gd name="T3" fmla="*/ 144 h 181"/>
                <a:gd name="T4" fmla="*/ 510 w 108"/>
                <a:gd name="T5" fmla="*/ 302 h 181"/>
                <a:gd name="T6" fmla="*/ 392 w 108"/>
                <a:gd name="T7" fmla="*/ 800 h 181"/>
                <a:gd name="T8" fmla="*/ 171 w 108"/>
                <a:gd name="T9" fmla="*/ 1024 h 181"/>
                <a:gd name="T10" fmla="*/ 77 w 108"/>
                <a:gd name="T11" fmla="*/ 1174 h 181"/>
                <a:gd name="T12" fmla="*/ 135 w 108"/>
                <a:gd name="T13" fmla="*/ 920 h 181"/>
                <a:gd name="T14" fmla="*/ 396 w 108"/>
                <a:gd name="T15" fmla="*/ 474 h 181"/>
                <a:gd name="T16" fmla="*/ 245 w 108"/>
                <a:gd name="T17" fmla="*/ 125 h 181"/>
                <a:gd name="T18" fmla="*/ 151 w 108"/>
                <a:gd name="T19" fmla="*/ 97 h 181"/>
                <a:gd name="T20" fmla="*/ 148 w 108"/>
                <a:gd name="T21" fmla="*/ 73 h 1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8" h="181">
                  <a:moveTo>
                    <a:pt x="32" y="0"/>
                  </a:moveTo>
                  <a:cubicBezTo>
                    <a:pt x="45" y="4"/>
                    <a:pt x="60" y="16"/>
                    <a:pt x="72" y="22"/>
                  </a:cubicBezTo>
                  <a:cubicBezTo>
                    <a:pt x="82" y="27"/>
                    <a:pt x="90" y="36"/>
                    <a:pt x="94" y="46"/>
                  </a:cubicBezTo>
                  <a:cubicBezTo>
                    <a:pt x="108" y="78"/>
                    <a:pt x="99" y="102"/>
                    <a:pt x="72" y="122"/>
                  </a:cubicBezTo>
                  <a:cubicBezTo>
                    <a:pt x="56" y="132"/>
                    <a:pt x="42" y="140"/>
                    <a:pt x="31" y="156"/>
                  </a:cubicBezTo>
                  <a:cubicBezTo>
                    <a:pt x="28" y="161"/>
                    <a:pt x="21" y="181"/>
                    <a:pt x="14" y="179"/>
                  </a:cubicBezTo>
                  <a:cubicBezTo>
                    <a:pt x="0" y="175"/>
                    <a:pt x="22" y="145"/>
                    <a:pt x="25" y="140"/>
                  </a:cubicBezTo>
                  <a:cubicBezTo>
                    <a:pt x="43" y="118"/>
                    <a:pt x="70" y="103"/>
                    <a:pt x="73" y="72"/>
                  </a:cubicBezTo>
                  <a:cubicBezTo>
                    <a:pt x="75" y="53"/>
                    <a:pt x="63" y="30"/>
                    <a:pt x="45" y="19"/>
                  </a:cubicBezTo>
                  <a:cubicBezTo>
                    <a:pt x="40" y="17"/>
                    <a:pt x="34" y="16"/>
                    <a:pt x="28" y="15"/>
                  </a:cubicBezTo>
                  <a:cubicBezTo>
                    <a:pt x="29" y="13"/>
                    <a:pt x="27" y="12"/>
                    <a:pt x="27" y="1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Freeform 1663">
              <a:extLst>
                <a:ext uri="{FF2B5EF4-FFF2-40B4-BE49-F238E27FC236}">
                  <a16:creationId xmlns:a16="http://schemas.microsoft.com/office/drawing/2014/main" id="{747B879C-0E55-4583-B9B1-C4A15F167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757"/>
              <a:ext cx="162" cy="299"/>
            </a:xfrm>
            <a:custGeom>
              <a:avLst/>
              <a:gdLst>
                <a:gd name="T0" fmla="*/ 486 w 92"/>
                <a:gd name="T1" fmla="*/ 0 h 160"/>
                <a:gd name="T2" fmla="*/ 72 w 92"/>
                <a:gd name="T3" fmla="*/ 430 h 160"/>
                <a:gd name="T4" fmla="*/ 109 w 92"/>
                <a:gd name="T5" fmla="*/ 647 h 160"/>
                <a:gd name="T6" fmla="*/ 359 w 92"/>
                <a:gd name="T7" fmla="*/ 1045 h 160"/>
                <a:gd name="T8" fmla="*/ 201 w 92"/>
                <a:gd name="T9" fmla="*/ 527 h 160"/>
                <a:gd name="T10" fmla="*/ 502 w 92"/>
                <a:gd name="T11" fmla="*/ 136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60">
                  <a:moveTo>
                    <a:pt x="89" y="0"/>
                  </a:moveTo>
                  <a:cubicBezTo>
                    <a:pt x="79" y="36"/>
                    <a:pt x="33" y="40"/>
                    <a:pt x="13" y="66"/>
                  </a:cubicBezTo>
                  <a:cubicBezTo>
                    <a:pt x="0" y="81"/>
                    <a:pt x="5" y="88"/>
                    <a:pt x="20" y="99"/>
                  </a:cubicBezTo>
                  <a:cubicBezTo>
                    <a:pt x="41" y="116"/>
                    <a:pt x="47" y="144"/>
                    <a:pt x="66" y="160"/>
                  </a:cubicBezTo>
                  <a:cubicBezTo>
                    <a:pt x="69" y="130"/>
                    <a:pt x="33" y="109"/>
                    <a:pt x="37" y="81"/>
                  </a:cubicBezTo>
                  <a:cubicBezTo>
                    <a:pt x="40" y="49"/>
                    <a:pt x="88" y="51"/>
                    <a:pt x="92" y="2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1" name="Freeform 1664">
              <a:extLst>
                <a:ext uri="{FF2B5EF4-FFF2-40B4-BE49-F238E27FC236}">
                  <a16:creationId xmlns:a16="http://schemas.microsoft.com/office/drawing/2014/main" id="{78B4E241-2883-4093-8727-8AE2DCE51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67"/>
              <a:ext cx="221" cy="183"/>
            </a:xfrm>
            <a:custGeom>
              <a:avLst/>
              <a:gdLst>
                <a:gd name="T0" fmla="*/ 98 w 126"/>
                <a:gd name="T1" fmla="*/ 226 h 98"/>
                <a:gd name="T2" fmla="*/ 470 w 126"/>
                <a:gd name="T3" fmla="*/ 286 h 98"/>
                <a:gd name="T4" fmla="*/ 681 w 126"/>
                <a:gd name="T5" fmla="*/ 0 h 98"/>
                <a:gd name="T6" fmla="*/ 444 w 126"/>
                <a:gd name="T7" fmla="*/ 366 h 98"/>
                <a:gd name="T8" fmla="*/ 221 w 126"/>
                <a:gd name="T9" fmla="*/ 474 h 98"/>
                <a:gd name="T10" fmla="*/ 0 w 126"/>
                <a:gd name="T11" fmla="*/ 639 h 98"/>
                <a:gd name="T12" fmla="*/ 65 w 126"/>
                <a:gd name="T13" fmla="*/ 495 h 98"/>
                <a:gd name="T14" fmla="*/ 135 w 126"/>
                <a:gd name="T15" fmla="*/ 248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6" h="98">
                  <a:moveTo>
                    <a:pt x="18" y="35"/>
                  </a:moveTo>
                  <a:cubicBezTo>
                    <a:pt x="32" y="52"/>
                    <a:pt x="68" y="53"/>
                    <a:pt x="87" y="44"/>
                  </a:cubicBezTo>
                  <a:cubicBezTo>
                    <a:pt x="104" y="35"/>
                    <a:pt x="117" y="15"/>
                    <a:pt x="126" y="0"/>
                  </a:cubicBezTo>
                  <a:cubicBezTo>
                    <a:pt x="119" y="26"/>
                    <a:pt x="111" y="45"/>
                    <a:pt x="82" y="56"/>
                  </a:cubicBezTo>
                  <a:cubicBezTo>
                    <a:pt x="68" y="61"/>
                    <a:pt x="55" y="64"/>
                    <a:pt x="41" y="73"/>
                  </a:cubicBezTo>
                  <a:cubicBezTo>
                    <a:pt x="29" y="81"/>
                    <a:pt x="16" y="98"/>
                    <a:pt x="0" y="98"/>
                  </a:cubicBezTo>
                  <a:cubicBezTo>
                    <a:pt x="1" y="90"/>
                    <a:pt x="7" y="83"/>
                    <a:pt x="12" y="76"/>
                  </a:cubicBezTo>
                  <a:cubicBezTo>
                    <a:pt x="20" y="63"/>
                    <a:pt x="23" y="52"/>
                    <a:pt x="25" y="3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2" name="Freeform 1665">
              <a:extLst>
                <a:ext uri="{FF2B5EF4-FFF2-40B4-BE49-F238E27FC236}">
                  <a16:creationId xmlns:a16="http://schemas.microsoft.com/office/drawing/2014/main" id="{FBD1C2C0-C46D-4B49-83A8-C497770F0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3142"/>
              <a:ext cx="44" cy="268"/>
            </a:xfrm>
            <a:custGeom>
              <a:avLst/>
              <a:gdLst>
                <a:gd name="T0" fmla="*/ 136 w 25"/>
                <a:gd name="T1" fmla="*/ 0 h 143"/>
                <a:gd name="T2" fmla="*/ 37 w 25"/>
                <a:gd name="T3" fmla="*/ 446 h 143"/>
                <a:gd name="T4" fmla="*/ 33 w 25"/>
                <a:gd name="T5" fmla="*/ 941 h 143"/>
                <a:gd name="T6" fmla="*/ 7 w 25"/>
                <a:gd name="T7" fmla="*/ 429 h 143"/>
                <a:gd name="T8" fmla="*/ 56 w 25"/>
                <a:gd name="T9" fmla="*/ 105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43">
                  <a:moveTo>
                    <a:pt x="25" y="0"/>
                  </a:moveTo>
                  <a:cubicBezTo>
                    <a:pt x="16" y="24"/>
                    <a:pt x="7" y="41"/>
                    <a:pt x="7" y="68"/>
                  </a:cubicBezTo>
                  <a:cubicBezTo>
                    <a:pt x="7" y="92"/>
                    <a:pt x="4" y="119"/>
                    <a:pt x="6" y="143"/>
                  </a:cubicBezTo>
                  <a:cubicBezTo>
                    <a:pt x="0" y="119"/>
                    <a:pt x="2" y="90"/>
                    <a:pt x="1" y="65"/>
                  </a:cubicBezTo>
                  <a:cubicBezTo>
                    <a:pt x="1" y="49"/>
                    <a:pt x="4" y="30"/>
                    <a:pt x="10" y="1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1666">
              <a:extLst>
                <a:ext uri="{FF2B5EF4-FFF2-40B4-BE49-F238E27FC236}">
                  <a16:creationId xmlns:a16="http://schemas.microsoft.com/office/drawing/2014/main" id="{D2D5CCDE-0935-45A4-B7F6-46FEFE2E7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3241"/>
              <a:ext cx="189" cy="199"/>
            </a:xfrm>
            <a:custGeom>
              <a:avLst/>
              <a:gdLst>
                <a:gd name="T0" fmla="*/ 0 w 108"/>
                <a:gd name="T1" fmla="*/ 522 h 106"/>
                <a:gd name="T2" fmla="*/ 119 w 108"/>
                <a:gd name="T3" fmla="*/ 702 h 106"/>
                <a:gd name="T4" fmla="*/ 338 w 108"/>
                <a:gd name="T5" fmla="*/ 338 h 106"/>
                <a:gd name="T6" fmla="*/ 579 w 108"/>
                <a:gd name="T7" fmla="*/ 0 h 106"/>
                <a:gd name="T8" fmla="*/ 322 w 108"/>
                <a:gd name="T9" fmla="*/ 338 h 106"/>
                <a:gd name="T10" fmla="*/ 49 w 108"/>
                <a:gd name="T11" fmla="*/ 522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06">
                  <a:moveTo>
                    <a:pt x="0" y="79"/>
                  </a:moveTo>
                  <a:cubicBezTo>
                    <a:pt x="12" y="82"/>
                    <a:pt x="19" y="95"/>
                    <a:pt x="22" y="106"/>
                  </a:cubicBezTo>
                  <a:cubicBezTo>
                    <a:pt x="19" y="85"/>
                    <a:pt x="48" y="63"/>
                    <a:pt x="63" y="51"/>
                  </a:cubicBezTo>
                  <a:cubicBezTo>
                    <a:pt x="85" y="34"/>
                    <a:pt x="100" y="27"/>
                    <a:pt x="108" y="0"/>
                  </a:cubicBezTo>
                  <a:cubicBezTo>
                    <a:pt x="97" y="19"/>
                    <a:pt x="77" y="37"/>
                    <a:pt x="60" y="51"/>
                  </a:cubicBezTo>
                  <a:cubicBezTo>
                    <a:pt x="46" y="63"/>
                    <a:pt x="26" y="77"/>
                    <a:pt x="9" y="7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1667">
              <a:extLst>
                <a:ext uri="{FF2B5EF4-FFF2-40B4-BE49-F238E27FC236}">
                  <a16:creationId xmlns:a16="http://schemas.microsoft.com/office/drawing/2014/main" id="{AA5A7F53-3D0C-4D41-A421-648C91619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940"/>
              <a:ext cx="103" cy="138"/>
            </a:xfrm>
            <a:custGeom>
              <a:avLst/>
              <a:gdLst>
                <a:gd name="T0" fmla="*/ 37 w 59"/>
                <a:gd name="T1" fmla="*/ 0 h 74"/>
                <a:gd name="T2" fmla="*/ 150 w 59"/>
                <a:gd name="T3" fmla="*/ 270 h 74"/>
                <a:gd name="T4" fmla="*/ 314 w 59"/>
                <a:gd name="T5" fmla="*/ 479 h 74"/>
                <a:gd name="T6" fmla="*/ 143 w 59"/>
                <a:gd name="T7" fmla="*/ 201 h 74"/>
                <a:gd name="T8" fmla="*/ 73 w 59"/>
                <a:gd name="T9" fmla="*/ 2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4">
                  <a:moveTo>
                    <a:pt x="7" y="0"/>
                  </a:moveTo>
                  <a:cubicBezTo>
                    <a:pt x="0" y="16"/>
                    <a:pt x="17" y="31"/>
                    <a:pt x="28" y="42"/>
                  </a:cubicBezTo>
                  <a:cubicBezTo>
                    <a:pt x="35" y="50"/>
                    <a:pt x="49" y="72"/>
                    <a:pt x="59" y="74"/>
                  </a:cubicBezTo>
                  <a:cubicBezTo>
                    <a:pt x="47" y="62"/>
                    <a:pt x="38" y="45"/>
                    <a:pt x="27" y="31"/>
                  </a:cubicBezTo>
                  <a:cubicBezTo>
                    <a:pt x="20" y="22"/>
                    <a:pt x="20" y="11"/>
                    <a:pt x="14" y="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5" name="Freeform 1668">
              <a:extLst>
                <a:ext uri="{FF2B5EF4-FFF2-40B4-BE49-F238E27FC236}">
                  <a16:creationId xmlns:a16="http://schemas.microsoft.com/office/drawing/2014/main" id="{BAF405EA-781E-49E9-B911-C155269E2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3082"/>
              <a:ext cx="135" cy="64"/>
            </a:xfrm>
            <a:custGeom>
              <a:avLst/>
              <a:gdLst>
                <a:gd name="T0" fmla="*/ 0 w 77"/>
                <a:gd name="T1" fmla="*/ 0 h 34"/>
                <a:gd name="T2" fmla="*/ 416 w 77"/>
                <a:gd name="T3" fmla="*/ 15 h 34"/>
                <a:gd name="T4" fmla="*/ 33 w 77"/>
                <a:gd name="T5" fmla="*/ 4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34">
                  <a:moveTo>
                    <a:pt x="0" y="0"/>
                  </a:moveTo>
                  <a:cubicBezTo>
                    <a:pt x="17" y="20"/>
                    <a:pt x="58" y="15"/>
                    <a:pt x="77" y="2"/>
                  </a:cubicBezTo>
                  <a:cubicBezTo>
                    <a:pt x="64" y="19"/>
                    <a:pt x="13" y="34"/>
                    <a:pt x="6" y="7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6" name="Freeform 1669">
              <a:extLst>
                <a:ext uri="{FF2B5EF4-FFF2-40B4-BE49-F238E27FC236}">
                  <a16:creationId xmlns:a16="http://schemas.microsoft.com/office/drawing/2014/main" id="{718BC7A1-D3F0-46B0-BE20-B2C7B032A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262"/>
              <a:ext cx="98" cy="232"/>
            </a:xfrm>
            <a:custGeom>
              <a:avLst/>
              <a:gdLst>
                <a:gd name="T0" fmla="*/ 301 w 56"/>
                <a:gd name="T1" fmla="*/ 45 h 124"/>
                <a:gd name="T2" fmla="*/ 16 w 56"/>
                <a:gd name="T3" fmla="*/ 322 h 124"/>
                <a:gd name="T4" fmla="*/ 142 w 56"/>
                <a:gd name="T5" fmla="*/ 812 h 124"/>
                <a:gd name="T6" fmla="*/ 102 w 56"/>
                <a:gd name="T7" fmla="*/ 382 h 124"/>
                <a:gd name="T8" fmla="*/ 229 w 56"/>
                <a:gd name="T9" fmla="*/ 7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24">
                  <a:moveTo>
                    <a:pt x="56" y="7"/>
                  </a:moveTo>
                  <a:cubicBezTo>
                    <a:pt x="34" y="0"/>
                    <a:pt x="6" y="30"/>
                    <a:pt x="3" y="49"/>
                  </a:cubicBezTo>
                  <a:cubicBezTo>
                    <a:pt x="0" y="75"/>
                    <a:pt x="21" y="100"/>
                    <a:pt x="26" y="124"/>
                  </a:cubicBezTo>
                  <a:cubicBezTo>
                    <a:pt x="27" y="102"/>
                    <a:pt x="17" y="80"/>
                    <a:pt x="19" y="58"/>
                  </a:cubicBezTo>
                  <a:cubicBezTo>
                    <a:pt x="21" y="38"/>
                    <a:pt x="30" y="25"/>
                    <a:pt x="43" y="1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7" name="Freeform 1670">
              <a:extLst>
                <a:ext uri="{FF2B5EF4-FFF2-40B4-BE49-F238E27FC236}">
                  <a16:creationId xmlns:a16="http://schemas.microsoft.com/office/drawing/2014/main" id="{85C1B1CC-B3E0-4514-BC0E-D65830C53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081"/>
              <a:ext cx="24" cy="78"/>
            </a:xfrm>
            <a:custGeom>
              <a:avLst/>
              <a:gdLst>
                <a:gd name="T0" fmla="*/ 70 w 14"/>
                <a:gd name="T1" fmla="*/ 113 h 42"/>
                <a:gd name="T2" fmla="*/ 65 w 14"/>
                <a:gd name="T3" fmla="*/ 149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2">
                  <a:moveTo>
                    <a:pt x="14" y="18"/>
                  </a:moveTo>
                  <a:cubicBezTo>
                    <a:pt x="3" y="0"/>
                    <a:pt x="0" y="42"/>
                    <a:pt x="13" y="2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8" name="Freeform 1671">
              <a:extLst>
                <a:ext uri="{FF2B5EF4-FFF2-40B4-BE49-F238E27FC236}">
                  <a16:creationId xmlns:a16="http://schemas.microsoft.com/office/drawing/2014/main" id="{E786C646-1922-41AC-AC31-1CEE1A8A6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081"/>
              <a:ext cx="25" cy="35"/>
            </a:xfrm>
            <a:custGeom>
              <a:avLst/>
              <a:gdLst>
                <a:gd name="T0" fmla="*/ 80 w 14"/>
                <a:gd name="T1" fmla="*/ 44 h 19"/>
                <a:gd name="T2" fmla="*/ 64 w 14"/>
                <a:gd name="T3" fmla="*/ 0 h 19"/>
                <a:gd name="T4" fmla="*/ 68 w 14"/>
                <a:gd name="T5" fmla="*/ 11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14" y="7"/>
                  </a:moveTo>
                  <a:cubicBezTo>
                    <a:pt x="13" y="4"/>
                    <a:pt x="13" y="2"/>
                    <a:pt x="11" y="0"/>
                  </a:cubicBezTo>
                  <a:cubicBezTo>
                    <a:pt x="0" y="3"/>
                    <a:pt x="4" y="19"/>
                    <a:pt x="12" y="1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9" name="Freeform 1672">
              <a:extLst>
                <a:ext uri="{FF2B5EF4-FFF2-40B4-BE49-F238E27FC236}">
                  <a16:creationId xmlns:a16="http://schemas.microsoft.com/office/drawing/2014/main" id="{7A4E98ED-685E-4C70-9877-BADE99B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317"/>
              <a:ext cx="16" cy="26"/>
            </a:xfrm>
            <a:custGeom>
              <a:avLst/>
              <a:gdLst>
                <a:gd name="T0" fmla="*/ 50 w 9"/>
                <a:gd name="T1" fmla="*/ 52 h 14"/>
                <a:gd name="T2" fmla="*/ 0 w 9"/>
                <a:gd name="T3" fmla="*/ 0 h 14"/>
                <a:gd name="T4" fmla="*/ 36 w 9"/>
                <a:gd name="T5" fmla="*/ 8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9" y="3"/>
                    <a:pt x="5" y="0"/>
                    <a:pt x="0" y="0"/>
                  </a:cubicBezTo>
                  <a:cubicBezTo>
                    <a:pt x="0" y="6"/>
                    <a:pt x="2" y="10"/>
                    <a:pt x="6" y="1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0" name="Freeform 1673">
              <a:extLst>
                <a:ext uri="{FF2B5EF4-FFF2-40B4-BE49-F238E27FC236}">
                  <a16:creationId xmlns:a16="http://schemas.microsoft.com/office/drawing/2014/main" id="{5D1116CB-3FBA-4ACE-AC94-4B70C7B09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730"/>
              <a:ext cx="23" cy="21"/>
            </a:xfrm>
            <a:custGeom>
              <a:avLst/>
              <a:gdLst>
                <a:gd name="T0" fmla="*/ 28 w 13"/>
                <a:gd name="T1" fmla="*/ 0 h 11"/>
                <a:gd name="T2" fmla="*/ 73 w 13"/>
                <a:gd name="T3" fmla="*/ 29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0" y="9"/>
                    <a:pt x="10" y="11"/>
                    <a:pt x="13" y="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1674">
              <a:extLst>
                <a:ext uri="{FF2B5EF4-FFF2-40B4-BE49-F238E27FC236}">
                  <a16:creationId xmlns:a16="http://schemas.microsoft.com/office/drawing/2014/main" id="{F793F451-0D73-4469-9A7C-5F9952B4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612"/>
              <a:ext cx="432" cy="452"/>
            </a:xfrm>
            <a:custGeom>
              <a:avLst/>
              <a:gdLst>
                <a:gd name="T0" fmla="*/ 1333 w 246"/>
                <a:gd name="T1" fmla="*/ 120 h 241"/>
                <a:gd name="T2" fmla="*/ 221 w 246"/>
                <a:gd name="T3" fmla="*/ 752 h 241"/>
                <a:gd name="T4" fmla="*/ 16 w 246"/>
                <a:gd name="T5" fmla="*/ 1298 h 241"/>
                <a:gd name="T6" fmla="*/ 28 w 246"/>
                <a:gd name="T7" fmla="*/ 1590 h 241"/>
                <a:gd name="T8" fmla="*/ 21 w 246"/>
                <a:gd name="T9" fmla="*/ 1341 h 241"/>
                <a:gd name="T10" fmla="*/ 56 w 246"/>
                <a:gd name="T11" fmla="*/ 1017 h 241"/>
                <a:gd name="T12" fmla="*/ 525 w 246"/>
                <a:gd name="T13" fmla="*/ 369 h 241"/>
                <a:gd name="T14" fmla="*/ 1033 w 246"/>
                <a:gd name="T15" fmla="*/ 28 h 241"/>
                <a:gd name="T16" fmla="*/ 1277 w 246"/>
                <a:gd name="T17" fmla="*/ 84 h 241"/>
                <a:gd name="T18" fmla="*/ 1298 w 246"/>
                <a:gd name="T19" fmla="*/ 113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6" h="241">
                  <a:moveTo>
                    <a:pt x="246" y="18"/>
                  </a:moveTo>
                  <a:cubicBezTo>
                    <a:pt x="167" y="0"/>
                    <a:pt x="89" y="56"/>
                    <a:pt x="41" y="114"/>
                  </a:cubicBezTo>
                  <a:cubicBezTo>
                    <a:pt x="21" y="137"/>
                    <a:pt x="6" y="166"/>
                    <a:pt x="3" y="197"/>
                  </a:cubicBezTo>
                  <a:cubicBezTo>
                    <a:pt x="2" y="209"/>
                    <a:pt x="1" y="231"/>
                    <a:pt x="5" y="241"/>
                  </a:cubicBezTo>
                  <a:cubicBezTo>
                    <a:pt x="0" y="231"/>
                    <a:pt x="3" y="214"/>
                    <a:pt x="4" y="203"/>
                  </a:cubicBezTo>
                  <a:cubicBezTo>
                    <a:pt x="5" y="186"/>
                    <a:pt x="3" y="170"/>
                    <a:pt x="10" y="154"/>
                  </a:cubicBezTo>
                  <a:cubicBezTo>
                    <a:pt x="26" y="112"/>
                    <a:pt x="62" y="84"/>
                    <a:pt x="97" y="56"/>
                  </a:cubicBezTo>
                  <a:cubicBezTo>
                    <a:pt x="124" y="35"/>
                    <a:pt x="158" y="12"/>
                    <a:pt x="191" y="4"/>
                  </a:cubicBezTo>
                  <a:cubicBezTo>
                    <a:pt x="208" y="0"/>
                    <a:pt x="223" y="3"/>
                    <a:pt x="236" y="13"/>
                  </a:cubicBezTo>
                  <a:cubicBezTo>
                    <a:pt x="238" y="14"/>
                    <a:pt x="239" y="15"/>
                    <a:pt x="24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Oval 1675">
              <a:extLst>
                <a:ext uri="{FF2B5EF4-FFF2-40B4-BE49-F238E27FC236}">
                  <a16:creationId xmlns:a16="http://schemas.microsoft.com/office/drawing/2014/main" id="{64DD64D8-2E75-4739-8DCA-E165D8893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949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43" name="Oval 1676">
              <a:extLst>
                <a:ext uri="{FF2B5EF4-FFF2-40B4-BE49-F238E27FC236}">
                  <a16:creationId xmlns:a16="http://schemas.microsoft.com/office/drawing/2014/main" id="{9A9AD641-8E73-44FB-85BF-B02BDBEE0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998"/>
              <a:ext cx="25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44" name="Oval 1677">
              <a:extLst>
                <a:ext uri="{FF2B5EF4-FFF2-40B4-BE49-F238E27FC236}">
                  <a16:creationId xmlns:a16="http://schemas.microsoft.com/office/drawing/2014/main" id="{A99FE1B0-E233-43C5-8098-D1F0654F1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304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45" name="Oval 1678">
              <a:extLst>
                <a:ext uri="{FF2B5EF4-FFF2-40B4-BE49-F238E27FC236}">
                  <a16:creationId xmlns:a16="http://schemas.microsoft.com/office/drawing/2014/main" id="{92249697-04CF-4CBA-8A9A-F33938A5D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640"/>
              <a:ext cx="22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46" name="Freeform 1679">
              <a:extLst>
                <a:ext uri="{FF2B5EF4-FFF2-40B4-BE49-F238E27FC236}">
                  <a16:creationId xmlns:a16="http://schemas.microsoft.com/office/drawing/2014/main" id="{14B639F2-01A5-4EFB-ACAA-CA6B5AFEF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710"/>
              <a:ext cx="50" cy="129"/>
            </a:xfrm>
            <a:custGeom>
              <a:avLst/>
              <a:gdLst>
                <a:gd name="T0" fmla="*/ 62 w 29"/>
                <a:gd name="T1" fmla="*/ 0 h 69"/>
                <a:gd name="T2" fmla="*/ 0 w 29"/>
                <a:gd name="T3" fmla="*/ 451 h 69"/>
                <a:gd name="T4" fmla="*/ 71 w 29"/>
                <a:gd name="T5" fmla="*/ 3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69">
                  <a:moveTo>
                    <a:pt x="12" y="0"/>
                  </a:moveTo>
                  <a:cubicBezTo>
                    <a:pt x="29" y="12"/>
                    <a:pt x="22" y="65"/>
                    <a:pt x="0" y="69"/>
                  </a:cubicBezTo>
                  <a:cubicBezTo>
                    <a:pt x="15" y="49"/>
                    <a:pt x="18" y="30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1680">
              <a:extLst>
                <a:ext uri="{FF2B5EF4-FFF2-40B4-BE49-F238E27FC236}">
                  <a16:creationId xmlns:a16="http://schemas.microsoft.com/office/drawing/2014/main" id="{3F522180-25BD-44FB-AF0B-581A42307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363"/>
              <a:ext cx="65" cy="52"/>
            </a:xfrm>
            <a:custGeom>
              <a:avLst/>
              <a:gdLst>
                <a:gd name="T0" fmla="*/ 0 w 37"/>
                <a:gd name="T1" fmla="*/ 104 h 28"/>
                <a:gd name="T2" fmla="*/ 44 w 37"/>
                <a:gd name="T3" fmla="*/ 180 h 28"/>
                <a:gd name="T4" fmla="*/ 200 w 37"/>
                <a:gd name="T5" fmla="*/ 0 h 28"/>
                <a:gd name="T6" fmla="*/ 21 w 37"/>
                <a:gd name="T7" fmla="*/ 12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8">
                  <a:moveTo>
                    <a:pt x="0" y="16"/>
                  </a:moveTo>
                  <a:cubicBezTo>
                    <a:pt x="4" y="19"/>
                    <a:pt x="9" y="23"/>
                    <a:pt x="8" y="28"/>
                  </a:cubicBezTo>
                  <a:cubicBezTo>
                    <a:pt x="6" y="16"/>
                    <a:pt x="28" y="6"/>
                    <a:pt x="37" y="0"/>
                  </a:cubicBezTo>
                  <a:cubicBezTo>
                    <a:pt x="26" y="1"/>
                    <a:pt x="13" y="13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1681">
              <a:extLst>
                <a:ext uri="{FF2B5EF4-FFF2-40B4-BE49-F238E27FC236}">
                  <a16:creationId xmlns:a16="http://schemas.microsoft.com/office/drawing/2014/main" id="{C0814AF0-DC22-4A55-B075-553978E49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3309"/>
              <a:ext cx="26" cy="41"/>
            </a:xfrm>
            <a:custGeom>
              <a:avLst/>
              <a:gdLst>
                <a:gd name="T0" fmla="*/ 78 w 15"/>
                <a:gd name="T1" fmla="*/ 21 h 22"/>
                <a:gd name="T2" fmla="*/ 5 w 15"/>
                <a:gd name="T3" fmla="*/ 45 h 22"/>
                <a:gd name="T4" fmla="*/ 50 w 15"/>
                <a:gd name="T5" fmla="*/ 136 h 22"/>
                <a:gd name="T6" fmla="*/ 57 w 15"/>
                <a:gd name="T7" fmla="*/ 3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9" y="3"/>
                    <a:pt x="3" y="0"/>
                    <a:pt x="1" y="7"/>
                  </a:cubicBezTo>
                  <a:cubicBezTo>
                    <a:pt x="0" y="12"/>
                    <a:pt x="4" y="22"/>
                    <a:pt x="10" y="21"/>
                  </a:cubicBezTo>
                  <a:cubicBezTo>
                    <a:pt x="10" y="17"/>
                    <a:pt x="4" y="8"/>
                    <a:pt x="1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1682">
              <a:extLst>
                <a:ext uri="{FF2B5EF4-FFF2-40B4-BE49-F238E27FC236}">
                  <a16:creationId xmlns:a16="http://schemas.microsoft.com/office/drawing/2014/main" id="{404CB311-D72B-4801-A76A-CDF5C736B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3771"/>
              <a:ext cx="53" cy="32"/>
            </a:xfrm>
            <a:custGeom>
              <a:avLst/>
              <a:gdLst>
                <a:gd name="T0" fmla="*/ 72 w 30"/>
                <a:gd name="T1" fmla="*/ 0 h 17"/>
                <a:gd name="T2" fmla="*/ 78 w 30"/>
                <a:gd name="T3" fmla="*/ 105 h 17"/>
                <a:gd name="T4" fmla="*/ 7 w 30"/>
                <a:gd name="T5" fmla="*/ 75 h 17"/>
                <a:gd name="T6" fmla="*/ 65 w 30"/>
                <a:gd name="T7" fmla="*/ 2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7">
                  <a:moveTo>
                    <a:pt x="13" y="0"/>
                  </a:moveTo>
                  <a:cubicBezTo>
                    <a:pt x="20" y="4"/>
                    <a:pt x="30" y="15"/>
                    <a:pt x="14" y="16"/>
                  </a:cubicBezTo>
                  <a:cubicBezTo>
                    <a:pt x="11" y="17"/>
                    <a:pt x="2" y="14"/>
                    <a:pt x="1" y="11"/>
                  </a:cubicBezTo>
                  <a:cubicBezTo>
                    <a:pt x="0" y="6"/>
                    <a:pt x="8" y="5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0" name="Freeform 1683">
              <a:extLst>
                <a:ext uri="{FF2B5EF4-FFF2-40B4-BE49-F238E27FC236}">
                  <a16:creationId xmlns:a16="http://schemas.microsoft.com/office/drawing/2014/main" id="{79162180-8055-452C-9849-AD2A753AB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3646"/>
              <a:ext cx="44" cy="43"/>
            </a:xfrm>
            <a:custGeom>
              <a:avLst/>
              <a:gdLst>
                <a:gd name="T0" fmla="*/ 109 w 25"/>
                <a:gd name="T1" fmla="*/ 21 h 23"/>
                <a:gd name="T2" fmla="*/ 136 w 25"/>
                <a:gd name="T3" fmla="*/ 60 h 23"/>
                <a:gd name="T4" fmla="*/ 102 w 25"/>
                <a:gd name="T5" fmla="*/ 2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3">
                  <a:moveTo>
                    <a:pt x="20" y="3"/>
                  </a:moveTo>
                  <a:cubicBezTo>
                    <a:pt x="0" y="0"/>
                    <a:pt x="22" y="23"/>
                    <a:pt x="25" y="9"/>
                  </a:cubicBezTo>
                  <a:cubicBezTo>
                    <a:pt x="22" y="9"/>
                    <a:pt x="18" y="7"/>
                    <a:pt x="1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1" name="Freeform 1684">
              <a:extLst>
                <a:ext uri="{FF2B5EF4-FFF2-40B4-BE49-F238E27FC236}">
                  <a16:creationId xmlns:a16="http://schemas.microsoft.com/office/drawing/2014/main" id="{9ED7AA2A-D53D-412C-8DE1-1EA48040A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447"/>
              <a:ext cx="19" cy="62"/>
            </a:xfrm>
            <a:custGeom>
              <a:avLst/>
              <a:gdLst>
                <a:gd name="T0" fmla="*/ 57 w 11"/>
                <a:gd name="T1" fmla="*/ 68 h 33"/>
                <a:gd name="T2" fmla="*/ 57 w 11"/>
                <a:gd name="T3" fmla="*/ 145 h 33"/>
                <a:gd name="T4" fmla="*/ 48 w 11"/>
                <a:gd name="T5" fmla="*/ 8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3">
                  <a:moveTo>
                    <a:pt x="11" y="10"/>
                  </a:moveTo>
                  <a:cubicBezTo>
                    <a:pt x="0" y="0"/>
                    <a:pt x="1" y="33"/>
                    <a:pt x="11" y="22"/>
                  </a:cubicBezTo>
                  <a:cubicBezTo>
                    <a:pt x="8" y="20"/>
                    <a:pt x="3" y="14"/>
                    <a:pt x="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1685">
              <a:extLst>
                <a:ext uri="{FF2B5EF4-FFF2-40B4-BE49-F238E27FC236}">
                  <a16:creationId xmlns:a16="http://schemas.microsoft.com/office/drawing/2014/main" id="{FC8BA8F3-7513-443E-B445-6A606EE1B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3035"/>
              <a:ext cx="33" cy="51"/>
            </a:xfrm>
            <a:custGeom>
              <a:avLst/>
              <a:gdLst>
                <a:gd name="T0" fmla="*/ 99 w 19"/>
                <a:gd name="T1" fmla="*/ 76 h 27"/>
                <a:gd name="T2" fmla="*/ 85 w 19"/>
                <a:gd name="T3" fmla="*/ 168 h 27"/>
                <a:gd name="T4" fmla="*/ 90 w 19"/>
                <a:gd name="T5" fmla="*/ 8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7">
                  <a:moveTo>
                    <a:pt x="19" y="11"/>
                  </a:moveTo>
                  <a:cubicBezTo>
                    <a:pt x="12" y="0"/>
                    <a:pt x="0" y="27"/>
                    <a:pt x="16" y="25"/>
                  </a:cubicBezTo>
                  <a:cubicBezTo>
                    <a:pt x="17" y="21"/>
                    <a:pt x="13" y="15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1686">
              <a:extLst>
                <a:ext uri="{FF2B5EF4-FFF2-40B4-BE49-F238E27FC236}">
                  <a16:creationId xmlns:a16="http://schemas.microsoft.com/office/drawing/2014/main" id="{B0FA3E3F-CB66-4498-AD4F-94A9E4426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693"/>
              <a:ext cx="49" cy="39"/>
            </a:xfrm>
            <a:custGeom>
              <a:avLst/>
              <a:gdLst>
                <a:gd name="T0" fmla="*/ 151 w 28"/>
                <a:gd name="T1" fmla="*/ 76 h 21"/>
                <a:gd name="T2" fmla="*/ 49 w 28"/>
                <a:gd name="T3" fmla="*/ 52 h 21"/>
                <a:gd name="T4" fmla="*/ 142 w 28"/>
                <a:gd name="T5" fmla="*/ 8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1">
                  <a:moveTo>
                    <a:pt x="28" y="12"/>
                  </a:moveTo>
                  <a:cubicBezTo>
                    <a:pt x="23" y="8"/>
                    <a:pt x="14" y="0"/>
                    <a:pt x="9" y="8"/>
                  </a:cubicBezTo>
                  <a:cubicBezTo>
                    <a:pt x="0" y="21"/>
                    <a:pt x="23" y="7"/>
                    <a:pt x="2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4" name="Freeform 1687">
              <a:extLst>
                <a:ext uri="{FF2B5EF4-FFF2-40B4-BE49-F238E27FC236}">
                  <a16:creationId xmlns:a16="http://schemas.microsoft.com/office/drawing/2014/main" id="{1A62EB36-E394-4A9B-AB55-F86EE88C1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830"/>
              <a:ext cx="79" cy="228"/>
            </a:xfrm>
            <a:custGeom>
              <a:avLst/>
              <a:gdLst>
                <a:gd name="T0" fmla="*/ 70 w 45"/>
                <a:gd name="T1" fmla="*/ 0 h 122"/>
                <a:gd name="T2" fmla="*/ 28 w 45"/>
                <a:gd name="T3" fmla="*/ 262 h 122"/>
                <a:gd name="T4" fmla="*/ 7 w 45"/>
                <a:gd name="T5" fmla="*/ 443 h 122"/>
                <a:gd name="T6" fmla="*/ 244 w 45"/>
                <a:gd name="T7" fmla="*/ 796 h 122"/>
                <a:gd name="T8" fmla="*/ 37 w 45"/>
                <a:gd name="T9" fmla="*/ 419 h 122"/>
                <a:gd name="T10" fmla="*/ 77 w 45"/>
                <a:gd name="T11" fmla="*/ 39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22">
                  <a:moveTo>
                    <a:pt x="13" y="0"/>
                  </a:moveTo>
                  <a:cubicBezTo>
                    <a:pt x="8" y="12"/>
                    <a:pt x="7" y="27"/>
                    <a:pt x="5" y="40"/>
                  </a:cubicBezTo>
                  <a:cubicBezTo>
                    <a:pt x="3" y="49"/>
                    <a:pt x="0" y="59"/>
                    <a:pt x="1" y="68"/>
                  </a:cubicBezTo>
                  <a:cubicBezTo>
                    <a:pt x="5" y="93"/>
                    <a:pt x="30" y="105"/>
                    <a:pt x="45" y="122"/>
                  </a:cubicBezTo>
                  <a:cubicBezTo>
                    <a:pt x="30" y="106"/>
                    <a:pt x="14" y="85"/>
                    <a:pt x="7" y="64"/>
                  </a:cubicBezTo>
                  <a:cubicBezTo>
                    <a:pt x="1" y="46"/>
                    <a:pt x="8" y="24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1688">
              <a:extLst>
                <a:ext uri="{FF2B5EF4-FFF2-40B4-BE49-F238E27FC236}">
                  <a16:creationId xmlns:a16="http://schemas.microsoft.com/office/drawing/2014/main" id="{9A797929-56D8-4E0A-A1E1-EB76D7FFB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480"/>
              <a:ext cx="16" cy="11"/>
            </a:xfrm>
            <a:custGeom>
              <a:avLst/>
              <a:gdLst>
                <a:gd name="T0" fmla="*/ 36 w 9"/>
                <a:gd name="T1" fmla="*/ 7 h 6"/>
                <a:gd name="T2" fmla="*/ 0 w 9"/>
                <a:gd name="T3" fmla="*/ 0 h 6"/>
                <a:gd name="T4" fmla="*/ 50 w 9"/>
                <a:gd name="T5" fmla="*/ 24 h 6"/>
                <a:gd name="T6" fmla="*/ 44 w 9"/>
                <a:gd name="T7" fmla="*/ 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6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4"/>
                    <a:pt x="5" y="6"/>
                    <a:pt x="9" y="4"/>
                  </a:cubicBezTo>
                  <a:cubicBezTo>
                    <a:pt x="9" y="2"/>
                    <a:pt x="8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1689">
              <a:extLst>
                <a:ext uri="{FF2B5EF4-FFF2-40B4-BE49-F238E27FC236}">
                  <a16:creationId xmlns:a16="http://schemas.microsoft.com/office/drawing/2014/main" id="{BDB6A6DD-932B-462E-8F6B-121DC65ED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523"/>
              <a:ext cx="16" cy="20"/>
            </a:xfrm>
            <a:custGeom>
              <a:avLst/>
              <a:gdLst>
                <a:gd name="T0" fmla="*/ 16 w 9"/>
                <a:gd name="T1" fmla="*/ 0 h 11"/>
                <a:gd name="T2" fmla="*/ 50 w 9"/>
                <a:gd name="T3" fmla="*/ 60 h 11"/>
                <a:gd name="T4" fmla="*/ 16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0" y="4"/>
                    <a:pt x="3" y="11"/>
                    <a:pt x="9" y="10"/>
                  </a:cubicBezTo>
                  <a:cubicBezTo>
                    <a:pt x="9" y="5"/>
                    <a:pt x="5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7" name="Freeform 1690">
              <a:extLst>
                <a:ext uri="{FF2B5EF4-FFF2-40B4-BE49-F238E27FC236}">
                  <a16:creationId xmlns:a16="http://schemas.microsoft.com/office/drawing/2014/main" id="{2813759E-A825-4DE7-96C6-061FC5883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322"/>
              <a:ext cx="33" cy="41"/>
            </a:xfrm>
            <a:custGeom>
              <a:avLst/>
              <a:gdLst>
                <a:gd name="T0" fmla="*/ 5 w 19"/>
                <a:gd name="T1" fmla="*/ 39 h 22"/>
                <a:gd name="T2" fmla="*/ 5 w 19"/>
                <a:gd name="T3" fmla="*/ 129 h 22"/>
                <a:gd name="T4" fmla="*/ 5 w 19"/>
                <a:gd name="T5" fmla="*/ 4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" y="6"/>
                  </a:moveTo>
                  <a:cubicBezTo>
                    <a:pt x="11" y="0"/>
                    <a:pt x="19" y="22"/>
                    <a:pt x="1" y="20"/>
                  </a:cubicBezTo>
                  <a:cubicBezTo>
                    <a:pt x="0" y="15"/>
                    <a:pt x="7" y="10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8" name="Freeform 1691">
              <a:extLst>
                <a:ext uri="{FF2B5EF4-FFF2-40B4-BE49-F238E27FC236}">
                  <a16:creationId xmlns:a16="http://schemas.microsoft.com/office/drawing/2014/main" id="{671FDA69-45C3-4BE1-A96B-BDB3CF06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081"/>
              <a:ext cx="25" cy="28"/>
            </a:xfrm>
            <a:custGeom>
              <a:avLst/>
              <a:gdLst>
                <a:gd name="T0" fmla="*/ 7 w 14"/>
                <a:gd name="T1" fmla="*/ 32 h 15"/>
                <a:gd name="T2" fmla="*/ 0 w 14"/>
                <a:gd name="T3" fmla="*/ 13 h 15"/>
                <a:gd name="T4" fmla="*/ 64 w 14"/>
                <a:gd name="T5" fmla="*/ 13 h 15"/>
                <a:gd name="T6" fmla="*/ 68 w 14"/>
                <a:gd name="T7" fmla="*/ 97 h 15"/>
                <a:gd name="T8" fmla="*/ 13 w 14"/>
                <a:gd name="T9" fmla="*/ 3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3" y="4"/>
                    <a:pt x="14" y="13"/>
                    <a:pt x="12" y="15"/>
                  </a:cubicBezTo>
                  <a:cubicBezTo>
                    <a:pt x="11" y="11"/>
                    <a:pt x="8" y="7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9" name="Freeform 1692">
              <a:extLst>
                <a:ext uri="{FF2B5EF4-FFF2-40B4-BE49-F238E27FC236}">
                  <a16:creationId xmlns:a16="http://schemas.microsoft.com/office/drawing/2014/main" id="{39ECBD6A-1767-4B4B-A504-C9A6CC2D2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107"/>
              <a:ext cx="30" cy="26"/>
            </a:xfrm>
            <a:custGeom>
              <a:avLst/>
              <a:gdLst>
                <a:gd name="T0" fmla="*/ 0 w 17"/>
                <a:gd name="T1" fmla="*/ 32 h 14"/>
                <a:gd name="T2" fmla="*/ 56 w 17"/>
                <a:gd name="T3" fmla="*/ 0 h 14"/>
                <a:gd name="T4" fmla="*/ 56 w 17"/>
                <a:gd name="T5" fmla="*/ 89 h 14"/>
                <a:gd name="T6" fmla="*/ 12 w 17"/>
                <a:gd name="T7" fmla="*/ 3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5"/>
                  </a:moveTo>
                  <a:cubicBezTo>
                    <a:pt x="1" y="1"/>
                    <a:pt x="6" y="1"/>
                    <a:pt x="10" y="0"/>
                  </a:cubicBezTo>
                  <a:cubicBezTo>
                    <a:pt x="13" y="4"/>
                    <a:pt x="17" y="12"/>
                    <a:pt x="10" y="14"/>
                  </a:cubicBezTo>
                  <a:cubicBezTo>
                    <a:pt x="8" y="11"/>
                    <a:pt x="5" y="8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0" name="Freeform 1693">
              <a:extLst>
                <a:ext uri="{FF2B5EF4-FFF2-40B4-BE49-F238E27FC236}">
                  <a16:creationId xmlns:a16="http://schemas.microsoft.com/office/drawing/2014/main" id="{331EA6A4-DF24-4500-9CB4-2C1571585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315"/>
              <a:ext cx="24" cy="26"/>
            </a:xfrm>
            <a:custGeom>
              <a:avLst/>
              <a:gdLst>
                <a:gd name="T0" fmla="*/ 0 w 14"/>
                <a:gd name="T1" fmla="*/ 37 h 14"/>
                <a:gd name="T2" fmla="*/ 62 w 14"/>
                <a:gd name="T3" fmla="*/ 89 h 14"/>
                <a:gd name="T4" fmla="*/ 5 w 14"/>
                <a:gd name="T5" fmla="*/ 5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cubicBezTo>
                    <a:pt x="3" y="0"/>
                    <a:pt x="14" y="7"/>
                    <a:pt x="12" y="14"/>
                  </a:cubicBezTo>
                  <a:cubicBezTo>
                    <a:pt x="9" y="10"/>
                    <a:pt x="5" y="8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Freeform 1694">
              <a:extLst>
                <a:ext uri="{FF2B5EF4-FFF2-40B4-BE49-F238E27FC236}">
                  <a16:creationId xmlns:a16="http://schemas.microsoft.com/office/drawing/2014/main" id="{89C180C7-1814-4414-8C3E-5B711DF3F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728"/>
              <a:ext cx="23" cy="25"/>
            </a:xfrm>
            <a:custGeom>
              <a:avLst/>
              <a:gdLst>
                <a:gd name="T0" fmla="*/ 0 w 13"/>
                <a:gd name="T1" fmla="*/ 63 h 13"/>
                <a:gd name="T2" fmla="*/ 65 w 13"/>
                <a:gd name="T3" fmla="*/ 23 h 13"/>
                <a:gd name="T4" fmla="*/ 21 w 13"/>
                <a:gd name="T5" fmla="*/ 4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9"/>
                  </a:moveTo>
                  <a:cubicBezTo>
                    <a:pt x="5" y="13"/>
                    <a:pt x="13" y="11"/>
                    <a:pt x="12" y="3"/>
                  </a:cubicBezTo>
                  <a:cubicBezTo>
                    <a:pt x="8" y="0"/>
                    <a:pt x="5" y="3"/>
                    <a:pt x="4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Freeform 1695">
              <a:extLst>
                <a:ext uri="{FF2B5EF4-FFF2-40B4-BE49-F238E27FC236}">
                  <a16:creationId xmlns:a16="http://schemas.microsoft.com/office/drawing/2014/main" id="{99610E6B-59AE-46ED-8F35-943D1D681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594"/>
              <a:ext cx="35" cy="95"/>
            </a:xfrm>
            <a:custGeom>
              <a:avLst/>
              <a:gdLst>
                <a:gd name="T0" fmla="*/ 107 w 20"/>
                <a:gd name="T1" fmla="*/ 0 h 51"/>
                <a:gd name="T2" fmla="*/ 98 w 20"/>
                <a:gd name="T3" fmla="*/ 330 h 51"/>
                <a:gd name="T4" fmla="*/ 93 w 20"/>
                <a:gd name="T5" fmla="*/ 2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cubicBezTo>
                    <a:pt x="9" y="14"/>
                    <a:pt x="11" y="36"/>
                    <a:pt x="18" y="51"/>
                  </a:cubicBezTo>
                  <a:cubicBezTo>
                    <a:pt x="9" y="43"/>
                    <a:pt x="0" y="6"/>
                    <a:pt x="1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1696">
              <a:extLst>
                <a:ext uri="{FF2B5EF4-FFF2-40B4-BE49-F238E27FC236}">
                  <a16:creationId xmlns:a16="http://schemas.microsoft.com/office/drawing/2014/main" id="{B427CC1C-5267-42D4-8A8C-F7A4FA64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440"/>
              <a:ext cx="19" cy="28"/>
            </a:xfrm>
            <a:custGeom>
              <a:avLst/>
              <a:gdLst>
                <a:gd name="T0" fmla="*/ 0 w 11"/>
                <a:gd name="T1" fmla="*/ 84 h 15"/>
                <a:gd name="T2" fmla="*/ 57 w 11"/>
                <a:gd name="T3" fmla="*/ 45 h 15"/>
                <a:gd name="T4" fmla="*/ 0 w 11"/>
                <a:gd name="T5" fmla="*/ 5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3"/>
                  </a:moveTo>
                  <a:cubicBezTo>
                    <a:pt x="4" y="15"/>
                    <a:pt x="11" y="13"/>
                    <a:pt x="11" y="7"/>
                  </a:cubicBezTo>
                  <a:cubicBezTo>
                    <a:pt x="11" y="0"/>
                    <a:pt x="2" y="2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1697">
              <a:extLst>
                <a:ext uri="{FF2B5EF4-FFF2-40B4-BE49-F238E27FC236}">
                  <a16:creationId xmlns:a16="http://schemas.microsoft.com/office/drawing/2014/main" id="{C09D137F-B2B8-4CE8-97C3-11CF88D23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3296"/>
              <a:ext cx="21" cy="24"/>
            </a:xfrm>
            <a:custGeom>
              <a:avLst/>
              <a:gdLst>
                <a:gd name="T0" fmla="*/ 0 w 12"/>
                <a:gd name="T1" fmla="*/ 68 h 13"/>
                <a:gd name="T2" fmla="*/ 56 w 12"/>
                <a:gd name="T3" fmla="*/ 31 h 13"/>
                <a:gd name="T4" fmla="*/ 16 w 12"/>
                <a:gd name="T5" fmla="*/ 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0" y="11"/>
                  </a:moveTo>
                  <a:cubicBezTo>
                    <a:pt x="4" y="13"/>
                    <a:pt x="12" y="10"/>
                    <a:pt x="10" y="5"/>
                  </a:cubicBezTo>
                  <a:cubicBezTo>
                    <a:pt x="9" y="0"/>
                    <a:pt x="3" y="2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Freeform 1698">
              <a:extLst>
                <a:ext uri="{FF2B5EF4-FFF2-40B4-BE49-F238E27FC236}">
                  <a16:creationId xmlns:a16="http://schemas.microsoft.com/office/drawing/2014/main" id="{DBA6C125-BAA2-4452-96FD-C8D3F1C4E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178"/>
              <a:ext cx="46" cy="30"/>
            </a:xfrm>
            <a:custGeom>
              <a:avLst/>
              <a:gdLst>
                <a:gd name="T0" fmla="*/ 57 w 26"/>
                <a:gd name="T1" fmla="*/ 105 h 16"/>
                <a:gd name="T2" fmla="*/ 143 w 26"/>
                <a:gd name="T3" fmla="*/ 45 h 16"/>
                <a:gd name="T4" fmla="*/ 34 w 26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6">
                  <a:moveTo>
                    <a:pt x="10" y="16"/>
                  </a:moveTo>
                  <a:cubicBezTo>
                    <a:pt x="8" y="6"/>
                    <a:pt x="19" y="3"/>
                    <a:pt x="26" y="7"/>
                  </a:cubicBezTo>
                  <a:cubicBezTo>
                    <a:pt x="22" y="6"/>
                    <a:pt x="0" y="0"/>
                    <a:pt x="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Freeform 1699">
              <a:extLst>
                <a:ext uri="{FF2B5EF4-FFF2-40B4-BE49-F238E27FC236}">
                  <a16:creationId xmlns:a16="http://schemas.microsoft.com/office/drawing/2014/main" id="{4EE110BA-1204-4CC1-8A6D-FA1BBC105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3314"/>
              <a:ext cx="22" cy="17"/>
            </a:xfrm>
            <a:custGeom>
              <a:avLst/>
              <a:gdLst>
                <a:gd name="T0" fmla="*/ 42 w 13"/>
                <a:gd name="T1" fmla="*/ 0 h 9"/>
                <a:gd name="T2" fmla="*/ 24 w 13"/>
                <a:gd name="T3" fmla="*/ 21 h 9"/>
                <a:gd name="T4" fmla="*/ 0 w 13"/>
                <a:gd name="T5" fmla="*/ 40 h 9"/>
                <a:gd name="T6" fmla="*/ 63 w 13"/>
                <a:gd name="T7" fmla="*/ 28 h 9"/>
                <a:gd name="T8" fmla="*/ 49 w 13"/>
                <a:gd name="T9" fmla="*/ 1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4" y="3"/>
                    <a:pt x="1" y="4"/>
                    <a:pt x="0" y="6"/>
                  </a:cubicBezTo>
                  <a:cubicBezTo>
                    <a:pt x="0" y="9"/>
                    <a:pt x="12" y="6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Freeform 1700">
              <a:extLst>
                <a:ext uri="{FF2B5EF4-FFF2-40B4-BE49-F238E27FC236}">
                  <a16:creationId xmlns:a16="http://schemas.microsoft.com/office/drawing/2014/main" id="{B09B0068-C3CF-46E8-80BE-5B639782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650"/>
              <a:ext cx="181" cy="269"/>
            </a:xfrm>
            <a:custGeom>
              <a:avLst/>
              <a:gdLst>
                <a:gd name="T0" fmla="*/ 364 w 103"/>
                <a:gd name="T1" fmla="*/ 60 h 144"/>
                <a:gd name="T2" fmla="*/ 501 w 103"/>
                <a:gd name="T3" fmla="*/ 510 h 144"/>
                <a:gd name="T4" fmla="*/ 374 w 103"/>
                <a:gd name="T5" fmla="*/ 684 h 144"/>
                <a:gd name="T6" fmla="*/ 223 w 103"/>
                <a:gd name="T7" fmla="*/ 908 h 144"/>
                <a:gd name="T8" fmla="*/ 102 w 103"/>
                <a:gd name="T9" fmla="*/ 757 h 144"/>
                <a:gd name="T10" fmla="*/ 37 w 103"/>
                <a:gd name="T11" fmla="*/ 458 h 144"/>
                <a:gd name="T12" fmla="*/ 380 w 103"/>
                <a:gd name="T13" fmla="*/ 60 h 1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44">
                  <a:moveTo>
                    <a:pt x="67" y="9"/>
                  </a:moveTo>
                  <a:cubicBezTo>
                    <a:pt x="93" y="16"/>
                    <a:pt x="103" y="57"/>
                    <a:pt x="92" y="78"/>
                  </a:cubicBezTo>
                  <a:cubicBezTo>
                    <a:pt x="86" y="90"/>
                    <a:pt x="77" y="95"/>
                    <a:pt x="69" y="105"/>
                  </a:cubicBezTo>
                  <a:cubicBezTo>
                    <a:pt x="61" y="112"/>
                    <a:pt x="50" y="136"/>
                    <a:pt x="41" y="139"/>
                  </a:cubicBezTo>
                  <a:cubicBezTo>
                    <a:pt x="25" y="144"/>
                    <a:pt x="25" y="126"/>
                    <a:pt x="19" y="116"/>
                  </a:cubicBezTo>
                  <a:cubicBezTo>
                    <a:pt x="10" y="98"/>
                    <a:pt x="0" y="92"/>
                    <a:pt x="7" y="70"/>
                  </a:cubicBezTo>
                  <a:cubicBezTo>
                    <a:pt x="13" y="55"/>
                    <a:pt x="52" y="0"/>
                    <a:pt x="70" y="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Freeform 1701">
              <a:extLst>
                <a:ext uri="{FF2B5EF4-FFF2-40B4-BE49-F238E27FC236}">
                  <a16:creationId xmlns:a16="http://schemas.microsoft.com/office/drawing/2014/main" id="{011C579B-0262-4C5C-9883-04B5CBF81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766"/>
              <a:ext cx="123" cy="120"/>
            </a:xfrm>
            <a:custGeom>
              <a:avLst/>
              <a:gdLst>
                <a:gd name="T0" fmla="*/ 135 w 70"/>
                <a:gd name="T1" fmla="*/ 0 h 64"/>
                <a:gd name="T2" fmla="*/ 49 w 70"/>
                <a:gd name="T3" fmla="*/ 401 h 64"/>
                <a:gd name="T4" fmla="*/ 281 w 70"/>
                <a:gd name="T5" fmla="*/ 92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4">
                  <a:moveTo>
                    <a:pt x="25" y="0"/>
                  </a:moveTo>
                  <a:cubicBezTo>
                    <a:pt x="18" y="16"/>
                    <a:pt x="0" y="43"/>
                    <a:pt x="9" y="61"/>
                  </a:cubicBezTo>
                  <a:cubicBezTo>
                    <a:pt x="24" y="64"/>
                    <a:pt x="70" y="31"/>
                    <a:pt x="52" y="1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1" name="Group 1702">
            <a:extLst>
              <a:ext uri="{FF2B5EF4-FFF2-40B4-BE49-F238E27FC236}">
                <a16:creationId xmlns:a16="http://schemas.microsoft.com/office/drawing/2014/main" id="{04B852AC-4462-4DAA-B420-FE42D0162E21}"/>
              </a:ext>
            </a:extLst>
          </p:cNvPr>
          <p:cNvGrpSpPr>
            <a:grpSpLocks/>
          </p:cNvGrpSpPr>
          <p:nvPr/>
        </p:nvGrpSpPr>
        <p:grpSpPr bwMode="auto">
          <a:xfrm>
            <a:off x="2144713" y="1614488"/>
            <a:ext cx="1622425" cy="1654175"/>
            <a:chOff x="3552" y="1873"/>
            <a:chExt cx="1915" cy="1953"/>
          </a:xfrm>
        </p:grpSpPr>
        <p:sp>
          <p:nvSpPr>
            <p:cNvPr id="39065" name="Freeform 1703">
              <a:extLst>
                <a:ext uri="{FF2B5EF4-FFF2-40B4-BE49-F238E27FC236}">
                  <a16:creationId xmlns:a16="http://schemas.microsoft.com/office/drawing/2014/main" id="{8ADF3FF2-6C80-4521-9171-BB799728A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873"/>
              <a:ext cx="1915" cy="1953"/>
            </a:xfrm>
            <a:custGeom>
              <a:avLst/>
              <a:gdLst>
                <a:gd name="T0" fmla="*/ 1246 w 1818"/>
                <a:gd name="T1" fmla="*/ 91 h 1854"/>
                <a:gd name="T2" fmla="*/ 1255 w 1818"/>
                <a:gd name="T3" fmla="*/ 369 h 1854"/>
                <a:gd name="T4" fmla="*/ 1426 w 1818"/>
                <a:gd name="T5" fmla="*/ 146 h 1854"/>
                <a:gd name="T6" fmla="*/ 1511 w 1818"/>
                <a:gd name="T7" fmla="*/ 200 h 1854"/>
                <a:gd name="T8" fmla="*/ 1443 w 1818"/>
                <a:gd name="T9" fmla="*/ 246 h 1854"/>
                <a:gd name="T10" fmla="*/ 1055 w 1818"/>
                <a:gd name="T11" fmla="*/ 583 h 1854"/>
                <a:gd name="T12" fmla="*/ 1323 w 1818"/>
                <a:gd name="T13" fmla="*/ 879 h 1854"/>
                <a:gd name="T14" fmla="*/ 1731 w 1818"/>
                <a:gd name="T15" fmla="*/ 690 h 1854"/>
                <a:gd name="T16" fmla="*/ 1887 w 1818"/>
                <a:gd name="T17" fmla="*/ 645 h 1854"/>
                <a:gd name="T18" fmla="*/ 1583 w 1818"/>
                <a:gd name="T19" fmla="*/ 914 h 1854"/>
                <a:gd name="T20" fmla="*/ 1975 w 1818"/>
                <a:gd name="T21" fmla="*/ 902 h 1854"/>
                <a:gd name="T22" fmla="*/ 2107 w 1818"/>
                <a:gd name="T23" fmla="*/ 965 h 1854"/>
                <a:gd name="T24" fmla="*/ 1652 w 1818"/>
                <a:gd name="T25" fmla="*/ 980 h 1854"/>
                <a:gd name="T26" fmla="*/ 1332 w 1818"/>
                <a:gd name="T27" fmla="*/ 1029 h 1854"/>
                <a:gd name="T28" fmla="*/ 1520 w 1818"/>
                <a:gd name="T29" fmla="*/ 1249 h 1854"/>
                <a:gd name="T30" fmla="*/ 1712 w 1818"/>
                <a:gd name="T31" fmla="*/ 1152 h 1854"/>
                <a:gd name="T32" fmla="*/ 1838 w 1818"/>
                <a:gd name="T33" fmla="*/ 1230 h 1854"/>
                <a:gd name="T34" fmla="*/ 2038 w 1818"/>
                <a:gd name="T35" fmla="*/ 1286 h 1854"/>
                <a:gd name="T36" fmla="*/ 2019 w 1818"/>
                <a:gd name="T37" fmla="*/ 1375 h 1854"/>
                <a:gd name="T38" fmla="*/ 1814 w 1818"/>
                <a:gd name="T39" fmla="*/ 1271 h 1854"/>
                <a:gd name="T40" fmla="*/ 1862 w 1818"/>
                <a:gd name="T41" fmla="*/ 1381 h 1854"/>
                <a:gd name="T42" fmla="*/ 1855 w 1818"/>
                <a:gd name="T43" fmla="*/ 1404 h 1854"/>
                <a:gd name="T44" fmla="*/ 1539 w 1818"/>
                <a:gd name="T45" fmla="*/ 1330 h 1854"/>
                <a:gd name="T46" fmla="*/ 1297 w 1818"/>
                <a:gd name="T47" fmla="*/ 1431 h 1854"/>
                <a:gd name="T48" fmla="*/ 1563 w 1818"/>
                <a:gd name="T49" fmla="*/ 1755 h 1854"/>
                <a:gd name="T50" fmla="*/ 1308 w 1818"/>
                <a:gd name="T51" fmla="*/ 1603 h 1854"/>
                <a:gd name="T52" fmla="*/ 1472 w 1818"/>
                <a:gd name="T53" fmla="*/ 1994 h 1854"/>
                <a:gd name="T54" fmla="*/ 1578 w 1818"/>
                <a:gd name="T55" fmla="*/ 2110 h 1854"/>
                <a:gd name="T56" fmla="*/ 1482 w 1818"/>
                <a:gd name="T57" fmla="*/ 2164 h 1854"/>
                <a:gd name="T58" fmla="*/ 1361 w 1818"/>
                <a:gd name="T59" fmla="*/ 1947 h 1854"/>
                <a:gd name="T60" fmla="*/ 1163 w 1818"/>
                <a:gd name="T61" fmla="*/ 2036 h 1854"/>
                <a:gd name="T62" fmla="*/ 1259 w 1818"/>
                <a:gd name="T63" fmla="*/ 1887 h 1854"/>
                <a:gd name="T64" fmla="*/ 1058 w 1818"/>
                <a:gd name="T65" fmla="*/ 1541 h 1854"/>
                <a:gd name="T66" fmla="*/ 809 w 1818"/>
                <a:gd name="T67" fmla="*/ 1580 h 1854"/>
                <a:gd name="T68" fmla="*/ 436 w 1818"/>
                <a:gd name="T69" fmla="*/ 1832 h 1854"/>
                <a:gd name="T70" fmla="*/ 170 w 1818"/>
                <a:gd name="T71" fmla="*/ 1993 h 1854"/>
                <a:gd name="T72" fmla="*/ 201 w 1818"/>
                <a:gd name="T73" fmla="*/ 1882 h 1854"/>
                <a:gd name="T74" fmla="*/ 399 w 1818"/>
                <a:gd name="T75" fmla="*/ 1734 h 1854"/>
                <a:gd name="T76" fmla="*/ 176 w 1818"/>
                <a:gd name="T77" fmla="*/ 1674 h 1854"/>
                <a:gd name="T78" fmla="*/ 498 w 1818"/>
                <a:gd name="T79" fmla="*/ 1671 h 1854"/>
                <a:gd name="T80" fmla="*/ 710 w 1818"/>
                <a:gd name="T81" fmla="*/ 1507 h 1854"/>
                <a:gd name="T82" fmla="*/ 608 w 1818"/>
                <a:gd name="T83" fmla="*/ 1224 h 1854"/>
                <a:gd name="T84" fmla="*/ 366 w 1818"/>
                <a:gd name="T85" fmla="*/ 1186 h 1854"/>
                <a:gd name="T86" fmla="*/ 24 w 1818"/>
                <a:gd name="T87" fmla="*/ 1169 h 1854"/>
                <a:gd name="T88" fmla="*/ 37 w 1818"/>
                <a:gd name="T89" fmla="*/ 1084 h 1854"/>
                <a:gd name="T90" fmla="*/ 288 w 1818"/>
                <a:gd name="T91" fmla="*/ 1053 h 1854"/>
                <a:gd name="T92" fmla="*/ 216 w 1818"/>
                <a:gd name="T93" fmla="*/ 781 h 1854"/>
                <a:gd name="T94" fmla="*/ 465 w 1818"/>
                <a:gd name="T95" fmla="*/ 1129 h 1854"/>
                <a:gd name="T96" fmla="*/ 578 w 1818"/>
                <a:gd name="T97" fmla="*/ 948 h 1854"/>
                <a:gd name="T98" fmla="*/ 241 w 1818"/>
                <a:gd name="T99" fmla="*/ 431 h 1854"/>
                <a:gd name="T100" fmla="*/ 158 w 1818"/>
                <a:gd name="T101" fmla="*/ 368 h 1854"/>
                <a:gd name="T102" fmla="*/ 265 w 1818"/>
                <a:gd name="T103" fmla="*/ 277 h 1854"/>
                <a:gd name="T104" fmla="*/ 120 w 1818"/>
                <a:gd name="T105" fmla="*/ 149 h 1854"/>
                <a:gd name="T106" fmla="*/ 182 w 1818"/>
                <a:gd name="T107" fmla="*/ 102 h 1854"/>
                <a:gd name="T108" fmla="*/ 320 w 1818"/>
                <a:gd name="T109" fmla="*/ 276 h 1854"/>
                <a:gd name="T110" fmla="*/ 431 w 1818"/>
                <a:gd name="T111" fmla="*/ 539 h 1854"/>
                <a:gd name="T112" fmla="*/ 778 w 1818"/>
                <a:gd name="T113" fmla="*/ 486 h 1854"/>
                <a:gd name="T114" fmla="*/ 1184 w 1818"/>
                <a:gd name="T115" fmla="*/ 376 h 1854"/>
                <a:gd name="T116" fmla="*/ 1246 w 1818"/>
                <a:gd name="T117" fmla="*/ 33 h 18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18" h="1854">
                  <a:moveTo>
                    <a:pt x="1055" y="11"/>
                  </a:moveTo>
                  <a:cubicBezTo>
                    <a:pt x="1052" y="5"/>
                    <a:pt x="1057" y="0"/>
                    <a:pt x="1063" y="3"/>
                  </a:cubicBezTo>
                  <a:cubicBezTo>
                    <a:pt x="1068" y="6"/>
                    <a:pt x="1072" y="10"/>
                    <a:pt x="1076" y="15"/>
                  </a:cubicBezTo>
                  <a:cubicBezTo>
                    <a:pt x="1079" y="21"/>
                    <a:pt x="1081" y="26"/>
                    <a:pt x="1082" y="33"/>
                  </a:cubicBezTo>
                  <a:cubicBezTo>
                    <a:pt x="1084" y="41"/>
                    <a:pt x="1079" y="49"/>
                    <a:pt x="1075" y="57"/>
                  </a:cubicBezTo>
                  <a:cubicBezTo>
                    <a:pt x="1073" y="64"/>
                    <a:pt x="1070" y="71"/>
                    <a:pt x="1066" y="78"/>
                  </a:cubicBezTo>
                  <a:cubicBezTo>
                    <a:pt x="1062" y="87"/>
                    <a:pt x="1061" y="91"/>
                    <a:pt x="1062" y="100"/>
                  </a:cubicBezTo>
                  <a:cubicBezTo>
                    <a:pt x="1063" y="117"/>
                    <a:pt x="1065" y="133"/>
                    <a:pt x="1068" y="149"/>
                  </a:cubicBezTo>
                  <a:cubicBezTo>
                    <a:pt x="1073" y="181"/>
                    <a:pt x="1078" y="214"/>
                    <a:pt x="1072" y="245"/>
                  </a:cubicBezTo>
                  <a:cubicBezTo>
                    <a:pt x="1069" y="260"/>
                    <a:pt x="1063" y="274"/>
                    <a:pt x="1059" y="289"/>
                  </a:cubicBezTo>
                  <a:cubicBezTo>
                    <a:pt x="1058" y="295"/>
                    <a:pt x="1055" y="302"/>
                    <a:pt x="1058" y="307"/>
                  </a:cubicBezTo>
                  <a:cubicBezTo>
                    <a:pt x="1062" y="312"/>
                    <a:pt x="1068" y="315"/>
                    <a:pt x="1074" y="315"/>
                  </a:cubicBezTo>
                  <a:cubicBezTo>
                    <a:pt x="1086" y="315"/>
                    <a:pt x="1100" y="303"/>
                    <a:pt x="1109" y="296"/>
                  </a:cubicBezTo>
                  <a:cubicBezTo>
                    <a:pt x="1121" y="287"/>
                    <a:pt x="1133" y="280"/>
                    <a:pt x="1144" y="270"/>
                  </a:cubicBezTo>
                  <a:cubicBezTo>
                    <a:pt x="1163" y="250"/>
                    <a:pt x="1176" y="225"/>
                    <a:pt x="1184" y="200"/>
                  </a:cubicBezTo>
                  <a:cubicBezTo>
                    <a:pt x="1189" y="187"/>
                    <a:pt x="1193" y="174"/>
                    <a:pt x="1196" y="161"/>
                  </a:cubicBezTo>
                  <a:cubicBezTo>
                    <a:pt x="1197" y="155"/>
                    <a:pt x="1199" y="148"/>
                    <a:pt x="1200" y="142"/>
                  </a:cubicBezTo>
                  <a:cubicBezTo>
                    <a:pt x="1206" y="136"/>
                    <a:pt x="1212" y="129"/>
                    <a:pt x="1220" y="125"/>
                  </a:cubicBezTo>
                  <a:cubicBezTo>
                    <a:pt x="1230" y="118"/>
                    <a:pt x="1242" y="115"/>
                    <a:pt x="1249" y="126"/>
                  </a:cubicBezTo>
                  <a:cubicBezTo>
                    <a:pt x="1251" y="129"/>
                    <a:pt x="1252" y="132"/>
                    <a:pt x="1253" y="135"/>
                  </a:cubicBezTo>
                  <a:cubicBezTo>
                    <a:pt x="1257" y="134"/>
                    <a:pt x="1261" y="134"/>
                    <a:pt x="1264" y="133"/>
                  </a:cubicBezTo>
                  <a:cubicBezTo>
                    <a:pt x="1273" y="132"/>
                    <a:pt x="1282" y="131"/>
                    <a:pt x="1291" y="131"/>
                  </a:cubicBezTo>
                  <a:cubicBezTo>
                    <a:pt x="1302" y="131"/>
                    <a:pt x="1314" y="134"/>
                    <a:pt x="1313" y="147"/>
                  </a:cubicBezTo>
                  <a:cubicBezTo>
                    <a:pt x="1312" y="159"/>
                    <a:pt x="1302" y="167"/>
                    <a:pt x="1292" y="171"/>
                  </a:cubicBezTo>
                  <a:cubicBezTo>
                    <a:pt x="1290" y="172"/>
                    <a:pt x="1282" y="173"/>
                    <a:pt x="1282" y="175"/>
                  </a:cubicBezTo>
                  <a:cubicBezTo>
                    <a:pt x="1282" y="179"/>
                    <a:pt x="1282" y="182"/>
                    <a:pt x="1282" y="186"/>
                  </a:cubicBezTo>
                  <a:cubicBezTo>
                    <a:pt x="1282" y="189"/>
                    <a:pt x="1282" y="192"/>
                    <a:pt x="1282" y="195"/>
                  </a:cubicBezTo>
                  <a:cubicBezTo>
                    <a:pt x="1282" y="196"/>
                    <a:pt x="1272" y="204"/>
                    <a:pt x="1270" y="205"/>
                  </a:cubicBezTo>
                  <a:cubicBezTo>
                    <a:pt x="1266" y="207"/>
                    <a:pt x="1257" y="205"/>
                    <a:pt x="1252" y="206"/>
                  </a:cubicBezTo>
                  <a:cubicBezTo>
                    <a:pt x="1246" y="207"/>
                    <a:pt x="1240" y="208"/>
                    <a:pt x="1235" y="211"/>
                  </a:cubicBezTo>
                  <a:cubicBezTo>
                    <a:pt x="1225" y="215"/>
                    <a:pt x="1216" y="223"/>
                    <a:pt x="1209" y="232"/>
                  </a:cubicBezTo>
                  <a:cubicBezTo>
                    <a:pt x="1194" y="253"/>
                    <a:pt x="1185" y="276"/>
                    <a:pt x="1166" y="294"/>
                  </a:cubicBezTo>
                  <a:cubicBezTo>
                    <a:pt x="1145" y="314"/>
                    <a:pt x="1120" y="329"/>
                    <a:pt x="1096" y="344"/>
                  </a:cubicBezTo>
                  <a:cubicBezTo>
                    <a:pt x="1083" y="352"/>
                    <a:pt x="1073" y="366"/>
                    <a:pt x="1062" y="377"/>
                  </a:cubicBezTo>
                  <a:cubicBezTo>
                    <a:pt x="1049" y="389"/>
                    <a:pt x="1036" y="402"/>
                    <a:pt x="1023" y="413"/>
                  </a:cubicBezTo>
                  <a:cubicBezTo>
                    <a:pt x="981" y="434"/>
                    <a:pt x="898" y="432"/>
                    <a:pt x="903" y="498"/>
                  </a:cubicBezTo>
                  <a:cubicBezTo>
                    <a:pt x="905" y="511"/>
                    <a:pt x="912" y="520"/>
                    <a:pt x="921" y="530"/>
                  </a:cubicBezTo>
                  <a:cubicBezTo>
                    <a:pt x="931" y="542"/>
                    <a:pt x="943" y="553"/>
                    <a:pt x="953" y="565"/>
                  </a:cubicBezTo>
                  <a:cubicBezTo>
                    <a:pt x="974" y="589"/>
                    <a:pt x="987" y="619"/>
                    <a:pt x="1002" y="646"/>
                  </a:cubicBezTo>
                  <a:cubicBezTo>
                    <a:pt x="1018" y="674"/>
                    <a:pt x="1035" y="702"/>
                    <a:pt x="1056" y="726"/>
                  </a:cubicBezTo>
                  <a:cubicBezTo>
                    <a:pt x="1064" y="736"/>
                    <a:pt x="1073" y="748"/>
                    <a:pt x="1087" y="752"/>
                  </a:cubicBezTo>
                  <a:cubicBezTo>
                    <a:pt x="1101" y="756"/>
                    <a:pt x="1117" y="753"/>
                    <a:pt x="1132" y="752"/>
                  </a:cubicBezTo>
                  <a:cubicBezTo>
                    <a:pt x="1165" y="749"/>
                    <a:pt x="1198" y="752"/>
                    <a:pt x="1232" y="755"/>
                  </a:cubicBezTo>
                  <a:cubicBezTo>
                    <a:pt x="1248" y="757"/>
                    <a:pt x="1265" y="758"/>
                    <a:pt x="1281" y="761"/>
                  </a:cubicBezTo>
                  <a:cubicBezTo>
                    <a:pt x="1294" y="763"/>
                    <a:pt x="1310" y="756"/>
                    <a:pt x="1320" y="748"/>
                  </a:cubicBezTo>
                  <a:cubicBezTo>
                    <a:pt x="1340" y="733"/>
                    <a:pt x="1350" y="709"/>
                    <a:pt x="1365" y="688"/>
                  </a:cubicBezTo>
                  <a:cubicBezTo>
                    <a:pt x="1379" y="668"/>
                    <a:pt x="1396" y="648"/>
                    <a:pt x="1415" y="632"/>
                  </a:cubicBezTo>
                  <a:cubicBezTo>
                    <a:pt x="1435" y="615"/>
                    <a:pt x="1457" y="601"/>
                    <a:pt x="1481" y="590"/>
                  </a:cubicBezTo>
                  <a:cubicBezTo>
                    <a:pt x="1493" y="584"/>
                    <a:pt x="1505" y="579"/>
                    <a:pt x="1517" y="575"/>
                  </a:cubicBezTo>
                  <a:cubicBezTo>
                    <a:pt x="1532" y="570"/>
                    <a:pt x="1548" y="568"/>
                    <a:pt x="1562" y="562"/>
                  </a:cubicBezTo>
                  <a:cubicBezTo>
                    <a:pt x="1593" y="549"/>
                    <a:pt x="1622" y="535"/>
                    <a:pt x="1649" y="516"/>
                  </a:cubicBezTo>
                  <a:cubicBezTo>
                    <a:pt x="1652" y="514"/>
                    <a:pt x="1655" y="512"/>
                    <a:pt x="1658" y="516"/>
                  </a:cubicBezTo>
                  <a:cubicBezTo>
                    <a:pt x="1660" y="520"/>
                    <a:pt x="1652" y="525"/>
                    <a:pt x="1650" y="527"/>
                  </a:cubicBezTo>
                  <a:cubicBezTo>
                    <a:pt x="1639" y="537"/>
                    <a:pt x="1627" y="545"/>
                    <a:pt x="1614" y="552"/>
                  </a:cubicBezTo>
                  <a:cubicBezTo>
                    <a:pt x="1586" y="568"/>
                    <a:pt x="1556" y="579"/>
                    <a:pt x="1525" y="587"/>
                  </a:cubicBezTo>
                  <a:cubicBezTo>
                    <a:pt x="1497" y="595"/>
                    <a:pt x="1475" y="606"/>
                    <a:pt x="1455" y="628"/>
                  </a:cubicBezTo>
                  <a:cubicBezTo>
                    <a:pt x="1436" y="651"/>
                    <a:pt x="1423" y="677"/>
                    <a:pt x="1403" y="699"/>
                  </a:cubicBezTo>
                  <a:cubicBezTo>
                    <a:pt x="1398" y="705"/>
                    <a:pt x="1393" y="710"/>
                    <a:pt x="1387" y="715"/>
                  </a:cubicBezTo>
                  <a:cubicBezTo>
                    <a:pt x="1381" y="721"/>
                    <a:pt x="1378" y="727"/>
                    <a:pt x="1374" y="734"/>
                  </a:cubicBezTo>
                  <a:cubicBezTo>
                    <a:pt x="1366" y="749"/>
                    <a:pt x="1360" y="765"/>
                    <a:pt x="1355" y="782"/>
                  </a:cubicBezTo>
                  <a:cubicBezTo>
                    <a:pt x="1355" y="783"/>
                    <a:pt x="1354" y="784"/>
                    <a:pt x="1354" y="786"/>
                  </a:cubicBezTo>
                  <a:cubicBezTo>
                    <a:pt x="1384" y="794"/>
                    <a:pt x="1414" y="785"/>
                    <a:pt x="1444" y="781"/>
                  </a:cubicBezTo>
                  <a:cubicBezTo>
                    <a:pt x="1477" y="778"/>
                    <a:pt x="1510" y="775"/>
                    <a:pt x="1543" y="774"/>
                  </a:cubicBezTo>
                  <a:cubicBezTo>
                    <a:pt x="1577" y="773"/>
                    <a:pt x="1612" y="774"/>
                    <a:pt x="1646" y="776"/>
                  </a:cubicBezTo>
                  <a:cubicBezTo>
                    <a:pt x="1654" y="777"/>
                    <a:pt x="1662" y="778"/>
                    <a:pt x="1670" y="779"/>
                  </a:cubicBezTo>
                  <a:cubicBezTo>
                    <a:pt x="1677" y="779"/>
                    <a:pt x="1684" y="775"/>
                    <a:pt x="1690" y="772"/>
                  </a:cubicBezTo>
                  <a:cubicBezTo>
                    <a:pt x="1703" y="765"/>
                    <a:pt x="1717" y="757"/>
                    <a:pt x="1732" y="751"/>
                  </a:cubicBezTo>
                  <a:cubicBezTo>
                    <a:pt x="1744" y="746"/>
                    <a:pt x="1757" y="743"/>
                    <a:pt x="1768" y="752"/>
                  </a:cubicBezTo>
                  <a:cubicBezTo>
                    <a:pt x="1771" y="755"/>
                    <a:pt x="1775" y="760"/>
                    <a:pt x="1775" y="764"/>
                  </a:cubicBezTo>
                  <a:cubicBezTo>
                    <a:pt x="1775" y="770"/>
                    <a:pt x="1772" y="778"/>
                    <a:pt x="1778" y="778"/>
                  </a:cubicBezTo>
                  <a:cubicBezTo>
                    <a:pt x="1790" y="779"/>
                    <a:pt x="1806" y="778"/>
                    <a:pt x="1813" y="790"/>
                  </a:cubicBezTo>
                  <a:cubicBezTo>
                    <a:pt x="1818" y="798"/>
                    <a:pt x="1807" y="819"/>
                    <a:pt x="1803" y="826"/>
                  </a:cubicBezTo>
                  <a:cubicBezTo>
                    <a:pt x="1791" y="850"/>
                    <a:pt x="1770" y="863"/>
                    <a:pt x="1743" y="866"/>
                  </a:cubicBezTo>
                  <a:cubicBezTo>
                    <a:pt x="1734" y="867"/>
                    <a:pt x="1723" y="850"/>
                    <a:pt x="1717" y="845"/>
                  </a:cubicBezTo>
                  <a:cubicBezTo>
                    <a:pt x="1706" y="836"/>
                    <a:pt x="1694" y="830"/>
                    <a:pt x="1681" y="827"/>
                  </a:cubicBezTo>
                  <a:cubicBezTo>
                    <a:pt x="1649" y="817"/>
                    <a:pt x="1614" y="818"/>
                    <a:pt x="1581" y="815"/>
                  </a:cubicBezTo>
                  <a:cubicBezTo>
                    <a:pt x="1559" y="814"/>
                    <a:pt x="1534" y="821"/>
                    <a:pt x="1513" y="825"/>
                  </a:cubicBezTo>
                  <a:cubicBezTo>
                    <a:pt x="1480" y="830"/>
                    <a:pt x="1447" y="835"/>
                    <a:pt x="1414" y="838"/>
                  </a:cubicBezTo>
                  <a:cubicBezTo>
                    <a:pt x="1380" y="841"/>
                    <a:pt x="1344" y="843"/>
                    <a:pt x="1310" y="837"/>
                  </a:cubicBezTo>
                  <a:cubicBezTo>
                    <a:pt x="1296" y="835"/>
                    <a:pt x="1282" y="831"/>
                    <a:pt x="1268" y="826"/>
                  </a:cubicBezTo>
                  <a:cubicBezTo>
                    <a:pt x="1262" y="824"/>
                    <a:pt x="1255" y="822"/>
                    <a:pt x="1249" y="820"/>
                  </a:cubicBezTo>
                  <a:cubicBezTo>
                    <a:pt x="1240" y="816"/>
                    <a:pt x="1235" y="815"/>
                    <a:pt x="1225" y="816"/>
                  </a:cubicBezTo>
                  <a:cubicBezTo>
                    <a:pt x="1201" y="820"/>
                    <a:pt x="1173" y="827"/>
                    <a:pt x="1156" y="846"/>
                  </a:cubicBezTo>
                  <a:cubicBezTo>
                    <a:pt x="1148" y="856"/>
                    <a:pt x="1143" y="867"/>
                    <a:pt x="1140" y="880"/>
                  </a:cubicBezTo>
                  <a:cubicBezTo>
                    <a:pt x="1136" y="897"/>
                    <a:pt x="1143" y="912"/>
                    <a:pt x="1148" y="929"/>
                  </a:cubicBezTo>
                  <a:cubicBezTo>
                    <a:pt x="1154" y="945"/>
                    <a:pt x="1160" y="961"/>
                    <a:pt x="1165" y="977"/>
                  </a:cubicBezTo>
                  <a:cubicBezTo>
                    <a:pt x="1170" y="990"/>
                    <a:pt x="1173" y="999"/>
                    <a:pt x="1182" y="1008"/>
                  </a:cubicBezTo>
                  <a:cubicBezTo>
                    <a:pt x="1189" y="1015"/>
                    <a:pt x="1197" y="1018"/>
                    <a:pt x="1204" y="1022"/>
                  </a:cubicBezTo>
                  <a:cubicBezTo>
                    <a:pt x="1232" y="1037"/>
                    <a:pt x="1260" y="1052"/>
                    <a:pt x="1288" y="1067"/>
                  </a:cubicBezTo>
                  <a:cubicBezTo>
                    <a:pt x="1293" y="1069"/>
                    <a:pt x="1295" y="1069"/>
                    <a:pt x="1301" y="1069"/>
                  </a:cubicBezTo>
                  <a:cubicBezTo>
                    <a:pt x="1317" y="1070"/>
                    <a:pt x="1333" y="1071"/>
                    <a:pt x="1349" y="1075"/>
                  </a:cubicBezTo>
                  <a:cubicBezTo>
                    <a:pt x="1353" y="1074"/>
                    <a:pt x="1358" y="1069"/>
                    <a:pt x="1362" y="1067"/>
                  </a:cubicBezTo>
                  <a:cubicBezTo>
                    <a:pt x="1369" y="1063"/>
                    <a:pt x="1377" y="1058"/>
                    <a:pt x="1385" y="1054"/>
                  </a:cubicBezTo>
                  <a:cubicBezTo>
                    <a:pt x="1404" y="1043"/>
                    <a:pt x="1415" y="1029"/>
                    <a:pt x="1427" y="1011"/>
                  </a:cubicBezTo>
                  <a:cubicBezTo>
                    <a:pt x="1433" y="1002"/>
                    <a:pt x="1440" y="990"/>
                    <a:pt x="1450" y="984"/>
                  </a:cubicBezTo>
                  <a:cubicBezTo>
                    <a:pt x="1455" y="981"/>
                    <a:pt x="1461" y="981"/>
                    <a:pt x="1465" y="986"/>
                  </a:cubicBezTo>
                  <a:cubicBezTo>
                    <a:pt x="1470" y="992"/>
                    <a:pt x="1456" y="996"/>
                    <a:pt x="1453" y="999"/>
                  </a:cubicBezTo>
                  <a:cubicBezTo>
                    <a:pt x="1443" y="1006"/>
                    <a:pt x="1437" y="1018"/>
                    <a:pt x="1438" y="1031"/>
                  </a:cubicBezTo>
                  <a:cubicBezTo>
                    <a:pt x="1430" y="1046"/>
                    <a:pt x="1418" y="1059"/>
                    <a:pt x="1406" y="1071"/>
                  </a:cubicBezTo>
                  <a:cubicBezTo>
                    <a:pt x="1394" y="1084"/>
                    <a:pt x="1420" y="1074"/>
                    <a:pt x="1424" y="1072"/>
                  </a:cubicBezTo>
                  <a:cubicBezTo>
                    <a:pt x="1440" y="1067"/>
                    <a:pt x="1455" y="1062"/>
                    <a:pt x="1471" y="1058"/>
                  </a:cubicBezTo>
                  <a:cubicBezTo>
                    <a:pt x="1505" y="1051"/>
                    <a:pt x="1539" y="1048"/>
                    <a:pt x="1573" y="1053"/>
                  </a:cubicBezTo>
                  <a:cubicBezTo>
                    <a:pt x="1587" y="1060"/>
                    <a:pt x="1601" y="1068"/>
                    <a:pt x="1615" y="1075"/>
                  </a:cubicBezTo>
                  <a:cubicBezTo>
                    <a:pt x="1621" y="1079"/>
                    <a:pt x="1628" y="1083"/>
                    <a:pt x="1634" y="1086"/>
                  </a:cubicBezTo>
                  <a:cubicBezTo>
                    <a:pt x="1642" y="1091"/>
                    <a:pt x="1651" y="1091"/>
                    <a:pt x="1660" y="1092"/>
                  </a:cubicBezTo>
                  <a:cubicBezTo>
                    <a:pt x="1672" y="1094"/>
                    <a:pt x="1683" y="1096"/>
                    <a:pt x="1694" y="1091"/>
                  </a:cubicBezTo>
                  <a:cubicBezTo>
                    <a:pt x="1705" y="1086"/>
                    <a:pt x="1711" y="1081"/>
                    <a:pt x="1723" y="1081"/>
                  </a:cubicBezTo>
                  <a:cubicBezTo>
                    <a:pt x="1734" y="1082"/>
                    <a:pt x="1742" y="1089"/>
                    <a:pt x="1744" y="1100"/>
                  </a:cubicBezTo>
                  <a:cubicBezTo>
                    <a:pt x="1745" y="1107"/>
                    <a:pt x="1742" y="1115"/>
                    <a:pt x="1748" y="1119"/>
                  </a:cubicBezTo>
                  <a:cubicBezTo>
                    <a:pt x="1754" y="1124"/>
                    <a:pt x="1760" y="1130"/>
                    <a:pt x="1768" y="1132"/>
                  </a:cubicBezTo>
                  <a:cubicBezTo>
                    <a:pt x="1773" y="1133"/>
                    <a:pt x="1777" y="1142"/>
                    <a:pt x="1778" y="1147"/>
                  </a:cubicBezTo>
                  <a:cubicBezTo>
                    <a:pt x="1780" y="1153"/>
                    <a:pt x="1776" y="1158"/>
                    <a:pt x="1773" y="1162"/>
                  </a:cubicBezTo>
                  <a:cubicBezTo>
                    <a:pt x="1763" y="1172"/>
                    <a:pt x="1747" y="1177"/>
                    <a:pt x="1733" y="1172"/>
                  </a:cubicBezTo>
                  <a:cubicBezTo>
                    <a:pt x="1728" y="1171"/>
                    <a:pt x="1730" y="1172"/>
                    <a:pt x="1728" y="1176"/>
                  </a:cubicBezTo>
                  <a:cubicBezTo>
                    <a:pt x="1726" y="1179"/>
                    <a:pt x="1725" y="1182"/>
                    <a:pt x="1723" y="1184"/>
                  </a:cubicBezTo>
                  <a:cubicBezTo>
                    <a:pt x="1719" y="1188"/>
                    <a:pt x="1714" y="1191"/>
                    <a:pt x="1708" y="1190"/>
                  </a:cubicBezTo>
                  <a:cubicBezTo>
                    <a:pt x="1692" y="1186"/>
                    <a:pt x="1687" y="1170"/>
                    <a:pt x="1675" y="1161"/>
                  </a:cubicBezTo>
                  <a:cubicBezTo>
                    <a:pt x="1660" y="1150"/>
                    <a:pt x="1642" y="1143"/>
                    <a:pt x="1627" y="1131"/>
                  </a:cubicBezTo>
                  <a:cubicBezTo>
                    <a:pt x="1616" y="1122"/>
                    <a:pt x="1605" y="1112"/>
                    <a:pt x="1592" y="1105"/>
                  </a:cubicBezTo>
                  <a:cubicBezTo>
                    <a:pt x="1580" y="1097"/>
                    <a:pt x="1567" y="1090"/>
                    <a:pt x="1552" y="1088"/>
                  </a:cubicBezTo>
                  <a:cubicBezTo>
                    <a:pt x="1547" y="1087"/>
                    <a:pt x="1506" y="1090"/>
                    <a:pt x="1517" y="1102"/>
                  </a:cubicBezTo>
                  <a:cubicBezTo>
                    <a:pt x="1520" y="1106"/>
                    <a:pt x="1528" y="1108"/>
                    <a:pt x="1532" y="1112"/>
                  </a:cubicBezTo>
                  <a:cubicBezTo>
                    <a:pt x="1537" y="1115"/>
                    <a:pt x="1542" y="1119"/>
                    <a:pt x="1546" y="1124"/>
                  </a:cubicBezTo>
                  <a:cubicBezTo>
                    <a:pt x="1555" y="1134"/>
                    <a:pt x="1561" y="1145"/>
                    <a:pt x="1568" y="1156"/>
                  </a:cubicBezTo>
                  <a:cubicBezTo>
                    <a:pt x="1571" y="1161"/>
                    <a:pt x="1574" y="1166"/>
                    <a:pt x="1577" y="1171"/>
                  </a:cubicBezTo>
                  <a:cubicBezTo>
                    <a:pt x="1582" y="1175"/>
                    <a:pt x="1588" y="1179"/>
                    <a:pt x="1593" y="1182"/>
                  </a:cubicBezTo>
                  <a:cubicBezTo>
                    <a:pt x="1606" y="1190"/>
                    <a:pt x="1619" y="1197"/>
                    <a:pt x="1633" y="1201"/>
                  </a:cubicBezTo>
                  <a:cubicBezTo>
                    <a:pt x="1640" y="1203"/>
                    <a:pt x="1646" y="1204"/>
                    <a:pt x="1653" y="1205"/>
                  </a:cubicBezTo>
                  <a:cubicBezTo>
                    <a:pt x="1659" y="1206"/>
                    <a:pt x="1672" y="1203"/>
                    <a:pt x="1668" y="1211"/>
                  </a:cubicBezTo>
                  <a:cubicBezTo>
                    <a:pt x="1664" y="1219"/>
                    <a:pt x="1661" y="1218"/>
                    <a:pt x="1653" y="1218"/>
                  </a:cubicBezTo>
                  <a:cubicBezTo>
                    <a:pt x="1645" y="1217"/>
                    <a:pt x="1637" y="1216"/>
                    <a:pt x="1629" y="1214"/>
                  </a:cubicBezTo>
                  <a:cubicBezTo>
                    <a:pt x="1615" y="1211"/>
                    <a:pt x="1601" y="1206"/>
                    <a:pt x="1587" y="1201"/>
                  </a:cubicBezTo>
                  <a:cubicBezTo>
                    <a:pt x="1581" y="1199"/>
                    <a:pt x="1573" y="1197"/>
                    <a:pt x="1568" y="1192"/>
                  </a:cubicBezTo>
                  <a:cubicBezTo>
                    <a:pt x="1564" y="1188"/>
                    <a:pt x="1560" y="1183"/>
                    <a:pt x="1557" y="1178"/>
                  </a:cubicBezTo>
                  <a:cubicBezTo>
                    <a:pt x="1540" y="1156"/>
                    <a:pt x="1523" y="1135"/>
                    <a:pt x="1496" y="1125"/>
                  </a:cubicBezTo>
                  <a:cubicBezTo>
                    <a:pt x="1481" y="1120"/>
                    <a:pt x="1466" y="1117"/>
                    <a:pt x="1450" y="1118"/>
                  </a:cubicBezTo>
                  <a:cubicBezTo>
                    <a:pt x="1435" y="1119"/>
                    <a:pt x="1421" y="1124"/>
                    <a:pt x="1406" y="1128"/>
                  </a:cubicBezTo>
                  <a:cubicBezTo>
                    <a:pt x="1377" y="1136"/>
                    <a:pt x="1347" y="1139"/>
                    <a:pt x="1317" y="1138"/>
                  </a:cubicBezTo>
                  <a:cubicBezTo>
                    <a:pt x="1302" y="1138"/>
                    <a:pt x="1290" y="1135"/>
                    <a:pt x="1276" y="1131"/>
                  </a:cubicBezTo>
                  <a:cubicBezTo>
                    <a:pt x="1270" y="1130"/>
                    <a:pt x="1265" y="1131"/>
                    <a:pt x="1261" y="1127"/>
                  </a:cubicBezTo>
                  <a:cubicBezTo>
                    <a:pt x="1257" y="1124"/>
                    <a:pt x="1255" y="1120"/>
                    <a:pt x="1249" y="1118"/>
                  </a:cubicBezTo>
                  <a:cubicBezTo>
                    <a:pt x="1222" y="1110"/>
                    <a:pt x="1190" y="1113"/>
                    <a:pt x="1166" y="1130"/>
                  </a:cubicBezTo>
                  <a:cubicBezTo>
                    <a:pt x="1142" y="1146"/>
                    <a:pt x="1131" y="1176"/>
                    <a:pt x="1120" y="1202"/>
                  </a:cubicBezTo>
                  <a:cubicBezTo>
                    <a:pt x="1117" y="1210"/>
                    <a:pt x="1114" y="1217"/>
                    <a:pt x="1110" y="1224"/>
                  </a:cubicBezTo>
                  <a:cubicBezTo>
                    <a:pt x="1108" y="1230"/>
                    <a:pt x="1103" y="1234"/>
                    <a:pt x="1101" y="1240"/>
                  </a:cubicBezTo>
                  <a:cubicBezTo>
                    <a:pt x="1097" y="1253"/>
                    <a:pt x="1101" y="1267"/>
                    <a:pt x="1105" y="1278"/>
                  </a:cubicBezTo>
                  <a:cubicBezTo>
                    <a:pt x="1116" y="1307"/>
                    <a:pt x="1134" y="1332"/>
                    <a:pt x="1144" y="1361"/>
                  </a:cubicBezTo>
                  <a:cubicBezTo>
                    <a:pt x="1154" y="1390"/>
                    <a:pt x="1160" y="1422"/>
                    <a:pt x="1176" y="1450"/>
                  </a:cubicBezTo>
                  <a:cubicBezTo>
                    <a:pt x="1202" y="1494"/>
                    <a:pt x="1255" y="1510"/>
                    <a:pt x="1304" y="1504"/>
                  </a:cubicBezTo>
                  <a:cubicBezTo>
                    <a:pt x="1315" y="1503"/>
                    <a:pt x="1326" y="1500"/>
                    <a:pt x="1338" y="1502"/>
                  </a:cubicBezTo>
                  <a:cubicBezTo>
                    <a:pt x="1343" y="1503"/>
                    <a:pt x="1347" y="1508"/>
                    <a:pt x="1350" y="1512"/>
                  </a:cubicBezTo>
                  <a:cubicBezTo>
                    <a:pt x="1353" y="1519"/>
                    <a:pt x="1340" y="1521"/>
                    <a:pt x="1335" y="1522"/>
                  </a:cubicBezTo>
                  <a:cubicBezTo>
                    <a:pt x="1321" y="1524"/>
                    <a:pt x="1305" y="1522"/>
                    <a:pt x="1291" y="1522"/>
                  </a:cubicBezTo>
                  <a:cubicBezTo>
                    <a:pt x="1275" y="1522"/>
                    <a:pt x="1259" y="1522"/>
                    <a:pt x="1244" y="1521"/>
                  </a:cubicBezTo>
                  <a:cubicBezTo>
                    <a:pt x="1191" y="1514"/>
                    <a:pt x="1158" y="1471"/>
                    <a:pt x="1139" y="1424"/>
                  </a:cubicBezTo>
                  <a:cubicBezTo>
                    <a:pt x="1132" y="1406"/>
                    <a:pt x="1129" y="1388"/>
                    <a:pt x="1119" y="1372"/>
                  </a:cubicBezTo>
                  <a:cubicBezTo>
                    <a:pt x="1112" y="1361"/>
                    <a:pt x="1105" y="1350"/>
                    <a:pt x="1099" y="1339"/>
                  </a:cubicBezTo>
                  <a:cubicBezTo>
                    <a:pt x="1098" y="1373"/>
                    <a:pt x="1097" y="1408"/>
                    <a:pt x="1095" y="1443"/>
                  </a:cubicBezTo>
                  <a:cubicBezTo>
                    <a:pt x="1093" y="1473"/>
                    <a:pt x="1086" y="1505"/>
                    <a:pt x="1096" y="1534"/>
                  </a:cubicBezTo>
                  <a:cubicBezTo>
                    <a:pt x="1104" y="1558"/>
                    <a:pt x="1119" y="1578"/>
                    <a:pt x="1138" y="1595"/>
                  </a:cubicBezTo>
                  <a:cubicBezTo>
                    <a:pt x="1158" y="1612"/>
                    <a:pt x="1182" y="1624"/>
                    <a:pt x="1202" y="1641"/>
                  </a:cubicBezTo>
                  <a:cubicBezTo>
                    <a:pt x="1224" y="1660"/>
                    <a:pt x="1243" y="1682"/>
                    <a:pt x="1259" y="1706"/>
                  </a:cubicBezTo>
                  <a:cubicBezTo>
                    <a:pt x="1266" y="1717"/>
                    <a:pt x="1274" y="1730"/>
                    <a:pt x="1280" y="1742"/>
                  </a:cubicBezTo>
                  <a:cubicBezTo>
                    <a:pt x="1284" y="1748"/>
                    <a:pt x="1287" y="1755"/>
                    <a:pt x="1290" y="1761"/>
                  </a:cubicBezTo>
                  <a:cubicBezTo>
                    <a:pt x="1291" y="1765"/>
                    <a:pt x="1293" y="1768"/>
                    <a:pt x="1294" y="1771"/>
                  </a:cubicBezTo>
                  <a:cubicBezTo>
                    <a:pt x="1299" y="1772"/>
                    <a:pt x="1303" y="1772"/>
                    <a:pt x="1307" y="1772"/>
                  </a:cubicBezTo>
                  <a:cubicBezTo>
                    <a:pt x="1318" y="1773"/>
                    <a:pt x="1332" y="1773"/>
                    <a:pt x="1342" y="1779"/>
                  </a:cubicBezTo>
                  <a:cubicBezTo>
                    <a:pt x="1349" y="1783"/>
                    <a:pt x="1357" y="1798"/>
                    <a:pt x="1350" y="1805"/>
                  </a:cubicBezTo>
                  <a:cubicBezTo>
                    <a:pt x="1347" y="1809"/>
                    <a:pt x="1341" y="1810"/>
                    <a:pt x="1337" y="1813"/>
                  </a:cubicBezTo>
                  <a:cubicBezTo>
                    <a:pt x="1333" y="1816"/>
                    <a:pt x="1336" y="1822"/>
                    <a:pt x="1336" y="1826"/>
                  </a:cubicBezTo>
                  <a:cubicBezTo>
                    <a:pt x="1335" y="1839"/>
                    <a:pt x="1326" y="1851"/>
                    <a:pt x="1313" y="1850"/>
                  </a:cubicBezTo>
                  <a:cubicBezTo>
                    <a:pt x="1306" y="1850"/>
                    <a:pt x="1299" y="1847"/>
                    <a:pt x="1293" y="1843"/>
                  </a:cubicBezTo>
                  <a:cubicBezTo>
                    <a:pt x="1289" y="1840"/>
                    <a:pt x="1283" y="1835"/>
                    <a:pt x="1278" y="1840"/>
                  </a:cubicBezTo>
                  <a:cubicBezTo>
                    <a:pt x="1274" y="1844"/>
                    <a:pt x="1273" y="1849"/>
                    <a:pt x="1268" y="1851"/>
                  </a:cubicBezTo>
                  <a:cubicBezTo>
                    <a:pt x="1262" y="1854"/>
                    <a:pt x="1255" y="1854"/>
                    <a:pt x="1249" y="1853"/>
                  </a:cubicBezTo>
                  <a:cubicBezTo>
                    <a:pt x="1243" y="1851"/>
                    <a:pt x="1238" y="1849"/>
                    <a:pt x="1234" y="1845"/>
                  </a:cubicBezTo>
                  <a:cubicBezTo>
                    <a:pt x="1229" y="1841"/>
                    <a:pt x="1230" y="1839"/>
                    <a:pt x="1232" y="1833"/>
                  </a:cubicBezTo>
                  <a:cubicBezTo>
                    <a:pt x="1236" y="1819"/>
                    <a:pt x="1237" y="1804"/>
                    <a:pt x="1237" y="1789"/>
                  </a:cubicBezTo>
                  <a:cubicBezTo>
                    <a:pt x="1237" y="1763"/>
                    <a:pt x="1232" y="1736"/>
                    <a:pt x="1219" y="1713"/>
                  </a:cubicBezTo>
                  <a:cubicBezTo>
                    <a:pt x="1208" y="1694"/>
                    <a:pt x="1189" y="1668"/>
                    <a:pt x="1165" y="1665"/>
                  </a:cubicBezTo>
                  <a:cubicBezTo>
                    <a:pt x="1156" y="1664"/>
                    <a:pt x="1145" y="1664"/>
                    <a:pt x="1136" y="1668"/>
                  </a:cubicBezTo>
                  <a:cubicBezTo>
                    <a:pt x="1123" y="1675"/>
                    <a:pt x="1110" y="1681"/>
                    <a:pt x="1096" y="1686"/>
                  </a:cubicBezTo>
                  <a:cubicBezTo>
                    <a:pt x="1088" y="1689"/>
                    <a:pt x="1078" y="1690"/>
                    <a:pt x="1071" y="1695"/>
                  </a:cubicBezTo>
                  <a:cubicBezTo>
                    <a:pt x="1065" y="1699"/>
                    <a:pt x="1059" y="1703"/>
                    <a:pt x="1054" y="1707"/>
                  </a:cubicBezTo>
                  <a:cubicBezTo>
                    <a:pt x="1040" y="1716"/>
                    <a:pt x="1027" y="1725"/>
                    <a:pt x="1014" y="1734"/>
                  </a:cubicBezTo>
                  <a:cubicBezTo>
                    <a:pt x="1008" y="1738"/>
                    <a:pt x="1002" y="1741"/>
                    <a:pt x="995" y="1742"/>
                  </a:cubicBezTo>
                  <a:cubicBezTo>
                    <a:pt x="993" y="1742"/>
                    <a:pt x="978" y="1743"/>
                    <a:pt x="978" y="1741"/>
                  </a:cubicBezTo>
                  <a:cubicBezTo>
                    <a:pt x="978" y="1739"/>
                    <a:pt x="977" y="1733"/>
                    <a:pt x="978" y="1731"/>
                  </a:cubicBezTo>
                  <a:cubicBezTo>
                    <a:pt x="1005" y="1727"/>
                    <a:pt x="1026" y="1711"/>
                    <a:pt x="1046" y="1693"/>
                  </a:cubicBezTo>
                  <a:cubicBezTo>
                    <a:pt x="1054" y="1685"/>
                    <a:pt x="1062" y="1676"/>
                    <a:pt x="1072" y="1670"/>
                  </a:cubicBezTo>
                  <a:cubicBezTo>
                    <a:pt x="1085" y="1663"/>
                    <a:pt x="1091" y="1657"/>
                    <a:pt x="1090" y="1641"/>
                  </a:cubicBezTo>
                  <a:cubicBezTo>
                    <a:pt x="1089" y="1630"/>
                    <a:pt x="1084" y="1622"/>
                    <a:pt x="1077" y="1614"/>
                  </a:cubicBezTo>
                  <a:cubicBezTo>
                    <a:pt x="1069" y="1604"/>
                    <a:pt x="1062" y="1594"/>
                    <a:pt x="1056" y="1582"/>
                  </a:cubicBezTo>
                  <a:cubicBezTo>
                    <a:pt x="1042" y="1554"/>
                    <a:pt x="1034" y="1521"/>
                    <a:pt x="1040" y="1489"/>
                  </a:cubicBezTo>
                  <a:cubicBezTo>
                    <a:pt x="1046" y="1461"/>
                    <a:pt x="1027" y="1430"/>
                    <a:pt x="1013" y="1407"/>
                  </a:cubicBezTo>
                  <a:cubicBezTo>
                    <a:pt x="1005" y="1394"/>
                    <a:pt x="997" y="1381"/>
                    <a:pt x="990" y="1367"/>
                  </a:cubicBezTo>
                  <a:cubicBezTo>
                    <a:pt x="980" y="1351"/>
                    <a:pt x="966" y="1336"/>
                    <a:pt x="949" y="1327"/>
                  </a:cubicBezTo>
                  <a:cubicBezTo>
                    <a:pt x="936" y="1320"/>
                    <a:pt x="920" y="1322"/>
                    <a:pt x="905" y="1319"/>
                  </a:cubicBezTo>
                  <a:cubicBezTo>
                    <a:pt x="898" y="1318"/>
                    <a:pt x="890" y="1316"/>
                    <a:pt x="882" y="1315"/>
                  </a:cubicBezTo>
                  <a:cubicBezTo>
                    <a:pt x="873" y="1313"/>
                    <a:pt x="869" y="1309"/>
                    <a:pt x="864" y="1301"/>
                  </a:cubicBezTo>
                  <a:cubicBezTo>
                    <a:pt x="850" y="1281"/>
                    <a:pt x="838" y="1255"/>
                    <a:pt x="811" y="1251"/>
                  </a:cubicBezTo>
                  <a:cubicBezTo>
                    <a:pt x="801" y="1249"/>
                    <a:pt x="790" y="1250"/>
                    <a:pt x="783" y="1258"/>
                  </a:cubicBezTo>
                  <a:cubicBezTo>
                    <a:pt x="773" y="1270"/>
                    <a:pt x="759" y="1280"/>
                    <a:pt x="748" y="1292"/>
                  </a:cubicBezTo>
                  <a:cubicBezTo>
                    <a:pt x="730" y="1313"/>
                    <a:pt x="716" y="1336"/>
                    <a:pt x="692" y="1352"/>
                  </a:cubicBezTo>
                  <a:cubicBezTo>
                    <a:pt x="669" y="1367"/>
                    <a:pt x="641" y="1373"/>
                    <a:pt x="613" y="1369"/>
                  </a:cubicBezTo>
                  <a:cubicBezTo>
                    <a:pt x="586" y="1374"/>
                    <a:pt x="551" y="1373"/>
                    <a:pt x="533" y="1397"/>
                  </a:cubicBezTo>
                  <a:cubicBezTo>
                    <a:pt x="517" y="1420"/>
                    <a:pt x="511" y="1451"/>
                    <a:pt x="501" y="1476"/>
                  </a:cubicBezTo>
                  <a:cubicBezTo>
                    <a:pt x="491" y="1501"/>
                    <a:pt x="478" y="1527"/>
                    <a:pt x="457" y="1544"/>
                  </a:cubicBezTo>
                  <a:cubicBezTo>
                    <a:pt x="447" y="1552"/>
                    <a:pt x="434" y="1562"/>
                    <a:pt x="422" y="1565"/>
                  </a:cubicBezTo>
                  <a:cubicBezTo>
                    <a:pt x="407" y="1568"/>
                    <a:pt x="389" y="1566"/>
                    <a:pt x="373" y="1567"/>
                  </a:cubicBezTo>
                  <a:cubicBezTo>
                    <a:pt x="321" y="1571"/>
                    <a:pt x="271" y="1587"/>
                    <a:pt x="229" y="1618"/>
                  </a:cubicBezTo>
                  <a:cubicBezTo>
                    <a:pt x="220" y="1624"/>
                    <a:pt x="211" y="1632"/>
                    <a:pt x="203" y="1639"/>
                  </a:cubicBezTo>
                  <a:cubicBezTo>
                    <a:pt x="199" y="1643"/>
                    <a:pt x="195" y="1647"/>
                    <a:pt x="191" y="1652"/>
                  </a:cubicBezTo>
                  <a:cubicBezTo>
                    <a:pt x="189" y="1660"/>
                    <a:pt x="188" y="1668"/>
                    <a:pt x="186" y="1677"/>
                  </a:cubicBezTo>
                  <a:cubicBezTo>
                    <a:pt x="183" y="1686"/>
                    <a:pt x="177" y="1697"/>
                    <a:pt x="168" y="1701"/>
                  </a:cubicBezTo>
                  <a:cubicBezTo>
                    <a:pt x="161" y="1704"/>
                    <a:pt x="153" y="1708"/>
                    <a:pt x="145" y="1705"/>
                  </a:cubicBezTo>
                  <a:cubicBezTo>
                    <a:pt x="140" y="1703"/>
                    <a:pt x="137" y="1697"/>
                    <a:pt x="131" y="1695"/>
                  </a:cubicBezTo>
                  <a:cubicBezTo>
                    <a:pt x="122" y="1690"/>
                    <a:pt x="105" y="1705"/>
                    <a:pt x="99" y="1690"/>
                  </a:cubicBezTo>
                  <a:cubicBezTo>
                    <a:pt x="95" y="1679"/>
                    <a:pt x="99" y="1664"/>
                    <a:pt x="109" y="1659"/>
                  </a:cubicBezTo>
                  <a:cubicBezTo>
                    <a:pt x="119" y="1655"/>
                    <a:pt x="123" y="1651"/>
                    <a:pt x="116" y="1642"/>
                  </a:cubicBezTo>
                  <a:cubicBezTo>
                    <a:pt x="110" y="1634"/>
                    <a:pt x="124" y="1612"/>
                    <a:pt x="132" y="1610"/>
                  </a:cubicBezTo>
                  <a:cubicBezTo>
                    <a:pt x="144" y="1607"/>
                    <a:pt x="160" y="1610"/>
                    <a:pt x="172" y="1610"/>
                  </a:cubicBezTo>
                  <a:cubicBezTo>
                    <a:pt x="181" y="1610"/>
                    <a:pt x="194" y="1596"/>
                    <a:pt x="200" y="1591"/>
                  </a:cubicBezTo>
                  <a:cubicBezTo>
                    <a:pt x="212" y="1581"/>
                    <a:pt x="223" y="1571"/>
                    <a:pt x="236" y="1564"/>
                  </a:cubicBezTo>
                  <a:cubicBezTo>
                    <a:pt x="273" y="1544"/>
                    <a:pt x="314" y="1539"/>
                    <a:pt x="355" y="1536"/>
                  </a:cubicBezTo>
                  <a:cubicBezTo>
                    <a:pt x="390" y="1534"/>
                    <a:pt x="447" y="1527"/>
                    <a:pt x="438" y="1479"/>
                  </a:cubicBezTo>
                  <a:cubicBezTo>
                    <a:pt x="423" y="1483"/>
                    <a:pt x="408" y="1483"/>
                    <a:pt x="394" y="1484"/>
                  </a:cubicBezTo>
                  <a:cubicBezTo>
                    <a:pt x="377" y="1484"/>
                    <a:pt x="359" y="1486"/>
                    <a:pt x="342" y="1484"/>
                  </a:cubicBezTo>
                  <a:cubicBezTo>
                    <a:pt x="327" y="1483"/>
                    <a:pt x="312" y="1480"/>
                    <a:pt x="298" y="1475"/>
                  </a:cubicBezTo>
                  <a:cubicBezTo>
                    <a:pt x="284" y="1470"/>
                    <a:pt x="273" y="1460"/>
                    <a:pt x="261" y="1454"/>
                  </a:cubicBezTo>
                  <a:cubicBezTo>
                    <a:pt x="233" y="1440"/>
                    <a:pt x="201" y="1432"/>
                    <a:pt x="170" y="1438"/>
                  </a:cubicBezTo>
                  <a:cubicBezTo>
                    <a:pt x="162" y="1439"/>
                    <a:pt x="154" y="1441"/>
                    <a:pt x="147" y="1445"/>
                  </a:cubicBezTo>
                  <a:cubicBezTo>
                    <a:pt x="142" y="1446"/>
                    <a:pt x="141" y="1444"/>
                    <a:pt x="142" y="1440"/>
                  </a:cubicBezTo>
                  <a:cubicBezTo>
                    <a:pt x="143" y="1434"/>
                    <a:pt x="145" y="1434"/>
                    <a:pt x="151" y="1432"/>
                  </a:cubicBezTo>
                  <a:cubicBezTo>
                    <a:pt x="158" y="1429"/>
                    <a:pt x="166" y="1427"/>
                    <a:pt x="173" y="1426"/>
                  </a:cubicBezTo>
                  <a:cubicBezTo>
                    <a:pt x="188" y="1423"/>
                    <a:pt x="203" y="1422"/>
                    <a:pt x="218" y="1422"/>
                  </a:cubicBezTo>
                  <a:cubicBezTo>
                    <a:pt x="234" y="1422"/>
                    <a:pt x="251" y="1435"/>
                    <a:pt x="266" y="1442"/>
                  </a:cubicBezTo>
                  <a:cubicBezTo>
                    <a:pt x="295" y="1457"/>
                    <a:pt x="324" y="1468"/>
                    <a:pt x="356" y="1455"/>
                  </a:cubicBezTo>
                  <a:cubicBezTo>
                    <a:pt x="367" y="1450"/>
                    <a:pt x="373" y="1443"/>
                    <a:pt x="383" y="1436"/>
                  </a:cubicBezTo>
                  <a:cubicBezTo>
                    <a:pt x="393" y="1428"/>
                    <a:pt x="414" y="1430"/>
                    <a:pt x="426" y="1430"/>
                  </a:cubicBezTo>
                  <a:cubicBezTo>
                    <a:pt x="434" y="1430"/>
                    <a:pt x="443" y="1430"/>
                    <a:pt x="451" y="1430"/>
                  </a:cubicBezTo>
                  <a:cubicBezTo>
                    <a:pt x="460" y="1430"/>
                    <a:pt x="464" y="1428"/>
                    <a:pt x="471" y="1423"/>
                  </a:cubicBezTo>
                  <a:cubicBezTo>
                    <a:pt x="482" y="1414"/>
                    <a:pt x="493" y="1403"/>
                    <a:pt x="501" y="1391"/>
                  </a:cubicBezTo>
                  <a:cubicBezTo>
                    <a:pt x="517" y="1368"/>
                    <a:pt x="522" y="1339"/>
                    <a:pt x="540" y="1319"/>
                  </a:cubicBezTo>
                  <a:cubicBezTo>
                    <a:pt x="547" y="1310"/>
                    <a:pt x="556" y="1303"/>
                    <a:pt x="567" y="1298"/>
                  </a:cubicBezTo>
                  <a:cubicBezTo>
                    <a:pt x="580" y="1293"/>
                    <a:pt x="594" y="1292"/>
                    <a:pt x="608" y="1289"/>
                  </a:cubicBezTo>
                  <a:cubicBezTo>
                    <a:pt x="634" y="1282"/>
                    <a:pt x="654" y="1264"/>
                    <a:pt x="670" y="1244"/>
                  </a:cubicBezTo>
                  <a:cubicBezTo>
                    <a:pt x="678" y="1233"/>
                    <a:pt x="683" y="1224"/>
                    <a:pt x="683" y="1210"/>
                  </a:cubicBezTo>
                  <a:cubicBezTo>
                    <a:pt x="682" y="1195"/>
                    <a:pt x="679" y="1179"/>
                    <a:pt x="675" y="1164"/>
                  </a:cubicBezTo>
                  <a:cubicBezTo>
                    <a:pt x="662" y="1114"/>
                    <a:pt x="630" y="1075"/>
                    <a:pt x="590" y="1043"/>
                  </a:cubicBezTo>
                  <a:cubicBezTo>
                    <a:pt x="580" y="1036"/>
                    <a:pt x="571" y="1027"/>
                    <a:pt x="557" y="1031"/>
                  </a:cubicBezTo>
                  <a:cubicBezTo>
                    <a:pt x="544" y="1034"/>
                    <a:pt x="532" y="1041"/>
                    <a:pt x="520" y="1047"/>
                  </a:cubicBezTo>
                  <a:cubicBezTo>
                    <a:pt x="494" y="1060"/>
                    <a:pt x="466" y="1067"/>
                    <a:pt x="438" y="1056"/>
                  </a:cubicBezTo>
                  <a:cubicBezTo>
                    <a:pt x="430" y="1052"/>
                    <a:pt x="422" y="1051"/>
                    <a:pt x="416" y="1045"/>
                  </a:cubicBezTo>
                  <a:cubicBezTo>
                    <a:pt x="410" y="1039"/>
                    <a:pt x="404" y="1033"/>
                    <a:pt x="397" y="1027"/>
                  </a:cubicBezTo>
                  <a:cubicBezTo>
                    <a:pt x="393" y="1023"/>
                    <a:pt x="389" y="1018"/>
                    <a:pt x="384" y="1014"/>
                  </a:cubicBezTo>
                  <a:cubicBezTo>
                    <a:pt x="376" y="1006"/>
                    <a:pt x="361" y="1007"/>
                    <a:pt x="351" y="1006"/>
                  </a:cubicBezTo>
                  <a:cubicBezTo>
                    <a:pt x="338" y="1006"/>
                    <a:pt x="322" y="1006"/>
                    <a:pt x="312" y="1015"/>
                  </a:cubicBezTo>
                  <a:cubicBezTo>
                    <a:pt x="301" y="1024"/>
                    <a:pt x="290" y="1033"/>
                    <a:pt x="277" y="1041"/>
                  </a:cubicBezTo>
                  <a:cubicBezTo>
                    <a:pt x="255" y="1054"/>
                    <a:pt x="218" y="1067"/>
                    <a:pt x="193" y="1053"/>
                  </a:cubicBezTo>
                  <a:cubicBezTo>
                    <a:pt x="169" y="1040"/>
                    <a:pt x="144" y="1026"/>
                    <a:pt x="120" y="1012"/>
                  </a:cubicBezTo>
                  <a:cubicBezTo>
                    <a:pt x="111" y="1007"/>
                    <a:pt x="102" y="1002"/>
                    <a:pt x="94" y="998"/>
                  </a:cubicBezTo>
                  <a:cubicBezTo>
                    <a:pt x="86" y="993"/>
                    <a:pt x="76" y="994"/>
                    <a:pt x="68" y="996"/>
                  </a:cubicBezTo>
                  <a:cubicBezTo>
                    <a:pt x="57" y="999"/>
                    <a:pt x="33" y="1009"/>
                    <a:pt x="21" y="1001"/>
                  </a:cubicBezTo>
                  <a:cubicBezTo>
                    <a:pt x="13" y="996"/>
                    <a:pt x="9" y="984"/>
                    <a:pt x="10" y="975"/>
                  </a:cubicBezTo>
                  <a:cubicBezTo>
                    <a:pt x="10" y="973"/>
                    <a:pt x="10" y="971"/>
                    <a:pt x="11" y="969"/>
                  </a:cubicBezTo>
                  <a:cubicBezTo>
                    <a:pt x="13" y="965"/>
                    <a:pt x="12" y="964"/>
                    <a:pt x="9" y="960"/>
                  </a:cubicBezTo>
                  <a:cubicBezTo>
                    <a:pt x="7" y="955"/>
                    <a:pt x="4" y="950"/>
                    <a:pt x="2" y="945"/>
                  </a:cubicBezTo>
                  <a:cubicBezTo>
                    <a:pt x="0" y="937"/>
                    <a:pt x="2" y="928"/>
                    <a:pt x="8" y="923"/>
                  </a:cubicBezTo>
                  <a:cubicBezTo>
                    <a:pt x="15" y="915"/>
                    <a:pt x="24" y="923"/>
                    <a:pt x="31" y="927"/>
                  </a:cubicBezTo>
                  <a:cubicBezTo>
                    <a:pt x="27" y="912"/>
                    <a:pt x="42" y="907"/>
                    <a:pt x="54" y="911"/>
                  </a:cubicBezTo>
                  <a:cubicBezTo>
                    <a:pt x="67" y="916"/>
                    <a:pt x="74" y="932"/>
                    <a:pt x="82" y="942"/>
                  </a:cubicBezTo>
                  <a:cubicBezTo>
                    <a:pt x="101" y="965"/>
                    <a:pt x="124" y="985"/>
                    <a:pt x="150" y="999"/>
                  </a:cubicBezTo>
                  <a:cubicBezTo>
                    <a:pt x="174" y="1012"/>
                    <a:pt x="200" y="1018"/>
                    <a:pt x="228" y="1013"/>
                  </a:cubicBezTo>
                  <a:cubicBezTo>
                    <a:pt x="253" y="1009"/>
                    <a:pt x="270" y="995"/>
                    <a:pt x="270" y="969"/>
                  </a:cubicBezTo>
                  <a:cubicBezTo>
                    <a:pt x="270" y="943"/>
                    <a:pt x="255" y="923"/>
                    <a:pt x="246" y="901"/>
                  </a:cubicBezTo>
                  <a:cubicBezTo>
                    <a:pt x="235" y="875"/>
                    <a:pt x="229" y="848"/>
                    <a:pt x="228" y="819"/>
                  </a:cubicBezTo>
                  <a:cubicBezTo>
                    <a:pt x="228" y="789"/>
                    <a:pt x="223" y="763"/>
                    <a:pt x="205" y="738"/>
                  </a:cubicBezTo>
                  <a:cubicBezTo>
                    <a:pt x="188" y="714"/>
                    <a:pt x="176" y="692"/>
                    <a:pt x="172" y="663"/>
                  </a:cubicBezTo>
                  <a:cubicBezTo>
                    <a:pt x="172" y="657"/>
                    <a:pt x="167" y="628"/>
                    <a:pt x="181" y="631"/>
                  </a:cubicBezTo>
                  <a:cubicBezTo>
                    <a:pt x="185" y="632"/>
                    <a:pt x="183" y="639"/>
                    <a:pt x="183" y="642"/>
                  </a:cubicBezTo>
                  <a:cubicBezTo>
                    <a:pt x="183" y="650"/>
                    <a:pt x="184" y="659"/>
                    <a:pt x="185" y="667"/>
                  </a:cubicBezTo>
                  <a:cubicBezTo>
                    <a:pt x="189" y="692"/>
                    <a:pt x="201" y="714"/>
                    <a:pt x="217" y="733"/>
                  </a:cubicBezTo>
                  <a:cubicBezTo>
                    <a:pt x="223" y="742"/>
                    <a:pt x="231" y="750"/>
                    <a:pt x="238" y="758"/>
                  </a:cubicBezTo>
                  <a:cubicBezTo>
                    <a:pt x="247" y="770"/>
                    <a:pt x="251" y="782"/>
                    <a:pt x="254" y="796"/>
                  </a:cubicBezTo>
                  <a:cubicBezTo>
                    <a:pt x="260" y="825"/>
                    <a:pt x="258" y="854"/>
                    <a:pt x="265" y="882"/>
                  </a:cubicBezTo>
                  <a:cubicBezTo>
                    <a:pt x="275" y="925"/>
                    <a:pt x="310" y="965"/>
                    <a:pt x="357" y="966"/>
                  </a:cubicBezTo>
                  <a:cubicBezTo>
                    <a:pt x="371" y="966"/>
                    <a:pt x="384" y="966"/>
                    <a:pt x="398" y="966"/>
                  </a:cubicBezTo>
                  <a:cubicBezTo>
                    <a:pt x="409" y="966"/>
                    <a:pt x="421" y="974"/>
                    <a:pt x="432" y="976"/>
                  </a:cubicBezTo>
                  <a:cubicBezTo>
                    <a:pt x="440" y="978"/>
                    <a:pt x="446" y="979"/>
                    <a:pt x="454" y="976"/>
                  </a:cubicBezTo>
                  <a:cubicBezTo>
                    <a:pt x="461" y="973"/>
                    <a:pt x="467" y="969"/>
                    <a:pt x="473" y="964"/>
                  </a:cubicBezTo>
                  <a:cubicBezTo>
                    <a:pt x="483" y="957"/>
                    <a:pt x="489" y="945"/>
                    <a:pt x="496" y="935"/>
                  </a:cubicBezTo>
                  <a:cubicBezTo>
                    <a:pt x="503" y="922"/>
                    <a:pt x="509" y="909"/>
                    <a:pt x="511" y="894"/>
                  </a:cubicBezTo>
                  <a:cubicBezTo>
                    <a:pt x="515" y="866"/>
                    <a:pt x="508" y="835"/>
                    <a:pt x="495" y="811"/>
                  </a:cubicBezTo>
                  <a:cubicBezTo>
                    <a:pt x="484" y="788"/>
                    <a:pt x="467" y="768"/>
                    <a:pt x="448" y="751"/>
                  </a:cubicBezTo>
                  <a:cubicBezTo>
                    <a:pt x="434" y="739"/>
                    <a:pt x="433" y="727"/>
                    <a:pt x="429" y="710"/>
                  </a:cubicBezTo>
                  <a:cubicBezTo>
                    <a:pt x="423" y="685"/>
                    <a:pt x="427" y="657"/>
                    <a:pt x="425" y="632"/>
                  </a:cubicBezTo>
                  <a:cubicBezTo>
                    <a:pt x="423" y="599"/>
                    <a:pt x="417" y="570"/>
                    <a:pt x="398" y="544"/>
                  </a:cubicBezTo>
                  <a:cubicBezTo>
                    <a:pt x="360" y="493"/>
                    <a:pt x="304" y="463"/>
                    <a:pt x="258" y="421"/>
                  </a:cubicBezTo>
                  <a:cubicBezTo>
                    <a:pt x="239" y="405"/>
                    <a:pt x="224" y="385"/>
                    <a:pt x="206" y="368"/>
                  </a:cubicBezTo>
                  <a:cubicBezTo>
                    <a:pt x="188" y="350"/>
                    <a:pt x="167" y="342"/>
                    <a:pt x="141" y="342"/>
                  </a:cubicBezTo>
                  <a:cubicBezTo>
                    <a:pt x="117" y="342"/>
                    <a:pt x="91" y="331"/>
                    <a:pt x="68" y="323"/>
                  </a:cubicBezTo>
                  <a:cubicBezTo>
                    <a:pt x="52" y="316"/>
                    <a:pt x="23" y="307"/>
                    <a:pt x="20" y="287"/>
                  </a:cubicBezTo>
                  <a:cubicBezTo>
                    <a:pt x="18" y="275"/>
                    <a:pt x="33" y="290"/>
                    <a:pt x="37" y="293"/>
                  </a:cubicBezTo>
                  <a:cubicBezTo>
                    <a:pt x="46" y="300"/>
                    <a:pt x="55" y="305"/>
                    <a:pt x="66" y="309"/>
                  </a:cubicBezTo>
                  <a:cubicBezTo>
                    <a:pt x="88" y="317"/>
                    <a:pt x="112" y="313"/>
                    <a:pt x="135" y="314"/>
                  </a:cubicBezTo>
                  <a:cubicBezTo>
                    <a:pt x="148" y="314"/>
                    <a:pt x="160" y="314"/>
                    <a:pt x="172" y="316"/>
                  </a:cubicBezTo>
                  <a:cubicBezTo>
                    <a:pt x="183" y="317"/>
                    <a:pt x="194" y="324"/>
                    <a:pt x="203" y="330"/>
                  </a:cubicBezTo>
                  <a:cubicBezTo>
                    <a:pt x="225" y="342"/>
                    <a:pt x="245" y="358"/>
                    <a:pt x="262" y="377"/>
                  </a:cubicBezTo>
                  <a:cubicBezTo>
                    <a:pt x="252" y="344"/>
                    <a:pt x="247" y="311"/>
                    <a:pt x="242" y="277"/>
                  </a:cubicBezTo>
                  <a:cubicBezTo>
                    <a:pt x="240" y="270"/>
                    <a:pt x="239" y="262"/>
                    <a:pt x="237" y="255"/>
                  </a:cubicBezTo>
                  <a:cubicBezTo>
                    <a:pt x="236" y="246"/>
                    <a:pt x="234" y="243"/>
                    <a:pt x="227" y="237"/>
                  </a:cubicBezTo>
                  <a:cubicBezTo>
                    <a:pt x="215" y="226"/>
                    <a:pt x="203" y="216"/>
                    <a:pt x="191" y="205"/>
                  </a:cubicBezTo>
                  <a:cubicBezTo>
                    <a:pt x="184" y="200"/>
                    <a:pt x="178" y="195"/>
                    <a:pt x="172" y="190"/>
                  </a:cubicBezTo>
                  <a:cubicBezTo>
                    <a:pt x="167" y="185"/>
                    <a:pt x="161" y="177"/>
                    <a:pt x="155" y="175"/>
                  </a:cubicBezTo>
                  <a:cubicBezTo>
                    <a:pt x="144" y="170"/>
                    <a:pt x="131" y="169"/>
                    <a:pt x="119" y="165"/>
                  </a:cubicBezTo>
                  <a:cubicBezTo>
                    <a:pt x="109" y="162"/>
                    <a:pt x="97" y="155"/>
                    <a:pt x="98" y="143"/>
                  </a:cubicBezTo>
                  <a:cubicBezTo>
                    <a:pt x="99" y="138"/>
                    <a:pt x="101" y="132"/>
                    <a:pt x="103" y="127"/>
                  </a:cubicBezTo>
                  <a:cubicBezTo>
                    <a:pt x="107" y="121"/>
                    <a:pt x="115" y="121"/>
                    <a:pt x="121" y="118"/>
                  </a:cubicBezTo>
                  <a:cubicBezTo>
                    <a:pt x="125" y="116"/>
                    <a:pt x="128" y="116"/>
                    <a:pt x="126" y="112"/>
                  </a:cubicBezTo>
                  <a:cubicBezTo>
                    <a:pt x="125" y="109"/>
                    <a:pt x="124" y="106"/>
                    <a:pt x="124" y="103"/>
                  </a:cubicBezTo>
                  <a:cubicBezTo>
                    <a:pt x="123" y="97"/>
                    <a:pt x="124" y="91"/>
                    <a:pt x="127" y="85"/>
                  </a:cubicBezTo>
                  <a:cubicBezTo>
                    <a:pt x="129" y="81"/>
                    <a:pt x="135" y="74"/>
                    <a:pt x="140" y="75"/>
                  </a:cubicBezTo>
                  <a:cubicBezTo>
                    <a:pt x="146" y="77"/>
                    <a:pt x="151" y="84"/>
                    <a:pt x="156" y="87"/>
                  </a:cubicBezTo>
                  <a:cubicBezTo>
                    <a:pt x="166" y="97"/>
                    <a:pt x="177" y="92"/>
                    <a:pt x="189" y="93"/>
                  </a:cubicBezTo>
                  <a:cubicBezTo>
                    <a:pt x="196" y="94"/>
                    <a:pt x="202" y="96"/>
                    <a:pt x="203" y="103"/>
                  </a:cubicBezTo>
                  <a:cubicBezTo>
                    <a:pt x="205" y="111"/>
                    <a:pt x="205" y="120"/>
                    <a:pt x="206" y="129"/>
                  </a:cubicBezTo>
                  <a:cubicBezTo>
                    <a:pt x="208" y="143"/>
                    <a:pt x="208" y="161"/>
                    <a:pt x="219" y="172"/>
                  </a:cubicBezTo>
                  <a:cubicBezTo>
                    <a:pt x="230" y="184"/>
                    <a:pt x="243" y="195"/>
                    <a:pt x="255" y="208"/>
                  </a:cubicBezTo>
                  <a:cubicBezTo>
                    <a:pt x="261" y="215"/>
                    <a:pt x="274" y="225"/>
                    <a:pt x="274" y="236"/>
                  </a:cubicBezTo>
                  <a:cubicBezTo>
                    <a:pt x="274" y="253"/>
                    <a:pt x="274" y="270"/>
                    <a:pt x="274" y="287"/>
                  </a:cubicBezTo>
                  <a:cubicBezTo>
                    <a:pt x="274" y="300"/>
                    <a:pt x="273" y="318"/>
                    <a:pt x="279" y="330"/>
                  </a:cubicBezTo>
                  <a:cubicBezTo>
                    <a:pt x="287" y="344"/>
                    <a:pt x="292" y="360"/>
                    <a:pt x="295" y="375"/>
                  </a:cubicBezTo>
                  <a:cubicBezTo>
                    <a:pt x="298" y="389"/>
                    <a:pt x="298" y="404"/>
                    <a:pt x="306" y="416"/>
                  </a:cubicBezTo>
                  <a:cubicBezTo>
                    <a:pt x="314" y="427"/>
                    <a:pt x="324" y="437"/>
                    <a:pt x="335" y="444"/>
                  </a:cubicBezTo>
                  <a:cubicBezTo>
                    <a:pt x="345" y="451"/>
                    <a:pt x="356" y="457"/>
                    <a:pt x="368" y="461"/>
                  </a:cubicBezTo>
                  <a:cubicBezTo>
                    <a:pt x="374" y="463"/>
                    <a:pt x="381" y="464"/>
                    <a:pt x="387" y="466"/>
                  </a:cubicBezTo>
                  <a:cubicBezTo>
                    <a:pt x="396" y="467"/>
                    <a:pt x="404" y="472"/>
                    <a:pt x="413" y="476"/>
                  </a:cubicBezTo>
                  <a:cubicBezTo>
                    <a:pt x="442" y="488"/>
                    <a:pt x="471" y="499"/>
                    <a:pt x="503" y="498"/>
                  </a:cubicBezTo>
                  <a:cubicBezTo>
                    <a:pt x="518" y="498"/>
                    <a:pt x="532" y="488"/>
                    <a:pt x="544" y="480"/>
                  </a:cubicBezTo>
                  <a:cubicBezTo>
                    <a:pt x="558" y="471"/>
                    <a:pt x="571" y="461"/>
                    <a:pt x="584" y="451"/>
                  </a:cubicBezTo>
                  <a:cubicBezTo>
                    <a:pt x="609" y="433"/>
                    <a:pt x="634" y="417"/>
                    <a:pt x="666" y="416"/>
                  </a:cubicBezTo>
                  <a:cubicBezTo>
                    <a:pt x="700" y="414"/>
                    <a:pt x="736" y="419"/>
                    <a:pt x="768" y="427"/>
                  </a:cubicBezTo>
                  <a:cubicBezTo>
                    <a:pt x="792" y="412"/>
                    <a:pt x="818" y="401"/>
                    <a:pt x="845" y="394"/>
                  </a:cubicBezTo>
                  <a:cubicBezTo>
                    <a:pt x="867" y="387"/>
                    <a:pt x="891" y="384"/>
                    <a:pt x="914" y="382"/>
                  </a:cubicBezTo>
                  <a:cubicBezTo>
                    <a:pt x="937" y="381"/>
                    <a:pt x="962" y="382"/>
                    <a:pt x="984" y="373"/>
                  </a:cubicBezTo>
                  <a:cubicBezTo>
                    <a:pt x="993" y="370"/>
                    <a:pt x="1001" y="364"/>
                    <a:pt x="1007" y="356"/>
                  </a:cubicBezTo>
                  <a:cubicBezTo>
                    <a:pt x="1015" y="345"/>
                    <a:pt x="1013" y="335"/>
                    <a:pt x="1013" y="322"/>
                  </a:cubicBezTo>
                  <a:cubicBezTo>
                    <a:pt x="1013" y="300"/>
                    <a:pt x="1020" y="279"/>
                    <a:pt x="1028" y="259"/>
                  </a:cubicBezTo>
                  <a:cubicBezTo>
                    <a:pt x="1036" y="237"/>
                    <a:pt x="1042" y="214"/>
                    <a:pt x="1043" y="191"/>
                  </a:cubicBezTo>
                  <a:cubicBezTo>
                    <a:pt x="1044" y="164"/>
                    <a:pt x="1035" y="139"/>
                    <a:pt x="1037" y="112"/>
                  </a:cubicBezTo>
                  <a:cubicBezTo>
                    <a:pt x="1037" y="102"/>
                    <a:pt x="1046" y="91"/>
                    <a:pt x="1050" y="82"/>
                  </a:cubicBezTo>
                  <a:cubicBezTo>
                    <a:pt x="1055" y="70"/>
                    <a:pt x="1060" y="59"/>
                    <a:pt x="1066" y="48"/>
                  </a:cubicBezTo>
                  <a:cubicBezTo>
                    <a:pt x="1069" y="43"/>
                    <a:pt x="1067" y="33"/>
                    <a:pt x="1066" y="28"/>
                  </a:cubicBezTo>
                  <a:cubicBezTo>
                    <a:pt x="1065" y="21"/>
                    <a:pt x="1058" y="17"/>
                    <a:pt x="1055" y="11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Freeform 1704">
              <a:extLst>
                <a:ext uri="{FF2B5EF4-FFF2-40B4-BE49-F238E27FC236}">
                  <a16:creationId xmlns:a16="http://schemas.microsoft.com/office/drawing/2014/main" id="{458F2B79-E0C9-4A7A-9004-6A97A5C7F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873"/>
              <a:ext cx="1915" cy="1953"/>
            </a:xfrm>
            <a:custGeom>
              <a:avLst/>
              <a:gdLst>
                <a:gd name="T0" fmla="*/ 1246 w 1818"/>
                <a:gd name="T1" fmla="*/ 91 h 1854"/>
                <a:gd name="T2" fmla="*/ 1255 w 1818"/>
                <a:gd name="T3" fmla="*/ 369 h 1854"/>
                <a:gd name="T4" fmla="*/ 1426 w 1818"/>
                <a:gd name="T5" fmla="*/ 146 h 1854"/>
                <a:gd name="T6" fmla="*/ 1511 w 1818"/>
                <a:gd name="T7" fmla="*/ 200 h 1854"/>
                <a:gd name="T8" fmla="*/ 1443 w 1818"/>
                <a:gd name="T9" fmla="*/ 246 h 1854"/>
                <a:gd name="T10" fmla="*/ 1055 w 1818"/>
                <a:gd name="T11" fmla="*/ 583 h 1854"/>
                <a:gd name="T12" fmla="*/ 1323 w 1818"/>
                <a:gd name="T13" fmla="*/ 879 h 1854"/>
                <a:gd name="T14" fmla="*/ 1731 w 1818"/>
                <a:gd name="T15" fmla="*/ 690 h 1854"/>
                <a:gd name="T16" fmla="*/ 1887 w 1818"/>
                <a:gd name="T17" fmla="*/ 645 h 1854"/>
                <a:gd name="T18" fmla="*/ 1583 w 1818"/>
                <a:gd name="T19" fmla="*/ 914 h 1854"/>
                <a:gd name="T20" fmla="*/ 1975 w 1818"/>
                <a:gd name="T21" fmla="*/ 902 h 1854"/>
                <a:gd name="T22" fmla="*/ 2107 w 1818"/>
                <a:gd name="T23" fmla="*/ 965 h 1854"/>
                <a:gd name="T24" fmla="*/ 1652 w 1818"/>
                <a:gd name="T25" fmla="*/ 980 h 1854"/>
                <a:gd name="T26" fmla="*/ 1332 w 1818"/>
                <a:gd name="T27" fmla="*/ 1029 h 1854"/>
                <a:gd name="T28" fmla="*/ 1520 w 1818"/>
                <a:gd name="T29" fmla="*/ 1249 h 1854"/>
                <a:gd name="T30" fmla="*/ 1712 w 1818"/>
                <a:gd name="T31" fmla="*/ 1152 h 1854"/>
                <a:gd name="T32" fmla="*/ 1838 w 1818"/>
                <a:gd name="T33" fmla="*/ 1230 h 1854"/>
                <a:gd name="T34" fmla="*/ 2038 w 1818"/>
                <a:gd name="T35" fmla="*/ 1286 h 1854"/>
                <a:gd name="T36" fmla="*/ 2019 w 1818"/>
                <a:gd name="T37" fmla="*/ 1375 h 1854"/>
                <a:gd name="T38" fmla="*/ 1814 w 1818"/>
                <a:gd name="T39" fmla="*/ 1271 h 1854"/>
                <a:gd name="T40" fmla="*/ 1862 w 1818"/>
                <a:gd name="T41" fmla="*/ 1381 h 1854"/>
                <a:gd name="T42" fmla="*/ 1855 w 1818"/>
                <a:gd name="T43" fmla="*/ 1404 h 1854"/>
                <a:gd name="T44" fmla="*/ 1539 w 1818"/>
                <a:gd name="T45" fmla="*/ 1330 h 1854"/>
                <a:gd name="T46" fmla="*/ 1297 w 1818"/>
                <a:gd name="T47" fmla="*/ 1431 h 1854"/>
                <a:gd name="T48" fmla="*/ 1563 w 1818"/>
                <a:gd name="T49" fmla="*/ 1755 h 1854"/>
                <a:gd name="T50" fmla="*/ 1308 w 1818"/>
                <a:gd name="T51" fmla="*/ 1603 h 1854"/>
                <a:gd name="T52" fmla="*/ 1472 w 1818"/>
                <a:gd name="T53" fmla="*/ 1994 h 1854"/>
                <a:gd name="T54" fmla="*/ 1578 w 1818"/>
                <a:gd name="T55" fmla="*/ 2110 h 1854"/>
                <a:gd name="T56" fmla="*/ 1482 w 1818"/>
                <a:gd name="T57" fmla="*/ 2164 h 1854"/>
                <a:gd name="T58" fmla="*/ 1361 w 1818"/>
                <a:gd name="T59" fmla="*/ 1947 h 1854"/>
                <a:gd name="T60" fmla="*/ 1163 w 1818"/>
                <a:gd name="T61" fmla="*/ 2036 h 1854"/>
                <a:gd name="T62" fmla="*/ 1259 w 1818"/>
                <a:gd name="T63" fmla="*/ 1887 h 1854"/>
                <a:gd name="T64" fmla="*/ 1058 w 1818"/>
                <a:gd name="T65" fmla="*/ 1541 h 1854"/>
                <a:gd name="T66" fmla="*/ 809 w 1818"/>
                <a:gd name="T67" fmla="*/ 1580 h 1854"/>
                <a:gd name="T68" fmla="*/ 436 w 1818"/>
                <a:gd name="T69" fmla="*/ 1832 h 1854"/>
                <a:gd name="T70" fmla="*/ 170 w 1818"/>
                <a:gd name="T71" fmla="*/ 1993 h 1854"/>
                <a:gd name="T72" fmla="*/ 201 w 1818"/>
                <a:gd name="T73" fmla="*/ 1882 h 1854"/>
                <a:gd name="T74" fmla="*/ 399 w 1818"/>
                <a:gd name="T75" fmla="*/ 1734 h 1854"/>
                <a:gd name="T76" fmla="*/ 176 w 1818"/>
                <a:gd name="T77" fmla="*/ 1674 h 1854"/>
                <a:gd name="T78" fmla="*/ 498 w 1818"/>
                <a:gd name="T79" fmla="*/ 1671 h 1854"/>
                <a:gd name="T80" fmla="*/ 710 w 1818"/>
                <a:gd name="T81" fmla="*/ 1507 h 1854"/>
                <a:gd name="T82" fmla="*/ 608 w 1818"/>
                <a:gd name="T83" fmla="*/ 1224 h 1854"/>
                <a:gd name="T84" fmla="*/ 366 w 1818"/>
                <a:gd name="T85" fmla="*/ 1186 h 1854"/>
                <a:gd name="T86" fmla="*/ 24 w 1818"/>
                <a:gd name="T87" fmla="*/ 1169 h 1854"/>
                <a:gd name="T88" fmla="*/ 37 w 1818"/>
                <a:gd name="T89" fmla="*/ 1084 h 1854"/>
                <a:gd name="T90" fmla="*/ 288 w 1818"/>
                <a:gd name="T91" fmla="*/ 1053 h 1854"/>
                <a:gd name="T92" fmla="*/ 216 w 1818"/>
                <a:gd name="T93" fmla="*/ 781 h 1854"/>
                <a:gd name="T94" fmla="*/ 465 w 1818"/>
                <a:gd name="T95" fmla="*/ 1129 h 1854"/>
                <a:gd name="T96" fmla="*/ 578 w 1818"/>
                <a:gd name="T97" fmla="*/ 948 h 1854"/>
                <a:gd name="T98" fmla="*/ 241 w 1818"/>
                <a:gd name="T99" fmla="*/ 431 h 1854"/>
                <a:gd name="T100" fmla="*/ 158 w 1818"/>
                <a:gd name="T101" fmla="*/ 368 h 1854"/>
                <a:gd name="T102" fmla="*/ 265 w 1818"/>
                <a:gd name="T103" fmla="*/ 277 h 1854"/>
                <a:gd name="T104" fmla="*/ 120 w 1818"/>
                <a:gd name="T105" fmla="*/ 149 h 1854"/>
                <a:gd name="T106" fmla="*/ 182 w 1818"/>
                <a:gd name="T107" fmla="*/ 102 h 1854"/>
                <a:gd name="T108" fmla="*/ 320 w 1818"/>
                <a:gd name="T109" fmla="*/ 276 h 1854"/>
                <a:gd name="T110" fmla="*/ 431 w 1818"/>
                <a:gd name="T111" fmla="*/ 539 h 1854"/>
                <a:gd name="T112" fmla="*/ 778 w 1818"/>
                <a:gd name="T113" fmla="*/ 486 h 1854"/>
                <a:gd name="T114" fmla="*/ 1184 w 1818"/>
                <a:gd name="T115" fmla="*/ 376 h 1854"/>
                <a:gd name="T116" fmla="*/ 1246 w 1818"/>
                <a:gd name="T117" fmla="*/ 33 h 18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18" h="1854">
                  <a:moveTo>
                    <a:pt x="1055" y="11"/>
                  </a:moveTo>
                  <a:cubicBezTo>
                    <a:pt x="1052" y="5"/>
                    <a:pt x="1057" y="0"/>
                    <a:pt x="1063" y="3"/>
                  </a:cubicBezTo>
                  <a:cubicBezTo>
                    <a:pt x="1068" y="6"/>
                    <a:pt x="1072" y="10"/>
                    <a:pt x="1076" y="15"/>
                  </a:cubicBezTo>
                  <a:cubicBezTo>
                    <a:pt x="1079" y="21"/>
                    <a:pt x="1081" y="26"/>
                    <a:pt x="1082" y="33"/>
                  </a:cubicBezTo>
                  <a:cubicBezTo>
                    <a:pt x="1084" y="41"/>
                    <a:pt x="1079" y="49"/>
                    <a:pt x="1075" y="57"/>
                  </a:cubicBezTo>
                  <a:cubicBezTo>
                    <a:pt x="1073" y="64"/>
                    <a:pt x="1070" y="71"/>
                    <a:pt x="1066" y="78"/>
                  </a:cubicBezTo>
                  <a:cubicBezTo>
                    <a:pt x="1062" y="87"/>
                    <a:pt x="1061" y="91"/>
                    <a:pt x="1062" y="100"/>
                  </a:cubicBezTo>
                  <a:cubicBezTo>
                    <a:pt x="1063" y="117"/>
                    <a:pt x="1065" y="133"/>
                    <a:pt x="1068" y="149"/>
                  </a:cubicBezTo>
                  <a:cubicBezTo>
                    <a:pt x="1073" y="181"/>
                    <a:pt x="1078" y="214"/>
                    <a:pt x="1072" y="245"/>
                  </a:cubicBezTo>
                  <a:cubicBezTo>
                    <a:pt x="1069" y="260"/>
                    <a:pt x="1063" y="274"/>
                    <a:pt x="1059" y="289"/>
                  </a:cubicBezTo>
                  <a:cubicBezTo>
                    <a:pt x="1058" y="295"/>
                    <a:pt x="1055" y="302"/>
                    <a:pt x="1058" y="307"/>
                  </a:cubicBezTo>
                  <a:cubicBezTo>
                    <a:pt x="1062" y="312"/>
                    <a:pt x="1068" y="315"/>
                    <a:pt x="1074" y="315"/>
                  </a:cubicBezTo>
                  <a:cubicBezTo>
                    <a:pt x="1086" y="315"/>
                    <a:pt x="1100" y="303"/>
                    <a:pt x="1109" y="296"/>
                  </a:cubicBezTo>
                  <a:cubicBezTo>
                    <a:pt x="1121" y="287"/>
                    <a:pt x="1133" y="280"/>
                    <a:pt x="1144" y="270"/>
                  </a:cubicBezTo>
                  <a:cubicBezTo>
                    <a:pt x="1163" y="250"/>
                    <a:pt x="1176" y="225"/>
                    <a:pt x="1184" y="200"/>
                  </a:cubicBezTo>
                  <a:cubicBezTo>
                    <a:pt x="1189" y="187"/>
                    <a:pt x="1193" y="174"/>
                    <a:pt x="1196" y="161"/>
                  </a:cubicBezTo>
                  <a:cubicBezTo>
                    <a:pt x="1197" y="155"/>
                    <a:pt x="1199" y="148"/>
                    <a:pt x="1200" y="142"/>
                  </a:cubicBezTo>
                  <a:cubicBezTo>
                    <a:pt x="1206" y="136"/>
                    <a:pt x="1212" y="129"/>
                    <a:pt x="1220" y="125"/>
                  </a:cubicBezTo>
                  <a:cubicBezTo>
                    <a:pt x="1230" y="118"/>
                    <a:pt x="1242" y="115"/>
                    <a:pt x="1249" y="126"/>
                  </a:cubicBezTo>
                  <a:cubicBezTo>
                    <a:pt x="1251" y="129"/>
                    <a:pt x="1252" y="132"/>
                    <a:pt x="1253" y="135"/>
                  </a:cubicBezTo>
                  <a:cubicBezTo>
                    <a:pt x="1257" y="134"/>
                    <a:pt x="1261" y="134"/>
                    <a:pt x="1264" y="133"/>
                  </a:cubicBezTo>
                  <a:cubicBezTo>
                    <a:pt x="1273" y="132"/>
                    <a:pt x="1282" y="131"/>
                    <a:pt x="1291" y="131"/>
                  </a:cubicBezTo>
                  <a:cubicBezTo>
                    <a:pt x="1302" y="131"/>
                    <a:pt x="1314" y="134"/>
                    <a:pt x="1313" y="147"/>
                  </a:cubicBezTo>
                  <a:cubicBezTo>
                    <a:pt x="1312" y="159"/>
                    <a:pt x="1302" y="167"/>
                    <a:pt x="1292" y="171"/>
                  </a:cubicBezTo>
                  <a:cubicBezTo>
                    <a:pt x="1290" y="172"/>
                    <a:pt x="1282" y="173"/>
                    <a:pt x="1282" y="175"/>
                  </a:cubicBezTo>
                  <a:cubicBezTo>
                    <a:pt x="1282" y="179"/>
                    <a:pt x="1282" y="182"/>
                    <a:pt x="1282" y="186"/>
                  </a:cubicBezTo>
                  <a:cubicBezTo>
                    <a:pt x="1282" y="189"/>
                    <a:pt x="1282" y="192"/>
                    <a:pt x="1282" y="195"/>
                  </a:cubicBezTo>
                  <a:cubicBezTo>
                    <a:pt x="1282" y="196"/>
                    <a:pt x="1272" y="204"/>
                    <a:pt x="1270" y="205"/>
                  </a:cubicBezTo>
                  <a:cubicBezTo>
                    <a:pt x="1266" y="207"/>
                    <a:pt x="1257" y="205"/>
                    <a:pt x="1252" y="206"/>
                  </a:cubicBezTo>
                  <a:cubicBezTo>
                    <a:pt x="1246" y="207"/>
                    <a:pt x="1240" y="208"/>
                    <a:pt x="1235" y="211"/>
                  </a:cubicBezTo>
                  <a:cubicBezTo>
                    <a:pt x="1225" y="215"/>
                    <a:pt x="1216" y="223"/>
                    <a:pt x="1209" y="232"/>
                  </a:cubicBezTo>
                  <a:cubicBezTo>
                    <a:pt x="1194" y="253"/>
                    <a:pt x="1185" y="276"/>
                    <a:pt x="1166" y="294"/>
                  </a:cubicBezTo>
                  <a:cubicBezTo>
                    <a:pt x="1145" y="314"/>
                    <a:pt x="1120" y="329"/>
                    <a:pt x="1096" y="344"/>
                  </a:cubicBezTo>
                  <a:cubicBezTo>
                    <a:pt x="1083" y="352"/>
                    <a:pt x="1073" y="366"/>
                    <a:pt x="1062" y="377"/>
                  </a:cubicBezTo>
                  <a:cubicBezTo>
                    <a:pt x="1049" y="389"/>
                    <a:pt x="1036" y="402"/>
                    <a:pt x="1023" y="413"/>
                  </a:cubicBezTo>
                  <a:cubicBezTo>
                    <a:pt x="981" y="434"/>
                    <a:pt x="898" y="432"/>
                    <a:pt x="903" y="498"/>
                  </a:cubicBezTo>
                  <a:cubicBezTo>
                    <a:pt x="905" y="511"/>
                    <a:pt x="912" y="520"/>
                    <a:pt x="921" y="530"/>
                  </a:cubicBezTo>
                  <a:cubicBezTo>
                    <a:pt x="931" y="542"/>
                    <a:pt x="943" y="553"/>
                    <a:pt x="953" y="565"/>
                  </a:cubicBezTo>
                  <a:cubicBezTo>
                    <a:pt x="974" y="589"/>
                    <a:pt x="987" y="619"/>
                    <a:pt x="1002" y="646"/>
                  </a:cubicBezTo>
                  <a:cubicBezTo>
                    <a:pt x="1018" y="674"/>
                    <a:pt x="1035" y="702"/>
                    <a:pt x="1056" y="726"/>
                  </a:cubicBezTo>
                  <a:cubicBezTo>
                    <a:pt x="1064" y="736"/>
                    <a:pt x="1073" y="748"/>
                    <a:pt x="1087" y="752"/>
                  </a:cubicBezTo>
                  <a:cubicBezTo>
                    <a:pt x="1101" y="756"/>
                    <a:pt x="1117" y="753"/>
                    <a:pt x="1132" y="752"/>
                  </a:cubicBezTo>
                  <a:cubicBezTo>
                    <a:pt x="1165" y="749"/>
                    <a:pt x="1198" y="752"/>
                    <a:pt x="1232" y="755"/>
                  </a:cubicBezTo>
                  <a:cubicBezTo>
                    <a:pt x="1248" y="757"/>
                    <a:pt x="1265" y="758"/>
                    <a:pt x="1281" y="761"/>
                  </a:cubicBezTo>
                  <a:cubicBezTo>
                    <a:pt x="1294" y="763"/>
                    <a:pt x="1310" y="756"/>
                    <a:pt x="1320" y="748"/>
                  </a:cubicBezTo>
                  <a:cubicBezTo>
                    <a:pt x="1340" y="733"/>
                    <a:pt x="1350" y="709"/>
                    <a:pt x="1365" y="688"/>
                  </a:cubicBezTo>
                  <a:cubicBezTo>
                    <a:pt x="1379" y="668"/>
                    <a:pt x="1396" y="648"/>
                    <a:pt x="1415" y="632"/>
                  </a:cubicBezTo>
                  <a:cubicBezTo>
                    <a:pt x="1435" y="615"/>
                    <a:pt x="1457" y="601"/>
                    <a:pt x="1481" y="590"/>
                  </a:cubicBezTo>
                  <a:cubicBezTo>
                    <a:pt x="1493" y="584"/>
                    <a:pt x="1505" y="579"/>
                    <a:pt x="1517" y="575"/>
                  </a:cubicBezTo>
                  <a:cubicBezTo>
                    <a:pt x="1532" y="570"/>
                    <a:pt x="1548" y="568"/>
                    <a:pt x="1562" y="562"/>
                  </a:cubicBezTo>
                  <a:cubicBezTo>
                    <a:pt x="1593" y="549"/>
                    <a:pt x="1622" y="535"/>
                    <a:pt x="1649" y="516"/>
                  </a:cubicBezTo>
                  <a:cubicBezTo>
                    <a:pt x="1652" y="514"/>
                    <a:pt x="1655" y="512"/>
                    <a:pt x="1658" y="516"/>
                  </a:cubicBezTo>
                  <a:cubicBezTo>
                    <a:pt x="1660" y="520"/>
                    <a:pt x="1652" y="525"/>
                    <a:pt x="1650" y="527"/>
                  </a:cubicBezTo>
                  <a:cubicBezTo>
                    <a:pt x="1639" y="537"/>
                    <a:pt x="1627" y="545"/>
                    <a:pt x="1614" y="552"/>
                  </a:cubicBezTo>
                  <a:cubicBezTo>
                    <a:pt x="1586" y="568"/>
                    <a:pt x="1556" y="579"/>
                    <a:pt x="1525" y="587"/>
                  </a:cubicBezTo>
                  <a:cubicBezTo>
                    <a:pt x="1497" y="595"/>
                    <a:pt x="1475" y="606"/>
                    <a:pt x="1455" y="628"/>
                  </a:cubicBezTo>
                  <a:cubicBezTo>
                    <a:pt x="1436" y="651"/>
                    <a:pt x="1423" y="677"/>
                    <a:pt x="1403" y="699"/>
                  </a:cubicBezTo>
                  <a:cubicBezTo>
                    <a:pt x="1398" y="705"/>
                    <a:pt x="1393" y="710"/>
                    <a:pt x="1387" y="715"/>
                  </a:cubicBezTo>
                  <a:cubicBezTo>
                    <a:pt x="1381" y="721"/>
                    <a:pt x="1378" y="727"/>
                    <a:pt x="1374" y="734"/>
                  </a:cubicBezTo>
                  <a:cubicBezTo>
                    <a:pt x="1366" y="749"/>
                    <a:pt x="1360" y="765"/>
                    <a:pt x="1355" y="782"/>
                  </a:cubicBezTo>
                  <a:cubicBezTo>
                    <a:pt x="1355" y="783"/>
                    <a:pt x="1354" y="784"/>
                    <a:pt x="1354" y="786"/>
                  </a:cubicBezTo>
                  <a:cubicBezTo>
                    <a:pt x="1384" y="794"/>
                    <a:pt x="1414" y="785"/>
                    <a:pt x="1444" y="781"/>
                  </a:cubicBezTo>
                  <a:cubicBezTo>
                    <a:pt x="1477" y="778"/>
                    <a:pt x="1510" y="775"/>
                    <a:pt x="1543" y="774"/>
                  </a:cubicBezTo>
                  <a:cubicBezTo>
                    <a:pt x="1577" y="773"/>
                    <a:pt x="1612" y="774"/>
                    <a:pt x="1646" y="776"/>
                  </a:cubicBezTo>
                  <a:cubicBezTo>
                    <a:pt x="1654" y="777"/>
                    <a:pt x="1662" y="778"/>
                    <a:pt x="1670" y="779"/>
                  </a:cubicBezTo>
                  <a:cubicBezTo>
                    <a:pt x="1677" y="779"/>
                    <a:pt x="1684" y="775"/>
                    <a:pt x="1690" y="772"/>
                  </a:cubicBezTo>
                  <a:cubicBezTo>
                    <a:pt x="1703" y="765"/>
                    <a:pt x="1717" y="757"/>
                    <a:pt x="1732" y="751"/>
                  </a:cubicBezTo>
                  <a:cubicBezTo>
                    <a:pt x="1744" y="746"/>
                    <a:pt x="1757" y="743"/>
                    <a:pt x="1768" y="752"/>
                  </a:cubicBezTo>
                  <a:cubicBezTo>
                    <a:pt x="1771" y="755"/>
                    <a:pt x="1775" y="760"/>
                    <a:pt x="1775" y="764"/>
                  </a:cubicBezTo>
                  <a:cubicBezTo>
                    <a:pt x="1775" y="770"/>
                    <a:pt x="1772" y="778"/>
                    <a:pt x="1778" y="778"/>
                  </a:cubicBezTo>
                  <a:cubicBezTo>
                    <a:pt x="1790" y="779"/>
                    <a:pt x="1806" y="778"/>
                    <a:pt x="1813" y="790"/>
                  </a:cubicBezTo>
                  <a:cubicBezTo>
                    <a:pt x="1818" y="798"/>
                    <a:pt x="1807" y="819"/>
                    <a:pt x="1803" y="826"/>
                  </a:cubicBezTo>
                  <a:cubicBezTo>
                    <a:pt x="1791" y="850"/>
                    <a:pt x="1770" y="863"/>
                    <a:pt x="1743" y="866"/>
                  </a:cubicBezTo>
                  <a:cubicBezTo>
                    <a:pt x="1734" y="867"/>
                    <a:pt x="1723" y="850"/>
                    <a:pt x="1717" y="845"/>
                  </a:cubicBezTo>
                  <a:cubicBezTo>
                    <a:pt x="1706" y="836"/>
                    <a:pt x="1694" y="830"/>
                    <a:pt x="1681" y="827"/>
                  </a:cubicBezTo>
                  <a:cubicBezTo>
                    <a:pt x="1649" y="817"/>
                    <a:pt x="1614" y="818"/>
                    <a:pt x="1581" y="815"/>
                  </a:cubicBezTo>
                  <a:cubicBezTo>
                    <a:pt x="1559" y="814"/>
                    <a:pt x="1534" y="821"/>
                    <a:pt x="1513" y="825"/>
                  </a:cubicBezTo>
                  <a:cubicBezTo>
                    <a:pt x="1480" y="830"/>
                    <a:pt x="1447" y="835"/>
                    <a:pt x="1414" y="838"/>
                  </a:cubicBezTo>
                  <a:cubicBezTo>
                    <a:pt x="1380" y="841"/>
                    <a:pt x="1344" y="843"/>
                    <a:pt x="1310" y="837"/>
                  </a:cubicBezTo>
                  <a:cubicBezTo>
                    <a:pt x="1296" y="835"/>
                    <a:pt x="1282" y="831"/>
                    <a:pt x="1268" y="826"/>
                  </a:cubicBezTo>
                  <a:cubicBezTo>
                    <a:pt x="1262" y="824"/>
                    <a:pt x="1255" y="822"/>
                    <a:pt x="1249" y="820"/>
                  </a:cubicBezTo>
                  <a:cubicBezTo>
                    <a:pt x="1240" y="816"/>
                    <a:pt x="1235" y="815"/>
                    <a:pt x="1225" y="816"/>
                  </a:cubicBezTo>
                  <a:cubicBezTo>
                    <a:pt x="1201" y="820"/>
                    <a:pt x="1173" y="827"/>
                    <a:pt x="1156" y="846"/>
                  </a:cubicBezTo>
                  <a:cubicBezTo>
                    <a:pt x="1148" y="856"/>
                    <a:pt x="1143" y="867"/>
                    <a:pt x="1140" y="880"/>
                  </a:cubicBezTo>
                  <a:cubicBezTo>
                    <a:pt x="1136" y="897"/>
                    <a:pt x="1143" y="912"/>
                    <a:pt x="1148" y="929"/>
                  </a:cubicBezTo>
                  <a:cubicBezTo>
                    <a:pt x="1154" y="945"/>
                    <a:pt x="1160" y="961"/>
                    <a:pt x="1165" y="977"/>
                  </a:cubicBezTo>
                  <a:cubicBezTo>
                    <a:pt x="1170" y="990"/>
                    <a:pt x="1173" y="999"/>
                    <a:pt x="1182" y="1008"/>
                  </a:cubicBezTo>
                  <a:cubicBezTo>
                    <a:pt x="1189" y="1015"/>
                    <a:pt x="1197" y="1018"/>
                    <a:pt x="1204" y="1022"/>
                  </a:cubicBezTo>
                  <a:cubicBezTo>
                    <a:pt x="1232" y="1037"/>
                    <a:pt x="1260" y="1052"/>
                    <a:pt x="1288" y="1067"/>
                  </a:cubicBezTo>
                  <a:cubicBezTo>
                    <a:pt x="1293" y="1069"/>
                    <a:pt x="1295" y="1069"/>
                    <a:pt x="1301" y="1069"/>
                  </a:cubicBezTo>
                  <a:cubicBezTo>
                    <a:pt x="1317" y="1070"/>
                    <a:pt x="1333" y="1071"/>
                    <a:pt x="1349" y="1075"/>
                  </a:cubicBezTo>
                  <a:cubicBezTo>
                    <a:pt x="1353" y="1074"/>
                    <a:pt x="1358" y="1069"/>
                    <a:pt x="1362" y="1067"/>
                  </a:cubicBezTo>
                  <a:cubicBezTo>
                    <a:pt x="1369" y="1063"/>
                    <a:pt x="1377" y="1058"/>
                    <a:pt x="1385" y="1054"/>
                  </a:cubicBezTo>
                  <a:cubicBezTo>
                    <a:pt x="1404" y="1043"/>
                    <a:pt x="1415" y="1029"/>
                    <a:pt x="1427" y="1011"/>
                  </a:cubicBezTo>
                  <a:cubicBezTo>
                    <a:pt x="1433" y="1002"/>
                    <a:pt x="1440" y="990"/>
                    <a:pt x="1450" y="984"/>
                  </a:cubicBezTo>
                  <a:cubicBezTo>
                    <a:pt x="1455" y="981"/>
                    <a:pt x="1461" y="981"/>
                    <a:pt x="1465" y="986"/>
                  </a:cubicBezTo>
                  <a:cubicBezTo>
                    <a:pt x="1470" y="992"/>
                    <a:pt x="1456" y="996"/>
                    <a:pt x="1453" y="999"/>
                  </a:cubicBezTo>
                  <a:cubicBezTo>
                    <a:pt x="1443" y="1006"/>
                    <a:pt x="1437" y="1018"/>
                    <a:pt x="1438" y="1031"/>
                  </a:cubicBezTo>
                  <a:cubicBezTo>
                    <a:pt x="1430" y="1046"/>
                    <a:pt x="1418" y="1059"/>
                    <a:pt x="1406" y="1071"/>
                  </a:cubicBezTo>
                  <a:cubicBezTo>
                    <a:pt x="1394" y="1084"/>
                    <a:pt x="1420" y="1074"/>
                    <a:pt x="1424" y="1072"/>
                  </a:cubicBezTo>
                  <a:cubicBezTo>
                    <a:pt x="1440" y="1067"/>
                    <a:pt x="1455" y="1062"/>
                    <a:pt x="1471" y="1058"/>
                  </a:cubicBezTo>
                  <a:cubicBezTo>
                    <a:pt x="1505" y="1051"/>
                    <a:pt x="1539" y="1048"/>
                    <a:pt x="1573" y="1053"/>
                  </a:cubicBezTo>
                  <a:cubicBezTo>
                    <a:pt x="1587" y="1060"/>
                    <a:pt x="1601" y="1068"/>
                    <a:pt x="1615" y="1075"/>
                  </a:cubicBezTo>
                  <a:cubicBezTo>
                    <a:pt x="1621" y="1079"/>
                    <a:pt x="1628" y="1083"/>
                    <a:pt x="1634" y="1086"/>
                  </a:cubicBezTo>
                  <a:cubicBezTo>
                    <a:pt x="1642" y="1091"/>
                    <a:pt x="1651" y="1091"/>
                    <a:pt x="1660" y="1092"/>
                  </a:cubicBezTo>
                  <a:cubicBezTo>
                    <a:pt x="1672" y="1094"/>
                    <a:pt x="1683" y="1096"/>
                    <a:pt x="1694" y="1091"/>
                  </a:cubicBezTo>
                  <a:cubicBezTo>
                    <a:pt x="1705" y="1086"/>
                    <a:pt x="1711" y="1081"/>
                    <a:pt x="1723" y="1081"/>
                  </a:cubicBezTo>
                  <a:cubicBezTo>
                    <a:pt x="1734" y="1082"/>
                    <a:pt x="1742" y="1089"/>
                    <a:pt x="1744" y="1100"/>
                  </a:cubicBezTo>
                  <a:cubicBezTo>
                    <a:pt x="1745" y="1107"/>
                    <a:pt x="1742" y="1115"/>
                    <a:pt x="1748" y="1119"/>
                  </a:cubicBezTo>
                  <a:cubicBezTo>
                    <a:pt x="1754" y="1124"/>
                    <a:pt x="1760" y="1130"/>
                    <a:pt x="1768" y="1132"/>
                  </a:cubicBezTo>
                  <a:cubicBezTo>
                    <a:pt x="1773" y="1133"/>
                    <a:pt x="1777" y="1142"/>
                    <a:pt x="1778" y="1147"/>
                  </a:cubicBezTo>
                  <a:cubicBezTo>
                    <a:pt x="1780" y="1153"/>
                    <a:pt x="1776" y="1158"/>
                    <a:pt x="1773" y="1162"/>
                  </a:cubicBezTo>
                  <a:cubicBezTo>
                    <a:pt x="1763" y="1172"/>
                    <a:pt x="1747" y="1177"/>
                    <a:pt x="1733" y="1172"/>
                  </a:cubicBezTo>
                  <a:cubicBezTo>
                    <a:pt x="1728" y="1171"/>
                    <a:pt x="1730" y="1172"/>
                    <a:pt x="1728" y="1176"/>
                  </a:cubicBezTo>
                  <a:cubicBezTo>
                    <a:pt x="1726" y="1179"/>
                    <a:pt x="1725" y="1182"/>
                    <a:pt x="1723" y="1184"/>
                  </a:cubicBezTo>
                  <a:cubicBezTo>
                    <a:pt x="1719" y="1188"/>
                    <a:pt x="1714" y="1191"/>
                    <a:pt x="1708" y="1190"/>
                  </a:cubicBezTo>
                  <a:cubicBezTo>
                    <a:pt x="1692" y="1186"/>
                    <a:pt x="1687" y="1170"/>
                    <a:pt x="1675" y="1161"/>
                  </a:cubicBezTo>
                  <a:cubicBezTo>
                    <a:pt x="1660" y="1150"/>
                    <a:pt x="1642" y="1143"/>
                    <a:pt x="1627" y="1131"/>
                  </a:cubicBezTo>
                  <a:cubicBezTo>
                    <a:pt x="1616" y="1122"/>
                    <a:pt x="1605" y="1112"/>
                    <a:pt x="1592" y="1105"/>
                  </a:cubicBezTo>
                  <a:cubicBezTo>
                    <a:pt x="1580" y="1097"/>
                    <a:pt x="1567" y="1090"/>
                    <a:pt x="1552" y="1088"/>
                  </a:cubicBezTo>
                  <a:cubicBezTo>
                    <a:pt x="1547" y="1087"/>
                    <a:pt x="1506" y="1090"/>
                    <a:pt x="1517" y="1102"/>
                  </a:cubicBezTo>
                  <a:cubicBezTo>
                    <a:pt x="1520" y="1106"/>
                    <a:pt x="1528" y="1108"/>
                    <a:pt x="1532" y="1112"/>
                  </a:cubicBezTo>
                  <a:cubicBezTo>
                    <a:pt x="1537" y="1115"/>
                    <a:pt x="1542" y="1119"/>
                    <a:pt x="1546" y="1124"/>
                  </a:cubicBezTo>
                  <a:cubicBezTo>
                    <a:pt x="1555" y="1134"/>
                    <a:pt x="1561" y="1145"/>
                    <a:pt x="1568" y="1156"/>
                  </a:cubicBezTo>
                  <a:cubicBezTo>
                    <a:pt x="1571" y="1161"/>
                    <a:pt x="1574" y="1166"/>
                    <a:pt x="1577" y="1171"/>
                  </a:cubicBezTo>
                  <a:cubicBezTo>
                    <a:pt x="1582" y="1175"/>
                    <a:pt x="1588" y="1179"/>
                    <a:pt x="1593" y="1182"/>
                  </a:cubicBezTo>
                  <a:cubicBezTo>
                    <a:pt x="1606" y="1190"/>
                    <a:pt x="1619" y="1197"/>
                    <a:pt x="1633" y="1201"/>
                  </a:cubicBezTo>
                  <a:cubicBezTo>
                    <a:pt x="1640" y="1203"/>
                    <a:pt x="1646" y="1204"/>
                    <a:pt x="1653" y="1205"/>
                  </a:cubicBezTo>
                  <a:cubicBezTo>
                    <a:pt x="1659" y="1206"/>
                    <a:pt x="1672" y="1203"/>
                    <a:pt x="1668" y="1211"/>
                  </a:cubicBezTo>
                  <a:cubicBezTo>
                    <a:pt x="1664" y="1219"/>
                    <a:pt x="1661" y="1218"/>
                    <a:pt x="1653" y="1218"/>
                  </a:cubicBezTo>
                  <a:cubicBezTo>
                    <a:pt x="1645" y="1217"/>
                    <a:pt x="1637" y="1216"/>
                    <a:pt x="1629" y="1214"/>
                  </a:cubicBezTo>
                  <a:cubicBezTo>
                    <a:pt x="1615" y="1211"/>
                    <a:pt x="1601" y="1206"/>
                    <a:pt x="1587" y="1201"/>
                  </a:cubicBezTo>
                  <a:cubicBezTo>
                    <a:pt x="1581" y="1199"/>
                    <a:pt x="1573" y="1197"/>
                    <a:pt x="1568" y="1192"/>
                  </a:cubicBezTo>
                  <a:cubicBezTo>
                    <a:pt x="1564" y="1188"/>
                    <a:pt x="1560" y="1183"/>
                    <a:pt x="1557" y="1178"/>
                  </a:cubicBezTo>
                  <a:cubicBezTo>
                    <a:pt x="1540" y="1156"/>
                    <a:pt x="1523" y="1135"/>
                    <a:pt x="1496" y="1125"/>
                  </a:cubicBezTo>
                  <a:cubicBezTo>
                    <a:pt x="1481" y="1120"/>
                    <a:pt x="1466" y="1117"/>
                    <a:pt x="1450" y="1118"/>
                  </a:cubicBezTo>
                  <a:cubicBezTo>
                    <a:pt x="1435" y="1119"/>
                    <a:pt x="1421" y="1124"/>
                    <a:pt x="1406" y="1128"/>
                  </a:cubicBezTo>
                  <a:cubicBezTo>
                    <a:pt x="1377" y="1136"/>
                    <a:pt x="1347" y="1139"/>
                    <a:pt x="1317" y="1138"/>
                  </a:cubicBezTo>
                  <a:cubicBezTo>
                    <a:pt x="1302" y="1138"/>
                    <a:pt x="1290" y="1135"/>
                    <a:pt x="1276" y="1131"/>
                  </a:cubicBezTo>
                  <a:cubicBezTo>
                    <a:pt x="1270" y="1130"/>
                    <a:pt x="1265" y="1131"/>
                    <a:pt x="1261" y="1127"/>
                  </a:cubicBezTo>
                  <a:cubicBezTo>
                    <a:pt x="1257" y="1124"/>
                    <a:pt x="1255" y="1120"/>
                    <a:pt x="1249" y="1118"/>
                  </a:cubicBezTo>
                  <a:cubicBezTo>
                    <a:pt x="1222" y="1110"/>
                    <a:pt x="1190" y="1113"/>
                    <a:pt x="1166" y="1130"/>
                  </a:cubicBezTo>
                  <a:cubicBezTo>
                    <a:pt x="1142" y="1146"/>
                    <a:pt x="1131" y="1176"/>
                    <a:pt x="1120" y="1202"/>
                  </a:cubicBezTo>
                  <a:cubicBezTo>
                    <a:pt x="1117" y="1210"/>
                    <a:pt x="1114" y="1217"/>
                    <a:pt x="1110" y="1224"/>
                  </a:cubicBezTo>
                  <a:cubicBezTo>
                    <a:pt x="1108" y="1230"/>
                    <a:pt x="1103" y="1234"/>
                    <a:pt x="1101" y="1240"/>
                  </a:cubicBezTo>
                  <a:cubicBezTo>
                    <a:pt x="1097" y="1253"/>
                    <a:pt x="1101" y="1267"/>
                    <a:pt x="1105" y="1278"/>
                  </a:cubicBezTo>
                  <a:cubicBezTo>
                    <a:pt x="1116" y="1307"/>
                    <a:pt x="1134" y="1332"/>
                    <a:pt x="1144" y="1361"/>
                  </a:cubicBezTo>
                  <a:cubicBezTo>
                    <a:pt x="1154" y="1390"/>
                    <a:pt x="1160" y="1422"/>
                    <a:pt x="1176" y="1450"/>
                  </a:cubicBezTo>
                  <a:cubicBezTo>
                    <a:pt x="1202" y="1494"/>
                    <a:pt x="1255" y="1510"/>
                    <a:pt x="1304" y="1504"/>
                  </a:cubicBezTo>
                  <a:cubicBezTo>
                    <a:pt x="1315" y="1503"/>
                    <a:pt x="1326" y="1500"/>
                    <a:pt x="1338" y="1502"/>
                  </a:cubicBezTo>
                  <a:cubicBezTo>
                    <a:pt x="1343" y="1503"/>
                    <a:pt x="1347" y="1508"/>
                    <a:pt x="1350" y="1512"/>
                  </a:cubicBezTo>
                  <a:cubicBezTo>
                    <a:pt x="1353" y="1519"/>
                    <a:pt x="1340" y="1521"/>
                    <a:pt x="1335" y="1522"/>
                  </a:cubicBezTo>
                  <a:cubicBezTo>
                    <a:pt x="1321" y="1524"/>
                    <a:pt x="1305" y="1522"/>
                    <a:pt x="1291" y="1522"/>
                  </a:cubicBezTo>
                  <a:cubicBezTo>
                    <a:pt x="1275" y="1522"/>
                    <a:pt x="1259" y="1522"/>
                    <a:pt x="1244" y="1521"/>
                  </a:cubicBezTo>
                  <a:cubicBezTo>
                    <a:pt x="1191" y="1514"/>
                    <a:pt x="1158" y="1471"/>
                    <a:pt x="1139" y="1424"/>
                  </a:cubicBezTo>
                  <a:cubicBezTo>
                    <a:pt x="1132" y="1406"/>
                    <a:pt x="1129" y="1388"/>
                    <a:pt x="1119" y="1372"/>
                  </a:cubicBezTo>
                  <a:cubicBezTo>
                    <a:pt x="1112" y="1361"/>
                    <a:pt x="1105" y="1350"/>
                    <a:pt x="1099" y="1339"/>
                  </a:cubicBezTo>
                  <a:cubicBezTo>
                    <a:pt x="1098" y="1373"/>
                    <a:pt x="1097" y="1408"/>
                    <a:pt x="1095" y="1443"/>
                  </a:cubicBezTo>
                  <a:cubicBezTo>
                    <a:pt x="1093" y="1473"/>
                    <a:pt x="1086" y="1505"/>
                    <a:pt x="1096" y="1534"/>
                  </a:cubicBezTo>
                  <a:cubicBezTo>
                    <a:pt x="1104" y="1558"/>
                    <a:pt x="1119" y="1578"/>
                    <a:pt x="1138" y="1595"/>
                  </a:cubicBezTo>
                  <a:cubicBezTo>
                    <a:pt x="1158" y="1612"/>
                    <a:pt x="1182" y="1624"/>
                    <a:pt x="1202" y="1641"/>
                  </a:cubicBezTo>
                  <a:cubicBezTo>
                    <a:pt x="1224" y="1660"/>
                    <a:pt x="1243" y="1682"/>
                    <a:pt x="1259" y="1706"/>
                  </a:cubicBezTo>
                  <a:cubicBezTo>
                    <a:pt x="1266" y="1717"/>
                    <a:pt x="1274" y="1730"/>
                    <a:pt x="1280" y="1742"/>
                  </a:cubicBezTo>
                  <a:cubicBezTo>
                    <a:pt x="1284" y="1748"/>
                    <a:pt x="1287" y="1755"/>
                    <a:pt x="1290" y="1761"/>
                  </a:cubicBezTo>
                  <a:cubicBezTo>
                    <a:pt x="1291" y="1765"/>
                    <a:pt x="1293" y="1768"/>
                    <a:pt x="1294" y="1771"/>
                  </a:cubicBezTo>
                  <a:cubicBezTo>
                    <a:pt x="1299" y="1772"/>
                    <a:pt x="1303" y="1772"/>
                    <a:pt x="1307" y="1772"/>
                  </a:cubicBezTo>
                  <a:cubicBezTo>
                    <a:pt x="1318" y="1773"/>
                    <a:pt x="1332" y="1773"/>
                    <a:pt x="1342" y="1779"/>
                  </a:cubicBezTo>
                  <a:cubicBezTo>
                    <a:pt x="1349" y="1783"/>
                    <a:pt x="1357" y="1798"/>
                    <a:pt x="1350" y="1805"/>
                  </a:cubicBezTo>
                  <a:cubicBezTo>
                    <a:pt x="1347" y="1809"/>
                    <a:pt x="1341" y="1810"/>
                    <a:pt x="1337" y="1813"/>
                  </a:cubicBezTo>
                  <a:cubicBezTo>
                    <a:pt x="1333" y="1816"/>
                    <a:pt x="1336" y="1822"/>
                    <a:pt x="1336" y="1826"/>
                  </a:cubicBezTo>
                  <a:cubicBezTo>
                    <a:pt x="1335" y="1839"/>
                    <a:pt x="1326" y="1851"/>
                    <a:pt x="1313" y="1850"/>
                  </a:cubicBezTo>
                  <a:cubicBezTo>
                    <a:pt x="1306" y="1850"/>
                    <a:pt x="1299" y="1847"/>
                    <a:pt x="1293" y="1843"/>
                  </a:cubicBezTo>
                  <a:cubicBezTo>
                    <a:pt x="1289" y="1840"/>
                    <a:pt x="1283" y="1835"/>
                    <a:pt x="1278" y="1840"/>
                  </a:cubicBezTo>
                  <a:cubicBezTo>
                    <a:pt x="1274" y="1844"/>
                    <a:pt x="1273" y="1849"/>
                    <a:pt x="1268" y="1851"/>
                  </a:cubicBezTo>
                  <a:cubicBezTo>
                    <a:pt x="1262" y="1854"/>
                    <a:pt x="1255" y="1854"/>
                    <a:pt x="1249" y="1853"/>
                  </a:cubicBezTo>
                  <a:cubicBezTo>
                    <a:pt x="1243" y="1851"/>
                    <a:pt x="1238" y="1849"/>
                    <a:pt x="1234" y="1845"/>
                  </a:cubicBezTo>
                  <a:cubicBezTo>
                    <a:pt x="1229" y="1841"/>
                    <a:pt x="1230" y="1839"/>
                    <a:pt x="1232" y="1833"/>
                  </a:cubicBezTo>
                  <a:cubicBezTo>
                    <a:pt x="1236" y="1819"/>
                    <a:pt x="1237" y="1804"/>
                    <a:pt x="1237" y="1789"/>
                  </a:cubicBezTo>
                  <a:cubicBezTo>
                    <a:pt x="1237" y="1763"/>
                    <a:pt x="1232" y="1736"/>
                    <a:pt x="1219" y="1713"/>
                  </a:cubicBezTo>
                  <a:cubicBezTo>
                    <a:pt x="1208" y="1694"/>
                    <a:pt x="1189" y="1668"/>
                    <a:pt x="1165" y="1665"/>
                  </a:cubicBezTo>
                  <a:cubicBezTo>
                    <a:pt x="1156" y="1664"/>
                    <a:pt x="1145" y="1664"/>
                    <a:pt x="1136" y="1668"/>
                  </a:cubicBezTo>
                  <a:cubicBezTo>
                    <a:pt x="1123" y="1675"/>
                    <a:pt x="1110" y="1681"/>
                    <a:pt x="1096" y="1686"/>
                  </a:cubicBezTo>
                  <a:cubicBezTo>
                    <a:pt x="1088" y="1689"/>
                    <a:pt x="1078" y="1690"/>
                    <a:pt x="1071" y="1695"/>
                  </a:cubicBezTo>
                  <a:cubicBezTo>
                    <a:pt x="1065" y="1699"/>
                    <a:pt x="1059" y="1703"/>
                    <a:pt x="1054" y="1707"/>
                  </a:cubicBezTo>
                  <a:cubicBezTo>
                    <a:pt x="1040" y="1716"/>
                    <a:pt x="1027" y="1725"/>
                    <a:pt x="1014" y="1734"/>
                  </a:cubicBezTo>
                  <a:cubicBezTo>
                    <a:pt x="1008" y="1738"/>
                    <a:pt x="1002" y="1741"/>
                    <a:pt x="995" y="1742"/>
                  </a:cubicBezTo>
                  <a:cubicBezTo>
                    <a:pt x="993" y="1742"/>
                    <a:pt x="978" y="1743"/>
                    <a:pt x="978" y="1741"/>
                  </a:cubicBezTo>
                  <a:cubicBezTo>
                    <a:pt x="978" y="1739"/>
                    <a:pt x="977" y="1733"/>
                    <a:pt x="978" y="1731"/>
                  </a:cubicBezTo>
                  <a:cubicBezTo>
                    <a:pt x="1005" y="1727"/>
                    <a:pt x="1026" y="1711"/>
                    <a:pt x="1046" y="1693"/>
                  </a:cubicBezTo>
                  <a:cubicBezTo>
                    <a:pt x="1054" y="1685"/>
                    <a:pt x="1062" y="1676"/>
                    <a:pt x="1072" y="1670"/>
                  </a:cubicBezTo>
                  <a:cubicBezTo>
                    <a:pt x="1085" y="1663"/>
                    <a:pt x="1091" y="1657"/>
                    <a:pt x="1090" y="1641"/>
                  </a:cubicBezTo>
                  <a:cubicBezTo>
                    <a:pt x="1089" y="1630"/>
                    <a:pt x="1084" y="1622"/>
                    <a:pt x="1077" y="1614"/>
                  </a:cubicBezTo>
                  <a:cubicBezTo>
                    <a:pt x="1069" y="1604"/>
                    <a:pt x="1062" y="1594"/>
                    <a:pt x="1056" y="1582"/>
                  </a:cubicBezTo>
                  <a:cubicBezTo>
                    <a:pt x="1042" y="1554"/>
                    <a:pt x="1034" y="1521"/>
                    <a:pt x="1040" y="1489"/>
                  </a:cubicBezTo>
                  <a:cubicBezTo>
                    <a:pt x="1046" y="1461"/>
                    <a:pt x="1027" y="1430"/>
                    <a:pt x="1013" y="1407"/>
                  </a:cubicBezTo>
                  <a:cubicBezTo>
                    <a:pt x="1005" y="1394"/>
                    <a:pt x="997" y="1381"/>
                    <a:pt x="990" y="1367"/>
                  </a:cubicBezTo>
                  <a:cubicBezTo>
                    <a:pt x="980" y="1351"/>
                    <a:pt x="966" y="1336"/>
                    <a:pt x="949" y="1327"/>
                  </a:cubicBezTo>
                  <a:cubicBezTo>
                    <a:pt x="936" y="1320"/>
                    <a:pt x="920" y="1322"/>
                    <a:pt x="905" y="1319"/>
                  </a:cubicBezTo>
                  <a:cubicBezTo>
                    <a:pt x="898" y="1318"/>
                    <a:pt x="890" y="1316"/>
                    <a:pt x="882" y="1315"/>
                  </a:cubicBezTo>
                  <a:cubicBezTo>
                    <a:pt x="873" y="1313"/>
                    <a:pt x="869" y="1309"/>
                    <a:pt x="864" y="1301"/>
                  </a:cubicBezTo>
                  <a:cubicBezTo>
                    <a:pt x="850" y="1281"/>
                    <a:pt x="838" y="1255"/>
                    <a:pt x="811" y="1251"/>
                  </a:cubicBezTo>
                  <a:cubicBezTo>
                    <a:pt x="801" y="1249"/>
                    <a:pt x="790" y="1250"/>
                    <a:pt x="783" y="1258"/>
                  </a:cubicBezTo>
                  <a:cubicBezTo>
                    <a:pt x="773" y="1270"/>
                    <a:pt x="759" y="1280"/>
                    <a:pt x="748" y="1292"/>
                  </a:cubicBezTo>
                  <a:cubicBezTo>
                    <a:pt x="730" y="1313"/>
                    <a:pt x="716" y="1336"/>
                    <a:pt x="692" y="1352"/>
                  </a:cubicBezTo>
                  <a:cubicBezTo>
                    <a:pt x="669" y="1367"/>
                    <a:pt x="641" y="1373"/>
                    <a:pt x="613" y="1369"/>
                  </a:cubicBezTo>
                  <a:cubicBezTo>
                    <a:pt x="586" y="1374"/>
                    <a:pt x="551" y="1373"/>
                    <a:pt x="533" y="1397"/>
                  </a:cubicBezTo>
                  <a:cubicBezTo>
                    <a:pt x="517" y="1420"/>
                    <a:pt x="511" y="1451"/>
                    <a:pt x="501" y="1476"/>
                  </a:cubicBezTo>
                  <a:cubicBezTo>
                    <a:pt x="491" y="1501"/>
                    <a:pt x="478" y="1527"/>
                    <a:pt x="457" y="1544"/>
                  </a:cubicBezTo>
                  <a:cubicBezTo>
                    <a:pt x="447" y="1552"/>
                    <a:pt x="434" y="1562"/>
                    <a:pt x="422" y="1565"/>
                  </a:cubicBezTo>
                  <a:cubicBezTo>
                    <a:pt x="407" y="1568"/>
                    <a:pt x="389" y="1566"/>
                    <a:pt x="373" y="1567"/>
                  </a:cubicBezTo>
                  <a:cubicBezTo>
                    <a:pt x="321" y="1571"/>
                    <a:pt x="271" y="1587"/>
                    <a:pt x="229" y="1618"/>
                  </a:cubicBezTo>
                  <a:cubicBezTo>
                    <a:pt x="220" y="1624"/>
                    <a:pt x="211" y="1632"/>
                    <a:pt x="203" y="1639"/>
                  </a:cubicBezTo>
                  <a:cubicBezTo>
                    <a:pt x="199" y="1643"/>
                    <a:pt x="195" y="1647"/>
                    <a:pt x="191" y="1652"/>
                  </a:cubicBezTo>
                  <a:cubicBezTo>
                    <a:pt x="189" y="1660"/>
                    <a:pt x="188" y="1668"/>
                    <a:pt x="186" y="1677"/>
                  </a:cubicBezTo>
                  <a:cubicBezTo>
                    <a:pt x="183" y="1686"/>
                    <a:pt x="177" y="1697"/>
                    <a:pt x="168" y="1701"/>
                  </a:cubicBezTo>
                  <a:cubicBezTo>
                    <a:pt x="161" y="1704"/>
                    <a:pt x="153" y="1708"/>
                    <a:pt x="145" y="1705"/>
                  </a:cubicBezTo>
                  <a:cubicBezTo>
                    <a:pt x="140" y="1703"/>
                    <a:pt x="137" y="1697"/>
                    <a:pt x="131" y="1695"/>
                  </a:cubicBezTo>
                  <a:cubicBezTo>
                    <a:pt x="122" y="1690"/>
                    <a:pt x="105" y="1705"/>
                    <a:pt x="99" y="1690"/>
                  </a:cubicBezTo>
                  <a:cubicBezTo>
                    <a:pt x="95" y="1679"/>
                    <a:pt x="99" y="1664"/>
                    <a:pt x="109" y="1659"/>
                  </a:cubicBezTo>
                  <a:cubicBezTo>
                    <a:pt x="119" y="1655"/>
                    <a:pt x="123" y="1651"/>
                    <a:pt x="116" y="1642"/>
                  </a:cubicBezTo>
                  <a:cubicBezTo>
                    <a:pt x="110" y="1634"/>
                    <a:pt x="124" y="1612"/>
                    <a:pt x="132" y="1610"/>
                  </a:cubicBezTo>
                  <a:cubicBezTo>
                    <a:pt x="144" y="1607"/>
                    <a:pt x="160" y="1610"/>
                    <a:pt x="172" y="1610"/>
                  </a:cubicBezTo>
                  <a:cubicBezTo>
                    <a:pt x="181" y="1610"/>
                    <a:pt x="194" y="1596"/>
                    <a:pt x="200" y="1591"/>
                  </a:cubicBezTo>
                  <a:cubicBezTo>
                    <a:pt x="212" y="1581"/>
                    <a:pt x="223" y="1571"/>
                    <a:pt x="236" y="1564"/>
                  </a:cubicBezTo>
                  <a:cubicBezTo>
                    <a:pt x="273" y="1544"/>
                    <a:pt x="314" y="1539"/>
                    <a:pt x="355" y="1536"/>
                  </a:cubicBezTo>
                  <a:cubicBezTo>
                    <a:pt x="390" y="1534"/>
                    <a:pt x="447" y="1527"/>
                    <a:pt x="438" y="1479"/>
                  </a:cubicBezTo>
                  <a:cubicBezTo>
                    <a:pt x="423" y="1483"/>
                    <a:pt x="408" y="1483"/>
                    <a:pt x="394" y="1484"/>
                  </a:cubicBezTo>
                  <a:cubicBezTo>
                    <a:pt x="377" y="1484"/>
                    <a:pt x="359" y="1486"/>
                    <a:pt x="342" y="1484"/>
                  </a:cubicBezTo>
                  <a:cubicBezTo>
                    <a:pt x="327" y="1483"/>
                    <a:pt x="312" y="1480"/>
                    <a:pt x="298" y="1475"/>
                  </a:cubicBezTo>
                  <a:cubicBezTo>
                    <a:pt x="284" y="1470"/>
                    <a:pt x="273" y="1460"/>
                    <a:pt x="261" y="1454"/>
                  </a:cubicBezTo>
                  <a:cubicBezTo>
                    <a:pt x="233" y="1440"/>
                    <a:pt x="201" y="1432"/>
                    <a:pt x="170" y="1438"/>
                  </a:cubicBezTo>
                  <a:cubicBezTo>
                    <a:pt x="162" y="1439"/>
                    <a:pt x="154" y="1441"/>
                    <a:pt x="147" y="1445"/>
                  </a:cubicBezTo>
                  <a:cubicBezTo>
                    <a:pt x="142" y="1446"/>
                    <a:pt x="141" y="1444"/>
                    <a:pt x="142" y="1440"/>
                  </a:cubicBezTo>
                  <a:cubicBezTo>
                    <a:pt x="143" y="1434"/>
                    <a:pt x="145" y="1434"/>
                    <a:pt x="151" y="1432"/>
                  </a:cubicBezTo>
                  <a:cubicBezTo>
                    <a:pt x="158" y="1429"/>
                    <a:pt x="166" y="1427"/>
                    <a:pt x="173" y="1426"/>
                  </a:cubicBezTo>
                  <a:cubicBezTo>
                    <a:pt x="188" y="1423"/>
                    <a:pt x="203" y="1422"/>
                    <a:pt x="218" y="1422"/>
                  </a:cubicBezTo>
                  <a:cubicBezTo>
                    <a:pt x="234" y="1422"/>
                    <a:pt x="251" y="1435"/>
                    <a:pt x="266" y="1442"/>
                  </a:cubicBezTo>
                  <a:cubicBezTo>
                    <a:pt x="295" y="1457"/>
                    <a:pt x="324" y="1468"/>
                    <a:pt x="356" y="1455"/>
                  </a:cubicBezTo>
                  <a:cubicBezTo>
                    <a:pt x="367" y="1450"/>
                    <a:pt x="373" y="1443"/>
                    <a:pt x="383" y="1436"/>
                  </a:cubicBezTo>
                  <a:cubicBezTo>
                    <a:pt x="393" y="1428"/>
                    <a:pt x="414" y="1430"/>
                    <a:pt x="426" y="1430"/>
                  </a:cubicBezTo>
                  <a:cubicBezTo>
                    <a:pt x="434" y="1430"/>
                    <a:pt x="443" y="1430"/>
                    <a:pt x="451" y="1430"/>
                  </a:cubicBezTo>
                  <a:cubicBezTo>
                    <a:pt x="460" y="1430"/>
                    <a:pt x="464" y="1428"/>
                    <a:pt x="471" y="1423"/>
                  </a:cubicBezTo>
                  <a:cubicBezTo>
                    <a:pt x="482" y="1414"/>
                    <a:pt x="493" y="1403"/>
                    <a:pt x="501" y="1391"/>
                  </a:cubicBezTo>
                  <a:cubicBezTo>
                    <a:pt x="517" y="1368"/>
                    <a:pt x="522" y="1339"/>
                    <a:pt x="540" y="1319"/>
                  </a:cubicBezTo>
                  <a:cubicBezTo>
                    <a:pt x="547" y="1310"/>
                    <a:pt x="556" y="1303"/>
                    <a:pt x="567" y="1298"/>
                  </a:cubicBezTo>
                  <a:cubicBezTo>
                    <a:pt x="580" y="1293"/>
                    <a:pt x="594" y="1292"/>
                    <a:pt x="608" y="1289"/>
                  </a:cubicBezTo>
                  <a:cubicBezTo>
                    <a:pt x="634" y="1282"/>
                    <a:pt x="654" y="1264"/>
                    <a:pt x="670" y="1244"/>
                  </a:cubicBezTo>
                  <a:cubicBezTo>
                    <a:pt x="678" y="1233"/>
                    <a:pt x="683" y="1224"/>
                    <a:pt x="683" y="1210"/>
                  </a:cubicBezTo>
                  <a:cubicBezTo>
                    <a:pt x="682" y="1195"/>
                    <a:pt x="679" y="1179"/>
                    <a:pt x="675" y="1164"/>
                  </a:cubicBezTo>
                  <a:cubicBezTo>
                    <a:pt x="662" y="1114"/>
                    <a:pt x="630" y="1075"/>
                    <a:pt x="590" y="1043"/>
                  </a:cubicBezTo>
                  <a:cubicBezTo>
                    <a:pt x="580" y="1036"/>
                    <a:pt x="571" y="1027"/>
                    <a:pt x="557" y="1031"/>
                  </a:cubicBezTo>
                  <a:cubicBezTo>
                    <a:pt x="544" y="1034"/>
                    <a:pt x="532" y="1041"/>
                    <a:pt x="520" y="1047"/>
                  </a:cubicBezTo>
                  <a:cubicBezTo>
                    <a:pt x="494" y="1060"/>
                    <a:pt x="466" y="1067"/>
                    <a:pt x="438" y="1056"/>
                  </a:cubicBezTo>
                  <a:cubicBezTo>
                    <a:pt x="430" y="1052"/>
                    <a:pt x="422" y="1051"/>
                    <a:pt x="416" y="1045"/>
                  </a:cubicBezTo>
                  <a:cubicBezTo>
                    <a:pt x="410" y="1039"/>
                    <a:pt x="404" y="1033"/>
                    <a:pt x="397" y="1027"/>
                  </a:cubicBezTo>
                  <a:cubicBezTo>
                    <a:pt x="393" y="1023"/>
                    <a:pt x="389" y="1018"/>
                    <a:pt x="384" y="1014"/>
                  </a:cubicBezTo>
                  <a:cubicBezTo>
                    <a:pt x="376" y="1006"/>
                    <a:pt x="361" y="1007"/>
                    <a:pt x="351" y="1006"/>
                  </a:cubicBezTo>
                  <a:cubicBezTo>
                    <a:pt x="338" y="1006"/>
                    <a:pt x="322" y="1006"/>
                    <a:pt x="312" y="1015"/>
                  </a:cubicBezTo>
                  <a:cubicBezTo>
                    <a:pt x="301" y="1024"/>
                    <a:pt x="290" y="1033"/>
                    <a:pt x="277" y="1041"/>
                  </a:cubicBezTo>
                  <a:cubicBezTo>
                    <a:pt x="255" y="1054"/>
                    <a:pt x="218" y="1067"/>
                    <a:pt x="193" y="1053"/>
                  </a:cubicBezTo>
                  <a:cubicBezTo>
                    <a:pt x="169" y="1040"/>
                    <a:pt x="144" y="1026"/>
                    <a:pt x="120" y="1012"/>
                  </a:cubicBezTo>
                  <a:cubicBezTo>
                    <a:pt x="111" y="1007"/>
                    <a:pt x="102" y="1002"/>
                    <a:pt x="94" y="998"/>
                  </a:cubicBezTo>
                  <a:cubicBezTo>
                    <a:pt x="86" y="993"/>
                    <a:pt x="76" y="994"/>
                    <a:pt x="68" y="996"/>
                  </a:cubicBezTo>
                  <a:cubicBezTo>
                    <a:pt x="57" y="999"/>
                    <a:pt x="33" y="1009"/>
                    <a:pt x="21" y="1001"/>
                  </a:cubicBezTo>
                  <a:cubicBezTo>
                    <a:pt x="13" y="996"/>
                    <a:pt x="9" y="984"/>
                    <a:pt x="10" y="975"/>
                  </a:cubicBezTo>
                  <a:cubicBezTo>
                    <a:pt x="10" y="973"/>
                    <a:pt x="10" y="971"/>
                    <a:pt x="11" y="969"/>
                  </a:cubicBezTo>
                  <a:cubicBezTo>
                    <a:pt x="13" y="965"/>
                    <a:pt x="12" y="964"/>
                    <a:pt x="9" y="960"/>
                  </a:cubicBezTo>
                  <a:cubicBezTo>
                    <a:pt x="7" y="955"/>
                    <a:pt x="4" y="950"/>
                    <a:pt x="2" y="945"/>
                  </a:cubicBezTo>
                  <a:cubicBezTo>
                    <a:pt x="0" y="937"/>
                    <a:pt x="2" y="928"/>
                    <a:pt x="8" y="923"/>
                  </a:cubicBezTo>
                  <a:cubicBezTo>
                    <a:pt x="15" y="915"/>
                    <a:pt x="24" y="923"/>
                    <a:pt x="31" y="927"/>
                  </a:cubicBezTo>
                  <a:cubicBezTo>
                    <a:pt x="27" y="912"/>
                    <a:pt x="42" y="907"/>
                    <a:pt x="54" y="911"/>
                  </a:cubicBezTo>
                  <a:cubicBezTo>
                    <a:pt x="67" y="916"/>
                    <a:pt x="74" y="932"/>
                    <a:pt x="82" y="942"/>
                  </a:cubicBezTo>
                  <a:cubicBezTo>
                    <a:pt x="101" y="965"/>
                    <a:pt x="124" y="985"/>
                    <a:pt x="150" y="999"/>
                  </a:cubicBezTo>
                  <a:cubicBezTo>
                    <a:pt x="174" y="1012"/>
                    <a:pt x="200" y="1018"/>
                    <a:pt x="228" y="1013"/>
                  </a:cubicBezTo>
                  <a:cubicBezTo>
                    <a:pt x="253" y="1009"/>
                    <a:pt x="270" y="995"/>
                    <a:pt x="270" y="969"/>
                  </a:cubicBezTo>
                  <a:cubicBezTo>
                    <a:pt x="270" y="943"/>
                    <a:pt x="255" y="923"/>
                    <a:pt x="246" y="901"/>
                  </a:cubicBezTo>
                  <a:cubicBezTo>
                    <a:pt x="235" y="875"/>
                    <a:pt x="229" y="848"/>
                    <a:pt x="228" y="819"/>
                  </a:cubicBezTo>
                  <a:cubicBezTo>
                    <a:pt x="228" y="789"/>
                    <a:pt x="223" y="763"/>
                    <a:pt x="205" y="738"/>
                  </a:cubicBezTo>
                  <a:cubicBezTo>
                    <a:pt x="188" y="714"/>
                    <a:pt x="176" y="692"/>
                    <a:pt x="172" y="663"/>
                  </a:cubicBezTo>
                  <a:cubicBezTo>
                    <a:pt x="172" y="657"/>
                    <a:pt x="167" y="628"/>
                    <a:pt x="181" y="631"/>
                  </a:cubicBezTo>
                  <a:cubicBezTo>
                    <a:pt x="185" y="632"/>
                    <a:pt x="183" y="639"/>
                    <a:pt x="183" y="642"/>
                  </a:cubicBezTo>
                  <a:cubicBezTo>
                    <a:pt x="183" y="650"/>
                    <a:pt x="184" y="659"/>
                    <a:pt x="185" y="667"/>
                  </a:cubicBezTo>
                  <a:cubicBezTo>
                    <a:pt x="189" y="692"/>
                    <a:pt x="201" y="714"/>
                    <a:pt x="217" y="733"/>
                  </a:cubicBezTo>
                  <a:cubicBezTo>
                    <a:pt x="223" y="742"/>
                    <a:pt x="231" y="750"/>
                    <a:pt x="238" y="758"/>
                  </a:cubicBezTo>
                  <a:cubicBezTo>
                    <a:pt x="247" y="770"/>
                    <a:pt x="251" y="782"/>
                    <a:pt x="254" y="796"/>
                  </a:cubicBezTo>
                  <a:cubicBezTo>
                    <a:pt x="260" y="825"/>
                    <a:pt x="258" y="854"/>
                    <a:pt x="265" y="882"/>
                  </a:cubicBezTo>
                  <a:cubicBezTo>
                    <a:pt x="275" y="925"/>
                    <a:pt x="310" y="965"/>
                    <a:pt x="357" y="966"/>
                  </a:cubicBezTo>
                  <a:cubicBezTo>
                    <a:pt x="371" y="966"/>
                    <a:pt x="384" y="966"/>
                    <a:pt x="398" y="966"/>
                  </a:cubicBezTo>
                  <a:cubicBezTo>
                    <a:pt x="409" y="966"/>
                    <a:pt x="421" y="974"/>
                    <a:pt x="432" y="976"/>
                  </a:cubicBezTo>
                  <a:cubicBezTo>
                    <a:pt x="440" y="978"/>
                    <a:pt x="446" y="979"/>
                    <a:pt x="454" y="976"/>
                  </a:cubicBezTo>
                  <a:cubicBezTo>
                    <a:pt x="461" y="973"/>
                    <a:pt x="467" y="969"/>
                    <a:pt x="473" y="964"/>
                  </a:cubicBezTo>
                  <a:cubicBezTo>
                    <a:pt x="483" y="957"/>
                    <a:pt x="489" y="945"/>
                    <a:pt x="496" y="935"/>
                  </a:cubicBezTo>
                  <a:cubicBezTo>
                    <a:pt x="503" y="922"/>
                    <a:pt x="509" y="909"/>
                    <a:pt x="511" y="894"/>
                  </a:cubicBezTo>
                  <a:cubicBezTo>
                    <a:pt x="515" y="866"/>
                    <a:pt x="508" y="835"/>
                    <a:pt x="495" y="811"/>
                  </a:cubicBezTo>
                  <a:cubicBezTo>
                    <a:pt x="484" y="788"/>
                    <a:pt x="467" y="768"/>
                    <a:pt x="448" y="751"/>
                  </a:cubicBezTo>
                  <a:cubicBezTo>
                    <a:pt x="434" y="739"/>
                    <a:pt x="433" y="727"/>
                    <a:pt x="429" y="710"/>
                  </a:cubicBezTo>
                  <a:cubicBezTo>
                    <a:pt x="423" y="685"/>
                    <a:pt x="427" y="657"/>
                    <a:pt x="425" y="632"/>
                  </a:cubicBezTo>
                  <a:cubicBezTo>
                    <a:pt x="423" y="599"/>
                    <a:pt x="417" y="570"/>
                    <a:pt x="398" y="544"/>
                  </a:cubicBezTo>
                  <a:cubicBezTo>
                    <a:pt x="360" y="493"/>
                    <a:pt x="304" y="463"/>
                    <a:pt x="258" y="421"/>
                  </a:cubicBezTo>
                  <a:cubicBezTo>
                    <a:pt x="239" y="405"/>
                    <a:pt x="224" y="385"/>
                    <a:pt x="206" y="368"/>
                  </a:cubicBezTo>
                  <a:cubicBezTo>
                    <a:pt x="188" y="350"/>
                    <a:pt x="167" y="342"/>
                    <a:pt x="141" y="342"/>
                  </a:cubicBezTo>
                  <a:cubicBezTo>
                    <a:pt x="117" y="342"/>
                    <a:pt x="91" y="331"/>
                    <a:pt x="68" y="323"/>
                  </a:cubicBezTo>
                  <a:cubicBezTo>
                    <a:pt x="52" y="316"/>
                    <a:pt x="23" y="307"/>
                    <a:pt x="20" y="287"/>
                  </a:cubicBezTo>
                  <a:cubicBezTo>
                    <a:pt x="18" y="275"/>
                    <a:pt x="33" y="290"/>
                    <a:pt x="37" y="293"/>
                  </a:cubicBezTo>
                  <a:cubicBezTo>
                    <a:pt x="46" y="300"/>
                    <a:pt x="55" y="305"/>
                    <a:pt x="66" y="309"/>
                  </a:cubicBezTo>
                  <a:cubicBezTo>
                    <a:pt x="88" y="317"/>
                    <a:pt x="112" y="313"/>
                    <a:pt x="135" y="314"/>
                  </a:cubicBezTo>
                  <a:cubicBezTo>
                    <a:pt x="148" y="314"/>
                    <a:pt x="160" y="314"/>
                    <a:pt x="172" y="316"/>
                  </a:cubicBezTo>
                  <a:cubicBezTo>
                    <a:pt x="183" y="317"/>
                    <a:pt x="194" y="324"/>
                    <a:pt x="203" y="330"/>
                  </a:cubicBezTo>
                  <a:cubicBezTo>
                    <a:pt x="225" y="342"/>
                    <a:pt x="245" y="358"/>
                    <a:pt x="262" y="377"/>
                  </a:cubicBezTo>
                  <a:cubicBezTo>
                    <a:pt x="252" y="344"/>
                    <a:pt x="247" y="311"/>
                    <a:pt x="242" y="277"/>
                  </a:cubicBezTo>
                  <a:cubicBezTo>
                    <a:pt x="240" y="270"/>
                    <a:pt x="239" y="262"/>
                    <a:pt x="237" y="255"/>
                  </a:cubicBezTo>
                  <a:cubicBezTo>
                    <a:pt x="236" y="246"/>
                    <a:pt x="234" y="243"/>
                    <a:pt x="227" y="237"/>
                  </a:cubicBezTo>
                  <a:cubicBezTo>
                    <a:pt x="215" y="226"/>
                    <a:pt x="203" y="216"/>
                    <a:pt x="191" y="205"/>
                  </a:cubicBezTo>
                  <a:cubicBezTo>
                    <a:pt x="184" y="200"/>
                    <a:pt x="178" y="195"/>
                    <a:pt x="172" y="190"/>
                  </a:cubicBezTo>
                  <a:cubicBezTo>
                    <a:pt x="167" y="185"/>
                    <a:pt x="161" y="177"/>
                    <a:pt x="155" y="175"/>
                  </a:cubicBezTo>
                  <a:cubicBezTo>
                    <a:pt x="144" y="170"/>
                    <a:pt x="131" y="169"/>
                    <a:pt x="119" y="165"/>
                  </a:cubicBezTo>
                  <a:cubicBezTo>
                    <a:pt x="109" y="162"/>
                    <a:pt x="97" y="155"/>
                    <a:pt x="98" y="143"/>
                  </a:cubicBezTo>
                  <a:cubicBezTo>
                    <a:pt x="99" y="138"/>
                    <a:pt x="101" y="132"/>
                    <a:pt x="103" y="127"/>
                  </a:cubicBezTo>
                  <a:cubicBezTo>
                    <a:pt x="107" y="121"/>
                    <a:pt x="115" y="121"/>
                    <a:pt x="121" y="118"/>
                  </a:cubicBezTo>
                  <a:cubicBezTo>
                    <a:pt x="125" y="116"/>
                    <a:pt x="128" y="116"/>
                    <a:pt x="126" y="112"/>
                  </a:cubicBezTo>
                  <a:cubicBezTo>
                    <a:pt x="125" y="109"/>
                    <a:pt x="124" y="106"/>
                    <a:pt x="124" y="103"/>
                  </a:cubicBezTo>
                  <a:cubicBezTo>
                    <a:pt x="123" y="97"/>
                    <a:pt x="124" y="91"/>
                    <a:pt x="127" y="85"/>
                  </a:cubicBezTo>
                  <a:cubicBezTo>
                    <a:pt x="129" y="81"/>
                    <a:pt x="135" y="74"/>
                    <a:pt x="140" y="75"/>
                  </a:cubicBezTo>
                  <a:cubicBezTo>
                    <a:pt x="146" y="77"/>
                    <a:pt x="151" y="84"/>
                    <a:pt x="156" y="87"/>
                  </a:cubicBezTo>
                  <a:cubicBezTo>
                    <a:pt x="166" y="97"/>
                    <a:pt x="177" y="92"/>
                    <a:pt x="189" y="93"/>
                  </a:cubicBezTo>
                  <a:cubicBezTo>
                    <a:pt x="196" y="94"/>
                    <a:pt x="202" y="96"/>
                    <a:pt x="203" y="103"/>
                  </a:cubicBezTo>
                  <a:cubicBezTo>
                    <a:pt x="205" y="111"/>
                    <a:pt x="205" y="120"/>
                    <a:pt x="206" y="129"/>
                  </a:cubicBezTo>
                  <a:cubicBezTo>
                    <a:pt x="208" y="143"/>
                    <a:pt x="208" y="161"/>
                    <a:pt x="219" y="172"/>
                  </a:cubicBezTo>
                  <a:cubicBezTo>
                    <a:pt x="230" y="184"/>
                    <a:pt x="243" y="195"/>
                    <a:pt x="255" y="208"/>
                  </a:cubicBezTo>
                  <a:cubicBezTo>
                    <a:pt x="261" y="215"/>
                    <a:pt x="274" y="225"/>
                    <a:pt x="274" y="236"/>
                  </a:cubicBezTo>
                  <a:cubicBezTo>
                    <a:pt x="274" y="253"/>
                    <a:pt x="274" y="270"/>
                    <a:pt x="274" y="287"/>
                  </a:cubicBezTo>
                  <a:cubicBezTo>
                    <a:pt x="274" y="300"/>
                    <a:pt x="273" y="318"/>
                    <a:pt x="279" y="330"/>
                  </a:cubicBezTo>
                  <a:cubicBezTo>
                    <a:pt x="287" y="344"/>
                    <a:pt x="292" y="360"/>
                    <a:pt x="295" y="375"/>
                  </a:cubicBezTo>
                  <a:cubicBezTo>
                    <a:pt x="298" y="389"/>
                    <a:pt x="298" y="404"/>
                    <a:pt x="306" y="416"/>
                  </a:cubicBezTo>
                  <a:cubicBezTo>
                    <a:pt x="314" y="427"/>
                    <a:pt x="324" y="437"/>
                    <a:pt x="335" y="444"/>
                  </a:cubicBezTo>
                  <a:cubicBezTo>
                    <a:pt x="345" y="451"/>
                    <a:pt x="356" y="457"/>
                    <a:pt x="368" y="461"/>
                  </a:cubicBezTo>
                  <a:cubicBezTo>
                    <a:pt x="374" y="463"/>
                    <a:pt x="381" y="464"/>
                    <a:pt x="387" y="466"/>
                  </a:cubicBezTo>
                  <a:cubicBezTo>
                    <a:pt x="396" y="467"/>
                    <a:pt x="404" y="472"/>
                    <a:pt x="413" y="476"/>
                  </a:cubicBezTo>
                  <a:cubicBezTo>
                    <a:pt x="442" y="488"/>
                    <a:pt x="471" y="499"/>
                    <a:pt x="503" y="498"/>
                  </a:cubicBezTo>
                  <a:cubicBezTo>
                    <a:pt x="518" y="498"/>
                    <a:pt x="532" y="488"/>
                    <a:pt x="544" y="480"/>
                  </a:cubicBezTo>
                  <a:cubicBezTo>
                    <a:pt x="558" y="471"/>
                    <a:pt x="571" y="461"/>
                    <a:pt x="584" y="451"/>
                  </a:cubicBezTo>
                  <a:cubicBezTo>
                    <a:pt x="609" y="433"/>
                    <a:pt x="634" y="417"/>
                    <a:pt x="666" y="416"/>
                  </a:cubicBezTo>
                  <a:cubicBezTo>
                    <a:pt x="700" y="414"/>
                    <a:pt x="736" y="419"/>
                    <a:pt x="768" y="427"/>
                  </a:cubicBezTo>
                  <a:cubicBezTo>
                    <a:pt x="792" y="412"/>
                    <a:pt x="818" y="401"/>
                    <a:pt x="845" y="394"/>
                  </a:cubicBezTo>
                  <a:cubicBezTo>
                    <a:pt x="867" y="387"/>
                    <a:pt x="891" y="384"/>
                    <a:pt x="914" y="382"/>
                  </a:cubicBezTo>
                  <a:cubicBezTo>
                    <a:pt x="937" y="381"/>
                    <a:pt x="962" y="382"/>
                    <a:pt x="984" y="373"/>
                  </a:cubicBezTo>
                  <a:cubicBezTo>
                    <a:pt x="993" y="370"/>
                    <a:pt x="1001" y="364"/>
                    <a:pt x="1007" y="356"/>
                  </a:cubicBezTo>
                  <a:cubicBezTo>
                    <a:pt x="1015" y="345"/>
                    <a:pt x="1013" y="335"/>
                    <a:pt x="1013" y="322"/>
                  </a:cubicBezTo>
                  <a:cubicBezTo>
                    <a:pt x="1013" y="300"/>
                    <a:pt x="1020" y="279"/>
                    <a:pt x="1028" y="259"/>
                  </a:cubicBezTo>
                  <a:cubicBezTo>
                    <a:pt x="1036" y="237"/>
                    <a:pt x="1042" y="214"/>
                    <a:pt x="1043" y="191"/>
                  </a:cubicBezTo>
                  <a:cubicBezTo>
                    <a:pt x="1044" y="164"/>
                    <a:pt x="1035" y="139"/>
                    <a:pt x="1037" y="112"/>
                  </a:cubicBezTo>
                  <a:cubicBezTo>
                    <a:pt x="1037" y="102"/>
                    <a:pt x="1046" y="91"/>
                    <a:pt x="1050" y="82"/>
                  </a:cubicBezTo>
                  <a:cubicBezTo>
                    <a:pt x="1055" y="70"/>
                    <a:pt x="1060" y="59"/>
                    <a:pt x="1066" y="48"/>
                  </a:cubicBezTo>
                  <a:cubicBezTo>
                    <a:pt x="1069" y="43"/>
                    <a:pt x="1067" y="33"/>
                    <a:pt x="1066" y="28"/>
                  </a:cubicBezTo>
                  <a:cubicBezTo>
                    <a:pt x="1065" y="21"/>
                    <a:pt x="1058" y="17"/>
                    <a:pt x="1055" y="1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Freeform 1705">
              <a:extLst>
                <a:ext uri="{FF2B5EF4-FFF2-40B4-BE49-F238E27FC236}">
                  <a16:creationId xmlns:a16="http://schemas.microsoft.com/office/drawing/2014/main" id="{95CA93F2-769E-44C2-BA9C-7C7A95137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51"/>
              <a:ext cx="474" cy="724"/>
            </a:xfrm>
            <a:custGeom>
              <a:avLst/>
              <a:gdLst>
                <a:gd name="T0" fmla="*/ 277 w 450"/>
                <a:gd name="T1" fmla="*/ 66 h 687"/>
                <a:gd name="T2" fmla="*/ 59 w 450"/>
                <a:gd name="T3" fmla="*/ 100 h 687"/>
                <a:gd name="T4" fmla="*/ 87 w 450"/>
                <a:gd name="T5" fmla="*/ 387 h 687"/>
                <a:gd name="T6" fmla="*/ 122 w 450"/>
                <a:gd name="T7" fmla="*/ 523 h 687"/>
                <a:gd name="T8" fmla="*/ 190 w 450"/>
                <a:gd name="T9" fmla="*/ 645 h 687"/>
                <a:gd name="T10" fmla="*/ 395 w 450"/>
                <a:gd name="T11" fmla="*/ 798 h 687"/>
                <a:gd name="T12" fmla="*/ 452 w 450"/>
                <a:gd name="T13" fmla="*/ 722 h 687"/>
                <a:gd name="T14" fmla="*/ 421 w 450"/>
                <a:gd name="T15" fmla="*/ 565 h 687"/>
                <a:gd name="T16" fmla="*/ 480 w 450"/>
                <a:gd name="T17" fmla="*/ 445 h 687"/>
                <a:gd name="T18" fmla="*/ 521 w 450"/>
                <a:gd name="T19" fmla="*/ 306 h 687"/>
                <a:gd name="T20" fmla="*/ 362 w 450"/>
                <a:gd name="T21" fmla="*/ 89 h 687"/>
                <a:gd name="T22" fmla="*/ 283 w 450"/>
                <a:gd name="T23" fmla="*/ 64 h 6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0" h="687">
                  <a:moveTo>
                    <a:pt x="237" y="57"/>
                  </a:moveTo>
                  <a:cubicBezTo>
                    <a:pt x="196" y="0"/>
                    <a:pt x="81" y="36"/>
                    <a:pt x="50" y="85"/>
                  </a:cubicBezTo>
                  <a:cubicBezTo>
                    <a:pt x="0" y="165"/>
                    <a:pt x="50" y="251"/>
                    <a:pt x="75" y="330"/>
                  </a:cubicBezTo>
                  <a:cubicBezTo>
                    <a:pt x="88" y="368"/>
                    <a:pt x="88" y="409"/>
                    <a:pt x="104" y="447"/>
                  </a:cubicBezTo>
                  <a:cubicBezTo>
                    <a:pt x="119" y="485"/>
                    <a:pt x="137" y="519"/>
                    <a:pt x="162" y="551"/>
                  </a:cubicBezTo>
                  <a:cubicBezTo>
                    <a:pt x="211" y="612"/>
                    <a:pt x="245" y="687"/>
                    <a:pt x="338" y="681"/>
                  </a:cubicBezTo>
                  <a:cubicBezTo>
                    <a:pt x="370" y="678"/>
                    <a:pt x="386" y="648"/>
                    <a:pt x="386" y="617"/>
                  </a:cubicBezTo>
                  <a:cubicBezTo>
                    <a:pt x="385" y="568"/>
                    <a:pt x="349" y="536"/>
                    <a:pt x="361" y="483"/>
                  </a:cubicBezTo>
                  <a:cubicBezTo>
                    <a:pt x="371" y="445"/>
                    <a:pt x="392" y="414"/>
                    <a:pt x="411" y="380"/>
                  </a:cubicBezTo>
                  <a:cubicBezTo>
                    <a:pt x="434" y="339"/>
                    <a:pt x="443" y="308"/>
                    <a:pt x="446" y="261"/>
                  </a:cubicBezTo>
                  <a:cubicBezTo>
                    <a:pt x="450" y="175"/>
                    <a:pt x="398" y="92"/>
                    <a:pt x="310" y="76"/>
                  </a:cubicBezTo>
                  <a:cubicBezTo>
                    <a:pt x="286" y="71"/>
                    <a:pt x="263" y="58"/>
                    <a:pt x="242" y="5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Freeform 1706">
              <a:extLst>
                <a:ext uri="{FF2B5EF4-FFF2-40B4-BE49-F238E27FC236}">
                  <a16:creationId xmlns:a16="http://schemas.microsoft.com/office/drawing/2014/main" id="{43B597C3-46DA-4A19-8AA0-88FD038BD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620"/>
              <a:ext cx="248" cy="683"/>
            </a:xfrm>
            <a:custGeom>
              <a:avLst/>
              <a:gdLst>
                <a:gd name="T0" fmla="*/ 103 w 235"/>
                <a:gd name="T1" fmla="*/ 0 h 649"/>
                <a:gd name="T2" fmla="*/ 80 w 235"/>
                <a:gd name="T3" fmla="*/ 139 h 649"/>
                <a:gd name="T4" fmla="*/ 20 w 235"/>
                <a:gd name="T5" fmla="*/ 309 h 649"/>
                <a:gd name="T6" fmla="*/ 68 w 235"/>
                <a:gd name="T7" fmla="*/ 495 h 649"/>
                <a:gd name="T8" fmla="*/ 52 w 235"/>
                <a:gd name="T9" fmla="*/ 678 h 649"/>
                <a:gd name="T10" fmla="*/ 177 w 235"/>
                <a:gd name="T11" fmla="*/ 664 h 649"/>
                <a:gd name="T12" fmla="*/ 198 w 235"/>
                <a:gd name="T13" fmla="*/ 524 h 649"/>
                <a:gd name="T14" fmla="*/ 243 w 235"/>
                <a:gd name="T15" fmla="*/ 405 h 649"/>
                <a:gd name="T16" fmla="*/ 245 w 235"/>
                <a:gd name="T17" fmla="*/ 215 h 649"/>
                <a:gd name="T18" fmla="*/ 135 w 235"/>
                <a:gd name="T19" fmla="*/ 21 h 6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649">
                  <a:moveTo>
                    <a:pt x="88" y="0"/>
                  </a:moveTo>
                  <a:cubicBezTo>
                    <a:pt x="75" y="38"/>
                    <a:pt x="86" y="78"/>
                    <a:pt x="68" y="119"/>
                  </a:cubicBezTo>
                  <a:cubicBezTo>
                    <a:pt x="45" y="167"/>
                    <a:pt x="0" y="210"/>
                    <a:pt x="17" y="265"/>
                  </a:cubicBezTo>
                  <a:cubicBezTo>
                    <a:pt x="34" y="320"/>
                    <a:pt x="67" y="363"/>
                    <a:pt x="58" y="425"/>
                  </a:cubicBezTo>
                  <a:cubicBezTo>
                    <a:pt x="51" y="477"/>
                    <a:pt x="22" y="529"/>
                    <a:pt x="44" y="582"/>
                  </a:cubicBezTo>
                  <a:cubicBezTo>
                    <a:pt x="72" y="649"/>
                    <a:pt x="130" y="634"/>
                    <a:pt x="151" y="570"/>
                  </a:cubicBezTo>
                  <a:cubicBezTo>
                    <a:pt x="164" y="532"/>
                    <a:pt x="159" y="488"/>
                    <a:pt x="169" y="449"/>
                  </a:cubicBezTo>
                  <a:cubicBezTo>
                    <a:pt x="178" y="414"/>
                    <a:pt x="196" y="383"/>
                    <a:pt x="207" y="348"/>
                  </a:cubicBezTo>
                  <a:cubicBezTo>
                    <a:pt x="225" y="292"/>
                    <a:pt x="235" y="239"/>
                    <a:pt x="208" y="184"/>
                  </a:cubicBezTo>
                  <a:cubicBezTo>
                    <a:pt x="182" y="130"/>
                    <a:pt x="154" y="62"/>
                    <a:pt x="115" y="18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9" name="Freeform 1707">
              <a:extLst>
                <a:ext uri="{FF2B5EF4-FFF2-40B4-BE49-F238E27FC236}">
                  <a16:creationId xmlns:a16="http://schemas.microsoft.com/office/drawing/2014/main" id="{AC4C9A8E-EFB1-43F7-B10D-8E45A3CF3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461"/>
              <a:ext cx="357" cy="474"/>
            </a:xfrm>
            <a:custGeom>
              <a:avLst/>
              <a:gdLst>
                <a:gd name="T0" fmla="*/ 97 w 339"/>
                <a:gd name="T1" fmla="*/ 6 h 450"/>
                <a:gd name="T2" fmla="*/ 197 w 339"/>
                <a:gd name="T3" fmla="*/ 22 h 450"/>
                <a:gd name="T4" fmla="*/ 233 w 339"/>
                <a:gd name="T5" fmla="*/ 50 h 450"/>
                <a:gd name="T6" fmla="*/ 276 w 339"/>
                <a:gd name="T7" fmla="*/ 87 h 450"/>
                <a:gd name="T8" fmla="*/ 346 w 339"/>
                <a:gd name="T9" fmla="*/ 163 h 450"/>
                <a:gd name="T10" fmla="*/ 378 w 339"/>
                <a:gd name="T11" fmla="*/ 243 h 450"/>
                <a:gd name="T12" fmla="*/ 369 w 339"/>
                <a:gd name="T13" fmla="*/ 429 h 450"/>
                <a:gd name="T14" fmla="*/ 196 w 339"/>
                <a:gd name="T15" fmla="*/ 522 h 450"/>
                <a:gd name="T16" fmla="*/ 29 w 339"/>
                <a:gd name="T17" fmla="*/ 316 h 450"/>
                <a:gd name="T18" fmla="*/ 9 w 339"/>
                <a:gd name="T19" fmla="*/ 124 h 450"/>
                <a:gd name="T20" fmla="*/ 20 w 339"/>
                <a:gd name="T21" fmla="*/ 83 h 450"/>
                <a:gd name="T22" fmla="*/ 26 w 339"/>
                <a:gd name="T23" fmla="*/ 63 h 450"/>
                <a:gd name="T24" fmla="*/ 40 w 339"/>
                <a:gd name="T25" fmla="*/ 45 h 450"/>
                <a:gd name="T26" fmla="*/ 97 w 339"/>
                <a:gd name="T27" fmla="*/ 6 h 4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9" h="450">
                  <a:moveTo>
                    <a:pt x="83" y="6"/>
                  </a:moveTo>
                  <a:cubicBezTo>
                    <a:pt x="112" y="0"/>
                    <a:pt x="143" y="4"/>
                    <a:pt x="169" y="19"/>
                  </a:cubicBezTo>
                  <a:cubicBezTo>
                    <a:pt x="180" y="25"/>
                    <a:pt x="189" y="35"/>
                    <a:pt x="199" y="43"/>
                  </a:cubicBezTo>
                  <a:cubicBezTo>
                    <a:pt x="211" y="54"/>
                    <a:pt x="224" y="64"/>
                    <a:pt x="236" y="75"/>
                  </a:cubicBezTo>
                  <a:cubicBezTo>
                    <a:pt x="258" y="94"/>
                    <a:pt x="281" y="114"/>
                    <a:pt x="296" y="140"/>
                  </a:cubicBezTo>
                  <a:cubicBezTo>
                    <a:pt x="309" y="161"/>
                    <a:pt x="318" y="184"/>
                    <a:pt x="324" y="208"/>
                  </a:cubicBezTo>
                  <a:cubicBezTo>
                    <a:pt x="337" y="259"/>
                    <a:pt x="339" y="318"/>
                    <a:pt x="315" y="366"/>
                  </a:cubicBezTo>
                  <a:cubicBezTo>
                    <a:pt x="288" y="420"/>
                    <a:pt x="228" y="450"/>
                    <a:pt x="168" y="447"/>
                  </a:cubicBezTo>
                  <a:cubicBezTo>
                    <a:pt x="75" y="443"/>
                    <a:pt x="47" y="347"/>
                    <a:pt x="26" y="271"/>
                  </a:cubicBezTo>
                  <a:cubicBezTo>
                    <a:pt x="11" y="218"/>
                    <a:pt x="0" y="161"/>
                    <a:pt x="9" y="106"/>
                  </a:cubicBezTo>
                  <a:cubicBezTo>
                    <a:pt x="11" y="94"/>
                    <a:pt x="14" y="83"/>
                    <a:pt x="17" y="71"/>
                  </a:cubicBezTo>
                  <a:cubicBezTo>
                    <a:pt x="19" y="65"/>
                    <a:pt x="21" y="60"/>
                    <a:pt x="23" y="54"/>
                  </a:cubicBezTo>
                  <a:cubicBezTo>
                    <a:pt x="25" y="49"/>
                    <a:pt x="31" y="44"/>
                    <a:pt x="34" y="39"/>
                  </a:cubicBezTo>
                  <a:cubicBezTo>
                    <a:pt x="48" y="21"/>
                    <a:pt x="61" y="10"/>
                    <a:pt x="83" y="6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0" name="Freeform 1708">
              <a:extLst>
                <a:ext uri="{FF2B5EF4-FFF2-40B4-BE49-F238E27FC236}">
                  <a16:creationId xmlns:a16="http://schemas.microsoft.com/office/drawing/2014/main" id="{1859E5C7-F8C2-4CFF-BD35-20FBB6132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453"/>
              <a:ext cx="357" cy="474"/>
            </a:xfrm>
            <a:custGeom>
              <a:avLst/>
              <a:gdLst>
                <a:gd name="T0" fmla="*/ 97 w 339"/>
                <a:gd name="T1" fmla="*/ 5 h 450"/>
                <a:gd name="T2" fmla="*/ 197 w 339"/>
                <a:gd name="T3" fmla="*/ 21 h 450"/>
                <a:gd name="T4" fmla="*/ 233 w 339"/>
                <a:gd name="T5" fmla="*/ 50 h 450"/>
                <a:gd name="T6" fmla="*/ 276 w 339"/>
                <a:gd name="T7" fmla="*/ 86 h 450"/>
                <a:gd name="T8" fmla="*/ 346 w 339"/>
                <a:gd name="T9" fmla="*/ 162 h 450"/>
                <a:gd name="T10" fmla="*/ 378 w 339"/>
                <a:gd name="T11" fmla="*/ 242 h 450"/>
                <a:gd name="T12" fmla="*/ 369 w 339"/>
                <a:gd name="T13" fmla="*/ 426 h 450"/>
                <a:gd name="T14" fmla="*/ 196 w 339"/>
                <a:gd name="T15" fmla="*/ 522 h 450"/>
                <a:gd name="T16" fmla="*/ 28 w 339"/>
                <a:gd name="T17" fmla="*/ 316 h 450"/>
                <a:gd name="T18" fmla="*/ 9 w 339"/>
                <a:gd name="T19" fmla="*/ 123 h 450"/>
                <a:gd name="T20" fmla="*/ 20 w 339"/>
                <a:gd name="T21" fmla="*/ 82 h 450"/>
                <a:gd name="T22" fmla="*/ 26 w 339"/>
                <a:gd name="T23" fmla="*/ 63 h 450"/>
                <a:gd name="T24" fmla="*/ 40 w 339"/>
                <a:gd name="T25" fmla="*/ 44 h 450"/>
                <a:gd name="T26" fmla="*/ 97 w 339"/>
                <a:gd name="T27" fmla="*/ 5 h 4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9" h="450">
                  <a:moveTo>
                    <a:pt x="83" y="5"/>
                  </a:moveTo>
                  <a:cubicBezTo>
                    <a:pt x="112" y="0"/>
                    <a:pt x="143" y="3"/>
                    <a:pt x="169" y="18"/>
                  </a:cubicBezTo>
                  <a:cubicBezTo>
                    <a:pt x="180" y="25"/>
                    <a:pt x="189" y="34"/>
                    <a:pt x="199" y="43"/>
                  </a:cubicBezTo>
                  <a:cubicBezTo>
                    <a:pt x="211" y="53"/>
                    <a:pt x="224" y="64"/>
                    <a:pt x="236" y="74"/>
                  </a:cubicBezTo>
                  <a:cubicBezTo>
                    <a:pt x="258" y="93"/>
                    <a:pt x="281" y="114"/>
                    <a:pt x="296" y="139"/>
                  </a:cubicBezTo>
                  <a:cubicBezTo>
                    <a:pt x="309" y="160"/>
                    <a:pt x="318" y="183"/>
                    <a:pt x="324" y="207"/>
                  </a:cubicBezTo>
                  <a:cubicBezTo>
                    <a:pt x="337" y="258"/>
                    <a:pt x="339" y="317"/>
                    <a:pt x="315" y="365"/>
                  </a:cubicBezTo>
                  <a:cubicBezTo>
                    <a:pt x="287" y="420"/>
                    <a:pt x="228" y="450"/>
                    <a:pt x="168" y="447"/>
                  </a:cubicBezTo>
                  <a:cubicBezTo>
                    <a:pt x="75" y="442"/>
                    <a:pt x="46" y="346"/>
                    <a:pt x="25" y="271"/>
                  </a:cubicBezTo>
                  <a:cubicBezTo>
                    <a:pt x="11" y="217"/>
                    <a:pt x="0" y="161"/>
                    <a:pt x="9" y="105"/>
                  </a:cubicBezTo>
                  <a:cubicBezTo>
                    <a:pt x="11" y="94"/>
                    <a:pt x="13" y="82"/>
                    <a:pt x="17" y="70"/>
                  </a:cubicBezTo>
                  <a:cubicBezTo>
                    <a:pt x="19" y="65"/>
                    <a:pt x="21" y="59"/>
                    <a:pt x="23" y="54"/>
                  </a:cubicBezTo>
                  <a:cubicBezTo>
                    <a:pt x="25" y="48"/>
                    <a:pt x="31" y="43"/>
                    <a:pt x="34" y="38"/>
                  </a:cubicBezTo>
                  <a:cubicBezTo>
                    <a:pt x="48" y="20"/>
                    <a:pt x="61" y="10"/>
                    <a:pt x="83" y="5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Freeform 1709">
              <a:extLst>
                <a:ext uri="{FF2B5EF4-FFF2-40B4-BE49-F238E27FC236}">
                  <a16:creationId xmlns:a16="http://schemas.microsoft.com/office/drawing/2014/main" id="{40D0991D-93F2-4DA3-A8B9-045E101BF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497"/>
              <a:ext cx="154" cy="421"/>
            </a:xfrm>
            <a:custGeom>
              <a:avLst/>
              <a:gdLst>
                <a:gd name="T0" fmla="*/ 124 w 146"/>
                <a:gd name="T1" fmla="*/ 0 h 400"/>
                <a:gd name="T2" fmla="*/ 18 w 146"/>
                <a:gd name="T3" fmla="*/ 215 h 400"/>
                <a:gd name="T4" fmla="*/ 171 w 146"/>
                <a:gd name="T5" fmla="*/ 466 h 400"/>
                <a:gd name="T6" fmla="*/ 121 w 146"/>
                <a:gd name="T7" fmla="*/ 14 h 4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400">
                  <a:moveTo>
                    <a:pt x="106" y="0"/>
                  </a:moveTo>
                  <a:cubicBezTo>
                    <a:pt x="3" y="0"/>
                    <a:pt x="11" y="105"/>
                    <a:pt x="15" y="184"/>
                  </a:cubicBezTo>
                  <a:cubicBezTo>
                    <a:pt x="20" y="277"/>
                    <a:pt x="53" y="369"/>
                    <a:pt x="146" y="400"/>
                  </a:cubicBezTo>
                  <a:cubicBezTo>
                    <a:pt x="64" y="315"/>
                    <a:pt x="0" y="106"/>
                    <a:pt x="103" y="1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Freeform 1710">
              <a:extLst>
                <a:ext uri="{FF2B5EF4-FFF2-40B4-BE49-F238E27FC236}">
                  <a16:creationId xmlns:a16="http://schemas.microsoft.com/office/drawing/2014/main" id="{05439772-DE5E-4931-8CE0-EC46F685C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500"/>
              <a:ext cx="94" cy="353"/>
            </a:xfrm>
            <a:custGeom>
              <a:avLst/>
              <a:gdLst>
                <a:gd name="T0" fmla="*/ 91 w 90"/>
                <a:gd name="T1" fmla="*/ 0 h 335"/>
                <a:gd name="T2" fmla="*/ 17 w 90"/>
                <a:gd name="T3" fmla="*/ 174 h 335"/>
                <a:gd name="T4" fmla="*/ 102 w 90"/>
                <a:gd name="T5" fmla="*/ 392 h 335"/>
                <a:gd name="T6" fmla="*/ 77 w 90"/>
                <a:gd name="T7" fmla="*/ 8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35">
                  <a:moveTo>
                    <a:pt x="79" y="0"/>
                  </a:moveTo>
                  <a:cubicBezTo>
                    <a:pt x="26" y="13"/>
                    <a:pt x="12" y="106"/>
                    <a:pt x="14" y="149"/>
                  </a:cubicBezTo>
                  <a:cubicBezTo>
                    <a:pt x="17" y="228"/>
                    <a:pt x="56" y="267"/>
                    <a:pt x="90" y="335"/>
                  </a:cubicBezTo>
                  <a:cubicBezTo>
                    <a:pt x="0" y="253"/>
                    <a:pt x="8" y="99"/>
                    <a:pt x="68" y="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Freeform 1711">
              <a:extLst>
                <a:ext uri="{FF2B5EF4-FFF2-40B4-BE49-F238E27FC236}">
                  <a16:creationId xmlns:a16="http://schemas.microsoft.com/office/drawing/2014/main" id="{D07B96BD-D87A-45FC-9777-F80527038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515"/>
              <a:ext cx="150" cy="401"/>
            </a:xfrm>
            <a:custGeom>
              <a:avLst/>
              <a:gdLst>
                <a:gd name="T0" fmla="*/ 0 w 143"/>
                <a:gd name="T1" fmla="*/ 1 h 381"/>
                <a:gd name="T2" fmla="*/ 116 w 143"/>
                <a:gd name="T3" fmla="*/ 106 h 381"/>
                <a:gd name="T4" fmla="*/ 164 w 143"/>
                <a:gd name="T5" fmla="*/ 258 h 381"/>
                <a:gd name="T6" fmla="*/ 133 w 143"/>
                <a:gd name="T7" fmla="*/ 378 h 381"/>
                <a:gd name="T8" fmla="*/ 46 w 143"/>
                <a:gd name="T9" fmla="*/ 423 h 381"/>
                <a:gd name="T10" fmla="*/ 137 w 143"/>
                <a:gd name="T11" fmla="*/ 317 h 381"/>
                <a:gd name="T12" fmla="*/ 140 w 143"/>
                <a:gd name="T13" fmla="*/ 185 h 381"/>
                <a:gd name="T14" fmla="*/ 78 w 143"/>
                <a:gd name="T15" fmla="*/ 79 h 381"/>
                <a:gd name="T16" fmla="*/ 4 w 143"/>
                <a:gd name="T17" fmla="*/ 4 h 3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381">
                  <a:moveTo>
                    <a:pt x="0" y="1"/>
                  </a:moveTo>
                  <a:cubicBezTo>
                    <a:pt x="34" y="0"/>
                    <a:pt x="81" y="66"/>
                    <a:pt x="101" y="91"/>
                  </a:cubicBezTo>
                  <a:cubicBezTo>
                    <a:pt x="130" y="126"/>
                    <a:pt x="143" y="176"/>
                    <a:pt x="142" y="221"/>
                  </a:cubicBezTo>
                  <a:cubicBezTo>
                    <a:pt x="142" y="256"/>
                    <a:pt x="136" y="295"/>
                    <a:pt x="115" y="324"/>
                  </a:cubicBezTo>
                  <a:cubicBezTo>
                    <a:pt x="102" y="343"/>
                    <a:pt x="66" y="381"/>
                    <a:pt x="40" y="363"/>
                  </a:cubicBezTo>
                  <a:cubicBezTo>
                    <a:pt x="74" y="355"/>
                    <a:pt x="105" y="302"/>
                    <a:pt x="119" y="272"/>
                  </a:cubicBezTo>
                  <a:cubicBezTo>
                    <a:pt x="135" y="237"/>
                    <a:pt x="132" y="194"/>
                    <a:pt x="121" y="159"/>
                  </a:cubicBezTo>
                  <a:cubicBezTo>
                    <a:pt x="110" y="124"/>
                    <a:pt x="93" y="92"/>
                    <a:pt x="68" y="67"/>
                  </a:cubicBezTo>
                  <a:cubicBezTo>
                    <a:pt x="47" y="47"/>
                    <a:pt x="19" y="23"/>
                    <a:pt x="4" y="4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Freeform 1712">
              <a:extLst>
                <a:ext uri="{FF2B5EF4-FFF2-40B4-BE49-F238E27FC236}">
                  <a16:creationId xmlns:a16="http://schemas.microsoft.com/office/drawing/2014/main" id="{AFBCDF09-ECB3-44A1-B847-46B13A355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52"/>
              <a:ext cx="346" cy="240"/>
            </a:xfrm>
            <a:custGeom>
              <a:avLst/>
              <a:gdLst>
                <a:gd name="T0" fmla="*/ 39 w 328"/>
                <a:gd name="T1" fmla="*/ 81 h 228"/>
                <a:gd name="T2" fmla="*/ 377 w 328"/>
                <a:gd name="T3" fmla="*/ 266 h 228"/>
                <a:gd name="T4" fmla="*/ 271 w 328"/>
                <a:gd name="T5" fmla="*/ 119 h 228"/>
                <a:gd name="T6" fmla="*/ 173 w 328"/>
                <a:gd name="T7" fmla="*/ 24 h 228"/>
                <a:gd name="T8" fmla="*/ 44 w 328"/>
                <a:gd name="T9" fmla="*/ 14 h 228"/>
                <a:gd name="T10" fmla="*/ 39 w 328"/>
                <a:gd name="T11" fmla="*/ 85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8" h="228">
                  <a:moveTo>
                    <a:pt x="33" y="69"/>
                  </a:moveTo>
                  <a:cubicBezTo>
                    <a:pt x="170" y="25"/>
                    <a:pt x="207" y="208"/>
                    <a:pt x="320" y="228"/>
                  </a:cubicBezTo>
                  <a:cubicBezTo>
                    <a:pt x="328" y="175"/>
                    <a:pt x="263" y="134"/>
                    <a:pt x="231" y="102"/>
                  </a:cubicBezTo>
                  <a:cubicBezTo>
                    <a:pt x="204" y="74"/>
                    <a:pt x="184" y="36"/>
                    <a:pt x="147" y="21"/>
                  </a:cubicBezTo>
                  <a:cubicBezTo>
                    <a:pt x="123" y="12"/>
                    <a:pt x="62" y="0"/>
                    <a:pt x="38" y="11"/>
                  </a:cubicBezTo>
                  <a:cubicBezTo>
                    <a:pt x="6" y="25"/>
                    <a:pt x="0" y="53"/>
                    <a:pt x="33" y="73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Freeform 1713">
              <a:extLst>
                <a:ext uri="{FF2B5EF4-FFF2-40B4-BE49-F238E27FC236}">
                  <a16:creationId xmlns:a16="http://schemas.microsoft.com/office/drawing/2014/main" id="{8A193D59-F76C-47C4-89FC-78CB9809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747"/>
              <a:ext cx="120" cy="469"/>
            </a:xfrm>
            <a:custGeom>
              <a:avLst/>
              <a:gdLst>
                <a:gd name="T0" fmla="*/ 57 w 114"/>
                <a:gd name="T1" fmla="*/ 0 h 445"/>
                <a:gd name="T2" fmla="*/ 115 w 114"/>
                <a:gd name="T3" fmla="*/ 248 h 445"/>
                <a:gd name="T4" fmla="*/ 72 w 114"/>
                <a:gd name="T5" fmla="*/ 470 h 445"/>
                <a:gd name="T6" fmla="*/ 55 w 114"/>
                <a:gd name="T7" fmla="*/ 260 h 445"/>
                <a:gd name="T8" fmla="*/ 36 w 114"/>
                <a:gd name="T9" fmla="*/ 106 h 445"/>
                <a:gd name="T10" fmla="*/ 23 w 114"/>
                <a:gd name="T11" fmla="*/ 6 h 445"/>
                <a:gd name="T12" fmla="*/ 49 w 114"/>
                <a:gd name="T13" fmla="*/ 9 h 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445">
                  <a:moveTo>
                    <a:pt x="48" y="0"/>
                  </a:moveTo>
                  <a:cubicBezTo>
                    <a:pt x="81" y="70"/>
                    <a:pt x="114" y="133"/>
                    <a:pt x="99" y="212"/>
                  </a:cubicBezTo>
                  <a:cubicBezTo>
                    <a:pt x="92" y="246"/>
                    <a:pt x="89" y="382"/>
                    <a:pt x="62" y="401"/>
                  </a:cubicBezTo>
                  <a:cubicBezTo>
                    <a:pt x="0" y="445"/>
                    <a:pt x="45" y="245"/>
                    <a:pt x="47" y="222"/>
                  </a:cubicBezTo>
                  <a:cubicBezTo>
                    <a:pt x="49" y="175"/>
                    <a:pt x="41" y="135"/>
                    <a:pt x="30" y="91"/>
                  </a:cubicBezTo>
                  <a:cubicBezTo>
                    <a:pt x="23" y="62"/>
                    <a:pt x="7" y="33"/>
                    <a:pt x="20" y="6"/>
                  </a:cubicBezTo>
                  <a:cubicBezTo>
                    <a:pt x="30" y="3"/>
                    <a:pt x="35" y="6"/>
                    <a:pt x="43" y="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Freeform 1714">
              <a:extLst>
                <a:ext uri="{FF2B5EF4-FFF2-40B4-BE49-F238E27FC236}">
                  <a16:creationId xmlns:a16="http://schemas.microsoft.com/office/drawing/2014/main" id="{03DFF68D-1DB9-4E00-93EF-E62C9729D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379"/>
              <a:ext cx="130" cy="606"/>
            </a:xfrm>
            <a:custGeom>
              <a:avLst/>
              <a:gdLst>
                <a:gd name="T0" fmla="*/ 139 w 124"/>
                <a:gd name="T1" fmla="*/ 9 h 576"/>
                <a:gd name="T2" fmla="*/ 20 w 124"/>
                <a:gd name="T3" fmla="*/ 337 h 576"/>
                <a:gd name="T4" fmla="*/ 143 w 124"/>
                <a:gd name="T5" fmla="*/ 671 h 576"/>
                <a:gd name="T6" fmla="*/ 30 w 124"/>
                <a:gd name="T7" fmla="*/ 522 h 576"/>
                <a:gd name="T8" fmla="*/ 0 w 124"/>
                <a:gd name="T9" fmla="*/ 332 h 576"/>
                <a:gd name="T10" fmla="*/ 35 w 124"/>
                <a:gd name="T11" fmla="*/ 121 h 576"/>
                <a:gd name="T12" fmla="*/ 130 w 124"/>
                <a:gd name="T13" fmla="*/ 0 h 5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576">
                  <a:moveTo>
                    <a:pt x="121" y="9"/>
                  </a:moveTo>
                  <a:cubicBezTo>
                    <a:pt x="30" y="35"/>
                    <a:pt x="19" y="214"/>
                    <a:pt x="17" y="289"/>
                  </a:cubicBezTo>
                  <a:cubicBezTo>
                    <a:pt x="14" y="378"/>
                    <a:pt x="49" y="518"/>
                    <a:pt x="124" y="576"/>
                  </a:cubicBezTo>
                  <a:cubicBezTo>
                    <a:pt x="78" y="561"/>
                    <a:pt x="41" y="491"/>
                    <a:pt x="27" y="448"/>
                  </a:cubicBezTo>
                  <a:cubicBezTo>
                    <a:pt x="9" y="396"/>
                    <a:pt x="0" y="340"/>
                    <a:pt x="0" y="285"/>
                  </a:cubicBezTo>
                  <a:cubicBezTo>
                    <a:pt x="0" y="222"/>
                    <a:pt x="7" y="163"/>
                    <a:pt x="30" y="104"/>
                  </a:cubicBezTo>
                  <a:cubicBezTo>
                    <a:pt x="42" y="72"/>
                    <a:pt x="72" y="0"/>
                    <a:pt x="1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Freeform 1715">
              <a:extLst>
                <a:ext uri="{FF2B5EF4-FFF2-40B4-BE49-F238E27FC236}">
                  <a16:creationId xmlns:a16="http://schemas.microsoft.com/office/drawing/2014/main" id="{BA478ECC-C1B2-43D3-B215-C4FC3351C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010"/>
              <a:ext cx="52" cy="22"/>
            </a:xfrm>
            <a:custGeom>
              <a:avLst/>
              <a:gdLst>
                <a:gd name="T0" fmla="*/ 0 w 49"/>
                <a:gd name="T1" fmla="*/ 4 h 21"/>
                <a:gd name="T2" fmla="*/ 58 w 49"/>
                <a:gd name="T3" fmla="*/ 21 h 21"/>
                <a:gd name="T4" fmla="*/ 6 w 49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1">
                  <a:moveTo>
                    <a:pt x="0" y="4"/>
                  </a:moveTo>
                  <a:cubicBezTo>
                    <a:pt x="13" y="18"/>
                    <a:pt x="31" y="21"/>
                    <a:pt x="49" y="18"/>
                  </a:cubicBezTo>
                  <a:cubicBezTo>
                    <a:pt x="42" y="5"/>
                    <a:pt x="21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1716">
              <a:extLst>
                <a:ext uri="{FF2B5EF4-FFF2-40B4-BE49-F238E27FC236}">
                  <a16:creationId xmlns:a16="http://schemas.microsoft.com/office/drawing/2014/main" id="{B8BFB405-4639-4B7D-958F-29EE0F407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056"/>
              <a:ext cx="62" cy="60"/>
            </a:xfrm>
            <a:custGeom>
              <a:avLst/>
              <a:gdLst>
                <a:gd name="T0" fmla="*/ 9 w 59"/>
                <a:gd name="T1" fmla="*/ 0 h 57"/>
                <a:gd name="T2" fmla="*/ 47 w 59"/>
                <a:gd name="T3" fmla="*/ 49 h 57"/>
                <a:gd name="T4" fmla="*/ 0 w 59"/>
                <a:gd name="T5" fmla="*/ 15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7">
                  <a:moveTo>
                    <a:pt x="9" y="0"/>
                  </a:moveTo>
                  <a:cubicBezTo>
                    <a:pt x="12" y="2"/>
                    <a:pt x="59" y="28"/>
                    <a:pt x="41" y="43"/>
                  </a:cubicBezTo>
                  <a:cubicBezTo>
                    <a:pt x="24" y="57"/>
                    <a:pt x="1" y="23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1717">
              <a:extLst>
                <a:ext uri="{FF2B5EF4-FFF2-40B4-BE49-F238E27FC236}">
                  <a16:creationId xmlns:a16="http://schemas.microsoft.com/office/drawing/2014/main" id="{3D56F0FA-62F2-4897-8F75-3779E0A12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963"/>
              <a:ext cx="138" cy="139"/>
            </a:xfrm>
            <a:custGeom>
              <a:avLst/>
              <a:gdLst>
                <a:gd name="T0" fmla="*/ 22 w 131"/>
                <a:gd name="T1" fmla="*/ 83 h 132"/>
                <a:gd name="T2" fmla="*/ 7 w 131"/>
                <a:gd name="T3" fmla="*/ 60 h 132"/>
                <a:gd name="T4" fmla="*/ 39 w 131"/>
                <a:gd name="T5" fmla="*/ 38 h 132"/>
                <a:gd name="T6" fmla="*/ 45 w 131"/>
                <a:gd name="T7" fmla="*/ 2 h 132"/>
                <a:gd name="T8" fmla="*/ 82 w 131"/>
                <a:gd name="T9" fmla="*/ 25 h 132"/>
                <a:gd name="T10" fmla="*/ 109 w 131"/>
                <a:gd name="T11" fmla="*/ 35 h 132"/>
                <a:gd name="T12" fmla="*/ 113 w 131"/>
                <a:gd name="T13" fmla="*/ 84 h 132"/>
                <a:gd name="T14" fmla="*/ 141 w 131"/>
                <a:gd name="T15" fmla="*/ 130 h 132"/>
                <a:gd name="T16" fmla="*/ 151 w 131"/>
                <a:gd name="T17" fmla="*/ 146 h 132"/>
                <a:gd name="T18" fmla="*/ 130 w 131"/>
                <a:gd name="T19" fmla="*/ 134 h 132"/>
                <a:gd name="T20" fmla="*/ 101 w 131"/>
                <a:gd name="T21" fmla="*/ 83 h 132"/>
                <a:gd name="T22" fmla="*/ 87 w 131"/>
                <a:gd name="T23" fmla="*/ 55 h 132"/>
                <a:gd name="T24" fmla="*/ 64 w 131"/>
                <a:gd name="T25" fmla="*/ 57 h 132"/>
                <a:gd name="T26" fmla="*/ 48 w 131"/>
                <a:gd name="T27" fmla="*/ 28 h 132"/>
                <a:gd name="T28" fmla="*/ 43 w 131"/>
                <a:gd name="T29" fmla="*/ 70 h 132"/>
                <a:gd name="T30" fmla="*/ 26 w 131"/>
                <a:gd name="T31" fmla="*/ 66 h 132"/>
                <a:gd name="T32" fmla="*/ 36 w 131"/>
                <a:gd name="T33" fmla="*/ 84 h 132"/>
                <a:gd name="T34" fmla="*/ 21 w 131"/>
                <a:gd name="T35" fmla="*/ 82 h 1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1" h="132">
                  <a:moveTo>
                    <a:pt x="19" y="71"/>
                  </a:moveTo>
                  <a:cubicBezTo>
                    <a:pt x="10" y="70"/>
                    <a:pt x="0" y="60"/>
                    <a:pt x="7" y="51"/>
                  </a:cubicBezTo>
                  <a:cubicBezTo>
                    <a:pt x="13" y="42"/>
                    <a:pt x="29" y="46"/>
                    <a:pt x="33" y="32"/>
                  </a:cubicBezTo>
                  <a:cubicBezTo>
                    <a:pt x="35" y="25"/>
                    <a:pt x="29" y="5"/>
                    <a:pt x="39" y="2"/>
                  </a:cubicBezTo>
                  <a:cubicBezTo>
                    <a:pt x="46" y="0"/>
                    <a:pt x="61" y="20"/>
                    <a:pt x="70" y="22"/>
                  </a:cubicBezTo>
                  <a:cubicBezTo>
                    <a:pt x="80" y="25"/>
                    <a:pt x="89" y="18"/>
                    <a:pt x="93" y="29"/>
                  </a:cubicBezTo>
                  <a:cubicBezTo>
                    <a:pt x="99" y="42"/>
                    <a:pt x="94" y="59"/>
                    <a:pt x="97" y="72"/>
                  </a:cubicBezTo>
                  <a:cubicBezTo>
                    <a:pt x="102" y="87"/>
                    <a:pt x="112" y="99"/>
                    <a:pt x="121" y="111"/>
                  </a:cubicBezTo>
                  <a:cubicBezTo>
                    <a:pt x="123" y="114"/>
                    <a:pt x="131" y="122"/>
                    <a:pt x="129" y="125"/>
                  </a:cubicBezTo>
                  <a:cubicBezTo>
                    <a:pt x="125" y="132"/>
                    <a:pt x="113" y="118"/>
                    <a:pt x="111" y="115"/>
                  </a:cubicBezTo>
                  <a:cubicBezTo>
                    <a:pt x="101" y="103"/>
                    <a:pt x="90" y="86"/>
                    <a:pt x="86" y="71"/>
                  </a:cubicBezTo>
                  <a:cubicBezTo>
                    <a:pt x="84" y="61"/>
                    <a:pt x="88" y="43"/>
                    <a:pt x="75" y="47"/>
                  </a:cubicBezTo>
                  <a:cubicBezTo>
                    <a:pt x="67" y="50"/>
                    <a:pt x="64" y="61"/>
                    <a:pt x="55" y="48"/>
                  </a:cubicBezTo>
                  <a:cubicBezTo>
                    <a:pt x="50" y="40"/>
                    <a:pt x="49" y="31"/>
                    <a:pt x="42" y="25"/>
                  </a:cubicBezTo>
                  <a:cubicBezTo>
                    <a:pt x="37" y="34"/>
                    <a:pt x="51" y="58"/>
                    <a:pt x="37" y="60"/>
                  </a:cubicBezTo>
                  <a:cubicBezTo>
                    <a:pt x="32" y="60"/>
                    <a:pt x="27" y="53"/>
                    <a:pt x="23" y="57"/>
                  </a:cubicBezTo>
                  <a:cubicBezTo>
                    <a:pt x="20" y="62"/>
                    <a:pt x="30" y="67"/>
                    <a:pt x="30" y="72"/>
                  </a:cubicBezTo>
                  <a:cubicBezTo>
                    <a:pt x="26" y="72"/>
                    <a:pt x="21" y="72"/>
                    <a:pt x="18" y="7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1718">
              <a:extLst>
                <a:ext uri="{FF2B5EF4-FFF2-40B4-BE49-F238E27FC236}">
                  <a16:creationId xmlns:a16="http://schemas.microsoft.com/office/drawing/2014/main" id="{F3CC1EEE-5F90-42B4-AC93-CE080697B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995"/>
              <a:ext cx="115" cy="62"/>
            </a:xfrm>
            <a:custGeom>
              <a:avLst/>
              <a:gdLst>
                <a:gd name="T0" fmla="*/ 0 w 109"/>
                <a:gd name="T1" fmla="*/ 66 h 59"/>
                <a:gd name="T2" fmla="*/ 42 w 109"/>
                <a:gd name="T3" fmla="*/ 20 h 59"/>
                <a:gd name="T4" fmla="*/ 52 w 109"/>
                <a:gd name="T5" fmla="*/ 34 h 59"/>
                <a:gd name="T6" fmla="*/ 70 w 109"/>
                <a:gd name="T7" fmla="*/ 29 h 59"/>
                <a:gd name="T8" fmla="*/ 112 w 109"/>
                <a:gd name="T9" fmla="*/ 36 h 59"/>
                <a:gd name="T10" fmla="*/ 84 w 109"/>
                <a:gd name="T11" fmla="*/ 45 h 59"/>
                <a:gd name="T12" fmla="*/ 49 w 109"/>
                <a:gd name="T13" fmla="*/ 57 h 59"/>
                <a:gd name="T14" fmla="*/ 28 w 109"/>
                <a:gd name="T15" fmla="*/ 50 h 59"/>
                <a:gd name="T16" fmla="*/ 22 w 109"/>
                <a:gd name="T17" fmla="*/ 45 h 59"/>
                <a:gd name="T18" fmla="*/ 8 w 109"/>
                <a:gd name="T19" fmla="*/ 61 h 59"/>
                <a:gd name="T20" fmla="*/ 6 w 109"/>
                <a:gd name="T21" fmla="*/ 6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59">
                  <a:moveTo>
                    <a:pt x="0" y="57"/>
                  </a:moveTo>
                  <a:cubicBezTo>
                    <a:pt x="1" y="43"/>
                    <a:pt x="14" y="0"/>
                    <a:pt x="36" y="17"/>
                  </a:cubicBezTo>
                  <a:cubicBezTo>
                    <a:pt x="39" y="20"/>
                    <a:pt x="40" y="27"/>
                    <a:pt x="44" y="29"/>
                  </a:cubicBezTo>
                  <a:cubicBezTo>
                    <a:pt x="47" y="31"/>
                    <a:pt x="56" y="27"/>
                    <a:pt x="60" y="26"/>
                  </a:cubicBezTo>
                  <a:cubicBezTo>
                    <a:pt x="71" y="24"/>
                    <a:pt x="86" y="19"/>
                    <a:pt x="95" y="30"/>
                  </a:cubicBezTo>
                  <a:cubicBezTo>
                    <a:pt x="109" y="46"/>
                    <a:pt x="81" y="41"/>
                    <a:pt x="72" y="39"/>
                  </a:cubicBezTo>
                  <a:cubicBezTo>
                    <a:pt x="58" y="36"/>
                    <a:pt x="52" y="41"/>
                    <a:pt x="42" y="49"/>
                  </a:cubicBezTo>
                  <a:cubicBezTo>
                    <a:pt x="29" y="59"/>
                    <a:pt x="29" y="56"/>
                    <a:pt x="25" y="44"/>
                  </a:cubicBezTo>
                  <a:cubicBezTo>
                    <a:pt x="23" y="38"/>
                    <a:pt x="26" y="35"/>
                    <a:pt x="19" y="39"/>
                  </a:cubicBezTo>
                  <a:cubicBezTo>
                    <a:pt x="15" y="41"/>
                    <a:pt x="12" y="49"/>
                    <a:pt x="8" y="52"/>
                  </a:cubicBezTo>
                  <a:cubicBezTo>
                    <a:pt x="7" y="53"/>
                    <a:pt x="6" y="54"/>
                    <a:pt x="6" y="5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1719">
              <a:extLst>
                <a:ext uri="{FF2B5EF4-FFF2-40B4-BE49-F238E27FC236}">
                  <a16:creationId xmlns:a16="http://schemas.microsoft.com/office/drawing/2014/main" id="{FA091F60-5ADD-4204-A97B-878FD0C69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177"/>
              <a:ext cx="38" cy="45"/>
            </a:xfrm>
            <a:custGeom>
              <a:avLst/>
              <a:gdLst>
                <a:gd name="T0" fmla="*/ 7 w 36"/>
                <a:gd name="T1" fmla="*/ 0 h 42"/>
                <a:gd name="T2" fmla="*/ 14 w 36"/>
                <a:gd name="T3" fmla="*/ 33 h 42"/>
                <a:gd name="T4" fmla="*/ 42 w 36"/>
                <a:gd name="T5" fmla="*/ 44 h 42"/>
                <a:gd name="T6" fmla="*/ 7 w 36"/>
                <a:gd name="T7" fmla="*/ 44 h 42"/>
                <a:gd name="T8" fmla="*/ 5 w 36"/>
                <a:gd name="T9" fmla="*/ 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7" y="0"/>
                  </a:moveTo>
                  <a:cubicBezTo>
                    <a:pt x="7" y="10"/>
                    <a:pt x="4" y="18"/>
                    <a:pt x="11" y="27"/>
                  </a:cubicBezTo>
                  <a:cubicBezTo>
                    <a:pt x="16" y="35"/>
                    <a:pt x="27" y="42"/>
                    <a:pt x="36" y="35"/>
                  </a:cubicBezTo>
                  <a:cubicBezTo>
                    <a:pt x="29" y="42"/>
                    <a:pt x="14" y="42"/>
                    <a:pt x="7" y="35"/>
                  </a:cubicBezTo>
                  <a:cubicBezTo>
                    <a:pt x="0" y="28"/>
                    <a:pt x="1" y="14"/>
                    <a:pt x="5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1720">
              <a:extLst>
                <a:ext uri="{FF2B5EF4-FFF2-40B4-BE49-F238E27FC236}">
                  <a16:creationId xmlns:a16="http://schemas.microsoft.com/office/drawing/2014/main" id="{06732B7A-4025-4BCB-88D4-614815356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337"/>
              <a:ext cx="51" cy="119"/>
            </a:xfrm>
            <a:custGeom>
              <a:avLst/>
              <a:gdLst>
                <a:gd name="T0" fmla="*/ 57 w 48"/>
                <a:gd name="T1" fmla="*/ 0 h 113"/>
                <a:gd name="T2" fmla="*/ 13 w 48"/>
                <a:gd name="T3" fmla="*/ 61 h 113"/>
                <a:gd name="T4" fmla="*/ 54 w 48"/>
                <a:gd name="T5" fmla="*/ 132 h 113"/>
                <a:gd name="T6" fmla="*/ 0 w 48"/>
                <a:gd name="T7" fmla="*/ 65 h 113"/>
                <a:gd name="T8" fmla="*/ 44 w 48"/>
                <a:gd name="T9" fmla="*/ 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13">
                  <a:moveTo>
                    <a:pt x="48" y="0"/>
                  </a:moveTo>
                  <a:cubicBezTo>
                    <a:pt x="25" y="0"/>
                    <a:pt x="9" y="33"/>
                    <a:pt x="10" y="52"/>
                  </a:cubicBezTo>
                  <a:cubicBezTo>
                    <a:pt x="10" y="80"/>
                    <a:pt x="29" y="92"/>
                    <a:pt x="45" y="113"/>
                  </a:cubicBezTo>
                  <a:cubicBezTo>
                    <a:pt x="24" y="108"/>
                    <a:pt x="0" y="77"/>
                    <a:pt x="0" y="56"/>
                  </a:cubicBezTo>
                  <a:cubicBezTo>
                    <a:pt x="0" y="36"/>
                    <a:pt x="18" y="9"/>
                    <a:pt x="37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1721">
              <a:extLst>
                <a:ext uri="{FF2B5EF4-FFF2-40B4-BE49-F238E27FC236}">
                  <a16:creationId xmlns:a16="http://schemas.microsoft.com/office/drawing/2014/main" id="{2C875E9D-15F9-4169-B2BB-6AF46C437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2673"/>
              <a:ext cx="108" cy="102"/>
            </a:xfrm>
            <a:custGeom>
              <a:avLst/>
              <a:gdLst>
                <a:gd name="T0" fmla="*/ 0 w 102"/>
                <a:gd name="T1" fmla="*/ 74 h 97"/>
                <a:gd name="T2" fmla="*/ 50 w 102"/>
                <a:gd name="T3" fmla="*/ 108 h 97"/>
                <a:gd name="T4" fmla="*/ 104 w 102"/>
                <a:gd name="T5" fmla="*/ 66 h 97"/>
                <a:gd name="T6" fmla="*/ 109 w 102"/>
                <a:gd name="T7" fmla="*/ 40 h 97"/>
                <a:gd name="T8" fmla="*/ 96 w 102"/>
                <a:gd name="T9" fmla="*/ 43 h 97"/>
                <a:gd name="T10" fmla="*/ 77 w 102"/>
                <a:gd name="T11" fmla="*/ 36 h 97"/>
                <a:gd name="T12" fmla="*/ 68 w 102"/>
                <a:gd name="T13" fmla="*/ 5 h 97"/>
                <a:gd name="T14" fmla="*/ 34 w 102"/>
                <a:gd name="T15" fmla="*/ 16 h 97"/>
                <a:gd name="T16" fmla="*/ 25 w 102"/>
                <a:gd name="T17" fmla="*/ 38 h 97"/>
                <a:gd name="T18" fmla="*/ 50 w 102"/>
                <a:gd name="T19" fmla="*/ 38 h 97"/>
                <a:gd name="T20" fmla="*/ 55 w 102"/>
                <a:gd name="T21" fmla="*/ 45 h 97"/>
                <a:gd name="T22" fmla="*/ 65 w 102"/>
                <a:gd name="T23" fmla="*/ 49 h 97"/>
                <a:gd name="T24" fmla="*/ 78 w 102"/>
                <a:gd name="T25" fmla="*/ 62 h 97"/>
                <a:gd name="T26" fmla="*/ 42 w 102"/>
                <a:gd name="T27" fmla="*/ 85 h 97"/>
                <a:gd name="T28" fmla="*/ 22 w 102"/>
                <a:gd name="T29" fmla="*/ 63 h 97"/>
                <a:gd name="T30" fmla="*/ 3 w 102"/>
                <a:gd name="T31" fmla="*/ 68 h 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2" h="97">
                  <a:moveTo>
                    <a:pt x="0" y="64"/>
                  </a:moveTo>
                  <a:cubicBezTo>
                    <a:pt x="20" y="64"/>
                    <a:pt x="25" y="90"/>
                    <a:pt x="42" y="93"/>
                  </a:cubicBezTo>
                  <a:cubicBezTo>
                    <a:pt x="61" y="97"/>
                    <a:pt x="79" y="70"/>
                    <a:pt x="88" y="57"/>
                  </a:cubicBezTo>
                  <a:cubicBezTo>
                    <a:pt x="92" y="51"/>
                    <a:pt x="102" y="37"/>
                    <a:pt x="92" y="34"/>
                  </a:cubicBezTo>
                  <a:cubicBezTo>
                    <a:pt x="90" y="33"/>
                    <a:pt x="84" y="37"/>
                    <a:pt x="81" y="37"/>
                  </a:cubicBezTo>
                  <a:cubicBezTo>
                    <a:pt x="75" y="37"/>
                    <a:pt x="69" y="34"/>
                    <a:pt x="65" y="30"/>
                  </a:cubicBezTo>
                  <a:cubicBezTo>
                    <a:pt x="57" y="23"/>
                    <a:pt x="63" y="11"/>
                    <a:pt x="57" y="5"/>
                  </a:cubicBezTo>
                  <a:cubicBezTo>
                    <a:pt x="52" y="0"/>
                    <a:pt x="33" y="10"/>
                    <a:pt x="28" y="13"/>
                  </a:cubicBezTo>
                  <a:cubicBezTo>
                    <a:pt x="23" y="17"/>
                    <a:pt x="15" y="25"/>
                    <a:pt x="22" y="32"/>
                  </a:cubicBezTo>
                  <a:cubicBezTo>
                    <a:pt x="28" y="37"/>
                    <a:pt x="35" y="28"/>
                    <a:pt x="42" y="32"/>
                  </a:cubicBezTo>
                  <a:cubicBezTo>
                    <a:pt x="46" y="34"/>
                    <a:pt x="43" y="37"/>
                    <a:pt x="46" y="39"/>
                  </a:cubicBezTo>
                  <a:cubicBezTo>
                    <a:pt x="48" y="41"/>
                    <a:pt x="51" y="41"/>
                    <a:pt x="55" y="43"/>
                  </a:cubicBezTo>
                  <a:cubicBezTo>
                    <a:pt x="62" y="46"/>
                    <a:pt x="65" y="44"/>
                    <a:pt x="66" y="53"/>
                  </a:cubicBezTo>
                  <a:cubicBezTo>
                    <a:pt x="69" y="70"/>
                    <a:pt x="49" y="82"/>
                    <a:pt x="36" y="73"/>
                  </a:cubicBezTo>
                  <a:cubicBezTo>
                    <a:pt x="30" y="68"/>
                    <a:pt x="27" y="58"/>
                    <a:pt x="19" y="54"/>
                  </a:cubicBezTo>
                  <a:cubicBezTo>
                    <a:pt x="13" y="52"/>
                    <a:pt x="3" y="51"/>
                    <a:pt x="3" y="5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1722">
              <a:extLst>
                <a:ext uri="{FF2B5EF4-FFF2-40B4-BE49-F238E27FC236}">
                  <a16:creationId xmlns:a16="http://schemas.microsoft.com/office/drawing/2014/main" id="{745CDC21-F905-473E-A391-F13CFE4A5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3019"/>
              <a:ext cx="122" cy="99"/>
            </a:xfrm>
            <a:custGeom>
              <a:avLst/>
              <a:gdLst>
                <a:gd name="T0" fmla="*/ 37 w 116"/>
                <a:gd name="T1" fmla="*/ 16 h 94"/>
                <a:gd name="T2" fmla="*/ 72 w 116"/>
                <a:gd name="T3" fmla="*/ 4 h 94"/>
                <a:gd name="T4" fmla="*/ 82 w 116"/>
                <a:gd name="T5" fmla="*/ 35 h 94"/>
                <a:gd name="T6" fmla="*/ 113 w 116"/>
                <a:gd name="T7" fmla="*/ 83 h 94"/>
                <a:gd name="T8" fmla="*/ 81 w 116"/>
                <a:gd name="T9" fmla="*/ 88 h 94"/>
                <a:gd name="T10" fmla="*/ 65 w 116"/>
                <a:gd name="T11" fmla="*/ 90 h 94"/>
                <a:gd name="T12" fmla="*/ 56 w 116"/>
                <a:gd name="T13" fmla="*/ 104 h 94"/>
                <a:gd name="T14" fmla="*/ 17 w 116"/>
                <a:gd name="T15" fmla="*/ 81 h 94"/>
                <a:gd name="T16" fmla="*/ 4 w 116"/>
                <a:gd name="T17" fmla="*/ 59 h 94"/>
                <a:gd name="T18" fmla="*/ 29 w 116"/>
                <a:gd name="T19" fmla="*/ 65 h 94"/>
                <a:gd name="T20" fmla="*/ 53 w 116"/>
                <a:gd name="T21" fmla="*/ 71 h 94"/>
                <a:gd name="T22" fmla="*/ 65 w 116"/>
                <a:gd name="T23" fmla="*/ 60 h 94"/>
                <a:gd name="T24" fmla="*/ 56 w 116"/>
                <a:gd name="T25" fmla="*/ 47 h 94"/>
                <a:gd name="T26" fmla="*/ 53 w 116"/>
                <a:gd name="T27" fmla="*/ 41 h 94"/>
                <a:gd name="T28" fmla="*/ 58 w 116"/>
                <a:gd name="T29" fmla="*/ 35 h 94"/>
                <a:gd name="T30" fmla="*/ 38 w 116"/>
                <a:gd name="T31" fmla="*/ 17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6" h="94">
                  <a:moveTo>
                    <a:pt x="31" y="13"/>
                  </a:moveTo>
                  <a:cubicBezTo>
                    <a:pt x="39" y="8"/>
                    <a:pt x="54" y="0"/>
                    <a:pt x="62" y="4"/>
                  </a:cubicBezTo>
                  <a:cubicBezTo>
                    <a:pt x="71" y="9"/>
                    <a:pt x="67" y="21"/>
                    <a:pt x="70" y="29"/>
                  </a:cubicBezTo>
                  <a:cubicBezTo>
                    <a:pt x="75" y="41"/>
                    <a:pt x="116" y="51"/>
                    <a:pt x="97" y="71"/>
                  </a:cubicBezTo>
                  <a:cubicBezTo>
                    <a:pt x="89" y="79"/>
                    <a:pt x="79" y="77"/>
                    <a:pt x="69" y="76"/>
                  </a:cubicBezTo>
                  <a:cubicBezTo>
                    <a:pt x="66" y="76"/>
                    <a:pt x="59" y="75"/>
                    <a:pt x="56" y="77"/>
                  </a:cubicBezTo>
                  <a:cubicBezTo>
                    <a:pt x="52" y="79"/>
                    <a:pt x="52" y="87"/>
                    <a:pt x="48" y="89"/>
                  </a:cubicBezTo>
                  <a:cubicBezTo>
                    <a:pt x="38" y="94"/>
                    <a:pt x="19" y="74"/>
                    <a:pt x="14" y="69"/>
                  </a:cubicBezTo>
                  <a:cubicBezTo>
                    <a:pt x="11" y="66"/>
                    <a:pt x="0" y="55"/>
                    <a:pt x="4" y="50"/>
                  </a:cubicBezTo>
                  <a:cubicBezTo>
                    <a:pt x="7" y="45"/>
                    <a:pt x="22" y="54"/>
                    <a:pt x="26" y="56"/>
                  </a:cubicBezTo>
                  <a:cubicBezTo>
                    <a:pt x="33" y="59"/>
                    <a:pt x="39" y="66"/>
                    <a:pt x="46" y="61"/>
                  </a:cubicBezTo>
                  <a:cubicBezTo>
                    <a:pt x="50" y="57"/>
                    <a:pt x="45" y="49"/>
                    <a:pt x="56" y="51"/>
                  </a:cubicBezTo>
                  <a:cubicBezTo>
                    <a:pt x="54" y="47"/>
                    <a:pt x="49" y="44"/>
                    <a:pt x="48" y="41"/>
                  </a:cubicBezTo>
                  <a:cubicBezTo>
                    <a:pt x="47" y="39"/>
                    <a:pt x="46" y="38"/>
                    <a:pt x="46" y="35"/>
                  </a:cubicBezTo>
                  <a:cubicBezTo>
                    <a:pt x="45" y="32"/>
                    <a:pt x="49" y="31"/>
                    <a:pt x="49" y="29"/>
                  </a:cubicBezTo>
                  <a:cubicBezTo>
                    <a:pt x="48" y="22"/>
                    <a:pt x="39" y="18"/>
                    <a:pt x="32" y="1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1723">
              <a:extLst>
                <a:ext uri="{FF2B5EF4-FFF2-40B4-BE49-F238E27FC236}">
                  <a16:creationId xmlns:a16="http://schemas.microsoft.com/office/drawing/2014/main" id="{85EA4C1A-FF11-4F7C-939A-1A0959B3A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775"/>
              <a:ext cx="110" cy="169"/>
            </a:xfrm>
            <a:custGeom>
              <a:avLst/>
              <a:gdLst>
                <a:gd name="T0" fmla="*/ 98 w 104"/>
                <a:gd name="T1" fmla="*/ 0 h 161"/>
                <a:gd name="T2" fmla="*/ 0 w 104"/>
                <a:gd name="T3" fmla="*/ 161 h 161"/>
                <a:gd name="T4" fmla="*/ 108 w 104"/>
                <a:gd name="T5" fmla="*/ 102 h 161"/>
                <a:gd name="T6" fmla="*/ 104 w 104"/>
                <a:gd name="T7" fmla="*/ 6 h 1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161">
                  <a:moveTo>
                    <a:pt x="83" y="0"/>
                  </a:moveTo>
                  <a:cubicBezTo>
                    <a:pt x="104" y="50"/>
                    <a:pt x="67" y="145"/>
                    <a:pt x="0" y="139"/>
                  </a:cubicBezTo>
                  <a:cubicBezTo>
                    <a:pt x="37" y="161"/>
                    <a:pt x="84" y="122"/>
                    <a:pt x="91" y="88"/>
                  </a:cubicBezTo>
                  <a:cubicBezTo>
                    <a:pt x="96" y="63"/>
                    <a:pt x="97" y="30"/>
                    <a:pt x="88" y="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1724">
              <a:extLst>
                <a:ext uri="{FF2B5EF4-FFF2-40B4-BE49-F238E27FC236}">
                  <a16:creationId xmlns:a16="http://schemas.microsoft.com/office/drawing/2014/main" id="{7DB1E7B7-A575-4EDD-A559-92592B449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117"/>
              <a:ext cx="69" cy="123"/>
            </a:xfrm>
            <a:custGeom>
              <a:avLst/>
              <a:gdLst>
                <a:gd name="T0" fmla="*/ 61 w 65"/>
                <a:gd name="T1" fmla="*/ 0 h 117"/>
                <a:gd name="T2" fmla="*/ 55 w 65"/>
                <a:gd name="T3" fmla="*/ 87 h 117"/>
                <a:gd name="T4" fmla="*/ 0 w 65"/>
                <a:gd name="T5" fmla="*/ 126 h 117"/>
                <a:gd name="T6" fmla="*/ 72 w 65"/>
                <a:gd name="T7" fmla="*/ 81 h 117"/>
                <a:gd name="T8" fmla="*/ 61 w 65"/>
                <a:gd name="T9" fmla="*/ 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7">
                  <a:moveTo>
                    <a:pt x="51" y="0"/>
                  </a:moveTo>
                  <a:cubicBezTo>
                    <a:pt x="62" y="23"/>
                    <a:pt x="59" y="53"/>
                    <a:pt x="46" y="75"/>
                  </a:cubicBezTo>
                  <a:cubicBezTo>
                    <a:pt x="38" y="89"/>
                    <a:pt x="17" y="110"/>
                    <a:pt x="0" y="108"/>
                  </a:cubicBezTo>
                  <a:cubicBezTo>
                    <a:pt x="22" y="117"/>
                    <a:pt x="54" y="90"/>
                    <a:pt x="60" y="69"/>
                  </a:cubicBezTo>
                  <a:cubicBezTo>
                    <a:pt x="65" y="48"/>
                    <a:pt x="53" y="23"/>
                    <a:pt x="51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1725">
              <a:extLst>
                <a:ext uri="{FF2B5EF4-FFF2-40B4-BE49-F238E27FC236}">
                  <a16:creationId xmlns:a16="http://schemas.microsoft.com/office/drawing/2014/main" id="{CAC3DC7F-0603-4328-9E92-8488B435D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021"/>
              <a:ext cx="55" cy="48"/>
            </a:xfrm>
            <a:custGeom>
              <a:avLst/>
              <a:gdLst>
                <a:gd name="T0" fmla="*/ 0 w 52"/>
                <a:gd name="T1" fmla="*/ 11 h 46"/>
                <a:gd name="T2" fmla="*/ 19 w 52"/>
                <a:gd name="T3" fmla="*/ 0 h 46"/>
                <a:gd name="T4" fmla="*/ 35 w 52"/>
                <a:gd name="T5" fmla="*/ 8 h 46"/>
                <a:gd name="T6" fmla="*/ 54 w 52"/>
                <a:gd name="T7" fmla="*/ 2 h 46"/>
                <a:gd name="T8" fmla="*/ 54 w 52"/>
                <a:gd name="T9" fmla="*/ 27 h 46"/>
                <a:gd name="T10" fmla="*/ 60 w 52"/>
                <a:gd name="T11" fmla="*/ 52 h 46"/>
                <a:gd name="T12" fmla="*/ 3 w 52"/>
                <a:gd name="T13" fmla="*/ 2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6">
                  <a:moveTo>
                    <a:pt x="0" y="11"/>
                  </a:moveTo>
                  <a:cubicBezTo>
                    <a:pt x="20" y="25"/>
                    <a:pt x="7" y="1"/>
                    <a:pt x="16" y="0"/>
                  </a:cubicBezTo>
                  <a:cubicBezTo>
                    <a:pt x="20" y="0"/>
                    <a:pt x="23" y="9"/>
                    <a:pt x="29" y="8"/>
                  </a:cubicBezTo>
                  <a:cubicBezTo>
                    <a:pt x="35" y="7"/>
                    <a:pt x="38" y="1"/>
                    <a:pt x="45" y="2"/>
                  </a:cubicBezTo>
                  <a:cubicBezTo>
                    <a:pt x="46" y="9"/>
                    <a:pt x="44" y="17"/>
                    <a:pt x="45" y="24"/>
                  </a:cubicBezTo>
                  <a:cubicBezTo>
                    <a:pt x="46" y="31"/>
                    <a:pt x="52" y="38"/>
                    <a:pt x="51" y="46"/>
                  </a:cubicBezTo>
                  <a:cubicBezTo>
                    <a:pt x="34" y="42"/>
                    <a:pt x="19" y="24"/>
                    <a:pt x="3" y="2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1726">
              <a:extLst>
                <a:ext uri="{FF2B5EF4-FFF2-40B4-BE49-F238E27FC236}">
                  <a16:creationId xmlns:a16="http://schemas.microsoft.com/office/drawing/2014/main" id="{A105E2E8-3D84-41B8-836F-DDD719128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225"/>
              <a:ext cx="139" cy="106"/>
            </a:xfrm>
            <a:custGeom>
              <a:avLst/>
              <a:gdLst>
                <a:gd name="T0" fmla="*/ 0 w 132"/>
                <a:gd name="T1" fmla="*/ 0 h 101"/>
                <a:gd name="T2" fmla="*/ 72 w 132"/>
                <a:gd name="T3" fmla="*/ 42 h 101"/>
                <a:gd name="T4" fmla="*/ 111 w 132"/>
                <a:gd name="T5" fmla="*/ 79 h 101"/>
                <a:gd name="T6" fmla="*/ 133 w 132"/>
                <a:gd name="T7" fmla="*/ 99 h 101"/>
                <a:gd name="T8" fmla="*/ 154 w 132"/>
                <a:gd name="T9" fmla="*/ 116 h 101"/>
                <a:gd name="T10" fmla="*/ 82 w 132"/>
                <a:gd name="T11" fmla="*/ 41 h 101"/>
                <a:gd name="T12" fmla="*/ 52 w 132"/>
                <a:gd name="T13" fmla="*/ 19 h 101"/>
                <a:gd name="T14" fmla="*/ 31 w 132"/>
                <a:gd name="T15" fmla="*/ 6 h 101"/>
                <a:gd name="T16" fmla="*/ 13 w 132"/>
                <a:gd name="T17" fmla="*/ 4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101">
                  <a:moveTo>
                    <a:pt x="0" y="0"/>
                  </a:moveTo>
                  <a:cubicBezTo>
                    <a:pt x="25" y="4"/>
                    <a:pt x="45" y="17"/>
                    <a:pt x="62" y="36"/>
                  </a:cubicBezTo>
                  <a:cubicBezTo>
                    <a:pt x="73" y="47"/>
                    <a:pt x="84" y="57"/>
                    <a:pt x="95" y="68"/>
                  </a:cubicBezTo>
                  <a:cubicBezTo>
                    <a:pt x="102" y="74"/>
                    <a:pt x="107" y="81"/>
                    <a:pt x="114" y="86"/>
                  </a:cubicBezTo>
                  <a:cubicBezTo>
                    <a:pt x="120" y="91"/>
                    <a:pt x="127" y="95"/>
                    <a:pt x="132" y="101"/>
                  </a:cubicBezTo>
                  <a:cubicBezTo>
                    <a:pt x="107" y="88"/>
                    <a:pt x="88" y="56"/>
                    <a:pt x="70" y="35"/>
                  </a:cubicBezTo>
                  <a:cubicBezTo>
                    <a:pt x="63" y="27"/>
                    <a:pt x="54" y="22"/>
                    <a:pt x="45" y="16"/>
                  </a:cubicBezTo>
                  <a:cubicBezTo>
                    <a:pt x="39" y="12"/>
                    <a:pt x="34" y="7"/>
                    <a:pt x="27" y="6"/>
                  </a:cubicBezTo>
                  <a:cubicBezTo>
                    <a:pt x="22" y="4"/>
                    <a:pt x="16" y="6"/>
                    <a:pt x="10" y="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1727">
              <a:extLst>
                <a:ext uri="{FF2B5EF4-FFF2-40B4-BE49-F238E27FC236}">
                  <a16:creationId xmlns:a16="http://schemas.microsoft.com/office/drawing/2014/main" id="{A16A8FFC-DAAA-448E-B83D-2CF0FEBD1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409"/>
              <a:ext cx="150" cy="356"/>
            </a:xfrm>
            <a:custGeom>
              <a:avLst/>
              <a:gdLst>
                <a:gd name="T0" fmla="*/ 0 w 142"/>
                <a:gd name="T1" fmla="*/ 0 h 338"/>
                <a:gd name="T2" fmla="*/ 59 w 142"/>
                <a:gd name="T3" fmla="*/ 102 h 338"/>
                <a:gd name="T4" fmla="*/ 61 w 142"/>
                <a:gd name="T5" fmla="*/ 197 h 338"/>
                <a:gd name="T6" fmla="*/ 101 w 142"/>
                <a:gd name="T7" fmla="*/ 295 h 338"/>
                <a:gd name="T8" fmla="*/ 167 w 142"/>
                <a:gd name="T9" fmla="*/ 395 h 338"/>
                <a:gd name="T10" fmla="*/ 144 w 142"/>
                <a:gd name="T11" fmla="*/ 300 h 338"/>
                <a:gd name="T12" fmla="*/ 93 w 142"/>
                <a:gd name="T13" fmla="*/ 221 h 338"/>
                <a:gd name="T14" fmla="*/ 87 w 142"/>
                <a:gd name="T15" fmla="*/ 118 h 338"/>
                <a:gd name="T16" fmla="*/ 69 w 142"/>
                <a:gd name="T17" fmla="*/ 68 h 338"/>
                <a:gd name="T18" fmla="*/ 29 w 142"/>
                <a:gd name="T19" fmla="*/ 18 h 3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338">
                  <a:moveTo>
                    <a:pt x="0" y="0"/>
                  </a:moveTo>
                  <a:cubicBezTo>
                    <a:pt x="24" y="20"/>
                    <a:pt x="45" y="57"/>
                    <a:pt x="50" y="87"/>
                  </a:cubicBezTo>
                  <a:cubicBezTo>
                    <a:pt x="55" y="114"/>
                    <a:pt x="52" y="142"/>
                    <a:pt x="52" y="169"/>
                  </a:cubicBezTo>
                  <a:cubicBezTo>
                    <a:pt x="52" y="204"/>
                    <a:pt x="63" y="227"/>
                    <a:pt x="86" y="253"/>
                  </a:cubicBezTo>
                  <a:cubicBezTo>
                    <a:pt x="110" y="279"/>
                    <a:pt x="129" y="304"/>
                    <a:pt x="142" y="338"/>
                  </a:cubicBezTo>
                  <a:cubicBezTo>
                    <a:pt x="131" y="312"/>
                    <a:pt x="133" y="283"/>
                    <a:pt x="122" y="257"/>
                  </a:cubicBezTo>
                  <a:cubicBezTo>
                    <a:pt x="111" y="233"/>
                    <a:pt x="86" y="215"/>
                    <a:pt x="79" y="189"/>
                  </a:cubicBezTo>
                  <a:cubicBezTo>
                    <a:pt x="71" y="160"/>
                    <a:pt x="79" y="130"/>
                    <a:pt x="74" y="101"/>
                  </a:cubicBezTo>
                  <a:cubicBezTo>
                    <a:pt x="72" y="86"/>
                    <a:pt x="66" y="72"/>
                    <a:pt x="59" y="59"/>
                  </a:cubicBezTo>
                  <a:cubicBezTo>
                    <a:pt x="50" y="43"/>
                    <a:pt x="35" y="31"/>
                    <a:pt x="25" y="1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Freeform 1728">
              <a:extLst>
                <a:ext uri="{FF2B5EF4-FFF2-40B4-BE49-F238E27FC236}">
                  <a16:creationId xmlns:a16="http://schemas.microsoft.com/office/drawing/2014/main" id="{68241D16-918B-470A-943B-4F40391A5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307"/>
              <a:ext cx="131" cy="43"/>
            </a:xfrm>
            <a:custGeom>
              <a:avLst/>
              <a:gdLst>
                <a:gd name="T0" fmla="*/ 0 w 125"/>
                <a:gd name="T1" fmla="*/ 18 h 41"/>
                <a:gd name="T2" fmla="*/ 69 w 125"/>
                <a:gd name="T3" fmla="*/ 28 h 41"/>
                <a:gd name="T4" fmla="*/ 144 w 125"/>
                <a:gd name="T5" fmla="*/ 0 h 41"/>
                <a:gd name="T6" fmla="*/ 94 w 125"/>
                <a:gd name="T7" fmla="*/ 40 h 41"/>
                <a:gd name="T8" fmla="*/ 16 w 125"/>
                <a:gd name="T9" fmla="*/ 2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41">
                  <a:moveTo>
                    <a:pt x="0" y="15"/>
                  </a:moveTo>
                  <a:cubicBezTo>
                    <a:pt x="20" y="18"/>
                    <a:pt x="40" y="24"/>
                    <a:pt x="60" y="25"/>
                  </a:cubicBezTo>
                  <a:cubicBezTo>
                    <a:pt x="83" y="27"/>
                    <a:pt x="106" y="11"/>
                    <a:pt x="125" y="0"/>
                  </a:cubicBezTo>
                  <a:cubicBezTo>
                    <a:pt x="119" y="16"/>
                    <a:pt x="98" y="29"/>
                    <a:pt x="82" y="34"/>
                  </a:cubicBezTo>
                  <a:cubicBezTo>
                    <a:pt x="56" y="41"/>
                    <a:pt x="37" y="32"/>
                    <a:pt x="13" y="2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1" name="Freeform 1729">
              <a:extLst>
                <a:ext uri="{FF2B5EF4-FFF2-40B4-BE49-F238E27FC236}">
                  <a16:creationId xmlns:a16="http://schemas.microsoft.com/office/drawing/2014/main" id="{AF5422EC-38D7-4635-87B9-555CEF90D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038"/>
              <a:ext cx="93" cy="88"/>
            </a:xfrm>
            <a:custGeom>
              <a:avLst/>
              <a:gdLst>
                <a:gd name="T0" fmla="*/ 104 w 88"/>
                <a:gd name="T1" fmla="*/ 4 h 83"/>
                <a:gd name="T2" fmla="*/ 75 w 88"/>
                <a:gd name="T3" fmla="*/ 21 h 83"/>
                <a:gd name="T4" fmla="*/ 56 w 88"/>
                <a:gd name="T5" fmla="*/ 7 h 83"/>
                <a:gd name="T6" fmla="*/ 27 w 88"/>
                <a:gd name="T7" fmla="*/ 37 h 83"/>
                <a:gd name="T8" fmla="*/ 0 w 88"/>
                <a:gd name="T9" fmla="*/ 99 h 83"/>
                <a:gd name="T10" fmla="*/ 25 w 88"/>
                <a:gd name="T11" fmla="*/ 61 h 83"/>
                <a:gd name="T12" fmla="*/ 53 w 88"/>
                <a:gd name="T13" fmla="*/ 31 h 83"/>
                <a:gd name="T14" fmla="*/ 71 w 88"/>
                <a:gd name="T15" fmla="*/ 35 h 83"/>
                <a:gd name="T16" fmla="*/ 98 w 88"/>
                <a:gd name="T17" fmla="*/ 12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8" h="83">
                  <a:moveTo>
                    <a:pt x="88" y="4"/>
                  </a:moveTo>
                  <a:cubicBezTo>
                    <a:pt x="78" y="0"/>
                    <a:pt x="71" y="14"/>
                    <a:pt x="63" y="18"/>
                  </a:cubicBezTo>
                  <a:cubicBezTo>
                    <a:pt x="52" y="23"/>
                    <a:pt x="51" y="16"/>
                    <a:pt x="47" y="7"/>
                  </a:cubicBezTo>
                  <a:cubicBezTo>
                    <a:pt x="35" y="6"/>
                    <a:pt x="27" y="23"/>
                    <a:pt x="24" y="31"/>
                  </a:cubicBezTo>
                  <a:cubicBezTo>
                    <a:pt x="18" y="48"/>
                    <a:pt x="11" y="69"/>
                    <a:pt x="0" y="83"/>
                  </a:cubicBezTo>
                  <a:cubicBezTo>
                    <a:pt x="10" y="75"/>
                    <a:pt x="15" y="63"/>
                    <a:pt x="22" y="52"/>
                  </a:cubicBezTo>
                  <a:cubicBezTo>
                    <a:pt x="26" y="46"/>
                    <a:pt x="36" y="26"/>
                    <a:pt x="44" y="25"/>
                  </a:cubicBezTo>
                  <a:cubicBezTo>
                    <a:pt x="51" y="24"/>
                    <a:pt x="53" y="32"/>
                    <a:pt x="60" y="29"/>
                  </a:cubicBezTo>
                  <a:cubicBezTo>
                    <a:pt x="67" y="27"/>
                    <a:pt x="77" y="14"/>
                    <a:pt x="83" y="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2" name="Freeform 1730">
              <a:extLst>
                <a:ext uri="{FF2B5EF4-FFF2-40B4-BE49-F238E27FC236}">
                  <a16:creationId xmlns:a16="http://schemas.microsoft.com/office/drawing/2014/main" id="{2BA72200-2203-4B15-9ADB-926D8BB47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735"/>
              <a:ext cx="71" cy="219"/>
            </a:xfrm>
            <a:custGeom>
              <a:avLst/>
              <a:gdLst>
                <a:gd name="T0" fmla="*/ 79 w 67"/>
                <a:gd name="T1" fmla="*/ 2 h 208"/>
                <a:gd name="T2" fmla="*/ 37 w 67"/>
                <a:gd name="T3" fmla="*/ 27 h 208"/>
                <a:gd name="T4" fmla="*/ 22 w 67"/>
                <a:gd name="T5" fmla="*/ 102 h 208"/>
                <a:gd name="T6" fmla="*/ 58 w 67"/>
                <a:gd name="T7" fmla="*/ 243 h 208"/>
                <a:gd name="T8" fmla="*/ 2 w 67"/>
                <a:gd name="T9" fmla="*/ 107 h 208"/>
                <a:gd name="T10" fmla="*/ 16 w 67"/>
                <a:gd name="T11" fmla="*/ 36 h 208"/>
                <a:gd name="T12" fmla="*/ 46 w 67"/>
                <a:gd name="T13" fmla="*/ 6 h 208"/>
                <a:gd name="T14" fmla="*/ 79 w 67"/>
                <a:gd name="T15" fmla="*/ 0 h 2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208">
                  <a:moveTo>
                    <a:pt x="67" y="2"/>
                  </a:moveTo>
                  <a:cubicBezTo>
                    <a:pt x="57" y="9"/>
                    <a:pt x="40" y="12"/>
                    <a:pt x="31" y="24"/>
                  </a:cubicBezTo>
                  <a:cubicBezTo>
                    <a:pt x="19" y="40"/>
                    <a:pt x="16" y="67"/>
                    <a:pt x="19" y="87"/>
                  </a:cubicBezTo>
                  <a:cubicBezTo>
                    <a:pt x="23" y="129"/>
                    <a:pt x="43" y="166"/>
                    <a:pt x="49" y="208"/>
                  </a:cubicBezTo>
                  <a:cubicBezTo>
                    <a:pt x="27" y="173"/>
                    <a:pt x="8" y="134"/>
                    <a:pt x="2" y="92"/>
                  </a:cubicBezTo>
                  <a:cubicBezTo>
                    <a:pt x="0" y="71"/>
                    <a:pt x="1" y="47"/>
                    <a:pt x="13" y="30"/>
                  </a:cubicBezTo>
                  <a:cubicBezTo>
                    <a:pt x="19" y="20"/>
                    <a:pt x="29" y="10"/>
                    <a:pt x="39" y="6"/>
                  </a:cubicBezTo>
                  <a:cubicBezTo>
                    <a:pt x="48" y="2"/>
                    <a:pt x="59" y="5"/>
                    <a:pt x="67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3" name="Freeform 1731">
              <a:extLst>
                <a:ext uri="{FF2B5EF4-FFF2-40B4-BE49-F238E27FC236}">
                  <a16:creationId xmlns:a16="http://schemas.microsoft.com/office/drawing/2014/main" id="{8F3B7C02-5BA2-4096-9E0A-B97B2AE4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705"/>
              <a:ext cx="212" cy="43"/>
            </a:xfrm>
            <a:custGeom>
              <a:avLst/>
              <a:gdLst>
                <a:gd name="T0" fmla="*/ 159 w 201"/>
                <a:gd name="T1" fmla="*/ 38 h 41"/>
                <a:gd name="T2" fmla="*/ 195 w 201"/>
                <a:gd name="T3" fmla="*/ 25 h 41"/>
                <a:gd name="T4" fmla="*/ 228 w 201"/>
                <a:gd name="T5" fmla="*/ 46 h 41"/>
                <a:gd name="T6" fmla="*/ 195 w 201"/>
                <a:gd name="T7" fmla="*/ 9 h 41"/>
                <a:gd name="T8" fmla="*/ 143 w 201"/>
                <a:gd name="T9" fmla="*/ 15 h 41"/>
                <a:gd name="T10" fmla="*/ 120 w 201"/>
                <a:gd name="T11" fmla="*/ 2 h 41"/>
                <a:gd name="T12" fmla="*/ 83 w 201"/>
                <a:gd name="T13" fmla="*/ 3 h 41"/>
                <a:gd name="T14" fmla="*/ 40 w 201"/>
                <a:gd name="T15" fmla="*/ 6 h 41"/>
                <a:gd name="T16" fmla="*/ 0 w 201"/>
                <a:gd name="T17" fmla="*/ 20 h 41"/>
                <a:gd name="T18" fmla="*/ 27 w 201"/>
                <a:gd name="T19" fmla="*/ 19 h 41"/>
                <a:gd name="T20" fmla="*/ 52 w 201"/>
                <a:gd name="T21" fmla="*/ 21 h 41"/>
                <a:gd name="T22" fmla="*/ 98 w 201"/>
                <a:gd name="T23" fmla="*/ 21 h 41"/>
                <a:gd name="T24" fmla="*/ 156 w 201"/>
                <a:gd name="T25" fmla="*/ 35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41">
                  <a:moveTo>
                    <a:pt x="136" y="32"/>
                  </a:moveTo>
                  <a:cubicBezTo>
                    <a:pt x="142" y="21"/>
                    <a:pt x="153" y="19"/>
                    <a:pt x="166" y="22"/>
                  </a:cubicBezTo>
                  <a:cubicBezTo>
                    <a:pt x="175" y="25"/>
                    <a:pt x="185" y="41"/>
                    <a:pt x="194" y="40"/>
                  </a:cubicBezTo>
                  <a:cubicBezTo>
                    <a:pt x="201" y="23"/>
                    <a:pt x="180" y="11"/>
                    <a:pt x="166" y="9"/>
                  </a:cubicBezTo>
                  <a:cubicBezTo>
                    <a:pt x="151" y="6"/>
                    <a:pt x="137" y="15"/>
                    <a:pt x="122" y="12"/>
                  </a:cubicBezTo>
                  <a:cubicBezTo>
                    <a:pt x="115" y="10"/>
                    <a:pt x="109" y="4"/>
                    <a:pt x="102" y="2"/>
                  </a:cubicBezTo>
                  <a:cubicBezTo>
                    <a:pt x="92" y="0"/>
                    <a:pt x="80" y="2"/>
                    <a:pt x="71" y="3"/>
                  </a:cubicBezTo>
                  <a:cubicBezTo>
                    <a:pt x="59" y="5"/>
                    <a:pt x="46" y="4"/>
                    <a:pt x="34" y="6"/>
                  </a:cubicBezTo>
                  <a:cubicBezTo>
                    <a:pt x="24" y="7"/>
                    <a:pt x="7" y="8"/>
                    <a:pt x="0" y="17"/>
                  </a:cubicBezTo>
                  <a:cubicBezTo>
                    <a:pt x="8" y="18"/>
                    <a:pt x="16" y="15"/>
                    <a:pt x="24" y="16"/>
                  </a:cubicBezTo>
                  <a:cubicBezTo>
                    <a:pt x="31" y="17"/>
                    <a:pt x="37" y="18"/>
                    <a:pt x="44" y="18"/>
                  </a:cubicBezTo>
                  <a:cubicBezTo>
                    <a:pt x="57" y="18"/>
                    <a:pt x="70" y="17"/>
                    <a:pt x="83" y="18"/>
                  </a:cubicBezTo>
                  <a:cubicBezTo>
                    <a:pt x="92" y="19"/>
                    <a:pt x="130" y="33"/>
                    <a:pt x="133" y="3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4" name="Freeform 1732">
              <a:extLst>
                <a:ext uri="{FF2B5EF4-FFF2-40B4-BE49-F238E27FC236}">
                  <a16:creationId xmlns:a16="http://schemas.microsoft.com/office/drawing/2014/main" id="{763759BE-57BB-47E3-8834-E3184177C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3014"/>
              <a:ext cx="117" cy="62"/>
            </a:xfrm>
            <a:custGeom>
              <a:avLst/>
              <a:gdLst>
                <a:gd name="T0" fmla="*/ 27 w 111"/>
                <a:gd name="T1" fmla="*/ 45 h 59"/>
                <a:gd name="T2" fmla="*/ 58 w 111"/>
                <a:gd name="T3" fmla="*/ 65 h 59"/>
                <a:gd name="T4" fmla="*/ 80 w 111"/>
                <a:gd name="T5" fmla="*/ 53 h 59"/>
                <a:gd name="T6" fmla="*/ 118 w 111"/>
                <a:gd name="T7" fmla="*/ 61 h 59"/>
                <a:gd name="T8" fmla="*/ 110 w 111"/>
                <a:gd name="T9" fmla="*/ 36 h 59"/>
                <a:gd name="T10" fmla="*/ 84 w 111"/>
                <a:gd name="T11" fmla="*/ 32 h 59"/>
                <a:gd name="T12" fmla="*/ 41 w 111"/>
                <a:gd name="T13" fmla="*/ 20 h 59"/>
                <a:gd name="T14" fmla="*/ 8 w 111"/>
                <a:gd name="T15" fmla="*/ 6 h 59"/>
                <a:gd name="T16" fmla="*/ 18 w 111"/>
                <a:gd name="T17" fmla="*/ 36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59">
                  <a:moveTo>
                    <a:pt x="24" y="39"/>
                  </a:moveTo>
                  <a:cubicBezTo>
                    <a:pt x="32" y="43"/>
                    <a:pt x="40" y="54"/>
                    <a:pt x="49" y="56"/>
                  </a:cubicBezTo>
                  <a:cubicBezTo>
                    <a:pt x="59" y="59"/>
                    <a:pt x="59" y="48"/>
                    <a:pt x="68" y="46"/>
                  </a:cubicBezTo>
                  <a:cubicBezTo>
                    <a:pt x="78" y="43"/>
                    <a:pt x="93" y="55"/>
                    <a:pt x="101" y="52"/>
                  </a:cubicBezTo>
                  <a:cubicBezTo>
                    <a:pt x="111" y="47"/>
                    <a:pt x="100" y="34"/>
                    <a:pt x="94" y="30"/>
                  </a:cubicBezTo>
                  <a:cubicBezTo>
                    <a:pt x="86" y="25"/>
                    <a:pt x="80" y="27"/>
                    <a:pt x="72" y="28"/>
                  </a:cubicBezTo>
                  <a:cubicBezTo>
                    <a:pt x="58" y="30"/>
                    <a:pt x="47" y="23"/>
                    <a:pt x="35" y="17"/>
                  </a:cubicBezTo>
                  <a:cubicBezTo>
                    <a:pt x="29" y="13"/>
                    <a:pt x="14" y="0"/>
                    <a:pt x="8" y="6"/>
                  </a:cubicBezTo>
                  <a:cubicBezTo>
                    <a:pt x="0" y="12"/>
                    <a:pt x="11" y="26"/>
                    <a:pt x="15" y="3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5" name="Freeform 1733">
              <a:extLst>
                <a:ext uri="{FF2B5EF4-FFF2-40B4-BE49-F238E27FC236}">
                  <a16:creationId xmlns:a16="http://schemas.microsoft.com/office/drawing/2014/main" id="{4739ECFD-C50A-44FE-9FD2-6CE128CBA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3361"/>
              <a:ext cx="83" cy="242"/>
            </a:xfrm>
            <a:custGeom>
              <a:avLst/>
              <a:gdLst>
                <a:gd name="T0" fmla="*/ 0 w 79"/>
                <a:gd name="T1" fmla="*/ 0 h 229"/>
                <a:gd name="T2" fmla="*/ 25 w 79"/>
                <a:gd name="T3" fmla="*/ 133 h 229"/>
                <a:gd name="T4" fmla="*/ 91 w 79"/>
                <a:gd name="T5" fmla="*/ 271 h 229"/>
                <a:gd name="T6" fmla="*/ 42 w 79"/>
                <a:gd name="T7" fmla="*/ 133 h 229"/>
                <a:gd name="T8" fmla="*/ 39 w 79"/>
                <a:gd name="T9" fmla="*/ 60 h 229"/>
                <a:gd name="T10" fmla="*/ 2 w 79"/>
                <a:gd name="T11" fmla="*/ 6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229">
                  <a:moveTo>
                    <a:pt x="0" y="0"/>
                  </a:moveTo>
                  <a:cubicBezTo>
                    <a:pt x="22" y="32"/>
                    <a:pt x="20" y="77"/>
                    <a:pt x="22" y="113"/>
                  </a:cubicBezTo>
                  <a:cubicBezTo>
                    <a:pt x="24" y="157"/>
                    <a:pt x="54" y="195"/>
                    <a:pt x="79" y="229"/>
                  </a:cubicBezTo>
                  <a:cubicBezTo>
                    <a:pt x="61" y="192"/>
                    <a:pt x="41" y="154"/>
                    <a:pt x="36" y="113"/>
                  </a:cubicBezTo>
                  <a:cubicBezTo>
                    <a:pt x="34" y="92"/>
                    <a:pt x="40" y="71"/>
                    <a:pt x="33" y="51"/>
                  </a:cubicBezTo>
                  <a:cubicBezTo>
                    <a:pt x="26" y="33"/>
                    <a:pt x="12" y="22"/>
                    <a:pt x="2" y="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6" name="Freeform 1734">
              <a:extLst>
                <a:ext uri="{FF2B5EF4-FFF2-40B4-BE49-F238E27FC236}">
                  <a16:creationId xmlns:a16="http://schemas.microsoft.com/office/drawing/2014/main" id="{A8413757-ACEB-4A8D-852A-22C20BC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3676"/>
              <a:ext cx="70" cy="101"/>
            </a:xfrm>
            <a:custGeom>
              <a:avLst/>
              <a:gdLst>
                <a:gd name="T0" fmla="*/ 16 w 67"/>
                <a:gd name="T1" fmla="*/ 48 h 96"/>
                <a:gd name="T2" fmla="*/ 41 w 67"/>
                <a:gd name="T3" fmla="*/ 73 h 96"/>
                <a:gd name="T4" fmla="*/ 34 w 67"/>
                <a:gd name="T5" fmla="*/ 110 h 96"/>
                <a:gd name="T6" fmla="*/ 57 w 67"/>
                <a:gd name="T7" fmla="*/ 112 h 96"/>
                <a:gd name="T8" fmla="*/ 52 w 67"/>
                <a:gd name="T9" fmla="*/ 80 h 96"/>
                <a:gd name="T10" fmla="*/ 31 w 67"/>
                <a:gd name="T11" fmla="*/ 33 h 96"/>
                <a:gd name="T12" fmla="*/ 5 w 67"/>
                <a:gd name="T13" fmla="*/ 0 h 96"/>
                <a:gd name="T14" fmla="*/ 15 w 67"/>
                <a:gd name="T15" fmla="*/ 39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96">
                  <a:moveTo>
                    <a:pt x="13" y="42"/>
                  </a:moveTo>
                  <a:cubicBezTo>
                    <a:pt x="24" y="37"/>
                    <a:pt x="34" y="55"/>
                    <a:pt x="35" y="63"/>
                  </a:cubicBezTo>
                  <a:cubicBezTo>
                    <a:pt x="36" y="74"/>
                    <a:pt x="29" y="84"/>
                    <a:pt x="31" y="95"/>
                  </a:cubicBezTo>
                  <a:cubicBezTo>
                    <a:pt x="41" y="88"/>
                    <a:pt x="41" y="96"/>
                    <a:pt x="51" y="96"/>
                  </a:cubicBezTo>
                  <a:cubicBezTo>
                    <a:pt x="67" y="95"/>
                    <a:pt x="51" y="74"/>
                    <a:pt x="46" y="68"/>
                  </a:cubicBezTo>
                  <a:cubicBezTo>
                    <a:pt x="38" y="56"/>
                    <a:pt x="36" y="41"/>
                    <a:pt x="28" y="28"/>
                  </a:cubicBezTo>
                  <a:cubicBezTo>
                    <a:pt x="22" y="18"/>
                    <a:pt x="15" y="6"/>
                    <a:pt x="5" y="0"/>
                  </a:cubicBezTo>
                  <a:cubicBezTo>
                    <a:pt x="0" y="8"/>
                    <a:pt x="9" y="25"/>
                    <a:pt x="12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1735">
              <a:extLst>
                <a:ext uri="{FF2B5EF4-FFF2-40B4-BE49-F238E27FC236}">
                  <a16:creationId xmlns:a16="http://schemas.microsoft.com/office/drawing/2014/main" id="{E4F1DB77-FC46-4122-AB0B-DF323597B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911"/>
              <a:ext cx="249" cy="265"/>
            </a:xfrm>
            <a:custGeom>
              <a:avLst/>
              <a:gdLst>
                <a:gd name="T0" fmla="*/ 21 w 236"/>
                <a:gd name="T1" fmla="*/ 66 h 252"/>
                <a:gd name="T2" fmla="*/ 22 w 236"/>
                <a:gd name="T3" fmla="*/ 68 h 252"/>
                <a:gd name="T4" fmla="*/ 100 w 236"/>
                <a:gd name="T5" fmla="*/ 41 h 252"/>
                <a:gd name="T6" fmla="*/ 175 w 236"/>
                <a:gd name="T7" fmla="*/ 99 h 252"/>
                <a:gd name="T8" fmla="*/ 256 w 236"/>
                <a:gd name="T9" fmla="*/ 293 h 252"/>
                <a:gd name="T10" fmla="*/ 250 w 236"/>
                <a:gd name="T11" fmla="*/ 167 h 252"/>
                <a:gd name="T12" fmla="*/ 162 w 236"/>
                <a:gd name="T13" fmla="*/ 50 h 252"/>
                <a:gd name="T14" fmla="*/ 74 w 236"/>
                <a:gd name="T15" fmla="*/ 21 h 252"/>
                <a:gd name="T16" fmla="*/ 0 w 236"/>
                <a:gd name="T17" fmla="*/ 68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6" h="252">
                  <a:moveTo>
                    <a:pt x="18" y="57"/>
                  </a:moveTo>
                  <a:cubicBezTo>
                    <a:pt x="17" y="58"/>
                    <a:pt x="18" y="59"/>
                    <a:pt x="19" y="59"/>
                  </a:cubicBezTo>
                  <a:cubicBezTo>
                    <a:pt x="42" y="52"/>
                    <a:pt x="61" y="36"/>
                    <a:pt x="85" y="35"/>
                  </a:cubicBezTo>
                  <a:cubicBezTo>
                    <a:pt x="117" y="34"/>
                    <a:pt x="132" y="63"/>
                    <a:pt x="149" y="85"/>
                  </a:cubicBezTo>
                  <a:cubicBezTo>
                    <a:pt x="183" y="127"/>
                    <a:pt x="236" y="193"/>
                    <a:pt x="218" y="252"/>
                  </a:cubicBezTo>
                  <a:cubicBezTo>
                    <a:pt x="226" y="216"/>
                    <a:pt x="226" y="179"/>
                    <a:pt x="213" y="144"/>
                  </a:cubicBezTo>
                  <a:cubicBezTo>
                    <a:pt x="198" y="104"/>
                    <a:pt x="166" y="74"/>
                    <a:pt x="138" y="44"/>
                  </a:cubicBezTo>
                  <a:cubicBezTo>
                    <a:pt x="119" y="23"/>
                    <a:pt x="91" y="0"/>
                    <a:pt x="63" y="18"/>
                  </a:cubicBezTo>
                  <a:cubicBezTo>
                    <a:pt x="43" y="31"/>
                    <a:pt x="26" y="67"/>
                    <a:pt x="0" y="5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1736">
              <a:extLst>
                <a:ext uri="{FF2B5EF4-FFF2-40B4-BE49-F238E27FC236}">
                  <a16:creationId xmlns:a16="http://schemas.microsoft.com/office/drawing/2014/main" id="{8ED6CF27-8038-4FD7-93AE-4795742A8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25"/>
              <a:ext cx="152" cy="61"/>
            </a:xfrm>
            <a:custGeom>
              <a:avLst/>
              <a:gdLst>
                <a:gd name="T0" fmla="*/ 0 w 144"/>
                <a:gd name="T1" fmla="*/ 37 h 58"/>
                <a:gd name="T2" fmla="*/ 92 w 144"/>
                <a:gd name="T3" fmla="*/ 58 h 58"/>
                <a:gd name="T4" fmla="*/ 134 w 144"/>
                <a:gd name="T5" fmla="*/ 33 h 58"/>
                <a:gd name="T6" fmla="*/ 169 w 144"/>
                <a:gd name="T7" fmla="*/ 1 h 58"/>
                <a:gd name="T8" fmla="*/ 133 w 144"/>
                <a:gd name="T9" fmla="*/ 16 h 58"/>
                <a:gd name="T10" fmla="*/ 83 w 144"/>
                <a:gd name="T11" fmla="*/ 39 h 58"/>
                <a:gd name="T12" fmla="*/ 42 w 144"/>
                <a:gd name="T13" fmla="*/ 46 h 58"/>
                <a:gd name="T14" fmla="*/ 2 w 144"/>
                <a:gd name="T15" fmla="*/ 4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58">
                  <a:moveTo>
                    <a:pt x="0" y="31"/>
                  </a:moveTo>
                  <a:cubicBezTo>
                    <a:pt x="22" y="40"/>
                    <a:pt x="54" y="58"/>
                    <a:pt x="78" y="49"/>
                  </a:cubicBezTo>
                  <a:cubicBezTo>
                    <a:pt x="90" y="45"/>
                    <a:pt x="104" y="36"/>
                    <a:pt x="114" y="28"/>
                  </a:cubicBezTo>
                  <a:cubicBezTo>
                    <a:pt x="123" y="19"/>
                    <a:pt x="132" y="6"/>
                    <a:pt x="144" y="1"/>
                  </a:cubicBezTo>
                  <a:cubicBezTo>
                    <a:pt x="133" y="0"/>
                    <a:pt x="121" y="7"/>
                    <a:pt x="113" y="13"/>
                  </a:cubicBezTo>
                  <a:cubicBezTo>
                    <a:pt x="99" y="23"/>
                    <a:pt x="87" y="29"/>
                    <a:pt x="71" y="33"/>
                  </a:cubicBezTo>
                  <a:cubicBezTo>
                    <a:pt x="60" y="36"/>
                    <a:pt x="48" y="42"/>
                    <a:pt x="36" y="40"/>
                  </a:cubicBezTo>
                  <a:cubicBezTo>
                    <a:pt x="30" y="40"/>
                    <a:pt x="4" y="37"/>
                    <a:pt x="2" y="3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1737">
              <a:extLst>
                <a:ext uri="{FF2B5EF4-FFF2-40B4-BE49-F238E27FC236}">
                  <a16:creationId xmlns:a16="http://schemas.microsoft.com/office/drawing/2014/main" id="{A87CE0C7-06C7-4B99-A9C6-5C3F7B05B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3528"/>
              <a:ext cx="156" cy="102"/>
            </a:xfrm>
            <a:custGeom>
              <a:avLst/>
              <a:gdLst>
                <a:gd name="T0" fmla="*/ 0 w 148"/>
                <a:gd name="T1" fmla="*/ 74 h 97"/>
                <a:gd name="T2" fmla="*/ 0 w 148"/>
                <a:gd name="T3" fmla="*/ 108 h 97"/>
                <a:gd name="T4" fmla="*/ 16 w 148"/>
                <a:gd name="T5" fmla="*/ 104 h 97"/>
                <a:gd name="T6" fmla="*/ 30 w 148"/>
                <a:gd name="T7" fmla="*/ 100 h 97"/>
                <a:gd name="T8" fmla="*/ 59 w 148"/>
                <a:gd name="T9" fmla="*/ 67 h 97"/>
                <a:gd name="T10" fmla="*/ 173 w 148"/>
                <a:gd name="T11" fmla="*/ 0 h 97"/>
                <a:gd name="T12" fmla="*/ 60 w 148"/>
                <a:gd name="T13" fmla="*/ 40 h 97"/>
                <a:gd name="T14" fmla="*/ 5 w 148"/>
                <a:gd name="T15" fmla="*/ 78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97">
                  <a:moveTo>
                    <a:pt x="0" y="64"/>
                  </a:moveTo>
                  <a:cubicBezTo>
                    <a:pt x="15" y="72"/>
                    <a:pt x="5" y="82"/>
                    <a:pt x="0" y="93"/>
                  </a:cubicBezTo>
                  <a:cubicBezTo>
                    <a:pt x="7" y="97"/>
                    <a:pt x="8" y="91"/>
                    <a:pt x="13" y="89"/>
                  </a:cubicBezTo>
                  <a:cubicBezTo>
                    <a:pt x="16" y="88"/>
                    <a:pt x="23" y="87"/>
                    <a:pt x="26" y="86"/>
                  </a:cubicBezTo>
                  <a:cubicBezTo>
                    <a:pt x="35" y="81"/>
                    <a:pt x="41" y="66"/>
                    <a:pt x="50" y="58"/>
                  </a:cubicBezTo>
                  <a:cubicBezTo>
                    <a:pt x="78" y="31"/>
                    <a:pt x="115" y="18"/>
                    <a:pt x="148" y="0"/>
                  </a:cubicBezTo>
                  <a:cubicBezTo>
                    <a:pt x="117" y="13"/>
                    <a:pt x="81" y="17"/>
                    <a:pt x="51" y="34"/>
                  </a:cubicBezTo>
                  <a:cubicBezTo>
                    <a:pt x="37" y="42"/>
                    <a:pt x="19" y="68"/>
                    <a:pt x="5" y="6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1738">
              <a:extLst>
                <a:ext uri="{FF2B5EF4-FFF2-40B4-BE49-F238E27FC236}">
                  <a16:creationId xmlns:a16="http://schemas.microsoft.com/office/drawing/2014/main" id="{427F61EF-0A7A-4B2E-8368-DB6C93319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026"/>
              <a:ext cx="277" cy="34"/>
            </a:xfrm>
            <a:custGeom>
              <a:avLst/>
              <a:gdLst>
                <a:gd name="T0" fmla="*/ 9 w 263"/>
                <a:gd name="T1" fmla="*/ 30 h 32"/>
                <a:gd name="T2" fmla="*/ 43 w 263"/>
                <a:gd name="T3" fmla="*/ 17 h 32"/>
                <a:gd name="T4" fmla="*/ 74 w 263"/>
                <a:gd name="T5" fmla="*/ 13 h 32"/>
                <a:gd name="T6" fmla="*/ 137 w 263"/>
                <a:gd name="T7" fmla="*/ 26 h 32"/>
                <a:gd name="T8" fmla="*/ 202 w 263"/>
                <a:gd name="T9" fmla="*/ 36 h 32"/>
                <a:gd name="T10" fmla="*/ 308 w 263"/>
                <a:gd name="T11" fmla="*/ 24 h 32"/>
                <a:gd name="T12" fmla="*/ 220 w 263"/>
                <a:gd name="T13" fmla="*/ 23 h 32"/>
                <a:gd name="T14" fmla="*/ 126 w 263"/>
                <a:gd name="T15" fmla="*/ 16 h 32"/>
                <a:gd name="T16" fmla="*/ 57 w 263"/>
                <a:gd name="T17" fmla="*/ 4 h 32"/>
                <a:gd name="T18" fmla="*/ 0 w 263"/>
                <a:gd name="T19" fmla="*/ 38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3" h="32">
                  <a:moveTo>
                    <a:pt x="9" y="24"/>
                  </a:moveTo>
                  <a:cubicBezTo>
                    <a:pt x="18" y="23"/>
                    <a:pt x="28" y="17"/>
                    <a:pt x="37" y="14"/>
                  </a:cubicBezTo>
                  <a:cubicBezTo>
                    <a:pt x="45" y="11"/>
                    <a:pt x="54" y="10"/>
                    <a:pt x="63" y="10"/>
                  </a:cubicBezTo>
                  <a:cubicBezTo>
                    <a:pt x="82" y="9"/>
                    <a:pt x="100" y="13"/>
                    <a:pt x="117" y="22"/>
                  </a:cubicBezTo>
                  <a:cubicBezTo>
                    <a:pt x="135" y="32"/>
                    <a:pt x="152" y="32"/>
                    <a:pt x="173" y="30"/>
                  </a:cubicBezTo>
                  <a:cubicBezTo>
                    <a:pt x="203" y="27"/>
                    <a:pt x="233" y="23"/>
                    <a:pt x="263" y="21"/>
                  </a:cubicBezTo>
                  <a:cubicBezTo>
                    <a:pt x="240" y="15"/>
                    <a:pt x="212" y="22"/>
                    <a:pt x="188" y="20"/>
                  </a:cubicBezTo>
                  <a:cubicBezTo>
                    <a:pt x="162" y="18"/>
                    <a:pt x="134" y="20"/>
                    <a:pt x="108" y="13"/>
                  </a:cubicBezTo>
                  <a:cubicBezTo>
                    <a:pt x="86" y="8"/>
                    <a:pt x="71" y="0"/>
                    <a:pt x="48" y="4"/>
                  </a:cubicBezTo>
                  <a:cubicBezTo>
                    <a:pt x="34" y="6"/>
                    <a:pt x="1" y="16"/>
                    <a:pt x="0" y="3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1739">
              <a:extLst>
                <a:ext uri="{FF2B5EF4-FFF2-40B4-BE49-F238E27FC236}">
                  <a16:creationId xmlns:a16="http://schemas.microsoft.com/office/drawing/2014/main" id="{CD719FB1-BA33-4F1D-8EE1-92898926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3145"/>
              <a:ext cx="59" cy="122"/>
            </a:xfrm>
            <a:custGeom>
              <a:avLst/>
              <a:gdLst>
                <a:gd name="T0" fmla="*/ 54 w 56"/>
                <a:gd name="T1" fmla="*/ 0 h 115"/>
                <a:gd name="T2" fmla="*/ 32 w 56"/>
                <a:gd name="T3" fmla="*/ 62 h 115"/>
                <a:gd name="T4" fmla="*/ 65 w 56"/>
                <a:gd name="T5" fmla="*/ 137 h 115"/>
                <a:gd name="T6" fmla="*/ 46 w 56"/>
                <a:gd name="T7" fmla="*/ 4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15">
                  <a:moveTo>
                    <a:pt x="46" y="0"/>
                  </a:moveTo>
                  <a:cubicBezTo>
                    <a:pt x="36" y="14"/>
                    <a:pt x="26" y="35"/>
                    <a:pt x="27" y="52"/>
                  </a:cubicBezTo>
                  <a:cubicBezTo>
                    <a:pt x="29" y="76"/>
                    <a:pt x="49" y="93"/>
                    <a:pt x="56" y="115"/>
                  </a:cubicBezTo>
                  <a:cubicBezTo>
                    <a:pt x="27" y="92"/>
                    <a:pt x="0" y="29"/>
                    <a:pt x="40" y="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1740">
              <a:extLst>
                <a:ext uri="{FF2B5EF4-FFF2-40B4-BE49-F238E27FC236}">
                  <a16:creationId xmlns:a16="http://schemas.microsoft.com/office/drawing/2014/main" id="{A680622F-659A-48A8-9560-A769C94F6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774"/>
              <a:ext cx="157" cy="221"/>
            </a:xfrm>
            <a:custGeom>
              <a:avLst/>
              <a:gdLst>
                <a:gd name="T0" fmla="*/ 22 w 149"/>
                <a:gd name="T1" fmla="*/ 36 h 210"/>
                <a:gd name="T2" fmla="*/ 1 w 149"/>
                <a:gd name="T3" fmla="*/ 118 h 210"/>
                <a:gd name="T4" fmla="*/ 58 w 149"/>
                <a:gd name="T5" fmla="*/ 197 h 210"/>
                <a:gd name="T6" fmla="*/ 141 w 149"/>
                <a:gd name="T7" fmla="*/ 244 h 210"/>
                <a:gd name="T8" fmla="*/ 170 w 149"/>
                <a:gd name="T9" fmla="*/ 232 h 210"/>
                <a:gd name="T10" fmla="*/ 156 w 149"/>
                <a:gd name="T11" fmla="*/ 208 h 210"/>
                <a:gd name="T12" fmla="*/ 125 w 149"/>
                <a:gd name="T13" fmla="*/ 142 h 210"/>
                <a:gd name="T14" fmla="*/ 103 w 149"/>
                <a:gd name="T15" fmla="*/ 60 h 210"/>
                <a:gd name="T16" fmla="*/ 26 w 149"/>
                <a:gd name="T17" fmla="*/ 41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210">
                  <a:moveTo>
                    <a:pt x="19" y="30"/>
                  </a:moveTo>
                  <a:cubicBezTo>
                    <a:pt x="13" y="54"/>
                    <a:pt x="1" y="74"/>
                    <a:pt x="1" y="101"/>
                  </a:cubicBezTo>
                  <a:cubicBezTo>
                    <a:pt x="0" y="133"/>
                    <a:pt x="24" y="154"/>
                    <a:pt x="49" y="169"/>
                  </a:cubicBezTo>
                  <a:cubicBezTo>
                    <a:pt x="71" y="182"/>
                    <a:pt x="96" y="205"/>
                    <a:pt x="121" y="209"/>
                  </a:cubicBezTo>
                  <a:cubicBezTo>
                    <a:pt x="131" y="210"/>
                    <a:pt x="141" y="209"/>
                    <a:pt x="145" y="199"/>
                  </a:cubicBezTo>
                  <a:cubicBezTo>
                    <a:pt x="149" y="187"/>
                    <a:pt x="140" y="185"/>
                    <a:pt x="133" y="179"/>
                  </a:cubicBezTo>
                  <a:cubicBezTo>
                    <a:pt x="114" y="162"/>
                    <a:pt x="106" y="147"/>
                    <a:pt x="107" y="122"/>
                  </a:cubicBezTo>
                  <a:cubicBezTo>
                    <a:pt x="108" y="95"/>
                    <a:pt x="106" y="73"/>
                    <a:pt x="88" y="51"/>
                  </a:cubicBezTo>
                  <a:cubicBezTo>
                    <a:pt x="78" y="37"/>
                    <a:pt x="34" y="0"/>
                    <a:pt x="23" y="35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1741">
              <a:extLst>
                <a:ext uri="{FF2B5EF4-FFF2-40B4-BE49-F238E27FC236}">
                  <a16:creationId xmlns:a16="http://schemas.microsoft.com/office/drawing/2014/main" id="{4D435ED1-4D62-4947-9F8B-06F5E52FC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348"/>
              <a:ext cx="189" cy="157"/>
            </a:xfrm>
            <a:custGeom>
              <a:avLst/>
              <a:gdLst>
                <a:gd name="T0" fmla="*/ 0 w 180"/>
                <a:gd name="T1" fmla="*/ 0 h 149"/>
                <a:gd name="T2" fmla="*/ 50 w 180"/>
                <a:gd name="T3" fmla="*/ 28 h 149"/>
                <a:gd name="T4" fmla="*/ 116 w 180"/>
                <a:gd name="T5" fmla="*/ 68 h 149"/>
                <a:gd name="T6" fmla="*/ 208 w 180"/>
                <a:gd name="T7" fmla="*/ 174 h 149"/>
                <a:gd name="T8" fmla="*/ 159 w 180"/>
                <a:gd name="T9" fmla="*/ 103 h 149"/>
                <a:gd name="T10" fmla="*/ 122 w 180"/>
                <a:gd name="T11" fmla="*/ 66 h 149"/>
                <a:gd name="T12" fmla="*/ 2 w 180"/>
                <a:gd name="T13" fmla="*/ 6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149">
                  <a:moveTo>
                    <a:pt x="0" y="0"/>
                  </a:moveTo>
                  <a:cubicBezTo>
                    <a:pt x="6" y="8"/>
                    <a:pt x="33" y="19"/>
                    <a:pt x="44" y="25"/>
                  </a:cubicBezTo>
                  <a:cubicBezTo>
                    <a:pt x="63" y="35"/>
                    <a:pt x="82" y="47"/>
                    <a:pt x="100" y="59"/>
                  </a:cubicBezTo>
                  <a:cubicBezTo>
                    <a:pt x="135" y="82"/>
                    <a:pt x="157" y="115"/>
                    <a:pt x="180" y="149"/>
                  </a:cubicBezTo>
                  <a:cubicBezTo>
                    <a:pt x="166" y="129"/>
                    <a:pt x="152" y="108"/>
                    <a:pt x="137" y="88"/>
                  </a:cubicBezTo>
                  <a:cubicBezTo>
                    <a:pt x="128" y="74"/>
                    <a:pt x="118" y="66"/>
                    <a:pt x="105" y="57"/>
                  </a:cubicBezTo>
                  <a:cubicBezTo>
                    <a:pt x="77" y="38"/>
                    <a:pt x="37" y="10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1742">
              <a:extLst>
                <a:ext uri="{FF2B5EF4-FFF2-40B4-BE49-F238E27FC236}">
                  <a16:creationId xmlns:a16="http://schemas.microsoft.com/office/drawing/2014/main" id="{7D01905F-5104-4A69-B37E-3287CE1FA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088"/>
              <a:ext cx="49" cy="172"/>
            </a:xfrm>
            <a:custGeom>
              <a:avLst/>
              <a:gdLst>
                <a:gd name="T0" fmla="*/ 0 w 47"/>
                <a:gd name="T1" fmla="*/ 0 h 163"/>
                <a:gd name="T2" fmla="*/ 36 w 47"/>
                <a:gd name="T3" fmla="*/ 93 h 163"/>
                <a:gd name="T4" fmla="*/ 53 w 47"/>
                <a:gd name="T5" fmla="*/ 191 h 163"/>
                <a:gd name="T6" fmla="*/ 42 w 47"/>
                <a:gd name="T7" fmla="*/ 126 h 163"/>
                <a:gd name="T8" fmla="*/ 44 w 47"/>
                <a:gd name="T9" fmla="*/ 72 h 163"/>
                <a:gd name="T10" fmla="*/ 34 w 47"/>
                <a:gd name="T11" fmla="*/ 37 h 163"/>
                <a:gd name="T12" fmla="*/ 4 w 47"/>
                <a:gd name="T13" fmla="*/ 1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63">
                  <a:moveTo>
                    <a:pt x="0" y="0"/>
                  </a:moveTo>
                  <a:cubicBezTo>
                    <a:pt x="26" y="2"/>
                    <a:pt x="33" y="58"/>
                    <a:pt x="33" y="79"/>
                  </a:cubicBezTo>
                  <a:cubicBezTo>
                    <a:pt x="34" y="109"/>
                    <a:pt x="39" y="133"/>
                    <a:pt x="47" y="163"/>
                  </a:cubicBezTo>
                  <a:cubicBezTo>
                    <a:pt x="43" y="145"/>
                    <a:pt x="35" y="125"/>
                    <a:pt x="36" y="107"/>
                  </a:cubicBezTo>
                  <a:cubicBezTo>
                    <a:pt x="36" y="91"/>
                    <a:pt x="38" y="77"/>
                    <a:pt x="38" y="61"/>
                  </a:cubicBezTo>
                  <a:cubicBezTo>
                    <a:pt x="37" y="49"/>
                    <a:pt x="36" y="41"/>
                    <a:pt x="31" y="31"/>
                  </a:cubicBezTo>
                  <a:cubicBezTo>
                    <a:pt x="24" y="17"/>
                    <a:pt x="12" y="13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Freeform 1743">
              <a:extLst>
                <a:ext uri="{FF2B5EF4-FFF2-40B4-BE49-F238E27FC236}">
                  <a16:creationId xmlns:a16="http://schemas.microsoft.com/office/drawing/2014/main" id="{B6443CF3-0584-416D-BB6D-0E653E8A0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836"/>
              <a:ext cx="224" cy="107"/>
            </a:xfrm>
            <a:custGeom>
              <a:avLst/>
              <a:gdLst>
                <a:gd name="T0" fmla="*/ 227 w 213"/>
                <a:gd name="T1" fmla="*/ 0 h 102"/>
                <a:gd name="T2" fmla="*/ 187 w 213"/>
                <a:gd name="T3" fmla="*/ 71 h 102"/>
                <a:gd name="T4" fmla="*/ 128 w 213"/>
                <a:gd name="T5" fmla="*/ 100 h 102"/>
                <a:gd name="T6" fmla="*/ 52 w 213"/>
                <a:gd name="T7" fmla="*/ 89 h 102"/>
                <a:gd name="T8" fmla="*/ 0 w 213"/>
                <a:gd name="T9" fmla="*/ 78 h 102"/>
                <a:gd name="T10" fmla="*/ 103 w 213"/>
                <a:gd name="T11" fmla="*/ 111 h 102"/>
                <a:gd name="T12" fmla="*/ 184 w 213"/>
                <a:gd name="T13" fmla="*/ 88 h 102"/>
                <a:gd name="T14" fmla="*/ 229 w 213"/>
                <a:gd name="T15" fmla="*/ 43 h 102"/>
                <a:gd name="T16" fmla="*/ 245 w 213"/>
                <a:gd name="T17" fmla="*/ 27 h 102"/>
                <a:gd name="T18" fmla="*/ 227 w 213"/>
                <a:gd name="T19" fmla="*/ 3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3" h="102">
                  <a:moveTo>
                    <a:pt x="195" y="0"/>
                  </a:moveTo>
                  <a:cubicBezTo>
                    <a:pt x="197" y="23"/>
                    <a:pt x="176" y="47"/>
                    <a:pt x="161" y="62"/>
                  </a:cubicBezTo>
                  <a:cubicBezTo>
                    <a:pt x="146" y="75"/>
                    <a:pt x="130" y="84"/>
                    <a:pt x="110" y="87"/>
                  </a:cubicBezTo>
                  <a:cubicBezTo>
                    <a:pt x="89" y="91"/>
                    <a:pt x="65" y="86"/>
                    <a:pt x="45" y="77"/>
                  </a:cubicBezTo>
                  <a:cubicBezTo>
                    <a:pt x="28" y="69"/>
                    <a:pt x="19" y="63"/>
                    <a:pt x="0" y="68"/>
                  </a:cubicBezTo>
                  <a:cubicBezTo>
                    <a:pt x="31" y="67"/>
                    <a:pt x="58" y="90"/>
                    <a:pt x="88" y="96"/>
                  </a:cubicBezTo>
                  <a:cubicBezTo>
                    <a:pt x="116" y="102"/>
                    <a:pt x="136" y="94"/>
                    <a:pt x="158" y="76"/>
                  </a:cubicBezTo>
                  <a:cubicBezTo>
                    <a:pt x="171" y="64"/>
                    <a:pt x="181" y="46"/>
                    <a:pt x="197" y="37"/>
                  </a:cubicBezTo>
                  <a:cubicBezTo>
                    <a:pt x="204" y="33"/>
                    <a:pt x="213" y="35"/>
                    <a:pt x="211" y="24"/>
                  </a:cubicBezTo>
                  <a:cubicBezTo>
                    <a:pt x="209" y="16"/>
                    <a:pt x="197" y="12"/>
                    <a:pt x="19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6" name="Freeform 1744">
              <a:extLst>
                <a:ext uri="{FF2B5EF4-FFF2-40B4-BE49-F238E27FC236}">
                  <a16:creationId xmlns:a16="http://schemas.microsoft.com/office/drawing/2014/main" id="{C279D944-ED7C-40E8-A5BB-03A947E96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3134"/>
              <a:ext cx="241" cy="217"/>
            </a:xfrm>
            <a:custGeom>
              <a:avLst/>
              <a:gdLst>
                <a:gd name="T0" fmla="*/ 245 w 229"/>
                <a:gd name="T1" fmla="*/ 0 h 206"/>
                <a:gd name="T2" fmla="*/ 203 w 229"/>
                <a:gd name="T3" fmla="*/ 112 h 206"/>
                <a:gd name="T4" fmla="*/ 121 w 229"/>
                <a:gd name="T5" fmla="*/ 150 h 206"/>
                <a:gd name="T6" fmla="*/ 52 w 229"/>
                <a:gd name="T7" fmla="*/ 173 h 206"/>
                <a:gd name="T8" fmla="*/ 0 w 229"/>
                <a:gd name="T9" fmla="*/ 241 h 206"/>
                <a:gd name="T10" fmla="*/ 40 w 229"/>
                <a:gd name="T11" fmla="*/ 204 h 206"/>
                <a:gd name="T12" fmla="*/ 71 w 229"/>
                <a:gd name="T13" fmla="*/ 170 h 206"/>
                <a:gd name="T14" fmla="*/ 112 w 229"/>
                <a:gd name="T15" fmla="*/ 162 h 206"/>
                <a:gd name="T16" fmla="*/ 163 w 229"/>
                <a:gd name="T17" fmla="*/ 147 h 206"/>
                <a:gd name="T18" fmla="*/ 227 w 229"/>
                <a:gd name="T19" fmla="*/ 92 h 206"/>
                <a:gd name="T20" fmla="*/ 241 w 229"/>
                <a:gd name="T21" fmla="*/ 51 h 206"/>
                <a:gd name="T22" fmla="*/ 267 w 229"/>
                <a:gd name="T23" fmla="*/ 22 h 206"/>
                <a:gd name="T24" fmla="*/ 247 w 229"/>
                <a:gd name="T25" fmla="*/ 5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9" h="206">
                  <a:moveTo>
                    <a:pt x="210" y="0"/>
                  </a:moveTo>
                  <a:cubicBezTo>
                    <a:pt x="211" y="33"/>
                    <a:pt x="194" y="71"/>
                    <a:pt x="174" y="96"/>
                  </a:cubicBezTo>
                  <a:cubicBezTo>
                    <a:pt x="158" y="116"/>
                    <a:pt x="129" y="125"/>
                    <a:pt x="104" y="128"/>
                  </a:cubicBezTo>
                  <a:cubicBezTo>
                    <a:pt x="78" y="132"/>
                    <a:pt x="64" y="128"/>
                    <a:pt x="45" y="148"/>
                  </a:cubicBezTo>
                  <a:cubicBezTo>
                    <a:pt x="29" y="164"/>
                    <a:pt x="9" y="185"/>
                    <a:pt x="0" y="206"/>
                  </a:cubicBezTo>
                  <a:cubicBezTo>
                    <a:pt x="11" y="197"/>
                    <a:pt x="24" y="186"/>
                    <a:pt x="34" y="175"/>
                  </a:cubicBezTo>
                  <a:cubicBezTo>
                    <a:pt x="43" y="166"/>
                    <a:pt x="50" y="152"/>
                    <a:pt x="61" y="145"/>
                  </a:cubicBezTo>
                  <a:cubicBezTo>
                    <a:pt x="72" y="138"/>
                    <a:pt x="84" y="141"/>
                    <a:pt x="96" y="139"/>
                  </a:cubicBezTo>
                  <a:cubicBezTo>
                    <a:pt x="111" y="136"/>
                    <a:pt x="126" y="132"/>
                    <a:pt x="140" y="126"/>
                  </a:cubicBezTo>
                  <a:cubicBezTo>
                    <a:pt x="163" y="117"/>
                    <a:pt x="183" y="101"/>
                    <a:pt x="195" y="79"/>
                  </a:cubicBezTo>
                  <a:cubicBezTo>
                    <a:pt x="200" y="68"/>
                    <a:pt x="203" y="55"/>
                    <a:pt x="207" y="44"/>
                  </a:cubicBezTo>
                  <a:cubicBezTo>
                    <a:pt x="213" y="30"/>
                    <a:pt x="219" y="29"/>
                    <a:pt x="229" y="19"/>
                  </a:cubicBezTo>
                  <a:cubicBezTo>
                    <a:pt x="222" y="15"/>
                    <a:pt x="214" y="15"/>
                    <a:pt x="2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1745">
              <a:extLst>
                <a:ext uri="{FF2B5EF4-FFF2-40B4-BE49-F238E27FC236}">
                  <a16:creationId xmlns:a16="http://schemas.microsoft.com/office/drawing/2014/main" id="{ACC2AAB9-D94B-4A31-9108-E4A2C43B8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3207"/>
              <a:ext cx="105" cy="339"/>
            </a:xfrm>
            <a:custGeom>
              <a:avLst/>
              <a:gdLst>
                <a:gd name="T0" fmla="*/ 0 w 100"/>
                <a:gd name="T1" fmla="*/ 38 h 322"/>
                <a:gd name="T2" fmla="*/ 56 w 100"/>
                <a:gd name="T3" fmla="*/ 139 h 322"/>
                <a:gd name="T4" fmla="*/ 67 w 100"/>
                <a:gd name="T5" fmla="*/ 238 h 322"/>
                <a:gd name="T6" fmla="*/ 116 w 100"/>
                <a:gd name="T7" fmla="*/ 376 h 322"/>
                <a:gd name="T8" fmla="*/ 80 w 100"/>
                <a:gd name="T9" fmla="*/ 290 h 322"/>
                <a:gd name="T10" fmla="*/ 75 w 100"/>
                <a:gd name="T11" fmla="*/ 190 h 322"/>
                <a:gd name="T12" fmla="*/ 50 w 100"/>
                <a:gd name="T13" fmla="*/ 103 h 322"/>
                <a:gd name="T14" fmla="*/ 36 w 100"/>
                <a:gd name="T15" fmla="*/ 51 h 322"/>
                <a:gd name="T16" fmla="*/ 29 w 100"/>
                <a:gd name="T17" fmla="*/ 0 h 322"/>
                <a:gd name="T18" fmla="*/ 8 w 100"/>
                <a:gd name="T19" fmla="*/ 39 h 3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322">
                  <a:moveTo>
                    <a:pt x="0" y="32"/>
                  </a:moveTo>
                  <a:cubicBezTo>
                    <a:pt x="7" y="65"/>
                    <a:pt x="37" y="89"/>
                    <a:pt x="48" y="119"/>
                  </a:cubicBezTo>
                  <a:cubicBezTo>
                    <a:pt x="58" y="146"/>
                    <a:pt x="56" y="175"/>
                    <a:pt x="58" y="204"/>
                  </a:cubicBezTo>
                  <a:cubicBezTo>
                    <a:pt x="61" y="243"/>
                    <a:pt x="56" y="302"/>
                    <a:pt x="100" y="322"/>
                  </a:cubicBezTo>
                  <a:cubicBezTo>
                    <a:pt x="86" y="297"/>
                    <a:pt x="73" y="276"/>
                    <a:pt x="69" y="248"/>
                  </a:cubicBezTo>
                  <a:cubicBezTo>
                    <a:pt x="65" y="219"/>
                    <a:pt x="68" y="190"/>
                    <a:pt x="65" y="162"/>
                  </a:cubicBezTo>
                  <a:cubicBezTo>
                    <a:pt x="61" y="135"/>
                    <a:pt x="56" y="113"/>
                    <a:pt x="44" y="88"/>
                  </a:cubicBezTo>
                  <a:cubicBezTo>
                    <a:pt x="37" y="74"/>
                    <a:pt x="32" y="59"/>
                    <a:pt x="30" y="44"/>
                  </a:cubicBezTo>
                  <a:cubicBezTo>
                    <a:pt x="28" y="31"/>
                    <a:pt x="34" y="11"/>
                    <a:pt x="26" y="0"/>
                  </a:cubicBezTo>
                  <a:cubicBezTo>
                    <a:pt x="13" y="6"/>
                    <a:pt x="25" y="28"/>
                    <a:pt x="8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1746">
              <a:extLst>
                <a:ext uri="{FF2B5EF4-FFF2-40B4-BE49-F238E27FC236}">
                  <a16:creationId xmlns:a16="http://schemas.microsoft.com/office/drawing/2014/main" id="{CC3A3448-57E8-4E03-9F98-E33F05E16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3576"/>
              <a:ext cx="111" cy="55"/>
            </a:xfrm>
            <a:custGeom>
              <a:avLst/>
              <a:gdLst>
                <a:gd name="T0" fmla="*/ 26 w 106"/>
                <a:gd name="T1" fmla="*/ 4 h 52"/>
                <a:gd name="T2" fmla="*/ 28 w 106"/>
                <a:gd name="T3" fmla="*/ 33 h 52"/>
                <a:gd name="T4" fmla="*/ 0 w 106"/>
                <a:gd name="T5" fmla="*/ 61 h 52"/>
                <a:gd name="T6" fmla="*/ 45 w 106"/>
                <a:gd name="T7" fmla="*/ 26 h 52"/>
                <a:gd name="T8" fmla="*/ 121 w 106"/>
                <a:gd name="T9" fmla="*/ 54 h 52"/>
                <a:gd name="T10" fmla="*/ 70 w 106"/>
                <a:gd name="T11" fmla="*/ 21 h 52"/>
                <a:gd name="T12" fmla="*/ 26 w 106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52">
                  <a:moveTo>
                    <a:pt x="23" y="4"/>
                  </a:moveTo>
                  <a:cubicBezTo>
                    <a:pt x="22" y="6"/>
                    <a:pt x="27" y="20"/>
                    <a:pt x="25" y="27"/>
                  </a:cubicBezTo>
                  <a:cubicBezTo>
                    <a:pt x="21" y="37"/>
                    <a:pt x="11" y="49"/>
                    <a:pt x="0" y="52"/>
                  </a:cubicBezTo>
                  <a:cubicBezTo>
                    <a:pt x="16" y="46"/>
                    <a:pt x="23" y="27"/>
                    <a:pt x="39" y="23"/>
                  </a:cubicBezTo>
                  <a:cubicBezTo>
                    <a:pt x="56" y="17"/>
                    <a:pt x="93" y="32"/>
                    <a:pt x="106" y="45"/>
                  </a:cubicBezTo>
                  <a:cubicBezTo>
                    <a:pt x="91" y="33"/>
                    <a:pt x="80" y="23"/>
                    <a:pt x="61" y="18"/>
                  </a:cubicBezTo>
                  <a:cubicBezTo>
                    <a:pt x="42" y="13"/>
                    <a:pt x="34" y="18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1747">
              <a:extLst>
                <a:ext uri="{FF2B5EF4-FFF2-40B4-BE49-F238E27FC236}">
                  <a16:creationId xmlns:a16="http://schemas.microsoft.com/office/drawing/2014/main" id="{4106FCFD-C886-4E1D-97DA-06463374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970"/>
              <a:ext cx="196" cy="78"/>
            </a:xfrm>
            <a:custGeom>
              <a:avLst/>
              <a:gdLst>
                <a:gd name="T0" fmla="*/ 3 w 186"/>
                <a:gd name="T1" fmla="*/ 0 h 74"/>
                <a:gd name="T2" fmla="*/ 58 w 186"/>
                <a:gd name="T3" fmla="*/ 26 h 74"/>
                <a:gd name="T4" fmla="*/ 106 w 186"/>
                <a:gd name="T5" fmla="*/ 43 h 74"/>
                <a:gd name="T6" fmla="*/ 164 w 186"/>
                <a:gd name="T7" fmla="*/ 63 h 74"/>
                <a:gd name="T8" fmla="*/ 218 w 186"/>
                <a:gd name="T9" fmla="*/ 84 h 74"/>
                <a:gd name="T10" fmla="*/ 140 w 186"/>
                <a:gd name="T11" fmla="*/ 64 h 74"/>
                <a:gd name="T12" fmla="*/ 87 w 186"/>
                <a:gd name="T13" fmla="*/ 42 h 74"/>
                <a:gd name="T14" fmla="*/ 39 w 186"/>
                <a:gd name="T15" fmla="*/ 34 h 74"/>
                <a:gd name="T16" fmla="*/ 1 w 186"/>
                <a:gd name="T17" fmla="*/ 39 h 74"/>
                <a:gd name="T18" fmla="*/ 6 w 186"/>
                <a:gd name="T19" fmla="*/ 8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6" h="74">
                  <a:moveTo>
                    <a:pt x="3" y="0"/>
                  </a:moveTo>
                  <a:cubicBezTo>
                    <a:pt x="20" y="4"/>
                    <a:pt x="34" y="15"/>
                    <a:pt x="49" y="23"/>
                  </a:cubicBezTo>
                  <a:cubicBezTo>
                    <a:pt x="62" y="29"/>
                    <a:pt x="77" y="32"/>
                    <a:pt x="91" y="37"/>
                  </a:cubicBezTo>
                  <a:cubicBezTo>
                    <a:pt x="108" y="42"/>
                    <a:pt x="123" y="49"/>
                    <a:pt x="140" y="54"/>
                  </a:cubicBezTo>
                  <a:cubicBezTo>
                    <a:pt x="155" y="58"/>
                    <a:pt x="170" y="71"/>
                    <a:pt x="186" y="72"/>
                  </a:cubicBezTo>
                  <a:cubicBezTo>
                    <a:pt x="167" y="74"/>
                    <a:pt x="138" y="62"/>
                    <a:pt x="120" y="55"/>
                  </a:cubicBezTo>
                  <a:cubicBezTo>
                    <a:pt x="105" y="49"/>
                    <a:pt x="90" y="41"/>
                    <a:pt x="75" y="36"/>
                  </a:cubicBezTo>
                  <a:cubicBezTo>
                    <a:pt x="60" y="32"/>
                    <a:pt x="48" y="29"/>
                    <a:pt x="33" y="28"/>
                  </a:cubicBezTo>
                  <a:cubicBezTo>
                    <a:pt x="20" y="26"/>
                    <a:pt x="13" y="30"/>
                    <a:pt x="1" y="33"/>
                  </a:cubicBezTo>
                  <a:cubicBezTo>
                    <a:pt x="0" y="24"/>
                    <a:pt x="16" y="17"/>
                    <a:pt x="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1748">
              <a:extLst>
                <a:ext uri="{FF2B5EF4-FFF2-40B4-BE49-F238E27FC236}">
                  <a16:creationId xmlns:a16="http://schemas.microsoft.com/office/drawing/2014/main" id="{4256BF1E-C8A7-4130-9EC4-279DE53FB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671"/>
              <a:ext cx="267" cy="78"/>
            </a:xfrm>
            <a:custGeom>
              <a:avLst/>
              <a:gdLst>
                <a:gd name="T0" fmla="*/ 1 w 253"/>
                <a:gd name="T1" fmla="*/ 42 h 74"/>
                <a:gd name="T2" fmla="*/ 205 w 253"/>
                <a:gd name="T3" fmla="*/ 51 h 74"/>
                <a:gd name="T4" fmla="*/ 272 w 253"/>
                <a:gd name="T5" fmla="*/ 38 h 74"/>
                <a:gd name="T6" fmla="*/ 298 w 253"/>
                <a:gd name="T7" fmla="*/ 0 h 74"/>
                <a:gd name="T8" fmla="*/ 295 w 253"/>
                <a:gd name="T9" fmla="*/ 4 h 74"/>
                <a:gd name="T10" fmla="*/ 280 w 253"/>
                <a:gd name="T11" fmla="*/ 86 h 74"/>
                <a:gd name="T12" fmla="*/ 276 w 253"/>
                <a:gd name="T13" fmla="*/ 45 h 74"/>
                <a:gd name="T14" fmla="*/ 147 w 253"/>
                <a:gd name="T15" fmla="*/ 48 h 74"/>
                <a:gd name="T16" fmla="*/ 70 w 253"/>
                <a:gd name="T17" fmla="*/ 40 h 74"/>
                <a:gd name="T18" fmla="*/ 0 w 253"/>
                <a:gd name="T19" fmla="*/ 61 h 74"/>
                <a:gd name="T20" fmla="*/ 1 w 253"/>
                <a:gd name="T21" fmla="*/ 48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3" h="74">
                  <a:moveTo>
                    <a:pt x="1" y="36"/>
                  </a:moveTo>
                  <a:cubicBezTo>
                    <a:pt x="47" y="7"/>
                    <a:pt x="125" y="32"/>
                    <a:pt x="174" y="44"/>
                  </a:cubicBezTo>
                  <a:cubicBezTo>
                    <a:pt x="195" y="49"/>
                    <a:pt x="217" y="51"/>
                    <a:pt x="231" y="32"/>
                  </a:cubicBezTo>
                  <a:cubicBezTo>
                    <a:pt x="238" y="23"/>
                    <a:pt x="248" y="10"/>
                    <a:pt x="253" y="0"/>
                  </a:cubicBezTo>
                  <a:cubicBezTo>
                    <a:pt x="252" y="2"/>
                    <a:pt x="252" y="2"/>
                    <a:pt x="251" y="4"/>
                  </a:cubicBezTo>
                  <a:cubicBezTo>
                    <a:pt x="247" y="28"/>
                    <a:pt x="233" y="50"/>
                    <a:pt x="238" y="74"/>
                  </a:cubicBezTo>
                  <a:cubicBezTo>
                    <a:pt x="228" y="63"/>
                    <a:pt x="232" y="52"/>
                    <a:pt x="235" y="39"/>
                  </a:cubicBezTo>
                  <a:cubicBezTo>
                    <a:pt x="206" y="74"/>
                    <a:pt x="162" y="47"/>
                    <a:pt x="125" y="42"/>
                  </a:cubicBezTo>
                  <a:cubicBezTo>
                    <a:pt x="103" y="39"/>
                    <a:pt x="82" y="35"/>
                    <a:pt x="60" y="34"/>
                  </a:cubicBezTo>
                  <a:cubicBezTo>
                    <a:pt x="37" y="34"/>
                    <a:pt x="16" y="28"/>
                    <a:pt x="0" y="52"/>
                  </a:cubicBezTo>
                  <a:cubicBezTo>
                    <a:pt x="0" y="49"/>
                    <a:pt x="0" y="46"/>
                    <a:pt x="1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1749">
              <a:extLst>
                <a:ext uri="{FF2B5EF4-FFF2-40B4-BE49-F238E27FC236}">
                  <a16:creationId xmlns:a16="http://schemas.microsoft.com/office/drawing/2014/main" id="{B146E77E-90A4-41B1-A10D-26F1FCE8A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285"/>
              <a:ext cx="183" cy="58"/>
            </a:xfrm>
            <a:custGeom>
              <a:avLst/>
              <a:gdLst>
                <a:gd name="T0" fmla="*/ 12 w 173"/>
                <a:gd name="T1" fmla="*/ 56 h 55"/>
                <a:gd name="T2" fmla="*/ 124 w 173"/>
                <a:gd name="T3" fmla="*/ 20 h 55"/>
                <a:gd name="T4" fmla="*/ 205 w 173"/>
                <a:gd name="T5" fmla="*/ 0 h 55"/>
                <a:gd name="T6" fmla="*/ 79 w 173"/>
                <a:gd name="T7" fmla="*/ 37 h 55"/>
                <a:gd name="T8" fmla="*/ 38 w 173"/>
                <a:gd name="T9" fmla="*/ 58 h 55"/>
                <a:gd name="T10" fmla="*/ 0 w 173"/>
                <a:gd name="T11" fmla="*/ 64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55">
                  <a:moveTo>
                    <a:pt x="9" y="47"/>
                  </a:moveTo>
                  <a:cubicBezTo>
                    <a:pt x="37" y="23"/>
                    <a:pt x="71" y="27"/>
                    <a:pt x="105" y="17"/>
                  </a:cubicBezTo>
                  <a:cubicBezTo>
                    <a:pt x="128" y="10"/>
                    <a:pt x="150" y="5"/>
                    <a:pt x="173" y="0"/>
                  </a:cubicBezTo>
                  <a:cubicBezTo>
                    <a:pt x="140" y="18"/>
                    <a:pt x="101" y="16"/>
                    <a:pt x="67" y="31"/>
                  </a:cubicBezTo>
                  <a:cubicBezTo>
                    <a:pt x="55" y="36"/>
                    <a:pt x="44" y="44"/>
                    <a:pt x="32" y="49"/>
                  </a:cubicBezTo>
                  <a:cubicBezTo>
                    <a:pt x="23" y="53"/>
                    <a:pt x="6" y="48"/>
                    <a:pt x="0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1750">
              <a:extLst>
                <a:ext uri="{FF2B5EF4-FFF2-40B4-BE49-F238E27FC236}">
                  <a16:creationId xmlns:a16="http://schemas.microsoft.com/office/drawing/2014/main" id="{C650254C-0A09-4EB0-AFCE-0B45A4F4A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848"/>
              <a:ext cx="49" cy="86"/>
            </a:xfrm>
            <a:custGeom>
              <a:avLst/>
              <a:gdLst>
                <a:gd name="T0" fmla="*/ 1 w 46"/>
                <a:gd name="T1" fmla="*/ 0 h 81"/>
                <a:gd name="T2" fmla="*/ 11 w 46"/>
                <a:gd name="T3" fmla="*/ 94 h 81"/>
                <a:gd name="T4" fmla="*/ 0 w 46"/>
                <a:gd name="T5" fmla="*/ 3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81">
                  <a:moveTo>
                    <a:pt x="1" y="0"/>
                  </a:moveTo>
                  <a:cubicBezTo>
                    <a:pt x="23" y="25"/>
                    <a:pt x="29" y="55"/>
                    <a:pt x="8" y="79"/>
                  </a:cubicBezTo>
                  <a:cubicBezTo>
                    <a:pt x="46" y="81"/>
                    <a:pt x="12" y="13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2" name="Group 1751">
            <a:extLst>
              <a:ext uri="{FF2B5EF4-FFF2-40B4-BE49-F238E27FC236}">
                <a16:creationId xmlns:a16="http://schemas.microsoft.com/office/drawing/2014/main" id="{26A78E72-B2FA-481E-9DDD-57DB4AF1A79F}"/>
              </a:ext>
            </a:extLst>
          </p:cNvPr>
          <p:cNvGrpSpPr>
            <a:grpSpLocks/>
          </p:cNvGrpSpPr>
          <p:nvPr/>
        </p:nvGrpSpPr>
        <p:grpSpPr bwMode="auto">
          <a:xfrm rot="3443060">
            <a:off x="6904038" y="4224338"/>
            <a:ext cx="1062037" cy="1093787"/>
            <a:chOff x="3411" y="766"/>
            <a:chExt cx="1928" cy="1987"/>
          </a:xfrm>
        </p:grpSpPr>
        <p:sp>
          <p:nvSpPr>
            <p:cNvPr id="39020" name="Freeform 1752">
              <a:extLst>
                <a:ext uri="{FF2B5EF4-FFF2-40B4-BE49-F238E27FC236}">
                  <a16:creationId xmlns:a16="http://schemas.microsoft.com/office/drawing/2014/main" id="{68A9E27B-2504-478F-BEE1-99692F224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Freeform 1753">
              <a:extLst>
                <a:ext uri="{FF2B5EF4-FFF2-40B4-BE49-F238E27FC236}">
                  <a16:creationId xmlns:a16="http://schemas.microsoft.com/office/drawing/2014/main" id="{BDDE1401-2762-4859-BED4-1A6B2B567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2" name="Freeform 1754">
              <a:extLst>
                <a:ext uri="{FF2B5EF4-FFF2-40B4-BE49-F238E27FC236}">
                  <a16:creationId xmlns:a16="http://schemas.microsoft.com/office/drawing/2014/main" id="{6F0BB4D4-D14B-4CDF-86C9-5B9561386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536"/>
              <a:ext cx="184" cy="192"/>
            </a:xfrm>
            <a:custGeom>
              <a:avLst/>
              <a:gdLst>
                <a:gd name="T0" fmla="*/ 223 w 119"/>
                <a:gd name="T1" fmla="*/ 36 h 116"/>
                <a:gd name="T2" fmla="*/ 101 w 119"/>
                <a:gd name="T3" fmla="*/ 118 h 116"/>
                <a:gd name="T4" fmla="*/ 12 w 119"/>
                <a:gd name="T5" fmla="*/ 326 h 116"/>
                <a:gd name="T6" fmla="*/ 12 w 119"/>
                <a:gd name="T7" fmla="*/ 414 h 116"/>
                <a:gd name="T8" fmla="*/ 45 w 119"/>
                <a:gd name="T9" fmla="*/ 490 h 116"/>
                <a:gd name="T10" fmla="*/ 196 w 119"/>
                <a:gd name="T11" fmla="*/ 449 h 116"/>
                <a:gd name="T12" fmla="*/ 425 w 119"/>
                <a:gd name="T13" fmla="*/ 192 h 116"/>
                <a:gd name="T14" fmla="*/ 377 w 119"/>
                <a:gd name="T15" fmla="*/ 41 h 116"/>
                <a:gd name="T16" fmla="*/ 223 w 119"/>
                <a:gd name="T17" fmla="*/ 36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" h="116">
                  <a:moveTo>
                    <a:pt x="60" y="8"/>
                  </a:moveTo>
                  <a:cubicBezTo>
                    <a:pt x="50" y="15"/>
                    <a:pt x="37" y="18"/>
                    <a:pt x="27" y="26"/>
                  </a:cubicBezTo>
                  <a:cubicBezTo>
                    <a:pt x="14" y="37"/>
                    <a:pt x="10" y="58"/>
                    <a:pt x="3" y="72"/>
                  </a:cubicBezTo>
                  <a:cubicBezTo>
                    <a:pt x="0" y="79"/>
                    <a:pt x="3" y="84"/>
                    <a:pt x="3" y="91"/>
                  </a:cubicBezTo>
                  <a:cubicBezTo>
                    <a:pt x="3" y="97"/>
                    <a:pt x="7" y="104"/>
                    <a:pt x="12" y="108"/>
                  </a:cubicBezTo>
                  <a:cubicBezTo>
                    <a:pt x="23" y="116"/>
                    <a:pt x="42" y="105"/>
                    <a:pt x="53" y="99"/>
                  </a:cubicBezTo>
                  <a:cubicBezTo>
                    <a:pt x="76" y="87"/>
                    <a:pt x="104" y="65"/>
                    <a:pt x="115" y="42"/>
                  </a:cubicBezTo>
                  <a:cubicBezTo>
                    <a:pt x="119" y="31"/>
                    <a:pt x="110" y="15"/>
                    <a:pt x="102" y="9"/>
                  </a:cubicBezTo>
                  <a:cubicBezTo>
                    <a:pt x="91" y="1"/>
                    <a:pt x="72" y="0"/>
                    <a:pt x="60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Freeform 1755">
              <a:extLst>
                <a:ext uri="{FF2B5EF4-FFF2-40B4-BE49-F238E27FC236}">
                  <a16:creationId xmlns:a16="http://schemas.microsoft.com/office/drawing/2014/main" id="{14F9177C-52DB-4D3C-B977-F83740B0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515"/>
              <a:ext cx="213" cy="232"/>
            </a:xfrm>
            <a:custGeom>
              <a:avLst/>
              <a:gdLst>
                <a:gd name="T0" fmla="*/ 278 w 137"/>
                <a:gd name="T1" fmla="*/ 36 h 140"/>
                <a:gd name="T2" fmla="*/ 476 w 137"/>
                <a:gd name="T3" fmla="*/ 99 h 140"/>
                <a:gd name="T4" fmla="*/ 501 w 137"/>
                <a:gd name="T5" fmla="*/ 283 h 140"/>
                <a:gd name="T6" fmla="*/ 428 w 137"/>
                <a:gd name="T7" fmla="*/ 381 h 140"/>
                <a:gd name="T8" fmla="*/ 340 w 137"/>
                <a:gd name="T9" fmla="*/ 477 h 140"/>
                <a:gd name="T10" fmla="*/ 127 w 137"/>
                <a:gd name="T11" fmla="*/ 615 h 140"/>
                <a:gd name="T12" fmla="*/ 5 w 137"/>
                <a:gd name="T13" fmla="*/ 431 h 140"/>
                <a:gd name="T14" fmla="*/ 39 w 137"/>
                <a:gd name="T15" fmla="*/ 285 h 140"/>
                <a:gd name="T16" fmla="*/ 87 w 137"/>
                <a:gd name="T17" fmla="*/ 159 h 140"/>
                <a:gd name="T18" fmla="*/ 165 w 137"/>
                <a:gd name="T19" fmla="*/ 96 h 140"/>
                <a:gd name="T20" fmla="*/ 278 w 137"/>
                <a:gd name="T21" fmla="*/ 36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140">
                  <a:moveTo>
                    <a:pt x="74" y="8"/>
                  </a:moveTo>
                  <a:cubicBezTo>
                    <a:pt x="93" y="0"/>
                    <a:pt x="114" y="8"/>
                    <a:pt x="127" y="22"/>
                  </a:cubicBezTo>
                  <a:cubicBezTo>
                    <a:pt x="136" y="31"/>
                    <a:pt x="137" y="51"/>
                    <a:pt x="133" y="62"/>
                  </a:cubicBezTo>
                  <a:cubicBezTo>
                    <a:pt x="130" y="70"/>
                    <a:pt x="120" y="78"/>
                    <a:pt x="114" y="84"/>
                  </a:cubicBezTo>
                  <a:cubicBezTo>
                    <a:pt x="107" y="91"/>
                    <a:pt x="99" y="98"/>
                    <a:pt x="91" y="105"/>
                  </a:cubicBezTo>
                  <a:cubicBezTo>
                    <a:pt x="75" y="117"/>
                    <a:pt x="54" y="131"/>
                    <a:pt x="34" y="135"/>
                  </a:cubicBezTo>
                  <a:cubicBezTo>
                    <a:pt x="13" y="140"/>
                    <a:pt x="3" y="111"/>
                    <a:pt x="1" y="95"/>
                  </a:cubicBezTo>
                  <a:cubicBezTo>
                    <a:pt x="0" y="81"/>
                    <a:pt x="4" y="75"/>
                    <a:pt x="10" y="63"/>
                  </a:cubicBezTo>
                  <a:cubicBezTo>
                    <a:pt x="14" y="53"/>
                    <a:pt x="19" y="44"/>
                    <a:pt x="23" y="35"/>
                  </a:cubicBezTo>
                  <a:cubicBezTo>
                    <a:pt x="26" y="29"/>
                    <a:pt x="38" y="24"/>
                    <a:pt x="44" y="21"/>
                  </a:cubicBezTo>
                  <a:cubicBezTo>
                    <a:pt x="54" y="16"/>
                    <a:pt x="64" y="12"/>
                    <a:pt x="74" y="8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Freeform 1756">
              <a:extLst>
                <a:ext uri="{FF2B5EF4-FFF2-40B4-BE49-F238E27FC236}">
                  <a16:creationId xmlns:a16="http://schemas.microsoft.com/office/drawing/2014/main" id="{48585C2B-4300-4FD8-8894-2D6483BAE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372"/>
              <a:ext cx="294" cy="144"/>
            </a:xfrm>
            <a:custGeom>
              <a:avLst/>
              <a:gdLst>
                <a:gd name="T0" fmla="*/ 704 w 190"/>
                <a:gd name="T1" fmla="*/ 285 h 87"/>
                <a:gd name="T2" fmla="*/ 398 w 190"/>
                <a:gd name="T3" fmla="*/ 0 h 87"/>
                <a:gd name="T4" fmla="*/ 0 w 190"/>
                <a:gd name="T5" fmla="*/ 394 h 87"/>
                <a:gd name="T6" fmla="*/ 405 w 190"/>
                <a:gd name="T7" fmla="*/ 104 h 87"/>
                <a:gd name="T8" fmla="*/ 699 w 190"/>
                <a:gd name="T9" fmla="*/ 285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87">
                  <a:moveTo>
                    <a:pt x="190" y="63"/>
                  </a:moveTo>
                  <a:cubicBezTo>
                    <a:pt x="183" y="31"/>
                    <a:pt x="140" y="0"/>
                    <a:pt x="107" y="0"/>
                  </a:cubicBezTo>
                  <a:cubicBezTo>
                    <a:pt x="62" y="0"/>
                    <a:pt x="25" y="55"/>
                    <a:pt x="0" y="87"/>
                  </a:cubicBezTo>
                  <a:cubicBezTo>
                    <a:pt x="36" y="65"/>
                    <a:pt x="66" y="29"/>
                    <a:pt x="109" y="23"/>
                  </a:cubicBezTo>
                  <a:cubicBezTo>
                    <a:pt x="148" y="18"/>
                    <a:pt x="164" y="41"/>
                    <a:pt x="189" y="6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Freeform 1757">
              <a:extLst>
                <a:ext uri="{FF2B5EF4-FFF2-40B4-BE49-F238E27FC236}">
                  <a16:creationId xmlns:a16="http://schemas.microsoft.com/office/drawing/2014/main" id="{630AC743-0AD9-49BD-B834-A77A4516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798"/>
              <a:ext cx="304" cy="179"/>
            </a:xfrm>
            <a:custGeom>
              <a:avLst/>
              <a:gdLst>
                <a:gd name="T0" fmla="*/ 0 w 196"/>
                <a:gd name="T1" fmla="*/ 492 h 108"/>
                <a:gd name="T2" fmla="*/ 195 w 196"/>
                <a:gd name="T3" fmla="*/ 464 h 108"/>
                <a:gd name="T4" fmla="*/ 399 w 196"/>
                <a:gd name="T5" fmla="*/ 396 h 108"/>
                <a:gd name="T6" fmla="*/ 732 w 196"/>
                <a:gd name="T7" fmla="*/ 0 h 108"/>
                <a:gd name="T8" fmla="*/ 358 w 196"/>
                <a:gd name="T9" fmla="*/ 341 h 108"/>
                <a:gd name="T10" fmla="*/ 157 w 196"/>
                <a:gd name="T11" fmla="*/ 423 h 108"/>
                <a:gd name="T12" fmla="*/ 34 w 196"/>
                <a:gd name="T13" fmla="*/ 48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08">
                  <a:moveTo>
                    <a:pt x="0" y="108"/>
                  </a:moveTo>
                  <a:cubicBezTo>
                    <a:pt x="12" y="96"/>
                    <a:pt x="36" y="102"/>
                    <a:pt x="52" y="102"/>
                  </a:cubicBezTo>
                  <a:cubicBezTo>
                    <a:pt x="74" y="102"/>
                    <a:pt x="87" y="98"/>
                    <a:pt x="107" y="87"/>
                  </a:cubicBezTo>
                  <a:cubicBezTo>
                    <a:pt x="144" y="65"/>
                    <a:pt x="185" y="46"/>
                    <a:pt x="196" y="0"/>
                  </a:cubicBezTo>
                  <a:cubicBezTo>
                    <a:pt x="169" y="29"/>
                    <a:pt x="131" y="58"/>
                    <a:pt x="96" y="75"/>
                  </a:cubicBezTo>
                  <a:cubicBezTo>
                    <a:pt x="78" y="83"/>
                    <a:pt x="60" y="87"/>
                    <a:pt x="42" y="93"/>
                  </a:cubicBezTo>
                  <a:cubicBezTo>
                    <a:pt x="31" y="97"/>
                    <a:pt x="22" y="105"/>
                    <a:pt x="9" y="10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Freeform 1758">
              <a:extLst>
                <a:ext uri="{FF2B5EF4-FFF2-40B4-BE49-F238E27FC236}">
                  <a16:creationId xmlns:a16="http://schemas.microsoft.com/office/drawing/2014/main" id="{AEDC373E-917A-4544-8CBE-31D05FC3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728"/>
              <a:ext cx="59" cy="82"/>
            </a:xfrm>
            <a:custGeom>
              <a:avLst/>
              <a:gdLst>
                <a:gd name="T0" fmla="*/ 0 w 38"/>
                <a:gd name="T1" fmla="*/ 37 h 49"/>
                <a:gd name="T2" fmla="*/ 26 w 38"/>
                <a:gd name="T3" fmla="*/ 229 h 49"/>
                <a:gd name="T4" fmla="*/ 30 w 38"/>
                <a:gd name="T5" fmla="*/ 3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9">
                  <a:moveTo>
                    <a:pt x="0" y="8"/>
                  </a:moveTo>
                  <a:cubicBezTo>
                    <a:pt x="26" y="6"/>
                    <a:pt x="12" y="38"/>
                    <a:pt x="7" y="49"/>
                  </a:cubicBezTo>
                  <a:cubicBezTo>
                    <a:pt x="18" y="42"/>
                    <a:pt x="38" y="0"/>
                    <a:pt x="8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Freeform 1759">
              <a:extLst>
                <a:ext uri="{FF2B5EF4-FFF2-40B4-BE49-F238E27FC236}">
                  <a16:creationId xmlns:a16="http://schemas.microsoft.com/office/drawing/2014/main" id="{36AB78D5-758E-426E-83E8-3D1A35B7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023"/>
              <a:ext cx="317" cy="265"/>
            </a:xfrm>
            <a:custGeom>
              <a:avLst/>
              <a:gdLst>
                <a:gd name="T0" fmla="*/ 766 w 204"/>
                <a:gd name="T1" fmla="*/ 0 h 160"/>
                <a:gd name="T2" fmla="*/ 657 w 204"/>
                <a:gd name="T3" fmla="*/ 99 h 160"/>
                <a:gd name="T4" fmla="*/ 536 w 204"/>
                <a:gd name="T5" fmla="*/ 227 h 160"/>
                <a:gd name="T6" fmla="*/ 384 w 204"/>
                <a:gd name="T7" fmla="*/ 401 h 160"/>
                <a:gd name="T8" fmla="*/ 297 w 204"/>
                <a:gd name="T9" fmla="*/ 477 h 160"/>
                <a:gd name="T10" fmla="*/ 210 w 204"/>
                <a:gd name="T11" fmla="*/ 563 h 160"/>
                <a:gd name="T12" fmla="*/ 121 w 204"/>
                <a:gd name="T13" fmla="*/ 651 h 160"/>
                <a:gd name="T14" fmla="*/ 0 w 204"/>
                <a:gd name="T15" fmla="*/ 727 h 160"/>
                <a:gd name="T16" fmla="*/ 89 w 204"/>
                <a:gd name="T17" fmla="*/ 643 h 160"/>
                <a:gd name="T18" fmla="*/ 230 w 204"/>
                <a:gd name="T19" fmla="*/ 499 h 160"/>
                <a:gd name="T20" fmla="*/ 427 w 204"/>
                <a:gd name="T21" fmla="*/ 292 h 160"/>
                <a:gd name="T22" fmla="*/ 597 w 204"/>
                <a:gd name="T23" fmla="*/ 118 h 160"/>
                <a:gd name="T24" fmla="*/ 679 w 204"/>
                <a:gd name="T25" fmla="*/ 46 h 160"/>
                <a:gd name="T26" fmla="*/ 740 w 204"/>
                <a:gd name="T27" fmla="*/ 8 h 1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4" h="160">
                  <a:moveTo>
                    <a:pt x="204" y="0"/>
                  </a:moveTo>
                  <a:cubicBezTo>
                    <a:pt x="195" y="7"/>
                    <a:pt x="184" y="14"/>
                    <a:pt x="175" y="22"/>
                  </a:cubicBezTo>
                  <a:cubicBezTo>
                    <a:pt x="165" y="32"/>
                    <a:pt x="154" y="41"/>
                    <a:pt x="143" y="50"/>
                  </a:cubicBezTo>
                  <a:cubicBezTo>
                    <a:pt x="129" y="63"/>
                    <a:pt x="116" y="75"/>
                    <a:pt x="102" y="88"/>
                  </a:cubicBezTo>
                  <a:cubicBezTo>
                    <a:pt x="95" y="94"/>
                    <a:pt x="86" y="99"/>
                    <a:pt x="79" y="105"/>
                  </a:cubicBezTo>
                  <a:cubicBezTo>
                    <a:pt x="72" y="112"/>
                    <a:pt x="64" y="118"/>
                    <a:pt x="56" y="124"/>
                  </a:cubicBezTo>
                  <a:cubicBezTo>
                    <a:pt x="48" y="131"/>
                    <a:pt x="41" y="137"/>
                    <a:pt x="32" y="143"/>
                  </a:cubicBezTo>
                  <a:cubicBezTo>
                    <a:pt x="22" y="149"/>
                    <a:pt x="8" y="152"/>
                    <a:pt x="0" y="160"/>
                  </a:cubicBezTo>
                  <a:cubicBezTo>
                    <a:pt x="5" y="154"/>
                    <a:pt x="17" y="147"/>
                    <a:pt x="24" y="141"/>
                  </a:cubicBezTo>
                  <a:cubicBezTo>
                    <a:pt x="36" y="131"/>
                    <a:pt x="48" y="120"/>
                    <a:pt x="61" y="110"/>
                  </a:cubicBezTo>
                  <a:cubicBezTo>
                    <a:pt x="79" y="95"/>
                    <a:pt x="98" y="81"/>
                    <a:pt x="114" y="64"/>
                  </a:cubicBezTo>
                  <a:cubicBezTo>
                    <a:pt x="128" y="49"/>
                    <a:pt x="143" y="38"/>
                    <a:pt x="159" y="26"/>
                  </a:cubicBezTo>
                  <a:cubicBezTo>
                    <a:pt x="166" y="20"/>
                    <a:pt x="174" y="16"/>
                    <a:pt x="181" y="10"/>
                  </a:cubicBezTo>
                  <a:cubicBezTo>
                    <a:pt x="187" y="6"/>
                    <a:pt x="191" y="4"/>
                    <a:pt x="197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Freeform 1760">
              <a:extLst>
                <a:ext uri="{FF2B5EF4-FFF2-40B4-BE49-F238E27FC236}">
                  <a16:creationId xmlns:a16="http://schemas.microsoft.com/office/drawing/2014/main" id="{2D83A78C-5DF4-433F-8CCB-63AE09761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010"/>
              <a:ext cx="124" cy="275"/>
            </a:xfrm>
            <a:custGeom>
              <a:avLst/>
              <a:gdLst>
                <a:gd name="T0" fmla="*/ 250 w 80"/>
                <a:gd name="T1" fmla="*/ 0 h 166"/>
                <a:gd name="T2" fmla="*/ 144 w 80"/>
                <a:gd name="T3" fmla="*/ 388 h 166"/>
                <a:gd name="T4" fmla="*/ 40 w 80"/>
                <a:gd name="T5" fmla="*/ 560 h 166"/>
                <a:gd name="T6" fmla="*/ 0 w 80"/>
                <a:gd name="T7" fmla="*/ 755 h 166"/>
                <a:gd name="T8" fmla="*/ 79 w 80"/>
                <a:gd name="T9" fmla="*/ 527 h 166"/>
                <a:gd name="T10" fmla="*/ 236 w 80"/>
                <a:gd name="T11" fmla="*/ 323 h 166"/>
                <a:gd name="T12" fmla="*/ 291 w 80"/>
                <a:gd name="T13" fmla="*/ 154 h 166"/>
                <a:gd name="T14" fmla="*/ 262 w 80"/>
                <a:gd name="T15" fmla="*/ 13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66">
                  <a:moveTo>
                    <a:pt x="67" y="0"/>
                  </a:moveTo>
                  <a:cubicBezTo>
                    <a:pt x="80" y="32"/>
                    <a:pt x="59" y="61"/>
                    <a:pt x="39" y="85"/>
                  </a:cubicBezTo>
                  <a:cubicBezTo>
                    <a:pt x="29" y="97"/>
                    <a:pt x="19" y="109"/>
                    <a:pt x="11" y="123"/>
                  </a:cubicBezTo>
                  <a:cubicBezTo>
                    <a:pt x="3" y="137"/>
                    <a:pt x="1" y="149"/>
                    <a:pt x="0" y="166"/>
                  </a:cubicBezTo>
                  <a:cubicBezTo>
                    <a:pt x="7" y="149"/>
                    <a:pt x="10" y="132"/>
                    <a:pt x="21" y="116"/>
                  </a:cubicBezTo>
                  <a:cubicBezTo>
                    <a:pt x="33" y="99"/>
                    <a:pt x="50" y="87"/>
                    <a:pt x="63" y="71"/>
                  </a:cubicBezTo>
                  <a:cubicBezTo>
                    <a:pt x="71" y="61"/>
                    <a:pt x="77" y="47"/>
                    <a:pt x="78" y="34"/>
                  </a:cubicBezTo>
                  <a:cubicBezTo>
                    <a:pt x="79" y="26"/>
                    <a:pt x="78" y="7"/>
                    <a:pt x="70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Freeform 1761">
              <a:extLst>
                <a:ext uri="{FF2B5EF4-FFF2-40B4-BE49-F238E27FC236}">
                  <a16:creationId xmlns:a16="http://schemas.microsoft.com/office/drawing/2014/main" id="{C2E5C8EC-6360-4970-9BA9-88FBDDB3C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520"/>
              <a:ext cx="87" cy="243"/>
            </a:xfrm>
            <a:custGeom>
              <a:avLst/>
              <a:gdLst>
                <a:gd name="T0" fmla="*/ 204 w 56"/>
                <a:gd name="T1" fmla="*/ 0 h 147"/>
                <a:gd name="T2" fmla="*/ 204 w 56"/>
                <a:gd name="T3" fmla="*/ 145 h 147"/>
                <a:gd name="T4" fmla="*/ 197 w 56"/>
                <a:gd name="T5" fmla="*/ 293 h 147"/>
                <a:gd name="T6" fmla="*/ 0 w 56"/>
                <a:gd name="T7" fmla="*/ 665 h 147"/>
                <a:gd name="T8" fmla="*/ 138 w 56"/>
                <a:gd name="T9" fmla="*/ 293 h 147"/>
                <a:gd name="T10" fmla="*/ 143 w 56"/>
                <a:gd name="T11" fmla="*/ 137 h 147"/>
                <a:gd name="T12" fmla="*/ 182 w 56"/>
                <a:gd name="T13" fmla="*/ 8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47">
                  <a:moveTo>
                    <a:pt x="54" y="0"/>
                  </a:moveTo>
                  <a:cubicBezTo>
                    <a:pt x="48" y="8"/>
                    <a:pt x="53" y="22"/>
                    <a:pt x="54" y="32"/>
                  </a:cubicBezTo>
                  <a:cubicBezTo>
                    <a:pt x="56" y="43"/>
                    <a:pt x="56" y="53"/>
                    <a:pt x="53" y="65"/>
                  </a:cubicBezTo>
                  <a:cubicBezTo>
                    <a:pt x="45" y="97"/>
                    <a:pt x="31" y="131"/>
                    <a:pt x="0" y="147"/>
                  </a:cubicBezTo>
                  <a:cubicBezTo>
                    <a:pt x="16" y="120"/>
                    <a:pt x="32" y="98"/>
                    <a:pt x="37" y="65"/>
                  </a:cubicBezTo>
                  <a:cubicBezTo>
                    <a:pt x="38" y="53"/>
                    <a:pt x="37" y="42"/>
                    <a:pt x="38" y="30"/>
                  </a:cubicBezTo>
                  <a:cubicBezTo>
                    <a:pt x="39" y="20"/>
                    <a:pt x="45" y="12"/>
                    <a:pt x="48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Freeform 1762">
              <a:extLst>
                <a:ext uri="{FF2B5EF4-FFF2-40B4-BE49-F238E27FC236}">
                  <a16:creationId xmlns:a16="http://schemas.microsoft.com/office/drawing/2014/main" id="{AA855D00-275E-467E-B092-1BC1F6701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1084"/>
              <a:ext cx="72" cy="149"/>
            </a:xfrm>
            <a:custGeom>
              <a:avLst/>
              <a:gdLst>
                <a:gd name="T0" fmla="*/ 177 w 46"/>
                <a:gd name="T1" fmla="*/ 0 h 90"/>
                <a:gd name="T2" fmla="*/ 0 w 46"/>
                <a:gd name="T3" fmla="*/ 409 h 90"/>
                <a:gd name="T4" fmla="*/ 169 w 46"/>
                <a:gd name="T5" fmla="*/ 2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0">
                  <a:moveTo>
                    <a:pt x="46" y="0"/>
                  </a:moveTo>
                  <a:cubicBezTo>
                    <a:pt x="22" y="25"/>
                    <a:pt x="9" y="57"/>
                    <a:pt x="0" y="90"/>
                  </a:cubicBezTo>
                  <a:cubicBezTo>
                    <a:pt x="13" y="61"/>
                    <a:pt x="33" y="35"/>
                    <a:pt x="44" y="4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Freeform 1763">
              <a:extLst>
                <a:ext uri="{FF2B5EF4-FFF2-40B4-BE49-F238E27FC236}">
                  <a16:creationId xmlns:a16="http://schemas.microsoft.com/office/drawing/2014/main" id="{6ABE3FF3-680D-4140-8FF6-00F81DECA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950"/>
              <a:ext cx="146" cy="283"/>
            </a:xfrm>
            <a:custGeom>
              <a:avLst/>
              <a:gdLst>
                <a:gd name="T0" fmla="*/ 353 w 94"/>
                <a:gd name="T1" fmla="*/ 0 h 171"/>
                <a:gd name="T2" fmla="*/ 180 w 94"/>
                <a:gd name="T3" fmla="*/ 276 h 171"/>
                <a:gd name="T4" fmla="*/ 0 w 94"/>
                <a:gd name="T5" fmla="*/ 775 h 171"/>
                <a:gd name="T6" fmla="*/ 205 w 94"/>
                <a:gd name="T7" fmla="*/ 313 h 171"/>
                <a:gd name="T8" fmla="*/ 340 w 94"/>
                <a:gd name="T9" fmla="*/ 41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71">
                  <a:moveTo>
                    <a:pt x="94" y="0"/>
                  </a:moveTo>
                  <a:cubicBezTo>
                    <a:pt x="85" y="23"/>
                    <a:pt x="60" y="39"/>
                    <a:pt x="48" y="61"/>
                  </a:cubicBezTo>
                  <a:cubicBezTo>
                    <a:pt x="29" y="94"/>
                    <a:pt x="9" y="135"/>
                    <a:pt x="0" y="171"/>
                  </a:cubicBezTo>
                  <a:cubicBezTo>
                    <a:pt x="10" y="136"/>
                    <a:pt x="38" y="102"/>
                    <a:pt x="55" y="69"/>
                  </a:cubicBezTo>
                  <a:cubicBezTo>
                    <a:pt x="66" y="47"/>
                    <a:pt x="78" y="29"/>
                    <a:pt x="91" y="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Freeform 1764">
              <a:extLst>
                <a:ext uri="{FF2B5EF4-FFF2-40B4-BE49-F238E27FC236}">
                  <a16:creationId xmlns:a16="http://schemas.microsoft.com/office/drawing/2014/main" id="{66E5E6F0-EAE4-49B3-9D93-51E3A7F9B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132"/>
              <a:ext cx="105" cy="148"/>
            </a:xfrm>
            <a:custGeom>
              <a:avLst/>
              <a:gdLst>
                <a:gd name="T0" fmla="*/ 250 w 68"/>
                <a:gd name="T1" fmla="*/ 20 h 89"/>
                <a:gd name="T2" fmla="*/ 117 w 68"/>
                <a:gd name="T3" fmla="*/ 238 h 89"/>
                <a:gd name="T4" fmla="*/ 0 w 68"/>
                <a:gd name="T5" fmla="*/ 188 h 89"/>
                <a:gd name="T6" fmla="*/ 66 w 68"/>
                <a:gd name="T7" fmla="*/ 409 h 89"/>
                <a:gd name="T8" fmla="*/ 150 w 68"/>
                <a:gd name="T9" fmla="*/ 216 h 89"/>
                <a:gd name="T10" fmla="*/ 246 w 68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89">
                  <a:moveTo>
                    <a:pt x="68" y="4"/>
                  </a:moveTo>
                  <a:cubicBezTo>
                    <a:pt x="53" y="18"/>
                    <a:pt x="50" y="41"/>
                    <a:pt x="32" y="52"/>
                  </a:cubicBezTo>
                  <a:cubicBezTo>
                    <a:pt x="18" y="61"/>
                    <a:pt x="3" y="61"/>
                    <a:pt x="0" y="41"/>
                  </a:cubicBezTo>
                  <a:cubicBezTo>
                    <a:pt x="3" y="58"/>
                    <a:pt x="14" y="73"/>
                    <a:pt x="18" y="89"/>
                  </a:cubicBezTo>
                  <a:cubicBezTo>
                    <a:pt x="28" y="79"/>
                    <a:pt x="35" y="60"/>
                    <a:pt x="41" y="47"/>
                  </a:cubicBezTo>
                  <a:cubicBezTo>
                    <a:pt x="49" y="32"/>
                    <a:pt x="59" y="16"/>
                    <a:pt x="67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3" name="Freeform 1765">
              <a:extLst>
                <a:ext uri="{FF2B5EF4-FFF2-40B4-BE49-F238E27FC236}">
                  <a16:creationId xmlns:a16="http://schemas.microsoft.com/office/drawing/2014/main" id="{98559AB6-358C-4C38-AC77-F3DFE142B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1505"/>
              <a:ext cx="250" cy="121"/>
            </a:xfrm>
            <a:custGeom>
              <a:avLst/>
              <a:gdLst>
                <a:gd name="T0" fmla="*/ 602 w 161"/>
                <a:gd name="T1" fmla="*/ 13 h 73"/>
                <a:gd name="T2" fmla="*/ 337 w 161"/>
                <a:gd name="T3" fmla="*/ 60 h 73"/>
                <a:gd name="T4" fmla="*/ 0 w 161"/>
                <a:gd name="T5" fmla="*/ 333 h 73"/>
                <a:gd name="T6" fmla="*/ 357 w 161"/>
                <a:gd name="T7" fmla="*/ 91 h 73"/>
                <a:gd name="T8" fmla="*/ 598 w 161"/>
                <a:gd name="T9" fmla="*/ 2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73">
                  <a:moveTo>
                    <a:pt x="161" y="3"/>
                  </a:moveTo>
                  <a:cubicBezTo>
                    <a:pt x="139" y="3"/>
                    <a:pt x="110" y="2"/>
                    <a:pt x="90" y="13"/>
                  </a:cubicBezTo>
                  <a:cubicBezTo>
                    <a:pt x="59" y="30"/>
                    <a:pt x="31" y="54"/>
                    <a:pt x="0" y="73"/>
                  </a:cubicBezTo>
                  <a:cubicBezTo>
                    <a:pt x="34" y="61"/>
                    <a:pt x="64" y="37"/>
                    <a:pt x="95" y="20"/>
                  </a:cubicBezTo>
                  <a:cubicBezTo>
                    <a:pt x="114" y="9"/>
                    <a:pt x="138" y="0"/>
                    <a:pt x="160" y="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4" name="Freeform 1766">
              <a:extLst>
                <a:ext uri="{FF2B5EF4-FFF2-40B4-BE49-F238E27FC236}">
                  <a16:creationId xmlns:a16="http://schemas.microsoft.com/office/drawing/2014/main" id="{CCFB75DB-5561-42CE-9F3C-85D3EF516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768"/>
              <a:ext cx="292" cy="35"/>
            </a:xfrm>
            <a:custGeom>
              <a:avLst/>
              <a:gdLst>
                <a:gd name="T0" fmla="*/ 0 w 188"/>
                <a:gd name="T1" fmla="*/ 97 h 21"/>
                <a:gd name="T2" fmla="*/ 149 w 188"/>
                <a:gd name="T3" fmla="*/ 50 h 21"/>
                <a:gd name="T4" fmla="*/ 323 w 188"/>
                <a:gd name="T5" fmla="*/ 28 h 21"/>
                <a:gd name="T6" fmla="*/ 548 w 188"/>
                <a:gd name="T7" fmla="*/ 13 h 21"/>
                <a:gd name="T8" fmla="*/ 705 w 188"/>
                <a:gd name="T9" fmla="*/ 28 h 21"/>
                <a:gd name="T10" fmla="*/ 483 w 188"/>
                <a:gd name="T11" fmla="*/ 28 h 21"/>
                <a:gd name="T12" fmla="*/ 121 w 188"/>
                <a:gd name="T13" fmla="*/ 5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21">
                  <a:moveTo>
                    <a:pt x="0" y="21"/>
                  </a:moveTo>
                  <a:cubicBezTo>
                    <a:pt x="13" y="21"/>
                    <a:pt x="27" y="13"/>
                    <a:pt x="40" y="11"/>
                  </a:cubicBezTo>
                  <a:cubicBezTo>
                    <a:pt x="55" y="7"/>
                    <a:pt x="70" y="7"/>
                    <a:pt x="86" y="6"/>
                  </a:cubicBezTo>
                  <a:cubicBezTo>
                    <a:pt x="106" y="5"/>
                    <a:pt x="126" y="3"/>
                    <a:pt x="146" y="3"/>
                  </a:cubicBezTo>
                  <a:cubicBezTo>
                    <a:pt x="158" y="3"/>
                    <a:pt x="176" y="0"/>
                    <a:pt x="188" y="6"/>
                  </a:cubicBezTo>
                  <a:cubicBezTo>
                    <a:pt x="168" y="6"/>
                    <a:pt x="148" y="6"/>
                    <a:pt x="129" y="6"/>
                  </a:cubicBezTo>
                  <a:cubicBezTo>
                    <a:pt x="96" y="6"/>
                    <a:pt x="64" y="11"/>
                    <a:pt x="32" y="1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Freeform 1767">
              <a:extLst>
                <a:ext uri="{FF2B5EF4-FFF2-40B4-BE49-F238E27FC236}">
                  <a16:creationId xmlns:a16="http://schemas.microsoft.com/office/drawing/2014/main" id="{C57D96D6-3C15-4D0A-9FCC-5327EE143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470"/>
              <a:ext cx="264" cy="469"/>
            </a:xfrm>
            <a:custGeom>
              <a:avLst/>
              <a:gdLst>
                <a:gd name="T0" fmla="*/ 610 w 170"/>
                <a:gd name="T1" fmla="*/ 0 h 283"/>
                <a:gd name="T2" fmla="*/ 256 w 170"/>
                <a:gd name="T3" fmla="*/ 340 h 283"/>
                <a:gd name="T4" fmla="*/ 87 w 170"/>
                <a:gd name="T5" fmla="*/ 615 h 283"/>
                <a:gd name="T6" fmla="*/ 53 w 170"/>
                <a:gd name="T7" fmla="*/ 878 h 283"/>
                <a:gd name="T8" fmla="*/ 53 w 170"/>
                <a:gd name="T9" fmla="*/ 1178 h 283"/>
                <a:gd name="T10" fmla="*/ 278 w 170"/>
                <a:gd name="T11" fmla="*/ 1178 h 283"/>
                <a:gd name="T12" fmla="*/ 446 w 170"/>
                <a:gd name="T13" fmla="*/ 978 h 283"/>
                <a:gd name="T14" fmla="*/ 326 w 170"/>
                <a:gd name="T15" fmla="*/ 936 h 283"/>
                <a:gd name="T16" fmla="*/ 230 w 170"/>
                <a:gd name="T17" fmla="*/ 819 h 283"/>
                <a:gd name="T18" fmla="*/ 379 w 170"/>
                <a:gd name="T19" fmla="*/ 318 h 283"/>
                <a:gd name="T20" fmla="*/ 550 w 170"/>
                <a:gd name="T21" fmla="*/ 109 h 283"/>
                <a:gd name="T22" fmla="*/ 598 w 170"/>
                <a:gd name="T23" fmla="*/ 0 h 2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0" h="283">
                  <a:moveTo>
                    <a:pt x="163" y="0"/>
                  </a:moveTo>
                  <a:cubicBezTo>
                    <a:pt x="125" y="10"/>
                    <a:pt x="96" y="49"/>
                    <a:pt x="68" y="75"/>
                  </a:cubicBezTo>
                  <a:cubicBezTo>
                    <a:pt x="50" y="92"/>
                    <a:pt x="33" y="112"/>
                    <a:pt x="23" y="135"/>
                  </a:cubicBezTo>
                  <a:cubicBezTo>
                    <a:pt x="15" y="154"/>
                    <a:pt x="19" y="174"/>
                    <a:pt x="14" y="193"/>
                  </a:cubicBezTo>
                  <a:cubicBezTo>
                    <a:pt x="7" y="216"/>
                    <a:pt x="0" y="236"/>
                    <a:pt x="14" y="259"/>
                  </a:cubicBezTo>
                  <a:cubicBezTo>
                    <a:pt x="28" y="283"/>
                    <a:pt x="53" y="267"/>
                    <a:pt x="74" y="259"/>
                  </a:cubicBezTo>
                  <a:cubicBezTo>
                    <a:pt x="85" y="255"/>
                    <a:pt x="138" y="231"/>
                    <a:pt x="119" y="215"/>
                  </a:cubicBezTo>
                  <a:cubicBezTo>
                    <a:pt x="112" y="209"/>
                    <a:pt x="95" y="210"/>
                    <a:pt x="87" y="206"/>
                  </a:cubicBezTo>
                  <a:cubicBezTo>
                    <a:pt x="76" y="201"/>
                    <a:pt x="65" y="192"/>
                    <a:pt x="61" y="180"/>
                  </a:cubicBezTo>
                  <a:cubicBezTo>
                    <a:pt x="44" y="134"/>
                    <a:pt x="69" y="100"/>
                    <a:pt x="101" y="70"/>
                  </a:cubicBezTo>
                  <a:cubicBezTo>
                    <a:pt x="117" y="55"/>
                    <a:pt x="129" y="38"/>
                    <a:pt x="147" y="24"/>
                  </a:cubicBezTo>
                  <a:cubicBezTo>
                    <a:pt x="154" y="19"/>
                    <a:pt x="170" y="11"/>
                    <a:pt x="16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Freeform 1768">
              <a:extLst>
                <a:ext uri="{FF2B5EF4-FFF2-40B4-BE49-F238E27FC236}">
                  <a16:creationId xmlns:a16="http://schemas.microsoft.com/office/drawing/2014/main" id="{ED1F96B8-96A4-4CCC-93B3-09A5B203A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957"/>
              <a:ext cx="66" cy="247"/>
            </a:xfrm>
            <a:custGeom>
              <a:avLst/>
              <a:gdLst>
                <a:gd name="T0" fmla="*/ 163 w 42"/>
                <a:gd name="T1" fmla="*/ 0 h 149"/>
                <a:gd name="T2" fmla="*/ 39 w 42"/>
                <a:gd name="T3" fmla="*/ 91 h 149"/>
                <a:gd name="T4" fmla="*/ 69 w 42"/>
                <a:gd name="T5" fmla="*/ 237 h 149"/>
                <a:gd name="T6" fmla="*/ 60 w 42"/>
                <a:gd name="T7" fmla="*/ 381 h 149"/>
                <a:gd name="T8" fmla="*/ 55 w 42"/>
                <a:gd name="T9" fmla="*/ 678 h 149"/>
                <a:gd name="T10" fmla="*/ 135 w 42"/>
                <a:gd name="T11" fmla="*/ 305 h 149"/>
                <a:gd name="T12" fmla="*/ 121 w 42"/>
                <a:gd name="T13" fmla="*/ 167 h 149"/>
                <a:gd name="T14" fmla="*/ 148 w 42"/>
                <a:gd name="T15" fmla="*/ 2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149">
                  <a:moveTo>
                    <a:pt x="42" y="0"/>
                  </a:moveTo>
                  <a:cubicBezTo>
                    <a:pt x="33" y="10"/>
                    <a:pt x="23" y="15"/>
                    <a:pt x="10" y="20"/>
                  </a:cubicBezTo>
                  <a:cubicBezTo>
                    <a:pt x="7" y="31"/>
                    <a:pt x="17" y="41"/>
                    <a:pt x="18" y="52"/>
                  </a:cubicBezTo>
                  <a:cubicBezTo>
                    <a:pt x="19" y="63"/>
                    <a:pt x="18" y="74"/>
                    <a:pt x="15" y="84"/>
                  </a:cubicBezTo>
                  <a:cubicBezTo>
                    <a:pt x="9" y="107"/>
                    <a:pt x="0" y="126"/>
                    <a:pt x="14" y="149"/>
                  </a:cubicBezTo>
                  <a:cubicBezTo>
                    <a:pt x="17" y="121"/>
                    <a:pt x="35" y="94"/>
                    <a:pt x="35" y="67"/>
                  </a:cubicBezTo>
                  <a:cubicBezTo>
                    <a:pt x="35" y="57"/>
                    <a:pt x="31" y="47"/>
                    <a:pt x="31" y="37"/>
                  </a:cubicBezTo>
                  <a:cubicBezTo>
                    <a:pt x="31" y="26"/>
                    <a:pt x="36" y="16"/>
                    <a:pt x="38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Freeform 1769">
              <a:extLst>
                <a:ext uri="{FF2B5EF4-FFF2-40B4-BE49-F238E27FC236}">
                  <a16:creationId xmlns:a16="http://schemas.microsoft.com/office/drawing/2014/main" id="{48DAD35C-0D06-40D9-902D-09658080B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884"/>
              <a:ext cx="70" cy="111"/>
            </a:xfrm>
            <a:custGeom>
              <a:avLst/>
              <a:gdLst>
                <a:gd name="T0" fmla="*/ 149 w 45"/>
                <a:gd name="T1" fmla="*/ 22 h 67"/>
                <a:gd name="T2" fmla="*/ 149 w 45"/>
                <a:gd name="T3" fmla="*/ 0 h 67"/>
                <a:gd name="T4" fmla="*/ 0 w 45"/>
                <a:gd name="T5" fmla="*/ 305 h 67"/>
                <a:gd name="T6" fmla="*/ 148 w 45"/>
                <a:gd name="T7" fmla="*/ 181 h 67"/>
                <a:gd name="T8" fmla="*/ 156 w 45"/>
                <a:gd name="T9" fmla="*/ 2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7">
                  <a:moveTo>
                    <a:pt x="40" y="5"/>
                  </a:moveTo>
                  <a:cubicBezTo>
                    <a:pt x="40" y="3"/>
                    <a:pt x="40" y="2"/>
                    <a:pt x="40" y="0"/>
                  </a:cubicBezTo>
                  <a:cubicBezTo>
                    <a:pt x="40" y="24"/>
                    <a:pt x="30" y="63"/>
                    <a:pt x="0" y="67"/>
                  </a:cubicBezTo>
                  <a:cubicBezTo>
                    <a:pt x="13" y="59"/>
                    <a:pt x="31" y="52"/>
                    <a:pt x="39" y="40"/>
                  </a:cubicBezTo>
                  <a:cubicBezTo>
                    <a:pt x="45" y="30"/>
                    <a:pt x="41" y="19"/>
                    <a:pt x="41" y="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Freeform 1770">
              <a:extLst>
                <a:ext uri="{FF2B5EF4-FFF2-40B4-BE49-F238E27FC236}">
                  <a16:creationId xmlns:a16="http://schemas.microsoft.com/office/drawing/2014/main" id="{D0B58E70-DE13-412D-A224-FA0388A32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444"/>
              <a:ext cx="56" cy="155"/>
            </a:xfrm>
            <a:custGeom>
              <a:avLst/>
              <a:gdLst>
                <a:gd name="T0" fmla="*/ 135 w 36"/>
                <a:gd name="T1" fmla="*/ 0 h 94"/>
                <a:gd name="T2" fmla="*/ 101 w 36"/>
                <a:gd name="T3" fmla="*/ 264 h 94"/>
                <a:gd name="T4" fmla="*/ 5 w 36"/>
                <a:gd name="T5" fmla="*/ 422 h 94"/>
                <a:gd name="T6" fmla="*/ 53 w 36"/>
                <a:gd name="T7" fmla="*/ 180 h 94"/>
                <a:gd name="T8" fmla="*/ 114 w 36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94">
                  <a:moveTo>
                    <a:pt x="36" y="0"/>
                  </a:moveTo>
                  <a:cubicBezTo>
                    <a:pt x="24" y="9"/>
                    <a:pt x="29" y="44"/>
                    <a:pt x="27" y="59"/>
                  </a:cubicBezTo>
                  <a:cubicBezTo>
                    <a:pt x="25" y="74"/>
                    <a:pt x="13" y="87"/>
                    <a:pt x="1" y="94"/>
                  </a:cubicBezTo>
                  <a:cubicBezTo>
                    <a:pt x="0" y="77"/>
                    <a:pt x="11" y="57"/>
                    <a:pt x="14" y="40"/>
                  </a:cubicBezTo>
                  <a:cubicBezTo>
                    <a:pt x="17" y="27"/>
                    <a:pt x="22" y="11"/>
                    <a:pt x="3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Freeform 1771">
              <a:extLst>
                <a:ext uri="{FF2B5EF4-FFF2-40B4-BE49-F238E27FC236}">
                  <a16:creationId xmlns:a16="http://schemas.microsoft.com/office/drawing/2014/main" id="{D2EC7D56-D189-49AE-9878-74653C0A9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427"/>
              <a:ext cx="67" cy="156"/>
            </a:xfrm>
            <a:custGeom>
              <a:avLst/>
              <a:gdLst>
                <a:gd name="T0" fmla="*/ 0 w 43"/>
                <a:gd name="T1" fmla="*/ 0 h 94"/>
                <a:gd name="T2" fmla="*/ 117 w 43"/>
                <a:gd name="T3" fmla="*/ 430 h 94"/>
                <a:gd name="T4" fmla="*/ 26 w 43"/>
                <a:gd name="T5" fmla="*/ 22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4">
                  <a:moveTo>
                    <a:pt x="0" y="0"/>
                  </a:moveTo>
                  <a:cubicBezTo>
                    <a:pt x="42" y="5"/>
                    <a:pt x="43" y="64"/>
                    <a:pt x="31" y="94"/>
                  </a:cubicBezTo>
                  <a:cubicBezTo>
                    <a:pt x="34" y="65"/>
                    <a:pt x="25" y="28"/>
                    <a:pt x="7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Freeform 1772">
              <a:extLst>
                <a:ext uri="{FF2B5EF4-FFF2-40B4-BE49-F238E27FC236}">
                  <a16:creationId xmlns:a16="http://schemas.microsoft.com/office/drawing/2014/main" id="{13C2D496-6A76-4D13-B565-EA466160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381"/>
              <a:ext cx="156" cy="44"/>
            </a:xfrm>
            <a:custGeom>
              <a:avLst/>
              <a:gdLst>
                <a:gd name="T0" fmla="*/ 0 w 101"/>
                <a:gd name="T1" fmla="*/ 21 h 27"/>
                <a:gd name="T2" fmla="*/ 196 w 101"/>
                <a:gd name="T3" fmla="*/ 5 h 27"/>
                <a:gd name="T4" fmla="*/ 372 w 101"/>
                <a:gd name="T5" fmla="*/ 5 h 27"/>
                <a:gd name="T6" fmla="*/ 22 w 101"/>
                <a:gd name="T7" fmla="*/ 6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27">
                  <a:moveTo>
                    <a:pt x="0" y="5"/>
                  </a:moveTo>
                  <a:cubicBezTo>
                    <a:pt x="15" y="13"/>
                    <a:pt x="36" y="2"/>
                    <a:pt x="53" y="1"/>
                  </a:cubicBezTo>
                  <a:cubicBezTo>
                    <a:pt x="69" y="0"/>
                    <a:pt x="85" y="1"/>
                    <a:pt x="101" y="1"/>
                  </a:cubicBezTo>
                  <a:cubicBezTo>
                    <a:pt x="67" y="1"/>
                    <a:pt x="39" y="27"/>
                    <a:pt x="6" y="1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1773">
              <a:extLst>
                <a:ext uri="{FF2B5EF4-FFF2-40B4-BE49-F238E27FC236}">
                  <a16:creationId xmlns:a16="http://schemas.microsoft.com/office/drawing/2014/main" id="{028E051D-ECB2-4AEF-BCC7-43600FEAD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613"/>
              <a:ext cx="120" cy="66"/>
            </a:xfrm>
            <a:custGeom>
              <a:avLst/>
              <a:gdLst>
                <a:gd name="T0" fmla="*/ 0 w 77"/>
                <a:gd name="T1" fmla="*/ 0 h 40"/>
                <a:gd name="T2" fmla="*/ 0 w 77"/>
                <a:gd name="T3" fmla="*/ 130 h 40"/>
                <a:gd name="T4" fmla="*/ 291 w 77"/>
                <a:gd name="T5" fmla="*/ 180 h 40"/>
                <a:gd name="T6" fmla="*/ 34 w 77"/>
                <a:gd name="T7" fmla="*/ 4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40">
                  <a:moveTo>
                    <a:pt x="0" y="0"/>
                  </a:moveTo>
                  <a:cubicBezTo>
                    <a:pt x="8" y="7"/>
                    <a:pt x="3" y="20"/>
                    <a:pt x="0" y="29"/>
                  </a:cubicBezTo>
                  <a:cubicBezTo>
                    <a:pt x="26" y="30"/>
                    <a:pt x="52" y="33"/>
                    <a:pt x="77" y="40"/>
                  </a:cubicBezTo>
                  <a:cubicBezTo>
                    <a:pt x="62" y="21"/>
                    <a:pt x="28" y="23"/>
                    <a:pt x="9" y="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Freeform 1774">
              <a:extLst>
                <a:ext uri="{FF2B5EF4-FFF2-40B4-BE49-F238E27FC236}">
                  <a16:creationId xmlns:a16="http://schemas.microsoft.com/office/drawing/2014/main" id="{9DD130ED-AC95-4F29-AC83-850038EFE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563"/>
              <a:ext cx="71" cy="157"/>
            </a:xfrm>
            <a:custGeom>
              <a:avLst/>
              <a:gdLst>
                <a:gd name="T0" fmla="*/ 162 w 46"/>
                <a:gd name="T1" fmla="*/ 0 h 95"/>
                <a:gd name="T2" fmla="*/ 48 w 46"/>
                <a:gd name="T3" fmla="*/ 109 h 95"/>
                <a:gd name="T4" fmla="*/ 22 w 46"/>
                <a:gd name="T5" fmla="*/ 331 h 95"/>
                <a:gd name="T6" fmla="*/ 162 w 46"/>
                <a:gd name="T7" fmla="*/ 302 h 95"/>
                <a:gd name="T8" fmla="*/ 154 w 46"/>
                <a:gd name="T9" fmla="*/ 28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5">
                  <a:moveTo>
                    <a:pt x="44" y="0"/>
                  </a:moveTo>
                  <a:cubicBezTo>
                    <a:pt x="44" y="0"/>
                    <a:pt x="19" y="11"/>
                    <a:pt x="13" y="24"/>
                  </a:cubicBezTo>
                  <a:cubicBezTo>
                    <a:pt x="5" y="38"/>
                    <a:pt x="0" y="57"/>
                    <a:pt x="6" y="73"/>
                  </a:cubicBezTo>
                  <a:cubicBezTo>
                    <a:pt x="15" y="95"/>
                    <a:pt x="43" y="91"/>
                    <a:pt x="44" y="67"/>
                  </a:cubicBezTo>
                  <a:cubicBezTo>
                    <a:pt x="46" y="43"/>
                    <a:pt x="16" y="30"/>
                    <a:pt x="42" y="6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Freeform 1775">
              <a:extLst>
                <a:ext uri="{FF2B5EF4-FFF2-40B4-BE49-F238E27FC236}">
                  <a16:creationId xmlns:a16="http://schemas.microsoft.com/office/drawing/2014/main" id="{75804618-8765-43B1-AAD3-D8AB85483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548"/>
              <a:ext cx="60" cy="65"/>
            </a:xfrm>
            <a:custGeom>
              <a:avLst/>
              <a:gdLst>
                <a:gd name="T0" fmla="*/ 34 w 39"/>
                <a:gd name="T1" fmla="*/ 0 h 39"/>
                <a:gd name="T2" fmla="*/ 109 w 39"/>
                <a:gd name="T3" fmla="*/ 120 h 39"/>
                <a:gd name="T4" fmla="*/ 22 w 39"/>
                <a:gd name="T5" fmla="*/ 2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9">
                  <a:moveTo>
                    <a:pt x="9" y="0"/>
                  </a:moveTo>
                  <a:cubicBezTo>
                    <a:pt x="19" y="0"/>
                    <a:pt x="39" y="14"/>
                    <a:pt x="30" y="26"/>
                  </a:cubicBezTo>
                  <a:cubicBezTo>
                    <a:pt x="20" y="39"/>
                    <a:pt x="0" y="16"/>
                    <a:pt x="6" y="5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Freeform 1776">
              <a:extLst>
                <a:ext uri="{FF2B5EF4-FFF2-40B4-BE49-F238E27FC236}">
                  <a16:creationId xmlns:a16="http://schemas.microsoft.com/office/drawing/2014/main" id="{A257518A-AF32-4FBD-9B9F-DBE47C0AB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485"/>
              <a:ext cx="388" cy="419"/>
            </a:xfrm>
            <a:custGeom>
              <a:avLst/>
              <a:gdLst>
                <a:gd name="T0" fmla="*/ 934 w 250"/>
                <a:gd name="T1" fmla="*/ 63 h 253"/>
                <a:gd name="T2" fmla="*/ 449 w 250"/>
                <a:gd name="T3" fmla="*/ 250 h 253"/>
                <a:gd name="T4" fmla="*/ 245 w 250"/>
                <a:gd name="T5" fmla="*/ 535 h 253"/>
                <a:gd name="T6" fmla="*/ 154 w 250"/>
                <a:gd name="T7" fmla="*/ 864 h 253"/>
                <a:gd name="T8" fmla="*/ 95 w 250"/>
                <a:gd name="T9" fmla="*/ 1058 h 253"/>
                <a:gd name="T10" fmla="*/ 45 w 250"/>
                <a:gd name="T11" fmla="*/ 1141 h 253"/>
                <a:gd name="T12" fmla="*/ 12 w 250"/>
                <a:gd name="T13" fmla="*/ 1081 h 253"/>
                <a:gd name="T14" fmla="*/ 79 w 250"/>
                <a:gd name="T15" fmla="*/ 982 h 253"/>
                <a:gd name="T16" fmla="*/ 178 w 250"/>
                <a:gd name="T17" fmla="*/ 643 h 253"/>
                <a:gd name="T18" fmla="*/ 331 w 250"/>
                <a:gd name="T19" fmla="*/ 346 h 253"/>
                <a:gd name="T20" fmla="*/ 621 w 250"/>
                <a:gd name="T21" fmla="*/ 113 h 253"/>
                <a:gd name="T22" fmla="*/ 882 w 250"/>
                <a:gd name="T23" fmla="*/ 36 h 253"/>
                <a:gd name="T24" fmla="*/ 928 w 250"/>
                <a:gd name="T25" fmla="*/ 60 h 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253">
                  <a:moveTo>
                    <a:pt x="250" y="14"/>
                  </a:moveTo>
                  <a:cubicBezTo>
                    <a:pt x="206" y="0"/>
                    <a:pt x="153" y="25"/>
                    <a:pt x="120" y="55"/>
                  </a:cubicBezTo>
                  <a:cubicBezTo>
                    <a:pt x="99" y="73"/>
                    <a:pt x="80" y="93"/>
                    <a:pt x="66" y="118"/>
                  </a:cubicBezTo>
                  <a:cubicBezTo>
                    <a:pt x="54" y="141"/>
                    <a:pt x="48" y="165"/>
                    <a:pt x="41" y="190"/>
                  </a:cubicBezTo>
                  <a:cubicBezTo>
                    <a:pt x="37" y="205"/>
                    <a:pt x="32" y="219"/>
                    <a:pt x="25" y="233"/>
                  </a:cubicBezTo>
                  <a:cubicBezTo>
                    <a:pt x="23" y="239"/>
                    <a:pt x="20" y="250"/>
                    <a:pt x="12" y="251"/>
                  </a:cubicBezTo>
                  <a:cubicBezTo>
                    <a:pt x="4" y="253"/>
                    <a:pt x="0" y="245"/>
                    <a:pt x="3" y="238"/>
                  </a:cubicBezTo>
                  <a:cubicBezTo>
                    <a:pt x="6" y="231"/>
                    <a:pt x="16" y="223"/>
                    <a:pt x="21" y="216"/>
                  </a:cubicBezTo>
                  <a:cubicBezTo>
                    <a:pt x="34" y="194"/>
                    <a:pt x="40" y="166"/>
                    <a:pt x="48" y="141"/>
                  </a:cubicBezTo>
                  <a:cubicBezTo>
                    <a:pt x="56" y="118"/>
                    <a:pt x="71" y="94"/>
                    <a:pt x="88" y="76"/>
                  </a:cubicBezTo>
                  <a:cubicBezTo>
                    <a:pt x="111" y="52"/>
                    <a:pt x="136" y="39"/>
                    <a:pt x="166" y="25"/>
                  </a:cubicBezTo>
                  <a:cubicBezTo>
                    <a:pt x="187" y="15"/>
                    <a:pt x="212" y="3"/>
                    <a:pt x="236" y="8"/>
                  </a:cubicBezTo>
                  <a:cubicBezTo>
                    <a:pt x="240" y="8"/>
                    <a:pt x="245" y="11"/>
                    <a:pt x="24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5" name="Oval 1777">
              <a:extLst>
                <a:ext uri="{FF2B5EF4-FFF2-40B4-BE49-F238E27FC236}">
                  <a16:creationId xmlns:a16="http://schemas.microsoft.com/office/drawing/2014/main" id="{D40B0F65-4DC8-4407-B1B7-A7C1F230C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1503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46" name="Oval 1778">
              <a:extLst>
                <a:ext uri="{FF2B5EF4-FFF2-40B4-BE49-F238E27FC236}">
                  <a16:creationId xmlns:a16="http://schemas.microsoft.com/office/drawing/2014/main" id="{7C7019CF-7200-49C2-A0F3-195612474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1520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47" name="Oval 1779">
              <a:extLst>
                <a:ext uri="{FF2B5EF4-FFF2-40B4-BE49-F238E27FC236}">
                  <a16:creationId xmlns:a16="http://schemas.microsoft.com/office/drawing/2014/main" id="{3FF4389F-FBB0-4B8D-BDE5-CF6A09310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1902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48" name="Freeform 1780">
              <a:extLst>
                <a:ext uri="{FF2B5EF4-FFF2-40B4-BE49-F238E27FC236}">
                  <a16:creationId xmlns:a16="http://schemas.microsoft.com/office/drawing/2014/main" id="{A61536FC-F69B-46E4-A365-B345BE691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891"/>
              <a:ext cx="40" cy="43"/>
            </a:xfrm>
            <a:custGeom>
              <a:avLst/>
              <a:gdLst>
                <a:gd name="T0" fmla="*/ 5 w 26"/>
                <a:gd name="T1" fmla="*/ 104 h 26"/>
                <a:gd name="T2" fmla="*/ 58 w 26"/>
                <a:gd name="T3" fmla="*/ 46 h 26"/>
                <a:gd name="T4" fmla="*/ 26 w 26"/>
                <a:gd name="T5" fmla="*/ 84 h 26"/>
                <a:gd name="T6" fmla="*/ 28 w 26"/>
                <a:gd name="T7" fmla="*/ 8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6">
                  <a:moveTo>
                    <a:pt x="1" y="23"/>
                  </a:moveTo>
                  <a:cubicBezTo>
                    <a:pt x="0" y="14"/>
                    <a:pt x="6" y="0"/>
                    <a:pt x="16" y="10"/>
                  </a:cubicBezTo>
                  <a:cubicBezTo>
                    <a:pt x="26" y="19"/>
                    <a:pt x="17" y="26"/>
                    <a:pt x="7" y="19"/>
                  </a:cubicBezTo>
                  <a:cubicBezTo>
                    <a:pt x="5" y="17"/>
                    <a:pt x="7" y="19"/>
                    <a:pt x="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Freeform 1781">
              <a:extLst>
                <a:ext uri="{FF2B5EF4-FFF2-40B4-BE49-F238E27FC236}">
                  <a16:creationId xmlns:a16="http://schemas.microsoft.com/office/drawing/2014/main" id="{7B73D4E3-BBCB-4701-B5B6-D10C2CF35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770"/>
              <a:ext cx="45" cy="41"/>
            </a:xfrm>
            <a:custGeom>
              <a:avLst/>
              <a:gdLst>
                <a:gd name="T0" fmla="*/ 0 w 29"/>
                <a:gd name="T1" fmla="*/ 110 h 25"/>
                <a:gd name="T2" fmla="*/ 53 w 29"/>
                <a:gd name="T3" fmla="*/ 43 h 25"/>
                <a:gd name="T4" fmla="*/ 12 w 29"/>
                <a:gd name="T5" fmla="*/ 9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0" y="25"/>
                  </a:moveTo>
                  <a:cubicBezTo>
                    <a:pt x="2" y="18"/>
                    <a:pt x="3" y="0"/>
                    <a:pt x="14" y="10"/>
                  </a:cubicBezTo>
                  <a:cubicBezTo>
                    <a:pt x="29" y="22"/>
                    <a:pt x="6" y="19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Freeform 1782">
              <a:extLst>
                <a:ext uri="{FF2B5EF4-FFF2-40B4-BE49-F238E27FC236}">
                  <a16:creationId xmlns:a16="http://schemas.microsoft.com/office/drawing/2014/main" id="{CB5B668C-D70C-4B52-8C52-2818F9B5A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803"/>
              <a:ext cx="26" cy="45"/>
            </a:xfrm>
            <a:custGeom>
              <a:avLst/>
              <a:gdLst>
                <a:gd name="T0" fmla="*/ 8 w 17"/>
                <a:gd name="T1" fmla="*/ 92 h 27"/>
                <a:gd name="T2" fmla="*/ 32 w 17"/>
                <a:gd name="T3" fmla="*/ 22 h 27"/>
                <a:gd name="T4" fmla="*/ 21 w 17"/>
                <a:gd name="T5" fmla="*/ 6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2" y="20"/>
                  </a:moveTo>
                  <a:cubicBezTo>
                    <a:pt x="2" y="15"/>
                    <a:pt x="0" y="0"/>
                    <a:pt x="9" y="5"/>
                  </a:cubicBezTo>
                  <a:cubicBezTo>
                    <a:pt x="17" y="9"/>
                    <a:pt x="12" y="27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Freeform 1783">
              <a:extLst>
                <a:ext uri="{FF2B5EF4-FFF2-40B4-BE49-F238E27FC236}">
                  <a16:creationId xmlns:a16="http://schemas.microsoft.com/office/drawing/2014/main" id="{A8A98853-E2B5-428D-9AA1-60C52C71E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912"/>
              <a:ext cx="47" cy="37"/>
            </a:xfrm>
            <a:custGeom>
              <a:avLst/>
              <a:gdLst>
                <a:gd name="T0" fmla="*/ 5 w 30"/>
                <a:gd name="T1" fmla="*/ 42 h 22"/>
                <a:gd name="T2" fmla="*/ 31 w 30"/>
                <a:gd name="T3" fmla="*/ 104 h 22"/>
                <a:gd name="T4" fmla="*/ 27 w 30"/>
                <a:gd name="T5" fmla="*/ 62 h 22"/>
                <a:gd name="T6" fmla="*/ 0 w 30"/>
                <a:gd name="T7" fmla="*/ 5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2">
                  <a:moveTo>
                    <a:pt x="1" y="9"/>
                  </a:moveTo>
                  <a:cubicBezTo>
                    <a:pt x="13" y="0"/>
                    <a:pt x="30" y="18"/>
                    <a:pt x="8" y="22"/>
                  </a:cubicBezTo>
                  <a:cubicBezTo>
                    <a:pt x="8" y="20"/>
                    <a:pt x="7" y="16"/>
                    <a:pt x="7" y="13"/>
                  </a:cubicBezTo>
                  <a:cubicBezTo>
                    <a:pt x="5" y="12"/>
                    <a:pt x="3" y="12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Freeform 1784">
              <a:extLst>
                <a:ext uri="{FF2B5EF4-FFF2-40B4-BE49-F238E27FC236}">
                  <a16:creationId xmlns:a16="http://schemas.microsoft.com/office/drawing/2014/main" id="{36F2E905-B3FB-4DDE-81F3-E0B7454FE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917"/>
              <a:ext cx="53" cy="73"/>
            </a:xfrm>
            <a:custGeom>
              <a:avLst/>
              <a:gdLst>
                <a:gd name="T0" fmla="*/ 0 w 34"/>
                <a:gd name="T1" fmla="*/ 146 h 44"/>
                <a:gd name="T2" fmla="*/ 42 w 34"/>
                <a:gd name="T3" fmla="*/ 201 h 44"/>
                <a:gd name="T4" fmla="*/ 8 w 34"/>
                <a:gd name="T5" fmla="*/ 13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0" y="32"/>
                  </a:moveTo>
                  <a:cubicBezTo>
                    <a:pt x="1" y="0"/>
                    <a:pt x="34" y="44"/>
                    <a:pt x="11" y="44"/>
                  </a:cubicBezTo>
                  <a:cubicBezTo>
                    <a:pt x="11" y="35"/>
                    <a:pt x="9" y="31"/>
                    <a:pt x="2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Freeform 1785">
              <a:extLst>
                <a:ext uri="{FF2B5EF4-FFF2-40B4-BE49-F238E27FC236}">
                  <a16:creationId xmlns:a16="http://schemas.microsoft.com/office/drawing/2014/main" id="{745B2CCA-6BE5-4CCD-A226-86C01DE1D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202"/>
              <a:ext cx="42" cy="36"/>
            </a:xfrm>
            <a:custGeom>
              <a:avLst/>
              <a:gdLst>
                <a:gd name="T0" fmla="*/ 0 w 27"/>
                <a:gd name="T1" fmla="*/ 34 h 22"/>
                <a:gd name="T2" fmla="*/ 62 w 27"/>
                <a:gd name="T3" fmla="*/ 21 h 22"/>
                <a:gd name="T4" fmla="*/ 61 w 27"/>
                <a:gd name="T5" fmla="*/ 83 h 22"/>
                <a:gd name="T6" fmla="*/ 14 w 27"/>
                <a:gd name="T7" fmla="*/ 4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2">
                  <a:moveTo>
                    <a:pt x="0" y="8"/>
                  </a:moveTo>
                  <a:cubicBezTo>
                    <a:pt x="7" y="3"/>
                    <a:pt x="10" y="0"/>
                    <a:pt x="17" y="5"/>
                  </a:cubicBezTo>
                  <a:cubicBezTo>
                    <a:pt x="21" y="9"/>
                    <a:pt x="27" y="22"/>
                    <a:pt x="16" y="19"/>
                  </a:cubicBezTo>
                  <a:cubicBezTo>
                    <a:pt x="16" y="12"/>
                    <a:pt x="10" y="10"/>
                    <a:pt x="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Freeform 1786">
              <a:extLst>
                <a:ext uri="{FF2B5EF4-FFF2-40B4-BE49-F238E27FC236}">
                  <a16:creationId xmlns:a16="http://schemas.microsoft.com/office/drawing/2014/main" id="{72FDF287-05D5-4BE6-81D1-30774E908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1475"/>
              <a:ext cx="19" cy="27"/>
            </a:xfrm>
            <a:custGeom>
              <a:avLst/>
              <a:gdLst>
                <a:gd name="T0" fmla="*/ 0 w 12"/>
                <a:gd name="T1" fmla="*/ 29 h 16"/>
                <a:gd name="T2" fmla="*/ 25 w 12"/>
                <a:gd name="T3" fmla="*/ 0 h 16"/>
                <a:gd name="T4" fmla="*/ 43 w 12"/>
                <a:gd name="T5" fmla="*/ 71 h 16"/>
                <a:gd name="T6" fmla="*/ 13 w 12"/>
                <a:gd name="T7" fmla="*/ 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cubicBezTo>
                    <a:pt x="1" y="3"/>
                    <a:pt x="3" y="2"/>
                    <a:pt x="6" y="0"/>
                  </a:cubicBezTo>
                  <a:cubicBezTo>
                    <a:pt x="12" y="2"/>
                    <a:pt x="12" y="9"/>
                    <a:pt x="11" y="15"/>
                  </a:cubicBezTo>
                  <a:cubicBezTo>
                    <a:pt x="5" y="16"/>
                    <a:pt x="4" y="12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Freeform 1787">
              <a:extLst>
                <a:ext uri="{FF2B5EF4-FFF2-40B4-BE49-F238E27FC236}">
                  <a16:creationId xmlns:a16="http://schemas.microsoft.com/office/drawing/2014/main" id="{DABC7645-AD93-4A63-AC2F-0011881A2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1730"/>
              <a:ext cx="27" cy="33"/>
            </a:xfrm>
            <a:custGeom>
              <a:avLst/>
              <a:gdLst>
                <a:gd name="T0" fmla="*/ 0 w 17"/>
                <a:gd name="T1" fmla="*/ 84 h 20"/>
                <a:gd name="T2" fmla="*/ 5 w 17"/>
                <a:gd name="T3" fmla="*/ 8 h 20"/>
                <a:gd name="T4" fmla="*/ 5 w 17"/>
                <a:gd name="T5" fmla="*/ 6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0" y="19"/>
                  </a:moveTo>
                  <a:cubicBezTo>
                    <a:pt x="13" y="20"/>
                    <a:pt x="17" y="0"/>
                    <a:pt x="1" y="2"/>
                  </a:cubicBezTo>
                  <a:cubicBezTo>
                    <a:pt x="2" y="6"/>
                    <a:pt x="4" y="10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6" name="Freeform 1788">
              <a:extLst>
                <a:ext uri="{FF2B5EF4-FFF2-40B4-BE49-F238E27FC236}">
                  <a16:creationId xmlns:a16="http://schemas.microsoft.com/office/drawing/2014/main" id="{7CC41AA5-552F-43C9-A49A-016414B20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1778"/>
              <a:ext cx="14" cy="10"/>
            </a:xfrm>
            <a:custGeom>
              <a:avLst/>
              <a:gdLst>
                <a:gd name="T0" fmla="*/ 34 w 9"/>
                <a:gd name="T1" fmla="*/ 0 h 6"/>
                <a:gd name="T2" fmla="*/ 5 w 9"/>
                <a:gd name="T3" fmla="*/ 22 h 6"/>
                <a:gd name="T4" fmla="*/ 19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8" y="4"/>
                    <a:pt x="5" y="6"/>
                    <a:pt x="1" y="5"/>
                  </a:cubicBezTo>
                  <a:cubicBezTo>
                    <a:pt x="0" y="1"/>
                    <a:pt x="2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7" name="Freeform 1789">
              <a:extLst>
                <a:ext uri="{FF2B5EF4-FFF2-40B4-BE49-F238E27FC236}">
                  <a16:creationId xmlns:a16="http://schemas.microsoft.com/office/drawing/2014/main" id="{CF457428-9FC1-48D0-92A4-4D7F40C15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874"/>
              <a:ext cx="29" cy="42"/>
            </a:xfrm>
            <a:custGeom>
              <a:avLst/>
              <a:gdLst>
                <a:gd name="T0" fmla="*/ 0 w 19"/>
                <a:gd name="T1" fmla="*/ 57 h 25"/>
                <a:gd name="T2" fmla="*/ 63 w 19"/>
                <a:gd name="T3" fmla="*/ 119 h 25"/>
                <a:gd name="T4" fmla="*/ 8 w 19"/>
                <a:gd name="T5" fmla="*/ 6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5">
                  <a:moveTo>
                    <a:pt x="0" y="12"/>
                  </a:moveTo>
                  <a:cubicBezTo>
                    <a:pt x="11" y="0"/>
                    <a:pt x="19" y="13"/>
                    <a:pt x="18" y="25"/>
                  </a:cubicBezTo>
                  <a:cubicBezTo>
                    <a:pt x="12" y="24"/>
                    <a:pt x="11" y="14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Freeform 1790">
              <a:extLst>
                <a:ext uri="{FF2B5EF4-FFF2-40B4-BE49-F238E27FC236}">
                  <a16:creationId xmlns:a16="http://schemas.microsoft.com/office/drawing/2014/main" id="{F6091F2B-86D2-46ED-AA88-A34C406E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348"/>
              <a:ext cx="3" cy="21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55 h 13"/>
                <a:gd name="T4" fmla="*/ 0 w 2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0" y="4"/>
                    <a:pt x="0" y="8"/>
                    <a:pt x="0" y="13"/>
                  </a:cubicBezTo>
                  <a:cubicBezTo>
                    <a:pt x="2" y="10"/>
                    <a:pt x="2" y="6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Freeform 1791">
              <a:extLst>
                <a:ext uri="{FF2B5EF4-FFF2-40B4-BE49-F238E27FC236}">
                  <a16:creationId xmlns:a16="http://schemas.microsoft.com/office/drawing/2014/main" id="{54F60A10-6DE4-4BD3-80A6-8B5136E8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680"/>
              <a:ext cx="51" cy="35"/>
            </a:xfrm>
            <a:custGeom>
              <a:avLst/>
              <a:gdLst>
                <a:gd name="T0" fmla="*/ 36 w 33"/>
                <a:gd name="T1" fmla="*/ 20 h 21"/>
                <a:gd name="T2" fmla="*/ 82 w 33"/>
                <a:gd name="T3" fmla="*/ 78 h 21"/>
                <a:gd name="T4" fmla="*/ 88 w 33"/>
                <a:gd name="T5" fmla="*/ 0 h 21"/>
                <a:gd name="T6" fmla="*/ 34 w 33"/>
                <a:gd name="T7" fmla="*/ 3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1">
                  <a:moveTo>
                    <a:pt x="10" y="4"/>
                  </a:moveTo>
                  <a:cubicBezTo>
                    <a:pt x="0" y="9"/>
                    <a:pt x="13" y="21"/>
                    <a:pt x="22" y="17"/>
                  </a:cubicBezTo>
                  <a:cubicBezTo>
                    <a:pt x="28" y="15"/>
                    <a:pt x="33" y="3"/>
                    <a:pt x="24" y="0"/>
                  </a:cubicBezTo>
                  <a:cubicBezTo>
                    <a:pt x="21" y="5"/>
                    <a:pt x="14" y="18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Freeform 1792">
              <a:extLst>
                <a:ext uri="{FF2B5EF4-FFF2-40B4-BE49-F238E27FC236}">
                  <a16:creationId xmlns:a16="http://schemas.microsoft.com/office/drawing/2014/main" id="{6D94AFB4-C648-48F7-9856-F390043D8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695"/>
              <a:ext cx="54" cy="58"/>
            </a:xfrm>
            <a:custGeom>
              <a:avLst/>
              <a:gdLst>
                <a:gd name="T0" fmla="*/ 83 w 35"/>
                <a:gd name="T1" fmla="*/ 0 h 35"/>
                <a:gd name="T2" fmla="*/ 128 w 35"/>
                <a:gd name="T3" fmla="*/ 60 h 35"/>
                <a:gd name="T4" fmla="*/ 88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23" y="0"/>
                  </a:moveTo>
                  <a:cubicBezTo>
                    <a:pt x="0" y="5"/>
                    <a:pt x="31" y="35"/>
                    <a:pt x="35" y="13"/>
                  </a:cubicBezTo>
                  <a:cubicBezTo>
                    <a:pt x="27" y="14"/>
                    <a:pt x="19" y="8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1793">
              <a:extLst>
                <a:ext uri="{FF2B5EF4-FFF2-40B4-BE49-F238E27FC236}">
                  <a16:creationId xmlns:a16="http://schemas.microsoft.com/office/drawing/2014/main" id="{72B9E824-7AE4-4D3E-B265-5F57F8900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298"/>
              <a:ext cx="25" cy="41"/>
            </a:xfrm>
            <a:custGeom>
              <a:avLst/>
              <a:gdLst>
                <a:gd name="T0" fmla="*/ 61 w 16"/>
                <a:gd name="T1" fmla="*/ 8 h 25"/>
                <a:gd name="T2" fmla="*/ 8 w 16"/>
                <a:gd name="T3" fmla="*/ 34 h 25"/>
                <a:gd name="T4" fmla="*/ 8 w 16"/>
                <a:gd name="T5" fmla="*/ 105 h 25"/>
                <a:gd name="T6" fmla="*/ 61 w 16"/>
                <a:gd name="T7" fmla="*/ 84 h 25"/>
                <a:gd name="T8" fmla="*/ 42 w 16"/>
                <a:gd name="T9" fmla="*/ 3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2"/>
                  </a:moveTo>
                  <a:cubicBezTo>
                    <a:pt x="11" y="7"/>
                    <a:pt x="7" y="0"/>
                    <a:pt x="2" y="8"/>
                  </a:cubicBezTo>
                  <a:cubicBezTo>
                    <a:pt x="0" y="11"/>
                    <a:pt x="1" y="19"/>
                    <a:pt x="2" y="24"/>
                  </a:cubicBezTo>
                  <a:cubicBezTo>
                    <a:pt x="8" y="25"/>
                    <a:pt x="13" y="23"/>
                    <a:pt x="16" y="19"/>
                  </a:cubicBezTo>
                  <a:cubicBezTo>
                    <a:pt x="9" y="19"/>
                    <a:pt x="3" y="11"/>
                    <a:pt x="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1794">
              <a:extLst>
                <a:ext uri="{FF2B5EF4-FFF2-40B4-BE49-F238E27FC236}">
                  <a16:creationId xmlns:a16="http://schemas.microsoft.com/office/drawing/2014/main" id="{81982B80-A639-4BA3-A62D-24CB9C451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099"/>
              <a:ext cx="33" cy="52"/>
            </a:xfrm>
            <a:custGeom>
              <a:avLst/>
              <a:gdLst>
                <a:gd name="T0" fmla="*/ 69 w 21"/>
                <a:gd name="T1" fmla="*/ 42 h 31"/>
                <a:gd name="T2" fmla="*/ 82 w 21"/>
                <a:gd name="T3" fmla="*/ 146 h 31"/>
                <a:gd name="T4" fmla="*/ 66 w 21"/>
                <a:gd name="T5" fmla="*/ 4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1">
                  <a:moveTo>
                    <a:pt x="18" y="9"/>
                  </a:moveTo>
                  <a:cubicBezTo>
                    <a:pt x="4" y="0"/>
                    <a:pt x="0" y="30"/>
                    <a:pt x="21" y="31"/>
                  </a:cubicBezTo>
                  <a:cubicBezTo>
                    <a:pt x="15" y="27"/>
                    <a:pt x="6" y="15"/>
                    <a:pt x="1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Freeform 1795">
              <a:extLst>
                <a:ext uri="{FF2B5EF4-FFF2-40B4-BE49-F238E27FC236}">
                  <a16:creationId xmlns:a16="http://schemas.microsoft.com/office/drawing/2014/main" id="{44BB65D5-7CE1-48A1-BC81-F72C29942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998"/>
              <a:ext cx="36" cy="17"/>
            </a:xfrm>
            <a:custGeom>
              <a:avLst/>
              <a:gdLst>
                <a:gd name="T0" fmla="*/ 0 w 23"/>
                <a:gd name="T1" fmla="*/ 20 h 10"/>
                <a:gd name="T2" fmla="*/ 83 w 23"/>
                <a:gd name="T3" fmla="*/ 34 h 10"/>
                <a:gd name="T4" fmla="*/ 88 w 23"/>
                <a:gd name="T5" fmla="*/ 20 h 10"/>
                <a:gd name="T6" fmla="*/ 14 w 2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0">
                  <a:moveTo>
                    <a:pt x="0" y="4"/>
                  </a:moveTo>
                  <a:cubicBezTo>
                    <a:pt x="8" y="7"/>
                    <a:pt x="15" y="10"/>
                    <a:pt x="22" y="7"/>
                  </a:cubicBezTo>
                  <a:cubicBezTo>
                    <a:pt x="23" y="6"/>
                    <a:pt x="23" y="5"/>
                    <a:pt x="23" y="4"/>
                  </a:cubicBezTo>
                  <a:cubicBezTo>
                    <a:pt x="18" y="2"/>
                    <a:pt x="7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Freeform 1796">
              <a:extLst>
                <a:ext uri="{FF2B5EF4-FFF2-40B4-BE49-F238E27FC236}">
                  <a16:creationId xmlns:a16="http://schemas.microsoft.com/office/drawing/2014/main" id="{6998E9C6-47FE-4F25-A746-8CC73F307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836"/>
              <a:ext cx="53" cy="51"/>
            </a:xfrm>
            <a:custGeom>
              <a:avLst/>
              <a:gdLst>
                <a:gd name="T0" fmla="*/ 56 w 34"/>
                <a:gd name="T1" fmla="*/ 8 h 31"/>
                <a:gd name="T2" fmla="*/ 19 w 34"/>
                <a:gd name="T3" fmla="*/ 105 h 31"/>
                <a:gd name="T4" fmla="*/ 129 w 34"/>
                <a:gd name="T5" fmla="*/ 104 h 31"/>
                <a:gd name="T6" fmla="*/ 53 w 34"/>
                <a:gd name="T7" fmla="*/ 81 h 31"/>
                <a:gd name="T8" fmla="*/ 56 w 34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1">
                  <a:moveTo>
                    <a:pt x="15" y="2"/>
                  </a:moveTo>
                  <a:cubicBezTo>
                    <a:pt x="11" y="6"/>
                    <a:pt x="0" y="17"/>
                    <a:pt x="5" y="24"/>
                  </a:cubicBezTo>
                  <a:cubicBezTo>
                    <a:pt x="10" y="31"/>
                    <a:pt x="28" y="23"/>
                    <a:pt x="34" y="23"/>
                  </a:cubicBezTo>
                  <a:cubicBezTo>
                    <a:pt x="29" y="22"/>
                    <a:pt x="19" y="21"/>
                    <a:pt x="14" y="18"/>
                  </a:cubicBezTo>
                  <a:cubicBezTo>
                    <a:pt x="8" y="13"/>
                    <a:pt x="8" y="4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3" name="Group 1797">
            <a:extLst>
              <a:ext uri="{FF2B5EF4-FFF2-40B4-BE49-F238E27FC236}">
                <a16:creationId xmlns:a16="http://schemas.microsoft.com/office/drawing/2014/main" id="{AEC716C5-E6E3-4652-8A21-D0F612224A44}"/>
              </a:ext>
            </a:extLst>
          </p:cNvPr>
          <p:cNvGrpSpPr>
            <a:grpSpLocks/>
          </p:cNvGrpSpPr>
          <p:nvPr/>
        </p:nvGrpSpPr>
        <p:grpSpPr bwMode="auto">
          <a:xfrm rot="408912">
            <a:off x="2030413" y="4852988"/>
            <a:ext cx="1963737" cy="1851025"/>
            <a:chOff x="1197" y="1540"/>
            <a:chExt cx="2382" cy="2275"/>
          </a:xfrm>
        </p:grpSpPr>
        <p:sp>
          <p:nvSpPr>
            <p:cNvPr id="38991" name="Freeform 1798">
              <a:extLst>
                <a:ext uri="{FF2B5EF4-FFF2-40B4-BE49-F238E27FC236}">
                  <a16:creationId xmlns:a16="http://schemas.microsoft.com/office/drawing/2014/main" id="{42138A6F-9C6E-46DF-98ED-573E19DF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541"/>
              <a:ext cx="2371" cy="2274"/>
            </a:xfrm>
            <a:custGeom>
              <a:avLst/>
              <a:gdLst>
                <a:gd name="T0" fmla="*/ 141 w 1398"/>
                <a:gd name="T1" fmla="*/ 6827 h 1257"/>
                <a:gd name="T2" fmla="*/ 762 w 1398"/>
                <a:gd name="T3" fmla="*/ 6205 h 1257"/>
                <a:gd name="T4" fmla="*/ 2125 w 1398"/>
                <a:gd name="T5" fmla="*/ 4660 h 1257"/>
                <a:gd name="T6" fmla="*/ 1950 w 1398"/>
                <a:gd name="T7" fmla="*/ 4412 h 1257"/>
                <a:gd name="T8" fmla="*/ 455 w 1398"/>
                <a:gd name="T9" fmla="*/ 5286 h 1257"/>
                <a:gd name="T10" fmla="*/ 120 w 1398"/>
                <a:gd name="T11" fmla="*/ 5664 h 1257"/>
                <a:gd name="T12" fmla="*/ 259 w 1398"/>
                <a:gd name="T13" fmla="*/ 5040 h 1257"/>
                <a:gd name="T14" fmla="*/ 2049 w 1398"/>
                <a:gd name="T15" fmla="*/ 3730 h 1257"/>
                <a:gd name="T16" fmla="*/ 1893 w 1398"/>
                <a:gd name="T17" fmla="*/ 3455 h 1257"/>
                <a:gd name="T18" fmla="*/ 1599 w 1398"/>
                <a:gd name="T19" fmla="*/ 3482 h 1257"/>
                <a:gd name="T20" fmla="*/ 2206 w 1398"/>
                <a:gd name="T21" fmla="*/ 2949 h 1257"/>
                <a:gd name="T22" fmla="*/ 2418 w 1398"/>
                <a:gd name="T23" fmla="*/ 2771 h 1257"/>
                <a:gd name="T24" fmla="*/ 3083 w 1398"/>
                <a:gd name="T25" fmla="*/ 2156 h 1257"/>
                <a:gd name="T26" fmla="*/ 3806 w 1398"/>
                <a:gd name="T27" fmla="*/ 1860 h 1257"/>
                <a:gd name="T28" fmla="*/ 3658 w 1398"/>
                <a:gd name="T29" fmla="*/ 1420 h 1257"/>
                <a:gd name="T30" fmla="*/ 3980 w 1398"/>
                <a:gd name="T31" fmla="*/ 1748 h 1257"/>
                <a:gd name="T32" fmla="*/ 4450 w 1398"/>
                <a:gd name="T33" fmla="*/ 1999 h 1257"/>
                <a:gd name="T34" fmla="*/ 6463 w 1398"/>
                <a:gd name="T35" fmla="*/ 52 h 1257"/>
                <a:gd name="T36" fmla="*/ 6820 w 1398"/>
                <a:gd name="T37" fmla="*/ 821 h 1257"/>
                <a:gd name="T38" fmla="*/ 6547 w 1398"/>
                <a:gd name="T39" fmla="*/ 848 h 1257"/>
                <a:gd name="T40" fmla="*/ 4766 w 1398"/>
                <a:gd name="T41" fmla="*/ 2475 h 1257"/>
                <a:gd name="T42" fmla="*/ 5220 w 1398"/>
                <a:gd name="T43" fmla="*/ 2269 h 1257"/>
                <a:gd name="T44" fmla="*/ 4766 w 1398"/>
                <a:gd name="T45" fmla="*/ 2714 h 1257"/>
                <a:gd name="T46" fmla="*/ 6455 w 1398"/>
                <a:gd name="T47" fmla="*/ 2504 h 1257"/>
                <a:gd name="T48" fmla="*/ 6716 w 1398"/>
                <a:gd name="T49" fmla="*/ 3126 h 1257"/>
                <a:gd name="T50" fmla="*/ 6133 w 1398"/>
                <a:gd name="T51" fmla="*/ 2961 h 1257"/>
                <a:gd name="T52" fmla="*/ 4864 w 1398"/>
                <a:gd name="T53" fmla="*/ 3394 h 1257"/>
                <a:gd name="T54" fmla="*/ 5095 w 1398"/>
                <a:gd name="T55" fmla="*/ 4025 h 1257"/>
                <a:gd name="T56" fmla="*/ 4421 w 1398"/>
                <a:gd name="T57" fmla="*/ 4311 h 1257"/>
                <a:gd name="T58" fmla="*/ 3619 w 1398"/>
                <a:gd name="T59" fmla="*/ 4910 h 1257"/>
                <a:gd name="T60" fmla="*/ 3058 w 1398"/>
                <a:gd name="T61" fmla="*/ 5049 h 1257"/>
                <a:gd name="T62" fmla="*/ 2551 w 1398"/>
                <a:gd name="T63" fmla="*/ 5567 h 1257"/>
                <a:gd name="T64" fmla="*/ 2493 w 1398"/>
                <a:gd name="T65" fmla="*/ 5424 h 1257"/>
                <a:gd name="T66" fmla="*/ 2707 w 1398"/>
                <a:gd name="T67" fmla="*/ 4946 h 1257"/>
                <a:gd name="T68" fmla="*/ 1024 w 1398"/>
                <a:gd name="T69" fmla="*/ 6234 h 1257"/>
                <a:gd name="T70" fmla="*/ 393 w 1398"/>
                <a:gd name="T71" fmla="*/ 6921 h 1257"/>
                <a:gd name="T72" fmla="*/ 141 w 1398"/>
                <a:gd name="T73" fmla="*/ 7414 h 12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98" h="1257">
                  <a:moveTo>
                    <a:pt x="5" y="1170"/>
                  </a:moveTo>
                  <a:cubicBezTo>
                    <a:pt x="0" y="1167"/>
                    <a:pt x="27" y="1154"/>
                    <a:pt x="29" y="1153"/>
                  </a:cubicBezTo>
                  <a:cubicBezTo>
                    <a:pt x="44" y="1145"/>
                    <a:pt x="59" y="1135"/>
                    <a:pt x="73" y="1124"/>
                  </a:cubicBezTo>
                  <a:cubicBezTo>
                    <a:pt x="103" y="1101"/>
                    <a:pt x="129" y="1074"/>
                    <a:pt x="156" y="1048"/>
                  </a:cubicBezTo>
                  <a:cubicBezTo>
                    <a:pt x="218" y="987"/>
                    <a:pt x="284" y="932"/>
                    <a:pt x="348" y="874"/>
                  </a:cubicBezTo>
                  <a:cubicBezTo>
                    <a:pt x="379" y="846"/>
                    <a:pt x="409" y="817"/>
                    <a:pt x="436" y="787"/>
                  </a:cubicBezTo>
                  <a:cubicBezTo>
                    <a:pt x="449" y="773"/>
                    <a:pt x="452" y="761"/>
                    <a:pt x="449" y="742"/>
                  </a:cubicBezTo>
                  <a:cubicBezTo>
                    <a:pt x="437" y="729"/>
                    <a:pt x="414" y="741"/>
                    <a:pt x="400" y="745"/>
                  </a:cubicBezTo>
                  <a:cubicBezTo>
                    <a:pt x="330" y="763"/>
                    <a:pt x="268" y="805"/>
                    <a:pt x="203" y="837"/>
                  </a:cubicBezTo>
                  <a:cubicBezTo>
                    <a:pt x="166" y="855"/>
                    <a:pt x="129" y="873"/>
                    <a:pt x="93" y="893"/>
                  </a:cubicBezTo>
                  <a:cubicBezTo>
                    <a:pt x="79" y="901"/>
                    <a:pt x="62" y="908"/>
                    <a:pt x="51" y="920"/>
                  </a:cubicBezTo>
                  <a:cubicBezTo>
                    <a:pt x="40" y="930"/>
                    <a:pt x="37" y="948"/>
                    <a:pt x="25" y="957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37" y="837"/>
                    <a:pt x="32" y="856"/>
                    <a:pt x="53" y="851"/>
                  </a:cubicBezTo>
                  <a:cubicBezTo>
                    <a:pt x="72" y="847"/>
                    <a:pt x="91" y="854"/>
                    <a:pt x="108" y="846"/>
                  </a:cubicBezTo>
                  <a:cubicBezTo>
                    <a:pt x="148" y="829"/>
                    <a:pt x="379" y="742"/>
                    <a:pt x="420" y="630"/>
                  </a:cubicBezTo>
                  <a:cubicBezTo>
                    <a:pt x="432" y="599"/>
                    <a:pt x="454" y="565"/>
                    <a:pt x="454" y="531"/>
                  </a:cubicBezTo>
                  <a:cubicBezTo>
                    <a:pt x="437" y="524"/>
                    <a:pt x="400" y="574"/>
                    <a:pt x="388" y="584"/>
                  </a:cubicBezTo>
                  <a:cubicBezTo>
                    <a:pt x="372" y="598"/>
                    <a:pt x="328" y="631"/>
                    <a:pt x="305" y="616"/>
                  </a:cubicBezTo>
                  <a:cubicBezTo>
                    <a:pt x="292" y="607"/>
                    <a:pt x="321" y="590"/>
                    <a:pt x="328" y="588"/>
                  </a:cubicBezTo>
                  <a:cubicBezTo>
                    <a:pt x="346" y="584"/>
                    <a:pt x="363" y="574"/>
                    <a:pt x="376" y="561"/>
                  </a:cubicBezTo>
                  <a:cubicBezTo>
                    <a:pt x="400" y="536"/>
                    <a:pt x="421" y="513"/>
                    <a:pt x="452" y="498"/>
                  </a:cubicBezTo>
                  <a:cubicBezTo>
                    <a:pt x="460" y="494"/>
                    <a:pt x="468" y="491"/>
                    <a:pt x="476" y="489"/>
                  </a:cubicBezTo>
                  <a:cubicBezTo>
                    <a:pt x="483" y="482"/>
                    <a:pt x="489" y="475"/>
                    <a:pt x="496" y="468"/>
                  </a:cubicBezTo>
                  <a:cubicBezTo>
                    <a:pt x="511" y="452"/>
                    <a:pt x="527" y="436"/>
                    <a:pt x="543" y="422"/>
                  </a:cubicBezTo>
                  <a:cubicBezTo>
                    <a:pt x="568" y="399"/>
                    <a:pt x="598" y="375"/>
                    <a:pt x="632" y="364"/>
                  </a:cubicBezTo>
                  <a:cubicBezTo>
                    <a:pt x="672" y="352"/>
                    <a:pt x="714" y="348"/>
                    <a:pt x="755" y="339"/>
                  </a:cubicBezTo>
                  <a:cubicBezTo>
                    <a:pt x="773" y="335"/>
                    <a:pt x="780" y="333"/>
                    <a:pt x="780" y="314"/>
                  </a:cubicBezTo>
                  <a:cubicBezTo>
                    <a:pt x="780" y="299"/>
                    <a:pt x="778" y="283"/>
                    <a:pt x="768" y="272"/>
                  </a:cubicBezTo>
                  <a:cubicBezTo>
                    <a:pt x="757" y="261"/>
                    <a:pt x="748" y="256"/>
                    <a:pt x="750" y="240"/>
                  </a:cubicBezTo>
                  <a:cubicBezTo>
                    <a:pt x="751" y="223"/>
                    <a:pt x="785" y="249"/>
                    <a:pt x="789" y="253"/>
                  </a:cubicBezTo>
                  <a:cubicBezTo>
                    <a:pt x="801" y="265"/>
                    <a:pt x="811" y="279"/>
                    <a:pt x="816" y="295"/>
                  </a:cubicBezTo>
                  <a:cubicBezTo>
                    <a:pt x="821" y="312"/>
                    <a:pt x="817" y="329"/>
                    <a:pt x="822" y="345"/>
                  </a:cubicBezTo>
                  <a:cubicBezTo>
                    <a:pt x="838" y="389"/>
                    <a:pt x="889" y="352"/>
                    <a:pt x="912" y="338"/>
                  </a:cubicBezTo>
                  <a:cubicBezTo>
                    <a:pt x="963" y="307"/>
                    <a:pt x="1171" y="183"/>
                    <a:pt x="1222" y="146"/>
                  </a:cubicBezTo>
                  <a:cubicBezTo>
                    <a:pt x="1263" y="117"/>
                    <a:pt x="1311" y="62"/>
                    <a:pt x="1325" y="9"/>
                  </a:cubicBezTo>
                  <a:cubicBezTo>
                    <a:pt x="1326" y="6"/>
                    <a:pt x="1329" y="2"/>
                    <a:pt x="1333" y="0"/>
                  </a:cubicBezTo>
                  <a:cubicBezTo>
                    <a:pt x="1398" y="139"/>
                    <a:pt x="1398" y="139"/>
                    <a:pt x="1398" y="139"/>
                  </a:cubicBezTo>
                  <a:cubicBezTo>
                    <a:pt x="1397" y="145"/>
                    <a:pt x="1392" y="147"/>
                    <a:pt x="1386" y="146"/>
                  </a:cubicBezTo>
                  <a:cubicBezTo>
                    <a:pt x="1369" y="143"/>
                    <a:pt x="1360" y="137"/>
                    <a:pt x="1342" y="143"/>
                  </a:cubicBezTo>
                  <a:cubicBezTo>
                    <a:pt x="1325" y="149"/>
                    <a:pt x="919" y="325"/>
                    <a:pt x="921" y="454"/>
                  </a:cubicBezTo>
                  <a:cubicBezTo>
                    <a:pt x="921" y="474"/>
                    <a:pt x="973" y="422"/>
                    <a:pt x="977" y="418"/>
                  </a:cubicBezTo>
                  <a:cubicBezTo>
                    <a:pt x="986" y="407"/>
                    <a:pt x="1000" y="400"/>
                    <a:pt x="1014" y="398"/>
                  </a:cubicBezTo>
                  <a:cubicBezTo>
                    <a:pt x="1033" y="394"/>
                    <a:pt x="1051" y="384"/>
                    <a:pt x="1070" y="383"/>
                  </a:cubicBezTo>
                  <a:cubicBezTo>
                    <a:pt x="1070" y="407"/>
                    <a:pt x="1059" y="419"/>
                    <a:pt x="1034" y="424"/>
                  </a:cubicBezTo>
                  <a:cubicBezTo>
                    <a:pt x="1010" y="428"/>
                    <a:pt x="990" y="438"/>
                    <a:pt x="977" y="458"/>
                  </a:cubicBezTo>
                  <a:cubicBezTo>
                    <a:pt x="972" y="465"/>
                    <a:pt x="940" y="502"/>
                    <a:pt x="948" y="504"/>
                  </a:cubicBezTo>
                  <a:cubicBezTo>
                    <a:pt x="1071" y="528"/>
                    <a:pt x="1290" y="430"/>
                    <a:pt x="1323" y="423"/>
                  </a:cubicBezTo>
                  <a:cubicBezTo>
                    <a:pt x="1352" y="417"/>
                    <a:pt x="1366" y="400"/>
                    <a:pt x="1384" y="378"/>
                  </a:cubicBezTo>
                  <a:cubicBezTo>
                    <a:pt x="1377" y="528"/>
                    <a:pt x="1377" y="528"/>
                    <a:pt x="1377" y="528"/>
                  </a:cubicBezTo>
                  <a:cubicBezTo>
                    <a:pt x="1359" y="523"/>
                    <a:pt x="1344" y="501"/>
                    <a:pt x="1326" y="501"/>
                  </a:cubicBezTo>
                  <a:cubicBezTo>
                    <a:pt x="1305" y="501"/>
                    <a:pt x="1291" y="500"/>
                    <a:pt x="1257" y="500"/>
                  </a:cubicBezTo>
                  <a:cubicBezTo>
                    <a:pt x="1202" y="500"/>
                    <a:pt x="1148" y="514"/>
                    <a:pt x="1095" y="525"/>
                  </a:cubicBezTo>
                  <a:cubicBezTo>
                    <a:pt x="1060" y="533"/>
                    <a:pt x="1025" y="551"/>
                    <a:pt x="997" y="573"/>
                  </a:cubicBezTo>
                  <a:cubicBezTo>
                    <a:pt x="990" y="578"/>
                    <a:pt x="924" y="641"/>
                    <a:pt x="949" y="647"/>
                  </a:cubicBezTo>
                  <a:cubicBezTo>
                    <a:pt x="965" y="651"/>
                    <a:pt x="1046" y="663"/>
                    <a:pt x="1044" y="680"/>
                  </a:cubicBezTo>
                  <a:cubicBezTo>
                    <a:pt x="1040" y="711"/>
                    <a:pt x="975" y="676"/>
                    <a:pt x="964" y="675"/>
                  </a:cubicBezTo>
                  <a:cubicBezTo>
                    <a:pt x="931" y="673"/>
                    <a:pt x="921" y="705"/>
                    <a:pt x="906" y="728"/>
                  </a:cubicBezTo>
                  <a:cubicBezTo>
                    <a:pt x="888" y="755"/>
                    <a:pt x="863" y="777"/>
                    <a:pt x="834" y="793"/>
                  </a:cubicBezTo>
                  <a:cubicBezTo>
                    <a:pt x="804" y="810"/>
                    <a:pt x="773" y="816"/>
                    <a:pt x="742" y="829"/>
                  </a:cubicBezTo>
                  <a:cubicBezTo>
                    <a:pt x="725" y="835"/>
                    <a:pt x="713" y="853"/>
                    <a:pt x="696" y="855"/>
                  </a:cubicBezTo>
                  <a:cubicBezTo>
                    <a:pt x="673" y="858"/>
                    <a:pt x="650" y="855"/>
                    <a:pt x="627" y="853"/>
                  </a:cubicBezTo>
                  <a:cubicBezTo>
                    <a:pt x="591" y="852"/>
                    <a:pt x="564" y="869"/>
                    <a:pt x="544" y="898"/>
                  </a:cubicBezTo>
                  <a:cubicBezTo>
                    <a:pt x="534" y="911"/>
                    <a:pt x="528" y="925"/>
                    <a:pt x="523" y="940"/>
                  </a:cubicBezTo>
                  <a:cubicBezTo>
                    <a:pt x="521" y="945"/>
                    <a:pt x="515" y="945"/>
                    <a:pt x="511" y="943"/>
                  </a:cubicBezTo>
                  <a:cubicBezTo>
                    <a:pt x="501" y="938"/>
                    <a:pt x="507" y="923"/>
                    <a:pt x="511" y="916"/>
                  </a:cubicBezTo>
                  <a:cubicBezTo>
                    <a:pt x="518" y="900"/>
                    <a:pt x="528" y="885"/>
                    <a:pt x="538" y="870"/>
                  </a:cubicBezTo>
                  <a:cubicBezTo>
                    <a:pt x="547" y="858"/>
                    <a:pt x="556" y="850"/>
                    <a:pt x="555" y="835"/>
                  </a:cubicBezTo>
                  <a:cubicBezTo>
                    <a:pt x="553" y="801"/>
                    <a:pt x="478" y="840"/>
                    <a:pt x="463" y="847"/>
                  </a:cubicBezTo>
                  <a:cubicBezTo>
                    <a:pt x="368" y="896"/>
                    <a:pt x="290" y="982"/>
                    <a:pt x="210" y="1053"/>
                  </a:cubicBezTo>
                  <a:cubicBezTo>
                    <a:pt x="176" y="1083"/>
                    <a:pt x="142" y="1113"/>
                    <a:pt x="108" y="1143"/>
                  </a:cubicBezTo>
                  <a:cubicBezTo>
                    <a:pt x="98" y="1151"/>
                    <a:pt x="89" y="1159"/>
                    <a:pt x="81" y="1169"/>
                  </a:cubicBezTo>
                  <a:cubicBezTo>
                    <a:pt x="67" y="1186"/>
                    <a:pt x="57" y="1204"/>
                    <a:pt x="49" y="1224"/>
                  </a:cubicBezTo>
                  <a:cubicBezTo>
                    <a:pt x="45" y="1237"/>
                    <a:pt x="47" y="1257"/>
                    <a:pt x="29" y="1252"/>
                  </a:cubicBezTo>
                  <a:lnTo>
                    <a:pt x="5" y="1170"/>
                  </a:lnTo>
                  <a:close/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1799">
              <a:extLst>
                <a:ext uri="{FF2B5EF4-FFF2-40B4-BE49-F238E27FC236}">
                  <a16:creationId xmlns:a16="http://schemas.microsoft.com/office/drawing/2014/main" id="{68059A18-737E-4DD2-A522-DAF03C913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187"/>
              <a:ext cx="617" cy="822"/>
            </a:xfrm>
            <a:custGeom>
              <a:avLst/>
              <a:gdLst>
                <a:gd name="T0" fmla="*/ 1541 w 364"/>
                <a:gd name="T1" fmla="*/ 315 h 454"/>
                <a:gd name="T2" fmla="*/ 1017 w 364"/>
                <a:gd name="T3" fmla="*/ 112 h 454"/>
                <a:gd name="T4" fmla="*/ 814 w 364"/>
                <a:gd name="T5" fmla="*/ 424 h 454"/>
                <a:gd name="T6" fmla="*/ 429 w 364"/>
                <a:gd name="T7" fmla="*/ 704 h 454"/>
                <a:gd name="T8" fmla="*/ 83 w 364"/>
                <a:gd name="T9" fmla="*/ 1521 h 454"/>
                <a:gd name="T10" fmla="*/ 224 w 364"/>
                <a:gd name="T11" fmla="*/ 2305 h 454"/>
                <a:gd name="T12" fmla="*/ 532 w 364"/>
                <a:gd name="T13" fmla="*/ 2535 h 454"/>
                <a:gd name="T14" fmla="*/ 693 w 364"/>
                <a:gd name="T15" fmla="*/ 2553 h 454"/>
                <a:gd name="T16" fmla="*/ 897 w 364"/>
                <a:gd name="T17" fmla="*/ 2593 h 454"/>
                <a:gd name="T18" fmla="*/ 1203 w 364"/>
                <a:gd name="T19" fmla="*/ 1845 h 454"/>
                <a:gd name="T20" fmla="*/ 1334 w 364"/>
                <a:gd name="T21" fmla="*/ 1427 h 454"/>
                <a:gd name="T22" fmla="*/ 1653 w 364"/>
                <a:gd name="T23" fmla="*/ 1282 h 454"/>
                <a:gd name="T24" fmla="*/ 1675 w 364"/>
                <a:gd name="T25" fmla="*/ 829 h 454"/>
                <a:gd name="T26" fmla="*/ 1626 w 364"/>
                <a:gd name="T27" fmla="*/ 652 h 454"/>
                <a:gd name="T28" fmla="*/ 1632 w 364"/>
                <a:gd name="T29" fmla="*/ 518 h 454"/>
                <a:gd name="T30" fmla="*/ 1505 w 364"/>
                <a:gd name="T31" fmla="*/ 328 h 454"/>
                <a:gd name="T32" fmla="*/ 1529 w 364"/>
                <a:gd name="T33" fmla="*/ 302 h 4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4" h="454">
                  <a:moveTo>
                    <a:pt x="316" y="53"/>
                  </a:moveTo>
                  <a:cubicBezTo>
                    <a:pt x="296" y="21"/>
                    <a:pt x="244" y="0"/>
                    <a:pt x="209" y="19"/>
                  </a:cubicBezTo>
                  <a:cubicBezTo>
                    <a:pt x="189" y="30"/>
                    <a:pt x="179" y="53"/>
                    <a:pt x="167" y="71"/>
                  </a:cubicBezTo>
                  <a:cubicBezTo>
                    <a:pt x="146" y="100"/>
                    <a:pt x="118" y="104"/>
                    <a:pt x="88" y="119"/>
                  </a:cubicBezTo>
                  <a:cubicBezTo>
                    <a:pt x="35" y="146"/>
                    <a:pt x="0" y="196"/>
                    <a:pt x="17" y="256"/>
                  </a:cubicBezTo>
                  <a:cubicBezTo>
                    <a:pt x="31" y="304"/>
                    <a:pt x="5" y="349"/>
                    <a:pt x="46" y="388"/>
                  </a:cubicBezTo>
                  <a:cubicBezTo>
                    <a:pt x="62" y="403"/>
                    <a:pt x="87" y="420"/>
                    <a:pt x="109" y="427"/>
                  </a:cubicBezTo>
                  <a:cubicBezTo>
                    <a:pt x="121" y="430"/>
                    <a:pt x="130" y="430"/>
                    <a:pt x="142" y="430"/>
                  </a:cubicBezTo>
                  <a:cubicBezTo>
                    <a:pt x="157" y="430"/>
                    <a:pt x="169" y="434"/>
                    <a:pt x="184" y="437"/>
                  </a:cubicBezTo>
                  <a:cubicBezTo>
                    <a:pt x="265" y="454"/>
                    <a:pt x="252" y="363"/>
                    <a:pt x="247" y="311"/>
                  </a:cubicBezTo>
                  <a:cubicBezTo>
                    <a:pt x="244" y="286"/>
                    <a:pt x="248" y="253"/>
                    <a:pt x="274" y="240"/>
                  </a:cubicBezTo>
                  <a:cubicBezTo>
                    <a:pt x="294" y="229"/>
                    <a:pt x="320" y="231"/>
                    <a:pt x="339" y="216"/>
                  </a:cubicBezTo>
                  <a:cubicBezTo>
                    <a:pt x="364" y="196"/>
                    <a:pt x="357" y="165"/>
                    <a:pt x="344" y="140"/>
                  </a:cubicBezTo>
                  <a:cubicBezTo>
                    <a:pt x="339" y="130"/>
                    <a:pt x="334" y="121"/>
                    <a:pt x="334" y="110"/>
                  </a:cubicBezTo>
                  <a:cubicBezTo>
                    <a:pt x="333" y="103"/>
                    <a:pt x="338" y="95"/>
                    <a:pt x="335" y="87"/>
                  </a:cubicBezTo>
                  <a:cubicBezTo>
                    <a:pt x="331" y="73"/>
                    <a:pt x="312" y="69"/>
                    <a:pt x="309" y="55"/>
                  </a:cubicBezTo>
                  <a:cubicBezTo>
                    <a:pt x="311" y="54"/>
                    <a:pt x="312" y="53"/>
                    <a:pt x="314" y="5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1800">
              <a:extLst>
                <a:ext uri="{FF2B5EF4-FFF2-40B4-BE49-F238E27FC236}">
                  <a16:creationId xmlns:a16="http://schemas.microsoft.com/office/drawing/2014/main" id="{92EDEEB0-1404-4C4E-8325-70A84433B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227"/>
              <a:ext cx="446" cy="624"/>
            </a:xfrm>
            <a:custGeom>
              <a:avLst/>
              <a:gdLst>
                <a:gd name="T0" fmla="*/ 1079 w 263"/>
                <a:gd name="T1" fmla="*/ 510 h 345"/>
                <a:gd name="T2" fmla="*/ 694 w 263"/>
                <a:gd name="T3" fmla="*/ 315 h 345"/>
                <a:gd name="T4" fmla="*/ 714 w 263"/>
                <a:gd name="T5" fmla="*/ 602 h 345"/>
                <a:gd name="T6" fmla="*/ 521 w 263"/>
                <a:gd name="T7" fmla="*/ 716 h 345"/>
                <a:gd name="T8" fmla="*/ 244 w 263"/>
                <a:gd name="T9" fmla="*/ 863 h 345"/>
                <a:gd name="T10" fmla="*/ 175 w 263"/>
                <a:gd name="T11" fmla="*/ 1194 h 345"/>
                <a:gd name="T12" fmla="*/ 98 w 263"/>
                <a:gd name="T13" fmla="*/ 1865 h 345"/>
                <a:gd name="T14" fmla="*/ 314 w 263"/>
                <a:gd name="T15" fmla="*/ 1845 h 345"/>
                <a:gd name="T16" fmla="*/ 600 w 263"/>
                <a:gd name="T17" fmla="*/ 1930 h 345"/>
                <a:gd name="T18" fmla="*/ 1107 w 263"/>
                <a:gd name="T19" fmla="*/ 1711 h 345"/>
                <a:gd name="T20" fmla="*/ 1194 w 263"/>
                <a:gd name="T21" fmla="*/ 644 h 345"/>
                <a:gd name="T22" fmla="*/ 1067 w 263"/>
                <a:gd name="T23" fmla="*/ 474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3" h="345">
                  <a:moveTo>
                    <a:pt x="221" y="86"/>
                  </a:moveTo>
                  <a:cubicBezTo>
                    <a:pt x="210" y="62"/>
                    <a:pt x="161" y="0"/>
                    <a:pt x="142" y="53"/>
                  </a:cubicBezTo>
                  <a:cubicBezTo>
                    <a:pt x="137" y="68"/>
                    <a:pt x="151" y="86"/>
                    <a:pt x="146" y="102"/>
                  </a:cubicBezTo>
                  <a:cubicBezTo>
                    <a:pt x="140" y="125"/>
                    <a:pt x="126" y="119"/>
                    <a:pt x="107" y="121"/>
                  </a:cubicBezTo>
                  <a:cubicBezTo>
                    <a:pt x="87" y="123"/>
                    <a:pt x="65" y="131"/>
                    <a:pt x="50" y="146"/>
                  </a:cubicBezTo>
                  <a:cubicBezTo>
                    <a:pt x="33" y="164"/>
                    <a:pt x="37" y="180"/>
                    <a:pt x="36" y="202"/>
                  </a:cubicBezTo>
                  <a:cubicBezTo>
                    <a:pt x="34" y="235"/>
                    <a:pt x="0" y="283"/>
                    <a:pt x="20" y="315"/>
                  </a:cubicBezTo>
                  <a:cubicBezTo>
                    <a:pt x="35" y="337"/>
                    <a:pt x="46" y="317"/>
                    <a:pt x="64" y="312"/>
                  </a:cubicBezTo>
                  <a:cubicBezTo>
                    <a:pt x="88" y="305"/>
                    <a:pt x="102" y="317"/>
                    <a:pt x="123" y="326"/>
                  </a:cubicBezTo>
                  <a:cubicBezTo>
                    <a:pt x="164" y="345"/>
                    <a:pt x="212" y="336"/>
                    <a:pt x="227" y="289"/>
                  </a:cubicBezTo>
                  <a:cubicBezTo>
                    <a:pt x="246" y="235"/>
                    <a:pt x="263" y="165"/>
                    <a:pt x="245" y="109"/>
                  </a:cubicBezTo>
                  <a:cubicBezTo>
                    <a:pt x="240" y="93"/>
                    <a:pt x="230" y="92"/>
                    <a:pt x="219" y="80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1801">
              <a:extLst>
                <a:ext uri="{FF2B5EF4-FFF2-40B4-BE49-F238E27FC236}">
                  <a16:creationId xmlns:a16="http://schemas.microsoft.com/office/drawing/2014/main" id="{E3BC5B84-948B-4752-947D-0731569F0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67"/>
              <a:ext cx="537" cy="362"/>
            </a:xfrm>
            <a:custGeom>
              <a:avLst/>
              <a:gdLst>
                <a:gd name="T0" fmla="*/ 756 w 317"/>
                <a:gd name="T1" fmla="*/ 101 h 200"/>
                <a:gd name="T2" fmla="*/ 1477 w 317"/>
                <a:gd name="T3" fmla="*/ 527 h 200"/>
                <a:gd name="T4" fmla="*/ 1128 w 317"/>
                <a:gd name="T5" fmla="*/ 930 h 200"/>
                <a:gd name="T6" fmla="*/ 632 w 317"/>
                <a:gd name="T7" fmla="*/ 1149 h 200"/>
                <a:gd name="T8" fmla="*/ 154 w 317"/>
                <a:gd name="T9" fmla="*/ 1077 h 200"/>
                <a:gd name="T10" fmla="*/ 103 w 317"/>
                <a:gd name="T11" fmla="*/ 541 h 200"/>
                <a:gd name="T12" fmla="*/ 756 w 317"/>
                <a:gd name="T13" fmla="*/ 101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7" h="200">
                  <a:moveTo>
                    <a:pt x="155" y="17"/>
                  </a:moveTo>
                  <a:cubicBezTo>
                    <a:pt x="213" y="8"/>
                    <a:pt x="317" y="0"/>
                    <a:pt x="304" y="89"/>
                  </a:cubicBezTo>
                  <a:cubicBezTo>
                    <a:pt x="299" y="119"/>
                    <a:pt x="256" y="144"/>
                    <a:pt x="232" y="157"/>
                  </a:cubicBezTo>
                  <a:cubicBezTo>
                    <a:pt x="200" y="175"/>
                    <a:pt x="166" y="189"/>
                    <a:pt x="130" y="194"/>
                  </a:cubicBezTo>
                  <a:cubicBezTo>
                    <a:pt x="97" y="199"/>
                    <a:pt x="62" y="200"/>
                    <a:pt x="32" y="182"/>
                  </a:cubicBezTo>
                  <a:cubicBezTo>
                    <a:pt x="0" y="164"/>
                    <a:pt x="0" y="118"/>
                    <a:pt x="21" y="91"/>
                  </a:cubicBezTo>
                  <a:cubicBezTo>
                    <a:pt x="55" y="48"/>
                    <a:pt x="103" y="28"/>
                    <a:pt x="155" y="1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1802">
              <a:extLst>
                <a:ext uri="{FF2B5EF4-FFF2-40B4-BE49-F238E27FC236}">
                  <a16:creationId xmlns:a16="http://schemas.microsoft.com/office/drawing/2014/main" id="{C543DC8C-EFE5-48F8-9229-59827EFFF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540"/>
              <a:ext cx="357" cy="340"/>
            </a:xfrm>
            <a:custGeom>
              <a:avLst/>
              <a:gdLst>
                <a:gd name="T0" fmla="*/ 687 w 211"/>
                <a:gd name="T1" fmla="*/ 0 h 188"/>
                <a:gd name="T2" fmla="*/ 601 w 211"/>
                <a:gd name="T3" fmla="*/ 190 h 188"/>
                <a:gd name="T4" fmla="*/ 464 w 211"/>
                <a:gd name="T5" fmla="*/ 477 h 188"/>
                <a:gd name="T6" fmla="*/ 0 w 211"/>
                <a:gd name="T7" fmla="*/ 1112 h 188"/>
                <a:gd name="T8" fmla="*/ 504 w 211"/>
                <a:gd name="T9" fmla="*/ 555 h 188"/>
                <a:gd name="T10" fmla="*/ 244 w 211"/>
                <a:gd name="T11" fmla="*/ 915 h 188"/>
                <a:gd name="T12" fmla="*/ 702 w 211"/>
                <a:gd name="T13" fmla="*/ 526 h 188"/>
                <a:gd name="T14" fmla="*/ 293 w 211"/>
                <a:gd name="T15" fmla="*/ 987 h 188"/>
                <a:gd name="T16" fmla="*/ 658 w 211"/>
                <a:gd name="T17" fmla="*/ 798 h 188"/>
                <a:gd name="T18" fmla="*/ 1013 w 211"/>
                <a:gd name="T19" fmla="*/ 870 h 188"/>
                <a:gd name="T20" fmla="*/ 841 w 211"/>
                <a:gd name="T21" fmla="*/ 389 h 188"/>
                <a:gd name="T22" fmla="*/ 687 w 211"/>
                <a:gd name="T23" fmla="*/ 0 h 1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1" h="188">
                  <a:moveTo>
                    <a:pt x="142" y="0"/>
                  </a:moveTo>
                  <a:cubicBezTo>
                    <a:pt x="128" y="19"/>
                    <a:pt x="128" y="21"/>
                    <a:pt x="124" y="32"/>
                  </a:cubicBezTo>
                  <a:cubicBezTo>
                    <a:pt x="117" y="50"/>
                    <a:pt x="108" y="65"/>
                    <a:pt x="96" y="81"/>
                  </a:cubicBezTo>
                  <a:cubicBezTo>
                    <a:pt x="68" y="118"/>
                    <a:pt x="40" y="162"/>
                    <a:pt x="0" y="188"/>
                  </a:cubicBezTo>
                  <a:cubicBezTo>
                    <a:pt x="39" y="161"/>
                    <a:pt x="67" y="121"/>
                    <a:pt x="104" y="94"/>
                  </a:cubicBezTo>
                  <a:cubicBezTo>
                    <a:pt x="89" y="115"/>
                    <a:pt x="70" y="138"/>
                    <a:pt x="50" y="155"/>
                  </a:cubicBezTo>
                  <a:cubicBezTo>
                    <a:pt x="84" y="140"/>
                    <a:pt x="113" y="109"/>
                    <a:pt x="145" y="89"/>
                  </a:cubicBezTo>
                  <a:cubicBezTo>
                    <a:pt x="122" y="122"/>
                    <a:pt x="85" y="138"/>
                    <a:pt x="60" y="167"/>
                  </a:cubicBezTo>
                  <a:cubicBezTo>
                    <a:pt x="83" y="152"/>
                    <a:pt x="108" y="138"/>
                    <a:pt x="136" y="135"/>
                  </a:cubicBezTo>
                  <a:cubicBezTo>
                    <a:pt x="162" y="132"/>
                    <a:pt x="185" y="151"/>
                    <a:pt x="209" y="147"/>
                  </a:cubicBezTo>
                  <a:cubicBezTo>
                    <a:pt x="211" y="120"/>
                    <a:pt x="185" y="88"/>
                    <a:pt x="174" y="66"/>
                  </a:cubicBezTo>
                  <a:cubicBezTo>
                    <a:pt x="162" y="42"/>
                    <a:pt x="153" y="24"/>
                    <a:pt x="142" y="0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1803">
              <a:extLst>
                <a:ext uri="{FF2B5EF4-FFF2-40B4-BE49-F238E27FC236}">
                  <a16:creationId xmlns:a16="http://schemas.microsoft.com/office/drawing/2014/main" id="{6885BF5D-EFA4-42C4-87A8-7C46CF320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202"/>
              <a:ext cx="315" cy="307"/>
            </a:xfrm>
            <a:custGeom>
              <a:avLst/>
              <a:gdLst>
                <a:gd name="T0" fmla="*/ 903 w 186"/>
                <a:gd name="T1" fmla="*/ 0 h 170"/>
                <a:gd name="T2" fmla="*/ 588 w 186"/>
                <a:gd name="T3" fmla="*/ 388 h 170"/>
                <a:gd name="T4" fmla="*/ 295 w 186"/>
                <a:gd name="T5" fmla="*/ 518 h 170"/>
                <a:gd name="T6" fmla="*/ 0 w 186"/>
                <a:gd name="T7" fmla="*/ 619 h 170"/>
                <a:gd name="T8" fmla="*/ 435 w 186"/>
                <a:gd name="T9" fmla="*/ 506 h 170"/>
                <a:gd name="T10" fmla="*/ 737 w 186"/>
                <a:gd name="T11" fmla="*/ 372 h 170"/>
                <a:gd name="T12" fmla="*/ 323 w 186"/>
                <a:gd name="T13" fmla="*/ 607 h 170"/>
                <a:gd name="T14" fmla="*/ 715 w 186"/>
                <a:gd name="T15" fmla="*/ 542 h 170"/>
                <a:gd name="T16" fmla="*/ 476 w 186"/>
                <a:gd name="T17" fmla="*/ 659 h 170"/>
                <a:gd name="T18" fmla="*/ 244 w 186"/>
                <a:gd name="T19" fmla="*/ 744 h 170"/>
                <a:gd name="T20" fmla="*/ 616 w 186"/>
                <a:gd name="T21" fmla="*/ 773 h 170"/>
                <a:gd name="T22" fmla="*/ 876 w 186"/>
                <a:gd name="T23" fmla="*/ 1000 h 170"/>
                <a:gd name="T24" fmla="*/ 898 w 186"/>
                <a:gd name="T25" fmla="*/ 81 h 1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6" h="170">
                  <a:moveTo>
                    <a:pt x="186" y="0"/>
                  </a:moveTo>
                  <a:cubicBezTo>
                    <a:pt x="172" y="29"/>
                    <a:pt x="150" y="50"/>
                    <a:pt x="121" y="66"/>
                  </a:cubicBezTo>
                  <a:cubicBezTo>
                    <a:pt x="103" y="76"/>
                    <a:pt x="81" y="81"/>
                    <a:pt x="61" y="88"/>
                  </a:cubicBezTo>
                  <a:cubicBezTo>
                    <a:pt x="41" y="95"/>
                    <a:pt x="21" y="102"/>
                    <a:pt x="0" y="105"/>
                  </a:cubicBezTo>
                  <a:cubicBezTo>
                    <a:pt x="29" y="105"/>
                    <a:pt x="62" y="93"/>
                    <a:pt x="90" y="86"/>
                  </a:cubicBezTo>
                  <a:cubicBezTo>
                    <a:pt x="112" y="81"/>
                    <a:pt x="132" y="73"/>
                    <a:pt x="152" y="63"/>
                  </a:cubicBezTo>
                  <a:cubicBezTo>
                    <a:pt x="127" y="86"/>
                    <a:pt x="89" y="84"/>
                    <a:pt x="67" y="103"/>
                  </a:cubicBezTo>
                  <a:cubicBezTo>
                    <a:pt x="93" y="100"/>
                    <a:pt x="120" y="94"/>
                    <a:pt x="147" y="92"/>
                  </a:cubicBezTo>
                  <a:cubicBezTo>
                    <a:pt x="131" y="100"/>
                    <a:pt x="115" y="107"/>
                    <a:pt x="98" y="112"/>
                  </a:cubicBezTo>
                  <a:cubicBezTo>
                    <a:pt x="85" y="116"/>
                    <a:pt x="58" y="115"/>
                    <a:pt x="50" y="126"/>
                  </a:cubicBezTo>
                  <a:cubicBezTo>
                    <a:pt x="76" y="130"/>
                    <a:pt x="102" y="120"/>
                    <a:pt x="127" y="131"/>
                  </a:cubicBezTo>
                  <a:cubicBezTo>
                    <a:pt x="147" y="140"/>
                    <a:pt x="160" y="162"/>
                    <a:pt x="180" y="170"/>
                  </a:cubicBezTo>
                  <a:cubicBezTo>
                    <a:pt x="182" y="118"/>
                    <a:pt x="185" y="65"/>
                    <a:pt x="185" y="14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1804">
              <a:extLst>
                <a:ext uri="{FF2B5EF4-FFF2-40B4-BE49-F238E27FC236}">
                  <a16:creationId xmlns:a16="http://schemas.microsoft.com/office/drawing/2014/main" id="{7798A9BA-4855-4160-B40A-6DF7E91E6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048"/>
              <a:ext cx="200" cy="221"/>
            </a:xfrm>
            <a:custGeom>
              <a:avLst/>
              <a:gdLst>
                <a:gd name="T0" fmla="*/ 575 w 118"/>
                <a:gd name="T1" fmla="*/ 72 h 122"/>
                <a:gd name="T2" fmla="*/ 281 w 118"/>
                <a:gd name="T3" fmla="*/ 138 h 122"/>
                <a:gd name="T4" fmla="*/ 146 w 118"/>
                <a:gd name="T5" fmla="*/ 96 h 122"/>
                <a:gd name="T6" fmla="*/ 58 w 118"/>
                <a:gd name="T7" fmla="*/ 0 h 122"/>
                <a:gd name="T8" fmla="*/ 83 w 118"/>
                <a:gd name="T9" fmla="*/ 725 h 122"/>
                <a:gd name="T10" fmla="*/ 215 w 118"/>
                <a:gd name="T11" fmla="*/ 456 h 122"/>
                <a:gd name="T12" fmla="*/ 534 w 118"/>
                <a:gd name="T13" fmla="*/ 207 h 122"/>
                <a:gd name="T14" fmla="*/ 181 w 118"/>
                <a:gd name="T15" fmla="*/ 344 h 122"/>
                <a:gd name="T16" fmla="*/ 327 w 118"/>
                <a:gd name="T17" fmla="*/ 234 h 122"/>
                <a:gd name="T18" fmla="*/ 259 w 118"/>
                <a:gd name="T19" fmla="*/ 226 h 122"/>
                <a:gd name="T20" fmla="*/ 561 w 118"/>
                <a:gd name="T21" fmla="*/ 109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8" h="122">
                  <a:moveTo>
                    <a:pt x="118" y="12"/>
                  </a:moveTo>
                  <a:cubicBezTo>
                    <a:pt x="99" y="24"/>
                    <a:pt x="80" y="22"/>
                    <a:pt x="58" y="23"/>
                  </a:cubicBezTo>
                  <a:cubicBezTo>
                    <a:pt x="46" y="24"/>
                    <a:pt x="39" y="25"/>
                    <a:pt x="30" y="16"/>
                  </a:cubicBezTo>
                  <a:cubicBezTo>
                    <a:pt x="24" y="10"/>
                    <a:pt x="22" y="4"/>
                    <a:pt x="12" y="0"/>
                  </a:cubicBezTo>
                  <a:cubicBezTo>
                    <a:pt x="10" y="37"/>
                    <a:pt x="0" y="89"/>
                    <a:pt x="17" y="122"/>
                  </a:cubicBezTo>
                  <a:cubicBezTo>
                    <a:pt x="28" y="109"/>
                    <a:pt x="31" y="90"/>
                    <a:pt x="44" y="77"/>
                  </a:cubicBezTo>
                  <a:cubicBezTo>
                    <a:pt x="63" y="58"/>
                    <a:pt x="90" y="50"/>
                    <a:pt x="110" y="35"/>
                  </a:cubicBezTo>
                  <a:cubicBezTo>
                    <a:pt x="88" y="41"/>
                    <a:pt x="60" y="58"/>
                    <a:pt x="37" y="58"/>
                  </a:cubicBezTo>
                  <a:cubicBezTo>
                    <a:pt x="46" y="51"/>
                    <a:pt x="58" y="46"/>
                    <a:pt x="67" y="39"/>
                  </a:cubicBezTo>
                  <a:cubicBezTo>
                    <a:pt x="62" y="38"/>
                    <a:pt x="58" y="38"/>
                    <a:pt x="53" y="38"/>
                  </a:cubicBezTo>
                  <a:cubicBezTo>
                    <a:pt x="68" y="38"/>
                    <a:pt x="102" y="27"/>
                    <a:pt x="115" y="18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1805">
              <a:extLst>
                <a:ext uri="{FF2B5EF4-FFF2-40B4-BE49-F238E27FC236}">
                  <a16:creationId xmlns:a16="http://schemas.microsoft.com/office/drawing/2014/main" id="{471E4A83-2878-49A7-B755-7066ABD63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3484"/>
              <a:ext cx="242" cy="328"/>
            </a:xfrm>
            <a:custGeom>
              <a:avLst/>
              <a:gdLst>
                <a:gd name="T0" fmla="*/ 670 w 143"/>
                <a:gd name="T1" fmla="*/ 0 h 181"/>
                <a:gd name="T2" fmla="*/ 538 w 143"/>
                <a:gd name="T3" fmla="*/ 161 h 181"/>
                <a:gd name="T4" fmla="*/ 413 w 143"/>
                <a:gd name="T5" fmla="*/ 292 h 181"/>
                <a:gd name="T6" fmla="*/ 154 w 143"/>
                <a:gd name="T7" fmla="*/ 477 h 181"/>
                <a:gd name="T8" fmla="*/ 29 w 143"/>
                <a:gd name="T9" fmla="*/ 555 h 181"/>
                <a:gd name="T10" fmla="*/ 29 w 143"/>
                <a:gd name="T11" fmla="*/ 696 h 181"/>
                <a:gd name="T12" fmla="*/ 135 w 143"/>
                <a:gd name="T13" fmla="*/ 1031 h 181"/>
                <a:gd name="T14" fmla="*/ 161 w 143"/>
                <a:gd name="T15" fmla="*/ 1076 h 181"/>
                <a:gd name="T16" fmla="*/ 218 w 143"/>
                <a:gd name="T17" fmla="*/ 922 h 181"/>
                <a:gd name="T18" fmla="*/ 281 w 143"/>
                <a:gd name="T19" fmla="*/ 709 h 181"/>
                <a:gd name="T20" fmla="*/ 694 w 143"/>
                <a:gd name="T21" fmla="*/ 125 h 181"/>
                <a:gd name="T22" fmla="*/ 198 w 143"/>
                <a:gd name="T23" fmla="*/ 631 h 181"/>
                <a:gd name="T24" fmla="*/ 464 w 143"/>
                <a:gd name="T25" fmla="*/ 292 h 181"/>
                <a:gd name="T26" fmla="*/ 653 w 143"/>
                <a:gd name="T27" fmla="*/ 43 h 1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181">
                  <a:moveTo>
                    <a:pt x="138" y="0"/>
                  </a:moveTo>
                  <a:cubicBezTo>
                    <a:pt x="132" y="10"/>
                    <a:pt x="119" y="19"/>
                    <a:pt x="111" y="27"/>
                  </a:cubicBezTo>
                  <a:cubicBezTo>
                    <a:pt x="102" y="35"/>
                    <a:pt x="95" y="42"/>
                    <a:pt x="85" y="49"/>
                  </a:cubicBezTo>
                  <a:cubicBezTo>
                    <a:pt x="68" y="60"/>
                    <a:pt x="49" y="71"/>
                    <a:pt x="32" y="80"/>
                  </a:cubicBezTo>
                  <a:cubicBezTo>
                    <a:pt x="25" y="84"/>
                    <a:pt x="12" y="87"/>
                    <a:pt x="6" y="93"/>
                  </a:cubicBezTo>
                  <a:cubicBezTo>
                    <a:pt x="0" y="99"/>
                    <a:pt x="4" y="107"/>
                    <a:pt x="6" y="117"/>
                  </a:cubicBezTo>
                  <a:cubicBezTo>
                    <a:pt x="11" y="135"/>
                    <a:pt x="17" y="157"/>
                    <a:pt x="28" y="173"/>
                  </a:cubicBezTo>
                  <a:cubicBezTo>
                    <a:pt x="30" y="175"/>
                    <a:pt x="32" y="178"/>
                    <a:pt x="33" y="181"/>
                  </a:cubicBezTo>
                  <a:cubicBezTo>
                    <a:pt x="41" y="173"/>
                    <a:pt x="42" y="165"/>
                    <a:pt x="45" y="155"/>
                  </a:cubicBezTo>
                  <a:cubicBezTo>
                    <a:pt x="48" y="143"/>
                    <a:pt x="53" y="130"/>
                    <a:pt x="58" y="119"/>
                  </a:cubicBezTo>
                  <a:cubicBezTo>
                    <a:pt x="77" y="79"/>
                    <a:pt x="114" y="54"/>
                    <a:pt x="143" y="21"/>
                  </a:cubicBezTo>
                  <a:cubicBezTo>
                    <a:pt x="110" y="51"/>
                    <a:pt x="74" y="77"/>
                    <a:pt x="41" y="106"/>
                  </a:cubicBezTo>
                  <a:cubicBezTo>
                    <a:pt x="57" y="85"/>
                    <a:pt x="78" y="69"/>
                    <a:pt x="96" y="49"/>
                  </a:cubicBezTo>
                  <a:cubicBezTo>
                    <a:pt x="109" y="34"/>
                    <a:pt x="120" y="20"/>
                    <a:pt x="135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1806">
              <a:extLst>
                <a:ext uri="{FF2B5EF4-FFF2-40B4-BE49-F238E27FC236}">
                  <a16:creationId xmlns:a16="http://schemas.microsoft.com/office/drawing/2014/main" id="{B6C7D6A1-56D9-4DED-89D3-9877FAC9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14"/>
              <a:ext cx="222" cy="277"/>
            </a:xfrm>
            <a:custGeom>
              <a:avLst/>
              <a:gdLst>
                <a:gd name="T0" fmla="*/ 344 w 131"/>
                <a:gd name="T1" fmla="*/ 177 h 153"/>
                <a:gd name="T2" fmla="*/ 14 w 131"/>
                <a:gd name="T3" fmla="*/ 607 h 153"/>
                <a:gd name="T4" fmla="*/ 146 w 131"/>
                <a:gd name="T5" fmla="*/ 865 h 153"/>
                <a:gd name="T6" fmla="*/ 286 w 131"/>
                <a:gd name="T7" fmla="*/ 891 h 153"/>
                <a:gd name="T8" fmla="*/ 302 w 131"/>
                <a:gd name="T9" fmla="*/ 769 h 153"/>
                <a:gd name="T10" fmla="*/ 637 w 131"/>
                <a:gd name="T11" fmla="*/ 197 h 153"/>
                <a:gd name="T12" fmla="*/ 373 w 131"/>
                <a:gd name="T13" fmla="*/ 125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53">
                  <a:moveTo>
                    <a:pt x="71" y="30"/>
                  </a:moveTo>
                  <a:cubicBezTo>
                    <a:pt x="42" y="46"/>
                    <a:pt x="8" y="66"/>
                    <a:pt x="3" y="102"/>
                  </a:cubicBezTo>
                  <a:cubicBezTo>
                    <a:pt x="0" y="121"/>
                    <a:pt x="12" y="138"/>
                    <a:pt x="30" y="146"/>
                  </a:cubicBezTo>
                  <a:cubicBezTo>
                    <a:pt x="36" y="148"/>
                    <a:pt x="53" y="153"/>
                    <a:pt x="59" y="150"/>
                  </a:cubicBezTo>
                  <a:cubicBezTo>
                    <a:pt x="69" y="145"/>
                    <a:pt x="63" y="138"/>
                    <a:pt x="62" y="130"/>
                  </a:cubicBezTo>
                  <a:cubicBezTo>
                    <a:pt x="58" y="77"/>
                    <a:pt x="131" y="82"/>
                    <a:pt x="131" y="33"/>
                  </a:cubicBezTo>
                  <a:cubicBezTo>
                    <a:pt x="131" y="0"/>
                    <a:pt x="95" y="14"/>
                    <a:pt x="77" y="21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1807">
              <a:extLst>
                <a:ext uri="{FF2B5EF4-FFF2-40B4-BE49-F238E27FC236}">
                  <a16:creationId xmlns:a16="http://schemas.microsoft.com/office/drawing/2014/main" id="{E9216945-D066-40CB-BA60-B0AB36203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620"/>
              <a:ext cx="324" cy="222"/>
            </a:xfrm>
            <a:custGeom>
              <a:avLst/>
              <a:gdLst>
                <a:gd name="T0" fmla="*/ 933 w 191"/>
                <a:gd name="T1" fmla="*/ 13 h 123"/>
                <a:gd name="T2" fmla="*/ 679 w 191"/>
                <a:gd name="T3" fmla="*/ 81 h 123"/>
                <a:gd name="T4" fmla="*/ 394 w 191"/>
                <a:gd name="T5" fmla="*/ 218 h 123"/>
                <a:gd name="T6" fmla="*/ 156 w 191"/>
                <a:gd name="T7" fmla="*/ 724 h 123"/>
                <a:gd name="T8" fmla="*/ 409 w 191"/>
                <a:gd name="T9" fmla="*/ 254 h 123"/>
                <a:gd name="T10" fmla="*/ 863 w 191"/>
                <a:gd name="T11" fmla="*/ 23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123">
                  <a:moveTo>
                    <a:pt x="191" y="2"/>
                  </a:moveTo>
                  <a:cubicBezTo>
                    <a:pt x="172" y="0"/>
                    <a:pt x="156" y="9"/>
                    <a:pt x="139" y="14"/>
                  </a:cubicBezTo>
                  <a:cubicBezTo>
                    <a:pt x="118" y="21"/>
                    <a:pt x="99" y="25"/>
                    <a:pt x="81" y="37"/>
                  </a:cubicBezTo>
                  <a:cubicBezTo>
                    <a:pt x="62" y="49"/>
                    <a:pt x="0" y="96"/>
                    <a:pt x="32" y="123"/>
                  </a:cubicBezTo>
                  <a:cubicBezTo>
                    <a:pt x="31" y="82"/>
                    <a:pt x="53" y="64"/>
                    <a:pt x="84" y="43"/>
                  </a:cubicBezTo>
                  <a:cubicBezTo>
                    <a:pt x="107" y="27"/>
                    <a:pt x="148" y="2"/>
                    <a:pt x="177" y="4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1808">
              <a:extLst>
                <a:ext uri="{FF2B5EF4-FFF2-40B4-BE49-F238E27FC236}">
                  <a16:creationId xmlns:a16="http://schemas.microsoft.com/office/drawing/2014/main" id="{033BA990-73EC-4814-BD62-EF78994D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274"/>
              <a:ext cx="263" cy="217"/>
            </a:xfrm>
            <a:custGeom>
              <a:avLst/>
              <a:gdLst>
                <a:gd name="T0" fmla="*/ 0 w 155"/>
                <a:gd name="T1" fmla="*/ 709 h 120"/>
                <a:gd name="T2" fmla="*/ 331 w 155"/>
                <a:gd name="T3" fmla="*/ 448 h 120"/>
                <a:gd name="T4" fmla="*/ 757 w 155"/>
                <a:gd name="T5" fmla="*/ 0 h 120"/>
                <a:gd name="T6" fmla="*/ 356 w 155"/>
                <a:gd name="T7" fmla="*/ 503 h 120"/>
                <a:gd name="T8" fmla="*/ 8 w 155"/>
                <a:gd name="T9" fmla="*/ 696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20">
                  <a:moveTo>
                    <a:pt x="0" y="120"/>
                  </a:moveTo>
                  <a:cubicBezTo>
                    <a:pt x="18" y="99"/>
                    <a:pt x="48" y="94"/>
                    <a:pt x="68" y="76"/>
                  </a:cubicBezTo>
                  <a:cubicBezTo>
                    <a:pt x="94" y="51"/>
                    <a:pt x="123" y="17"/>
                    <a:pt x="155" y="0"/>
                  </a:cubicBezTo>
                  <a:cubicBezTo>
                    <a:pt x="128" y="26"/>
                    <a:pt x="103" y="63"/>
                    <a:pt x="73" y="85"/>
                  </a:cubicBezTo>
                  <a:cubicBezTo>
                    <a:pt x="50" y="101"/>
                    <a:pt x="24" y="106"/>
                    <a:pt x="2" y="118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1809">
              <a:extLst>
                <a:ext uri="{FF2B5EF4-FFF2-40B4-BE49-F238E27FC236}">
                  <a16:creationId xmlns:a16="http://schemas.microsoft.com/office/drawing/2014/main" id="{39B444BB-DA3D-40E2-BD36-A60E841E9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538"/>
              <a:ext cx="180" cy="317"/>
            </a:xfrm>
            <a:custGeom>
              <a:avLst/>
              <a:gdLst>
                <a:gd name="T0" fmla="*/ 496 w 106"/>
                <a:gd name="T1" fmla="*/ 0 h 175"/>
                <a:gd name="T2" fmla="*/ 421 w 106"/>
                <a:gd name="T3" fmla="*/ 308 h 175"/>
                <a:gd name="T4" fmla="*/ 318 w 106"/>
                <a:gd name="T5" fmla="*/ 600 h 175"/>
                <a:gd name="T6" fmla="*/ 0 w 106"/>
                <a:gd name="T7" fmla="*/ 1040 h 175"/>
                <a:gd name="T8" fmla="*/ 413 w 106"/>
                <a:gd name="T9" fmla="*/ 571 h 175"/>
                <a:gd name="T10" fmla="*/ 520 w 106"/>
                <a:gd name="T11" fmla="*/ 0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175">
                  <a:moveTo>
                    <a:pt x="101" y="0"/>
                  </a:moveTo>
                  <a:cubicBezTo>
                    <a:pt x="103" y="16"/>
                    <a:pt x="91" y="38"/>
                    <a:pt x="86" y="52"/>
                  </a:cubicBezTo>
                  <a:cubicBezTo>
                    <a:pt x="79" y="69"/>
                    <a:pt x="73" y="85"/>
                    <a:pt x="65" y="101"/>
                  </a:cubicBezTo>
                  <a:cubicBezTo>
                    <a:pt x="50" y="134"/>
                    <a:pt x="29" y="154"/>
                    <a:pt x="0" y="175"/>
                  </a:cubicBezTo>
                  <a:cubicBezTo>
                    <a:pt x="31" y="150"/>
                    <a:pt x="64" y="133"/>
                    <a:pt x="84" y="96"/>
                  </a:cubicBezTo>
                  <a:cubicBezTo>
                    <a:pt x="99" y="66"/>
                    <a:pt x="90" y="30"/>
                    <a:pt x="106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1810">
              <a:extLst>
                <a:ext uri="{FF2B5EF4-FFF2-40B4-BE49-F238E27FC236}">
                  <a16:creationId xmlns:a16="http://schemas.microsoft.com/office/drawing/2014/main" id="{8132B0E4-AAE1-4F75-8BDF-18555B04D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632"/>
              <a:ext cx="346" cy="393"/>
            </a:xfrm>
            <a:custGeom>
              <a:avLst/>
              <a:gdLst>
                <a:gd name="T0" fmla="*/ 996 w 204"/>
                <a:gd name="T1" fmla="*/ 0 h 217"/>
                <a:gd name="T2" fmla="*/ 848 w 204"/>
                <a:gd name="T3" fmla="*/ 440 h 217"/>
                <a:gd name="T4" fmla="*/ 658 w 204"/>
                <a:gd name="T5" fmla="*/ 813 h 217"/>
                <a:gd name="T6" fmla="*/ 356 w 204"/>
                <a:gd name="T7" fmla="*/ 1092 h 217"/>
                <a:gd name="T8" fmla="*/ 166 w 204"/>
                <a:gd name="T9" fmla="*/ 1165 h 217"/>
                <a:gd name="T10" fmla="*/ 0 w 204"/>
                <a:gd name="T11" fmla="*/ 1289 h 217"/>
                <a:gd name="T12" fmla="*/ 297 w 204"/>
                <a:gd name="T13" fmla="*/ 1047 h 217"/>
                <a:gd name="T14" fmla="*/ 566 w 204"/>
                <a:gd name="T15" fmla="*/ 777 h 217"/>
                <a:gd name="T16" fmla="*/ 756 w 204"/>
                <a:gd name="T17" fmla="*/ 424 h 217"/>
                <a:gd name="T18" fmla="*/ 980 w 204"/>
                <a:gd name="T19" fmla="*/ 13 h 2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4" h="217">
                  <a:moveTo>
                    <a:pt x="204" y="0"/>
                  </a:moveTo>
                  <a:cubicBezTo>
                    <a:pt x="185" y="22"/>
                    <a:pt x="185" y="48"/>
                    <a:pt x="174" y="74"/>
                  </a:cubicBezTo>
                  <a:cubicBezTo>
                    <a:pt x="164" y="97"/>
                    <a:pt x="150" y="117"/>
                    <a:pt x="135" y="137"/>
                  </a:cubicBezTo>
                  <a:cubicBezTo>
                    <a:pt x="118" y="158"/>
                    <a:pt x="99" y="173"/>
                    <a:pt x="73" y="184"/>
                  </a:cubicBezTo>
                  <a:cubicBezTo>
                    <a:pt x="61" y="189"/>
                    <a:pt x="47" y="190"/>
                    <a:pt x="34" y="196"/>
                  </a:cubicBezTo>
                  <a:cubicBezTo>
                    <a:pt x="22" y="202"/>
                    <a:pt x="13" y="213"/>
                    <a:pt x="0" y="217"/>
                  </a:cubicBezTo>
                  <a:cubicBezTo>
                    <a:pt x="11" y="195"/>
                    <a:pt x="41" y="187"/>
                    <a:pt x="61" y="176"/>
                  </a:cubicBezTo>
                  <a:cubicBezTo>
                    <a:pt x="82" y="164"/>
                    <a:pt x="100" y="148"/>
                    <a:pt x="116" y="131"/>
                  </a:cubicBezTo>
                  <a:cubicBezTo>
                    <a:pt x="133" y="112"/>
                    <a:pt x="143" y="93"/>
                    <a:pt x="155" y="71"/>
                  </a:cubicBezTo>
                  <a:cubicBezTo>
                    <a:pt x="166" y="51"/>
                    <a:pt x="180" y="13"/>
                    <a:pt x="201" y="2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1811">
              <a:extLst>
                <a:ext uri="{FF2B5EF4-FFF2-40B4-BE49-F238E27FC236}">
                  <a16:creationId xmlns:a16="http://schemas.microsoft.com/office/drawing/2014/main" id="{4C74BD9B-C4DF-460A-B089-DD3F45343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218"/>
              <a:ext cx="283" cy="611"/>
            </a:xfrm>
            <a:custGeom>
              <a:avLst/>
              <a:gdLst>
                <a:gd name="T0" fmla="*/ 0 w 167"/>
                <a:gd name="T1" fmla="*/ 141 h 338"/>
                <a:gd name="T2" fmla="*/ 525 w 167"/>
                <a:gd name="T3" fmla="*/ 242 h 338"/>
                <a:gd name="T4" fmla="*/ 803 w 167"/>
                <a:gd name="T5" fmla="*/ 915 h 338"/>
                <a:gd name="T6" fmla="*/ 666 w 167"/>
                <a:gd name="T7" fmla="*/ 1614 h 338"/>
                <a:gd name="T8" fmla="*/ 215 w 167"/>
                <a:gd name="T9" fmla="*/ 1998 h 338"/>
                <a:gd name="T10" fmla="*/ 749 w 167"/>
                <a:gd name="T11" fmla="*/ 833 h 338"/>
                <a:gd name="T12" fmla="*/ 419 w 167"/>
                <a:gd name="T13" fmla="*/ 262 h 338"/>
                <a:gd name="T14" fmla="*/ 181 w 167"/>
                <a:gd name="T15" fmla="*/ 248 h 338"/>
                <a:gd name="T16" fmla="*/ 20 w 167"/>
                <a:gd name="T17" fmla="*/ 154 h 3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7" h="338">
                  <a:moveTo>
                    <a:pt x="0" y="24"/>
                  </a:moveTo>
                  <a:cubicBezTo>
                    <a:pt x="25" y="0"/>
                    <a:pt x="83" y="26"/>
                    <a:pt x="108" y="41"/>
                  </a:cubicBezTo>
                  <a:cubicBezTo>
                    <a:pt x="148" y="64"/>
                    <a:pt x="163" y="112"/>
                    <a:pt x="165" y="155"/>
                  </a:cubicBezTo>
                  <a:cubicBezTo>
                    <a:pt x="167" y="197"/>
                    <a:pt x="158" y="236"/>
                    <a:pt x="137" y="273"/>
                  </a:cubicBezTo>
                  <a:cubicBezTo>
                    <a:pt x="121" y="301"/>
                    <a:pt x="75" y="329"/>
                    <a:pt x="44" y="338"/>
                  </a:cubicBezTo>
                  <a:cubicBezTo>
                    <a:pt x="117" y="299"/>
                    <a:pt x="162" y="223"/>
                    <a:pt x="154" y="141"/>
                  </a:cubicBezTo>
                  <a:cubicBezTo>
                    <a:pt x="150" y="100"/>
                    <a:pt x="123" y="62"/>
                    <a:pt x="86" y="44"/>
                  </a:cubicBezTo>
                  <a:cubicBezTo>
                    <a:pt x="68" y="35"/>
                    <a:pt x="56" y="39"/>
                    <a:pt x="37" y="42"/>
                  </a:cubicBezTo>
                  <a:cubicBezTo>
                    <a:pt x="20" y="45"/>
                    <a:pt x="8" y="46"/>
                    <a:pt x="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Oval 1812">
              <a:extLst>
                <a:ext uri="{FF2B5EF4-FFF2-40B4-BE49-F238E27FC236}">
                  <a16:creationId xmlns:a16="http://schemas.microsoft.com/office/drawing/2014/main" id="{72817892-B699-4D04-AADA-7F34D2EF6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7" y="2829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06" name="Oval 1813">
              <a:extLst>
                <a:ext uri="{FF2B5EF4-FFF2-40B4-BE49-F238E27FC236}">
                  <a16:creationId xmlns:a16="http://schemas.microsoft.com/office/drawing/2014/main" id="{D3880746-B058-4F2A-B5CC-9E3005478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867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07" name="Freeform 1814">
              <a:extLst>
                <a:ext uri="{FF2B5EF4-FFF2-40B4-BE49-F238E27FC236}">
                  <a16:creationId xmlns:a16="http://schemas.microsoft.com/office/drawing/2014/main" id="{B9B5437B-6F89-4D71-A79D-62E982C3A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842"/>
              <a:ext cx="74" cy="98"/>
            </a:xfrm>
            <a:custGeom>
              <a:avLst/>
              <a:gdLst>
                <a:gd name="T0" fmla="*/ 0 w 44"/>
                <a:gd name="T1" fmla="*/ 16 h 54"/>
                <a:gd name="T2" fmla="*/ 119 w 44"/>
                <a:gd name="T3" fmla="*/ 323 h 54"/>
                <a:gd name="T4" fmla="*/ 161 w 44"/>
                <a:gd name="T5" fmla="*/ 24 h 54"/>
                <a:gd name="T6" fmla="*/ 22 w 44"/>
                <a:gd name="T7" fmla="*/ 7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4">
                  <a:moveTo>
                    <a:pt x="0" y="3"/>
                  </a:moveTo>
                  <a:cubicBezTo>
                    <a:pt x="25" y="5"/>
                    <a:pt x="43" y="31"/>
                    <a:pt x="25" y="54"/>
                  </a:cubicBezTo>
                  <a:cubicBezTo>
                    <a:pt x="38" y="43"/>
                    <a:pt x="44" y="18"/>
                    <a:pt x="34" y="4"/>
                  </a:cubicBezTo>
                  <a:cubicBezTo>
                    <a:pt x="25" y="1"/>
                    <a:pt x="15" y="0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1815">
              <a:extLst>
                <a:ext uri="{FF2B5EF4-FFF2-40B4-BE49-F238E27FC236}">
                  <a16:creationId xmlns:a16="http://schemas.microsoft.com/office/drawing/2014/main" id="{0BF4059B-BE48-457D-BF54-3EA4018C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885"/>
              <a:ext cx="562" cy="366"/>
            </a:xfrm>
            <a:custGeom>
              <a:avLst/>
              <a:gdLst>
                <a:gd name="T0" fmla="*/ 34 w 331"/>
                <a:gd name="T1" fmla="*/ 1201 h 202"/>
                <a:gd name="T2" fmla="*/ 930 w 331"/>
                <a:gd name="T3" fmla="*/ 428 h 202"/>
                <a:gd name="T4" fmla="*/ 1620 w 331"/>
                <a:gd name="T5" fmla="*/ 0 h 202"/>
                <a:gd name="T6" fmla="*/ 0 w 331"/>
                <a:gd name="T7" fmla="*/ 117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1" h="202">
                  <a:moveTo>
                    <a:pt x="7" y="202"/>
                  </a:moveTo>
                  <a:cubicBezTo>
                    <a:pt x="68" y="160"/>
                    <a:pt x="128" y="114"/>
                    <a:pt x="190" y="72"/>
                  </a:cubicBezTo>
                  <a:cubicBezTo>
                    <a:pt x="233" y="44"/>
                    <a:pt x="283" y="13"/>
                    <a:pt x="331" y="0"/>
                  </a:cubicBezTo>
                  <a:cubicBezTo>
                    <a:pt x="221" y="61"/>
                    <a:pt x="112" y="137"/>
                    <a:pt x="0" y="19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1816">
              <a:extLst>
                <a:ext uri="{FF2B5EF4-FFF2-40B4-BE49-F238E27FC236}">
                  <a16:creationId xmlns:a16="http://schemas.microsoft.com/office/drawing/2014/main" id="{1643C682-9022-4210-AAAF-BF4229C41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880"/>
              <a:ext cx="317" cy="297"/>
            </a:xfrm>
            <a:custGeom>
              <a:avLst/>
              <a:gdLst>
                <a:gd name="T0" fmla="*/ 785 w 187"/>
                <a:gd name="T1" fmla="*/ 0 h 164"/>
                <a:gd name="T2" fmla="*/ 0 w 187"/>
                <a:gd name="T3" fmla="*/ 974 h 164"/>
                <a:gd name="T4" fmla="*/ 281 w 187"/>
                <a:gd name="T5" fmla="*/ 741 h 164"/>
                <a:gd name="T6" fmla="*/ 520 w 187"/>
                <a:gd name="T7" fmla="*/ 541 h 164"/>
                <a:gd name="T8" fmla="*/ 910 w 187"/>
                <a:gd name="T9" fmla="*/ 190 h 164"/>
                <a:gd name="T10" fmla="*/ 759 w 187"/>
                <a:gd name="T11" fmla="*/ 29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64">
                  <a:moveTo>
                    <a:pt x="161" y="0"/>
                  </a:moveTo>
                  <a:cubicBezTo>
                    <a:pt x="145" y="68"/>
                    <a:pt x="55" y="127"/>
                    <a:pt x="0" y="164"/>
                  </a:cubicBezTo>
                  <a:cubicBezTo>
                    <a:pt x="17" y="158"/>
                    <a:pt x="40" y="136"/>
                    <a:pt x="58" y="125"/>
                  </a:cubicBezTo>
                  <a:cubicBezTo>
                    <a:pt x="74" y="115"/>
                    <a:pt x="91" y="103"/>
                    <a:pt x="107" y="91"/>
                  </a:cubicBezTo>
                  <a:cubicBezTo>
                    <a:pt x="132" y="73"/>
                    <a:pt x="166" y="53"/>
                    <a:pt x="187" y="32"/>
                  </a:cubicBezTo>
                  <a:cubicBezTo>
                    <a:pt x="175" y="27"/>
                    <a:pt x="157" y="20"/>
                    <a:pt x="156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1817">
              <a:extLst>
                <a:ext uri="{FF2B5EF4-FFF2-40B4-BE49-F238E27FC236}">
                  <a16:creationId xmlns:a16="http://schemas.microsoft.com/office/drawing/2014/main" id="{97B02207-3D1C-4366-9663-DE80128C9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466"/>
              <a:ext cx="221" cy="112"/>
            </a:xfrm>
            <a:custGeom>
              <a:avLst/>
              <a:gdLst>
                <a:gd name="T0" fmla="*/ 15 w 130"/>
                <a:gd name="T1" fmla="*/ 117 h 62"/>
                <a:gd name="T2" fmla="*/ 321 w 130"/>
                <a:gd name="T3" fmla="*/ 117 h 62"/>
                <a:gd name="T4" fmla="*/ 639 w 130"/>
                <a:gd name="T5" fmla="*/ 0 h 62"/>
                <a:gd name="T6" fmla="*/ 0 w 130"/>
                <a:gd name="T7" fmla="*/ 365 h 62"/>
                <a:gd name="T8" fmla="*/ 26 w 130"/>
                <a:gd name="T9" fmla="*/ 1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2">
                  <a:moveTo>
                    <a:pt x="3" y="20"/>
                  </a:moveTo>
                  <a:cubicBezTo>
                    <a:pt x="24" y="18"/>
                    <a:pt x="44" y="24"/>
                    <a:pt x="65" y="20"/>
                  </a:cubicBezTo>
                  <a:cubicBezTo>
                    <a:pt x="86" y="16"/>
                    <a:pt x="110" y="8"/>
                    <a:pt x="130" y="0"/>
                  </a:cubicBezTo>
                  <a:cubicBezTo>
                    <a:pt x="82" y="15"/>
                    <a:pt x="41" y="34"/>
                    <a:pt x="0" y="62"/>
                  </a:cubicBezTo>
                  <a:cubicBezTo>
                    <a:pt x="6" y="52"/>
                    <a:pt x="10" y="41"/>
                    <a:pt x="5" y="29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1818">
              <a:extLst>
                <a:ext uri="{FF2B5EF4-FFF2-40B4-BE49-F238E27FC236}">
                  <a16:creationId xmlns:a16="http://schemas.microsoft.com/office/drawing/2014/main" id="{CE96496F-6BA9-4FDA-8302-625E8370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336"/>
              <a:ext cx="66" cy="79"/>
            </a:xfrm>
            <a:custGeom>
              <a:avLst/>
              <a:gdLst>
                <a:gd name="T0" fmla="*/ 58 w 39"/>
                <a:gd name="T1" fmla="*/ 0 h 44"/>
                <a:gd name="T2" fmla="*/ 190 w 39"/>
                <a:gd name="T3" fmla="*/ 232 h 44"/>
                <a:gd name="T4" fmla="*/ 42 w 39"/>
                <a:gd name="T5" fmla="*/ 1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4">
                  <a:moveTo>
                    <a:pt x="12" y="0"/>
                  </a:moveTo>
                  <a:cubicBezTo>
                    <a:pt x="18" y="19"/>
                    <a:pt x="11" y="39"/>
                    <a:pt x="39" y="40"/>
                  </a:cubicBezTo>
                  <a:cubicBezTo>
                    <a:pt x="12" y="44"/>
                    <a:pt x="0" y="31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1819">
              <a:extLst>
                <a:ext uri="{FF2B5EF4-FFF2-40B4-BE49-F238E27FC236}">
                  <a16:creationId xmlns:a16="http://schemas.microsoft.com/office/drawing/2014/main" id="{55D735C5-6AB0-42BE-B1AD-D9943F8F5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994"/>
              <a:ext cx="58" cy="74"/>
            </a:xfrm>
            <a:custGeom>
              <a:avLst/>
              <a:gdLst>
                <a:gd name="T0" fmla="*/ 15 w 34"/>
                <a:gd name="T1" fmla="*/ 52 h 41"/>
                <a:gd name="T2" fmla="*/ 9 w 34"/>
                <a:gd name="T3" fmla="*/ 45 h 41"/>
                <a:gd name="T4" fmla="*/ 78 w 34"/>
                <a:gd name="T5" fmla="*/ 242 h 41"/>
                <a:gd name="T6" fmla="*/ 26 w 34"/>
                <a:gd name="T7" fmla="*/ 4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3" y="9"/>
                  </a:moveTo>
                  <a:cubicBezTo>
                    <a:pt x="3" y="8"/>
                    <a:pt x="0" y="7"/>
                    <a:pt x="2" y="8"/>
                  </a:cubicBezTo>
                  <a:cubicBezTo>
                    <a:pt x="17" y="10"/>
                    <a:pt x="24" y="28"/>
                    <a:pt x="16" y="41"/>
                  </a:cubicBezTo>
                  <a:cubicBezTo>
                    <a:pt x="34" y="33"/>
                    <a:pt x="24" y="0"/>
                    <a:pt x="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Oval 1820">
              <a:extLst>
                <a:ext uri="{FF2B5EF4-FFF2-40B4-BE49-F238E27FC236}">
                  <a16:creationId xmlns:a16="http://schemas.microsoft.com/office/drawing/2014/main" id="{EFD0411B-4906-4D0C-9F26-F838251EC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3007"/>
              <a:ext cx="31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14" name="Oval 1821">
              <a:extLst>
                <a:ext uri="{FF2B5EF4-FFF2-40B4-BE49-F238E27FC236}">
                  <a16:creationId xmlns:a16="http://schemas.microsoft.com/office/drawing/2014/main" id="{A5BDC723-8F52-4FC8-9392-CE801AA4B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992"/>
              <a:ext cx="15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15" name="Oval 1822">
              <a:extLst>
                <a:ext uri="{FF2B5EF4-FFF2-40B4-BE49-F238E27FC236}">
                  <a16:creationId xmlns:a16="http://schemas.microsoft.com/office/drawing/2014/main" id="{37B96D30-5B57-4B9E-BB18-AEF80BA9C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2377"/>
              <a:ext cx="31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16" name="Freeform 1823">
              <a:extLst>
                <a:ext uri="{FF2B5EF4-FFF2-40B4-BE49-F238E27FC236}">
                  <a16:creationId xmlns:a16="http://schemas.microsoft.com/office/drawing/2014/main" id="{A5C55605-6687-4C84-9E78-A3D39DB03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41"/>
              <a:ext cx="2222" cy="1549"/>
            </a:xfrm>
            <a:custGeom>
              <a:avLst/>
              <a:gdLst>
                <a:gd name="T0" fmla="*/ 0 w 1310"/>
                <a:gd name="T1" fmla="*/ 4947 h 856"/>
                <a:gd name="T2" fmla="*/ 153 w 1310"/>
                <a:gd name="T3" fmla="*/ 5043 h 856"/>
                <a:gd name="T4" fmla="*/ 414 w 1310"/>
                <a:gd name="T5" fmla="*/ 5013 h 856"/>
                <a:gd name="T6" fmla="*/ 1937 w 1310"/>
                <a:gd name="T7" fmla="*/ 3733 h 856"/>
                <a:gd name="T8" fmla="*/ 2103 w 1310"/>
                <a:gd name="T9" fmla="*/ 3147 h 856"/>
                <a:gd name="T10" fmla="*/ 1781 w 1310"/>
                <a:gd name="T11" fmla="*/ 3462 h 856"/>
                <a:gd name="T12" fmla="*/ 1376 w 1310"/>
                <a:gd name="T13" fmla="*/ 3652 h 856"/>
                <a:gd name="T14" fmla="*/ 1488 w 1310"/>
                <a:gd name="T15" fmla="*/ 3483 h 856"/>
                <a:gd name="T16" fmla="*/ 1723 w 1310"/>
                <a:gd name="T17" fmla="*/ 3317 h 856"/>
                <a:gd name="T18" fmla="*/ 2095 w 1310"/>
                <a:gd name="T19" fmla="*/ 2950 h 856"/>
                <a:gd name="T20" fmla="*/ 2210 w 1310"/>
                <a:gd name="T21" fmla="*/ 2897 h 856"/>
                <a:gd name="T22" fmla="*/ 2307 w 1310"/>
                <a:gd name="T23" fmla="*/ 2774 h 856"/>
                <a:gd name="T24" fmla="*/ 2537 w 1310"/>
                <a:gd name="T25" fmla="*/ 2495 h 856"/>
                <a:gd name="T26" fmla="*/ 2972 w 1310"/>
                <a:gd name="T27" fmla="*/ 2159 h 856"/>
                <a:gd name="T28" fmla="*/ 3574 w 1310"/>
                <a:gd name="T29" fmla="*/ 2007 h 856"/>
                <a:gd name="T30" fmla="*/ 3694 w 1310"/>
                <a:gd name="T31" fmla="*/ 1860 h 856"/>
                <a:gd name="T32" fmla="*/ 3637 w 1310"/>
                <a:gd name="T33" fmla="*/ 1611 h 856"/>
                <a:gd name="T34" fmla="*/ 3547 w 1310"/>
                <a:gd name="T35" fmla="*/ 1415 h 856"/>
                <a:gd name="T36" fmla="*/ 3737 w 1310"/>
                <a:gd name="T37" fmla="*/ 1500 h 856"/>
                <a:gd name="T38" fmla="*/ 3869 w 1310"/>
                <a:gd name="T39" fmla="*/ 1748 h 856"/>
                <a:gd name="T40" fmla="*/ 3905 w 1310"/>
                <a:gd name="T41" fmla="*/ 2043 h 856"/>
                <a:gd name="T42" fmla="*/ 4339 w 1310"/>
                <a:gd name="T43" fmla="*/ 2003 h 856"/>
                <a:gd name="T44" fmla="*/ 5852 w 1310"/>
                <a:gd name="T45" fmla="*/ 865 h 856"/>
                <a:gd name="T46" fmla="*/ 6352 w 1310"/>
                <a:gd name="T47" fmla="*/ 52 h 856"/>
                <a:gd name="T48" fmla="*/ 6393 w 1310"/>
                <a:gd name="T49" fmla="*/ 0 h 8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10" h="856">
                  <a:moveTo>
                    <a:pt x="0" y="835"/>
                  </a:moveTo>
                  <a:cubicBezTo>
                    <a:pt x="14" y="837"/>
                    <a:pt x="10" y="856"/>
                    <a:pt x="31" y="851"/>
                  </a:cubicBezTo>
                  <a:cubicBezTo>
                    <a:pt x="49" y="847"/>
                    <a:pt x="68" y="854"/>
                    <a:pt x="85" y="846"/>
                  </a:cubicBezTo>
                  <a:cubicBezTo>
                    <a:pt x="125" y="828"/>
                    <a:pt x="356" y="741"/>
                    <a:pt x="397" y="630"/>
                  </a:cubicBezTo>
                  <a:cubicBezTo>
                    <a:pt x="409" y="598"/>
                    <a:pt x="431" y="565"/>
                    <a:pt x="431" y="531"/>
                  </a:cubicBezTo>
                  <a:cubicBezTo>
                    <a:pt x="414" y="524"/>
                    <a:pt x="377" y="574"/>
                    <a:pt x="365" y="584"/>
                  </a:cubicBezTo>
                  <a:cubicBezTo>
                    <a:pt x="349" y="598"/>
                    <a:pt x="305" y="631"/>
                    <a:pt x="282" y="616"/>
                  </a:cubicBezTo>
                  <a:cubicBezTo>
                    <a:pt x="269" y="607"/>
                    <a:pt x="298" y="590"/>
                    <a:pt x="305" y="588"/>
                  </a:cubicBezTo>
                  <a:cubicBezTo>
                    <a:pt x="323" y="584"/>
                    <a:pt x="340" y="574"/>
                    <a:pt x="353" y="560"/>
                  </a:cubicBezTo>
                  <a:cubicBezTo>
                    <a:pt x="377" y="536"/>
                    <a:pt x="398" y="512"/>
                    <a:pt x="429" y="498"/>
                  </a:cubicBezTo>
                  <a:cubicBezTo>
                    <a:pt x="437" y="494"/>
                    <a:pt x="445" y="491"/>
                    <a:pt x="453" y="489"/>
                  </a:cubicBezTo>
                  <a:cubicBezTo>
                    <a:pt x="460" y="482"/>
                    <a:pt x="466" y="475"/>
                    <a:pt x="473" y="468"/>
                  </a:cubicBezTo>
                  <a:cubicBezTo>
                    <a:pt x="488" y="452"/>
                    <a:pt x="504" y="436"/>
                    <a:pt x="520" y="421"/>
                  </a:cubicBezTo>
                  <a:cubicBezTo>
                    <a:pt x="545" y="398"/>
                    <a:pt x="575" y="374"/>
                    <a:pt x="609" y="364"/>
                  </a:cubicBezTo>
                  <a:cubicBezTo>
                    <a:pt x="649" y="352"/>
                    <a:pt x="691" y="348"/>
                    <a:pt x="732" y="339"/>
                  </a:cubicBezTo>
                  <a:cubicBezTo>
                    <a:pt x="750" y="335"/>
                    <a:pt x="757" y="333"/>
                    <a:pt x="757" y="314"/>
                  </a:cubicBezTo>
                  <a:cubicBezTo>
                    <a:pt x="757" y="299"/>
                    <a:pt x="755" y="283"/>
                    <a:pt x="745" y="272"/>
                  </a:cubicBezTo>
                  <a:cubicBezTo>
                    <a:pt x="734" y="260"/>
                    <a:pt x="726" y="256"/>
                    <a:pt x="727" y="239"/>
                  </a:cubicBezTo>
                  <a:cubicBezTo>
                    <a:pt x="728" y="222"/>
                    <a:pt x="762" y="249"/>
                    <a:pt x="766" y="253"/>
                  </a:cubicBezTo>
                  <a:cubicBezTo>
                    <a:pt x="778" y="265"/>
                    <a:pt x="788" y="279"/>
                    <a:pt x="793" y="295"/>
                  </a:cubicBezTo>
                  <a:cubicBezTo>
                    <a:pt x="798" y="311"/>
                    <a:pt x="794" y="329"/>
                    <a:pt x="800" y="345"/>
                  </a:cubicBezTo>
                  <a:cubicBezTo>
                    <a:pt x="815" y="388"/>
                    <a:pt x="866" y="352"/>
                    <a:pt x="889" y="338"/>
                  </a:cubicBezTo>
                  <a:cubicBezTo>
                    <a:pt x="940" y="306"/>
                    <a:pt x="1148" y="182"/>
                    <a:pt x="1199" y="146"/>
                  </a:cubicBezTo>
                  <a:cubicBezTo>
                    <a:pt x="1240" y="117"/>
                    <a:pt x="1289" y="62"/>
                    <a:pt x="1302" y="9"/>
                  </a:cubicBezTo>
                  <a:cubicBezTo>
                    <a:pt x="1303" y="5"/>
                    <a:pt x="1307" y="2"/>
                    <a:pt x="131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1824">
              <a:extLst>
                <a:ext uri="{FF2B5EF4-FFF2-40B4-BE49-F238E27FC236}">
                  <a16:creationId xmlns:a16="http://schemas.microsoft.com/office/drawing/2014/main" id="{F036F6B6-5D66-42BC-9EE6-ABCB5AF0A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860"/>
              <a:ext cx="767" cy="798"/>
            </a:xfrm>
            <a:custGeom>
              <a:avLst/>
              <a:gdLst>
                <a:gd name="T0" fmla="*/ 24 w 452"/>
                <a:gd name="T1" fmla="*/ 2613 h 441"/>
                <a:gd name="T2" fmla="*/ 141 w 452"/>
                <a:gd name="T3" fmla="*/ 2512 h 441"/>
                <a:gd name="T4" fmla="*/ 356 w 452"/>
                <a:gd name="T5" fmla="*/ 2342 h 441"/>
                <a:gd name="T6" fmla="*/ 764 w 452"/>
                <a:gd name="T7" fmla="*/ 1882 h 441"/>
                <a:gd name="T8" fmla="*/ 1702 w 452"/>
                <a:gd name="T9" fmla="*/ 854 h 441"/>
                <a:gd name="T10" fmla="*/ 2136 w 452"/>
                <a:gd name="T11" fmla="*/ 344 h 441"/>
                <a:gd name="T12" fmla="*/ 2194 w 452"/>
                <a:gd name="T13" fmla="*/ 78 h 441"/>
                <a:gd name="T14" fmla="*/ 1958 w 452"/>
                <a:gd name="T15" fmla="*/ 89 h 441"/>
                <a:gd name="T16" fmla="*/ 991 w 452"/>
                <a:gd name="T17" fmla="*/ 639 h 441"/>
                <a:gd name="T18" fmla="*/ 455 w 452"/>
                <a:gd name="T19" fmla="*/ 972 h 441"/>
                <a:gd name="T20" fmla="*/ 251 w 452"/>
                <a:gd name="T21" fmla="*/ 1133 h 441"/>
                <a:gd name="T22" fmla="*/ 127 w 452"/>
                <a:gd name="T23" fmla="*/ 1346 h 4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2" h="441">
                  <a:moveTo>
                    <a:pt x="5" y="441"/>
                  </a:moveTo>
                  <a:cubicBezTo>
                    <a:pt x="0" y="438"/>
                    <a:pt x="27" y="425"/>
                    <a:pt x="29" y="424"/>
                  </a:cubicBezTo>
                  <a:cubicBezTo>
                    <a:pt x="44" y="415"/>
                    <a:pt x="59" y="405"/>
                    <a:pt x="73" y="395"/>
                  </a:cubicBezTo>
                  <a:cubicBezTo>
                    <a:pt x="103" y="372"/>
                    <a:pt x="129" y="345"/>
                    <a:pt x="156" y="318"/>
                  </a:cubicBezTo>
                  <a:cubicBezTo>
                    <a:pt x="218" y="258"/>
                    <a:pt x="284" y="202"/>
                    <a:pt x="348" y="144"/>
                  </a:cubicBezTo>
                  <a:cubicBezTo>
                    <a:pt x="379" y="117"/>
                    <a:pt x="409" y="88"/>
                    <a:pt x="437" y="58"/>
                  </a:cubicBezTo>
                  <a:cubicBezTo>
                    <a:pt x="450" y="43"/>
                    <a:pt x="452" y="32"/>
                    <a:pt x="449" y="13"/>
                  </a:cubicBezTo>
                  <a:cubicBezTo>
                    <a:pt x="437" y="0"/>
                    <a:pt x="414" y="12"/>
                    <a:pt x="401" y="15"/>
                  </a:cubicBezTo>
                  <a:cubicBezTo>
                    <a:pt x="330" y="34"/>
                    <a:pt x="268" y="75"/>
                    <a:pt x="203" y="108"/>
                  </a:cubicBezTo>
                  <a:cubicBezTo>
                    <a:pt x="166" y="126"/>
                    <a:pt x="129" y="144"/>
                    <a:pt x="93" y="164"/>
                  </a:cubicBezTo>
                  <a:cubicBezTo>
                    <a:pt x="79" y="172"/>
                    <a:pt x="63" y="179"/>
                    <a:pt x="51" y="191"/>
                  </a:cubicBezTo>
                  <a:cubicBezTo>
                    <a:pt x="40" y="201"/>
                    <a:pt x="37" y="218"/>
                    <a:pt x="26" y="22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1825">
              <a:extLst>
                <a:ext uri="{FF2B5EF4-FFF2-40B4-BE49-F238E27FC236}">
                  <a16:creationId xmlns:a16="http://schemas.microsoft.com/office/drawing/2014/main" id="{87A27C65-E6F8-484C-82DB-9B48E3A3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444"/>
              <a:ext cx="2286" cy="1371"/>
            </a:xfrm>
            <a:custGeom>
              <a:avLst/>
              <a:gdLst>
                <a:gd name="T0" fmla="*/ 6575 w 1348"/>
                <a:gd name="T1" fmla="*/ 170 h 758"/>
                <a:gd name="T2" fmla="*/ 6327 w 1348"/>
                <a:gd name="T3" fmla="*/ 13 h 758"/>
                <a:gd name="T4" fmla="*/ 5988 w 1348"/>
                <a:gd name="T5" fmla="*/ 7 h 758"/>
                <a:gd name="T6" fmla="*/ 5199 w 1348"/>
                <a:gd name="T7" fmla="*/ 154 h 758"/>
                <a:gd name="T8" fmla="*/ 4723 w 1348"/>
                <a:gd name="T9" fmla="*/ 432 h 758"/>
                <a:gd name="T10" fmla="*/ 4487 w 1348"/>
                <a:gd name="T11" fmla="*/ 877 h 758"/>
                <a:gd name="T12" fmla="*/ 4950 w 1348"/>
                <a:gd name="T13" fmla="*/ 1069 h 758"/>
                <a:gd name="T14" fmla="*/ 4562 w 1348"/>
                <a:gd name="T15" fmla="*/ 1040 h 758"/>
                <a:gd name="T16" fmla="*/ 4277 w 1348"/>
                <a:gd name="T17" fmla="*/ 1347 h 758"/>
                <a:gd name="T18" fmla="*/ 3926 w 1348"/>
                <a:gd name="T19" fmla="*/ 1740 h 758"/>
                <a:gd name="T20" fmla="*/ 3476 w 1348"/>
                <a:gd name="T21" fmla="*/ 1946 h 758"/>
                <a:gd name="T22" fmla="*/ 3253 w 1348"/>
                <a:gd name="T23" fmla="*/ 2107 h 758"/>
                <a:gd name="T24" fmla="*/ 2917 w 1348"/>
                <a:gd name="T25" fmla="*/ 2094 h 758"/>
                <a:gd name="T26" fmla="*/ 2510 w 1348"/>
                <a:gd name="T27" fmla="*/ 2355 h 758"/>
                <a:gd name="T28" fmla="*/ 2410 w 1348"/>
                <a:gd name="T29" fmla="*/ 2610 h 758"/>
                <a:gd name="T30" fmla="*/ 2350 w 1348"/>
                <a:gd name="T31" fmla="*/ 2626 h 758"/>
                <a:gd name="T32" fmla="*/ 2350 w 1348"/>
                <a:gd name="T33" fmla="*/ 2467 h 758"/>
                <a:gd name="T34" fmla="*/ 2483 w 1348"/>
                <a:gd name="T35" fmla="*/ 2196 h 758"/>
                <a:gd name="T36" fmla="*/ 2566 w 1348"/>
                <a:gd name="T37" fmla="*/ 1990 h 758"/>
                <a:gd name="T38" fmla="*/ 2116 w 1348"/>
                <a:gd name="T39" fmla="*/ 2058 h 758"/>
                <a:gd name="T40" fmla="*/ 884 w 1348"/>
                <a:gd name="T41" fmla="*/ 3272 h 758"/>
                <a:gd name="T42" fmla="*/ 385 w 1348"/>
                <a:gd name="T43" fmla="*/ 3811 h 758"/>
                <a:gd name="T44" fmla="*/ 253 w 1348"/>
                <a:gd name="T45" fmla="*/ 3965 h 758"/>
                <a:gd name="T46" fmla="*/ 98 w 1348"/>
                <a:gd name="T47" fmla="*/ 4288 h 758"/>
                <a:gd name="T48" fmla="*/ 0 w 1348"/>
                <a:gd name="T49" fmla="*/ 4449 h 7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48" h="758">
                  <a:moveTo>
                    <a:pt x="1348" y="29"/>
                  </a:moveTo>
                  <a:cubicBezTo>
                    <a:pt x="1331" y="23"/>
                    <a:pt x="1316" y="2"/>
                    <a:pt x="1297" y="2"/>
                  </a:cubicBezTo>
                  <a:cubicBezTo>
                    <a:pt x="1276" y="2"/>
                    <a:pt x="1262" y="1"/>
                    <a:pt x="1228" y="1"/>
                  </a:cubicBezTo>
                  <a:cubicBezTo>
                    <a:pt x="1173" y="0"/>
                    <a:pt x="1120" y="14"/>
                    <a:pt x="1066" y="26"/>
                  </a:cubicBezTo>
                  <a:cubicBezTo>
                    <a:pt x="1031" y="34"/>
                    <a:pt x="996" y="51"/>
                    <a:pt x="968" y="73"/>
                  </a:cubicBezTo>
                  <a:cubicBezTo>
                    <a:pt x="961" y="78"/>
                    <a:pt x="895" y="142"/>
                    <a:pt x="920" y="148"/>
                  </a:cubicBezTo>
                  <a:cubicBezTo>
                    <a:pt x="936" y="151"/>
                    <a:pt x="1018" y="164"/>
                    <a:pt x="1015" y="181"/>
                  </a:cubicBezTo>
                  <a:cubicBezTo>
                    <a:pt x="1011" y="212"/>
                    <a:pt x="947" y="177"/>
                    <a:pt x="935" y="176"/>
                  </a:cubicBezTo>
                  <a:cubicBezTo>
                    <a:pt x="902" y="174"/>
                    <a:pt x="892" y="206"/>
                    <a:pt x="877" y="228"/>
                  </a:cubicBezTo>
                  <a:cubicBezTo>
                    <a:pt x="859" y="256"/>
                    <a:pt x="834" y="278"/>
                    <a:pt x="805" y="294"/>
                  </a:cubicBezTo>
                  <a:cubicBezTo>
                    <a:pt x="775" y="311"/>
                    <a:pt x="744" y="317"/>
                    <a:pt x="713" y="329"/>
                  </a:cubicBezTo>
                  <a:cubicBezTo>
                    <a:pt x="696" y="336"/>
                    <a:pt x="684" y="354"/>
                    <a:pt x="667" y="356"/>
                  </a:cubicBezTo>
                  <a:cubicBezTo>
                    <a:pt x="644" y="358"/>
                    <a:pt x="621" y="355"/>
                    <a:pt x="598" y="354"/>
                  </a:cubicBezTo>
                  <a:cubicBezTo>
                    <a:pt x="562" y="352"/>
                    <a:pt x="535" y="369"/>
                    <a:pt x="515" y="398"/>
                  </a:cubicBezTo>
                  <a:cubicBezTo>
                    <a:pt x="506" y="411"/>
                    <a:pt x="499" y="426"/>
                    <a:pt x="494" y="441"/>
                  </a:cubicBezTo>
                  <a:cubicBezTo>
                    <a:pt x="492" y="445"/>
                    <a:pt x="486" y="446"/>
                    <a:pt x="482" y="444"/>
                  </a:cubicBezTo>
                  <a:cubicBezTo>
                    <a:pt x="472" y="438"/>
                    <a:pt x="478" y="424"/>
                    <a:pt x="482" y="417"/>
                  </a:cubicBezTo>
                  <a:cubicBezTo>
                    <a:pt x="489" y="401"/>
                    <a:pt x="499" y="386"/>
                    <a:pt x="509" y="371"/>
                  </a:cubicBezTo>
                  <a:cubicBezTo>
                    <a:pt x="518" y="359"/>
                    <a:pt x="528" y="351"/>
                    <a:pt x="526" y="336"/>
                  </a:cubicBezTo>
                  <a:cubicBezTo>
                    <a:pt x="524" y="301"/>
                    <a:pt x="449" y="341"/>
                    <a:pt x="434" y="348"/>
                  </a:cubicBezTo>
                  <a:cubicBezTo>
                    <a:pt x="339" y="397"/>
                    <a:pt x="261" y="483"/>
                    <a:pt x="181" y="553"/>
                  </a:cubicBezTo>
                  <a:cubicBezTo>
                    <a:pt x="147" y="583"/>
                    <a:pt x="113" y="614"/>
                    <a:pt x="79" y="644"/>
                  </a:cubicBezTo>
                  <a:cubicBezTo>
                    <a:pt x="69" y="652"/>
                    <a:pt x="60" y="660"/>
                    <a:pt x="52" y="670"/>
                  </a:cubicBezTo>
                  <a:cubicBezTo>
                    <a:pt x="38" y="686"/>
                    <a:pt x="28" y="705"/>
                    <a:pt x="20" y="725"/>
                  </a:cubicBezTo>
                  <a:cubicBezTo>
                    <a:pt x="16" y="738"/>
                    <a:pt x="18" y="758"/>
                    <a:pt x="0" y="75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1826">
              <a:extLst>
                <a:ext uri="{FF2B5EF4-FFF2-40B4-BE49-F238E27FC236}">
                  <a16:creationId xmlns:a16="http://schemas.microsoft.com/office/drawing/2014/main" id="{A7DB0F88-E2EA-42DC-BFF9-44AEA1A2C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787"/>
              <a:ext cx="812" cy="710"/>
            </a:xfrm>
            <a:custGeom>
              <a:avLst/>
              <a:gdLst>
                <a:gd name="T0" fmla="*/ 2334 w 479"/>
                <a:gd name="T1" fmla="*/ 16 h 392"/>
                <a:gd name="T2" fmla="*/ 2278 w 479"/>
                <a:gd name="T3" fmla="*/ 60 h 392"/>
                <a:gd name="T4" fmla="*/ 2060 w 479"/>
                <a:gd name="T5" fmla="*/ 43 h 392"/>
                <a:gd name="T6" fmla="*/ 8 w 479"/>
                <a:gd name="T7" fmla="*/ 1889 h 392"/>
                <a:gd name="T8" fmla="*/ 281 w 479"/>
                <a:gd name="T9" fmla="*/ 1677 h 392"/>
                <a:gd name="T10" fmla="*/ 468 w 479"/>
                <a:gd name="T11" fmla="*/ 1552 h 392"/>
                <a:gd name="T12" fmla="*/ 736 w 479"/>
                <a:gd name="T13" fmla="*/ 1467 h 392"/>
                <a:gd name="T14" fmla="*/ 561 w 479"/>
                <a:gd name="T15" fmla="*/ 1706 h 392"/>
                <a:gd name="T16" fmla="*/ 281 w 479"/>
                <a:gd name="T17" fmla="*/ 1913 h 392"/>
                <a:gd name="T18" fmla="*/ 141 w 479"/>
                <a:gd name="T19" fmla="*/ 2181 h 392"/>
                <a:gd name="T20" fmla="*/ 1968 w 479"/>
                <a:gd name="T21" fmla="*/ 1706 h 392"/>
                <a:gd name="T22" fmla="*/ 2265 w 479"/>
                <a:gd name="T23" fmla="*/ 1436 h 3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9" h="392">
                  <a:moveTo>
                    <a:pt x="479" y="3"/>
                  </a:moveTo>
                  <a:cubicBezTo>
                    <a:pt x="478" y="8"/>
                    <a:pt x="473" y="11"/>
                    <a:pt x="468" y="10"/>
                  </a:cubicBezTo>
                  <a:cubicBezTo>
                    <a:pt x="451" y="6"/>
                    <a:pt x="441" y="0"/>
                    <a:pt x="423" y="7"/>
                  </a:cubicBezTo>
                  <a:cubicBezTo>
                    <a:pt x="406" y="13"/>
                    <a:pt x="0" y="188"/>
                    <a:pt x="2" y="318"/>
                  </a:cubicBezTo>
                  <a:cubicBezTo>
                    <a:pt x="3" y="338"/>
                    <a:pt x="55" y="286"/>
                    <a:pt x="58" y="282"/>
                  </a:cubicBezTo>
                  <a:cubicBezTo>
                    <a:pt x="67" y="270"/>
                    <a:pt x="81" y="264"/>
                    <a:pt x="96" y="261"/>
                  </a:cubicBezTo>
                  <a:cubicBezTo>
                    <a:pt x="114" y="258"/>
                    <a:pt x="132" y="248"/>
                    <a:pt x="151" y="247"/>
                  </a:cubicBezTo>
                  <a:cubicBezTo>
                    <a:pt x="151" y="271"/>
                    <a:pt x="140" y="283"/>
                    <a:pt x="115" y="287"/>
                  </a:cubicBezTo>
                  <a:cubicBezTo>
                    <a:pt x="92" y="292"/>
                    <a:pt x="72" y="302"/>
                    <a:pt x="58" y="322"/>
                  </a:cubicBezTo>
                  <a:cubicBezTo>
                    <a:pt x="53" y="329"/>
                    <a:pt x="21" y="366"/>
                    <a:pt x="29" y="367"/>
                  </a:cubicBezTo>
                  <a:cubicBezTo>
                    <a:pt x="152" y="392"/>
                    <a:pt x="372" y="294"/>
                    <a:pt x="404" y="287"/>
                  </a:cubicBezTo>
                  <a:cubicBezTo>
                    <a:pt x="433" y="280"/>
                    <a:pt x="447" y="264"/>
                    <a:pt x="465" y="24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8934" name="Picture 1828" descr="Image1">
            <a:extLst>
              <a:ext uri="{FF2B5EF4-FFF2-40B4-BE49-F238E27FC236}">
                <a16:creationId xmlns:a16="http://schemas.microsoft.com/office/drawing/2014/main" id="{66A32C49-B48D-4593-AC16-412BF104E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557"/>
          <a:stretch>
            <a:fillRect/>
          </a:stretch>
        </p:blipFill>
        <p:spPr bwMode="auto">
          <a:xfrm>
            <a:off x="9459913" y="3917950"/>
            <a:ext cx="817562" cy="101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35" name="Picture 1829" descr="Image2">
            <a:extLst>
              <a:ext uri="{FF2B5EF4-FFF2-40B4-BE49-F238E27FC236}">
                <a16:creationId xmlns:a16="http://schemas.microsoft.com/office/drawing/2014/main" id="{022C0E3B-1181-4254-8DE6-744849B6CB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350" b="35446"/>
          <a:stretch>
            <a:fillRect/>
          </a:stretch>
        </p:blipFill>
        <p:spPr bwMode="auto">
          <a:xfrm>
            <a:off x="8980488" y="855663"/>
            <a:ext cx="1298575" cy="237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36" name="Group 1830">
            <a:extLst>
              <a:ext uri="{FF2B5EF4-FFF2-40B4-BE49-F238E27FC236}">
                <a16:creationId xmlns:a16="http://schemas.microsoft.com/office/drawing/2014/main" id="{003A48E3-4F02-4FDE-9919-875511A209C3}"/>
              </a:ext>
            </a:extLst>
          </p:cNvPr>
          <p:cNvGrpSpPr>
            <a:grpSpLocks/>
          </p:cNvGrpSpPr>
          <p:nvPr/>
        </p:nvGrpSpPr>
        <p:grpSpPr bwMode="auto">
          <a:xfrm>
            <a:off x="8821738" y="1479550"/>
            <a:ext cx="1427162" cy="1522413"/>
            <a:chOff x="1154" y="2306"/>
            <a:chExt cx="1953" cy="1677"/>
          </a:xfrm>
        </p:grpSpPr>
        <p:sp>
          <p:nvSpPr>
            <p:cNvPr id="38939" name="Freeform 1831">
              <a:extLst>
                <a:ext uri="{FF2B5EF4-FFF2-40B4-BE49-F238E27FC236}">
                  <a16:creationId xmlns:a16="http://schemas.microsoft.com/office/drawing/2014/main" id="{34156A27-83EA-4EE6-99F4-C869FDDF7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306"/>
              <a:ext cx="1953" cy="1677"/>
            </a:xfrm>
            <a:custGeom>
              <a:avLst/>
              <a:gdLst>
                <a:gd name="T0" fmla="*/ 1030 w 1946"/>
                <a:gd name="T1" fmla="*/ 75 h 1567"/>
                <a:gd name="T2" fmla="*/ 1048 w 1946"/>
                <a:gd name="T3" fmla="*/ 291 h 1567"/>
                <a:gd name="T4" fmla="*/ 1215 w 1946"/>
                <a:gd name="T5" fmla="*/ 212 h 1567"/>
                <a:gd name="T6" fmla="*/ 1348 w 1946"/>
                <a:gd name="T7" fmla="*/ 255 h 1567"/>
                <a:gd name="T8" fmla="*/ 1222 w 1946"/>
                <a:gd name="T9" fmla="*/ 285 h 1567"/>
                <a:gd name="T10" fmla="*/ 1019 w 1946"/>
                <a:gd name="T11" fmla="*/ 354 h 1567"/>
                <a:gd name="T12" fmla="*/ 945 w 1946"/>
                <a:gd name="T13" fmla="*/ 507 h 1567"/>
                <a:gd name="T14" fmla="*/ 1104 w 1946"/>
                <a:gd name="T15" fmla="*/ 625 h 1567"/>
                <a:gd name="T16" fmla="*/ 1280 w 1946"/>
                <a:gd name="T17" fmla="*/ 625 h 1567"/>
                <a:gd name="T18" fmla="*/ 1505 w 1946"/>
                <a:gd name="T19" fmla="*/ 510 h 1567"/>
                <a:gd name="T20" fmla="*/ 1678 w 1946"/>
                <a:gd name="T21" fmla="*/ 507 h 1567"/>
                <a:gd name="T22" fmla="*/ 1747 w 1946"/>
                <a:gd name="T23" fmla="*/ 523 h 1567"/>
                <a:gd name="T24" fmla="*/ 1700 w 1946"/>
                <a:gd name="T25" fmla="*/ 625 h 1567"/>
                <a:gd name="T26" fmla="*/ 1529 w 1946"/>
                <a:gd name="T27" fmla="*/ 569 h 1567"/>
                <a:gd name="T28" fmla="*/ 1336 w 1946"/>
                <a:gd name="T29" fmla="*/ 754 h 1567"/>
                <a:gd name="T30" fmla="*/ 1549 w 1946"/>
                <a:gd name="T31" fmla="*/ 1067 h 1567"/>
                <a:gd name="T32" fmla="*/ 1704 w 1946"/>
                <a:gd name="T33" fmla="*/ 1160 h 1567"/>
                <a:gd name="T34" fmla="*/ 1569 w 1946"/>
                <a:gd name="T35" fmla="*/ 1115 h 1567"/>
                <a:gd name="T36" fmla="*/ 1437 w 1946"/>
                <a:gd name="T37" fmla="*/ 1113 h 1567"/>
                <a:gd name="T38" fmla="*/ 1736 w 1946"/>
                <a:gd name="T39" fmla="*/ 1304 h 1567"/>
                <a:gd name="T40" fmla="*/ 1929 w 1946"/>
                <a:gd name="T41" fmla="*/ 1442 h 1567"/>
                <a:gd name="T42" fmla="*/ 1723 w 1946"/>
                <a:gd name="T43" fmla="*/ 1343 h 1567"/>
                <a:gd name="T44" fmla="*/ 1471 w 1946"/>
                <a:gd name="T45" fmla="*/ 1305 h 1567"/>
                <a:gd name="T46" fmla="*/ 1508 w 1946"/>
                <a:gd name="T47" fmla="*/ 1655 h 1567"/>
                <a:gd name="T48" fmla="*/ 1500 w 1946"/>
                <a:gd name="T49" fmla="*/ 1507 h 1567"/>
                <a:gd name="T50" fmla="*/ 1428 w 1946"/>
                <a:gd name="T51" fmla="*/ 1269 h 1567"/>
                <a:gd name="T52" fmla="*/ 1280 w 1946"/>
                <a:gd name="T53" fmla="*/ 1314 h 1567"/>
                <a:gd name="T54" fmla="*/ 1335 w 1946"/>
                <a:gd name="T55" fmla="*/ 1516 h 1567"/>
                <a:gd name="T56" fmla="*/ 1593 w 1946"/>
                <a:gd name="T57" fmla="*/ 1774 h 1567"/>
                <a:gd name="T58" fmla="*/ 1724 w 1946"/>
                <a:gd name="T59" fmla="*/ 1859 h 1567"/>
                <a:gd name="T60" fmla="*/ 1662 w 1946"/>
                <a:gd name="T61" fmla="*/ 1903 h 1567"/>
                <a:gd name="T62" fmla="*/ 1439 w 1946"/>
                <a:gd name="T63" fmla="*/ 1704 h 1567"/>
                <a:gd name="T64" fmla="*/ 1352 w 1946"/>
                <a:gd name="T65" fmla="*/ 1691 h 1567"/>
                <a:gd name="T66" fmla="*/ 1358 w 1946"/>
                <a:gd name="T67" fmla="*/ 1880 h 1567"/>
                <a:gd name="T68" fmla="*/ 1316 w 1946"/>
                <a:gd name="T69" fmla="*/ 1645 h 1567"/>
                <a:gd name="T70" fmla="*/ 1021 w 1946"/>
                <a:gd name="T71" fmla="*/ 1373 h 1567"/>
                <a:gd name="T72" fmla="*/ 918 w 1946"/>
                <a:gd name="T73" fmla="*/ 1546 h 1567"/>
                <a:gd name="T74" fmla="*/ 791 w 1946"/>
                <a:gd name="T75" fmla="*/ 1856 h 1567"/>
                <a:gd name="T76" fmla="*/ 742 w 1946"/>
                <a:gd name="T77" fmla="*/ 1895 h 1567"/>
                <a:gd name="T78" fmla="*/ 774 w 1946"/>
                <a:gd name="T79" fmla="*/ 1771 h 1567"/>
                <a:gd name="T80" fmla="*/ 720 w 1946"/>
                <a:gd name="T81" fmla="*/ 1686 h 1567"/>
                <a:gd name="T82" fmla="*/ 742 w 1946"/>
                <a:gd name="T83" fmla="*/ 1661 h 1567"/>
                <a:gd name="T84" fmla="*/ 857 w 1946"/>
                <a:gd name="T85" fmla="*/ 1496 h 1567"/>
                <a:gd name="T86" fmla="*/ 655 w 1946"/>
                <a:gd name="T87" fmla="*/ 1155 h 1567"/>
                <a:gd name="T88" fmla="*/ 455 w 1946"/>
                <a:gd name="T89" fmla="*/ 1217 h 1567"/>
                <a:gd name="T90" fmla="*/ 136 w 1946"/>
                <a:gd name="T91" fmla="*/ 1367 h 1567"/>
                <a:gd name="T92" fmla="*/ 93 w 1946"/>
                <a:gd name="T93" fmla="*/ 1290 h 1567"/>
                <a:gd name="T94" fmla="*/ 314 w 1946"/>
                <a:gd name="T95" fmla="*/ 1261 h 1567"/>
                <a:gd name="T96" fmla="*/ 321 w 1946"/>
                <a:gd name="T97" fmla="*/ 1122 h 1567"/>
                <a:gd name="T98" fmla="*/ 82 w 1946"/>
                <a:gd name="T99" fmla="*/ 1007 h 1567"/>
                <a:gd name="T100" fmla="*/ 158 w 1946"/>
                <a:gd name="T101" fmla="*/ 1055 h 1567"/>
                <a:gd name="T102" fmla="*/ 495 w 1946"/>
                <a:gd name="T103" fmla="*/ 1094 h 1567"/>
                <a:gd name="T104" fmla="*/ 500 w 1946"/>
                <a:gd name="T105" fmla="*/ 669 h 1567"/>
                <a:gd name="T106" fmla="*/ 327 w 1946"/>
                <a:gd name="T107" fmla="*/ 517 h 1567"/>
                <a:gd name="T108" fmla="*/ 202 w 1946"/>
                <a:gd name="T109" fmla="*/ 290 h 1567"/>
                <a:gd name="T110" fmla="*/ 275 w 1946"/>
                <a:gd name="T111" fmla="*/ 255 h 1567"/>
                <a:gd name="T112" fmla="*/ 388 w 1946"/>
                <a:gd name="T113" fmla="*/ 505 h 1567"/>
                <a:gd name="T114" fmla="*/ 609 w 1946"/>
                <a:gd name="T115" fmla="*/ 607 h 1567"/>
                <a:gd name="T116" fmla="*/ 467 w 1946"/>
                <a:gd name="T117" fmla="*/ 397 h 1567"/>
                <a:gd name="T118" fmla="*/ 692 w 1946"/>
                <a:gd name="T119" fmla="*/ 551 h 1567"/>
                <a:gd name="T120" fmla="*/ 879 w 1946"/>
                <a:gd name="T121" fmla="*/ 490 h 1567"/>
                <a:gd name="T122" fmla="*/ 1016 w 1946"/>
                <a:gd name="T123" fmla="*/ 231 h 15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46" h="1567">
                  <a:moveTo>
                    <a:pt x="1008" y="31"/>
                  </a:moveTo>
                  <a:cubicBezTo>
                    <a:pt x="1010" y="21"/>
                    <a:pt x="1009" y="12"/>
                    <a:pt x="1009" y="2"/>
                  </a:cubicBezTo>
                  <a:cubicBezTo>
                    <a:pt x="1012" y="0"/>
                    <a:pt x="1015" y="1"/>
                    <a:pt x="1017" y="5"/>
                  </a:cubicBezTo>
                  <a:cubicBezTo>
                    <a:pt x="1018" y="10"/>
                    <a:pt x="1020" y="14"/>
                    <a:pt x="1021" y="19"/>
                  </a:cubicBezTo>
                  <a:cubicBezTo>
                    <a:pt x="1027" y="34"/>
                    <a:pt x="1023" y="48"/>
                    <a:pt x="1018" y="61"/>
                  </a:cubicBezTo>
                  <a:cubicBezTo>
                    <a:pt x="1013" y="76"/>
                    <a:pt x="1012" y="92"/>
                    <a:pt x="1013" y="108"/>
                  </a:cubicBezTo>
                  <a:cubicBezTo>
                    <a:pt x="1014" y="122"/>
                    <a:pt x="1018" y="136"/>
                    <a:pt x="1023" y="148"/>
                  </a:cubicBezTo>
                  <a:cubicBezTo>
                    <a:pt x="1028" y="161"/>
                    <a:pt x="1035" y="171"/>
                    <a:pt x="1038" y="184"/>
                  </a:cubicBezTo>
                  <a:cubicBezTo>
                    <a:pt x="1041" y="196"/>
                    <a:pt x="1042" y="208"/>
                    <a:pt x="1040" y="221"/>
                  </a:cubicBezTo>
                  <a:cubicBezTo>
                    <a:pt x="1039" y="226"/>
                    <a:pt x="1038" y="232"/>
                    <a:pt x="1036" y="237"/>
                  </a:cubicBezTo>
                  <a:cubicBezTo>
                    <a:pt x="1034" y="242"/>
                    <a:pt x="1029" y="247"/>
                    <a:pt x="1032" y="253"/>
                  </a:cubicBezTo>
                  <a:cubicBezTo>
                    <a:pt x="1038" y="265"/>
                    <a:pt x="1049" y="261"/>
                    <a:pt x="1058" y="260"/>
                  </a:cubicBezTo>
                  <a:cubicBezTo>
                    <a:pt x="1072" y="259"/>
                    <a:pt x="1081" y="257"/>
                    <a:pt x="1093" y="251"/>
                  </a:cubicBezTo>
                  <a:cubicBezTo>
                    <a:pt x="1121" y="238"/>
                    <a:pt x="1145" y="218"/>
                    <a:pt x="1168" y="198"/>
                  </a:cubicBezTo>
                  <a:cubicBezTo>
                    <a:pt x="1179" y="188"/>
                    <a:pt x="1189" y="178"/>
                    <a:pt x="1203" y="173"/>
                  </a:cubicBezTo>
                  <a:cubicBezTo>
                    <a:pt x="1214" y="168"/>
                    <a:pt x="1226" y="168"/>
                    <a:pt x="1238" y="168"/>
                  </a:cubicBezTo>
                  <a:cubicBezTo>
                    <a:pt x="1252" y="169"/>
                    <a:pt x="1265" y="178"/>
                    <a:pt x="1277" y="183"/>
                  </a:cubicBezTo>
                  <a:cubicBezTo>
                    <a:pt x="1285" y="187"/>
                    <a:pt x="1289" y="185"/>
                    <a:pt x="1296" y="179"/>
                  </a:cubicBezTo>
                  <a:cubicBezTo>
                    <a:pt x="1304" y="173"/>
                    <a:pt x="1314" y="169"/>
                    <a:pt x="1324" y="176"/>
                  </a:cubicBezTo>
                  <a:cubicBezTo>
                    <a:pt x="1334" y="182"/>
                    <a:pt x="1338" y="197"/>
                    <a:pt x="1333" y="207"/>
                  </a:cubicBezTo>
                  <a:cubicBezTo>
                    <a:pt x="1331" y="212"/>
                    <a:pt x="1327" y="217"/>
                    <a:pt x="1326" y="223"/>
                  </a:cubicBezTo>
                  <a:cubicBezTo>
                    <a:pt x="1325" y="230"/>
                    <a:pt x="1330" y="237"/>
                    <a:pt x="1329" y="244"/>
                  </a:cubicBezTo>
                  <a:cubicBezTo>
                    <a:pt x="1328" y="257"/>
                    <a:pt x="1308" y="263"/>
                    <a:pt x="1297" y="261"/>
                  </a:cubicBezTo>
                  <a:cubicBezTo>
                    <a:pt x="1283" y="259"/>
                    <a:pt x="1268" y="249"/>
                    <a:pt x="1255" y="244"/>
                  </a:cubicBezTo>
                  <a:cubicBezTo>
                    <a:pt x="1241" y="239"/>
                    <a:pt x="1224" y="231"/>
                    <a:pt x="1210" y="233"/>
                  </a:cubicBezTo>
                  <a:cubicBezTo>
                    <a:pt x="1196" y="234"/>
                    <a:pt x="1184" y="240"/>
                    <a:pt x="1172" y="248"/>
                  </a:cubicBezTo>
                  <a:cubicBezTo>
                    <a:pt x="1150" y="263"/>
                    <a:pt x="1132" y="281"/>
                    <a:pt x="1106" y="290"/>
                  </a:cubicBezTo>
                  <a:cubicBezTo>
                    <a:pt x="1086" y="296"/>
                    <a:pt x="1068" y="298"/>
                    <a:pt x="1048" y="295"/>
                  </a:cubicBezTo>
                  <a:cubicBezTo>
                    <a:pt x="1039" y="294"/>
                    <a:pt x="1031" y="293"/>
                    <a:pt x="1022" y="291"/>
                  </a:cubicBezTo>
                  <a:cubicBezTo>
                    <a:pt x="1018" y="291"/>
                    <a:pt x="1012" y="289"/>
                    <a:pt x="1007" y="289"/>
                  </a:cubicBezTo>
                  <a:cubicBezTo>
                    <a:pt x="993" y="295"/>
                    <a:pt x="978" y="300"/>
                    <a:pt x="965" y="307"/>
                  </a:cubicBezTo>
                  <a:cubicBezTo>
                    <a:pt x="959" y="310"/>
                    <a:pt x="954" y="314"/>
                    <a:pt x="950" y="319"/>
                  </a:cubicBezTo>
                  <a:cubicBezTo>
                    <a:pt x="945" y="326"/>
                    <a:pt x="945" y="333"/>
                    <a:pt x="945" y="341"/>
                  </a:cubicBezTo>
                  <a:cubicBezTo>
                    <a:pt x="943" y="358"/>
                    <a:pt x="942" y="374"/>
                    <a:pt x="940" y="390"/>
                  </a:cubicBezTo>
                  <a:cubicBezTo>
                    <a:pt x="939" y="398"/>
                    <a:pt x="938" y="406"/>
                    <a:pt x="936" y="414"/>
                  </a:cubicBezTo>
                  <a:cubicBezTo>
                    <a:pt x="935" y="420"/>
                    <a:pt x="931" y="429"/>
                    <a:pt x="932" y="435"/>
                  </a:cubicBezTo>
                  <a:cubicBezTo>
                    <a:pt x="933" y="441"/>
                    <a:pt x="935" y="446"/>
                    <a:pt x="937" y="452"/>
                  </a:cubicBezTo>
                  <a:cubicBezTo>
                    <a:pt x="938" y="457"/>
                    <a:pt x="950" y="457"/>
                    <a:pt x="955" y="458"/>
                  </a:cubicBezTo>
                  <a:cubicBezTo>
                    <a:pt x="971" y="461"/>
                    <a:pt x="987" y="464"/>
                    <a:pt x="1003" y="468"/>
                  </a:cubicBezTo>
                  <a:cubicBezTo>
                    <a:pt x="1036" y="476"/>
                    <a:pt x="1063" y="494"/>
                    <a:pt x="1092" y="510"/>
                  </a:cubicBezTo>
                  <a:cubicBezTo>
                    <a:pt x="1103" y="517"/>
                    <a:pt x="1114" y="523"/>
                    <a:pt x="1125" y="529"/>
                  </a:cubicBezTo>
                  <a:cubicBezTo>
                    <a:pt x="1144" y="540"/>
                    <a:pt x="1172" y="540"/>
                    <a:pt x="1193" y="536"/>
                  </a:cubicBezTo>
                  <a:cubicBezTo>
                    <a:pt x="1206" y="535"/>
                    <a:pt x="1218" y="531"/>
                    <a:pt x="1230" y="526"/>
                  </a:cubicBezTo>
                  <a:cubicBezTo>
                    <a:pt x="1235" y="523"/>
                    <a:pt x="1240" y="520"/>
                    <a:pt x="1245" y="517"/>
                  </a:cubicBezTo>
                  <a:cubicBezTo>
                    <a:pt x="1251" y="513"/>
                    <a:pt x="1258" y="512"/>
                    <a:pt x="1265" y="510"/>
                  </a:cubicBezTo>
                  <a:cubicBezTo>
                    <a:pt x="1294" y="505"/>
                    <a:pt x="1324" y="505"/>
                    <a:pt x="1352" y="495"/>
                  </a:cubicBezTo>
                  <a:cubicBezTo>
                    <a:pt x="1380" y="484"/>
                    <a:pt x="1403" y="462"/>
                    <a:pt x="1426" y="443"/>
                  </a:cubicBezTo>
                  <a:cubicBezTo>
                    <a:pt x="1431" y="439"/>
                    <a:pt x="1437" y="434"/>
                    <a:pt x="1443" y="430"/>
                  </a:cubicBezTo>
                  <a:cubicBezTo>
                    <a:pt x="1451" y="428"/>
                    <a:pt x="1458" y="426"/>
                    <a:pt x="1466" y="423"/>
                  </a:cubicBezTo>
                  <a:cubicBezTo>
                    <a:pt x="1474" y="420"/>
                    <a:pt x="1482" y="417"/>
                    <a:pt x="1490" y="417"/>
                  </a:cubicBezTo>
                  <a:cubicBezTo>
                    <a:pt x="1500" y="417"/>
                    <a:pt x="1510" y="418"/>
                    <a:pt x="1520" y="419"/>
                  </a:cubicBezTo>
                  <a:cubicBezTo>
                    <a:pt x="1537" y="420"/>
                    <a:pt x="1553" y="422"/>
                    <a:pt x="1570" y="424"/>
                  </a:cubicBezTo>
                  <a:cubicBezTo>
                    <a:pt x="1578" y="425"/>
                    <a:pt x="1586" y="426"/>
                    <a:pt x="1594" y="427"/>
                  </a:cubicBezTo>
                  <a:cubicBezTo>
                    <a:pt x="1603" y="428"/>
                    <a:pt x="1614" y="431"/>
                    <a:pt x="1622" y="429"/>
                  </a:cubicBezTo>
                  <a:cubicBezTo>
                    <a:pt x="1636" y="426"/>
                    <a:pt x="1648" y="420"/>
                    <a:pt x="1660" y="414"/>
                  </a:cubicBezTo>
                  <a:cubicBezTo>
                    <a:pt x="1667" y="410"/>
                    <a:pt x="1671" y="409"/>
                    <a:pt x="1678" y="411"/>
                  </a:cubicBezTo>
                  <a:cubicBezTo>
                    <a:pt x="1685" y="413"/>
                    <a:pt x="1691" y="417"/>
                    <a:pt x="1695" y="423"/>
                  </a:cubicBezTo>
                  <a:cubicBezTo>
                    <a:pt x="1697" y="425"/>
                    <a:pt x="1698" y="427"/>
                    <a:pt x="1699" y="430"/>
                  </a:cubicBezTo>
                  <a:cubicBezTo>
                    <a:pt x="1703" y="430"/>
                    <a:pt x="1706" y="429"/>
                    <a:pt x="1710" y="428"/>
                  </a:cubicBezTo>
                  <a:cubicBezTo>
                    <a:pt x="1717" y="425"/>
                    <a:pt x="1722" y="425"/>
                    <a:pt x="1729" y="427"/>
                  </a:cubicBezTo>
                  <a:cubicBezTo>
                    <a:pt x="1742" y="431"/>
                    <a:pt x="1747" y="436"/>
                    <a:pt x="1745" y="450"/>
                  </a:cubicBezTo>
                  <a:cubicBezTo>
                    <a:pt x="1744" y="460"/>
                    <a:pt x="1733" y="466"/>
                    <a:pt x="1725" y="470"/>
                  </a:cubicBezTo>
                  <a:cubicBezTo>
                    <a:pt x="1719" y="473"/>
                    <a:pt x="1714" y="476"/>
                    <a:pt x="1709" y="479"/>
                  </a:cubicBezTo>
                  <a:cubicBezTo>
                    <a:pt x="1712" y="486"/>
                    <a:pt x="1711" y="494"/>
                    <a:pt x="1707" y="500"/>
                  </a:cubicBezTo>
                  <a:cubicBezTo>
                    <a:pt x="1702" y="510"/>
                    <a:pt x="1692" y="511"/>
                    <a:pt x="1682" y="510"/>
                  </a:cubicBezTo>
                  <a:cubicBezTo>
                    <a:pt x="1671" y="510"/>
                    <a:pt x="1663" y="495"/>
                    <a:pt x="1655" y="489"/>
                  </a:cubicBezTo>
                  <a:cubicBezTo>
                    <a:pt x="1649" y="484"/>
                    <a:pt x="1643" y="480"/>
                    <a:pt x="1637" y="477"/>
                  </a:cubicBezTo>
                  <a:cubicBezTo>
                    <a:pt x="1629" y="473"/>
                    <a:pt x="1622" y="475"/>
                    <a:pt x="1613" y="475"/>
                  </a:cubicBezTo>
                  <a:cubicBezTo>
                    <a:pt x="1596" y="475"/>
                    <a:pt x="1579" y="472"/>
                    <a:pt x="1562" y="470"/>
                  </a:cubicBezTo>
                  <a:cubicBezTo>
                    <a:pt x="1546" y="468"/>
                    <a:pt x="1530" y="465"/>
                    <a:pt x="1514" y="464"/>
                  </a:cubicBezTo>
                  <a:cubicBezTo>
                    <a:pt x="1498" y="464"/>
                    <a:pt x="1481" y="475"/>
                    <a:pt x="1467" y="483"/>
                  </a:cubicBezTo>
                  <a:cubicBezTo>
                    <a:pt x="1460" y="487"/>
                    <a:pt x="1454" y="491"/>
                    <a:pt x="1447" y="495"/>
                  </a:cubicBezTo>
                  <a:cubicBezTo>
                    <a:pt x="1440" y="500"/>
                    <a:pt x="1436" y="505"/>
                    <a:pt x="1430" y="511"/>
                  </a:cubicBezTo>
                  <a:cubicBezTo>
                    <a:pt x="1420" y="524"/>
                    <a:pt x="1409" y="537"/>
                    <a:pt x="1397" y="549"/>
                  </a:cubicBezTo>
                  <a:cubicBezTo>
                    <a:pt x="1373" y="573"/>
                    <a:pt x="1348" y="595"/>
                    <a:pt x="1321" y="616"/>
                  </a:cubicBezTo>
                  <a:cubicBezTo>
                    <a:pt x="1290" y="640"/>
                    <a:pt x="1324" y="671"/>
                    <a:pt x="1340" y="693"/>
                  </a:cubicBezTo>
                  <a:cubicBezTo>
                    <a:pt x="1359" y="718"/>
                    <a:pt x="1375" y="745"/>
                    <a:pt x="1384" y="776"/>
                  </a:cubicBezTo>
                  <a:cubicBezTo>
                    <a:pt x="1391" y="787"/>
                    <a:pt x="1401" y="797"/>
                    <a:pt x="1413" y="803"/>
                  </a:cubicBezTo>
                  <a:cubicBezTo>
                    <a:pt x="1426" y="810"/>
                    <a:pt x="1440" y="811"/>
                    <a:pt x="1452" y="817"/>
                  </a:cubicBezTo>
                  <a:cubicBezTo>
                    <a:pt x="1481" y="831"/>
                    <a:pt x="1506" y="851"/>
                    <a:pt x="1531" y="871"/>
                  </a:cubicBezTo>
                  <a:cubicBezTo>
                    <a:pt x="1543" y="880"/>
                    <a:pt x="1558" y="883"/>
                    <a:pt x="1571" y="890"/>
                  </a:cubicBezTo>
                  <a:cubicBezTo>
                    <a:pt x="1584" y="897"/>
                    <a:pt x="1596" y="906"/>
                    <a:pt x="1607" y="916"/>
                  </a:cubicBezTo>
                  <a:cubicBezTo>
                    <a:pt x="1612" y="920"/>
                    <a:pt x="1617" y="925"/>
                    <a:pt x="1622" y="929"/>
                  </a:cubicBezTo>
                  <a:cubicBezTo>
                    <a:pt x="1628" y="934"/>
                    <a:pt x="1634" y="936"/>
                    <a:pt x="1642" y="939"/>
                  </a:cubicBezTo>
                  <a:cubicBezTo>
                    <a:pt x="1657" y="943"/>
                    <a:pt x="1671" y="945"/>
                    <a:pt x="1686" y="947"/>
                  </a:cubicBezTo>
                  <a:cubicBezTo>
                    <a:pt x="1698" y="948"/>
                    <a:pt x="1683" y="956"/>
                    <a:pt x="1678" y="956"/>
                  </a:cubicBezTo>
                  <a:cubicBezTo>
                    <a:pt x="1665" y="959"/>
                    <a:pt x="1647" y="952"/>
                    <a:pt x="1634" y="948"/>
                  </a:cubicBezTo>
                  <a:cubicBezTo>
                    <a:pt x="1620" y="944"/>
                    <a:pt x="1607" y="938"/>
                    <a:pt x="1594" y="931"/>
                  </a:cubicBezTo>
                  <a:cubicBezTo>
                    <a:pt x="1587" y="928"/>
                    <a:pt x="1581" y="924"/>
                    <a:pt x="1575" y="920"/>
                  </a:cubicBezTo>
                  <a:cubicBezTo>
                    <a:pt x="1567" y="915"/>
                    <a:pt x="1560" y="913"/>
                    <a:pt x="1551" y="910"/>
                  </a:cubicBezTo>
                  <a:cubicBezTo>
                    <a:pt x="1523" y="899"/>
                    <a:pt x="1500" y="879"/>
                    <a:pt x="1474" y="864"/>
                  </a:cubicBezTo>
                  <a:cubicBezTo>
                    <a:pt x="1463" y="857"/>
                    <a:pt x="1450" y="848"/>
                    <a:pt x="1435" y="846"/>
                  </a:cubicBezTo>
                  <a:cubicBezTo>
                    <a:pt x="1423" y="845"/>
                    <a:pt x="1404" y="854"/>
                    <a:pt x="1404" y="869"/>
                  </a:cubicBezTo>
                  <a:cubicBezTo>
                    <a:pt x="1404" y="875"/>
                    <a:pt x="1410" y="883"/>
                    <a:pt x="1412" y="889"/>
                  </a:cubicBezTo>
                  <a:cubicBezTo>
                    <a:pt x="1415" y="896"/>
                    <a:pt x="1418" y="902"/>
                    <a:pt x="1422" y="908"/>
                  </a:cubicBezTo>
                  <a:cubicBezTo>
                    <a:pt x="1425" y="912"/>
                    <a:pt x="1428" y="915"/>
                    <a:pt x="1432" y="918"/>
                  </a:cubicBezTo>
                  <a:cubicBezTo>
                    <a:pt x="1454" y="939"/>
                    <a:pt x="1476" y="960"/>
                    <a:pt x="1498" y="981"/>
                  </a:cubicBezTo>
                  <a:cubicBezTo>
                    <a:pt x="1513" y="996"/>
                    <a:pt x="1538" y="999"/>
                    <a:pt x="1559" y="997"/>
                  </a:cubicBezTo>
                  <a:cubicBezTo>
                    <a:pt x="1590" y="994"/>
                    <a:pt x="1623" y="998"/>
                    <a:pt x="1652" y="1008"/>
                  </a:cubicBezTo>
                  <a:cubicBezTo>
                    <a:pt x="1680" y="1017"/>
                    <a:pt x="1700" y="1042"/>
                    <a:pt x="1718" y="1063"/>
                  </a:cubicBezTo>
                  <a:cubicBezTo>
                    <a:pt x="1738" y="1085"/>
                    <a:pt x="1757" y="1108"/>
                    <a:pt x="1778" y="1128"/>
                  </a:cubicBezTo>
                  <a:cubicBezTo>
                    <a:pt x="1798" y="1147"/>
                    <a:pt x="1820" y="1163"/>
                    <a:pt x="1844" y="1176"/>
                  </a:cubicBezTo>
                  <a:cubicBezTo>
                    <a:pt x="1855" y="1182"/>
                    <a:pt x="1867" y="1186"/>
                    <a:pt x="1880" y="1188"/>
                  </a:cubicBezTo>
                  <a:cubicBezTo>
                    <a:pt x="1884" y="1188"/>
                    <a:pt x="1893" y="1190"/>
                    <a:pt x="1897" y="1187"/>
                  </a:cubicBezTo>
                  <a:cubicBezTo>
                    <a:pt x="1901" y="1184"/>
                    <a:pt x="1904" y="1179"/>
                    <a:pt x="1908" y="1176"/>
                  </a:cubicBezTo>
                  <a:cubicBezTo>
                    <a:pt x="1912" y="1174"/>
                    <a:pt x="1934" y="1174"/>
                    <a:pt x="1935" y="1181"/>
                  </a:cubicBezTo>
                  <a:cubicBezTo>
                    <a:pt x="1935" y="1195"/>
                    <a:pt x="1943" y="1209"/>
                    <a:pt x="1944" y="1223"/>
                  </a:cubicBezTo>
                  <a:cubicBezTo>
                    <a:pt x="1946" y="1256"/>
                    <a:pt x="1896" y="1224"/>
                    <a:pt x="1884" y="1223"/>
                  </a:cubicBezTo>
                  <a:cubicBezTo>
                    <a:pt x="1821" y="1217"/>
                    <a:pt x="1784" y="1172"/>
                    <a:pt x="1742" y="1131"/>
                  </a:cubicBezTo>
                  <a:cubicBezTo>
                    <a:pt x="1730" y="1119"/>
                    <a:pt x="1717" y="1107"/>
                    <a:pt x="1705" y="1096"/>
                  </a:cubicBezTo>
                  <a:cubicBezTo>
                    <a:pt x="1694" y="1085"/>
                    <a:pt x="1683" y="1072"/>
                    <a:pt x="1669" y="1064"/>
                  </a:cubicBezTo>
                  <a:cubicBezTo>
                    <a:pt x="1641" y="1049"/>
                    <a:pt x="1612" y="1063"/>
                    <a:pt x="1583" y="1065"/>
                  </a:cubicBezTo>
                  <a:cubicBezTo>
                    <a:pt x="1549" y="1067"/>
                    <a:pt x="1514" y="1053"/>
                    <a:pt x="1481" y="1047"/>
                  </a:cubicBezTo>
                  <a:cubicBezTo>
                    <a:pt x="1475" y="1046"/>
                    <a:pt x="1468" y="1044"/>
                    <a:pt x="1462" y="1047"/>
                  </a:cubicBezTo>
                  <a:cubicBezTo>
                    <a:pt x="1456" y="1049"/>
                    <a:pt x="1457" y="1058"/>
                    <a:pt x="1456" y="1064"/>
                  </a:cubicBezTo>
                  <a:cubicBezTo>
                    <a:pt x="1455" y="1079"/>
                    <a:pt x="1456" y="1095"/>
                    <a:pt x="1460" y="1110"/>
                  </a:cubicBezTo>
                  <a:cubicBezTo>
                    <a:pt x="1466" y="1137"/>
                    <a:pt x="1478" y="1162"/>
                    <a:pt x="1490" y="1187"/>
                  </a:cubicBezTo>
                  <a:cubicBezTo>
                    <a:pt x="1494" y="1196"/>
                    <a:pt x="1500" y="1206"/>
                    <a:pt x="1502" y="1217"/>
                  </a:cubicBezTo>
                  <a:cubicBezTo>
                    <a:pt x="1505" y="1230"/>
                    <a:pt x="1504" y="1239"/>
                    <a:pt x="1500" y="1251"/>
                  </a:cubicBezTo>
                  <a:cubicBezTo>
                    <a:pt x="1493" y="1284"/>
                    <a:pt x="1491" y="1317"/>
                    <a:pt x="1493" y="1350"/>
                  </a:cubicBezTo>
                  <a:cubicBezTo>
                    <a:pt x="1490" y="1350"/>
                    <a:pt x="1487" y="1350"/>
                    <a:pt x="1484" y="1350"/>
                  </a:cubicBezTo>
                  <a:cubicBezTo>
                    <a:pt x="1479" y="1350"/>
                    <a:pt x="1480" y="1344"/>
                    <a:pt x="1479" y="1340"/>
                  </a:cubicBezTo>
                  <a:cubicBezTo>
                    <a:pt x="1477" y="1330"/>
                    <a:pt x="1476" y="1321"/>
                    <a:pt x="1477" y="1311"/>
                  </a:cubicBezTo>
                  <a:cubicBezTo>
                    <a:pt x="1479" y="1296"/>
                    <a:pt x="1480" y="1281"/>
                    <a:pt x="1481" y="1266"/>
                  </a:cubicBezTo>
                  <a:cubicBezTo>
                    <a:pt x="1483" y="1254"/>
                    <a:pt x="1484" y="1242"/>
                    <a:pt x="1485" y="1230"/>
                  </a:cubicBezTo>
                  <a:cubicBezTo>
                    <a:pt x="1486" y="1226"/>
                    <a:pt x="1481" y="1218"/>
                    <a:pt x="1479" y="1214"/>
                  </a:cubicBezTo>
                  <a:cubicBezTo>
                    <a:pt x="1477" y="1208"/>
                    <a:pt x="1474" y="1202"/>
                    <a:pt x="1471" y="1196"/>
                  </a:cubicBezTo>
                  <a:cubicBezTo>
                    <a:pt x="1465" y="1184"/>
                    <a:pt x="1458" y="1171"/>
                    <a:pt x="1452" y="1159"/>
                  </a:cubicBezTo>
                  <a:cubicBezTo>
                    <a:pt x="1438" y="1134"/>
                    <a:pt x="1426" y="1108"/>
                    <a:pt x="1421" y="1081"/>
                  </a:cubicBezTo>
                  <a:cubicBezTo>
                    <a:pt x="1418" y="1065"/>
                    <a:pt x="1417" y="1050"/>
                    <a:pt x="1413" y="1035"/>
                  </a:cubicBezTo>
                  <a:cubicBezTo>
                    <a:pt x="1411" y="1025"/>
                    <a:pt x="1399" y="1018"/>
                    <a:pt x="1389" y="1013"/>
                  </a:cubicBezTo>
                  <a:cubicBezTo>
                    <a:pt x="1369" y="1005"/>
                    <a:pt x="1343" y="1004"/>
                    <a:pt x="1323" y="1015"/>
                  </a:cubicBezTo>
                  <a:cubicBezTo>
                    <a:pt x="1311" y="1023"/>
                    <a:pt x="1301" y="1035"/>
                    <a:pt x="1291" y="1045"/>
                  </a:cubicBezTo>
                  <a:cubicBezTo>
                    <a:pt x="1285" y="1051"/>
                    <a:pt x="1280" y="1057"/>
                    <a:pt x="1274" y="1063"/>
                  </a:cubicBezTo>
                  <a:cubicBezTo>
                    <a:pt x="1271" y="1066"/>
                    <a:pt x="1268" y="1069"/>
                    <a:pt x="1265" y="1072"/>
                  </a:cubicBezTo>
                  <a:cubicBezTo>
                    <a:pt x="1260" y="1078"/>
                    <a:pt x="1259" y="1079"/>
                    <a:pt x="1261" y="1086"/>
                  </a:cubicBezTo>
                  <a:cubicBezTo>
                    <a:pt x="1267" y="1118"/>
                    <a:pt x="1283" y="1145"/>
                    <a:pt x="1293" y="1175"/>
                  </a:cubicBezTo>
                  <a:cubicBezTo>
                    <a:pt x="1298" y="1191"/>
                    <a:pt x="1301" y="1207"/>
                    <a:pt x="1307" y="1222"/>
                  </a:cubicBezTo>
                  <a:cubicBezTo>
                    <a:pt x="1308" y="1226"/>
                    <a:pt x="1310" y="1230"/>
                    <a:pt x="1312" y="1234"/>
                  </a:cubicBezTo>
                  <a:cubicBezTo>
                    <a:pt x="1314" y="1235"/>
                    <a:pt x="1317" y="1236"/>
                    <a:pt x="1320" y="1237"/>
                  </a:cubicBezTo>
                  <a:cubicBezTo>
                    <a:pt x="1326" y="1239"/>
                    <a:pt x="1333" y="1242"/>
                    <a:pt x="1339" y="1246"/>
                  </a:cubicBezTo>
                  <a:cubicBezTo>
                    <a:pt x="1360" y="1258"/>
                    <a:pt x="1378" y="1277"/>
                    <a:pt x="1390" y="1298"/>
                  </a:cubicBezTo>
                  <a:cubicBezTo>
                    <a:pt x="1397" y="1310"/>
                    <a:pt x="1402" y="1322"/>
                    <a:pt x="1405" y="1334"/>
                  </a:cubicBezTo>
                  <a:cubicBezTo>
                    <a:pt x="1409" y="1347"/>
                    <a:pt x="1421" y="1358"/>
                    <a:pt x="1431" y="1366"/>
                  </a:cubicBezTo>
                  <a:cubicBezTo>
                    <a:pt x="1474" y="1402"/>
                    <a:pt x="1539" y="1399"/>
                    <a:pt x="1575" y="1447"/>
                  </a:cubicBezTo>
                  <a:cubicBezTo>
                    <a:pt x="1579" y="1452"/>
                    <a:pt x="1581" y="1458"/>
                    <a:pt x="1586" y="1462"/>
                  </a:cubicBezTo>
                  <a:cubicBezTo>
                    <a:pt x="1592" y="1467"/>
                    <a:pt x="1597" y="1472"/>
                    <a:pt x="1602" y="1477"/>
                  </a:cubicBezTo>
                  <a:cubicBezTo>
                    <a:pt x="1610" y="1486"/>
                    <a:pt x="1624" y="1503"/>
                    <a:pt x="1637" y="1502"/>
                  </a:cubicBezTo>
                  <a:cubicBezTo>
                    <a:pt x="1653" y="1501"/>
                    <a:pt x="1669" y="1497"/>
                    <a:pt x="1686" y="1497"/>
                  </a:cubicBezTo>
                  <a:cubicBezTo>
                    <a:pt x="1693" y="1497"/>
                    <a:pt x="1702" y="1512"/>
                    <a:pt x="1706" y="1517"/>
                  </a:cubicBezTo>
                  <a:cubicBezTo>
                    <a:pt x="1712" y="1527"/>
                    <a:pt x="1699" y="1530"/>
                    <a:pt x="1697" y="1537"/>
                  </a:cubicBezTo>
                  <a:cubicBezTo>
                    <a:pt x="1696" y="1542"/>
                    <a:pt x="1699" y="1547"/>
                    <a:pt x="1700" y="1551"/>
                  </a:cubicBezTo>
                  <a:cubicBezTo>
                    <a:pt x="1701" y="1558"/>
                    <a:pt x="1695" y="1561"/>
                    <a:pt x="1690" y="1564"/>
                  </a:cubicBezTo>
                  <a:cubicBezTo>
                    <a:pt x="1682" y="1567"/>
                    <a:pt x="1675" y="1551"/>
                    <a:pt x="1670" y="1548"/>
                  </a:cubicBezTo>
                  <a:cubicBezTo>
                    <a:pt x="1663" y="1544"/>
                    <a:pt x="1652" y="1553"/>
                    <a:pt x="1644" y="1552"/>
                  </a:cubicBezTo>
                  <a:cubicBezTo>
                    <a:pt x="1634" y="1550"/>
                    <a:pt x="1621" y="1535"/>
                    <a:pt x="1614" y="1527"/>
                  </a:cubicBezTo>
                  <a:cubicBezTo>
                    <a:pt x="1604" y="1516"/>
                    <a:pt x="1594" y="1504"/>
                    <a:pt x="1585" y="1492"/>
                  </a:cubicBezTo>
                  <a:cubicBezTo>
                    <a:pt x="1564" y="1468"/>
                    <a:pt x="1540" y="1446"/>
                    <a:pt x="1515" y="1427"/>
                  </a:cubicBezTo>
                  <a:cubicBezTo>
                    <a:pt x="1503" y="1419"/>
                    <a:pt x="1484" y="1416"/>
                    <a:pt x="1470" y="1411"/>
                  </a:cubicBezTo>
                  <a:cubicBezTo>
                    <a:pt x="1454" y="1406"/>
                    <a:pt x="1438" y="1399"/>
                    <a:pt x="1424" y="1390"/>
                  </a:cubicBezTo>
                  <a:cubicBezTo>
                    <a:pt x="1399" y="1375"/>
                    <a:pt x="1384" y="1351"/>
                    <a:pt x="1370" y="1327"/>
                  </a:cubicBezTo>
                  <a:cubicBezTo>
                    <a:pt x="1363" y="1315"/>
                    <a:pt x="1357" y="1303"/>
                    <a:pt x="1347" y="1294"/>
                  </a:cubicBezTo>
                  <a:cubicBezTo>
                    <a:pt x="1342" y="1288"/>
                    <a:pt x="1317" y="1272"/>
                    <a:pt x="1318" y="1291"/>
                  </a:cubicBezTo>
                  <a:cubicBezTo>
                    <a:pt x="1319" y="1304"/>
                    <a:pt x="1320" y="1317"/>
                    <a:pt x="1324" y="1328"/>
                  </a:cubicBezTo>
                  <a:cubicBezTo>
                    <a:pt x="1330" y="1345"/>
                    <a:pt x="1334" y="1362"/>
                    <a:pt x="1337" y="1379"/>
                  </a:cubicBezTo>
                  <a:cubicBezTo>
                    <a:pt x="1339" y="1394"/>
                    <a:pt x="1341" y="1409"/>
                    <a:pt x="1343" y="1424"/>
                  </a:cubicBezTo>
                  <a:cubicBezTo>
                    <a:pt x="1340" y="1437"/>
                    <a:pt x="1341" y="1451"/>
                    <a:pt x="1342" y="1465"/>
                  </a:cubicBezTo>
                  <a:cubicBezTo>
                    <a:pt x="1344" y="1480"/>
                    <a:pt x="1346" y="1495"/>
                    <a:pt x="1346" y="1510"/>
                  </a:cubicBezTo>
                  <a:cubicBezTo>
                    <a:pt x="1346" y="1522"/>
                    <a:pt x="1357" y="1530"/>
                    <a:pt x="1357" y="1542"/>
                  </a:cubicBezTo>
                  <a:cubicBezTo>
                    <a:pt x="1353" y="1539"/>
                    <a:pt x="1346" y="1539"/>
                    <a:pt x="1343" y="1534"/>
                  </a:cubicBezTo>
                  <a:cubicBezTo>
                    <a:pt x="1339" y="1529"/>
                    <a:pt x="1335" y="1523"/>
                    <a:pt x="1333" y="1516"/>
                  </a:cubicBezTo>
                  <a:cubicBezTo>
                    <a:pt x="1331" y="1509"/>
                    <a:pt x="1333" y="1500"/>
                    <a:pt x="1333" y="1493"/>
                  </a:cubicBezTo>
                  <a:cubicBezTo>
                    <a:pt x="1333" y="1484"/>
                    <a:pt x="1333" y="1474"/>
                    <a:pt x="1332" y="1465"/>
                  </a:cubicBezTo>
                  <a:cubicBezTo>
                    <a:pt x="1330" y="1436"/>
                    <a:pt x="1324" y="1407"/>
                    <a:pt x="1314" y="1379"/>
                  </a:cubicBezTo>
                  <a:cubicBezTo>
                    <a:pt x="1310" y="1366"/>
                    <a:pt x="1306" y="1354"/>
                    <a:pt x="1301" y="1342"/>
                  </a:cubicBezTo>
                  <a:cubicBezTo>
                    <a:pt x="1296" y="1329"/>
                    <a:pt x="1288" y="1316"/>
                    <a:pt x="1285" y="1302"/>
                  </a:cubicBezTo>
                  <a:cubicBezTo>
                    <a:pt x="1279" y="1274"/>
                    <a:pt x="1266" y="1248"/>
                    <a:pt x="1248" y="1225"/>
                  </a:cubicBezTo>
                  <a:cubicBezTo>
                    <a:pt x="1233" y="1204"/>
                    <a:pt x="1214" y="1181"/>
                    <a:pt x="1194" y="1165"/>
                  </a:cubicBezTo>
                  <a:cubicBezTo>
                    <a:pt x="1169" y="1146"/>
                    <a:pt x="1137" y="1145"/>
                    <a:pt x="1107" y="1141"/>
                  </a:cubicBezTo>
                  <a:cubicBezTo>
                    <a:pt x="1074" y="1136"/>
                    <a:pt x="1042" y="1128"/>
                    <a:pt x="1009" y="1120"/>
                  </a:cubicBezTo>
                  <a:cubicBezTo>
                    <a:pt x="994" y="1116"/>
                    <a:pt x="978" y="1113"/>
                    <a:pt x="962" y="1110"/>
                  </a:cubicBezTo>
                  <a:cubicBezTo>
                    <a:pt x="951" y="1108"/>
                    <a:pt x="941" y="1121"/>
                    <a:pt x="935" y="1129"/>
                  </a:cubicBezTo>
                  <a:cubicBezTo>
                    <a:pt x="927" y="1139"/>
                    <a:pt x="922" y="1152"/>
                    <a:pt x="919" y="1164"/>
                  </a:cubicBezTo>
                  <a:cubicBezTo>
                    <a:pt x="915" y="1180"/>
                    <a:pt x="918" y="1196"/>
                    <a:pt x="915" y="1212"/>
                  </a:cubicBezTo>
                  <a:cubicBezTo>
                    <a:pt x="913" y="1228"/>
                    <a:pt x="911" y="1244"/>
                    <a:pt x="909" y="1261"/>
                  </a:cubicBezTo>
                  <a:cubicBezTo>
                    <a:pt x="908" y="1268"/>
                    <a:pt x="908" y="1275"/>
                    <a:pt x="907" y="1282"/>
                  </a:cubicBezTo>
                  <a:cubicBezTo>
                    <a:pt x="906" y="1291"/>
                    <a:pt x="901" y="1300"/>
                    <a:pt x="897" y="1308"/>
                  </a:cubicBezTo>
                  <a:cubicBezTo>
                    <a:pt x="886" y="1336"/>
                    <a:pt x="874" y="1364"/>
                    <a:pt x="856" y="1388"/>
                  </a:cubicBezTo>
                  <a:cubicBezTo>
                    <a:pt x="847" y="1399"/>
                    <a:pt x="838" y="1409"/>
                    <a:pt x="829" y="1419"/>
                  </a:cubicBezTo>
                  <a:cubicBezTo>
                    <a:pt x="806" y="1445"/>
                    <a:pt x="773" y="1475"/>
                    <a:pt x="782" y="1514"/>
                  </a:cubicBezTo>
                  <a:cubicBezTo>
                    <a:pt x="785" y="1524"/>
                    <a:pt x="795" y="1530"/>
                    <a:pt x="794" y="1541"/>
                  </a:cubicBezTo>
                  <a:cubicBezTo>
                    <a:pt x="794" y="1555"/>
                    <a:pt x="784" y="1554"/>
                    <a:pt x="774" y="1551"/>
                  </a:cubicBezTo>
                  <a:cubicBezTo>
                    <a:pt x="764" y="1547"/>
                    <a:pt x="761" y="1556"/>
                    <a:pt x="754" y="1562"/>
                  </a:cubicBezTo>
                  <a:cubicBezTo>
                    <a:pt x="750" y="1565"/>
                    <a:pt x="743" y="1564"/>
                    <a:pt x="738" y="1561"/>
                  </a:cubicBezTo>
                  <a:cubicBezTo>
                    <a:pt x="732" y="1557"/>
                    <a:pt x="732" y="1553"/>
                    <a:pt x="733" y="1546"/>
                  </a:cubicBezTo>
                  <a:cubicBezTo>
                    <a:pt x="734" y="1535"/>
                    <a:pt x="722" y="1534"/>
                    <a:pt x="720" y="1525"/>
                  </a:cubicBezTo>
                  <a:cubicBezTo>
                    <a:pt x="718" y="1513"/>
                    <a:pt x="723" y="1510"/>
                    <a:pt x="733" y="1505"/>
                  </a:cubicBezTo>
                  <a:cubicBezTo>
                    <a:pt x="737" y="1502"/>
                    <a:pt x="741" y="1500"/>
                    <a:pt x="744" y="1497"/>
                  </a:cubicBezTo>
                  <a:cubicBezTo>
                    <a:pt x="748" y="1494"/>
                    <a:pt x="748" y="1488"/>
                    <a:pt x="749" y="1484"/>
                  </a:cubicBezTo>
                  <a:cubicBezTo>
                    <a:pt x="752" y="1470"/>
                    <a:pt x="758" y="1457"/>
                    <a:pt x="765" y="1445"/>
                  </a:cubicBezTo>
                  <a:cubicBezTo>
                    <a:pt x="778" y="1423"/>
                    <a:pt x="800" y="1409"/>
                    <a:pt x="817" y="1390"/>
                  </a:cubicBezTo>
                  <a:cubicBezTo>
                    <a:pt x="819" y="1387"/>
                    <a:pt x="838" y="1362"/>
                    <a:pt x="830" y="1361"/>
                  </a:cubicBezTo>
                  <a:cubicBezTo>
                    <a:pt x="821" y="1361"/>
                    <a:pt x="811" y="1370"/>
                    <a:pt x="802" y="1373"/>
                  </a:cubicBezTo>
                  <a:cubicBezTo>
                    <a:pt x="789" y="1376"/>
                    <a:pt x="773" y="1373"/>
                    <a:pt x="760" y="1373"/>
                  </a:cubicBezTo>
                  <a:cubicBezTo>
                    <a:pt x="744" y="1372"/>
                    <a:pt x="727" y="1372"/>
                    <a:pt x="711" y="1375"/>
                  </a:cubicBezTo>
                  <a:cubicBezTo>
                    <a:pt x="696" y="1378"/>
                    <a:pt x="682" y="1384"/>
                    <a:pt x="669" y="1391"/>
                  </a:cubicBezTo>
                  <a:cubicBezTo>
                    <a:pt x="664" y="1394"/>
                    <a:pt x="641" y="1414"/>
                    <a:pt x="637" y="1410"/>
                  </a:cubicBezTo>
                  <a:cubicBezTo>
                    <a:pt x="628" y="1402"/>
                    <a:pt x="646" y="1394"/>
                    <a:pt x="651" y="1390"/>
                  </a:cubicBezTo>
                  <a:cubicBezTo>
                    <a:pt x="664" y="1381"/>
                    <a:pt x="677" y="1372"/>
                    <a:pt x="691" y="1366"/>
                  </a:cubicBezTo>
                  <a:cubicBezTo>
                    <a:pt x="705" y="1360"/>
                    <a:pt x="719" y="1357"/>
                    <a:pt x="733" y="1355"/>
                  </a:cubicBezTo>
                  <a:cubicBezTo>
                    <a:pt x="741" y="1354"/>
                    <a:pt x="749" y="1353"/>
                    <a:pt x="756" y="1353"/>
                  </a:cubicBezTo>
                  <a:cubicBezTo>
                    <a:pt x="766" y="1353"/>
                    <a:pt x="775" y="1355"/>
                    <a:pt x="784" y="1351"/>
                  </a:cubicBezTo>
                  <a:cubicBezTo>
                    <a:pt x="796" y="1346"/>
                    <a:pt x="809" y="1340"/>
                    <a:pt x="820" y="1332"/>
                  </a:cubicBezTo>
                  <a:cubicBezTo>
                    <a:pt x="831" y="1323"/>
                    <a:pt x="836" y="1314"/>
                    <a:pt x="840" y="1300"/>
                  </a:cubicBezTo>
                  <a:cubicBezTo>
                    <a:pt x="848" y="1274"/>
                    <a:pt x="849" y="1247"/>
                    <a:pt x="848" y="1220"/>
                  </a:cubicBezTo>
                  <a:cubicBezTo>
                    <a:pt x="846" y="1185"/>
                    <a:pt x="837" y="1154"/>
                    <a:pt x="826" y="1122"/>
                  </a:cubicBezTo>
                  <a:cubicBezTo>
                    <a:pt x="815" y="1090"/>
                    <a:pt x="804" y="1058"/>
                    <a:pt x="792" y="1026"/>
                  </a:cubicBezTo>
                  <a:cubicBezTo>
                    <a:pt x="789" y="1016"/>
                    <a:pt x="788" y="1008"/>
                    <a:pt x="780" y="1003"/>
                  </a:cubicBezTo>
                  <a:cubicBezTo>
                    <a:pt x="752" y="985"/>
                    <a:pt x="720" y="974"/>
                    <a:pt x="689" y="963"/>
                  </a:cubicBezTo>
                  <a:cubicBezTo>
                    <a:pt x="675" y="958"/>
                    <a:pt x="662" y="950"/>
                    <a:pt x="649" y="942"/>
                  </a:cubicBezTo>
                  <a:cubicBezTo>
                    <a:pt x="643" y="938"/>
                    <a:pt x="636" y="933"/>
                    <a:pt x="630" y="929"/>
                  </a:cubicBezTo>
                  <a:cubicBezTo>
                    <a:pt x="623" y="924"/>
                    <a:pt x="616" y="923"/>
                    <a:pt x="607" y="922"/>
                  </a:cubicBezTo>
                  <a:cubicBezTo>
                    <a:pt x="576" y="920"/>
                    <a:pt x="544" y="921"/>
                    <a:pt x="514" y="929"/>
                  </a:cubicBezTo>
                  <a:cubicBezTo>
                    <a:pt x="501" y="933"/>
                    <a:pt x="490" y="945"/>
                    <a:pt x="481" y="955"/>
                  </a:cubicBezTo>
                  <a:cubicBezTo>
                    <a:pt x="469" y="966"/>
                    <a:pt x="458" y="979"/>
                    <a:pt x="449" y="992"/>
                  </a:cubicBezTo>
                  <a:cubicBezTo>
                    <a:pt x="434" y="1013"/>
                    <a:pt x="419" y="1030"/>
                    <a:pt x="397" y="1043"/>
                  </a:cubicBezTo>
                  <a:cubicBezTo>
                    <a:pt x="349" y="1072"/>
                    <a:pt x="288" y="1079"/>
                    <a:pt x="233" y="1070"/>
                  </a:cubicBezTo>
                  <a:cubicBezTo>
                    <a:pt x="219" y="1068"/>
                    <a:pt x="204" y="1061"/>
                    <a:pt x="190" y="1061"/>
                  </a:cubicBezTo>
                  <a:cubicBezTo>
                    <a:pt x="175" y="1061"/>
                    <a:pt x="161" y="1071"/>
                    <a:pt x="153" y="1083"/>
                  </a:cubicBezTo>
                  <a:cubicBezTo>
                    <a:pt x="147" y="1093"/>
                    <a:pt x="143" y="1105"/>
                    <a:pt x="136" y="1115"/>
                  </a:cubicBezTo>
                  <a:cubicBezTo>
                    <a:pt x="126" y="1130"/>
                    <a:pt x="120" y="1116"/>
                    <a:pt x="113" y="1108"/>
                  </a:cubicBezTo>
                  <a:cubicBezTo>
                    <a:pt x="108" y="1102"/>
                    <a:pt x="101" y="1099"/>
                    <a:pt x="94" y="1098"/>
                  </a:cubicBezTo>
                  <a:cubicBezTo>
                    <a:pt x="88" y="1097"/>
                    <a:pt x="78" y="1098"/>
                    <a:pt x="74" y="1092"/>
                  </a:cubicBezTo>
                  <a:cubicBezTo>
                    <a:pt x="70" y="1087"/>
                    <a:pt x="77" y="1074"/>
                    <a:pt x="80" y="1070"/>
                  </a:cubicBezTo>
                  <a:cubicBezTo>
                    <a:pt x="84" y="1063"/>
                    <a:pt x="91" y="1060"/>
                    <a:pt x="93" y="1052"/>
                  </a:cubicBezTo>
                  <a:cubicBezTo>
                    <a:pt x="99" y="1037"/>
                    <a:pt x="113" y="1027"/>
                    <a:pt x="129" y="1030"/>
                  </a:cubicBezTo>
                  <a:cubicBezTo>
                    <a:pt x="138" y="1032"/>
                    <a:pt x="147" y="1036"/>
                    <a:pt x="157" y="1033"/>
                  </a:cubicBezTo>
                  <a:cubicBezTo>
                    <a:pt x="166" y="1030"/>
                    <a:pt x="175" y="1027"/>
                    <a:pt x="184" y="1026"/>
                  </a:cubicBezTo>
                  <a:cubicBezTo>
                    <a:pt x="206" y="1021"/>
                    <a:pt x="227" y="1021"/>
                    <a:pt x="249" y="1023"/>
                  </a:cubicBezTo>
                  <a:cubicBezTo>
                    <a:pt x="269" y="1025"/>
                    <a:pt x="290" y="1030"/>
                    <a:pt x="311" y="1029"/>
                  </a:cubicBezTo>
                  <a:cubicBezTo>
                    <a:pt x="330" y="1029"/>
                    <a:pt x="354" y="1027"/>
                    <a:pt x="372" y="1018"/>
                  </a:cubicBezTo>
                  <a:cubicBezTo>
                    <a:pt x="388" y="1008"/>
                    <a:pt x="398" y="990"/>
                    <a:pt x="410" y="976"/>
                  </a:cubicBezTo>
                  <a:cubicBezTo>
                    <a:pt x="393" y="968"/>
                    <a:pt x="375" y="959"/>
                    <a:pt x="359" y="949"/>
                  </a:cubicBezTo>
                  <a:cubicBezTo>
                    <a:pt x="350" y="944"/>
                    <a:pt x="340" y="937"/>
                    <a:pt x="331" y="930"/>
                  </a:cubicBezTo>
                  <a:cubicBezTo>
                    <a:pt x="328" y="924"/>
                    <a:pt x="323" y="919"/>
                    <a:pt x="318" y="915"/>
                  </a:cubicBezTo>
                  <a:cubicBezTo>
                    <a:pt x="286" y="888"/>
                    <a:pt x="240" y="892"/>
                    <a:pt x="202" y="898"/>
                  </a:cubicBezTo>
                  <a:cubicBezTo>
                    <a:pt x="191" y="900"/>
                    <a:pt x="185" y="901"/>
                    <a:pt x="175" y="898"/>
                  </a:cubicBezTo>
                  <a:cubicBezTo>
                    <a:pt x="166" y="894"/>
                    <a:pt x="157" y="890"/>
                    <a:pt x="148" y="885"/>
                  </a:cubicBezTo>
                  <a:cubicBezTo>
                    <a:pt x="131" y="873"/>
                    <a:pt x="116" y="859"/>
                    <a:pt x="102" y="844"/>
                  </a:cubicBezTo>
                  <a:cubicBezTo>
                    <a:pt x="95" y="836"/>
                    <a:pt x="89" y="829"/>
                    <a:pt x="82" y="821"/>
                  </a:cubicBezTo>
                  <a:cubicBezTo>
                    <a:pt x="76" y="813"/>
                    <a:pt x="69" y="809"/>
                    <a:pt x="59" y="805"/>
                  </a:cubicBezTo>
                  <a:cubicBezTo>
                    <a:pt x="40" y="798"/>
                    <a:pt x="20" y="795"/>
                    <a:pt x="0" y="794"/>
                  </a:cubicBezTo>
                  <a:cubicBezTo>
                    <a:pt x="2" y="768"/>
                    <a:pt x="57" y="791"/>
                    <a:pt x="69" y="797"/>
                  </a:cubicBezTo>
                  <a:cubicBezTo>
                    <a:pt x="91" y="807"/>
                    <a:pt x="111" y="823"/>
                    <a:pt x="129" y="839"/>
                  </a:cubicBezTo>
                  <a:cubicBezTo>
                    <a:pt x="138" y="846"/>
                    <a:pt x="146" y="854"/>
                    <a:pt x="155" y="861"/>
                  </a:cubicBezTo>
                  <a:cubicBezTo>
                    <a:pt x="168" y="871"/>
                    <a:pt x="189" y="870"/>
                    <a:pt x="204" y="872"/>
                  </a:cubicBezTo>
                  <a:cubicBezTo>
                    <a:pt x="220" y="873"/>
                    <a:pt x="233" y="871"/>
                    <a:pt x="249" y="868"/>
                  </a:cubicBezTo>
                  <a:cubicBezTo>
                    <a:pt x="262" y="866"/>
                    <a:pt x="277" y="862"/>
                    <a:pt x="290" y="863"/>
                  </a:cubicBezTo>
                  <a:cubicBezTo>
                    <a:pt x="319" y="866"/>
                    <a:pt x="338" y="883"/>
                    <a:pt x="360" y="900"/>
                  </a:cubicBezTo>
                  <a:cubicBezTo>
                    <a:pt x="395" y="927"/>
                    <a:pt x="459" y="926"/>
                    <a:pt x="489" y="892"/>
                  </a:cubicBezTo>
                  <a:cubicBezTo>
                    <a:pt x="498" y="882"/>
                    <a:pt x="507" y="873"/>
                    <a:pt x="514" y="862"/>
                  </a:cubicBezTo>
                  <a:cubicBezTo>
                    <a:pt x="522" y="850"/>
                    <a:pt x="526" y="836"/>
                    <a:pt x="529" y="821"/>
                  </a:cubicBezTo>
                  <a:cubicBezTo>
                    <a:pt x="537" y="790"/>
                    <a:pt x="531" y="758"/>
                    <a:pt x="525" y="727"/>
                  </a:cubicBezTo>
                  <a:cubicBezTo>
                    <a:pt x="519" y="695"/>
                    <a:pt x="516" y="663"/>
                    <a:pt x="513" y="631"/>
                  </a:cubicBezTo>
                  <a:cubicBezTo>
                    <a:pt x="511" y="602"/>
                    <a:pt x="505" y="573"/>
                    <a:pt x="494" y="546"/>
                  </a:cubicBezTo>
                  <a:cubicBezTo>
                    <a:pt x="489" y="534"/>
                    <a:pt x="484" y="522"/>
                    <a:pt x="477" y="511"/>
                  </a:cubicBezTo>
                  <a:cubicBezTo>
                    <a:pt x="475" y="506"/>
                    <a:pt x="474" y="504"/>
                    <a:pt x="469" y="501"/>
                  </a:cubicBezTo>
                  <a:cubicBezTo>
                    <a:pt x="459" y="495"/>
                    <a:pt x="448" y="490"/>
                    <a:pt x="437" y="484"/>
                  </a:cubicBezTo>
                  <a:cubicBezTo>
                    <a:pt x="407" y="468"/>
                    <a:pt x="377" y="453"/>
                    <a:pt x="347" y="437"/>
                  </a:cubicBezTo>
                  <a:cubicBezTo>
                    <a:pt x="338" y="432"/>
                    <a:pt x="331" y="428"/>
                    <a:pt x="324" y="421"/>
                  </a:cubicBezTo>
                  <a:cubicBezTo>
                    <a:pt x="302" y="398"/>
                    <a:pt x="286" y="370"/>
                    <a:pt x="270" y="343"/>
                  </a:cubicBezTo>
                  <a:cubicBezTo>
                    <a:pt x="264" y="332"/>
                    <a:pt x="257" y="313"/>
                    <a:pt x="247" y="305"/>
                  </a:cubicBezTo>
                  <a:cubicBezTo>
                    <a:pt x="236" y="296"/>
                    <a:pt x="223" y="300"/>
                    <a:pt x="214" y="286"/>
                  </a:cubicBezTo>
                  <a:cubicBezTo>
                    <a:pt x="209" y="278"/>
                    <a:pt x="213" y="266"/>
                    <a:pt x="213" y="257"/>
                  </a:cubicBezTo>
                  <a:cubicBezTo>
                    <a:pt x="213" y="248"/>
                    <a:pt x="204" y="244"/>
                    <a:pt x="199" y="236"/>
                  </a:cubicBezTo>
                  <a:cubicBezTo>
                    <a:pt x="196" y="232"/>
                    <a:pt x="194" y="225"/>
                    <a:pt x="192" y="220"/>
                  </a:cubicBezTo>
                  <a:cubicBezTo>
                    <a:pt x="190" y="213"/>
                    <a:pt x="193" y="210"/>
                    <a:pt x="199" y="207"/>
                  </a:cubicBezTo>
                  <a:cubicBezTo>
                    <a:pt x="203" y="204"/>
                    <a:pt x="208" y="202"/>
                    <a:pt x="212" y="204"/>
                  </a:cubicBezTo>
                  <a:cubicBezTo>
                    <a:pt x="220" y="209"/>
                    <a:pt x="229" y="210"/>
                    <a:pt x="237" y="209"/>
                  </a:cubicBezTo>
                  <a:cubicBezTo>
                    <a:pt x="248" y="207"/>
                    <a:pt x="261" y="202"/>
                    <a:pt x="272" y="207"/>
                  </a:cubicBezTo>
                  <a:cubicBezTo>
                    <a:pt x="282" y="212"/>
                    <a:pt x="279" y="225"/>
                    <a:pt x="278" y="234"/>
                  </a:cubicBezTo>
                  <a:cubicBezTo>
                    <a:pt x="277" y="246"/>
                    <a:pt x="280" y="257"/>
                    <a:pt x="286" y="267"/>
                  </a:cubicBezTo>
                  <a:cubicBezTo>
                    <a:pt x="293" y="281"/>
                    <a:pt x="300" y="296"/>
                    <a:pt x="306" y="311"/>
                  </a:cubicBezTo>
                  <a:cubicBezTo>
                    <a:pt x="319" y="339"/>
                    <a:pt x="333" y="367"/>
                    <a:pt x="354" y="390"/>
                  </a:cubicBezTo>
                  <a:cubicBezTo>
                    <a:pt x="363" y="399"/>
                    <a:pt x="373" y="406"/>
                    <a:pt x="385" y="412"/>
                  </a:cubicBezTo>
                  <a:cubicBezTo>
                    <a:pt x="391" y="415"/>
                    <a:pt x="398" y="419"/>
                    <a:pt x="406" y="418"/>
                  </a:cubicBezTo>
                  <a:cubicBezTo>
                    <a:pt x="415" y="418"/>
                    <a:pt x="424" y="418"/>
                    <a:pt x="433" y="420"/>
                  </a:cubicBezTo>
                  <a:cubicBezTo>
                    <a:pt x="462" y="423"/>
                    <a:pt x="489" y="435"/>
                    <a:pt x="507" y="459"/>
                  </a:cubicBezTo>
                  <a:cubicBezTo>
                    <a:pt x="522" y="478"/>
                    <a:pt x="538" y="510"/>
                    <a:pt x="565" y="514"/>
                  </a:cubicBezTo>
                  <a:cubicBezTo>
                    <a:pt x="579" y="516"/>
                    <a:pt x="592" y="503"/>
                    <a:pt x="603" y="495"/>
                  </a:cubicBezTo>
                  <a:cubicBezTo>
                    <a:pt x="611" y="489"/>
                    <a:pt x="635" y="472"/>
                    <a:pt x="634" y="462"/>
                  </a:cubicBezTo>
                  <a:cubicBezTo>
                    <a:pt x="629" y="434"/>
                    <a:pt x="610" y="413"/>
                    <a:pt x="588" y="397"/>
                  </a:cubicBezTo>
                  <a:cubicBezTo>
                    <a:pt x="561" y="378"/>
                    <a:pt x="530" y="363"/>
                    <a:pt x="501" y="347"/>
                  </a:cubicBezTo>
                  <a:cubicBezTo>
                    <a:pt x="494" y="343"/>
                    <a:pt x="486" y="339"/>
                    <a:pt x="479" y="336"/>
                  </a:cubicBezTo>
                  <a:cubicBezTo>
                    <a:pt x="474" y="333"/>
                    <a:pt x="461" y="329"/>
                    <a:pt x="461" y="324"/>
                  </a:cubicBezTo>
                  <a:cubicBezTo>
                    <a:pt x="461" y="322"/>
                    <a:pt x="459" y="313"/>
                    <a:pt x="462" y="313"/>
                  </a:cubicBezTo>
                  <a:cubicBezTo>
                    <a:pt x="470" y="313"/>
                    <a:pt x="480" y="320"/>
                    <a:pt x="487" y="323"/>
                  </a:cubicBezTo>
                  <a:cubicBezTo>
                    <a:pt x="518" y="335"/>
                    <a:pt x="547" y="350"/>
                    <a:pt x="576" y="367"/>
                  </a:cubicBezTo>
                  <a:cubicBezTo>
                    <a:pt x="603" y="384"/>
                    <a:pt x="628" y="403"/>
                    <a:pt x="652" y="426"/>
                  </a:cubicBezTo>
                  <a:cubicBezTo>
                    <a:pt x="661" y="435"/>
                    <a:pt x="672" y="449"/>
                    <a:pt x="686" y="449"/>
                  </a:cubicBezTo>
                  <a:cubicBezTo>
                    <a:pt x="693" y="449"/>
                    <a:pt x="700" y="446"/>
                    <a:pt x="707" y="445"/>
                  </a:cubicBezTo>
                  <a:cubicBezTo>
                    <a:pt x="716" y="443"/>
                    <a:pt x="725" y="442"/>
                    <a:pt x="734" y="441"/>
                  </a:cubicBezTo>
                  <a:cubicBezTo>
                    <a:pt x="766" y="438"/>
                    <a:pt x="800" y="442"/>
                    <a:pt x="831" y="434"/>
                  </a:cubicBezTo>
                  <a:cubicBezTo>
                    <a:pt x="842" y="431"/>
                    <a:pt x="852" y="424"/>
                    <a:pt x="859" y="415"/>
                  </a:cubicBezTo>
                  <a:cubicBezTo>
                    <a:pt x="863" y="410"/>
                    <a:pt x="867" y="405"/>
                    <a:pt x="870" y="400"/>
                  </a:cubicBezTo>
                  <a:cubicBezTo>
                    <a:pt x="874" y="392"/>
                    <a:pt x="873" y="384"/>
                    <a:pt x="873" y="375"/>
                  </a:cubicBezTo>
                  <a:cubicBezTo>
                    <a:pt x="873" y="346"/>
                    <a:pt x="877" y="318"/>
                    <a:pt x="900" y="297"/>
                  </a:cubicBezTo>
                  <a:cubicBezTo>
                    <a:pt x="921" y="278"/>
                    <a:pt x="949" y="264"/>
                    <a:pt x="974" y="252"/>
                  </a:cubicBezTo>
                  <a:cubicBezTo>
                    <a:pt x="986" y="246"/>
                    <a:pt x="1001" y="244"/>
                    <a:pt x="1009" y="232"/>
                  </a:cubicBezTo>
                  <a:cubicBezTo>
                    <a:pt x="1017" y="218"/>
                    <a:pt x="1009" y="203"/>
                    <a:pt x="1004" y="189"/>
                  </a:cubicBezTo>
                  <a:cubicBezTo>
                    <a:pt x="999" y="174"/>
                    <a:pt x="994" y="158"/>
                    <a:pt x="991" y="142"/>
                  </a:cubicBezTo>
                  <a:cubicBezTo>
                    <a:pt x="987" y="124"/>
                    <a:pt x="991" y="107"/>
                    <a:pt x="995" y="90"/>
                  </a:cubicBezTo>
                  <a:cubicBezTo>
                    <a:pt x="999" y="70"/>
                    <a:pt x="1005" y="51"/>
                    <a:pt x="1008" y="31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1832">
              <a:extLst>
                <a:ext uri="{FF2B5EF4-FFF2-40B4-BE49-F238E27FC236}">
                  <a16:creationId xmlns:a16="http://schemas.microsoft.com/office/drawing/2014/main" id="{2F0D0332-BC5B-4C20-AA54-47FC8FAC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306"/>
              <a:ext cx="1953" cy="1677"/>
            </a:xfrm>
            <a:custGeom>
              <a:avLst/>
              <a:gdLst>
                <a:gd name="T0" fmla="*/ 1030 w 1946"/>
                <a:gd name="T1" fmla="*/ 75 h 1567"/>
                <a:gd name="T2" fmla="*/ 1048 w 1946"/>
                <a:gd name="T3" fmla="*/ 291 h 1567"/>
                <a:gd name="T4" fmla="*/ 1215 w 1946"/>
                <a:gd name="T5" fmla="*/ 212 h 1567"/>
                <a:gd name="T6" fmla="*/ 1348 w 1946"/>
                <a:gd name="T7" fmla="*/ 255 h 1567"/>
                <a:gd name="T8" fmla="*/ 1222 w 1946"/>
                <a:gd name="T9" fmla="*/ 285 h 1567"/>
                <a:gd name="T10" fmla="*/ 1019 w 1946"/>
                <a:gd name="T11" fmla="*/ 354 h 1567"/>
                <a:gd name="T12" fmla="*/ 945 w 1946"/>
                <a:gd name="T13" fmla="*/ 507 h 1567"/>
                <a:gd name="T14" fmla="*/ 1104 w 1946"/>
                <a:gd name="T15" fmla="*/ 625 h 1567"/>
                <a:gd name="T16" fmla="*/ 1280 w 1946"/>
                <a:gd name="T17" fmla="*/ 625 h 1567"/>
                <a:gd name="T18" fmla="*/ 1505 w 1946"/>
                <a:gd name="T19" fmla="*/ 510 h 1567"/>
                <a:gd name="T20" fmla="*/ 1678 w 1946"/>
                <a:gd name="T21" fmla="*/ 507 h 1567"/>
                <a:gd name="T22" fmla="*/ 1747 w 1946"/>
                <a:gd name="T23" fmla="*/ 523 h 1567"/>
                <a:gd name="T24" fmla="*/ 1700 w 1946"/>
                <a:gd name="T25" fmla="*/ 625 h 1567"/>
                <a:gd name="T26" fmla="*/ 1529 w 1946"/>
                <a:gd name="T27" fmla="*/ 569 h 1567"/>
                <a:gd name="T28" fmla="*/ 1336 w 1946"/>
                <a:gd name="T29" fmla="*/ 754 h 1567"/>
                <a:gd name="T30" fmla="*/ 1549 w 1946"/>
                <a:gd name="T31" fmla="*/ 1067 h 1567"/>
                <a:gd name="T32" fmla="*/ 1704 w 1946"/>
                <a:gd name="T33" fmla="*/ 1160 h 1567"/>
                <a:gd name="T34" fmla="*/ 1569 w 1946"/>
                <a:gd name="T35" fmla="*/ 1115 h 1567"/>
                <a:gd name="T36" fmla="*/ 1437 w 1946"/>
                <a:gd name="T37" fmla="*/ 1113 h 1567"/>
                <a:gd name="T38" fmla="*/ 1736 w 1946"/>
                <a:gd name="T39" fmla="*/ 1304 h 1567"/>
                <a:gd name="T40" fmla="*/ 1929 w 1946"/>
                <a:gd name="T41" fmla="*/ 1442 h 1567"/>
                <a:gd name="T42" fmla="*/ 1723 w 1946"/>
                <a:gd name="T43" fmla="*/ 1343 h 1567"/>
                <a:gd name="T44" fmla="*/ 1471 w 1946"/>
                <a:gd name="T45" fmla="*/ 1305 h 1567"/>
                <a:gd name="T46" fmla="*/ 1508 w 1946"/>
                <a:gd name="T47" fmla="*/ 1655 h 1567"/>
                <a:gd name="T48" fmla="*/ 1500 w 1946"/>
                <a:gd name="T49" fmla="*/ 1507 h 1567"/>
                <a:gd name="T50" fmla="*/ 1428 w 1946"/>
                <a:gd name="T51" fmla="*/ 1269 h 1567"/>
                <a:gd name="T52" fmla="*/ 1280 w 1946"/>
                <a:gd name="T53" fmla="*/ 1314 h 1567"/>
                <a:gd name="T54" fmla="*/ 1335 w 1946"/>
                <a:gd name="T55" fmla="*/ 1516 h 1567"/>
                <a:gd name="T56" fmla="*/ 1593 w 1946"/>
                <a:gd name="T57" fmla="*/ 1774 h 1567"/>
                <a:gd name="T58" fmla="*/ 1724 w 1946"/>
                <a:gd name="T59" fmla="*/ 1859 h 1567"/>
                <a:gd name="T60" fmla="*/ 1662 w 1946"/>
                <a:gd name="T61" fmla="*/ 1903 h 1567"/>
                <a:gd name="T62" fmla="*/ 1439 w 1946"/>
                <a:gd name="T63" fmla="*/ 1704 h 1567"/>
                <a:gd name="T64" fmla="*/ 1352 w 1946"/>
                <a:gd name="T65" fmla="*/ 1691 h 1567"/>
                <a:gd name="T66" fmla="*/ 1358 w 1946"/>
                <a:gd name="T67" fmla="*/ 1880 h 1567"/>
                <a:gd name="T68" fmla="*/ 1316 w 1946"/>
                <a:gd name="T69" fmla="*/ 1645 h 1567"/>
                <a:gd name="T70" fmla="*/ 1021 w 1946"/>
                <a:gd name="T71" fmla="*/ 1373 h 1567"/>
                <a:gd name="T72" fmla="*/ 918 w 1946"/>
                <a:gd name="T73" fmla="*/ 1546 h 1567"/>
                <a:gd name="T74" fmla="*/ 791 w 1946"/>
                <a:gd name="T75" fmla="*/ 1856 h 1567"/>
                <a:gd name="T76" fmla="*/ 742 w 1946"/>
                <a:gd name="T77" fmla="*/ 1895 h 1567"/>
                <a:gd name="T78" fmla="*/ 774 w 1946"/>
                <a:gd name="T79" fmla="*/ 1771 h 1567"/>
                <a:gd name="T80" fmla="*/ 720 w 1946"/>
                <a:gd name="T81" fmla="*/ 1686 h 1567"/>
                <a:gd name="T82" fmla="*/ 742 w 1946"/>
                <a:gd name="T83" fmla="*/ 1661 h 1567"/>
                <a:gd name="T84" fmla="*/ 857 w 1946"/>
                <a:gd name="T85" fmla="*/ 1496 h 1567"/>
                <a:gd name="T86" fmla="*/ 655 w 1946"/>
                <a:gd name="T87" fmla="*/ 1155 h 1567"/>
                <a:gd name="T88" fmla="*/ 455 w 1946"/>
                <a:gd name="T89" fmla="*/ 1217 h 1567"/>
                <a:gd name="T90" fmla="*/ 136 w 1946"/>
                <a:gd name="T91" fmla="*/ 1367 h 1567"/>
                <a:gd name="T92" fmla="*/ 93 w 1946"/>
                <a:gd name="T93" fmla="*/ 1290 h 1567"/>
                <a:gd name="T94" fmla="*/ 314 w 1946"/>
                <a:gd name="T95" fmla="*/ 1261 h 1567"/>
                <a:gd name="T96" fmla="*/ 321 w 1946"/>
                <a:gd name="T97" fmla="*/ 1122 h 1567"/>
                <a:gd name="T98" fmla="*/ 82 w 1946"/>
                <a:gd name="T99" fmla="*/ 1007 h 1567"/>
                <a:gd name="T100" fmla="*/ 158 w 1946"/>
                <a:gd name="T101" fmla="*/ 1055 h 1567"/>
                <a:gd name="T102" fmla="*/ 495 w 1946"/>
                <a:gd name="T103" fmla="*/ 1094 h 1567"/>
                <a:gd name="T104" fmla="*/ 500 w 1946"/>
                <a:gd name="T105" fmla="*/ 669 h 1567"/>
                <a:gd name="T106" fmla="*/ 327 w 1946"/>
                <a:gd name="T107" fmla="*/ 517 h 1567"/>
                <a:gd name="T108" fmla="*/ 202 w 1946"/>
                <a:gd name="T109" fmla="*/ 290 h 1567"/>
                <a:gd name="T110" fmla="*/ 275 w 1946"/>
                <a:gd name="T111" fmla="*/ 255 h 1567"/>
                <a:gd name="T112" fmla="*/ 388 w 1946"/>
                <a:gd name="T113" fmla="*/ 505 h 1567"/>
                <a:gd name="T114" fmla="*/ 609 w 1946"/>
                <a:gd name="T115" fmla="*/ 607 h 1567"/>
                <a:gd name="T116" fmla="*/ 467 w 1946"/>
                <a:gd name="T117" fmla="*/ 397 h 1567"/>
                <a:gd name="T118" fmla="*/ 692 w 1946"/>
                <a:gd name="T119" fmla="*/ 551 h 1567"/>
                <a:gd name="T120" fmla="*/ 879 w 1946"/>
                <a:gd name="T121" fmla="*/ 490 h 1567"/>
                <a:gd name="T122" fmla="*/ 1016 w 1946"/>
                <a:gd name="T123" fmla="*/ 231 h 15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46" h="1567">
                  <a:moveTo>
                    <a:pt x="1008" y="31"/>
                  </a:moveTo>
                  <a:cubicBezTo>
                    <a:pt x="1010" y="21"/>
                    <a:pt x="1009" y="12"/>
                    <a:pt x="1009" y="2"/>
                  </a:cubicBezTo>
                  <a:cubicBezTo>
                    <a:pt x="1012" y="0"/>
                    <a:pt x="1015" y="1"/>
                    <a:pt x="1017" y="5"/>
                  </a:cubicBezTo>
                  <a:cubicBezTo>
                    <a:pt x="1018" y="10"/>
                    <a:pt x="1020" y="14"/>
                    <a:pt x="1021" y="19"/>
                  </a:cubicBezTo>
                  <a:cubicBezTo>
                    <a:pt x="1027" y="34"/>
                    <a:pt x="1023" y="48"/>
                    <a:pt x="1018" y="61"/>
                  </a:cubicBezTo>
                  <a:cubicBezTo>
                    <a:pt x="1013" y="76"/>
                    <a:pt x="1012" y="92"/>
                    <a:pt x="1013" y="108"/>
                  </a:cubicBezTo>
                  <a:cubicBezTo>
                    <a:pt x="1014" y="122"/>
                    <a:pt x="1018" y="136"/>
                    <a:pt x="1023" y="148"/>
                  </a:cubicBezTo>
                  <a:cubicBezTo>
                    <a:pt x="1028" y="161"/>
                    <a:pt x="1035" y="171"/>
                    <a:pt x="1038" y="184"/>
                  </a:cubicBezTo>
                  <a:cubicBezTo>
                    <a:pt x="1041" y="196"/>
                    <a:pt x="1042" y="208"/>
                    <a:pt x="1040" y="221"/>
                  </a:cubicBezTo>
                  <a:cubicBezTo>
                    <a:pt x="1039" y="226"/>
                    <a:pt x="1038" y="232"/>
                    <a:pt x="1036" y="237"/>
                  </a:cubicBezTo>
                  <a:cubicBezTo>
                    <a:pt x="1034" y="242"/>
                    <a:pt x="1029" y="247"/>
                    <a:pt x="1032" y="253"/>
                  </a:cubicBezTo>
                  <a:cubicBezTo>
                    <a:pt x="1038" y="265"/>
                    <a:pt x="1049" y="261"/>
                    <a:pt x="1058" y="260"/>
                  </a:cubicBezTo>
                  <a:cubicBezTo>
                    <a:pt x="1072" y="259"/>
                    <a:pt x="1081" y="257"/>
                    <a:pt x="1093" y="251"/>
                  </a:cubicBezTo>
                  <a:cubicBezTo>
                    <a:pt x="1121" y="238"/>
                    <a:pt x="1145" y="218"/>
                    <a:pt x="1168" y="198"/>
                  </a:cubicBezTo>
                  <a:cubicBezTo>
                    <a:pt x="1179" y="188"/>
                    <a:pt x="1189" y="178"/>
                    <a:pt x="1203" y="173"/>
                  </a:cubicBezTo>
                  <a:cubicBezTo>
                    <a:pt x="1214" y="168"/>
                    <a:pt x="1226" y="168"/>
                    <a:pt x="1238" y="168"/>
                  </a:cubicBezTo>
                  <a:cubicBezTo>
                    <a:pt x="1252" y="169"/>
                    <a:pt x="1265" y="178"/>
                    <a:pt x="1277" y="183"/>
                  </a:cubicBezTo>
                  <a:cubicBezTo>
                    <a:pt x="1285" y="187"/>
                    <a:pt x="1289" y="185"/>
                    <a:pt x="1296" y="179"/>
                  </a:cubicBezTo>
                  <a:cubicBezTo>
                    <a:pt x="1304" y="173"/>
                    <a:pt x="1314" y="169"/>
                    <a:pt x="1324" y="176"/>
                  </a:cubicBezTo>
                  <a:cubicBezTo>
                    <a:pt x="1334" y="182"/>
                    <a:pt x="1338" y="197"/>
                    <a:pt x="1333" y="207"/>
                  </a:cubicBezTo>
                  <a:cubicBezTo>
                    <a:pt x="1331" y="212"/>
                    <a:pt x="1327" y="217"/>
                    <a:pt x="1326" y="223"/>
                  </a:cubicBezTo>
                  <a:cubicBezTo>
                    <a:pt x="1325" y="230"/>
                    <a:pt x="1330" y="237"/>
                    <a:pt x="1329" y="244"/>
                  </a:cubicBezTo>
                  <a:cubicBezTo>
                    <a:pt x="1328" y="257"/>
                    <a:pt x="1308" y="263"/>
                    <a:pt x="1297" y="261"/>
                  </a:cubicBezTo>
                  <a:cubicBezTo>
                    <a:pt x="1283" y="259"/>
                    <a:pt x="1268" y="249"/>
                    <a:pt x="1255" y="244"/>
                  </a:cubicBezTo>
                  <a:cubicBezTo>
                    <a:pt x="1241" y="239"/>
                    <a:pt x="1224" y="231"/>
                    <a:pt x="1210" y="233"/>
                  </a:cubicBezTo>
                  <a:cubicBezTo>
                    <a:pt x="1196" y="234"/>
                    <a:pt x="1184" y="240"/>
                    <a:pt x="1172" y="248"/>
                  </a:cubicBezTo>
                  <a:cubicBezTo>
                    <a:pt x="1150" y="263"/>
                    <a:pt x="1132" y="281"/>
                    <a:pt x="1106" y="290"/>
                  </a:cubicBezTo>
                  <a:cubicBezTo>
                    <a:pt x="1086" y="296"/>
                    <a:pt x="1068" y="298"/>
                    <a:pt x="1048" y="295"/>
                  </a:cubicBezTo>
                  <a:cubicBezTo>
                    <a:pt x="1039" y="294"/>
                    <a:pt x="1031" y="293"/>
                    <a:pt x="1022" y="291"/>
                  </a:cubicBezTo>
                  <a:cubicBezTo>
                    <a:pt x="1018" y="291"/>
                    <a:pt x="1012" y="289"/>
                    <a:pt x="1007" y="289"/>
                  </a:cubicBezTo>
                  <a:cubicBezTo>
                    <a:pt x="993" y="295"/>
                    <a:pt x="978" y="300"/>
                    <a:pt x="965" y="307"/>
                  </a:cubicBezTo>
                  <a:cubicBezTo>
                    <a:pt x="959" y="310"/>
                    <a:pt x="954" y="314"/>
                    <a:pt x="950" y="319"/>
                  </a:cubicBezTo>
                  <a:cubicBezTo>
                    <a:pt x="945" y="326"/>
                    <a:pt x="945" y="333"/>
                    <a:pt x="945" y="341"/>
                  </a:cubicBezTo>
                  <a:cubicBezTo>
                    <a:pt x="943" y="358"/>
                    <a:pt x="942" y="374"/>
                    <a:pt x="940" y="390"/>
                  </a:cubicBezTo>
                  <a:cubicBezTo>
                    <a:pt x="939" y="398"/>
                    <a:pt x="938" y="406"/>
                    <a:pt x="936" y="414"/>
                  </a:cubicBezTo>
                  <a:cubicBezTo>
                    <a:pt x="935" y="420"/>
                    <a:pt x="931" y="429"/>
                    <a:pt x="932" y="435"/>
                  </a:cubicBezTo>
                  <a:cubicBezTo>
                    <a:pt x="933" y="441"/>
                    <a:pt x="935" y="446"/>
                    <a:pt x="937" y="452"/>
                  </a:cubicBezTo>
                  <a:cubicBezTo>
                    <a:pt x="938" y="457"/>
                    <a:pt x="950" y="457"/>
                    <a:pt x="955" y="458"/>
                  </a:cubicBezTo>
                  <a:cubicBezTo>
                    <a:pt x="971" y="461"/>
                    <a:pt x="987" y="464"/>
                    <a:pt x="1003" y="468"/>
                  </a:cubicBezTo>
                  <a:cubicBezTo>
                    <a:pt x="1036" y="476"/>
                    <a:pt x="1063" y="494"/>
                    <a:pt x="1092" y="510"/>
                  </a:cubicBezTo>
                  <a:cubicBezTo>
                    <a:pt x="1103" y="517"/>
                    <a:pt x="1114" y="523"/>
                    <a:pt x="1125" y="529"/>
                  </a:cubicBezTo>
                  <a:cubicBezTo>
                    <a:pt x="1144" y="540"/>
                    <a:pt x="1172" y="540"/>
                    <a:pt x="1193" y="536"/>
                  </a:cubicBezTo>
                  <a:cubicBezTo>
                    <a:pt x="1206" y="535"/>
                    <a:pt x="1218" y="531"/>
                    <a:pt x="1230" y="526"/>
                  </a:cubicBezTo>
                  <a:cubicBezTo>
                    <a:pt x="1235" y="523"/>
                    <a:pt x="1240" y="520"/>
                    <a:pt x="1245" y="517"/>
                  </a:cubicBezTo>
                  <a:cubicBezTo>
                    <a:pt x="1251" y="513"/>
                    <a:pt x="1258" y="512"/>
                    <a:pt x="1265" y="510"/>
                  </a:cubicBezTo>
                  <a:cubicBezTo>
                    <a:pt x="1294" y="505"/>
                    <a:pt x="1324" y="505"/>
                    <a:pt x="1352" y="495"/>
                  </a:cubicBezTo>
                  <a:cubicBezTo>
                    <a:pt x="1380" y="484"/>
                    <a:pt x="1403" y="462"/>
                    <a:pt x="1426" y="443"/>
                  </a:cubicBezTo>
                  <a:cubicBezTo>
                    <a:pt x="1431" y="439"/>
                    <a:pt x="1437" y="434"/>
                    <a:pt x="1443" y="430"/>
                  </a:cubicBezTo>
                  <a:cubicBezTo>
                    <a:pt x="1451" y="428"/>
                    <a:pt x="1458" y="426"/>
                    <a:pt x="1466" y="423"/>
                  </a:cubicBezTo>
                  <a:cubicBezTo>
                    <a:pt x="1474" y="420"/>
                    <a:pt x="1482" y="417"/>
                    <a:pt x="1490" y="417"/>
                  </a:cubicBezTo>
                  <a:cubicBezTo>
                    <a:pt x="1500" y="417"/>
                    <a:pt x="1510" y="418"/>
                    <a:pt x="1520" y="419"/>
                  </a:cubicBezTo>
                  <a:cubicBezTo>
                    <a:pt x="1537" y="420"/>
                    <a:pt x="1553" y="422"/>
                    <a:pt x="1570" y="424"/>
                  </a:cubicBezTo>
                  <a:cubicBezTo>
                    <a:pt x="1578" y="425"/>
                    <a:pt x="1586" y="426"/>
                    <a:pt x="1594" y="427"/>
                  </a:cubicBezTo>
                  <a:cubicBezTo>
                    <a:pt x="1603" y="428"/>
                    <a:pt x="1614" y="431"/>
                    <a:pt x="1622" y="429"/>
                  </a:cubicBezTo>
                  <a:cubicBezTo>
                    <a:pt x="1636" y="426"/>
                    <a:pt x="1648" y="420"/>
                    <a:pt x="1660" y="414"/>
                  </a:cubicBezTo>
                  <a:cubicBezTo>
                    <a:pt x="1667" y="410"/>
                    <a:pt x="1671" y="409"/>
                    <a:pt x="1678" y="411"/>
                  </a:cubicBezTo>
                  <a:cubicBezTo>
                    <a:pt x="1685" y="413"/>
                    <a:pt x="1691" y="417"/>
                    <a:pt x="1695" y="423"/>
                  </a:cubicBezTo>
                  <a:cubicBezTo>
                    <a:pt x="1697" y="425"/>
                    <a:pt x="1698" y="427"/>
                    <a:pt x="1699" y="430"/>
                  </a:cubicBezTo>
                  <a:cubicBezTo>
                    <a:pt x="1703" y="430"/>
                    <a:pt x="1706" y="429"/>
                    <a:pt x="1710" y="428"/>
                  </a:cubicBezTo>
                  <a:cubicBezTo>
                    <a:pt x="1717" y="425"/>
                    <a:pt x="1722" y="425"/>
                    <a:pt x="1729" y="427"/>
                  </a:cubicBezTo>
                  <a:cubicBezTo>
                    <a:pt x="1742" y="431"/>
                    <a:pt x="1747" y="436"/>
                    <a:pt x="1745" y="450"/>
                  </a:cubicBezTo>
                  <a:cubicBezTo>
                    <a:pt x="1744" y="460"/>
                    <a:pt x="1733" y="466"/>
                    <a:pt x="1725" y="470"/>
                  </a:cubicBezTo>
                  <a:cubicBezTo>
                    <a:pt x="1719" y="473"/>
                    <a:pt x="1714" y="476"/>
                    <a:pt x="1709" y="479"/>
                  </a:cubicBezTo>
                  <a:cubicBezTo>
                    <a:pt x="1712" y="486"/>
                    <a:pt x="1711" y="494"/>
                    <a:pt x="1707" y="500"/>
                  </a:cubicBezTo>
                  <a:cubicBezTo>
                    <a:pt x="1702" y="510"/>
                    <a:pt x="1692" y="511"/>
                    <a:pt x="1682" y="510"/>
                  </a:cubicBezTo>
                  <a:cubicBezTo>
                    <a:pt x="1671" y="510"/>
                    <a:pt x="1663" y="495"/>
                    <a:pt x="1655" y="489"/>
                  </a:cubicBezTo>
                  <a:cubicBezTo>
                    <a:pt x="1649" y="484"/>
                    <a:pt x="1643" y="480"/>
                    <a:pt x="1637" y="477"/>
                  </a:cubicBezTo>
                  <a:cubicBezTo>
                    <a:pt x="1629" y="473"/>
                    <a:pt x="1622" y="475"/>
                    <a:pt x="1613" y="475"/>
                  </a:cubicBezTo>
                  <a:cubicBezTo>
                    <a:pt x="1596" y="475"/>
                    <a:pt x="1579" y="472"/>
                    <a:pt x="1562" y="470"/>
                  </a:cubicBezTo>
                  <a:cubicBezTo>
                    <a:pt x="1546" y="468"/>
                    <a:pt x="1530" y="465"/>
                    <a:pt x="1514" y="464"/>
                  </a:cubicBezTo>
                  <a:cubicBezTo>
                    <a:pt x="1498" y="464"/>
                    <a:pt x="1481" y="475"/>
                    <a:pt x="1467" y="483"/>
                  </a:cubicBezTo>
                  <a:cubicBezTo>
                    <a:pt x="1460" y="487"/>
                    <a:pt x="1454" y="491"/>
                    <a:pt x="1447" y="495"/>
                  </a:cubicBezTo>
                  <a:cubicBezTo>
                    <a:pt x="1440" y="500"/>
                    <a:pt x="1436" y="505"/>
                    <a:pt x="1430" y="511"/>
                  </a:cubicBezTo>
                  <a:cubicBezTo>
                    <a:pt x="1420" y="524"/>
                    <a:pt x="1409" y="537"/>
                    <a:pt x="1397" y="549"/>
                  </a:cubicBezTo>
                  <a:cubicBezTo>
                    <a:pt x="1373" y="573"/>
                    <a:pt x="1348" y="595"/>
                    <a:pt x="1321" y="616"/>
                  </a:cubicBezTo>
                  <a:cubicBezTo>
                    <a:pt x="1290" y="640"/>
                    <a:pt x="1324" y="671"/>
                    <a:pt x="1340" y="693"/>
                  </a:cubicBezTo>
                  <a:cubicBezTo>
                    <a:pt x="1359" y="718"/>
                    <a:pt x="1375" y="745"/>
                    <a:pt x="1384" y="776"/>
                  </a:cubicBezTo>
                  <a:cubicBezTo>
                    <a:pt x="1391" y="787"/>
                    <a:pt x="1401" y="797"/>
                    <a:pt x="1413" y="803"/>
                  </a:cubicBezTo>
                  <a:cubicBezTo>
                    <a:pt x="1426" y="810"/>
                    <a:pt x="1440" y="811"/>
                    <a:pt x="1452" y="817"/>
                  </a:cubicBezTo>
                  <a:cubicBezTo>
                    <a:pt x="1481" y="831"/>
                    <a:pt x="1506" y="851"/>
                    <a:pt x="1531" y="871"/>
                  </a:cubicBezTo>
                  <a:cubicBezTo>
                    <a:pt x="1543" y="880"/>
                    <a:pt x="1558" y="883"/>
                    <a:pt x="1571" y="890"/>
                  </a:cubicBezTo>
                  <a:cubicBezTo>
                    <a:pt x="1584" y="897"/>
                    <a:pt x="1596" y="906"/>
                    <a:pt x="1607" y="916"/>
                  </a:cubicBezTo>
                  <a:cubicBezTo>
                    <a:pt x="1612" y="920"/>
                    <a:pt x="1617" y="925"/>
                    <a:pt x="1622" y="929"/>
                  </a:cubicBezTo>
                  <a:cubicBezTo>
                    <a:pt x="1628" y="934"/>
                    <a:pt x="1634" y="936"/>
                    <a:pt x="1642" y="939"/>
                  </a:cubicBezTo>
                  <a:cubicBezTo>
                    <a:pt x="1657" y="943"/>
                    <a:pt x="1671" y="945"/>
                    <a:pt x="1686" y="947"/>
                  </a:cubicBezTo>
                  <a:cubicBezTo>
                    <a:pt x="1698" y="948"/>
                    <a:pt x="1683" y="956"/>
                    <a:pt x="1678" y="956"/>
                  </a:cubicBezTo>
                  <a:cubicBezTo>
                    <a:pt x="1665" y="959"/>
                    <a:pt x="1647" y="952"/>
                    <a:pt x="1634" y="948"/>
                  </a:cubicBezTo>
                  <a:cubicBezTo>
                    <a:pt x="1620" y="944"/>
                    <a:pt x="1607" y="938"/>
                    <a:pt x="1594" y="931"/>
                  </a:cubicBezTo>
                  <a:cubicBezTo>
                    <a:pt x="1587" y="928"/>
                    <a:pt x="1581" y="924"/>
                    <a:pt x="1575" y="920"/>
                  </a:cubicBezTo>
                  <a:cubicBezTo>
                    <a:pt x="1567" y="915"/>
                    <a:pt x="1560" y="913"/>
                    <a:pt x="1551" y="910"/>
                  </a:cubicBezTo>
                  <a:cubicBezTo>
                    <a:pt x="1523" y="899"/>
                    <a:pt x="1500" y="879"/>
                    <a:pt x="1474" y="864"/>
                  </a:cubicBezTo>
                  <a:cubicBezTo>
                    <a:pt x="1463" y="857"/>
                    <a:pt x="1450" y="848"/>
                    <a:pt x="1435" y="846"/>
                  </a:cubicBezTo>
                  <a:cubicBezTo>
                    <a:pt x="1423" y="845"/>
                    <a:pt x="1404" y="854"/>
                    <a:pt x="1404" y="869"/>
                  </a:cubicBezTo>
                  <a:cubicBezTo>
                    <a:pt x="1404" y="875"/>
                    <a:pt x="1410" y="883"/>
                    <a:pt x="1412" y="889"/>
                  </a:cubicBezTo>
                  <a:cubicBezTo>
                    <a:pt x="1415" y="896"/>
                    <a:pt x="1418" y="902"/>
                    <a:pt x="1422" y="908"/>
                  </a:cubicBezTo>
                  <a:cubicBezTo>
                    <a:pt x="1425" y="912"/>
                    <a:pt x="1428" y="915"/>
                    <a:pt x="1432" y="918"/>
                  </a:cubicBezTo>
                  <a:cubicBezTo>
                    <a:pt x="1454" y="939"/>
                    <a:pt x="1476" y="960"/>
                    <a:pt x="1498" y="981"/>
                  </a:cubicBezTo>
                  <a:cubicBezTo>
                    <a:pt x="1513" y="996"/>
                    <a:pt x="1538" y="999"/>
                    <a:pt x="1559" y="997"/>
                  </a:cubicBezTo>
                  <a:cubicBezTo>
                    <a:pt x="1590" y="994"/>
                    <a:pt x="1623" y="998"/>
                    <a:pt x="1652" y="1008"/>
                  </a:cubicBezTo>
                  <a:cubicBezTo>
                    <a:pt x="1680" y="1017"/>
                    <a:pt x="1700" y="1042"/>
                    <a:pt x="1718" y="1063"/>
                  </a:cubicBezTo>
                  <a:cubicBezTo>
                    <a:pt x="1738" y="1085"/>
                    <a:pt x="1757" y="1108"/>
                    <a:pt x="1778" y="1128"/>
                  </a:cubicBezTo>
                  <a:cubicBezTo>
                    <a:pt x="1798" y="1147"/>
                    <a:pt x="1820" y="1163"/>
                    <a:pt x="1844" y="1176"/>
                  </a:cubicBezTo>
                  <a:cubicBezTo>
                    <a:pt x="1855" y="1182"/>
                    <a:pt x="1867" y="1186"/>
                    <a:pt x="1880" y="1188"/>
                  </a:cubicBezTo>
                  <a:cubicBezTo>
                    <a:pt x="1884" y="1188"/>
                    <a:pt x="1893" y="1190"/>
                    <a:pt x="1897" y="1187"/>
                  </a:cubicBezTo>
                  <a:cubicBezTo>
                    <a:pt x="1901" y="1184"/>
                    <a:pt x="1904" y="1179"/>
                    <a:pt x="1908" y="1176"/>
                  </a:cubicBezTo>
                  <a:cubicBezTo>
                    <a:pt x="1912" y="1174"/>
                    <a:pt x="1934" y="1174"/>
                    <a:pt x="1935" y="1181"/>
                  </a:cubicBezTo>
                  <a:cubicBezTo>
                    <a:pt x="1935" y="1195"/>
                    <a:pt x="1943" y="1209"/>
                    <a:pt x="1944" y="1223"/>
                  </a:cubicBezTo>
                  <a:cubicBezTo>
                    <a:pt x="1946" y="1256"/>
                    <a:pt x="1896" y="1224"/>
                    <a:pt x="1884" y="1223"/>
                  </a:cubicBezTo>
                  <a:cubicBezTo>
                    <a:pt x="1821" y="1217"/>
                    <a:pt x="1784" y="1172"/>
                    <a:pt x="1742" y="1131"/>
                  </a:cubicBezTo>
                  <a:cubicBezTo>
                    <a:pt x="1730" y="1119"/>
                    <a:pt x="1717" y="1107"/>
                    <a:pt x="1705" y="1096"/>
                  </a:cubicBezTo>
                  <a:cubicBezTo>
                    <a:pt x="1694" y="1085"/>
                    <a:pt x="1683" y="1072"/>
                    <a:pt x="1669" y="1064"/>
                  </a:cubicBezTo>
                  <a:cubicBezTo>
                    <a:pt x="1641" y="1049"/>
                    <a:pt x="1612" y="1063"/>
                    <a:pt x="1583" y="1065"/>
                  </a:cubicBezTo>
                  <a:cubicBezTo>
                    <a:pt x="1549" y="1067"/>
                    <a:pt x="1514" y="1053"/>
                    <a:pt x="1481" y="1047"/>
                  </a:cubicBezTo>
                  <a:cubicBezTo>
                    <a:pt x="1475" y="1046"/>
                    <a:pt x="1468" y="1044"/>
                    <a:pt x="1462" y="1047"/>
                  </a:cubicBezTo>
                  <a:cubicBezTo>
                    <a:pt x="1456" y="1049"/>
                    <a:pt x="1457" y="1058"/>
                    <a:pt x="1456" y="1064"/>
                  </a:cubicBezTo>
                  <a:cubicBezTo>
                    <a:pt x="1455" y="1079"/>
                    <a:pt x="1456" y="1095"/>
                    <a:pt x="1460" y="1110"/>
                  </a:cubicBezTo>
                  <a:cubicBezTo>
                    <a:pt x="1466" y="1137"/>
                    <a:pt x="1478" y="1162"/>
                    <a:pt x="1490" y="1187"/>
                  </a:cubicBezTo>
                  <a:cubicBezTo>
                    <a:pt x="1494" y="1196"/>
                    <a:pt x="1500" y="1206"/>
                    <a:pt x="1502" y="1217"/>
                  </a:cubicBezTo>
                  <a:cubicBezTo>
                    <a:pt x="1505" y="1230"/>
                    <a:pt x="1504" y="1239"/>
                    <a:pt x="1500" y="1251"/>
                  </a:cubicBezTo>
                  <a:cubicBezTo>
                    <a:pt x="1493" y="1284"/>
                    <a:pt x="1491" y="1317"/>
                    <a:pt x="1493" y="1350"/>
                  </a:cubicBezTo>
                  <a:cubicBezTo>
                    <a:pt x="1490" y="1350"/>
                    <a:pt x="1487" y="1350"/>
                    <a:pt x="1484" y="1350"/>
                  </a:cubicBezTo>
                  <a:cubicBezTo>
                    <a:pt x="1479" y="1350"/>
                    <a:pt x="1480" y="1344"/>
                    <a:pt x="1479" y="1340"/>
                  </a:cubicBezTo>
                  <a:cubicBezTo>
                    <a:pt x="1477" y="1330"/>
                    <a:pt x="1476" y="1321"/>
                    <a:pt x="1477" y="1311"/>
                  </a:cubicBezTo>
                  <a:cubicBezTo>
                    <a:pt x="1479" y="1296"/>
                    <a:pt x="1480" y="1281"/>
                    <a:pt x="1481" y="1266"/>
                  </a:cubicBezTo>
                  <a:cubicBezTo>
                    <a:pt x="1483" y="1254"/>
                    <a:pt x="1484" y="1242"/>
                    <a:pt x="1485" y="1230"/>
                  </a:cubicBezTo>
                  <a:cubicBezTo>
                    <a:pt x="1486" y="1226"/>
                    <a:pt x="1481" y="1218"/>
                    <a:pt x="1479" y="1214"/>
                  </a:cubicBezTo>
                  <a:cubicBezTo>
                    <a:pt x="1477" y="1208"/>
                    <a:pt x="1474" y="1202"/>
                    <a:pt x="1471" y="1196"/>
                  </a:cubicBezTo>
                  <a:cubicBezTo>
                    <a:pt x="1465" y="1184"/>
                    <a:pt x="1458" y="1171"/>
                    <a:pt x="1452" y="1159"/>
                  </a:cubicBezTo>
                  <a:cubicBezTo>
                    <a:pt x="1438" y="1134"/>
                    <a:pt x="1426" y="1108"/>
                    <a:pt x="1421" y="1081"/>
                  </a:cubicBezTo>
                  <a:cubicBezTo>
                    <a:pt x="1418" y="1065"/>
                    <a:pt x="1417" y="1050"/>
                    <a:pt x="1413" y="1035"/>
                  </a:cubicBezTo>
                  <a:cubicBezTo>
                    <a:pt x="1411" y="1025"/>
                    <a:pt x="1399" y="1018"/>
                    <a:pt x="1389" y="1013"/>
                  </a:cubicBezTo>
                  <a:cubicBezTo>
                    <a:pt x="1369" y="1005"/>
                    <a:pt x="1343" y="1004"/>
                    <a:pt x="1323" y="1015"/>
                  </a:cubicBezTo>
                  <a:cubicBezTo>
                    <a:pt x="1311" y="1023"/>
                    <a:pt x="1301" y="1035"/>
                    <a:pt x="1291" y="1045"/>
                  </a:cubicBezTo>
                  <a:cubicBezTo>
                    <a:pt x="1285" y="1051"/>
                    <a:pt x="1280" y="1057"/>
                    <a:pt x="1274" y="1063"/>
                  </a:cubicBezTo>
                  <a:cubicBezTo>
                    <a:pt x="1271" y="1066"/>
                    <a:pt x="1268" y="1069"/>
                    <a:pt x="1265" y="1072"/>
                  </a:cubicBezTo>
                  <a:cubicBezTo>
                    <a:pt x="1260" y="1078"/>
                    <a:pt x="1259" y="1079"/>
                    <a:pt x="1261" y="1086"/>
                  </a:cubicBezTo>
                  <a:cubicBezTo>
                    <a:pt x="1267" y="1118"/>
                    <a:pt x="1283" y="1145"/>
                    <a:pt x="1293" y="1175"/>
                  </a:cubicBezTo>
                  <a:cubicBezTo>
                    <a:pt x="1298" y="1191"/>
                    <a:pt x="1301" y="1207"/>
                    <a:pt x="1307" y="1222"/>
                  </a:cubicBezTo>
                  <a:cubicBezTo>
                    <a:pt x="1308" y="1226"/>
                    <a:pt x="1310" y="1230"/>
                    <a:pt x="1312" y="1234"/>
                  </a:cubicBezTo>
                  <a:cubicBezTo>
                    <a:pt x="1314" y="1235"/>
                    <a:pt x="1317" y="1236"/>
                    <a:pt x="1320" y="1237"/>
                  </a:cubicBezTo>
                  <a:cubicBezTo>
                    <a:pt x="1326" y="1239"/>
                    <a:pt x="1333" y="1242"/>
                    <a:pt x="1339" y="1246"/>
                  </a:cubicBezTo>
                  <a:cubicBezTo>
                    <a:pt x="1360" y="1258"/>
                    <a:pt x="1378" y="1277"/>
                    <a:pt x="1390" y="1298"/>
                  </a:cubicBezTo>
                  <a:cubicBezTo>
                    <a:pt x="1397" y="1310"/>
                    <a:pt x="1402" y="1322"/>
                    <a:pt x="1405" y="1334"/>
                  </a:cubicBezTo>
                  <a:cubicBezTo>
                    <a:pt x="1409" y="1347"/>
                    <a:pt x="1421" y="1358"/>
                    <a:pt x="1431" y="1366"/>
                  </a:cubicBezTo>
                  <a:cubicBezTo>
                    <a:pt x="1474" y="1402"/>
                    <a:pt x="1539" y="1399"/>
                    <a:pt x="1575" y="1447"/>
                  </a:cubicBezTo>
                  <a:cubicBezTo>
                    <a:pt x="1579" y="1452"/>
                    <a:pt x="1581" y="1458"/>
                    <a:pt x="1586" y="1462"/>
                  </a:cubicBezTo>
                  <a:cubicBezTo>
                    <a:pt x="1592" y="1467"/>
                    <a:pt x="1597" y="1472"/>
                    <a:pt x="1602" y="1477"/>
                  </a:cubicBezTo>
                  <a:cubicBezTo>
                    <a:pt x="1610" y="1486"/>
                    <a:pt x="1624" y="1503"/>
                    <a:pt x="1637" y="1502"/>
                  </a:cubicBezTo>
                  <a:cubicBezTo>
                    <a:pt x="1653" y="1501"/>
                    <a:pt x="1669" y="1497"/>
                    <a:pt x="1686" y="1497"/>
                  </a:cubicBezTo>
                  <a:cubicBezTo>
                    <a:pt x="1693" y="1497"/>
                    <a:pt x="1702" y="1512"/>
                    <a:pt x="1706" y="1517"/>
                  </a:cubicBezTo>
                  <a:cubicBezTo>
                    <a:pt x="1712" y="1527"/>
                    <a:pt x="1699" y="1530"/>
                    <a:pt x="1697" y="1537"/>
                  </a:cubicBezTo>
                  <a:cubicBezTo>
                    <a:pt x="1696" y="1542"/>
                    <a:pt x="1699" y="1547"/>
                    <a:pt x="1700" y="1551"/>
                  </a:cubicBezTo>
                  <a:cubicBezTo>
                    <a:pt x="1701" y="1558"/>
                    <a:pt x="1695" y="1561"/>
                    <a:pt x="1690" y="1564"/>
                  </a:cubicBezTo>
                  <a:cubicBezTo>
                    <a:pt x="1682" y="1567"/>
                    <a:pt x="1675" y="1551"/>
                    <a:pt x="1670" y="1548"/>
                  </a:cubicBezTo>
                  <a:cubicBezTo>
                    <a:pt x="1663" y="1544"/>
                    <a:pt x="1652" y="1553"/>
                    <a:pt x="1644" y="1552"/>
                  </a:cubicBezTo>
                  <a:cubicBezTo>
                    <a:pt x="1634" y="1550"/>
                    <a:pt x="1621" y="1535"/>
                    <a:pt x="1614" y="1527"/>
                  </a:cubicBezTo>
                  <a:cubicBezTo>
                    <a:pt x="1604" y="1516"/>
                    <a:pt x="1594" y="1504"/>
                    <a:pt x="1585" y="1492"/>
                  </a:cubicBezTo>
                  <a:cubicBezTo>
                    <a:pt x="1564" y="1468"/>
                    <a:pt x="1540" y="1446"/>
                    <a:pt x="1515" y="1427"/>
                  </a:cubicBezTo>
                  <a:cubicBezTo>
                    <a:pt x="1503" y="1419"/>
                    <a:pt x="1484" y="1416"/>
                    <a:pt x="1470" y="1411"/>
                  </a:cubicBezTo>
                  <a:cubicBezTo>
                    <a:pt x="1454" y="1406"/>
                    <a:pt x="1438" y="1399"/>
                    <a:pt x="1424" y="1390"/>
                  </a:cubicBezTo>
                  <a:cubicBezTo>
                    <a:pt x="1399" y="1375"/>
                    <a:pt x="1384" y="1351"/>
                    <a:pt x="1370" y="1327"/>
                  </a:cubicBezTo>
                  <a:cubicBezTo>
                    <a:pt x="1363" y="1315"/>
                    <a:pt x="1357" y="1303"/>
                    <a:pt x="1347" y="1294"/>
                  </a:cubicBezTo>
                  <a:cubicBezTo>
                    <a:pt x="1342" y="1288"/>
                    <a:pt x="1317" y="1272"/>
                    <a:pt x="1318" y="1291"/>
                  </a:cubicBezTo>
                  <a:cubicBezTo>
                    <a:pt x="1319" y="1304"/>
                    <a:pt x="1320" y="1317"/>
                    <a:pt x="1324" y="1328"/>
                  </a:cubicBezTo>
                  <a:cubicBezTo>
                    <a:pt x="1330" y="1345"/>
                    <a:pt x="1334" y="1362"/>
                    <a:pt x="1337" y="1379"/>
                  </a:cubicBezTo>
                  <a:cubicBezTo>
                    <a:pt x="1339" y="1394"/>
                    <a:pt x="1341" y="1409"/>
                    <a:pt x="1343" y="1424"/>
                  </a:cubicBezTo>
                  <a:cubicBezTo>
                    <a:pt x="1340" y="1437"/>
                    <a:pt x="1341" y="1451"/>
                    <a:pt x="1342" y="1465"/>
                  </a:cubicBezTo>
                  <a:cubicBezTo>
                    <a:pt x="1344" y="1480"/>
                    <a:pt x="1346" y="1495"/>
                    <a:pt x="1346" y="1510"/>
                  </a:cubicBezTo>
                  <a:cubicBezTo>
                    <a:pt x="1346" y="1522"/>
                    <a:pt x="1357" y="1530"/>
                    <a:pt x="1357" y="1542"/>
                  </a:cubicBezTo>
                  <a:cubicBezTo>
                    <a:pt x="1353" y="1539"/>
                    <a:pt x="1346" y="1539"/>
                    <a:pt x="1343" y="1534"/>
                  </a:cubicBezTo>
                  <a:cubicBezTo>
                    <a:pt x="1339" y="1529"/>
                    <a:pt x="1335" y="1523"/>
                    <a:pt x="1333" y="1516"/>
                  </a:cubicBezTo>
                  <a:cubicBezTo>
                    <a:pt x="1331" y="1509"/>
                    <a:pt x="1333" y="1500"/>
                    <a:pt x="1333" y="1493"/>
                  </a:cubicBezTo>
                  <a:cubicBezTo>
                    <a:pt x="1333" y="1484"/>
                    <a:pt x="1333" y="1474"/>
                    <a:pt x="1332" y="1465"/>
                  </a:cubicBezTo>
                  <a:cubicBezTo>
                    <a:pt x="1330" y="1436"/>
                    <a:pt x="1324" y="1407"/>
                    <a:pt x="1314" y="1379"/>
                  </a:cubicBezTo>
                  <a:cubicBezTo>
                    <a:pt x="1310" y="1366"/>
                    <a:pt x="1306" y="1354"/>
                    <a:pt x="1301" y="1342"/>
                  </a:cubicBezTo>
                  <a:cubicBezTo>
                    <a:pt x="1296" y="1329"/>
                    <a:pt x="1288" y="1316"/>
                    <a:pt x="1285" y="1302"/>
                  </a:cubicBezTo>
                  <a:cubicBezTo>
                    <a:pt x="1279" y="1274"/>
                    <a:pt x="1266" y="1248"/>
                    <a:pt x="1248" y="1225"/>
                  </a:cubicBezTo>
                  <a:cubicBezTo>
                    <a:pt x="1233" y="1204"/>
                    <a:pt x="1214" y="1181"/>
                    <a:pt x="1194" y="1165"/>
                  </a:cubicBezTo>
                  <a:cubicBezTo>
                    <a:pt x="1169" y="1146"/>
                    <a:pt x="1137" y="1145"/>
                    <a:pt x="1107" y="1141"/>
                  </a:cubicBezTo>
                  <a:cubicBezTo>
                    <a:pt x="1074" y="1136"/>
                    <a:pt x="1042" y="1128"/>
                    <a:pt x="1009" y="1120"/>
                  </a:cubicBezTo>
                  <a:cubicBezTo>
                    <a:pt x="994" y="1116"/>
                    <a:pt x="978" y="1113"/>
                    <a:pt x="962" y="1110"/>
                  </a:cubicBezTo>
                  <a:cubicBezTo>
                    <a:pt x="951" y="1108"/>
                    <a:pt x="941" y="1121"/>
                    <a:pt x="935" y="1129"/>
                  </a:cubicBezTo>
                  <a:cubicBezTo>
                    <a:pt x="927" y="1139"/>
                    <a:pt x="922" y="1152"/>
                    <a:pt x="919" y="1164"/>
                  </a:cubicBezTo>
                  <a:cubicBezTo>
                    <a:pt x="915" y="1180"/>
                    <a:pt x="918" y="1196"/>
                    <a:pt x="915" y="1212"/>
                  </a:cubicBezTo>
                  <a:cubicBezTo>
                    <a:pt x="913" y="1228"/>
                    <a:pt x="911" y="1244"/>
                    <a:pt x="909" y="1261"/>
                  </a:cubicBezTo>
                  <a:cubicBezTo>
                    <a:pt x="908" y="1268"/>
                    <a:pt x="908" y="1275"/>
                    <a:pt x="907" y="1282"/>
                  </a:cubicBezTo>
                  <a:cubicBezTo>
                    <a:pt x="906" y="1291"/>
                    <a:pt x="901" y="1300"/>
                    <a:pt x="897" y="1308"/>
                  </a:cubicBezTo>
                  <a:cubicBezTo>
                    <a:pt x="886" y="1336"/>
                    <a:pt x="874" y="1364"/>
                    <a:pt x="856" y="1388"/>
                  </a:cubicBezTo>
                  <a:cubicBezTo>
                    <a:pt x="847" y="1399"/>
                    <a:pt x="838" y="1409"/>
                    <a:pt x="829" y="1419"/>
                  </a:cubicBezTo>
                  <a:cubicBezTo>
                    <a:pt x="806" y="1445"/>
                    <a:pt x="773" y="1475"/>
                    <a:pt x="782" y="1514"/>
                  </a:cubicBezTo>
                  <a:cubicBezTo>
                    <a:pt x="785" y="1524"/>
                    <a:pt x="795" y="1530"/>
                    <a:pt x="794" y="1541"/>
                  </a:cubicBezTo>
                  <a:cubicBezTo>
                    <a:pt x="794" y="1555"/>
                    <a:pt x="784" y="1554"/>
                    <a:pt x="774" y="1551"/>
                  </a:cubicBezTo>
                  <a:cubicBezTo>
                    <a:pt x="764" y="1547"/>
                    <a:pt x="761" y="1556"/>
                    <a:pt x="754" y="1562"/>
                  </a:cubicBezTo>
                  <a:cubicBezTo>
                    <a:pt x="750" y="1565"/>
                    <a:pt x="743" y="1564"/>
                    <a:pt x="738" y="1561"/>
                  </a:cubicBezTo>
                  <a:cubicBezTo>
                    <a:pt x="732" y="1557"/>
                    <a:pt x="732" y="1553"/>
                    <a:pt x="733" y="1546"/>
                  </a:cubicBezTo>
                  <a:cubicBezTo>
                    <a:pt x="734" y="1535"/>
                    <a:pt x="722" y="1534"/>
                    <a:pt x="720" y="1525"/>
                  </a:cubicBezTo>
                  <a:cubicBezTo>
                    <a:pt x="718" y="1513"/>
                    <a:pt x="723" y="1510"/>
                    <a:pt x="733" y="1505"/>
                  </a:cubicBezTo>
                  <a:cubicBezTo>
                    <a:pt x="737" y="1502"/>
                    <a:pt x="741" y="1500"/>
                    <a:pt x="744" y="1497"/>
                  </a:cubicBezTo>
                  <a:cubicBezTo>
                    <a:pt x="748" y="1494"/>
                    <a:pt x="748" y="1488"/>
                    <a:pt x="749" y="1484"/>
                  </a:cubicBezTo>
                  <a:cubicBezTo>
                    <a:pt x="752" y="1470"/>
                    <a:pt x="758" y="1457"/>
                    <a:pt x="765" y="1445"/>
                  </a:cubicBezTo>
                  <a:cubicBezTo>
                    <a:pt x="778" y="1423"/>
                    <a:pt x="800" y="1409"/>
                    <a:pt x="817" y="1390"/>
                  </a:cubicBezTo>
                  <a:cubicBezTo>
                    <a:pt x="819" y="1387"/>
                    <a:pt x="838" y="1362"/>
                    <a:pt x="830" y="1361"/>
                  </a:cubicBezTo>
                  <a:cubicBezTo>
                    <a:pt x="821" y="1361"/>
                    <a:pt x="811" y="1370"/>
                    <a:pt x="802" y="1373"/>
                  </a:cubicBezTo>
                  <a:cubicBezTo>
                    <a:pt x="789" y="1376"/>
                    <a:pt x="773" y="1373"/>
                    <a:pt x="760" y="1373"/>
                  </a:cubicBezTo>
                  <a:cubicBezTo>
                    <a:pt x="744" y="1372"/>
                    <a:pt x="727" y="1372"/>
                    <a:pt x="711" y="1375"/>
                  </a:cubicBezTo>
                  <a:cubicBezTo>
                    <a:pt x="696" y="1378"/>
                    <a:pt x="682" y="1384"/>
                    <a:pt x="669" y="1391"/>
                  </a:cubicBezTo>
                  <a:cubicBezTo>
                    <a:pt x="664" y="1394"/>
                    <a:pt x="641" y="1414"/>
                    <a:pt x="637" y="1410"/>
                  </a:cubicBezTo>
                  <a:cubicBezTo>
                    <a:pt x="628" y="1402"/>
                    <a:pt x="646" y="1394"/>
                    <a:pt x="651" y="1390"/>
                  </a:cubicBezTo>
                  <a:cubicBezTo>
                    <a:pt x="664" y="1381"/>
                    <a:pt x="677" y="1372"/>
                    <a:pt x="691" y="1366"/>
                  </a:cubicBezTo>
                  <a:cubicBezTo>
                    <a:pt x="705" y="1360"/>
                    <a:pt x="719" y="1357"/>
                    <a:pt x="733" y="1355"/>
                  </a:cubicBezTo>
                  <a:cubicBezTo>
                    <a:pt x="741" y="1354"/>
                    <a:pt x="749" y="1353"/>
                    <a:pt x="756" y="1353"/>
                  </a:cubicBezTo>
                  <a:cubicBezTo>
                    <a:pt x="766" y="1353"/>
                    <a:pt x="775" y="1355"/>
                    <a:pt x="784" y="1351"/>
                  </a:cubicBezTo>
                  <a:cubicBezTo>
                    <a:pt x="796" y="1346"/>
                    <a:pt x="809" y="1340"/>
                    <a:pt x="820" y="1332"/>
                  </a:cubicBezTo>
                  <a:cubicBezTo>
                    <a:pt x="831" y="1323"/>
                    <a:pt x="836" y="1314"/>
                    <a:pt x="840" y="1300"/>
                  </a:cubicBezTo>
                  <a:cubicBezTo>
                    <a:pt x="848" y="1274"/>
                    <a:pt x="849" y="1247"/>
                    <a:pt x="848" y="1220"/>
                  </a:cubicBezTo>
                  <a:cubicBezTo>
                    <a:pt x="846" y="1185"/>
                    <a:pt x="837" y="1154"/>
                    <a:pt x="826" y="1122"/>
                  </a:cubicBezTo>
                  <a:cubicBezTo>
                    <a:pt x="815" y="1090"/>
                    <a:pt x="804" y="1058"/>
                    <a:pt x="792" y="1026"/>
                  </a:cubicBezTo>
                  <a:cubicBezTo>
                    <a:pt x="789" y="1016"/>
                    <a:pt x="788" y="1008"/>
                    <a:pt x="780" y="1003"/>
                  </a:cubicBezTo>
                  <a:cubicBezTo>
                    <a:pt x="752" y="985"/>
                    <a:pt x="720" y="974"/>
                    <a:pt x="689" y="963"/>
                  </a:cubicBezTo>
                  <a:cubicBezTo>
                    <a:pt x="675" y="958"/>
                    <a:pt x="662" y="950"/>
                    <a:pt x="649" y="942"/>
                  </a:cubicBezTo>
                  <a:cubicBezTo>
                    <a:pt x="643" y="938"/>
                    <a:pt x="636" y="933"/>
                    <a:pt x="630" y="929"/>
                  </a:cubicBezTo>
                  <a:cubicBezTo>
                    <a:pt x="623" y="924"/>
                    <a:pt x="616" y="923"/>
                    <a:pt x="607" y="922"/>
                  </a:cubicBezTo>
                  <a:cubicBezTo>
                    <a:pt x="576" y="920"/>
                    <a:pt x="544" y="921"/>
                    <a:pt x="514" y="929"/>
                  </a:cubicBezTo>
                  <a:cubicBezTo>
                    <a:pt x="501" y="933"/>
                    <a:pt x="490" y="945"/>
                    <a:pt x="481" y="955"/>
                  </a:cubicBezTo>
                  <a:cubicBezTo>
                    <a:pt x="469" y="966"/>
                    <a:pt x="458" y="979"/>
                    <a:pt x="449" y="992"/>
                  </a:cubicBezTo>
                  <a:cubicBezTo>
                    <a:pt x="434" y="1013"/>
                    <a:pt x="419" y="1030"/>
                    <a:pt x="397" y="1043"/>
                  </a:cubicBezTo>
                  <a:cubicBezTo>
                    <a:pt x="349" y="1072"/>
                    <a:pt x="288" y="1079"/>
                    <a:pt x="233" y="1070"/>
                  </a:cubicBezTo>
                  <a:cubicBezTo>
                    <a:pt x="219" y="1068"/>
                    <a:pt x="204" y="1061"/>
                    <a:pt x="190" y="1061"/>
                  </a:cubicBezTo>
                  <a:cubicBezTo>
                    <a:pt x="175" y="1061"/>
                    <a:pt x="161" y="1071"/>
                    <a:pt x="153" y="1083"/>
                  </a:cubicBezTo>
                  <a:cubicBezTo>
                    <a:pt x="147" y="1093"/>
                    <a:pt x="143" y="1105"/>
                    <a:pt x="136" y="1115"/>
                  </a:cubicBezTo>
                  <a:cubicBezTo>
                    <a:pt x="126" y="1130"/>
                    <a:pt x="120" y="1116"/>
                    <a:pt x="113" y="1108"/>
                  </a:cubicBezTo>
                  <a:cubicBezTo>
                    <a:pt x="108" y="1102"/>
                    <a:pt x="101" y="1099"/>
                    <a:pt x="94" y="1098"/>
                  </a:cubicBezTo>
                  <a:cubicBezTo>
                    <a:pt x="88" y="1097"/>
                    <a:pt x="78" y="1098"/>
                    <a:pt x="74" y="1092"/>
                  </a:cubicBezTo>
                  <a:cubicBezTo>
                    <a:pt x="70" y="1087"/>
                    <a:pt x="77" y="1074"/>
                    <a:pt x="80" y="1070"/>
                  </a:cubicBezTo>
                  <a:cubicBezTo>
                    <a:pt x="84" y="1063"/>
                    <a:pt x="91" y="1060"/>
                    <a:pt x="93" y="1052"/>
                  </a:cubicBezTo>
                  <a:cubicBezTo>
                    <a:pt x="99" y="1037"/>
                    <a:pt x="113" y="1027"/>
                    <a:pt x="129" y="1030"/>
                  </a:cubicBezTo>
                  <a:cubicBezTo>
                    <a:pt x="138" y="1032"/>
                    <a:pt x="147" y="1036"/>
                    <a:pt x="157" y="1033"/>
                  </a:cubicBezTo>
                  <a:cubicBezTo>
                    <a:pt x="166" y="1030"/>
                    <a:pt x="175" y="1027"/>
                    <a:pt x="184" y="1026"/>
                  </a:cubicBezTo>
                  <a:cubicBezTo>
                    <a:pt x="206" y="1021"/>
                    <a:pt x="227" y="1021"/>
                    <a:pt x="249" y="1023"/>
                  </a:cubicBezTo>
                  <a:cubicBezTo>
                    <a:pt x="269" y="1025"/>
                    <a:pt x="290" y="1030"/>
                    <a:pt x="311" y="1029"/>
                  </a:cubicBezTo>
                  <a:cubicBezTo>
                    <a:pt x="330" y="1029"/>
                    <a:pt x="354" y="1027"/>
                    <a:pt x="372" y="1018"/>
                  </a:cubicBezTo>
                  <a:cubicBezTo>
                    <a:pt x="388" y="1008"/>
                    <a:pt x="398" y="990"/>
                    <a:pt x="410" y="976"/>
                  </a:cubicBezTo>
                  <a:cubicBezTo>
                    <a:pt x="393" y="968"/>
                    <a:pt x="375" y="959"/>
                    <a:pt x="359" y="949"/>
                  </a:cubicBezTo>
                  <a:cubicBezTo>
                    <a:pt x="350" y="944"/>
                    <a:pt x="340" y="937"/>
                    <a:pt x="331" y="930"/>
                  </a:cubicBezTo>
                  <a:cubicBezTo>
                    <a:pt x="328" y="924"/>
                    <a:pt x="323" y="919"/>
                    <a:pt x="318" y="915"/>
                  </a:cubicBezTo>
                  <a:cubicBezTo>
                    <a:pt x="286" y="888"/>
                    <a:pt x="240" y="892"/>
                    <a:pt x="202" y="898"/>
                  </a:cubicBezTo>
                  <a:cubicBezTo>
                    <a:pt x="191" y="900"/>
                    <a:pt x="185" y="901"/>
                    <a:pt x="175" y="898"/>
                  </a:cubicBezTo>
                  <a:cubicBezTo>
                    <a:pt x="166" y="894"/>
                    <a:pt x="157" y="890"/>
                    <a:pt x="148" y="885"/>
                  </a:cubicBezTo>
                  <a:cubicBezTo>
                    <a:pt x="131" y="873"/>
                    <a:pt x="116" y="859"/>
                    <a:pt x="102" y="844"/>
                  </a:cubicBezTo>
                  <a:cubicBezTo>
                    <a:pt x="95" y="836"/>
                    <a:pt x="89" y="829"/>
                    <a:pt x="82" y="821"/>
                  </a:cubicBezTo>
                  <a:cubicBezTo>
                    <a:pt x="76" y="813"/>
                    <a:pt x="69" y="809"/>
                    <a:pt x="59" y="805"/>
                  </a:cubicBezTo>
                  <a:cubicBezTo>
                    <a:pt x="40" y="798"/>
                    <a:pt x="20" y="795"/>
                    <a:pt x="0" y="794"/>
                  </a:cubicBezTo>
                  <a:cubicBezTo>
                    <a:pt x="2" y="768"/>
                    <a:pt x="57" y="791"/>
                    <a:pt x="69" y="797"/>
                  </a:cubicBezTo>
                  <a:cubicBezTo>
                    <a:pt x="91" y="807"/>
                    <a:pt x="111" y="823"/>
                    <a:pt x="129" y="839"/>
                  </a:cubicBezTo>
                  <a:cubicBezTo>
                    <a:pt x="138" y="846"/>
                    <a:pt x="146" y="854"/>
                    <a:pt x="155" y="861"/>
                  </a:cubicBezTo>
                  <a:cubicBezTo>
                    <a:pt x="168" y="871"/>
                    <a:pt x="189" y="870"/>
                    <a:pt x="204" y="872"/>
                  </a:cubicBezTo>
                  <a:cubicBezTo>
                    <a:pt x="220" y="873"/>
                    <a:pt x="233" y="871"/>
                    <a:pt x="249" y="868"/>
                  </a:cubicBezTo>
                  <a:cubicBezTo>
                    <a:pt x="262" y="866"/>
                    <a:pt x="277" y="862"/>
                    <a:pt x="290" y="863"/>
                  </a:cubicBezTo>
                  <a:cubicBezTo>
                    <a:pt x="319" y="866"/>
                    <a:pt x="338" y="883"/>
                    <a:pt x="360" y="900"/>
                  </a:cubicBezTo>
                  <a:cubicBezTo>
                    <a:pt x="395" y="927"/>
                    <a:pt x="459" y="926"/>
                    <a:pt x="489" y="892"/>
                  </a:cubicBezTo>
                  <a:cubicBezTo>
                    <a:pt x="498" y="882"/>
                    <a:pt x="507" y="873"/>
                    <a:pt x="514" y="862"/>
                  </a:cubicBezTo>
                  <a:cubicBezTo>
                    <a:pt x="522" y="850"/>
                    <a:pt x="526" y="836"/>
                    <a:pt x="529" y="821"/>
                  </a:cubicBezTo>
                  <a:cubicBezTo>
                    <a:pt x="537" y="790"/>
                    <a:pt x="531" y="758"/>
                    <a:pt x="525" y="727"/>
                  </a:cubicBezTo>
                  <a:cubicBezTo>
                    <a:pt x="519" y="695"/>
                    <a:pt x="516" y="663"/>
                    <a:pt x="513" y="631"/>
                  </a:cubicBezTo>
                  <a:cubicBezTo>
                    <a:pt x="511" y="602"/>
                    <a:pt x="505" y="573"/>
                    <a:pt x="494" y="546"/>
                  </a:cubicBezTo>
                  <a:cubicBezTo>
                    <a:pt x="489" y="534"/>
                    <a:pt x="484" y="522"/>
                    <a:pt x="477" y="511"/>
                  </a:cubicBezTo>
                  <a:cubicBezTo>
                    <a:pt x="475" y="506"/>
                    <a:pt x="474" y="504"/>
                    <a:pt x="469" y="501"/>
                  </a:cubicBezTo>
                  <a:cubicBezTo>
                    <a:pt x="459" y="495"/>
                    <a:pt x="448" y="490"/>
                    <a:pt x="437" y="484"/>
                  </a:cubicBezTo>
                  <a:cubicBezTo>
                    <a:pt x="407" y="468"/>
                    <a:pt x="377" y="453"/>
                    <a:pt x="347" y="437"/>
                  </a:cubicBezTo>
                  <a:cubicBezTo>
                    <a:pt x="338" y="432"/>
                    <a:pt x="331" y="428"/>
                    <a:pt x="324" y="421"/>
                  </a:cubicBezTo>
                  <a:cubicBezTo>
                    <a:pt x="302" y="398"/>
                    <a:pt x="286" y="370"/>
                    <a:pt x="270" y="343"/>
                  </a:cubicBezTo>
                  <a:cubicBezTo>
                    <a:pt x="264" y="332"/>
                    <a:pt x="257" y="313"/>
                    <a:pt x="247" y="305"/>
                  </a:cubicBezTo>
                  <a:cubicBezTo>
                    <a:pt x="236" y="296"/>
                    <a:pt x="223" y="300"/>
                    <a:pt x="214" y="286"/>
                  </a:cubicBezTo>
                  <a:cubicBezTo>
                    <a:pt x="209" y="278"/>
                    <a:pt x="213" y="266"/>
                    <a:pt x="213" y="257"/>
                  </a:cubicBezTo>
                  <a:cubicBezTo>
                    <a:pt x="213" y="248"/>
                    <a:pt x="204" y="244"/>
                    <a:pt x="199" y="236"/>
                  </a:cubicBezTo>
                  <a:cubicBezTo>
                    <a:pt x="196" y="232"/>
                    <a:pt x="194" y="225"/>
                    <a:pt x="192" y="220"/>
                  </a:cubicBezTo>
                  <a:cubicBezTo>
                    <a:pt x="190" y="213"/>
                    <a:pt x="193" y="210"/>
                    <a:pt x="199" y="207"/>
                  </a:cubicBezTo>
                  <a:cubicBezTo>
                    <a:pt x="203" y="204"/>
                    <a:pt x="208" y="202"/>
                    <a:pt x="212" y="204"/>
                  </a:cubicBezTo>
                  <a:cubicBezTo>
                    <a:pt x="220" y="209"/>
                    <a:pt x="229" y="210"/>
                    <a:pt x="237" y="209"/>
                  </a:cubicBezTo>
                  <a:cubicBezTo>
                    <a:pt x="248" y="207"/>
                    <a:pt x="261" y="202"/>
                    <a:pt x="272" y="207"/>
                  </a:cubicBezTo>
                  <a:cubicBezTo>
                    <a:pt x="282" y="212"/>
                    <a:pt x="279" y="225"/>
                    <a:pt x="278" y="234"/>
                  </a:cubicBezTo>
                  <a:cubicBezTo>
                    <a:pt x="277" y="246"/>
                    <a:pt x="280" y="257"/>
                    <a:pt x="286" y="267"/>
                  </a:cubicBezTo>
                  <a:cubicBezTo>
                    <a:pt x="293" y="281"/>
                    <a:pt x="300" y="296"/>
                    <a:pt x="306" y="311"/>
                  </a:cubicBezTo>
                  <a:cubicBezTo>
                    <a:pt x="319" y="339"/>
                    <a:pt x="333" y="367"/>
                    <a:pt x="354" y="390"/>
                  </a:cubicBezTo>
                  <a:cubicBezTo>
                    <a:pt x="363" y="399"/>
                    <a:pt x="373" y="406"/>
                    <a:pt x="385" y="412"/>
                  </a:cubicBezTo>
                  <a:cubicBezTo>
                    <a:pt x="391" y="415"/>
                    <a:pt x="398" y="419"/>
                    <a:pt x="406" y="418"/>
                  </a:cubicBezTo>
                  <a:cubicBezTo>
                    <a:pt x="415" y="418"/>
                    <a:pt x="424" y="418"/>
                    <a:pt x="433" y="420"/>
                  </a:cubicBezTo>
                  <a:cubicBezTo>
                    <a:pt x="462" y="423"/>
                    <a:pt x="489" y="435"/>
                    <a:pt x="507" y="459"/>
                  </a:cubicBezTo>
                  <a:cubicBezTo>
                    <a:pt x="522" y="478"/>
                    <a:pt x="538" y="510"/>
                    <a:pt x="565" y="514"/>
                  </a:cubicBezTo>
                  <a:cubicBezTo>
                    <a:pt x="579" y="516"/>
                    <a:pt x="592" y="503"/>
                    <a:pt x="603" y="495"/>
                  </a:cubicBezTo>
                  <a:cubicBezTo>
                    <a:pt x="611" y="489"/>
                    <a:pt x="635" y="472"/>
                    <a:pt x="634" y="462"/>
                  </a:cubicBezTo>
                  <a:cubicBezTo>
                    <a:pt x="629" y="434"/>
                    <a:pt x="610" y="413"/>
                    <a:pt x="588" y="397"/>
                  </a:cubicBezTo>
                  <a:cubicBezTo>
                    <a:pt x="561" y="378"/>
                    <a:pt x="530" y="363"/>
                    <a:pt x="501" y="347"/>
                  </a:cubicBezTo>
                  <a:cubicBezTo>
                    <a:pt x="494" y="343"/>
                    <a:pt x="486" y="339"/>
                    <a:pt x="479" y="336"/>
                  </a:cubicBezTo>
                  <a:cubicBezTo>
                    <a:pt x="474" y="333"/>
                    <a:pt x="461" y="329"/>
                    <a:pt x="461" y="324"/>
                  </a:cubicBezTo>
                  <a:cubicBezTo>
                    <a:pt x="461" y="322"/>
                    <a:pt x="459" y="313"/>
                    <a:pt x="462" y="313"/>
                  </a:cubicBezTo>
                  <a:cubicBezTo>
                    <a:pt x="470" y="313"/>
                    <a:pt x="480" y="320"/>
                    <a:pt x="487" y="323"/>
                  </a:cubicBezTo>
                  <a:cubicBezTo>
                    <a:pt x="518" y="335"/>
                    <a:pt x="547" y="350"/>
                    <a:pt x="576" y="367"/>
                  </a:cubicBezTo>
                  <a:cubicBezTo>
                    <a:pt x="603" y="384"/>
                    <a:pt x="628" y="403"/>
                    <a:pt x="652" y="426"/>
                  </a:cubicBezTo>
                  <a:cubicBezTo>
                    <a:pt x="661" y="435"/>
                    <a:pt x="672" y="449"/>
                    <a:pt x="686" y="449"/>
                  </a:cubicBezTo>
                  <a:cubicBezTo>
                    <a:pt x="693" y="449"/>
                    <a:pt x="700" y="446"/>
                    <a:pt x="707" y="445"/>
                  </a:cubicBezTo>
                  <a:cubicBezTo>
                    <a:pt x="716" y="443"/>
                    <a:pt x="725" y="442"/>
                    <a:pt x="734" y="441"/>
                  </a:cubicBezTo>
                  <a:cubicBezTo>
                    <a:pt x="766" y="438"/>
                    <a:pt x="800" y="442"/>
                    <a:pt x="831" y="434"/>
                  </a:cubicBezTo>
                  <a:cubicBezTo>
                    <a:pt x="842" y="431"/>
                    <a:pt x="852" y="424"/>
                    <a:pt x="859" y="415"/>
                  </a:cubicBezTo>
                  <a:cubicBezTo>
                    <a:pt x="863" y="410"/>
                    <a:pt x="867" y="405"/>
                    <a:pt x="870" y="400"/>
                  </a:cubicBezTo>
                  <a:cubicBezTo>
                    <a:pt x="874" y="392"/>
                    <a:pt x="873" y="384"/>
                    <a:pt x="873" y="375"/>
                  </a:cubicBezTo>
                  <a:cubicBezTo>
                    <a:pt x="873" y="346"/>
                    <a:pt x="877" y="318"/>
                    <a:pt x="900" y="297"/>
                  </a:cubicBezTo>
                  <a:cubicBezTo>
                    <a:pt x="921" y="278"/>
                    <a:pt x="949" y="264"/>
                    <a:pt x="974" y="252"/>
                  </a:cubicBezTo>
                  <a:cubicBezTo>
                    <a:pt x="986" y="246"/>
                    <a:pt x="1001" y="244"/>
                    <a:pt x="1009" y="232"/>
                  </a:cubicBezTo>
                  <a:cubicBezTo>
                    <a:pt x="1017" y="218"/>
                    <a:pt x="1009" y="203"/>
                    <a:pt x="1004" y="189"/>
                  </a:cubicBezTo>
                  <a:cubicBezTo>
                    <a:pt x="999" y="174"/>
                    <a:pt x="994" y="158"/>
                    <a:pt x="991" y="142"/>
                  </a:cubicBezTo>
                  <a:cubicBezTo>
                    <a:pt x="987" y="124"/>
                    <a:pt x="991" y="107"/>
                    <a:pt x="995" y="90"/>
                  </a:cubicBezTo>
                  <a:cubicBezTo>
                    <a:pt x="999" y="70"/>
                    <a:pt x="1005" y="51"/>
                    <a:pt x="1008" y="3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1833">
              <a:extLst>
                <a:ext uri="{FF2B5EF4-FFF2-40B4-BE49-F238E27FC236}">
                  <a16:creationId xmlns:a16="http://schemas.microsoft.com/office/drawing/2014/main" id="{13A50406-6B96-45F1-A68D-07B8868A2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988"/>
              <a:ext cx="511" cy="508"/>
            </a:xfrm>
            <a:custGeom>
              <a:avLst/>
              <a:gdLst>
                <a:gd name="T0" fmla="*/ 249 w 509"/>
                <a:gd name="T1" fmla="*/ 551 h 475"/>
                <a:gd name="T2" fmla="*/ 358 w 509"/>
                <a:gd name="T3" fmla="*/ 571 h 475"/>
                <a:gd name="T4" fmla="*/ 421 w 509"/>
                <a:gd name="T5" fmla="*/ 464 h 475"/>
                <a:gd name="T6" fmla="*/ 471 w 509"/>
                <a:gd name="T7" fmla="*/ 413 h 475"/>
                <a:gd name="T8" fmla="*/ 507 w 509"/>
                <a:gd name="T9" fmla="*/ 317 h 475"/>
                <a:gd name="T10" fmla="*/ 466 w 509"/>
                <a:gd name="T11" fmla="*/ 121 h 475"/>
                <a:gd name="T12" fmla="*/ 359 w 509"/>
                <a:gd name="T13" fmla="*/ 48 h 475"/>
                <a:gd name="T14" fmla="*/ 273 w 509"/>
                <a:gd name="T15" fmla="*/ 73 h 475"/>
                <a:gd name="T16" fmla="*/ 213 w 509"/>
                <a:gd name="T17" fmla="*/ 36 h 475"/>
                <a:gd name="T18" fmla="*/ 114 w 509"/>
                <a:gd name="T19" fmla="*/ 5 h 475"/>
                <a:gd name="T20" fmla="*/ 35 w 509"/>
                <a:gd name="T21" fmla="*/ 147 h 475"/>
                <a:gd name="T22" fmla="*/ 163 w 509"/>
                <a:gd name="T23" fmla="*/ 306 h 475"/>
                <a:gd name="T24" fmla="*/ 177 w 509"/>
                <a:gd name="T25" fmla="*/ 429 h 475"/>
                <a:gd name="T26" fmla="*/ 249 w 509"/>
                <a:gd name="T27" fmla="*/ 548 h 4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9" h="475">
                  <a:moveTo>
                    <a:pt x="246" y="451"/>
                  </a:moveTo>
                  <a:cubicBezTo>
                    <a:pt x="264" y="475"/>
                    <a:pt x="329" y="475"/>
                    <a:pt x="355" y="467"/>
                  </a:cubicBezTo>
                  <a:cubicBezTo>
                    <a:pt x="401" y="453"/>
                    <a:pt x="388" y="413"/>
                    <a:pt x="415" y="380"/>
                  </a:cubicBezTo>
                  <a:cubicBezTo>
                    <a:pt x="428" y="363"/>
                    <a:pt x="451" y="355"/>
                    <a:pt x="465" y="338"/>
                  </a:cubicBezTo>
                  <a:cubicBezTo>
                    <a:pt x="484" y="315"/>
                    <a:pt x="496" y="287"/>
                    <a:pt x="501" y="259"/>
                  </a:cubicBezTo>
                  <a:cubicBezTo>
                    <a:pt x="509" y="208"/>
                    <a:pt x="487" y="142"/>
                    <a:pt x="460" y="99"/>
                  </a:cubicBezTo>
                  <a:cubicBezTo>
                    <a:pt x="439" y="66"/>
                    <a:pt x="395" y="39"/>
                    <a:pt x="356" y="39"/>
                  </a:cubicBezTo>
                  <a:cubicBezTo>
                    <a:pt x="326" y="38"/>
                    <a:pt x="300" y="63"/>
                    <a:pt x="270" y="60"/>
                  </a:cubicBezTo>
                  <a:cubicBezTo>
                    <a:pt x="250" y="57"/>
                    <a:pt x="228" y="38"/>
                    <a:pt x="210" y="30"/>
                  </a:cubicBezTo>
                  <a:cubicBezTo>
                    <a:pt x="182" y="17"/>
                    <a:pt x="145" y="8"/>
                    <a:pt x="114" y="5"/>
                  </a:cubicBezTo>
                  <a:cubicBezTo>
                    <a:pt x="57" y="0"/>
                    <a:pt x="0" y="65"/>
                    <a:pt x="35" y="120"/>
                  </a:cubicBezTo>
                  <a:cubicBezTo>
                    <a:pt x="67" y="170"/>
                    <a:pt x="129" y="196"/>
                    <a:pt x="160" y="250"/>
                  </a:cubicBezTo>
                  <a:cubicBezTo>
                    <a:pt x="179" y="283"/>
                    <a:pt x="174" y="315"/>
                    <a:pt x="174" y="351"/>
                  </a:cubicBezTo>
                  <a:cubicBezTo>
                    <a:pt x="175" y="408"/>
                    <a:pt x="198" y="425"/>
                    <a:pt x="246" y="448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1834">
              <a:extLst>
                <a:ext uri="{FF2B5EF4-FFF2-40B4-BE49-F238E27FC236}">
                  <a16:creationId xmlns:a16="http://schemas.microsoft.com/office/drawing/2014/main" id="{A01C69BB-2F1B-4C6F-AF70-C9D42CFCE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782"/>
              <a:ext cx="543" cy="546"/>
            </a:xfrm>
            <a:custGeom>
              <a:avLst/>
              <a:gdLst>
                <a:gd name="T0" fmla="*/ 418 w 541"/>
                <a:gd name="T1" fmla="*/ 91 h 510"/>
                <a:gd name="T2" fmla="*/ 54 w 541"/>
                <a:gd name="T3" fmla="*/ 141 h 510"/>
                <a:gd name="T4" fmla="*/ 60 w 541"/>
                <a:gd name="T5" fmla="*/ 327 h 510"/>
                <a:gd name="T6" fmla="*/ 207 w 541"/>
                <a:gd name="T7" fmla="*/ 501 h 510"/>
                <a:gd name="T8" fmla="*/ 408 w 541"/>
                <a:gd name="T9" fmla="*/ 622 h 510"/>
                <a:gd name="T10" fmla="*/ 476 w 541"/>
                <a:gd name="T11" fmla="*/ 388 h 510"/>
                <a:gd name="T12" fmla="*/ 492 w 541"/>
                <a:gd name="T13" fmla="*/ 291 h 510"/>
                <a:gd name="T14" fmla="*/ 532 w 541"/>
                <a:gd name="T15" fmla="*/ 198 h 510"/>
                <a:gd name="T16" fmla="*/ 418 w 541"/>
                <a:gd name="T17" fmla="*/ 81 h 5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1" h="510">
                  <a:moveTo>
                    <a:pt x="412" y="74"/>
                  </a:moveTo>
                  <a:cubicBezTo>
                    <a:pt x="290" y="76"/>
                    <a:pt x="148" y="0"/>
                    <a:pt x="54" y="115"/>
                  </a:cubicBezTo>
                  <a:cubicBezTo>
                    <a:pt x="0" y="181"/>
                    <a:pt x="7" y="217"/>
                    <a:pt x="60" y="266"/>
                  </a:cubicBezTo>
                  <a:cubicBezTo>
                    <a:pt x="106" y="309"/>
                    <a:pt x="152" y="371"/>
                    <a:pt x="204" y="408"/>
                  </a:cubicBezTo>
                  <a:cubicBezTo>
                    <a:pt x="245" y="438"/>
                    <a:pt x="352" y="510"/>
                    <a:pt x="404" y="507"/>
                  </a:cubicBezTo>
                  <a:cubicBezTo>
                    <a:pt x="531" y="499"/>
                    <a:pt x="480" y="389"/>
                    <a:pt x="470" y="316"/>
                  </a:cubicBezTo>
                  <a:cubicBezTo>
                    <a:pt x="463" y="261"/>
                    <a:pt x="468" y="275"/>
                    <a:pt x="486" y="237"/>
                  </a:cubicBezTo>
                  <a:cubicBezTo>
                    <a:pt x="503" y="201"/>
                    <a:pt x="541" y="215"/>
                    <a:pt x="526" y="162"/>
                  </a:cubicBezTo>
                  <a:cubicBezTo>
                    <a:pt x="515" y="123"/>
                    <a:pt x="439" y="94"/>
                    <a:pt x="412" y="6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1835">
              <a:extLst>
                <a:ext uri="{FF2B5EF4-FFF2-40B4-BE49-F238E27FC236}">
                  <a16:creationId xmlns:a16="http://schemas.microsoft.com/office/drawing/2014/main" id="{69424B44-8D4B-404B-B14D-5DDAB8C3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978"/>
              <a:ext cx="365" cy="377"/>
            </a:xfrm>
            <a:custGeom>
              <a:avLst/>
              <a:gdLst>
                <a:gd name="T0" fmla="*/ 79 w 364"/>
                <a:gd name="T1" fmla="*/ 1 h 352"/>
                <a:gd name="T2" fmla="*/ 230 w 364"/>
                <a:gd name="T3" fmla="*/ 60 h 352"/>
                <a:gd name="T4" fmla="*/ 325 w 364"/>
                <a:gd name="T5" fmla="*/ 200 h 352"/>
                <a:gd name="T6" fmla="*/ 323 w 364"/>
                <a:gd name="T7" fmla="*/ 393 h 352"/>
                <a:gd name="T8" fmla="*/ 257 w 364"/>
                <a:gd name="T9" fmla="*/ 426 h 352"/>
                <a:gd name="T10" fmla="*/ 162 w 364"/>
                <a:gd name="T11" fmla="*/ 422 h 352"/>
                <a:gd name="T12" fmla="*/ 78 w 364"/>
                <a:gd name="T13" fmla="*/ 352 h 352"/>
                <a:gd name="T14" fmla="*/ 19 w 364"/>
                <a:gd name="T15" fmla="*/ 245 h 352"/>
                <a:gd name="T16" fmla="*/ 4 w 364"/>
                <a:gd name="T17" fmla="*/ 178 h 352"/>
                <a:gd name="T18" fmla="*/ 2 w 364"/>
                <a:gd name="T19" fmla="*/ 142 h 352"/>
                <a:gd name="T20" fmla="*/ 8 w 364"/>
                <a:gd name="T21" fmla="*/ 101 h 352"/>
                <a:gd name="T22" fmla="*/ 32 w 364"/>
                <a:gd name="T23" fmla="*/ 40 h 352"/>
                <a:gd name="T24" fmla="*/ 79 w 364"/>
                <a:gd name="T25" fmla="*/ 1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352">
                  <a:moveTo>
                    <a:pt x="79" y="1"/>
                  </a:moveTo>
                  <a:cubicBezTo>
                    <a:pt x="133" y="0"/>
                    <a:pt x="185" y="16"/>
                    <a:pt x="227" y="49"/>
                  </a:cubicBezTo>
                  <a:cubicBezTo>
                    <a:pt x="265" y="80"/>
                    <a:pt x="298" y="121"/>
                    <a:pt x="322" y="163"/>
                  </a:cubicBezTo>
                  <a:cubicBezTo>
                    <a:pt x="349" y="209"/>
                    <a:pt x="364" y="279"/>
                    <a:pt x="320" y="320"/>
                  </a:cubicBezTo>
                  <a:cubicBezTo>
                    <a:pt x="302" y="336"/>
                    <a:pt x="278" y="344"/>
                    <a:pt x="254" y="347"/>
                  </a:cubicBezTo>
                  <a:cubicBezTo>
                    <a:pt x="224" y="351"/>
                    <a:pt x="192" y="352"/>
                    <a:pt x="162" y="344"/>
                  </a:cubicBezTo>
                  <a:cubicBezTo>
                    <a:pt x="128" y="334"/>
                    <a:pt x="102" y="312"/>
                    <a:pt x="78" y="287"/>
                  </a:cubicBezTo>
                  <a:cubicBezTo>
                    <a:pt x="54" y="261"/>
                    <a:pt x="33" y="233"/>
                    <a:pt x="19" y="200"/>
                  </a:cubicBezTo>
                  <a:cubicBezTo>
                    <a:pt x="12" y="183"/>
                    <a:pt x="7" y="164"/>
                    <a:pt x="4" y="145"/>
                  </a:cubicBezTo>
                  <a:cubicBezTo>
                    <a:pt x="3" y="135"/>
                    <a:pt x="0" y="127"/>
                    <a:pt x="2" y="116"/>
                  </a:cubicBezTo>
                  <a:cubicBezTo>
                    <a:pt x="4" y="104"/>
                    <a:pt x="5" y="93"/>
                    <a:pt x="8" y="82"/>
                  </a:cubicBezTo>
                  <a:cubicBezTo>
                    <a:pt x="13" y="64"/>
                    <a:pt x="21" y="48"/>
                    <a:pt x="32" y="33"/>
                  </a:cubicBezTo>
                  <a:cubicBezTo>
                    <a:pt x="44" y="16"/>
                    <a:pt x="60" y="10"/>
                    <a:pt x="79" y="1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1836">
              <a:extLst>
                <a:ext uri="{FF2B5EF4-FFF2-40B4-BE49-F238E27FC236}">
                  <a16:creationId xmlns:a16="http://schemas.microsoft.com/office/drawing/2014/main" id="{75325059-C99D-40F3-A6BC-7CD68FA03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969"/>
              <a:ext cx="366" cy="375"/>
            </a:xfrm>
            <a:custGeom>
              <a:avLst/>
              <a:gdLst>
                <a:gd name="T0" fmla="*/ 80 w 364"/>
                <a:gd name="T1" fmla="*/ 1 h 351"/>
                <a:gd name="T2" fmla="*/ 230 w 364"/>
                <a:gd name="T3" fmla="*/ 60 h 351"/>
                <a:gd name="T4" fmla="*/ 329 w 364"/>
                <a:gd name="T5" fmla="*/ 198 h 351"/>
                <a:gd name="T6" fmla="*/ 326 w 364"/>
                <a:gd name="T7" fmla="*/ 389 h 351"/>
                <a:gd name="T8" fmla="*/ 258 w 364"/>
                <a:gd name="T9" fmla="*/ 423 h 351"/>
                <a:gd name="T10" fmla="*/ 166 w 364"/>
                <a:gd name="T11" fmla="*/ 418 h 351"/>
                <a:gd name="T12" fmla="*/ 78 w 364"/>
                <a:gd name="T13" fmla="*/ 349 h 351"/>
                <a:gd name="T14" fmla="*/ 20 w 364"/>
                <a:gd name="T15" fmla="*/ 245 h 351"/>
                <a:gd name="T16" fmla="*/ 5 w 364"/>
                <a:gd name="T17" fmla="*/ 177 h 351"/>
                <a:gd name="T18" fmla="*/ 2 w 364"/>
                <a:gd name="T19" fmla="*/ 140 h 351"/>
                <a:gd name="T20" fmla="*/ 8 w 364"/>
                <a:gd name="T21" fmla="*/ 99 h 351"/>
                <a:gd name="T22" fmla="*/ 32 w 364"/>
                <a:gd name="T23" fmla="*/ 40 h 351"/>
                <a:gd name="T24" fmla="*/ 80 w 364"/>
                <a:gd name="T25" fmla="*/ 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351">
                  <a:moveTo>
                    <a:pt x="80" y="1"/>
                  </a:moveTo>
                  <a:cubicBezTo>
                    <a:pt x="133" y="0"/>
                    <a:pt x="185" y="15"/>
                    <a:pt x="227" y="49"/>
                  </a:cubicBezTo>
                  <a:cubicBezTo>
                    <a:pt x="265" y="79"/>
                    <a:pt x="298" y="121"/>
                    <a:pt x="323" y="162"/>
                  </a:cubicBezTo>
                  <a:cubicBezTo>
                    <a:pt x="349" y="209"/>
                    <a:pt x="364" y="278"/>
                    <a:pt x="320" y="319"/>
                  </a:cubicBezTo>
                  <a:cubicBezTo>
                    <a:pt x="302" y="336"/>
                    <a:pt x="278" y="343"/>
                    <a:pt x="255" y="347"/>
                  </a:cubicBezTo>
                  <a:cubicBezTo>
                    <a:pt x="225" y="351"/>
                    <a:pt x="192" y="351"/>
                    <a:pt x="163" y="343"/>
                  </a:cubicBezTo>
                  <a:cubicBezTo>
                    <a:pt x="128" y="334"/>
                    <a:pt x="102" y="312"/>
                    <a:pt x="78" y="286"/>
                  </a:cubicBezTo>
                  <a:cubicBezTo>
                    <a:pt x="54" y="261"/>
                    <a:pt x="33" y="233"/>
                    <a:pt x="20" y="200"/>
                  </a:cubicBezTo>
                  <a:cubicBezTo>
                    <a:pt x="12" y="182"/>
                    <a:pt x="7" y="164"/>
                    <a:pt x="5" y="145"/>
                  </a:cubicBezTo>
                  <a:cubicBezTo>
                    <a:pt x="3" y="134"/>
                    <a:pt x="0" y="126"/>
                    <a:pt x="2" y="115"/>
                  </a:cubicBezTo>
                  <a:cubicBezTo>
                    <a:pt x="4" y="104"/>
                    <a:pt x="5" y="93"/>
                    <a:pt x="8" y="81"/>
                  </a:cubicBezTo>
                  <a:cubicBezTo>
                    <a:pt x="13" y="64"/>
                    <a:pt x="22" y="48"/>
                    <a:pt x="32" y="33"/>
                  </a:cubicBezTo>
                  <a:cubicBezTo>
                    <a:pt x="45" y="15"/>
                    <a:pt x="60" y="9"/>
                    <a:pt x="80" y="1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1837">
              <a:extLst>
                <a:ext uri="{FF2B5EF4-FFF2-40B4-BE49-F238E27FC236}">
                  <a16:creationId xmlns:a16="http://schemas.microsoft.com/office/drawing/2014/main" id="{7E4CBF92-472E-43C0-8351-8A87B775B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968"/>
              <a:ext cx="183" cy="336"/>
            </a:xfrm>
            <a:custGeom>
              <a:avLst/>
              <a:gdLst>
                <a:gd name="T0" fmla="*/ 90 w 183"/>
                <a:gd name="T1" fmla="*/ 43 h 314"/>
                <a:gd name="T2" fmla="*/ 14 w 183"/>
                <a:gd name="T3" fmla="*/ 209 h 314"/>
                <a:gd name="T4" fmla="*/ 183 w 183"/>
                <a:gd name="T5" fmla="*/ 385 h 314"/>
                <a:gd name="T6" fmla="*/ 79 w 183"/>
                <a:gd name="T7" fmla="*/ 37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3" h="314">
                  <a:moveTo>
                    <a:pt x="90" y="35"/>
                  </a:moveTo>
                  <a:cubicBezTo>
                    <a:pt x="10" y="0"/>
                    <a:pt x="0" y="122"/>
                    <a:pt x="14" y="170"/>
                  </a:cubicBezTo>
                  <a:cubicBezTo>
                    <a:pt x="37" y="247"/>
                    <a:pt x="102" y="306"/>
                    <a:pt x="183" y="314"/>
                  </a:cubicBezTo>
                  <a:cubicBezTo>
                    <a:pt x="109" y="270"/>
                    <a:pt x="11" y="110"/>
                    <a:pt x="79" y="3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1838">
              <a:extLst>
                <a:ext uri="{FF2B5EF4-FFF2-40B4-BE49-F238E27FC236}">
                  <a16:creationId xmlns:a16="http://schemas.microsoft.com/office/drawing/2014/main" id="{3BF57968-BB46-46E5-AFDB-DCA888C56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3021"/>
              <a:ext cx="130" cy="271"/>
            </a:xfrm>
            <a:custGeom>
              <a:avLst/>
              <a:gdLst>
                <a:gd name="T0" fmla="*/ 51 w 130"/>
                <a:gd name="T1" fmla="*/ 0 h 253"/>
                <a:gd name="T2" fmla="*/ 32 w 130"/>
                <a:gd name="T3" fmla="*/ 162 h 253"/>
                <a:gd name="T4" fmla="*/ 130 w 130"/>
                <a:gd name="T5" fmla="*/ 311 h 253"/>
                <a:gd name="T6" fmla="*/ 40 w 130"/>
                <a:gd name="T7" fmla="*/ 21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253">
                  <a:moveTo>
                    <a:pt x="51" y="0"/>
                  </a:moveTo>
                  <a:cubicBezTo>
                    <a:pt x="18" y="18"/>
                    <a:pt x="22" y="98"/>
                    <a:pt x="32" y="132"/>
                  </a:cubicBezTo>
                  <a:cubicBezTo>
                    <a:pt x="49" y="189"/>
                    <a:pt x="89" y="219"/>
                    <a:pt x="130" y="253"/>
                  </a:cubicBezTo>
                  <a:cubicBezTo>
                    <a:pt x="70" y="209"/>
                    <a:pt x="0" y="86"/>
                    <a:pt x="40" y="1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1839">
              <a:extLst>
                <a:ext uri="{FF2B5EF4-FFF2-40B4-BE49-F238E27FC236}">
                  <a16:creationId xmlns:a16="http://schemas.microsoft.com/office/drawing/2014/main" id="{35E72FBE-4FAF-44AA-9809-05A7F4E86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3070"/>
              <a:ext cx="87" cy="261"/>
            </a:xfrm>
            <a:custGeom>
              <a:avLst/>
              <a:gdLst>
                <a:gd name="T0" fmla="*/ 0 w 86"/>
                <a:gd name="T1" fmla="*/ 0 h 244"/>
                <a:gd name="T2" fmla="*/ 38 w 86"/>
                <a:gd name="T3" fmla="*/ 65 h 244"/>
                <a:gd name="T4" fmla="*/ 75 w 86"/>
                <a:gd name="T5" fmla="*/ 142 h 244"/>
                <a:gd name="T6" fmla="*/ 9 w 86"/>
                <a:gd name="T7" fmla="*/ 295 h 244"/>
                <a:gd name="T8" fmla="*/ 59 w 86"/>
                <a:gd name="T9" fmla="*/ 171 h 244"/>
                <a:gd name="T10" fmla="*/ 34 w 86"/>
                <a:gd name="T11" fmla="*/ 86 h 244"/>
                <a:gd name="T12" fmla="*/ 5 w 86"/>
                <a:gd name="T13" fmla="*/ 30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44">
                  <a:moveTo>
                    <a:pt x="0" y="0"/>
                  </a:moveTo>
                  <a:cubicBezTo>
                    <a:pt x="5" y="18"/>
                    <a:pt x="28" y="37"/>
                    <a:pt x="38" y="53"/>
                  </a:cubicBezTo>
                  <a:cubicBezTo>
                    <a:pt x="52" y="73"/>
                    <a:pt x="65" y="92"/>
                    <a:pt x="72" y="116"/>
                  </a:cubicBezTo>
                  <a:cubicBezTo>
                    <a:pt x="86" y="164"/>
                    <a:pt x="77" y="244"/>
                    <a:pt x="9" y="241"/>
                  </a:cubicBezTo>
                  <a:cubicBezTo>
                    <a:pt x="51" y="230"/>
                    <a:pt x="60" y="175"/>
                    <a:pt x="56" y="140"/>
                  </a:cubicBezTo>
                  <a:cubicBezTo>
                    <a:pt x="54" y="116"/>
                    <a:pt x="45" y="91"/>
                    <a:pt x="34" y="70"/>
                  </a:cubicBezTo>
                  <a:cubicBezTo>
                    <a:pt x="28" y="57"/>
                    <a:pt x="6" y="32"/>
                    <a:pt x="5" y="24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1840">
              <a:extLst>
                <a:ext uri="{FF2B5EF4-FFF2-40B4-BE49-F238E27FC236}">
                  <a16:creationId xmlns:a16="http://schemas.microsoft.com/office/drawing/2014/main" id="{F8209779-1163-4086-9245-F35B13987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826"/>
              <a:ext cx="237" cy="360"/>
            </a:xfrm>
            <a:custGeom>
              <a:avLst/>
              <a:gdLst>
                <a:gd name="T0" fmla="*/ 219 w 236"/>
                <a:gd name="T1" fmla="*/ 0 h 336"/>
                <a:gd name="T2" fmla="*/ 52 w 236"/>
                <a:gd name="T3" fmla="*/ 139 h 336"/>
                <a:gd name="T4" fmla="*/ 94 w 236"/>
                <a:gd name="T5" fmla="*/ 405 h 336"/>
                <a:gd name="T6" fmla="*/ 99 w 236"/>
                <a:gd name="T7" fmla="*/ 308 h 336"/>
                <a:gd name="T8" fmla="*/ 126 w 236"/>
                <a:gd name="T9" fmla="*/ 155 h 336"/>
                <a:gd name="T10" fmla="*/ 207 w 236"/>
                <a:gd name="T11" fmla="*/ 63 h 336"/>
                <a:gd name="T12" fmla="*/ 207 w 236"/>
                <a:gd name="T13" fmla="*/ 3 h 3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336">
                  <a:moveTo>
                    <a:pt x="216" y="0"/>
                  </a:moveTo>
                  <a:cubicBezTo>
                    <a:pt x="142" y="6"/>
                    <a:pt x="79" y="41"/>
                    <a:pt x="52" y="113"/>
                  </a:cubicBezTo>
                  <a:cubicBezTo>
                    <a:pt x="35" y="158"/>
                    <a:pt x="0" y="336"/>
                    <a:pt x="94" y="329"/>
                  </a:cubicBezTo>
                  <a:cubicBezTo>
                    <a:pt x="141" y="325"/>
                    <a:pt x="104" y="276"/>
                    <a:pt x="99" y="250"/>
                  </a:cubicBezTo>
                  <a:cubicBezTo>
                    <a:pt x="91" y="208"/>
                    <a:pt x="99" y="162"/>
                    <a:pt x="123" y="126"/>
                  </a:cubicBezTo>
                  <a:cubicBezTo>
                    <a:pt x="145" y="92"/>
                    <a:pt x="174" y="76"/>
                    <a:pt x="204" y="51"/>
                  </a:cubicBezTo>
                  <a:cubicBezTo>
                    <a:pt x="226" y="34"/>
                    <a:pt x="236" y="15"/>
                    <a:pt x="204" y="3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1841">
              <a:extLst>
                <a:ext uri="{FF2B5EF4-FFF2-40B4-BE49-F238E27FC236}">
                  <a16:creationId xmlns:a16="http://schemas.microsoft.com/office/drawing/2014/main" id="{C9585DCA-D4E7-4DF1-A15A-C8E12FEFF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889"/>
              <a:ext cx="240" cy="298"/>
            </a:xfrm>
            <a:custGeom>
              <a:avLst/>
              <a:gdLst>
                <a:gd name="T0" fmla="*/ 207 w 239"/>
                <a:gd name="T1" fmla="*/ 34 h 278"/>
                <a:gd name="T2" fmla="*/ 231 w 239"/>
                <a:gd name="T3" fmla="*/ 157 h 278"/>
                <a:gd name="T4" fmla="*/ 146 w 239"/>
                <a:gd name="T5" fmla="*/ 240 h 278"/>
                <a:gd name="T6" fmla="*/ 13 w 239"/>
                <a:gd name="T7" fmla="*/ 265 h 278"/>
                <a:gd name="T8" fmla="*/ 111 w 239"/>
                <a:gd name="T9" fmla="*/ 113 h 278"/>
                <a:gd name="T10" fmla="*/ 219 w 239"/>
                <a:gd name="T11" fmla="*/ 42 h 2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278">
                  <a:moveTo>
                    <a:pt x="204" y="28"/>
                  </a:moveTo>
                  <a:cubicBezTo>
                    <a:pt x="230" y="45"/>
                    <a:pt x="239" y="97"/>
                    <a:pt x="228" y="127"/>
                  </a:cubicBezTo>
                  <a:cubicBezTo>
                    <a:pt x="216" y="164"/>
                    <a:pt x="175" y="179"/>
                    <a:pt x="143" y="195"/>
                  </a:cubicBezTo>
                  <a:cubicBezTo>
                    <a:pt x="113" y="211"/>
                    <a:pt x="30" y="278"/>
                    <a:pt x="13" y="215"/>
                  </a:cubicBezTo>
                  <a:cubicBezTo>
                    <a:pt x="0" y="167"/>
                    <a:pt x="86" y="122"/>
                    <a:pt x="111" y="91"/>
                  </a:cubicBezTo>
                  <a:cubicBezTo>
                    <a:pt x="133" y="65"/>
                    <a:pt x="176" y="0"/>
                    <a:pt x="216" y="34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1842">
              <a:extLst>
                <a:ext uri="{FF2B5EF4-FFF2-40B4-BE49-F238E27FC236}">
                  <a16:creationId xmlns:a16="http://schemas.microsoft.com/office/drawing/2014/main" id="{9F1147A8-1FF9-4762-8068-E4FF5ADEB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3301"/>
              <a:ext cx="318" cy="193"/>
            </a:xfrm>
            <a:custGeom>
              <a:avLst/>
              <a:gdLst>
                <a:gd name="T0" fmla="*/ 320 w 317"/>
                <a:gd name="T1" fmla="*/ 70 h 180"/>
                <a:gd name="T2" fmla="*/ 162 w 317"/>
                <a:gd name="T3" fmla="*/ 222 h 180"/>
                <a:gd name="T4" fmla="*/ 52 w 317"/>
                <a:gd name="T5" fmla="*/ 144 h 180"/>
                <a:gd name="T6" fmla="*/ 218 w 317"/>
                <a:gd name="T7" fmla="*/ 101 h 180"/>
                <a:gd name="T8" fmla="*/ 314 w 317"/>
                <a:gd name="T9" fmla="*/ 48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7" h="180">
                  <a:moveTo>
                    <a:pt x="317" y="57"/>
                  </a:moveTo>
                  <a:cubicBezTo>
                    <a:pt x="281" y="108"/>
                    <a:pt x="226" y="178"/>
                    <a:pt x="159" y="180"/>
                  </a:cubicBezTo>
                  <a:cubicBezTo>
                    <a:pt x="134" y="180"/>
                    <a:pt x="0" y="165"/>
                    <a:pt x="52" y="117"/>
                  </a:cubicBezTo>
                  <a:cubicBezTo>
                    <a:pt x="90" y="82"/>
                    <a:pt x="169" y="112"/>
                    <a:pt x="215" y="82"/>
                  </a:cubicBezTo>
                  <a:cubicBezTo>
                    <a:pt x="240" y="66"/>
                    <a:pt x="276" y="0"/>
                    <a:pt x="311" y="3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1843">
              <a:extLst>
                <a:ext uri="{FF2B5EF4-FFF2-40B4-BE49-F238E27FC236}">
                  <a16:creationId xmlns:a16="http://schemas.microsoft.com/office/drawing/2014/main" id="{0D4FDC93-7EFB-41A4-A26A-08898525A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819"/>
              <a:ext cx="313" cy="507"/>
            </a:xfrm>
            <a:custGeom>
              <a:avLst/>
              <a:gdLst>
                <a:gd name="T0" fmla="*/ 297 w 312"/>
                <a:gd name="T1" fmla="*/ 21 h 474"/>
                <a:gd name="T2" fmla="*/ 139 w 312"/>
                <a:gd name="T3" fmla="*/ 48 h 474"/>
                <a:gd name="T4" fmla="*/ 27 w 312"/>
                <a:gd name="T5" fmla="*/ 245 h 474"/>
                <a:gd name="T6" fmla="*/ 49 w 312"/>
                <a:gd name="T7" fmla="*/ 454 h 474"/>
                <a:gd name="T8" fmla="*/ 138 w 312"/>
                <a:gd name="T9" fmla="*/ 580 h 474"/>
                <a:gd name="T10" fmla="*/ 63 w 312"/>
                <a:gd name="T11" fmla="*/ 187 h 474"/>
                <a:gd name="T12" fmla="*/ 183 w 312"/>
                <a:gd name="T13" fmla="*/ 57 h 474"/>
                <a:gd name="T14" fmla="*/ 315 w 312"/>
                <a:gd name="T15" fmla="*/ 29 h 4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2" h="474">
                  <a:moveTo>
                    <a:pt x="294" y="18"/>
                  </a:moveTo>
                  <a:cubicBezTo>
                    <a:pt x="238" y="9"/>
                    <a:pt x="195" y="13"/>
                    <a:pt x="139" y="39"/>
                  </a:cubicBezTo>
                  <a:cubicBezTo>
                    <a:pt x="77" y="67"/>
                    <a:pt x="44" y="138"/>
                    <a:pt x="27" y="200"/>
                  </a:cubicBezTo>
                  <a:cubicBezTo>
                    <a:pt x="11" y="259"/>
                    <a:pt x="23" y="316"/>
                    <a:pt x="49" y="370"/>
                  </a:cubicBezTo>
                  <a:cubicBezTo>
                    <a:pt x="71" y="414"/>
                    <a:pt x="109" y="436"/>
                    <a:pt x="138" y="474"/>
                  </a:cubicBezTo>
                  <a:cubicBezTo>
                    <a:pt x="62" y="382"/>
                    <a:pt x="0" y="270"/>
                    <a:pt x="63" y="153"/>
                  </a:cubicBezTo>
                  <a:cubicBezTo>
                    <a:pt x="91" y="101"/>
                    <a:pt x="126" y="68"/>
                    <a:pt x="180" y="47"/>
                  </a:cubicBezTo>
                  <a:cubicBezTo>
                    <a:pt x="218" y="31"/>
                    <a:pt x="270" y="0"/>
                    <a:pt x="312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1844">
              <a:extLst>
                <a:ext uri="{FF2B5EF4-FFF2-40B4-BE49-F238E27FC236}">
                  <a16:creationId xmlns:a16="http://schemas.microsoft.com/office/drawing/2014/main" id="{E3820191-3944-401A-9404-E17E54FC7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372"/>
              <a:ext cx="78" cy="34"/>
            </a:xfrm>
            <a:custGeom>
              <a:avLst/>
              <a:gdLst>
                <a:gd name="T0" fmla="*/ 3 w 77"/>
                <a:gd name="T1" fmla="*/ 0 h 32"/>
                <a:gd name="T2" fmla="*/ 80 w 77"/>
                <a:gd name="T3" fmla="*/ 26 h 32"/>
                <a:gd name="T4" fmla="*/ 0 w 77"/>
                <a:gd name="T5" fmla="*/ 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32">
                  <a:moveTo>
                    <a:pt x="3" y="0"/>
                  </a:moveTo>
                  <a:cubicBezTo>
                    <a:pt x="8" y="26"/>
                    <a:pt x="57" y="32"/>
                    <a:pt x="77" y="22"/>
                  </a:cubicBezTo>
                  <a:cubicBezTo>
                    <a:pt x="67" y="5"/>
                    <a:pt x="20" y="1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1845">
              <a:extLst>
                <a:ext uri="{FF2B5EF4-FFF2-40B4-BE49-F238E27FC236}">
                  <a16:creationId xmlns:a16="http://schemas.microsoft.com/office/drawing/2014/main" id="{8770E2D6-C2C4-452F-AA4F-D080E4604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391"/>
              <a:ext cx="29" cy="21"/>
            </a:xfrm>
            <a:custGeom>
              <a:avLst/>
              <a:gdLst>
                <a:gd name="T0" fmla="*/ 0 w 29"/>
                <a:gd name="T1" fmla="*/ 22 h 19"/>
                <a:gd name="T2" fmla="*/ 29 w 29"/>
                <a:gd name="T3" fmla="*/ 11 h 19"/>
                <a:gd name="T4" fmla="*/ 3 w 29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">
                  <a:moveTo>
                    <a:pt x="0" y="16"/>
                  </a:moveTo>
                  <a:cubicBezTo>
                    <a:pt x="12" y="19"/>
                    <a:pt x="23" y="18"/>
                    <a:pt x="29" y="8"/>
                  </a:cubicBezTo>
                  <a:cubicBezTo>
                    <a:pt x="21" y="2"/>
                    <a:pt x="12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1846">
              <a:extLst>
                <a:ext uri="{FF2B5EF4-FFF2-40B4-BE49-F238E27FC236}">
                  <a16:creationId xmlns:a16="http://schemas.microsoft.com/office/drawing/2014/main" id="{DA6C1B85-B94E-473C-B32D-98F266EDA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527"/>
              <a:ext cx="79" cy="96"/>
            </a:xfrm>
            <a:custGeom>
              <a:avLst/>
              <a:gdLst>
                <a:gd name="T0" fmla="*/ 72 w 79"/>
                <a:gd name="T1" fmla="*/ 32 h 90"/>
                <a:gd name="T2" fmla="*/ 68 w 79"/>
                <a:gd name="T3" fmla="*/ 2 h 90"/>
                <a:gd name="T4" fmla="*/ 44 w 79"/>
                <a:gd name="T5" fmla="*/ 7 h 90"/>
                <a:gd name="T6" fmla="*/ 18 w 79"/>
                <a:gd name="T7" fmla="*/ 4 h 90"/>
                <a:gd name="T8" fmla="*/ 2 w 79"/>
                <a:gd name="T9" fmla="*/ 14 h 90"/>
                <a:gd name="T10" fmla="*/ 13 w 79"/>
                <a:gd name="T11" fmla="*/ 38 h 90"/>
                <a:gd name="T12" fmla="*/ 24 w 79"/>
                <a:gd name="T13" fmla="*/ 70 h 90"/>
                <a:gd name="T14" fmla="*/ 37 w 79"/>
                <a:gd name="T15" fmla="*/ 101 h 90"/>
                <a:gd name="T16" fmla="*/ 34 w 79"/>
                <a:gd name="T17" fmla="*/ 70 h 90"/>
                <a:gd name="T18" fmla="*/ 32 w 79"/>
                <a:gd name="T19" fmla="*/ 59 h 90"/>
                <a:gd name="T20" fmla="*/ 35 w 79"/>
                <a:gd name="T21" fmla="*/ 53 h 90"/>
                <a:gd name="T22" fmla="*/ 35 w 79"/>
                <a:gd name="T23" fmla="*/ 44 h 90"/>
                <a:gd name="T24" fmla="*/ 21 w 79"/>
                <a:gd name="T25" fmla="*/ 31 h 90"/>
                <a:gd name="T26" fmla="*/ 33 w 79"/>
                <a:gd name="T27" fmla="*/ 21 h 90"/>
                <a:gd name="T28" fmla="*/ 53 w 79"/>
                <a:gd name="T29" fmla="*/ 34 h 90"/>
                <a:gd name="T30" fmla="*/ 61 w 79"/>
                <a:gd name="T31" fmla="*/ 50 h 90"/>
                <a:gd name="T32" fmla="*/ 72 w 79"/>
                <a:gd name="T33" fmla="*/ 22 h 90"/>
                <a:gd name="T34" fmla="*/ 74 w 79"/>
                <a:gd name="T35" fmla="*/ 31 h 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9" h="90">
                  <a:moveTo>
                    <a:pt x="72" y="26"/>
                  </a:moveTo>
                  <a:cubicBezTo>
                    <a:pt x="77" y="19"/>
                    <a:pt x="79" y="5"/>
                    <a:pt x="68" y="2"/>
                  </a:cubicBezTo>
                  <a:cubicBezTo>
                    <a:pt x="61" y="0"/>
                    <a:pt x="51" y="6"/>
                    <a:pt x="44" y="7"/>
                  </a:cubicBezTo>
                  <a:cubicBezTo>
                    <a:pt x="34" y="8"/>
                    <a:pt x="28" y="7"/>
                    <a:pt x="18" y="4"/>
                  </a:cubicBezTo>
                  <a:cubicBezTo>
                    <a:pt x="12" y="2"/>
                    <a:pt x="4" y="2"/>
                    <a:pt x="2" y="11"/>
                  </a:cubicBezTo>
                  <a:cubicBezTo>
                    <a:pt x="0" y="19"/>
                    <a:pt x="8" y="27"/>
                    <a:pt x="13" y="32"/>
                  </a:cubicBezTo>
                  <a:cubicBezTo>
                    <a:pt x="20" y="40"/>
                    <a:pt x="24" y="47"/>
                    <a:pt x="24" y="58"/>
                  </a:cubicBezTo>
                  <a:cubicBezTo>
                    <a:pt x="24" y="71"/>
                    <a:pt x="22" y="79"/>
                    <a:pt x="37" y="83"/>
                  </a:cubicBezTo>
                  <a:cubicBezTo>
                    <a:pt x="65" y="90"/>
                    <a:pt x="39" y="69"/>
                    <a:pt x="34" y="58"/>
                  </a:cubicBezTo>
                  <a:cubicBezTo>
                    <a:pt x="34" y="56"/>
                    <a:pt x="32" y="51"/>
                    <a:pt x="32" y="49"/>
                  </a:cubicBezTo>
                  <a:cubicBezTo>
                    <a:pt x="32" y="47"/>
                    <a:pt x="35" y="45"/>
                    <a:pt x="35" y="44"/>
                  </a:cubicBezTo>
                  <a:cubicBezTo>
                    <a:pt x="36" y="40"/>
                    <a:pt x="38" y="40"/>
                    <a:pt x="35" y="36"/>
                  </a:cubicBezTo>
                  <a:cubicBezTo>
                    <a:pt x="32" y="31"/>
                    <a:pt x="23" y="32"/>
                    <a:pt x="21" y="25"/>
                  </a:cubicBezTo>
                  <a:cubicBezTo>
                    <a:pt x="19" y="18"/>
                    <a:pt x="26" y="17"/>
                    <a:pt x="33" y="18"/>
                  </a:cubicBezTo>
                  <a:cubicBezTo>
                    <a:pt x="39" y="19"/>
                    <a:pt x="48" y="23"/>
                    <a:pt x="53" y="28"/>
                  </a:cubicBezTo>
                  <a:cubicBezTo>
                    <a:pt x="55" y="30"/>
                    <a:pt x="58" y="41"/>
                    <a:pt x="61" y="41"/>
                  </a:cubicBezTo>
                  <a:cubicBezTo>
                    <a:pt x="69" y="41"/>
                    <a:pt x="60" y="17"/>
                    <a:pt x="72" y="19"/>
                  </a:cubicBezTo>
                  <a:cubicBezTo>
                    <a:pt x="72" y="21"/>
                    <a:pt x="73" y="23"/>
                    <a:pt x="74" y="2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1847">
              <a:extLst>
                <a:ext uri="{FF2B5EF4-FFF2-40B4-BE49-F238E27FC236}">
                  <a16:creationId xmlns:a16="http://schemas.microsoft.com/office/drawing/2014/main" id="{75023E57-26D3-4C4E-BBDA-B11C809F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495"/>
              <a:ext cx="76" cy="82"/>
            </a:xfrm>
            <a:custGeom>
              <a:avLst/>
              <a:gdLst>
                <a:gd name="T0" fmla="*/ 18 w 76"/>
                <a:gd name="T1" fmla="*/ 11 h 77"/>
                <a:gd name="T2" fmla="*/ 51 w 76"/>
                <a:gd name="T3" fmla="*/ 15 h 77"/>
                <a:gd name="T4" fmla="*/ 70 w 76"/>
                <a:gd name="T5" fmla="*/ 6 h 77"/>
                <a:gd name="T6" fmla="*/ 71 w 76"/>
                <a:gd name="T7" fmla="*/ 36 h 77"/>
                <a:gd name="T8" fmla="*/ 64 w 76"/>
                <a:gd name="T9" fmla="*/ 50 h 77"/>
                <a:gd name="T10" fmla="*/ 69 w 76"/>
                <a:gd name="T11" fmla="*/ 69 h 77"/>
                <a:gd name="T12" fmla="*/ 67 w 76"/>
                <a:gd name="T13" fmla="*/ 86 h 77"/>
                <a:gd name="T14" fmla="*/ 52 w 76"/>
                <a:gd name="T15" fmla="*/ 91 h 77"/>
                <a:gd name="T16" fmla="*/ 32 w 76"/>
                <a:gd name="T17" fmla="*/ 82 h 77"/>
                <a:gd name="T18" fmla="*/ 9 w 76"/>
                <a:gd name="T19" fmla="*/ 68 h 77"/>
                <a:gd name="T20" fmla="*/ 9 w 76"/>
                <a:gd name="T21" fmla="*/ 54 h 77"/>
                <a:gd name="T22" fmla="*/ 34 w 76"/>
                <a:gd name="T23" fmla="*/ 68 h 77"/>
                <a:gd name="T24" fmla="*/ 51 w 76"/>
                <a:gd name="T25" fmla="*/ 68 h 77"/>
                <a:gd name="T26" fmla="*/ 41 w 76"/>
                <a:gd name="T27" fmla="*/ 50 h 77"/>
                <a:gd name="T28" fmla="*/ 52 w 76"/>
                <a:gd name="T29" fmla="*/ 40 h 77"/>
                <a:gd name="T30" fmla="*/ 48 w 76"/>
                <a:gd name="T31" fmla="*/ 31 h 77"/>
                <a:gd name="T32" fmla="*/ 26 w 76"/>
                <a:gd name="T33" fmla="*/ 24 h 77"/>
                <a:gd name="T34" fmla="*/ 19 w 76"/>
                <a:gd name="T35" fmla="*/ 12 h 7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7">
                  <a:moveTo>
                    <a:pt x="18" y="8"/>
                  </a:moveTo>
                  <a:cubicBezTo>
                    <a:pt x="27" y="16"/>
                    <a:pt x="41" y="21"/>
                    <a:pt x="51" y="12"/>
                  </a:cubicBezTo>
                  <a:cubicBezTo>
                    <a:pt x="57" y="7"/>
                    <a:pt x="63" y="0"/>
                    <a:pt x="70" y="6"/>
                  </a:cubicBezTo>
                  <a:cubicBezTo>
                    <a:pt x="76" y="11"/>
                    <a:pt x="75" y="24"/>
                    <a:pt x="71" y="30"/>
                  </a:cubicBezTo>
                  <a:cubicBezTo>
                    <a:pt x="69" y="34"/>
                    <a:pt x="65" y="36"/>
                    <a:pt x="64" y="41"/>
                  </a:cubicBezTo>
                  <a:cubicBezTo>
                    <a:pt x="64" y="47"/>
                    <a:pt x="67" y="52"/>
                    <a:pt x="69" y="57"/>
                  </a:cubicBezTo>
                  <a:cubicBezTo>
                    <a:pt x="70" y="62"/>
                    <a:pt x="70" y="66"/>
                    <a:pt x="67" y="71"/>
                  </a:cubicBezTo>
                  <a:cubicBezTo>
                    <a:pt x="64" y="77"/>
                    <a:pt x="58" y="76"/>
                    <a:pt x="52" y="75"/>
                  </a:cubicBezTo>
                  <a:cubicBezTo>
                    <a:pt x="44" y="75"/>
                    <a:pt x="38" y="71"/>
                    <a:pt x="32" y="68"/>
                  </a:cubicBezTo>
                  <a:cubicBezTo>
                    <a:pt x="24" y="63"/>
                    <a:pt x="15" y="63"/>
                    <a:pt x="9" y="56"/>
                  </a:cubicBezTo>
                  <a:cubicBezTo>
                    <a:pt x="6" y="52"/>
                    <a:pt x="0" y="43"/>
                    <a:pt x="9" y="45"/>
                  </a:cubicBezTo>
                  <a:cubicBezTo>
                    <a:pt x="18" y="47"/>
                    <a:pt x="26" y="53"/>
                    <a:pt x="34" y="56"/>
                  </a:cubicBezTo>
                  <a:cubicBezTo>
                    <a:pt x="37" y="57"/>
                    <a:pt x="50" y="62"/>
                    <a:pt x="51" y="56"/>
                  </a:cubicBezTo>
                  <a:cubicBezTo>
                    <a:pt x="53" y="52"/>
                    <a:pt x="42" y="47"/>
                    <a:pt x="41" y="41"/>
                  </a:cubicBezTo>
                  <a:cubicBezTo>
                    <a:pt x="40" y="33"/>
                    <a:pt x="47" y="36"/>
                    <a:pt x="52" y="34"/>
                  </a:cubicBezTo>
                  <a:cubicBezTo>
                    <a:pt x="59" y="32"/>
                    <a:pt x="52" y="26"/>
                    <a:pt x="48" y="25"/>
                  </a:cubicBezTo>
                  <a:cubicBezTo>
                    <a:pt x="41" y="24"/>
                    <a:pt x="32" y="25"/>
                    <a:pt x="26" y="21"/>
                  </a:cubicBezTo>
                  <a:cubicBezTo>
                    <a:pt x="23" y="19"/>
                    <a:pt x="16" y="12"/>
                    <a:pt x="19" y="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1848">
              <a:extLst>
                <a:ext uri="{FF2B5EF4-FFF2-40B4-BE49-F238E27FC236}">
                  <a16:creationId xmlns:a16="http://schemas.microsoft.com/office/drawing/2014/main" id="{BB236062-D560-4DC5-83B9-1A9CA365D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757"/>
              <a:ext cx="100" cy="87"/>
            </a:xfrm>
            <a:custGeom>
              <a:avLst/>
              <a:gdLst>
                <a:gd name="T0" fmla="*/ 0 w 100"/>
                <a:gd name="T1" fmla="*/ 16 h 82"/>
                <a:gd name="T2" fmla="*/ 33 w 100"/>
                <a:gd name="T3" fmla="*/ 2 h 82"/>
                <a:gd name="T4" fmla="*/ 53 w 100"/>
                <a:gd name="T5" fmla="*/ 8 h 82"/>
                <a:gd name="T6" fmla="*/ 57 w 100"/>
                <a:gd name="T7" fmla="*/ 21 h 82"/>
                <a:gd name="T8" fmla="*/ 73 w 100"/>
                <a:gd name="T9" fmla="*/ 22 h 82"/>
                <a:gd name="T10" fmla="*/ 99 w 100"/>
                <a:gd name="T11" fmla="*/ 33 h 82"/>
                <a:gd name="T12" fmla="*/ 81 w 100"/>
                <a:gd name="T13" fmla="*/ 52 h 82"/>
                <a:gd name="T14" fmla="*/ 72 w 100"/>
                <a:gd name="T15" fmla="*/ 58 h 82"/>
                <a:gd name="T16" fmla="*/ 71 w 100"/>
                <a:gd name="T17" fmla="*/ 75 h 82"/>
                <a:gd name="T18" fmla="*/ 51 w 100"/>
                <a:gd name="T19" fmla="*/ 94 h 82"/>
                <a:gd name="T20" fmla="*/ 22 w 100"/>
                <a:gd name="T21" fmla="*/ 68 h 82"/>
                <a:gd name="T22" fmla="*/ 50 w 100"/>
                <a:gd name="T23" fmla="*/ 67 h 82"/>
                <a:gd name="T24" fmla="*/ 42 w 100"/>
                <a:gd name="T25" fmla="*/ 50 h 82"/>
                <a:gd name="T26" fmla="*/ 59 w 100"/>
                <a:gd name="T27" fmla="*/ 42 h 82"/>
                <a:gd name="T28" fmla="*/ 50 w 100"/>
                <a:gd name="T29" fmla="*/ 35 h 82"/>
                <a:gd name="T30" fmla="*/ 37 w 100"/>
                <a:gd name="T31" fmla="*/ 24 h 82"/>
                <a:gd name="T32" fmla="*/ 36 w 100"/>
                <a:gd name="T33" fmla="*/ 14 h 82"/>
                <a:gd name="T34" fmla="*/ 23 w 100"/>
                <a:gd name="T35" fmla="*/ 12 h 82"/>
                <a:gd name="T36" fmla="*/ 2 w 100"/>
                <a:gd name="T37" fmla="*/ 15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0" h="82">
                  <a:moveTo>
                    <a:pt x="0" y="13"/>
                  </a:moveTo>
                  <a:cubicBezTo>
                    <a:pt x="11" y="10"/>
                    <a:pt x="21" y="5"/>
                    <a:pt x="33" y="2"/>
                  </a:cubicBezTo>
                  <a:cubicBezTo>
                    <a:pt x="40" y="0"/>
                    <a:pt x="48" y="1"/>
                    <a:pt x="53" y="8"/>
                  </a:cubicBezTo>
                  <a:cubicBezTo>
                    <a:pt x="55" y="11"/>
                    <a:pt x="55" y="16"/>
                    <a:pt x="57" y="18"/>
                  </a:cubicBezTo>
                  <a:cubicBezTo>
                    <a:pt x="61" y="21"/>
                    <a:pt x="69" y="19"/>
                    <a:pt x="73" y="19"/>
                  </a:cubicBezTo>
                  <a:cubicBezTo>
                    <a:pt x="80" y="18"/>
                    <a:pt x="97" y="16"/>
                    <a:pt x="99" y="27"/>
                  </a:cubicBezTo>
                  <a:cubicBezTo>
                    <a:pt x="100" y="35"/>
                    <a:pt x="87" y="40"/>
                    <a:pt x="81" y="43"/>
                  </a:cubicBezTo>
                  <a:cubicBezTo>
                    <a:pt x="77" y="44"/>
                    <a:pt x="73" y="46"/>
                    <a:pt x="72" y="49"/>
                  </a:cubicBezTo>
                  <a:cubicBezTo>
                    <a:pt x="69" y="54"/>
                    <a:pt x="72" y="59"/>
                    <a:pt x="71" y="63"/>
                  </a:cubicBezTo>
                  <a:cubicBezTo>
                    <a:pt x="71" y="73"/>
                    <a:pt x="61" y="82"/>
                    <a:pt x="51" y="79"/>
                  </a:cubicBezTo>
                  <a:cubicBezTo>
                    <a:pt x="44" y="78"/>
                    <a:pt x="23" y="66"/>
                    <a:pt x="22" y="57"/>
                  </a:cubicBezTo>
                  <a:cubicBezTo>
                    <a:pt x="21" y="46"/>
                    <a:pt x="46" y="63"/>
                    <a:pt x="50" y="56"/>
                  </a:cubicBezTo>
                  <a:cubicBezTo>
                    <a:pt x="52" y="51"/>
                    <a:pt x="42" y="47"/>
                    <a:pt x="42" y="41"/>
                  </a:cubicBezTo>
                  <a:cubicBezTo>
                    <a:pt x="43" y="33"/>
                    <a:pt x="55" y="37"/>
                    <a:pt x="59" y="36"/>
                  </a:cubicBezTo>
                  <a:cubicBezTo>
                    <a:pt x="72" y="33"/>
                    <a:pt x="54" y="30"/>
                    <a:pt x="50" y="29"/>
                  </a:cubicBezTo>
                  <a:cubicBezTo>
                    <a:pt x="46" y="27"/>
                    <a:pt x="39" y="25"/>
                    <a:pt x="37" y="21"/>
                  </a:cubicBezTo>
                  <a:cubicBezTo>
                    <a:pt x="35" y="17"/>
                    <a:pt x="37" y="14"/>
                    <a:pt x="36" y="11"/>
                  </a:cubicBezTo>
                  <a:cubicBezTo>
                    <a:pt x="35" y="7"/>
                    <a:pt x="28" y="8"/>
                    <a:pt x="23" y="9"/>
                  </a:cubicBezTo>
                  <a:cubicBezTo>
                    <a:pt x="17" y="10"/>
                    <a:pt x="7" y="11"/>
                    <a:pt x="2" y="1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1849">
              <a:extLst>
                <a:ext uri="{FF2B5EF4-FFF2-40B4-BE49-F238E27FC236}">
                  <a16:creationId xmlns:a16="http://schemas.microsoft.com/office/drawing/2014/main" id="{4179B4ED-0E86-4A75-B42C-4D8D40845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566"/>
              <a:ext cx="48" cy="64"/>
            </a:xfrm>
            <a:custGeom>
              <a:avLst/>
              <a:gdLst>
                <a:gd name="T0" fmla="*/ 0 w 48"/>
                <a:gd name="T1" fmla="*/ 19 h 60"/>
                <a:gd name="T2" fmla="*/ 32 w 48"/>
                <a:gd name="T3" fmla="*/ 4 h 60"/>
                <a:gd name="T4" fmla="*/ 42 w 48"/>
                <a:gd name="T5" fmla="*/ 29 h 60"/>
                <a:gd name="T6" fmla="*/ 45 w 48"/>
                <a:gd name="T7" fmla="*/ 59 h 60"/>
                <a:gd name="T8" fmla="*/ 34 w 48"/>
                <a:gd name="T9" fmla="*/ 68 h 60"/>
                <a:gd name="T10" fmla="*/ 29 w 48"/>
                <a:gd name="T11" fmla="*/ 38 h 60"/>
                <a:gd name="T12" fmla="*/ 16 w 48"/>
                <a:gd name="T13" fmla="*/ 34 h 60"/>
                <a:gd name="T14" fmla="*/ 0 w 48"/>
                <a:gd name="T15" fmla="*/ 22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60">
                  <a:moveTo>
                    <a:pt x="0" y="16"/>
                  </a:moveTo>
                  <a:cubicBezTo>
                    <a:pt x="13" y="26"/>
                    <a:pt x="19" y="0"/>
                    <a:pt x="32" y="4"/>
                  </a:cubicBezTo>
                  <a:cubicBezTo>
                    <a:pt x="39" y="5"/>
                    <a:pt x="40" y="18"/>
                    <a:pt x="42" y="23"/>
                  </a:cubicBezTo>
                  <a:cubicBezTo>
                    <a:pt x="44" y="31"/>
                    <a:pt x="48" y="40"/>
                    <a:pt x="45" y="49"/>
                  </a:cubicBezTo>
                  <a:cubicBezTo>
                    <a:pt x="43" y="54"/>
                    <a:pt x="39" y="60"/>
                    <a:pt x="34" y="56"/>
                  </a:cubicBezTo>
                  <a:cubicBezTo>
                    <a:pt x="28" y="51"/>
                    <a:pt x="32" y="39"/>
                    <a:pt x="29" y="32"/>
                  </a:cubicBezTo>
                  <a:cubicBezTo>
                    <a:pt x="27" y="26"/>
                    <a:pt x="22" y="28"/>
                    <a:pt x="16" y="28"/>
                  </a:cubicBezTo>
                  <a:cubicBezTo>
                    <a:pt x="9" y="28"/>
                    <a:pt x="4" y="25"/>
                    <a:pt x="0" y="1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1850">
              <a:extLst>
                <a:ext uri="{FF2B5EF4-FFF2-40B4-BE49-F238E27FC236}">
                  <a16:creationId xmlns:a16="http://schemas.microsoft.com/office/drawing/2014/main" id="{2FC86DB9-EE66-46F4-8612-DE23C4E33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915"/>
              <a:ext cx="50" cy="63"/>
            </a:xfrm>
            <a:custGeom>
              <a:avLst/>
              <a:gdLst>
                <a:gd name="T0" fmla="*/ 2 w 50"/>
                <a:gd name="T1" fmla="*/ 52 h 59"/>
                <a:gd name="T2" fmla="*/ 21 w 50"/>
                <a:gd name="T3" fmla="*/ 48 h 59"/>
                <a:gd name="T4" fmla="*/ 32 w 50"/>
                <a:gd name="T5" fmla="*/ 61 h 59"/>
                <a:gd name="T6" fmla="*/ 44 w 50"/>
                <a:gd name="T7" fmla="*/ 62 h 59"/>
                <a:gd name="T8" fmla="*/ 41 w 50"/>
                <a:gd name="T9" fmla="*/ 38 h 59"/>
                <a:gd name="T10" fmla="*/ 45 w 50"/>
                <a:gd name="T11" fmla="*/ 17 h 59"/>
                <a:gd name="T12" fmla="*/ 39 w 50"/>
                <a:gd name="T13" fmla="*/ 5 h 59"/>
                <a:gd name="T14" fmla="*/ 31 w 50"/>
                <a:gd name="T15" fmla="*/ 2 h 59"/>
                <a:gd name="T16" fmla="*/ 11 w 50"/>
                <a:gd name="T17" fmla="*/ 6 h 59"/>
                <a:gd name="T18" fmla="*/ 18 w 50"/>
                <a:gd name="T19" fmla="*/ 12 h 59"/>
                <a:gd name="T20" fmla="*/ 33 w 50"/>
                <a:gd name="T21" fmla="*/ 16 h 59"/>
                <a:gd name="T22" fmla="*/ 24 w 50"/>
                <a:gd name="T23" fmla="*/ 23 h 59"/>
                <a:gd name="T24" fmla="*/ 32 w 50"/>
                <a:gd name="T25" fmla="*/ 44 h 59"/>
                <a:gd name="T26" fmla="*/ 22 w 50"/>
                <a:gd name="T27" fmla="*/ 38 h 59"/>
                <a:gd name="T28" fmla="*/ 10 w 50"/>
                <a:gd name="T29" fmla="*/ 35 h 59"/>
                <a:gd name="T30" fmla="*/ 1 w 50"/>
                <a:gd name="T31" fmla="*/ 49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59">
                  <a:moveTo>
                    <a:pt x="2" y="43"/>
                  </a:moveTo>
                  <a:cubicBezTo>
                    <a:pt x="6" y="39"/>
                    <a:pt x="15" y="37"/>
                    <a:pt x="21" y="39"/>
                  </a:cubicBezTo>
                  <a:cubicBezTo>
                    <a:pt x="26" y="41"/>
                    <a:pt x="29" y="46"/>
                    <a:pt x="32" y="50"/>
                  </a:cubicBezTo>
                  <a:cubicBezTo>
                    <a:pt x="35" y="53"/>
                    <a:pt x="42" y="59"/>
                    <a:pt x="44" y="51"/>
                  </a:cubicBezTo>
                  <a:cubicBezTo>
                    <a:pt x="45" y="44"/>
                    <a:pt x="37" y="39"/>
                    <a:pt x="41" y="32"/>
                  </a:cubicBezTo>
                  <a:cubicBezTo>
                    <a:pt x="45" y="25"/>
                    <a:pt x="50" y="22"/>
                    <a:pt x="45" y="14"/>
                  </a:cubicBezTo>
                  <a:cubicBezTo>
                    <a:pt x="44" y="12"/>
                    <a:pt x="41" y="7"/>
                    <a:pt x="39" y="5"/>
                  </a:cubicBezTo>
                  <a:cubicBezTo>
                    <a:pt x="37" y="3"/>
                    <a:pt x="34" y="3"/>
                    <a:pt x="31" y="2"/>
                  </a:cubicBezTo>
                  <a:cubicBezTo>
                    <a:pt x="27" y="2"/>
                    <a:pt x="12" y="0"/>
                    <a:pt x="11" y="6"/>
                  </a:cubicBezTo>
                  <a:cubicBezTo>
                    <a:pt x="10" y="10"/>
                    <a:pt x="16" y="9"/>
                    <a:pt x="18" y="9"/>
                  </a:cubicBezTo>
                  <a:cubicBezTo>
                    <a:pt x="22" y="10"/>
                    <a:pt x="29" y="11"/>
                    <a:pt x="33" y="13"/>
                  </a:cubicBezTo>
                  <a:cubicBezTo>
                    <a:pt x="42" y="19"/>
                    <a:pt x="26" y="17"/>
                    <a:pt x="24" y="20"/>
                  </a:cubicBezTo>
                  <a:cubicBezTo>
                    <a:pt x="20" y="26"/>
                    <a:pt x="36" y="31"/>
                    <a:pt x="32" y="36"/>
                  </a:cubicBezTo>
                  <a:cubicBezTo>
                    <a:pt x="30" y="38"/>
                    <a:pt x="24" y="33"/>
                    <a:pt x="22" y="32"/>
                  </a:cubicBezTo>
                  <a:cubicBezTo>
                    <a:pt x="18" y="30"/>
                    <a:pt x="14" y="29"/>
                    <a:pt x="10" y="29"/>
                  </a:cubicBezTo>
                  <a:cubicBezTo>
                    <a:pt x="4" y="29"/>
                    <a:pt x="0" y="34"/>
                    <a:pt x="1" y="4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1851">
              <a:extLst>
                <a:ext uri="{FF2B5EF4-FFF2-40B4-BE49-F238E27FC236}">
                  <a16:creationId xmlns:a16="http://schemas.microsoft.com/office/drawing/2014/main" id="{47778BE4-963F-458F-8628-A10303B2E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3897"/>
              <a:ext cx="72" cy="79"/>
            </a:xfrm>
            <a:custGeom>
              <a:avLst/>
              <a:gdLst>
                <a:gd name="T0" fmla="*/ 28 w 72"/>
                <a:gd name="T1" fmla="*/ 0 h 73"/>
                <a:gd name="T2" fmla="*/ 23 w 72"/>
                <a:gd name="T3" fmla="*/ 19 h 73"/>
                <a:gd name="T4" fmla="*/ 13 w 72"/>
                <a:gd name="T5" fmla="*/ 30 h 73"/>
                <a:gd name="T6" fmla="*/ 2 w 72"/>
                <a:gd name="T7" fmla="*/ 41 h 73"/>
                <a:gd name="T8" fmla="*/ 8 w 72"/>
                <a:gd name="T9" fmla="*/ 57 h 73"/>
                <a:gd name="T10" fmla="*/ 16 w 72"/>
                <a:gd name="T11" fmla="*/ 74 h 73"/>
                <a:gd name="T12" fmla="*/ 21 w 72"/>
                <a:gd name="T13" fmla="*/ 89 h 73"/>
                <a:gd name="T14" fmla="*/ 38 w 72"/>
                <a:gd name="T15" fmla="*/ 76 h 73"/>
                <a:gd name="T16" fmla="*/ 57 w 72"/>
                <a:gd name="T17" fmla="*/ 76 h 73"/>
                <a:gd name="T18" fmla="*/ 55 w 72"/>
                <a:gd name="T19" fmla="*/ 47 h 73"/>
                <a:gd name="T20" fmla="*/ 51 w 72"/>
                <a:gd name="T21" fmla="*/ 25 h 73"/>
                <a:gd name="T22" fmla="*/ 51 w 72"/>
                <a:gd name="T23" fmla="*/ 6 h 73"/>
                <a:gd name="T24" fmla="*/ 49 w 72"/>
                <a:gd name="T25" fmla="*/ 18 h 73"/>
                <a:gd name="T26" fmla="*/ 48 w 72"/>
                <a:gd name="T27" fmla="*/ 35 h 73"/>
                <a:gd name="T28" fmla="*/ 45 w 72"/>
                <a:gd name="T29" fmla="*/ 57 h 73"/>
                <a:gd name="T30" fmla="*/ 35 w 72"/>
                <a:gd name="T31" fmla="*/ 44 h 73"/>
                <a:gd name="T32" fmla="*/ 31 w 72"/>
                <a:gd name="T33" fmla="*/ 61 h 73"/>
                <a:gd name="T34" fmla="*/ 22 w 72"/>
                <a:gd name="T35" fmla="*/ 71 h 73"/>
                <a:gd name="T36" fmla="*/ 21 w 72"/>
                <a:gd name="T37" fmla="*/ 49 h 73"/>
                <a:gd name="T38" fmla="*/ 15 w 72"/>
                <a:gd name="T39" fmla="*/ 52 h 73"/>
                <a:gd name="T40" fmla="*/ 12 w 72"/>
                <a:gd name="T41" fmla="*/ 47 h 73"/>
                <a:gd name="T42" fmla="*/ 18 w 72"/>
                <a:gd name="T43" fmla="*/ 38 h 73"/>
                <a:gd name="T44" fmla="*/ 27 w 72"/>
                <a:gd name="T45" fmla="*/ 26 h 73"/>
                <a:gd name="T46" fmla="*/ 29 w 72"/>
                <a:gd name="T47" fmla="*/ 0 h 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2" h="73">
                  <a:moveTo>
                    <a:pt x="28" y="0"/>
                  </a:moveTo>
                  <a:cubicBezTo>
                    <a:pt x="28" y="7"/>
                    <a:pt x="26" y="11"/>
                    <a:pt x="23" y="16"/>
                  </a:cubicBezTo>
                  <a:cubicBezTo>
                    <a:pt x="20" y="20"/>
                    <a:pt x="16" y="22"/>
                    <a:pt x="13" y="24"/>
                  </a:cubicBezTo>
                  <a:cubicBezTo>
                    <a:pt x="9" y="26"/>
                    <a:pt x="4" y="27"/>
                    <a:pt x="2" y="32"/>
                  </a:cubicBezTo>
                  <a:cubicBezTo>
                    <a:pt x="0" y="37"/>
                    <a:pt x="4" y="42"/>
                    <a:pt x="8" y="45"/>
                  </a:cubicBezTo>
                  <a:cubicBezTo>
                    <a:pt x="12" y="49"/>
                    <a:pt x="15" y="53"/>
                    <a:pt x="16" y="58"/>
                  </a:cubicBezTo>
                  <a:cubicBezTo>
                    <a:pt x="16" y="63"/>
                    <a:pt x="15" y="68"/>
                    <a:pt x="21" y="70"/>
                  </a:cubicBezTo>
                  <a:cubicBezTo>
                    <a:pt x="28" y="73"/>
                    <a:pt x="33" y="64"/>
                    <a:pt x="38" y="60"/>
                  </a:cubicBezTo>
                  <a:cubicBezTo>
                    <a:pt x="45" y="55"/>
                    <a:pt x="50" y="60"/>
                    <a:pt x="57" y="60"/>
                  </a:cubicBezTo>
                  <a:cubicBezTo>
                    <a:pt x="72" y="59"/>
                    <a:pt x="57" y="42"/>
                    <a:pt x="55" y="37"/>
                  </a:cubicBezTo>
                  <a:cubicBezTo>
                    <a:pt x="53" y="31"/>
                    <a:pt x="52" y="25"/>
                    <a:pt x="51" y="19"/>
                  </a:cubicBezTo>
                  <a:cubicBezTo>
                    <a:pt x="51" y="15"/>
                    <a:pt x="53" y="9"/>
                    <a:pt x="51" y="6"/>
                  </a:cubicBezTo>
                  <a:cubicBezTo>
                    <a:pt x="50" y="7"/>
                    <a:pt x="50" y="13"/>
                    <a:pt x="49" y="15"/>
                  </a:cubicBezTo>
                  <a:cubicBezTo>
                    <a:pt x="49" y="19"/>
                    <a:pt x="49" y="23"/>
                    <a:pt x="48" y="28"/>
                  </a:cubicBezTo>
                  <a:cubicBezTo>
                    <a:pt x="48" y="31"/>
                    <a:pt x="49" y="43"/>
                    <a:pt x="45" y="45"/>
                  </a:cubicBezTo>
                  <a:cubicBezTo>
                    <a:pt x="40" y="47"/>
                    <a:pt x="40" y="30"/>
                    <a:pt x="35" y="35"/>
                  </a:cubicBezTo>
                  <a:cubicBezTo>
                    <a:pt x="32" y="36"/>
                    <a:pt x="32" y="45"/>
                    <a:pt x="31" y="48"/>
                  </a:cubicBezTo>
                  <a:cubicBezTo>
                    <a:pt x="29" y="52"/>
                    <a:pt x="27" y="56"/>
                    <a:pt x="22" y="56"/>
                  </a:cubicBezTo>
                  <a:cubicBezTo>
                    <a:pt x="20" y="52"/>
                    <a:pt x="25" y="41"/>
                    <a:pt x="21" y="39"/>
                  </a:cubicBezTo>
                  <a:cubicBezTo>
                    <a:pt x="19" y="38"/>
                    <a:pt x="17" y="41"/>
                    <a:pt x="15" y="41"/>
                  </a:cubicBezTo>
                  <a:cubicBezTo>
                    <a:pt x="14" y="41"/>
                    <a:pt x="12" y="39"/>
                    <a:pt x="12" y="37"/>
                  </a:cubicBezTo>
                  <a:cubicBezTo>
                    <a:pt x="11" y="34"/>
                    <a:pt x="16" y="32"/>
                    <a:pt x="18" y="30"/>
                  </a:cubicBezTo>
                  <a:cubicBezTo>
                    <a:pt x="21" y="27"/>
                    <a:pt x="25" y="24"/>
                    <a:pt x="27" y="20"/>
                  </a:cubicBezTo>
                  <a:cubicBezTo>
                    <a:pt x="29" y="15"/>
                    <a:pt x="31" y="5"/>
                    <a:pt x="29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1852">
              <a:extLst>
                <a:ext uri="{FF2B5EF4-FFF2-40B4-BE49-F238E27FC236}">
                  <a16:creationId xmlns:a16="http://schemas.microsoft.com/office/drawing/2014/main" id="{296F1B36-3E14-478E-BB4F-33E0DA2CE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415"/>
              <a:ext cx="83" cy="81"/>
            </a:xfrm>
            <a:custGeom>
              <a:avLst/>
              <a:gdLst>
                <a:gd name="T0" fmla="*/ 85 w 82"/>
                <a:gd name="T1" fmla="*/ 1 h 76"/>
                <a:gd name="T2" fmla="*/ 58 w 82"/>
                <a:gd name="T3" fmla="*/ 5 h 76"/>
                <a:gd name="T4" fmla="*/ 35 w 82"/>
                <a:gd name="T5" fmla="*/ 4 h 76"/>
                <a:gd name="T6" fmla="*/ 24 w 82"/>
                <a:gd name="T7" fmla="*/ 22 h 76"/>
                <a:gd name="T8" fmla="*/ 10 w 82"/>
                <a:gd name="T9" fmla="*/ 42 h 76"/>
                <a:gd name="T10" fmla="*/ 4 w 82"/>
                <a:gd name="T11" fmla="*/ 60 h 76"/>
                <a:gd name="T12" fmla="*/ 17 w 82"/>
                <a:gd name="T13" fmla="*/ 64 h 76"/>
                <a:gd name="T14" fmla="*/ 33 w 82"/>
                <a:gd name="T15" fmla="*/ 69 h 76"/>
                <a:gd name="T16" fmla="*/ 46 w 82"/>
                <a:gd name="T17" fmla="*/ 79 h 76"/>
                <a:gd name="T18" fmla="*/ 55 w 82"/>
                <a:gd name="T19" fmla="*/ 92 h 76"/>
                <a:gd name="T20" fmla="*/ 64 w 82"/>
                <a:gd name="T21" fmla="*/ 66 h 76"/>
                <a:gd name="T22" fmla="*/ 69 w 82"/>
                <a:gd name="T23" fmla="*/ 42 h 76"/>
                <a:gd name="T24" fmla="*/ 61 w 82"/>
                <a:gd name="T25" fmla="*/ 42 h 76"/>
                <a:gd name="T26" fmla="*/ 46 w 82"/>
                <a:gd name="T27" fmla="*/ 60 h 76"/>
                <a:gd name="T28" fmla="*/ 37 w 82"/>
                <a:gd name="T29" fmla="*/ 59 h 76"/>
                <a:gd name="T30" fmla="*/ 39 w 82"/>
                <a:gd name="T31" fmla="*/ 38 h 76"/>
                <a:gd name="T32" fmla="*/ 24 w 82"/>
                <a:gd name="T33" fmla="*/ 45 h 76"/>
                <a:gd name="T34" fmla="*/ 23 w 82"/>
                <a:gd name="T35" fmla="*/ 39 h 76"/>
                <a:gd name="T36" fmla="*/ 40 w 82"/>
                <a:gd name="T37" fmla="*/ 27 h 76"/>
                <a:gd name="T38" fmla="*/ 46 w 82"/>
                <a:gd name="T39" fmla="*/ 17 h 76"/>
                <a:gd name="T40" fmla="*/ 48 w 82"/>
                <a:gd name="T41" fmla="*/ 13 h 76"/>
                <a:gd name="T42" fmla="*/ 59 w 82"/>
                <a:gd name="T43" fmla="*/ 13 h 76"/>
                <a:gd name="T44" fmla="*/ 69 w 82"/>
                <a:gd name="T45" fmla="*/ 12 h 76"/>
                <a:gd name="T46" fmla="*/ 83 w 82"/>
                <a:gd name="T47" fmla="*/ 3 h 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" h="76">
                  <a:moveTo>
                    <a:pt x="82" y="1"/>
                  </a:moveTo>
                  <a:cubicBezTo>
                    <a:pt x="73" y="3"/>
                    <a:pt x="64" y="6"/>
                    <a:pt x="55" y="5"/>
                  </a:cubicBezTo>
                  <a:cubicBezTo>
                    <a:pt x="49" y="4"/>
                    <a:pt x="41" y="0"/>
                    <a:pt x="35" y="4"/>
                  </a:cubicBezTo>
                  <a:cubicBezTo>
                    <a:pt x="30" y="7"/>
                    <a:pt x="26" y="14"/>
                    <a:pt x="24" y="19"/>
                  </a:cubicBezTo>
                  <a:cubicBezTo>
                    <a:pt x="20" y="26"/>
                    <a:pt x="16" y="30"/>
                    <a:pt x="10" y="35"/>
                  </a:cubicBezTo>
                  <a:cubicBezTo>
                    <a:pt x="7" y="38"/>
                    <a:pt x="0" y="46"/>
                    <a:pt x="4" y="50"/>
                  </a:cubicBezTo>
                  <a:cubicBezTo>
                    <a:pt x="7" y="54"/>
                    <a:pt x="13" y="53"/>
                    <a:pt x="17" y="53"/>
                  </a:cubicBezTo>
                  <a:cubicBezTo>
                    <a:pt x="23" y="53"/>
                    <a:pt x="28" y="54"/>
                    <a:pt x="33" y="57"/>
                  </a:cubicBezTo>
                  <a:cubicBezTo>
                    <a:pt x="38" y="59"/>
                    <a:pt x="40" y="62"/>
                    <a:pt x="43" y="65"/>
                  </a:cubicBezTo>
                  <a:cubicBezTo>
                    <a:pt x="45" y="68"/>
                    <a:pt x="48" y="76"/>
                    <a:pt x="52" y="76"/>
                  </a:cubicBezTo>
                  <a:cubicBezTo>
                    <a:pt x="57" y="76"/>
                    <a:pt x="59" y="58"/>
                    <a:pt x="61" y="54"/>
                  </a:cubicBezTo>
                  <a:cubicBezTo>
                    <a:pt x="63" y="49"/>
                    <a:pt x="72" y="41"/>
                    <a:pt x="66" y="35"/>
                  </a:cubicBezTo>
                  <a:cubicBezTo>
                    <a:pt x="63" y="31"/>
                    <a:pt x="61" y="32"/>
                    <a:pt x="58" y="35"/>
                  </a:cubicBezTo>
                  <a:cubicBezTo>
                    <a:pt x="53" y="40"/>
                    <a:pt x="49" y="46"/>
                    <a:pt x="43" y="50"/>
                  </a:cubicBezTo>
                  <a:cubicBezTo>
                    <a:pt x="40" y="53"/>
                    <a:pt x="36" y="56"/>
                    <a:pt x="37" y="49"/>
                  </a:cubicBezTo>
                  <a:cubicBezTo>
                    <a:pt x="37" y="44"/>
                    <a:pt x="41" y="38"/>
                    <a:pt x="39" y="32"/>
                  </a:cubicBezTo>
                  <a:cubicBezTo>
                    <a:pt x="34" y="31"/>
                    <a:pt x="29" y="36"/>
                    <a:pt x="24" y="37"/>
                  </a:cubicBezTo>
                  <a:cubicBezTo>
                    <a:pt x="20" y="38"/>
                    <a:pt x="19" y="36"/>
                    <a:pt x="23" y="33"/>
                  </a:cubicBezTo>
                  <a:cubicBezTo>
                    <a:pt x="28" y="28"/>
                    <a:pt x="35" y="27"/>
                    <a:pt x="40" y="22"/>
                  </a:cubicBezTo>
                  <a:cubicBezTo>
                    <a:pt x="42" y="19"/>
                    <a:pt x="43" y="17"/>
                    <a:pt x="43" y="14"/>
                  </a:cubicBezTo>
                  <a:cubicBezTo>
                    <a:pt x="44" y="12"/>
                    <a:pt x="43" y="11"/>
                    <a:pt x="45" y="10"/>
                  </a:cubicBezTo>
                  <a:cubicBezTo>
                    <a:pt x="47" y="9"/>
                    <a:pt x="54" y="10"/>
                    <a:pt x="56" y="10"/>
                  </a:cubicBezTo>
                  <a:cubicBezTo>
                    <a:pt x="60" y="10"/>
                    <a:pt x="63" y="10"/>
                    <a:pt x="66" y="9"/>
                  </a:cubicBezTo>
                  <a:cubicBezTo>
                    <a:pt x="68" y="8"/>
                    <a:pt x="78" y="0"/>
                    <a:pt x="80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1853">
              <a:extLst>
                <a:ext uri="{FF2B5EF4-FFF2-40B4-BE49-F238E27FC236}">
                  <a16:creationId xmlns:a16="http://schemas.microsoft.com/office/drawing/2014/main" id="{2360651C-A87C-4FBF-AAAE-B2FA94F0C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08"/>
              <a:ext cx="57" cy="70"/>
            </a:xfrm>
            <a:custGeom>
              <a:avLst/>
              <a:gdLst>
                <a:gd name="T0" fmla="*/ 57 w 57"/>
                <a:gd name="T1" fmla="*/ 0 h 65"/>
                <a:gd name="T2" fmla="*/ 53 w 57"/>
                <a:gd name="T3" fmla="*/ 81 h 65"/>
                <a:gd name="T4" fmla="*/ 44 w 57"/>
                <a:gd name="T5" fmla="*/ 2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65">
                  <a:moveTo>
                    <a:pt x="57" y="0"/>
                  </a:moveTo>
                  <a:cubicBezTo>
                    <a:pt x="28" y="6"/>
                    <a:pt x="35" y="51"/>
                    <a:pt x="53" y="65"/>
                  </a:cubicBezTo>
                  <a:cubicBezTo>
                    <a:pt x="34" y="44"/>
                    <a:pt x="0" y="15"/>
                    <a:pt x="44" y="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1854">
              <a:extLst>
                <a:ext uri="{FF2B5EF4-FFF2-40B4-BE49-F238E27FC236}">
                  <a16:creationId xmlns:a16="http://schemas.microsoft.com/office/drawing/2014/main" id="{98647B0E-7A32-40C8-86F7-52D15D73B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3439"/>
              <a:ext cx="40" cy="88"/>
            </a:xfrm>
            <a:custGeom>
              <a:avLst/>
              <a:gdLst>
                <a:gd name="T0" fmla="*/ 42 w 39"/>
                <a:gd name="T1" fmla="*/ 0 h 82"/>
                <a:gd name="T2" fmla="*/ 39 w 39"/>
                <a:gd name="T3" fmla="*/ 101 h 82"/>
                <a:gd name="T4" fmla="*/ 35 w 39"/>
                <a:gd name="T5" fmla="*/ 1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82">
                  <a:moveTo>
                    <a:pt x="39" y="0"/>
                  </a:moveTo>
                  <a:cubicBezTo>
                    <a:pt x="17" y="30"/>
                    <a:pt x="26" y="48"/>
                    <a:pt x="36" y="82"/>
                  </a:cubicBezTo>
                  <a:cubicBezTo>
                    <a:pt x="19" y="70"/>
                    <a:pt x="0" y="13"/>
                    <a:pt x="32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1855">
              <a:extLst>
                <a:ext uri="{FF2B5EF4-FFF2-40B4-BE49-F238E27FC236}">
                  <a16:creationId xmlns:a16="http://schemas.microsoft.com/office/drawing/2014/main" id="{A80B63E2-3457-4288-AF9D-29CAAD01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962"/>
              <a:ext cx="24" cy="71"/>
            </a:xfrm>
            <a:custGeom>
              <a:avLst/>
              <a:gdLst>
                <a:gd name="T0" fmla="*/ 24 w 24"/>
                <a:gd name="T1" fmla="*/ 0 h 66"/>
                <a:gd name="T2" fmla="*/ 24 w 24"/>
                <a:gd name="T3" fmla="*/ 82 h 66"/>
                <a:gd name="T4" fmla="*/ 2 w 24"/>
                <a:gd name="T5" fmla="*/ 44 h 66"/>
                <a:gd name="T6" fmla="*/ 19 w 24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6">
                  <a:moveTo>
                    <a:pt x="24" y="0"/>
                  </a:moveTo>
                  <a:cubicBezTo>
                    <a:pt x="6" y="14"/>
                    <a:pt x="11" y="49"/>
                    <a:pt x="24" y="66"/>
                  </a:cubicBezTo>
                  <a:cubicBezTo>
                    <a:pt x="16" y="55"/>
                    <a:pt x="5" y="49"/>
                    <a:pt x="2" y="35"/>
                  </a:cubicBezTo>
                  <a:cubicBezTo>
                    <a:pt x="0" y="24"/>
                    <a:pt x="4" y="0"/>
                    <a:pt x="19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1856">
              <a:extLst>
                <a:ext uri="{FF2B5EF4-FFF2-40B4-BE49-F238E27FC236}">
                  <a16:creationId xmlns:a16="http://schemas.microsoft.com/office/drawing/2014/main" id="{5A41C009-E545-46C2-B908-7FB7F522A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90"/>
              <a:ext cx="223" cy="95"/>
            </a:xfrm>
            <a:custGeom>
              <a:avLst/>
              <a:gdLst>
                <a:gd name="T0" fmla="*/ 225 w 222"/>
                <a:gd name="T1" fmla="*/ 17 h 89"/>
                <a:gd name="T2" fmla="*/ 178 w 222"/>
                <a:gd name="T3" fmla="*/ 5 h 89"/>
                <a:gd name="T4" fmla="*/ 129 w 222"/>
                <a:gd name="T5" fmla="*/ 4 h 89"/>
                <a:gd name="T6" fmla="*/ 75 w 222"/>
                <a:gd name="T7" fmla="*/ 31 h 89"/>
                <a:gd name="T8" fmla="*/ 41 w 222"/>
                <a:gd name="T9" fmla="*/ 61 h 89"/>
                <a:gd name="T10" fmla="*/ 0 w 222"/>
                <a:gd name="T11" fmla="*/ 108 h 89"/>
                <a:gd name="T12" fmla="*/ 78 w 222"/>
                <a:gd name="T13" fmla="*/ 15 h 89"/>
                <a:gd name="T14" fmla="*/ 130 w 222"/>
                <a:gd name="T15" fmla="*/ 1 h 89"/>
                <a:gd name="T16" fmla="*/ 163 w 222"/>
                <a:gd name="T17" fmla="*/ 2 h 89"/>
                <a:gd name="T18" fmla="*/ 191 w 222"/>
                <a:gd name="T19" fmla="*/ 13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2" h="89">
                  <a:moveTo>
                    <a:pt x="222" y="14"/>
                  </a:moveTo>
                  <a:cubicBezTo>
                    <a:pt x="207" y="15"/>
                    <a:pt x="190" y="7"/>
                    <a:pt x="175" y="5"/>
                  </a:cubicBezTo>
                  <a:cubicBezTo>
                    <a:pt x="160" y="3"/>
                    <a:pt x="142" y="2"/>
                    <a:pt x="126" y="4"/>
                  </a:cubicBezTo>
                  <a:cubicBezTo>
                    <a:pt x="106" y="6"/>
                    <a:pt x="92" y="13"/>
                    <a:pt x="75" y="25"/>
                  </a:cubicBezTo>
                  <a:cubicBezTo>
                    <a:pt x="64" y="33"/>
                    <a:pt x="52" y="41"/>
                    <a:pt x="41" y="50"/>
                  </a:cubicBezTo>
                  <a:cubicBezTo>
                    <a:pt x="28" y="61"/>
                    <a:pt x="16" y="80"/>
                    <a:pt x="0" y="89"/>
                  </a:cubicBezTo>
                  <a:cubicBezTo>
                    <a:pt x="12" y="59"/>
                    <a:pt x="50" y="27"/>
                    <a:pt x="78" y="12"/>
                  </a:cubicBezTo>
                  <a:cubicBezTo>
                    <a:pt x="92" y="4"/>
                    <a:pt x="111" y="0"/>
                    <a:pt x="127" y="1"/>
                  </a:cubicBezTo>
                  <a:cubicBezTo>
                    <a:pt x="137" y="1"/>
                    <a:pt x="150" y="1"/>
                    <a:pt x="160" y="2"/>
                  </a:cubicBezTo>
                  <a:cubicBezTo>
                    <a:pt x="170" y="4"/>
                    <a:pt x="178" y="11"/>
                    <a:pt x="188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1857">
              <a:extLst>
                <a:ext uri="{FF2B5EF4-FFF2-40B4-BE49-F238E27FC236}">
                  <a16:creationId xmlns:a16="http://schemas.microsoft.com/office/drawing/2014/main" id="{A1BB1583-E7B6-4EE1-B924-D676738B5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416"/>
              <a:ext cx="141" cy="87"/>
            </a:xfrm>
            <a:custGeom>
              <a:avLst/>
              <a:gdLst>
                <a:gd name="T0" fmla="*/ 0 w 141"/>
                <a:gd name="T1" fmla="*/ 20 h 81"/>
                <a:gd name="T2" fmla="*/ 77 w 141"/>
                <a:gd name="T3" fmla="*/ 21 h 81"/>
                <a:gd name="T4" fmla="*/ 141 w 141"/>
                <a:gd name="T5" fmla="*/ 100 h 81"/>
                <a:gd name="T6" fmla="*/ 76 w 141"/>
                <a:gd name="T7" fmla="*/ 19 h 81"/>
                <a:gd name="T8" fmla="*/ 1 w 141"/>
                <a:gd name="T9" fmla="*/ 19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81">
                  <a:moveTo>
                    <a:pt x="0" y="17"/>
                  </a:moveTo>
                  <a:cubicBezTo>
                    <a:pt x="26" y="17"/>
                    <a:pt x="52" y="7"/>
                    <a:pt x="77" y="18"/>
                  </a:cubicBezTo>
                  <a:cubicBezTo>
                    <a:pt x="103" y="30"/>
                    <a:pt x="120" y="62"/>
                    <a:pt x="141" y="81"/>
                  </a:cubicBezTo>
                  <a:cubicBezTo>
                    <a:pt x="122" y="57"/>
                    <a:pt x="105" y="26"/>
                    <a:pt x="76" y="16"/>
                  </a:cubicBezTo>
                  <a:cubicBezTo>
                    <a:pt x="57" y="9"/>
                    <a:pt x="18" y="0"/>
                    <a:pt x="1" y="1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1858">
              <a:extLst>
                <a:ext uri="{FF2B5EF4-FFF2-40B4-BE49-F238E27FC236}">
                  <a16:creationId xmlns:a16="http://schemas.microsoft.com/office/drawing/2014/main" id="{3C9F1FF3-5D91-4E04-82E5-B291A36D1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3379"/>
              <a:ext cx="70" cy="154"/>
            </a:xfrm>
            <a:custGeom>
              <a:avLst/>
              <a:gdLst>
                <a:gd name="T0" fmla="*/ 0 w 70"/>
                <a:gd name="T1" fmla="*/ 0 h 143"/>
                <a:gd name="T2" fmla="*/ 43 w 70"/>
                <a:gd name="T3" fmla="*/ 58 h 143"/>
                <a:gd name="T4" fmla="*/ 48 w 70"/>
                <a:gd name="T5" fmla="*/ 112 h 143"/>
                <a:gd name="T6" fmla="*/ 70 w 70"/>
                <a:gd name="T7" fmla="*/ 179 h 143"/>
                <a:gd name="T8" fmla="*/ 52 w 70"/>
                <a:gd name="T9" fmla="*/ 102 h 143"/>
                <a:gd name="T10" fmla="*/ 45 w 70"/>
                <a:gd name="T11" fmla="*/ 48 h 143"/>
                <a:gd name="T12" fmla="*/ 2 w 70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43">
                  <a:moveTo>
                    <a:pt x="0" y="0"/>
                  </a:moveTo>
                  <a:cubicBezTo>
                    <a:pt x="19" y="15"/>
                    <a:pt x="38" y="20"/>
                    <a:pt x="43" y="46"/>
                  </a:cubicBezTo>
                  <a:cubicBezTo>
                    <a:pt x="46" y="61"/>
                    <a:pt x="44" y="76"/>
                    <a:pt x="48" y="90"/>
                  </a:cubicBezTo>
                  <a:cubicBezTo>
                    <a:pt x="52" y="109"/>
                    <a:pt x="65" y="125"/>
                    <a:pt x="70" y="143"/>
                  </a:cubicBezTo>
                  <a:cubicBezTo>
                    <a:pt x="57" y="128"/>
                    <a:pt x="54" y="101"/>
                    <a:pt x="52" y="82"/>
                  </a:cubicBezTo>
                  <a:cubicBezTo>
                    <a:pt x="50" y="67"/>
                    <a:pt x="49" y="53"/>
                    <a:pt x="45" y="39"/>
                  </a:cubicBezTo>
                  <a:cubicBezTo>
                    <a:pt x="39" y="16"/>
                    <a:pt x="24" y="4"/>
                    <a:pt x="2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1859">
              <a:extLst>
                <a:ext uri="{FF2B5EF4-FFF2-40B4-BE49-F238E27FC236}">
                  <a16:creationId xmlns:a16="http://schemas.microsoft.com/office/drawing/2014/main" id="{6E1DBB20-9EFC-480F-949F-AFCE6E172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781"/>
              <a:ext cx="123" cy="97"/>
            </a:xfrm>
            <a:custGeom>
              <a:avLst/>
              <a:gdLst>
                <a:gd name="T0" fmla="*/ 0 w 123"/>
                <a:gd name="T1" fmla="*/ 0 h 90"/>
                <a:gd name="T2" fmla="*/ 28 w 123"/>
                <a:gd name="T3" fmla="*/ 30 h 90"/>
                <a:gd name="T4" fmla="*/ 50 w 123"/>
                <a:gd name="T5" fmla="*/ 75 h 90"/>
                <a:gd name="T6" fmla="*/ 82 w 123"/>
                <a:gd name="T7" fmla="*/ 99 h 90"/>
                <a:gd name="T8" fmla="*/ 100 w 123"/>
                <a:gd name="T9" fmla="*/ 98 h 90"/>
                <a:gd name="T10" fmla="*/ 120 w 123"/>
                <a:gd name="T11" fmla="*/ 83 h 90"/>
                <a:gd name="T12" fmla="*/ 93 w 123"/>
                <a:gd name="T13" fmla="*/ 110 h 90"/>
                <a:gd name="T14" fmla="*/ 45 w 123"/>
                <a:gd name="T15" fmla="*/ 92 h 90"/>
                <a:gd name="T16" fmla="*/ 24 w 123"/>
                <a:gd name="T17" fmla="*/ 39 h 90"/>
                <a:gd name="T18" fmla="*/ 13 w 123"/>
                <a:gd name="T19" fmla="*/ 17 h 90"/>
                <a:gd name="T20" fmla="*/ 3 w 123"/>
                <a:gd name="T21" fmla="*/ 5 h 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3" h="90">
                  <a:moveTo>
                    <a:pt x="0" y="0"/>
                  </a:moveTo>
                  <a:cubicBezTo>
                    <a:pt x="10" y="9"/>
                    <a:pt x="20" y="13"/>
                    <a:pt x="28" y="24"/>
                  </a:cubicBezTo>
                  <a:cubicBezTo>
                    <a:pt x="36" y="35"/>
                    <a:pt x="41" y="49"/>
                    <a:pt x="50" y="60"/>
                  </a:cubicBezTo>
                  <a:cubicBezTo>
                    <a:pt x="57" y="69"/>
                    <a:pt x="70" y="76"/>
                    <a:pt x="82" y="79"/>
                  </a:cubicBezTo>
                  <a:cubicBezTo>
                    <a:pt x="88" y="80"/>
                    <a:pt x="94" y="80"/>
                    <a:pt x="100" y="78"/>
                  </a:cubicBezTo>
                  <a:cubicBezTo>
                    <a:pt x="107" y="75"/>
                    <a:pt x="113" y="67"/>
                    <a:pt x="120" y="66"/>
                  </a:cubicBezTo>
                  <a:cubicBezTo>
                    <a:pt x="123" y="77"/>
                    <a:pt x="102" y="87"/>
                    <a:pt x="93" y="88"/>
                  </a:cubicBezTo>
                  <a:cubicBezTo>
                    <a:pt x="77" y="90"/>
                    <a:pt x="57" y="84"/>
                    <a:pt x="45" y="73"/>
                  </a:cubicBezTo>
                  <a:cubicBezTo>
                    <a:pt x="32" y="62"/>
                    <a:pt x="31" y="45"/>
                    <a:pt x="24" y="31"/>
                  </a:cubicBezTo>
                  <a:cubicBezTo>
                    <a:pt x="21" y="24"/>
                    <a:pt x="18" y="19"/>
                    <a:pt x="13" y="14"/>
                  </a:cubicBezTo>
                  <a:cubicBezTo>
                    <a:pt x="10" y="11"/>
                    <a:pt x="3" y="4"/>
                    <a:pt x="3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1860">
              <a:extLst>
                <a:ext uri="{FF2B5EF4-FFF2-40B4-BE49-F238E27FC236}">
                  <a16:creationId xmlns:a16="http://schemas.microsoft.com/office/drawing/2014/main" id="{604F997B-87E4-4254-99FE-DAD7DC3D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510"/>
              <a:ext cx="74" cy="90"/>
            </a:xfrm>
            <a:custGeom>
              <a:avLst/>
              <a:gdLst>
                <a:gd name="T0" fmla="*/ 63 w 73"/>
                <a:gd name="T1" fmla="*/ 2 h 85"/>
                <a:gd name="T2" fmla="*/ 59 w 73"/>
                <a:gd name="T3" fmla="*/ 62 h 85"/>
                <a:gd name="T4" fmla="*/ 0 w 73"/>
                <a:gd name="T5" fmla="*/ 97 h 85"/>
                <a:gd name="T6" fmla="*/ 69 w 73"/>
                <a:gd name="T7" fmla="*/ 59 h 85"/>
                <a:gd name="T8" fmla="*/ 64 w 73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5">
                  <a:moveTo>
                    <a:pt x="60" y="2"/>
                  </a:moveTo>
                  <a:cubicBezTo>
                    <a:pt x="67" y="14"/>
                    <a:pt x="68" y="40"/>
                    <a:pt x="56" y="53"/>
                  </a:cubicBezTo>
                  <a:cubicBezTo>
                    <a:pt x="43" y="67"/>
                    <a:pt x="17" y="75"/>
                    <a:pt x="0" y="82"/>
                  </a:cubicBezTo>
                  <a:cubicBezTo>
                    <a:pt x="20" y="85"/>
                    <a:pt x="57" y="70"/>
                    <a:pt x="66" y="50"/>
                  </a:cubicBezTo>
                  <a:cubicBezTo>
                    <a:pt x="73" y="37"/>
                    <a:pt x="67" y="13"/>
                    <a:pt x="61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1861">
              <a:extLst>
                <a:ext uri="{FF2B5EF4-FFF2-40B4-BE49-F238E27FC236}">
                  <a16:creationId xmlns:a16="http://schemas.microsoft.com/office/drawing/2014/main" id="{AEB9E2CC-3C92-4C14-AD97-3F996C19D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3237"/>
              <a:ext cx="127" cy="61"/>
            </a:xfrm>
            <a:custGeom>
              <a:avLst/>
              <a:gdLst>
                <a:gd name="T0" fmla="*/ 0 w 126"/>
                <a:gd name="T1" fmla="*/ 1 h 57"/>
                <a:gd name="T2" fmla="*/ 66 w 126"/>
                <a:gd name="T3" fmla="*/ 35 h 57"/>
                <a:gd name="T4" fmla="*/ 129 w 126"/>
                <a:gd name="T5" fmla="*/ 68 h 57"/>
                <a:gd name="T6" fmla="*/ 59 w 126"/>
                <a:gd name="T7" fmla="*/ 39 h 57"/>
                <a:gd name="T8" fmla="*/ 0 w 12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7">
                  <a:moveTo>
                    <a:pt x="0" y="1"/>
                  </a:moveTo>
                  <a:cubicBezTo>
                    <a:pt x="24" y="4"/>
                    <a:pt x="43" y="14"/>
                    <a:pt x="63" y="29"/>
                  </a:cubicBezTo>
                  <a:cubicBezTo>
                    <a:pt x="82" y="43"/>
                    <a:pt x="102" y="56"/>
                    <a:pt x="126" y="56"/>
                  </a:cubicBezTo>
                  <a:cubicBezTo>
                    <a:pt x="98" y="57"/>
                    <a:pt x="81" y="49"/>
                    <a:pt x="59" y="32"/>
                  </a:cubicBezTo>
                  <a:cubicBezTo>
                    <a:pt x="40" y="17"/>
                    <a:pt x="21" y="9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1862">
              <a:extLst>
                <a:ext uri="{FF2B5EF4-FFF2-40B4-BE49-F238E27FC236}">
                  <a16:creationId xmlns:a16="http://schemas.microsoft.com/office/drawing/2014/main" id="{B676E88C-4FCE-49F7-B079-A72E5C58C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3338"/>
              <a:ext cx="25" cy="37"/>
            </a:xfrm>
            <a:custGeom>
              <a:avLst/>
              <a:gdLst>
                <a:gd name="T0" fmla="*/ 0 w 25"/>
                <a:gd name="T1" fmla="*/ 0 h 35"/>
                <a:gd name="T2" fmla="*/ 19 w 25"/>
                <a:gd name="T3" fmla="*/ 17 h 35"/>
                <a:gd name="T4" fmla="*/ 8 w 25"/>
                <a:gd name="T5" fmla="*/ 41 h 35"/>
                <a:gd name="T6" fmla="*/ 24 w 25"/>
                <a:gd name="T7" fmla="*/ 21 h 35"/>
                <a:gd name="T8" fmla="*/ 5 w 25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6" y="1"/>
                    <a:pt x="17" y="8"/>
                    <a:pt x="19" y="14"/>
                  </a:cubicBezTo>
                  <a:cubicBezTo>
                    <a:pt x="23" y="24"/>
                    <a:pt x="11" y="27"/>
                    <a:pt x="8" y="35"/>
                  </a:cubicBezTo>
                  <a:cubicBezTo>
                    <a:pt x="14" y="30"/>
                    <a:pt x="23" y="27"/>
                    <a:pt x="24" y="18"/>
                  </a:cubicBezTo>
                  <a:cubicBezTo>
                    <a:pt x="25" y="9"/>
                    <a:pt x="13" y="4"/>
                    <a:pt x="5" y="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1863">
              <a:extLst>
                <a:ext uri="{FF2B5EF4-FFF2-40B4-BE49-F238E27FC236}">
                  <a16:creationId xmlns:a16="http://schemas.microsoft.com/office/drawing/2014/main" id="{57CD92EC-7C39-46DA-9CFE-D7BC0C5D1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3344"/>
              <a:ext cx="130" cy="370"/>
            </a:xfrm>
            <a:custGeom>
              <a:avLst/>
              <a:gdLst>
                <a:gd name="T0" fmla="*/ 0 w 130"/>
                <a:gd name="T1" fmla="*/ 0 h 346"/>
                <a:gd name="T2" fmla="*/ 55 w 130"/>
                <a:gd name="T3" fmla="*/ 72 h 346"/>
                <a:gd name="T4" fmla="*/ 86 w 130"/>
                <a:gd name="T5" fmla="*/ 188 h 346"/>
                <a:gd name="T6" fmla="*/ 106 w 130"/>
                <a:gd name="T7" fmla="*/ 423 h 346"/>
                <a:gd name="T8" fmla="*/ 122 w 130"/>
                <a:gd name="T9" fmla="*/ 275 h 346"/>
                <a:gd name="T10" fmla="*/ 90 w 130"/>
                <a:gd name="T11" fmla="*/ 160 h 346"/>
                <a:gd name="T12" fmla="*/ 10 w 130"/>
                <a:gd name="T13" fmla="*/ 0 h 3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346">
                  <a:moveTo>
                    <a:pt x="0" y="0"/>
                  </a:moveTo>
                  <a:cubicBezTo>
                    <a:pt x="29" y="20"/>
                    <a:pt x="43" y="25"/>
                    <a:pt x="55" y="59"/>
                  </a:cubicBezTo>
                  <a:cubicBezTo>
                    <a:pt x="66" y="90"/>
                    <a:pt x="74" y="123"/>
                    <a:pt x="86" y="154"/>
                  </a:cubicBezTo>
                  <a:cubicBezTo>
                    <a:pt x="106" y="207"/>
                    <a:pt x="130" y="288"/>
                    <a:pt x="106" y="346"/>
                  </a:cubicBezTo>
                  <a:cubicBezTo>
                    <a:pt x="112" y="305"/>
                    <a:pt x="130" y="266"/>
                    <a:pt x="122" y="224"/>
                  </a:cubicBezTo>
                  <a:cubicBezTo>
                    <a:pt x="116" y="191"/>
                    <a:pt x="102" y="161"/>
                    <a:pt x="90" y="131"/>
                  </a:cubicBezTo>
                  <a:cubicBezTo>
                    <a:pt x="69" y="78"/>
                    <a:pt x="74" y="10"/>
                    <a:pt x="1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1864">
              <a:extLst>
                <a:ext uri="{FF2B5EF4-FFF2-40B4-BE49-F238E27FC236}">
                  <a16:creationId xmlns:a16="http://schemas.microsoft.com/office/drawing/2014/main" id="{CD997DC5-C390-48D5-B8E5-23A56ADE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53"/>
              <a:ext cx="163" cy="227"/>
            </a:xfrm>
            <a:custGeom>
              <a:avLst/>
              <a:gdLst>
                <a:gd name="T0" fmla="*/ 30 w 163"/>
                <a:gd name="T1" fmla="*/ 26 h 212"/>
                <a:gd name="T2" fmla="*/ 0 w 163"/>
                <a:gd name="T3" fmla="*/ 2 h 212"/>
                <a:gd name="T4" fmla="*/ 11 w 163"/>
                <a:gd name="T5" fmla="*/ 30 h 212"/>
                <a:gd name="T6" fmla="*/ 13 w 163"/>
                <a:gd name="T7" fmla="*/ 43 h 212"/>
                <a:gd name="T8" fmla="*/ 21 w 163"/>
                <a:gd name="T9" fmla="*/ 59 h 212"/>
                <a:gd name="T10" fmla="*/ 28 w 163"/>
                <a:gd name="T11" fmla="*/ 94 h 212"/>
                <a:gd name="T12" fmla="*/ 46 w 163"/>
                <a:gd name="T13" fmla="*/ 133 h 212"/>
                <a:gd name="T14" fmla="*/ 85 w 163"/>
                <a:gd name="T15" fmla="*/ 211 h 212"/>
                <a:gd name="T16" fmla="*/ 117 w 163"/>
                <a:gd name="T17" fmla="*/ 243 h 212"/>
                <a:gd name="T18" fmla="*/ 137 w 163"/>
                <a:gd name="T19" fmla="*/ 256 h 212"/>
                <a:gd name="T20" fmla="*/ 163 w 163"/>
                <a:gd name="T21" fmla="*/ 260 h 212"/>
                <a:gd name="T22" fmla="*/ 54 w 163"/>
                <a:gd name="T23" fmla="*/ 125 h 212"/>
                <a:gd name="T24" fmla="*/ 32 w 163"/>
                <a:gd name="T25" fmla="*/ 74 h 212"/>
                <a:gd name="T26" fmla="*/ 26 w 163"/>
                <a:gd name="T27" fmla="*/ 45 h 212"/>
                <a:gd name="T28" fmla="*/ 31 w 163"/>
                <a:gd name="T29" fmla="*/ 29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3" h="212">
                  <a:moveTo>
                    <a:pt x="30" y="21"/>
                  </a:moveTo>
                  <a:cubicBezTo>
                    <a:pt x="12" y="25"/>
                    <a:pt x="14" y="0"/>
                    <a:pt x="0" y="2"/>
                  </a:cubicBezTo>
                  <a:cubicBezTo>
                    <a:pt x="1" y="9"/>
                    <a:pt x="9" y="15"/>
                    <a:pt x="11" y="24"/>
                  </a:cubicBezTo>
                  <a:cubicBezTo>
                    <a:pt x="13" y="28"/>
                    <a:pt x="12" y="32"/>
                    <a:pt x="13" y="35"/>
                  </a:cubicBezTo>
                  <a:cubicBezTo>
                    <a:pt x="15" y="40"/>
                    <a:pt x="19" y="44"/>
                    <a:pt x="21" y="48"/>
                  </a:cubicBezTo>
                  <a:cubicBezTo>
                    <a:pt x="25" y="58"/>
                    <a:pt x="25" y="68"/>
                    <a:pt x="28" y="77"/>
                  </a:cubicBezTo>
                  <a:cubicBezTo>
                    <a:pt x="32" y="88"/>
                    <a:pt x="41" y="98"/>
                    <a:pt x="46" y="108"/>
                  </a:cubicBezTo>
                  <a:cubicBezTo>
                    <a:pt x="58" y="130"/>
                    <a:pt x="67" y="155"/>
                    <a:pt x="85" y="172"/>
                  </a:cubicBezTo>
                  <a:cubicBezTo>
                    <a:pt x="94" y="182"/>
                    <a:pt x="106" y="191"/>
                    <a:pt x="117" y="198"/>
                  </a:cubicBezTo>
                  <a:cubicBezTo>
                    <a:pt x="123" y="202"/>
                    <a:pt x="130" y="206"/>
                    <a:pt x="137" y="208"/>
                  </a:cubicBezTo>
                  <a:cubicBezTo>
                    <a:pt x="146" y="210"/>
                    <a:pt x="155" y="206"/>
                    <a:pt x="163" y="212"/>
                  </a:cubicBezTo>
                  <a:cubicBezTo>
                    <a:pt x="112" y="190"/>
                    <a:pt x="79" y="151"/>
                    <a:pt x="54" y="102"/>
                  </a:cubicBezTo>
                  <a:cubicBezTo>
                    <a:pt x="46" y="88"/>
                    <a:pt x="38" y="75"/>
                    <a:pt x="32" y="60"/>
                  </a:cubicBezTo>
                  <a:cubicBezTo>
                    <a:pt x="29" y="54"/>
                    <a:pt x="24" y="43"/>
                    <a:pt x="26" y="36"/>
                  </a:cubicBezTo>
                  <a:cubicBezTo>
                    <a:pt x="27" y="29"/>
                    <a:pt x="34" y="24"/>
                    <a:pt x="31" y="2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1865">
              <a:extLst>
                <a:ext uri="{FF2B5EF4-FFF2-40B4-BE49-F238E27FC236}">
                  <a16:creationId xmlns:a16="http://schemas.microsoft.com/office/drawing/2014/main" id="{94E4F7B4-B8DD-46F6-8D4F-E12F343DF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3419"/>
              <a:ext cx="140" cy="24"/>
            </a:xfrm>
            <a:custGeom>
              <a:avLst/>
              <a:gdLst>
                <a:gd name="T0" fmla="*/ 0 w 140"/>
                <a:gd name="T1" fmla="*/ 27 h 22"/>
                <a:gd name="T2" fmla="*/ 31 w 140"/>
                <a:gd name="T3" fmla="*/ 14 h 22"/>
                <a:gd name="T4" fmla="*/ 61 w 140"/>
                <a:gd name="T5" fmla="*/ 14 h 22"/>
                <a:gd name="T6" fmla="*/ 140 w 140"/>
                <a:gd name="T7" fmla="*/ 28 h 22"/>
                <a:gd name="T8" fmla="*/ 68 w 140"/>
                <a:gd name="T9" fmla="*/ 4 h 22"/>
                <a:gd name="T10" fmla="*/ 5 w 140"/>
                <a:gd name="T11" fmla="*/ 2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22">
                  <a:moveTo>
                    <a:pt x="0" y="21"/>
                  </a:moveTo>
                  <a:cubicBezTo>
                    <a:pt x="10" y="21"/>
                    <a:pt x="20" y="12"/>
                    <a:pt x="31" y="11"/>
                  </a:cubicBezTo>
                  <a:cubicBezTo>
                    <a:pt x="42" y="9"/>
                    <a:pt x="51" y="9"/>
                    <a:pt x="61" y="11"/>
                  </a:cubicBezTo>
                  <a:cubicBezTo>
                    <a:pt x="88" y="16"/>
                    <a:pt x="112" y="22"/>
                    <a:pt x="140" y="22"/>
                  </a:cubicBezTo>
                  <a:cubicBezTo>
                    <a:pt x="117" y="14"/>
                    <a:pt x="92" y="8"/>
                    <a:pt x="68" y="4"/>
                  </a:cubicBezTo>
                  <a:cubicBezTo>
                    <a:pt x="50" y="0"/>
                    <a:pt x="19" y="2"/>
                    <a:pt x="5" y="1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1866">
              <a:extLst>
                <a:ext uri="{FF2B5EF4-FFF2-40B4-BE49-F238E27FC236}">
                  <a16:creationId xmlns:a16="http://schemas.microsoft.com/office/drawing/2014/main" id="{27388AA3-122E-48E6-8AFA-821E15CC5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3253"/>
              <a:ext cx="198" cy="67"/>
            </a:xfrm>
            <a:custGeom>
              <a:avLst/>
              <a:gdLst>
                <a:gd name="T0" fmla="*/ 186 w 197"/>
                <a:gd name="T1" fmla="*/ 67 h 62"/>
                <a:gd name="T2" fmla="*/ 152 w 197"/>
                <a:gd name="T3" fmla="*/ 44 h 62"/>
                <a:gd name="T4" fmla="*/ 109 w 197"/>
                <a:gd name="T5" fmla="*/ 34 h 62"/>
                <a:gd name="T6" fmla="*/ 54 w 197"/>
                <a:gd name="T7" fmla="*/ 41 h 62"/>
                <a:gd name="T8" fmla="*/ 0 w 197"/>
                <a:gd name="T9" fmla="*/ 56 h 62"/>
                <a:gd name="T10" fmla="*/ 120 w 197"/>
                <a:gd name="T11" fmla="*/ 16 h 62"/>
                <a:gd name="T12" fmla="*/ 167 w 197"/>
                <a:gd name="T13" fmla="*/ 49 h 62"/>
                <a:gd name="T14" fmla="*/ 200 w 197"/>
                <a:gd name="T15" fmla="*/ 78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62">
                  <a:moveTo>
                    <a:pt x="183" y="53"/>
                  </a:moveTo>
                  <a:cubicBezTo>
                    <a:pt x="171" y="53"/>
                    <a:pt x="160" y="41"/>
                    <a:pt x="149" y="35"/>
                  </a:cubicBezTo>
                  <a:cubicBezTo>
                    <a:pt x="135" y="29"/>
                    <a:pt x="121" y="28"/>
                    <a:pt x="106" y="27"/>
                  </a:cubicBezTo>
                  <a:cubicBezTo>
                    <a:pt x="89" y="27"/>
                    <a:pt x="71" y="30"/>
                    <a:pt x="54" y="32"/>
                  </a:cubicBezTo>
                  <a:cubicBezTo>
                    <a:pt x="36" y="33"/>
                    <a:pt x="15" y="33"/>
                    <a:pt x="0" y="44"/>
                  </a:cubicBezTo>
                  <a:cubicBezTo>
                    <a:pt x="35" y="29"/>
                    <a:pt x="77" y="0"/>
                    <a:pt x="117" y="13"/>
                  </a:cubicBezTo>
                  <a:cubicBezTo>
                    <a:pt x="133" y="19"/>
                    <a:pt x="150" y="30"/>
                    <a:pt x="164" y="39"/>
                  </a:cubicBezTo>
                  <a:cubicBezTo>
                    <a:pt x="175" y="47"/>
                    <a:pt x="184" y="57"/>
                    <a:pt x="197" y="6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1867">
              <a:extLst>
                <a:ext uri="{FF2B5EF4-FFF2-40B4-BE49-F238E27FC236}">
                  <a16:creationId xmlns:a16="http://schemas.microsoft.com/office/drawing/2014/main" id="{8B471D01-BE31-40FC-ABFA-3642893EB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464"/>
              <a:ext cx="209" cy="238"/>
            </a:xfrm>
            <a:custGeom>
              <a:avLst/>
              <a:gdLst>
                <a:gd name="T0" fmla="*/ 211 w 208"/>
                <a:gd name="T1" fmla="*/ 57 h 222"/>
                <a:gd name="T2" fmla="*/ 145 w 208"/>
                <a:gd name="T3" fmla="*/ 35 h 222"/>
                <a:gd name="T4" fmla="*/ 78 w 208"/>
                <a:gd name="T5" fmla="*/ 29 h 222"/>
                <a:gd name="T6" fmla="*/ 36 w 208"/>
                <a:gd name="T7" fmla="*/ 121 h 222"/>
                <a:gd name="T8" fmla="*/ 21 w 208"/>
                <a:gd name="T9" fmla="*/ 273 h 222"/>
                <a:gd name="T10" fmla="*/ 64 w 208"/>
                <a:gd name="T11" fmla="*/ 18 h 222"/>
                <a:gd name="T12" fmla="*/ 130 w 208"/>
                <a:gd name="T13" fmla="*/ 25 h 222"/>
                <a:gd name="T14" fmla="*/ 172 w 208"/>
                <a:gd name="T15" fmla="*/ 41 h 222"/>
                <a:gd name="T16" fmla="*/ 203 w 208"/>
                <a:gd name="T17" fmla="*/ 53 h 2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8" h="222">
                  <a:moveTo>
                    <a:pt x="208" y="46"/>
                  </a:moveTo>
                  <a:cubicBezTo>
                    <a:pt x="196" y="33"/>
                    <a:pt x="160" y="33"/>
                    <a:pt x="142" y="29"/>
                  </a:cubicBezTo>
                  <a:cubicBezTo>
                    <a:pt x="123" y="24"/>
                    <a:pt x="99" y="13"/>
                    <a:pt x="78" y="23"/>
                  </a:cubicBezTo>
                  <a:cubicBezTo>
                    <a:pt x="55" y="33"/>
                    <a:pt x="39" y="74"/>
                    <a:pt x="36" y="98"/>
                  </a:cubicBezTo>
                  <a:cubicBezTo>
                    <a:pt x="30" y="138"/>
                    <a:pt x="38" y="184"/>
                    <a:pt x="21" y="222"/>
                  </a:cubicBezTo>
                  <a:cubicBezTo>
                    <a:pt x="26" y="158"/>
                    <a:pt x="0" y="60"/>
                    <a:pt x="64" y="15"/>
                  </a:cubicBezTo>
                  <a:cubicBezTo>
                    <a:pt x="84" y="0"/>
                    <a:pt x="105" y="14"/>
                    <a:pt x="127" y="20"/>
                  </a:cubicBezTo>
                  <a:cubicBezTo>
                    <a:pt x="141" y="24"/>
                    <a:pt x="155" y="28"/>
                    <a:pt x="169" y="33"/>
                  </a:cubicBezTo>
                  <a:cubicBezTo>
                    <a:pt x="180" y="36"/>
                    <a:pt x="190" y="41"/>
                    <a:pt x="200" y="4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1868">
              <a:extLst>
                <a:ext uri="{FF2B5EF4-FFF2-40B4-BE49-F238E27FC236}">
                  <a16:creationId xmlns:a16="http://schemas.microsoft.com/office/drawing/2014/main" id="{3CAC6D7F-E447-47A2-843F-9FB860401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3744"/>
              <a:ext cx="35" cy="39"/>
            </a:xfrm>
            <a:custGeom>
              <a:avLst/>
              <a:gdLst>
                <a:gd name="T0" fmla="*/ 0 w 35"/>
                <a:gd name="T1" fmla="*/ 10 h 36"/>
                <a:gd name="T2" fmla="*/ 25 w 35"/>
                <a:gd name="T3" fmla="*/ 46 h 36"/>
                <a:gd name="T4" fmla="*/ 17 w 3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6">
                  <a:moveTo>
                    <a:pt x="0" y="7"/>
                  </a:moveTo>
                  <a:cubicBezTo>
                    <a:pt x="23" y="6"/>
                    <a:pt x="25" y="16"/>
                    <a:pt x="25" y="36"/>
                  </a:cubicBezTo>
                  <a:cubicBezTo>
                    <a:pt x="30" y="25"/>
                    <a:pt x="35" y="2"/>
                    <a:pt x="17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1869">
              <a:extLst>
                <a:ext uri="{FF2B5EF4-FFF2-40B4-BE49-F238E27FC236}">
                  <a16:creationId xmlns:a16="http://schemas.microsoft.com/office/drawing/2014/main" id="{595EE548-ABFD-4461-878E-D2A9CBC33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3653"/>
              <a:ext cx="54" cy="56"/>
            </a:xfrm>
            <a:custGeom>
              <a:avLst/>
              <a:gdLst>
                <a:gd name="T0" fmla="*/ 54 w 54"/>
                <a:gd name="T1" fmla="*/ 40 h 52"/>
                <a:gd name="T2" fmla="*/ 27 w 54"/>
                <a:gd name="T3" fmla="*/ 18 h 52"/>
                <a:gd name="T4" fmla="*/ 14 w 54"/>
                <a:gd name="T5" fmla="*/ 65 h 52"/>
                <a:gd name="T6" fmla="*/ 6 w 54"/>
                <a:gd name="T7" fmla="*/ 15 h 52"/>
                <a:gd name="T8" fmla="*/ 44 w 54"/>
                <a:gd name="T9" fmla="*/ 29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2">
                  <a:moveTo>
                    <a:pt x="54" y="32"/>
                  </a:moveTo>
                  <a:cubicBezTo>
                    <a:pt x="51" y="25"/>
                    <a:pt x="35" y="14"/>
                    <a:pt x="27" y="15"/>
                  </a:cubicBezTo>
                  <a:cubicBezTo>
                    <a:pt x="8" y="15"/>
                    <a:pt x="15" y="39"/>
                    <a:pt x="14" y="52"/>
                  </a:cubicBezTo>
                  <a:cubicBezTo>
                    <a:pt x="10" y="44"/>
                    <a:pt x="0" y="20"/>
                    <a:pt x="6" y="12"/>
                  </a:cubicBezTo>
                  <a:cubicBezTo>
                    <a:pt x="15" y="0"/>
                    <a:pt x="41" y="13"/>
                    <a:pt x="44" y="2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1870">
              <a:extLst>
                <a:ext uri="{FF2B5EF4-FFF2-40B4-BE49-F238E27FC236}">
                  <a16:creationId xmlns:a16="http://schemas.microsoft.com/office/drawing/2014/main" id="{EDC13A47-F0EF-40D1-AE54-982229D49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3409"/>
              <a:ext cx="42" cy="44"/>
            </a:xfrm>
            <a:custGeom>
              <a:avLst/>
              <a:gdLst>
                <a:gd name="T0" fmla="*/ 40 w 42"/>
                <a:gd name="T1" fmla="*/ 12 h 41"/>
                <a:gd name="T2" fmla="*/ 3 w 42"/>
                <a:gd name="T3" fmla="*/ 50 h 41"/>
                <a:gd name="T4" fmla="*/ 6 w 42"/>
                <a:gd name="T5" fmla="*/ 12 h 41"/>
                <a:gd name="T6" fmla="*/ 42 w 42"/>
                <a:gd name="T7" fmla="*/ 1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1">
                  <a:moveTo>
                    <a:pt x="40" y="9"/>
                  </a:moveTo>
                  <a:cubicBezTo>
                    <a:pt x="16" y="0"/>
                    <a:pt x="6" y="21"/>
                    <a:pt x="3" y="41"/>
                  </a:cubicBezTo>
                  <a:cubicBezTo>
                    <a:pt x="1" y="32"/>
                    <a:pt x="0" y="16"/>
                    <a:pt x="6" y="9"/>
                  </a:cubicBezTo>
                  <a:cubicBezTo>
                    <a:pt x="13" y="1"/>
                    <a:pt x="35" y="1"/>
                    <a:pt x="42" y="1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1871">
              <a:extLst>
                <a:ext uri="{FF2B5EF4-FFF2-40B4-BE49-F238E27FC236}">
                  <a16:creationId xmlns:a16="http://schemas.microsoft.com/office/drawing/2014/main" id="{931A5609-C652-46C4-A168-7F455991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58"/>
              <a:ext cx="107" cy="59"/>
            </a:xfrm>
            <a:custGeom>
              <a:avLst/>
              <a:gdLst>
                <a:gd name="T0" fmla="*/ 0 w 107"/>
                <a:gd name="T1" fmla="*/ 0 h 55"/>
                <a:gd name="T2" fmla="*/ 90 w 107"/>
                <a:gd name="T3" fmla="*/ 49 h 55"/>
                <a:gd name="T4" fmla="*/ 94 w 107"/>
                <a:gd name="T5" fmla="*/ 67 h 55"/>
                <a:gd name="T6" fmla="*/ 68 w 107"/>
                <a:gd name="T7" fmla="*/ 47 h 55"/>
                <a:gd name="T8" fmla="*/ 13 w 107"/>
                <a:gd name="T9" fmla="*/ 11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55">
                  <a:moveTo>
                    <a:pt x="0" y="0"/>
                  </a:moveTo>
                  <a:cubicBezTo>
                    <a:pt x="30" y="13"/>
                    <a:pt x="63" y="23"/>
                    <a:pt x="90" y="40"/>
                  </a:cubicBezTo>
                  <a:cubicBezTo>
                    <a:pt x="96" y="43"/>
                    <a:pt x="107" y="53"/>
                    <a:pt x="94" y="54"/>
                  </a:cubicBezTo>
                  <a:cubicBezTo>
                    <a:pt x="87" y="55"/>
                    <a:pt x="74" y="41"/>
                    <a:pt x="68" y="38"/>
                  </a:cubicBezTo>
                  <a:cubicBezTo>
                    <a:pt x="50" y="28"/>
                    <a:pt x="24" y="27"/>
                    <a:pt x="13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1872">
              <a:extLst>
                <a:ext uri="{FF2B5EF4-FFF2-40B4-BE49-F238E27FC236}">
                  <a16:creationId xmlns:a16="http://schemas.microsoft.com/office/drawing/2014/main" id="{BB2FDE04-D1E2-4516-8D25-5F5AC2F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818"/>
              <a:ext cx="315" cy="109"/>
            </a:xfrm>
            <a:custGeom>
              <a:avLst/>
              <a:gdLst>
                <a:gd name="T0" fmla="*/ 0 w 314"/>
                <a:gd name="T1" fmla="*/ 50 h 102"/>
                <a:gd name="T2" fmla="*/ 56 w 314"/>
                <a:gd name="T3" fmla="*/ 87 h 102"/>
                <a:gd name="T4" fmla="*/ 134 w 314"/>
                <a:gd name="T5" fmla="*/ 84 h 102"/>
                <a:gd name="T6" fmla="*/ 172 w 314"/>
                <a:gd name="T7" fmla="*/ 64 h 102"/>
                <a:gd name="T8" fmla="*/ 222 w 314"/>
                <a:gd name="T9" fmla="*/ 51 h 102"/>
                <a:gd name="T10" fmla="*/ 309 w 314"/>
                <a:gd name="T11" fmla="*/ 5 h 102"/>
                <a:gd name="T12" fmla="*/ 317 w 314"/>
                <a:gd name="T13" fmla="*/ 0 h 102"/>
                <a:gd name="T14" fmla="*/ 252 w 314"/>
                <a:gd name="T15" fmla="*/ 56 h 102"/>
                <a:gd name="T16" fmla="*/ 147 w 314"/>
                <a:gd name="T17" fmla="*/ 96 h 102"/>
                <a:gd name="T18" fmla="*/ 4 w 314"/>
                <a:gd name="T19" fmla="*/ 59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4" h="102">
                  <a:moveTo>
                    <a:pt x="0" y="41"/>
                  </a:moveTo>
                  <a:cubicBezTo>
                    <a:pt x="20" y="51"/>
                    <a:pt x="33" y="66"/>
                    <a:pt x="56" y="71"/>
                  </a:cubicBezTo>
                  <a:cubicBezTo>
                    <a:pt x="82" y="78"/>
                    <a:pt x="107" y="78"/>
                    <a:pt x="134" y="69"/>
                  </a:cubicBezTo>
                  <a:cubicBezTo>
                    <a:pt x="147" y="65"/>
                    <a:pt x="157" y="57"/>
                    <a:pt x="169" y="52"/>
                  </a:cubicBezTo>
                  <a:cubicBezTo>
                    <a:pt x="185" y="45"/>
                    <a:pt x="202" y="46"/>
                    <a:pt x="219" y="42"/>
                  </a:cubicBezTo>
                  <a:cubicBezTo>
                    <a:pt x="250" y="36"/>
                    <a:pt x="280" y="24"/>
                    <a:pt x="306" y="5"/>
                  </a:cubicBezTo>
                  <a:cubicBezTo>
                    <a:pt x="308" y="4"/>
                    <a:pt x="312" y="2"/>
                    <a:pt x="314" y="0"/>
                  </a:cubicBezTo>
                  <a:cubicBezTo>
                    <a:pt x="292" y="19"/>
                    <a:pt x="278" y="37"/>
                    <a:pt x="249" y="46"/>
                  </a:cubicBezTo>
                  <a:cubicBezTo>
                    <a:pt x="215" y="58"/>
                    <a:pt x="180" y="64"/>
                    <a:pt x="147" y="79"/>
                  </a:cubicBezTo>
                  <a:cubicBezTo>
                    <a:pt x="94" y="102"/>
                    <a:pt x="40" y="96"/>
                    <a:pt x="4" y="4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1873">
              <a:extLst>
                <a:ext uri="{FF2B5EF4-FFF2-40B4-BE49-F238E27FC236}">
                  <a16:creationId xmlns:a16="http://schemas.microsoft.com/office/drawing/2014/main" id="{3D23DB3D-1A4A-40A8-8AC4-2355A8742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627"/>
              <a:ext cx="168" cy="180"/>
            </a:xfrm>
            <a:custGeom>
              <a:avLst/>
              <a:gdLst>
                <a:gd name="T0" fmla="*/ 168 w 168"/>
                <a:gd name="T1" fmla="*/ 0 h 168"/>
                <a:gd name="T2" fmla="*/ 134 w 168"/>
                <a:gd name="T3" fmla="*/ 63 h 168"/>
                <a:gd name="T4" fmla="*/ 132 w 168"/>
                <a:gd name="T5" fmla="*/ 137 h 168"/>
                <a:gd name="T6" fmla="*/ 71 w 168"/>
                <a:gd name="T7" fmla="*/ 183 h 168"/>
                <a:gd name="T8" fmla="*/ 0 w 168"/>
                <a:gd name="T9" fmla="*/ 188 h 168"/>
                <a:gd name="T10" fmla="*/ 87 w 168"/>
                <a:gd name="T11" fmla="*/ 191 h 168"/>
                <a:gd name="T12" fmla="*/ 146 w 168"/>
                <a:gd name="T13" fmla="*/ 154 h 168"/>
                <a:gd name="T14" fmla="*/ 153 w 168"/>
                <a:gd name="T15" fmla="*/ 70 h 168"/>
                <a:gd name="T16" fmla="*/ 165 w 168"/>
                <a:gd name="T17" fmla="*/ 3 h 1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68">
                  <a:moveTo>
                    <a:pt x="168" y="0"/>
                  </a:moveTo>
                  <a:cubicBezTo>
                    <a:pt x="151" y="5"/>
                    <a:pt x="137" y="34"/>
                    <a:pt x="134" y="51"/>
                  </a:cubicBezTo>
                  <a:cubicBezTo>
                    <a:pt x="132" y="69"/>
                    <a:pt x="141" y="95"/>
                    <a:pt x="132" y="111"/>
                  </a:cubicBezTo>
                  <a:cubicBezTo>
                    <a:pt x="123" y="127"/>
                    <a:pt x="89" y="145"/>
                    <a:pt x="71" y="149"/>
                  </a:cubicBezTo>
                  <a:cubicBezTo>
                    <a:pt x="48" y="154"/>
                    <a:pt x="23" y="151"/>
                    <a:pt x="0" y="152"/>
                  </a:cubicBezTo>
                  <a:cubicBezTo>
                    <a:pt x="21" y="168"/>
                    <a:pt x="63" y="159"/>
                    <a:pt x="87" y="155"/>
                  </a:cubicBezTo>
                  <a:cubicBezTo>
                    <a:pt x="108" y="152"/>
                    <a:pt x="135" y="146"/>
                    <a:pt x="146" y="125"/>
                  </a:cubicBezTo>
                  <a:cubicBezTo>
                    <a:pt x="156" y="107"/>
                    <a:pt x="152" y="78"/>
                    <a:pt x="153" y="57"/>
                  </a:cubicBezTo>
                  <a:cubicBezTo>
                    <a:pt x="153" y="37"/>
                    <a:pt x="157" y="20"/>
                    <a:pt x="165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1874">
              <a:extLst>
                <a:ext uri="{FF2B5EF4-FFF2-40B4-BE49-F238E27FC236}">
                  <a16:creationId xmlns:a16="http://schemas.microsoft.com/office/drawing/2014/main" id="{BD4A6077-7231-44FC-BD3A-49EB2D5A1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492"/>
              <a:ext cx="175" cy="87"/>
            </a:xfrm>
            <a:custGeom>
              <a:avLst/>
              <a:gdLst>
                <a:gd name="T0" fmla="*/ 177 w 174"/>
                <a:gd name="T1" fmla="*/ 40 h 81"/>
                <a:gd name="T2" fmla="*/ 148 w 174"/>
                <a:gd name="T3" fmla="*/ 18 h 81"/>
                <a:gd name="T4" fmla="*/ 105 w 174"/>
                <a:gd name="T5" fmla="*/ 2 h 81"/>
                <a:gd name="T6" fmla="*/ 0 w 174"/>
                <a:gd name="T7" fmla="*/ 100 h 81"/>
                <a:gd name="T8" fmla="*/ 26 w 174"/>
                <a:gd name="T9" fmla="*/ 82 h 81"/>
                <a:gd name="T10" fmla="*/ 62 w 174"/>
                <a:gd name="T11" fmla="*/ 52 h 81"/>
                <a:gd name="T12" fmla="*/ 111 w 174"/>
                <a:gd name="T13" fmla="*/ 19 h 81"/>
                <a:gd name="T14" fmla="*/ 176 w 174"/>
                <a:gd name="T15" fmla="*/ 41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81">
                  <a:moveTo>
                    <a:pt x="174" y="32"/>
                  </a:moveTo>
                  <a:cubicBezTo>
                    <a:pt x="158" y="34"/>
                    <a:pt x="155" y="24"/>
                    <a:pt x="145" y="15"/>
                  </a:cubicBezTo>
                  <a:cubicBezTo>
                    <a:pt x="135" y="5"/>
                    <a:pt x="117" y="0"/>
                    <a:pt x="102" y="2"/>
                  </a:cubicBezTo>
                  <a:cubicBezTo>
                    <a:pt x="56" y="10"/>
                    <a:pt x="39" y="64"/>
                    <a:pt x="0" y="81"/>
                  </a:cubicBezTo>
                  <a:cubicBezTo>
                    <a:pt x="6" y="74"/>
                    <a:pt x="18" y="70"/>
                    <a:pt x="26" y="66"/>
                  </a:cubicBezTo>
                  <a:cubicBezTo>
                    <a:pt x="39" y="58"/>
                    <a:pt x="49" y="50"/>
                    <a:pt x="62" y="42"/>
                  </a:cubicBezTo>
                  <a:cubicBezTo>
                    <a:pt x="75" y="33"/>
                    <a:pt x="92" y="17"/>
                    <a:pt x="108" y="16"/>
                  </a:cubicBezTo>
                  <a:cubicBezTo>
                    <a:pt x="130" y="15"/>
                    <a:pt x="150" y="48"/>
                    <a:pt x="173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1875">
              <a:extLst>
                <a:ext uri="{FF2B5EF4-FFF2-40B4-BE49-F238E27FC236}">
                  <a16:creationId xmlns:a16="http://schemas.microsoft.com/office/drawing/2014/main" id="{48671B37-7E5F-44B3-A4BE-9BC49DEE2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997"/>
              <a:ext cx="40" cy="257"/>
            </a:xfrm>
            <a:custGeom>
              <a:avLst/>
              <a:gdLst>
                <a:gd name="T0" fmla="*/ 14 w 40"/>
                <a:gd name="T1" fmla="*/ 0 h 240"/>
                <a:gd name="T2" fmla="*/ 17 w 40"/>
                <a:gd name="T3" fmla="*/ 75 h 240"/>
                <a:gd name="T4" fmla="*/ 26 w 40"/>
                <a:gd name="T5" fmla="*/ 145 h 240"/>
                <a:gd name="T6" fmla="*/ 0 w 40"/>
                <a:gd name="T7" fmla="*/ 294 h 240"/>
                <a:gd name="T8" fmla="*/ 40 w 40"/>
                <a:gd name="T9" fmla="*/ 164 h 240"/>
                <a:gd name="T10" fmla="*/ 18 w 40"/>
                <a:gd name="T11" fmla="*/ 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40">
                  <a:moveTo>
                    <a:pt x="14" y="0"/>
                  </a:moveTo>
                  <a:cubicBezTo>
                    <a:pt x="7" y="14"/>
                    <a:pt x="15" y="46"/>
                    <a:pt x="17" y="61"/>
                  </a:cubicBezTo>
                  <a:cubicBezTo>
                    <a:pt x="20" y="80"/>
                    <a:pt x="25" y="100"/>
                    <a:pt x="26" y="118"/>
                  </a:cubicBezTo>
                  <a:cubicBezTo>
                    <a:pt x="30" y="162"/>
                    <a:pt x="29" y="205"/>
                    <a:pt x="0" y="240"/>
                  </a:cubicBezTo>
                  <a:cubicBezTo>
                    <a:pt x="28" y="217"/>
                    <a:pt x="40" y="168"/>
                    <a:pt x="40" y="134"/>
                  </a:cubicBezTo>
                  <a:cubicBezTo>
                    <a:pt x="40" y="88"/>
                    <a:pt x="25" y="44"/>
                    <a:pt x="18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1876">
              <a:extLst>
                <a:ext uri="{FF2B5EF4-FFF2-40B4-BE49-F238E27FC236}">
                  <a16:creationId xmlns:a16="http://schemas.microsoft.com/office/drawing/2014/main" id="{B294A6F4-CED8-4CF4-BB89-660906EF1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048"/>
              <a:ext cx="88" cy="130"/>
            </a:xfrm>
            <a:custGeom>
              <a:avLst/>
              <a:gdLst>
                <a:gd name="T0" fmla="*/ 1 w 88"/>
                <a:gd name="T1" fmla="*/ 0 h 122"/>
                <a:gd name="T2" fmla="*/ 41 w 88"/>
                <a:gd name="T3" fmla="*/ 91 h 122"/>
                <a:gd name="T4" fmla="*/ 57 w 88"/>
                <a:gd name="T5" fmla="*/ 125 h 122"/>
                <a:gd name="T6" fmla="*/ 88 w 88"/>
                <a:gd name="T7" fmla="*/ 148 h 122"/>
                <a:gd name="T8" fmla="*/ 29 w 88"/>
                <a:gd name="T9" fmla="*/ 98 h 122"/>
                <a:gd name="T10" fmla="*/ 0 w 88"/>
                <a:gd name="T11" fmla="*/ 3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122">
                  <a:moveTo>
                    <a:pt x="1" y="0"/>
                  </a:moveTo>
                  <a:cubicBezTo>
                    <a:pt x="19" y="22"/>
                    <a:pt x="31" y="50"/>
                    <a:pt x="41" y="75"/>
                  </a:cubicBezTo>
                  <a:cubicBezTo>
                    <a:pt x="46" y="85"/>
                    <a:pt x="49" y="95"/>
                    <a:pt x="57" y="103"/>
                  </a:cubicBezTo>
                  <a:cubicBezTo>
                    <a:pt x="66" y="112"/>
                    <a:pt x="80" y="113"/>
                    <a:pt x="88" y="122"/>
                  </a:cubicBezTo>
                  <a:cubicBezTo>
                    <a:pt x="61" y="121"/>
                    <a:pt x="41" y="105"/>
                    <a:pt x="29" y="81"/>
                  </a:cubicBezTo>
                  <a:cubicBezTo>
                    <a:pt x="18" y="60"/>
                    <a:pt x="5" y="26"/>
                    <a:pt x="0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1877">
              <a:extLst>
                <a:ext uri="{FF2B5EF4-FFF2-40B4-BE49-F238E27FC236}">
                  <a16:creationId xmlns:a16="http://schemas.microsoft.com/office/drawing/2014/main" id="{2586A75C-C63C-476A-97BF-422DE6F50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07"/>
              <a:ext cx="89" cy="202"/>
            </a:xfrm>
            <a:custGeom>
              <a:avLst/>
              <a:gdLst>
                <a:gd name="T0" fmla="*/ 91 w 88"/>
                <a:gd name="T1" fmla="*/ 0 h 189"/>
                <a:gd name="T2" fmla="*/ 27 w 88"/>
                <a:gd name="T3" fmla="*/ 105 h 189"/>
                <a:gd name="T4" fmla="*/ 0 w 88"/>
                <a:gd name="T5" fmla="*/ 231 h 189"/>
                <a:gd name="T6" fmla="*/ 29 w 88"/>
                <a:gd name="T7" fmla="*/ 219 h 189"/>
                <a:gd name="T8" fmla="*/ 84 w 88"/>
                <a:gd name="T9" fmla="*/ 14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89">
                  <a:moveTo>
                    <a:pt x="88" y="0"/>
                  </a:moveTo>
                  <a:cubicBezTo>
                    <a:pt x="46" y="13"/>
                    <a:pt x="29" y="46"/>
                    <a:pt x="27" y="86"/>
                  </a:cubicBezTo>
                  <a:cubicBezTo>
                    <a:pt x="25" y="119"/>
                    <a:pt x="32" y="170"/>
                    <a:pt x="0" y="189"/>
                  </a:cubicBezTo>
                  <a:cubicBezTo>
                    <a:pt x="9" y="184"/>
                    <a:pt x="18" y="175"/>
                    <a:pt x="29" y="180"/>
                  </a:cubicBezTo>
                  <a:cubicBezTo>
                    <a:pt x="28" y="134"/>
                    <a:pt x="18" y="21"/>
                    <a:pt x="8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1878">
              <a:extLst>
                <a:ext uri="{FF2B5EF4-FFF2-40B4-BE49-F238E27FC236}">
                  <a16:creationId xmlns:a16="http://schemas.microsoft.com/office/drawing/2014/main" id="{CB7F603C-B47C-42CF-9C4B-E145AB260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757"/>
              <a:ext cx="216" cy="235"/>
            </a:xfrm>
            <a:custGeom>
              <a:avLst/>
              <a:gdLst>
                <a:gd name="T0" fmla="*/ 0 w 216"/>
                <a:gd name="T1" fmla="*/ 32 h 220"/>
                <a:gd name="T2" fmla="*/ 117 w 216"/>
                <a:gd name="T3" fmla="*/ 169 h 220"/>
                <a:gd name="T4" fmla="*/ 178 w 216"/>
                <a:gd name="T5" fmla="*/ 220 h 220"/>
                <a:gd name="T6" fmla="*/ 216 w 216"/>
                <a:gd name="T7" fmla="*/ 268 h 220"/>
                <a:gd name="T8" fmla="*/ 177 w 216"/>
                <a:gd name="T9" fmla="*/ 210 h 220"/>
                <a:gd name="T10" fmla="*/ 115 w 216"/>
                <a:gd name="T11" fmla="*/ 148 h 220"/>
                <a:gd name="T12" fmla="*/ 6 w 216"/>
                <a:gd name="T13" fmla="*/ 28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220">
                  <a:moveTo>
                    <a:pt x="0" y="26"/>
                  </a:moveTo>
                  <a:cubicBezTo>
                    <a:pt x="61" y="0"/>
                    <a:pt x="92" y="109"/>
                    <a:pt x="117" y="139"/>
                  </a:cubicBezTo>
                  <a:cubicBezTo>
                    <a:pt x="134" y="159"/>
                    <a:pt x="158" y="169"/>
                    <a:pt x="178" y="181"/>
                  </a:cubicBezTo>
                  <a:cubicBezTo>
                    <a:pt x="194" y="190"/>
                    <a:pt x="205" y="208"/>
                    <a:pt x="216" y="220"/>
                  </a:cubicBezTo>
                  <a:cubicBezTo>
                    <a:pt x="203" y="208"/>
                    <a:pt x="191" y="186"/>
                    <a:pt x="177" y="172"/>
                  </a:cubicBezTo>
                  <a:cubicBezTo>
                    <a:pt x="157" y="154"/>
                    <a:pt x="133" y="142"/>
                    <a:pt x="115" y="122"/>
                  </a:cubicBezTo>
                  <a:cubicBezTo>
                    <a:pt x="83" y="88"/>
                    <a:pt x="65" y="19"/>
                    <a:pt x="6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1879">
              <a:extLst>
                <a:ext uri="{FF2B5EF4-FFF2-40B4-BE49-F238E27FC236}">
                  <a16:creationId xmlns:a16="http://schemas.microsoft.com/office/drawing/2014/main" id="{7C8DAA06-5446-472A-B54C-957342D83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3377"/>
              <a:ext cx="36" cy="327"/>
            </a:xfrm>
            <a:custGeom>
              <a:avLst/>
              <a:gdLst>
                <a:gd name="T0" fmla="*/ 5 w 36"/>
                <a:gd name="T1" fmla="*/ 0 h 305"/>
                <a:gd name="T2" fmla="*/ 36 w 36"/>
                <a:gd name="T3" fmla="*/ 27 h 305"/>
                <a:gd name="T4" fmla="*/ 26 w 36"/>
                <a:gd name="T5" fmla="*/ 152 h 305"/>
                <a:gd name="T6" fmla="*/ 32 w 36"/>
                <a:gd name="T7" fmla="*/ 253 h 305"/>
                <a:gd name="T8" fmla="*/ 15 w 36"/>
                <a:gd name="T9" fmla="*/ 376 h 305"/>
                <a:gd name="T10" fmla="*/ 20 w 36"/>
                <a:gd name="T11" fmla="*/ 165 h 305"/>
                <a:gd name="T12" fmla="*/ 14 w 36"/>
                <a:gd name="T13" fmla="*/ 85 h 305"/>
                <a:gd name="T14" fmla="*/ 1 w 36"/>
                <a:gd name="T15" fmla="*/ 13 h 3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05">
                  <a:moveTo>
                    <a:pt x="5" y="0"/>
                  </a:moveTo>
                  <a:cubicBezTo>
                    <a:pt x="14" y="9"/>
                    <a:pt x="24" y="16"/>
                    <a:pt x="36" y="21"/>
                  </a:cubicBezTo>
                  <a:cubicBezTo>
                    <a:pt x="0" y="12"/>
                    <a:pt x="23" y="106"/>
                    <a:pt x="26" y="123"/>
                  </a:cubicBezTo>
                  <a:cubicBezTo>
                    <a:pt x="29" y="150"/>
                    <a:pt x="34" y="178"/>
                    <a:pt x="32" y="205"/>
                  </a:cubicBezTo>
                  <a:cubicBezTo>
                    <a:pt x="29" y="239"/>
                    <a:pt x="17" y="272"/>
                    <a:pt x="15" y="305"/>
                  </a:cubicBezTo>
                  <a:cubicBezTo>
                    <a:pt x="4" y="250"/>
                    <a:pt x="26" y="190"/>
                    <a:pt x="20" y="134"/>
                  </a:cubicBezTo>
                  <a:cubicBezTo>
                    <a:pt x="18" y="113"/>
                    <a:pt x="17" y="90"/>
                    <a:pt x="14" y="69"/>
                  </a:cubicBezTo>
                  <a:cubicBezTo>
                    <a:pt x="12" y="54"/>
                    <a:pt x="10" y="22"/>
                    <a:pt x="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1880">
              <a:extLst>
                <a:ext uri="{FF2B5EF4-FFF2-40B4-BE49-F238E27FC236}">
                  <a16:creationId xmlns:a16="http://schemas.microsoft.com/office/drawing/2014/main" id="{5C12B667-1368-42B3-8938-61DE17B65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3461"/>
              <a:ext cx="123" cy="169"/>
            </a:xfrm>
            <a:custGeom>
              <a:avLst/>
              <a:gdLst>
                <a:gd name="T0" fmla="*/ 0 w 122"/>
                <a:gd name="T1" fmla="*/ 6 h 158"/>
                <a:gd name="T2" fmla="*/ 87 w 122"/>
                <a:gd name="T3" fmla="*/ 85 h 158"/>
                <a:gd name="T4" fmla="*/ 125 w 122"/>
                <a:gd name="T5" fmla="*/ 194 h 158"/>
                <a:gd name="T6" fmla="*/ 83 w 122"/>
                <a:gd name="T7" fmla="*/ 66 h 158"/>
                <a:gd name="T8" fmla="*/ 45 w 122"/>
                <a:gd name="T9" fmla="*/ 24 h 158"/>
                <a:gd name="T10" fmla="*/ 13 w 122"/>
                <a:gd name="T11" fmla="*/ 6 h 1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58">
                  <a:moveTo>
                    <a:pt x="0" y="6"/>
                  </a:moveTo>
                  <a:cubicBezTo>
                    <a:pt x="33" y="14"/>
                    <a:pt x="66" y="39"/>
                    <a:pt x="84" y="69"/>
                  </a:cubicBezTo>
                  <a:cubicBezTo>
                    <a:pt x="101" y="97"/>
                    <a:pt x="103" y="130"/>
                    <a:pt x="122" y="158"/>
                  </a:cubicBezTo>
                  <a:cubicBezTo>
                    <a:pt x="96" y="128"/>
                    <a:pt x="101" y="85"/>
                    <a:pt x="80" y="54"/>
                  </a:cubicBezTo>
                  <a:cubicBezTo>
                    <a:pt x="71" y="41"/>
                    <a:pt x="57" y="30"/>
                    <a:pt x="45" y="20"/>
                  </a:cubicBezTo>
                  <a:cubicBezTo>
                    <a:pt x="37" y="13"/>
                    <a:pt x="9" y="0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1881">
              <a:extLst>
                <a:ext uri="{FF2B5EF4-FFF2-40B4-BE49-F238E27FC236}">
                  <a16:creationId xmlns:a16="http://schemas.microsoft.com/office/drawing/2014/main" id="{4055E2CA-03FD-498D-819B-F0AB4A2FF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263"/>
              <a:ext cx="206" cy="135"/>
            </a:xfrm>
            <a:custGeom>
              <a:avLst/>
              <a:gdLst>
                <a:gd name="T0" fmla="*/ 2 w 205"/>
                <a:gd name="T1" fmla="*/ 0 h 126"/>
                <a:gd name="T2" fmla="*/ 116 w 205"/>
                <a:gd name="T3" fmla="*/ 108 h 126"/>
                <a:gd name="T4" fmla="*/ 208 w 205"/>
                <a:gd name="T5" fmla="*/ 147 h 126"/>
                <a:gd name="T6" fmla="*/ 141 w 205"/>
                <a:gd name="T7" fmla="*/ 132 h 126"/>
                <a:gd name="T8" fmla="*/ 120 w 205"/>
                <a:gd name="T9" fmla="*/ 114 h 126"/>
                <a:gd name="T10" fmla="*/ 86 w 205"/>
                <a:gd name="T11" fmla="*/ 114 h 126"/>
                <a:gd name="T12" fmla="*/ 42 w 205"/>
                <a:gd name="T13" fmla="*/ 62 h 126"/>
                <a:gd name="T14" fmla="*/ 0 w 205"/>
                <a:gd name="T15" fmla="*/ 1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6">
                  <a:moveTo>
                    <a:pt x="2" y="0"/>
                  </a:moveTo>
                  <a:cubicBezTo>
                    <a:pt x="17" y="41"/>
                    <a:pt x="72" y="79"/>
                    <a:pt x="113" y="88"/>
                  </a:cubicBezTo>
                  <a:cubicBezTo>
                    <a:pt x="144" y="95"/>
                    <a:pt x="169" y="122"/>
                    <a:pt x="205" y="119"/>
                  </a:cubicBezTo>
                  <a:cubicBezTo>
                    <a:pt x="184" y="126"/>
                    <a:pt x="156" y="117"/>
                    <a:pt x="138" y="107"/>
                  </a:cubicBezTo>
                  <a:cubicBezTo>
                    <a:pt x="131" y="103"/>
                    <a:pt x="124" y="95"/>
                    <a:pt x="117" y="92"/>
                  </a:cubicBezTo>
                  <a:cubicBezTo>
                    <a:pt x="107" y="90"/>
                    <a:pt x="95" y="95"/>
                    <a:pt x="86" y="92"/>
                  </a:cubicBezTo>
                  <a:cubicBezTo>
                    <a:pt x="69" y="86"/>
                    <a:pt x="54" y="62"/>
                    <a:pt x="42" y="50"/>
                  </a:cubicBezTo>
                  <a:cubicBezTo>
                    <a:pt x="30" y="38"/>
                    <a:pt x="2" y="26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1882">
              <a:extLst>
                <a:ext uri="{FF2B5EF4-FFF2-40B4-BE49-F238E27FC236}">
                  <a16:creationId xmlns:a16="http://schemas.microsoft.com/office/drawing/2014/main" id="{CAB60BAE-3117-4787-8A0F-36F57759F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839"/>
              <a:ext cx="183" cy="103"/>
            </a:xfrm>
            <a:custGeom>
              <a:avLst/>
              <a:gdLst>
                <a:gd name="T0" fmla="*/ 0 w 182"/>
                <a:gd name="T1" fmla="*/ 92 h 96"/>
                <a:gd name="T2" fmla="*/ 120 w 182"/>
                <a:gd name="T3" fmla="*/ 60 h 96"/>
                <a:gd name="T4" fmla="*/ 185 w 182"/>
                <a:gd name="T5" fmla="*/ 0 h 96"/>
                <a:gd name="T6" fmla="*/ 90 w 182"/>
                <a:gd name="T7" fmla="*/ 88 h 96"/>
                <a:gd name="T8" fmla="*/ 58 w 182"/>
                <a:gd name="T9" fmla="*/ 107 h 96"/>
                <a:gd name="T10" fmla="*/ 25 w 182"/>
                <a:gd name="T11" fmla="*/ 119 h 96"/>
                <a:gd name="T12" fmla="*/ 10 w 182"/>
                <a:gd name="T13" fmla="*/ 98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96">
                  <a:moveTo>
                    <a:pt x="0" y="75"/>
                  </a:moveTo>
                  <a:cubicBezTo>
                    <a:pt x="38" y="77"/>
                    <a:pt x="85" y="70"/>
                    <a:pt x="117" y="48"/>
                  </a:cubicBezTo>
                  <a:cubicBezTo>
                    <a:pt x="139" y="32"/>
                    <a:pt x="156" y="10"/>
                    <a:pt x="182" y="0"/>
                  </a:cubicBezTo>
                  <a:cubicBezTo>
                    <a:pt x="157" y="27"/>
                    <a:pt x="118" y="49"/>
                    <a:pt x="90" y="71"/>
                  </a:cubicBezTo>
                  <a:cubicBezTo>
                    <a:pt x="78" y="80"/>
                    <a:pt x="73" y="84"/>
                    <a:pt x="58" y="87"/>
                  </a:cubicBezTo>
                  <a:cubicBezTo>
                    <a:pt x="47" y="90"/>
                    <a:pt x="31" y="86"/>
                    <a:pt x="25" y="96"/>
                  </a:cubicBezTo>
                  <a:cubicBezTo>
                    <a:pt x="22" y="90"/>
                    <a:pt x="18" y="82"/>
                    <a:pt x="10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8937" name="Picture 1883" descr="Image1">
            <a:extLst>
              <a:ext uri="{FF2B5EF4-FFF2-40B4-BE49-F238E27FC236}">
                <a16:creationId xmlns:a16="http://schemas.microsoft.com/office/drawing/2014/main" id="{CED98410-1181-44B7-A5B7-D2A92F66C0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75"/>
          <a:stretch>
            <a:fillRect/>
          </a:stretch>
        </p:blipFill>
        <p:spPr bwMode="auto">
          <a:xfrm>
            <a:off x="9755188" y="3649663"/>
            <a:ext cx="527050" cy="101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38" name="Picture 1884" descr="Image1">
            <a:extLst>
              <a:ext uri="{FF2B5EF4-FFF2-40B4-BE49-F238E27FC236}">
                <a16:creationId xmlns:a16="http://schemas.microsoft.com/office/drawing/2014/main" id="{87048F27-738A-43D5-BE1F-748EA51E8E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5486"/>
          <a:stretch>
            <a:fillRect/>
          </a:stretch>
        </p:blipFill>
        <p:spPr bwMode="auto">
          <a:xfrm>
            <a:off x="7113588" y="6130925"/>
            <a:ext cx="1055687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2F7482A0-4626-478D-8BCD-D272B245C4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(1)</a:t>
            </a:r>
          </a:p>
        </p:txBody>
      </p:sp>
      <p:grpSp>
        <p:nvGrpSpPr>
          <p:cNvPr id="39938" name="Group 887">
            <a:extLst>
              <a:ext uri="{FF2B5EF4-FFF2-40B4-BE49-F238E27FC236}">
                <a16:creationId xmlns:a16="http://schemas.microsoft.com/office/drawing/2014/main" id="{334296DE-F74D-47A8-8050-75DECA585AE2}"/>
              </a:ext>
            </a:extLst>
          </p:cNvPr>
          <p:cNvGrpSpPr>
            <a:grpSpLocks/>
          </p:cNvGrpSpPr>
          <p:nvPr/>
        </p:nvGrpSpPr>
        <p:grpSpPr bwMode="auto">
          <a:xfrm>
            <a:off x="1990725" y="1646238"/>
            <a:ext cx="2319338" cy="3597275"/>
            <a:chOff x="334" y="1294"/>
            <a:chExt cx="1461" cy="2266"/>
          </a:xfrm>
        </p:grpSpPr>
        <p:grpSp>
          <p:nvGrpSpPr>
            <p:cNvPr id="40521" name="Group 868">
              <a:extLst>
                <a:ext uri="{FF2B5EF4-FFF2-40B4-BE49-F238E27FC236}">
                  <a16:creationId xmlns:a16="http://schemas.microsoft.com/office/drawing/2014/main" id="{5903FAD8-952A-457D-9539-5D90B8A4C9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" y="1294"/>
              <a:ext cx="1461" cy="2266"/>
              <a:chOff x="334" y="1294"/>
              <a:chExt cx="1461" cy="2266"/>
            </a:xfrm>
          </p:grpSpPr>
          <p:sp>
            <p:nvSpPr>
              <p:cNvPr id="40540" name="Freeform 668">
                <a:extLst>
                  <a:ext uri="{FF2B5EF4-FFF2-40B4-BE49-F238E27FC236}">
                    <a16:creationId xmlns:a16="http://schemas.microsoft.com/office/drawing/2014/main" id="{5A8DD632-E81F-405C-B496-8DE4D4535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969"/>
                <a:ext cx="1371" cy="591"/>
              </a:xfrm>
              <a:custGeom>
                <a:avLst/>
                <a:gdLst>
                  <a:gd name="T0" fmla="*/ 5589 w 678"/>
                  <a:gd name="T1" fmla="*/ 2750 h 274"/>
                  <a:gd name="T2" fmla="*/ 5573 w 678"/>
                  <a:gd name="T3" fmla="*/ 2168 h 274"/>
                  <a:gd name="T4" fmla="*/ 4960 w 678"/>
                  <a:gd name="T5" fmla="*/ 1447 h 274"/>
                  <a:gd name="T6" fmla="*/ 3769 w 678"/>
                  <a:gd name="T7" fmla="*/ 1708 h 274"/>
                  <a:gd name="T8" fmla="*/ 2481 w 678"/>
                  <a:gd name="T9" fmla="*/ 1544 h 274"/>
                  <a:gd name="T10" fmla="*/ 1644 w 678"/>
                  <a:gd name="T11" fmla="*/ 1113 h 274"/>
                  <a:gd name="T12" fmla="*/ 671 w 678"/>
                  <a:gd name="T13" fmla="*/ 349 h 274"/>
                  <a:gd name="T14" fmla="*/ 24 w 678"/>
                  <a:gd name="T15" fmla="*/ 1657 h 274"/>
                  <a:gd name="T16" fmla="*/ 463 w 678"/>
                  <a:gd name="T17" fmla="*/ 2750 h 2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8" h="274">
                    <a:moveTo>
                      <a:pt x="676" y="274"/>
                    </a:moveTo>
                    <a:cubicBezTo>
                      <a:pt x="678" y="256"/>
                      <a:pt x="677" y="237"/>
                      <a:pt x="674" y="216"/>
                    </a:cubicBezTo>
                    <a:cubicBezTo>
                      <a:pt x="665" y="146"/>
                      <a:pt x="635" y="125"/>
                      <a:pt x="600" y="144"/>
                    </a:cubicBezTo>
                    <a:cubicBezTo>
                      <a:pt x="564" y="163"/>
                      <a:pt x="518" y="170"/>
                      <a:pt x="456" y="170"/>
                    </a:cubicBezTo>
                    <a:cubicBezTo>
                      <a:pt x="394" y="170"/>
                      <a:pt x="356" y="188"/>
                      <a:pt x="300" y="154"/>
                    </a:cubicBezTo>
                    <a:cubicBezTo>
                      <a:pt x="245" y="119"/>
                      <a:pt x="251" y="127"/>
                      <a:pt x="199" y="111"/>
                    </a:cubicBezTo>
                    <a:cubicBezTo>
                      <a:pt x="147" y="96"/>
                      <a:pt x="104" y="66"/>
                      <a:pt x="81" y="35"/>
                    </a:cubicBezTo>
                    <a:cubicBezTo>
                      <a:pt x="55" y="0"/>
                      <a:pt x="0" y="4"/>
                      <a:pt x="3" y="165"/>
                    </a:cubicBezTo>
                    <a:cubicBezTo>
                      <a:pt x="4" y="213"/>
                      <a:pt x="39" y="247"/>
                      <a:pt x="56" y="274"/>
                    </a:cubicBezTo>
                  </a:path>
                </a:pathLst>
              </a:custGeom>
              <a:solidFill>
                <a:srgbClr val="DC7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1" name="Freeform 669">
                <a:extLst>
                  <a:ext uri="{FF2B5EF4-FFF2-40B4-BE49-F238E27FC236}">
                    <a16:creationId xmlns:a16="http://schemas.microsoft.com/office/drawing/2014/main" id="{BCB65552-8C9C-4649-8405-8894260C9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857"/>
                <a:ext cx="1271" cy="518"/>
              </a:xfrm>
              <a:custGeom>
                <a:avLst/>
                <a:gdLst>
                  <a:gd name="T0" fmla="*/ 388 w 629"/>
                  <a:gd name="T1" fmla="*/ 876 h 240"/>
                  <a:gd name="T2" fmla="*/ 1360 w 629"/>
                  <a:gd name="T3" fmla="*/ 1640 h 240"/>
                  <a:gd name="T4" fmla="*/ 2192 w 629"/>
                  <a:gd name="T5" fmla="*/ 2072 h 240"/>
                  <a:gd name="T6" fmla="*/ 3484 w 629"/>
                  <a:gd name="T7" fmla="*/ 2232 h 240"/>
                  <a:gd name="T8" fmla="*/ 4672 w 629"/>
                  <a:gd name="T9" fmla="*/ 1971 h 240"/>
                  <a:gd name="T10" fmla="*/ 5189 w 629"/>
                  <a:gd name="T11" fmla="*/ 2232 h 240"/>
                  <a:gd name="T12" fmla="*/ 5189 w 629"/>
                  <a:gd name="T13" fmla="*/ 2232 h 240"/>
                  <a:gd name="T14" fmla="*/ 1528 w 629"/>
                  <a:gd name="T15" fmla="*/ 88 h 240"/>
                  <a:gd name="T16" fmla="*/ 0 w 629"/>
                  <a:gd name="T17" fmla="*/ 764 h 240"/>
                  <a:gd name="T18" fmla="*/ 388 w 629"/>
                  <a:gd name="T19" fmla="*/ 876 h 2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9" h="240">
                    <a:moveTo>
                      <a:pt x="47" y="87"/>
                    </a:moveTo>
                    <a:cubicBezTo>
                      <a:pt x="70" y="118"/>
                      <a:pt x="113" y="148"/>
                      <a:pt x="165" y="163"/>
                    </a:cubicBezTo>
                    <a:cubicBezTo>
                      <a:pt x="217" y="179"/>
                      <a:pt x="211" y="171"/>
                      <a:pt x="266" y="206"/>
                    </a:cubicBezTo>
                    <a:cubicBezTo>
                      <a:pt x="322" y="240"/>
                      <a:pt x="360" y="222"/>
                      <a:pt x="422" y="222"/>
                    </a:cubicBezTo>
                    <a:cubicBezTo>
                      <a:pt x="484" y="222"/>
                      <a:pt x="530" y="215"/>
                      <a:pt x="566" y="196"/>
                    </a:cubicBezTo>
                    <a:cubicBezTo>
                      <a:pt x="592" y="182"/>
                      <a:pt x="614" y="190"/>
                      <a:pt x="629" y="222"/>
                    </a:cubicBezTo>
                    <a:cubicBezTo>
                      <a:pt x="629" y="222"/>
                      <a:pt x="629" y="222"/>
                      <a:pt x="629" y="222"/>
                    </a:cubicBezTo>
                    <a:cubicBezTo>
                      <a:pt x="554" y="18"/>
                      <a:pt x="318" y="0"/>
                      <a:pt x="185" y="9"/>
                    </a:cubicBezTo>
                    <a:cubicBezTo>
                      <a:pt x="67" y="17"/>
                      <a:pt x="24" y="45"/>
                      <a:pt x="0" y="76"/>
                    </a:cubicBezTo>
                    <a:cubicBezTo>
                      <a:pt x="16" y="63"/>
                      <a:pt x="35" y="70"/>
                      <a:pt x="47" y="87"/>
                    </a:cubicBezTo>
                    <a:close/>
                  </a:path>
                </a:pathLst>
              </a:custGeom>
              <a:solidFill>
                <a:srgbClr val="FCD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2" name="Freeform 670">
                <a:extLst>
                  <a:ext uri="{FF2B5EF4-FFF2-40B4-BE49-F238E27FC236}">
                    <a16:creationId xmlns:a16="http://schemas.microsoft.com/office/drawing/2014/main" id="{F9110DCD-9D94-4B74-84F4-B35FDF8FC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" y="3032"/>
                <a:ext cx="1304" cy="528"/>
              </a:xfrm>
              <a:custGeom>
                <a:avLst/>
                <a:gdLst>
                  <a:gd name="T0" fmla="*/ 5329 w 645"/>
                  <a:gd name="T1" fmla="*/ 2453 h 245"/>
                  <a:gd name="T2" fmla="*/ 5329 w 645"/>
                  <a:gd name="T3" fmla="*/ 2252 h 245"/>
                  <a:gd name="T4" fmla="*/ 5305 w 645"/>
                  <a:gd name="T5" fmla="*/ 1890 h 245"/>
                  <a:gd name="T6" fmla="*/ 5072 w 645"/>
                  <a:gd name="T7" fmla="*/ 1250 h 245"/>
                  <a:gd name="T8" fmla="*/ 4860 w 645"/>
                  <a:gd name="T9" fmla="*/ 1282 h 245"/>
                  <a:gd name="T10" fmla="*/ 3621 w 645"/>
                  <a:gd name="T11" fmla="*/ 1552 h 245"/>
                  <a:gd name="T12" fmla="*/ 3249 w 645"/>
                  <a:gd name="T13" fmla="*/ 1584 h 245"/>
                  <a:gd name="T14" fmla="*/ 2272 w 645"/>
                  <a:gd name="T15" fmla="*/ 1371 h 245"/>
                  <a:gd name="T16" fmla="*/ 1700 w 645"/>
                  <a:gd name="T17" fmla="*/ 1041 h 245"/>
                  <a:gd name="T18" fmla="*/ 1464 w 645"/>
                  <a:gd name="T19" fmla="*/ 961 h 245"/>
                  <a:gd name="T20" fmla="*/ 429 w 645"/>
                  <a:gd name="T21" fmla="*/ 140 h 245"/>
                  <a:gd name="T22" fmla="*/ 249 w 645"/>
                  <a:gd name="T23" fmla="*/ 28 h 245"/>
                  <a:gd name="T24" fmla="*/ 0 w 645"/>
                  <a:gd name="T25" fmla="*/ 1231 h 245"/>
                  <a:gd name="T26" fmla="*/ 0 w 645"/>
                  <a:gd name="T27" fmla="*/ 1360 h 245"/>
                  <a:gd name="T28" fmla="*/ 299 w 645"/>
                  <a:gd name="T29" fmla="*/ 2174 h 245"/>
                  <a:gd name="T30" fmla="*/ 445 w 645"/>
                  <a:gd name="T31" fmla="*/ 2453 h 2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45" h="245">
                    <a:moveTo>
                      <a:pt x="645" y="245"/>
                    </a:moveTo>
                    <a:cubicBezTo>
                      <a:pt x="645" y="236"/>
                      <a:pt x="645" y="226"/>
                      <a:pt x="645" y="225"/>
                    </a:cubicBezTo>
                    <a:cubicBezTo>
                      <a:pt x="645" y="214"/>
                      <a:pt x="644" y="202"/>
                      <a:pt x="642" y="189"/>
                    </a:cubicBezTo>
                    <a:cubicBezTo>
                      <a:pt x="637" y="155"/>
                      <a:pt x="627" y="132"/>
                      <a:pt x="614" y="125"/>
                    </a:cubicBezTo>
                    <a:cubicBezTo>
                      <a:pt x="607" y="121"/>
                      <a:pt x="599" y="122"/>
                      <a:pt x="588" y="128"/>
                    </a:cubicBezTo>
                    <a:cubicBezTo>
                      <a:pt x="553" y="147"/>
                      <a:pt x="506" y="155"/>
                      <a:pt x="438" y="155"/>
                    </a:cubicBezTo>
                    <a:cubicBezTo>
                      <a:pt x="421" y="155"/>
                      <a:pt x="407" y="157"/>
                      <a:pt x="393" y="158"/>
                    </a:cubicBezTo>
                    <a:cubicBezTo>
                      <a:pt x="355" y="161"/>
                      <a:pt x="319" y="165"/>
                      <a:pt x="275" y="137"/>
                    </a:cubicBezTo>
                    <a:cubicBezTo>
                      <a:pt x="234" y="111"/>
                      <a:pt x="229" y="110"/>
                      <a:pt x="206" y="104"/>
                    </a:cubicBezTo>
                    <a:cubicBezTo>
                      <a:pt x="177" y="96"/>
                      <a:pt x="177" y="96"/>
                      <a:pt x="177" y="96"/>
                    </a:cubicBezTo>
                    <a:cubicBezTo>
                      <a:pt x="125" y="81"/>
                      <a:pt x="78" y="50"/>
                      <a:pt x="52" y="14"/>
                    </a:cubicBezTo>
                    <a:cubicBezTo>
                      <a:pt x="46" y="7"/>
                      <a:pt x="38" y="0"/>
                      <a:pt x="30" y="3"/>
                    </a:cubicBezTo>
                    <a:cubicBezTo>
                      <a:pt x="16" y="8"/>
                      <a:pt x="0" y="43"/>
                      <a:pt x="0" y="123"/>
                    </a:cubicBezTo>
                    <a:cubicBezTo>
                      <a:pt x="0" y="127"/>
                      <a:pt x="0" y="131"/>
                      <a:pt x="0" y="136"/>
                    </a:cubicBezTo>
                    <a:cubicBezTo>
                      <a:pt x="0" y="169"/>
                      <a:pt x="19" y="194"/>
                      <a:pt x="36" y="217"/>
                    </a:cubicBezTo>
                    <a:cubicBezTo>
                      <a:pt x="36" y="217"/>
                      <a:pt x="46" y="232"/>
                      <a:pt x="54" y="245"/>
                    </a:cubicBezTo>
                  </a:path>
                </a:pathLst>
              </a:custGeom>
              <a:solidFill>
                <a:srgbClr val="F5E5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3" name="Freeform 671">
                <a:extLst>
                  <a:ext uri="{FF2B5EF4-FFF2-40B4-BE49-F238E27FC236}">
                    <a16:creationId xmlns:a16="http://schemas.microsoft.com/office/drawing/2014/main" id="{36C19E27-2343-490F-8CEF-9B4A0B40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" y="2872"/>
                <a:ext cx="1119" cy="401"/>
              </a:xfrm>
              <a:custGeom>
                <a:avLst/>
                <a:gdLst>
                  <a:gd name="T0" fmla="*/ 257 w 554"/>
                  <a:gd name="T1" fmla="*/ 250 h 186"/>
                  <a:gd name="T2" fmla="*/ 73 w 554"/>
                  <a:gd name="T3" fmla="*/ 744 h 186"/>
                  <a:gd name="T4" fmla="*/ 477 w 554"/>
                  <a:gd name="T5" fmla="*/ 502 h 186"/>
                  <a:gd name="T6" fmla="*/ 776 w 554"/>
                  <a:gd name="T7" fmla="*/ 852 h 186"/>
                  <a:gd name="T8" fmla="*/ 2012 w 554"/>
                  <a:gd name="T9" fmla="*/ 1455 h 186"/>
                  <a:gd name="T10" fmla="*/ 2561 w 554"/>
                  <a:gd name="T11" fmla="*/ 1263 h 186"/>
                  <a:gd name="T12" fmla="*/ 2779 w 554"/>
                  <a:gd name="T13" fmla="*/ 1464 h 186"/>
                  <a:gd name="T14" fmla="*/ 3064 w 554"/>
                  <a:gd name="T15" fmla="*/ 1585 h 186"/>
                  <a:gd name="T16" fmla="*/ 3403 w 554"/>
                  <a:gd name="T17" fmla="*/ 1561 h 186"/>
                  <a:gd name="T18" fmla="*/ 3692 w 554"/>
                  <a:gd name="T19" fmla="*/ 1432 h 186"/>
                  <a:gd name="T20" fmla="*/ 4088 w 554"/>
                  <a:gd name="T21" fmla="*/ 1753 h 186"/>
                  <a:gd name="T22" fmla="*/ 4201 w 554"/>
                  <a:gd name="T23" fmla="*/ 1865 h 186"/>
                  <a:gd name="T24" fmla="*/ 4088 w 554"/>
                  <a:gd name="T25" fmla="*/ 1352 h 186"/>
                  <a:gd name="T26" fmla="*/ 4541 w 554"/>
                  <a:gd name="T27" fmla="*/ 1645 h 186"/>
                  <a:gd name="T28" fmla="*/ 4325 w 554"/>
                  <a:gd name="T29" fmla="*/ 1194 h 186"/>
                  <a:gd name="T30" fmla="*/ 3973 w 554"/>
                  <a:gd name="T31" fmla="*/ 772 h 186"/>
                  <a:gd name="T32" fmla="*/ 3248 w 554"/>
                  <a:gd name="T33" fmla="*/ 614 h 186"/>
                  <a:gd name="T34" fmla="*/ 2480 w 554"/>
                  <a:gd name="T35" fmla="*/ 362 h 186"/>
                  <a:gd name="T36" fmla="*/ 1913 w 554"/>
                  <a:gd name="T37" fmla="*/ 88 h 186"/>
                  <a:gd name="T38" fmla="*/ 1277 w 554"/>
                  <a:gd name="T39" fmla="*/ 0 h 18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54" h="186">
                    <a:moveTo>
                      <a:pt x="31" y="25"/>
                    </a:moveTo>
                    <a:cubicBezTo>
                      <a:pt x="40" y="41"/>
                      <a:pt x="0" y="53"/>
                      <a:pt x="9" y="74"/>
                    </a:cubicBezTo>
                    <a:cubicBezTo>
                      <a:pt x="29" y="69"/>
                      <a:pt x="35" y="45"/>
                      <a:pt x="58" y="50"/>
                    </a:cubicBezTo>
                    <a:cubicBezTo>
                      <a:pt x="75" y="53"/>
                      <a:pt x="82" y="75"/>
                      <a:pt x="94" y="85"/>
                    </a:cubicBezTo>
                    <a:cubicBezTo>
                      <a:pt x="134" y="120"/>
                      <a:pt x="190" y="148"/>
                      <a:pt x="244" y="145"/>
                    </a:cubicBezTo>
                    <a:cubicBezTo>
                      <a:pt x="270" y="144"/>
                      <a:pt x="284" y="112"/>
                      <a:pt x="311" y="126"/>
                    </a:cubicBezTo>
                    <a:cubicBezTo>
                      <a:pt x="321" y="131"/>
                      <a:pt x="329" y="139"/>
                      <a:pt x="337" y="146"/>
                    </a:cubicBezTo>
                    <a:cubicBezTo>
                      <a:pt x="348" y="155"/>
                      <a:pt x="358" y="157"/>
                      <a:pt x="372" y="158"/>
                    </a:cubicBezTo>
                    <a:cubicBezTo>
                      <a:pt x="387" y="160"/>
                      <a:pt x="398" y="158"/>
                      <a:pt x="413" y="156"/>
                    </a:cubicBezTo>
                    <a:cubicBezTo>
                      <a:pt x="426" y="153"/>
                      <a:pt x="435" y="148"/>
                      <a:pt x="448" y="143"/>
                    </a:cubicBezTo>
                    <a:cubicBezTo>
                      <a:pt x="465" y="138"/>
                      <a:pt x="483" y="163"/>
                      <a:pt x="496" y="175"/>
                    </a:cubicBezTo>
                    <a:cubicBezTo>
                      <a:pt x="500" y="179"/>
                      <a:pt x="504" y="186"/>
                      <a:pt x="510" y="186"/>
                    </a:cubicBezTo>
                    <a:cubicBezTo>
                      <a:pt x="516" y="174"/>
                      <a:pt x="483" y="147"/>
                      <a:pt x="496" y="135"/>
                    </a:cubicBezTo>
                    <a:cubicBezTo>
                      <a:pt x="510" y="119"/>
                      <a:pt x="541" y="160"/>
                      <a:pt x="551" y="164"/>
                    </a:cubicBezTo>
                    <a:cubicBezTo>
                      <a:pt x="554" y="152"/>
                      <a:pt x="530" y="129"/>
                      <a:pt x="525" y="119"/>
                    </a:cubicBezTo>
                    <a:cubicBezTo>
                      <a:pt x="514" y="100"/>
                      <a:pt x="503" y="86"/>
                      <a:pt x="482" y="77"/>
                    </a:cubicBezTo>
                    <a:cubicBezTo>
                      <a:pt x="455" y="65"/>
                      <a:pt x="422" y="67"/>
                      <a:pt x="394" y="61"/>
                    </a:cubicBezTo>
                    <a:cubicBezTo>
                      <a:pt x="362" y="54"/>
                      <a:pt x="332" y="43"/>
                      <a:pt x="301" y="36"/>
                    </a:cubicBezTo>
                    <a:cubicBezTo>
                      <a:pt x="276" y="31"/>
                      <a:pt x="256" y="17"/>
                      <a:pt x="232" y="9"/>
                    </a:cubicBezTo>
                    <a:cubicBezTo>
                      <a:pt x="207" y="2"/>
                      <a:pt x="181" y="5"/>
                      <a:pt x="155" y="0"/>
                    </a:cubicBezTo>
                  </a:path>
                </a:pathLst>
              </a:custGeom>
              <a:solidFill>
                <a:srgbClr val="F9B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4" name="Freeform 672">
                <a:extLst>
                  <a:ext uri="{FF2B5EF4-FFF2-40B4-BE49-F238E27FC236}">
                    <a16:creationId xmlns:a16="http://schemas.microsoft.com/office/drawing/2014/main" id="{C290F671-6CFE-4182-B65C-A5EF4202A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3112"/>
                <a:ext cx="257" cy="235"/>
              </a:xfrm>
              <a:custGeom>
                <a:avLst/>
                <a:gdLst>
                  <a:gd name="T0" fmla="*/ 0 w 127"/>
                  <a:gd name="T1" fmla="*/ 157 h 109"/>
                  <a:gd name="T2" fmla="*/ 132 w 127"/>
                  <a:gd name="T3" fmla="*/ 362 h 109"/>
                  <a:gd name="T4" fmla="*/ 172 w 127"/>
                  <a:gd name="T5" fmla="*/ 563 h 109"/>
                  <a:gd name="T6" fmla="*/ 397 w 127"/>
                  <a:gd name="T7" fmla="*/ 860 h 109"/>
                  <a:gd name="T8" fmla="*/ 1052 w 127"/>
                  <a:gd name="T9" fmla="*/ 1033 h 109"/>
                  <a:gd name="T10" fmla="*/ 852 w 127"/>
                  <a:gd name="T11" fmla="*/ 860 h 109"/>
                  <a:gd name="T12" fmla="*/ 896 w 127"/>
                  <a:gd name="T13" fmla="*/ 642 h 109"/>
                  <a:gd name="T14" fmla="*/ 844 w 127"/>
                  <a:gd name="T15" fmla="*/ 261 h 109"/>
                  <a:gd name="T16" fmla="*/ 777 w 127"/>
                  <a:gd name="T17" fmla="*/ 0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109">
                    <a:moveTo>
                      <a:pt x="0" y="16"/>
                    </a:moveTo>
                    <a:cubicBezTo>
                      <a:pt x="5" y="24"/>
                      <a:pt x="13" y="27"/>
                      <a:pt x="16" y="36"/>
                    </a:cubicBezTo>
                    <a:cubicBezTo>
                      <a:pt x="19" y="42"/>
                      <a:pt x="19" y="50"/>
                      <a:pt x="21" y="56"/>
                    </a:cubicBezTo>
                    <a:cubicBezTo>
                      <a:pt x="26" y="67"/>
                      <a:pt x="39" y="79"/>
                      <a:pt x="48" y="86"/>
                    </a:cubicBezTo>
                    <a:cubicBezTo>
                      <a:pt x="70" y="104"/>
                      <a:pt x="100" y="109"/>
                      <a:pt x="127" y="103"/>
                    </a:cubicBezTo>
                    <a:cubicBezTo>
                      <a:pt x="120" y="98"/>
                      <a:pt x="109" y="95"/>
                      <a:pt x="103" y="86"/>
                    </a:cubicBezTo>
                    <a:cubicBezTo>
                      <a:pt x="96" y="75"/>
                      <a:pt x="104" y="74"/>
                      <a:pt x="108" y="64"/>
                    </a:cubicBezTo>
                    <a:cubicBezTo>
                      <a:pt x="112" y="53"/>
                      <a:pt x="104" y="38"/>
                      <a:pt x="102" y="26"/>
                    </a:cubicBezTo>
                    <a:cubicBezTo>
                      <a:pt x="100" y="17"/>
                      <a:pt x="100" y="8"/>
                      <a:pt x="94" y="0"/>
                    </a:cubicBezTo>
                  </a:path>
                </a:pathLst>
              </a:custGeom>
              <a:solidFill>
                <a:srgbClr val="F9B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5" name="Freeform 673">
                <a:extLst>
                  <a:ext uri="{FF2B5EF4-FFF2-40B4-BE49-F238E27FC236}">
                    <a16:creationId xmlns:a16="http://schemas.microsoft.com/office/drawing/2014/main" id="{F89BD40B-0786-4C13-967E-2A8717C07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3193"/>
                <a:ext cx="36" cy="69"/>
              </a:xfrm>
              <a:custGeom>
                <a:avLst/>
                <a:gdLst>
                  <a:gd name="T0" fmla="*/ 0 w 18"/>
                  <a:gd name="T1" fmla="*/ 0 h 32"/>
                  <a:gd name="T2" fmla="*/ 144 w 18"/>
                  <a:gd name="T3" fmla="*/ 321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6" y="8"/>
                      <a:pt x="18" y="20"/>
                      <a:pt x="18" y="32"/>
                    </a:cubicBezTo>
                  </a:path>
                </a:pathLst>
              </a:custGeom>
              <a:solidFill>
                <a:srgbClr val="FF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6" name="Freeform 674">
                <a:extLst>
                  <a:ext uri="{FF2B5EF4-FFF2-40B4-BE49-F238E27FC236}">
                    <a16:creationId xmlns:a16="http://schemas.microsoft.com/office/drawing/2014/main" id="{5DB05419-4A00-484F-BBA5-2F9D29DAD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" y="2939"/>
                <a:ext cx="89" cy="54"/>
              </a:xfrm>
              <a:custGeom>
                <a:avLst/>
                <a:gdLst>
                  <a:gd name="T0" fmla="*/ 364 w 44"/>
                  <a:gd name="T1" fmla="*/ 0 h 25"/>
                  <a:gd name="T2" fmla="*/ 0 w 44"/>
                  <a:gd name="T3" fmla="*/ 253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5">
                    <a:moveTo>
                      <a:pt x="44" y="0"/>
                    </a:moveTo>
                    <a:cubicBezTo>
                      <a:pt x="28" y="2"/>
                      <a:pt x="5" y="14"/>
                      <a:pt x="0" y="25"/>
                    </a:cubicBezTo>
                  </a:path>
                </a:pathLst>
              </a:custGeom>
              <a:solidFill>
                <a:srgbClr val="FF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7" name="Freeform 675">
                <a:extLst>
                  <a:ext uri="{FF2B5EF4-FFF2-40B4-BE49-F238E27FC236}">
                    <a16:creationId xmlns:a16="http://schemas.microsoft.com/office/drawing/2014/main" id="{38485EC3-97DD-44BF-8D4B-5D6C1BC66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" y="3075"/>
                <a:ext cx="110" cy="466"/>
              </a:xfrm>
              <a:custGeom>
                <a:avLst/>
                <a:gdLst>
                  <a:gd name="T0" fmla="*/ 187 w 54"/>
                  <a:gd name="T1" fmla="*/ 0 h 216"/>
                  <a:gd name="T2" fmla="*/ 41 w 54"/>
                  <a:gd name="T3" fmla="*/ 1294 h 216"/>
                  <a:gd name="T4" fmla="*/ 456 w 54"/>
                  <a:gd name="T5" fmla="*/ 2168 h 216"/>
                  <a:gd name="T6" fmla="*/ 92 w 54"/>
                  <a:gd name="T7" fmla="*/ 1066 h 216"/>
                  <a:gd name="T8" fmla="*/ 187 w 54"/>
                  <a:gd name="T9" fmla="*/ 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16">
                    <a:moveTo>
                      <a:pt x="22" y="0"/>
                    </a:moveTo>
                    <a:cubicBezTo>
                      <a:pt x="11" y="13"/>
                      <a:pt x="0" y="103"/>
                      <a:pt x="5" y="129"/>
                    </a:cubicBezTo>
                    <a:cubicBezTo>
                      <a:pt x="10" y="155"/>
                      <a:pt x="54" y="216"/>
                      <a:pt x="54" y="216"/>
                    </a:cubicBezTo>
                    <a:cubicBezTo>
                      <a:pt x="45" y="199"/>
                      <a:pt x="8" y="142"/>
                      <a:pt x="11" y="106"/>
                    </a:cubicBezTo>
                    <a:cubicBezTo>
                      <a:pt x="14" y="70"/>
                      <a:pt x="19" y="9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8" name="Freeform 676">
                <a:extLst>
                  <a:ext uri="{FF2B5EF4-FFF2-40B4-BE49-F238E27FC236}">
                    <a16:creationId xmlns:a16="http://schemas.microsoft.com/office/drawing/2014/main" id="{EF069031-EBD6-424C-80E3-64E53A34E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3297"/>
                <a:ext cx="253" cy="257"/>
              </a:xfrm>
              <a:custGeom>
                <a:avLst/>
                <a:gdLst>
                  <a:gd name="T0" fmla="*/ 0 w 125"/>
                  <a:gd name="T1" fmla="*/ 354 h 119"/>
                  <a:gd name="T2" fmla="*/ 512 w 125"/>
                  <a:gd name="T3" fmla="*/ 209 h 119"/>
                  <a:gd name="T4" fmla="*/ 872 w 125"/>
                  <a:gd name="T5" fmla="*/ 173 h 119"/>
                  <a:gd name="T6" fmla="*/ 1028 w 125"/>
                  <a:gd name="T7" fmla="*/ 1199 h 119"/>
                  <a:gd name="T8" fmla="*/ 737 w 125"/>
                  <a:gd name="T9" fmla="*/ 313 h 119"/>
                  <a:gd name="T10" fmla="*/ 0 w 125"/>
                  <a:gd name="T11" fmla="*/ 354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119">
                    <a:moveTo>
                      <a:pt x="0" y="35"/>
                    </a:moveTo>
                    <a:cubicBezTo>
                      <a:pt x="20" y="34"/>
                      <a:pt x="50" y="27"/>
                      <a:pt x="62" y="21"/>
                    </a:cubicBezTo>
                    <a:cubicBezTo>
                      <a:pt x="74" y="15"/>
                      <a:pt x="90" y="0"/>
                      <a:pt x="105" y="17"/>
                    </a:cubicBezTo>
                    <a:cubicBezTo>
                      <a:pt x="120" y="34"/>
                      <a:pt x="125" y="103"/>
                      <a:pt x="124" y="119"/>
                    </a:cubicBezTo>
                    <a:cubicBezTo>
                      <a:pt x="120" y="92"/>
                      <a:pt x="103" y="36"/>
                      <a:pt x="89" y="31"/>
                    </a:cubicBezTo>
                    <a:cubicBezTo>
                      <a:pt x="75" y="26"/>
                      <a:pt x="9" y="45"/>
                      <a:pt x="0" y="35"/>
                    </a:cubicBezTo>
                    <a:close/>
                  </a:path>
                </a:pathLst>
              </a:custGeom>
              <a:solidFill>
                <a:srgbClr val="ECCF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9" name="Freeform 677">
                <a:extLst>
                  <a:ext uri="{FF2B5EF4-FFF2-40B4-BE49-F238E27FC236}">
                    <a16:creationId xmlns:a16="http://schemas.microsoft.com/office/drawing/2014/main" id="{F00B3D2C-3700-43A3-9921-D888E14C3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969"/>
                <a:ext cx="1371" cy="591"/>
              </a:xfrm>
              <a:custGeom>
                <a:avLst/>
                <a:gdLst>
                  <a:gd name="T0" fmla="*/ 5589 w 678"/>
                  <a:gd name="T1" fmla="*/ 2750 h 274"/>
                  <a:gd name="T2" fmla="*/ 5573 w 678"/>
                  <a:gd name="T3" fmla="*/ 2168 h 274"/>
                  <a:gd name="T4" fmla="*/ 4960 w 678"/>
                  <a:gd name="T5" fmla="*/ 1447 h 274"/>
                  <a:gd name="T6" fmla="*/ 3769 w 678"/>
                  <a:gd name="T7" fmla="*/ 1708 h 274"/>
                  <a:gd name="T8" fmla="*/ 2481 w 678"/>
                  <a:gd name="T9" fmla="*/ 1544 h 274"/>
                  <a:gd name="T10" fmla="*/ 1644 w 678"/>
                  <a:gd name="T11" fmla="*/ 1113 h 274"/>
                  <a:gd name="T12" fmla="*/ 671 w 678"/>
                  <a:gd name="T13" fmla="*/ 349 h 274"/>
                  <a:gd name="T14" fmla="*/ 24 w 678"/>
                  <a:gd name="T15" fmla="*/ 1657 h 274"/>
                  <a:gd name="T16" fmla="*/ 463 w 678"/>
                  <a:gd name="T17" fmla="*/ 2750 h 2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8" h="274">
                    <a:moveTo>
                      <a:pt x="676" y="274"/>
                    </a:moveTo>
                    <a:cubicBezTo>
                      <a:pt x="678" y="256"/>
                      <a:pt x="677" y="237"/>
                      <a:pt x="674" y="216"/>
                    </a:cubicBezTo>
                    <a:cubicBezTo>
                      <a:pt x="665" y="146"/>
                      <a:pt x="635" y="125"/>
                      <a:pt x="600" y="144"/>
                    </a:cubicBezTo>
                    <a:cubicBezTo>
                      <a:pt x="564" y="163"/>
                      <a:pt x="518" y="170"/>
                      <a:pt x="456" y="170"/>
                    </a:cubicBezTo>
                    <a:cubicBezTo>
                      <a:pt x="394" y="170"/>
                      <a:pt x="356" y="188"/>
                      <a:pt x="300" y="154"/>
                    </a:cubicBezTo>
                    <a:cubicBezTo>
                      <a:pt x="245" y="119"/>
                      <a:pt x="251" y="127"/>
                      <a:pt x="199" y="111"/>
                    </a:cubicBezTo>
                    <a:cubicBezTo>
                      <a:pt x="147" y="96"/>
                      <a:pt x="104" y="66"/>
                      <a:pt x="81" y="35"/>
                    </a:cubicBezTo>
                    <a:cubicBezTo>
                      <a:pt x="55" y="0"/>
                      <a:pt x="0" y="4"/>
                      <a:pt x="3" y="165"/>
                    </a:cubicBezTo>
                    <a:cubicBezTo>
                      <a:pt x="4" y="213"/>
                      <a:pt x="39" y="247"/>
                      <a:pt x="56" y="274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0" name="Freeform 678">
                <a:extLst>
                  <a:ext uri="{FF2B5EF4-FFF2-40B4-BE49-F238E27FC236}">
                    <a16:creationId xmlns:a16="http://schemas.microsoft.com/office/drawing/2014/main" id="{CF3676E8-BC97-477D-8AF1-80EC73F21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857"/>
                <a:ext cx="1271" cy="518"/>
              </a:xfrm>
              <a:custGeom>
                <a:avLst/>
                <a:gdLst>
                  <a:gd name="T0" fmla="*/ 388 w 629"/>
                  <a:gd name="T1" fmla="*/ 876 h 240"/>
                  <a:gd name="T2" fmla="*/ 1360 w 629"/>
                  <a:gd name="T3" fmla="*/ 1640 h 240"/>
                  <a:gd name="T4" fmla="*/ 2192 w 629"/>
                  <a:gd name="T5" fmla="*/ 2072 h 240"/>
                  <a:gd name="T6" fmla="*/ 3484 w 629"/>
                  <a:gd name="T7" fmla="*/ 2232 h 240"/>
                  <a:gd name="T8" fmla="*/ 4672 w 629"/>
                  <a:gd name="T9" fmla="*/ 1971 h 240"/>
                  <a:gd name="T10" fmla="*/ 5189 w 629"/>
                  <a:gd name="T11" fmla="*/ 2232 h 240"/>
                  <a:gd name="T12" fmla="*/ 5189 w 629"/>
                  <a:gd name="T13" fmla="*/ 2232 h 240"/>
                  <a:gd name="T14" fmla="*/ 1528 w 629"/>
                  <a:gd name="T15" fmla="*/ 88 h 240"/>
                  <a:gd name="T16" fmla="*/ 0 w 629"/>
                  <a:gd name="T17" fmla="*/ 764 h 240"/>
                  <a:gd name="T18" fmla="*/ 388 w 629"/>
                  <a:gd name="T19" fmla="*/ 876 h 2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9" h="240">
                    <a:moveTo>
                      <a:pt x="47" y="87"/>
                    </a:moveTo>
                    <a:cubicBezTo>
                      <a:pt x="70" y="118"/>
                      <a:pt x="113" y="148"/>
                      <a:pt x="165" y="163"/>
                    </a:cubicBezTo>
                    <a:cubicBezTo>
                      <a:pt x="217" y="179"/>
                      <a:pt x="211" y="171"/>
                      <a:pt x="266" y="206"/>
                    </a:cubicBezTo>
                    <a:cubicBezTo>
                      <a:pt x="322" y="240"/>
                      <a:pt x="360" y="222"/>
                      <a:pt x="422" y="222"/>
                    </a:cubicBezTo>
                    <a:cubicBezTo>
                      <a:pt x="484" y="222"/>
                      <a:pt x="530" y="215"/>
                      <a:pt x="566" y="196"/>
                    </a:cubicBezTo>
                    <a:cubicBezTo>
                      <a:pt x="592" y="182"/>
                      <a:pt x="614" y="190"/>
                      <a:pt x="629" y="222"/>
                    </a:cubicBezTo>
                    <a:cubicBezTo>
                      <a:pt x="629" y="222"/>
                      <a:pt x="629" y="222"/>
                      <a:pt x="629" y="222"/>
                    </a:cubicBezTo>
                    <a:cubicBezTo>
                      <a:pt x="554" y="18"/>
                      <a:pt x="318" y="0"/>
                      <a:pt x="185" y="9"/>
                    </a:cubicBezTo>
                    <a:cubicBezTo>
                      <a:pt x="67" y="17"/>
                      <a:pt x="24" y="45"/>
                      <a:pt x="0" y="76"/>
                    </a:cubicBezTo>
                    <a:cubicBezTo>
                      <a:pt x="16" y="63"/>
                      <a:pt x="35" y="70"/>
                      <a:pt x="47" y="8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1" name="Freeform 679">
                <a:extLst>
                  <a:ext uri="{FF2B5EF4-FFF2-40B4-BE49-F238E27FC236}">
                    <a16:creationId xmlns:a16="http://schemas.microsoft.com/office/drawing/2014/main" id="{B4C6B661-3FDD-4A99-87DE-ABE5E9D26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" y="3032"/>
                <a:ext cx="1304" cy="528"/>
              </a:xfrm>
              <a:custGeom>
                <a:avLst/>
                <a:gdLst>
                  <a:gd name="T0" fmla="*/ 5329 w 645"/>
                  <a:gd name="T1" fmla="*/ 2453 h 245"/>
                  <a:gd name="T2" fmla="*/ 5329 w 645"/>
                  <a:gd name="T3" fmla="*/ 2252 h 245"/>
                  <a:gd name="T4" fmla="*/ 5305 w 645"/>
                  <a:gd name="T5" fmla="*/ 1890 h 245"/>
                  <a:gd name="T6" fmla="*/ 5072 w 645"/>
                  <a:gd name="T7" fmla="*/ 1250 h 245"/>
                  <a:gd name="T8" fmla="*/ 4860 w 645"/>
                  <a:gd name="T9" fmla="*/ 1282 h 245"/>
                  <a:gd name="T10" fmla="*/ 3621 w 645"/>
                  <a:gd name="T11" fmla="*/ 1552 h 245"/>
                  <a:gd name="T12" fmla="*/ 3249 w 645"/>
                  <a:gd name="T13" fmla="*/ 1584 h 245"/>
                  <a:gd name="T14" fmla="*/ 2272 w 645"/>
                  <a:gd name="T15" fmla="*/ 1371 h 245"/>
                  <a:gd name="T16" fmla="*/ 1700 w 645"/>
                  <a:gd name="T17" fmla="*/ 1041 h 245"/>
                  <a:gd name="T18" fmla="*/ 1464 w 645"/>
                  <a:gd name="T19" fmla="*/ 961 h 245"/>
                  <a:gd name="T20" fmla="*/ 429 w 645"/>
                  <a:gd name="T21" fmla="*/ 140 h 245"/>
                  <a:gd name="T22" fmla="*/ 249 w 645"/>
                  <a:gd name="T23" fmla="*/ 28 h 245"/>
                  <a:gd name="T24" fmla="*/ 0 w 645"/>
                  <a:gd name="T25" fmla="*/ 1231 h 245"/>
                  <a:gd name="T26" fmla="*/ 0 w 645"/>
                  <a:gd name="T27" fmla="*/ 1360 h 245"/>
                  <a:gd name="T28" fmla="*/ 299 w 645"/>
                  <a:gd name="T29" fmla="*/ 2174 h 245"/>
                  <a:gd name="T30" fmla="*/ 445 w 645"/>
                  <a:gd name="T31" fmla="*/ 2453 h 2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45" h="245">
                    <a:moveTo>
                      <a:pt x="645" y="245"/>
                    </a:moveTo>
                    <a:cubicBezTo>
                      <a:pt x="645" y="236"/>
                      <a:pt x="645" y="226"/>
                      <a:pt x="645" y="225"/>
                    </a:cubicBezTo>
                    <a:cubicBezTo>
                      <a:pt x="645" y="214"/>
                      <a:pt x="644" y="202"/>
                      <a:pt x="642" y="189"/>
                    </a:cubicBezTo>
                    <a:cubicBezTo>
                      <a:pt x="637" y="155"/>
                      <a:pt x="627" y="132"/>
                      <a:pt x="614" y="125"/>
                    </a:cubicBezTo>
                    <a:cubicBezTo>
                      <a:pt x="607" y="121"/>
                      <a:pt x="599" y="122"/>
                      <a:pt x="588" y="128"/>
                    </a:cubicBezTo>
                    <a:cubicBezTo>
                      <a:pt x="553" y="147"/>
                      <a:pt x="506" y="155"/>
                      <a:pt x="438" y="155"/>
                    </a:cubicBezTo>
                    <a:cubicBezTo>
                      <a:pt x="421" y="155"/>
                      <a:pt x="407" y="157"/>
                      <a:pt x="393" y="158"/>
                    </a:cubicBezTo>
                    <a:cubicBezTo>
                      <a:pt x="355" y="161"/>
                      <a:pt x="319" y="165"/>
                      <a:pt x="275" y="137"/>
                    </a:cubicBezTo>
                    <a:cubicBezTo>
                      <a:pt x="234" y="111"/>
                      <a:pt x="229" y="110"/>
                      <a:pt x="206" y="104"/>
                    </a:cubicBezTo>
                    <a:cubicBezTo>
                      <a:pt x="177" y="96"/>
                      <a:pt x="177" y="96"/>
                      <a:pt x="177" y="96"/>
                    </a:cubicBezTo>
                    <a:cubicBezTo>
                      <a:pt x="125" y="81"/>
                      <a:pt x="78" y="50"/>
                      <a:pt x="52" y="14"/>
                    </a:cubicBezTo>
                    <a:cubicBezTo>
                      <a:pt x="46" y="7"/>
                      <a:pt x="38" y="0"/>
                      <a:pt x="30" y="3"/>
                    </a:cubicBezTo>
                    <a:cubicBezTo>
                      <a:pt x="16" y="8"/>
                      <a:pt x="0" y="43"/>
                      <a:pt x="0" y="123"/>
                    </a:cubicBezTo>
                    <a:cubicBezTo>
                      <a:pt x="0" y="127"/>
                      <a:pt x="0" y="131"/>
                      <a:pt x="0" y="136"/>
                    </a:cubicBezTo>
                    <a:cubicBezTo>
                      <a:pt x="0" y="169"/>
                      <a:pt x="19" y="194"/>
                      <a:pt x="36" y="217"/>
                    </a:cubicBezTo>
                    <a:cubicBezTo>
                      <a:pt x="36" y="217"/>
                      <a:pt x="46" y="232"/>
                      <a:pt x="54" y="245"/>
                    </a:cubicBezTo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2" name="Freeform 680">
                <a:extLst>
                  <a:ext uri="{FF2B5EF4-FFF2-40B4-BE49-F238E27FC236}">
                    <a16:creationId xmlns:a16="http://schemas.microsoft.com/office/drawing/2014/main" id="{736BE6DF-C45C-4352-8F42-327195ACB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980"/>
                <a:ext cx="97" cy="56"/>
              </a:xfrm>
              <a:custGeom>
                <a:avLst/>
                <a:gdLst>
                  <a:gd name="T0" fmla="*/ 0 w 48"/>
                  <a:gd name="T1" fmla="*/ 261 h 26"/>
                  <a:gd name="T2" fmla="*/ 396 w 4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26">
                    <a:moveTo>
                      <a:pt x="0" y="26"/>
                    </a:moveTo>
                    <a:cubicBezTo>
                      <a:pt x="7" y="9"/>
                      <a:pt x="33" y="1"/>
                      <a:pt x="48" y="0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3" name="Freeform 681">
                <a:extLst>
                  <a:ext uri="{FF2B5EF4-FFF2-40B4-BE49-F238E27FC236}">
                    <a16:creationId xmlns:a16="http://schemas.microsoft.com/office/drawing/2014/main" id="{C08A9ADE-0F8F-48B9-8FBC-DD2B2DA85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3131"/>
                <a:ext cx="105" cy="136"/>
              </a:xfrm>
              <a:custGeom>
                <a:avLst/>
                <a:gdLst>
                  <a:gd name="T0" fmla="*/ 0 w 52"/>
                  <a:gd name="T1" fmla="*/ 0 h 63"/>
                  <a:gd name="T2" fmla="*/ 428 w 52"/>
                  <a:gd name="T3" fmla="*/ 635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63">
                    <a:moveTo>
                      <a:pt x="0" y="0"/>
                    </a:moveTo>
                    <a:cubicBezTo>
                      <a:pt x="23" y="10"/>
                      <a:pt x="50" y="51"/>
                      <a:pt x="52" y="63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4" name="Freeform 682">
                <a:extLst>
                  <a:ext uri="{FF2B5EF4-FFF2-40B4-BE49-F238E27FC236}">
                    <a16:creationId xmlns:a16="http://schemas.microsoft.com/office/drawing/2014/main" id="{2021D92F-EEBA-45A8-838C-B4D52E49C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2999"/>
                <a:ext cx="32" cy="35"/>
              </a:xfrm>
              <a:custGeom>
                <a:avLst/>
                <a:gdLst>
                  <a:gd name="T0" fmla="*/ 0 w 16"/>
                  <a:gd name="T1" fmla="*/ 133 h 16"/>
                  <a:gd name="T2" fmla="*/ 40 w 16"/>
                  <a:gd name="T3" fmla="*/ 61 h 16"/>
                  <a:gd name="T4" fmla="*/ 104 w 16"/>
                  <a:gd name="T5" fmla="*/ 96 h 16"/>
                  <a:gd name="T6" fmla="*/ 88 w 16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13"/>
                    </a:moveTo>
                    <a:cubicBezTo>
                      <a:pt x="9" y="16"/>
                      <a:pt x="14" y="12"/>
                      <a:pt x="5" y="6"/>
                    </a:cubicBezTo>
                    <a:cubicBezTo>
                      <a:pt x="7" y="7"/>
                      <a:pt x="11" y="11"/>
                      <a:pt x="13" y="9"/>
                    </a:cubicBezTo>
                    <a:cubicBezTo>
                      <a:pt x="16" y="6"/>
                      <a:pt x="12" y="2"/>
                      <a:pt x="11" y="0"/>
                    </a:cubicBezTo>
                  </a:path>
                </a:pathLst>
              </a:custGeom>
              <a:noFill/>
              <a:ln w="12700" cap="flat">
                <a:solidFill>
                  <a:srgbClr val="FCD4E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5" name="Freeform 683">
                <a:extLst>
                  <a:ext uri="{FF2B5EF4-FFF2-40B4-BE49-F238E27FC236}">
                    <a16:creationId xmlns:a16="http://schemas.microsoft.com/office/drawing/2014/main" id="{42E5F637-EB8A-41C7-B2A9-10219976A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3250"/>
                <a:ext cx="16" cy="15"/>
              </a:xfrm>
              <a:custGeom>
                <a:avLst/>
                <a:gdLst>
                  <a:gd name="T0" fmla="*/ 16 w 8"/>
                  <a:gd name="T1" fmla="*/ 69 h 7"/>
                  <a:gd name="T2" fmla="*/ 56 w 8"/>
                  <a:gd name="T3" fmla="*/ 9 h 7"/>
                  <a:gd name="T4" fmla="*/ 0 w 8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7"/>
                    </a:moveTo>
                    <a:cubicBezTo>
                      <a:pt x="5" y="6"/>
                      <a:pt x="8" y="4"/>
                      <a:pt x="7" y="1"/>
                    </a:cubicBezTo>
                    <a:cubicBezTo>
                      <a:pt x="5" y="0"/>
                      <a:pt x="2" y="0"/>
                      <a:pt x="0" y="1"/>
                    </a:cubicBezTo>
                  </a:path>
                </a:pathLst>
              </a:custGeom>
              <a:noFill/>
              <a:ln w="12700" cap="flat">
                <a:solidFill>
                  <a:srgbClr val="FCD4E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6" name="Freeform 684">
                <a:extLst>
                  <a:ext uri="{FF2B5EF4-FFF2-40B4-BE49-F238E27FC236}">
                    <a16:creationId xmlns:a16="http://schemas.microsoft.com/office/drawing/2014/main" id="{F4FFF97B-F639-426D-B51E-C9E4F68E0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784"/>
                <a:ext cx="200" cy="233"/>
              </a:xfrm>
              <a:custGeom>
                <a:avLst/>
                <a:gdLst>
                  <a:gd name="T0" fmla="*/ 364 w 99"/>
                  <a:gd name="T1" fmla="*/ 41 h 108"/>
                  <a:gd name="T2" fmla="*/ 73 w 99"/>
                  <a:gd name="T3" fmla="*/ 462 h 108"/>
                  <a:gd name="T4" fmla="*/ 57 w 99"/>
                  <a:gd name="T5" fmla="*/ 684 h 108"/>
                  <a:gd name="T6" fmla="*/ 0 w 99"/>
                  <a:gd name="T7" fmla="*/ 805 h 108"/>
                  <a:gd name="T8" fmla="*/ 0 w 99"/>
                  <a:gd name="T9" fmla="*/ 805 h 108"/>
                  <a:gd name="T10" fmla="*/ 107 w 99"/>
                  <a:gd name="T11" fmla="*/ 744 h 108"/>
                  <a:gd name="T12" fmla="*/ 388 w 99"/>
                  <a:gd name="T13" fmla="*/ 964 h 108"/>
                  <a:gd name="T14" fmla="*/ 388 w 99"/>
                  <a:gd name="T15" fmla="*/ 1085 h 108"/>
                  <a:gd name="T16" fmla="*/ 568 w 99"/>
                  <a:gd name="T17" fmla="*/ 885 h 108"/>
                  <a:gd name="T18" fmla="*/ 784 w 99"/>
                  <a:gd name="T19" fmla="*/ 390 h 108"/>
                  <a:gd name="T20" fmla="*/ 364 w 99"/>
                  <a:gd name="T21" fmla="*/ 41 h 10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9" h="108">
                    <a:moveTo>
                      <a:pt x="44" y="4"/>
                    </a:moveTo>
                    <a:cubicBezTo>
                      <a:pt x="24" y="8"/>
                      <a:pt x="10" y="26"/>
                      <a:pt x="9" y="46"/>
                    </a:cubicBezTo>
                    <a:cubicBezTo>
                      <a:pt x="9" y="52"/>
                      <a:pt x="9" y="62"/>
                      <a:pt x="7" y="68"/>
                    </a:cubicBezTo>
                    <a:cubicBezTo>
                      <a:pt x="5" y="73"/>
                      <a:pt x="3" y="77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4" y="77"/>
                      <a:pt x="8" y="75"/>
                      <a:pt x="13" y="74"/>
                    </a:cubicBezTo>
                    <a:cubicBezTo>
                      <a:pt x="29" y="71"/>
                      <a:pt x="44" y="81"/>
                      <a:pt x="47" y="96"/>
                    </a:cubicBezTo>
                    <a:cubicBezTo>
                      <a:pt x="48" y="100"/>
                      <a:pt x="48" y="104"/>
                      <a:pt x="47" y="108"/>
                    </a:cubicBezTo>
                    <a:cubicBezTo>
                      <a:pt x="51" y="99"/>
                      <a:pt x="62" y="91"/>
                      <a:pt x="69" y="88"/>
                    </a:cubicBezTo>
                    <a:cubicBezTo>
                      <a:pt x="88" y="80"/>
                      <a:pt x="99" y="60"/>
                      <a:pt x="95" y="39"/>
                    </a:cubicBezTo>
                    <a:cubicBezTo>
                      <a:pt x="91" y="15"/>
                      <a:pt x="68" y="0"/>
                      <a:pt x="44" y="4"/>
                    </a:cubicBezTo>
                    <a:close/>
                  </a:path>
                </a:pathLst>
              </a:custGeom>
              <a:solidFill>
                <a:srgbClr val="267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7" name="Freeform 685">
                <a:extLst>
                  <a:ext uri="{FF2B5EF4-FFF2-40B4-BE49-F238E27FC236}">
                    <a16:creationId xmlns:a16="http://schemas.microsoft.com/office/drawing/2014/main" id="{530D4191-C4FD-4371-8769-7E5AE7EC2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997"/>
                <a:ext cx="190" cy="123"/>
              </a:xfrm>
              <a:custGeom>
                <a:avLst/>
                <a:gdLst>
                  <a:gd name="T0" fmla="*/ 323 w 94"/>
                  <a:gd name="T1" fmla="*/ 52 h 57"/>
                  <a:gd name="T2" fmla="*/ 49 w 94"/>
                  <a:gd name="T3" fmla="*/ 354 h 57"/>
                  <a:gd name="T4" fmla="*/ 0 w 94"/>
                  <a:gd name="T5" fmla="*/ 494 h 57"/>
                  <a:gd name="T6" fmla="*/ 0 w 94"/>
                  <a:gd name="T7" fmla="*/ 494 h 57"/>
                  <a:gd name="T8" fmla="*/ 412 w 94"/>
                  <a:gd name="T9" fmla="*/ 322 h 57"/>
                  <a:gd name="T10" fmla="*/ 776 w 94"/>
                  <a:gd name="T11" fmla="*/ 563 h 57"/>
                  <a:gd name="T12" fmla="*/ 776 w 94"/>
                  <a:gd name="T13" fmla="*/ 563 h 57"/>
                  <a:gd name="T14" fmla="*/ 776 w 94"/>
                  <a:gd name="T15" fmla="*/ 572 h 57"/>
                  <a:gd name="T16" fmla="*/ 744 w 94"/>
                  <a:gd name="T17" fmla="*/ 401 h 57"/>
                  <a:gd name="T18" fmla="*/ 323 w 94"/>
                  <a:gd name="T19" fmla="*/ 52 h 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57">
                    <a:moveTo>
                      <a:pt x="39" y="5"/>
                    </a:moveTo>
                    <a:cubicBezTo>
                      <a:pt x="23" y="8"/>
                      <a:pt x="10" y="20"/>
                      <a:pt x="6" y="35"/>
                    </a:cubicBezTo>
                    <a:cubicBezTo>
                      <a:pt x="4" y="41"/>
                      <a:pt x="2" y="45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8" y="37"/>
                      <a:pt x="27" y="29"/>
                      <a:pt x="50" y="32"/>
                    </a:cubicBezTo>
                    <a:cubicBezTo>
                      <a:pt x="71" y="34"/>
                      <a:pt x="88" y="44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2" y="51"/>
                      <a:pt x="91" y="45"/>
                      <a:pt x="90" y="40"/>
                    </a:cubicBezTo>
                    <a:cubicBezTo>
                      <a:pt x="86" y="16"/>
                      <a:pt x="63" y="0"/>
                      <a:pt x="39" y="5"/>
                    </a:cubicBezTo>
                    <a:close/>
                  </a:path>
                </a:pathLst>
              </a:custGeom>
              <a:solidFill>
                <a:srgbClr val="267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8" name="Freeform 686">
                <a:extLst>
                  <a:ext uri="{FF2B5EF4-FFF2-40B4-BE49-F238E27FC236}">
                    <a16:creationId xmlns:a16="http://schemas.microsoft.com/office/drawing/2014/main" id="{4BFAB22C-16F1-487B-AA10-179C5A585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3062"/>
                <a:ext cx="145" cy="93"/>
              </a:xfrm>
              <a:custGeom>
                <a:avLst/>
                <a:gdLst>
                  <a:gd name="T0" fmla="*/ 171 w 72"/>
                  <a:gd name="T1" fmla="*/ 104 h 43"/>
                  <a:gd name="T2" fmla="*/ 0 w 72"/>
                  <a:gd name="T3" fmla="*/ 435 h 43"/>
                  <a:gd name="T4" fmla="*/ 588 w 72"/>
                  <a:gd name="T5" fmla="*/ 141 h 43"/>
                  <a:gd name="T6" fmla="*/ 171 w 72"/>
                  <a:gd name="T7" fmla="*/ 10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3">
                    <a:moveTo>
                      <a:pt x="21" y="10"/>
                    </a:moveTo>
                    <a:cubicBezTo>
                      <a:pt x="8" y="17"/>
                      <a:pt x="1" y="30"/>
                      <a:pt x="0" y="43"/>
                    </a:cubicBezTo>
                    <a:cubicBezTo>
                      <a:pt x="10" y="22"/>
                      <a:pt x="44" y="3"/>
                      <a:pt x="72" y="14"/>
                    </a:cubicBezTo>
                    <a:cubicBezTo>
                      <a:pt x="58" y="2"/>
                      <a:pt x="37" y="0"/>
                      <a:pt x="21" y="10"/>
                    </a:cubicBezTo>
                    <a:close/>
                  </a:path>
                </a:pathLst>
              </a:custGeom>
              <a:solidFill>
                <a:srgbClr val="267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9" name="Freeform 687">
                <a:extLst>
                  <a:ext uri="{FF2B5EF4-FFF2-40B4-BE49-F238E27FC236}">
                    <a16:creationId xmlns:a16="http://schemas.microsoft.com/office/drawing/2014/main" id="{D049E3FF-1DAD-4BE2-A223-F019D3594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294"/>
                <a:ext cx="818" cy="1686"/>
              </a:xfrm>
              <a:custGeom>
                <a:avLst/>
                <a:gdLst>
                  <a:gd name="T0" fmla="*/ 2989 w 405"/>
                  <a:gd name="T1" fmla="*/ 5373 h 782"/>
                  <a:gd name="T2" fmla="*/ 1583 w 405"/>
                  <a:gd name="T3" fmla="*/ 2807 h 782"/>
                  <a:gd name="T4" fmla="*/ 1812 w 405"/>
                  <a:gd name="T5" fmla="*/ 0 h 782"/>
                  <a:gd name="T6" fmla="*/ 289 w 405"/>
                  <a:gd name="T7" fmla="*/ 0 h 782"/>
                  <a:gd name="T8" fmla="*/ 57 w 405"/>
                  <a:gd name="T9" fmla="*/ 1777 h 782"/>
                  <a:gd name="T10" fmla="*/ 0 w 405"/>
                  <a:gd name="T11" fmla="*/ 2557 h 782"/>
                  <a:gd name="T12" fmla="*/ 592 w 405"/>
                  <a:gd name="T13" fmla="*/ 2143 h 782"/>
                  <a:gd name="T14" fmla="*/ 1408 w 405"/>
                  <a:gd name="T15" fmla="*/ 4118 h 782"/>
                  <a:gd name="T16" fmla="*/ 2325 w 405"/>
                  <a:gd name="T17" fmla="*/ 6164 h 782"/>
                  <a:gd name="T18" fmla="*/ 2561 w 405"/>
                  <a:gd name="T19" fmla="*/ 7837 h 782"/>
                  <a:gd name="T20" fmla="*/ 2989 w 405"/>
                  <a:gd name="T21" fmla="*/ 5373 h 7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5" h="782">
                    <a:moveTo>
                      <a:pt x="363" y="536"/>
                    </a:moveTo>
                    <a:cubicBezTo>
                      <a:pt x="301" y="450"/>
                      <a:pt x="217" y="391"/>
                      <a:pt x="192" y="280"/>
                    </a:cubicBezTo>
                    <a:cubicBezTo>
                      <a:pt x="178" y="219"/>
                      <a:pt x="198" y="118"/>
                      <a:pt x="220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1" y="56"/>
                      <a:pt x="9" y="117"/>
                      <a:pt x="7" y="177"/>
                    </a:cubicBezTo>
                    <a:cubicBezTo>
                      <a:pt x="6" y="204"/>
                      <a:pt x="4" y="231"/>
                      <a:pt x="0" y="255"/>
                    </a:cubicBezTo>
                    <a:cubicBezTo>
                      <a:pt x="11" y="208"/>
                      <a:pt x="49" y="204"/>
                      <a:pt x="72" y="214"/>
                    </a:cubicBezTo>
                    <a:cubicBezTo>
                      <a:pt x="123" y="239"/>
                      <a:pt x="143" y="350"/>
                      <a:pt x="171" y="411"/>
                    </a:cubicBezTo>
                    <a:cubicBezTo>
                      <a:pt x="219" y="519"/>
                      <a:pt x="221" y="533"/>
                      <a:pt x="282" y="615"/>
                    </a:cubicBezTo>
                    <a:cubicBezTo>
                      <a:pt x="321" y="668"/>
                      <a:pt x="338" y="731"/>
                      <a:pt x="311" y="782"/>
                    </a:cubicBezTo>
                    <a:cubicBezTo>
                      <a:pt x="374" y="700"/>
                      <a:pt x="405" y="594"/>
                      <a:pt x="363" y="536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0" name="Freeform 688">
                <a:extLst>
                  <a:ext uri="{FF2B5EF4-FFF2-40B4-BE49-F238E27FC236}">
                    <a16:creationId xmlns:a16="http://schemas.microsoft.com/office/drawing/2014/main" id="{8D3930C8-348F-4CD1-9716-3A051EAC5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" y="1732"/>
                <a:ext cx="1328" cy="1451"/>
              </a:xfrm>
              <a:custGeom>
                <a:avLst/>
                <a:gdLst>
                  <a:gd name="T0" fmla="*/ 4892 w 657"/>
                  <a:gd name="T1" fmla="*/ 4129 h 673"/>
                  <a:gd name="T2" fmla="*/ 3972 w 657"/>
                  <a:gd name="T3" fmla="*/ 2083 h 673"/>
                  <a:gd name="T4" fmla="*/ 3153 w 657"/>
                  <a:gd name="T5" fmla="*/ 112 h 673"/>
                  <a:gd name="T6" fmla="*/ 2553 w 657"/>
                  <a:gd name="T7" fmla="*/ 632 h 673"/>
                  <a:gd name="T8" fmla="*/ 2223 w 657"/>
                  <a:gd name="T9" fmla="*/ 1692 h 673"/>
                  <a:gd name="T10" fmla="*/ 469 w 657"/>
                  <a:gd name="T11" fmla="*/ 4750 h 673"/>
                  <a:gd name="T12" fmla="*/ 932 w 657"/>
                  <a:gd name="T13" fmla="*/ 5625 h 673"/>
                  <a:gd name="T14" fmla="*/ 940 w 657"/>
                  <a:gd name="T15" fmla="*/ 5634 h 673"/>
                  <a:gd name="T16" fmla="*/ 1197 w 657"/>
                  <a:gd name="T17" fmla="*/ 5573 h 673"/>
                  <a:gd name="T18" fmla="*/ 1213 w 657"/>
                  <a:gd name="T19" fmla="*/ 5351 h 673"/>
                  <a:gd name="T20" fmla="*/ 1504 w 657"/>
                  <a:gd name="T21" fmla="*/ 4933 h 673"/>
                  <a:gd name="T22" fmla="*/ 1924 w 657"/>
                  <a:gd name="T23" fmla="*/ 5280 h 673"/>
                  <a:gd name="T24" fmla="*/ 1708 w 657"/>
                  <a:gd name="T25" fmla="*/ 5774 h 673"/>
                  <a:gd name="T26" fmla="*/ 1668 w 657"/>
                  <a:gd name="T27" fmla="*/ 6233 h 673"/>
                  <a:gd name="T28" fmla="*/ 1668 w 657"/>
                  <a:gd name="T29" fmla="*/ 6233 h 673"/>
                  <a:gd name="T30" fmla="*/ 2353 w 657"/>
                  <a:gd name="T31" fmla="*/ 6535 h 673"/>
                  <a:gd name="T32" fmla="*/ 2700 w 657"/>
                  <a:gd name="T33" fmla="*/ 6233 h 673"/>
                  <a:gd name="T34" fmla="*/ 2975 w 657"/>
                  <a:gd name="T35" fmla="*/ 5931 h 673"/>
                  <a:gd name="T36" fmla="*/ 3396 w 657"/>
                  <a:gd name="T37" fmla="*/ 6285 h 673"/>
                  <a:gd name="T38" fmla="*/ 3800 w 657"/>
                  <a:gd name="T39" fmla="*/ 6684 h 673"/>
                  <a:gd name="T40" fmla="*/ 4132 w 657"/>
                  <a:gd name="T41" fmla="*/ 6615 h 673"/>
                  <a:gd name="T42" fmla="*/ 4301 w 657"/>
                  <a:gd name="T43" fmla="*/ 6285 h 673"/>
                  <a:gd name="T44" fmla="*/ 4724 w 657"/>
                  <a:gd name="T45" fmla="*/ 6321 h 673"/>
                  <a:gd name="T46" fmla="*/ 4892 w 657"/>
                  <a:gd name="T47" fmla="*/ 4129 h 67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57" h="673">
                    <a:moveTo>
                      <a:pt x="592" y="412"/>
                    </a:moveTo>
                    <a:cubicBezTo>
                      <a:pt x="531" y="330"/>
                      <a:pt x="529" y="316"/>
                      <a:pt x="481" y="208"/>
                    </a:cubicBezTo>
                    <a:cubicBezTo>
                      <a:pt x="453" y="147"/>
                      <a:pt x="433" y="36"/>
                      <a:pt x="382" y="11"/>
                    </a:cubicBezTo>
                    <a:cubicBezTo>
                      <a:pt x="357" y="0"/>
                      <a:pt x="315" y="5"/>
                      <a:pt x="309" y="63"/>
                    </a:cubicBezTo>
                    <a:cubicBezTo>
                      <a:pt x="301" y="106"/>
                      <a:pt x="288" y="143"/>
                      <a:pt x="269" y="169"/>
                    </a:cubicBezTo>
                    <a:cubicBezTo>
                      <a:pt x="180" y="288"/>
                      <a:pt x="0" y="320"/>
                      <a:pt x="57" y="474"/>
                    </a:cubicBezTo>
                    <a:cubicBezTo>
                      <a:pt x="69" y="509"/>
                      <a:pt x="89" y="538"/>
                      <a:pt x="113" y="561"/>
                    </a:cubicBezTo>
                    <a:cubicBezTo>
                      <a:pt x="114" y="562"/>
                      <a:pt x="114" y="562"/>
                      <a:pt x="114" y="562"/>
                    </a:cubicBezTo>
                    <a:cubicBezTo>
                      <a:pt x="129" y="578"/>
                      <a:pt x="140" y="570"/>
                      <a:pt x="145" y="556"/>
                    </a:cubicBezTo>
                    <a:cubicBezTo>
                      <a:pt x="147" y="550"/>
                      <a:pt x="147" y="540"/>
                      <a:pt x="147" y="534"/>
                    </a:cubicBezTo>
                    <a:cubicBezTo>
                      <a:pt x="148" y="514"/>
                      <a:pt x="162" y="496"/>
                      <a:pt x="182" y="492"/>
                    </a:cubicBezTo>
                    <a:cubicBezTo>
                      <a:pt x="206" y="488"/>
                      <a:pt x="229" y="503"/>
                      <a:pt x="233" y="527"/>
                    </a:cubicBezTo>
                    <a:cubicBezTo>
                      <a:pt x="237" y="548"/>
                      <a:pt x="226" y="568"/>
                      <a:pt x="207" y="576"/>
                    </a:cubicBezTo>
                    <a:cubicBezTo>
                      <a:pt x="194" y="582"/>
                      <a:pt x="165" y="604"/>
                      <a:pt x="202" y="622"/>
                    </a:cubicBezTo>
                    <a:cubicBezTo>
                      <a:pt x="202" y="622"/>
                      <a:pt x="202" y="622"/>
                      <a:pt x="202" y="622"/>
                    </a:cubicBezTo>
                    <a:cubicBezTo>
                      <a:pt x="231" y="635"/>
                      <a:pt x="259" y="645"/>
                      <a:pt x="285" y="652"/>
                    </a:cubicBezTo>
                    <a:cubicBezTo>
                      <a:pt x="298" y="655"/>
                      <a:pt x="318" y="653"/>
                      <a:pt x="327" y="622"/>
                    </a:cubicBezTo>
                    <a:cubicBezTo>
                      <a:pt x="331" y="607"/>
                      <a:pt x="344" y="595"/>
                      <a:pt x="360" y="592"/>
                    </a:cubicBezTo>
                    <a:cubicBezTo>
                      <a:pt x="384" y="587"/>
                      <a:pt x="407" y="603"/>
                      <a:pt x="411" y="627"/>
                    </a:cubicBezTo>
                    <a:cubicBezTo>
                      <a:pt x="415" y="649"/>
                      <a:pt x="420" y="673"/>
                      <a:pt x="460" y="667"/>
                    </a:cubicBezTo>
                    <a:cubicBezTo>
                      <a:pt x="473" y="666"/>
                      <a:pt x="486" y="663"/>
                      <a:pt x="500" y="660"/>
                    </a:cubicBezTo>
                    <a:cubicBezTo>
                      <a:pt x="501" y="647"/>
                      <a:pt x="508" y="634"/>
                      <a:pt x="521" y="627"/>
                    </a:cubicBezTo>
                    <a:cubicBezTo>
                      <a:pt x="537" y="617"/>
                      <a:pt x="558" y="619"/>
                      <a:pt x="572" y="631"/>
                    </a:cubicBezTo>
                    <a:cubicBezTo>
                      <a:pt x="657" y="576"/>
                      <a:pt x="646" y="485"/>
                      <a:pt x="592" y="412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1" name="Freeform 689">
                <a:extLst>
                  <a:ext uri="{FF2B5EF4-FFF2-40B4-BE49-F238E27FC236}">
                    <a16:creationId xmlns:a16="http://schemas.microsoft.com/office/drawing/2014/main" id="{8D9CC536-DEAB-4CD7-A085-8451318D7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" y="1760"/>
                <a:ext cx="1167" cy="1392"/>
              </a:xfrm>
              <a:custGeom>
                <a:avLst/>
                <a:gdLst>
                  <a:gd name="T0" fmla="*/ 4741 w 577"/>
                  <a:gd name="T1" fmla="*/ 4833 h 646"/>
                  <a:gd name="T2" fmla="*/ 4484 w 577"/>
                  <a:gd name="T3" fmla="*/ 4161 h 646"/>
                  <a:gd name="T4" fmla="*/ 3525 w 577"/>
                  <a:gd name="T5" fmla="*/ 2079 h 646"/>
                  <a:gd name="T6" fmla="*/ 3384 w 577"/>
                  <a:gd name="T7" fmla="*/ 1661 h 646"/>
                  <a:gd name="T8" fmla="*/ 2745 w 577"/>
                  <a:gd name="T9" fmla="*/ 129 h 646"/>
                  <a:gd name="T10" fmla="*/ 2300 w 577"/>
                  <a:gd name="T11" fmla="*/ 422 h 646"/>
                  <a:gd name="T12" fmla="*/ 2257 w 577"/>
                  <a:gd name="T13" fmla="*/ 631 h 646"/>
                  <a:gd name="T14" fmla="*/ 1936 w 577"/>
                  <a:gd name="T15" fmla="*/ 1640 h 646"/>
                  <a:gd name="T16" fmla="*/ 1011 w 577"/>
                  <a:gd name="T17" fmla="*/ 2650 h 646"/>
                  <a:gd name="T18" fmla="*/ 123 w 577"/>
                  <a:gd name="T19" fmla="*/ 4303 h 646"/>
                  <a:gd name="T20" fmla="*/ 180 w 577"/>
                  <a:gd name="T21" fmla="*/ 4572 h 646"/>
                  <a:gd name="T22" fmla="*/ 589 w 577"/>
                  <a:gd name="T23" fmla="*/ 5391 h 646"/>
                  <a:gd name="T24" fmla="*/ 736 w 577"/>
                  <a:gd name="T25" fmla="*/ 5260 h 646"/>
                  <a:gd name="T26" fmla="*/ 1108 w 577"/>
                  <a:gd name="T27" fmla="*/ 4704 h 646"/>
                  <a:gd name="T28" fmla="*/ 1628 w 577"/>
                  <a:gd name="T29" fmla="*/ 5131 h 646"/>
                  <a:gd name="T30" fmla="*/ 1349 w 577"/>
                  <a:gd name="T31" fmla="*/ 5743 h 646"/>
                  <a:gd name="T32" fmla="*/ 1272 w 577"/>
                  <a:gd name="T33" fmla="*/ 5962 h 646"/>
                  <a:gd name="T34" fmla="*/ 2008 w 577"/>
                  <a:gd name="T35" fmla="*/ 6292 h 646"/>
                  <a:gd name="T36" fmla="*/ 2275 w 577"/>
                  <a:gd name="T37" fmla="*/ 5952 h 646"/>
                  <a:gd name="T38" fmla="*/ 2581 w 577"/>
                  <a:gd name="T39" fmla="*/ 5682 h 646"/>
                  <a:gd name="T40" fmla="*/ 3109 w 577"/>
                  <a:gd name="T41" fmla="*/ 6124 h 646"/>
                  <a:gd name="T42" fmla="*/ 3424 w 577"/>
                  <a:gd name="T43" fmla="*/ 6436 h 646"/>
                  <a:gd name="T44" fmla="*/ 3665 w 577"/>
                  <a:gd name="T45" fmla="*/ 6361 h 646"/>
                  <a:gd name="T46" fmla="*/ 3697 w 577"/>
                  <a:gd name="T47" fmla="*/ 6305 h 646"/>
                  <a:gd name="T48" fmla="*/ 3873 w 577"/>
                  <a:gd name="T49" fmla="*/ 6040 h 646"/>
                  <a:gd name="T50" fmla="*/ 3873 w 577"/>
                  <a:gd name="T51" fmla="*/ 6040 h 646"/>
                  <a:gd name="T52" fmla="*/ 4304 w 577"/>
                  <a:gd name="T53" fmla="*/ 6031 h 646"/>
                  <a:gd name="T54" fmla="*/ 4344 w 577"/>
                  <a:gd name="T55" fmla="*/ 6040 h 646"/>
                  <a:gd name="T56" fmla="*/ 4369 w 577"/>
                  <a:gd name="T57" fmla="*/ 6012 h 646"/>
                  <a:gd name="T58" fmla="*/ 4717 w 577"/>
                  <a:gd name="T59" fmla="*/ 5484 h 646"/>
                  <a:gd name="T60" fmla="*/ 4741 w 577"/>
                  <a:gd name="T61" fmla="*/ 4833 h 6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77" h="646">
                    <a:moveTo>
                      <a:pt x="573" y="483"/>
                    </a:moveTo>
                    <a:cubicBezTo>
                      <a:pt x="569" y="461"/>
                      <a:pt x="556" y="437"/>
                      <a:pt x="542" y="416"/>
                    </a:cubicBezTo>
                    <a:cubicBezTo>
                      <a:pt x="484" y="330"/>
                      <a:pt x="480" y="333"/>
                      <a:pt x="426" y="208"/>
                    </a:cubicBezTo>
                    <a:cubicBezTo>
                      <a:pt x="409" y="166"/>
                      <a:pt x="409" y="166"/>
                      <a:pt x="409" y="166"/>
                    </a:cubicBezTo>
                    <a:cubicBezTo>
                      <a:pt x="387" y="111"/>
                      <a:pt x="368" y="31"/>
                      <a:pt x="332" y="13"/>
                    </a:cubicBezTo>
                    <a:cubicBezTo>
                      <a:pt x="305" y="0"/>
                      <a:pt x="283" y="13"/>
                      <a:pt x="278" y="42"/>
                    </a:cubicBezTo>
                    <a:cubicBezTo>
                      <a:pt x="276" y="45"/>
                      <a:pt x="273" y="62"/>
                      <a:pt x="273" y="63"/>
                    </a:cubicBezTo>
                    <a:cubicBezTo>
                      <a:pt x="264" y="107"/>
                      <a:pt x="252" y="139"/>
                      <a:pt x="234" y="164"/>
                    </a:cubicBezTo>
                    <a:cubicBezTo>
                      <a:pt x="202" y="205"/>
                      <a:pt x="161" y="236"/>
                      <a:pt x="122" y="265"/>
                    </a:cubicBezTo>
                    <a:cubicBezTo>
                      <a:pt x="55" y="315"/>
                      <a:pt x="0" y="354"/>
                      <a:pt x="15" y="430"/>
                    </a:cubicBezTo>
                    <a:cubicBezTo>
                      <a:pt x="16" y="438"/>
                      <a:pt x="19" y="447"/>
                      <a:pt x="22" y="457"/>
                    </a:cubicBezTo>
                    <a:cubicBezTo>
                      <a:pt x="33" y="488"/>
                      <a:pt x="48" y="515"/>
                      <a:pt x="71" y="539"/>
                    </a:cubicBezTo>
                    <a:cubicBezTo>
                      <a:pt x="84" y="552"/>
                      <a:pt x="90" y="538"/>
                      <a:pt x="89" y="526"/>
                    </a:cubicBezTo>
                    <a:cubicBezTo>
                      <a:pt x="88" y="499"/>
                      <a:pt x="107" y="475"/>
                      <a:pt x="134" y="470"/>
                    </a:cubicBezTo>
                    <a:cubicBezTo>
                      <a:pt x="163" y="464"/>
                      <a:pt x="192" y="484"/>
                      <a:pt x="197" y="513"/>
                    </a:cubicBezTo>
                    <a:cubicBezTo>
                      <a:pt x="202" y="540"/>
                      <a:pt x="187" y="565"/>
                      <a:pt x="163" y="574"/>
                    </a:cubicBezTo>
                    <a:cubicBezTo>
                      <a:pt x="149" y="578"/>
                      <a:pt x="144" y="592"/>
                      <a:pt x="154" y="596"/>
                    </a:cubicBezTo>
                    <a:cubicBezTo>
                      <a:pt x="181" y="610"/>
                      <a:pt x="211" y="621"/>
                      <a:pt x="243" y="629"/>
                    </a:cubicBezTo>
                    <a:cubicBezTo>
                      <a:pt x="263" y="635"/>
                      <a:pt x="268" y="606"/>
                      <a:pt x="275" y="595"/>
                    </a:cubicBezTo>
                    <a:cubicBezTo>
                      <a:pt x="283" y="581"/>
                      <a:pt x="296" y="571"/>
                      <a:pt x="312" y="568"/>
                    </a:cubicBezTo>
                    <a:cubicBezTo>
                      <a:pt x="342" y="563"/>
                      <a:pt x="370" y="582"/>
                      <a:pt x="376" y="612"/>
                    </a:cubicBezTo>
                    <a:cubicBezTo>
                      <a:pt x="381" y="636"/>
                      <a:pt x="391" y="646"/>
                      <a:pt x="414" y="643"/>
                    </a:cubicBezTo>
                    <a:cubicBezTo>
                      <a:pt x="424" y="641"/>
                      <a:pt x="434" y="639"/>
                      <a:pt x="443" y="636"/>
                    </a:cubicBezTo>
                    <a:cubicBezTo>
                      <a:pt x="445" y="636"/>
                      <a:pt x="446" y="632"/>
                      <a:pt x="447" y="630"/>
                    </a:cubicBezTo>
                    <a:cubicBezTo>
                      <a:pt x="451" y="620"/>
                      <a:pt x="459" y="609"/>
                      <a:pt x="468" y="604"/>
                    </a:cubicBezTo>
                    <a:cubicBezTo>
                      <a:pt x="468" y="604"/>
                      <a:pt x="468" y="604"/>
                      <a:pt x="468" y="604"/>
                    </a:cubicBezTo>
                    <a:cubicBezTo>
                      <a:pt x="489" y="592"/>
                      <a:pt x="504" y="596"/>
                      <a:pt x="520" y="603"/>
                    </a:cubicBezTo>
                    <a:cubicBezTo>
                      <a:pt x="521" y="604"/>
                      <a:pt x="524" y="605"/>
                      <a:pt x="525" y="604"/>
                    </a:cubicBezTo>
                    <a:cubicBezTo>
                      <a:pt x="526" y="603"/>
                      <a:pt x="527" y="602"/>
                      <a:pt x="528" y="601"/>
                    </a:cubicBezTo>
                    <a:cubicBezTo>
                      <a:pt x="545" y="586"/>
                      <a:pt x="564" y="568"/>
                      <a:pt x="570" y="548"/>
                    </a:cubicBezTo>
                    <a:cubicBezTo>
                      <a:pt x="576" y="529"/>
                      <a:pt x="577" y="505"/>
                      <a:pt x="573" y="483"/>
                    </a:cubicBezTo>
                    <a:close/>
                  </a:path>
                </a:pathLst>
              </a:custGeom>
              <a:solidFill>
                <a:srgbClr val="FFF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2" name="Freeform 690">
                <a:extLst>
                  <a:ext uri="{FF2B5EF4-FFF2-40B4-BE49-F238E27FC236}">
                    <a16:creationId xmlns:a16="http://schemas.microsoft.com/office/drawing/2014/main" id="{81FE3693-6020-4227-B103-9939893F4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" y="1760"/>
                <a:ext cx="718" cy="1177"/>
              </a:xfrm>
              <a:custGeom>
                <a:avLst/>
                <a:gdLst>
                  <a:gd name="T0" fmla="*/ 2745 w 355"/>
                  <a:gd name="T1" fmla="*/ 129 h 546"/>
                  <a:gd name="T2" fmla="*/ 2300 w 355"/>
                  <a:gd name="T3" fmla="*/ 423 h 546"/>
                  <a:gd name="T4" fmla="*/ 2257 w 355"/>
                  <a:gd name="T5" fmla="*/ 632 h 546"/>
                  <a:gd name="T6" fmla="*/ 1936 w 355"/>
                  <a:gd name="T7" fmla="*/ 1645 h 546"/>
                  <a:gd name="T8" fmla="*/ 1011 w 355"/>
                  <a:gd name="T9" fmla="*/ 2654 h 546"/>
                  <a:gd name="T10" fmla="*/ 123 w 355"/>
                  <a:gd name="T11" fmla="*/ 4307 h 546"/>
                  <a:gd name="T12" fmla="*/ 180 w 355"/>
                  <a:gd name="T13" fmla="*/ 4577 h 546"/>
                  <a:gd name="T14" fmla="*/ 589 w 355"/>
                  <a:gd name="T15" fmla="*/ 5400 h 546"/>
                  <a:gd name="T16" fmla="*/ 621 w 355"/>
                  <a:gd name="T17" fmla="*/ 5368 h 546"/>
                  <a:gd name="T18" fmla="*/ 396 w 355"/>
                  <a:gd name="T19" fmla="*/ 4801 h 546"/>
                  <a:gd name="T20" fmla="*/ 340 w 355"/>
                  <a:gd name="T21" fmla="*/ 4527 h 546"/>
                  <a:gd name="T22" fmla="*/ 1224 w 355"/>
                  <a:gd name="T23" fmla="*/ 2774 h 546"/>
                  <a:gd name="T24" fmla="*/ 2184 w 355"/>
                  <a:gd name="T25" fmla="*/ 1785 h 546"/>
                  <a:gd name="T26" fmla="*/ 2540 w 355"/>
                  <a:gd name="T27" fmla="*/ 892 h 546"/>
                  <a:gd name="T28" fmla="*/ 2581 w 355"/>
                  <a:gd name="T29" fmla="*/ 683 h 546"/>
                  <a:gd name="T30" fmla="*/ 2937 w 355"/>
                  <a:gd name="T31" fmla="*/ 349 h 546"/>
                  <a:gd name="T32" fmla="*/ 2745 w 355"/>
                  <a:gd name="T33" fmla="*/ 129 h 5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55" h="546">
                    <a:moveTo>
                      <a:pt x="332" y="13"/>
                    </a:moveTo>
                    <a:cubicBezTo>
                      <a:pt x="305" y="0"/>
                      <a:pt x="283" y="13"/>
                      <a:pt x="278" y="42"/>
                    </a:cubicBezTo>
                    <a:cubicBezTo>
                      <a:pt x="276" y="45"/>
                      <a:pt x="273" y="62"/>
                      <a:pt x="273" y="63"/>
                    </a:cubicBezTo>
                    <a:cubicBezTo>
                      <a:pt x="264" y="107"/>
                      <a:pt x="252" y="139"/>
                      <a:pt x="234" y="164"/>
                    </a:cubicBezTo>
                    <a:cubicBezTo>
                      <a:pt x="202" y="205"/>
                      <a:pt x="161" y="236"/>
                      <a:pt x="122" y="265"/>
                    </a:cubicBezTo>
                    <a:cubicBezTo>
                      <a:pt x="55" y="315"/>
                      <a:pt x="0" y="354"/>
                      <a:pt x="15" y="430"/>
                    </a:cubicBezTo>
                    <a:cubicBezTo>
                      <a:pt x="16" y="438"/>
                      <a:pt x="19" y="447"/>
                      <a:pt x="22" y="457"/>
                    </a:cubicBezTo>
                    <a:cubicBezTo>
                      <a:pt x="33" y="488"/>
                      <a:pt x="48" y="515"/>
                      <a:pt x="71" y="539"/>
                    </a:cubicBezTo>
                    <a:cubicBezTo>
                      <a:pt x="78" y="546"/>
                      <a:pt x="72" y="540"/>
                      <a:pt x="75" y="536"/>
                    </a:cubicBezTo>
                    <a:cubicBezTo>
                      <a:pt x="62" y="518"/>
                      <a:pt x="56" y="500"/>
                      <a:pt x="48" y="479"/>
                    </a:cubicBezTo>
                    <a:cubicBezTo>
                      <a:pt x="45" y="469"/>
                      <a:pt x="42" y="460"/>
                      <a:pt x="41" y="452"/>
                    </a:cubicBezTo>
                    <a:cubicBezTo>
                      <a:pt x="26" y="376"/>
                      <a:pt x="81" y="327"/>
                      <a:pt x="148" y="277"/>
                    </a:cubicBezTo>
                    <a:cubicBezTo>
                      <a:pt x="188" y="248"/>
                      <a:pt x="233" y="220"/>
                      <a:pt x="264" y="178"/>
                    </a:cubicBezTo>
                    <a:cubicBezTo>
                      <a:pt x="283" y="154"/>
                      <a:pt x="298" y="133"/>
                      <a:pt x="307" y="89"/>
                    </a:cubicBezTo>
                    <a:cubicBezTo>
                      <a:pt x="307" y="88"/>
                      <a:pt x="310" y="71"/>
                      <a:pt x="312" y="68"/>
                    </a:cubicBezTo>
                    <a:cubicBezTo>
                      <a:pt x="316" y="43"/>
                      <a:pt x="333" y="30"/>
                      <a:pt x="355" y="35"/>
                    </a:cubicBezTo>
                    <a:cubicBezTo>
                      <a:pt x="348" y="25"/>
                      <a:pt x="340" y="17"/>
                      <a:pt x="332" y="13"/>
                    </a:cubicBezTo>
                    <a:close/>
                  </a:path>
                </a:pathLst>
              </a:custGeom>
              <a:solidFill>
                <a:srgbClr val="FFD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3" name="Freeform 691">
                <a:extLst>
                  <a:ext uri="{FF2B5EF4-FFF2-40B4-BE49-F238E27FC236}">
                    <a16:creationId xmlns:a16="http://schemas.microsoft.com/office/drawing/2014/main" id="{63CFF4AA-1018-43EA-A237-F5B44D3B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844"/>
                <a:ext cx="176" cy="186"/>
              </a:xfrm>
              <a:custGeom>
                <a:avLst/>
                <a:gdLst>
                  <a:gd name="T0" fmla="*/ 605 w 87"/>
                  <a:gd name="T1" fmla="*/ 0 h 86"/>
                  <a:gd name="T2" fmla="*/ 0 w 87"/>
                  <a:gd name="T3" fmla="*/ 792 h 86"/>
                  <a:gd name="T4" fmla="*/ 605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3" y="0"/>
                    </a:moveTo>
                    <a:cubicBezTo>
                      <a:pt x="74" y="39"/>
                      <a:pt x="50" y="77"/>
                      <a:pt x="0" y="78"/>
                    </a:cubicBezTo>
                    <a:cubicBezTo>
                      <a:pt x="33" y="86"/>
                      <a:pt x="87" y="58"/>
                      <a:pt x="73" y="0"/>
                    </a:cubicBezTo>
                    <a:close/>
                  </a:path>
                </a:pathLst>
              </a:custGeom>
              <a:solidFill>
                <a:srgbClr val="FFD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4" name="Freeform 692">
                <a:extLst>
                  <a:ext uri="{FF2B5EF4-FFF2-40B4-BE49-F238E27FC236}">
                    <a16:creationId xmlns:a16="http://schemas.microsoft.com/office/drawing/2014/main" id="{140F2300-3B93-47AF-8650-E19F6263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670"/>
                <a:ext cx="178" cy="181"/>
              </a:xfrm>
              <a:custGeom>
                <a:avLst/>
                <a:gdLst>
                  <a:gd name="T0" fmla="*/ 99 w 88"/>
                  <a:gd name="T1" fmla="*/ 840 h 84"/>
                  <a:gd name="T2" fmla="*/ 728 w 88"/>
                  <a:gd name="T3" fmla="*/ 88 h 84"/>
                  <a:gd name="T4" fmla="*/ 99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5" name="Freeform 693">
                <a:extLst>
                  <a:ext uri="{FF2B5EF4-FFF2-40B4-BE49-F238E27FC236}">
                    <a16:creationId xmlns:a16="http://schemas.microsoft.com/office/drawing/2014/main" id="{48DAC519-9251-40E7-92E2-6734BD546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2506"/>
                <a:ext cx="176" cy="185"/>
              </a:xfrm>
              <a:custGeom>
                <a:avLst/>
                <a:gdLst>
                  <a:gd name="T0" fmla="*/ 605 w 87"/>
                  <a:gd name="T1" fmla="*/ 0 h 86"/>
                  <a:gd name="T2" fmla="*/ 0 w 87"/>
                  <a:gd name="T3" fmla="*/ 777 h 86"/>
                  <a:gd name="T4" fmla="*/ 605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3" y="0"/>
                    </a:moveTo>
                    <a:cubicBezTo>
                      <a:pt x="74" y="39"/>
                      <a:pt x="50" y="77"/>
                      <a:pt x="0" y="78"/>
                    </a:cubicBezTo>
                    <a:cubicBezTo>
                      <a:pt x="33" y="86"/>
                      <a:pt x="87" y="58"/>
                      <a:pt x="73" y="0"/>
                    </a:cubicBezTo>
                    <a:close/>
                  </a:path>
                </a:pathLst>
              </a:custGeom>
              <a:solidFill>
                <a:srgbClr val="FFD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6" name="Freeform 694">
                <a:extLst>
                  <a:ext uri="{FF2B5EF4-FFF2-40B4-BE49-F238E27FC236}">
                    <a16:creationId xmlns:a16="http://schemas.microsoft.com/office/drawing/2014/main" id="{D204855E-1908-4DC5-8043-B78996187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277"/>
                <a:ext cx="178" cy="181"/>
              </a:xfrm>
              <a:custGeom>
                <a:avLst/>
                <a:gdLst>
                  <a:gd name="T0" fmla="*/ 99 w 88"/>
                  <a:gd name="T1" fmla="*/ 840 h 84"/>
                  <a:gd name="T2" fmla="*/ 728 w 88"/>
                  <a:gd name="T3" fmla="*/ 88 h 84"/>
                  <a:gd name="T4" fmla="*/ 99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7" name="Freeform 695">
                <a:extLst>
                  <a:ext uri="{FF2B5EF4-FFF2-40B4-BE49-F238E27FC236}">
                    <a16:creationId xmlns:a16="http://schemas.microsoft.com/office/drawing/2014/main" id="{9B67E9FB-E9ED-4CE6-90D2-F1C79FE1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734"/>
                <a:ext cx="169" cy="179"/>
              </a:xfrm>
              <a:custGeom>
                <a:avLst/>
                <a:gdLst>
                  <a:gd name="T0" fmla="*/ 97 w 84"/>
                  <a:gd name="T1" fmla="*/ 832 h 83"/>
                  <a:gd name="T2" fmla="*/ 684 w 84"/>
                  <a:gd name="T3" fmla="*/ 88 h 83"/>
                  <a:gd name="T4" fmla="*/ 97 w 84"/>
                  <a:gd name="T5" fmla="*/ 832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83">
                    <a:moveTo>
                      <a:pt x="12" y="83"/>
                    </a:moveTo>
                    <a:cubicBezTo>
                      <a:pt x="13" y="44"/>
                      <a:pt x="34" y="8"/>
                      <a:pt x="84" y="9"/>
                    </a:cubicBezTo>
                    <a:cubicBezTo>
                      <a:pt x="52" y="0"/>
                      <a:pt x="0" y="24"/>
                      <a:pt x="12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8" name="Freeform 696">
                <a:extLst>
                  <a:ext uri="{FF2B5EF4-FFF2-40B4-BE49-F238E27FC236}">
                    <a16:creationId xmlns:a16="http://schemas.microsoft.com/office/drawing/2014/main" id="{BFAB8017-ECDC-4823-93D4-EAE6FD3B8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833"/>
                <a:ext cx="49" cy="128"/>
              </a:xfrm>
              <a:custGeom>
                <a:avLst/>
                <a:gdLst>
                  <a:gd name="T0" fmla="*/ 0 w 24"/>
                  <a:gd name="T1" fmla="*/ 603 h 59"/>
                  <a:gd name="T2" fmla="*/ 33 w 24"/>
                  <a:gd name="T3" fmla="*/ 0 h 59"/>
                  <a:gd name="T4" fmla="*/ 0 w 24"/>
                  <a:gd name="T5" fmla="*/ 603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59">
                    <a:moveTo>
                      <a:pt x="0" y="59"/>
                    </a:moveTo>
                    <a:cubicBezTo>
                      <a:pt x="14" y="39"/>
                      <a:pt x="14" y="13"/>
                      <a:pt x="4" y="0"/>
                    </a:cubicBezTo>
                    <a:cubicBezTo>
                      <a:pt x="19" y="9"/>
                      <a:pt x="24" y="42"/>
                      <a:pt x="0" y="59"/>
                    </a:cubicBezTo>
                    <a:close/>
                  </a:path>
                </a:pathLst>
              </a:custGeom>
              <a:solidFill>
                <a:srgbClr val="FFD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9" name="Freeform 697">
                <a:extLst>
                  <a:ext uri="{FF2B5EF4-FFF2-40B4-BE49-F238E27FC236}">
                    <a16:creationId xmlns:a16="http://schemas.microsoft.com/office/drawing/2014/main" id="{47CE602D-9BC0-4540-A713-47402738D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950"/>
                <a:ext cx="141" cy="108"/>
              </a:xfrm>
              <a:custGeom>
                <a:avLst/>
                <a:gdLst>
                  <a:gd name="T0" fmla="*/ 0 w 70"/>
                  <a:gd name="T1" fmla="*/ 503 h 50"/>
                  <a:gd name="T2" fmla="*/ 572 w 70"/>
                  <a:gd name="T3" fmla="*/ 121 h 50"/>
                  <a:gd name="T4" fmla="*/ 0 w 70"/>
                  <a:gd name="T5" fmla="*/ 50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0">
                    <a:moveTo>
                      <a:pt x="0" y="50"/>
                    </a:moveTo>
                    <a:cubicBezTo>
                      <a:pt x="6" y="27"/>
                      <a:pt x="30" y="0"/>
                      <a:pt x="70" y="12"/>
                    </a:cubicBezTo>
                    <a:cubicBezTo>
                      <a:pt x="34" y="2"/>
                      <a:pt x="5" y="7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0" name="Freeform 698">
                <a:extLst>
                  <a:ext uri="{FF2B5EF4-FFF2-40B4-BE49-F238E27FC236}">
                    <a16:creationId xmlns:a16="http://schemas.microsoft.com/office/drawing/2014/main" id="{6A110F2B-6FF0-4B75-BE64-46539BAA4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3015"/>
                <a:ext cx="141" cy="107"/>
              </a:xfrm>
              <a:custGeom>
                <a:avLst/>
                <a:gdLst>
                  <a:gd name="T0" fmla="*/ 0 w 70"/>
                  <a:gd name="T1" fmla="*/ 490 h 50"/>
                  <a:gd name="T2" fmla="*/ 572 w 70"/>
                  <a:gd name="T3" fmla="*/ 109 h 50"/>
                  <a:gd name="T4" fmla="*/ 0 w 70"/>
                  <a:gd name="T5" fmla="*/ 49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0">
                    <a:moveTo>
                      <a:pt x="0" y="50"/>
                    </a:moveTo>
                    <a:cubicBezTo>
                      <a:pt x="5" y="26"/>
                      <a:pt x="30" y="0"/>
                      <a:pt x="70" y="11"/>
                    </a:cubicBezTo>
                    <a:cubicBezTo>
                      <a:pt x="33" y="1"/>
                      <a:pt x="5" y="6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1" name="Freeform 699">
                <a:extLst>
                  <a:ext uri="{FF2B5EF4-FFF2-40B4-BE49-F238E27FC236}">
                    <a16:creationId xmlns:a16="http://schemas.microsoft.com/office/drawing/2014/main" id="{850FEB8E-6129-4001-B19B-55B724BFB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1777"/>
                <a:ext cx="317" cy="392"/>
              </a:xfrm>
              <a:custGeom>
                <a:avLst/>
                <a:gdLst>
                  <a:gd name="T0" fmla="*/ 668 w 157"/>
                  <a:gd name="T1" fmla="*/ 1637 h 182"/>
                  <a:gd name="T2" fmla="*/ 1292 w 157"/>
                  <a:gd name="T3" fmla="*/ 1637 h 182"/>
                  <a:gd name="T4" fmla="*/ 1268 w 157"/>
                  <a:gd name="T5" fmla="*/ 1577 h 182"/>
                  <a:gd name="T6" fmla="*/ 1020 w 157"/>
                  <a:gd name="T7" fmla="*/ 760 h 182"/>
                  <a:gd name="T8" fmla="*/ 953 w 157"/>
                  <a:gd name="T9" fmla="*/ 676 h 182"/>
                  <a:gd name="T10" fmla="*/ 485 w 157"/>
                  <a:gd name="T11" fmla="*/ 0 h 182"/>
                  <a:gd name="T12" fmla="*/ 460 w 157"/>
                  <a:gd name="T13" fmla="*/ 0 h 182"/>
                  <a:gd name="T14" fmla="*/ 131 w 157"/>
                  <a:gd name="T15" fmla="*/ 928 h 182"/>
                  <a:gd name="T16" fmla="*/ 0 w 157"/>
                  <a:gd name="T17" fmla="*/ 1818 h 182"/>
                  <a:gd name="T18" fmla="*/ 668 w 157"/>
                  <a:gd name="T19" fmla="*/ 1637 h 1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7" h="182">
                    <a:moveTo>
                      <a:pt x="81" y="164"/>
                    </a:moveTo>
                    <a:cubicBezTo>
                      <a:pt x="101" y="171"/>
                      <a:pt x="137" y="173"/>
                      <a:pt x="157" y="164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44" y="133"/>
                      <a:pt x="135" y="103"/>
                      <a:pt x="124" y="76"/>
                    </a:cubicBezTo>
                    <a:cubicBezTo>
                      <a:pt x="119" y="71"/>
                      <a:pt x="116" y="68"/>
                      <a:pt x="116" y="68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7" y="0"/>
                      <a:pt x="56" y="0"/>
                    </a:cubicBezTo>
                    <a:cubicBezTo>
                      <a:pt x="50" y="15"/>
                      <a:pt x="17" y="91"/>
                      <a:pt x="16" y="93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24" y="148"/>
                      <a:pt x="56" y="154"/>
                      <a:pt x="81" y="164"/>
                    </a:cubicBezTo>
                    <a:close/>
                  </a:path>
                </a:pathLst>
              </a:custGeom>
              <a:solidFill>
                <a:srgbClr val="FFD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2" name="Freeform 700">
                <a:extLst>
                  <a:ext uri="{FF2B5EF4-FFF2-40B4-BE49-F238E27FC236}">
                    <a16:creationId xmlns:a16="http://schemas.microsoft.com/office/drawing/2014/main" id="{88839361-1266-4166-BBD0-1533EA67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1322"/>
                <a:ext cx="69" cy="399"/>
              </a:xfrm>
              <a:custGeom>
                <a:avLst/>
                <a:gdLst>
                  <a:gd name="T0" fmla="*/ 32 w 34"/>
                  <a:gd name="T1" fmla="*/ 1857 h 185"/>
                  <a:gd name="T2" fmla="*/ 268 w 34"/>
                  <a:gd name="T3" fmla="*/ 0 h 185"/>
                  <a:gd name="T4" fmla="*/ 32 w 34"/>
                  <a:gd name="T5" fmla="*/ 1857 h 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85">
                    <a:moveTo>
                      <a:pt x="4" y="185"/>
                    </a:moveTo>
                    <a:cubicBezTo>
                      <a:pt x="0" y="132"/>
                      <a:pt x="22" y="21"/>
                      <a:pt x="32" y="0"/>
                    </a:cubicBezTo>
                    <a:cubicBezTo>
                      <a:pt x="34" y="20"/>
                      <a:pt x="0" y="155"/>
                      <a:pt x="4" y="185"/>
                    </a:cubicBezTo>
                    <a:close/>
                  </a:path>
                </a:pathLst>
              </a:custGeom>
              <a:solidFill>
                <a:srgbClr val="E9F7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3" name="Freeform 701">
                <a:extLst>
                  <a:ext uri="{FF2B5EF4-FFF2-40B4-BE49-F238E27FC236}">
                    <a16:creationId xmlns:a16="http://schemas.microsoft.com/office/drawing/2014/main" id="{FE850EAD-986E-4136-881F-9AB4555B4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320"/>
                <a:ext cx="529" cy="1591"/>
              </a:xfrm>
              <a:custGeom>
                <a:avLst/>
                <a:gdLst>
                  <a:gd name="T0" fmla="*/ 660 w 262"/>
                  <a:gd name="T1" fmla="*/ 0 h 738"/>
                  <a:gd name="T2" fmla="*/ 493 w 262"/>
                  <a:gd name="T3" fmla="*/ 2826 h 738"/>
                  <a:gd name="T4" fmla="*/ 1365 w 262"/>
                  <a:gd name="T5" fmla="*/ 4588 h 738"/>
                  <a:gd name="T6" fmla="*/ 2017 w 262"/>
                  <a:gd name="T7" fmla="*/ 6232 h 738"/>
                  <a:gd name="T8" fmla="*/ 1631 w 262"/>
                  <a:gd name="T9" fmla="*/ 7394 h 738"/>
                  <a:gd name="T10" fmla="*/ 1516 w 262"/>
                  <a:gd name="T11" fmla="*/ 6353 h 738"/>
                  <a:gd name="T12" fmla="*/ 1464 w 262"/>
                  <a:gd name="T13" fmla="*/ 5392 h 738"/>
                  <a:gd name="T14" fmla="*/ 693 w 262"/>
                  <a:gd name="T15" fmla="*/ 3988 h 738"/>
                  <a:gd name="T16" fmla="*/ 660 w 262"/>
                  <a:gd name="T17" fmla="*/ 0 h 7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2" h="738">
                    <a:moveTo>
                      <a:pt x="80" y="0"/>
                    </a:moveTo>
                    <a:cubicBezTo>
                      <a:pt x="66" y="73"/>
                      <a:pt x="36" y="190"/>
                      <a:pt x="60" y="282"/>
                    </a:cubicBezTo>
                    <a:cubicBezTo>
                      <a:pt x="84" y="374"/>
                      <a:pt x="136" y="420"/>
                      <a:pt x="166" y="458"/>
                    </a:cubicBezTo>
                    <a:cubicBezTo>
                      <a:pt x="197" y="497"/>
                      <a:pt x="262" y="534"/>
                      <a:pt x="245" y="622"/>
                    </a:cubicBezTo>
                    <a:cubicBezTo>
                      <a:pt x="228" y="710"/>
                      <a:pt x="198" y="738"/>
                      <a:pt x="198" y="738"/>
                    </a:cubicBezTo>
                    <a:cubicBezTo>
                      <a:pt x="212" y="710"/>
                      <a:pt x="206" y="672"/>
                      <a:pt x="184" y="634"/>
                    </a:cubicBezTo>
                    <a:cubicBezTo>
                      <a:pt x="173" y="616"/>
                      <a:pt x="197" y="582"/>
                      <a:pt x="178" y="538"/>
                    </a:cubicBezTo>
                    <a:cubicBezTo>
                      <a:pt x="160" y="493"/>
                      <a:pt x="117" y="466"/>
                      <a:pt x="84" y="398"/>
                    </a:cubicBezTo>
                    <a:cubicBezTo>
                      <a:pt x="44" y="318"/>
                      <a:pt x="0" y="249"/>
                      <a:pt x="80" y="0"/>
                    </a:cubicBezTo>
                    <a:close/>
                  </a:path>
                </a:pathLst>
              </a:custGeom>
              <a:solidFill>
                <a:srgbClr val="89CE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4" name="Freeform 702">
                <a:extLst>
                  <a:ext uri="{FF2B5EF4-FFF2-40B4-BE49-F238E27FC236}">
                    <a16:creationId xmlns:a16="http://schemas.microsoft.com/office/drawing/2014/main" id="{825C5BD6-873E-48C5-ADFD-BEC80E605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2174"/>
                <a:ext cx="192" cy="388"/>
              </a:xfrm>
              <a:custGeom>
                <a:avLst/>
                <a:gdLst>
                  <a:gd name="T0" fmla="*/ 0 w 95"/>
                  <a:gd name="T1" fmla="*/ 0 h 180"/>
                  <a:gd name="T2" fmla="*/ 396 w 95"/>
                  <a:gd name="T3" fmla="*/ 1101 h 180"/>
                  <a:gd name="T4" fmla="*/ 784 w 95"/>
                  <a:gd name="T5" fmla="*/ 1802 h 1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80">
                    <a:moveTo>
                      <a:pt x="0" y="0"/>
                    </a:moveTo>
                    <a:cubicBezTo>
                      <a:pt x="9" y="24"/>
                      <a:pt x="27" y="72"/>
                      <a:pt x="48" y="110"/>
                    </a:cubicBezTo>
                    <a:cubicBezTo>
                      <a:pt x="64" y="139"/>
                      <a:pt x="82" y="161"/>
                      <a:pt x="95" y="180"/>
                    </a:cubicBezTo>
                  </a:path>
                </a:pathLst>
              </a:custGeom>
              <a:solidFill>
                <a:srgbClr val="E9F7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5" name="Freeform 703">
                <a:extLst>
                  <a:ext uri="{FF2B5EF4-FFF2-40B4-BE49-F238E27FC236}">
                    <a16:creationId xmlns:a16="http://schemas.microsoft.com/office/drawing/2014/main" id="{5E5F0139-BC16-4040-A997-492C61BF3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359"/>
                <a:ext cx="312" cy="651"/>
              </a:xfrm>
              <a:custGeom>
                <a:avLst/>
                <a:gdLst>
                  <a:gd name="T0" fmla="*/ 83 w 154"/>
                  <a:gd name="T1" fmla="*/ 0 h 302"/>
                  <a:gd name="T2" fmla="*/ 849 w 154"/>
                  <a:gd name="T3" fmla="*/ 1483 h 302"/>
                  <a:gd name="T4" fmla="*/ 849 w 154"/>
                  <a:gd name="T5" fmla="*/ 3024 h 302"/>
                  <a:gd name="T6" fmla="*/ 780 w 154"/>
                  <a:gd name="T7" fmla="*/ 1524 h 302"/>
                  <a:gd name="T8" fmla="*/ 83 w 154"/>
                  <a:gd name="T9" fmla="*/ 0 h 3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302">
                    <a:moveTo>
                      <a:pt x="10" y="0"/>
                    </a:moveTo>
                    <a:cubicBezTo>
                      <a:pt x="20" y="48"/>
                      <a:pt x="86" y="122"/>
                      <a:pt x="102" y="148"/>
                    </a:cubicBezTo>
                    <a:cubicBezTo>
                      <a:pt x="118" y="174"/>
                      <a:pt x="154" y="248"/>
                      <a:pt x="102" y="302"/>
                    </a:cubicBezTo>
                    <a:cubicBezTo>
                      <a:pt x="124" y="276"/>
                      <a:pt x="120" y="190"/>
                      <a:pt x="94" y="152"/>
                    </a:cubicBezTo>
                    <a:cubicBezTo>
                      <a:pt x="68" y="114"/>
                      <a:pt x="0" y="24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6" name="Freeform 704">
                <a:extLst>
                  <a:ext uri="{FF2B5EF4-FFF2-40B4-BE49-F238E27FC236}">
                    <a16:creationId xmlns:a16="http://schemas.microsoft.com/office/drawing/2014/main" id="{C0603323-4DF2-4A5A-9727-AF8ADDD29A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9" y="1294"/>
                <a:ext cx="1166" cy="1826"/>
              </a:xfrm>
              <a:custGeom>
                <a:avLst/>
                <a:gdLst>
                  <a:gd name="T0" fmla="*/ 1708 w 577"/>
                  <a:gd name="T1" fmla="*/ 0 h 847"/>
                  <a:gd name="T2" fmla="*/ 1479 w 577"/>
                  <a:gd name="T3" fmla="*/ 1776 h 847"/>
                  <a:gd name="T4" fmla="*/ 1421 w 577"/>
                  <a:gd name="T5" fmla="*/ 2557 h 847"/>
                  <a:gd name="T6" fmla="*/ 2013 w 577"/>
                  <a:gd name="T7" fmla="*/ 2143 h 847"/>
                  <a:gd name="T8" fmla="*/ 2829 w 577"/>
                  <a:gd name="T9" fmla="*/ 4118 h 847"/>
                  <a:gd name="T10" fmla="*/ 3745 w 577"/>
                  <a:gd name="T11" fmla="*/ 6164 h 847"/>
                  <a:gd name="T12" fmla="*/ 3985 w 577"/>
                  <a:gd name="T13" fmla="*/ 7836 h 847"/>
                  <a:gd name="T14" fmla="*/ 4413 w 577"/>
                  <a:gd name="T15" fmla="*/ 5372 h 847"/>
                  <a:gd name="T16" fmla="*/ 3005 w 577"/>
                  <a:gd name="T17" fmla="*/ 2807 h 847"/>
                  <a:gd name="T18" fmla="*/ 3233 w 577"/>
                  <a:gd name="T19" fmla="*/ 0 h 847"/>
                  <a:gd name="T20" fmla="*/ 364 w 577"/>
                  <a:gd name="T21" fmla="*/ 6961 h 847"/>
                  <a:gd name="T22" fmla="*/ 73 w 577"/>
                  <a:gd name="T23" fmla="*/ 7386 h 847"/>
                  <a:gd name="T24" fmla="*/ 57 w 577"/>
                  <a:gd name="T25" fmla="*/ 7604 h 847"/>
                  <a:gd name="T26" fmla="*/ 0 w 577"/>
                  <a:gd name="T27" fmla="*/ 7724 h 847"/>
                  <a:gd name="T28" fmla="*/ 0 w 577"/>
                  <a:gd name="T29" fmla="*/ 7724 h 847"/>
                  <a:gd name="T30" fmla="*/ 107 w 577"/>
                  <a:gd name="T31" fmla="*/ 7664 h 847"/>
                  <a:gd name="T32" fmla="*/ 388 w 577"/>
                  <a:gd name="T33" fmla="*/ 7886 h 847"/>
                  <a:gd name="T34" fmla="*/ 388 w 577"/>
                  <a:gd name="T35" fmla="*/ 8009 h 847"/>
                  <a:gd name="T36" fmla="*/ 568 w 577"/>
                  <a:gd name="T37" fmla="*/ 7804 h 847"/>
                  <a:gd name="T38" fmla="*/ 784 w 577"/>
                  <a:gd name="T39" fmla="*/ 7315 h 847"/>
                  <a:gd name="T40" fmla="*/ 364 w 577"/>
                  <a:gd name="T41" fmla="*/ 6961 h 847"/>
                  <a:gd name="T42" fmla="*/ 1833 w 577"/>
                  <a:gd name="T43" fmla="*/ 7966 h 847"/>
                  <a:gd name="T44" fmla="*/ 1560 w 577"/>
                  <a:gd name="T45" fmla="*/ 8268 h 847"/>
                  <a:gd name="T46" fmla="*/ 1512 w 577"/>
                  <a:gd name="T47" fmla="*/ 8408 h 847"/>
                  <a:gd name="T48" fmla="*/ 1512 w 577"/>
                  <a:gd name="T49" fmla="*/ 8408 h 847"/>
                  <a:gd name="T50" fmla="*/ 1924 w 577"/>
                  <a:gd name="T51" fmla="*/ 8235 h 847"/>
                  <a:gd name="T52" fmla="*/ 2288 w 577"/>
                  <a:gd name="T53" fmla="*/ 8477 h 847"/>
                  <a:gd name="T54" fmla="*/ 2288 w 577"/>
                  <a:gd name="T55" fmla="*/ 8477 h 847"/>
                  <a:gd name="T56" fmla="*/ 2288 w 577"/>
                  <a:gd name="T57" fmla="*/ 8488 h 847"/>
                  <a:gd name="T58" fmla="*/ 2253 w 577"/>
                  <a:gd name="T59" fmla="*/ 8315 h 847"/>
                  <a:gd name="T60" fmla="*/ 1833 w 577"/>
                  <a:gd name="T61" fmla="*/ 7966 h 8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77" h="847">
                    <a:moveTo>
                      <a:pt x="207" y="0"/>
                    </a:moveTo>
                    <a:cubicBezTo>
                      <a:pt x="193" y="56"/>
                      <a:pt x="181" y="117"/>
                      <a:pt x="179" y="177"/>
                    </a:cubicBezTo>
                    <a:cubicBezTo>
                      <a:pt x="178" y="204"/>
                      <a:pt x="176" y="231"/>
                      <a:pt x="172" y="255"/>
                    </a:cubicBezTo>
                    <a:cubicBezTo>
                      <a:pt x="183" y="208"/>
                      <a:pt x="221" y="204"/>
                      <a:pt x="244" y="214"/>
                    </a:cubicBezTo>
                    <a:cubicBezTo>
                      <a:pt x="295" y="239"/>
                      <a:pt x="315" y="350"/>
                      <a:pt x="343" y="411"/>
                    </a:cubicBezTo>
                    <a:cubicBezTo>
                      <a:pt x="391" y="519"/>
                      <a:pt x="393" y="533"/>
                      <a:pt x="454" y="615"/>
                    </a:cubicBezTo>
                    <a:cubicBezTo>
                      <a:pt x="493" y="668"/>
                      <a:pt x="510" y="731"/>
                      <a:pt x="483" y="782"/>
                    </a:cubicBezTo>
                    <a:cubicBezTo>
                      <a:pt x="546" y="700"/>
                      <a:pt x="577" y="594"/>
                      <a:pt x="535" y="536"/>
                    </a:cubicBezTo>
                    <a:cubicBezTo>
                      <a:pt x="473" y="450"/>
                      <a:pt x="389" y="391"/>
                      <a:pt x="364" y="280"/>
                    </a:cubicBezTo>
                    <a:cubicBezTo>
                      <a:pt x="350" y="219"/>
                      <a:pt x="370" y="118"/>
                      <a:pt x="392" y="0"/>
                    </a:cubicBezTo>
                    <a:moveTo>
                      <a:pt x="44" y="695"/>
                    </a:moveTo>
                    <a:cubicBezTo>
                      <a:pt x="24" y="699"/>
                      <a:pt x="10" y="717"/>
                      <a:pt x="9" y="737"/>
                    </a:cubicBezTo>
                    <a:cubicBezTo>
                      <a:pt x="9" y="743"/>
                      <a:pt x="9" y="753"/>
                      <a:pt x="7" y="759"/>
                    </a:cubicBezTo>
                    <a:cubicBezTo>
                      <a:pt x="5" y="764"/>
                      <a:pt x="3" y="768"/>
                      <a:pt x="0" y="771"/>
                    </a:cubicBezTo>
                    <a:cubicBezTo>
                      <a:pt x="0" y="771"/>
                      <a:pt x="0" y="771"/>
                      <a:pt x="0" y="771"/>
                    </a:cubicBezTo>
                    <a:cubicBezTo>
                      <a:pt x="4" y="768"/>
                      <a:pt x="8" y="766"/>
                      <a:pt x="13" y="765"/>
                    </a:cubicBezTo>
                    <a:cubicBezTo>
                      <a:pt x="29" y="762"/>
                      <a:pt x="44" y="772"/>
                      <a:pt x="47" y="787"/>
                    </a:cubicBezTo>
                    <a:cubicBezTo>
                      <a:pt x="48" y="791"/>
                      <a:pt x="48" y="795"/>
                      <a:pt x="47" y="799"/>
                    </a:cubicBezTo>
                    <a:cubicBezTo>
                      <a:pt x="51" y="790"/>
                      <a:pt x="62" y="782"/>
                      <a:pt x="69" y="779"/>
                    </a:cubicBezTo>
                    <a:cubicBezTo>
                      <a:pt x="88" y="771"/>
                      <a:pt x="99" y="751"/>
                      <a:pt x="95" y="730"/>
                    </a:cubicBezTo>
                    <a:cubicBezTo>
                      <a:pt x="91" y="706"/>
                      <a:pt x="68" y="691"/>
                      <a:pt x="44" y="695"/>
                    </a:cubicBezTo>
                    <a:close/>
                    <a:moveTo>
                      <a:pt x="222" y="795"/>
                    </a:moveTo>
                    <a:cubicBezTo>
                      <a:pt x="206" y="798"/>
                      <a:pt x="193" y="810"/>
                      <a:pt x="189" y="825"/>
                    </a:cubicBezTo>
                    <a:cubicBezTo>
                      <a:pt x="187" y="831"/>
                      <a:pt x="185" y="835"/>
                      <a:pt x="183" y="839"/>
                    </a:cubicBezTo>
                    <a:cubicBezTo>
                      <a:pt x="183" y="839"/>
                      <a:pt x="183" y="839"/>
                      <a:pt x="183" y="839"/>
                    </a:cubicBezTo>
                    <a:cubicBezTo>
                      <a:pt x="191" y="827"/>
                      <a:pt x="210" y="819"/>
                      <a:pt x="233" y="822"/>
                    </a:cubicBezTo>
                    <a:cubicBezTo>
                      <a:pt x="254" y="824"/>
                      <a:pt x="271" y="834"/>
                      <a:pt x="277" y="846"/>
                    </a:cubicBezTo>
                    <a:cubicBezTo>
                      <a:pt x="277" y="846"/>
                      <a:pt x="277" y="846"/>
                      <a:pt x="277" y="846"/>
                    </a:cubicBezTo>
                    <a:cubicBezTo>
                      <a:pt x="277" y="847"/>
                      <a:pt x="277" y="847"/>
                      <a:pt x="277" y="847"/>
                    </a:cubicBezTo>
                    <a:cubicBezTo>
                      <a:pt x="275" y="841"/>
                      <a:pt x="274" y="835"/>
                      <a:pt x="273" y="830"/>
                    </a:cubicBezTo>
                    <a:cubicBezTo>
                      <a:pt x="269" y="806"/>
                      <a:pt x="246" y="790"/>
                      <a:pt x="222" y="795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7" name="Freeform 705">
                <a:extLst>
                  <a:ext uri="{FF2B5EF4-FFF2-40B4-BE49-F238E27FC236}">
                    <a16:creationId xmlns:a16="http://schemas.microsoft.com/office/drawing/2014/main" id="{BD16DA93-8809-4333-B8DC-C432D0445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" y="1732"/>
                <a:ext cx="1328" cy="1451"/>
              </a:xfrm>
              <a:custGeom>
                <a:avLst/>
                <a:gdLst>
                  <a:gd name="T0" fmla="*/ 4892 w 657"/>
                  <a:gd name="T1" fmla="*/ 4129 h 673"/>
                  <a:gd name="T2" fmla="*/ 3972 w 657"/>
                  <a:gd name="T3" fmla="*/ 2083 h 673"/>
                  <a:gd name="T4" fmla="*/ 3153 w 657"/>
                  <a:gd name="T5" fmla="*/ 112 h 673"/>
                  <a:gd name="T6" fmla="*/ 2553 w 657"/>
                  <a:gd name="T7" fmla="*/ 632 h 673"/>
                  <a:gd name="T8" fmla="*/ 2223 w 657"/>
                  <a:gd name="T9" fmla="*/ 1692 h 673"/>
                  <a:gd name="T10" fmla="*/ 469 w 657"/>
                  <a:gd name="T11" fmla="*/ 4750 h 673"/>
                  <a:gd name="T12" fmla="*/ 932 w 657"/>
                  <a:gd name="T13" fmla="*/ 5625 h 673"/>
                  <a:gd name="T14" fmla="*/ 940 w 657"/>
                  <a:gd name="T15" fmla="*/ 5634 h 673"/>
                  <a:gd name="T16" fmla="*/ 1197 w 657"/>
                  <a:gd name="T17" fmla="*/ 5573 h 673"/>
                  <a:gd name="T18" fmla="*/ 1213 w 657"/>
                  <a:gd name="T19" fmla="*/ 5351 h 673"/>
                  <a:gd name="T20" fmla="*/ 1504 w 657"/>
                  <a:gd name="T21" fmla="*/ 4933 h 673"/>
                  <a:gd name="T22" fmla="*/ 1924 w 657"/>
                  <a:gd name="T23" fmla="*/ 5280 h 673"/>
                  <a:gd name="T24" fmla="*/ 1708 w 657"/>
                  <a:gd name="T25" fmla="*/ 5774 h 673"/>
                  <a:gd name="T26" fmla="*/ 1668 w 657"/>
                  <a:gd name="T27" fmla="*/ 6233 h 673"/>
                  <a:gd name="T28" fmla="*/ 1668 w 657"/>
                  <a:gd name="T29" fmla="*/ 6233 h 673"/>
                  <a:gd name="T30" fmla="*/ 2353 w 657"/>
                  <a:gd name="T31" fmla="*/ 6535 h 673"/>
                  <a:gd name="T32" fmla="*/ 2700 w 657"/>
                  <a:gd name="T33" fmla="*/ 6233 h 673"/>
                  <a:gd name="T34" fmla="*/ 2975 w 657"/>
                  <a:gd name="T35" fmla="*/ 5931 h 673"/>
                  <a:gd name="T36" fmla="*/ 3396 w 657"/>
                  <a:gd name="T37" fmla="*/ 6285 h 673"/>
                  <a:gd name="T38" fmla="*/ 3800 w 657"/>
                  <a:gd name="T39" fmla="*/ 6684 h 673"/>
                  <a:gd name="T40" fmla="*/ 4132 w 657"/>
                  <a:gd name="T41" fmla="*/ 6615 h 673"/>
                  <a:gd name="T42" fmla="*/ 4301 w 657"/>
                  <a:gd name="T43" fmla="*/ 6285 h 673"/>
                  <a:gd name="T44" fmla="*/ 4724 w 657"/>
                  <a:gd name="T45" fmla="*/ 6321 h 673"/>
                  <a:gd name="T46" fmla="*/ 4892 w 657"/>
                  <a:gd name="T47" fmla="*/ 4129 h 67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57" h="673">
                    <a:moveTo>
                      <a:pt x="592" y="412"/>
                    </a:moveTo>
                    <a:cubicBezTo>
                      <a:pt x="531" y="330"/>
                      <a:pt x="529" y="316"/>
                      <a:pt x="481" y="208"/>
                    </a:cubicBezTo>
                    <a:cubicBezTo>
                      <a:pt x="453" y="147"/>
                      <a:pt x="433" y="36"/>
                      <a:pt x="382" y="11"/>
                    </a:cubicBezTo>
                    <a:cubicBezTo>
                      <a:pt x="357" y="0"/>
                      <a:pt x="315" y="5"/>
                      <a:pt x="309" y="63"/>
                    </a:cubicBezTo>
                    <a:cubicBezTo>
                      <a:pt x="301" y="106"/>
                      <a:pt x="288" y="143"/>
                      <a:pt x="269" y="169"/>
                    </a:cubicBezTo>
                    <a:cubicBezTo>
                      <a:pt x="180" y="288"/>
                      <a:pt x="0" y="320"/>
                      <a:pt x="57" y="474"/>
                    </a:cubicBezTo>
                    <a:cubicBezTo>
                      <a:pt x="69" y="509"/>
                      <a:pt x="89" y="538"/>
                      <a:pt x="113" y="561"/>
                    </a:cubicBezTo>
                    <a:cubicBezTo>
                      <a:pt x="114" y="562"/>
                      <a:pt x="114" y="562"/>
                      <a:pt x="114" y="562"/>
                    </a:cubicBezTo>
                    <a:cubicBezTo>
                      <a:pt x="129" y="578"/>
                      <a:pt x="140" y="570"/>
                      <a:pt x="145" y="556"/>
                    </a:cubicBezTo>
                    <a:cubicBezTo>
                      <a:pt x="147" y="550"/>
                      <a:pt x="147" y="540"/>
                      <a:pt x="147" y="534"/>
                    </a:cubicBezTo>
                    <a:cubicBezTo>
                      <a:pt x="148" y="514"/>
                      <a:pt x="162" y="496"/>
                      <a:pt x="182" y="492"/>
                    </a:cubicBezTo>
                    <a:cubicBezTo>
                      <a:pt x="206" y="488"/>
                      <a:pt x="229" y="503"/>
                      <a:pt x="233" y="527"/>
                    </a:cubicBezTo>
                    <a:cubicBezTo>
                      <a:pt x="237" y="548"/>
                      <a:pt x="226" y="568"/>
                      <a:pt x="207" y="576"/>
                    </a:cubicBezTo>
                    <a:cubicBezTo>
                      <a:pt x="194" y="582"/>
                      <a:pt x="165" y="604"/>
                      <a:pt x="202" y="622"/>
                    </a:cubicBezTo>
                    <a:cubicBezTo>
                      <a:pt x="202" y="622"/>
                      <a:pt x="202" y="622"/>
                      <a:pt x="202" y="622"/>
                    </a:cubicBezTo>
                    <a:cubicBezTo>
                      <a:pt x="231" y="635"/>
                      <a:pt x="259" y="645"/>
                      <a:pt x="285" y="652"/>
                    </a:cubicBezTo>
                    <a:cubicBezTo>
                      <a:pt x="298" y="655"/>
                      <a:pt x="318" y="653"/>
                      <a:pt x="327" y="622"/>
                    </a:cubicBezTo>
                    <a:cubicBezTo>
                      <a:pt x="331" y="607"/>
                      <a:pt x="344" y="595"/>
                      <a:pt x="360" y="592"/>
                    </a:cubicBezTo>
                    <a:cubicBezTo>
                      <a:pt x="384" y="587"/>
                      <a:pt x="407" y="603"/>
                      <a:pt x="411" y="627"/>
                    </a:cubicBezTo>
                    <a:cubicBezTo>
                      <a:pt x="415" y="649"/>
                      <a:pt x="420" y="673"/>
                      <a:pt x="460" y="667"/>
                    </a:cubicBezTo>
                    <a:cubicBezTo>
                      <a:pt x="473" y="666"/>
                      <a:pt x="486" y="663"/>
                      <a:pt x="500" y="660"/>
                    </a:cubicBezTo>
                    <a:cubicBezTo>
                      <a:pt x="501" y="647"/>
                      <a:pt x="508" y="634"/>
                      <a:pt x="521" y="627"/>
                    </a:cubicBezTo>
                    <a:cubicBezTo>
                      <a:pt x="537" y="617"/>
                      <a:pt x="558" y="619"/>
                      <a:pt x="572" y="631"/>
                    </a:cubicBezTo>
                    <a:cubicBezTo>
                      <a:pt x="657" y="576"/>
                      <a:pt x="646" y="485"/>
                      <a:pt x="592" y="412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8" name="Freeform 706">
                <a:extLst>
                  <a:ext uri="{FF2B5EF4-FFF2-40B4-BE49-F238E27FC236}">
                    <a16:creationId xmlns:a16="http://schemas.microsoft.com/office/drawing/2014/main" id="{9DFE08E0-F082-4B90-869A-558906AE5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3062"/>
                <a:ext cx="145" cy="93"/>
              </a:xfrm>
              <a:custGeom>
                <a:avLst/>
                <a:gdLst>
                  <a:gd name="T0" fmla="*/ 171 w 72"/>
                  <a:gd name="T1" fmla="*/ 104 h 43"/>
                  <a:gd name="T2" fmla="*/ 0 w 72"/>
                  <a:gd name="T3" fmla="*/ 435 h 43"/>
                  <a:gd name="T4" fmla="*/ 588 w 72"/>
                  <a:gd name="T5" fmla="*/ 141 h 43"/>
                  <a:gd name="T6" fmla="*/ 171 w 72"/>
                  <a:gd name="T7" fmla="*/ 10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3">
                    <a:moveTo>
                      <a:pt x="21" y="10"/>
                    </a:moveTo>
                    <a:cubicBezTo>
                      <a:pt x="8" y="17"/>
                      <a:pt x="1" y="30"/>
                      <a:pt x="0" y="43"/>
                    </a:cubicBezTo>
                    <a:cubicBezTo>
                      <a:pt x="10" y="22"/>
                      <a:pt x="44" y="3"/>
                      <a:pt x="72" y="14"/>
                    </a:cubicBezTo>
                    <a:cubicBezTo>
                      <a:pt x="58" y="2"/>
                      <a:pt x="37" y="0"/>
                      <a:pt x="21" y="10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9" name="Freeform 707">
                <a:extLst>
                  <a:ext uri="{FF2B5EF4-FFF2-40B4-BE49-F238E27FC236}">
                    <a16:creationId xmlns:a16="http://schemas.microsoft.com/office/drawing/2014/main" id="{D36EB744-1AAA-4392-A95C-1A5DC7419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" y="1760"/>
                <a:ext cx="1167" cy="1392"/>
              </a:xfrm>
              <a:custGeom>
                <a:avLst/>
                <a:gdLst>
                  <a:gd name="T0" fmla="*/ 4741 w 577"/>
                  <a:gd name="T1" fmla="*/ 4833 h 646"/>
                  <a:gd name="T2" fmla="*/ 4484 w 577"/>
                  <a:gd name="T3" fmla="*/ 4161 h 646"/>
                  <a:gd name="T4" fmla="*/ 3525 w 577"/>
                  <a:gd name="T5" fmla="*/ 2079 h 646"/>
                  <a:gd name="T6" fmla="*/ 3384 w 577"/>
                  <a:gd name="T7" fmla="*/ 1661 h 646"/>
                  <a:gd name="T8" fmla="*/ 2745 w 577"/>
                  <a:gd name="T9" fmla="*/ 129 h 646"/>
                  <a:gd name="T10" fmla="*/ 2300 w 577"/>
                  <a:gd name="T11" fmla="*/ 422 h 646"/>
                  <a:gd name="T12" fmla="*/ 2257 w 577"/>
                  <a:gd name="T13" fmla="*/ 631 h 646"/>
                  <a:gd name="T14" fmla="*/ 1936 w 577"/>
                  <a:gd name="T15" fmla="*/ 1640 h 646"/>
                  <a:gd name="T16" fmla="*/ 1011 w 577"/>
                  <a:gd name="T17" fmla="*/ 2650 h 646"/>
                  <a:gd name="T18" fmla="*/ 123 w 577"/>
                  <a:gd name="T19" fmla="*/ 4303 h 646"/>
                  <a:gd name="T20" fmla="*/ 180 w 577"/>
                  <a:gd name="T21" fmla="*/ 4572 h 646"/>
                  <a:gd name="T22" fmla="*/ 589 w 577"/>
                  <a:gd name="T23" fmla="*/ 5391 h 646"/>
                  <a:gd name="T24" fmla="*/ 736 w 577"/>
                  <a:gd name="T25" fmla="*/ 5260 h 646"/>
                  <a:gd name="T26" fmla="*/ 1108 w 577"/>
                  <a:gd name="T27" fmla="*/ 4704 h 646"/>
                  <a:gd name="T28" fmla="*/ 1628 w 577"/>
                  <a:gd name="T29" fmla="*/ 5131 h 646"/>
                  <a:gd name="T30" fmla="*/ 1349 w 577"/>
                  <a:gd name="T31" fmla="*/ 5743 h 646"/>
                  <a:gd name="T32" fmla="*/ 1272 w 577"/>
                  <a:gd name="T33" fmla="*/ 5962 h 646"/>
                  <a:gd name="T34" fmla="*/ 2008 w 577"/>
                  <a:gd name="T35" fmla="*/ 6292 h 646"/>
                  <a:gd name="T36" fmla="*/ 2275 w 577"/>
                  <a:gd name="T37" fmla="*/ 5952 h 646"/>
                  <a:gd name="T38" fmla="*/ 2581 w 577"/>
                  <a:gd name="T39" fmla="*/ 5682 h 646"/>
                  <a:gd name="T40" fmla="*/ 3109 w 577"/>
                  <a:gd name="T41" fmla="*/ 6124 h 646"/>
                  <a:gd name="T42" fmla="*/ 3424 w 577"/>
                  <a:gd name="T43" fmla="*/ 6436 h 646"/>
                  <a:gd name="T44" fmla="*/ 3665 w 577"/>
                  <a:gd name="T45" fmla="*/ 6361 h 646"/>
                  <a:gd name="T46" fmla="*/ 3697 w 577"/>
                  <a:gd name="T47" fmla="*/ 6305 h 646"/>
                  <a:gd name="T48" fmla="*/ 3873 w 577"/>
                  <a:gd name="T49" fmla="*/ 6040 h 646"/>
                  <a:gd name="T50" fmla="*/ 3873 w 577"/>
                  <a:gd name="T51" fmla="*/ 6040 h 646"/>
                  <a:gd name="T52" fmla="*/ 4304 w 577"/>
                  <a:gd name="T53" fmla="*/ 6031 h 646"/>
                  <a:gd name="T54" fmla="*/ 4344 w 577"/>
                  <a:gd name="T55" fmla="*/ 6040 h 646"/>
                  <a:gd name="T56" fmla="*/ 4369 w 577"/>
                  <a:gd name="T57" fmla="*/ 6012 h 646"/>
                  <a:gd name="T58" fmla="*/ 4717 w 577"/>
                  <a:gd name="T59" fmla="*/ 5484 h 646"/>
                  <a:gd name="T60" fmla="*/ 4741 w 577"/>
                  <a:gd name="T61" fmla="*/ 4833 h 6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77" h="646">
                    <a:moveTo>
                      <a:pt x="573" y="483"/>
                    </a:moveTo>
                    <a:cubicBezTo>
                      <a:pt x="569" y="461"/>
                      <a:pt x="556" y="437"/>
                      <a:pt x="542" y="416"/>
                    </a:cubicBezTo>
                    <a:cubicBezTo>
                      <a:pt x="484" y="330"/>
                      <a:pt x="480" y="333"/>
                      <a:pt x="426" y="208"/>
                    </a:cubicBezTo>
                    <a:cubicBezTo>
                      <a:pt x="409" y="166"/>
                      <a:pt x="409" y="166"/>
                      <a:pt x="409" y="166"/>
                    </a:cubicBezTo>
                    <a:cubicBezTo>
                      <a:pt x="387" y="111"/>
                      <a:pt x="368" y="31"/>
                      <a:pt x="332" y="13"/>
                    </a:cubicBezTo>
                    <a:cubicBezTo>
                      <a:pt x="305" y="0"/>
                      <a:pt x="283" y="13"/>
                      <a:pt x="278" y="42"/>
                    </a:cubicBezTo>
                    <a:cubicBezTo>
                      <a:pt x="276" y="45"/>
                      <a:pt x="273" y="62"/>
                      <a:pt x="273" y="63"/>
                    </a:cubicBezTo>
                    <a:cubicBezTo>
                      <a:pt x="264" y="107"/>
                      <a:pt x="252" y="139"/>
                      <a:pt x="234" y="164"/>
                    </a:cubicBezTo>
                    <a:cubicBezTo>
                      <a:pt x="202" y="205"/>
                      <a:pt x="161" y="236"/>
                      <a:pt x="122" y="265"/>
                    </a:cubicBezTo>
                    <a:cubicBezTo>
                      <a:pt x="55" y="315"/>
                      <a:pt x="0" y="354"/>
                      <a:pt x="15" y="430"/>
                    </a:cubicBezTo>
                    <a:cubicBezTo>
                      <a:pt x="16" y="438"/>
                      <a:pt x="19" y="447"/>
                      <a:pt x="22" y="457"/>
                    </a:cubicBezTo>
                    <a:cubicBezTo>
                      <a:pt x="33" y="488"/>
                      <a:pt x="48" y="515"/>
                      <a:pt x="71" y="539"/>
                    </a:cubicBezTo>
                    <a:cubicBezTo>
                      <a:pt x="84" y="552"/>
                      <a:pt x="90" y="538"/>
                      <a:pt x="89" y="526"/>
                    </a:cubicBezTo>
                    <a:cubicBezTo>
                      <a:pt x="88" y="499"/>
                      <a:pt x="107" y="475"/>
                      <a:pt x="134" y="470"/>
                    </a:cubicBezTo>
                    <a:cubicBezTo>
                      <a:pt x="163" y="464"/>
                      <a:pt x="192" y="484"/>
                      <a:pt x="197" y="513"/>
                    </a:cubicBezTo>
                    <a:cubicBezTo>
                      <a:pt x="202" y="540"/>
                      <a:pt x="187" y="565"/>
                      <a:pt x="163" y="574"/>
                    </a:cubicBezTo>
                    <a:cubicBezTo>
                      <a:pt x="149" y="578"/>
                      <a:pt x="144" y="592"/>
                      <a:pt x="154" y="596"/>
                    </a:cubicBezTo>
                    <a:cubicBezTo>
                      <a:pt x="181" y="610"/>
                      <a:pt x="211" y="621"/>
                      <a:pt x="243" y="629"/>
                    </a:cubicBezTo>
                    <a:cubicBezTo>
                      <a:pt x="263" y="635"/>
                      <a:pt x="268" y="606"/>
                      <a:pt x="275" y="595"/>
                    </a:cubicBezTo>
                    <a:cubicBezTo>
                      <a:pt x="283" y="581"/>
                      <a:pt x="296" y="571"/>
                      <a:pt x="312" y="568"/>
                    </a:cubicBezTo>
                    <a:cubicBezTo>
                      <a:pt x="342" y="563"/>
                      <a:pt x="370" y="582"/>
                      <a:pt x="376" y="612"/>
                    </a:cubicBezTo>
                    <a:cubicBezTo>
                      <a:pt x="381" y="636"/>
                      <a:pt x="391" y="646"/>
                      <a:pt x="414" y="643"/>
                    </a:cubicBezTo>
                    <a:cubicBezTo>
                      <a:pt x="424" y="641"/>
                      <a:pt x="434" y="639"/>
                      <a:pt x="443" y="636"/>
                    </a:cubicBezTo>
                    <a:cubicBezTo>
                      <a:pt x="445" y="636"/>
                      <a:pt x="446" y="632"/>
                      <a:pt x="447" y="630"/>
                    </a:cubicBezTo>
                    <a:cubicBezTo>
                      <a:pt x="451" y="620"/>
                      <a:pt x="459" y="609"/>
                      <a:pt x="468" y="604"/>
                    </a:cubicBezTo>
                    <a:cubicBezTo>
                      <a:pt x="468" y="604"/>
                      <a:pt x="468" y="604"/>
                      <a:pt x="468" y="604"/>
                    </a:cubicBezTo>
                    <a:cubicBezTo>
                      <a:pt x="489" y="592"/>
                      <a:pt x="504" y="596"/>
                      <a:pt x="520" y="603"/>
                    </a:cubicBezTo>
                    <a:cubicBezTo>
                      <a:pt x="521" y="604"/>
                      <a:pt x="524" y="605"/>
                      <a:pt x="525" y="604"/>
                    </a:cubicBezTo>
                    <a:cubicBezTo>
                      <a:pt x="526" y="603"/>
                      <a:pt x="527" y="602"/>
                      <a:pt x="528" y="601"/>
                    </a:cubicBezTo>
                    <a:cubicBezTo>
                      <a:pt x="545" y="586"/>
                      <a:pt x="564" y="568"/>
                      <a:pt x="570" y="548"/>
                    </a:cubicBezTo>
                    <a:cubicBezTo>
                      <a:pt x="576" y="529"/>
                      <a:pt x="577" y="505"/>
                      <a:pt x="573" y="48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0" name="Freeform 708">
                <a:extLst>
                  <a:ext uri="{FF2B5EF4-FFF2-40B4-BE49-F238E27FC236}">
                    <a16:creationId xmlns:a16="http://schemas.microsoft.com/office/drawing/2014/main" id="{D22974F4-76C7-4C69-9171-23D7D7FE3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2333"/>
                <a:ext cx="270" cy="289"/>
              </a:xfrm>
              <a:custGeom>
                <a:avLst/>
                <a:gdLst>
                  <a:gd name="T0" fmla="*/ 48 w 134"/>
                  <a:gd name="T1" fmla="*/ 554 h 134"/>
                  <a:gd name="T2" fmla="*/ 637 w 134"/>
                  <a:gd name="T3" fmla="*/ 60 h 134"/>
                  <a:gd name="T4" fmla="*/ 1040 w 134"/>
                  <a:gd name="T5" fmla="*/ 792 h 134"/>
                  <a:gd name="T6" fmla="*/ 451 w 134"/>
                  <a:gd name="T7" fmla="*/ 1283 h 134"/>
                  <a:gd name="T8" fmla="*/ 48 w 134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4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3"/>
                      <a:pt x="134" y="45"/>
                      <a:pt x="127" y="79"/>
                    </a:cubicBezTo>
                    <a:cubicBezTo>
                      <a:pt x="121" y="112"/>
                      <a:pt x="89" y="134"/>
                      <a:pt x="55" y="128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1" name="Freeform 709">
                <a:extLst>
                  <a:ext uri="{FF2B5EF4-FFF2-40B4-BE49-F238E27FC236}">
                    <a16:creationId xmlns:a16="http://schemas.microsoft.com/office/drawing/2014/main" id="{441C88CB-142D-4DE5-8567-66DBD64FD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361"/>
                <a:ext cx="218" cy="233"/>
              </a:xfrm>
              <a:custGeom>
                <a:avLst/>
                <a:gdLst>
                  <a:gd name="T0" fmla="*/ 40 w 108"/>
                  <a:gd name="T1" fmla="*/ 451 h 108"/>
                  <a:gd name="T2" fmla="*/ 517 w 108"/>
                  <a:gd name="T3" fmla="*/ 52 h 108"/>
                  <a:gd name="T4" fmla="*/ 840 w 108"/>
                  <a:gd name="T5" fmla="*/ 632 h 108"/>
                  <a:gd name="T6" fmla="*/ 371 w 108"/>
                  <a:gd name="T7" fmla="*/ 1033 h 108"/>
                  <a:gd name="T8" fmla="*/ 40 w 108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1"/>
                      <a:pt x="108" y="36"/>
                      <a:pt x="102" y="63"/>
                    </a:cubicBezTo>
                    <a:cubicBezTo>
                      <a:pt x="97" y="90"/>
                      <a:pt x="71" y="108"/>
                      <a:pt x="45" y="103"/>
                    </a:cubicBezTo>
                    <a:cubicBezTo>
                      <a:pt x="18" y="97"/>
                      <a:pt x="0" y="72"/>
                      <a:pt x="5" y="45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2" name="Freeform 710">
                <a:extLst>
                  <a:ext uri="{FF2B5EF4-FFF2-40B4-BE49-F238E27FC236}">
                    <a16:creationId xmlns:a16="http://schemas.microsoft.com/office/drawing/2014/main" id="{FFF62B9A-8496-414F-8F03-44F8DFCCC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363"/>
                <a:ext cx="162" cy="214"/>
              </a:xfrm>
              <a:custGeom>
                <a:avLst/>
                <a:gdLst>
                  <a:gd name="T0" fmla="*/ 99 w 80"/>
                  <a:gd name="T1" fmla="*/ 486 h 99"/>
                  <a:gd name="T2" fmla="*/ 583 w 80"/>
                  <a:gd name="T3" fmla="*/ 89 h 99"/>
                  <a:gd name="T4" fmla="*/ 664 w 80"/>
                  <a:gd name="T5" fmla="*/ 121 h 99"/>
                  <a:gd name="T6" fmla="*/ 524 w 80"/>
                  <a:gd name="T7" fmla="*/ 52 h 99"/>
                  <a:gd name="T8" fmla="*/ 41 w 80"/>
                  <a:gd name="T9" fmla="*/ 443 h 99"/>
                  <a:gd name="T10" fmla="*/ 275 w 80"/>
                  <a:gd name="T11" fmla="*/ 1001 h 99"/>
                  <a:gd name="T12" fmla="*/ 99 w 80"/>
                  <a:gd name="T13" fmla="*/ 486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8"/>
                    </a:moveTo>
                    <a:cubicBezTo>
                      <a:pt x="17" y="21"/>
                      <a:pt x="43" y="4"/>
                      <a:pt x="70" y="9"/>
                    </a:cubicBezTo>
                    <a:cubicBezTo>
                      <a:pt x="74" y="9"/>
                      <a:pt x="77" y="11"/>
                      <a:pt x="80" y="12"/>
                    </a:cubicBezTo>
                    <a:cubicBezTo>
                      <a:pt x="75" y="9"/>
                      <a:pt x="69" y="6"/>
                      <a:pt x="63" y="5"/>
                    </a:cubicBezTo>
                    <a:cubicBezTo>
                      <a:pt x="36" y="0"/>
                      <a:pt x="10" y="17"/>
                      <a:pt x="5" y="44"/>
                    </a:cubicBezTo>
                    <a:cubicBezTo>
                      <a:pt x="0" y="67"/>
                      <a:pt x="13" y="90"/>
                      <a:pt x="33" y="99"/>
                    </a:cubicBezTo>
                    <a:cubicBezTo>
                      <a:pt x="17" y="88"/>
                      <a:pt x="8" y="68"/>
                      <a:pt x="12" y="48"/>
                    </a:cubicBezTo>
                    <a:close/>
                  </a:path>
                </a:pathLst>
              </a:custGeom>
              <a:solidFill>
                <a:srgbClr val="85C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3" name="Freeform 711">
                <a:extLst>
                  <a:ext uri="{FF2B5EF4-FFF2-40B4-BE49-F238E27FC236}">
                    <a16:creationId xmlns:a16="http://schemas.microsoft.com/office/drawing/2014/main" id="{910376D1-2C21-4F29-A822-013772403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2333"/>
                <a:ext cx="270" cy="289"/>
              </a:xfrm>
              <a:custGeom>
                <a:avLst/>
                <a:gdLst>
                  <a:gd name="T0" fmla="*/ 48 w 134"/>
                  <a:gd name="T1" fmla="*/ 554 h 134"/>
                  <a:gd name="T2" fmla="*/ 637 w 134"/>
                  <a:gd name="T3" fmla="*/ 60 h 134"/>
                  <a:gd name="T4" fmla="*/ 1040 w 134"/>
                  <a:gd name="T5" fmla="*/ 792 h 134"/>
                  <a:gd name="T6" fmla="*/ 451 w 134"/>
                  <a:gd name="T7" fmla="*/ 1283 h 134"/>
                  <a:gd name="T8" fmla="*/ 48 w 134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4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3"/>
                      <a:pt x="134" y="45"/>
                      <a:pt x="127" y="79"/>
                    </a:cubicBezTo>
                    <a:cubicBezTo>
                      <a:pt x="121" y="112"/>
                      <a:pt x="89" y="134"/>
                      <a:pt x="55" y="128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4" name="Freeform 712">
                <a:extLst>
                  <a:ext uri="{FF2B5EF4-FFF2-40B4-BE49-F238E27FC236}">
                    <a16:creationId xmlns:a16="http://schemas.microsoft.com/office/drawing/2014/main" id="{CDF7B1F2-1671-4A4B-80CE-6CF804B4D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361"/>
                <a:ext cx="218" cy="233"/>
              </a:xfrm>
              <a:custGeom>
                <a:avLst/>
                <a:gdLst>
                  <a:gd name="T0" fmla="*/ 40 w 108"/>
                  <a:gd name="T1" fmla="*/ 451 h 108"/>
                  <a:gd name="T2" fmla="*/ 517 w 108"/>
                  <a:gd name="T3" fmla="*/ 52 h 108"/>
                  <a:gd name="T4" fmla="*/ 840 w 108"/>
                  <a:gd name="T5" fmla="*/ 632 h 108"/>
                  <a:gd name="T6" fmla="*/ 371 w 108"/>
                  <a:gd name="T7" fmla="*/ 1033 h 108"/>
                  <a:gd name="T8" fmla="*/ 40 w 108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1"/>
                      <a:pt x="108" y="36"/>
                      <a:pt x="102" y="63"/>
                    </a:cubicBezTo>
                    <a:cubicBezTo>
                      <a:pt x="97" y="90"/>
                      <a:pt x="71" y="108"/>
                      <a:pt x="45" y="103"/>
                    </a:cubicBezTo>
                    <a:cubicBezTo>
                      <a:pt x="18" y="97"/>
                      <a:pt x="0" y="72"/>
                      <a:pt x="5" y="45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5" name="Freeform 713">
                <a:extLst>
                  <a:ext uri="{FF2B5EF4-FFF2-40B4-BE49-F238E27FC236}">
                    <a16:creationId xmlns:a16="http://schemas.microsoft.com/office/drawing/2014/main" id="{4724267B-1304-4A48-9FED-6C2EEFEA1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728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92 h 134"/>
                  <a:gd name="T6" fmla="*/ 455 w 133"/>
                  <a:gd name="T7" fmla="*/ 1283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9"/>
                    </a:cubicBezTo>
                    <a:cubicBezTo>
                      <a:pt x="121" y="112"/>
                      <a:pt x="88" y="134"/>
                      <a:pt x="55" y="128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6" name="Freeform 714">
                <a:extLst>
                  <a:ext uri="{FF2B5EF4-FFF2-40B4-BE49-F238E27FC236}">
                    <a16:creationId xmlns:a16="http://schemas.microsoft.com/office/drawing/2014/main" id="{3E7665F6-177D-4AE3-B0D6-7D46E6BA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698"/>
                <a:ext cx="283" cy="301"/>
              </a:xfrm>
              <a:custGeom>
                <a:avLst/>
                <a:gdLst>
                  <a:gd name="T0" fmla="*/ 16 w 140"/>
                  <a:gd name="T1" fmla="*/ 753 h 140"/>
                  <a:gd name="T2" fmla="*/ 560 w 140"/>
                  <a:gd name="T3" fmla="*/ 181 h 140"/>
                  <a:gd name="T4" fmla="*/ 1033 w 140"/>
                  <a:gd name="T5" fmla="*/ 836 h 140"/>
                  <a:gd name="T6" fmla="*/ 645 w 140"/>
                  <a:gd name="T7" fmla="*/ 1391 h 140"/>
                  <a:gd name="T8" fmla="*/ 1140 w 140"/>
                  <a:gd name="T9" fmla="*/ 753 h 140"/>
                  <a:gd name="T10" fmla="*/ 612 w 140"/>
                  <a:gd name="T11" fmla="*/ 28 h 140"/>
                  <a:gd name="T12" fmla="*/ 0 w 140"/>
                  <a:gd name="T13" fmla="*/ 667 h 140"/>
                  <a:gd name="T14" fmla="*/ 24 w 140"/>
                  <a:gd name="T15" fmla="*/ 916 h 140"/>
                  <a:gd name="T16" fmla="*/ 16 w 140"/>
                  <a:gd name="T17" fmla="*/ 753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0" h="140">
                    <a:moveTo>
                      <a:pt x="2" y="76"/>
                    </a:moveTo>
                    <a:cubicBezTo>
                      <a:pt x="4" y="42"/>
                      <a:pt x="34" y="16"/>
                      <a:pt x="68" y="18"/>
                    </a:cubicBezTo>
                    <a:cubicBezTo>
                      <a:pt x="102" y="21"/>
                      <a:pt x="127" y="50"/>
                      <a:pt x="125" y="84"/>
                    </a:cubicBezTo>
                    <a:cubicBezTo>
                      <a:pt x="123" y="112"/>
                      <a:pt x="103" y="134"/>
                      <a:pt x="78" y="140"/>
                    </a:cubicBezTo>
                    <a:cubicBezTo>
                      <a:pt x="110" y="136"/>
                      <a:pt x="135" y="110"/>
                      <a:pt x="138" y="76"/>
                    </a:cubicBezTo>
                    <a:cubicBezTo>
                      <a:pt x="140" y="39"/>
                      <a:pt x="112" y="6"/>
                      <a:pt x="74" y="3"/>
                    </a:cubicBezTo>
                    <a:cubicBezTo>
                      <a:pt x="36" y="0"/>
                      <a:pt x="3" y="29"/>
                      <a:pt x="0" y="67"/>
                    </a:cubicBezTo>
                    <a:cubicBezTo>
                      <a:pt x="0" y="76"/>
                      <a:pt x="1" y="84"/>
                      <a:pt x="3" y="92"/>
                    </a:cubicBezTo>
                    <a:cubicBezTo>
                      <a:pt x="2" y="87"/>
                      <a:pt x="2" y="81"/>
                      <a:pt x="2" y="76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7" name="Freeform 715">
                <a:extLst>
                  <a:ext uri="{FF2B5EF4-FFF2-40B4-BE49-F238E27FC236}">
                    <a16:creationId xmlns:a16="http://schemas.microsoft.com/office/drawing/2014/main" id="{60CAFB1E-8AFF-4160-AA21-950696C42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56"/>
                <a:ext cx="216" cy="233"/>
              </a:xfrm>
              <a:custGeom>
                <a:avLst/>
                <a:gdLst>
                  <a:gd name="T0" fmla="*/ 40 w 107"/>
                  <a:gd name="T1" fmla="*/ 451 h 108"/>
                  <a:gd name="T2" fmla="*/ 517 w 107"/>
                  <a:gd name="T3" fmla="*/ 52 h 108"/>
                  <a:gd name="T4" fmla="*/ 840 w 107"/>
                  <a:gd name="T5" fmla="*/ 632 h 108"/>
                  <a:gd name="T6" fmla="*/ 363 w 107"/>
                  <a:gd name="T7" fmla="*/ 1033 h 108"/>
                  <a:gd name="T8" fmla="*/ 40 w 107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1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3"/>
                    </a:cubicBezTo>
                    <a:cubicBezTo>
                      <a:pt x="17" y="97"/>
                      <a:pt x="0" y="72"/>
                      <a:pt x="5" y="45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8" name="Freeform 716">
                <a:extLst>
                  <a:ext uri="{FF2B5EF4-FFF2-40B4-BE49-F238E27FC236}">
                    <a16:creationId xmlns:a16="http://schemas.microsoft.com/office/drawing/2014/main" id="{F7D16794-55BB-4B5E-B8F6-E121171B1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58"/>
                <a:ext cx="162" cy="213"/>
              </a:xfrm>
              <a:custGeom>
                <a:avLst/>
                <a:gdLst>
                  <a:gd name="T0" fmla="*/ 99 w 80"/>
                  <a:gd name="T1" fmla="*/ 478 h 99"/>
                  <a:gd name="T2" fmla="*/ 575 w 80"/>
                  <a:gd name="T3" fmla="*/ 88 h 99"/>
                  <a:gd name="T4" fmla="*/ 664 w 80"/>
                  <a:gd name="T5" fmla="*/ 120 h 99"/>
                  <a:gd name="T6" fmla="*/ 516 w 80"/>
                  <a:gd name="T7" fmla="*/ 52 h 99"/>
                  <a:gd name="T8" fmla="*/ 32 w 80"/>
                  <a:gd name="T9" fmla="*/ 439 h 99"/>
                  <a:gd name="T10" fmla="*/ 275 w 80"/>
                  <a:gd name="T11" fmla="*/ 985 h 99"/>
                  <a:gd name="T12" fmla="*/ 99 w 80"/>
                  <a:gd name="T13" fmla="*/ 478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8"/>
                    </a:moveTo>
                    <a:cubicBezTo>
                      <a:pt x="17" y="21"/>
                      <a:pt x="43" y="4"/>
                      <a:pt x="69" y="9"/>
                    </a:cubicBezTo>
                    <a:cubicBezTo>
                      <a:pt x="73" y="10"/>
                      <a:pt x="77" y="11"/>
                      <a:pt x="80" y="12"/>
                    </a:cubicBezTo>
                    <a:cubicBezTo>
                      <a:pt x="75" y="9"/>
                      <a:pt x="69" y="6"/>
                      <a:pt x="62" y="5"/>
                    </a:cubicBezTo>
                    <a:cubicBezTo>
                      <a:pt x="35" y="0"/>
                      <a:pt x="10" y="17"/>
                      <a:pt x="4" y="44"/>
                    </a:cubicBezTo>
                    <a:cubicBezTo>
                      <a:pt x="0" y="67"/>
                      <a:pt x="12" y="90"/>
                      <a:pt x="33" y="99"/>
                    </a:cubicBezTo>
                    <a:cubicBezTo>
                      <a:pt x="17" y="88"/>
                      <a:pt x="8" y="68"/>
                      <a:pt x="12" y="48"/>
                    </a:cubicBezTo>
                    <a:close/>
                  </a:path>
                </a:pathLst>
              </a:custGeom>
              <a:solidFill>
                <a:srgbClr val="85C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9" name="Freeform 717">
                <a:extLst>
                  <a:ext uri="{FF2B5EF4-FFF2-40B4-BE49-F238E27FC236}">
                    <a16:creationId xmlns:a16="http://schemas.microsoft.com/office/drawing/2014/main" id="{C780A5CB-EACD-4B4F-8645-D5745847B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728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92 h 134"/>
                  <a:gd name="T6" fmla="*/ 455 w 133"/>
                  <a:gd name="T7" fmla="*/ 1283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9"/>
                    </a:cubicBezTo>
                    <a:cubicBezTo>
                      <a:pt x="121" y="112"/>
                      <a:pt x="88" y="134"/>
                      <a:pt x="55" y="128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0" name="Freeform 718">
                <a:extLst>
                  <a:ext uri="{FF2B5EF4-FFF2-40B4-BE49-F238E27FC236}">
                    <a16:creationId xmlns:a16="http://schemas.microsoft.com/office/drawing/2014/main" id="{55BCA384-3E0C-4C83-904A-AEB3339E5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698"/>
                <a:ext cx="283" cy="301"/>
              </a:xfrm>
              <a:custGeom>
                <a:avLst/>
                <a:gdLst>
                  <a:gd name="T0" fmla="*/ 16 w 140"/>
                  <a:gd name="T1" fmla="*/ 753 h 140"/>
                  <a:gd name="T2" fmla="*/ 560 w 140"/>
                  <a:gd name="T3" fmla="*/ 181 h 140"/>
                  <a:gd name="T4" fmla="*/ 1033 w 140"/>
                  <a:gd name="T5" fmla="*/ 836 h 140"/>
                  <a:gd name="T6" fmla="*/ 645 w 140"/>
                  <a:gd name="T7" fmla="*/ 1391 h 140"/>
                  <a:gd name="T8" fmla="*/ 1140 w 140"/>
                  <a:gd name="T9" fmla="*/ 753 h 140"/>
                  <a:gd name="T10" fmla="*/ 612 w 140"/>
                  <a:gd name="T11" fmla="*/ 28 h 140"/>
                  <a:gd name="T12" fmla="*/ 0 w 140"/>
                  <a:gd name="T13" fmla="*/ 667 h 140"/>
                  <a:gd name="T14" fmla="*/ 24 w 140"/>
                  <a:gd name="T15" fmla="*/ 916 h 140"/>
                  <a:gd name="T16" fmla="*/ 16 w 140"/>
                  <a:gd name="T17" fmla="*/ 753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0" h="140">
                    <a:moveTo>
                      <a:pt x="2" y="76"/>
                    </a:moveTo>
                    <a:cubicBezTo>
                      <a:pt x="4" y="42"/>
                      <a:pt x="34" y="16"/>
                      <a:pt x="68" y="18"/>
                    </a:cubicBezTo>
                    <a:cubicBezTo>
                      <a:pt x="102" y="21"/>
                      <a:pt x="127" y="50"/>
                      <a:pt x="125" y="84"/>
                    </a:cubicBezTo>
                    <a:cubicBezTo>
                      <a:pt x="123" y="112"/>
                      <a:pt x="103" y="134"/>
                      <a:pt x="78" y="140"/>
                    </a:cubicBezTo>
                    <a:cubicBezTo>
                      <a:pt x="110" y="136"/>
                      <a:pt x="135" y="110"/>
                      <a:pt x="138" y="76"/>
                    </a:cubicBezTo>
                    <a:cubicBezTo>
                      <a:pt x="140" y="39"/>
                      <a:pt x="112" y="6"/>
                      <a:pt x="74" y="3"/>
                    </a:cubicBezTo>
                    <a:cubicBezTo>
                      <a:pt x="36" y="0"/>
                      <a:pt x="3" y="29"/>
                      <a:pt x="0" y="67"/>
                    </a:cubicBezTo>
                    <a:cubicBezTo>
                      <a:pt x="0" y="76"/>
                      <a:pt x="1" y="84"/>
                      <a:pt x="3" y="92"/>
                    </a:cubicBezTo>
                    <a:cubicBezTo>
                      <a:pt x="2" y="87"/>
                      <a:pt x="2" y="81"/>
                      <a:pt x="2" y="7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1" name="Freeform 719">
                <a:extLst>
                  <a:ext uri="{FF2B5EF4-FFF2-40B4-BE49-F238E27FC236}">
                    <a16:creationId xmlns:a16="http://schemas.microsoft.com/office/drawing/2014/main" id="{AFE697A8-40A2-446C-8368-76AA3250C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305"/>
                <a:ext cx="283" cy="302"/>
              </a:xfrm>
              <a:custGeom>
                <a:avLst/>
                <a:gdLst>
                  <a:gd name="T0" fmla="*/ 16 w 140"/>
                  <a:gd name="T1" fmla="*/ 764 h 140"/>
                  <a:gd name="T2" fmla="*/ 560 w 140"/>
                  <a:gd name="T3" fmla="*/ 181 h 140"/>
                  <a:gd name="T4" fmla="*/ 1033 w 140"/>
                  <a:gd name="T5" fmla="*/ 841 h 140"/>
                  <a:gd name="T6" fmla="*/ 645 w 140"/>
                  <a:gd name="T7" fmla="*/ 1404 h 140"/>
                  <a:gd name="T8" fmla="*/ 1140 w 140"/>
                  <a:gd name="T9" fmla="*/ 764 h 140"/>
                  <a:gd name="T10" fmla="*/ 612 w 140"/>
                  <a:gd name="T11" fmla="*/ 28 h 140"/>
                  <a:gd name="T12" fmla="*/ 0 w 140"/>
                  <a:gd name="T13" fmla="*/ 675 h 140"/>
                  <a:gd name="T14" fmla="*/ 24 w 140"/>
                  <a:gd name="T15" fmla="*/ 921 h 140"/>
                  <a:gd name="T16" fmla="*/ 16 w 140"/>
                  <a:gd name="T17" fmla="*/ 76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0" h="140">
                    <a:moveTo>
                      <a:pt x="2" y="76"/>
                    </a:moveTo>
                    <a:cubicBezTo>
                      <a:pt x="5" y="42"/>
                      <a:pt x="34" y="16"/>
                      <a:pt x="68" y="18"/>
                    </a:cubicBezTo>
                    <a:cubicBezTo>
                      <a:pt x="102" y="21"/>
                      <a:pt x="128" y="50"/>
                      <a:pt x="125" y="84"/>
                    </a:cubicBezTo>
                    <a:cubicBezTo>
                      <a:pt x="123" y="112"/>
                      <a:pt x="104" y="134"/>
                      <a:pt x="78" y="140"/>
                    </a:cubicBezTo>
                    <a:cubicBezTo>
                      <a:pt x="110" y="136"/>
                      <a:pt x="135" y="110"/>
                      <a:pt x="138" y="76"/>
                    </a:cubicBezTo>
                    <a:cubicBezTo>
                      <a:pt x="140" y="39"/>
                      <a:pt x="112" y="6"/>
                      <a:pt x="74" y="3"/>
                    </a:cubicBezTo>
                    <a:cubicBezTo>
                      <a:pt x="36" y="0"/>
                      <a:pt x="3" y="29"/>
                      <a:pt x="0" y="67"/>
                    </a:cubicBezTo>
                    <a:cubicBezTo>
                      <a:pt x="0" y="76"/>
                      <a:pt x="1" y="84"/>
                      <a:pt x="3" y="92"/>
                    </a:cubicBezTo>
                    <a:cubicBezTo>
                      <a:pt x="2" y="87"/>
                      <a:pt x="2" y="81"/>
                      <a:pt x="2" y="76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2" name="Freeform 720">
                <a:extLst>
                  <a:ext uri="{FF2B5EF4-FFF2-40B4-BE49-F238E27FC236}">
                    <a16:creationId xmlns:a16="http://schemas.microsoft.com/office/drawing/2014/main" id="{32354058-2581-4FC6-989F-638D59E52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305"/>
                <a:ext cx="283" cy="302"/>
              </a:xfrm>
              <a:custGeom>
                <a:avLst/>
                <a:gdLst>
                  <a:gd name="T0" fmla="*/ 16 w 140"/>
                  <a:gd name="T1" fmla="*/ 764 h 140"/>
                  <a:gd name="T2" fmla="*/ 560 w 140"/>
                  <a:gd name="T3" fmla="*/ 181 h 140"/>
                  <a:gd name="T4" fmla="*/ 1033 w 140"/>
                  <a:gd name="T5" fmla="*/ 841 h 140"/>
                  <a:gd name="T6" fmla="*/ 645 w 140"/>
                  <a:gd name="T7" fmla="*/ 1404 h 140"/>
                  <a:gd name="T8" fmla="*/ 1140 w 140"/>
                  <a:gd name="T9" fmla="*/ 764 h 140"/>
                  <a:gd name="T10" fmla="*/ 612 w 140"/>
                  <a:gd name="T11" fmla="*/ 28 h 140"/>
                  <a:gd name="T12" fmla="*/ 0 w 140"/>
                  <a:gd name="T13" fmla="*/ 675 h 140"/>
                  <a:gd name="T14" fmla="*/ 24 w 140"/>
                  <a:gd name="T15" fmla="*/ 921 h 140"/>
                  <a:gd name="T16" fmla="*/ 16 w 140"/>
                  <a:gd name="T17" fmla="*/ 764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0" h="140">
                    <a:moveTo>
                      <a:pt x="2" y="76"/>
                    </a:moveTo>
                    <a:cubicBezTo>
                      <a:pt x="5" y="42"/>
                      <a:pt x="34" y="16"/>
                      <a:pt x="68" y="18"/>
                    </a:cubicBezTo>
                    <a:cubicBezTo>
                      <a:pt x="102" y="21"/>
                      <a:pt x="128" y="50"/>
                      <a:pt x="125" y="84"/>
                    </a:cubicBezTo>
                    <a:cubicBezTo>
                      <a:pt x="123" y="112"/>
                      <a:pt x="104" y="134"/>
                      <a:pt x="78" y="140"/>
                    </a:cubicBezTo>
                    <a:cubicBezTo>
                      <a:pt x="110" y="136"/>
                      <a:pt x="135" y="110"/>
                      <a:pt x="138" y="76"/>
                    </a:cubicBezTo>
                    <a:cubicBezTo>
                      <a:pt x="140" y="39"/>
                      <a:pt x="112" y="6"/>
                      <a:pt x="74" y="3"/>
                    </a:cubicBezTo>
                    <a:cubicBezTo>
                      <a:pt x="36" y="0"/>
                      <a:pt x="3" y="29"/>
                      <a:pt x="0" y="67"/>
                    </a:cubicBezTo>
                    <a:cubicBezTo>
                      <a:pt x="0" y="76"/>
                      <a:pt x="1" y="84"/>
                      <a:pt x="3" y="92"/>
                    </a:cubicBezTo>
                    <a:cubicBezTo>
                      <a:pt x="2" y="87"/>
                      <a:pt x="2" y="81"/>
                      <a:pt x="2" y="7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3" name="Freeform 721">
                <a:extLst>
                  <a:ext uri="{FF2B5EF4-FFF2-40B4-BE49-F238E27FC236}">
                    <a16:creationId xmlns:a16="http://schemas.microsoft.com/office/drawing/2014/main" id="{BA02D0A9-32F0-495D-AE0B-CF805AB38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756"/>
                <a:ext cx="216" cy="233"/>
              </a:xfrm>
              <a:custGeom>
                <a:avLst/>
                <a:gdLst>
                  <a:gd name="T0" fmla="*/ 40 w 107"/>
                  <a:gd name="T1" fmla="*/ 451 h 108"/>
                  <a:gd name="T2" fmla="*/ 517 w 107"/>
                  <a:gd name="T3" fmla="*/ 52 h 108"/>
                  <a:gd name="T4" fmla="*/ 840 w 107"/>
                  <a:gd name="T5" fmla="*/ 632 h 108"/>
                  <a:gd name="T6" fmla="*/ 363 w 107"/>
                  <a:gd name="T7" fmla="*/ 1033 h 108"/>
                  <a:gd name="T8" fmla="*/ 40 w 107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1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3"/>
                    </a:cubicBezTo>
                    <a:cubicBezTo>
                      <a:pt x="17" y="97"/>
                      <a:pt x="0" y="72"/>
                      <a:pt x="5" y="45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4" name="Freeform 722">
                <a:extLst>
                  <a:ext uri="{FF2B5EF4-FFF2-40B4-BE49-F238E27FC236}">
                    <a16:creationId xmlns:a16="http://schemas.microsoft.com/office/drawing/2014/main" id="{0C93DF5C-C247-41DB-9366-5E0AC2028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2823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C6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5" name="Freeform 723">
                <a:extLst>
                  <a:ext uri="{FF2B5EF4-FFF2-40B4-BE49-F238E27FC236}">
                    <a16:creationId xmlns:a16="http://schemas.microsoft.com/office/drawing/2014/main" id="{8BFC2302-C2A6-41E8-A2D9-BD0DB8F77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86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C6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6" name="Freeform 724">
                <a:extLst>
                  <a:ext uri="{FF2B5EF4-FFF2-40B4-BE49-F238E27FC236}">
                    <a16:creationId xmlns:a16="http://schemas.microsoft.com/office/drawing/2014/main" id="{97227CF5-3194-4DA1-BBB9-B1D9BF575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2905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C6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7" name="Freeform 725">
                <a:extLst>
                  <a:ext uri="{FF2B5EF4-FFF2-40B4-BE49-F238E27FC236}">
                    <a16:creationId xmlns:a16="http://schemas.microsoft.com/office/drawing/2014/main" id="{11CA9497-95E4-4556-ADBF-BBA2D3102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946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8" name="Freeform 726">
                <a:extLst>
                  <a:ext uri="{FF2B5EF4-FFF2-40B4-BE49-F238E27FC236}">
                    <a16:creationId xmlns:a16="http://schemas.microsoft.com/office/drawing/2014/main" id="{5E04B25C-A13B-4E7D-85C2-ED3624736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304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9" name="Freeform 727">
                <a:extLst>
                  <a:ext uri="{FF2B5EF4-FFF2-40B4-BE49-F238E27FC236}">
                    <a16:creationId xmlns:a16="http://schemas.microsoft.com/office/drawing/2014/main" id="{4AFFB5D4-F0F5-4FD5-8D5A-DB784A9A7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300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0" name="Freeform 728">
                <a:extLst>
                  <a:ext uri="{FF2B5EF4-FFF2-40B4-BE49-F238E27FC236}">
                    <a16:creationId xmlns:a16="http://schemas.microsoft.com/office/drawing/2014/main" id="{3398D00A-FB7B-4A52-A21F-2192FE55F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3060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1" name="Freeform 729">
                <a:extLst>
                  <a:ext uri="{FF2B5EF4-FFF2-40B4-BE49-F238E27FC236}">
                    <a16:creationId xmlns:a16="http://schemas.microsoft.com/office/drawing/2014/main" id="{112C5BA8-BDAE-4AD6-AD2E-742CE434F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311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2" name="Freeform 730">
                <a:extLst>
                  <a:ext uri="{FF2B5EF4-FFF2-40B4-BE49-F238E27FC236}">
                    <a16:creationId xmlns:a16="http://schemas.microsoft.com/office/drawing/2014/main" id="{A2B06CF2-93C4-45B6-8572-AEBF3FC02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3105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3" name="Freeform 731">
                <a:extLst>
                  <a:ext uri="{FF2B5EF4-FFF2-40B4-BE49-F238E27FC236}">
                    <a16:creationId xmlns:a16="http://schemas.microsoft.com/office/drawing/2014/main" id="{6D742093-E498-4495-AEFB-C4F4E022E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055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4" name="Freeform 732">
                <a:extLst>
                  <a:ext uri="{FF2B5EF4-FFF2-40B4-BE49-F238E27FC236}">
                    <a16:creationId xmlns:a16="http://schemas.microsoft.com/office/drawing/2014/main" id="{8CB1DAC4-8CF2-4D6D-8151-CEDEBFD19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310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5" name="Freeform 733">
                <a:extLst>
                  <a:ext uri="{FF2B5EF4-FFF2-40B4-BE49-F238E27FC236}">
                    <a16:creationId xmlns:a16="http://schemas.microsoft.com/office/drawing/2014/main" id="{7B23B28D-0633-4262-A232-630F3A141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310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6" name="Freeform 734">
                <a:extLst>
                  <a:ext uri="{FF2B5EF4-FFF2-40B4-BE49-F238E27FC236}">
                    <a16:creationId xmlns:a16="http://schemas.microsoft.com/office/drawing/2014/main" id="{FB4C39B9-8E51-475C-90F4-D638C08EA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3142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7" name="Freeform 735">
                <a:extLst>
                  <a:ext uri="{FF2B5EF4-FFF2-40B4-BE49-F238E27FC236}">
                    <a16:creationId xmlns:a16="http://schemas.microsoft.com/office/drawing/2014/main" id="{25A5C015-FE2E-474F-8090-DE495BF93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322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8" name="Freeform 736">
                <a:extLst>
                  <a:ext uri="{FF2B5EF4-FFF2-40B4-BE49-F238E27FC236}">
                    <a16:creationId xmlns:a16="http://schemas.microsoft.com/office/drawing/2014/main" id="{5E2857F6-AA8B-4913-9B90-29282929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3252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9" name="Freeform 737">
                <a:extLst>
                  <a:ext uri="{FF2B5EF4-FFF2-40B4-BE49-F238E27FC236}">
                    <a16:creationId xmlns:a16="http://schemas.microsoft.com/office/drawing/2014/main" id="{2FF1E2A9-101B-444F-8976-F9556DAD0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215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0" name="Freeform 738">
                <a:extLst>
                  <a:ext uri="{FF2B5EF4-FFF2-40B4-BE49-F238E27FC236}">
                    <a16:creationId xmlns:a16="http://schemas.microsoft.com/office/drawing/2014/main" id="{9F05CB44-5550-4AE7-9BDA-6652E78C9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320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1" name="Freeform 739">
                <a:extLst>
                  <a:ext uri="{FF2B5EF4-FFF2-40B4-BE49-F238E27FC236}">
                    <a16:creationId xmlns:a16="http://schemas.microsoft.com/office/drawing/2014/main" id="{AB24142D-FAF6-421D-98B1-A3A5A9677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3170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2" name="Freeform 740">
                <a:extLst>
                  <a:ext uri="{FF2B5EF4-FFF2-40B4-BE49-F238E27FC236}">
                    <a16:creationId xmlns:a16="http://schemas.microsoft.com/office/drawing/2014/main" id="{564A87E1-E386-41CA-8EB3-C5612F5B4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311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3" name="Freeform 741">
                <a:extLst>
                  <a:ext uri="{FF2B5EF4-FFF2-40B4-BE49-F238E27FC236}">
                    <a16:creationId xmlns:a16="http://schemas.microsoft.com/office/drawing/2014/main" id="{D17C2383-5073-4BB4-88B9-D057AD9CC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3140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4" name="Freeform 742">
                <a:extLst>
                  <a:ext uri="{FF2B5EF4-FFF2-40B4-BE49-F238E27FC236}">
                    <a16:creationId xmlns:a16="http://schemas.microsoft.com/office/drawing/2014/main" id="{21261354-C274-4D23-963B-30DC8409F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3198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5" name="Freeform 743">
                <a:extLst>
                  <a:ext uri="{FF2B5EF4-FFF2-40B4-BE49-F238E27FC236}">
                    <a16:creationId xmlns:a16="http://schemas.microsoft.com/office/drawing/2014/main" id="{B41F9286-B91B-48CD-868D-E585968EC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3232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6" name="Freeform 744">
                <a:extLst>
                  <a:ext uri="{FF2B5EF4-FFF2-40B4-BE49-F238E27FC236}">
                    <a16:creationId xmlns:a16="http://schemas.microsoft.com/office/drawing/2014/main" id="{82C9C574-7533-4A72-989F-976D89E36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3256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7" name="Freeform 745">
                <a:extLst>
                  <a:ext uri="{FF2B5EF4-FFF2-40B4-BE49-F238E27FC236}">
                    <a16:creationId xmlns:a16="http://schemas.microsoft.com/office/drawing/2014/main" id="{63F3601E-6A13-4424-8822-B9B1D426C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320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8" name="Freeform 746">
                <a:extLst>
                  <a:ext uri="{FF2B5EF4-FFF2-40B4-BE49-F238E27FC236}">
                    <a16:creationId xmlns:a16="http://schemas.microsoft.com/office/drawing/2014/main" id="{15302045-A7E3-4CCD-988C-A157DF96B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319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7A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9" name="Freeform 747">
                <a:extLst>
                  <a:ext uri="{FF2B5EF4-FFF2-40B4-BE49-F238E27FC236}">
                    <a16:creationId xmlns:a16="http://schemas.microsoft.com/office/drawing/2014/main" id="{B33EF5E2-CA19-4616-A7F7-7A43885BB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409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0" name="Freeform 748">
                <a:extLst>
                  <a:ext uri="{FF2B5EF4-FFF2-40B4-BE49-F238E27FC236}">
                    <a16:creationId xmlns:a16="http://schemas.microsoft.com/office/drawing/2014/main" id="{81D637C4-6021-4FBF-AFC3-69C9493B7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2450"/>
                <a:ext cx="63" cy="69"/>
              </a:xfrm>
              <a:custGeom>
                <a:avLst/>
                <a:gdLst>
                  <a:gd name="T0" fmla="*/ 8 w 31"/>
                  <a:gd name="T1" fmla="*/ 140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4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4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1" name="Freeform 749">
                <a:extLst>
                  <a:ext uri="{FF2B5EF4-FFF2-40B4-BE49-F238E27FC236}">
                    <a16:creationId xmlns:a16="http://schemas.microsoft.com/office/drawing/2014/main" id="{770AF8E3-781F-479F-9A15-069A06656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450"/>
                <a:ext cx="64" cy="69"/>
              </a:xfrm>
              <a:custGeom>
                <a:avLst/>
                <a:gdLst>
                  <a:gd name="T0" fmla="*/ 16 w 32"/>
                  <a:gd name="T1" fmla="*/ 140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11 h 32"/>
                  <a:gd name="T8" fmla="*/ 16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4"/>
                    </a:moveTo>
                    <a:cubicBezTo>
                      <a:pt x="3" y="6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4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2" name="Freeform 750">
                <a:extLst>
                  <a:ext uri="{FF2B5EF4-FFF2-40B4-BE49-F238E27FC236}">
                    <a16:creationId xmlns:a16="http://schemas.microsoft.com/office/drawing/2014/main" id="{164232C3-04C7-44C7-A4D8-170638146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2493"/>
                <a:ext cx="65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3" name="Freeform 751">
                <a:extLst>
                  <a:ext uri="{FF2B5EF4-FFF2-40B4-BE49-F238E27FC236}">
                    <a16:creationId xmlns:a16="http://schemas.microsoft.com/office/drawing/2014/main" id="{23B0045F-A207-4A73-A870-B76CFC454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458"/>
                <a:ext cx="65" cy="69"/>
              </a:xfrm>
              <a:custGeom>
                <a:avLst/>
                <a:gdLst>
                  <a:gd name="T0" fmla="*/ 16 w 32"/>
                  <a:gd name="T1" fmla="*/ 140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16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4"/>
                    </a:moveTo>
                    <a:cubicBezTo>
                      <a:pt x="3" y="6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4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4" name="Freeform 752">
                <a:extLst>
                  <a:ext uri="{FF2B5EF4-FFF2-40B4-BE49-F238E27FC236}">
                    <a16:creationId xmlns:a16="http://schemas.microsoft.com/office/drawing/2014/main" id="{B34BB20E-6D1E-4EFD-8C6F-F49F9AAF6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2510"/>
                <a:ext cx="63" cy="67"/>
              </a:xfrm>
              <a:custGeom>
                <a:avLst/>
                <a:gdLst>
                  <a:gd name="T0" fmla="*/ 8 w 31"/>
                  <a:gd name="T1" fmla="*/ 132 h 31"/>
                  <a:gd name="T2" fmla="*/ 152 w 31"/>
                  <a:gd name="T3" fmla="*/ 9 h 31"/>
                  <a:gd name="T4" fmla="*/ 252 w 31"/>
                  <a:gd name="T5" fmla="*/ 182 h 31"/>
                  <a:gd name="T6" fmla="*/ 108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5" name="Freeform 753">
                <a:extLst>
                  <a:ext uri="{FF2B5EF4-FFF2-40B4-BE49-F238E27FC236}">
                    <a16:creationId xmlns:a16="http://schemas.microsoft.com/office/drawing/2014/main" id="{E698D0D9-0964-4EB4-9BDC-416A6391E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2406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6" name="Freeform 754">
                <a:extLst>
                  <a:ext uri="{FF2B5EF4-FFF2-40B4-BE49-F238E27FC236}">
                    <a16:creationId xmlns:a16="http://schemas.microsoft.com/office/drawing/2014/main" id="{CDFFCDDF-D6A4-4174-AC5D-B73FD099C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803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7" name="Freeform 755">
                <a:extLst>
                  <a:ext uri="{FF2B5EF4-FFF2-40B4-BE49-F238E27FC236}">
                    <a16:creationId xmlns:a16="http://schemas.microsoft.com/office/drawing/2014/main" id="{10683E71-4A5E-4B85-9D36-8ED21CFFD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836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8" name="Freeform 756">
                <a:extLst>
                  <a:ext uri="{FF2B5EF4-FFF2-40B4-BE49-F238E27FC236}">
                    <a16:creationId xmlns:a16="http://schemas.microsoft.com/office/drawing/2014/main" id="{D4854790-B01D-4531-B313-C86E193D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89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9" name="Freeform 757">
                <a:extLst>
                  <a:ext uri="{FF2B5EF4-FFF2-40B4-BE49-F238E27FC236}">
                    <a16:creationId xmlns:a16="http://schemas.microsoft.com/office/drawing/2014/main" id="{98A4A9DF-7DAD-4E1D-A781-D73BAF0D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2833"/>
                <a:ext cx="65" cy="69"/>
              </a:xfrm>
              <a:custGeom>
                <a:avLst/>
                <a:gdLst>
                  <a:gd name="T0" fmla="*/ 8 w 32"/>
                  <a:gd name="T1" fmla="*/ 140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4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4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0" name="Freeform 758">
                <a:extLst>
                  <a:ext uri="{FF2B5EF4-FFF2-40B4-BE49-F238E27FC236}">
                    <a16:creationId xmlns:a16="http://schemas.microsoft.com/office/drawing/2014/main" id="{DF20CB77-E105-47F3-B8A1-E05CF4C61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83"/>
                <a:ext cx="64" cy="69"/>
              </a:xfrm>
              <a:custGeom>
                <a:avLst/>
                <a:gdLst>
                  <a:gd name="T0" fmla="*/ 16 w 32"/>
                  <a:gd name="T1" fmla="*/ 129 h 32"/>
                  <a:gd name="T2" fmla="*/ 152 w 32"/>
                  <a:gd name="T3" fmla="*/ 9 h 32"/>
                  <a:gd name="T4" fmla="*/ 240 w 32"/>
                  <a:gd name="T5" fmla="*/ 181 h 32"/>
                  <a:gd name="T6" fmla="*/ 104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1" name="Freeform 759">
                <a:extLst>
                  <a:ext uri="{FF2B5EF4-FFF2-40B4-BE49-F238E27FC236}">
                    <a16:creationId xmlns:a16="http://schemas.microsoft.com/office/drawing/2014/main" id="{4CC5C4E4-BDB4-4C46-96E9-7900C64D8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82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81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2" name="Freeform 760">
                <a:extLst>
                  <a:ext uri="{FF2B5EF4-FFF2-40B4-BE49-F238E27FC236}">
                    <a16:creationId xmlns:a16="http://schemas.microsoft.com/office/drawing/2014/main" id="{0ECB836F-5428-4258-9946-66C2FF0F2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2396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3" name="Freeform 761">
                <a:extLst>
                  <a:ext uri="{FF2B5EF4-FFF2-40B4-BE49-F238E27FC236}">
                    <a16:creationId xmlns:a16="http://schemas.microsoft.com/office/drawing/2014/main" id="{5A6B961F-1677-4ED6-9E90-BC230F4C3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480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60 w 32"/>
                  <a:gd name="T5" fmla="*/ 182 h 31"/>
                  <a:gd name="T6" fmla="*/ 108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1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6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4" name="Freeform 762">
                <a:extLst>
                  <a:ext uri="{FF2B5EF4-FFF2-40B4-BE49-F238E27FC236}">
                    <a16:creationId xmlns:a16="http://schemas.microsoft.com/office/drawing/2014/main" id="{C2A6CA4D-7247-4481-9D7C-680E2FA01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445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5" name="Freeform 763">
                <a:extLst>
                  <a:ext uri="{FF2B5EF4-FFF2-40B4-BE49-F238E27FC236}">
                    <a16:creationId xmlns:a16="http://schemas.microsoft.com/office/drawing/2014/main" id="{75378767-D255-4515-9563-99550AF1B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497"/>
                <a:ext cx="65" cy="67"/>
              </a:xfrm>
              <a:custGeom>
                <a:avLst/>
                <a:gdLst>
                  <a:gd name="T0" fmla="*/ 8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6" name="Freeform 764">
                <a:extLst>
                  <a:ext uri="{FF2B5EF4-FFF2-40B4-BE49-F238E27FC236}">
                    <a16:creationId xmlns:a16="http://schemas.microsoft.com/office/drawing/2014/main" id="{67437415-74D2-43A4-BEB1-CA1EE20EB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2394"/>
                <a:ext cx="63" cy="66"/>
              </a:xfrm>
              <a:custGeom>
                <a:avLst/>
                <a:gdLst>
                  <a:gd name="T0" fmla="*/ 8 w 31"/>
                  <a:gd name="T1" fmla="*/ 128 h 31"/>
                  <a:gd name="T2" fmla="*/ 152 w 31"/>
                  <a:gd name="T3" fmla="*/ 9 h 31"/>
                  <a:gd name="T4" fmla="*/ 252 w 31"/>
                  <a:gd name="T5" fmla="*/ 172 h 31"/>
                  <a:gd name="T6" fmla="*/ 108 w 31"/>
                  <a:gd name="T7" fmla="*/ 290 h 31"/>
                  <a:gd name="T8" fmla="*/ 8 w 31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7" name="Oval 765">
                <a:extLst>
                  <a:ext uri="{FF2B5EF4-FFF2-40B4-BE49-F238E27FC236}">
                    <a16:creationId xmlns:a16="http://schemas.microsoft.com/office/drawing/2014/main" id="{2B1EE973-B772-47CA-B1E7-0E1946276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" y="241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38" name="Freeform 766">
                <a:extLst>
                  <a:ext uri="{FF2B5EF4-FFF2-40B4-BE49-F238E27FC236}">
                    <a16:creationId xmlns:a16="http://schemas.microsoft.com/office/drawing/2014/main" id="{2FBB2653-2BD5-4C84-AF4A-EE4ED52EB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43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6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9" name="Oval 767">
                <a:extLst>
                  <a:ext uri="{FF2B5EF4-FFF2-40B4-BE49-F238E27FC236}">
                    <a16:creationId xmlns:a16="http://schemas.microsoft.com/office/drawing/2014/main" id="{1541E490-1544-4B67-8832-2DDF04E5D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" y="2452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0" name="Freeform 768">
                <a:extLst>
                  <a:ext uri="{FF2B5EF4-FFF2-40B4-BE49-F238E27FC236}">
                    <a16:creationId xmlns:a16="http://schemas.microsoft.com/office/drawing/2014/main" id="{CC9AAC50-0BD2-4D6A-B3A5-02F014124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2437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1" name="Oval 769">
                <a:extLst>
                  <a:ext uri="{FF2B5EF4-FFF2-40B4-BE49-F238E27FC236}">
                    <a16:creationId xmlns:a16="http://schemas.microsoft.com/office/drawing/2014/main" id="{B92D0AF6-6A3C-4F7B-80A2-73FBBF88D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" y="2452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2" name="Oval 770">
                <a:extLst>
                  <a:ext uri="{FF2B5EF4-FFF2-40B4-BE49-F238E27FC236}">
                    <a16:creationId xmlns:a16="http://schemas.microsoft.com/office/drawing/2014/main" id="{64A1C4ED-338F-422E-81B8-73571B0FD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" y="250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3" name="Oval 771">
                <a:extLst>
                  <a:ext uri="{FF2B5EF4-FFF2-40B4-BE49-F238E27FC236}">
                    <a16:creationId xmlns:a16="http://schemas.microsoft.com/office/drawing/2014/main" id="{40B6394E-6E2B-4DC6-8DB4-11A94FDB4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1" y="2460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4" name="Freeform 772">
                <a:extLst>
                  <a:ext uri="{FF2B5EF4-FFF2-40B4-BE49-F238E27FC236}">
                    <a16:creationId xmlns:a16="http://schemas.microsoft.com/office/drawing/2014/main" id="{2C003FE1-6EC9-462B-8E94-7963C907F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801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5" name="Oval 773">
                <a:extLst>
                  <a:ext uri="{FF2B5EF4-FFF2-40B4-BE49-F238E27FC236}">
                    <a16:creationId xmlns:a16="http://schemas.microsoft.com/office/drawing/2014/main" id="{0FC6D312-3B3D-4704-B11F-2698AB100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" y="2816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6" name="Freeform 774">
                <a:extLst>
                  <a:ext uri="{FF2B5EF4-FFF2-40B4-BE49-F238E27FC236}">
                    <a16:creationId xmlns:a16="http://schemas.microsoft.com/office/drawing/2014/main" id="{43D3C110-9B50-44B0-9123-E5FB5ECAA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84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7" name="Oval 775">
                <a:extLst>
                  <a:ext uri="{FF2B5EF4-FFF2-40B4-BE49-F238E27FC236}">
                    <a16:creationId xmlns:a16="http://schemas.microsoft.com/office/drawing/2014/main" id="{DA08BF5F-D936-434E-9D7D-7E1FF562D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" y="2857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48" name="Freeform 776">
                <a:extLst>
                  <a:ext uri="{FF2B5EF4-FFF2-40B4-BE49-F238E27FC236}">
                    <a16:creationId xmlns:a16="http://schemas.microsoft.com/office/drawing/2014/main" id="{23C079B4-A1F4-4F31-8011-5F2746A2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2883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9" name="Oval 777">
                <a:extLst>
                  <a:ext uri="{FF2B5EF4-FFF2-40B4-BE49-F238E27FC236}">
                    <a16:creationId xmlns:a16="http://schemas.microsoft.com/office/drawing/2014/main" id="{6CA80C80-2AC3-4A00-9FB4-9DF2D6F39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" y="2898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50" name="Freeform 778">
                <a:extLst>
                  <a:ext uri="{FF2B5EF4-FFF2-40B4-BE49-F238E27FC236}">
                    <a16:creationId xmlns:a16="http://schemas.microsoft.com/office/drawing/2014/main" id="{CEE7EB1E-A7C8-42B4-9FCC-3328B550C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2924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1" name="Oval 779">
                <a:extLst>
                  <a:ext uri="{FF2B5EF4-FFF2-40B4-BE49-F238E27FC236}">
                    <a16:creationId xmlns:a16="http://schemas.microsoft.com/office/drawing/2014/main" id="{E4FD2E0F-03A8-45F8-950A-19B984C28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2939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52" name="Freeform 780">
                <a:extLst>
                  <a:ext uri="{FF2B5EF4-FFF2-40B4-BE49-F238E27FC236}">
                    <a16:creationId xmlns:a16="http://schemas.microsoft.com/office/drawing/2014/main" id="{AC2F8320-C27C-4C17-933E-3FEC3B93F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302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3" name="Oval 781">
                <a:extLst>
                  <a:ext uri="{FF2B5EF4-FFF2-40B4-BE49-F238E27FC236}">
                    <a16:creationId xmlns:a16="http://schemas.microsoft.com/office/drawing/2014/main" id="{5E5CC7FB-1BAD-4C43-8145-45BEFB1F1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" y="3036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54" name="Freeform 782">
                <a:extLst>
                  <a:ext uri="{FF2B5EF4-FFF2-40B4-BE49-F238E27FC236}">
                    <a16:creationId xmlns:a16="http://schemas.microsoft.com/office/drawing/2014/main" id="{939E3F33-1421-4526-83F8-FD9DB0653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" y="298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5" name="Oval 783">
                <a:extLst>
                  <a:ext uri="{FF2B5EF4-FFF2-40B4-BE49-F238E27FC236}">
                    <a16:creationId xmlns:a16="http://schemas.microsoft.com/office/drawing/2014/main" id="{BB140B43-99F9-4598-A94A-B7D2269C8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" y="2997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56" name="Freeform 784">
                <a:extLst>
                  <a:ext uri="{FF2B5EF4-FFF2-40B4-BE49-F238E27FC236}">
                    <a16:creationId xmlns:a16="http://schemas.microsoft.com/office/drawing/2014/main" id="{31888EA7-4688-407C-9B37-00BAB1698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303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7" name="Oval 785">
                <a:extLst>
                  <a:ext uri="{FF2B5EF4-FFF2-40B4-BE49-F238E27FC236}">
                    <a16:creationId xmlns:a16="http://schemas.microsoft.com/office/drawing/2014/main" id="{A4E0C41B-3291-4A5A-A90E-2D5404B63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" y="3053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58" name="Freeform 786">
                <a:extLst>
                  <a:ext uri="{FF2B5EF4-FFF2-40B4-BE49-F238E27FC236}">
                    <a16:creationId xmlns:a16="http://schemas.microsoft.com/office/drawing/2014/main" id="{A00B894E-D786-4EE3-AD07-477098276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09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9" name="Oval 787">
                <a:extLst>
                  <a:ext uri="{FF2B5EF4-FFF2-40B4-BE49-F238E27FC236}">
                    <a16:creationId xmlns:a16="http://schemas.microsoft.com/office/drawing/2014/main" id="{0F94A3A6-9BD4-4A6A-9E18-EC5726743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" y="3107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60" name="Freeform 788">
                <a:extLst>
                  <a:ext uri="{FF2B5EF4-FFF2-40B4-BE49-F238E27FC236}">
                    <a16:creationId xmlns:a16="http://schemas.microsoft.com/office/drawing/2014/main" id="{2D901A90-881D-41D7-AB52-70D0C444C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308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1" name="Oval 789">
                <a:extLst>
                  <a:ext uri="{FF2B5EF4-FFF2-40B4-BE49-F238E27FC236}">
                    <a16:creationId xmlns:a16="http://schemas.microsoft.com/office/drawing/2014/main" id="{7AB612C8-68F8-4279-9CAC-1862C87A7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" y="3099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62" name="Freeform 790">
                <a:extLst>
                  <a:ext uri="{FF2B5EF4-FFF2-40B4-BE49-F238E27FC236}">
                    <a16:creationId xmlns:a16="http://schemas.microsoft.com/office/drawing/2014/main" id="{78E96260-4927-4B03-A014-D0A3B4B6E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3019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3" name="Oval 791">
                <a:extLst>
                  <a:ext uri="{FF2B5EF4-FFF2-40B4-BE49-F238E27FC236}">
                    <a16:creationId xmlns:a16="http://schemas.microsoft.com/office/drawing/2014/main" id="{938F9770-056A-4740-870D-20E2E1E9D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" y="3034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64" name="Freeform 792">
                <a:extLst>
                  <a:ext uri="{FF2B5EF4-FFF2-40B4-BE49-F238E27FC236}">
                    <a16:creationId xmlns:a16="http://schemas.microsoft.com/office/drawing/2014/main" id="{D08CC588-A6FA-455F-BAAC-F855071E9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308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5" name="Oval 793">
                <a:extLst>
                  <a:ext uri="{FF2B5EF4-FFF2-40B4-BE49-F238E27FC236}">
                    <a16:creationId xmlns:a16="http://schemas.microsoft.com/office/drawing/2014/main" id="{9B5D14BF-B262-4BAB-B9D3-7E9A34244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" y="3096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66" name="Freeform 794">
                <a:extLst>
                  <a:ext uri="{FF2B5EF4-FFF2-40B4-BE49-F238E27FC236}">
                    <a16:creationId xmlns:a16="http://schemas.microsoft.com/office/drawing/2014/main" id="{74CCD386-F11A-4D9D-A451-B11126A49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308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7" name="Oval 795">
                <a:extLst>
                  <a:ext uri="{FF2B5EF4-FFF2-40B4-BE49-F238E27FC236}">
                    <a16:creationId xmlns:a16="http://schemas.microsoft.com/office/drawing/2014/main" id="{48899DE1-F96C-4447-B6C5-70D17ECCB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" y="3096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68" name="Freeform 796">
                <a:extLst>
                  <a:ext uri="{FF2B5EF4-FFF2-40B4-BE49-F238E27FC236}">
                    <a16:creationId xmlns:a16="http://schemas.microsoft.com/office/drawing/2014/main" id="{DCEE2833-3DAA-4450-B1E2-474C3D7C2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120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9" name="Oval 797">
                <a:extLst>
                  <a:ext uri="{FF2B5EF4-FFF2-40B4-BE49-F238E27FC236}">
                    <a16:creationId xmlns:a16="http://schemas.microsoft.com/office/drawing/2014/main" id="{0038C96E-7762-4658-8BEA-5F0F2A528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" y="3135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70" name="Freeform 798">
                <a:extLst>
                  <a:ext uri="{FF2B5EF4-FFF2-40B4-BE49-F238E27FC236}">
                    <a16:creationId xmlns:a16="http://schemas.microsoft.com/office/drawing/2014/main" id="{E9E0DF0B-C85D-434D-BCC9-84E755929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3200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1" name="Oval 799">
                <a:extLst>
                  <a:ext uri="{FF2B5EF4-FFF2-40B4-BE49-F238E27FC236}">
                    <a16:creationId xmlns:a16="http://schemas.microsoft.com/office/drawing/2014/main" id="{70CFB84C-E632-4B09-8E3F-E825B57AB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" y="3215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72" name="Freeform 800">
                <a:extLst>
                  <a:ext uri="{FF2B5EF4-FFF2-40B4-BE49-F238E27FC236}">
                    <a16:creationId xmlns:a16="http://schemas.microsoft.com/office/drawing/2014/main" id="{ECEE0DA9-74DE-4835-BC0E-F4C6E3D02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3230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3" name="Oval 801">
                <a:extLst>
                  <a:ext uri="{FF2B5EF4-FFF2-40B4-BE49-F238E27FC236}">
                    <a16:creationId xmlns:a16="http://schemas.microsoft.com/office/drawing/2014/main" id="{790A91A4-F43A-40EC-95BC-6AD809D20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" y="3245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74" name="Freeform 802">
                <a:extLst>
                  <a:ext uri="{FF2B5EF4-FFF2-40B4-BE49-F238E27FC236}">
                    <a16:creationId xmlns:a16="http://schemas.microsoft.com/office/drawing/2014/main" id="{97051545-9C16-42C9-A4A3-D1D071ACD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319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5" name="Oval 803">
                <a:extLst>
                  <a:ext uri="{FF2B5EF4-FFF2-40B4-BE49-F238E27FC236}">
                    <a16:creationId xmlns:a16="http://schemas.microsoft.com/office/drawing/2014/main" id="{760D3DAF-FE1F-46D1-A04A-990CCEB51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" y="3209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76" name="Freeform 804">
                <a:extLst>
                  <a:ext uri="{FF2B5EF4-FFF2-40B4-BE49-F238E27FC236}">
                    <a16:creationId xmlns:a16="http://schemas.microsoft.com/office/drawing/2014/main" id="{C062ABD7-E208-4D26-A237-D4191E4D4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318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7" name="Oval 805">
                <a:extLst>
                  <a:ext uri="{FF2B5EF4-FFF2-40B4-BE49-F238E27FC236}">
                    <a16:creationId xmlns:a16="http://schemas.microsoft.com/office/drawing/2014/main" id="{AB0F3D96-18D1-4821-A85F-8CDE41FC2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" y="3196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78" name="Freeform 806">
                <a:extLst>
                  <a:ext uri="{FF2B5EF4-FFF2-40B4-BE49-F238E27FC236}">
                    <a16:creationId xmlns:a16="http://schemas.microsoft.com/office/drawing/2014/main" id="{C464F085-6CD4-47BF-96B6-535B0F96B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314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9" name="Oval 807">
                <a:extLst>
                  <a:ext uri="{FF2B5EF4-FFF2-40B4-BE49-F238E27FC236}">
                    <a16:creationId xmlns:a16="http://schemas.microsoft.com/office/drawing/2014/main" id="{402C0E63-F738-462A-97DC-BB103BB77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3163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80" name="Freeform 808">
                <a:extLst>
                  <a:ext uri="{FF2B5EF4-FFF2-40B4-BE49-F238E27FC236}">
                    <a16:creationId xmlns:a16="http://schemas.microsoft.com/office/drawing/2014/main" id="{01250979-F574-4441-A07B-D85031334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09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1" name="Oval 809">
                <a:extLst>
                  <a:ext uri="{FF2B5EF4-FFF2-40B4-BE49-F238E27FC236}">
                    <a16:creationId xmlns:a16="http://schemas.microsoft.com/office/drawing/2014/main" id="{23C9DCD4-59EE-42B4-B96A-16829DEE1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3107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82" name="Freeform 810">
                <a:extLst>
                  <a:ext uri="{FF2B5EF4-FFF2-40B4-BE49-F238E27FC236}">
                    <a16:creationId xmlns:a16="http://schemas.microsoft.com/office/drawing/2014/main" id="{D32F28EA-3CDD-45ED-B280-3EC7F5EBA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311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3" name="Oval 811">
                <a:extLst>
                  <a:ext uri="{FF2B5EF4-FFF2-40B4-BE49-F238E27FC236}">
                    <a16:creationId xmlns:a16="http://schemas.microsoft.com/office/drawing/2014/main" id="{59B40A57-E019-41CA-9E47-D6A7B835B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3133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84" name="Freeform 812">
                <a:extLst>
                  <a:ext uri="{FF2B5EF4-FFF2-40B4-BE49-F238E27FC236}">
                    <a16:creationId xmlns:a16="http://schemas.microsoft.com/office/drawing/2014/main" id="{D23567A6-1301-455D-91C0-E76F4011F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3174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5" name="Oval 813">
                <a:extLst>
                  <a:ext uri="{FF2B5EF4-FFF2-40B4-BE49-F238E27FC236}">
                    <a16:creationId xmlns:a16="http://schemas.microsoft.com/office/drawing/2014/main" id="{500EB42C-6DC1-473E-8E20-4B32C1E2A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189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86" name="Freeform 814">
                <a:extLst>
                  <a:ext uri="{FF2B5EF4-FFF2-40B4-BE49-F238E27FC236}">
                    <a16:creationId xmlns:a16="http://schemas.microsoft.com/office/drawing/2014/main" id="{B153E644-573B-4656-833D-CD3A957D5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3219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7" name="Oval 815">
                <a:extLst>
                  <a:ext uri="{FF2B5EF4-FFF2-40B4-BE49-F238E27FC236}">
                    <a16:creationId xmlns:a16="http://schemas.microsoft.com/office/drawing/2014/main" id="{D949D125-1571-4EFE-99FD-F230955D9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" y="3234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88" name="Freeform 816">
                <a:extLst>
                  <a:ext uri="{FF2B5EF4-FFF2-40B4-BE49-F238E27FC236}">
                    <a16:creationId xmlns:a16="http://schemas.microsoft.com/office/drawing/2014/main" id="{C3DD5B01-50A7-4A7A-A12C-2439614F2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3250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9" name="Oval 817">
                <a:extLst>
                  <a:ext uri="{FF2B5EF4-FFF2-40B4-BE49-F238E27FC236}">
                    <a16:creationId xmlns:a16="http://schemas.microsoft.com/office/drawing/2014/main" id="{4A85C37D-E39F-418A-8B99-08419276D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3265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90" name="Freeform 818">
                <a:extLst>
                  <a:ext uri="{FF2B5EF4-FFF2-40B4-BE49-F238E27FC236}">
                    <a16:creationId xmlns:a16="http://schemas.microsoft.com/office/drawing/2014/main" id="{3F80C57A-A5FF-4966-BADB-F76A36E3D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318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1" name="Oval 819">
                <a:extLst>
                  <a:ext uri="{FF2B5EF4-FFF2-40B4-BE49-F238E27FC236}">
                    <a16:creationId xmlns:a16="http://schemas.microsoft.com/office/drawing/2014/main" id="{F2DF6ADD-CBFA-4D00-86FC-7BE89F5E5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3198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92" name="Freeform 820">
                <a:extLst>
                  <a:ext uri="{FF2B5EF4-FFF2-40B4-BE49-F238E27FC236}">
                    <a16:creationId xmlns:a16="http://schemas.microsoft.com/office/drawing/2014/main" id="{A83D08B3-7FA6-425D-B4F8-4DB979B53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3176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6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3" name="Oval 821">
                <a:extLst>
                  <a:ext uri="{FF2B5EF4-FFF2-40B4-BE49-F238E27FC236}">
                    <a16:creationId xmlns:a16="http://schemas.microsoft.com/office/drawing/2014/main" id="{2F7AEA37-2BED-4835-9731-9D17C4D8E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" y="3191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94" name="Oval 822">
                <a:extLst>
                  <a:ext uri="{FF2B5EF4-FFF2-40B4-BE49-F238E27FC236}">
                    <a16:creationId xmlns:a16="http://schemas.microsoft.com/office/drawing/2014/main" id="{367F0000-554D-483F-8C8F-0F838E5E1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" y="2512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95" name="Oval 823">
                <a:extLst>
                  <a:ext uri="{FF2B5EF4-FFF2-40B4-BE49-F238E27FC236}">
                    <a16:creationId xmlns:a16="http://schemas.microsoft.com/office/drawing/2014/main" id="{06A8AC29-AEB1-44E2-B124-2FE1968CB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240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96" name="Freeform 824">
                <a:extLst>
                  <a:ext uri="{FF2B5EF4-FFF2-40B4-BE49-F238E27FC236}">
                    <a16:creationId xmlns:a16="http://schemas.microsoft.com/office/drawing/2014/main" id="{4ECAA0B2-37AF-40AE-A704-9235F71FA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2790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7" name="Freeform 825">
                <a:extLst>
                  <a:ext uri="{FF2B5EF4-FFF2-40B4-BE49-F238E27FC236}">
                    <a16:creationId xmlns:a16="http://schemas.microsoft.com/office/drawing/2014/main" id="{4FA85C3D-0217-4BD9-8060-0F0B23D87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2881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60 w 32"/>
                  <a:gd name="T5" fmla="*/ 190 h 32"/>
                  <a:gd name="T6" fmla="*/ 116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4" y="30"/>
                    </a:cubicBezTo>
                    <a:cubicBezTo>
                      <a:pt x="6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8" name="Freeform 826">
                <a:extLst>
                  <a:ext uri="{FF2B5EF4-FFF2-40B4-BE49-F238E27FC236}">
                    <a16:creationId xmlns:a16="http://schemas.microsoft.com/office/drawing/2014/main" id="{A8616CC3-0D79-473B-BC0E-7D6E13728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820"/>
                <a:ext cx="65" cy="69"/>
              </a:xfrm>
              <a:custGeom>
                <a:avLst/>
                <a:gdLst>
                  <a:gd name="T0" fmla="*/ 16 w 32"/>
                  <a:gd name="T1" fmla="*/ 140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16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4"/>
                    </a:moveTo>
                    <a:cubicBezTo>
                      <a:pt x="3" y="6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4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9" name="Freeform 827">
                <a:extLst>
                  <a:ext uri="{FF2B5EF4-FFF2-40B4-BE49-F238E27FC236}">
                    <a16:creationId xmlns:a16="http://schemas.microsoft.com/office/drawing/2014/main" id="{61C24A03-2466-4374-A72A-5D628F65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2870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0" name="Freeform 828">
                <a:extLst>
                  <a:ext uri="{FF2B5EF4-FFF2-40B4-BE49-F238E27FC236}">
                    <a16:creationId xmlns:a16="http://schemas.microsoft.com/office/drawing/2014/main" id="{88E05033-CEBD-4AEB-9517-094C21421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814"/>
                <a:ext cx="64" cy="67"/>
              </a:xfrm>
              <a:custGeom>
                <a:avLst/>
                <a:gdLst>
                  <a:gd name="T0" fmla="*/ 16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1" name="Oval 829">
                <a:extLst>
                  <a:ext uri="{FF2B5EF4-FFF2-40B4-BE49-F238E27FC236}">
                    <a16:creationId xmlns:a16="http://schemas.microsoft.com/office/drawing/2014/main" id="{24013A42-D0AA-42C3-BF7D-B424B4E29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805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2" name="Freeform 830">
                <a:extLst>
                  <a:ext uri="{FF2B5EF4-FFF2-40B4-BE49-F238E27FC236}">
                    <a16:creationId xmlns:a16="http://schemas.microsoft.com/office/drawing/2014/main" id="{65B580FF-70EE-4E05-99B9-910D06917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823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81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8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3" name="Oval 831">
                <a:extLst>
                  <a:ext uri="{FF2B5EF4-FFF2-40B4-BE49-F238E27FC236}">
                    <a16:creationId xmlns:a16="http://schemas.microsoft.com/office/drawing/2014/main" id="{10C4B38C-4994-437A-AE90-082071757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2838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4" name="Oval 832">
                <a:extLst>
                  <a:ext uri="{FF2B5EF4-FFF2-40B4-BE49-F238E27FC236}">
                    <a16:creationId xmlns:a16="http://schemas.microsoft.com/office/drawing/2014/main" id="{45AE9C05-A131-4556-8B95-C4D5EC80D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289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5" name="Oval 833">
                <a:extLst>
                  <a:ext uri="{FF2B5EF4-FFF2-40B4-BE49-F238E27FC236}">
                    <a16:creationId xmlns:a16="http://schemas.microsoft.com/office/drawing/2014/main" id="{5B38D9C1-AC0C-4D70-8CDC-59378429A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2838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6" name="Oval 834">
                <a:extLst>
                  <a:ext uri="{FF2B5EF4-FFF2-40B4-BE49-F238E27FC236}">
                    <a16:creationId xmlns:a16="http://schemas.microsoft.com/office/drawing/2014/main" id="{E0AF9469-9B27-4E4C-AFCC-2EA40EAC4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2885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7" name="Oval 835">
                <a:extLst>
                  <a:ext uri="{FF2B5EF4-FFF2-40B4-BE49-F238E27FC236}">
                    <a16:creationId xmlns:a16="http://schemas.microsoft.com/office/drawing/2014/main" id="{2CDF3709-F061-4B08-ADDB-4AC8BCB74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2" y="282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08" name="Freeform 836">
                <a:extLst>
                  <a:ext uri="{FF2B5EF4-FFF2-40B4-BE49-F238E27FC236}">
                    <a16:creationId xmlns:a16="http://schemas.microsoft.com/office/drawing/2014/main" id="{90634E5C-A57F-4D3F-A228-D6A6D03D20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9" y="1792"/>
                <a:ext cx="211" cy="285"/>
              </a:xfrm>
              <a:custGeom>
                <a:avLst/>
                <a:gdLst>
                  <a:gd name="T0" fmla="*/ 341 w 104"/>
                  <a:gd name="T1" fmla="*/ 0 h 132"/>
                  <a:gd name="T2" fmla="*/ 8 w 104"/>
                  <a:gd name="T3" fmla="*/ 583 h 132"/>
                  <a:gd name="T4" fmla="*/ 32 w 104"/>
                  <a:gd name="T5" fmla="*/ 844 h 132"/>
                  <a:gd name="T6" fmla="*/ 16 w 104"/>
                  <a:gd name="T7" fmla="*/ 676 h 132"/>
                  <a:gd name="T8" fmla="*/ 444 w 104"/>
                  <a:gd name="T9" fmla="*/ 112 h 132"/>
                  <a:gd name="T10" fmla="*/ 341 w 104"/>
                  <a:gd name="T11" fmla="*/ 0 h 132"/>
                  <a:gd name="T12" fmla="*/ 852 w 104"/>
                  <a:gd name="T13" fmla="*/ 1207 h 132"/>
                  <a:gd name="T14" fmla="*/ 651 w 104"/>
                  <a:gd name="T15" fmla="*/ 1328 h 132"/>
                  <a:gd name="T16" fmla="*/ 868 w 104"/>
                  <a:gd name="T17" fmla="*/ 1239 h 132"/>
                  <a:gd name="T18" fmla="*/ 852 w 104"/>
                  <a:gd name="T19" fmla="*/ 1207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132">
                    <a:moveTo>
                      <a:pt x="41" y="0"/>
                    </a:moveTo>
                    <a:cubicBezTo>
                      <a:pt x="19" y="10"/>
                      <a:pt x="2" y="32"/>
                      <a:pt x="1" y="58"/>
                    </a:cubicBezTo>
                    <a:cubicBezTo>
                      <a:pt x="0" y="67"/>
                      <a:pt x="1" y="76"/>
                      <a:pt x="4" y="84"/>
                    </a:cubicBezTo>
                    <a:cubicBezTo>
                      <a:pt x="3" y="79"/>
                      <a:pt x="2" y="73"/>
                      <a:pt x="2" y="67"/>
                    </a:cubicBezTo>
                    <a:cubicBezTo>
                      <a:pt x="5" y="38"/>
                      <a:pt x="26" y="16"/>
                      <a:pt x="53" y="11"/>
                    </a:cubicBezTo>
                    <a:cubicBezTo>
                      <a:pt x="49" y="7"/>
                      <a:pt x="45" y="3"/>
                      <a:pt x="41" y="0"/>
                    </a:cubicBezTo>
                    <a:close/>
                    <a:moveTo>
                      <a:pt x="102" y="120"/>
                    </a:moveTo>
                    <a:cubicBezTo>
                      <a:pt x="95" y="125"/>
                      <a:pt x="87" y="129"/>
                      <a:pt x="78" y="132"/>
                    </a:cubicBezTo>
                    <a:cubicBezTo>
                      <a:pt x="87" y="130"/>
                      <a:pt x="96" y="127"/>
                      <a:pt x="104" y="123"/>
                    </a:cubicBezTo>
                    <a:cubicBezTo>
                      <a:pt x="103" y="122"/>
                      <a:pt x="103" y="121"/>
                      <a:pt x="102" y="120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9" name="Freeform 837">
                <a:extLst>
                  <a:ext uri="{FF2B5EF4-FFF2-40B4-BE49-F238E27FC236}">
                    <a16:creationId xmlns:a16="http://schemas.microsoft.com/office/drawing/2014/main" id="{95BFA3A7-5AE7-41F6-9437-894DA0B8D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9" y="1792"/>
                <a:ext cx="211" cy="285"/>
              </a:xfrm>
              <a:custGeom>
                <a:avLst/>
                <a:gdLst>
                  <a:gd name="T0" fmla="*/ 341 w 104"/>
                  <a:gd name="T1" fmla="*/ 0 h 132"/>
                  <a:gd name="T2" fmla="*/ 8 w 104"/>
                  <a:gd name="T3" fmla="*/ 583 h 132"/>
                  <a:gd name="T4" fmla="*/ 32 w 104"/>
                  <a:gd name="T5" fmla="*/ 844 h 132"/>
                  <a:gd name="T6" fmla="*/ 16 w 104"/>
                  <a:gd name="T7" fmla="*/ 676 h 132"/>
                  <a:gd name="T8" fmla="*/ 444 w 104"/>
                  <a:gd name="T9" fmla="*/ 112 h 132"/>
                  <a:gd name="T10" fmla="*/ 341 w 104"/>
                  <a:gd name="T11" fmla="*/ 0 h 132"/>
                  <a:gd name="T12" fmla="*/ 852 w 104"/>
                  <a:gd name="T13" fmla="*/ 1207 h 132"/>
                  <a:gd name="T14" fmla="*/ 651 w 104"/>
                  <a:gd name="T15" fmla="*/ 1328 h 132"/>
                  <a:gd name="T16" fmla="*/ 868 w 104"/>
                  <a:gd name="T17" fmla="*/ 1239 h 132"/>
                  <a:gd name="T18" fmla="*/ 852 w 104"/>
                  <a:gd name="T19" fmla="*/ 1207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132">
                    <a:moveTo>
                      <a:pt x="41" y="0"/>
                    </a:moveTo>
                    <a:cubicBezTo>
                      <a:pt x="19" y="10"/>
                      <a:pt x="2" y="32"/>
                      <a:pt x="1" y="58"/>
                    </a:cubicBezTo>
                    <a:cubicBezTo>
                      <a:pt x="0" y="67"/>
                      <a:pt x="1" y="76"/>
                      <a:pt x="4" y="84"/>
                    </a:cubicBezTo>
                    <a:cubicBezTo>
                      <a:pt x="3" y="79"/>
                      <a:pt x="2" y="73"/>
                      <a:pt x="2" y="67"/>
                    </a:cubicBezTo>
                    <a:cubicBezTo>
                      <a:pt x="5" y="38"/>
                      <a:pt x="26" y="16"/>
                      <a:pt x="53" y="11"/>
                    </a:cubicBezTo>
                    <a:cubicBezTo>
                      <a:pt x="49" y="7"/>
                      <a:pt x="45" y="3"/>
                      <a:pt x="41" y="0"/>
                    </a:cubicBezTo>
                    <a:close/>
                    <a:moveTo>
                      <a:pt x="102" y="120"/>
                    </a:moveTo>
                    <a:cubicBezTo>
                      <a:pt x="95" y="125"/>
                      <a:pt x="87" y="129"/>
                      <a:pt x="78" y="132"/>
                    </a:cubicBezTo>
                    <a:cubicBezTo>
                      <a:pt x="87" y="130"/>
                      <a:pt x="96" y="127"/>
                      <a:pt x="104" y="123"/>
                    </a:cubicBezTo>
                    <a:cubicBezTo>
                      <a:pt x="103" y="122"/>
                      <a:pt x="103" y="121"/>
                      <a:pt x="102" y="12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0" name="Freeform 838">
                <a:extLst>
                  <a:ext uri="{FF2B5EF4-FFF2-40B4-BE49-F238E27FC236}">
                    <a16:creationId xmlns:a16="http://schemas.microsoft.com/office/drawing/2014/main" id="{04BBDA54-F1EB-4CAF-A736-DBA5AAEDC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816"/>
                <a:ext cx="213" cy="269"/>
              </a:xfrm>
              <a:custGeom>
                <a:avLst/>
                <a:gdLst>
                  <a:gd name="T0" fmla="*/ 469 w 105"/>
                  <a:gd name="T1" fmla="*/ 0 h 125"/>
                  <a:gd name="T2" fmla="*/ 57 w 105"/>
                  <a:gd name="T3" fmla="*/ 486 h 125"/>
                  <a:gd name="T4" fmla="*/ 460 w 105"/>
                  <a:gd name="T5" fmla="*/ 1205 h 125"/>
                  <a:gd name="T6" fmla="*/ 876 w 105"/>
                  <a:gd name="T7" fmla="*/ 1089 h 125"/>
                  <a:gd name="T8" fmla="*/ 469 w 105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25">
                    <a:moveTo>
                      <a:pt x="56" y="0"/>
                    </a:moveTo>
                    <a:cubicBezTo>
                      <a:pt x="32" y="4"/>
                      <a:pt x="11" y="23"/>
                      <a:pt x="7" y="49"/>
                    </a:cubicBezTo>
                    <a:cubicBezTo>
                      <a:pt x="0" y="82"/>
                      <a:pt x="22" y="115"/>
                      <a:pt x="55" y="121"/>
                    </a:cubicBezTo>
                    <a:cubicBezTo>
                      <a:pt x="74" y="125"/>
                      <a:pt x="92" y="120"/>
                      <a:pt x="105" y="109"/>
                    </a:cubicBezTo>
                    <a:cubicBezTo>
                      <a:pt x="91" y="68"/>
                      <a:pt x="77" y="24"/>
                      <a:pt x="56" y="0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1" name="Freeform 839">
                <a:extLst>
                  <a:ext uri="{FF2B5EF4-FFF2-40B4-BE49-F238E27FC236}">
                    <a16:creationId xmlns:a16="http://schemas.microsoft.com/office/drawing/2014/main" id="{60D3A37D-963F-4E2E-9DD3-B1370361E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1839"/>
                <a:ext cx="178" cy="218"/>
              </a:xfrm>
              <a:custGeom>
                <a:avLst/>
                <a:gdLst>
                  <a:gd name="T0" fmla="*/ 429 w 88"/>
                  <a:gd name="T1" fmla="*/ 0 h 101"/>
                  <a:gd name="T2" fmla="*/ 40 w 88"/>
                  <a:gd name="T3" fmla="*/ 401 h 101"/>
                  <a:gd name="T4" fmla="*/ 372 w 88"/>
                  <a:gd name="T5" fmla="*/ 989 h 101"/>
                  <a:gd name="T6" fmla="*/ 728 w 88"/>
                  <a:gd name="T7" fmla="*/ 853 h 101"/>
                  <a:gd name="T8" fmla="*/ 429 w 88"/>
                  <a:gd name="T9" fmla="*/ 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01">
                    <a:moveTo>
                      <a:pt x="52" y="0"/>
                    </a:moveTo>
                    <a:cubicBezTo>
                      <a:pt x="29" y="1"/>
                      <a:pt x="10" y="17"/>
                      <a:pt x="5" y="40"/>
                    </a:cubicBezTo>
                    <a:cubicBezTo>
                      <a:pt x="0" y="67"/>
                      <a:pt x="18" y="93"/>
                      <a:pt x="45" y="98"/>
                    </a:cubicBezTo>
                    <a:cubicBezTo>
                      <a:pt x="61" y="101"/>
                      <a:pt x="77" y="96"/>
                      <a:pt x="88" y="85"/>
                    </a:cubicBezTo>
                    <a:cubicBezTo>
                      <a:pt x="77" y="54"/>
                      <a:pt x="66" y="22"/>
                      <a:pt x="52" y="0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2" name="Freeform 840">
                <a:extLst>
                  <a:ext uri="{FF2B5EF4-FFF2-40B4-BE49-F238E27FC236}">
                    <a16:creationId xmlns:a16="http://schemas.microsoft.com/office/drawing/2014/main" id="{4754A496-8785-497B-B78C-C60159A5D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1842"/>
                <a:ext cx="109" cy="202"/>
              </a:xfrm>
              <a:custGeom>
                <a:avLst/>
                <a:gdLst>
                  <a:gd name="T0" fmla="*/ 444 w 54"/>
                  <a:gd name="T1" fmla="*/ 41 h 94"/>
                  <a:gd name="T2" fmla="*/ 428 w 54"/>
                  <a:gd name="T3" fmla="*/ 0 h 94"/>
                  <a:gd name="T4" fmla="*/ 40 w 54"/>
                  <a:gd name="T5" fmla="*/ 398 h 94"/>
                  <a:gd name="T6" fmla="*/ 281 w 54"/>
                  <a:gd name="T7" fmla="*/ 933 h 94"/>
                  <a:gd name="T8" fmla="*/ 97 w 54"/>
                  <a:gd name="T9" fmla="*/ 438 h 94"/>
                  <a:gd name="T10" fmla="*/ 444 w 54"/>
                  <a:gd name="T11" fmla="*/ 41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94">
                    <a:moveTo>
                      <a:pt x="54" y="4"/>
                    </a:moveTo>
                    <a:cubicBezTo>
                      <a:pt x="54" y="2"/>
                      <a:pt x="53" y="1"/>
                      <a:pt x="52" y="0"/>
                    </a:cubicBezTo>
                    <a:cubicBezTo>
                      <a:pt x="29" y="0"/>
                      <a:pt x="9" y="17"/>
                      <a:pt x="5" y="40"/>
                    </a:cubicBezTo>
                    <a:cubicBezTo>
                      <a:pt x="0" y="63"/>
                      <a:pt x="13" y="85"/>
                      <a:pt x="34" y="94"/>
                    </a:cubicBezTo>
                    <a:cubicBezTo>
                      <a:pt x="17" y="84"/>
                      <a:pt x="8" y="64"/>
                      <a:pt x="12" y="44"/>
                    </a:cubicBezTo>
                    <a:cubicBezTo>
                      <a:pt x="16" y="22"/>
                      <a:pt x="34" y="7"/>
                      <a:pt x="54" y="4"/>
                    </a:cubicBezTo>
                    <a:close/>
                  </a:path>
                </a:pathLst>
              </a:custGeom>
              <a:solidFill>
                <a:srgbClr val="85C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3" name="Freeform 841">
                <a:extLst>
                  <a:ext uri="{FF2B5EF4-FFF2-40B4-BE49-F238E27FC236}">
                    <a16:creationId xmlns:a16="http://schemas.microsoft.com/office/drawing/2014/main" id="{AE888A2E-DBF5-46D8-8412-03684CB52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816"/>
                <a:ext cx="213" cy="269"/>
              </a:xfrm>
              <a:custGeom>
                <a:avLst/>
                <a:gdLst>
                  <a:gd name="T0" fmla="*/ 469 w 105"/>
                  <a:gd name="T1" fmla="*/ 0 h 125"/>
                  <a:gd name="T2" fmla="*/ 57 w 105"/>
                  <a:gd name="T3" fmla="*/ 486 h 125"/>
                  <a:gd name="T4" fmla="*/ 460 w 105"/>
                  <a:gd name="T5" fmla="*/ 1205 h 125"/>
                  <a:gd name="T6" fmla="*/ 876 w 105"/>
                  <a:gd name="T7" fmla="*/ 1089 h 125"/>
                  <a:gd name="T8" fmla="*/ 469 w 105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25">
                    <a:moveTo>
                      <a:pt x="56" y="0"/>
                    </a:moveTo>
                    <a:cubicBezTo>
                      <a:pt x="32" y="4"/>
                      <a:pt x="11" y="23"/>
                      <a:pt x="7" y="49"/>
                    </a:cubicBezTo>
                    <a:cubicBezTo>
                      <a:pt x="0" y="82"/>
                      <a:pt x="22" y="115"/>
                      <a:pt x="55" y="121"/>
                    </a:cubicBezTo>
                    <a:cubicBezTo>
                      <a:pt x="74" y="125"/>
                      <a:pt x="92" y="120"/>
                      <a:pt x="105" y="109"/>
                    </a:cubicBezTo>
                    <a:cubicBezTo>
                      <a:pt x="91" y="68"/>
                      <a:pt x="77" y="24"/>
                      <a:pt x="56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4" name="Freeform 842">
                <a:extLst>
                  <a:ext uri="{FF2B5EF4-FFF2-40B4-BE49-F238E27FC236}">
                    <a16:creationId xmlns:a16="http://schemas.microsoft.com/office/drawing/2014/main" id="{C33EA646-3C2B-411B-998B-9554D2A5D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1839"/>
                <a:ext cx="178" cy="218"/>
              </a:xfrm>
              <a:custGeom>
                <a:avLst/>
                <a:gdLst>
                  <a:gd name="T0" fmla="*/ 429 w 88"/>
                  <a:gd name="T1" fmla="*/ 0 h 101"/>
                  <a:gd name="T2" fmla="*/ 40 w 88"/>
                  <a:gd name="T3" fmla="*/ 401 h 101"/>
                  <a:gd name="T4" fmla="*/ 372 w 88"/>
                  <a:gd name="T5" fmla="*/ 989 h 101"/>
                  <a:gd name="T6" fmla="*/ 728 w 88"/>
                  <a:gd name="T7" fmla="*/ 853 h 101"/>
                  <a:gd name="T8" fmla="*/ 429 w 88"/>
                  <a:gd name="T9" fmla="*/ 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01">
                    <a:moveTo>
                      <a:pt x="52" y="0"/>
                    </a:moveTo>
                    <a:cubicBezTo>
                      <a:pt x="29" y="1"/>
                      <a:pt x="10" y="17"/>
                      <a:pt x="5" y="40"/>
                    </a:cubicBezTo>
                    <a:cubicBezTo>
                      <a:pt x="0" y="67"/>
                      <a:pt x="18" y="93"/>
                      <a:pt x="45" y="98"/>
                    </a:cubicBezTo>
                    <a:cubicBezTo>
                      <a:pt x="61" y="101"/>
                      <a:pt x="77" y="96"/>
                      <a:pt x="88" y="85"/>
                    </a:cubicBezTo>
                    <a:cubicBezTo>
                      <a:pt x="77" y="54"/>
                      <a:pt x="66" y="22"/>
                      <a:pt x="52" y="0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5" name="Freeform 843">
                <a:extLst>
                  <a:ext uri="{FF2B5EF4-FFF2-40B4-BE49-F238E27FC236}">
                    <a16:creationId xmlns:a16="http://schemas.microsoft.com/office/drawing/2014/main" id="{10D98ECE-74FF-4559-B287-A81856A3F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1919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60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6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6" name="Freeform 844">
                <a:extLst>
                  <a:ext uri="{FF2B5EF4-FFF2-40B4-BE49-F238E27FC236}">
                    <a16:creationId xmlns:a16="http://schemas.microsoft.com/office/drawing/2014/main" id="{74E3A6ED-4A81-457C-8B32-1A2CFED23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964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7" name="Freeform 845">
                <a:extLst>
                  <a:ext uri="{FF2B5EF4-FFF2-40B4-BE49-F238E27FC236}">
                    <a16:creationId xmlns:a16="http://schemas.microsoft.com/office/drawing/2014/main" id="{A0C18585-9F2E-45EB-9011-EF9B79748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928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60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8" name="Freeform 846">
                <a:extLst>
                  <a:ext uri="{FF2B5EF4-FFF2-40B4-BE49-F238E27FC236}">
                    <a16:creationId xmlns:a16="http://schemas.microsoft.com/office/drawing/2014/main" id="{BB59E220-1DEE-4D8A-B27C-A8EF3AD56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1977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11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9" name="Freeform 847">
                <a:extLst>
                  <a:ext uri="{FF2B5EF4-FFF2-40B4-BE49-F238E27FC236}">
                    <a16:creationId xmlns:a16="http://schemas.microsoft.com/office/drawing/2014/main" id="{3FAB3E13-CA0B-473F-9691-F44FAF52C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874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60 w 32"/>
                  <a:gd name="T5" fmla="*/ 190 h 32"/>
                  <a:gd name="T6" fmla="*/ 108 w 32"/>
                  <a:gd name="T7" fmla="*/ 311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0" name="Freeform 848">
                <a:extLst>
                  <a:ext uri="{FF2B5EF4-FFF2-40B4-BE49-F238E27FC236}">
                    <a16:creationId xmlns:a16="http://schemas.microsoft.com/office/drawing/2014/main" id="{B27FF439-6807-4435-9AFA-BAB7A17C9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876"/>
                <a:ext cx="32" cy="54"/>
              </a:xfrm>
              <a:custGeom>
                <a:avLst/>
                <a:gdLst>
                  <a:gd name="T0" fmla="*/ 128 w 16"/>
                  <a:gd name="T1" fmla="*/ 253 h 25"/>
                  <a:gd name="T2" fmla="*/ 40 w 16"/>
                  <a:gd name="T3" fmla="*/ 0 h 25"/>
                  <a:gd name="T4" fmla="*/ 8 w 16"/>
                  <a:gd name="T5" fmla="*/ 80 h 25"/>
                  <a:gd name="T6" fmla="*/ 104 w 16"/>
                  <a:gd name="T7" fmla="*/ 253 h 25"/>
                  <a:gd name="T8" fmla="*/ 128 w 16"/>
                  <a:gd name="T9" fmla="*/ 25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6" y="25"/>
                    </a:moveTo>
                    <a:cubicBezTo>
                      <a:pt x="13" y="16"/>
                      <a:pt x="9" y="8"/>
                      <a:pt x="5" y="0"/>
                    </a:cubicBezTo>
                    <a:cubicBezTo>
                      <a:pt x="3" y="2"/>
                      <a:pt x="2" y="5"/>
                      <a:pt x="1" y="8"/>
                    </a:cubicBezTo>
                    <a:cubicBezTo>
                      <a:pt x="0" y="16"/>
                      <a:pt x="5" y="23"/>
                      <a:pt x="13" y="25"/>
                    </a:cubicBezTo>
                    <a:cubicBezTo>
                      <a:pt x="14" y="25"/>
                      <a:pt x="15" y="25"/>
                      <a:pt x="16" y="25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1" name="Freeform 849">
                <a:extLst>
                  <a:ext uri="{FF2B5EF4-FFF2-40B4-BE49-F238E27FC236}">
                    <a16:creationId xmlns:a16="http://schemas.microsoft.com/office/drawing/2014/main" id="{B1E13211-DA6F-4B90-9F1E-44B0ADBF9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947"/>
                <a:ext cx="60" cy="69"/>
              </a:xfrm>
              <a:custGeom>
                <a:avLst/>
                <a:gdLst>
                  <a:gd name="T0" fmla="*/ 240 w 30"/>
                  <a:gd name="T1" fmla="*/ 218 h 32"/>
                  <a:gd name="T2" fmla="*/ 176 w 30"/>
                  <a:gd name="T3" fmla="*/ 28 h 32"/>
                  <a:gd name="T4" fmla="*/ 152 w 30"/>
                  <a:gd name="T5" fmla="*/ 19 h 32"/>
                  <a:gd name="T6" fmla="*/ 16 w 30"/>
                  <a:gd name="T7" fmla="*/ 129 h 32"/>
                  <a:gd name="T8" fmla="*/ 112 w 30"/>
                  <a:gd name="T9" fmla="*/ 311 h 32"/>
                  <a:gd name="T10" fmla="*/ 240 w 30"/>
                  <a:gd name="T11" fmla="*/ 218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2">
                    <a:moveTo>
                      <a:pt x="30" y="22"/>
                    </a:moveTo>
                    <a:cubicBezTo>
                      <a:pt x="27" y="16"/>
                      <a:pt x="25" y="9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1" y="0"/>
                      <a:pt x="3" y="5"/>
                      <a:pt x="2" y="13"/>
                    </a:cubicBezTo>
                    <a:cubicBezTo>
                      <a:pt x="0" y="21"/>
                      <a:pt x="6" y="29"/>
                      <a:pt x="14" y="31"/>
                    </a:cubicBezTo>
                    <a:cubicBezTo>
                      <a:pt x="20" y="32"/>
                      <a:pt x="27" y="28"/>
                      <a:pt x="30" y="22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2" name="Freeform 850">
                <a:extLst>
                  <a:ext uri="{FF2B5EF4-FFF2-40B4-BE49-F238E27FC236}">
                    <a16:creationId xmlns:a16="http://schemas.microsoft.com/office/drawing/2014/main" id="{072FEDF7-687D-4BE2-BDCF-C068A3EB1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1915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3" name="Freeform 851">
                <a:extLst>
                  <a:ext uri="{FF2B5EF4-FFF2-40B4-BE49-F238E27FC236}">
                    <a16:creationId xmlns:a16="http://schemas.microsoft.com/office/drawing/2014/main" id="{E4444FD2-4821-4133-82C3-3368EB1B9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964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4" name="Freeform 852">
                <a:extLst>
                  <a:ext uri="{FF2B5EF4-FFF2-40B4-BE49-F238E27FC236}">
                    <a16:creationId xmlns:a16="http://schemas.microsoft.com/office/drawing/2014/main" id="{434C18C2-3032-4262-99EF-BD477C146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186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5" name="Freeform 853">
                <a:extLst>
                  <a:ext uri="{FF2B5EF4-FFF2-40B4-BE49-F238E27FC236}">
                    <a16:creationId xmlns:a16="http://schemas.microsoft.com/office/drawing/2014/main" id="{4D7069C7-ACF3-4DC7-B184-CF82C22A6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915"/>
                <a:ext cx="38" cy="58"/>
              </a:xfrm>
              <a:custGeom>
                <a:avLst/>
                <a:gdLst>
                  <a:gd name="T0" fmla="*/ 64 w 19"/>
                  <a:gd name="T1" fmla="*/ 0 h 27"/>
                  <a:gd name="T2" fmla="*/ 16 w 19"/>
                  <a:gd name="T3" fmla="*/ 88 h 27"/>
                  <a:gd name="T4" fmla="*/ 104 w 19"/>
                  <a:gd name="T5" fmla="*/ 258 h 27"/>
                  <a:gd name="T6" fmla="*/ 152 w 19"/>
                  <a:gd name="T7" fmla="*/ 258 h 27"/>
                  <a:gd name="T8" fmla="*/ 64 w 19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8" y="0"/>
                    </a:moveTo>
                    <a:cubicBezTo>
                      <a:pt x="5" y="2"/>
                      <a:pt x="2" y="5"/>
                      <a:pt x="2" y="9"/>
                    </a:cubicBezTo>
                    <a:cubicBezTo>
                      <a:pt x="0" y="17"/>
                      <a:pt x="5" y="25"/>
                      <a:pt x="13" y="26"/>
                    </a:cubicBezTo>
                    <a:cubicBezTo>
                      <a:pt x="15" y="27"/>
                      <a:pt x="17" y="26"/>
                      <a:pt x="19" y="26"/>
                    </a:cubicBezTo>
                    <a:cubicBezTo>
                      <a:pt x="15" y="17"/>
                      <a:pt x="12" y="8"/>
                      <a:pt x="8" y="0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6" name="Freeform 854">
                <a:extLst>
                  <a:ext uri="{FF2B5EF4-FFF2-40B4-BE49-F238E27FC236}">
                    <a16:creationId xmlns:a16="http://schemas.microsoft.com/office/drawing/2014/main" id="{BE3F4E2C-F0D3-4F76-A051-702A8A17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90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83B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7" name="Oval 855">
                <a:extLst>
                  <a:ext uri="{FF2B5EF4-FFF2-40B4-BE49-F238E27FC236}">
                    <a16:creationId xmlns:a16="http://schemas.microsoft.com/office/drawing/2014/main" id="{1A185A74-A88E-4FC1-81C7-2C9FD7372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1921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28" name="Oval 856">
                <a:extLst>
                  <a:ext uri="{FF2B5EF4-FFF2-40B4-BE49-F238E27FC236}">
                    <a16:creationId xmlns:a16="http://schemas.microsoft.com/office/drawing/2014/main" id="{6BB24BB6-E206-4AE2-B568-C9C9A4B45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" y="197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29" name="Oval 857">
                <a:extLst>
                  <a:ext uri="{FF2B5EF4-FFF2-40B4-BE49-F238E27FC236}">
                    <a16:creationId xmlns:a16="http://schemas.microsoft.com/office/drawing/2014/main" id="{F2230321-76CD-46CD-881A-4088F179A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" y="193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0" name="Oval 858">
                <a:extLst>
                  <a:ext uri="{FF2B5EF4-FFF2-40B4-BE49-F238E27FC236}">
                    <a16:creationId xmlns:a16="http://schemas.microsoft.com/office/drawing/2014/main" id="{5F7C538D-3340-4373-9B01-72CC4D14E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198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1" name="Oval 859">
                <a:extLst>
                  <a:ext uri="{FF2B5EF4-FFF2-40B4-BE49-F238E27FC236}">
                    <a16:creationId xmlns:a16="http://schemas.microsoft.com/office/drawing/2014/main" id="{5FF3CE51-7D59-4320-96D3-F5C52438E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" y="1876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2" name="Freeform 860">
                <a:extLst>
                  <a:ext uri="{FF2B5EF4-FFF2-40B4-BE49-F238E27FC236}">
                    <a16:creationId xmlns:a16="http://schemas.microsoft.com/office/drawing/2014/main" id="{C5EA2E29-0667-41C3-B61A-9DC50CA6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788"/>
                <a:ext cx="156" cy="330"/>
              </a:xfrm>
              <a:custGeom>
                <a:avLst/>
                <a:gdLst>
                  <a:gd name="T0" fmla="*/ 640 w 77"/>
                  <a:gd name="T1" fmla="*/ 1536 h 153"/>
                  <a:gd name="T2" fmla="*/ 0 w 77"/>
                  <a:gd name="T3" fmla="*/ 0 h 1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153">
                    <a:moveTo>
                      <a:pt x="77" y="153"/>
                    </a:moveTo>
                    <a:cubicBezTo>
                      <a:pt x="55" y="98"/>
                      <a:pt x="36" y="18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3" name="Freeform 861">
                <a:extLst>
                  <a:ext uri="{FF2B5EF4-FFF2-40B4-BE49-F238E27FC236}">
                    <a16:creationId xmlns:a16="http://schemas.microsoft.com/office/drawing/2014/main" id="{23706290-514A-4DCD-AAAE-DBA3BE462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385"/>
                <a:ext cx="271" cy="287"/>
              </a:xfrm>
              <a:custGeom>
                <a:avLst/>
                <a:gdLst>
                  <a:gd name="T0" fmla="*/ 57 w 134"/>
                  <a:gd name="T1" fmla="*/ 555 h 133"/>
                  <a:gd name="T2" fmla="*/ 655 w 134"/>
                  <a:gd name="T3" fmla="*/ 60 h 133"/>
                  <a:gd name="T4" fmla="*/ 1060 w 134"/>
                  <a:gd name="T5" fmla="*/ 783 h 133"/>
                  <a:gd name="T6" fmla="*/ 453 w 134"/>
                  <a:gd name="T7" fmla="*/ 1275 h 133"/>
                  <a:gd name="T8" fmla="*/ 57 w 134"/>
                  <a:gd name="T9" fmla="*/ 55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3">
                    <a:moveTo>
                      <a:pt x="7" y="55"/>
                    </a:moveTo>
                    <a:cubicBezTo>
                      <a:pt x="13" y="22"/>
                      <a:pt x="45" y="0"/>
                      <a:pt x="79" y="6"/>
                    </a:cubicBezTo>
                    <a:cubicBezTo>
                      <a:pt x="112" y="12"/>
                      <a:pt x="134" y="45"/>
                      <a:pt x="128" y="78"/>
                    </a:cubicBezTo>
                    <a:cubicBezTo>
                      <a:pt x="121" y="112"/>
                      <a:pt x="89" y="133"/>
                      <a:pt x="55" y="127"/>
                    </a:cubicBezTo>
                    <a:cubicBezTo>
                      <a:pt x="22" y="121"/>
                      <a:pt x="0" y="88"/>
                      <a:pt x="7" y="55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4" name="Freeform 862">
                <a:extLst>
                  <a:ext uri="{FF2B5EF4-FFF2-40B4-BE49-F238E27FC236}">
                    <a16:creationId xmlns:a16="http://schemas.microsoft.com/office/drawing/2014/main" id="{E239F272-A34F-4596-8A1C-3C0FC2435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413"/>
                <a:ext cx="219" cy="231"/>
              </a:xfrm>
              <a:custGeom>
                <a:avLst/>
                <a:gdLst>
                  <a:gd name="T0" fmla="*/ 41 w 108"/>
                  <a:gd name="T1" fmla="*/ 443 h 107"/>
                  <a:gd name="T2" fmla="*/ 527 w 108"/>
                  <a:gd name="T3" fmla="*/ 52 h 107"/>
                  <a:gd name="T4" fmla="*/ 860 w 108"/>
                  <a:gd name="T5" fmla="*/ 635 h 107"/>
                  <a:gd name="T6" fmla="*/ 375 w 108"/>
                  <a:gd name="T7" fmla="*/ 1025 h 107"/>
                  <a:gd name="T8" fmla="*/ 41 w 108"/>
                  <a:gd name="T9" fmla="*/ 443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07">
                    <a:moveTo>
                      <a:pt x="5" y="44"/>
                    </a:moveTo>
                    <a:cubicBezTo>
                      <a:pt x="11" y="17"/>
                      <a:pt x="36" y="0"/>
                      <a:pt x="63" y="5"/>
                    </a:cubicBezTo>
                    <a:cubicBezTo>
                      <a:pt x="90" y="10"/>
                      <a:pt x="108" y="36"/>
                      <a:pt x="103" y="63"/>
                    </a:cubicBezTo>
                    <a:cubicBezTo>
                      <a:pt x="97" y="90"/>
                      <a:pt x="72" y="107"/>
                      <a:pt x="45" y="102"/>
                    </a:cubicBezTo>
                    <a:cubicBezTo>
                      <a:pt x="18" y="97"/>
                      <a:pt x="0" y="71"/>
                      <a:pt x="5" y="44"/>
                    </a:cubicBezTo>
                    <a:close/>
                  </a:path>
                </a:pathLst>
              </a:custGeom>
              <a:solidFill>
                <a:srgbClr val="B5E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5" name="Freeform 863">
                <a:extLst>
                  <a:ext uri="{FF2B5EF4-FFF2-40B4-BE49-F238E27FC236}">
                    <a16:creationId xmlns:a16="http://schemas.microsoft.com/office/drawing/2014/main" id="{D9B18666-3DE1-4107-9EE3-40FED7F81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413"/>
                <a:ext cx="164" cy="213"/>
              </a:xfrm>
              <a:custGeom>
                <a:avLst/>
                <a:gdLst>
                  <a:gd name="T0" fmla="*/ 99 w 81"/>
                  <a:gd name="T1" fmla="*/ 486 h 99"/>
                  <a:gd name="T2" fmla="*/ 583 w 81"/>
                  <a:gd name="T3" fmla="*/ 88 h 99"/>
                  <a:gd name="T4" fmla="*/ 672 w 81"/>
                  <a:gd name="T5" fmla="*/ 129 h 99"/>
                  <a:gd name="T6" fmla="*/ 524 w 81"/>
                  <a:gd name="T7" fmla="*/ 52 h 99"/>
                  <a:gd name="T8" fmla="*/ 40 w 81"/>
                  <a:gd name="T9" fmla="*/ 450 h 99"/>
                  <a:gd name="T10" fmla="*/ 283 w 81"/>
                  <a:gd name="T11" fmla="*/ 985 h 99"/>
                  <a:gd name="T12" fmla="*/ 99 w 81"/>
                  <a:gd name="T13" fmla="*/ 486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99">
                    <a:moveTo>
                      <a:pt x="12" y="49"/>
                    </a:moveTo>
                    <a:cubicBezTo>
                      <a:pt x="17" y="22"/>
                      <a:pt x="43" y="4"/>
                      <a:pt x="70" y="9"/>
                    </a:cubicBezTo>
                    <a:cubicBezTo>
                      <a:pt x="74" y="10"/>
                      <a:pt x="77" y="11"/>
                      <a:pt x="81" y="13"/>
                    </a:cubicBezTo>
                    <a:cubicBezTo>
                      <a:pt x="75" y="9"/>
                      <a:pt x="69" y="7"/>
                      <a:pt x="63" y="5"/>
                    </a:cubicBezTo>
                    <a:cubicBezTo>
                      <a:pt x="36" y="0"/>
                      <a:pt x="10" y="18"/>
                      <a:pt x="5" y="45"/>
                    </a:cubicBezTo>
                    <a:cubicBezTo>
                      <a:pt x="0" y="68"/>
                      <a:pt x="13" y="90"/>
                      <a:pt x="34" y="99"/>
                    </a:cubicBezTo>
                    <a:cubicBezTo>
                      <a:pt x="17" y="89"/>
                      <a:pt x="8" y="69"/>
                      <a:pt x="12" y="49"/>
                    </a:cubicBezTo>
                    <a:close/>
                  </a:path>
                </a:pathLst>
              </a:custGeom>
              <a:solidFill>
                <a:srgbClr val="85C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6" name="Freeform 864">
                <a:extLst>
                  <a:ext uri="{FF2B5EF4-FFF2-40B4-BE49-F238E27FC236}">
                    <a16:creationId xmlns:a16="http://schemas.microsoft.com/office/drawing/2014/main" id="{DCFF89F0-63B9-45E8-95E6-EBE4B5EA8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385"/>
                <a:ext cx="271" cy="287"/>
              </a:xfrm>
              <a:custGeom>
                <a:avLst/>
                <a:gdLst>
                  <a:gd name="T0" fmla="*/ 57 w 134"/>
                  <a:gd name="T1" fmla="*/ 555 h 133"/>
                  <a:gd name="T2" fmla="*/ 655 w 134"/>
                  <a:gd name="T3" fmla="*/ 60 h 133"/>
                  <a:gd name="T4" fmla="*/ 1060 w 134"/>
                  <a:gd name="T5" fmla="*/ 783 h 133"/>
                  <a:gd name="T6" fmla="*/ 453 w 134"/>
                  <a:gd name="T7" fmla="*/ 1275 h 133"/>
                  <a:gd name="T8" fmla="*/ 57 w 134"/>
                  <a:gd name="T9" fmla="*/ 55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3">
                    <a:moveTo>
                      <a:pt x="7" y="55"/>
                    </a:moveTo>
                    <a:cubicBezTo>
                      <a:pt x="13" y="22"/>
                      <a:pt x="45" y="0"/>
                      <a:pt x="79" y="6"/>
                    </a:cubicBezTo>
                    <a:cubicBezTo>
                      <a:pt x="112" y="12"/>
                      <a:pt x="134" y="45"/>
                      <a:pt x="128" y="78"/>
                    </a:cubicBezTo>
                    <a:cubicBezTo>
                      <a:pt x="121" y="112"/>
                      <a:pt x="89" y="133"/>
                      <a:pt x="55" y="127"/>
                    </a:cubicBezTo>
                    <a:cubicBezTo>
                      <a:pt x="22" y="121"/>
                      <a:pt x="0" y="88"/>
                      <a:pt x="7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7" name="Freeform 865">
                <a:extLst>
                  <a:ext uri="{FF2B5EF4-FFF2-40B4-BE49-F238E27FC236}">
                    <a16:creationId xmlns:a16="http://schemas.microsoft.com/office/drawing/2014/main" id="{13B425B9-9457-48B8-B82C-742ED033B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413"/>
                <a:ext cx="219" cy="231"/>
              </a:xfrm>
              <a:custGeom>
                <a:avLst/>
                <a:gdLst>
                  <a:gd name="T0" fmla="*/ 41 w 108"/>
                  <a:gd name="T1" fmla="*/ 443 h 107"/>
                  <a:gd name="T2" fmla="*/ 527 w 108"/>
                  <a:gd name="T3" fmla="*/ 52 h 107"/>
                  <a:gd name="T4" fmla="*/ 860 w 108"/>
                  <a:gd name="T5" fmla="*/ 635 h 107"/>
                  <a:gd name="T6" fmla="*/ 375 w 108"/>
                  <a:gd name="T7" fmla="*/ 1025 h 107"/>
                  <a:gd name="T8" fmla="*/ 41 w 108"/>
                  <a:gd name="T9" fmla="*/ 443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07">
                    <a:moveTo>
                      <a:pt x="5" y="44"/>
                    </a:moveTo>
                    <a:cubicBezTo>
                      <a:pt x="11" y="17"/>
                      <a:pt x="36" y="0"/>
                      <a:pt x="63" y="5"/>
                    </a:cubicBezTo>
                    <a:cubicBezTo>
                      <a:pt x="90" y="10"/>
                      <a:pt x="108" y="36"/>
                      <a:pt x="103" y="63"/>
                    </a:cubicBezTo>
                    <a:cubicBezTo>
                      <a:pt x="97" y="90"/>
                      <a:pt x="72" y="107"/>
                      <a:pt x="45" y="102"/>
                    </a:cubicBezTo>
                    <a:cubicBezTo>
                      <a:pt x="18" y="97"/>
                      <a:pt x="0" y="71"/>
                      <a:pt x="5" y="4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8" name="Freeform 866">
                <a:extLst>
                  <a:ext uri="{FF2B5EF4-FFF2-40B4-BE49-F238E27FC236}">
                    <a16:creationId xmlns:a16="http://schemas.microsoft.com/office/drawing/2014/main" id="{28AC3A1A-6C0D-4DD7-8E7C-59854F031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460"/>
                <a:ext cx="64" cy="67"/>
              </a:xfrm>
              <a:custGeom>
                <a:avLst/>
                <a:gdLst>
                  <a:gd name="T0" fmla="*/ 16 w 32"/>
                  <a:gd name="T1" fmla="*/ 132 h 31"/>
                  <a:gd name="T2" fmla="*/ 152 w 32"/>
                  <a:gd name="T3" fmla="*/ 9 h 31"/>
                  <a:gd name="T4" fmla="*/ 248 w 32"/>
                  <a:gd name="T5" fmla="*/ 182 h 31"/>
                  <a:gd name="T6" fmla="*/ 104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1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9" name="Freeform 867">
                <a:extLst>
                  <a:ext uri="{FF2B5EF4-FFF2-40B4-BE49-F238E27FC236}">
                    <a16:creationId xmlns:a16="http://schemas.microsoft.com/office/drawing/2014/main" id="{0617ECFF-75E7-4B2C-9A6E-7037353AF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501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60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6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55B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522" name="Freeform 869">
              <a:extLst>
                <a:ext uri="{FF2B5EF4-FFF2-40B4-BE49-F238E27FC236}">
                  <a16:creationId xmlns:a16="http://schemas.microsoft.com/office/drawing/2014/main" id="{A3ADD072-B127-440F-B72D-78D4F7007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527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9 h 32"/>
                <a:gd name="T4" fmla="*/ 260 w 32"/>
                <a:gd name="T5" fmla="*/ 181 h 32"/>
                <a:gd name="T6" fmla="*/ 116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3" name="Freeform 870">
              <a:extLst>
                <a:ext uri="{FF2B5EF4-FFF2-40B4-BE49-F238E27FC236}">
                  <a16:creationId xmlns:a16="http://schemas.microsoft.com/office/drawing/2014/main" id="{1CECFC3F-BA22-4A41-BF73-E3429D60A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510"/>
              <a:ext cx="64" cy="69"/>
            </a:xfrm>
            <a:custGeom>
              <a:avLst/>
              <a:gdLst>
                <a:gd name="T0" fmla="*/ 16 w 32"/>
                <a:gd name="T1" fmla="*/ 129 h 32"/>
                <a:gd name="T2" fmla="*/ 152 w 32"/>
                <a:gd name="T3" fmla="*/ 9 h 32"/>
                <a:gd name="T4" fmla="*/ 248 w 32"/>
                <a:gd name="T5" fmla="*/ 190 h 32"/>
                <a:gd name="T6" fmla="*/ 104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4" name="Freeform 871">
              <a:extLst>
                <a:ext uri="{FF2B5EF4-FFF2-40B4-BE49-F238E27FC236}">
                  <a16:creationId xmlns:a16="http://schemas.microsoft.com/office/drawing/2014/main" id="{30E448FE-CAC8-4272-B907-FE808678E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551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81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5" name="Freeform 872">
              <a:extLst>
                <a:ext uri="{FF2B5EF4-FFF2-40B4-BE49-F238E27FC236}">
                  <a16:creationId xmlns:a16="http://schemas.microsoft.com/office/drawing/2014/main" id="{BE5E5BB0-950F-48CD-A17E-D6C5402D4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456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11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6" name="Freeform 873">
              <a:extLst>
                <a:ext uri="{FF2B5EF4-FFF2-40B4-BE49-F238E27FC236}">
                  <a16:creationId xmlns:a16="http://schemas.microsoft.com/office/drawing/2014/main" id="{767DD314-83CA-4DC7-97CC-B90A9707A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447"/>
              <a:ext cx="64" cy="67"/>
            </a:xfrm>
            <a:custGeom>
              <a:avLst/>
              <a:gdLst>
                <a:gd name="T0" fmla="*/ 8 w 32"/>
                <a:gd name="T1" fmla="*/ 132 h 31"/>
                <a:gd name="T2" fmla="*/ 144 w 32"/>
                <a:gd name="T3" fmla="*/ 9 h 31"/>
                <a:gd name="T4" fmla="*/ 240 w 32"/>
                <a:gd name="T5" fmla="*/ 182 h 31"/>
                <a:gd name="T6" fmla="*/ 104 w 32"/>
                <a:gd name="T7" fmla="*/ 303 h 31"/>
                <a:gd name="T8" fmla="*/ 8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7" name="Freeform 874">
              <a:extLst>
                <a:ext uri="{FF2B5EF4-FFF2-40B4-BE49-F238E27FC236}">
                  <a16:creationId xmlns:a16="http://schemas.microsoft.com/office/drawing/2014/main" id="{DBDDC586-2DEC-4584-B6A8-E02821946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514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40 w 32"/>
                <a:gd name="T5" fmla="*/ 181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8" name="Freeform 875">
              <a:extLst>
                <a:ext uri="{FF2B5EF4-FFF2-40B4-BE49-F238E27FC236}">
                  <a16:creationId xmlns:a16="http://schemas.microsoft.com/office/drawing/2014/main" id="{E4C4E4B7-7931-4D8A-A89B-BD7B17BD0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497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9" name="Freeform 876">
              <a:extLst>
                <a:ext uri="{FF2B5EF4-FFF2-40B4-BE49-F238E27FC236}">
                  <a16:creationId xmlns:a16="http://schemas.microsoft.com/office/drawing/2014/main" id="{522051F5-5C53-41CC-BAA6-7DDEA826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529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52 w 32"/>
                <a:gd name="T5" fmla="*/ 190 h 32"/>
                <a:gd name="T6" fmla="*/ 108 w 32"/>
                <a:gd name="T7" fmla="*/ 311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0" name="Freeform 877">
              <a:extLst>
                <a:ext uri="{FF2B5EF4-FFF2-40B4-BE49-F238E27FC236}">
                  <a16:creationId xmlns:a16="http://schemas.microsoft.com/office/drawing/2014/main" id="{5E9341F8-E013-4B34-B9B7-A474AF1A7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443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19 h 32"/>
                <a:gd name="T4" fmla="*/ 252 w 32"/>
                <a:gd name="T5" fmla="*/ 190 h 32"/>
                <a:gd name="T6" fmla="*/ 108 w 32"/>
                <a:gd name="T7" fmla="*/ 311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1" name="Oval 878">
              <a:extLst>
                <a:ext uri="{FF2B5EF4-FFF2-40B4-BE49-F238E27FC236}">
                  <a16:creationId xmlns:a16="http://schemas.microsoft.com/office/drawing/2014/main" id="{3C42C4E1-CBE8-4A78-A137-6CA9FDDB9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" y="246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2" name="Freeform 879">
              <a:extLst>
                <a:ext uri="{FF2B5EF4-FFF2-40B4-BE49-F238E27FC236}">
                  <a16:creationId xmlns:a16="http://schemas.microsoft.com/office/drawing/2014/main" id="{54EC8772-20BC-44F3-99B7-BE77451AE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467"/>
              <a:ext cx="65" cy="69"/>
            </a:xfrm>
            <a:custGeom>
              <a:avLst/>
              <a:gdLst>
                <a:gd name="T0" fmla="*/ 8 w 32"/>
                <a:gd name="T1" fmla="*/ 140 h 32"/>
                <a:gd name="T2" fmla="*/ 152 w 32"/>
                <a:gd name="T3" fmla="*/ 19 h 32"/>
                <a:gd name="T4" fmla="*/ 252 w 32"/>
                <a:gd name="T5" fmla="*/ 190 h 32"/>
                <a:gd name="T6" fmla="*/ 108 w 32"/>
                <a:gd name="T7" fmla="*/ 311 h 32"/>
                <a:gd name="T8" fmla="*/ 8 w 32"/>
                <a:gd name="T9" fmla="*/ 14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0483B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3" name="Oval 880">
              <a:extLst>
                <a:ext uri="{FF2B5EF4-FFF2-40B4-BE49-F238E27FC236}">
                  <a16:creationId xmlns:a16="http://schemas.microsoft.com/office/drawing/2014/main" id="{DDACEF43-6429-45CA-9575-4E1F2F750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" y="2484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4" name="Oval 881">
              <a:extLst>
                <a:ext uri="{FF2B5EF4-FFF2-40B4-BE49-F238E27FC236}">
                  <a16:creationId xmlns:a16="http://schemas.microsoft.com/office/drawing/2014/main" id="{72DE358D-0140-49C7-8BBC-B3655946D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" y="252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5" name="Oval 882">
              <a:extLst>
                <a:ext uri="{FF2B5EF4-FFF2-40B4-BE49-F238E27FC236}">
                  <a16:creationId xmlns:a16="http://schemas.microsoft.com/office/drawing/2014/main" id="{8917DBD5-9400-4F3B-9ABD-4DCA61C0C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" y="251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6" name="Oval 883">
              <a:extLst>
                <a:ext uri="{FF2B5EF4-FFF2-40B4-BE49-F238E27FC236}">
                  <a16:creationId xmlns:a16="http://schemas.microsoft.com/office/drawing/2014/main" id="{344EA83E-A4F5-46E1-B4F0-A6379113F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254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7" name="Oval 884">
              <a:extLst>
                <a:ext uri="{FF2B5EF4-FFF2-40B4-BE49-F238E27FC236}">
                  <a16:creationId xmlns:a16="http://schemas.microsoft.com/office/drawing/2014/main" id="{0FD97B7A-AA73-4A93-8F21-89CEA3E12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" y="2458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38" name="Freeform 885">
              <a:extLst>
                <a:ext uri="{FF2B5EF4-FFF2-40B4-BE49-F238E27FC236}">
                  <a16:creationId xmlns:a16="http://schemas.microsoft.com/office/drawing/2014/main" id="{194D91CA-55C0-4644-8275-F43C27103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357"/>
              <a:ext cx="285" cy="300"/>
            </a:xfrm>
            <a:custGeom>
              <a:avLst/>
              <a:gdLst>
                <a:gd name="T0" fmla="*/ 24 w 141"/>
                <a:gd name="T1" fmla="*/ 755 h 139"/>
                <a:gd name="T2" fmla="*/ 568 w 141"/>
                <a:gd name="T3" fmla="*/ 181 h 139"/>
                <a:gd name="T4" fmla="*/ 1041 w 141"/>
                <a:gd name="T5" fmla="*/ 844 h 139"/>
                <a:gd name="T6" fmla="*/ 645 w 141"/>
                <a:gd name="T7" fmla="*/ 1396 h 139"/>
                <a:gd name="T8" fmla="*/ 1140 w 141"/>
                <a:gd name="T9" fmla="*/ 764 h 139"/>
                <a:gd name="T10" fmla="*/ 612 w 141"/>
                <a:gd name="T11" fmla="*/ 19 h 139"/>
                <a:gd name="T12" fmla="*/ 8 w 141"/>
                <a:gd name="T13" fmla="*/ 660 h 139"/>
                <a:gd name="T14" fmla="*/ 32 w 141"/>
                <a:gd name="T15" fmla="*/ 926 h 139"/>
                <a:gd name="T16" fmla="*/ 24 w 141"/>
                <a:gd name="T17" fmla="*/ 755 h 1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39">
                  <a:moveTo>
                    <a:pt x="3" y="75"/>
                  </a:moveTo>
                  <a:cubicBezTo>
                    <a:pt x="5" y="41"/>
                    <a:pt x="35" y="15"/>
                    <a:pt x="69" y="18"/>
                  </a:cubicBezTo>
                  <a:cubicBezTo>
                    <a:pt x="103" y="20"/>
                    <a:pt x="128" y="50"/>
                    <a:pt x="126" y="84"/>
                  </a:cubicBezTo>
                  <a:cubicBezTo>
                    <a:pt x="124" y="111"/>
                    <a:pt x="104" y="133"/>
                    <a:pt x="78" y="139"/>
                  </a:cubicBezTo>
                  <a:cubicBezTo>
                    <a:pt x="110" y="135"/>
                    <a:pt x="136" y="109"/>
                    <a:pt x="138" y="76"/>
                  </a:cubicBezTo>
                  <a:cubicBezTo>
                    <a:pt x="141" y="38"/>
                    <a:pt x="112" y="5"/>
                    <a:pt x="74" y="2"/>
                  </a:cubicBezTo>
                  <a:cubicBezTo>
                    <a:pt x="36" y="0"/>
                    <a:pt x="4" y="28"/>
                    <a:pt x="1" y="66"/>
                  </a:cubicBezTo>
                  <a:cubicBezTo>
                    <a:pt x="0" y="75"/>
                    <a:pt x="1" y="84"/>
                    <a:pt x="4" y="92"/>
                  </a:cubicBezTo>
                  <a:cubicBezTo>
                    <a:pt x="3" y="86"/>
                    <a:pt x="2" y="81"/>
                    <a:pt x="3" y="7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9" name="Freeform 886">
              <a:extLst>
                <a:ext uri="{FF2B5EF4-FFF2-40B4-BE49-F238E27FC236}">
                  <a16:creationId xmlns:a16="http://schemas.microsoft.com/office/drawing/2014/main" id="{F8B5ABC2-880E-4A46-9025-E509BCD8A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357"/>
              <a:ext cx="285" cy="300"/>
            </a:xfrm>
            <a:custGeom>
              <a:avLst/>
              <a:gdLst>
                <a:gd name="T0" fmla="*/ 24 w 141"/>
                <a:gd name="T1" fmla="*/ 755 h 139"/>
                <a:gd name="T2" fmla="*/ 568 w 141"/>
                <a:gd name="T3" fmla="*/ 181 h 139"/>
                <a:gd name="T4" fmla="*/ 1041 w 141"/>
                <a:gd name="T5" fmla="*/ 844 h 139"/>
                <a:gd name="T6" fmla="*/ 645 w 141"/>
                <a:gd name="T7" fmla="*/ 1396 h 139"/>
                <a:gd name="T8" fmla="*/ 1140 w 141"/>
                <a:gd name="T9" fmla="*/ 764 h 139"/>
                <a:gd name="T10" fmla="*/ 612 w 141"/>
                <a:gd name="T11" fmla="*/ 19 h 139"/>
                <a:gd name="T12" fmla="*/ 8 w 141"/>
                <a:gd name="T13" fmla="*/ 660 h 139"/>
                <a:gd name="T14" fmla="*/ 32 w 141"/>
                <a:gd name="T15" fmla="*/ 926 h 139"/>
                <a:gd name="T16" fmla="*/ 24 w 141"/>
                <a:gd name="T17" fmla="*/ 755 h 1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39">
                  <a:moveTo>
                    <a:pt x="3" y="75"/>
                  </a:moveTo>
                  <a:cubicBezTo>
                    <a:pt x="5" y="41"/>
                    <a:pt x="35" y="15"/>
                    <a:pt x="69" y="18"/>
                  </a:cubicBezTo>
                  <a:cubicBezTo>
                    <a:pt x="103" y="20"/>
                    <a:pt x="128" y="50"/>
                    <a:pt x="126" y="84"/>
                  </a:cubicBezTo>
                  <a:cubicBezTo>
                    <a:pt x="124" y="111"/>
                    <a:pt x="104" y="133"/>
                    <a:pt x="78" y="139"/>
                  </a:cubicBezTo>
                  <a:cubicBezTo>
                    <a:pt x="110" y="135"/>
                    <a:pt x="136" y="109"/>
                    <a:pt x="138" y="76"/>
                  </a:cubicBezTo>
                  <a:cubicBezTo>
                    <a:pt x="141" y="38"/>
                    <a:pt x="112" y="5"/>
                    <a:pt x="74" y="2"/>
                  </a:cubicBezTo>
                  <a:cubicBezTo>
                    <a:pt x="36" y="0"/>
                    <a:pt x="4" y="28"/>
                    <a:pt x="1" y="66"/>
                  </a:cubicBezTo>
                  <a:cubicBezTo>
                    <a:pt x="0" y="75"/>
                    <a:pt x="1" y="84"/>
                    <a:pt x="4" y="92"/>
                  </a:cubicBezTo>
                  <a:cubicBezTo>
                    <a:pt x="3" y="86"/>
                    <a:pt x="2" y="81"/>
                    <a:pt x="3" y="7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39" name="Group 1182">
            <a:extLst>
              <a:ext uri="{FF2B5EF4-FFF2-40B4-BE49-F238E27FC236}">
                <a16:creationId xmlns:a16="http://schemas.microsoft.com/office/drawing/2014/main" id="{04CEF67B-17B1-4851-8094-20324110A801}"/>
              </a:ext>
            </a:extLst>
          </p:cNvPr>
          <p:cNvGrpSpPr>
            <a:grpSpLocks/>
          </p:cNvGrpSpPr>
          <p:nvPr/>
        </p:nvGrpSpPr>
        <p:grpSpPr bwMode="auto">
          <a:xfrm>
            <a:off x="4432300" y="1481138"/>
            <a:ext cx="2911475" cy="4035425"/>
            <a:chOff x="1942" y="1190"/>
            <a:chExt cx="1834" cy="2542"/>
          </a:xfrm>
        </p:grpSpPr>
        <p:grpSp>
          <p:nvGrpSpPr>
            <p:cNvPr id="40227" name="Group 1088">
              <a:extLst>
                <a:ext uri="{FF2B5EF4-FFF2-40B4-BE49-F238E27FC236}">
                  <a16:creationId xmlns:a16="http://schemas.microsoft.com/office/drawing/2014/main" id="{9EAD4280-86C7-4CF4-8AB1-1F5ECB9E3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2" y="1190"/>
              <a:ext cx="1834" cy="2542"/>
              <a:chOff x="1942" y="1190"/>
              <a:chExt cx="1834" cy="2542"/>
            </a:xfrm>
          </p:grpSpPr>
          <p:sp>
            <p:nvSpPr>
              <p:cNvPr id="40321" name="Freeform 888">
                <a:extLst>
                  <a:ext uri="{FF2B5EF4-FFF2-40B4-BE49-F238E27FC236}">
                    <a16:creationId xmlns:a16="http://schemas.microsoft.com/office/drawing/2014/main" id="{9E0845D9-BD67-4085-96DA-4535F703E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839"/>
                <a:ext cx="1553" cy="893"/>
              </a:xfrm>
              <a:custGeom>
                <a:avLst/>
                <a:gdLst>
                  <a:gd name="T0" fmla="*/ 4894 w 768"/>
                  <a:gd name="T1" fmla="*/ 4154 h 414"/>
                  <a:gd name="T2" fmla="*/ 5476 w 768"/>
                  <a:gd name="T3" fmla="*/ 1564 h 414"/>
                  <a:gd name="T4" fmla="*/ 4621 w 768"/>
                  <a:gd name="T5" fmla="*/ 1769 h 414"/>
                  <a:gd name="T6" fmla="*/ 3785 w 768"/>
                  <a:gd name="T7" fmla="*/ 1484 h 414"/>
                  <a:gd name="T8" fmla="*/ 2928 w 768"/>
                  <a:gd name="T9" fmla="*/ 1465 h 414"/>
                  <a:gd name="T10" fmla="*/ 1968 w 768"/>
                  <a:gd name="T11" fmla="*/ 852 h 414"/>
                  <a:gd name="T12" fmla="*/ 621 w 768"/>
                  <a:gd name="T13" fmla="*/ 401 h 414"/>
                  <a:gd name="T14" fmla="*/ 40 w 768"/>
                  <a:gd name="T15" fmla="*/ 1465 h 414"/>
                  <a:gd name="T16" fmla="*/ 952 w 768"/>
                  <a:gd name="T17" fmla="*/ 4154 h 4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8" h="414">
                    <a:moveTo>
                      <a:pt x="592" y="414"/>
                    </a:moveTo>
                    <a:cubicBezTo>
                      <a:pt x="625" y="331"/>
                      <a:pt x="768" y="219"/>
                      <a:pt x="662" y="156"/>
                    </a:cubicBezTo>
                    <a:cubicBezTo>
                      <a:pt x="628" y="136"/>
                      <a:pt x="594" y="186"/>
                      <a:pt x="559" y="176"/>
                    </a:cubicBezTo>
                    <a:cubicBezTo>
                      <a:pt x="524" y="165"/>
                      <a:pt x="496" y="150"/>
                      <a:pt x="458" y="148"/>
                    </a:cubicBezTo>
                    <a:cubicBezTo>
                      <a:pt x="422" y="147"/>
                      <a:pt x="389" y="152"/>
                      <a:pt x="354" y="146"/>
                    </a:cubicBezTo>
                    <a:cubicBezTo>
                      <a:pt x="311" y="138"/>
                      <a:pt x="278" y="98"/>
                      <a:pt x="238" y="85"/>
                    </a:cubicBezTo>
                    <a:cubicBezTo>
                      <a:pt x="169" y="63"/>
                      <a:pt x="130" y="88"/>
                      <a:pt x="75" y="40"/>
                    </a:cubicBezTo>
                    <a:cubicBezTo>
                      <a:pt x="25" y="0"/>
                      <a:pt x="10" y="90"/>
                      <a:pt x="5" y="146"/>
                    </a:cubicBezTo>
                    <a:cubicBezTo>
                      <a:pt x="0" y="201"/>
                      <a:pt x="146" y="294"/>
                      <a:pt x="115" y="414"/>
                    </a:cubicBezTo>
                  </a:path>
                </a:pathLst>
              </a:custGeom>
              <a:solidFill>
                <a:srgbClr val="FDC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2" name="Freeform 889">
                <a:extLst>
                  <a:ext uri="{FF2B5EF4-FFF2-40B4-BE49-F238E27FC236}">
                    <a16:creationId xmlns:a16="http://schemas.microsoft.com/office/drawing/2014/main" id="{7D893BDD-A097-46A8-B74A-ECCA48835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947"/>
                <a:ext cx="1338" cy="785"/>
              </a:xfrm>
              <a:custGeom>
                <a:avLst/>
                <a:gdLst>
                  <a:gd name="T0" fmla="*/ 916 w 662"/>
                  <a:gd name="T1" fmla="*/ 3651 h 364"/>
                  <a:gd name="T2" fmla="*/ 323 w 662"/>
                  <a:gd name="T3" fmla="*/ 1637 h 364"/>
                  <a:gd name="T4" fmla="*/ 8 w 662"/>
                  <a:gd name="T5" fmla="*/ 973 h 364"/>
                  <a:gd name="T6" fmla="*/ 232 w 662"/>
                  <a:gd name="T7" fmla="*/ 9 h 364"/>
                  <a:gd name="T8" fmla="*/ 323 w 662"/>
                  <a:gd name="T9" fmla="*/ 60 h 364"/>
                  <a:gd name="T10" fmla="*/ 315 w 662"/>
                  <a:gd name="T11" fmla="*/ 60 h 364"/>
                  <a:gd name="T12" fmla="*/ 1180 w 662"/>
                  <a:gd name="T13" fmla="*/ 442 h 364"/>
                  <a:gd name="T14" fmla="*/ 1716 w 662"/>
                  <a:gd name="T15" fmla="*/ 554 h 364"/>
                  <a:gd name="T16" fmla="*/ 2096 w 662"/>
                  <a:gd name="T17" fmla="*/ 804 h 364"/>
                  <a:gd name="T18" fmla="*/ 2692 w 662"/>
                  <a:gd name="T19" fmla="*/ 1154 h 364"/>
                  <a:gd name="T20" fmla="*/ 3268 w 662"/>
                  <a:gd name="T21" fmla="*/ 1195 h 364"/>
                  <a:gd name="T22" fmla="*/ 3575 w 662"/>
                  <a:gd name="T23" fmla="*/ 1182 h 364"/>
                  <a:gd name="T24" fmla="*/ 4105 w 662"/>
                  <a:gd name="T25" fmla="*/ 1344 h 364"/>
                  <a:gd name="T26" fmla="*/ 4368 w 662"/>
                  <a:gd name="T27" fmla="*/ 1456 h 364"/>
                  <a:gd name="T28" fmla="*/ 4897 w 662"/>
                  <a:gd name="T29" fmla="*/ 1326 h 364"/>
                  <a:gd name="T30" fmla="*/ 5176 w 662"/>
                  <a:gd name="T31" fmla="*/ 1231 h 364"/>
                  <a:gd name="T32" fmla="*/ 5409 w 662"/>
                  <a:gd name="T33" fmla="*/ 1564 h 364"/>
                  <a:gd name="T34" fmla="*/ 4956 w 662"/>
                  <a:gd name="T35" fmla="*/ 2750 h 364"/>
                  <a:gd name="T36" fmla="*/ 4533 w 662"/>
                  <a:gd name="T37" fmla="*/ 3651 h 3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2" h="364">
                    <a:moveTo>
                      <a:pt x="111" y="364"/>
                    </a:moveTo>
                    <a:cubicBezTo>
                      <a:pt x="132" y="281"/>
                      <a:pt x="78" y="215"/>
                      <a:pt x="39" y="163"/>
                    </a:cubicBezTo>
                    <a:cubicBezTo>
                      <a:pt x="20" y="137"/>
                      <a:pt x="0" y="111"/>
                      <a:pt x="1" y="97"/>
                    </a:cubicBezTo>
                    <a:cubicBezTo>
                      <a:pt x="9" y="10"/>
                      <a:pt x="28" y="1"/>
                      <a:pt x="28" y="1"/>
                    </a:cubicBezTo>
                    <a:cubicBezTo>
                      <a:pt x="29" y="0"/>
                      <a:pt x="33" y="1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77" y="39"/>
                      <a:pt x="111" y="41"/>
                      <a:pt x="143" y="44"/>
                    </a:cubicBezTo>
                    <a:cubicBezTo>
                      <a:pt x="163" y="45"/>
                      <a:pt x="183" y="47"/>
                      <a:pt x="208" y="55"/>
                    </a:cubicBezTo>
                    <a:cubicBezTo>
                      <a:pt x="223" y="60"/>
                      <a:pt x="238" y="70"/>
                      <a:pt x="254" y="80"/>
                    </a:cubicBezTo>
                    <a:cubicBezTo>
                      <a:pt x="276" y="95"/>
                      <a:pt x="299" y="110"/>
                      <a:pt x="326" y="115"/>
                    </a:cubicBezTo>
                    <a:cubicBezTo>
                      <a:pt x="351" y="120"/>
                      <a:pt x="374" y="119"/>
                      <a:pt x="396" y="119"/>
                    </a:cubicBezTo>
                    <a:cubicBezTo>
                      <a:pt x="409" y="118"/>
                      <a:pt x="421" y="118"/>
                      <a:pt x="433" y="118"/>
                    </a:cubicBezTo>
                    <a:cubicBezTo>
                      <a:pt x="456" y="119"/>
                      <a:pt x="475" y="126"/>
                      <a:pt x="497" y="134"/>
                    </a:cubicBezTo>
                    <a:cubicBezTo>
                      <a:pt x="529" y="145"/>
                      <a:pt x="529" y="145"/>
                      <a:pt x="529" y="145"/>
                    </a:cubicBezTo>
                    <a:cubicBezTo>
                      <a:pt x="553" y="152"/>
                      <a:pt x="575" y="141"/>
                      <a:pt x="593" y="132"/>
                    </a:cubicBezTo>
                    <a:cubicBezTo>
                      <a:pt x="611" y="122"/>
                      <a:pt x="620" y="119"/>
                      <a:pt x="627" y="123"/>
                    </a:cubicBezTo>
                    <a:cubicBezTo>
                      <a:pt x="643" y="133"/>
                      <a:pt x="653" y="143"/>
                      <a:pt x="655" y="156"/>
                    </a:cubicBezTo>
                    <a:cubicBezTo>
                      <a:pt x="662" y="187"/>
                      <a:pt x="629" y="233"/>
                      <a:pt x="600" y="274"/>
                    </a:cubicBezTo>
                    <a:cubicBezTo>
                      <a:pt x="579" y="303"/>
                      <a:pt x="559" y="337"/>
                      <a:pt x="549" y="364"/>
                    </a:cubicBezTo>
                  </a:path>
                </a:pathLst>
              </a:custGeom>
              <a:solidFill>
                <a:srgbClr val="E0C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3" name="Freeform 890">
                <a:extLst>
                  <a:ext uri="{FF2B5EF4-FFF2-40B4-BE49-F238E27FC236}">
                    <a16:creationId xmlns:a16="http://schemas.microsoft.com/office/drawing/2014/main" id="{DE627518-D2DE-423E-862C-B1CD7813E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3253"/>
                <a:ext cx="223" cy="479"/>
              </a:xfrm>
              <a:custGeom>
                <a:avLst/>
                <a:gdLst>
                  <a:gd name="T0" fmla="*/ 0 w 110"/>
                  <a:gd name="T1" fmla="*/ 0 h 222"/>
                  <a:gd name="T2" fmla="*/ 716 w 110"/>
                  <a:gd name="T3" fmla="*/ 2231 h 222"/>
                  <a:gd name="T4" fmla="*/ 0 w 110"/>
                  <a:gd name="T5" fmla="*/ 0 h 2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222">
                    <a:moveTo>
                      <a:pt x="0" y="0"/>
                    </a:moveTo>
                    <a:cubicBezTo>
                      <a:pt x="30" y="38"/>
                      <a:pt x="108" y="116"/>
                      <a:pt x="86" y="222"/>
                    </a:cubicBezTo>
                    <a:cubicBezTo>
                      <a:pt x="110" y="156"/>
                      <a:pt x="93" y="70"/>
                      <a:pt x="0" y="0"/>
                    </a:cubicBezTo>
                    <a:close/>
                  </a:path>
                </a:pathLst>
              </a:custGeom>
              <a:solidFill>
                <a:srgbClr val="EE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4" name="Freeform 891">
                <a:extLst>
                  <a:ext uri="{FF2B5EF4-FFF2-40B4-BE49-F238E27FC236}">
                    <a16:creationId xmlns:a16="http://schemas.microsoft.com/office/drawing/2014/main" id="{6E6FFAC1-C435-46CC-9ACD-54648E9F2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2667"/>
                <a:ext cx="1413" cy="742"/>
              </a:xfrm>
              <a:custGeom>
                <a:avLst/>
                <a:gdLst>
                  <a:gd name="T0" fmla="*/ 3305 w 699"/>
                  <a:gd name="T1" fmla="*/ 563 h 344"/>
                  <a:gd name="T2" fmla="*/ 0 w 699"/>
                  <a:gd name="T3" fmla="*/ 1303 h 344"/>
                  <a:gd name="T4" fmla="*/ 396 w 699"/>
                  <a:gd name="T5" fmla="*/ 1206 h 344"/>
                  <a:gd name="T6" fmla="*/ 1745 w 699"/>
                  <a:gd name="T7" fmla="*/ 1657 h 344"/>
                  <a:gd name="T8" fmla="*/ 2701 w 699"/>
                  <a:gd name="T9" fmla="*/ 2265 h 344"/>
                  <a:gd name="T10" fmla="*/ 3560 w 699"/>
                  <a:gd name="T11" fmla="*/ 2289 h 344"/>
                  <a:gd name="T12" fmla="*/ 4393 w 699"/>
                  <a:gd name="T13" fmla="*/ 2569 h 344"/>
                  <a:gd name="T14" fmla="*/ 5248 w 699"/>
                  <a:gd name="T15" fmla="*/ 2368 h 344"/>
                  <a:gd name="T16" fmla="*/ 5444 w 699"/>
                  <a:gd name="T17" fmla="*/ 3451 h 344"/>
                  <a:gd name="T18" fmla="*/ 5444 w 699"/>
                  <a:gd name="T19" fmla="*/ 3451 h 344"/>
                  <a:gd name="T20" fmla="*/ 3305 w 699"/>
                  <a:gd name="T21" fmla="*/ 563 h 3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9" h="344">
                    <a:moveTo>
                      <a:pt x="400" y="56"/>
                    </a:moveTo>
                    <a:cubicBezTo>
                      <a:pt x="118" y="0"/>
                      <a:pt x="23" y="85"/>
                      <a:pt x="0" y="130"/>
                    </a:cubicBezTo>
                    <a:cubicBezTo>
                      <a:pt x="11" y="111"/>
                      <a:pt x="26" y="103"/>
                      <a:pt x="48" y="120"/>
                    </a:cubicBezTo>
                    <a:cubicBezTo>
                      <a:pt x="103" y="168"/>
                      <a:pt x="142" y="143"/>
                      <a:pt x="211" y="165"/>
                    </a:cubicBezTo>
                    <a:cubicBezTo>
                      <a:pt x="251" y="178"/>
                      <a:pt x="284" y="218"/>
                      <a:pt x="327" y="226"/>
                    </a:cubicBezTo>
                    <a:cubicBezTo>
                      <a:pt x="362" y="232"/>
                      <a:pt x="395" y="227"/>
                      <a:pt x="431" y="228"/>
                    </a:cubicBezTo>
                    <a:cubicBezTo>
                      <a:pt x="469" y="230"/>
                      <a:pt x="497" y="245"/>
                      <a:pt x="532" y="256"/>
                    </a:cubicBezTo>
                    <a:cubicBezTo>
                      <a:pt x="567" y="266"/>
                      <a:pt x="601" y="216"/>
                      <a:pt x="635" y="236"/>
                    </a:cubicBezTo>
                    <a:cubicBezTo>
                      <a:pt x="683" y="264"/>
                      <a:pt x="680" y="303"/>
                      <a:pt x="659" y="344"/>
                    </a:cubicBezTo>
                    <a:cubicBezTo>
                      <a:pt x="659" y="344"/>
                      <a:pt x="659" y="344"/>
                      <a:pt x="659" y="344"/>
                    </a:cubicBezTo>
                    <a:cubicBezTo>
                      <a:pt x="699" y="281"/>
                      <a:pt x="688" y="114"/>
                      <a:pt x="400" y="56"/>
                    </a:cubicBezTo>
                    <a:close/>
                  </a:path>
                </a:pathLst>
              </a:custGeom>
              <a:solidFill>
                <a:srgbClr val="FEEB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5" name="Freeform 892">
                <a:extLst>
                  <a:ext uri="{FF2B5EF4-FFF2-40B4-BE49-F238E27FC236}">
                    <a16:creationId xmlns:a16="http://schemas.microsoft.com/office/drawing/2014/main" id="{0AD919D5-2C71-4D29-8CD0-5AF3796AF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742"/>
                <a:ext cx="1086" cy="274"/>
              </a:xfrm>
              <a:custGeom>
                <a:avLst/>
                <a:gdLst>
                  <a:gd name="T0" fmla="*/ 4176 w 537"/>
                  <a:gd name="T1" fmla="*/ 1247 h 127"/>
                  <a:gd name="T2" fmla="*/ 4433 w 537"/>
                  <a:gd name="T3" fmla="*/ 1206 h 127"/>
                  <a:gd name="T4" fmla="*/ 4441 w 537"/>
                  <a:gd name="T5" fmla="*/ 1195 h 127"/>
                  <a:gd name="T6" fmla="*/ 2655 w 537"/>
                  <a:gd name="T7" fmla="*/ 209 h 127"/>
                  <a:gd name="T8" fmla="*/ 961 w 537"/>
                  <a:gd name="T9" fmla="*/ 41 h 127"/>
                  <a:gd name="T10" fmla="*/ 1044 w 537"/>
                  <a:gd name="T11" fmla="*/ 80 h 127"/>
                  <a:gd name="T12" fmla="*/ 463 w 537"/>
                  <a:gd name="T13" fmla="*/ 181 h 127"/>
                  <a:gd name="T14" fmla="*/ 24 w 537"/>
                  <a:gd name="T15" fmla="*/ 373 h 127"/>
                  <a:gd name="T16" fmla="*/ 0 w 537"/>
                  <a:gd name="T17" fmla="*/ 643 h 127"/>
                  <a:gd name="T18" fmla="*/ 249 w 537"/>
                  <a:gd name="T19" fmla="*/ 511 h 127"/>
                  <a:gd name="T20" fmla="*/ 564 w 537"/>
                  <a:gd name="T21" fmla="*/ 362 h 127"/>
                  <a:gd name="T22" fmla="*/ 1124 w 537"/>
                  <a:gd name="T23" fmla="*/ 442 h 127"/>
                  <a:gd name="T24" fmla="*/ 1721 w 537"/>
                  <a:gd name="T25" fmla="*/ 652 h 127"/>
                  <a:gd name="T26" fmla="*/ 2032 w 537"/>
                  <a:gd name="T27" fmla="*/ 643 h 127"/>
                  <a:gd name="T28" fmla="*/ 2380 w 537"/>
                  <a:gd name="T29" fmla="*/ 600 h 127"/>
                  <a:gd name="T30" fmla="*/ 2928 w 537"/>
                  <a:gd name="T31" fmla="*/ 865 h 127"/>
                  <a:gd name="T32" fmla="*/ 3448 w 537"/>
                  <a:gd name="T33" fmla="*/ 936 h 127"/>
                  <a:gd name="T34" fmla="*/ 3940 w 537"/>
                  <a:gd name="T35" fmla="*/ 1154 h 127"/>
                  <a:gd name="T36" fmla="*/ 4176 w 537"/>
                  <a:gd name="T37" fmla="*/ 1247 h 1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7" h="127">
                    <a:moveTo>
                      <a:pt x="505" y="124"/>
                    </a:moveTo>
                    <a:cubicBezTo>
                      <a:pt x="519" y="125"/>
                      <a:pt x="524" y="127"/>
                      <a:pt x="536" y="120"/>
                    </a:cubicBezTo>
                    <a:cubicBezTo>
                      <a:pt x="536" y="120"/>
                      <a:pt x="537" y="119"/>
                      <a:pt x="537" y="119"/>
                    </a:cubicBezTo>
                    <a:cubicBezTo>
                      <a:pt x="495" y="79"/>
                      <a:pt x="426" y="43"/>
                      <a:pt x="321" y="21"/>
                    </a:cubicBezTo>
                    <a:cubicBezTo>
                      <a:pt x="237" y="5"/>
                      <a:pt x="169" y="0"/>
                      <a:pt x="116" y="4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04" y="14"/>
                      <a:pt x="79" y="13"/>
                      <a:pt x="56" y="18"/>
                    </a:cubicBezTo>
                    <a:cubicBezTo>
                      <a:pt x="39" y="21"/>
                      <a:pt x="18" y="28"/>
                      <a:pt x="3" y="37"/>
                    </a:cubicBezTo>
                    <a:cubicBezTo>
                      <a:pt x="24" y="44"/>
                      <a:pt x="1" y="53"/>
                      <a:pt x="0" y="64"/>
                    </a:cubicBezTo>
                    <a:cubicBezTo>
                      <a:pt x="8" y="67"/>
                      <a:pt x="22" y="55"/>
                      <a:pt x="30" y="51"/>
                    </a:cubicBezTo>
                    <a:cubicBezTo>
                      <a:pt x="42" y="45"/>
                      <a:pt x="55" y="40"/>
                      <a:pt x="68" y="36"/>
                    </a:cubicBezTo>
                    <a:cubicBezTo>
                      <a:pt x="97" y="25"/>
                      <a:pt x="109" y="33"/>
                      <a:pt x="136" y="44"/>
                    </a:cubicBezTo>
                    <a:cubicBezTo>
                      <a:pt x="160" y="53"/>
                      <a:pt x="181" y="61"/>
                      <a:pt x="208" y="65"/>
                    </a:cubicBezTo>
                    <a:cubicBezTo>
                      <a:pt x="221" y="67"/>
                      <a:pt x="233" y="68"/>
                      <a:pt x="246" y="64"/>
                    </a:cubicBezTo>
                    <a:cubicBezTo>
                      <a:pt x="260" y="60"/>
                      <a:pt x="273" y="54"/>
                      <a:pt x="288" y="60"/>
                    </a:cubicBezTo>
                    <a:cubicBezTo>
                      <a:pt x="312" y="69"/>
                      <a:pt x="325" y="88"/>
                      <a:pt x="354" y="86"/>
                    </a:cubicBezTo>
                    <a:cubicBezTo>
                      <a:pt x="380" y="83"/>
                      <a:pt x="394" y="79"/>
                      <a:pt x="417" y="93"/>
                    </a:cubicBezTo>
                    <a:cubicBezTo>
                      <a:pt x="436" y="105"/>
                      <a:pt x="457" y="104"/>
                      <a:pt x="476" y="115"/>
                    </a:cubicBezTo>
                    <a:cubicBezTo>
                      <a:pt x="486" y="121"/>
                      <a:pt x="493" y="123"/>
                      <a:pt x="505" y="124"/>
                    </a:cubicBezTo>
                    <a:close/>
                  </a:path>
                </a:pathLst>
              </a:custGeom>
              <a:solidFill>
                <a:srgbClr val="FED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Freeform 893">
                <a:extLst>
                  <a:ext uri="{FF2B5EF4-FFF2-40B4-BE49-F238E27FC236}">
                    <a16:creationId xmlns:a16="http://schemas.microsoft.com/office/drawing/2014/main" id="{8CA9168F-1628-4C88-A294-147DDF547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818"/>
                <a:ext cx="439" cy="168"/>
              </a:xfrm>
              <a:custGeom>
                <a:avLst/>
                <a:gdLst>
                  <a:gd name="T0" fmla="*/ 479 w 217"/>
                  <a:gd name="T1" fmla="*/ 209 h 78"/>
                  <a:gd name="T2" fmla="*/ 140 w 217"/>
                  <a:gd name="T3" fmla="*/ 381 h 78"/>
                  <a:gd name="T4" fmla="*/ 257 w 217"/>
                  <a:gd name="T5" fmla="*/ 640 h 78"/>
                  <a:gd name="T6" fmla="*/ 1060 w 217"/>
                  <a:gd name="T7" fmla="*/ 780 h 78"/>
                  <a:gd name="T8" fmla="*/ 920 w 217"/>
                  <a:gd name="T9" fmla="*/ 491 h 78"/>
                  <a:gd name="T10" fmla="*/ 1200 w 217"/>
                  <a:gd name="T11" fmla="*/ 370 h 78"/>
                  <a:gd name="T12" fmla="*/ 1796 w 217"/>
                  <a:gd name="T13" fmla="*/ 349 h 78"/>
                  <a:gd name="T14" fmla="*/ 1384 w 217"/>
                  <a:gd name="T15" fmla="*/ 101 h 78"/>
                  <a:gd name="T16" fmla="*/ 953 w 217"/>
                  <a:gd name="T17" fmla="*/ 6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7" h="78">
                    <a:moveTo>
                      <a:pt x="58" y="21"/>
                    </a:moveTo>
                    <a:cubicBezTo>
                      <a:pt x="44" y="25"/>
                      <a:pt x="28" y="29"/>
                      <a:pt x="17" y="38"/>
                    </a:cubicBezTo>
                    <a:cubicBezTo>
                      <a:pt x="0" y="53"/>
                      <a:pt x="15" y="59"/>
                      <a:pt x="31" y="64"/>
                    </a:cubicBezTo>
                    <a:cubicBezTo>
                      <a:pt x="63" y="74"/>
                      <a:pt x="96" y="67"/>
                      <a:pt x="128" y="78"/>
                    </a:cubicBezTo>
                    <a:cubicBezTo>
                      <a:pt x="120" y="71"/>
                      <a:pt x="107" y="60"/>
                      <a:pt x="111" y="49"/>
                    </a:cubicBezTo>
                    <a:cubicBezTo>
                      <a:pt x="117" y="37"/>
                      <a:pt x="135" y="39"/>
                      <a:pt x="145" y="37"/>
                    </a:cubicBezTo>
                    <a:cubicBezTo>
                      <a:pt x="165" y="32"/>
                      <a:pt x="197" y="25"/>
                      <a:pt x="217" y="35"/>
                    </a:cubicBezTo>
                    <a:cubicBezTo>
                      <a:pt x="201" y="20"/>
                      <a:pt x="189" y="14"/>
                      <a:pt x="167" y="10"/>
                    </a:cubicBezTo>
                    <a:cubicBezTo>
                      <a:pt x="153" y="8"/>
                      <a:pt x="128" y="0"/>
                      <a:pt x="115" y="6"/>
                    </a:cubicBezTo>
                  </a:path>
                </a:pathLst>
              </a:custGeom>
              <a:solidFill>
                <a:srgbClr val="FED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7" name="Freeform 894">
                <a:extLst>
                  <a:ext uri="{FF2B5EF4-FFF2-40B4-BE49-F238E27FC236}">
                    <a16:creationId xmlns:a16="http://schemas.microsoft.com/office/drawing/2014/main" id="{E7AFFBAA-A7CB-4EE9-BD7A-A020F9C60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3217"/>
                <a:ext cx="447" cy="511"/>
              </a:xfrm>
              <a:custGeom>
                <a:avLst/>
                <a:gdLst>
                  <a:gd name="T0" fmla="*/ 0 w 221"/>
                  <a:gd name="T1" fmla="*/ 88 h 237"/>
                  <a:gd name="T2" fmla="*/ 728 w 221"/>
                  <a:gd name="T3" fmla="*/ 330 h 237"/>
                  <a:gd name="T4" fmla="*/ 1256 w 221"/>
                  <a:gd name="T5" fmla="*/ 278 h 237"/>
                  <a:gd name="T6" fmla="*/ 1673 w 221"/>
                  <a:gd name="T7" fmla="*/ 172 h 237"/>
                  <a:gd name="T8" fmla="*/ 1555 w 221"/>
                  <a:gd name="T9" fmla="*/ 1013 h 237"/>
                  <a:gd name="T10" fmla="*/ 892 w 221"/>
                  <a:gd name="T11" fmla="*/ 2376 h 237"/>
                  <a:gd name="T12" fmla="*/ 1341 w 221"/>
                  <a:gd name="T13" fmla="*/ 1005 h 237"/>
                  <a:gd name="T14" fmla="*/ 1359 w 221"/>
                  <a:gd name="T15" fmla="*/ 494 h 237"/>
                  <a:gd name="T16" fmla="*/ 605 w 221"/>
                  <a:gd name="T17" fmla="*/ 442 h 237"/>
                  <a:gd name="T18" fmla="*/ 0 w 221"/>
                  <a:gd name="T19" fmla="*/ 88 h 2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1" h="237">
                    <a:moveTo>
                      <a:pt x="0" y="9"/>
                    </a:moveTo>
                    <a:cubicBezTo>
                      <a:pt x="33" y="4"/>
                      <a:pt x="58" y="20"/>
                      <a:pt x="88" y="33"/>
                    </a:cubicBezTo>
                    <a:cubicBezTo>
                      <a:pt x="117" y="47"/>
                      <a:pt x="130" y="40"/>
                      <a:pt x="152" y="28"/>
                    </a:cubicBezTo>
                    <a:cubicBezTo>
                      <a:pt x="173" y="16"/>
                      <a:pt x="184" y="0"/>
                      <a:pt x="202" y="17"/>
                    </a:cubicBezTo>
                    <a:cubicBezTo>
                      <a:pt x="221" y="35"/>
                      <a:pt x="212" y="67"/>
                      <a:pt x="188" y="101"/>
                    </a:cubicBezTo>
                    <a:cubicBezTo>
                      <a:pt x="164" y="136"/>
                      <a:pt x="116" y="205"/>
                      <a:pt x="108" y="237"/>
                    </a:cubicBezTo>
                    <a:cubicBezTo>
                      <a:pt x="109" y="204"/>
                      <a:pt x="152" y="124"/>
                      <a:pt x="162" y="100"/>
                    </a:cubicBezTo>
                    <a:cubicBezTo>
                      <a:pt x="173" y="76"/>
                      <a:pt x="178" y="47"/>
                      <a:pt x="164" y="49"/>
                    </a:cubicBezTo>
                    <a:cubicBezTo>
                      <a:pt x="149" y="52"/>
                      <a:pt x="110" y="73"/>
                      <a:pt x="73" y="44"/>
                    </a:cubicBezTo>
                    <a:cubicBezTo>
                      <a:pt x="57" y="29"/>
                      <a:pt x="14" y="4"/>
                      <a:pt x="0" y="9"/>
                    </a:cubicBezTo>
                    <a:close/>
                  </a:path>
                </a:pathLst>
              </a:custGeom>
              <a:solidFill>
                <a:srgbClr val="D4B0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8" name="Freeform 895">
                <a:extLst>
                  <a:ext uri="{FF2B5EF4-FFF2-40B4-BE49-F238E27FC236}">
                    <a16:creationId xmlns:a16="http://schemas.microsoft.com/office/drawing/2014/main" id="{310F81F6-129F-4601-BAC0-FAF09C597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973"/>
                <a:ext cx="168" cy="222"/>
              </a:xfrm>
              <a:custGeom>
                <a:avLst/>
                <a:gdLst>
                  <a:gd name="T0" fmla="*/ 0 w 83"/>
                  <a:gd name="T1" fmla="*/ 121 h 103"/>
                  <a:gd name="T2" fmla="*/ 464 w 83"/>
                  <a:gd name="T3" fmla="*/ 571 h 103"/>
                  <a:gd name="T4" fmla="*/ 688 w 83"/>
                  <a:gd name="T5" fmla="*/ 1030 h 103"/>
                  <a:gd name="T6" fmla="*/ 148 w 83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03">
                    <a:moveTo>
                      <a:pt x="0" y="12"/>
                    </a:moveTo>
                    <a:cubicBezTo>
                      <a:pt x="19" y="17"/>
                      <a:pt x="47" y="39"/>
                      <a:pt x="56" y="57"/>
                    </a:cubicBezTo>
                    <a:cubicBezTo>
                      <a:pt x="66" y="75"/>
                      <a:pt x="66" y="89"/>
                      <a:pt x="83" y="103"/>
                    </a:cubicBezTo>
                    <a:cubicBezTo>
                      <a:pt x="82" y="69"/>
                      <a:pt x="54" y="9"/>
                      <a:pt x="18" y="0"/>
                    </a:cubicBezTo>
                  </a:path>
                </a:pathLst>
              </a:custGeom>
              <a:solidFill>
                <a:srgbClr val="FED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9" name="Freeform 896">
                <a:extLst>
                  <a:ext uri="{FF2B5EF4-FFF2-40B4-BE49-F238E27FC236}">
                    <a16:creationId xmlns:a16="http://schemas.microsoft.com/office/drawing/2014/main" id="{81194199-0A78-4B3E-9F67-EBAFA4CB5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982"/>
                <a:ext cx="152" cy="179"/>
              </a:xfrm>
              <a:custGeom>
                <a:avLst/>
                <a:gdLst>
                  <a:gd name="T0" fmla="*/ 32 w 75"/>
                  <a:gd name="T1" fmla="*/ 0 h 83"/>
                  <a:gd name="T2" fmla="*/ 440 w 75"/>
                  <a:gd name="T3" fmla="*/ 390 h 83"/>
                  <a:gd name="T4" fmla="*/ 576 w 75"/>
                  <a:gd name="T5" fmla="*/ 615 h 83"/>
                  <a:gd name="T6" fmla="*/ 476 w 75"/>
                  <a:gd name="T7" fmla="*/ 832 h 83"/>
                  <a:gd name="T8" fmla="*/ 0 w 75"/>
                  <a:gd name="T9" fmla="*/ 8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83">
                    <a:moveTo>
                      <a:pt x="4" y="0"/>
                    </a:moveTo>
                    <a:cubicBezTo>
                      <a:pt x="19" y="16"/>
                      <a:pt x="39" y="21"/>
                      <a:pt x="53" y="39"/>
                    </a:cubicBezTo>
                    <a:cubicBezTo>
                      <a:pt x="58" y="46"/>
                      <a:pt x="65" y="53"/>
                      <a:pt x="69" y="61"/>
                    </a:cubicBezTo>
                    <a:cubicBezTo>
                      <a:pt x="75" y="76"/>
                      <a:pt x="68" y="75"/>
                      <a:pt x="57" y="83"/>
                    </a:cubicBezTo>
                    <a:cubicBezTo>
                      <a:pt x="50" y="52"/>
                      <a:pt x="19" y="31"/>
                      <a:pt x="0" y="8"/>
                    </a:cubicBezTo>
                  </a:path>
                </a:pathLst>
              </a:custGeom>
              <a:solidFill>
                <a:srgbClr val="FEE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0" name="Freeform 897">
                <a:extLst>
                  <a:ext uri="{FF2B5EF4-FFF2-40B4-BE49-F238E27FC236}">
                    <a16:creationId xmlns:a16="http://schemas.microsoft.com/office/drawing/2014/main" id="{1D43A803-45DC-448D-B3DC-16820D416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3029"/>
                <a:ext cx="73" cy="104"/>
              </a:xfrm>
              <a:custGeom>
                <a:avLst/>
                <a:gdLst>
                  <a:gd name="T0" fmla="*/ 0 w 36"/>
                  <a:gd name="T1" fmla="*/ 0 h 48"/>
                  <a:gd name="T2" fmla="*/ 300 w 36"/>
                  <a:gd name="T3" fmla="*/ 48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8">
                    <a:moveTo>
                      <a:pt x="0" y="0"/>
                    </a:moveTo>
                    <a:cubicBezTo>
                      <a:pt x="26" y="12"/>
                      <a:pt x="32" y="34"/>
                      <a:pt x="36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1" name="Freeform 898">
                <a:extLst>
                  <a:ext uri="{FF2B5EF4-FFF2-40B4-BE49-F238E27FC236}">
                    <a16:creationId xmlns:a16="http://schemas.microsoft.com/office/drawing/2014/main" id="{2D9A686A-B89B-40A9-9D54-5335793D7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831"/>
                <a:ext cx="97" cy="67"/>
              </a:xfrm>
              <a:custGeom>
                <a:avLst/>
                <a:gdLst>
                  <a:gd name="T0" fmla="*/ 0 w 48"/>
                  <a:gd name="T1" fmla="*/ 313 h 31"/>
                  <a:gd name="T2" fmla="*/ 396 w 4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1">
                    <a:moveTo>
                      <a:pt x="0" y="31"/>
                    </a:moveTo>
                    <a:cubicBezTo>
                      <a:pt x="13" y="12"/>
                      <a:pt x="35" y="0"/>
                      <a:pt x="4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2" name="Freeform 899">
                <a:extLst>
                  <a:ext uri="{FF2B5EF4-FFF2-40B4-BE49-F238E27FC236}">
                    <a16:creationId xmlns:a16="http://schemas.microsoft.com/office/drawing/2014/main" id="{161B16F4-C59C-475E-8881-9C1D66CDB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3137"/>
                <a:ext cx="212" cy="69"/>
              </a:xfrm>
              <a:custGeom>
                <a:avLst/>
                <a:gdLst>
                  <a:gd name="T0" fmla="*/ 533 w 105"/>
                  <a:gd name="T1" fmla="*/ 140 h 32"/>
                  <a:gd name="T2" fmla="*/ 864 w 105"/>
                  <a:gd name="T3" fmla="*/ 278 h 32"/>
                  <a:gd name="T4" fmla="*/ 559 w 105"/>
                  <a:gd name="T5" fmla="*/ 242 h 32"/>
                  <a:gd name="T6" fmla="*/ 0 w 105"/>
                  <a:gd name="T7" fmla="*/ 19 h 32"/>
                  <a:gd name="T8" fmla="*/ 533 w 105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32">
                    <a:moveTo>
                      <a:pt x="65" y="14"/>
                    </a:moveTo>
                    <a:cubicBezTo>
                      <a:pt x="79" y="21"/>
                      <a:pt x="92" y="28"/>
                      <a:pt x="105" y="28"/>
                    </a:cubicBezTo>
                    <a:cubicBezTo>
                      <a:pt x="105" y="28"/>
                      <a:pt x="80" y="32"/>
                      <a:pt x="68" y="24"/>
                    </a:cubicBezTo>
                    <a:cubicBezTo>
                      <a:pt x="56" y="16"/>
                      <a:pt x="28" y="5"/>
                      <a:pt x="0" y="2"/>
                    </a:cubicBezTo>
                    <a:cubicBezTo>
                      <a:pt x="11" y="0"/>
                      <a:pt x="52" y="6"/>
                      <a:pt x="6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3" name="Freeform 900">
                <a:extLst>
                  <a:ext uri="{FF2B5EF4-FFF2-40B4-BE49-F238E27FC236}">
                    <a16:creationId xmlns:a16="http://schemas.microsoft.com/office/drawing/2014/main" id="{130AA577-B6CE-43D0-B48B-57515CA31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826"/>
                <a:ext cx="247" cy="335"/>
              </a:xfrm>
              <a:custGeom>
                <a:avLst/>
                <a:gdLst>
                  <a:gd name="T0" fmla="*/ 49 w 122"/>
                  <a:gd name="T1" fmla="*/ 173 h 155"/>
                  <a:gd name="T2" fmla="*/ 184 w 122"/>
                  <a:gd name="T3" fmla="*/ 687 h 155"/>
                  <a:gd name="T4" fmla="*/ 73 w 122"/>
                  <a:gd name="T5" fmla="*/ 1102 h 155"/>
                  <a:gd name="T6" fmla="*/ 763 w 122"/>
                  <a:gd name="T7" fmla="*/ 1444 h 155"/>
                  <a:gd name="T8" fmla="*/ 381 w 122"/>
                  <a:gd name="T9" fmla="*/ 1018 h 155"/>
                  <a:gd name="T10" fmla="*/ 447 w 122"/>
                  <a:gd name="T11" fmla="*/ 504 h 155"/>
                  <a:gd name="T12" fmla="*/ 680 w 122"/>
                  <a:gd name="T13" fmla="*/ 393 h 155"/>
                  <a:gd name="T14" fmla="*/ 1004 w 122"/>
                  <a:gd name="T15" fmla="*/ 140 h 155"/>
                  <a:gd name="T16" fmla="*/ 389 w 122"/>
                  <a:gd name="T17" fmla="*/ 210 h 1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" h="155">
                    <a:moveTo>
                      <a:pt x="6" y="17"/>
                    </a:moveTo>
                    <a:cubicBezTo>
                      <a:pt x="26" y="15"/>
                      <a:pt x="28" y="55"/>
                      <a:pt x="22" y="68"/>
                    </a:cubicBezTo>
                    <a:cubicBezTo>
                      <a:pt x="16" y="81"/>
                      <a:pt x="0" y="91"/>
                      <a:pt x="9" y="109"/>
                    </a:cubicBezTo>
                    <a:cubicBezTo>
                      <a:pt x="19" y="128"/>
                      <a:pt x="73" y="155"/>
                      <a:pt x="92" y="143"/>
                    </a:cubicBezTo>
                    <a:cubicBezTo>
                      <a:pt x="70" y="141"/>
                      <a:pt x="48" y="123"/>
                      <a:pt x="46" y="101"/>
                    </a:cubicBezTo>
                    <a:cubicBezTo>
                      <a:pt x="45" y="87"/>
                      <a:pt x="48" y="63"/>
                      <a:pt x="54" y="50"/>
                    </a:cubicBezTo>
                    <a:cubicBezTo>
                      <a:pt x="60" y="39"/>
                      <a:pt x="71" y="41"/>
                      <a:pt x="82" y="39"/>
                    </a:cubicBezTo>
                    <a:cubicBezTo>
                      <a:pt x="90" y="37"/>
                      <a:pt x="120" y="24"/>
                      <a:pt x="121" y="14"/>
                    </a:cubicBezTo>
                    <a:cubicBezTo>
                      <a:pt x="122" y="0"/>
                      <a:pt x="59" y="20"/>
                      <a:pt x="47" y="21"/>
                    </a:cubicBezTo>
                  </a:path>
                </a:pathLst>
              </a:custGeom>
              <a:solidFill>
                <a:srgbClr val="FED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4" name="Freeform 901">
                <a:extLst>
                  <a:ext uri="{FF2B5EF4-FFF2-40B4-BE49-F238E27FC236}">
                    <a16:creationId xmlns:a16="http://schemas.microsoft.com/office/drawing/2014/main" id="{415AC4CF-5CB7-4A3A-94D2-E0E06834B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839"/>
                <a:ext cx="1553" cy="893"/>
              </a:xfrm>
              <a:custGeom>
                <a:avLst/>
                <a:gdLst>
                  <a:gd name="T0" fmla="*/ 4894 w 768"/>
                  <a:gd name="T1" fmla="*/ 4154 h 414"/>
                  <a:gd name="T2" fmla="*/ 5476 w 768"/>
                  <a:gd name="T3" fmla="*/ 1564 h 414"/>
                  <a:gd name="T4" fmla="*/ 4621 w 768"/>
                  <a:gd name="T5" fmla="*/ 1769 h 414"/>
                  <a:gd name="T6" fmla="*/ 3785 w 768"/>
                  <a:gd name="T7" fmla="*/ 1484 h 414"/>
                  <a:gd name="T8" fmla="*/ 2928 w 768"/>
                  <a:gd name="T9" fmla="*/ 1465 h 414"/>
                  <a:gd name="T10" fmla="*/ 1968 w 768"/>
                  <a:gd name="T11" fmla="*/ 852 h 414"/>
                  <a:gd name="T12" fmla="*/ 621 w 768"/>
                  <a:gd name="T13" fmla="*/ 401 h 414"/>
                  <a:gd name="T14" fmla="*/ 40 w 768"/>
                  <a:gd name="T15" fmla="*/ 1465 h 414"/>
                  <a:gd name="T16" fmla="*/ 952 w 768"/>
                  <a:gd name="T17" fmla="*/ 4154 h 4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8" h="414">
                    <a:moveTo>
                      <a:pt x="592" y="414"/>
                    </a:moveTo>
                    <a:cubicBezTo>
                      <a:pt x="625" y="331"/>
                      <a:pt x="768" y="219"/>
                      <a:pt x="662" y="156"/>
                    </a:cubicBezTo>
                    <a:cubicBezTo>
                      <a:pt x="628" y="136"/>
                      <a:pt x="594" y="186"/>
                      <a:pt x="559" y="176"/>
                    </a:cubicBezTo>
                    <a:cubicBezTo>
                      <a:pt x="524" y="165"/>
                      <a:pt x="496" y="150"/>
                      <a:pt x="458" y="148"/>
                    </a:cubicBezTo>
                    <a:cubicBezTo>
                      <a:pt x="422" y="147"/>
                      <a:pt x="389" y="152"/>
                      <a:pt x="354" y="146"/>
                    </a:cubicBezTo>
                    <a:cubicBezTo>
                      <a:pt x="311" y="138"/>
                      <a:pt x="278" y="98"/>
                      <a:pt x="238" y="85"/>
                    </a:cubicBezTo>
                    <a:cubicBezTo>
                      <a:pt x="169" y="63"/>
                      <a:pt x="130" y="88"/>
                      <a:pt x="75" y="40"/>
                    </a:cubicBezTo>
                    <a:cubicBezTo>
                      <a:pt x="25" y="0"/>
                      <a:pt x="10" y="90"/>
                      <a:pt x="5" y="146"/>
                    </a:cubicBezTo>
                    <a:cubicBezTo>
                      <a:pt x="0" y="201"/>
                      <a:pt x="146" y="294"/>
                      <a:pt x="115" y="414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5" name="Freeform 902">
                <a:extLst>
                  <a:ext uri="{FF2B5EF4-FFF2-40B4-BE49-F238E27FC236}">
                    <a16:creationId xmlns:a16="http://schemas.microsoft.com/office/drawing/2014/main" id="{8150B069-F557-4704-938F-D58104B6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947"/>
                <a:ext cx="1338" cy="785"/>
              </a:xfrm>
              <a:custGeom>
                <a:avLst/>
                <a:gdLst>
                  <a:gd name="T0" fmla="*/ 916 w 662"/>
                  <a:gd name="T1" fmla="*/ 3651 h 364"/>
                  <a:gd name="T2" fmla="*/ 323 w 662"/>
                  <a:gd name="T3" fmla="*/ 1637 h 364"/>
                  <a:gd name="T4" fmla="*/ 8 w 662"/>
                  <a:gd name="T5" fmla="*/ 973 h 364"/>
                  <a:gd name="T6" fmla="*/ 232 w 662"/>
                  <a:gd name="T7" fmla="*/ 9 h 364"/>
                  <a:gd name="T8" fmla="*/ 323 w 662"/>
                  <a:gd name="T9" fmla="*/ 60 h 364"/>
                  <a:gd name="T10" fmla="*/ 315 w 662"/>
                  <a:gd name="T11" fmla="*/ 60 h 364"/>
                  <a:gd name="T12" fmla="*/ 1180 w 662"/>
                  <a:gd name="T13" fmla="*/ 442 h 364"/>
                  <a:gd name="T14" fmla="*/ 1716 w 662"/>
                  <a:gd name="T15" fmla="*/ 554 h 364"/>
                  <a:gd name="T16" fmla="*/ 2096 w 662"/>
                  <a:gd name="T17" fmla="*/ 804 h 364"/>
                  <a:gd name="T18" fmla="*/ 2692 w 662"/>
                  <a:gd name="T19" fmla="*/ 1154 h 364"/>
                  <a:gd name="T20" fmla="*/ 3268 w 662"/>
                  <a:gd name="T21" fmla="*/ 1195 h 364"/>
                  <a:gd name="T22" fmla="*/ 3575 w 662"/>
                  <a:gd name="T23" fmla="*/ 1182 h 364"/>
                  <a:gd name="T24" fmla="*/ 4105 w 662"/>
                  <a:gd name="T25" fmla="*/ 1344 h 364"/>
                  <a:gd name="T26" fmla="*/ 4368 w 662"/>
                  <a:gd name="T27" fmla="*/ 1456 h 364"/>
                  <a:gd name="T28" fmla="*/ 4897 w 662"/>
                  <a:gd name="T29" fmla="*/ 1326 h 364"/>
                  <a:gd name="T30" fmla="*/ 5176 w 662"/>
                  <a:gd name="T31" fmla="*/ 1231 h 364"/>
                  <a:gd name="T32" fmla="*/ 5409 w 662"/>
                  <a:gd name="T33" fmla="*/ 1564 h 364"/>
                  <a:gd name="T34" fmla="*/ 4956 w 662"/>
                  <a:gd name="T35" fmla="*/ 2750 h 364"/>
                  <a:gd name="T36" fmla="*/ 4533 w 662"/>
                  <a:gd name="T37" fmla="*/ 3651 h 3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2" h="364">
                    <a:moveTo>
                      <a:pt x="111" y="364"/>
                    </a:moveTo>
                    <a:cubicBezTo>
                      <a:pt x="132" y="281"/>
                      <a:pt x="78" y="215"/>
                      <a:pt x="39" y="163"/>
                    </a:cubicBezTo>
                    <a:cubicBezTo>
                      <a:pt x="20" y="137"/>
                      <a:pt x="0" y="111"/>
                      <a:pt x="1" y="97"/>
                    </a:cubicBezTo>
                    <a:cubicBezTo>
                      <a:pt x="9" y="10"/>
                      <a:pt x="28" y="1"/>
                      <a:pt x="28" y="1"/>
                    </a:cubicBezTo>
                    <a:cubicBezTo>
                      <a:pt x="29" y="0"/>
                      <a:pt x="33" y="1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77" y="39"/>
                      <a:pt x="111" y="41"/>
                      <a:pt x="143" y="44"/>
                    </a:cubicBezTo>
                    <a:cubicBezTo>
                      <a:pt x="163" y="45"/>
                      <a:pt x="183" y="47"/>
                      <a:pt x="208" y="55"/>
                    </a:cubicBezTo>
                    <a:cubicBezTo>
                      <a:pt x="223" y="60"/>
                      <a:pt x="238" y="70"/>
                      <a:pt x="254" y="80"/>
                    </a:cubicBezTo>
                    <a:cubicBezTo>
                      <a:pt x="276" y="95"/>
                      <a:pt x="299" y="110"/>
                      <a:pt x="326" y="115"/>
                    </a:cubicBezTo>
                    <a:cubicBezTo>
                      <a:pt x="351" y="120"/>
                      <a:pt x="374" y="119"/>
                      <a:pt x="396" y="119"/>
                    </a:cubicBezTo>
                    <a:cubicBezTo>
                      <a:pt x="409" y="118"/>
                      <a:pt x="421" y="118"/>
                      <a:pt x="433" y="118"/>
                    </a:cubicBezTo>
                    <a:cubicBezTo>
                      <a:pt x="456" y="119"/>
                      <a:pt x="475" y="126"/>
                      <a:pt x="497" y="134"/>
                    </a:cubicBezTo>
                    <a:cubicBezTo>
                      <a:pt x="529" y="145"/>
                      <a:pt x="529" y="145"/>
                      <a:pt x="529" y="145"/>
                    </a:cubicBezTo>
                    <a:cubicBezTo>
                      <a:pt x="553" y="152"/>
                      <a:pt x="575" y="141"/>
                      <a:pt x="593" y="132"/>
                    </a:cubicBezTo>
                    <a:cubicBezTo>
                      <a:pt x="611" y="122"/>
                      <a:pt x="620" y="119"/>
                      <a:pt x="627" y="123"/>
                    </a:cubicBezTo>
                    <a:cubicBezTo>
                      <a:pt x="643" y="133"/>
                      <a:pt x="653" y="143"/>
                      <a:pt x="655" y="156"/>
                    </a:cubicBezTo>
                    <a:cubicBezTo>
                      <a:pt x="662" y="187"/>
                      <a:pt x="629" y="233"/>
                      <a:pt x="600" y="274"/>
                    </a:cubicBezTo>
                    <a:cubicBezTo>
                      <a:pt x="579" y="303"/>
                      <a:pt x="559" y="337"/>
                      <a:pt x="549" y="364"/>
                    </a:cubicBezTo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6" name="Freeform 903">
                <a:extLst>
                  <a:ext uri="{FF2B5EF4-FFF2-40B4-BE49-F238E27FC236}">
                    <a16:creationId xmlns:a16="http://schemas.microsoft.com/office/drawing/2014/main" id="{379E4876-30C3-4EB3-9559-5F774EF82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2667"/>
                <a:ext cx="1413" cy="742"/>
              </a:xfrm>
              <a:custGeom>
                <a:avLst/>
                <a:gdLst>
                  <a:gd name="T0" fmla="*/ 3305 w 699"/>
                  <a:gd name="T1" fmla="*/ 563 h 344"/>
                  <a:gd name="T2" fmla="*/ 0 w 699"/>
                  <a:gd name="T3" fmla="*/ 1303 h 344"/>
                  <a:gd name="T4" fmla="*/ 396 w 699"/>
                  <a:gd name="T5" fmla="*/ 1206 h 344"/>
                  <a:gd name="T6" fmla="*/ 1745 w 699"/>
                  <a:gd name="T7" fmla="*/ 1657 h 344"/>
                  <a:gd name="T8" fmla="*/ 2701 w 699"/>
                  <a:gd name="T9" fmla="*/ 2265 h 344"/>
                  <a:gd name="T10" fmla="*/ 3560 w 699"/>
                  <a:gd name="T11" fmla="*/ 2289 h 344"/>
                  <a:gd name="T12" fmla="*/ 4393 w 699"/>
                  <a:gd name="T13" fmla="*/ 2569 h 344"/>
                  <a:gd name="T14" fmla="*/ 5248 w 699"/>
                  <a:gd name="T15" fmla="*/ 2368 h 344"/>
                  <a:gd name="T16" fmla="*/ 5444 w 699"/>
                  <a:gd name="T17" fmla="*/ 3451 h 344"/>
                  <a:gd name="T18" fmla="*/ 5444 w 699"/>
                  <a:gd name="T19" fmla="*/ 3451 h 344"/>
                  <a:gd name="T20" fmla="*/ 3305 w 699"/>
                  <a:gd name="T21" fmla="*/ 563 h 3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9" h="344">
                    <a:moveTo>
                      <a:pt x="400" y="56"/>
                    </a:moveTo>
                    <a:cubicBezTo>
                      <a:pt x="118" y="0"/>
                      <a:pt x="23" y="85"/>
                      <a:pt x="0" y="130"/>
                    </a:cubicBezTo>
                    <a:cubicBezTo>
                      <a:pt x="11" y="111"/>
                      <a:pt x="26" y="103"/>
                      <a:pt x="48" y="120"/>
                    </a:cubicBezTo>
                    <a:cubicBezTo>
                      <a:pt x="103" y="168"/>
                      <a:pt x="142" y="143"/>
                      <a:pt x="211" y="165"/>
                    </a:cubicBezTo>
                    <a:cubicBezTo>
                      <a:pt x="251" y="178"/>
                      <a:pt x="284" y="218"/>
                      <a:pt x="327" y="226"/>
                    </a:cubicBezTo>
                    <a:cubicBezTo>
                      <a:pt x="362" y="232"/>
                      <a:pt x="395" y="227"/>
                      <a:pt x="431" y="228"/>
                    </a:cubicBezTo>
                    <a:cubicBezTo>
                      <a:pt x="469" y="230"/>
                      <a:pt x="497" y="245"/>
                      <a:pt x="532" y="256"/>
                    </a:cubicBezTo>
                    <a:cubicBezTo>
                      <a:pt x="567" y="266"/>
                      <a:pt x="601" y="216"/>
                      <a:pt x="635" y="236"/>
                    </a:cubicBezTo>
                    <a:cubicBezTo>
                      <a:pt x="683" y="264"/>
                      <a:pt x="680" y="303"/>
                      <a:pt x="659" y="344"/>
                    </a:cubicBezTo>
                    <a:cubicBezTo>
                      <a:pt x="659" y="344"/>
                      <a:pt x="659" y="344"/>
                      <a:pt x="659" y="344"/>
                    </a:cubicBezTo>
                    <a:cubicBezTo>
                      <a:pt x="699" y="281"/>
                      <a:pt x="688" y="114"/>
                      <a:pt x="400" y="5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7" name="Freeform 904">
                <a:extLst>
                  <a:ext uri="{FF2B5EF4-FFF2-40B4-BE49-F238E27FC236}">
                    <a16:creationId xmlns:a16="http://schemas.microsoft.com/office/drawing/2014/main" id="{6342658F-86F8-4264-B0D0-1BA229201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835"/>
                <a:ext cx="225" cy="82"/>
              </a:xfrm>
              <a:custGeom>
                <a:avLst/>
                <a:gdLst>
                  <a:gd name="T0" fmla="*/ 0 w 111"/>
                  <a:gd name="T1" fmla="*/ 382 h 38"/>
                  <a:gd name="T2" fmla="*/ 924 w 111"/>
                  <a:gd name="T3" fmla="*/ 9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1" h="38">
                    <a:moveTo>
                      <a:pt x="0" y="38"/>
                    </a:moveTo>
                    <a:cubicBezTo>
                      <a:pt x="25" y="15"/>
                      <a:pt x="76" y="0"/>
                      <a:pt x="111" y="1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8" name="Freeform 905">
                <a:extLst>
                  <a:ext uri="{FF2B5EF4-FFF2-40B4-BE49-F238E27FC236}">
                    <a16:creationId xmlns:a16="http://schemas.microsoft.com/office/drawing/2014/main" id="{E5B6F023-6CC1-4B9D-88A8-EA3A885A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956"/>
                <a:ext cx="186" cy="194"/>
              </a:xfrm>
              <a:custGeom>
                <a:avLst/>
                <a:gdLst>
                  <a:gd name="T0" fmla="*/ 0 w 92"/>
                  <a:gd name="T1" fmla="*/ 0 h 90"/>
                  <a:gd name="T2" fmla="*/ 760 w 92"/>
                  <a:gd name="T3" fmla="*/ 901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90">
                    <a:moveTo>
                      <a:pt x="0" y="0"/>
                    </a:moveTo>
                    <a:cubicBezTo>
                      <a:pt x="41" y="14"/>
                      <a:pt x="90" y="66"/>
                      <a:pt x="92" y="90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9" name="Freeform 906">
                <a:extLst>
                  <a:ext uri="{FF2B5EF4-FFF2-40B4-BE49-F238E27FC236}">
                    <a16:creationId xmlns:a16="http://schemas.microsoft.com/office/drawing/2014/main" id="{D1E6039B-FA22-45B7-89EA-B21E2673B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3083"/>
                <a:ext cx="49" cy="63"/>
              </a:xfrm>
              <a:custGeom>
                <a:avLst/>
                <a:gdLst>
                  <a:gd name="T0" fmla="*/ 104 w 24"/>
                  <a:gd name="T1" fmla="*/ 298 h 29"/>
                  <a:gd name="T2" fmla="*/ 204 w 24"/>
                  <a:gd name="T3" fmla="*/ 202 h 29"/>
                  <a:gd name="T4" fmla="*/ 104 w 24"/>
                  <a:gd name="T5" fmla="*/ 174 h 29"/>
                  <a:gd name="T6" fmla="*/ 196 w 24"/>
                  <a:gd name="T7" fmla="*/ 52 h 29"/>
                  <a:gd name="T8" fmla="*/ 0 w 24"/>
                  <a:gd name="T9" fmla="*/ 5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9">
                    <a:moveTo>
                      <a:pt x="12" y="29"/>
                    </a:moveTo>
                    <a:cubicBezTo>
                      <a:pt x="17" y="28"/>
                      <a:pt x="22" y="25"/>
                      <a:pt x="24" y="20"/>
                    </a:cubicBezTo>
                    <a:cubicBezTo>
                      <a:pt x="21" y="20"/>
                      <a:pt x="15" y="17"/>
                      <a:pt x="12" y="17"/>
                    </a:cubicBezTo>
                    <a:cubicBezTo>
                      <a:pt x="18" y="14"/>
                      <a:pt x="23" y="11"/>
                      <a:pt x="23" y="5"/>
                    </a:cubicBezTo>
                    <a:cubicBezTo>
                      <a:pt x="16" y="2"/>
                      <a:pt x="4" y="0"/>
                      <a:pt x="0" y="5"/>
                    </a:cubicBezTo>
                  </a:path>
                </a:pathLst>
              </a:custGeom>
              <a:noFill/>
              <a:ln w="12700" cap="flat">
                <a:solidFill>
                  <a:srgbClr val="FEEB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0" name="Freeform 907">
                <a:extLst>
                  <a:ext uri="{FF2B5EF4-FFF2-40B4-BE49-F238E27FC236}">
                    <a16:creationId xmlns:a16="http://schemas.microsoft.com/office/drawing/2014/main" id="{7739F795-2050-45CD-A07A-6F3E3A917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865"/>
                <a:ext cx="53" cy="50"/>
              </a:xfrm>
              <a:custGeom>
                <a:avLst/>
                <a:gdLst>
                  <a:gd name="T0" fmla="*/ 16 w 26"/>
                  <a:gd name="T1" fmla="*/ 237 h 23"/>
                  <a:gd name="T2" fmla="*/ 0 w 26"/>
                  <a:gd name="T3" fmla="*/ 133 h 23"/>
                  <a:gd name="T4" fmla="*/ 92 w 26"/>
                  <a:gd name="T5" fmla="*/ 165 h 23"/>
                  <a:gd name="T6" fmla="*/ 220 w 26"/>
                  <a:gd name="T7" fmla="*/ 10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3">
                    <a:moveTo>
                      <a:pt x="2" y="23"/>
                    </a:moveTo>
                    <a:cubicBezTo>
                      <a:pt x="1" y="20"/>
                      <a:pt x="0" y="17"/>
                      <a:pt x="0" y="13"/>
                    </a:cubicBezTo>
                    <a:cubicBezTo>
                      <a:pt x="2" y="14"/>
                      <a:pt x="8" y="14"/>
                      <a:pt x="11" y="16"/>
                    </a:cubicBezTo>
                    <a:cubicBezTo>
                      <a:pt x="6" y="3"/>
                      <a:pt x="19" y="0"/>
                      <a:pt x="26" y="10"/>
                    </a:cubicBezTo>
                  </a:path>
                </a:pathLst>
              </a:custGeom>
              <a:noFill/>
              <a:ln w="12700" cap="flat">
                <a:solidFill>
                  <a:srgbClr val="FEEB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1" name="Freeform 908">
                <a:extLst>
                  <a:ext uri="{FF2B5EF4-FFF2-40B4-BE49-F238E27FC236}">
                    <a16:creationId xmlns:a16="http://schemas.microsoft.com/office/drawing/2014/main" id="{0F1314F6-530B-410D-9173-B9C518413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826"/>
                <a:ext cx="20" cy="18"/>
              </a:xfrm>
              <a:custGeom>
                <a:avLst/>
                <a:gdLst>
                  <a:gd name="T0" fmla="*/ 80 w 10"/>
                  <a:gd name="T1" fmla="*/ 56 h 8"/>
                  <a:gd name="T2" fmla="*/ 24 w 10"/>
                  <a:gd name="T3" fmla="*/ 0 h 8"/>
                  <a:gd name="T4" fmla="*/ 0 w 10"/>
                  <a:gd name="T5" fmla="*/ 9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10" y="5"/>
                    </a:moveTo>
                    <a:cubicBezTo>
                      <a:pt x="8" y="3"/>
                      <a:pt x="5" y="1"/>
                      <a:pt x="3" y="0"/>
                    </a:cubicBezTo>
                    <a:cubicBezTo>
                      <a:pt x="1" y="2"/>
                      <a:pt x="0" y="5"/>
                      <a:pt x="0" y="8"/>
                    </a:cubicBezTo>
                  </a:path>
                </a:pathLst>
              </a:custGeom>
              <a:noFill/>
              <a:ln w="12700" cap="flat">
                <a:solidFill>
                  <a:srgbClr val="FEEB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2" name="Freeform 909">
                <a:extLst>
                  <a:ext uri="{FF2B5EF4-FFF2-40B4-BE49-F238E27FC236}">
                    <a16:creationId xmlns:a16="http://schemas.microsoft.com/office/drawing/2014/main" id="{E4E8AF56-10D7-496F-94D5-F0E3FE867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956"/>
                <a:ext cx="77" cy="54"/>
              </a:xfrm>
              <a:custGeom>
                <a:avLst/>
                <a:gdLst>
                  <a:gd name="T0" fmla="*/ 0 w 38"/>
                  <a:gd name="T1" fmla="*/ 80 h 25"/>
                  <a:gd name="T2" fmla="*/ 99 w 38"/>
                  <a:gd name="T3" fmla="*/ 0 h 25"/>
                  <a:gd name="T4" fmla="*/ 176 w 38"/>
                  <a:gd name="T5" fmla="*/ 112 h 25"/>
                  <a:gd name="T6" fmla="*/ 259 w 38"/>
                  <a:gd name="T7" fmla="*/ 253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5">
                    <a:moveTo>
                      <a:pt x="0" y="8"/>
                    </a:moveTo>
                    <a:cubicBezTo>
                      <a:pt x="2" y="3"/>
                      <a:pt x="7" y="0"/>
                      <a:pt x="12" y="0"/>
                    </a:cubicBezTo>
                    <a:cubicBezTo>
                      <a:pt x="2" y="14"/>
                      <a:pt x="13" y="10"/>
                      <a:pt x="21" y="11"/>
                    </a:cubicBezTo>
                    <a:cubicBezTo>
                      <a:pt x="31" y="11"/>
                      <a:pt x="38" y="9"/>
                      <a:pt x="31" y="25"/>
                    </a:cubicBezTo>
                  </a:path>
                </a:pathLst>
              </a:custGeom>
              <a:noFill/>
              <a:ln w="12700" cap="flat">
                <a:solidFill>
                  <a:srgbClr val="FEEB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3" name="Freeform 910">
                <a:extLst>
                  <a:ext uri="{FF2B5EF4-FFF2-40B4-BE49-F238E27FC236}">
                    <a16:creationId xmlns:a16="http://schemas.microsoft.com/office/drawing/2014/main" id="{7BD15DF4-ACB7-4742-B762-FC1AFB2FC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548"/>
                <a:ext cx="202" cy="253"/>
              </a:xfrm>
              <a:custGeom>
                <a:avLst/>
                <a:gdLst>
                  <a:gd name="T0" fmla="*/ 493 w 100"/>
                  <a:gd name="T1" fmla="*/ 930 h 117"/>
                  <a:gd name="T2" fmla="*/ 751 w 100"/>
                  <a:gd name="T3" fmla="*/ 355 h 117"/>
                  <a:gd name="T4" fmla="*/ 297 w 100"/>
                  <a:gd name="T5" fmla="*/ 80 h 117"/>
                  <a:gd name="T6" fmla="*/ 81 w 100"/>
                  <a:gd name="T7" fmla="*/ 636 h 117"/>
                  <a:gd name="T8" fmla="*/ 40 w 100"/>
                  <a:gd name="T9" fmla="*/ 757 h 117"/>
                  <a:gd name="T10" fmla="*/ 40 w 100"/>
                  <a:gd name="T11" fmla="*/ 757 h 117"/>
                  <a:gd name="T12" fmla="*/ 139 w 100"/>
                  <a:gd name="T13" fmla="*/ 688 h 117"/>
                  <a:gd name="T14" fmla="*/ 444 w 100"/>
                  <a:gd name="T15" fmla="*/ 861 h 117"/>
                  <a:gd name="T16" fmla="*/ 452 w 100"/>
                  <a:gd name="T17" fmla="*/ 973 h 117"/>
                  <a:gd name="T18" fmla="*/ 584 w 100"/>
                  <a:gd name="T19" fmla="*/ 1183 h 117"/>
                  <a:gd name="T20" fmla="*/ 493 w 100"/>
                  <a:gd name="T21" fmla="*/ 930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117">
                    <a:moveTo>
                      <a:pt x="60" y="92"/>
                    </a:moveTo>
                    <a:cubicBezTo>
                      <a:pt x="63" y="84"/>
                      <a:pt x="100" y="77"/>
                      <a:pt x="91" y="35"/>
                    </a:cubicBezTo>
                    <a:cubicBezTo>
                      <a:pt x="83" y="12"/>
                      <a:pt x="58" y="0"/>
                      <a:pt x="36" y="8"/>
                    </a:cubicBezTo>
                    <a:cubicBezTo>
                      <a:pt x="0" y="21"/>
                      <a:pt x="11" y="56"/>
                      <a:pt x="10" y="63"/>
                    </a:cubicBezTo>
                    <a:cubicBezTo>
                      <a:pt x="9" y="68"/>
                      <a:pt x="8" y="72"/>
                      <a:pt x="5" y="75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8" y="72"/>
                      <a:pt x="12" y="69"/>
                      <a:pt x="17" y="68"/>
                    </a:cubicBezTo>
                    <a:cubicBezTo>
                      <a:pt x="32" y="62"/>
                      <a:pt x="49" y="70"/>
                      <a:pt x="54" y="85"/>
                    </a:cubicBezTo>
                    <a:cubicBezTo>
                      <a:pt x="55" y="89"/>
                      <a:pt x="56" y="93"/>
                      <a:pt x="55" y="96"/>
                    </a:cubicBezTo>
                    <a:cubicBezTo>
                      <a:pt x="54" y="102"/>
                      <a:pt x="61" y="113"/>
                      <a:pt x="71" y="117"/>
                    </a:cubicBezTo>
                    <a:cubicBezTo>
                      <a:pt x="54" y="109"/>
                      <a:pt x="57" y="101"/>
                      <a:pt x="60" y="92"/>
                    </a:cubicBezTo>
                    <a:close/>
                  </a:path>
                </a:pathLst>
              </a:custGeom>
              <a:solidFill>
                <a:srgbClr val="406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4" name="Freeform 911">
                <a:extLst>
                  <a:ext uri="{FF2B5EF4-FFF2-40B4-BE49-F238E27FC236}">
                    <a16:creationId xmlns:a16="http://schemas.microsoft.com/office/drawing/2014/main" id="{1A787B27-DCA7-472A-BE89-F5347AC32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596"/>
                <a:ext cx="192" cy="250"/>
              </a:xfrm>
              <a:custGeom>
                <a:avLst/>
                <a:gdLst>
                  <a:gd name="T0" fmla="*/ 677 w 95"/>
                  <a:gd name="T1" fmla="*/ 761 h 116"/>
                  <a:gd name="T2" fmla="*/ 677 w 95"/>
                  <a:gd name="T3" fmla="*/ 209 h 116"/>
                  <a:gd name="T4" fmla="*/ 164 w 95"/>
                  <a:gd name="T5" fmla="*/ 149 h 116"/>
                  <a:gd name="T6" fmla="*/ 73 w 95"/>
                  <a:gd name="T7" fmla="*/ 683 h 116"/>
                  <a:gd name="T8" fmla="*/ 148 w 95"/>
                  <a:gd name="T9" fmla="*/ 892 h 116"/>
                  <a:gd name="T10" fmla="*/ 139 w 95"/>
                  <a:gd name="T11" fmla="*/ 1022 h 116"/>
                  <a:gd name="T12" fmla="*/ 139 w 95"/>
                  <a:gd name="T13" fmla="*/ 1022 h 116"/>
                  <a:gd name="T14" fmla="*/ 148 w 95"/>
                  <a:gd name="T15" fmla="*/ 1022 h 116"/>
                  <a:gd name="T16" fmla="*/ 216 w 95"/>
                  <a:gd name="T17" fmla="*/ 909 h 116"/>
                  <a:gd name="T18" fmla="*/ 552 w 95"/>
                  <a:gd name="T19" fmla="*/ 944 h 116"/>
                  <a:gd name="T20" fmla="*/ 612 w 95"/>
                  <a:gd name="T21" fmla="*/ 1050 h 116"/>
                  <a:gd name="T22" fmla="*/ 703 w 95"/>
                  <a:gd name="T23" fmla="*/ 1162 h 116"/>
                  <a:gd name="T24" fmla="*/ 677 w 95"/>
                  <a:gd name="T25" fmla="*/ 761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5" h="116">
                    <a:moveTo>
                      <a:pt x="82" y="76"/>
                    </a:moveTo>
                    <a:cubicBezTo>
                      <a:pt x="95" y="60"/>
                      <a:pt x="95" y="37"/>
                      <a:pt x="82" y="21"/>
                    </a:cubicBezTo>
                    <a:cubicBezTo>
                      <a:pt x="66" y="2"/>
                      <a:pt x="39" y="0"/>
                      <a:pt x="20" y="15"/>
                    </a:cubicBezTo>
                    <a:cubicBezTo>
                      <a:pt x="4" y="28"/>
                      <a:pt x="0" y="50"/>
                      <a:pt x="9" y="68"/>
                    </a:cubicBezTo>
                    <a:cubicBezTo>
                      <a:pt x="12" y="73"/>
                      <a:pt x="17" y="82"/>
                      <a:pt x="18" y="89"/>
                    </a:cubicBezTo>
                    <a:cubicBezTo>
                      <a:pt x="19" y="94"/>
                      <a:pt x="19" y="99"/>
                      <a:pt x="17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98"/>
                      <a:pt x="22" y="94"/>
                      <a:pt x="26" y="91"/>
                    </a:cubicBezTo>
                    <a:cubicBezTo>
                      <a:pt x="39" y="81"/>
                      <a:pt x="57" y="82"/>
                      <a:pt x="67" y="94"/>
                    </a:cubicBezTo>
                    <a:cubicBezTo>
                      <a:pt x="69" y="97"/>
                      <a:pt x="73" y="102"/>
                      <a:pt x="74" y="105"/>
                    </a:cubicBezTo>
                    <a:cubicBezTo>
                      <a:pt x="76" y="110"/>
                      <a:pt x="78" y="114"/>
                      <a:pt x="85" y="116"/>
                    </a:cubicBezTo>
                    <a:cubicBezTo>
                      <a:pt x="73" y="105"/>
                      <a:pt x="76" y="84"/>
                      <a:pt x="82" y="76"/>
                    </a:cubicBezTo>
                    <a:close/>
                  </a:path>
                </a:pathLst>
              </a:custGeom>
              <a:solidFill>
                <a:srgbClr val="406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5" name="Freeform 912">
                <a:extLst>
                  <a:ext uri="{FF2B5EF4-FFF2-40B4-BE49-F238E27FC236}">
                    <a16:creationId xmlns:a16="http://schemas.microsoft.com/office/drawing/2014/main" id="{FC8EF0A9-7A2B-4917-9C9D-375BCB8DE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708"/>
                <a:ext cx="188" cy="118"/>
              </a:xfrm>
              <a:custGeom>
                <a:avLst/>
                <a:gdLst>
                  <a:gd name="T0" fmla="*/ 736 w 93"/>
                  <a:gd name="T1" fmla="*/ 378 h 55"/>
                  <a:gd name="T2" fmla="*/ 307 w 93"/>
                  <a:gd name="T3" fmla="*/ 60 h 55"/>
                  <a:gd name="T4" fmla="*/ 32 w 93"/>
                  <a:gd name="T5" fmla="*/ 363 h 55"/>
                  <a:gd name="T6" fmla="*/ 0 w 93"/>
                  <a:gd name="T7" fmla="*/ 493 h 55"/>
                  <a:gd name="T8" fmla="*/ 396 w 93"/>
                  <a:gd name="T9" fmla="*/ 318 h 55"/>
                  <a:gd name="T10" fmla="*/ 768 w 93"/>
                  <a:gd name="T11" fmla="*/ 543 h 55"/>
                  <a:gd name="T12" fmla="*/ 768 w 93"/>
                  <a:gd name="T13" fmla="*/ 543 h 55"/>
                  <a:gd name="T14" fmla="*/ 768 w 93"/>
                  <a:gd name="T15" fmla="*/ 543 h 55"/>
                  <a:gd name="T16" fmla="*/ 736 w 93"/>
                  <a:gd name="T17" fmla="*/ 378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55">
                    <a:moveTo>
                      <a:pt x="89" y="38"/>
                    </a:moveTo>
                    <a:cubicBezTo>
                      <a:pt x="84" y="15"/>
                      <a:pt x="60" y="0"/>
                      <a:pt x="37" y="6"/>
                    </a:cubicBezTo>
                    <a:cubicBezTo>
                      <a:pt x="20" y="9"/>
                      <a:pt x="8" y="22"/>
                      <a:pt x="4" y="37"/>
                    </a:cubicBezTo>
                    <a:cubicBezTo>
                      <a:pt x="3" y="42"/>
                      <a:pt x="2" y="46"/>
                      <a:pt x="0" y="50"/>
                    </a:cubicBezTo>
                    <a:cubicBezTo>
                      <a:pt x="8" y="38"/>
                      <a:pt x="27" y="31"/>
                      <a:pt x="48" y="32"/>
                    </a:cubicBezTo>
                    <a:cubicBezTo>
                      <a:pt x="69" y="33"/>
                      <a:pt x="87" y="43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2" y="50"/>
                      <a:pt x="90" y="44"/>
                      <a:pt x="89" y="38"/>
                    </a:cubicBezTo>
                    <a:close/>
                  </a:path>
                </a:pathLst>
              </a:custGeom>
              <a:solidFill>
                <a:srgbClr val="406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6" name="Freeform 913">
                <a:extLst>
                  <a:ext uri="{FF2B5EF4-FFF2-40B4-BE49-F238E27FC236}">
                    <a16:creationId xmlns:a16="http://schemas.microsoft.com/office/drawing/2014/main" id="{3E109C09-0466-4928-8DE4-1180ECDE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190"/>
                <a:ext cx="1771" cy="1699"/>
              </a:xfrm>
              <a:custGeom>
                <a:avLst/>
                <a:gdLst>
                  <a:gd name="T0" fmla="*/ 6180 w 876"/>
                  <a:gd name="T1" fmla="*/ 1874 h 788"/>
                  <a:gd name="T2" fmla="*/ 6025 w 876"/>
                  <a:gd name="T3" fmla="*/ 0 h 788"/>
                  <a:gd name="T4" fmla="*/ 3981 w 876"/>
                  <a:gd name="T5" fmla="*/ 0 h 788"/>
                  <a:gd name="T6" fmla="*/ 2824 w 876"/>
                  <a:gd name="T7" fmla="*/ 3467 h 788"/>
                  <a:gd name="T8" fmla="*/ 2101 w 876"/>
                  <a:gd name="T9" fmla="*/ 7048 h 788"/>
                  <a:gd name="T10" fmla="*/ 2345 w 876"/>
                  <a:gd name="T11" fmla="*/ 6945 h 788"/>
                  <a:gd name="T12" fmla="*/ 2564 w 876"/>
                  <a:gd name="T13" fmla="*/ 6397 h 788"/>
                  <a:gd name="T14" fmla="*/ 3016 w 876"/>
                  <a:gd name="T15" fmla="*/ 6667 h 788"/>
                  <a:gd name="T16" fmla="*/ 2760 w 876"/>
                  <a:gd name="T17" fmla="*/ 7238 h 788"/>
                  <a:gd name="T18" fmla="*/ 3008 w 876"/>
                  <a:gd name="T19" fmla="*/ 7559 h 788"/>
                  <a:gd name="T20" fmla="*/ 3932 w 876"/>
                  <a:gd name="T21" fmla="*/ 7628 h 788"/>
                  <a:gd name="T22" fmla="*/ 3989 w 876"/>
                  <a:gd name="T23" fmla="*/ 7428 h 788"/>
                  <a:gd name="T24" fmla="*/ 3916 w 876"/>
                  <a:gd name="T25" fmla="*/ 7214 h 788"/>
                  <a:gd name="T26" fmla="*/ 4009 w 876"/>
                  <a:gd name="T27" fmla="*/ 6684 h 788"/>
                  <a:gd name="T28" fmla="*/ 4520 w 876"/>
                  <a:gd name="T29" fmla="*/ 6744 h 788"/>
                  <a:gd name="T30" fmla="*/ 4520 w 876"/>
                  <a:gd name="T31" fmla="*/ 7298 h 788"/>
                  <a:gd name="T32" fmla="*/ 4769 w 876"/>
                  <a:gd name="T33" fmla="*/ 7786 h 788"/>
                  <a:gd name="T34" fmla="*/ 5081 w 876"/>
                  <a:gd name="T35" fmla="*/ 7428 h 788"/>
                  <a:gd name="T36" fmla="*/ 5353 w 876"/>
                  <a:gd name="T37" fmla="*/ 7117 h 788"/>
                  <a:gd name="T38" fmla="*/ 5784 w 876"/>
                  <a:gd name="T39" fmla="*/ 7439 h 788"/>
                  <a:gd name="T40" fmla="*/ 6196 w 876"/>
                  <a:gd name="T41" fmla="*/ 7837 h 788"/>
                  <a:gd name="T42" fmla="*/ 7238 w 876"/>
                  <a:gd name="T43" fmla="*/ 6425 h 788"/>
                  <a:gd name="T44" fmla="*/ 6180 w 876"/>
                  <a:gd name="T45" fmla="*/ 1874 h 78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76" h="788">
                    <a:moveTo>
                      <a:pt x="748" y="187"/>
                    </a:moveTo>
                    <a:cubicBezTo>
                      <a:pt x="745" y="121"/>
                      <a:pt x="739" y="58"/>
                      <a:pt x="729" y="0"/>
                    </a:cubicBezTo>
                    <a:cubicBezTo>
                      <a:pt x="482" y="0"/>
                      <a:pt x="482" y="0"/>
                      <a:pt x="482" y="0"/>
                    </a:cubicBezTo>
                    <a:cubicBezTo>
                      <a:pt x="491" y="75"/>
                      <a:pt x="495" y="285"/>
                      <a:pt x="342" y="346"/>
                    </a:cubicBezTo>
                    <a:cubicBezTo>
                      <a:pt x="189" y="406"/>
                      <a:pt x="0" y="514"/>
                      <a:pt x="254" y="703"/>
                    </a:cubicBezTo>
                    <a:cubicBezTo>
                      <a:pt x="272" y="717"/>
                      <a:pt x="282" y="708"/>
                      <a:pt x="284" y="693"/>
                    </a:cubicBezTo>
                    <a:cubicBezTo>
                      <a:pt x="285" y="686"/>
                      <a:pt x="274" y="651"/>
                      <a:pt x="310" y="638"/>
                    </a:cubicBezTo>
                    <a:cubicBezTo>
                      <a:pt x="332" y="630"/>
                      <a:pt x="357" y="642"/>
                      <a:pt x="365" y="665"/>
                    </a:cubicBezTo>
                    <a:cubicBezTo>
                      <a:pt x="374" y="707"/>
                      <a:pt x="337" y="714"/>
                      <a:pt x="334" y="722"/>
                    </a:cubicBezTo>
                    <a:cubicBezTo>
                      <a:pt x="330" y="733"/>
                      <a:pt x="327" y="743"/>
                      <a:pt x="364" y="754"/>
                    </a:cubicBezTo>
                    <a:cubicBezTo>
                      <a:pt x="403" y="767"/>
                      <a:pt x="454" y="769"/>
                      <a:pt x="476" y="761"/>
                    </a:cubicBezTo>
                    <a:cubicBezTo>
                      <a:pt x="483" y="758"/>
                      <a:pt x="485" y="750"/>
                      <a:pt x="483" y="741"/>
                    </a:cubicBezTo>
                    <a:cubicBezTo>
                      <a:pt x="482" y="734"/>
                      <a:pt x="477" y="725"/>
                      <a:pt x="474" y="720"/>
                    </a:cubicBezTo>
                    <a:cubicBezTo>
                      <a:pt x="465" y="702"/>
                      <a:pt x="469" y="680"/>
                      <a:pt x="485" y="667"/>
                    </a:cubicBezTo>
                    <a:cubicBezTo>
                      <a:pt x="504" y="652"/>
                      <a:pt x="531" y="654"/>
                      <a:pt x="547" y="673"/>
                    </a:cubicBezTo>
                    <a:cubicBezTo>
                      <a:pt x="560" y="689"/>
                      <a:pt x="560" y="712"/>
                      <a:pt x="547" y="728"/>
                    </a:cubicBezTo>
                    <a:cubicBezTo>
                      <a:pt x="538" y="740"/>
                      <a:pt x="536" y="779"/>
                      <a:pt x="577" y="777"/>
                    </a:cubicBezTo>
                    <a:cubicBezTo>
                      <a:pt x="594" y="776"/>
                      <a:pt x="608" y="772"/>
                      <a:pt x="615" y="741"/>
                    </a:cubicBezTo>
                    <a:cubicBezTo>
                      <a:pt x="619" y="726"/>
                      <a:pt x="631" y="713"/>
                      <a:pt x="648" y="710"/>
                    </a:cubicBezTo>
                    <a:cubicBezTo>
                      <a:pt x="671" y="704"/>
                      <a:pt x="695" y="719"/>
                      <a:pt x="700" y="742"/>
                    </a:cubicBezTo>
                    <a:cubicBezTo>
                      <a:pt x="705" y="765"/>
                      <a:pt x="710" y="788"/>
                      <a:pt x="750" y="782"/>
                    </a:cubicBezTo>
                    <a:cubicBezTo>
                      <a:pt x="820" y="769"/>
                      <a:pt x="876" y="745"/>
                      <a:pt x="876" y="641"/>
                    </a:cubicBezTo>
                    <a:cubicBezTo>
                      <a:pt x="876" y="537"/>
                      <a:pt x="755" y="415"/>
                      <a:pt x="748" y="187"/>
                    </a:cubicBezTo>
                    <a:close/>
                  </a:path>
                </a:pathLst>
              </a:custGeom>
              <a:solidFill>
                <a:srgbClr val="5B7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7" name="Freeform 914">
                <a:extLst>
                  <a:ext uri="{FF2B5EF4-FFF2-40B4-BE49-F238E27FC236}">
                    <a16:creationId xmlns:a16="http://schemas.microsoft.com/office/drawing/2014/main" id="{D5572B32-F561-4B74-8789-43B37476F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636"/>
                <a:ext cx="1488" cy="1253"/>
              </a:xfrm>
              <a:custGeom>
                <a:avLst/>
                <a:gdLst>
                  <a:gd name="T0" fmla="*/ 5345 w 736"/>
                  <a:gd name="T1" fmla="*/ 3330 h 581"/>
                  <a:gd name="T2" fmla="*/ 4796 w 736"/>
                  <a:gd name="T3" fmla="*/ 1906 h 581"/>
                  <a:gd name="T4" fmla="*/ 3965 w 736"/>
                  <a:gd name="T5" fmla="*/ 41 h 581"/>
                  <a:gd name="T6" fmla="*/ 3156 w 736"/>
                  <a:gd name="T7" fmla="*/ 772 h 581"/>
                  <a:gd name="T8" fmla="*/ 2380 w 736"/>
                  <a:gd name="T9" fmla="*/ 1753 h 581"/>
                  <a:gd name="T10" fmla="*/ 1668 w 736"/>
                  <a:gd name="T11" fmla="*/ 2187 h 581"/>
                  <a:gd name="T12" fmla="*/ 216 w 736"/>
                  <a:gd name="T13" fmla="*/ 4223 h 581"/>
                  <a:gd name="T14" fmla="*/ 892 w 736"/>
                  <a:gd name="T15" fmla="*/ 4977 h 581"/>
                  <a:gd name="T16" fmla="*/ 1140 w 736"/>
                  <a:gd name="T17" fmla="*/ 4874 h 581"/>
                  <a:gd name="T18" fmla="*/ 1357 w 736"/>
                  <a:gd name="T19" fmla="*/ 4326 h 581"/>
                  <a:gd name="T20" fmla="*/ 1811 w 736"/>
                  <a:gd name="T21" fmla="*/ 4596 h 581"/>
                  <a:gd name="T22" fmla="*/ 1553 w 736"/>
                  <a:gd name="T23" fmla="*/ 5167 h 581"/>
                  <a:gd name="T24" fmla="*/ 1803 w 736"/>
                  <a:gd name="T25" fmla="*/ 5489 h 581"/>
                  <a:gd name="T26" fmla="*/ 2727 w 736"/>
                  <a:gd name="T27" fmla="*/ 5558 h 581"/>
                  <a:gd name="T28" fmla="*/ 2784 w 736"/>
                  <a:gd name="T29" fmla="*/ 5357 h 581"/>
                  <a:gd name="T30" fmla="*/ 2709 w 736"/>
                  <a:gd name="T31" fmla="*/ 5144 h 581"/>
                  <a:gd name="T32" fmla="*/ 2800 w 736"/>
                  <a:gd name="T33" fmla="*/ 4613 h 581"/>
                  <a:gd name="T34" fmla="*/ 3316 w 736"/>
                  <a:gd name="T35" fmla="*/ 4673 h 581"/>
                  <a:gd name="T36" fmla="*/ 3316 w 736"/>
                  <a:gd name="T37" fmla="*/ 5228 h 581"/>
                  <a:gd name="T38" fmla="*/ 3560 w 736"/>
                  <a:gd name="T39" fmla="*/ 5715 h 581"/>
                  <a:gd name="T40" fmla="*/ 3876 w 736"/>
                  <a:gd name="T41" fmla="*/ 5357 h 581"/>
                  <a:gd name="T42" fmla="*/ 4149 w 736"/>
                  <a:gd name="T43" fmla="*/ 5047 h 581"/>
                  <a:gd name="T44" fmla="*/ 4577 w 736"/>
                  <a:gd name="T45" fmla="*/ 5368 h 581"/>
                  <a:gd name="T46" fmla="*/ 4992 w 736"/>
                  <a:gd name="T47" fmla="*/ 5767 h 581"/>
                  <a:gd name="T48" fmla="*/ 5513 w 736"/>
                  <a:gd name="T49" fmla="*/ 5577 h 581"/>
                  <a:gd name="T50" fmla="*/ 5345 w 736"/>
                  <a:gd name="T51" fmla="*/ 3330 h 58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6" h="581">
                    <a:moveTo>
                      <a:pt x="647" y="332"/>
                    </a:moveTo>
                    <a:cubicBezTo>
                      <a:pt x="618" y="286"/>
                      <a:pt x="588" y="238"/>
                      <a:pt x="580" y="190"/>
                    </a:cubicBezTo>
                    <a:cubicBezTo>
                      <a:pt x="567" y="100"/>
                      <a:pt x="533" y="4"/>
                      <a:pt x="480" y="4"/>
                    </a:cubicBezTo>
                    <a:cubicBezTo>
                      <a:pt x="438" y="0"/>
                      <a:pt x="412" y="36"/>
                      <a:pt x="382" y="77"/>
                    </a:cubicBezTo>
                    <a:cubicBezTo>
                      <a:pt x="357" y="111"/>
                      <a:pt x="330" y="148"/>
                      <a:pt x="288" y="175"/>
                    </a:cubicBezTo>
                    <a:cubicBezTo>
                      <a:pt x="264" y="190"/>
                      <a:pt x="234" y="204"/>
                      <a:pt x="202" y="218"/>
                    </a:cubicBezTo>
                    <a:cubicBezTo>
                      <a:pt x="106" y="261"/>
                      <a:pt x="0" y="311"/>
                      <a:pt x="26" y="421"/>
                    </a:cubicBezTo>
                    <a:cubicBezTo>
                      <a:pt x="45" y="445"/>
                      <a:pt x="72" y="470"/>
                      <a:pt x="108" y="496"/>
                    </a:cubicBezTo>
                    <a:cubicBezTo>
                      <a:pt x="126" y="510"/>
                      <a:pt x="136" y="501"/>
                      <a:pt x="138" y="486"/>
                    </a:cubicBezTo>
                    <a:cubicBezTo>
                      <a:pt x="139" y="479"/>
                      <a:pt x="128" y="444"/>
                      <a:pt x="164" y="431"/>
                    </a:cubicBezTo>
                    <a:cubicBezTo>
                      <a:pt x="186" y="423"/>
                      <a:pt x="211" y="435"/>
                      <a:pt x="219" y="458"/>
                    </a:cubicBezTo>
                    <a:cubicBezTo>
                      <a:pt x="228" y="500"/>
                      <a:pt x="191" y="507"/>
                      <a:pt x="188" y="515"/>
                    </a:cubicBezTo>
                    <a:cubicBezTo>
                      <a:pt x="184" y="526"/>
                      <a:pt x="181" y="536"/>
                      <a:pt x="218" y="547"/>
                    </a:cubicBezTo>
                    <a:cubicBezTo>
                      <a:pt x="257" y="560"/>
                      <a:pt x="308" y="562"/>
                      <a:pt x="330" y="554"/>
                    </a:cubicBezTo>
                    <a:cubicBezTo>
                      <a:pt x="337" y="551"/>
                      <a:pt x="339" y="543"/>
                      <a:pt x="337" y="534"/>
                    </a:cubicBezTo>
                    <a:cubicBezTo>
                      <a:pt x="336" y="527"/>
                      <a:pt x="331" y="518"/>
                      <a:pt x="328" y="513"/>
                    </a:cubicBezTo>
                    <a:cubicBezTo>
                      <a:pt x="319" y="495"/>
                      <a:pt x="323" y="473"/>
                      <a:pt x="339" y="460"/>
                    </a:cubicBezTo>
                    <a:cubicBezTo>
                      <a:pt x="358" y="445"/>
                      <a:pt x="385" y="447"/>
                      <a:pt x="401" y="466"/>
                    </a:cubicBezTo>
                    <a:cubicBezTo>
                      <a:pt x="414" y="482"/>
                      <a:pt x="414" y="505"/>
                      <a:pt x="401" y="521"/>
                    </a:cubicBezTo>
                    <a:cubicBezTo>
                      <a:pt x="392" y="533"/>
                      <a:pt x="390" y="572"/>
                      <a:pt x="431" y="570"/>
                    </a:cubicBezTo>
                    <a:cubicBezTo>
                      <a:pt x="448" y="569"/>
                      <a:pt x="462" y="565"/>
                      <a:pt x="469" y="534"/>
                    </a:cubicBezTo>
                    <a:cubicBezTo>
                      <a:pt x="473" y="519"/>
                      <a:pt x="485" y="506"/>
                      <a:pt x="502" y="503"/>
                    </a:cubicBezTo>
                    <a:cubicBezTo>
                      <a:pt x="525" y="497"/>
                      <a:pt x="549" y="512"/>
                      <a:pt x="554" y="535"/>
                    </a:cubicBezTo>
                    <a:cubicBezTo>
                      <a:pt x="559" y="558"/>
                      <a:pt x="564" y="581"/>
                      <a:pt x="604" y="575"/>
                    </a:cubicBezTo>
                    <a:cubicBezTo>
                      <a:pt x="627" y="571"/>
                      <a:pt x="648" y="565"/>
                      <a:pt x="667" y="556"/>
                    </a:cubicBezTo>
                    <a:cubicBezTo>
                      <a:pt x="736" y="485"/>
                      <a:pt x="695" y="409"/>
                      <a:pt x="647" y="332"/>
                    </a:cubicBezTo>
                    <a:close/>
                  </a:path>
                </a:pathLst>
              </a:custGeom>
              <a:solidFill>
                <a:srgbClr val="134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8" name="Freeform 915">
                <a:extLst>
                  <a:ext uri="{FF2B5EF4-FFF2-40B4-BE49-F238E27FC236}">
                    <a16:creationId xmlns:a16="http://schemas.microsoft.com/office/drawing/2014/main" id="{9A0C9966-14ED-4F81-984D-1B3F3499B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67"/>
                <a:ext cx="1389" cy="1194"/>
              </a:xfrm>
              <a:custGeom>
                <a:avLst/>
                <a:gdLst>
                  <a:gd name="T0" fmla="*/ 24 w 687"/>
                  <a:gd name="T1" fmla="*/ 3847 h 554"/>
                  <a:gd name="T2" fmla="*/ 1456 w 687"/>
                  <a:gd name="T3" fmla="*/ 2175 h 554"/>
                  <a:gd name="T4" fmla="*/ 2184 w 687"/>
                  <a:gd name="T5" fmla="*/ 1733 h 554"/>
                  <a:gd name="T6" fmla="*/ 3000 w 687"/>
                  <a:gd name="T7" fmla="*/ 700 h 554"/>
                  <a:gd name="T8" fmla="*/ 3712 w 687"/>
                  <a:gd name="T9" fmla="*/ 28 h 554"/>
                  <a:gd name="T10" fmla="*/ 3712 w 687"/>
                  <a:gd name="T11" fmla="*/ 28 h 554"/>
                  <a:gd name="T12" fmla="*/ 3720 w 687"/>
                  <a:gd name="T13" fmla="*/ 28 h 554"/>
                  <a:gd name="T14" fmla="*/ 4424 w 687"/>
                  <a:gd name="T15" fmla="*/ 1752 h 554"/>
                  <a:gd name="T16" fmla="*/ 4992 w 687"/>
                  <a:gd name="T17" fmla="*/ 3252 h 554"/>
                  <a:gd name="T18" fmla="*/ 5321 w 687"/>
                  <a:gd name="T19" fmla="*/ 5198 h 554"/>
                  <a:gd name="T20" fmla="*/ 5160 w 687"/>
                  <a:gd name="T21" fmla="*/ 5356 h 554"/>
                  <a:gd name="T22" fmla="*/ 4725 w 687"/>
                  <a:gd name="T23" fmla="*/ 5504 h 554"/>
                  <a:gd name="T24" fmla="*/ 4424 w 687"/>
                  <a:gd name="T25" fmla="*/ 5198 h 554"/>
                  <a:gd name="T26" fmla="*/ 3876 w 687"/>
                  <a:gd name="T27" fmla="*/ 4776 h 554"/>
                  <a:gd name="T28" fmla="*/ 3536 w 687"/>
                  <a:gd name="T29" fmla="*/ 5175 h 554"/>
                  <a:gd name="T30" fmla="*/ 3316 w 687"/>
                  <a:gd name="T31" fmla="*/ 5444 h 554"/>
                  <a:gd name="T32" fmla="*/ 3140 w 687"/>
                  <a:gd name="T33" fmla="*/ 5364 h 554"/>
                  <a:gd name="T34" fmla="*/ 3140 w 687"/>
                  <a:gd name="T35" fmla="*/ 5147 h 554"/>
                  <a:gd name="T36" fmla="*/ 3140 w 687"/>
                  <a:gd name="T37" fmla="*/ 4455 h 554"/>
                  <a:gd name="T38" fmla="*/ 2497 w 687"/>
                  <a:gd name="T39" fmla="*/ 4375 h 554"/>
                  <a:gd name="T40" fmla="*/ 2329 w 687"/>
                  <a:gd name="T41" fmla="*/ 4808 h 554"/>
                  <a:gd name="T42" fmla="*/ 2380 w 687"/>
                  <a:gd name="T43" fmla="*/ 5045 h 554"/>
                  <a:gd name="T44" fmla="*/ 2388 w 687"/>
                  <a:gd name="T45" fmla="*/ 5078 h 554"/>
                  <a:gd name="T46" fmla="*/ 2444 w 687"/>
                  <a:gd name="T47" fmla="*/ 5226 h 554"/>
                  <a:gd name="T48" fmla="*/ 2444 w 687"/>
                  <a:gd name="T49" fmla="*/ 5267 h 554"/>
                  <a:gd name="T50" fmla="*/ 2436 w 687"/>
                  <a:gd name="T51" fmla="*/ 5304 h 554"/>
                  <a:gd name="T52" fmla="*/ 1577 w 687"/>
                  <a:gd name="T53" fmla="*/ 5226 h 554"/>
                  <a:gd name="T54" fmla="*/ 1381 w 687"/>
                  <a:gd name="T55" fmla="*/ 5114 h 554"/>
                  <a:gd name="T56" fmla="*/ 1381 w 687"/>
                  <a:gd name="T57" fmla="*/ 5114 h 554"/>
                  <a:gd name="T58" fmla="*/ 1397 w 687"/>
                  <a:gd name="T59" fmla="*/ 5067 h 554"/>
                  <a:gd name="T60" fmla="*/ 1431 w 687"/>
                  <a:gd name="T61" fmla="*/ 5045 h 554"/>
                  <a:gd name="T62" fmla="*/ 1668 w 687"/>
                  <a:gd name="T63" fmla="*/ 4576 h 554"/>
                  <a:gd name="T64" fmla="*/ 1652 w 687"/>
                  <a:gd name="T65" fmla="*/ 4427 h 554"/>
                  <a:gd name="T66" fmla="*/ 1652 w 687"/>
                  <a:gd name="T67" fmla="*/ 4412 h 554"/>
                  <a:gd name="T68" fmla="*/ 1652 w 687"/>
                  <a:gd name="T69" fmla="*/ 4403 h 554"/>
                  <a:gd name="T70" fmla="*/ 1076 w 687"/>
                  <a:gd name="T71" fmla="*/ 4065 h 554"/>
                  <a:gd name="T72" fmla="*/ 793 w 687"/>
                  <a:gd name="T73" fmla="*/ 4567 h 554"/>
                  <a:gd name="T74" fmla="*/ 793 w 687"/>
                  <a:gd name="T75" fmla="*/ 4673 h 554"/>
                  <a:gd name="T76" fmla="*/ 801 w 687"/>
                  <a:gd name="T77" fmla="*/ 4716 h 554"/>
                  <a:gd name="T78" fmla="*/ 776 w 687"/>
                  <a:gd name="T79" fmla="*/ 4776 h 554"/>
                  <a:gd name="T80" fmla="*/ 704 w 687"/>
                  <a:gd name="T81" fmla="*/ 4733 h 554"/>
                  <a:gd name="T82" fmla="*/ 81 w 687"/>
                  <a:gd name="T83" fmla="*/ 4065 h 554"/>
                  <a:gd name="T84" fmla="*/ 24 w 687"/>
                  <a:gd name="T85" fmla="*/ 3847 h 5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87" h="554">
                    <a:moveTo>
                      <a:pt x="3" y="384"/>
                    </a:moveTo>
                    <a:cubicBezTo>
                      <a:pt x="0" y="296"/>
                      <a:pt x="86" y="258"/>
                      <a:pt x="176" y="217"/>
                    </a:cubicBezTo>
                    <a:cubicBezTo>
                      <a:pt x="209" y="202"/>
                      <a:pt x="240" y="188"/>
                      <a:pt x="264" y="173"/>
                    </a:cubicBezTo>
                    <a:cubicBezTo>
                      <a:pt x="309" y="144"/>
                      <a:pt x="338" y="105"/>
                      <a:pt x="363" y="70"/>
                    </a:cubicBezTo>
                    <a:cubicBezTo>
                      <a:pt x="392" y="32"/>
                      <a:pt x="416" y="0"/>
                      <a:pt x="449" y="3"/>
                    </a:cubicBezTo>
                    <a:cubicBezTo>
                      <a:pt x="449" y="3"/>
                      <a:pt x="449" y="3"/>
                      <a:pt x="449" y="3"/>
                    </a:cubicBezTo>
                    <a:cubicBezTo>
                      <a:pt x="450" y="3"/>
                      <a:pt x="450" y="3"/>
                      <a:pt x="450" y="3"/>
                    </a:cubicBezTo>
                    <a:cubicBezTo>
                      <a:pt x="489" y="3"/>
                      <a:pt x="522" y="90"/>
                      <a:pt x="535" y="175"/>
                    </a:cubicBezTo>
                    <a:cubicBezTo>
                      <a:pt x="543" y="227"/>
                      <a:pt x="574" y="277"/>
                      <a:pt x="604" y="325"/>
                    </a:cubicBezTo>
                    <a:cubicBezTo>
                      <a:pt x="650" y="397"/>
                      <a:pt x="687" y="461"/>
                      <a:pt x="644" y="519"/>
                    </a:cubicBezTo>
                    <a:cubicBezTo>
                      <a:pt x="637" y="528"/>
                      <a:pt x="627" y="534"/>
                      <a:pt x="624" y="535"/>
                    </a:cubicBezTo>
                    <a:cubicBezTo>
                      <a:pt x="609" y="542"/>
                      <a:pt x="592" y="546"/>
                      <a:pt x="572" y="550"/>
                    </a:cubicBezTo>
                    <a:cubicBezTo>
                      <a:pt x="544" y="554"/>
                      <a:pt x="540" y="543"/>
                      <a:pt x="535" y="519"/>
                    </a:cubicBezTo>
                    <a:cubicBezTo>
                      <a:pt x="528" y="489"/>
                      <a:pt x="499" y="471"/>
                      <a:pt x="469" y="477"/>
                    </a:cubicBezTo>
                    <a:cubicBezTo>
                      <a:pt x="449" y="482"/>
                      <a:pt x="433" y="497"/>
                      <a:pt x="428" y="517"/>
                    </a:cubicBezTo>
                    <a:cubicBezTo>
                      <a:pt x="422" y="543"/>
                      <a:pt x="413" y="544"/>
                      <a:pt x="401" y="544"/>
                    </a:cubicBezTo>
                    <a:cubicBezTo>
                      <a:pt x="390" y="545"/>
                      <a:pt x="383" y="542"/>
                      <a:pt x="380" y="536"/>
                    </a:cubicBezTo>
                    <a:cubicBezTo>
                      <a:pt x="376" y="528"/>
                      <a:pt x="378" y="517"/>
                      <a:pt x="380" y="514"/>
                    </a:cubicBezTo>
                    <a:cubicBezTo>
                      <a:pt x="396" y="494"/>
                      <a:pt x="396" y="465"/>
                      <a:pt x="380" y="445"/>
                    </a:cubicBezTo>
                    <a:cubicBezTo>
                      <a:pt x="360" y="421"/>
                      <a:pt x="325" y="418"/>
                      <a:pt x="302" y="437"/>
                    </a:cubicBezTo>
                    <a:cubicBezTo>
                      <a:pt x="289" y="448"/>
                      <a:pt x="282" y="463"/>
                      <a:pt x="282" y="480"/>
                    </a:cubicBezTo>
                    <a:cubicBezTo>
                      <a:pt x="282" y="488"/>
                      <a:pt x="284" y="496"/>
                      <a:pt x="288" y="504"/>
                    </a:cubicBezTo>
                    <a:cubicBezTo>
                      <a:pt x="288" y="505"/>
                      <a:pt x="289" y="507"/>
                      <a:pt x="289" y="507"/>
                    </a:cubicBezTo>
                    <a:cubicBezTo>
                      <a:pt x="291" y="511"/>
                      <a:pt x="295" y="518"/>
                      <a:pt x="296" y="522"/>
                    </a:cubicBezTo>
                    <a:cubicBezTo>
                      <a:pt x="296" y="524"/>
                      <a:pt x="296" y="525"/>
                      <a:pt x="296" y="526"/>
                    </a:cubicBezTo>
                    <a:cubicBezTo>
                      <a:pt x="296" y="528"/>
                      <a:pt x="296" y="529"/>
                      <a:pt x="295" y="530"/>
                    </a:cubicBezTo>
                    <a:cubicBezTo>
                      <a:pt x="275" y="536"/>
                      <a:pt x="227" y="534"/>
                      <a:pt x="191" y="522"/>
                    </a:cubicBezTo>
                    <a:cubicBezTo>
                      <a:pt x="170" y="516"/>
                      <a:pt x="167" y="511"/>
                      <a:pt x="167" y="511"/>
                    </a:cubicBezTo>
                    <a:cubicBezTo>
                      <a:pt x="167" y="511"/>
                      <a:pt x="167" y="511"/>
                      <a:pt x="167" y="511"/>
                    </a:cubicBezTo>
                    <a:cubicBezTo>
                      <a:pt x="167" y="510"/>
                      <a:pt x="168" y="508"/>
                      <a:pt x="169" y="506"/>
                    </a:cubicBezTo>
                    <a:cubicBezTo>
                      <a:pt x="170" y="506"/>
                      <a:pt x="173" y="504"/>
                      <a:pt x="173" y="504"/>
                    </a:cubicBezTo>
                    <a:cubicBezTo>
                      <a:pt x="183" y="497"/>
                      <a:pt x="202" y="484"/>
                      <a:pt x="202" y="457"/>
                    </a:cubicBezTo>
                    <a:cubicBezTo>
                      <a:pt x="202" y="452"/>
                      <a:pt x="202" y="447"/>
                      <a:pt x="200" y="442"/>
                    </a:cubicBezTo>
                    <a:cubicBezTo>
                      <a:pt x="200" y="441"/>
                      <a:pt x="200" y="441"/>
                      <a:pt x="200" y="441"/>
                    </a:cubicBezTo>
                    <a:cubicBezTo>
                      <a:pt x="200" y="440"/>
                      <a:pt x="200" y="440"/>
                      <a:pt x="200" y="440"/>
                    </a:cubicBezTo>
                    <a:cubicBezTo>
                      <a:pt x="190" y="412"/>
                      <a:pt x="159" y="396"/>
                      <a:pt x="130" y="406"/>
                    </a:cubicBezTo>
                    <a:cubicBezTo>
                      <a:pt x="100" y="417"/>
                      <a:pt x="96" y="440"/>
                      <a:pt x="96" y="456"/>
                    </a:cubicBezTo>
                    <a:cubicBezTo>
                      <a:pt x="96" y="460"/>
                      <a:pt x="96" y="464"/>
                      <a:pt x="96" y="467"/>
                    </a:cubicBezTo>
                    <a:cubicBezTo>
                      <a:pt x="96" y="467"/>
                      <a:pt x="97" y="470"/>
                      <a:pt x="97" y="471"/>
                    </a:cubicBezTo>
                    <a:cubicBezTo>
                      <a:pt x="96" y="475"/>
                      <a:pt x="94" y="477"/>
                      <a:pt x="94" y="477"/>
                    </a:cubicBezTo>
                    <a:cubicBezTo>
                      <a:pt x="94" y="477"/>
                      <a:pt x="91" y="478"/>
                      <a:pt x="85" y="473"/>
                    </a:cubicBezTo>
                    <a:cubicBezTo>
                      <a:pt x="54" y="450"/>
                      <a:pt x="29" y="428"/>
                      <a:pt x="10" y="406"/>
                    </a:cubicBezTo>
                    <a:cubicBezTo>
                      <a:pt x="8" y="404"/>
                      <a:pt x="3" y="398"/>
                      <a:pt x="3" y="384"/>
                    </a:cubicBezTo>
                    <a:close/>
                  </a:path>
                </a:pathLst>
              </a:custGeom>
              <a:solidFill>
                <a:srgbClr val="FEE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9" name="Freeform 916">
                <a:extLst>
                  <a:ext uri="{FF2B5EF4-FFF2-40B4-BE49-F238E27FC236}">
                    <a16:creationId xmlns:a16="http://schemas.microsoft.com/office/drawing/2014/main" id="{58F2AEFB-3B26-4BF7-BEAB-C82AC08F6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67"/>
                <a:ext cx="1389" cy="1194"/>
              </a:xfrm>
              <a:custGeom>
                <a:avLst/>
                <a:gdLst>
                  <a:gd name="T0" fmla="*/ 24 w 687"/>
                  <a:gd name="T1" fmla="*/ 3847 h 554"/>
                  <a:gd name="T2" fmla="*/ 1456 w 687"/>
                  <a:gd name="T3" fmla="*/ 2175 h 554"/>
                  <a:gd name="T4" fmla="*/ 2184 w 687"/>
                  <a:gd name="T5" fmla="*/ 1733 h 554"/>
                  <a:gd name="T6" fmla="*/ 3000 w 687"/>
                  <a:gd name="T7" fmla="*/ 700 h 554"/>
                  <a:gd name="T8" fmla="*/ 3712 w 687"/>
                  <a:gd name="T9" fmla="*/ 28 h 554"/>
                  <a:gd name="T10" fmla="*/ 3712 w 687"/>
                  <a:gd name="T11" fmla="*/ 28 h 554"/>
                  <a:gd name="T12" fmla="*/ 3720 w 687"/>
                  <a:gd name="T13" fmla="*/ 28 h 554"/>
                  <a:gd name="T14" fmla="*/ 4424 w 687"/>
                  <a:gd name="T15" fmla="*/ 1752 h 554"/>
                  <a:gd name="T16" fmla="*/ 4992 w 687"/>
                  <a:gd name="T17" fmla="*/ 3252 h 554"/>
                  <a:gd name="T18" fmla="*/ 5321 w 687"/>
                  <a:gd name="T19" fmla="*/ 5198 h 554"/>
                  <a:gd name="T20" fmla="*/ 5160 w 687"/>
                  <a:gd name="T21" fmla="*/ 5356 h 554"/>
                  <a:gd name="T22" fmla="*/ 4725 w 687"/>
                  <a:gd name="T23" fmla="*/ 5504 h 554"/>
                  <a:gd name="T24" fmla="*/ 4424 w 687"/>
                  <a:gd name="T25" fmla="*/ 5198 h 554"/>
                  <a:gd name="T26" fmla="*/ 3876 w 687"/>
                  <a:gd name="T27" fmla="*/ 4776 h 554"/>
                  <a:gd name="T28" fmla="*/ 3536 w 687"/>
                  <a:gd name="T29" fmla="*/ 5175 h 554"/>
                  <a:gd name="T30" fmla="*/ 3316 w 687"/>
                  <a:gd name="T31" fmla="*/ 5444 h 554"/>
                  <a:gd name="T32" fmla="*/ 3140 w 687"/>
                  <a:gd name="T33" fmla="*/ 5364 h 554"/>
                  <a:gd name="T34" fmla="*/ 3140 w 687"/>
                  <a:gd name="T35" fmla="*/ 5147 h 554"/>
                  <a:gd name="T36" fmla="*/ 3140 w 687"/>
                  <a:gd name="T37" fmla="*/ 4455 h 554"/>
                  <a:gd name="T38" fmla="*/ 2497 w 687"/>
                  <a:gd name="T39" fmla="*/ 4375 h 554"/>
                  <a:gd name="T40" fmla="*/ 2329 w 687"/>
                  <a:gd name="T41" fmla="*/ 4808 h 554"/>
                  <a:gd name="T42" fmla="*/ 2380 w 687"/>
                  <a:gd name="T43" fmla="*/ 5045 h 554"/>
                  <a:gd name="T44" fmla="*/ 2388 w 687"/>
                  <a:gd name="T45" fmla="*/ 5078 h 554"/>
                  <a:gd name="T46" fmla="*/ 2444 w 687"/>
                  <a:gd name="T47" fmla="*/ 5226 h 554"/>
                  <a:gd name="T48" fmla="*/ 2444 w 687"/>
                  <a:gd name="T49" fmla="*/ 5267 h 554"/>
                  <a:gd name="T50" fmla="*/ 2436 w 687"/>
                  <a:gd name="T51" fmla="*/ 5304 h 554"/>
                  <a:gd name="T52" fmla="*/ 1577 w 687"/>
                  <a:gd name="T53" fmla="*/ 5226 h 554"/>
                  <a:gd name="T54" fmla="*/ 1381 w 687"/>
                  <a:gd name="T55" fmla="*/ 5114 h 554"/>
                  <a:gd name="T56" fmla="*/ 1381 w 687"/>
                  <a:gd name="T57" fmla="*/ 5114 h 554"/>
                  <a:gd name="T58" fmla="*/ 1397 w 687"/>
                  <a:gd name="T59" fmla="*/ 5067 h 554"/>
                  <a:gd name="T60" fmla="*/ 1431 w 687"/>
                  <a:gd name="T61" fmla="*/ 5045 h 554"/>
                  <a:gd name="T62" fmla="*/ 1668 w 687"/>
                  <a:gd name="T63" fmla="*/ 4576 h 554"/>
                  <a:gd name="T64" fmla="*/ 1652 w 687"/>
                  <a:gd name="T65" fmla="*/ 4427 h 554"/>
                  <a:gd name="T66" fmla="*/ 1652 w 687"/>
                  <a:gd name="T67" fmla="*/ 4412 h 554"/>
                  <a:gd name="T68" fmla="*/ 1652 w 687"/>
                  <a:gd name="T69" fmla="*/ 4403 h 554"/>
                  <a:gd name="T70" fmla="*/ 1076 w 687"/>
                  <a:gd name="T71" fmla="*/ 4065 h 554"/>
                  <a:gd name="T72" fmla="*/ 793 w 687"/>
                  <a:gd name="T73" fmla="*/ 4567 h 554"/>
                  <a:gd name="T74" fmla="*/ 793 w 687"/>
                  <a:gd name="T75" fmla="*/ 4673 h 554"/>
                  <a:gd name="T76" fmla="*/ 801 w 687"/>
                  <a:gd name="T77" fmla="*/ 4716 h 554"/>
                  <a:gd name="T78" fmla="*/ 776 w 687"/>
                  <a:gd name="T79" fmla="*/ 4776 h 554"/>
                  <a:gd name="T80" fmla="*/ 704 w 687"/>
                  <a:gd name="T81" fmla="*/ 4733 h 554"/>
                  <a:gd name="T82" fmla="*/ 81 w 687"/>
                  <a:gd name="T83" fmla="*/ 4065 h 554"/>
                  <a:gd name="T84" fmla="*/ 24 w 687"/>
                  <a:gd name="T85" fmla="*/ 3847 h 5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87" h="554">
                    <a:moveTo>
                      <a:pt x="3" y="384"/>
                    </a:moveTo>
                    <a:cubicBezTo>
                      <a:pt x="0" y="296"/>
                      <a:pt x="86" y="258"/>
                      <a:pt x="176" y="217"/>
                    </a:cubicBezTo>
                    <a:cubicBezTo>
                      <a:pt x="209" y="202"/>
                      <a:pt x="240" y="188"/>
                      <a:pt x="264" y="173"/>
                    </a:cubicBezTo>
                    <a:cubicBezTo>
                      <a:pt x="309" y="144"/>
                      <a:pt x="338" y="105"/>
                      <a:pt x="363" y="70"/>
                    </a:cubicBezTo>
                    <a:cubicBezTo>
                      <a:pt x="392" y="32"/>
                      <a:pt x="416" y="0"/>
                      <a:pt x="449" y="3"/>
                    </a:cubicBezTo>
                    <a:cubicBezTo>
                      <a:pt x="449" y="3"/>
                      <a:pt x="449" y="3"/>
                      <a:pt x="449" y="3"/>
                    </a:cubicBezTo>
                    <a:cubicBezTo>
                      <a:pt x="450" y="3"/>
                      <a:pt x="450" y="3"/>
                      <a:pt x="450" y="3"/>
                    </a:cubicBezTo>
                    <a:cubicBezTo>
                      <a:pt x="489" y="3"/>
                      <a:pt x="522" y="90"/>
                      <a:pt x="535" y="175"/>
                    </a:cubicBezTo>
                    <a:cubicBezTo>
                      <a:pt x="543" y="227"/>
                      <a:pt x="574" y="277"/>
                      <a:pt x="604" y="325"/>
                    </a:cubicBezTo>
                    <a:cubicBezTo>
                      <a:pt x="650" y="397"/>
                      <a:pt x="687" y="461"/>
                      <a:pt x="644" y="519"/>
                    </a:cubicBezTo>
                    <a:cubicBezTo>
                      <a:pt x="637" y="528"/>
                      <a:pt x="627" y="534"/>
                      <a:pt x="624" y="535"/>
                    </a:cubicBezTo>
                    <a:cubicBezTo>
                      <a:pt x="609" y="542"/>
                      <a:pt x="592" y="546"/>
                      <a:pt x="572" y="550"/>
                    </a:cubicBezTo>
                    <a:cubicBezTo>
                      <a:pt x="544" y="554"/>
                      <a:pt x="540" y="543"/>
                      <a:pt x="535" y="519"/>
                    </a:cubicBezTo>
                    <a:cubicBezTo>
                      <a:pt x="528" y="489"/>
                      <a:pt x="499" y="471"/>
                      <a:pt x="469" y="477"/>
                    </a:cubicBezTo>
                    <a:cubicBezTo>
                      <a:pt x="449" y="482"/>
                      <a:pt x="433" y="497"/>
                      <a:pt x="428" y="517"/>
                    </a:cubicBezTo>
                    <a:cubicBezTo>
                      <a:pt x="422" y="543"/>
                      <a:pt x="413" y="544"/>
                      <a:pt x="401" y="544"/>
                    </a:cubicBezTo>
                    <a:cubicBezTo>
                      <a:pt x="390" y="545"/>
                      <a:pt x="383" y="542"/>
                      <a:pt x="380" y="536"/>
                    </a:cubicBezTo>
                    <a:cubicBezTo>
                      <a:pt x="376" y="528"/>
                      <a:pt x="378" y="517"/>
                      <a:pt x="380" y="514"/>
                    </a:cubicBezTo>
                    <a:cubicBezTo>
                      <a:pt x="396" y="494"/>
                      <a:pt x="396" y="465"/>
                      <a:pt x="380" y="445"/>
                    </a:cubicBezTo>
                    <a:cubicBezTo>
                      <a:pt x="360" y="421"/>
                      <a:pt x="325" y="418"/>
                      <a:pt x="302" y="437"/>
                    </a:cubicBezTo>
                    <a:cubicBezTo>
                      <a:pt x="289" y="448"/>
                      <a:pt x="282" y="463"/>
                      <a:pt x="282" y="480"/>
                    </a:cubicBezTo>
                    <a:cubicBezTo>
                      <a:pt x="282" y="488"/>
                      <a:pt x="284" y="496"/>
                      <a:pt x="288" y="504"/>
                    </a:cubicBezTo>
                    <a:cubicBezTo>
                      <a:pt x="288" y="505"/>
                      <a:pt x="289" y="507"/>
                      <a:pt x="289" y="507"/>
                    </a:cubicBezTo>
                    <a:cubicBezTo>
                      <a:pt x="291" y="511"/>
                      <a:pt x="295" y="518"/>
                      <a:pt x="296" y="522"/>
                    </a:cubicBezTo>
                    <a:cubicBezTo>
                      <a:pt x="296" y="524"/>
                      <a:pt x="296" y="525"/>
                      <a:pt x="296" y="526"/>
                    </a:cubicBezTo>
                    <a:cubicBezTo>
                      <a:pt x="296" y="528"/>
                      <a:pt x="296" y="529"/>
                      <a:pt x="295" y="530"/>
                    </a:cubicBezTo>
                    <a:cubicBezTo>
                      <a:pt x="275" y="536"/>
                      <a:pt x="227" y="534"/>
                      <a:pt x="191" y="522"/>
                    </a:cubicBezTo>
                    <a:cubicBezTo>
                      <a:pt x="170" y="516"/>
                      <a:pt x="167" y="511"/>
                      <a:pt x="167" y="511"/>
                    </a:cubicBezTo>
                    <a:cubicBezTo>
                      <a:pt x="167" y="511"/>
                      <a:pt x="167" y="511"/>
                      <a:pt x="167" y="511"/>
                    </a:cubicBezTo>
                    <a:cubicBezTo>
                      <a:pt x="167" y="510"/>
                      <a:pt x="168" y="508"/>
                      <a:pt x="169" y="506"/>
                    </a:cubicBezTo>
                    <a:cubicBezTo>
                      <a:pt x="170" y="506"/>
                      <a:pt x="173" y="504"/>
                      <a:pt x="173" y="504"/>
                    </a:cubicBezTo>
                    <a:cubicBezTo>
                      <a:pt x="183" y="497"/>
                      <a:pt x="202" y="484"/>
                      <a:pt x="202" y="457"/>
                    </a:cubicBezTo>
                    <a:cubicBezTo>
                      <a:pt x="202" y="452"/>
                      <a:pt x="202" y="447"/>
                      <a:pt x="200" y="442"/>
                    </a:cubicBezTo>
                    <a:cubicBezTo>
                      <a:pt x="200" y="441"/>
                      <a:pt x="200" y="441"/>
                      <a:pt x="200" y="441"/>
                    </a:cubicBezTo>
                    <a:cubicBezTo>
                      <a:pt x="200" y="440"/>
                      <a:pt x="200" y="440"/>
                      <a:pt x="200" y="440"/>
                    </a:cubicBezTo>
                    <a:cubicBezTo>
                      <a:pt x="190" y="412"/>
                      <a:pt x="159" y="396"/>
                      <a:pt x="130" y="406"/>
                    </a:cubicBezTo>
                    <a:cubicBezTo>
                      <a:pt x="100" y="417"/>
                      <a:pt x="96" y="440"/>
                      <a:pt x="96" y="456"/>
                    </a:cubicBezTo>
                    <a:cubicBezTo>
                      <a:pt x="96" y="460"/>
                      <a:pt x="96" y="464"/>
                      <a:pt x="96" y="467"/>
                    </a:cubicBezTo>
                    <a:cubicBezTo>
                      <a:pt x="96" y="467"/>
                      <a:pt x="97" y="470"/>
                      <a:pt x="97" y="471"/>
                    </a:cubicBezTo>
                    <a:cubicBezTo>
                      <a:pt x="96" y="475"/>
                      <a:pt x="94" y="477"/>
                      <a:pt x="94" y="477"/>
                    </a:cubicBezTo>
                    <a:cubicBezTo>
                      <a:pt x="94" y="477"/>
                      <a:pt x="91" y="478"/>
                      <a:pt x="85" y="473"/>
                    </a:cubicBezTo>
                    <a:cubicBezTo>
                      <a:pt x="54" y="450"/>
                      <a:pt x="29" y="428"/>
                      <a:pt x="10" y="406"/>
                    </a:cubicBezTo>
                    <a:cubicBezTo>
                      <a:pt x="8" y="404"/>
                      <a:pt x="3" y="398"/>
                      <a:pt x="3" y="384"/>
                    </a:cubicBezTo>
                    <a:close/>
                  </a:path>
                </a:pathLst>
              </a:custGeom>
              <a:solidFill>
                <a:srgbClr val="FEE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0" name="Freeform 917">
                <a:extLst>
                  <a:ext uri="{FF2B5EF4-FFF2-40B4-BE49-F238E27FC236}">
                    <a16:creationId xmlns:a16="http://schemas.microsoft.com/office/drawing/2014/main" id="{7603E5AD-CE1F-4287-9C7F-8780CC154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67"/>
                <a:ext cx="964" cy="1019"/>
              </a:xfrm>
              <a:custGeom>
                <a:avLst/>
                <a:gdLst>
                  <a:gd name="T0" fmla="*/ 3704 w 477"/>
                  <a:gd name="T1" fmla="*/ 28 h 473"/>
                  <a:gd name="T2" fmla="*/ 3704 w 477"/>
                  <a:gd name="T3" fmla="*/ 28 h 473"/>
                  <a:gd name="T4" fmla="*/ 2997 w 477"/>
                  <a:gd name="T5" fmla="*/ 700 h 473"/>
                  <a:gd name="T6" fmla="*/ 2181 w 477"/>
                  <a:gd name="T7" fmla="*/ 1732 h 473"/>
                  <a:gd name="T8" fmla="*/ 1453 w 477"/>
                  <a:gd name="T9" fmla="*/ 2167 h 473"/>
                  <a:gd name="T10" fmla="*/ 24 w 477"/>
                  <a:gd name="T11" fmla="*/ 3839 h 473"/>
                  <a:gd name="T12" fmla="*/ 81 w 477"/>
                  <a:gd name="T13" fmla="*/ 4061 h 473"/>
                  <a:gd name="T14" fmla="*/ 695 w 477"/>
                  <a:gd name="T15" fmla="*/ 4729 h 473"/>
                  <a:gd name="T16" fmla="*/ 380 w 477"/>
                  <a:gd name="T17" fmla="*/ 4261 h 473"/>
                  <a:gd name="T18" fmla="*/ 200 w 477"/>
                  <a:gd name="T19" fmla="*/ 3861 h 473"/>
                  <a:gd name="T20" fmla="*/ 1793 w 477"/>
                  <a:gd name="T21" fmla="*/ 2228 h 473"/>
                  <a:gd name="T22" fmla="*/ 2425 w 477"/>
                  <a:gd name="T23" fmla="*/ 2010 h 473"/>
                  <a:gd name="T24" fmla="*/ 3236 w 477"/>
                  <a:gd name="T25" fmla="*/ 640 h 473"/>
                  <a:gd name="T26" fmla="*/ 3937 w 477"/>
                  <a:gd name="T27" fmla="*/ 172 h 473"/>
                  <a:gd name="T28" fmla="*/ 3713 w 477"/>
                  <a:gd name="T29" fmla="*/ 28 h 473"/>
                  <a:gd name="T30" fmla="*/ 3704 w 477"/>
                  <a:gd name="T31" fmla="*/ 28 h 4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7" h="473">
                    <a:moveTo>
                      <a:pt x="449" y="3"/>
                    </a:moveTo>
                    <a:cubicBezTo>
                      <a:pt x="449" y="3"/>
                      <a:pt x="449" y="3"/>
                      <a:pt x="449" y="3"/>
                    </a:cubicBezTo>
                    <a:cubicBezTo>
                      <a:pt x="416" y="0"/>
                      <a:pt x="392" y="32"/>
                      <a:pt x="363" y="70"/>
                    </a:cubicBezTo>
                    <a:cubicBezTo>
                      <a:pt x="338" y="105"/>
                      <a:pt x="309" y="144"/>
                      <a:pt x="264" y="173"/>
                    </a:cubicBezTo>
                    <a:cubicBezTo>
                      <a:pt x="240" y="188"/>
                      <a:pt x="209" y="202"/>
                      <a:pt x="176" y="217"/>
                    </a:cubicBezTo>
                    <a:cubicBezTo>
                      <a:pt x="86" y="258"/>
                      <a:pt x="0" y="296"/>
                      <a:pt x="3" y="384"/>
                    </a:cubicBezTo>
                    <a:cubicBezTo>
                      <a:pt x="3" y="398"/>
                      <a:pt x="8" y="404"/>
                      <a:pt x="10" y="406"/>
                    </a:cubicBezTo>
                    <a:cubicBezTo>
                      <a:pt x="29" y="428"/>
                      <a:pt x="54" y="450"/>
                      <a:pt x="84" y="473"/>
                    </a:cubicBezTo>
                    <a:cubicBezTo>
                      <a:pt x="70" y="456"/>
                      <a:pt x="58" y="440"/>
                      <a:pt x="46" y="426"/>
                    </a:cubicBezTo>
                    <a:cubicBezTo>
                      <a:pt x="44" y="425"/>
                      <a:pt x="24" y="400"/>
                      <a:pt x="24" y="386"/>
                    </a:cubicBezTo>
                    <a:cubicBezTo>
                      <a:pt x="21" y="298"/>
                      <a:pt x="128" y="264"/>
                      <a:pt x="217" y="223"/>
                    </a:cubicBezTo>
                    <a:cubicBezTo>
                      <a:pt x="250" y="208"/>
                      <a:pt x="270" y="216"/>
                      <a:pt x="294" y="201"/>
                    </a:cubicBezTo>
                    <a:cubicBezTo>
                      <a:pt x="339" y="172"/>
                      <a:pt x="367" y="99"/>
                      <a:pt x="392" y="64"/>
                    </a:cubicBezTo>
                    <a:cubicBezTo>
                      <a:pt x="418" y="29"/>
                      <a:pt x="447" y="21"/>
                      <a:pt x="477" y="17"/>
                    </a:cubicBezTo>
                    <a:cubicBezTo>
                      <a:pt x="468" y="8"/>
                      <a:pt x="459" y="3"/>
                      <a:pt x="450" y="3"/>
                    </a:cubicBezTo>
                    <a:lnTo>
                      <a:pt x="449" y="3"/>
                    </a:lnTo>
                    <a:close/>
                  </a:path>
                </a:pathLst>
              </a:custGeom>
              <a:solidFill>
                <a:srgbClr val="FCC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1" name="Freeform 918">
                <a:extLst>
                  <a:ext uri="{FF2B5EF4-FFF2-40B4-BE49-F238E27FC236}">
                    <a16:creationId xmlns:a16="http://schemas.microsoft.com/office/drawing/2014/main" id="{7886BD35-652F-4499-9C28-84FAC64DF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546"/>
                <a:ext cx="170" cy="179"/>
              </a:xfrm>
              <a:custGeom>
                <a:avLst/>
                <a:gdLst>
                  <a:gd name="T0" fmla="*/ 99 w 84"/>
                  <a:gd name="T1" fmla="*/ 832 h 83"/>
                  <a:gd name="T2" fmla="*/ 696 w 84"/>
                  <a:gd name="T3" fmla="*/ 88 h 83"/>
                  <a:gd name="T4" fmla="*/ 99 w 84"/>
                  <a:gd name="T5" fmla="*/ 832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83">
                    <a:moveTo>
                      <a:pt x="12" y="83"/>
                    </a:moveTo>
                    <a:cubicBezTo>
                      <a:pt x="13" y="44"/>
                      <a:pt x="34" y="8"/>
                      <a:pt x="84" y="9"/>
                    </a:cubicBezTo>
                    <a:cubicBezTo>
                      <a:pt x="52" y="0"/>
                      <a:pt x="0" y="24"/>
                      <a:pt x="12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2" name="Freeform 919">
                <a:extLst>
                  <a:ext uri="{FF2B5EF4-FFF2-40B4-BE49-F238E27FC236}">
                    <a16:creationId xmlns:a16="http://schemas.microsoft.com/office/drawing/2014/main" id="{2EC54C7B-8FAC-4AD2-9D0F-28136FE9F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514"/>
                <a:ext cx="132" cy="123"/>
              </a:xfrm>
              <a:custGeom>
                <a:avLst/>
                <a:gdLst>
                  <a:gd name="T0" fmla="*/ 75 w 65"/>
                  <a:gd name="T1" fmla="*/ 572 h 57"/>
                  <a:gd name="T2" fmla="*/ 544 w 65"/>
                  <a:gd name="T3" fmla="*/ 60 h 57"/>
                  <a:gd name="T4" fmla="*/ 75 w 65"/>
                  <a:gd name="T5" fmla="*/ 572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7">
                    <a:moveTo>
                      <a:pt x="9" y="57"/>
                    </a:moveTo>
                    <a:cubicBezTo>
                      <a:pt x="10" y="30"/>
                      <a:pt x="26" y="5"/>
                      <a:pt x="65" y="6"/>
                    </a:cubicBezTo>
                    <a:cubicBezTo>
                      <a:pt x="40" y="0"/>
                      <a:pt x="0" y="16"/>
                      <a:pt x="9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" name="Freeform 920">
                <a:extLst>
                  <a:ext uri="{FF2B5EF4-FFF2-40B4-BE49-F238E27FC236}">
                    <a16:creationId xmlns:a16="http://schemas.microsoft.com/office/drawing/2014/main" id="{52D2842E-5CF7-4173-B8BE-499D1A4FB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283"/>
                <a:ext cx="176" cy="186"/>
              </a:xfrm>
              <a:custGeom>
                <a:avLst/>
                <a:gdLst>
                  <a:gd name="T0" fmla="*/ 597 w 87"/>
                  <a:gd name="T1" fmla="*/ 0 h 86"/>
                  <a:gd name="T2" fmla="*/ 0 w 87"/>
                  <a:gd name="T3" fmla="*/ 800 h 86"/>
                  <a:gd name="T4" fmla="*/ 597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2" y="0"/>
                    </a:moveTo>
                    <a:cubicBezTo>
                      <a:pt x="73" y="39"/>
                      <a:pt x="50" y="77"/>
                      <a:pt x="0" y="79"/>
                    </a:cubicBezTo>
                    <a:cubicBezTo>
                      <a:pt x="32" y="86"/>
                      <a:pt x="87" y="59"/>
                      <a:pt x="72" y="0"/>
                    </a:cubicBezTo>
                    <a:close/>
                  </a:path>
                </a:pathLst>
              </a:custGeom>
              <a:solidFill>
                <a:srgbClr val="FBC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4" name="Freeform 921">
                <a:extLst>
                  <a:ext uri="{FF2B5EF4-FFF2-40B4-BE49-F238E27FC236}">
                    <a16:creationId xmlns:a16="http://schemas.microsoft.com/office/drawing/2014/main" id="{953B9B68-CCA0-4C40-9204-EED8D46AC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098"/>
                <a:ext cx="178" cy="181"/>
              </a:xfrm>
              <a:custGeom>
                <a:avLst/>
                <a:gdLst>
                  <a:gd name="T0" fmla="*/ 99 w 88"/>
                  <a:gd name="T1" fmla="*/ 840 h 84"/>
                  <a:gd name="T2" fmla="*/ 728 w 88"/>
                  <a:gd name="T3" fmla="*/ 88 h 84"/>
                  <a:gd name="T4" fmla="*/ 99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5" name="Freeform 922">
                <a:extLst>
                  <a:ext uri="{FF2B5EF4-FFF2-40B4-BE49-F238E27FC236}">
                    <a16:creationId xmlns:a16="http://schemas.microsoft.com/office/drawing/2014/main" id="{521232D9-F3A4-477E-AAAB-68A10C2E1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352"/>
                <a:ext cx="178" cy="181"/>
              </a:xfrm>
              <a:custGeom>
                <a:avLst/>
                <a:gdLst>
                  <a:gd name="T0" fmla="*/ 99 w 88"/>
                  <a:gd name="T1" fmla="*/ 840 h 84"/>
                  <a:gd name="T2" fmla="*/ 728 w 88"/>
                  <a:gd name="T3" fmla="*/ 88 h 84"/>
                  <a:gd name="T4" fmla="*/ 99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6" name="Freeform 923">
                <a:extLst>
                  <a:ext uri="{FF2B5EF4-FFF2-40B4-BE49-F238E27FC236}">
                    <a16:creationId xmlns:a16="http://schemas.microsoft.com/office/drawing/2014/main" id="{56038E85-1E7B-4C5A-ABEC-807295336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003"/>
                <a:ext cx="175" cy="185"/>
              </a:xfrm>
              <a:custGeom>
                <a:avLst/>
                <a:gdLst>
                  <a:gd name="T0" fmla="*/ 587 w 87"/>
                  <a:gd name="T1" fmla="*/ 0 h 86"/>
                  <a:gd name="T2" fmla="*/ 0 w 87"/>
                  <a:gd name="T3" fmla="*/ 787 h 86"/>
                  <a:gd name="T4" fmla="*/ 587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2" y="0"/>
                    </a:moveTo>
                    <a:cubicBezTo>
                      <a:pt x="73" y="39"/>
                      <a:pt x="50" y="77"/>
                      <a:pt x="0" y="79"/>
                    </a:cubicBezTo>
                    <a:cubicBezTo>
                      <a:pt x="32" y="86"/>
                      <a:pt x="87" y="59"/>
                      <a:pt x="72" y="0"/>
                    </a:cubicBezTo>
                    <a:close/>
                  </a:path>
                </a:pathLst>
              </a:custGeom>
              <a:solidFill>
                <a:srgbClr val="FBC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7" name="Freeform 924">
                <a:extLst>
                  <a:ext uri="{FF2B5EF4-FFF2-40B4-BE49-F238E27FC236}">
                    <a16:creationId xmlns:a16="http://schemas.microsoft.com/office/drawing/2014/main" id="{79F6BF61-74BC-48F9-A83C-6E0E55D57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817"/>
                <a:ext cx="178" cy="182"/>
              </a:xfrm>
              <a:custGeom>
                <a:avLst/>
                <a:gdLst>
                  <a:gd name="T0" fmla="*/ 99 w 88"/>
                  <a:gd name="T1" fmla="*/ 854 h 84"/>
                  <a:gd name="T2" fmla="*/ 728 w 88"/>
                  <a:gd name="T3" fmla="*/ 93 h 84"/>
                  <a:gd name="T4" fmla="*/ 99 w 88"/>
                  <a:gd name="T5" fmla="*/ 854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8" name="Freeform 925">
                <a:extLst>
                  <a:ext uri="{FF2B5EF4-FFF2-40B4-BE49-F238E27FC236}">
                    <a16:creationId xmlns:a16="http://schemas.microsoft.com/office/drawing/2014/main" id="{229E5561-355F-4B96-9FA6-AFECF327C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304"/>
                <a:ext cx="680" cy="889"/>
              </a:xfrm>
              <a:custGeom>
                <a:avLst/>
                <a:gdLst>
                  <a:gd name="T0" fmla="*/ 2712 w 336"/>
                  <a:gd name="T1" fmla="*/ 0 h 412"/>
                  <a:gd name="T2" fmla="*/ 2024 w 336"/>
                  <a:gd name="T3" fmla="*/ 2613 h 412"/>
                  <a:gd name="T4" fmla="*/ 0 w 336"/>
                  <a:gd name="T5" fmla="*/ 4139 h 412"/>
                  <a:gd name="T6" fmla="*/ 1352 w 336"/>
                  <a:gd name="T7" fmla="*/ 3273 h 412"/>
                  <a:gd name="T8" fmla="*/ 2495 w 336"/>
                  <a:gd name="T9" fmla="*/ 2128 h 412"/>
                  <a:gd name="T10" fmla="*/ 2712 w 336"/>
                  <a:gd name="T11" fmla="*/ 0 h 4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6" h="412">
                    <a:moveTo>
                      <a:pt x="327" y="0"/>
                    </a:moveTo>
                    <a:cubicBezTo>
                      <a:pt x="336" y="47"/>
                      <a:pt x="311" y="195"/>
                      <a:pt x="244" y="260"/>
                    </a:cubicBezTo>
                    <a:cubicBezTo>
                      <a:pt x="177" y="326"/>
                      <a:pt x="24" y="346"/>
                      <a:pt x="0" y="412"/>
                    </a:cubicBezTo>
                    <a:cubicBezTo>
                      <a:pt x="13" y="387"/>
                      <a:pt x="97" y="343"/>
                      <a:pt x="163" y="326"/>
                    </a:cubicBezTo>
                    <a:cubicBezTo>
                      <a:pt x="228" y="308"/>
                      <a:pt x="276" y="262"/>
                      <a:pt x="301" y="212"/>
                    </a:cubicBezTo>
                    <a:cubicBezTo>
                      <a:pt x="327" y="163"/>
                      <a:pt x="336" y="46"/>
                      <a:pt x="327" y="0"/>
                    </a:cubicBezTo>
                    <a:close/>
                  </a:path>
                </a:pathLst>
              </a:custGeom>
              <a:solidFill>
                <a:srgbClr val="A6B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9" name="Freeform 926">
                <a:extLst>
                  <a:ext uri="{FF2B5EF4-FFF2-40B4-BE49-F238E27FC236}">
                    <a16:creationId xmlns:a16="http://schemas.microsoft.com/office/drawing/2014/main" id="{05C30F7B-82EA-4669-A239-72DE97404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261"/>
                <a:ext cx="372" cy="1481"/>
              </a:xfrm>
              <a:custGeom>
                <a:avLst/>
                <a:gdLst>
                  <a:gd name="T0" fmla="*/ 65 w 184"/>
                  <a:gd name="T1" fmla="*/ 2324 h 687"/>
                  <a:gd name="T2" fmla="*/ 0 w 184"/>
                  <a:gd name="T3" fmla="*/ 0 h 687"/>
                  <a:gd name="T4" fmla="*/ 140 w 184"/>
                  <a:gd name="T5" fmla="*/ 1632 h 687"/>
                  <a:gd name="T6" fmla="*/ 512 w 184"/>
                  <a:gd name="T7" fmla="*/ 3768 h 687"/>
                  <a:gd name="T8" fmla="*/ 1059 w 184"/>
                  <a:gd name="T9" fmla="*/ 6883 h 687"/>
                  <a:gd name="T10" fmla="*/ 924 w 184"/>
                  <a:gd name="T11" fmla="*/ 5661 h 687"/>
                  <a:gd name="T12" fmla="*/ 148 w 184"/>
                  <a:gd name="T13" fmla="*/ 3867 h 687"/>
                  <a:gd name="T14" fmla="*/ 65 w 184"/>
                  <a:gd name="T15" fmla="*/ 2324 h 6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" h="687">
                    <a:moveTo>
                      <a:pt x="8" y="232"/>
                    </a:moveTo>
                    <a:cubicBezTo>
                      <a:pt x="8" y="152"/>
                      <a:pt x="13" y="63"/>
                      <a:pt x="0" y="0"/>
                    </a:cubicBezTo>
                    <a:cubicBezTo>
                      <a:pt x="12" y="44"/>
                      <a:pt x="18" y="119"/>
                      <a:pt x="17" y="163"/>
                    </a:cubicBezTo>
                    <a:cubicBezTo>
                      <a:pt x="16" y="207"/>
                      <a:pt x="32" y="300"/>
                      <a:pt x="62" y="376"/>
                    </a:cubicBezTo>
                    <a:cubicBezTo>
                      <a:pt x="93" y="452"/>
                      <a:pt x="184" y="623"/>
                      <a:pt x="128" y="687"/>
                    </a:cubicBezTo>
                    <a:cubicBezTo>
                      <a:pt x="136" y="672"/>
                      <a:pt x="144" y="633"/>
                      <a:pt x="112" y="565"/>
                    </a:cubicBezTo>
                    <a:cubicBezTo>
                      <a:pt x="80" y="497"/>
                      <a:pt x="30" y="434"/>
                      <a:pt x="18" y="386"/>
                    </a:cubicBezTo>
                    <a:cubicBezTo>
                      <a:pt x="13" y="364"/>
                      <a:pt x="8" y="301"/>
                      <a:pt x="8" y="232"/>
                    </a:cubicBezTo>
                    <a:close/>
                  </a:path>
                </a:pathLst>
              </a:custGeom>
              <a:solidFill>
                <a:srgbClr val="2C5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0" name="Freeform 927">
                <a:extLst>
                  <a:ext uri="{FF2B5EF4-FFF2-40B4-BE49-F238E27FC236}">
                    <a16:creationId xmlns:a16="http://schemas.microsoft.com/office/drawing/2014/main" id="{28943770-454F-496C-AD51-C3F4AF480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567"/>
                <a:ext cx="261" cy="539"/>
              </a:xfrm>
              <a:custGeom>
                <a:avLst/>
                <a:gdLst>
                  <a:gd name="T0" fmla="*/ 0 w 129"/>
                  <a:gd name="T1" fmla="*/ 261 h 250"/>
                  <a:gd name="T2" fmla="*/ 995 w 129"/>
                  <a:gd name="T3" fmla="*/ 2505 h 250"/>
                  <a:gd name="T4" fmla="*/ 1068 w 129"/>
                  <a:gd name="T5" fmla="*/ 1906 h 250"/>
                  <a:gd name="T6" fmla="*/ 0 w 129"/>
                  <a:gd name="T7" fmla="*/ 261 h 2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9" h="250">
                    <a:moveTo>
                      <a:pt x="0" y="26"/>
                    </a:moveTo>
                    <a:cubicBezTo>
                      <a:pt x="30" y="26"/>
                      <a:pt x="66" y="22"/>
                      <a:pt x="120" y="250"/>
                    </a:cubicBezTo>
                    <a:cubicBezTo>
                      <a:pt x="129" y="190"/>
                      <a:pt x="129" y="190"/>
                      <a:pt x="129" y="190"/>
                    </a:cubicBezTo>
                    <a:cubicBezTo>
                      <a:pt x="129" y="190"/>
                      <a:pt x="85" y="0"/>
                      <a:pt x="0" y="26"/>
                    </a:cubicBezTo>
                    <a:close/>
                  </a:path>
                </a:pathLst>
              </a:custGeom>
              <a:solidFill>
                <a:srgbClr val="2C5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1" name="Freeform 928">
                <a:extLst>
                  <a:ext uri="{FF2B5EF4-FFF2-40B4-BE49-F238E27FC236}">
                    <a16:creationId xmlns:a16="http://schemas.microsoft.com/office/drawing/2014/main" id="{D240E496-61F2-4D7F-94B1-6F1F114CC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692"/>
                <a:ext cx="71" cy="194"/>
              </a:xfrm>
              <a:custGeom>
                <a:avLst/>
                <a:gdLst>
                  <a:gd name="T0" fmla="*/ 0 w 35"/>
                  <a:gd name="T1" fmla="*/ 200 h 90"/>
                  <a:gd name="T2" fmla="*/ 235 w 35"/>
                  <a:gd name="T3" fmla="*/ 149 h 90"/>
                  <a:gd name="T4" fmla="*/ 292 w 35"/>
                  <a:gd name="T5" fmla="*/ 554 h 90"/>
                  <a:gd name="T6" fmla="*/ 243 w 35"/>
                  <a:gd name="T7" fmla="*/ 901 h 90"/>
                  <a:gd name="T8" fmla="*/ 132 w 35"/>
                  <a:gd name="T9" fmla="*/ 86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90">
                    <a:moveTo>
                      <a:pt x="0" y="20"/>
                    </a:moveTo>
                    <a:cubicBezTo>
                      <a:pt x="8" y="34"/>
                      <a:pt x="23" y="30"/>
                      <a:pt x="28" y="15"/>
                    </a:cubicBezTo>
                    <a:cubicBezTo>
                      <a:pt x="33" y="0"/>
                      <a:pt x="35" y="55"/>
                      <a:pt x="35" y="55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16" y="86"/>
                      <a:pt x="16" y="86"/>
                      <a:pt x="16" y="86"/>
                    </a:cubicBezTo>
                  </a:path>
                </a:pathLst>
              </a:custGeom>
              <a:solidFill>
                <a:srgbClr val="2C5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2" name="Freeform 929">
                <a:extLst>
                  <a:ext uri="{FF2B5EF4-FFF2-40B4-BE49-F238E27FC236}">
                    <a16:creationId xmlns:a16="http://schemas.microsoft.com/office/drawing/2014/main" id="{291834E2-2B3C-4C6C-9355-895E485C3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1606"/>
                <a:ext cx="291" cy="375"/>
              </a:xfrm>
              <a:custGeom>
                <a:avLst/>
                <a:gdLst>
                  <a:gd name="T0" fmla="*/ 0 w 144"/>
                  <a:gd name="T1" fmla="*/ 1741 h 174"/>
                  <a:gd name="T2" fmla="*/ 760 w 144"/>
                  <a:gd name="T3" fmla="*/ 1058 h 174"/>
                  <a:gd name="T4" fmla="*/ 1188 w 144"/>
                  <a:gd name="T5" fmla="*/ 0 h 174"/>
                  <a:gd name="T6" fmla="*/ 0 w 144"/>
                  <a:gd name="T7" fmla="*/ 1741 h 1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4" h="174">
                    <a:moveTo>
                      <a:pt x="0" y="174"/>
                    </a:moveTo>
                    <a:cubicBezTo>
                      <a:pt x="17" y="167"/>
                      <a:pt x="59" y="142"/>
                      <a:pt x="92" y="106"/>
                    </a:cubicBezTo>
                    <a:cubicBezTo>
                      <a:pt x="118" y="77"/>
                      <a:pt x="136" y="41"/>
                      <a:pt x="144" y="0"/>
                    </a:cubicBezTo>
                    <a:cubicBezTo>
                      <a:pt x="140" y="42"/>
                      <a:pt x="112" y="134"/>
                      <a:pt x="0" y="1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3" name="Freeform 930">
                <a:extLst>
                  <a:ext uri="{FF2B5EF4-FFF2-40B4-BE49-F238E27FC236}">
                    <a16:creationId xmlns:a16="http://schemas.microsoft.com/office/drawing/2014/main" id="{919BCBB3-8987-4DE8-A586-83514EF93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598"/>
                <a:ext cx="89" cy="147"/>
              </a:xfrm>
              <a:custGeom>
                <a:avLst/>
                <a:gdLst>
                  <a:gd name="T0" fmla="*/ 148 w 44"/>
                  <a:gd name="T1" fmla="*/ 0 h 68"/>
                  <a:gd name="T2" fmla="*/ 0 w 44"/>
                  <a:gd name="T3" fmla="*/ 687 h 68"/>
                  <a:gd name="T4" fmla="*/ 148 w 44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8">
                    <a:moveTo>
                      <a:pt x="18" y="0"/>
                    </a:moveTo>
                    <a:cubicBezTo>
                      <a:pt x="28" y="18"/>
                      <a:pt x="29" y="48"/>
                      <a:pt x="0" y="68"/>
                    </a:cubicBezTo>
                    <a:cubicBezTo>
                      <a:pt x="29" y="63"/>
                      <a:pt x="44" y="18"/>
                      <a:pt x="18" y="0"/>
                    </a:cubicBezTo>
                    <a:close/>
                  </a:path>
                </a:pathLst>
              </a:custGeom>
              <a:solidFill>
                <a:srgbClr val="FCC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4" name="Freeform 931">
                <a:extLst>
                  <a:ext uri="{FF2B5EF4-FFF2-40B4-BE49-F238E27FC236}">
                    <a16:creationId xmlns:a16="http://schemas.microsoft.com/office/drawing/2014/main" id="{0054A6F8-21FE-464C-BE2A-5F542C18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643"/>
                <a:ext cx="49" cy="127"/>
              </a:xfrm>
              <a:custGeom>
                <a:avLst/>
                <a:gdLst>
                  <a:gd name="T0" fmla="*/ 0 w 24"/>
                  <a:gd name="T1" fmla="*/ 588 h 59"/>
                  <a:gd name="T2" fmla="*/ 33 w 24"/>
                  <a:gd name="T3" fmla="*/ 0 h 59"/>
                  <a:gd name="T4" fmla="*/ 0 w 24"/>
                  <a:gd name="T5" fmla="*/ 588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59">
                    <a:moveTo>
                      <a:pt x="0" y="59"/>
                    </a:moveTo>
                    <a:cubicBezTo>
                      <a:pt x="14" y="39"/>
                      <a:pt x="14" y="13"/>
                      <a:pt x="4" y="0"/>
                    </a:cubicBezTo>
                    <a:cubicBezTo>
                      <a:pt x="19" y="9"/>
                      <a:pt x="24" y="42"/>
                      <a:pt x="0" y="59"/>
                    </a:cubicBezTo>
                    <a:close/>
                  </a:path>
                </a:pathLst>
              </a:custGeom>
              <a:solidFill>
                <a:srgbClr val="FCC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5" name="Freeform 932">
                <a:extLst>
                  <a:ext uri="{FF2B5EF4-FFF2-40B4-BE49-F238E27FC236}">
                    <a16:creationId xmlns:a16="http://schemas.microsoft.com/office/drawing/2014/main" id="{A4D6831C-ACD4-4437-B938-87D4EDE24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2660"/>
                <a:ext cx="141" cy="108"/>
              </a:xfrm>
              <a:custGeom>
                <a:avLst/>
                <a:gdLst>
                  <a:gd name="T0" fmla="*/ 0 w 70"/>
                  <a:gd name="T1" fmla="*/ 503 h 50"/>
                  <a:gd name="T2" fmla="*/ 572 w 70"/>
                  <a:gd name="T3" fmla="*/ 112 h 50"/>
                  <a:gd name="T4" fmla="*/ 0 w 70"/>
                  <a:gd name="T5" fmla="*/ 50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0">
                    <a:moveTo>
                      <a:pt x="0" y="50"/>
                    </a:moveTo>
                    <a:cubicBezTo>
                      <a:pt x="6" y="27"/>
                      <a:pt x="30" y="0"/>
                      <a:pt x="70" y="11"/>
                    </a:cubicBezTo>
                    <a:cubicBezTo>
                      <a:pt x="34" y="1"/>
                      <a:pt x="5" y="7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6" name="Freeform 933">
                <a:extLst>
                  <a:ext uri="{FF2B5EF4-FFF2-40B4-BE49-F238E27FC236}">
                    <a16:creationId xmlns:a16="http://schemas.microsoft.com/office/drawing/2014/main" id="{B0A07DFA-302F-4C78-8A65-AF882B00C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620"/>
                <a:ext cx="150" cy="200"/>
              </a:xfrm>
              <a:custGeom>
                <a:avLst/>
                <a:gdLst>
                  <a:gd name="T0" fmla="*/ 0 w 74"/>
                  <a:gd name="T1" fmla="*/ 925 h 93"/>
                  <a:gd name="T2" fmla="*/ 576 w 74"/>
                  <a:gd name="T3" fmla="*/ 0 h 93"/>
                  <a:gd name="T4" fmla="*/ 0 w 74"/>
                  <a:gd name="T5" fmla="*/ 925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93">
                    <a:moveTo>
                      <a:pt x="0" y="93"/>
                    </a:moveTo>
                    <a:cubicBezTo>
                      <a:pt x="25" y="89"/>
                      <a:pt x="74" y="76"/>
                      <a:pt x="69" y="0"/>
                    </a:cubicBezTo>
                    <a:cubicBezTo>
                      <a:pt x="68" y="22"/>
                      <a:pt x="42" y="88"/>
                      <a:pt x="0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7" name="Freeform 934">
                <a:extLst>
                  <a:ext uri="{FF2B5EF4-FFF2-40B4-BE49-F238E27FC236}">
                    <a16:creationId xmlns:a16="http://schemas.microsoft.com/office/drawing/2014/main" id="{0E9B0CCF-2C3A-451C-84ED-5E04309D6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190"/>
                <a:ext cx="1771" cy="1699"/>
              </a:xfrm>
              <a:custGeom>
                <a:avLst/>
                <a:gdLst>
                  <a:gd name="T0" fmla="*/ 3981 w 876"/>
                  <a:gd name="T1" fmla="*/ 0 h 788"/>
                  <a:gd name="T2" fmla="*/ 2824 w 876"/>
                  <a:gd name="T3" fmla="*/ 3467 h 788"/>
                  <a:gd name="T4" fmla="*/ 2101 w 876"/>
                  <a:gd name="T5" fmla="*/ 7048 h 788"/>
                  <a:gd name="T6" fmla="*/ 2345 w 876"/>
                  <a:gd name="T7" fmla="*/ 6945 h 788"/>
                  <a:gd name="T8" fmla="*/ 2564 w 876"/>
                  <a:gd name="T9" fmla="*/ 6397 h 788"/>
                  <a:gd name="T10" fmla="*/ 3016 w 876"/>
                  <a:gd name="T11" fmla="*/ 6667 h 788"/>
                  <a:gd name="T12" fmla="*/ 2760 w 876"/>
                  <a:gd name="T13" fmla="*/ 7238 h 788"/>
                  <a:gd name="T14" fmla="*/ 3008 w 876"/>
                  <a:gd name="T15" fmla="*/ 7559 h 788"/>
                  <a:gd name="T16" fmla="*/ 3932 w 876"/>
                  <a:gd name="T17" fmla="*/ 7628 h 788"/>
                  <a:gd name="T18" fmla="*/ 3989 w 876"/>
                  <a:gd name="T19" fmla="*/ 7428 h 788"/>
                  <a:gd name="T20" fmla="*/ 3916 w 876"/>
                  <a:gd name="T21" fmla="*/ 7214 h 788"/>
                  <a:gd name="T22" fmla="*/ 4009 w 876"/>
                  <a:gd name="T23" fmla="*/ 6684 h 788"/>
                  <a:gd name="T24" fmla="*/ 4520 w 876"/>
                  <a:gd name="T25" fmla="*/ 6744 h 788"/>
                  <a:gd name="T26" fmla="*/ 4520 w 876"/>
                  <a:gd name="T27" fmla="*/ 7298 h 788"/>
                  <a:gd name="T28" fmla="*/ 4769 w 876"/>
                  <a:gd name="T29" fmla="*/ 7786 h 788"/>
                  <a:gd name="T30" fmla="*/ 5081 w 876"/>
                  <a:gd name="T31" fmla="*/ 7428 h 788"/>
                  <a:gd name="T32" fmla="*/ 5353 w 876"/>
                  <a:gd name="T33" fmla="*/ 7117 h 788"/>
                  <a:gd name="T34" fmla="*/ 5784 w 876"/>
                  <a:gd name="T35" fmla="*/ 7439 h 788"/>
                  <a:gd name="T36" fmla="*/ 6196 w 876"/>
                  <a:gd name="T37" fmla="*/ 7837 h 788"/>
                  <a:gd name="T38" fmla="*/ 7238 w 876"/>
                  <a:gd name="T39" fmla="*/ 6425 h 788"/>
                  <a:gd name="T40" fmla="*/ 6180 w 876"/>
                  <a:gd name="T41" fmla="*/ 1874 h 788"/>
                  <a:gd name="T42" fmla="*/ 6025 w 876"/>
                  <a:gd name="T43" fmla="*/ 0 h 7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76" h="788">
                    <a:moveTo>
                      <a:pt x="482" y="0"/>
                    </a:moveTo>
                    <a:cubicBezTo>
                      <a:pt x="491" y="75"/>
                      <a:pt x="495" y="285"/>
                      <a:pt x="342" y="346"/>
                    </a:cubicBezTo>
                    <a:cubicBezTo>
                      <a:pt x="189" y="406"/>
                      <a:pt x="0" y="514"/>
                      <a:pt x="254" y="703"/>
                    </a:cubicBezTo>
                    <a:cubicBezTo>
                      <a:pt x="272" y="717"/>
                      <a:pt x="282" y="708"/>
                      <a:pt x="284" y="693"/>
                    </a:cubicBezTo>
                    <a:cubicBezTo>
                      <a:pt x="285" y="686"/>
                      <a:pt x="274" y="651"/>
                      <a:pt x="310" y="638"/>
                    </a:cubicBezTo>
                    <a:cubicBezTo>
                      <a:pt x="332" y="630"/>
                      <a:pt x="357" y="642"/>
                      <a:pt x="365" y="665"/>
                    </a:cubicBezTo>
                    <a:cubicBezTo>
                      <a:pt x="374" y="707"/>
                      <a:pt x="337" y="714"/>
                      <a:pt x="334" y="722"/>
                    </a:cubicBezTo>
                    <a:cubicBezTo>
                      <a:pt x="330" y="733"/>
                      <a:pt x="327" y="743"/>
                      <a:pt x="364" y="754"/>
                    </a:cubicBezTo>
                    <a:cubicBezTo>
                      <a:pt x="403" y="767"/>
                      <a:pt x="454" y="769"/>
                      <a:pt x="476" y="761"/>
                    </a:cubicBezTo>
                    <a:cubicBezTo>
                      <a:pt x="483" y="758"/>
                      <a:pt x="485" y="750"/>
                      <a:pt x="483" y="741"/>
                    </a:cubicBezTo>
                    <a:cubicBezTo>
                      <a:pt x="482" y="734"/>
                      <a:pt x="477" y="725"/>
                      <a:pt x="474" y="720"/>
                    </a:cubicBezTo>
                    <a:cubicBezTo>
                      <a:pt x="465" y="702"/>
                      <a:pt x="469" y="680"/>
                      <a:pt x="485" y="667"/>
                    </a:cubicBezTo>
                    <a:cubicBezTo>
                      <a:pt x="504" y="652"/>
                      <a:pt x="531" y="654"/>
                      <a:pt x="547" y="673"/>
                    </a:cubicBezTo>
                    <a:cubicBezTo>
                      <a:pt x="560" y="689"/>
                      <a:pt x="560" y="712"/>
                      <a:pt x="547" y="728"/>
                    </a:cubicBezTo>
                    <a:cubicBezTo>
                      <a:pt x="538" y="740"/>
                      <a:pt x="536" y="779"/>
                      <a:pt x="577" y="777"/>
                    </a:cubicBezTo>
                    <a:cubicBezTo>
                      <a:pt x="594" y="776"/>
                      <a:pt x="608" y="772"/>
                      <a:pt x="615" y="741"/>
                    </a:cubicBezTo>
                    <a:cubicBezTo>
                      <a:pt x="619" y="726"/>
                      <a:pt x="631" y="713"/>
                      <a:pt x="648" y="710"/>
                    </a:cubicBezTo>
                    <a:cubicBezTo>
                      <a:pt x="671" y="704"/>
                      <a:pt x="695" y="719"/>
                      <a:pt x="700" y="742"/>
                    </a:cubicBezTo>
                    <a:cubicBezTo>
                      <a:pt x="705" y="765"/>
                      <a:pt x="710" y="788"/>
                      <a:pt x="750" y="782"/>
                    </a:cubicBezTo>
                    <a:cubicBezTo>
                      <a:pt x="820" y="769"/>
                      <a:pt x="876" y="745"/>
                      <a:pt x="876" y="641"/>
                    </a:cubicBezTo>
                    <a:cubicBezTo>
                      <a:pt x="876" y="537"/>
                      <a:pt x="755" y="415"/>
                      <a:pt x="748" y="187"/>
                    </a:cubicBezTo>
                    <a:cubicBezTo>
                      <a:pt x="745" y="121"/>
                      <a:pt x="739" y="58"/>
                      <a:pt x="729" y="0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8" name="Freeform 935">
                <a:extLst>
                  <a:ext uri="{FF2B5EF4-FFF2-40B4-BE49-F238E27FC236}">
                    <a16:creationId xmlns:a16="http://schemas.microsoft.com/office/drawing/2014/main" id="{C828A6E7-9E03-4B51-88D8-22080837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548"/>
                <a:ext cx="202" cy="253"/>
              </a:xfrm>
              <a:custGeom>
                <a:avLst/>
                <a:gdLst>
                  <a:gd name="T0" fmla="*/ 493 w 100"/>
                  <a:gd name="T1" fmla="*/ 930 h 117"/>
                  <a:gd name="T2" fmla="*/ 751 w 100"/>
                  <a:gd name="T3" fmla="*/ 355 h 117"/>
                  <a:gd name="T4" fmla="*/ 297 w 100"/>
                  <a:gd name="T5" fmla="*/ 80 h 117"/>
                  <a:gd name="T6" fmla="*/ 81 w 100"/>
                  <a:gd name="T7" fmla="*/ 636 h 117"/>
                  <a:gd name="T8" fmla="*/ 40 w 100"/>
                  <a:gd name="T9" fmla="*/ 757 h 117"/>
                  <a:gd name="T10" fmla="*/ 40 w 100"/>
                  <a:gd name="T11" fmla="*/ 757 h 117"/>
                  <a:gd name="T12" fmla="*/ 139 w 100"/>
                  <a:gd name="T13" fmla="*/ 688 h 117"/>
                  <a:gd name="T14" fmla="*/ 444 w 100"/>
                  <a:gd name="T15" fmla="*/ 861 h 117"/>
                  <a:gd name="T16" fmla="*/ 452 w 100"/>
                  <a:gd name="T17" fmla="*/ 973 h 117"/>
                  <a:gd name="T18" fmla="*/ 584 w 100"/>
                  <a:gd name="T19" fmla="*/ 1183 h 117"/>
                  <a:gd name="T20" fmla="*/ 493 w 100"/>
                  <a:gd name="T21" fmla="*/ 930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117">
                    <a:moveTo>
                      <a:pt x="60" y="92"/>
                    </a:moveTo>
                    <a:cubicBezTo>
                      <a:pt x="63" y="84"/>
                      <a:pt x="100" y="77"/>
                      <a:pt x="91" y="35"/>
                    </a:cubicBezTo>
                    <a:cubicBezTo>
                      <a:pt x="83" y="12"/>
                      <a:pt x="58" y="0"/>
                      <a:pt x="36" y="8"/>
                    </a:cubicBezTo>
                    <a:cubicBezTo>
                      <a:pt x="0" y="21"/>
                      <a:pt x="11" y="56"/>
                      <a:pt x="10" y="63"/>
                    </a:cubicBezTo>
                    <a:cubicBezTo>
                      <a:pt x="9" y="68"/>
                      <a:pt x="8" y="72"/>
                      <a:pt x="5" y="75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8" y="72"/>
                      <a:pt x="12" y="69"/>
                      <a:pt x="17" y="68"/>
                    </a:cubicBezTo>
                    <a:cubicBezTo>
                      <a:pt x="32" y="62"/>
                      <a:pt x="49" y="70"/>
                      <a:pt x="54" y="85"/>
                    </a:cubicBezTo>
                    <a:cubicBezTo>
                      <a:pt x="55" y="89"/>
                      <a:pt x="56" y="93"/>
                      <a:pt x="55" y="96"/>
                    </a:cubicBezTo>
                    <a:cubicBezTo>
                      <a:pt x="54" y="102"/>
                      <a:pt x="61" y="113"/>
                      <a:pt x="71" y="117"/>
                    </a:cubicBezTo>
                    <a:cubicBezTo>
                      <a:pt x="54" y="109"/>
                      <a:pt x="57" y="101"/>
                      <a:pt x="60" y="92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9" name="Freeform 936">
                <a:extLst>
                  <a:ext uri="{FF2B5EF4-FFF2-40B4-BE49-F238E27FC236}">
                    <a16:creationId xmlns:a16="http://schemas.microsoft.com/office/drawing/2014/main" id="{2F2F7808-5CDB-459F-95F9-4CE1A2B90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596"/>
                <a:ext cx="192" cy="250"/>
              </a:xfrm>
              <a:custGeom>
                <a:avLst/>
                <a:gdLst>
                  <a:gd name="T0" fmla="*/ 677 w 95"/>
                  <a:gd name="T1" fmla="*/ 761 h 116"/>
                  <a:gd name="T2" fmla="*/ 677 w 95"/>
                  <a:gd name="T3" fmla="*/ 209 h 116"/>
                  <a:gd name="T4" fmla="*/ 164 w 95"/>
                  <a:gd name="T5" fmla="*/ 149 h 116"/>
                  <a:gd name="T6" fmla="*/ 73 w 95"/>
                  <a:gd name="T7" fmla="*/ 683 h 116"/>
                  <a:gd name="T8" fmla="*/ 148 w 95"/>
                  <a:gd name="T9" fmla="*/ 892 h 116"/>
                  <a:gd name="T10" fmla="*/ 139 w 95"/>
                  <a:gd name="T11" fmla="*/ 1022 h 116"/>
                  <a:gd name="T12" fmla="*/ 139 w 95"/>
                  <a:gd name="T13" fmla="*/ 1022 h 116"/>
                  <a:gd name="T14" fmla="*/ 148 w 95"/>
                  <a:gd name="T15" fmla="*/ 1022 h 116"/>
                  <a:gd name="T16" fmla="*/ 216 w 95"/>
                  <a:gd name="T17" fmla="*/ 909 h 116"/>
                  <a:gd name="T18" fmla="*/ 552 w 95"/>
                  <a:gd name="T19" fmla="*/ 944 h 116"/>
                  <a:gd name="T20" fmla="*/ 612 w 95"/>
                  <a:gd name="T21" fmla="*/ 1050 h 116"/>
                  <a:gd name="T22" fmla="*/ 703 w 95"/>
                  <a:gd name="T23" fmla="*/ 1162 h 116"/>
                  <a:gd name="T24" fmla="*/ 677 w 95"/>
                  <a:gd name="T25" fmla="*/ 761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5" h="116">
                    <a:moveTo>
                      <a:pt x="82" y="76"/>
                    </a:moveTo>
                    <a:cubicBezTo>
                      <a:pt x="95" y="60"/>
                      <a:pt x="95" y="37"/>
                      <a:pt x="82" y="21"/>
                    </a:cubicBezTo>
                    <a:cubicBezTo>
                      <a:pt x="66" y="2"/>
                      <a:pt x="39" y="0"/>
                      <a:pt x="20" y="15"/>
                    </a:cubicBezTo>
                    <a:cubicBezTo>
                      <a:pt x="4" y="28"/>
                      <a:pt x="0" y="50"/>
                      <a:pt x="9" y="68"/>
                    </a:cubicBezTo>
                    <a:cubicBezTo>
                      <a:pt x="12" y="73"/>
                      <a:pt x="17" y="82"/>
                      <a:pt x="18" y="89"/>
                    </a:cubicBezTo>
                    <a:cubicBezTo>
                      <a:pt x="19" y="94"/>
                      <a:pt x="19" y="99"/>
                      <a:pt x="17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98"/>
                      <a:pt x="22" y="94"/>
                      <a:pt x="26" y="91"/>
                    </a:cubicBezTo>
                    <a:cubicBezTo>
                      <a:pt x="39" y="81"/>
                      <a:pt x="57" y="82"/>
                      <a:pt x="67" y="94"/>
                    </a:cubicBezTo>
                    <a:cubicBezTo>
                      <a:pt x="69" y="97"/>
                      <a:pt x="73" y="102"/>
                      <a:pt x="74" y="105"/>
                    </a:cubicBezTo>
                    <a:cubicBezTo>
                      <a:pt x="76" y="110"/>
                      <a:pt x="78" y="114"/>
                      <a:pt x="85" y="116"/>
                    </a:cubicBezTo>
                    <a:cubicBezTo>
                      <a:pt x="73" y="105"/>
                      <a:pt x="76" y="84"/>
                      <a:pt x="82" y="76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0" name="Freeform 937">
                <a:extLst>
                  <a:ext uri="{FF2B5EF4-FFF2-40B4-BE49-F238E27FC236}">
                    <a16:creationId xmlns:a16="http://schemas.microsoft.com/office/drawing/2014/main" id="{7144C8E1-9BA0-4AB9-86C2-575F91444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708"/>
                <a:ext cx="188" cy="118"/>
              </a:xfrm>
              <a:custGeom>
                <a:avLst/>
                <a:gdLst>
                  <a:gd name="T0" fmla="*/ 736 w 93"/>
                  <a:gd name="T1" fmla="*/ 378 h 55"/>
                  <a:gd name="T2" fmla="*/ 307 w 93"/>
                  <a:gd name="T3" fmla="*/ 60 h 55"/>
                  <a:gd name="T4" fmla="*/ 32 w 93"/>
                  <a:gd name="T5" fmla="*/ 363 h 55"/>
                  <a:gd name="T6" fmla="*/ 0 w 93"/>
                  <a:gd name="T7" fmla="*/ 493 h 55"/>
                  <a:gd name="T8" fmla="*/ 396 w 93"/>
                  <a:gd name="T9" fmla="*/ 318 h 55"/>
                  <a:gd name="T10" fmla="*/ 768 w 93"/>
                  <a:gd name="T11" fmla="*/ 543 h 55"/>
                  <a:gd name="T12" fmla="*/ 768 w 93"/>
                  <a:gd name="T13" fmla="*/ 543 h 55"/>
                  <a:gd name="T14" fmla="*/ 768 w 93"/>
                  <a:gd name="T15" fmla="*/ 543 h 55"/>
                  <a:gd name="T16" fmla="*/ 736 w 93"/>
                  <a:gd name="T17" fmla="*/ 378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55">
                    <a:moveTo>
                      <a:pt x="89" y="38"/>
                    </a:moveTo>
                    <a:cubicBezTo>
                      <a:pt x="84" y="15"/>
                      <a:pt x="60" y="0"/>
                      <a:pt x="37" y="6"/>
                    </a:cubicBezTo>
                    <a:cubicBezTo>
                      <a:pt x="20" y="9"/>
                      <a:pt x="8" y="22"/>
                      <a:pt x="4" y="37"/>
                    </a:cubicBezTo>
                    <a:cubicBezTo>
                      <a:pt x="3" y="42"/>
                      <a:pt x="2" y="46"/>
                      <a:pt x="0" y="50"/>
                    </a:cubicBezTo>
                    <a:cubicBezTo>
                      <a:pt x="8" y="38"/>
                      <a:pt x="27" y="31"/>
                      <a:pt x="48" y="32"/>
                    </a:cubicBezTo>
                    <a:cubicBezTo>
                      <a:pt x="69" y="33"/>
                      <a:pt x="87" y="43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2" y="50"/>
                      <a:pt x="90" y="44"/>
                      <a:pt x="89" y="38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1" name="Freeform 938">
                <a:extLst>
                  <a:ext uri="{FF2B5EF4-FFF2-40B4-BE49-F238E27FC236}">
                    <a16:creationId xmlns:a16="http://schemas.microsoft.com/office/drawing/2014/main" id="{C929C416-3C2C-4559-BF53-B475DEFC5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636"/>
                <a:ext cx="1488" cy="1253"/>
              </a:xfrm>
              <a:custGeom>
                <a:avLst/>
                <a:gdLst>
                  <a:gd name="T0" fmla="*/ 5345 w 736"/>
                  <a:gd name="T1" fmla="*/ 3330 h 581"/>
                  <a:gd name="T2" fmla="*/ 4796 w 736"/>
                  <a:gd name="T3" fmla="*/ 1906 h 581"/>
                  <a:gd name="T4" fmla="*/ 3965 w 736"/>
                  <a:gd name="T5" fmla="*/ 41 h 581"/>
                  <a:gd name="T6" fmla="*/ 3156 w 736"/>
                  <a:gd name="T7" fmla="*/ 772 h 581"/>
                  <a:gd name="T8" fmla="*/ 2380 w 736"/>
                  <a:gd name="T9" fmla="*/ 1753 h 581"/>
                  <a:gd name="T10" fmla="*/ 1668 w 736"/>
                  <a:gd name="T11" fmla="*/ 2187 h 581"/>
                  <a:gd name="T12" fmla="*/ 216 w 736"/>
                  <a:gd name="T13" fmla="*/ 4223 h 581"/>
                  <a:gd name="T14" fmla="*/ 892 w 736"/>
                  <a:gd name="T15" fmla="*/ 4977 h 581"/>
                  <a:gd name="T16" fmla="*/ 1140 w 736"/>
                  <a:gd name="T17" fmla="*/ 4874 h 581"/>
                  <a:gd name="T18" fmla="*/ 1357 w 736"/>
                  <a:gd name="T19" fmla="*/ 4326 h 581"/>
                  <a:gd name="T20" fmla="*/ 1811 w 736"/>
                  <a:gd name="T21" fmla="*/ 4596 h 581"/>
                  <a:gd name="T22" fmla="*/ 1553 w 736"/>
                  <a:gd name="T23" fmla="*/ 5167 h 581"/>
                  <a:gd name="T24" fmla="*/ 1803 w 736"/>
                  <a:gd name="T25" fmla="*/ 5489 h 581"/>
                  <a:gd name="T26" fmla="*/ 2727 w 736"/>
                  <a:gd name="T27" fmla="*/ 5558 h 581"/>
                  <a:gd name="T28" fmla="*/ 2784 w 736"/>
                  <a:gd name="T29" fmla="*/ 5357 h 581"/>
                  <a:gd name="T30" fmla="*/ 2709 w 736"/>
                  <a:gd name="T31" fmla="*/ 5144 h 581"/>
                  <a:gd name="T32" fmla="*/ 2800 w 736"/>
                  <a:gd name="T33" fmla="*/ 4613 h 581"/>
                  <a:gd name="T34" fmla="*/ 3316 w 736"/>
                  <a:gd name="T35" fmla="*/ 4673 h 581"/>
                  <a:gd name="T36" fmla="*/ 3316 w 736"/>
                  <a:gd name="T37" fmla="*/ 5228 h 581"/>
                  <a:gd name="T38" fmla="*/ 3560 w 736"/>
                  <a:gd name="T39" fmla="*/ 5715 h 581"/>
                  <a:gd name="T40" fmla="*/ 3876 w 736"/>
                  <a:gd name="T41" fmla="*/ 5357 h 581"/>
                  <a:gd name="T42" fmla="*/ 4149 w 736"/>
                  <a:gd name="T43" fmla="*/ 5047 h 581"/>
                  <a:gd name="T44" fmla="*/ 4577 w 736"/>
                  <a:gd name="T45" fmla="*/ 5368 h 581"/>
                  <a:gd name="T46" fmla="*/ 4992 w 736"/>
                  <a:gd name="T47" fmla="*/ 5767 h 581"/>
                  <a:gd name="T48" fmla="*/ 5513 w 736"/>
                  <a:gd name="T49" fmla="*/ 5577 h 581"/>
                  <a:gd name="T50" fmla="*/ 5345 w 736"/>
                  <a:gd name="T51" fmla="*/ 3330 h 58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6" h="581">
                    <a:moveTo>
                      <a:pt x="647" y="332"/>
                    </a:moveTo>
                    <a:cubicBezTo>
                      <a:pt x="618" y="286"/>
                      <a:pt x="588" y="238"/>
                      <a:pt x="580" y="190"/>
                    </a:cubicBezTo>
                    <a:cubicBezTo>
                      <a:pt x="567" y="100"/>
                      <a:pt x="533" y="4"/>
                      <a:pt x="480" y="4"/>
                    </a:cubicBezTo>
                    <a:cubicBezTo>
                      <a:pt x="438" y="0"/>
                      <a:pt x="412" y="36"/>
                      <a:pt x="382" y="77"/>
                    </a:cubicBezTo>
                    <a:cubicBezTo>
                      <a:pt x="357" y="111"/>
                      <a:pt x="330" y="148"/>
                      <a:pt x="288" y="175"/>
                    </a:cubicBezTo>
                    <a:cubicBezTo>
                      <a:pt x="264" y="190"/>
                      <a:pt x="234" y="204"/>
                      <a:pt x="202" y="218"/>
                    </a:cubicBezTo>
                    <a:cubicBezTo>
                      <a:pt x="106" y="261"/>
                      <a:pt x="0" y="311"/>
                      <a:pt x="26" y="421"/>
                    </a:cubicBezTo>
                    <a:cubicBezTo>
                      <a:pt x="45" y="445"/>
                      <a:pt x="72" y="470"/>
                      <a:pt x="108" y="496"/>
                    </a:cubicBezTo>
                    <a:cubicBezTo>
                      <a:pt x="126" y="510"/>
                      <a:pt x="136" y="501"/>
                      <a:pt x="138" y="486"/>
                    </a:cubicBezTo>
                    <a:cubicBezTo>
                      <a:pt x="139" y="479"/>
                      <a:pt x="128" y="444"/>
                      <a:pt x="164" y="431"/>
                    </a:cubicBezTo>
                    <a:cubicBezTo>
                      <a:pt x="186" y="423"/>
                      <a:pt x="211" y="435"/>
                      <a:pt x="219" y="458"/>
                    </a:cubicBezTo>
                    <a:cubicBezTo>
                      <a:pt x="228" y="500"/>
                      <a:pt x="191" y="507"/>
                      <a:pt x="188" y="515"/>
                    </a:cubicBezTo>
                    <a:cubicBezTo>
                      <a:pt x="184" y="526"/>
                      <a:pt x="181" y="536"/>
                      <a:pt x="218" y="547"/>
                    </a:cubicBezTo>
                    <a:cubicBezTo>
                      <a:pt x="257" y="560"/>
                      <a:pt x="308" y="562"/>
                      <a:pt x="330" y="554"/>
                    </a:cubicBezTo>
                    <a:cubicBezTo>
                      <a:pt x="337" y="551"/>
                      <a:pt x="339" y="543"/>
                      <a:pt x="337" y="534"/>
                    </a:cubicBezTo>
                    <a:cubicBezTo>
                      <a:pt x="336" y="527"/>
                      <a:pt x="331" y="518"/>
                      <a:pt x="328" y="513"/>
                    </a:cubicBezTo>
                    <a:cubicBezTo>
                      <a:pt x="319" y="495"/>
                      <a:pt x="323" y="473"/>
                      <a:pt x="339" y="460"/>
                    </a:cubicBezTo>
                    <a:cubicBezTo>
                      <a:pt x="358" y="445"/>
                      <a:pt x="385" y="447"/>
                      <a:pt x="401" y="466"/>
                    </a:cubicBezTo>
                    <a:cubicBezTo>
                      <a:pt x="414" y="482"/>
                      <a:pt x="414" y="505"/>
                      <a:pt x="401" y="521"/>
                    </a:cubicBezTo>
                    <a:cubicBezTo>
                      <a:pt x="392" y="533"/>
                      <a:pt x="390" y="572"/>
                      <a:pt x="431" y="570"/>
                    </a:cubicBezTo>
                    <a:cubicBezTo>
                      <a:pt x="448" y="569"/>
                      <a:pt x="462" y="565"/>
                      <a:pt x="469" y="534"/>
                    </a:cubicBezTo>
                    <a:cubicBezTo>
                      <a:pt x="473" y="519"/>
                      <a:pt x="485" y="506"/>
                      <a:pt x="502" y="503"/>
                    </a:cubicBezTo>
                    <a:cubicBezTo>
                      <a:pt x="525" y="497"/>
                      <a:pt x="549" y="512"/>
                      <a:pt x="554" y="535"/>
                    </a:cubicBezTo>
                    <a:cubicBezTo>
                      <a:pt x="559" y="558"/>
                      <a:pt x="564" y="581"/>
                      <a:pt x="604" y="575"/>
                    </a:cubicBezTo>
                    <a:cubicBezTo>
                      <a:pt x="627" y="571"/>
                      <a:pt x="648" y="565"/>
                      <a:pt x="667" y="556"/>
                    </a:cubicBezTo>
                    <a:cubicBezTo>
                      <a:pt x="736" y="485"/>
                      <a:pt x="695" y="409"/>
                      <a:pt x="647" y="332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2" name="Freeform 939">
                <a:extLst>
                  <a:ext uri="{FF2B5EF4-FFF2-40B4-BE49-F238E27FC236}">
                    <a16:creationId xmlns:a16="http://schemas.microsoft.com/office/drawing/2014/main" id="{1C2DE6F4-4EA0-4687-B789-2082E0369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67"/>
                <a:ext cx="1389" cy="1194"/>
              </a:xfrm>
              <a:custGeom>
                <a:avLst/>
                <a:gdLst>
                  <a:gd name="T0" fmla="*/ 24 w 687"/>
                  <a:gd name="T1" fmla="*/ 3847 h 554"/>
                  <a:gd name="T2" fmla="*/ 1456 w 687"/>
                  <a:gd name="T3" fmla="*/ 2175 h 554"/>
                  <a:gd name="T4" fmla="*/ 2184 w 687"/>
                  <a:gd name="T5" fmla="*/ 1733 h 554"/>
                  <a:gd name="T6" fmla="*/ 3000 w 687"/>
                  <a:gd name="T7" fmla="*/ 700 h 554"/>
                  <a:gd name="T8" fmla="*/ 3712 w 687"/>
                  <a:gd name="T9" fmla="*/ 28 h 554"/>
                  <a:gd name="T10" fmla="*/ 3712 w 687"/>
                  <a:gd name="T11" fmla="*/ 28 h 554"/>
                  <a:gd name="T12" fmla="*/ 3720 w 687"/>
                  <a:gd name="T13" fmla="*/ 28 h 554"/>
                  <a:gd name="T14" fmla="*/ 4424 w 687"/>
                  <a:gd name="T15" fmla="*/ 1752 h 554"/>
                  <a:gd name="T16" fmla="*/ 4992 w 687"/>
                  <a:gd name="T17" fmla="*/ 3252 h 554"/>
                  <a:gd name="T18" fmla="*/ 5321 w 687"/>
                  <a:gd name="T19" fmla="*/ 5198 h 554"/>
                  <a:gd name="T20" fmla="*/ 5160 w 687"/>
                  <a:gd name="T21" fmla="*/ 5356 h 554"/>
                  <a:gd name="T22" fmla="*/ 4725 w 687"/>
                  <a:gd name="T23" fmla="*/ 5504 h 554"/>
                  <a:gd name="T24" fmla="*/ 4424 w 687"/>
                  <a:gd name="T25" fmla="*/ 5198 h 554"/>
                  <a:gd name="T26" fmla="*/ 3876 w 687"/>
                  <a:gd name="T27" fmla="*/ 4776 h 554"/>
                  <a:gd name="T28" fmla="*/ 3536 w 687"/>
                  <a:gd name="T29" fmla="*/ 5175 h 554"/>
                  <a:gd name="T30" fmla="*/ 3316 w 687"/>
                  <a:gd name="T31" fmla="*/ 5444 h 554"/>
                  <a:gd name="T32" fmla="*/ 3140 w 687"/>
                  <a:gd name="T33" fmla="*/ 5364 h 554"/>
                  <a:gd name="T34" fmla="*/ 3140 w 687"/>
                  <a:gd name="T35" fmla="*/ 5147 h 554"/>
                  <a:gd name="T36" fmla="*/ 3140 w 687"/>
                  <a:gd name="T37" fmla="*/ 4455 h 554"/>
                  <a:gd name="T38" fmla="*/ 2497 w 687"/>
                  <a:gd name="T39" fmla="*/ 4375 h 554"/>
                  <a:gd name="T40" fmla="*/ 2329 w 687"/>
                  <a:gd name="T41" fmla="*/ 4808 h 554"/>
                  <a:gd name="T42" fmla="*/ 2380 w 687"/>
                  <a:gd name="T43" fmla="*/ 5045 h 554"/>
                  <a:gd name="T44" fmla="*/ 2388 w 687"/>
                  <a:gd name="T45" fmla="*/ 5078 h 554"/>
                  <a:gd name="T46" fmla="*/ 2444 w 687"/>
                  <a:gd name="T47" fmla="*/ 5226 h 554"/>
                  <a:gd name="T48" fmla="*/ 2444 w 687"/>
                  <a:gd name="T49" fmla="*/ 5267 h 554"/>
                  <a:gd name="T50" fmla="*/ 2436 w 687"/>
                  <a:gd name="T51" fmla="*/ 5304 h 554"/>
                  <a:gd name="T52" fmla="*/ 1577 w 687"/>
                  <a:gd name="T53" fmla="*/ 5226 h 554"/>
                  <a:gd name="T54" fmla="*/ 1381 w 687"/>
                  <a:gd name="T55" fmla="*/ 5114 h 554"/>
                  <a:gd name="T56" fmla="*/ 1381 w 687"/>
                  <a:gd name="T57" fmla="*/ 5114 h 554"/>
                  <a:gd name="T58" fmla="*/ 1397 w 687"/>
                  <a:gd name="T59" fmla="*/ 5067 h 554"/>
                  <a:gd name="T60" fmla="*/ 1431 w 687"/>
                  <a:gd name="T61" fmla="*/ 5045 h 554"/>
                  <a:gd name="T62" fmla="*/ 1668 w 687"/>
                  <a:gd name="T63" fmla="*/ 4576 h 554"/>
                  <a:gd name="T64" fmla="*/ 1652 w 687"/>
                  <a:gd name="T65" fmla="*/ 4427 h 554"/>
                  <a:gd name="T66" fmla="*/ 1652 w 687"/>
                  <a:gd name="T67" fmla="*/ 4412 h 554"/>
                  <a:gd name="T68" fmla="*/ 1652 w 687"/>
                  <a:gd name="T69" fmla="*/ 4403 h 554"/>
                  <a:gd name="T70" fmla="*/ 1076 w 687"/>
                  <a:gd name="T71" fmla="*/ 4065 h 554"/>
                  <a:gd name="T72" fmla="*/ 793 w 687"/>
                  <a:gd name="T73" fmla="*/ 4567 h 554"/>
                  <a:gd name="T74" fmla="*/ 793 w 687"/>
                  <a:gd name="T75" fmla="*/ 4673 h 554"/>
                  <a:gd name="T76" fmla="*/ 801 w 687"/>
                  <a:gd name="T77" fmla="*/ 4716 h 554"/>
                  <a:gd name="T78" fmla="*/ 776 w 687"/>
                  <a:gd name="T79" fmla="*/ 4776 h 554"/>
                  <a:gd name="T80" fmla="*/ 704 w 687"/>
                  <a:gd name="T81" fmla="*/ 4733 h 554"/>
                  <a:gd name="T82" fmla="*/ 81 w 687"/>
                  <a:gd name="T83" fmla="*/ 4065 h 554"/>
                  <a:gd name="T84" fmla="*/ 24 w 687"/>
                  <a:gd name="T85" fmla="*/ 3847 h 5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87" h="554">
                    <a:moveTo>
                      <a:pt x="3" y="384"/>
                    </a:moveTo>
                    <a:cubicBezTo>
                      <a:pt x="0" y="296"/>
                      <a:pt x="86" y="258"/>
                      <a:pt x="176" y="217"/>
                    </a:cubicBezTo>
                    <a:cubicBezTo>
                      <a:pt x="209" y="202"/>
                      <a:pt x="240" y="188"/>
                      <a:pt x="264" y="173"/>
                    </a:cubicBezTo>
                    <a:cubicBezTo>
                      <a:pt x="309" y="144"/>
                      <a:pt x="338" y="105"/>
                      <a:pt x="363" y="70"/>
                    </a:cubicBezTo>
                    <a:cubicBezTo>
                      <a:pt x="392" y="32"/>
                      <a:pt x="416" y="0"/>
                      <a:pt x="449" y="3"/>
                    </a:cubicBezTo>
                    <a:cubicBezTo>
                      <a:pt x="449" y="3"/>
                      <a:pt x="449" y="3"/>
                      <a:pt x="449" y="3"/>
                    </a:cubicBezTo>
                    <a:cubicBezTo>
                      <a:pt x="450" y="3"/>
                      <a:pt x="450" y="3"/>
                      <a:pt x="450" y="3"/>
                    </a:cubicBezTo>
                    <a:cubicBezTo>
                      <a:pt x="489" y="3"/>
                      <a:pt x="522" y="90"/>
                      <a:pt x="535" y="175"/>
                    </a:cubicBezTo>
                    <a:cubicBezTo>
                      <a:pt x="543" y="227"/>
                      <a:pt x="574" y="277"/>
                      <a:pt x="604" y="325"/>
                    </a:cubicBezTo>
                    <a:cubicBezTo>
                      <a:pt x="650" y="397"/>
                      <a:pt x="687" y="461"/>
                      <a:pt x="644" y="519"/>
                    </a:cubicBezTo>
                    <a:cubicBezTo>
                      <a:pt x="637" y="528"/>
                      <a:pt x="627" y="534"/>
                      <a:pt x="624" y="535"/>
                    </a:cubicBezTo>
                    <a:cubicBezTo>
                      <a:pt x="609" y="542"/>
                      <a:pt x="592" y="546"/>
                      <a:pt x="572" y="550"/>
                    </a:cubicBezTo>
                    <a:cubicBezTo>
                      <a:pt x="544" y="554"/>
                      <a:pt x="540" y="543"/>
                      <a:pt x="535" y="519"/>
                    </a:cubicBezTo>
                    <a:cubicBezTo>
                      <a:pt x="528" y="489"/>
                      <a:pt x="499" y="471"/>
                      <a:pt x="469" y="477"/>
                    </a:cubicBezTo>
                    <a:cubicBezTo>
                      <a:pt x="449" y="482"/>
                      <a:pt x="433" y="497"/>
                      <a:pt x="428" y="517"/>
                    </a:cubicBezTo>
                    <a:cubicBezTo>
                      <a:pt x="422" y="543"/>
                      <a:pt x="413" y="544"/>
                      <a:pt x="401" y="544"/>
                    </a:cubicBezTo>
                    <a:cubicBezTo>
                      <a:pt x="390" y="545"/>
                      <a:pt x="383" y="542"/>
                      <a:pt x="380" y="536"/>
                    </a:cubicBezTo>
                    <a:cubicBezTo>
                      <a:pt x="376" y="528"/>
                      <a:pt x="378" y="517"/>
                      <a:pt x="380" y="514"/>
                    </a:cubicBezTo>
                    <a:cubicBezTo>
                      <a:pt x="396" y="494"/>
                      <a:pt x="396" y="465"/>
                      <a:pt x="380" y="445"/>
                    </a:cubicBezTo>
                    <a:cubicBezTo>
                      <a:pt x="360" y="421"/>
                      <a:pt x="325" y="418"/>
                      <a:pt x="302" y="437"/>
                    </a:cubicBezTo>
                    <a:cubicBezTo>
                      <a:pt x="289" y="448"/>
                      <a:pt x="282" y="463"/>
                      <a:pt x="282" y="480"/>
                    </a:cubicBezTo>
                    <a:cubicBezTo>
                      <a:pt x="282" y="488"/>
                      <a:pt x="284" y="496"/>
                      <a:pt x="288" y="504"/>
                    </a:cubicBezTo>
                    <a:cubicBezTo>
                      <a:pt x="288" y="505"/>
                      <a:pt x="289" y="507"/>
                      <a:pt x="289" y="507"/>
                    </a:cubicBezTo>
                    <a:cubicBezTo>
                      <a:pt x="291" y="511"/>
                      <a:pt x="295" y="518"/>
                      <a:pt x="296" y="522"/>
                    </a:cubicBezTo>
                    <a:cubicBezTo>
                      <a:pt x="296" y="524"/>
                      <a:pt x="296" y="525"/>
                      <a:pt x="296" y="526"/>
                    </a:cubicBezTo>
                    <a:cubicBezTo>
                      <a:pt x="296" y="528"/>
                      <a:pt x="296" y="529"/>
                      <a:pt x="295" y="530"/>
                    </a:cubicBezTo>
                    <a:cubicBezTo>
                      <a:pt x="275" y="536"/>
                      <a:pt x="227" y="534"/>
                      <a:pt x="191" y="522"/>
                    </a:cubicBezTo>
                    <a:cubicBezTo>
                      <a:pt x="170" y="516"/>
                      <a:pt x="167" y="511"/>
                      <a:pt x="167" y="511"/>
                    </a:cubicBezTo>
                    <a:cubicBezTo>
                      <a:pt x="167" y="511"/>
                      <a:pt x="167" y="511"/>
                      <a:pt x="167" y="511"/>
                    </a:cubicBezTo>
                    <a:cubicBezTo>
                      <a:pt x="167" y="510"/>
                      <a:pt x="168" y="508"/>
                      <a:pt x="169" y="506"/>
                    </a:cubicBezTo>
                    <a:cubicBezTo>
                      <a:pt x="170" y="506"/>
                      <a:pt x="173" y="504"/>
                      <a:pt x="173" y="504"/>
                    </a:cubicBezTo>
                    <a:cubicBezTo>
                      <a:pt x="183" y="497"/>
                      <a:pt x="202" y="484"/>
                      <a:pt x="202" y="457"/>
                    </a:cubicBezTo>
                    <a:cubicBezTo>
                      <a:pt x="202" y="452"/>
                      <a:pt x="202" y="447"/>
                      <a:pt x="200" y="442"/>
                    </a:cubicBezTo>
                    <a:cubicBezTo>
                      <a:pt x="200" y="441"/>
                      <a:pt x="200" y="441"/>
                      <a:pt x="200" y="441"/>
                    </a:cubicBezTo>
                    <a:cubicBezTo>
                      <a:pt x="200" y="440"/>
                      <a:pt x="200" y="440"/>
                      <a:pt x="200" y="440"/>
                    </a:cubicBezTo>
                    <a:cubicBezTo>
                      <a:pt x="190" y="412"/>
                      <a:pt x="159" y="396"/>
                      <a:pt x="130" y="406"/>
                    </a:cubicBezTo>
                    <a:cubicBezTo>
                      <a:pt x="100" y="417"/>
                      <a:pt x="96" y="440"/>
                      <a:pt x="96" y="456"/>
                    </a:cubicBezTo>
                    <a:cubicBezTo>
                      <a:pt x="96" y="460"/>
                      <a:pt x="96" y="464"/>
                      <a:pt x="96" y="467"/>
                    </a:cubicBezTo>
                    <a:cubicBezTo>
                      <a:pt x="96" y="467"/>
                      <a:pt x="97" y="470"/>
                      <a:pt x="97" y="471"/>
                    </a:cubicBezTo>
                    <a:cubicBezTo>
                      <a:pt x="96" y="475"/>
                      <a:pt x="94" y="477"/>
                      <a:pt x="94" y="477"/>
                    </a:cubicBezTo>
                    <a:cubicBezTo>
                      <a:pt x="94" y="477"/>
                      <a:pt x="91" y="478"/>
                      <a:pt x="85" y="473"/>
                    </a:cubicBezTo>
                    <a:cubicBezTo>
                      <a:pt x="54" y="450"/>
                      <a:pt x="29" y="428"/>
                      <a:pt x="10" y="406"/>
                    </a:cubicBezTo>
                    <a:cubicBezTo>
                      <a:pt x="8" y="404"/>
                      <a:pt x="3" y="398"/>
                      <a:pt x="3" y="38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3" name="Freeform 940">
                <a:extLst>
                  <a:ext uri="{FF2B5EF4-FFF2-40B4-BE49-F238E27FC236}">
                    <a16:creationId xmlns:a16="http://schemas.microsoft.com/office/drawing/2014/main" id="{0F434BEC-C97C-4F08-B4AE-3A651EC9F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154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81 h 134"/>
                  <a:gd name="T6" fmla="*/ 455 w 133"/>
                  <a:gd name="T7" fmla="*/ 1275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8"/>
                    </a:cubicBezTo>
                    <a:cubicBezTo>
                      <a:pt x="121" y="112"/>
                      <a:pt x="88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solidFill>
                <a:srgbClr val="134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4" name="Freeform 941">
                <a:extLst>
                  <a:ext uri="{FF2B5EF4-FFF2-40B4-BE49-F238E27FC236}">
                    <a16:creationId xmlns:a16="http://schemas.microsoft.com/office/drawing/2014/main" id="{919D7F27-9FCF-400A-855B-4C224216D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24"/>
                <a:ext cx="291" cy="310"/>
              </a:xfrm>
              <a:custGeom>
                <a:avLst/>
                <a:gdLst>
                  <a:gd name="T0" fmla="*/ 584 w 144"/>
                  <a:gd name="T1" fmla="*/ 1408 h 144"/>
                  <a:gd name="T2" fmla="*/ 180 w 144"/>
                  <a:gd name="T3" fmla="*/ 691 h 144"/>
                  <a:gd name="T4" fmla="*/ 776 w 144"/>
                  <a:gd name="T5" fmla="*/ 200 h 144"/>
                  <a:gd name="T6" fmla="*/ 1188 w 144"/>
                  <a:gd name="T7" fmla="*/ 736 h 144"/>
                  <a:gd name="T8" fmla="*/ 728 w 144"/>
                  <a:gd name="T9" fmla="*/ 69 h 144"/>
                  <a:gd name="T10" fmla="*/ 57 w 144"/>
                  <a:gd name="T11" fmla="*/ 616 h 144"/>
                  <a:gd name="T12" fmla="*/ 511 w 144"/>
                  <a:gd name="T13" fmla="*/ 1419 h 144"/>
                  <a:gd name="T14" fmla="*/ 728 w 144"/>
                  <a:gd name="T15" fmla="*/ 1419 h 144"/>
                  <a:gd name="T16" fmla="*/ 584 w 144"/>
                  <a:gd name="T17" fmla="*/ 1408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8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3" y="42"/>
                      <a:pt x="120" y="13"/>
                      <a:pt x="88" y="7"/>
                    </a:cubicBezTo>
                    <a:cubicBezTo>
                      <a:pt x="50" y="0"/>
                      <a:pt x="14" y="24"/>
                      <a:pt x="7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79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solidFill>
                <a:srgbClr val="5B7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5" name="Freeform 942">
                <a:extLst>
                  <a:ext uri="{FF2B5EF4-FFF2-40B4-BE49-F238E27FC236}">
                    <a16:creationId xmlns:a16="http://schemas.microsoft.com/office/drawing/2014/main" id="{71A3A442-AFD4-46FF-874D-6F15D5876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182"/>
                <a:ext cx="216" cy="233"/>
              </a:xfrm>
              <a:custGeom>
                <a:avLst/>
                <a:gdLst>
                  <a:gd name="T0" fmla="*/ 40 w 107"/>
                  <a:gd name="T1" fmla="*/ 451 h 108"/>
                  <a:gd name="T2" fmla="*/ 517 w 107"/>
                  <a:gd name="T3" fmla="*/ 52 h 108"/>
                  <a:gd name="T4" fmla="*/ 840 w 107"/>
                  <a:gd name="T5" fmla="*/ 632 h 108"/>
                  <a:gd name="T6" fmla="*/ 363 w 107"/>
                  <a:gd name="T7" fmla="*/ 1025 h 108"/>
                  <a:gd name="T8" fmla="*/ 40 w 107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2"/>
                    </a:cubicBezTo>
                    <a:cubicBezTo>
                      <a:pt x="17" y="97"/>
                      <a:pt x="0" y="71"/>
                      <a:pt x="5" y="45"/>
                    </a:cubicBezTo>
                    <a:close/>
                  </a:path>
                </a:pathLst>
              </a:custGeom>
              <a:solidFill>
                <a:srgbClr val="AFB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6" name="Freeform 943">
                <a:extLst>
                  <a:ext uri="{FF2B5EF4-FFF2-40B4-BE49-F238E27FC236}">
                    <a16:creationId xmlns:a16="http://schemas.microsoft.com/office/drawing/2014/main" id="{5D0BC0A2-2B44-4F4D-BB22-C1F0B0043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184"/>
                <a:ext cx="161" cy="213"/>
              </a:xfrm>
              <a:custGeom>
                <a:avLst/>
                <a:gdLst>
                  <a:gd name="T0" fmla="*/ 97 w 80"/>
                  <a:gd name="T1" fmla="*/ 478 h 99"/>
                  <a:gd name="T2" fmla="*/ 564 w 80"/>
                  <a:gd name="T3" fmla="*/ 88 h 99"/>
                  <a:gd name="T4" fmla="*/ 652 w 80"/>
                  <a:gd name="T5" fmla="*/ 120 h 99"/>
                  <a:gd name="T6" fmla="*/ 507 w 80"/>
                  <a:gd name="T7" fmla="*/ 52 h 99"/>
                  <a:gd name="T8" fmla="*/ 32 w 80"/>
                  <a:gd name="T9" fmla="*/ 439 h 99"/>
                  <a:gd name="T10" fmla="*/ 268 w 80"/>
                  <a:gd name="T11" fmla="*/ 985 h 99"/>
                  <a:gd name="T12" fmla="*/ 97 w 80"/>
                  <a:gd name="T13" fmla="*/ 478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8"/>
                    </a:moveTo>
                    <a:cubicBezTo>
                      <a:pt x="17" y="21"/>
                      <a:pt x="43" y="4"/>
                      <a:pt x="69" y="9"/>
                    </a:cubicBezTo>
                    <a:cubicBezTo>
                      <a:pt x="73" y="9"/>
                      <a:pt x="77" y="11"/>
                      <a:pt x="80" y="12"/>
                    </a:cubicBezTo>
                    <a:cubicBezTo>
                      <a:pt x="75" y="9"/>
                      <a:pt x="69" y="6"/>
                      <a:pt x="62" y="5"/>
                    </a:cubicBezTo>
                    <a:cubicBezTo>
                      <a:pt x="35" y="0"/>
                      <a:pt x="9" y="17"/>
                      <a:pt x="4" y="44"/>
                    </a:cubicBezTo>
                    <a:cubicBezTo>
                      <a:pt x="0" y="67"/>
                      <a:pt x="12" y="90"/>
                      <a:pt x="33" y="99"/>
                    </a:cubicBezTo>
                    <a:cubicBezTo>
                      <a:pt x="17" y="88"/>
                      <a:pt x="8" y="68"/>
                      <a:pt x="12" y="48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7" name="Freeform 944">
                <a:extLst>
                  <a:ext uri="{FF2B5EF4-FFF2-40B4-BE49-F238E27FC236}">
                    <a16:creationId xmlns:a16="http://schemas.microsoft.com/office/drawing/2014/main" id="{144AFFAC-A8D4-4701-BF7E-177AB8998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154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81 h 134"/>
                  <a:gd name="T6" fmla="*/ 455 w 133"/>
                  <a:gd name="T7" fmla="*/ 1275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8"/>
                    </a:cubicBezTo>
                    <a:cubicBezTo>
                      <a:pt x="121" y="112"/>
                      <a:pt x="88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8" name="Freeform 945">
                <a:extLst>
                  <a:ext uri="{FF2B5EF4-FFF2-40B4-BE49-F238E27FC236}">
                    <a16:creationId xmlns:a16="http://schemas.microsoft.com/office/drawing/2014/main" id="{1B5CE48E-0F20-44DE-AC6E-173B16922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24"/>
                <a:ext cx="291" cy="310"/>
              </a:xfrm>
              <a:custGeom>
                <a:avLst/>
                <a:gdLst>
                  <a:gd name="T0" fmla="*/ 584 w 144"/>
                  <a:gd name="T1" fmla="*/ 1408 h 144"/>
                  <a:gd name="T2" fmla="*/ 180 w 144"/>
                  <a:gd name="T3" fmla="*/ 691 h 144"/>
                  <a:gd name="T4" fmla="*/ 776 w 144"/>
                  <a:gd name="T5" fmla="*/ 200 h 144"/>
                  <a:gd name="T6" fmla="*/ 1188 w 144"/>
                  <a:gd name="T7" fmla="*/ 736 h 144"/>
                  <a:gd name="T8" fmla="*/ 728 w 144"/>
                  <a:gd name="T9" fmla="*/ 69 h 144"/>
                  <a:gd name="T10" fmla="*/ 57 w 144"/>
                  <a:gd name="T11" fmla="*/ 616 h 144"/>
                  <a:gd name="T12" fmla="*/ 511 w 144"/>
                  <a:gd name="T13" fmla="*/ 1419 h 144"/>
                  <a:gd name="T14" fmla="*/ 728 w 144"/>
                  <a:gd name="T15" fmla="*/ 1419 h 144"/>
                  <a:gd name="T16" fmla="*/ 584 w 144"/>
                  <a:gd name="T17" fmla="*/ 1408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8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3" y="42"/>
                      <a:pt x="120" y="13"/>
                      <a:pt x="88" y="7"/>
                    </a:cubicBezTo>
                    <a:cubicBezTo>
                      <a:pt x="50" y="0"/>
                      <a:pt x="14" y="24"/>
                      <a:pt x="7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79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9" name="Freeform 946">
                <a:extLst>
                  <a:ext uri="{FF2B5EF4-FFF2-40B4-BE49-F238E27FC236}">
                    <a16:creationId xmlns:a16="http://schemas.microsoft.com/office/drawing/2014/main" id="{3C013D04-C4A0-4627-8C30-4BA762835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182"/>
                <a:ext cx="216" cy="233"/>
              </a:xfrm>
              <a:custGeom>
                <a:avLst/>
                <a:gdLst>
                  <a:gd name="T0" fmla="*/ 40 w 107"/>
                  <a:gd name="T1" fmla="*/ 451 h 108"/>
                  <a:gd name="T2" fmla="*/ 517 w 107"/>
                  <a:gd name="T3" fmla="*/ 52 h 108"/>
                  <a:gd name="T4" fmla="*/ 840 w 107"/>
                  <a:gd name="T5" fmla="*/ 632 h 108"/>
                  <a:gd name="T6" fmla="*/ 363 w 107"/>
                  <a:gd name="T7" fmla="*/ 1025 h 108"/>
                  <a:gd name="T8" fmla="*/ 40 w 107"/>
                  <a:gd name="T9" fmla="*/ 45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2"/>
                    </a:cubicBezTo>
                    <a:cubicBezTo>
                      <a:pt x="17" y="97"/>
                      <a:pt x="0" y="71"/>
                      <a:pt x="5" y="45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0" name="Freeform 947">
                <a:extLst>
                  <a:ext uri="{FF2B5EF4-FFF2-40B4-BE49-F238E27FC236}">
                    <a16:creationId xmlns:a16="http://schemas.microsoft.com/office/drawing/2014/main" id="{303416A5-1C77-4E22-BB97-690501E44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873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81 h 134"/>
                  <a:gd name="T6" fmla="*/ 455 w 133"/>
                  <a:gd name="T7" fmla="*/ 1275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8"/>
                    </a:cubicBezTo>
                    <a:cubicBezTo>
                      <a:pt x="121" y="112"/>
                      <a:pt x="88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solidFill>
                <a:srgbClr val="134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1" name="Freeform 948">
                <a:extLst>
                  <a:ext uri="{FF2B5EF4-FFF2-40B4-BE49-F238E27FC236}">
                    <a16:creationId xmlns:a16="http://schemas.microsoft.com/office/drawing/2014/main" id="{DD6EECE4-9825-4509-83B4-60315646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1843"/>
                <a:ext cx="291" cy="311"/>
              </a:xfrm>
              <a:custGeom>
                <a:avLst/>
                <a:gdLst>
                  <a:gd name="T0" fmla="*/ 584 w 144"/>
                  <a:gd name="T1" fmla="*/ 1423 h 144"/>
                  <a:gd name="T2" fmla="*/ 180 w 144"/>
                  <a:gd name="T3" fmla="*/ 695 h 144"/>
                  <a:gd name="T4" fmla="*/ 776 w 144"/>
                  <a:gd name="T5" fmla="*/ 201 h 144"/>
                  <a:gd name="T6" fmla="*/ 1188 w 144"/>
                  <a:gd name="T7" fmla="*/ 747 h 144"/>
                  <a:gd name="T8" fmla="*/ 728 w 144"/>
                  <a:gd name="T9" fmla="*/ 69 h 144"/>
                  <a:gd name="T10" fmla="*/ 57 w 144"/>
                  <a:gd name="T11" fmla="*/ 624 h 144"/>
                  <a:gd name="T12" fmla="*/ 511 w 144"/>
                  <a:gd name="T13" fmla="*/ 1432 h 144"/>
                  <a:gd name="T14" fmla="*/ 728 w 144"/>
                  <a:gd name="T15" fmla="*/ 1432 h 144"/>
                  <a:gd name="T16" fmla="*/ 584 w 144"/>
                  <a:gd name="T17" fmla="*/ 1423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8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3" y="42"/>
                      <a:pt x="120" y="13"/>
                      <a:pt x="88" y="7"/>
                    </a:cubicBezTo>
                    <a:cubicBezTo>
                      <a:pt x="50" y="0"/>
                      <a:pt x="14" y="24"/>
                      <a:pt x="7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79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solidFill>
                <a:srgbClr val="5B7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2" name="Freeform 949">
                <a:extLst>
                  <a:ext uri="{FF2B5EF4-FFF2-40B4-BE49-F238E27FC236}">
                    <a16:creationId xmlns:a16="http://schemas.microsoft.com/office/drawing/2014/main" id="{E40223B9-E942-4BB7-8145-9E9871C18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902"/>
                <a:ext cx="217" cy="232"/>
              </a:xfrm>
              <a:custGeom>
                <a:avLst/>
                <a:gdLst>
                  <a:gd name="T0" fmla="*/ 41 w 107"/>
                  <a:gd name="T1" fmla="*/ 447 h 108"/>
                  <a:gd name="T2" fmla="*/ 527 w 107"/>
                  <a:gd name="T3" fmla="*/ 52 h 108"/>
                  <a:gd name="T4" fmla="*/ 852 w 107"/>
                  <a:gd name="T5" fmla="*/ 623 h 108"/>
                  <a:gd name="T6" fmla="*/ 365 w 107"/>
                  <a:gd name="T7" fmla="*/ 1010 h 108"/>
                  <a:gd name="T8" fmla="*/ 41 w 107"/>
                  <a:gd name="T9" fmla="*/ 4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2"/>
                    </a:cubicBezTo>
                    <a:cubicBezTo>
                      <a:pt x="17" y="97"/>
                      <a:pt x="0" y="71"/>
                      <a:pt x="5" y="45"/>
                    </a:cubicBezTo>
                    <a:close/>
                  </a:path>
                </a:pathLst>
              </a:custGeom>
              <a:solidFill>
                <a:srgbClr val="AFB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3" name="Freeform 950">
                <a:extLst>
                  <a:ext uri="{FF2B5EF4-FFF2-40B4-BE49-F238E27FC236}">
                    <a16:creationId xmlns:a16="http://schemas.microsoft.com/office/drawing/2014/main" id="{A1E7334F-4656-48BE-8DB1-B29B92944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904"/>
                <a:ext cx="162" cy="213"/>
              </a:xfrm>
              <a:custGeom>
                <a:avLst/>
                <a:gdLst>
                  <a:gd name="T0" fmla="*/ 99 w 80"/>
                  <a:gd name="T1" fmla="*/ 478 h 99"/>
                  <a:gd name="T2" fmla="*/ 575 w 80"/>
                  <a:gd name="T3" fmla="*/ 88 h 99"/>
                  <a:gd name="T4" fmla="*/ 664 w 80"/>
                  <a:gd name="T5" fmla="*/ 120 h 99"/>
                  <a:gd name="T6" fmla="*/ 516 w 80"/>
                  <a:gd name="T7" fmla="*/ 52 h 99"/>
                  <a:gd name="T8" fmla="*/ 32 w 80"/>
                  <a:gd name="T9" fmla="*/ 439 h 99"/>
                  <a:gd name="T10" fmla="*/ 275 w 80"/>
                  <a:gd name="T11" fmla="*/ 985 h 99"/>
                  <a:gd name="T12" fmla="*/ 99 w 80"/>
                  <a:gd name="T13" fmla="*/ 478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8"/>
                    </a:moveTo>
                    <a:cubicBezTo>
                      <a:pt x="17" y="21"/>
                      <a:pt x="43" y="4"/>
                      <a:pt x="69" y="9"/>
                    </a:cubicBezTo>
                    <a:cubicBezTo>
                      <a:pt x="73" y="9"/>
                      <a:pt x="77" y="11"/>
                      <a:pt x="80" y="12"/>
                    </a:cubicBezTo>
                    <a:cubicBezTo>
                      <a:pt x="75" y="9"/>
                      <a:pt x="69" y="6"/>
                      <a:pt x="62" y="5"/>
                    </a:cubicBezTo>
                    <a:cubicBezTo>
                      <a:pt x="35" y="0"/>
                      <a:pt x="9" y="17"/>
                      <a:pt x="4" y="44"/>
                    </a:cubicBezTo>
                    <a:cubicBezTo>
                      <a:pt x="0" y="67"/>
                      <a:pt x="12" y="90"/>
                      <a:pt x="33" y="99"/>
                    </a:cubicBezTo>
                    <a:cubicBezTo>
                      <a:pt x="17" y="88"/>
                      <a:pt x="8" y="68"/>
                      <a:pt x="12" y="48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4" name="Freeform 951">
                <a:extLst>
                  <a:ext uri="{FF2B5EF4-FFF2-40B4-BE49-F238E27FC236}">
                    <a16:creationId xmlns:a16="http://schemas.microsoft.com/office/drawing/2014/main" id="{7B452E6B-16E0-4614-877F-82D0A0F90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873"/>
                <a:ext cx="269" cy="289"/>
              </a:xfrm>
              <a:custGeom>
                <a:avLst/>
                <a:gdLst>
                  <a:gd name="T0" fmla="*/ 49 w 133"/>
                  <a:gd name="T1" fmla="*/ 554 h 134"/>
                  <a:gd name="T2" fmla="*/ 647 w 133"/>
                  <a:gd name="T3" fmla="*/ 60 h 134"/>
                  <a:gd name="T4" fmla="*/ 1052 w 133"/>
                  <a:gd name="T5" fmla="*/ 781 h 134"/>
                  <a:gd name="T6" fmla="*/ 455 w 133"/>
                  <a:gd name="T7" fmla="*/ 1275 h 134"/>
                  <a:gd name="T8" fmla="*/ 49 w 133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4">
                    <a:moveTo>
                      <a:pt x="6" y="55"/>
                    </a:moveTo>
                    <a:cubicBezTo>
                      <a:pt x="12" y="22"/>
                      <a:pt x="45" y="0"/>
                      <a:pt x="78" y="6"/>
                    </a:cubicBezTo>
                    <a:cubicBezTo>
                      <a:pt x="111" y="13"/>
                      <a:pt x="133" y="45"/>
                      <a:pt x="127" y="78"/>
                    </a:cubicBezTo>
                    <a:cubicBezTo>
                      <a:pt x="121" y="112"/>
                      <a:pt x="88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5" name="Freeform 952">
                <a:extLst>
                  <a:ext uri="{FF2B5EF4-FFF2-40B4-BE49-F238E27FC236}">
                    <a16:creationId xmlns:a16="http://schemas.microsoft.com/office/drawing/2014/main" id="{BC422ACF-998A-477D-9D7C-0F1111B24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1843"/>
                <a:ext cx="291" cy="311"/>
              </a:xfrm>
              <a:custGeom>
                <a:avLst/>
                <a:gdLst>
                  <a:gd name="T0" fmla="*/ 584 w 144"/>
                  <a:gd name="T1" fmla="*/ 1423 h 144"/>
                  <a:gd name="T2" fmla="*/ 180 w 144"/>
                  <a:gd name="T3" fmla="*/ 695 h 144"/>
                  <a:gd name="T4" fmla="*/ 776 w 144"/>
                  <a:gd name="T5" fmla="*/ 201 h 144"/>
                  <a:gd name="T6" fmla="*/ 1188 w 144"/>
                  <a:gd name="T7" fmla="*/ 747 h 144"/>
                  <a:gd name="T8" fmla="*/ 728 w 144"/>
                  <a:gd name="T9" fmla="*/ 69 h 144"/>
                  <a:gd name="T10" fmla="*/ 57 w 144"/>
                  <a:gd name="T11" fmla="*/ 624 h 144"/>
                  <a:gd name="T12" fmla="*/ 511 w 144"/>
                  <a:gd name="T13" fmla="*/ 1432 h 144"/>
                  <a:gd name="T14" fmla="*/ 728 w 144"/>
                  <a:gd name="T15" fmla="*/ 1432 h 144"/>
                  <a:gd name="T16" fmla="*/ 584 w 144"/>
                  <a:gd name="T17" fmla="*/ 1423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8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3" y="42"/>
                      <a:pt x="120" y="13"/>
                      <a:pt x="88" y="7"/>
                    </a:cubicBezTo>
                    <a:cubicBezTo>
                      <a:pt x="50" y="0"/>
                      <a:pt x="14" y="24"/>
                      <a:pt x="7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79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6" name="Freeform 953">
                <a:extLst>
                  <a:ext uri="{FF2B5EF4-FFF2-40B4-BE49-F238E27FC236}">
                    <a16:creationId xmlns:a16="http://schemas.microsoft.com/office/drawing/2014/main" id="{6DB40012-8530-4B66-B028-A08597E82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902"/>
                <a:ext cx="217" cy="232"/>
              </a:xfrm>
              <a:custGeom>
                <a:avLst/>
                <a:gdLst>
                  <a:gd name="T0" fmla="*/ 41 w 107"/>
                  <a:gd name="T1" fmla="*/ 447 h 108"/>
                  <a:gd name="T2" fmla="*/ 527 w 107"/>
                  <a:gd name="T3" fmla="*/ 52 h 108"/>
                  <a:gd name="T4" fmla="*/ 852 w 107"/>
                  <a:gd name="T5" fmla="*/ 623 h 108"/>
                  <a:gd name="T6" fmla="*/ 365 w 107"/>
                  <a:gd name="T7" fmla="*/ 1010 h 108"/>
                  <a:gd name="T8" fmla="*/ 41 w 107"/>
                  <a:gd name="T9" fmla="*/ 4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4" y="102"/>
                    </a:cubicBezTo>
                    <a:cubicBezTo>
                      <a:pt x="17" y="97"/>
                      <a:pt x="0" y="71"/>
                      <a:pt x="5" y="45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7" name="Freeform 954">
                <a:extLst>
                  <a:ext uri="{FF2B5EF4-FFF2-40B4-BE49-F238E27FC236}">
                    <a16:creationId xmlns:a16="http://schemas.microsoft.com/office/drawing/2014/main" id="{472283A5-6A02-4CF8-9F56-30D810214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611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214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8" name="Oval 955">
                <a:extLst>
                  <a:ext uri="{FF2B5EF4-FFF2-40B4-BE49-F238E27FC236}">
                    <a16:creationId xmlns:a16="http://schemas.microsoft.com/office/drawing/2014/main" id="{BB5DA762-8770-4296-A080-B946402AA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2626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89" name="Oval 956">
                <a:extLst>
                  <a:ext uri="{FF2B5EF4-FFF2-40B4-BE49-F238E27FC236}">
                    <a16:creationId xmlns:a16="http://schemas.microsoft.com/office/drawing/2014/main" id="{98E724CF-E095-42B1-86CD-307685D57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706"/>
                <a:ext cx="19" cy="19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0" name="Freeform 957">
                <a:extLst>
                  <a:ext uri="{FF2B5EF4-FFF2-40B4-BE49-F238E27FC236}">
                    <a16:creationId xmlns:a16="http://schemas.microsoft.com/office/drawing/2014/main" id="{D43AE20B-333B-4D0A-B26D-4B9D63378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660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214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1" name="Oval 958">
                <a:extLst>
                  <a:ext uri="{FF2B5EF4-FFF2-40B4-BE49-F238E27FC236}">
                    <a16:creationId xmlns:a16="http://schemas.microsoft.com/office/drawing/2014/main" id="{33644309-C7DB-48E6-BCE6-C26332C8F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2686"/>
                <a:ext cx="16" cy="18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2" name="Freeform 959">
                <a:extLst>
                  <a:ext uri="{FF2B5EF4-FFF2-40B4-BE49-F238E27FC236}">
                    <a16:creationId xmlns:a16="http://schemas.microsoft.com/office/drawing/2014/main" id="{B3FE9B19-C47E-41BC-BE35-8DEB1B574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842"/>
                <a:ext cx="65" cy="66"/>
              </a:xfrm>
              <a:custGeom>
                <a:avLst/>
                <a:gdLst>
                  <a:gd name="T0" fmla="*/ 8 w 32"/>
                  <a:gd name="T1" fmla="*/ 128 h 31"/>
                  <a:gd name="T2" fmla="*/ 160 w 32"/>
                  <a:gd name="T3" fmla="*/ 9 h 31"/>
                  <a:gd name="T4" fmla="*/ 252 w 32"/>
                  <a:gd name="T5" fmla="*/ 172 h 31"/>
                  <a:gd name="T6" fmla="*/ 108 w 32"/>
                  <a:gd name="T7" fmla="*/ 290 h 31"/>
                  <a:gd name="T8" fmla="*/ 8 w 32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3" name="Oval 960">
                <a:extLst>
                  <a:ext uri="{FF2B5EF4-FFF2-40B4-BE49-F238E27FC236}">
                    <a16:creationId xmlns:a16="http://schemas.microsoft.com/office/drawing/2014/main" id="{1803857B-7528-4073-8FB7-B30973FE7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" y="2857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4" name="Freeform 961">
                <a:extLst>
                  <a:ext uri="{FF2B5EF4-FFF2-40B4-BE49-F238E27FC236}">
                    <a16:creationId xmlns:a16="http://schemas.microsoft.com/office/drawing/2014/main" id="{D78A1E54-62C6-495E-AA10-AE1B599F5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90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5" name="Oval 962">
                <a:extLst>
                  <a:ext uri="{FF2B5EF4-FFF2-40B4-BE49-F238E27FC236}">
                    <a16:creationId xmlns:a16="http://schemas.microsoft.com/office/drawing/2014/main" id="{2B9B4DC2-B3FC-42C3-BE06-4DA5735E8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919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6" name="Freeform 963">
                <a:extLst>
                  <a:ext uri="{FF2B5EF4-FFF2-40B4-BE49-F238E27FC236}">
                    <a16:creationId xmlns:a16="http://schemas.microsoft.com/office/drawing/2014/main" id="{9AF4A47B-BB6D-401C-9589-EFD72BDA7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870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7" name="Oval 964">
                <a:extLst>
                  <a:ext uri="{FF2B5EF4-FFF2-40B4-BE49-F238E27FC236}">
                    <a16:creationId xmlns:a16="http://schemas.microsoft.com/office/drawing/2014/main" id="{05711078-BAEC-4E25-BDBC-11421934C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9" y="2885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8" name="Freeform 965">
                <a:extLst>
                  <a:ext uri="{FF2B5EF4-FFF2-40B4-BE49-F238E27FC236}">
                    <a16:creationId xmlns:a16="http://schemas.microsoft.com/office/drawing/2014/main" id="{38026383-9C00-4000-AE4F-C734C2738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768"/>
                <a:ext cx="63" cy="67"/>
              </a:xfrm>
              <a:custGeom>
                <a:avLst/>
                <a:gdLst>
                  <a:gd name="T0" fmla="*/ 8 w 31"/>
                  <a:gd name="T1" fmla="*/ 132 h 31"/>
                  <a:gd name="T2" fmla="*/ 152 w 31"/>
                  <a:gd name="T3" fmla="*/ 9 h 31"/>
                  <a:gd name="T4" fmla="*/ 252 w 31"/>
                  <a:gd name="T5" fmla="*/ 182 h 31"/>
                  <a:gd name="T6" fmla="*/ 108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9" name="Oval 966">
                <a:extLst>
                  <a:ext uri="{FF2B5EF4-FFF2-40B4-BE49-F238E27FC236}">
                    <a16:creationId xmlns:a16="http://schemas.microsoft.com/office/drawing/2014/main" id="{8990806F-1E67-4E46-B4BF-5678B3A93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" y="2805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0" name="Freeform 967">
                <a:extLst>
                  <a:ext uri="{FF2B5EF4-FFF2-40B4-BE49-F238E27FC236}">
                    <a16:creationId xmlns:a16="http://schemas.microsoft.com/office/drawing/2014/main" id="{922C3C2B-635E-4301-8FD9-AF702033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971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1" name="Oval 968">
                <a:extLst>
                  <a:ext uri="{FF2B5EF4-FFF2-40B4-BE49-F238E27FC236}">
                    <a16:creationId xmlns:a16="http://schemas.microsoft.com/office/drawing/2014/main" id="{7B473567-02EB-427D-B92F-8007E8814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2986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2" name="Freeform 969">
                <a:extLst>
                  <a:ext uri="{FF2B5EF4-FFF2-40B4-BE49-F238E27FC236}">
                    <a16:creationId xmlns:a16="http://schemas.microsoft.com/office/drawing/2014/main" id="{E46B120B-B32D-4EB9-B528-BB8FDFA4B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2695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214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3" name="Oval 970">
                <a:extLst>
                  <a:ext uri="{FF2B5EF4-FFF2-40B4-BE49-F238E27FC236}">
                    <a16:creationId xmlns:a16="http://schemas.microsoft.com/office/drawing/2014/main" id="{862CF5B0-3215-4991-AF84-F41646E5B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710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4" name="Freeform 971">
                <a:extLst>
                  <a:ext uri="{FF2B5EF4-FFF2-40B4-BE49-F238E27FC236}">
                    <a16:creationId xmlns:a16="http://schemas.microsoft.com/office/drawing/2014/main" id="{96687F22-9014-466F-B885-B6A0F137A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762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5" name="Oval 972">
                <a:extLst>
                  <a:ext uri="{FF2B5EF4-FFF2-40B4-BE49-F238E27FC236}">
                    <a16:creationId xmlns:a16="http://schemas.microsoft.com/office/drawing/2014/main" id="{6EF14290-58BA-4D2D-908E-CE660DC00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5" y="2762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6" name="Freeform 973">
                <a:extLst>
                  <a:ext uri="{FF2B5EF4-FFF2-40B4-BE49-F238E27FC236}">
                    <a16:creationId xmlns:a16="http://schemas.microsoft.com/office/drawing/2014/main" id="{A0F7A258-8651-44F3-8673-4E15A5DA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663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214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7" name="Oval 974">
                <a:extLst>
                  <a:ext uri="{FF2B5EF4-FFF2-40B4-BE49-F238E27FC236}">
                    <a16:creationId xmlns:a16="http://schemas.microsoft.com/office/drawing/2014/main" id="{505FB08C-2F77-4B9F-8AB1-E9E20C0B0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6" y="2678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8" name="Freeform 975">
                <a:extLst>
                  <a:ext uri="{FF2B5EF4-FFF2-40B4-BE49-F238E27FC236}">
                    <a16:creationId xmlns:a16="http://schemas.microsoft.com/office/drawing/2014/main" id="{6C84BAF4-F9C5-4891-9BF7-07B41CCFC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68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214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9" name="Oval 976">
                <a:extLst>
                  <a:ext uri="{FF2B5EF4-FFF2-40B4-BE49-F238E27FC236}">
                    <a16:creationId xmlns:a16="http://schemas.microsoft.com/office/drawing/2014/main" id="{DC3C8659-2F78-4C84-9ED6-047035767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2697"/>
                <a:ext cx="18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0" name="Freeform 977">
                <a:extLst>
                  <a:ext uri="{FF2B5EF4-FFF2-40B4-BE49-F238E27FC236}">
                    <a16:creationId xmlns:a16="http://schemas.microsoft.com/office/drawing/2014/main" id="{0CDB7006-6EA5-4995-AFDC-DAB6DE64D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2906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1" name="Oval 978">
                <a:extLst>
                  <a:ext uri="{FF2B5EF4-FFF2-40B4-BE49-F238E27FC236}">
                    <a16:creationId xmlns:a16="http://schemas.microsoft.com/office/drawing/2014/main" id="{2B7976F5-20FD-4B3C-B888-E3BE4C50A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921"/>
                <a:ext cx="18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2" name="Freeform 979">
                <a:extLst>
                  <a:ext uri="{FF2B5EF4-FFF2-40B4-BE49-F238E27FC236}">
                    <a16:creationId xmlns:a16="http://schemas.microsoft.com/office/drawing/2014/main" id="{2A4D23F4-B6C0-435D-92FC-34F363D10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962"/>
                <a:ext cx="63" cy="67"/>
              </a:xfrm>
              <a:custGeom>
                <a:avLst/>
                <a:gdLst>
                  <a:gd name="T0" fmla="*/ 8 w 31"/>
                  <a:gd name="T1" fmla="*/ 132 h 31"/>
                  <a:gd name="T2" fmla="*/ 152 w 31"/>
                  <a:gd name="T3" fmla="*/ 9 h 31"/>
                  <a:gd name="T4" fmla="*/ 252 w 31"/>
                  <a:gd name="T5" fmla="*/ 182 h 31"/>
                  <a:gd name="T6" fmla="*/ 108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3" name="Oval 980">
                <a:extLst>
                  <a:ext uri="{FF2B5EF4-FFF2-40B4-BE49-F238E27FC236}">
                    <a16:creationId xmlns:a16="http://schemas.microsoft.com/office/drawing/2014/main" id="{2E3E61A2-BD2F-4D62-B246-3830E87E8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977"/>
                <a:ext cx="18" cy="18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4" name="Freeform 981">
                <a:extLst>
                  <a:ext uri="{FF2B5EF4-FFF2-40B4-BE49-F238E27FC236}">
                    <a16:creationId xmlns:a16="http://schemas.microsoft.com/office/drawing/2014/main" id="{C5B8E1C5-031C-41CF-880C-DA8FCF1C7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303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5" name="Oval 982">
                <a:extLst>
                  <a:ext uri="{FF2B5EF4-FFF2-40B4-BE49-F238E27FC236}">
                    <a16:creationId xmlns:a16="http://schemas.microsoft.com/office/drawing/2014/main" id="{D12BFF4D-0B51-4B47-89A6-572F6CF14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2" y="3051"/>
                <a:ext cx="16" cy="19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6" name="Freeform 983">
                <a:extLst>
                  <a:ext uri="{FF2B5EF4-FFF2-40B4-BE49-F238E27FC236}">
                    <a16:creationId xmlns:a16="http://schemas.microsoft.com/office/drawing/2014/main" id="{F4A84E39-8559-495D-8D86-7E66B3398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3083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7" name="Oval 984">
                <a:extLst>
                  <a:ext uri="{FF2B5EF4-FFF2-40B4-BE49-F238E27FC236}">
                    <a16:creationId xmlns:a16="http://schemas.microsoft.com/office/drawing/2014/main" id="{6545F1C0-404C-4B19-A1A7-C65B48DC3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3111"/>
                <a:ext cx="18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8" name="Freeform 985">
                <a:extLst>
                  <a:ext uri="{FF2B5EF4-FFF2-40B4-BE49-F238E27FC236}">
                    <a16:creationId xmlns:a16="http://schemas.microsoft.com/office/drawing/2014/main" id="{FBA29ED4-0B6E-434E-8DEA-985D46EC7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3079"/>
                <a:ext cx="64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9" name="Oval 986">
                <a:extLst>
                  <a:ext uri="{FF2B5EF4-FFF2-40B4-BE49-F238E27FC236}">
                    <a16:creationId xmlns:a16="http://schemas.microsoft.com/office/drawing/2014/main" id="{619F15A7-2F26-4322-9FFF-10A790CE8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0" y="3107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0" name="Freeform 987">
                <a:extLst>
                  <a:ext uri="{FF2B5EF4-FFF2-40B4-BE49-F238E27FC236}">
                    <a16:creationId xmlns:a16="http://schemas.microsoft.com/office/drawing/2014/main" id="{FB3F2C99-66CC-429B-98CC-FCE3FFA12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3001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1" name="Oval 988">
                <a:extLst>
                  <a:ext uri="{FF2B5EF4-FFF2-40B4-BE49-F238E27FC236}">
                    <a16:creationId xmlns:a16="http://schemas.microsoft.com/office/drawing/2014/main" id="{85BF146B-9B44-4294-A89D-8C7D1D2AC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" y="3016"/>
                <a:ext cx="16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2" name="Freeform 989">
                <a:extLst>
                  <a:ext uri="{FF2B5EF4-FFF2-40B4-BE49-F238E27FC236}">
                    <a16:creationId xmlns:a16="http://schemas.microsoft.com/office/drawing/2014/main" id="{D8A49D45-D6F5-4950-9C24-E6FAEED37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906"/>
                <a:ext cx="64" cy="69"/>
              </a:xfrm>
              <a:custGeom>
                <a:avLst/>
                <a:gdLst>
                  <a:gd name="T0" fmla="*/ 16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3" name="Oval 990">
                <a:extLst>
                  <a:ext uri="{FF2B5EF4-FFF2-40B4-BE49-F238E27FC236}">
                    <a16:creationId xmlns:a16="http://schemas.microsoft.com/office/drawing/2014/main" id="{5F390EAC-CFD7-4A26-96AE-FF52E6E43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2921"/>
                <a:ext cx="16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4" name="Freeform 991">
                <a:extLst>
                  <a:ext uri="{FF2B5EF4-FFF2-40B4-BE49-F238E27FC236}">
                    <a16:creationId xmlns:a16="http://schemas.microsoft.com/office/drawing/2014/main" id="{1831EB7E-FA95-4FC3-8087-A4FEC92E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911"/>
                <a:ext cx="62" cy="66"/>
              </a:xfrm>
              <a:custGeom>
                <a:avLst/>
                <a:gdLst>
                  <a:gd name="T0" fmla="*/ 8 w 31"/>
                  <a:gd name="T1" fmla="*/ 128 h 31"/>
                  <a:gd name="T2" fmla="*/ 144 w 31"/>
                  <a:gd name="T3" fmla="*/ 9 h 31"/>
                  <a:gd name="T4" fmla="*/ 240 w 31"/>
                  <a:gd name="T5" fmla="*/ 172 h 31"/>
                  <a:gd name="T6" fmla="*/ 104 w 31"/>
                  <a:gd name="T7" fmla="*/ 290 h 31"/>
                  <a:gd name="T8" fmla="*/ 8 w 31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5" name="Oval 992">
                <a:extLst>
                  <a:ext uri="{FF2B5EF4-FFF2-40B4-BE49-F238E27FC236}">
                    <a16:creationId xmlns:a16="http://schemas.microsoft.com/office/drawing/2014/main" id="{A62F5A48-FE72-4251-B631-B7DFADC09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4" y="2926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6" name="Oval 993">
                <a:extLst>
                  <a:ext uri="{FF2B5EF4-FFF2-40B4-BE49-F238E27FC236}">
                    <a16:creationId xmlns:a16="http://schemas.microsoft.com/office/drawing/2014/main" id="{085DAF90-7FD3-4874-A16A-80F4216B0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" y="2801"/>
                <a:ext cx="16" cy="19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7" name="Freeform 994">
                <a:extLst>
                  <a:ext uri="{FF2B5EF4-FFF2-40B4-BE49-F238E27FC236}">
                    <a16:creationId xmlns:a16="http://schemas.microsoft.com/office/drawing/2014/main" id="{DD964A42-DBF8-40E1-B90E-0EB55D248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86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8" name="Oval 995">
                <a:extLst>
                  <a:ext uri="{FF2B5EF4-FFF2-40B4-BE49-F238E27FC236}">
                    <a16:creationId xmlns:a16="http://schemas.microsoft.com/office/drawing/2014/main" id="{F24FAAF0-92FD-4D79-BDD8-195E7E990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0" y="2876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9" name="Oval 996">
                <a:extLst>
                  <a:ext uri="{FF2B5EF4-FFF2-40B4-BE49-F238E27FC236}">
                    <a16:creationId xmlns:a16="http://schemas.microsoft.com/office/drawing/2014/main" id="{36A57051-32BF-436C-95EC-A8ED850AE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3" y="2865"/>
                <a:ext cx="16" cy="18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0" name="Oval 997">
                <a:extLst>
                  <a:ext uri="{FF2B5EF4-FFF2-40B4-BE49-F238E27FC236}">
                    <a16:creationId xmlns:a16="http://schemas.microsoft.com/office/drawing/2014/main" id="{C6244C34-A499-4ADC-AB3D-162751160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" y="2814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1" name="Freeform 998">
                <a:extLst>
                  <a:ext uri="{FF2B5EF4-FFF2-40B4-BE49-F238E27FC236}">
                    <a16:creationId xmlns:a16="http://schemas.microsoft.com/office/drawing/2014/main" id="{FAAA1413-BDD5-425F-BB80-9DE800DE7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921"/>
                <a:ext cx="64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2" name="Oval 999">
                <a:extLst>
                  <a:ext uri="{FF2B5EF4-FFF2-40B4-BE49-F238E27FC236}">
                    <a16:creationId xmlns:a16="http://schemas.microsoft.com/office/drawing/2014/main" id="{8C726A8A-C38D-4584-8A45-6FF603FB4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2917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3" name="Freeform 1000">
                <a:extLst>
                  <a:ext uri="{FF2B5EF4-FFF2-40B4-BE49-F238E27FC236}">
                    <a16:creationId xmlns:a16="http://schemas.microsoft.com/office/drawing/2014/main" id="{77D96F99-D21E-4ED1-89D2-5A138D59D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975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4" name="Oval 1001">
                <a:extLst>
                  <a:ext uri="{FF2B5EF4-FFF2-40B4-BE49-F238E27FC236}">
                    <a16:creationId xmlns:a16="http://schemas.microsoft.com/office/drawing/2014/main" id="{CE3718C2-C1DC-467F-8A98-32BF58BB1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" y="2990"/>
                <a:ext cx="16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5" name="Freeform 1002">
                <a:extLst>
                  <a:ext uri="{FF2B5EF4-FFF2-40B4-BE49-F238E27FC236}">
                    <a16:creationId xmlns:a16="http://schemas.microsoft.com/office/drawing/2014/main" id="{1BF28D56-C378-446D-9220-DEB5483C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3040"/>
                <a:ext cx="64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6" name="Oval 1003">
                <a:extLst>
                  <a:ext uri="{FF2B5EF4-FFF2-40B4-BE49-F238E27FC236}">
                    <a16:creationId xmlns:a16="http://schemas.microsoft.com/office/drawing/2014/main" id="{61C214D2-B187-477D-A5B8-7A4C783D4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1" y="3055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7" name="Freeform 1004">
                <a:extLst>
                  <a:ext uri="{FF2B5EF4-FFF2-40B4-BE49-F238E27FC236}">
                    <a16:creationId xmlns:a16="http://schemas.microsoft.com/office/drawing/2014/main" id="{B671DF92-A749-41C6-85C5-B0CD8290C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3111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8" name="Oval 1005">
                <a:extLst>
                  <a:ext uri="{FF2B5EF4-FFF2-40B4-BE49-F238E27FC236}">
                    <a16:creationId xmlns:a16="http://schemas.microsoft.com/office/drawing/2014/main" id="{5D5A9823-C2D1-49EC-8745-D5280E7F7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3126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9" name="Freeform 1006">
                <a:extLst>
                  <a:ext uri="{FF2B5EF4-FFF2-40B4-BE49-F238E27FC236}">
                    <a16:creationId xmlns:a16="http://schemas.microsoft.com/office/drawing/2014/main" id="{A2E6B579-C1E6-4D98-AADB-D2FBD46AB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3051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0" name="Oval 1007">
                <a:extLst>
                  <a:ext uri="{FF2B5EF4-FFF2-40B4-BE49-F238E27FC236}">
                    <a16:creationId xmlns:a16="http://schemas.microsoft.com/office/drawing/2014/main" id="{A1A36DAD-7A0A-482D-ABB9-722D6E04B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" y="3066"/>
                <a:ext cx="16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1" name="Freeform 1008">
                <a:extLst>
                  <a:ext uri="{FF2B5EF4-FFF2-40B4-BE49-F238E27FC236}">
                    <a16:creationId xmlns:a16="http://schemas.microsoft.com/office/drawing/2014/main" id="{90A676FD-ED49-4B7E-8533-3AB540500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982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2" name="Oval 1009">
                <a:extLst>
                  <a:ext uri="{FF2B5EF4-FFF2-40B4-BE49-F238E27FC236}">
                    <a16:creationId xmlns:a16="http://schemas.microsoft.com/office/drawing/2014/main" id="{894CA4BE-C144-493A-9B49-A6CA2F4FA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1" y="2997"/>
                <a:ext cx="18" cy="17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3" name="Freeform 1010">
                <a:extLst>
                  <a:ext uri="{FF2B5EF4-FFF2-40B4-BE49-F238E27FC236}">
                    <a16:creationId xmlns:a16="http://schemas.microsoft.com/office/drawing/2014/main" id="{1A2E58A8-5E88-4897-A098-4F21D147D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87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4" name="Oval 1011">
                <a:extLst>
                  <a:ext uri="{FF2B5EF4-FFF2-40B4-BE49-F238E27FC236}">
                    <a16:creationId xmlns:a16="http://schemas.microsoft.com/office/drawing/2014/main" id="{85A11D15-7094-48FB-941A-8E3B520E6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887"/>
                <a:ext cx="19" cy="19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5" name="Freeform 1012">
                <a:extLst>
                  <a:ext uri="{FF2B5EF4-FFF2-40B4-BE49-F238E27FC236}">
                    <a16:creationId xmlns:a16="http://schemas.microsoft.com/office/drawing/2014/main" id="{57063769-5E89-4FEA-B6CD-77735E3A0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889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6" name="Oval 1013">
                <a:extLst>
                  <a:ext uri="{FF2B5EF4-FFF2-40B4-BE49-F238E27FC236}">
                    <a16:creationId xmlns:a16="http://schemas.microsoft.com/office/drawing/2014/main" id="{FF803563-97A9-497E-A369-BD7C9DC9E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2904"/>
                <a:ext cx="18" cy="20"/>
              </a:xfrm>
              <a:prstGeom prst="ellipse">
                <a:avLst/>
              </a:prstGeom>
              <a:solidFill>
                <a:srgbClr val="FDC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7" name="Freeform 1014">
                <a:extLst>
                  <a:ext uri="{FF2B5EF4-FFF2-40B4-BE49-F238E27FC236}">
                    <a16:creationId xmlns:a16="http://schemas.microsoft.com/office/drawing/2014/main" id="{384C463A-90EF-45A6-ADD4-8ED123003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218"/>
                <a:ext cx="64" cy="67"/>
              </a:xfrm>
              <a:custGeom>
                <a:avLst/>
                <a:gdLst>
                  <a:gd name="T0" fmla="*/ 16 w 32"/>
                  <a:gd name="T1" fmla="*/ 132 h 31"/>
                  <a:gd name="T2" fmla="*/ 152 w 32"/>
                  <a:gd name="T3" fmla="*/ 9 h 31"/>
                  <a:gd name="T4" fmla="*/ 248 w 32"/>
                  <a:gd name="T5" fmla="*/ 182 h 31"/>
                  <a:gd name="T6" fmla="*/ 112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1" y="18"/>
                    </a:cubicBezTo>
                    <a:cubicBezTo>
                      <a:pt x="29" y="26"/>
                      <a:pt x="22" y="31"/>
                      <a:pt x="14" y="30"/>
                    </a:cubicBezTo>
                    <a:cubicBezTo>
                      <a:pt x="6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8" name="Freeform 1015">
                <a:extLst>
                  <a:ext uri="{FF2B5EF4-FFF2-40B4-BE49-F238E27FC236}">
                    <a16:creationId xmlns:a16="http://schemas.microsoft.com/office/drawing/2014/main" id="{2F0A240A-D65F-4311-9BBD-3FC9EA620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2326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9" name="Freeform 1016">
                <a:extLst>
                  <a:ext uri="{FF2B5EF4-FFF2-40B4-BE49-F238E27FC236}">
                    <a16:creationId xmlns:a16="http://schemas.microsoft.com/office/drawing/2014/main" id="{1069836D-CDB2-454E-BD65-D02ACC921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255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0" name="Freeform 1017">
                <a:extLst>
                  <a:ext uri="{FF2B5EF4-FFF2-40B4-BE49-F238E27FC236}">
                    <a16:creationId xmlns:a16="http://schemas.microsoft.com/office/drawing/2014/main" id="{C1CFF813-DDFF-499D-8B9D-99F0C7607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32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1" name="Freeform 1018">
                <a:extLst>
                  <a:ext uri="{FF2B5EF4-FFF2-40B4-BE49-F238E27FC236}">
                    <a16:creationId xmlns:a16="http://schemas.microsoft.com/office/drawing/2014/main" id="{52D2C5A0-8F51-4EA1-A161-E0AEBEE0B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279"/>
                <a:ext cx="64" cy="67"/>
              </a:xfrm>
              <a:custGeom>
                <a:avLst/>
                <a:gdLst>
                  <a:gd name="T0" fmla="*/ 16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2" name="Freeform 1019">
                <a:extLst>
                  <a:ext uri="{FF2B5EF4-FFF2-40B4-BE49-F238E27FC236}">
                    <a16:creationId xmlns:a16="http://schemas.microsoft.com/office/drawing/2014/main" id="{643AF739-4D74-44AC-A87B-72F8D80AE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95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3" name="Freeform 1020">
                <a:extLst>
                  <a:ext uri="{FF2B5EF4-FFF2-40B4-BE49-F238E27FC236}">
                    <a16:creationId xmlns:a16="http://schemas.microsoft.com/office/drawing/2014/main" id="{BC914C68-7780-438B-AA7D-310E614CD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035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60 w 32"/>
                  <a:gd name="T5" fmla="*/ 190 h 32"/>
                  <a:gd name="T6" fmla="*/ 116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1" y="32"/>
                      <a:pt x="14" y="30"/>
                    </a:cubicBezTo>
                    <a:cubicBezTo>
                      <a:pt x="6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4" name="Freeform 1021">
                <a:extLst>
                  <a:ext uri="{FF2B5EF4-FFF2-40B4-BE49-F238E27FC236}">
                    <a16:creationId xmlns:a16="http://schemas.microsoft.com/office/drawing/2014/main" id="{9F829A87-773F-428E-87E2-68807FB6D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003"/>
                <a:ext cx="65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5" name="Freeform 1022">
                <a:extLst>
                  <a:ext uri="{FF2B5EF4-FFF2-40B4-BE49-F238E27FC236}">
                    <a16:creationId xmlns:a16="http://schemas.microsoft.com/office/drawing/2014/main" id="{661FACC0-AB22-4DAF-9B83-739792BD3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052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6" name="Freeform 1023">
                <a:extLst>
                  <a:ext uri="{FF2B5EF4-FFF2-40B4-BE49-F238E27FC236}">
                    <a16:creationId xmlns:a16="http://schemas.microsoft.com/office/drawing/2014/main" id="{2F23F04C-06AA-49CA-B5F8-A279D908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949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7" name="Freeform 1024">
                <a:extLst>
                  <a:ext uri="{FF2B5EF4-FFF2-40B4-BE49-F238E27FC236}">
                    <a16:creationId xmlns:a16="http://schemas.microsoft.com/office/drawing/2014/main" id="{4E97F51D-A7E1-40D1-9068-F9D8F693C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35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8" name="Freeform 1025">
                <a:extLst>
                  <a:ext uri="{FF2B5EF4-FFF2-40B4-BE49-F238E27FC236}">
                    <a16:creationId xmlns:a16="http://schemas.microsoft.com/office/drawing/2014/main" id="{B1205ABC-6DBE-44A9-9D02-15B2E321A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415"/>
                <a:ext cx="64" cy="67"/>
              </a:xfrm>
              <a:custGeom>
                <a:avLst/>
                <a:gdLst>
                  <a:gd name="T0" fmla="*/ 16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9" name="Freeform 1026">
                <a:extLst>
                  <a:ext uri="{FF2B5EF4-FFF2-40B4-BE49-F238E27FC236}">
                    <a16:creationId xmlns:a16="http://schemas.microsoft.com/office/drawing/2014/main" id="{176DEBB7-4793-423B-9814-EB780DAC1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2391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60 w 32"/>
                  <a:gd name="T5" fmla="*/ 190 h 32"/>
                  <a:gd name="T6" fmla="*/ 116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4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1" y="19"/>
                    </a:cubicBezTo>
                    <a:cubicBezTo>
                      <a:pt x="29" y="27"/>
                      <a:pt x="22" y="32"/>
                      <a:pt x="14" y="30"/>
                    </a:cubicBezTo>
                    <a:cubicBezTo>
                      <a:pt x="6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0" name="Freeform 1027">
                <a:extLst>
                  <a:ext uri="{FF2B5EF4-FFF2-40B4-BE49-F238E27FC236}">
                    <a16:creationId xmlns:a16="http://schemas.microsoft.com/office/drawing/2014/main" id="{A7C4D8DC-5F71-4652-9E20-EEBD3690E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471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60 w 32"/>
                  <a:gd name="T5" fmla="*/ 182 h 31"/>
                  <a:gd name="T6" fmla="*/ 116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4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1" y="18"/>
                    </a:cubicBezTo>
                    <a:cubicBezTo>
                      <a:pt x="29" y="26"/>
                      <a:pt x="22" y="31"/>
                      <a:pt x="14" y="30"/>
                    </a:cubicBezTo>
                    <a:cubicBezTo>
                      <a:pt x="6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1" name="Freeform 1028">
                <a:extLst>
                  <a:ext uri="{FF2B5EF4-FFF2-40B4-BE49-F238E27FC236}">
                    <a16:creationId xmlns:a16="http://schemas.microsoft.com/office/drawing/2014/main" id="{BFE0C6D2-E76A-4685-8FEB-4F64DF032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410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8A9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2" name="Freeform 1029">
                <a:extLst>
                  <a:ext uri="{FF2B5EF4-FFF2-40B4-BE49-F238E27FC236}">
                    <a16:creationId xmlns:a16="http://schemas.microsoft.com/office/drawing/2014/main" id="{47393187-DED6-4479-A9B4-0B1C8FC0C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206"/>
                <a:ext cx="64" cy="66"/>
              </a:xfrm>
              <a:custGeom>
                <a:avLst/>
                <a:gdLst>
                  <a:gd name="T0" fmla="*/ 8 w 32"/>
                  <a:gd name="T1" fmla="*/ 128 h 31"/>
                  <a:gd name="T2" fmla="*/ 152 w 32"/>
                  <a:gd name="T3" fmla="*/ 9 h 31"/>
                  <a:gd name="T4" fmla="*/ 240 w 32"/>
                  <a:gd name="T5" fmla="*/ 172 h 31"/>
                  <a:gd name="T6" fmla="*/ 104 w 32"/>
                  <a:gd name="T7" fmla="*/ 290 h 31"/>
                  <a:gd name="T8" fmla="*/ 8 w 32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3" name="Oval 1030">
                <a:extLst>
                  <a:ext uri="{FF2B5EF4-FFF2-40B4-BE49-F238E27FC236}">
                    <a16:creationId xmlns:a16="http://schemas.microsoft.com/office/drawing/2014/main" id="{E3C763F0-29C1-4F30-BA16-174C24113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222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4" name="Freeform 1031">
                <a:extLst>
                  <a:ext uri="{FF2B5EF4-FFF2-40B4-BE49-F238E27FC236}">
                    <a16:creationId xmlns:a16="http://schemas.microsoft.com/office/drawing/2014/main" id="{364C2103-914D-4A69-B6D8-65DE0B5B2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587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5" name="Oval 1032">
                <a:extLst>
                  <a:ext uri="{FF2B5EF4-FFF2-40B4-BE49-F238E27FC236}">
                    <a16:creationId xmlns:a16="http://schemas.microsoft.com/office/drawing/2014/main" id="{A3F9A154-E873-427D-9F35-4C3A210EE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" y="26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6" name="Freeform 1033">
                <a:extLst>
                  <a:ext uri="{FF2B5EF4-FFF2-40B4-BE49-F238E27FC236}">
                    <a16:creationId xmlns:a16="http://schemas.microsoft.com/office/drawing/2014/main" id="{6627C369-4846-4F9E-8AA9-7AAF586B3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667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7" name="Oval 1034">
                <a:extLst>
                  <a:ext uri="{FF2B5EF4-FFF2-40B4-BE49-F238E27FC236}">
                    <a16:creationId xmlns:a16="http://schemas.microsoft.com/office/drawing/2014/main" id="{B6EA4B2F-6447-4B6F-809D-9ED13866D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" y="268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8" name="Freeform 1035">
                <a:extLst>
                  <a:ext uri="{FF2B5EF4-FFF2-40B4-BE49-F238E27FC236}">
                    <a16:creationId xmlns:a16="http://schemas.microsoft.com/office/drawing/2014/main" id="{4BCF026C-0C7C-4C02-A0F2-137897AEA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648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9" name="Oval 1036">
                <a:extLst>
                  <a:ext uri="{FF2B5EF4-FFF2-40B4-BE49-F238E27FC236}">
                    <a16:creationId xmlns:a16="http://schemas.microsoft.com/office/drawing/2014/main" id="{8F693899-0058-4694-9FA0-64B91D45E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266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0" name="Freeform 1037">
                <a:extLst>
                  <a:ext uri="{FF2B5EF4-FFF2-40B4-BE49-F238E27FC236}">
                    <a16:creationId xmlns:a16="http://schemas.microsoft.com/office/drawing/2014/main" id="{6E2A4B40-D8B9-4422-BE11-5AF3B86BB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818"/>
                <a:ext cx="65" cy="67"/>
              </a:xfrm>
              <a:custGeom>
                <a:avLst/>
                <a:gdLst>
                  <a:gd name="T0" fmla="*/ 8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1" name="Oval 1038">
                <a:extLst>
                  <a:ext uri="{FF2B5EF4-FFF2-40B4-BE49-F238E27FC236}">
                    <a16:creationId xmlns:a16="http://schemas.microsoft.com/office/drawing/2014/main" id="{F6DEF2E0-774E-481F-8968-3A1A6FB40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1" y="2833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2" name="Freeform 1039">
                <a:extLst>
                  <a:ext uri="{FF2B5EF4-FFF2-40B4-BE49-F238E27FC236}">
                    <a16:creationId xmlns:a16="http://schemas.microsoft.com/office/drawing/2014/main" id="{DA00E19A-7609-4F5B-A82F-E02EE1590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880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3" name="Oval 1040">
                <a:extLst>
                  <a:ext uri="{FF2B5EF4-FFF2-40B4-BE49-F238E27FC236}">
                    <a16:creationId xmlns:a16="http://schemas.microsoft.com/office/drawing/2014/main" id="{8E478255-91A3-4417-8E8A-5BF0B014F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95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4" name="Freeform 1041">
                <a:extLst>
                  <a:ext uri="{FF2B5EF4-FFF2-40B4-BE49-F238E27FC236}">
                    <a16:creationId xmlns:a16="http://schemas.microsoft.com/office/drawing/2014/main" id="{497F3A4C-93B3-4527-A6F4-81D082D05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846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5" name="Oval 1042">
                <a:extLst>
                  <a:ext uri="{FF2B5EF4-FFF2-40B4-BE49-F238E27FC236}">
                    <a16:creationId xmlns:a16="http://schemas.microsoft.com/office/drawing/2014/main" id="{5B0B4CA9-1B6D-468D-A796-9F150220E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861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6" name="Freeform 1043">
                <a:extLst>
                  <a:ext uri="{FF2B5EF4-FFF2-40B4-BE49-F238E27FC236}">
                    <a16:creationId xmlns:a16="http://schemas.microsoft.com/office/drawing/2014/main" id="{4866655C-B811-4224-993F-DFB42E443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766"/>
                <a:ext cx="63" cy="67"/>
              </a:xfrm>
              <a:custGeom>
                <a:avLst/>
                <a:gdLst>
                  <a:gd name="T0" fmla="*/ 8 w 31"/>
                  <a:gd name="T1" fmla="*/ 132 h 31"/>
                  <a:gd name="T2" fmla="*/ 152 w 31"/>
                  <a:gd name="T3" fmla="*/ 9 h 31"/>
                  <a:gd name="T4" fmla="*/ 252 w 31"/>
                  <a:gd name="T5" fmla="*/ 182 h 31"/>
                  <a:gd name="T6" fmla="*/ 108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7" name="Oval 1044">
                <a:extLst>
                  <a:ext uri="{FF2B5EF4-FFF2-40B4-BE49-F238E27FC236}">
                    <a16:creationId xmlns:a16="http://schemas.microsoft.com/office/drawing/2014/main" id="{B4940E5B-248A-4D35-8046-3FF7342FD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781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8" name="Freeform 1045">
                <a:extLst>
                  <a:ext uri="{FF2B5EF4-FFF2-40B4-BE49-F238E27FC236}">
                    <a16:creationId xmlns:a16="http://schemas.microsoft.com/office/drawing/2014/main" id="{4259251E-7C01-44B7-980E-9B375C6AA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947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9" name="Oval 1046">
                <a:extLst>
                  <a:ext uri="{FF2B5EF4-FFF2-40B4-BE49-F238E27FC236}">
                    <a16:creationId xmlns:a16="http://schemas.microsoft.com/office/drawing/2014/main" id="{CC8041C5-C5D2-4A6C-A77B-1F3233620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4" y="296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0" name="Freeform 1047">
                <a:extLst>
                  <a:ext uri="{FF2B5EF4-FFF2-40B4-BE49-F238E27FC236}">
                    <a16:creationId xmlns:a16="http://schemas.microsoft.com/office/drawing/2014/main" id="{24042462-3898-48C8-809B-8C7EA65EA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671"/>
                <a:ext cx="62" cy="67"/>
              </a:xfrm>
              <a:custGeom>
                <a:avLst/>
                <a:gdLst>
                  <a:gd name="T0" fmla="*/ 8 w 31"/>
                  <a:gd name="T1" fmla="*/ 132 h 31"/>
                  <a:gd name="T2" fmla="*/ 144 w 31"/>
                  <a:gd name="T3" fmla="*/ 9 h 31"/>
                  <a:gd name="T4" fmla="*/ 240 w 31"/>
                  <a:gd name="T5" fmla="*/ 182 h 31"/>
                  <a:gd name="T6" fmla="*/ 104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1" name="Oval 1048">
                <a:extLst>
                  <a:ext uri="{FF2B5EF4-FFF2-40B4-BE49-F238E27FC236}">
                    <a16:creationId xmlns:a16="http://schemas.microsoft.com/office/drawing/2014/main" id="{DFEB3708-1BAA-48EC-AFCB-C6C71A17C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6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2" name="Freeform 1049">
                <a:extLst>
                  <a:ext uri="{FF2B5EF4-FFF2-40B4-BE49-F238E27FC236}">
                    <a16:creationId xmlns:a16="http://schemas.microsoft.com/office/drawing/2014/main" id="{8EDA2E19-2B70-4805-9945-16C96AB19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732"/>
                <a:ext cx="62" cy="66"/>
              </a:xfrm>
              <a:custGeom>
                <a:avLst/>
                <a:gdLst>
                  <a:gd name="T0" fmla="*/ 8 w 31"/>
                  <a:gd name="T1" fmla="*/ 128 h 31"/>
                  <a:gd name="T2" fmla="*/ 144 w 31"/>
                  <a:gd name="T3" fmla="*/ 9 h 31"/>
                  <a:gd name="T4" fmla="*/ 240 w 31"/>
                  <a:gd name="T5" fmla="*/ 172 h 31"/>
                  <a:gd name="T6" fmla="*/ 104 w 31"/>
                  <a:gd name="T7" fmla="*/ 290 h 31"/>
                  <a:gd name="T8" fmla="*/ 8 w 31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3" name="Oval 1050">
                <a:extLst>
                  <a:ext uri="{FF2B5EF4-FFF2-40B4-BE49-F238E27FC236}">
                    <a16:creationId xmlns:a16="http://schemas.microsoft.com/office/drawing/2014/main" id="{41C2594C-8FF5-4959-BFEB-76D72AA2E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747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4" name="Freeform 1051">
                <a:extLst>
                  <a:ext uri="{FF2B5EF4-FFF2-40B4-BE49-F238E27FC236}">
                    <a16:creationId xmlns:a16="http://schemas.microsoft.com/office/drawing/2014/main" id="{230983F5-ADD4-4A78-8B3E-7594D3BC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2639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5" name="Oval 1052">
                <a:extLst>
                  <a:ext uri="{FF2B5EF4-FFF2-40B4-BE49-F238E27FC236}">
                    <a16:creationId xmlns:a16="http://schemas.microsoft.com/office/drawing/2014/main" id="{B280254A-426E-4760-9DD7-C9349417D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654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6" name="Freeform 1053">
                <a:extLst>
                  <a:ext uri="{FF2B5EF4-FFF2-40B4-BE49-F238E27FC236}">
                    <a16:creationId xmlns:a16="http://schemas.microsoft.com/office/drawing/2014/main" id="{4BE69F7C-6197-4009-B1CB-1E5A285A8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65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1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7" name="Oval 1054">
                <a:extLst>
                  <a:ext uri="{FF2B5EF4-FFF2-40B4-BE49-F238E27FC236}">
                    <a16:creationId xmlns:a16="http://schemas.microsoft.com/office/drawing/2014/main" id="{D3EC17FD-043C-4F97-9869-BB6FC352E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2673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8" name="Freeform 1055">
                <a:extLst>
                  <a:ext uri="{FF2B5EF4-FFF2-40B4-BE49-F238E27FC236}">
                    <a16:creationId xmlns:a16="http://schemas.microsoft.com/office/drawing/2014/main" id="{1068C1ED-B324-4CF5-8C2A-E53D0FAB3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883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9" name="Oval 1056">
                <a:extLst>
                  <a:ext uri="{FF2B5EF4-FFF2-40B4-BE49-F238E27FC236}">
                    <a16:creationId xmlns:a16="http://schemas.microsoft.com/office/drawing/2014/main" id="{2F3328A8-C09B-4246-9297-A2B80A55D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89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0" name="Freeform 1057">
                <a:extLst>
                  <a:ext uri="{FF2B5EF4-FFF2-40B4-BE49-F238E27FC236}">
                    <a16:creationId xmlns:a16="http://schemas.microsoft.com/office/drawing/2014/main" id="{D4326B21-053F-4755-A0FF-C42FD2CC4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939"/>
                <a:ext cx="63" cy="66"/>
              </a:xfrm>
              <a:custGeom>
                <a:avLst/>
                <a:gdLst>
                  <a:gd name="T0" fmla="*/ 8 w 31"/>
                  <a:gd name="T1" fmla="*/ 128 h 31"/>
                  <a:gd name="T2" fmla="*/ 152 w 31"/>
                  <a:gd name="T3" fmla="*/ 9 h 31"/>
                  <a:gd name="T4" fmla="*/ 252 w 31"/>
                  <a:gd name="T5" fmla="*/ 172 h 31"/>
                  <a:gd name="T6" fmla="*/ 108 w 31"/>
                  <a:gd name="T7" fmla="*/ 290 h 31"/>
                  <a:gd name="T8" fmla="*/ 8 w 31"/>
                  <a:gd name="T9" fmla="*/ 1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1" name="Oval 1058">
                <a:extLst>
                  <a:ext uri="{FF2B5EF4-FFF2-40B4-BE49-F238E27FC236}">
                    <a16:creationId xmlns:a16="http://schemas.microsoft.com/office/drawing/2014/main" id="{24BBAA52-FB7E-47E5-B616-986073A5E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" y="2954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2" name="Freeform 1059">
                <a:extLst>
                  <a:ext uri="{FF2B5EF4-FFF2-40B4-BE49-F238E27FC236}">
                    <a16:creationId xmlns:a16="http://schemas.microsoft.com/office/drawing/2014/main" id="{5DE97D6F-C888-49D6-B2CF-7CB24F1EA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301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3" name="Oval 1060">
                <a:extLst>
                  <a:ext uri="{FF2B5EF4-FFF2-40B4-BE49-F238E27FC236}">
                    <a16:creationId xmlns:a16="http://schemas.microsoft.com/office/drawing/2014/main" id="{FEB045E8-7E3A-4CA9-9944-59CD0FA0E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8" y="3027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4" name="Freeform 1061">
                <a:extLst>
                  <a:ext uri="{FF2B5EF4-FFF2-40B4-BE49-F238E27FC236}">
                    <a16:creationId xmlns:a16="http://schemas.microsoft.com/office/drawing/2014/main" id="{D7482DAD-F904-4232-A7AD-DDBE0A598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3072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5" name="Oval 1062">
                <a:extLst>
                  <a:ext uri="{FF2B5EF4-FFF2-40B4-BE49-F238E27FC236}">
                    <a16:creationId xmlns:a16="http://schemas.microsoft.com/office/drawing/2014/main" id="{98CF44D3-DF0F-47B6-8497-3FB0F28A2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3087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6" name="Freeform 1063">
                <a:extLst>
                  <a:ext uri="{FF2B5EF4-FFF2-40B4-BE49-F238E27FC236}">
                    <a16:creationId xmlns:a16="http://schemas.microsoft.com/office/drawing/2014/main" id="{CA9F03FA-5E89-43B1-8C6C-D8602F63E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3068"/>
                <a:ext cx="65" cy="67"/>
              </a:xfrm>
              <a:custGeom>
                <a:avLst/>
                <a:gdLst>
                  <a:gd name="T0" fmla="*/ 8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7" name="Oval 1064">
                <a:extLst>
                  <a:ext uri="{FF2B5EF4-FFF2-40B4-BE49-F238E27FC236}">
                    <a16:creationId xmlns:a16="http://schemas.microsoft.com/office/drawing/2014/main" id="{1E21BF62-F882-43F2-9F7F-1D5B8CEC6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6" y="308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8" name="Freeform 1065">
                <a:extLst>
                  <a:ext uri="{FF2B5EF4-FFF2-40B4-BE49-F238E27FC236}">
                    <a16:creationId xmlns:a16="http://schemas.microsoft.com/office/drawing/2014/main" id="{66644DBB-1483-4200-9773-E84CEFD3E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977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9" name="Oval 1066">
                <a:extLst>
                  <a:ext uri="{FF2B5EF4-FFF2-40B4-BE49-F238E27FC236}">
                    <a16:creationId xmlns:a16="http://schemas.microsoft.com/office/drawing/2014/main" id="{A37A71EE-E980-4CE9-A4A4-64FD06202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993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0" name="Freeform 1067">
                <a:extLst>
                  <a:ext uri="{FF2B5EF4-FFF2-40B4-BE49-F238E27FC236}">
                    <a16:creationId xmlns:a16="http://schemas.microsoft.com/office/drawing/2014/main" id="{91AF53D0-9AA0-4A9C-9717-EC1CFE8D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883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1" name="Oval 1068">
                <a:extLst>
                  <a:ext uri="{FF2B5EF4-FFF2-40B4-BE49-F238E27FC236}">
                    <a16:creationId xmlns:a16="http://schemas.microsoft.com/office/drawing/2014/main" id="{A205D01C-AF4A-4BEB-801C-D836ACC53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" y="2898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2" name="Freeform 1069">
                <a:extLst>
                  <a:ext uri="{FF2B5EF4-FFF2-40B4-BE49-F238E27FC236}">
                    <a16:creationId xmlns:a16="http://schemas.microsoft.com/office/drawing/2014/main" id="{6F574F79-7515-47D1-B088-C8A6DDD9C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2887"/>
                <a:ext cx="63" cy="67"/>
              </a:xfrm>
              <a:custGeom>
                <a:avLst/>
                <a:gdLst>
                  <a:gd name="T0" fmla="*/ 8 w 31"/>
                  <a:gd name="T1" fmla="*/ 132 h 31"/>
                  <a:gd name="T2" fmla="*/ 152 w 31"/>
                  <a:gd name="T3" fmla="*/ 9 h 31"/>
                  <a:gd name="T4" fmla="*/ 252 w 31"/>
                  <a:gd name="T5" fmla="*/ 182 h 31"/>
                  <a:gd name="T6" fmla="*/ 108 w 31"/>
                  <a:gd name="T7" fmla="*/ 303 h 31"/>
                  <a:gd name="T8" fmla="*/ 8 w 31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3" name="Oval 1070">
                <a:extLst>
                  <a:ext uri="{FF2B5EF4-FFF2-40B4-BE49-F238E27FC236}">
                    <a16:creationId xmlns:a16="http://schemas.microsoft.com/office/drawing/2014/main" id="{277DFD47-3925-4F71-8F46-DA005224B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2902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4" name="Freeform 1071">
                <a:extLst>
                  <a:ext uri="{FF2B5EF4-FFF2-40B4-BE49-F238E27FC236}">
                    <a16:creationId xmlns:a16="http://schemas.microsoft.com/office/drawing/2014/main" id="{36C1859D-5418-48B4-ADED-3F5943A64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762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5" name="Oval 1072">
                <a:extLst>
                  <a:ext uri="{FF2B5EF4-FFF2-40B4-BE49-F238E27FC236}">
                    <a16:creationId xmlns:a16="http://schemas.microsoft.com/office/drawing/2014/main" id="{04F233B8-4242-4242-A562-7A5B25A46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777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6" name="Freeform 1073">
                <a:extLst>
                  <a:ext uri="{FF2B5EF4-FFF2-40B4-BE49-F238E27FC236}">
                    <a16:creationId xmlns:a16="http://schemas.microsoft.com/office/drawing/2014/main" id="{D9D19109-FBA0-4EDC-B3F8-BD24E065C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83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60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7" name="Oval 1074">
                <a:extLst>
                  <a:ext uri="{FF2B5EF4-FFF2-40B4-BE49-F238E27FC236}">
                    <a16:creationId xmlns:a16="http://schemas.microsoft.com/office/drawing/2014/main" id="{85AF9657-1C75-4DA4-A725-4827F1B94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" y="2852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8" name="Freeform 1075">
                <a:extLst>
                  <a:ext uri="{FF2B5EF4-FFF2-40B4-BE49-F238E27FC236}">
                    <a16:creationId xmlns:a16="http://schemas.microsoft.com/office/drawing/2014/main" id="{F4935881-89CC-4798-AFC7-74DF6139B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826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9" name="Oval 1076">
                <a:extLst>
                  <a:ext uri="{FF2B5EF4-FFF2-40B4-BE49-F238E27FC236}">
                    <a16:creationId xmlns:a16="http://schemas.microsoft.com/office/drawing/2014/main" id="{668DD526-1410-42F2-B55C-0FE77684F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8" y="2842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0" name="Freeform 1077">
                <a:extLst>
                  <a:ext uri="{FF2B5EF4-FFF2-40B4-BE49-F238E27FC236}">
                    <a16:creationId xmlns:a16="http://schemas.microsoft.com/office/drawing/2014/main" id="{23B51055-97E4-4033-8F60-95719010A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775"/>
                <a:ext cx="65" cy="67"/>
              </a:xfrm>
              <a:custGeom>
                <a:avLst/>
                <a:gdLst>
                  <a:gd name="T0" fmla="*/ 16 w 32"/>
                  <a:gd name="T1" fmla="*/ 132 h 31"/>
                  <a:gd name="T2" fmla="*/ 160 w 32"/>
                  <a:gd name="T3" fmla="*/ 9 h 31"/>
                  <a:gd name="T4" fmla="*/ 252 w 32"/>
                  <a:gd name="T5" fmla="*/ 182 h 31"/>
                  <a:gd name="T6" fmla="*/ 108 w 32"/>
                  <a:gd name="T7" fmla="*/ 303 h 31"/>
                  <a:gd name="T8" fmla="*/ 16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1" name="Oval 1078">
                <a:extLst>
                  <a:ext uri="{FF2B5EF4-FFF2-40B4-BE49-F238E27FC236}">
                    <a16:creationId xmlns:a16="http://schemas.microsoft.com/office/drawing/2014/main" id="{E7C5CBD1-5A09-4305-A0C5-F75659563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6" y="2790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2" name="Freeform 1079">
                <a:extLst>
                  <a:ext uri="{FF2B5EF4-FFF2-40B4-BE49-F238E27FC236}">
                    <a16:creationId xmlns:a16="http://schemas.microsoft.com/office/drawing/2014/main" id="{59845310-35CB-4D02-AFE3-24E187A03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878"/>
                <a:ext cx="64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3" name="Oval 1080">
                <a:extLst>
                  <a:ext uri="{FF2B5EF4-FFF2-40B4-BE49-F238E27FC236}">
                    <a16:creationId xmlns:a16="http://schemas.microsoft.com/office/drawing/2014/main" id="{05E6C40D-0E50-4889-8215-23CCE03F6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5" y="2893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4" name="Freeform 1081">
                <a:extLst>
                  <a:ext uri="{FF2B5EF4-FFF2-40B4-BE49-F238E27FC236}">
                    <a16:creationId xmlns:a16="http://schemas.microsoft.com/office/drawing/2014/main" id="{A436A1FE-58D9-41CF-8A27-0660D3255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952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5" name="Oval 1082">
                <a:extLst>
                  <a:ext uri="{FF2B5EF4-FFF2-40B4-BE49-F238E27FC236}">
                    <a16:creationId xmlns:a16="http://schemas.microsoft.com/office/drawing/2014/main" id="{B5F2A8EC-B1AD-48FC-9FE5-B56DBF24E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967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6" name="Freeform 1083">
                <a:extLst>
                  <a:ext uri="{FF2B5EF4-FFF2-40B4-BE49-F238E27FC236}">
                    <a16:creationId xmlns:a16="http://schemas.microsoft.com/office/drawing/2014/main" id="{8FA3DB8C-6FA7-445A-B380-3D2626B1A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3016"/>
                <a:ext cx="64" cy="67"/>
              </a:xfrm>
              <a:custGeom>
                <a:avLst/>
                <a:gdLst>
                  <a:gd name="T0" fmla="*/ 8 w 32"/>
                  <a:gd name="T1" fmla="*/ 132 h 31"/>
                  <a:gd name="T2" fmla="*/ 152 w 32"/>
                  <a:gd name="T3" fmla="*/ 9 h 31"/>
                  <a:gd name="T4" fmla="*/ 240 w 32"/>
                  <a:gd name="T5" fmla="*/ 182 h 31"/>
                  <a:gd name="T6" fmla="*/ 104 w 32"/>
                  <a:gd name="T7" fmla="*/ 303 h 31"/>
                  <a:gd name="T8" fmla="*/ 8 w 32"/>
                  <a:gd name="T9" fmla="*/ 13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1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7" name="Oval 1084">
                <a:extLst>
                  <a:ext uri="{FF2B5EF4-FFF2-40B4-BE49-F238E27FC236}">
                    <a16:creationId xmlns:a16="http://schemas.microsoft.com/office/drawing/2014/main" id="{BA25EA67-8843-4052-B2D6-9F8FA1ADC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3031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8" name="Freeform 1085">
                <a:extLst>
                  <a:ext uri="{FF2B5EF4-FFF2-40B4-BE49-F238E27FC236}">
                    <a16:creationId xmlns:a16="http://schemas.microsoft.com/office/drawing/2014/main" id="{A8BF7823-8768-4CB3-BBC4-F74216601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087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9" name="Oval 1086">
                <a:extLst>
                  <a:ext uri="{FF2B5EF4-FFF2-40B4-BE49-F238E27FC236}">
                    <a16:creationId xmlns:a16="http://schemas.microsoft.com/office/drawing/2014/main" id="{24AA9059-33CC-4CE9-A589-270E86B86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31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20" name="Freeform 1087">
                <a:extLst>
                  <a:ext uri="{FF2B5EF4-FFF2-40B4-BE49-F238E27FC236}">
                    <a16:creationId xmlns:a16="http://schemas.microsoft.com/office/drawing/2014/main" id="{A767A592-E3A5-485F-B81F-D40A6BA3D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3027"/>
                <a:ext cx="64" cy="69"/>
              </a:xfrm>
              <a:custGeom>
                <a:avLst/>
                <a:gdLst>
                  <a:gd name="T0" fmla="*/ 16 w 32"/>
                  <a:gd name="T1" fmla="*/ 129 h 32"/>
                  <a:gd name="T2" fmla="*/ 152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228" name="Oval 1089">
              <a:extLst>
                <a:ext uri="{FF2B5EF4-FFF2-40B4-BE49-F238E27FC236}">
                  <a16:creationId xmlns:a16="http://schemas.microsoft.com/office/drawing/2014/main" id="{A36AA606-5295-4C57-B41D-A1C9B9517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304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29" name="Freeform 1090">
              <a:extLst>
                <a:ext uri="{FF2B5EF4-FFF2-40B4-BE49-F238E27FC236}">
                  <a16:creationId xmlns:a16="http://schemas.microsoft.com/office/drawing/2014/main" id="{157F11BA-B0F8-4781-A8C7-3B38FE9FD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958"/>
              <a:ext cx="62" cy="69"/>
            </a:xfrm>
            <a:custGeom>
              <a:avLst/>
              <a:gdLst>
                <a:gd name="T0" fmla="*/ 8 w 31"/>
                <a:gd name="T1" fmla="*/ 129 h 32"/>
                <a:gd name="T2" fmla="*/ 144 w 31"/>
                <a:gd name="T3" fmla="*/ 9 h 32"/>
                <a:gd name="T4" fmla="*/ 240 w 31"/>
                <a:gd name="T5" fmla="*/ 190 h 32"/>
                <a:gd name="T6" fmla="*/ 104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30" name="Oval 1091">
              <a:extLst>
                <a:ext uri="{FF2B5EF4-FFF2-40B4-BE49-F238E27FC236}">
                  <a16:creationId xmlns:a16="http://schemas.microsoft.com/office/drawing/2014/main" id="{0D2F505A-24D6-4BDE-B3C4-17D0C31C0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" y="297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31" name="Freeform 1092">
              <a:extLst>
                <a:ext uri="{FF2B5EF4-FFF2-40B4-BE49-F238E27FC236}">
                  <a16:creationId xmlns:a16="http://schemas.microsoft.com/office/drawing/2014/main" id="{5EA73AC2-05E0-4600-8799-9EAF05D95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848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1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32" name="Oval 1093">
              <a:extLst>
                <a:ext uri="{FF2B5EF4-FFF2-40B4-BE49-F238E27FC236}">
                  <a16:creationId xmlns:a16="http://schemas.microsoft.com/office/drawing/2014/main" id="{53F93979-8C1C-420F-8289-980854E25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" y="2863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33" name="Freeform 1094">
              <a:extLst>
                <a:ext uri="{FF2B5EF4-FFF2-40B4-BE49-F238E27FC236}">
                  <a16:creationId xmlns:a16="http://schemas.microsoft.com/office/drawing/2014/main" id="{0B07A18A-918F-454F-9F46-2C3A2E3B7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865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1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34" name="Oval 1095">
              <a:extLst>
                <a:ext uri="{FF2B5EF4-FFF2-40B4-BE49-F238E27FC236}">
                  <a16:creationId xmlns:a16="http://schemas.microsoft.com/office/drawing/2014/main" id="{836B89C9-AC77-4D55-97ED-85B97E05A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2880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35" name="Freeform 1096">
              <a:extLst>
                <a:ext uri="{FF2B5EF4-FFF2-40B4-BE49-F238E27FC236}">
                  <a16:creationId xmlns:a16="http://schemas.microsoft.com/office/drawing/2014/main" id="{8A8EFAAF-34F9-4C8E-98F1-0E249423A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313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1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36" name="Oval 1097">
              <a:extLst>
                <a:ext uri="{FF2B5EF4-FFF2-40B4-BE49-F238E27FC236}">
                  <a16:creationId xmlns:a16="http://schemas.microsoft.com/office/drawing/2014/main" id="{480006F7-11D7-4914-981B-DD93FB470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2328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37" name="Freeform 1098">
              <a:extLst>
                <a:ext uri="{FF2B5EF4-FFF2-40B4-BE49-F238E27FC236}">
                  <a16:creationId xmlns:a16="http://schemas.microsoft.com/office/drawing/2014/main" id="{4FF15DEB-CC64-4BAD-8909-441762231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242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38" name="Oval 1099">
              <a:extLst>
                <a:ext uri="{FF2B5EF4-FFF2-40B4-BE49-F238E27FC236}">
                  <a16:creationId xmlns:a16="http://schemas.microsoft.com/office/drawing/2014/main" id="{F369A3B5-8FE8-475A-8C2C-C14ADF4CA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257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39" name="Freeform 1100">
              <a:extLst>
                <a:ext uri="{FF2B5EF4-FFF2-40B4-BE49-F238E27FC236}">
                  <a16:creationId xmlns:a16="http://schemas.microsoft.com/office/drawing/2014/main" id="{0B59B40E-97A5-46EE-A890-CA2C5C7DA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309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52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0" name="Oval 1101">
              <a:extLst>
                <a:ext uri="{FF2B5EF4-FFF2-40B4-BE49-F238E27FC236}">
                  <a16:creationId xmlns:a16="http://schemas.microsoft.com/office/drawing/2014/main" id="{C1189686-8AAC-4EE4-9D0F-B2A40A243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232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41" name="Freeform 1102">
              <a:extLst>
                <a:ext uri="{FF2B5EF4-FFF2-40B4-BE49-F238E27FC236}">
                  <a16:creationId xmlns:a16="http://schemas.microsoft.com/office/drawing/2014/main" id="{96B47C82-4A33-4578-92DD-508B3FB9B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266"/>
              <a:ext cx="62" cy="67"/>
            </a:xfrm>
            <a:custGeom>
              <a:avLst/>
              <a:gdLst>
                <a:gd name="T0" fmla="*/ 8 w 31"/>
                <a:gd name="T1" fmla="*/ 132 h 31"/>
                <a:gd name="T2" fmla="*/ 144 w 31"/>
                <a:gd name="T3" fmla="*/ 9 h 31"/>
                <a:gd name="T4" fmla="*/ 240 w 31"/>
                <a:gd name="T5" fmla="*/ 182 h 31"/>
                <a:gd name="T6" fmla="*/ 104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2" name="Oval 1103">
              <a:extLst>
                <a:ext uri="{FF2B5EF4-FFF2-40B4-BE49-F238E27FC236}">
                  <a16:creationId xmlns:a16="http://schemas.microsoft.com/office/drawing/2014/main" id="{1081ED46-01B7-486B-9AB1-E260AD7E2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2281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43" name="Freeform 1104">
              <a:extLst>
                <a:ext uri="{FF2B5EF4-FFF2-40B4-BE49-F238E27FC236}">
                  <a16:creationId xmlns:a16="http://schemas.microsoft.com/office/drawing/2014/main" id="{E80E26FA-3FE4-4901-BA55-D19F5E7DB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938"/>
              <a:ext cx="64" cy="69"/>
            </a:xfrm>
            <a:custGeom>
              <a:avLst/>
              <a:gdLst>
                <a:gd name="T0" fmla="*/ 16 w 32"/>
                <a:gd name="T1" fmla="*/ 129 h 32"/>
                <a:gd name="T2" fmla="*/ 152 w 32"/>
                <a:gd name="T3" fmla="*/ 19 h 32"/>
                <a:gd name="T4" fmla="*/ 240 w 32"/>
                <a:gd name="T5" fmla="*/ 190 h 32"/>
                <a:gd name="T6" fmla="*/ 104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4" name="Freeform 1105">
              <a:extLst>
                <a:ext uri="{FF2B5EF4-FFF2-40B4-BE49-F238E27FC236}">
                  <a16:creationId xmlns:a16="http://schemas.microsoft.com/office/drawing/2014/main" id="{CB3B9D58-C499-4775-A545-2E80E15E9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022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5" name="Freeform 1106">
              <a:extLst>
                <a:ext uri="{FF2B5EF4-FFF2-40B4-BE49-F238E27FC236}">
                  <a16:creationId xmlns:a16="http://schemas.microsoft.com/office/drawing/2014/main" id="{E974D488-8A2B-4300-9EFC-B388A1E9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90"/>
              <a:ext cx="64" cy="67"/>
            </a:xfrm>
            <a:custGeom>
              <a:avLst/>
              <a:gdLst>
                <a:gd name="T0" fmla="*/ 16 w 32"/>
                <a:gd name="T1" fmla="*/ 132 h 31"/>
                <a:gd name="T2" fmla="*/ 152 w 32"/>
                <a:gd name="T3" fmla="*/ 9 h 31"/>
                <a:gd name="T4" fmla="*/ 240 w 32"/>
                <a:gd name="T5" fmla="*/ 182 h 31"/>
                <a:gd name="T6" fmla="*/ 104 w 32"/>
                <a:gd name="T7" fmla="*/ 303 h 31"/>
                <a:gd name="T8" fmla="*/ 16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6" name="Freeform 1107">
              <a:extLst>
                <a:ext uri="{FF2B5EF4-FFF2-40B4-BE49-F238E27FC236}">
                  <a16:creationId xmlns:a16="http://schemas.microsoft.com/office/drawing/2014/main" id="{1836490B-8D51-474B-B92F-D21674E42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040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7" name="Freeform 1108">
              <a:extLst>
                <a:ext uri="{FF2B5EF4-FFF2-40B4-BE49-F238E27FC236}">
                  <a16:creationId xmlns:a16="http://schemas.microsoft.com/office/drawing/2014/main" id="{F684A856-4C72-43F1-BF46-DFFD729E3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936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48" name="Oval 1109">
              <a:extLst>
                <a:ext uri="{FF2B5EF4-FFF2-40B4-BE49-F238E27FC236}">
                  <a16:creationId xmlns:a16="http://schemas.microsoft.com/office/drawing/2014/main" id="{E7650EFA-619C-4CFB-9BF8-108FFAB53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953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49" name="Oval 1110">
              <a:extLst>
                <a:ext uri="{FF2B5EF4-FFF2-40B4-BE49-F238E27FC236}">
                  <a16:creationId xmlns:a16="http://schemas.microsoft.com/office/drawing/2014/main" id="{B4B1CE3D-9AE0-45A7-A9A4-A5277D9C4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03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50" name="Oval 1111">
              <a:extLst>
                <a:ext uri="{FF2B5EF4-FFF2-40B4-BE49-F238E27FC236}">
                  <a16:creationId xmlns:a16="http://schemas.microsoft.com/office/drawing/2014/main" id="{9D922CFD-3DB9-4CA8-8518-29C9A714F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00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51" name="Oval 1112">
              <a:extLst>
                <a:ext uri="{FF2B5EF4-FFF2-40B4-BE49-F238E27FC236}">
                  <a16:creationId xmlns:a16="http://schemas.microsoft.com/office/drawing/2014/main" id="{E1FB26E3-6D73-40BB-B2BC-524E9B7F5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055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52" name="Oval 1113">
              <a:extLst>
                <a:ext uri="{FF2B5EF4-FFF2-40B4-BE49-F238E27FC236}">
                  <a16:creationId xmlns:a16="http://schemas.microsoft.com/office/drawing/2014/main" id="{D8A67DB4-8F31-44B9-8AC3-8C698CD83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195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53" name="Freeform 1114">
              <a:extLst>
                <a:ext uri="{FF2B5EF4-FFF2-40B4-BE49-F238E27FC236}">
                  <a16:creationId xmlns:a16="http://schemas.microsoft.com/office/drawing/2014/main" id="{464CC11B-7BF0-4A5F-93CF-21DD8A76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413"/>
              <a:ext cx="176" cy="185"/>
            </a:xfrm>
            <a:custGeom>
              <a:avLst/>
              <a:gdLst>
                <a:gd name="T0" fmla="*/ 605 w 87"/>
                <a:gd name="T1" fmla="*/ 0 h 86"/>
                <a:gd name="T2" fmla="*/ 0 w 87"/>
                <a:gd name="T3" fmla="*/ 777 h 86"/>
                <a:gd name="T4" fmla="*/ 605 w 87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86">
                  <a:moveTo>
                    <a:pt x="73" y="0"/>
                  </a:moveTo>
                  <a:cubicBezTo>
                    <a:pt x="73" y="39"/>
                    <a:pt x="50" y="77"/>
                    <a:pt x="0" y="78"/>
                  </a:cubicBezTo>
                  <a:cubicBezTo>
                    <a:pt x="33" y="86"/>
                    <a:pt x="87" y="58"/>
                    <a:pt x="73" y="0"/>
                  </a:cubicBezTo>
                  <a:close/>
                </a:path>
              </a:pathLst>
            </a:custGeom>
            <a:solidFill>
              <a:srgbClr val="FBC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" name="Freeform 1115">
              <a:extLst>
                <a:ext uri="{FF2B5EF4-FFF2-40B4-BE49-F238E27FC236}">
                  <a16:creationId xmlns:a16="http://schemas.microsoft.com/office/drawing/2014/main" id="{FFE06848-3920-44DF-BC9E-1F90814B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283"/>
              <a:ext cx="271" cy="289"/>
            </a:xfrm>
            <a:custGeom>
              <a:avLst/>
              <a:gdLst>
                <a:gd name="T0" fmla="*/ 49 w 134"/>
                <a:gd name="T1" fmla="*/ 554 h 134"/>
                <a:gd name="T2" fmla="*/ 647 w 134"/>
                <a:gd name="T3" fmla="*/ 60 h 134"/>
                <a:gd name="T4" fmla="*/ 1052 w 134"/>
                <a:gd name="T5" fmla="*/ 781 h 134"/>
                <a:gd name="T6" fmla="*/ 453 w 134"/>
                <a:gd name="T7" fmla="*/ 1275 h 134"/>
                <a:gd name="T8" fmla="*/ 49 w 134"/>
                <a:gd name="T9" fmla="*/ 55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8"/>
                  </a:cubicBezTo>
                  <a:cubicBezTo>
                    <a:pt x="121" y="112"/>
                    <a:pt x="89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" name="Freeform 1116">
              <a:extLst>
                <a:ext uri="{FF2B5EF4-FFF2-40B4-BE49-F238E27FC236}">
                  <a16:creationId xmlns:a16="http://schemas.microsoft.com/office/drawing/2014/main" id="{1B374039-BE9C-4462-9CEE-470BF96BA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253"/>
              <a:ext cx="292" cy="310"/>
            </a:xfrm>
            <a:custGeom>
              <a:avLst/>
              <a:gdLst>
                <a:gd name="T0" fmla="*/ 592 w 144"/>
                <a:gd name="T1" fmla="*/ 1408 h 144"/>
                <a:gd name="T2" fmla="*/ 185 w 144"/>
                <a:gd name="T3" fmla="*/ 691 h 144"/>
                <a:gd name="T4" fmla="*/ 785 w 144"/>
                <a:gd name="T5" fmla="*/ 200 h 144"/>
                <a:gd name="T6" fmla="*/ 1200 w 144"/>
                <a:gd name="T7" fmla="*/ 736 h 144"/>
                <a:gd name="T8" fmla="*/ 732 w 144"/>
                <a:gd name="T9" fmla="*/ 69 h 144"/>
                <a:gd name="T10" fmla="*/ 65 w 144"/>
                <a:gd name="T11" fmla="*/ 607 h 144"/>
                <a:gd name="T12" fmla="*/ 519 w 144"/>
                <a:gd name="T13" fmla="*/ 1419 h 144"/>
                <a:gd name="T14" fmla="*/ 732 w 144"/>
                <a:gd name="T15" fmla="*/ 1419 h 144"/>
                <a:gd name="T16" fmla="*/ 592 w 144"/>
                <a:gd name="T17" fmla="*/ 1408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2" y="25"/>
                    <a:pt x="141" y="48"/>
                    <a:pt x="144" y="74"/>
                  </a:cubicBezTo>
                  <a:cubicBezTo>
                    <a:pt x="144" y="41"/>
                    <a:pt x="121" y="13"/>
                    <a:pt x="88" y="7"/>
                  </a:cubicBezTo>
                  <a:cubicBezTo>
                    <a:pt x="51" y="0"/>
                    <a:pt x="15" y="24"/>
                    <a:pt x="8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4"/>
                    <a:pt x="88" y="142"/>
                  </a:cubicBezTo>
                  <a:cubicBezTo>
                    <a:pt x="83" y="142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" name="Freeform 1117">
              <a:extLst>
                <a:ext uri="{FF2B5EF4-FFF2-40B4-BE49-F238E27FC236}">
                  <a16:creationId xmlns:a16="http://schemas.microsoft.com/office/drawing/2014/main" id="{5756FB6D-FDA0-4151-BAC6-F3903A4B7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311"/>
              <a:ext cx="218" cy="231"/>
            </a:xfrm>
            <a:custGeom>
              <a:avLst/>
              <a:gdLst>
                <a:gd name="T0" fmla="*/ 40 w 108"/>
                <a:gd name="T1" fmla="*/ 443 h 107"/>
                <a:gd name="T2" fmla="*/ 517 w 108"/>
                <a:gd name="T3" fmla="*/ 52 h 107"/>
                <a:gd name="T4" fmla="*/ 840 w 108"/>
                <a:gd name="T5" fmla="*/ 635 h 107"/>
                <a:gd name="T6" fmla="*/ 371 w 108"/>
                <a:gd name="T7" fmla="*/ 1025 h 107"/>
                <a:gd name="T8" fmla="*/ 40 w 108"/>
                <a:gd name="T9" fmla="*/ 44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8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" name="Freeform 1118">
              <a:extLst>
                <a:ext uri="{FF2B5EF4-FFF2-40B4-BE49-F238E27FC236}">
                  <a16:creationId xmlns:a16="http://schemas.microsoft.com/office/drawing/2014/main" id="{43D5F04A-A499-4030-A177-5D1028724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311"/>
              <a:ext cx="162" cy="214"/>
            </a:xfrm>
            <a:custGeom>
              <a:avLst/>
              <a:gdLst>
                <a:gd name="T0" fmla="*/ 99 w 80"/>
                <a:gd name="T1" fmla="*/ 495 h 99"/>
                <a:gd name="T2" fmla="*/ 583 w 80"/>
                <a:gd name="T3" fmla="*/ 89 h 99"/>
                <a:gd name="T4" fmla="*/ 664 w 80"/>
                <a:gd name="T5" fmla="*/ 132 h 99"/>
                <a:gd name="T6" fmla="*/ 524 w 80"/>
                <a:gd name="T7" fmla="*/ 61 h 99"/>
                <a:gd name="T8" fmla="*/ 41 w 80"/>
                <a:gd name="T9" fmla="*/ 454 h 99"/>
                <a:gd name="T10" fmla="*/ 275 w 80"/>
                <a:gd name="T11" fmla="*/ 1001 h 99"/>
                <a:gd name="T12" fmla="*/ 99 w 80"/>
                <a:gd name="T13" fmla="*/ 495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9"/>
                  </a:moveTo>
                  <a:cubicBezTo>
                    <a:pt x="17" y="22"/>
                    <a:pt x="43" y="4"/>
                    <a:pt x="70" y="9"/>
                  </a:cubicBezTo>
                  <a:cubicBezTo>
                    <a:pt x="74" y="10"/>
                    <a:pt x="77" y="11"/>
                    <a:pt x="80" y="13"/>
                  </a:cubicBezTo>
                  <a:cubicBezTo>
                    <a:pt x="75" y="9"/>
                    <a:pt x="69" y="7"/>
                    <a:pt x="63" y="6"/>
                  </a:cubicBezTo>
                  <a:cubicBezTo>
                    <a:pt x="36" y="0"/>
                    <a:pt x="10" y="18"/>
                    <a:pt x="5" y="45"/>
                  </a:cubicBezTo>
                  <a:cubicBezTo>
                    <a:pt x="0" y="68"/>
                    <a:pt x="13" y="90"/>
                    <a:pt x="33" y="99"/>
                  </a:cubicBezTo>
                  <a:cubicBezTo>
                    <a:pt x="17" y="89"/>
                    <a:pt x="8" y="69"/>
                    <a:pt x="12" y="49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" name="Freeform 1119">
              <a:extLst>
                <a:ext uri="{FF2B5EF4-FFF2-40B4-BE49-F238E27FC236}">
                  <a16:creationId xmlns:a16="http://schemas.microsoft.com/office/drawing/2014/main" id="{3B0A0C29-DE34-424A-9C88-C0EC22B3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283"/>
              <a:ext cx="271" cy="289"/>
            </a:xfrm>
            <a:custGeom>
              <a:avLst/>
              <a:gdLst>
                <a:gd name="T0" fmla="*/ 49 w 134"/>
                <a:gd name="T1" fmla="*/ 554 h 134"/>
                <a:gd name="T2" fmla="*/ 647 w 134"/>
                <a:gd name="T3" fmla="*/ 60 h 134"/>
                <a:gd name="T4" fmla="*/ 1052 w 134"/>
                <a:gd name="T5" fmla="*/ 781 h 134"/>
                <a:gd name="T6" fmla="*/ 453 w 134"/>
                <a:gd name="T7" fmla="*/ 1275 h 134"/>
                <a:gd name="T8" fmla="*/ 49 w 134"/>
                <a:gd name="T9" fmla="*/ 55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8"/>
                  </a:cubicBezTo>
                  <a:cubicBezTo>
                    <a:pt x="121" y="112"/>
                    <a:pt x="89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" name="Freeform 1120">
              <a:extLst>
                <a:ext uri="{FF2B5EF4-FFF2-40B4-BE49-F238E27FC236}">
                  <a16:creationId xmlns:a16="http://schemas.microsoft.com/office/drawing/2014/main" id="{458BB3F5-B3C1-4EEE-A052-DA019EE4C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253"/>
              <a:ext cx="292" cy="310"/>
            </a:xfrm>
            <a:custGeom>
              <a:avLst/>
              <a:gdLst>
                <a:gd name="T0" fmla="*/ 592 w 144"/>
                <a:gd name="T1" fmla="*/ 1408 h 144"/>
                <a:gd name="T2" fmla="*/ 185 w 144"/>
                <a:gd name="T3" fmla="*/ 691 h 144"/>
                <a:gd name="T4" fmla="*/ 785 w 144"/>
                <a:gd name="T5" fmla="*/ 200 h 144"/>
                <a:gd name="T6" fmla="*/ 1200 w 144"/>
                <a:gd name="T7" fmla="*/ 736 h 144"/>
                <a:gd name="T8" fmla="*/ 732 w 144"/>
                <a:gd name="T9" fmla="*/ 69 h 144"/>
                <a:gd name="T10" fmla="*/ 65 w 144"/>
                <a:gd name="T11" fmla="*/ 607 h 144"/>
                <a:gd name="T12" fmla="*/ 519 w 144"/>
                <a:gd name="T13" fmla="*/ 1419 h 144"/>
                <a:gd name="T14" fmla="*/ 732 w 144"/>
                <a:gd name="T15" fmla="*/ 1419 h 144"/>
                <a:gd name="T16" fmla="*/ 592 w 144"/>
                <a:gd name="T17" fmla="*/ 1408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2" y="25"/>
                    <a:pt x="141" y="48"/>
                    <a:pt x="144" y="74"/>
                  </a:cubicBezTo>
                  <a:cubicBezTo>
                    <a:pt x="144" y="41"/>
                    <a:pt x="121" y="13"/>
                    <a:pt x="88" y="7"/>
                  </a:cubicBezTo>
                  <a:cubicBezTo>
                    <a:pt x="51" y="0"/>
                    <a:pt x="15" y="24"/>
                    <a:pt x="8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4"/>
                    <a:pt x="88" y="142"/>
                  </a:cubicBezTo>
                  <a:cubicBezTo>
                    <a:pt x="83" y="142"/>
                    <a:pt x="77" y="142"/>
                    <a:pt x="71" y="14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0" name="Freeform 1121">
              <a:extLst>
                <a:ext uri="{FF2B5EF4-FFF2-40B4-BE49-F238E27FC236}">
                  <a16:creationId xmlns:a16="http://schemas.microsoft.com/office/drawing/2014/main" id="{A09A4310-4156-49A5-B672-AF900EAA2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311"/>
              <a:ext cx="218" cy="231"/>
            </a:xfrm>
            <a:custGeom>
              <a:avLst/>
              <a:gdLst>
                <a:gd name="T0" fmla="*/ 40 w 108"/>
                <a:gd name="T1" fmla="*/ 443 h 107"/>
                <a:gd name="T2" fmla="*/ 517 w 108"/>
                <a:gd name="T3" fmla="*/ 52 h 107"/>
                <a:gd name="T4" fmla="*/ 840 w 108"/>
                <a:gd name="T5" fmla="*/ 635 h 107"/>
                <a:gd name="T6" fmla="*/ 371 w 108"/>
                <a:gd name="T7" fmla="*/ 1025 h 107"/>
                <a:gd name="T8" fmla="*/ 40 w 108"/>
                <a:gd name="T9" fmla="*/ 44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8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1" name="Freeform 1122">
              <a:extLst>
                <a:ext uri="{FF2B5EF4-FFF2-40B4-BE49-F238E27FC236}">
                  <a16:creationId xmlns:a16="http://schemas.microsoft.com/office/drawing/2014/main" id="{3C873E1C-BFB2-41B8-8B3F-62D608FC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350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2" name="Freeform 1123">
              <a:extLst>
                <a:ext uri="{FF2B5EF4-FFF2-40B4-BE49-F238E27FC236}">
                  <a16:creationId xmlns:a16="http://schemas.microsoft.com/office/drawing/2014/main" id="{43A028F1-7B89-4813-BAFE-345A3DD4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408"/>
              <a:ext cx="62" cy="69"/>
            </a:xfrm>
            <a:custGeom>
              <a:avLst/>
              <a:gdLst>
                <a:gd name="T0" fmla="*/ 8 w 31"/>
                <a:gd name="T1" fmla="*/ 129 h 32"/>
                <a:gd name="T2" fmla="*/ 144 w 31"/>
                <a:gd name="T3" fmla="*/ 9 h 32"/>
                <a:gd name="T4" fmla="*/ 240 w 31"/>
                <a:gd name="T5" fmla="*/ 181 h 32"/>
                <a:gd name="T6" fmla="*/ 104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3" name="Freeform 1124">
              <a:extLst>
                <a:ext uri="{FF2B5EF4-FFF2-40B4-BE49-F238E27FC236}">
                  <a16:creationId xmlns:a16="http://schemas.microsoft.com/office/drawing/2014/main" id="{8C5F464C-D581-4F0C-8CAB-8D2A34128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384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1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4" name="Freeform 1125">
              <a:extLst>
                <a:ext uri="{FF2B5EF4-FFF2-40B4-BE49-F238E27FC236}">
                  <a16:creationId xmlns:a16="http://schemas.microsoft.com/office/drawing/2014/main" id="{0A38084C-F985-44D1-B69C-8E7B9A067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464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5" name="Freeform 1126">
              <a:extLst>
                <a:ext uri="{FF2B5EF4-FFF2-40B4-BE49-F238E27FC236}">
                  <a16:creationId xmlns:a16="http://schemas.microsoft.com/office/drawing/2014/main" id="{670DD4D4-7D08-4324-8A71-BB909081B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404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81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6" name="Freeform 1127">
              <a:extLst>
                <a:ext uri="{FF2B5EF4-FFF2-40B4-BE49-F238E27FC236}">
                  <a16:creationId xmlns:a16="http://schemas.microsoft.com/office/drawing/2014/main" id="{D1E834EF-0FA2-45F1-B9C0-BEDDA067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350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7" name="Oval 1128">
              <a:extLst>
                <a:ext uri="{FF2B5EF4-FFF2-40B4-BE49-F238E27FC236}">
                  <a16:creationId xmlns:a16="http://schemas.microsoft.com/office/drawing/2014/main" id="{9D674871-CA59-4B23-B57A-699EB0E54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2365"/>
              <a:ext cx="17" cy="19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68" name="Freeform 1129">
              <a:extLst>
                <a:ext uri="{FF2B5EF4-FFF2-40B4-BE49-F238E27FC236}">
                  <a16:creationId xmlns:a16="http://schemas.microsoft.com/office/drawing/2014/main" id="{28E9ABEB-376F-4478-A6E5-B719FD26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408"/>
              <a:ext cx="62" cy="69"/>
            </a:xfrm>
            <a:custGeom>
              <a:avLst/>
              <a:gdLst>
                <a:gd name="T0" fmla="*/ 8 w 31"/>
                <a:gd name="T1" fmla="*/ 129 h 32"/>
                <a:gd name="T2" fmla="*/ 144 w 31"/>
                <a:gd name="T3" fmla="*/ 9 h 32"/>
                <a:gd name="T4" fmla="*/ 240 w 31"/>
                <a:gd name="T5" fmla="*/ 181 h 32"/>
                <a:gd name="T6" fmla="*/ 104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9" name="Oval 1130">
              <a:extLst>
                <a:ext uri="{FF2B5EF4-FFF2-40B4-BE49-F238E27FC236}">
                  <a16:creationId xmlns:a16="http://schemas.microsoft.com/office/drawing/2014/main" id="{EA46DEDE-2B1A-4420-A20E-E7CF0FE45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423"/>
              <a:ext cx="18" cy="18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0" name="Freeform 1131">
              <a:extLst>
                <a:ext uri="{FF2B5EF4-FFF2-40B4-BE49-F238E27FC236}">
                  <a16:creationId xmlns:a16="http://schemas.microsoft.com/office/drawing/2014/main" id="{9F5ADF8B-309C-45C4-A1BD-CF0EE755F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384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1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1" name="Oval 1132">
              <a:extLst>
                <a:ext uri="{FF2B5EF4-FFF2-40B4-BE49-F238E27FC236}">
                  <a16:creationId xmlns:a16="http://schemas.microsoft.com/office/drawing/2014/main" id="{DF831CE4-1C96-4236-93A9-CE624F93B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2400"/>
              <a:ext cx="16" cy="19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2" name="Freeform 1133">
              <a:extLst>
                <a:ext uri="{FF2B5EF4-FFF2-40B4-BE49-F238E27FC236}">
                  <a16:creationId xmlns:a16="http://schemas.microsoft.com/office/drawing/2014/main" id="{A1479A33-7506-47CF-BC72-7CFF09D0C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464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3" name="Oval 1134">
              <a:extLst>
                <a:ext uri="{FF2B5EF4-FFF2-40B4-BE49-F238E27FC236}">
                  <a16:creationId xmlns:a16="http://schemas.microsoft.com/office/drawing/2014/main" id="{260047C9-E34A-4278-8E2B-5B156421E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2479"/>
              <a:ext cx="16" cy="18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4" name="Freeform 1135">
              <a:extLst>
                <a:ext uri="{FF2B5EF4-FFF2-40B4-BE49-F238E27FC236}">
                  <a16:creationId xmlns:a16="http://schemas.microsoft.com/office/drawing/2014/main" id="{261368BD-7F37-4F79-A5A8-C7D65F308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404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81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5" name="Oval 1136">
              <a:extLst>
                <a:ext uri="{FF2B5EF4-FFF2-40B4-BE49-F238E27FC236}">
                  <a16:creationId xmlns:a16="http://schemas.microsoft.com/office/drawing/2014/main" id="{B94C16F8-A41B-4FA6-A25A-3E63319A4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2419"/>
              <a:ext cx="18" cy="17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6" name="Freeform 1137">
              <a:extLst>
                <a:ext uri="{FF2B5EF4-FFF2-40B4-BE49-F238E27FC236}">
                  <a16:creationId xmlns:a16="http://schemas.microsoft.com/office/drawing/2014/main" id="{C4EA8D3C-51D8-48EC-B4CA-D7349CFDB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344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7" name="Freeform 1138">
              <a:extLst>
                <a:ext uri="{FF2B5EF4-FFF2-40B4-BE49-F238E27FC236}">
                  <a16:creationId xmlns:a16="http://schemas.microsoft.com/office/drawing/2014/main" id="{503AE1A9-324B-4388-99B5-4FC33E6A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402"/>
              <a:ext cx="62" cy="67"/>
            </a:xfrm>
            <a:custGeom>
              <a:avLst/>
              <a:gdLst>
                <a:gd name="T0" fmla="*/ 8 w 31"/>
                <a:gd name="T1" fmla="*/ 132 h 31"/>
                <a:gd name="T2" fmla="*/ 144 w 31"/>
                <a:gd name="T3" fmla="*/ 9 h 31"/>
                <a:gd name="T4" fmla="*/ 240 w 31"/>
                <a:gd name="T5" fmla="*/ 182 h 31"/>
                <a:gd name="T6" fmla="*/ 104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8" name="Freeform 1139">
              <a:extLst>
                <a:ext uri="{FF2B5EF4-FFF2-40B4-BE49-F238E27FC236}">
                  <a16:creationId xmlns:a16="http://schemas.microsoft.com/office/drawing/2014/main" id="{6861DA36-6EB6-4BD3-89E5-FF3324DE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378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1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9" name="Freeform 1140">
              <a:extLst>
                <a:ext uri="{FF2B5EF4-FFF2-40B4-BE49-F238E27FC236}">
                  <a16:creationId xmlns:a16="http://schemas.microsoft.com/office/drawing/2014/main" id="{546FDC29-B1AA-469D-AD77-7A48F094C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458"/>
              <a:ext cx="65" cy="67"/>
            </a:xfrm>
            <a:custGeom>
              <a:avLst/>
              <a:gdLst>
                <a:gd name="T0" fmla="*/ 8 w 32"/>
                <a:gd name="T1" fmla="*/ 132 h 31"/>
                <a:gd name="T2" fmla="*/ 160 w 32"/>
                <a:gd name="T3" fmla="*/ 9 h 31"/>
                <a:gd name="T4" fmla="*/ 252 w 32"/>
                <a:gd name="T5" fmla="*/ 182 h 31"/>
                <a:gd name="T6" fmla="*/ 108 w 32"/>
                <a:gd name="T7" fmla="*/ 303 h 31"/>
                <a:gd name="T8" fmla="*/ 8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0" name="Freeform 1141">
              <a:extLst>
                <a:ext uri="{FF2B5EF4-FFF2-40B4-BE49-F238E27FC236}">
                  <a16:creationId xmlns:a16="http://schemas.microsoft.com/office/drawing/2014/main" id="{BBBA65C0-1AC3-438F-A0A7-830473E2B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397"/>
              <a:ext cx="63" cy="67"/>
            </a:xfrm>
            <a:custGeom>
              <a:avLst/>
              <a:gdLst>
                <a:gd name="T0" fmla="*/ 8 w 31"/>
                <a:gd name="T1" fmla="*/ 132 h 31"/>
                <a:gd name="T2" fmla="*/ 152 w 31"/>
                <a:gd name="T3" fmla="*/ 9 h 31"/>
                <a:gd name="T4" fmla="*/ 252 w 31"/>
                <a:gd name="T5" fmla="*/ 182 h 31"/>
                <a:gd name="T6" fmla="*/ 108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1" name="Oval 1142">
              <a:extLst>
                <a:ext uri="{FF2B5EF4-FFF2-40B4-BE49-F238E27FC236}">
                  <a16:creationId xmlns:a16="http://schemas.microsoft.com/office/drawing/2014/main" id="{C97D4C39-43E6-4349-9FF2-54B1CCD96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" y="235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82" name="Oval 1143">
              <a:extLst>
                <a:ext uri="{FF2B5EF4-FFF2-40B4-BE49-F238E27FC236}">
                  <a16:creationId xmlns:a16="http://schemas.microsoft.com/office/drawing/2014/main" id="{B24D247D-00B8-4D49-A1A6-FD4DBC659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" y="2417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83" name="Oval 1144">
              <a:extLst>
                <a:ext uri="{FF2B5EF4-FFF2-40B4-BE49-F238E27FC236}">
                  <a16:creationId xmlns:a16="http://schemas.microsoft.com/office/drawing/2014/main" id="{8F8AC076-8C94-4F83-879E-7FCB9F886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239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84" name="Oval 1145">
              <a:extLst>
                <a:ext uri="{FF2B5EF4-FFF2-40B4-BE49-F238E27FC236}">
                  <a16:creationId xmlns:a16="http://schemas.microsoft.com/office/drawing/2014/main" id="{FC81B0B3-1236-41DF-859A-A8709AFBC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47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85" name="Oval 1146">
              <a:extLst>
                <a:ext uri="{FF2B5EF4-FFF2-40B4-BE49-F238E27FC236}">
                  <a16:creationId xmlns:a16="http://schemas.microsoft.com/office/drawing/2014/main" id="{F2DCFAA2-CD0D-4B36-9FB6-372BEA49F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241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86" name="Freeform 1147">
              <a:extLst>
                <a:ext uri="{FF2B5EF4-FFF2-40B4-BE49-F238E27FC236}">
                  <a16:creationId xmlns:a16="http://schemas.microsoft.com/office/drawing/2014/main" id="{2B846396-CABA-4880-A005-AC1ECABB3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533"/>
              <a:ext cx="178" cy="186"/>
            </a:xfrm>
            <a:custGeom>
              <a:avLst/>
              <a:gdLst>
                <a:gd name="T0" fmla="*/ 605 w 88"/>
                <a:gd name="T1" fmla="*/ 0 h 86"/>
                <a:gd name="T2" fmla="*/ 0 w 88"/>
                <a:gd name="T3" fmla="*/ 792 h 86"/>
                <a:gd name="T4" fmla="*/ 605 w 88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86">
                  <a:moveTo>
                    <a:pt x="73" y="0"/>
                  </a:moveTo>
                  <a:cubicBezTo>
                    <a:pt x="74" y="39"/>
                    <a:pt x="50" y="77"/>
                    <a:pt x="0" y="78"/>
                  </a:cubicBezTo>
                  <a:cubicBezTo>
                    <a:pt x="33" y="86"/>
                    <a:pt x="88" y="58"/>
                    <a:pt x="73" y="0"/>
                  </a:cubicBezTo>
                  <a:close/>
                </a:path>
              </a:pathLst>
            </a:custGeom>
            <a:solidFill>
              <a:srgbClr val="FBC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7" name="Freeform 1148">
              <a:extLst>
                <a:ext uri="{FF2B5EF4-FFF2-40B4-BE49-F238E27FC236}">
                  <a16:creationId xmlns:a16="http://schemas.microsoft.com/office/drawing/2014/main" id="{4D3AB26A-2E7C-49EC-A265-7752528B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404"/>
              <a:ext cx="271" cy="289"/>
            </a:xfrm>
            <a:custGeom>
              <a:avLst/>
              <a:gdLst>
                <a:gd name="T0" fmla="*/ 57 w 134"/>
                <a:gd name="T1" fmla="*/ 554 h 134"/>
                <a:gd name="T2" fmla="*/ 655 w 134"/>
                <a:gd name="T3" fmla="*/ 60 h 134"/>
                <a:gd name="T4" fmla="*/ 1060 w 134"/>
                <a:gd name="T5" fmla="*/ 781 h 134"/>
                <a:gd name="T6" fmla="*/ 463 w 134"/>
                <a:gd name="T7" fmla="*/ 1275 h 134"/>
                <a:gd name="T8" fmla="*/ 57 w 134"/>
                <a:gd name="T9" fmla="*/ 55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7" y="55"/>
                  </a:moveTo>
                  <a:cubicBezTo>
                    <a:pt x="13" y="22"/>
                    <a:pt x="45" y="0"/>
                    <a:pt x="79" y="6"/>
                  </a:cubicBezTo>
                  <a:cubicBezTo>
                    <a:pt x="112" y="13"/>
                    <a:pt x="134" y="45"/>
                    <a:pt x="128" y="78"/>
                  </a:cubicBezTo>
                  <a:cubicBezTo>
                    <a:pt x="121" y="112"/>
                    <a:pt x="89" y="134"/>
                    <a:pt x="56" y="127"/>
                  </a:cubicBezTo>
                  <a:cubicBezTo>
                    <a:pt x="22" y="121"/>
                    <a:pt x="0" y="89"/>
                    <a:pt x="7" y="55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8" name="Freeform 1149">
              <a:extLst>
                <a:ext uri="{FF2B5EF4-FFF2-40B4-BE49-F238E27FC236}">
                  <a16:creationId xmlns:a16="http://schemas.microsoft.com/office/drawing/2014/main" id="{34D9293E-B833-48D2-BE54-6B3BF5979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74"/>
              <a:ext cx="289" cy="310"/>
            </a:xfrm>
            <a:custGeom>
              <a:avLst/>
              <a:gdLst>
                <a:gd name="T0" fmla="*/ 584 w 143"/>
                <a:gd name="T1" fmla="*/ 1408 h 144"/>
                <a:gd name="T2" fmla="*/ 180 w 143"/>
                <a:gd name="T3" fmla="*/ 691 h 144"/>
                <a:gd name="T4" fmla="*/ 776 w 143"/>
                <a:gd name="T5" fmla="*/ 200 h 144"/>
                <a:gd name="T6" fmla="*/ 1180 w 143"/>
                <a:gd name="T7" fmla="*/ 736 h 144"/>
                <a:gd name="T8" fmla="*/ 719 w 143"/>
                <a:gd name="T9" fmla="*/ 69 h 144"/>
                <a:gd name="T10" fmla="*/ 57 w 143"/>
                <a:gd name="T11" fmla="*/ 607 h 144"/>
                <a:gd name="T12" fmla="*/ 511 w 143"/>
                <a:gd name="T13" fmla="*/ 1419 h 144"/>
                <a:gd name="T14" fmla="*/ 719 w 143"/>
                <a:gd name="T15" fmla="*/ 1419 h 144"/>
                <a:gd name="T16" fmla="*/ 584 w 143"/>
                <a:gd name="T17" fmla="*/ 1408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44">
                  <a:moveTo>
                    <a:pt x="71" y="141"/>
                  </a:moveTo>
                  <a:cubicBezTo>
                    <a:pt x="37" y="135"/>
                    <a:pt x="15" y="103"/>
                    <a:pt x="22" y="69"/>
                  </a:cubicBezTo>
                  <a:cubicBezTo>
                    <a:pt x="28" y="36"/>
                    <a:pt x="60" y="14"/>
                    <a:pt x="94" y="20"/>
                  </a:cubicBezTo>
                  <a:cubicBezTo>
                    <a:pt x="121" y="25"/>
                    <a:pt x="140" y="48"/>
                    <a:pt x="143" y="74"/>
                  </a:cubicBezTo>
                  <a:cubicBezTo>
                    <a:pt x="143" y="41"/>
                    <a:pt x="120" y="13"/>
                    <a:pt x="87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4" y="135"/>
                    <a:pt x="62" y="142"/>
                  </a:cubicBezTo>
                  <a:cubicBezTo>
                    <a:pt x="70" y="144"/>
                    <a:pt x="79" y="144"/>
                    <a:pt x="87" y="142"/>
                  </a:cubicBezTo>
                  <a:cubicBezTo>
                    <a:pt x="82" y="142"/>
                    <a:pt x="76" y="142"/>
                    <a:pt x="71" y="141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9" name="Freeform 1150">
              <a:extLst>
                <a:ext uri="{FF2B5EF4-FFF2-40B4-BE49-F238E27FC236}">
                  <a16:creationId xmlns:a16="http://schemas.microsoft.com/office/drawing/2014/main" id="{0D39E78D-DFC1-48D1-B7F3-2A7FCD7AD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432"/>
              <a:ext cx="216" cy="231"/>
            </a:xfrm>
            <a:custGeom>
              <a:avLst/>
              <a:gdLst>
                <a:gd name="T0" fmla="*/ 40 w 107"/>
                <a:gd name="T1" fmla="*/ 443 h 107"/>
                <a:gd name="T2" fmla="*/ 509 w 107"/>
                <a:gd name="T3" fmla="*/ 52 h 107"/>
                <a:gd name="T4" fmla="*/ 840 w 107"/>
                <a:gd name="T5" fmla="*/ 635 h 107"/>
                <a:gd name="T6" fmla="*/ 363 w 107"/>
                <a:gd name="T7" fmla="*/ 1025 h 107"/>
                <a:gd name="T8" fmla="*/ 40 w 107"/>
                <a:gd name="T9" fmla="*/ 44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2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0" name="Freeform 1151">
              <a:extLst>
                <a:ext uri="{FF2B5EF4-FFF2-40B4-BE49-F238E27FC236}">
                  <a16:creationId xmlns:a16="http://schemas.microsoft.com/office/drawing/2014/main" id="{BA2DDD8E-69D9-4362-9DAF-1391B09F9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432"/>
              <a:ext cx="161" cy="213"/>
            </a:xfrm>
            <a:custGeom>
              <a:avLst/>
              <a:gdLst>
                <a:gd name="T0" fmla="*/ 89 w 80"/>
                <a:gd name="T1" fmla="*/ 486 h 99"/>
                <a:gd name="T2" fmla="*/ 564 w 80"/>
                <a:gd name="T3" fmla="*/ 88 h 99"/>
                <a:gd name="T4" fmla="*/ 652 w 80"/>
                <a:gd name="T5" fmla="*/ 129 h 99"/>
                <a:gd name="T6" fmla="*/ 507 w 80"/>
                <a:gd name="T7" fmla="*/ 60 h 99"/>
                <a:gd name="T8" fmla="*/ 32 w 80"/>
                <a:gd name="T9" fmla="*/ 450 h 99"/>
                <a:gd name="T10" fmla="*/ 268 w 80"/>
                <a:gd name="T11" fmla="*/ 985 h 99"/>
                <a:gd name="T12" fmla="*/ 89 w 80"/>
                <a:gd name="T13" fmla="*/ 486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1" y="49"/>
                  </a:moveTo>
                  <a:cubicBezTo>
                    <a:pt x="16" y="22"/>
                    <a:pt x="42" y="4"/>
                    <a:pt x="69" y="9"/>
                  </a:cubicBezTo>
                  <a:cubicBezTo>
                    <a:pt x="73" y="10"/>
                    <a:pt x="76" y="11"/>
                    <a:pt x="80" y="13"/>
                  </a:cubicBezTo>
                  <a:cubicBezTo>
                    <a:pt x="74" y="9"/>
                    <a:pt x="68" y="7"/>
                    <a:pt x="62" y="6"/>
                  </a:cubicBezTo>
                  <a:cubicBezTo>
                    <a:pt x="35" y="0"/>
                    <a:pt x="9" y="18"/>
                    <a:pt x="4" y="45"/>
                  </a:cubicBezTo>
                  <a:cubicBezTo>
                    <a:pt x="0" y="68"/>
                    <a:pt x="12" y="90"/>
                    <a:pt x="33" y="99"/>
                  </a:cubicBezTo>
                  <a:cubicBezTo>
                    <a:pt x="17" y="89"/>
                    <a:pt x="7" y="69"/>
                    <a:pt x="11" y="49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1" name="Freeform 1152">
              <a:extLst>
                <a:ext uri="{FF2B5EF4-FFF2-40B4-BE49-F238E27FC236}">
                  <a16:creationId xmlns:a16="http://schemas.microsoft.com/office/drawing/2014/main" id="{09E6A66C-53FA-4AB5-A469-94A861674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404"/>
              <a:ext cx="271" cy="289"/>
            </a:xfrm>
            <a:custGeom>
              <a:avLst/>
              <a:gdLst>
                <a:gd name="T0" fmla="*/ 57 w 134"/>
                <a:gd name="T1" fmla="*/ 554 h 134"/>
                <a:gd name="T2" fmla="*/ 655 w 134"/>
                <a:gd name="T3" fmla="*/ 60 h 134"/>
                <a:gd name="T4" fmla="*/ 1060 w 134"/>
                <a:gd name="T5" fmla="*/ 781 h 134"/>
                <a:gd name="T6" fmla="*/ 463 w 134"/>
                <a:gd name="T7" fmla="*/ 1275 h 134"/>
                <a:gd name="T8" fmla="*/ 57 w 134"/>
                <a:gd name="T9" fmla="*/ 55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7" y="55"/>
                  </a:moveTo>
                  <a:cubicBezTo>
                    <a:pt x="13" y="22"/>
                    <a:pt x="45" y="0"/>
                    <a:pt x="79" y="6"/>
                  </a:cubicBezTo>
                  <a:cubicBezTo>
                    <a:pt x="112" y="13"/>
                    <a:pt x="134" y="45"/>
                    <a:pt x="128" y="78"/>
                  </a:cubicBezTo>
                  <a:cubicBezTo>
                    <a:pt x="121" y="112"/>
                    <a:pt x="89" y="134"/>
                    <a:pt x="56" y="127"/>
                  </a:cubicBezTo>
                  <a:cubicBezTo>
                    <a:pt x="22" y="121"/>
                    <a:pt x="0" y="89"/>
                    <a:pt x="7" y="5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2" name="Freeform 1153">
              <a:extLst>
                <a:ext uri="{FF2B5EF4-FFF2-40B4-BE49-F238E27FC236}">
                  <a16:creationId xmlns:a16="http://schemas.microsoft.com/office/drawing/2014/main" id="{CAB4D4E9-0C4C-463F-A740-FBEE19D5C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74"/>
              <a:ext cx="289" cy="310"/>
            </a:xfrm>
            <a:custGeom>
              <a:avLst/>
              <a:gdLst>
                <a:gd name="T0" fmla="*/ 584 w 143"/>
                <a:gd name="T1" fmla="*/ 1408 h 144"/>
                <a:gd name="T2" fmla="*/ 180 w 143"/>
                <a:gd name="T3" fmla="*/ 691 h 144"/>
                <a:gd name="T4" fmla="*/ 776 w 143"/>
                <a:gd name="T5" fmla="*/ 200 h 144"/>
                <a:gd name="T6" fmla="*/ 1180 w 143"/>
                <a:gd name="T7" fmla="*/ 736 h 144"/>
                <a:gd name="T8" fmla="*/ 719 w 143"/>
                <a:gd name="T9" fmla="*/ 69 h 144"/>
                <a:gd name="T10" fmla="*/ 57 w 143"/>
                <a:gd name="T11" fmla="*/ 607 h 144"/>
                <a:gd name="T12" fmla="*/ 511 w 143"/>
                <a:gd name="T13" fmla="*/ 1419 h 144"/>
                <a:gd name="T14" fmla="*/ 719 w 143"/>
                <a:gd name="T15" fmla="*/ 1419 h 144"/>
                <a:gd name="T16" fmla="*/ 584 w 143"/>
                <a:gd name="T17" fmla="*/ 1408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44">
                  <a:moveTo>
                    <a:pt x="71" y="141"/>
                  </a:moveTo>
                  <a:cubicBezTo>
                    <a:pt x="37" y="135"/>
                    <a:pt x="15" y="103"/>
                    <a:pt x="22" y="69"/>
                  </a:cubicBezTo>
                  <a:cubicBezTo>
                    <a:pt x="28" y="36"/>
                    <a:pt x="60" y="14"/>
                    <a:pt x="94" y="20"/>
                  </a:cubicBezTo>
                  <a:cubicBezTo>
                    <a:pt x="121" y="25"/>
                    <a:pt x="140" y="48"/>
                    <a:pt x="143" y="74"/>
                  </a:cubicBezTo>
                  <a:cubicBezTo>
                    <a:pt x="143" y="41"/>
                    <a:pt x="120" y="13"/>
                    <a:pt x="87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4" y="135"/>
                    <a:pt x="62" y="142"/>
                  </a:cubicBezTo>
                  <a:cubicBezTo>
                    <a:pt x="70" y="144"/>
                    <a:pt x="79" y="144"/>
                    <a:pt x="87" y="142"/>
                  </a:cubicBezTo>
                  <a:cubicBezTo>
                    <a:pt x="82" y="142"/>
                    <a:pt x="76" y="142"/>
                    <a:pt x="71" y="14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3" name="Freeform 1154">
              <a:extLst>
                <a:ext uri="{FF2B5EF4-FFF2-40B4-BE49-F238E27FC236}">
                  <a16:creationId xmlns:a16="http://schemas.microsoft.com/office/drawing/2014/main" id="{4157E994-F90B-4C41-92DB-29DE907FD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432"/>
              <a:ext cx="216" cy="231"/>
            </a:xfrm>
            <a:custGeom>
              <a:avLst/>
              <a:gdLst>
                <a:gd name="T0" fmla="*/ 40 w 107"/>
                <a:gd name="T1" fmla="*/ 443 h 107"/>
                <a:gd name="T2" fmla="*/ 509 w 107"/>
                <a:gd name="T3" fmla="*/ 52 h 107"/>
                <a:gd name="T4" fmla="*/ 840 w 107"/>
                <a:gd name="T5" fmla="*/ 635 h 107"/>
                <a:gd name="T6" fmla="*/ 363 w 107"/>
                <a:gd name="T7" fmla="*/ 1025 h 107"/>
                <a:gd name="T8" fmla="*/ 40 w 107"/>
                <a:gd name="T9" fmla="*/ 44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2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4" name="Freeform 1155">
              <a:extLst>
                <a:ext uri="{FF2B5EF4-FFF2-40B4-BE49-F238E27FC236}">
                  <a16:creationId xmlns:a16="http://schemas.microsoft.com/office/drawing/2014/main" id="{08A9E737-33AA-4D02-907F-E038EFFBB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529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5" name="Freeform 1156">
              <a:extLst>
                <a:ext uri="{FF2B5EF4-FFF2-40B4-BE49-F238E27FC236}">
                  <a16:creationId xmlns:a16="http://schemas.microsoft.com/office/drawing/2014/main" id="{5006581F-A3EF-42D2-A89C-BD4675BED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505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6" name="Freeform 1157">
              <a:extLst>
                <a:ext uri="{FF2B5EF4-FFF2-40B4-BE49-F238E27FC236}">
                  <a16:creationId xmlns:a16="http://schemas.microsoft.com/office/drawing/2014/main" id="{86D384AE-6D45-46B6-8FB4-13B970C77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52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7" name="Freeform 1158">
              <a:extLst>
                <a:ext uri="{FF2B5EF4-FFF2-40B4-BE49-F238E27FC236}">
                  <a16:creationId xmlns:a16="http://schemas.microsoft.com/office/drawing/2014/main" id="{A8D8352A-7AF9-4DEE-8B9A-4F30801DA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462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8" name="Oval 1159">
              <a:extLst>
                <a:ext uri="{FF2B5EF4-FFF2-40B4-BE49-F238E27FC236}">
                  <a16:creationId xmlns:a16="http://schemas.microsoft.com/office/drawing/2014/main" id="{37A6F5DC-48C5-453E-AEA9-5F40412CE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" y="2486"/>
              <a:ext cx="18" cy="19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99" name="Freeform 1160">
              <a:extLst>
                <a:ext uri="{FF2B5EF4-FFF2-40B4-BE49-F238E27FC236}">
                  <a16:creationId xmlns:a16="http://schemas.microsoft.com/office/drawing/2014/main" id="{3A01CDAC-027E-43FD-9396-53E5836D4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529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0" name="Oval 1161">
              <a:extLst>
                <a:ext uri="{FF2B5EF4-FFF2-40B4-BE49-F238E27FC236}">
                  <a16:creationId xmlns:a16="http://schemas.microsoft.com/office/drawing/2014/main" id="{9C16C714-7D09-479A-AD94-2D415C5C2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2544"/>
              <a:ext cx="16" cy="17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01" name="Freeform 1162">
              <a:extLst>
                <a:ext uri="{FF2B5EF4-FFF2-40B4-BE49-F238E27FC236}">
                  <a16:creationId xmlns:a16="http://schemas.microsoft.com/office/drawing/2014/main" id="{7DECFB22-8957-4C68-83AD-BC44FD9B3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505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2" name="Oval 1163">
              <a:extLst>
                <a:ext uri="{FF2B5EF4-FFF2-40B4-BE49-F238E27FC236}">
                  <a16:creationId xmlns:a16="http://schemas.microsoft.com/office/drawing/2014/main" id="{4AAA5C75-25A1-47E8-AC68-D40B285C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" y="2520"/>
              <a:ext cx="16" cy="20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03" name="Freeform 1164">
              <a:extLst>
                <a:ext uri="{FF2B5EF4-FFF2-40B4-BE49-F238E27FC236}">
                  <a16:creationId xmlns:a16="http://schemas.microsoft.com/office/drawing/2014/main" id="{775D5FB2-87AA-4DB6-93A5-42D056C19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570"/>
              <a:ext cx="63" cy="69"/>
            </a:xfrm>
            <a:custGeom>
              <a:avLst/>
              <a:gdLst>
                <a:gd name="T0" fmla="*/ 8 w 31"/>
                <a:gd name="T1" fmla="*/ 140 h 32"/>
                <a:gd name="T2" fmla="*/ 152 w 31"/>
                <a:gd name="T3" fmla="*/ 19 h 32"/>
                <a:gd name="T4" fmla="*/ 252 w 31"/>
                <a:gd name="T5" fmla="*/ 190 h 32"/>
                <a:gd name="T6" fmla="*/ 108 w 31"/>
                <a:gd name="T7" fmla="*/ 311 h 32"/>
                <a:gd name="T8" fmla="*/ 8 w 31"/>
                <a:gd name="T9" fmla="*/ 14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4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4" name="Oval 1165">
              <a:extLst>
                <a:ext uri="{FF2B5EF4-FFF2-40B4-BE49-F238E27FC236}">
                  <a16:creationId xmlns:a16="http://schemas.microsoft.com/office/drawing/2014/main" id="{CE106D9D-8DC8-49C4-8555-C08A61257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" y="2600"/>
              <a:ext cx="16" cy="17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05" name="Freeform 1166">
              <a:extLst>
                <a:ext uri="{FF2B5EF4-FFF2-40B4-BE49-F238E27FC236}">
                  <a16:creationId xmlns:a16="http://schemas.microsoft.com/office/drawing/2014/main" id="{9CF09388-7701-416C-983C-1453B486B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52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60 w 32"/>
                <a:gd name="T3" fmla="*/ 9 h 32"/>
                <a:gd name="T4" fmla="*/ 252 w 32"/>
                <a:gd name="T5" fmla="*/ 181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6" name="Oval 1167">
              <a:extLst>
                <a:ext uri="{FF2B5EF4-FFF2-40B4-BE49-F238E27FC236}">
                  <a16:creationId xmlns:a16="http://schemas.microsoft.com/office/drawing/2014/main" id="{51048AF4-CB39-441A-A126-E51AC5ED2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540"/>
              <a:ext cx="16" cy="17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07" name="Freeform 1168">
              <a:extLst>
                <a:ext uri="{FF2B5EF4-FFF2-40B4-BE49-F238E27FC236}">
                  <a16:creationId xmlns:a16="http://schemas.microsoft.com/office/drawing/2014/main" id="{4002B907-7BA1-4F44-9BE3-1C6E850F2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458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81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8" name="Freeform 1169">
              <a:extLst>
                <a:ext uri="{FF2B5EF4-FFF2-40B4-BE49-F238E27FC236}">
                  <a16:creationId xmlns:a16="http://schemas.microsoft.com/office/drawing/2014/main" id="{C3BB90A7-529D-4A40-AF79-C05B28F5A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522"/>
              <a:ext cx="65" cy="67"/>
            </a:xfrm>
            <a:custGeom>
              <a:avLst/>
              <a:gdLst>
                <a:gd name="T0" fmla="*/ 8 w 32"/>
                <a:gd name="T1" fmla="*/ 132 h 31"/>
                <a:gd name="T2" fmla="*/ 160 w 32"/>
                <a:gd name="T3" fmla="*/ 9 h 31"/>
                <a:gd name="T4" fmla="*/ 252 w 32"/>
                <a:gd name="T5" fmla="*/ 182 h 31"/>
                <a:gd name="T6" fmla="*/ 108 w 32"/>
                <a:gd name="T7" fmla="*/ 303 h 31"/>
                <a:gd name="T8" fmla="*/ 8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9" name="Freeform 1170">
              <a:extLst>
                <a:ext uri="{FF2B5EF4-FFF2-40B4-BE49-F238E27FC236}">
                  <a16:creationId xmlns:a16="http://schemas.microsoft.com/office/drawing/2014/main" id="{CDBE3C03-3D5F-418F-94A0-6B1924D4A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499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19 h 32"/>
                <a:gd name="T4" fmla="*/ 260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0" name="Freeform 1171">
              <a:extLst>
                <a:ext uri="{FF2B5EF4-FFF2-40B4-BE49-F238E27FC236}">
                  <a16:creationId xmlns:a16="http://schemas.microsoft.com/office/drawing/2014/main" id="{6190D5A0-4B6F-4C91-ACD7-F94BDDB7D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563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19 h 32"/>
                <a:gd name="T4" fmla="*/ 252 w 31"/>
                <a:gd name="T5" fmla="*/ 190 h 32"/>
                <a:gd name="T6" fmla="*/ 108 w 31"/>
                <a:gd name="T7" fmla="*/ 311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1" name="Freeform 1172">
              <a:extLst>
                <a:ext uri="{FF2B5EF4-FFF2-40B4-BE49-F238E27FC236}">
                  <a16:creationId xmlns:a16="http://schemas.microsoft.com/office/drawing/2014/main" id="{F8D9DB09-3C36-47D5-B720-6560CE096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518"/>
              <a:ext cx="65" cy="67"/>
            </a:xfrm>
            <a:custGeom>
              <a:avLst/>
              <a:gdLst>
                <a:gd name="T0" fmla="*/ 8 w 32"/>
                <a:gd name="T1" fmla="*/ 132 h 31"/>
                <a:gd name="T2" fmla="*/ 160 w 32"/>
                <a:gd name="T3" fmla="*/ 9 h 31"/>
                <a:gd name="T4" fmla="*/ 252 w 32"/>
                <a:gd name="T5" fmla="*/ 182 h 31"/>
                <a:gd name="T6" fmla="*/ 108 w 32"/>
                <a:gd name="T7" fmla="*/ 303 h 31"/>
                <a:gd name="T8" fmla="*/ 8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2" name="Oval 1173">
              <a:extLst>
                <a:ext uri="{FF2B5EF4-FFF2-40B4-BE49-F238E27FC236}">
                  <a16:creationId xmlns:a16="http://schemas.microsoft.com/office/drawing/2014/main" id="{677163CE-855B-45E8-AEC3-0CBAC6001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247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13" name="Freeform 1174">
              <a:extLst>
                <a:ext uri="{FF2B5EF4-FFF2-40B4-BE49-F238E27FC236}">
                  <a16:creationId xmlns:a16="http://schemas.microsoft.com/office/drawing/2014/main" id="{D411B035-C96A-4453-850B-FF54F1A8D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471"/>
              <a:ext cx="64" cy="69"/>
            </a:xfrm>
            <a:custGeom>
              <a:avLst/>
              <a:gdLst>
                <a:gd name="T0" fmla="*/ 16 w 32"/>
                <a:gd name="T1" fmla="*/ 129 h 32"/>
                <a:gd name="T2" fmla="*/ 152 w 32"/>
                <a:gd name="T3" fmla="*/ 9 h 32"/>
                <a:gd name="T4" fmla="*/ 248 w 32"/>
                <a:gd name="T5" fmla="*/ 181 h 32"/>
                <a:gd name="T6" fmla="*/ 112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1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4" name="Oval 1175">
              <a:extLst>
                <a:ext uri="{FF2B5EF4-FFF2-40B4-BE49-F238E27FC236}">
                  <a16:creationId xmlns:a16="http://schemas.microsoft.com/office/drawing/2014/main" id="{D6604F79-57DA-4454-B2A9-DF25D36A4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48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15" name="Oval 1176">
              <a:extLst>
                <a:ext uri="{FF2B5EF4-FFF2-40B4-BE49-F238E27FC236}">
                  <a16:creationId xmlns:a16="http://schemas.microsoft.com/office/drawing/2014/main" id="{07DBB71E-DE01-42DE-B4D7-D24D307B7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253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16" name="Oval 1177">
              <a:extLst>
                <a:ext uri="{FF2B5EF4-FFF2-40B4-BE49-F238E27FC236}">
                  <a16:creationId xmlns:a16="http://schemas.microsoft.com/office/drawing/2014/main" id="{0CE0F7B2-0167-4480-AA7F-14DEFB4EE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251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17" name="Oval 1178">
              <a:extLst>
                <a:ext uri="{FF2B5EF4-FFF2-40B4-BE49-F238E27FC236}">
                  <a16:creationId xmlns:a16="http://schemas.microsoft.com/office/drawing/2014/main" id="{ED22C751-D985-407C-83C4-80266D6BE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2579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18" name="Freeform 1179">
              <a:extLst>
                <a:ext uri="{FF2B5EF4-FFF2-40B4-BE49-F238E27FC236}">
                  <a16:creationId xmlns:a16="http://schemas.microsoft.com/office/drawing/2014/main" id="{B9F56670-3E1B-4844-B005-7E6BEFCA6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561"/>
              <a:ext cx="64" cy="69"/>
            </a:xfrm>
            <a:custGeom>
              <a:avLst/>
              <a:gdLst>
                <a:gd name="T0" fmla="*/ 16 w 32"/>
                <a:gd name="T1" fmla="*/ 129 h 32"/>
                <a:gd name="T2" fmla="*/ 152 w 32"/>
                <a:gd name="T3" fmla="*/ 9 h 32"/>
                <a:gd name="T4" fmla="*/ 240 w 32"/>
                <a:gd name="T5" fmla="*/ 181 h 32"/>
                <a:gd name="T6" fmla="*/ 104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9" name="Oval 1180">
              <a:extLst>
                <a:ext uri="{FF2B5EF4-FFF2-40B4-BE49-F238E27FC236}">
                  <a16:creationId xmlns:a16="http://schemas.microsoft.com/office/drawing/2014/main" id="{536CABEF-8A9C-4248-9F86-F76632F14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2576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20" name="Oval 1181">
              <a:extLst>
                <a:ext uri="{FF2B5EF4-FFF2-40B4-BE49-F238E27FC236}">
                  <a16:creationId xmlns:a16="http://schemas.microsoft.com/office/drawing/2014/main" id="{68020F4A-F1A0-4289-90CC-04DBA3DE5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" y="253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40" name="Group 1469">
            <a:extLst>
              <a:ext uri="{FF2B5EF4-FFF2-40B4-BE49-F238E27FC236}">
                <a16:creationId xmlns:a16="http://schemas.microsoft.com/office/drawing/2014/main" id="{BF247AFC-1447-422C-BA17-8D6A70199AF4}"/>
              </a:ext>
            </a:extLst>
          </p:cNvPr>
          <p:cNvGrpSpPr>
            <a:grpSpLocks/>
          </p:cNvGrpSpPr>
          <p:nvPr/>
        </p:nvGrpSpPr>
        <p:grpSpPr bwMode="auto">
          <a:xfrm>
            <a:off x="7853363" y="1371600"/>
            <a:ext cx="2536825" cy="4325938"/>
            <a:chOff x="4027" y="1121"/>
            <a:chExt cx="1598" cy="2725"/>
          </a:xfrm>
        </p:grpSpPr>
        <p:grpSp>
          <p:nvGrpSpPr>
            <p:cNvPr id="39941" name="Group 1383">
              <a:extLst>
                <a:ext uri="{FF2B5EF4-FFF2-40B4-BE49-F238E27FC236}">
                  <a16:creationId xmlns:a16="http://schemas.microsoft.com/office/drawing/2014/main" id="{78156C95-0968-4EC5-9468-B45826D63E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7" y="1121"/>
              <a:ext cx="1598" cy="2725"/>
              <a:chOff x="4027" y="1121"/>
              <a:chExt cx="1598" cy="2725"/>
            </a:xfrm>
          </p:grpSpPr>
          <p:sp>
            <p:nvSpPr>
              <p:cNvPr id="40027" name="Freeform 1183">
                <a:extLst>
                  <a:ext uri="{FF2B5EF4-FFF2-40B4-BE49-F238E27FC236}">
                    <a16:creationId xmlns:a16="http://schemas.microsoft.com/office/drawing/2014/main" id="{205ADE15-F916-4F4E-A0ED-B74A1729A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647"/>
                <a:ext cx="1364" cy="1199"/>
              </a:xfrm>
              <a:custGeom>
                <a:avLst/>
                <a:gdLst>
                  <a:gd name="T0" fmla="*/ 2492 w 675"/>
                  <a:gd name="T1" fmla="*/ 5577 h 556"/>
                  <a:gd name="T2" fmla="*/ 3417 w 675"/>
                  <a:gd name="T3" fmla="*/ 3929 h 556"/>
                  <a:gd name="T4" fmla="*/ 5036 w 675"/>
                  <a:gd name="T5" fmla="*/ 2847 h 556"/>
                  <a:gd name="T6" fmla="*/ 5480 w 675"/>
                  <a:gd name="T7" fmla="*/ 1665 h 556"/>
                  <a:gd name="T8" fmla="*/ 5117 w 675"/>
                  <a:gd name="T9" fmla="*/ 1171 h 556"/>
                  <a:gd name="T10" fmla="*/ 4149 w 675"/>
                  <a:gd name="T11" fmla="*/ 1311 h 556"/>
                  <a:gd name="T12" fmla="*/ 2944 w 675"/>
                  <a:gd name="T13" fmla="*/ 1585 h 556"/>
                  <a:gd name="T14" fmla="*/ 1584 w 675"/>
                  <a:gd name="T15" fmla="*/ 1162 h 556"/>
                  <a:gd name="T16" fmla="*/ 592 w 675"/>
                  <a:gd name="T17" fmla="*/ 781 h 556"/>
                  <a:gd name="T18" fmla="*/ 257 w 675"/>
                  <a:gd name="T19" fmla="*/ 302 h 556"/>
                  <a:gd name="T20" fmla="*/ 16 w 675"/>
                  <a:gd name="T21" fmla="*/ 423 h 556"/>
                  <a:gd name="T22" fmla="*/ 107 w 675"/>
                  <a:gd name="T23" fmla="*/ 1673 h 556"/>
                  <a:gd name="T24" fmla="*/ 776 w 675"/>
                  <a:gd name="T25" fmla="*/ 5577 h 5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5" h="556">
                    <a:moveTo>
                      <a:pt x="302" y="556"/>
                    </a:moveTo>
                    <a:cubicBezTo>
                      <a:pt x="325" y="513"/>
                      <a:pt x="339" y="461"/>
                      <a:pt x="414" y="392"/>
                    </a:cubicBezTo>
                    <a:cubicBezTo>
                      <a:pt x="452" y="357"/>
                      <a:pt x="555" y="336"/>
                      <a:pt x="610" y="284"/>
                    </a:cubicBezTo>
                    <a:cubicBezTo>
                      <a:pt x="646" y="250"/>
                      <a:pt x="646" y="216"/>
                      <a:pt x="664" y="166"/>
                    </a:cubicBezTo>
                    <a:cubicBezTo>
                      <a:pt x="675" y="133"/>
                      <a:pt x="659" y="95"/>
                      <a:pt x="620" y="117"/>
                    </a:cubicBezTo>
                    <a:cubicBezTo>
                      <a:pt x="589" y="131"/>
                      <a:pt x="551" y="124"/>
                      <a:pt x="503" y="131"/>
                    </a:cubicBezTo>
                    <a:cubicBezTo>
                      <a:pt x="466" y="137"/>
                      <a:pt x="404" y="158"/>
                      <a:pt x="357" y="158"/>
                    </a:cubicBezTo>
                    <a:cubicBezTo>
                      <a:pt x="274" y="158"/>
                      <a:pt x="242" y="132"/>
                      <a:pt x="192" y="116"/>
                    </a:cubicBezTo>
                    <a:cubicBezTo>
                      <a:pt x="145" y="101"/>
                      <a:pt x="97" y="99"/>
                      <a:pt x="72" y="78"/>
                    </a:cubicBezTo>
                    <a:cubicBezTo>
                      <a:pt x="54" y="62"/>
                      <a:pt x="41" y="46"/>
                      <a:pt x="31" y="30"/>
                    </a:cubicBezTo>
                    <a:cubicBezTo>
                      <a:pt x="13" y="0"/>
                      <a:pt x="3" y="13"/>
                      <a:pt x="2" y="42"/>
                    </a:cubicBezTo>
                    <a:cubicBezTo>
                      <a:pt x="0" y="84"/>
                      <a:pt x="1" y="126"/>
                      <a:pt x="13" y="167"/>
                    </a:cubicBezTo>
                    <a:cubicBezTo>
                      <a:pt x="25" y="206"/>
                      <a:pt x="181" y="349"/>
                      <a:pt x="94" y="556"/>
                    </a:cubicBezTo>
                  </a:path>
                </a:pathLst>
              </a:custGeom>
              <a:solidFill>
                <a:srgbClr val="8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8" name="Freeform 1184">
                <a:extLst>
                  <a:ext uri="{FF2B5EF4-FFF2-40B4-BE49-F238E27FC236}">
                    <a16:creationId xmlns:a16="http://schemas.microsoft.com/office/drawing/2014/main" id="{D222A2CA-6438-4831-96FE-B9BC69CF2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762"/>
                <a:ext cx="1273" cy="1084"/>
              </a:xfrm>
              <a:custGeom>
                <a:avLst/>
                <a:gdLst>
                  <a:gd name="T0" fmla="*/ 2176 w 630"/>
                  <a:gd name="T1" fmla="*/ 5034 h 503"/>
                  <a:gd name="T2" fmla="*/ 2328 w 630"/>
                  <a:gd name="T3" fmla="*/ 4696 h 503"/>
                  <a:gd name="T4" fmla="*/ 3176 w 630"/>
                  <a:gd name="T5" fmla="*/ 3274 h 503"/>
                  <a:gd name="T6" fmla="*/ 4769 w 630"/>
                  <a:gd name="T7" fmla="*/ 2140 h 503"/>
                  <a:gd name="T8" fmla="*/ 5124 w 630"/>
                  <a:gd name="T9" fmla="*/ 1211 h 503"/>
                  <a:gd name="T10" fmla="*/ 4793 w 630"/>
                  <a:gd name="T11" fmla="*/ 881 h 503"/>
                  <a:gd name="T12" fmla="*/ 4437 w 630"/>
                  <a:gd name="T13" fmla="*/ 909 h 503"/>
                  <a:gd name="T14" fmla="*/ 4017 w 630"/>
                  <a:gd name="T15" fmla="*/ 953 h 503"/>
                  <a:gd name="T16" fmla="*/ 3663 w 630"/>
                  <a:gd name="T17" fmla="*/ 1050 h 503"/>
                  <a:gd name="T18" fmla="*/ 2797 w 630"/>
                  <a:gd name="T19" fmla="*/ 1222 h 503"/>
                  <a:gd name="T20" fmla="*/ 1691 w 630"/>
                  <a:gd name="T21" fmla="*/ 942 h 503"/>
                  <a:gd name="T22" fmla="*/ 1384 w 630"/>
                  <a:gd name="T23" fmla="*/ 789 h 503"/>
                  <a:gd name="T24" fmla="*/ 1008 w 630"/>
                  <a:gd name="T25" fmla="*/ 683 h 503"/>
                  <a:gd name="T26" fmla="*/ 356 w 630"/>
                  <a:gd name="T27" fmla="*/ 381 h 503"/>
                  <a:gd name="T28" fmla="*/ 131 w 630"/>
                  <a:gd name="T29" fmla="*/ 112 h 503"/>
                  <a:gd name="T30" fmla="*/ 0 w 630"/>
                  <a:gd name="T31" fmla="*/ 112 h 503"/>
                  <a:gd name="T32" fmla="*/ 0 w 630"/>
                  <a:gd name="T33" fmla="*/ 181 h 503"/>
                  <a:gd name="T34" fmla="*/ 24 w 630"/>
                  <a:gd name="T35" fmla="*/ 640 h 503"/>
                  <a:gd name="T36" fmla="*/ 97 w 630"/>
                  <a:gd name="T37" fmla="*/ 1090 h 503"/>
                  <a:gd name="T38" fmla="*/ 257 w 630"/>
                  <a:gd name="T39" fmla="*/ 1412 h 503"/>
                  <a:gd name="T40" fmla="*/ 980 w 630"/>
                  <a:gd name="T41" fmla="*/ 3784 h 503"/>
                  <a:gd name="T42" fmla="*/ 776 w 630"/>
                  <a:gd name="T43" fmla="*/ 5034 h 5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30" h="503">
                    <a:moveTo>
                      <a:pt x="264" y="503"/>
                    </a:moveTo>
                    <a:cubicBezTo>
                      <a:pt x="270" y="492"/>
                      <a:pt x="276" y="481"/>
                      <a:pt x="282" y="469"/>
                    </a:cubicBezTo>
                    <a:cubicBezTo>
                      <a:pt x="300" y="431"/>
                      <a:pt x="322" y="384"/>
                      <a:pt x="385" y="327"/>
                    </a:cubicBezTo>
                    <a:cubicBezTo>
                      <a:pt x="431" y="283"/>
                      <a:pt x="526" y="266"/>
                      <a:pt x="578" y="214"/>
                    </a:cubicBezTo>
                    <a:cubicBezTo>
                      <a:pt x="603" y="190"/>
                      <a:pt x="610" y="155"/>
                      <a:pt x="621" y="121"/>
                    </a:cubicBezTo>
                    <a:cubicBezTo>
                      <a:pt x="630" y="75"/>
                      <a:pt x="591" y="86"/>
                      <a:pt x="581" y="88"/>
                    </a:cubicBezTo>
                    <a:cubicBezTo>
                      <a:pt x="567" y="90"/>
                      <a:pt x="553" y="91"/>
                      <a:pt x="538" y="91"/>
                    </a:cubicBezTo>
                    <a:cubicBezTo>
                      <a:pt x="522" y="92"/>
                      <a:pt x="506" y="93"/>
                      <a:pt x="487" y="95"/>
                    </a:cubicBezTo>
                    <a:cubicBezTo>
                      <a:pt x="476" y="97"/>
                      <a:pt x="460" y="101"/>
                      <a:pt x="444" y="105"/>
                    </a:cubicBezTo>
                    <a:cubicBezTo>
                      <a:pt x="410" y="113"/>
                      <a:pt x="372" y="122"/>
                      <a:pt x="339" y="122"/>
                    </a:cubicBezTo>
                    <a:cubicBezTo>
                      <a:pt x="275" y="122"/>
                      <a:pt x="240" y="108"/>
                      <a:pt x="205" y="94"/>
                    </a:cubicBezTo>
                    <a:cubicBezTo>
                      <a:pt x="193" y="88"/>
                      <a:pt x="181" y="84"/>
                      <a:pt x="168" y="79"/>
                    </a:cubicBezTo>
                    <a:cubicBezTo>
                      <a:pt x="153" y="75"/>
                      <a:pt x="137" y="71"/>
                      <a:pt x="122" y="68"/>
                    </a:cubicBezTo>
                    <a:cubicBezTo>
                      <a:pt x="91" y="61"/>
                      <a:pt x="63" y="55"/>
                      <a:pt x="43" y="38"/>
                    </a:cubicBezTo>
                    <a:cubicBezTo>
                      <a:pt x="33" y="29"/>
                      <a:pt x="24" y="20"/>
                      <a:pt x="16" y="11"/>
                    </a:cubicBezTo>
                    <a:cubicBezTo>
                      <a:pt x="9" y="0"/>
                      <a:pt x="1" y="4"/>
                      <a:pt x="0" y="11"/>
                    </a:cubicBezTo>
                    <a:cubicBezTo>
                      <a:pt x="0" y="13"/>
                      <a:pt x="0" y="16"/>
                      <a:pt x="0" y="18"/>
                    </a:cubicBezTo>
                    <a:cubicBezTo>
                      <a:pt x="0" y="34"/>
                      <a:pt x="1" y="49"/>
                      <a:pt x="3" y="64"/>
                    </a:cubicBezTo>
                    <a:cubicBezTo>
                      <a:pt x="5" y="79"/>
                      <a:pt x="7" y="94"/>
                      <a:pt x="12" y="109"/>
                    </a:cubicBezTo>
                    <a:cubicBezTo>
                      <a:pt x="13" y="115"/>
                      <a:pt x="23" y="128"/>
                      <a:pt x="31" y="141"/>
                    </a:cubicBezTo>
                    <a:cubicBezTo>
                      <a:pt x="64" y="188"/>
                      <a:pt x="119" y="270"/>
                      <a:pt x="119" y="378"/>
                    </a:cubicBezTo>
                    <a:cubicBezTo>
                      <a:pt x="119" y="416"/>
                      <a:pt x="112" y="458"/>
                      <a:pt x="94" y="503"/>
                    </a:cubicBezTo>
                  </a:path>
                </a:pathLst>
              </a:custGeom>
              <a:solidFill>
                <a:srgbClr val="B6D7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9" name="Freeform 1185">
                <a:extLst>
                  <a:ext uri="{FF2B5EF4-FFF2-40B4-BE49-F238E27FC236}">
                    <a16:creationId xmlns:a16="http://schemas.microsoft.com/office/drawing/2014/main" id="{8EE89616-0DDE-431D-8587-CC276A968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309"/>
                <a:ext cx="1475" cy="679"/>
              </a:xfrm>
              <a:custGeom>
                <a:avLst/>
                <a:gdLst>
                  <a:gd name="T0" fmla="*/ 4001 w 730"/>
                  <a:gd name="T1" fmla="*/ 28 h 315"/>
                  <a:gd name="T2" fmla="*/ 560 w 730"/>
                  <a:gd name="T3" fmla="*/ 580 h 315"/>
                  <a:gd name="T4" fmla="*/ 0 w 730"/>
                  <a:gd name="T5" fmla="*/ 1802 h 315"/>
                  <a:gd name="T6" fmla="*/ 0 w 730"/>
                  <a:gd name="T7" fmla="*/ 1821 h 315"/>
                  <a:gd name="T8" fmla="*/ 0 w 730"/>
                  <a:gd name="T9" fmla="*/ 1821 h 315"/>
                  <a:gd name="T10" fmla="*/ 8 w 730"/>
                  <a:gd name="T11" fmla="*/ 1802 h 315"/>
                  <a:gd name="T12" fmla="*/ 8 w 730"/>
                  <a:gd name="T13" fmla="*/ 1793 h 315"/>
                  <a:gd name="T14" fmla="*/ 32 w 730"/>
                  <a:gd name="T15" fmla="*/ 1733 h 315"/>
                  <a:gd name="T16" fmla="*/ 32 w 730"/>
                  <a:gd name="T17" fmla="*/ 1733 h 315"/>
                  <a:gd name="T18" fmla="*/ 40 w 730"/>
                  <a:gd name="T19" fmla="*/ 1724 h 315"/>
                  <a:gd name="T20" fmla="*/ 48 w 730"/>
                  <a:gd name="T21" fmla="*/ 1724 h 315"/>
                  <a:gd name="T22" fmla="*/ 57 w 730"/>
                  <a:gd name="T23" fmla="*/ 1714 h 315"/>
                  <a:gd name="T24" fmla="*/ 57 w 730"/>
                  <a:gd name="T25" fmla="*/ 1714 h 315"/>
                  <a:gd name="T26" fmla="*/ 73 w 730"/>
                  <a:gd name="T27" fmla="*/ 1701 h 315"/>
                  <a:gd name="T28" fmla="*/ 81 w 730"/>
                  <a:gd name="T29" fmla="*/ 1701 h 315"/>
                  <a:gd name="T30" fmla="*/ 89 w 730"/>
                  <a:gd name="T31" fmla="*/ 1701 h 315"/>
                  <a:gd name="T32" fmla="*/ 97 w 730"/>
                  <a:gd name="T33" fmla="*/ 1714 h 315"/>
                  <a:gd name="T34" fmla="*/ 107 w 730"/>
                  <a:gd name="T35" fmla="*/ 1714 h 315"/>
                  <a:gd name="T36" fmla="*/ 123 w 730"/>
                  <a:gd name="T37" fmla="*/ 1724 h 315"/>
                  <a:gd name="T38" fmla="*/ 123 w 730"/>
                  <a:gd name="T39" fmla="*/ 1733 h 315"/>
                  <a:gd name="T40" fmla="*/ 148 w 730"/>
                  <a:gd name="T41" fmla="*/ 1752 h 315"/>
                  <a:gd name="T42" fmla="*/ 156 w 730"/>
                  <a:gd name="T43" fmla="*/ 1752 h 315"/>
                  <a:gd name="T44" fmla="*/ 172 w 730"/>
                  <a:gd name="T45" fmla="*/ 1785 h 315"/>
                  <a:gd name="T46" fmla="*/ 172 w 730"/>
                  <a:gd name="T47" fmla="*/ 1793 h 315"/>
                  <a:gd name="T48" fmla="*/ 188 w 730"/>
                  <a:gd name="T49" fmla="*/ 1813 h 315"/>
                  <a:gd name="T50" fmla="*/ 196 w 730"/>
                  <a:gd name="T51" fmla="*/ 1830 h 315"/>
                  <a:gd name="T52" fmla="*/ 224 w 730"/>
                  <a:gd name="T53" fmla="*/ 1873 h 315"/>
                  <a:gd name="T54" fmla="*/ 560 w 730"/>
                  <a:gd name="T55" fmla="*/ 2356 h 315"/>
                  <a:gd name="T56" fmla="*/ 1552 w 730"/>
                  <a:gd name="T57" fmla="*/ 2731 h 315"/>
                  <a:gd name="T58" fmla="*/ 2912 w 730"/>
                  <a:gd name="T59" fmla="*/ 3156 h 315"/>
                  <a:gd name="T60" fmla="*/ 4116 w 730"/>
                  <a:gd name="T61" fmla="*/ 2886 h 315"/>
                  <a:gd name="T62" fmla="*/ 5084 w 730"/>
                  <a:gd name="T63" fmla="*/ 2746 h 315"/>
                  <a:gd name="T64" fmla="*/ 5462 w 730"/>
                  <a:gd name="T65" fmla="*/ 3156 h 315"/>
                  <a:gd name="T66" fmla="*/ 5462 w 730"/>
                  <a:gd name="T67" fmla="*/ 3156 h 315"/>
                  <a:gd name="T68" fmla="*/ 4001 w 730"/>
                  <a:gd name="T69" fmla="*/ 28 h 31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30" h="315">
                    <a:moveTo>
                      <a:pt x="485" y="3"/>
                    </a:moveTo>
                    <a:cubicBezTo>
                      <a:pt x="416" y="6"/>
                      <a:pt x="114" y="23"/>
                      <a:pt x="68" y="58"/>
                    </a:cubicBezTo>
                    <a:cubicBezTo>
                      <a:pt x="22" y="92"/>
                      <a:pt x="9" y="125"/>
                      <a:pt x="0" y="180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1"/>
                      <a:pt x="1" y="180"/>
                      <a:pt x="1" y="180"/>
                    </a:cubicBezTo>
                    <a:cubicBezTo>
                      <a:pt x="1" y="180"/>
                      <a:pt x="1" y="180"/>
                      <a:pt x="1" y="179"/>
                    </a:cubicBezTo>
                    <a:cubicBezTo>
                      <a:pt x="2" y="177"/>
                      <a:pt x="3" y="175"/>
                      <a:pt x="4" y="173"/>
                    </a:cubicBezTo>
                    <a:cubicBezTo>
                      <a:pt x="4" y="173"/>
                      <a:pt x="4" y="173"/>
                      <a:pt x="4" y="173"/>
                    </a:cubicBezTo>
                    <a:cubicBezTo>
                      <a:pt x="4" y="173"/>
                      <a:pt x="5" y="172"/>
                      <a:pt x="5" y="172"/>
                    </a:cubicBezTo>
                    <a:cubicBezTo>
                      <a:pt x="5" y="172"/>
                      <a:pt x="5" y="172"/>
                      <a:pt x="6" y="172"/>
                    </a:cubicBezTo>
                    <a:cubicBezTo>
                      <a:pt x="6" y="171"/>
                      <a:pt x="6" y="171"/>
                      <a:pt x="7" y="171"/>
                    </a:cubicBezTo>
                    <a:cubicBezTo>
                      <a:pt x="7" y="171"/>
                      <a:pt x="7" y="171"/>
                      <a:pt x="7" y="171"/>
                    </a:cubicBezTo>
                    <a:cubicBezTo>
                      <a:pt x="8" y="170"/>
                      <a:pt x="8" y="170"/>
                      <a:pt x="9" y="170"/>
                    </a:cubicBezTo>
                    <a:cubicBezTo>
                      <a:pt x="9" y="170"/>
                      <a:pt x="10" y="170"/>
                      <a:pt x="10" y="170"/>
                    </a:cubicBezTo>
                    <a:cubicBezTo>
                      <a:pt x="10" y="170"/>
                      <a:pt x="11" y="170"/>
                      <a:pt x="11" y="170"/>
                    </a:cubicBezTo>
                    <a:cubicBezTo>
                      <a:pt x="11" y="171"/>
                      <a:pt x="12" y="171"/>
                      <a:pt x="12" y="171"/>
                    </a:cubicBezTo>
                    <a:cubicBezTo>
                      <a:pt x="12" y="171"/>
                      <a:pt x="13" y="171"/>
                      <a:pt x="13" y="171"/>
                    </a:cubicBezTo>
                    <a:cubicBezTo>
                      <a:pt x="14" y="171"/>
                      <a:pt x="14" y="172"/>
                      <a:pt x="15" y="172"/>
                    </a:cubicBezTo>
                    <a:cubicBezTo>
                      <a:pt x="15" y="172"/>
                      <a:pt x="15" y="172"/>
                      <a:pt x="15" y="173"/>
                    </a:cubicBezTo>
                    <a:cubicBezTo>
                      <a:pt x="16" y="173"/>
                      <a:pt x="17" y="174"/>
                      <a:pt x="18" y="175"/>
                    </a:cubicBezTo>
                    <a:cubicBezTo>
                      <a:pt x="18" y="175"/>
                      <a:pt x="18" y="175"/>
                      <a:pt x="19" y="175"/>
                    </a:cubicBezTo>
                    <a:cubicBezTo>
                      <a:pt x="19" y="176"/>
                      <a:pt x="20" y="177"/>
                      <a:pt x="21" y="178"/>
                    </a:cubicBezTo>
                    <a:cubicBezTo>
                      <a:pt x="21" y="178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2"/>
                      <a:pt x="24" y="182"/>
                      <a:pt x="24" y="183"/>
                    </a:cubicBezTo>
                    <a:cubicBezTo>
                      <a:pt x="25" y="184"/>
                      <a:pt x="26" y="186"/>
                      <a:pt x="27" y="187"/>
                    </a:cubicBezTo>
                    <a:cubicBezTo>
                      <a:pt x="37" y="203"/>
                      <a:pt x="50" y="219"/>
                      <a:pt x="68" y="235"/>
                    </a:cubicBezTo>
                    <a:cubicBezTo>
                      <a:pt x="93" y="256"/>
                      <a:pt x="141" y="258"/>
                      <a:pt x="188" y="273"/>
                    </a:cubicBezTo>
                    <a:cubicBezTo>
                      <a:pt x="238" y="289"/>
                      <a:pt x="270" y="315"/>
                      <a:pt x="353" y="315"/>
                    </a:cubicBezTo>
                    <a:cubicBezTo>
                      <a:pt x="400" y="315"/>
                      <a:pt x="462" y="294"/>
                      <a:pt x="499" y="288"/>
                    </a:cubicBezTo>
                    <a:cubicBezTo>
                      <a:pt x="547" y="281"/>
                      <a:pt x="585" y="288"/>
                      <a:pt x="616" y="274"/>
                    </a:cubicBezTo>
                    <a:cubicBezTo>
                      <a:pt x="652" y="253"/>
                      <a:pt x="668" y="285"/>
                      <a:pt x="662" y="315"/>
                    </a:cubicBezTo>
                    <a:cubicBezTo>
                      <a:pt x="662" y="315"/>
                      <a:pt x="662" y="315"/>
                      <a:pt x="662" y="315"/>
                    </a:cubicBezTo>
                    <a:cubicBezTo>
                      <a:pt x="730" y="146"/>
                      <a:pt x="553" y="0"/>
                      <a:pt x="485" y="3"/>
                    </a:cubicBezTo>
                    <a:close/>
                  </a:path>
                </a:pathLst>
              </a:custGeom>
              <a:solidFill>
                <a:srgbClr val="B5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0" name="Freeform 1186">
                <a:extLst>
                  <a:ext uri="{FF2B5EF4-FFF2-40B4-BE49-F238E27FC236}">
                    <a16:creationId xmlns:a16="http://schemas.microsoft.com/office/drawing/2014/main" id="{1FC031A3-DD08-49E4-8FE4-792FBB55F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443"/>
                <a:ext cx="489" cy="334"/>
              </a:xfrm>
              <a:custGeom>
                <a:avLst/>
                <a:gdLst>
                  <a:gd name="T0" fmla="*/ 0 w 242"/>
                  <a:gd name="T1" fmla="*/ 970 h 155"/>
                  <a:gd name="T2" fmla="*/ 315 w 242"/>
                  <a:gd name="T3" fmla="*/ 338 h 155"/>
                  <a:gd name="T4" fmla="*/ 380 w 242"/>
                  <a:gd name="T5" fmla="*/ 302 h 155"/>
                  <a:gd name="T6" fmla="*/ 485 w 242"/>
                  <a:gd name="T7" fmla="*/ 338 h 155"/>
                  <a:gd name="T8" fmla="*/ 744 w 242"/>
                  <a:gd name="T9" fmla="*/ 269 h 155"/>
                  <a:gd name="T10" fmla="*/ 1849 w 242"/>
                  <a:gd name="T11" fmla="*/ 349 h 155"/>
                  <a:gd name="T12" fmla="*/ 1996 w 242"/>
                  <a:gd name="T13" fmla="*/ 692 h 155"/>
                  <a:gd name="T14" fmla="*/ 1940 w 242"/>
                  <a:gd name="T15" fmla="*/ 1090 h 155"/>
                  <a:gd name="T16" fmla="*/ 1891 w 242"/>
                  <a:gd name="T17" fmla="*/ 1230 h 155"/>
                  <a:gd name="T18" fmla="*/ 1772 w 242"/>
                  <a:gd name="T19" fmla="*/ 998 h 155"/>
                  <a:gd name="T20" fmla="*/ 1220 w 242"/>
                  <a:gd name="T21" fmla="*/ 728 h 155"/>
                  <a:gd name="T22" fmla="*/ 727 w 242"/>
                  <a:gd name="T23" fmla="*/ 692 h 155"/>
                  <a:gd name="T24" fmla="*/ 503 w 242"/>
                  <a:gd name="T25" fmla="*/ 1202 h 155"/>
                  <a:gd name="T26" fmla="*/ 461 w 242"/>
                  <a:gd name="T27" fmla="*/ 1551 h 155"/>
                  <a:gd name="T28" fmla="*/ 249 w 242"/>
                  <a:gd name="T29" fmla="*/ 799 h 155"/>
                  <a:gd name="T30" fmla="*/ 16 w 242"/>
                  <a:gd name="T31" fmla="*/ 998 h 1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2" h="155">
                    <a:moveTo>
                      <a:pt x="0" y="97"/>
                    </a:moveTo>
                    <a:cubicBezTo>
                      <a:pt x="9" y="76"/>
                      <a:pt x="16" y="48"/>
                      <a:pt x="38" y="34"/>
                    </a:cubicBezTo>
                    <a:cubicBezTo>
                      <a:pt x="44" y="30"/>
                      <a:pt x="38" y="28"/>
                      <a:pt x="46" y="30"/>
                    </a:cubicBezTo>
                    <a:cubicBezTo>
                      <a:pt x="50" y="31"/>
                      <a:pt x="54" y="33"/>
                      <a:pt x="59" y="34"/>
                    </a:cubicBezTo>
                    <a:cubicBezTo>
                      <a:pt x="69" y="36"/>
                      <a:pt x="81" y="31"/>
                      <a:pt x="90" y="27"/>
                    </a:cubicBezTo>
                    <a:cubicBezTo>
                      <a:pt x="133" y="9"/>
                      <a:pt x="187" y="0"/>
                      <a:pt x="224" y="35"/>
                    </a:cubicBezTo>
                    <a:cubicBezTo>
                      <a:pt x="235" y="46"/>
                      <a:pt x="242" y="54"/>
                      <a:pt x="242" y="69"/>
                    </a:cubicBezTo>
                    <a:cubicBezTo>
                      <a:pt x="241" y="83"/>
                      <a:pt x="237" y="95"/>
                      <a:pt x="235" y="109"/>
                    </a:cubicBezTo>
                    <a:cubicBezTo>
                      <a:pt x="235" y="115"/>
                      <a:pt x="238" y="126"/>
                      <a:pt x="229" y="123"/>
                    </a:cubicBezTo>
                    <a:cubicBezTo>
                      <a:pt x="220" y="121"/>
                      <a:pt x="219" y="107"/>
                      <a:pt x="215" y="100"/>
                    </a:cubicBezTo>
                    <a:cubicBezTo>
                      <a:pt x="202" y="78"/>
                      <a:pt x="170" y="76"/>
                      <a:pt x="148" y="73"/>
                    </a:cubicBezTo>
                    <a:cubicBezTo>
                      <a:pt x="130" y="70"/>
                      <a:pt x="107" y="64"/>
                      <a:pt x="88" y="69"/>
                    </a:cubicBezTo>
                    <a:cubicBezTo>
                      <a:pt x="68" y="75"/>
                      <a:pt x="64" y="102"/>
                      <a:pt x="61" y="120"/>
                    </a:cubicBezTo>
                    <a:cubicBezTo>
                      <a:pt x="59" y="131"/>
                      <a:pt x="59" y="144"/>
                      <a:pt x="56" y="155"/>
                    </a:cubicBezTo>
                    <a:cubicBezTo>
                      <a:pt x="53" y="135"/>
                      <a:pt x="58" y="86"/>
                      <a:pt x="30" y="80"/>
                    </a:cubicBezTo>
                    <a:cubicBezTo>
                      <a:pt x="21" y="78"/>
                      <a:pt x="5" y="105"/>
                      <a:pt x="2" y="100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1" name="Freeform 1187">
                <a:extLst>
                  <a:ext uri="{FF2B5EF4-FFF2-40B4-BE49-F238E27FC236}">
                    <a16:creationId xmlns:a16="http://schemas.microsoft.com/office/drawing/2014/main" id="{9D5B1D5C-D214-48AE-B342-4376AE043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490"/>
                <a:ext cx="1135" cy="326"/>
              </a:xfrm>
              <a:custGeom>
                <a:avLst/>
                <a:gdLst>
                  <a:gd name="T0" fmla="*/ 0 w 562"/>
                  <a:gd name="T1" fmla="*/ 684 h 151"/>
                  <a:gd name="T2" fmla="*/ 323 w 562"/>
                  <a:gd name="T3" fmla="*/ 415 h 151"/>
                  <a:gd name="T4" fmla="*/ 1020 w 562"/>
                  <a:gd name="T5" fmla="*/ 486 h 151"/>
                  <a:gd name="T6" fmla="*/ 1204 w 562"/>
                  <a:gd name="T7" fmla="*/ 1025 h 151"/>
                  <a:gd name="T8" fmla="*/ 1525 w 562"/>
                  <a:gd name="T9" fmla="*/ 1399 h 151"/>
                  <a:gd name="T10" fmla="*/ 2060 w 562"/>
                  <a:gd name="T11" fmla="*/ 1416 h 151"/>
                  <a:gd name="T12" fmla="*/ 2520 w 562"/>
                  <a:gd name="T13" fmla="*/ 1278 h 151"/>
                  <a:gd name="T14" fmla="*/ 3039 w 562"/>
                  <a:gd name="T15" fmla="*/ 1356 h 151"/>
                  <a:gd name="T16" fmla="*/ 3821 w 562"/>
                  <a:gd name="T17" fmla="*/ 1146 h 151"/>
                  <a:gd name="T18" fmla="*/ 3993 w 562"/>
                  <a:gd name="T19" fmla="*/ 1067 h 151"/>
                  <a:gd name="T20" fmla="*/ 4233 w 562"/>
                  <a:gd name="T21" fmla="*/ 1105 h 151"/>
                  <a:gd name="T22" fmla="*/ 4492 w 562"/>
                  <a:gd name="T23" fmla="*/ 1520 h 151"/>
                  <a:gd name="T24" fmla="*/ 4413 w 562"/>
                  <a:gd name="T25" fmla="*/ 946 h 151"/>
                  <a:gd name="T26" fmla="*/ 4316 w 562"/>
                  <a:gd name="T27" fmla="*/ 736 h 151"/>
                  <a:gd name="T28" fmla="*/ 4508 w 562"/>
                  <a:gd name="T29" fmla="*/ 624 h 151"/>
                  <a:gd name="T30" fmla="*/ 4621 w 562"/>
                  <a:gd name="T31" fmla="*/ 402 h 151"/>
                  <a:gd name="T32" fmla="*/ 4465 w 562"/>
                  <a:gd name="T33" fmla="*/ 173 h 151"/>
                  <a:gd name="T34" fmla="*/ 3872 w 562"/>
                  <a:gd name="T35" fmla="*/ 69 h 151"/>
                  <a:gd name="T36" fmla="*/ 3524 w 562"/>
                  <a:gd name="T37" fmla="*/ 486 h 151"/>
                  <a:gd name="T38" fmla="*/ 3417 w 562"/>
                  <a:gd name="T39" fmla="*/ 635 h 151"/>
                  <a:gd name="T40" fmla="*/ 3013 w 562"/>
                  <a:gd name="T41" fmla="*/ 574 h 151"/>
                  <a:gd name="T42" fmla="*/ 2708 w 562"/>
                  <a:gd name="T43" fmla="*/ 494 h 1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62" h="151">
                    <a:moveTo>
                      <a:pt x="0" y="68"/>
                    </a:moveTo>
                    <a:cubicBezTo>
                      <a:pt x="5" y="54"/>
                      <a:pt x="25" y="44"/>
                      <a:pt x="39" y="41"/>
                    </a:cubicBezTo>
                    <a:cubicBezTo>
                      <a:pt x="64" y="34"/>
                      <a:pt x="101" y="37"/>
                      <a:pt x="124" y="48"/>
                    </a:cubicBezTo>
                    <a:cubicBezTo>
                      <a:pt x="145" y="59"/>
                      <a:pt x="141" y="81"/>
                      <a:pt x="146" y="102"/>
                    </a:cubicBezTo>
                    <a:cubicBezTo>
                      <a:pt x="151" y="122"/>
                      <a:pt x="164" y="134"/>
                      <a:pt x="185" y="139"/>
                    </a:cubicBezTo>
                    <a:cubicBezTo>
                      <a:pt x="204" y="143"/>
                      <a:pt x="231" y="147"/>
                      <a:pt x="250" y="141"/>
                    </a:cubicBezTo>
                    <a:cubicBezTo>
                      <a:pt x="269" y="134"/>
                      <a:pt x="284" y="121"/>
                      <a:pt x="306" y="127"/>
                    </a:cubicBezTo>
                    <a:cubicBezTo>
                      <a:pt x="328" y="132"/>
                      <a:pt x="345" y="139"/>
                      <a:pt x="369" y="135"/>
                    </a:cubicBezTo>
                    <a:cubicBezTo>
                      <a:pt x="401" y="130"/>
                      <a:pt x="433" y="123"/>
                      <a:pt x="464" y="114"/>
                    </a:cubicBezTo>
                    <a:cubicBezTo>
                      <a:pt x="472" y="112"/>
                      <a:pt x="477" y="107"/>
                      <a:pt x="485" y="106"/>
                    </a:cubicBezTo>
                    <a:cubicBezTo>
                      <a:pt x="493" y="105"/>
                      <a:pt x="506" y="107"/>
                      <a:pt x="514" y="110"/>
                    </a:cubicBezTo>
                    <a:cubicBezTo>
                      <a:pt x="525" y="116"/>
                      <a:pt x="546" y="138"/>
                      <a:pt x="545" y="151"/>
                    </a:cubicBezTo>
                    <a:cubicBezTo>
                      <a:pt x="554" y="136"/>
                      <a:pt x="543" y="107"/>
                      <a:pt x="536" y="94"/>
                    </a:cubicBezTo>
                    <a:cubicBezTo>
                      <a:pt x="533" y="89"/>
                      <a:pt x="523" y="77"/>
                      <a:pt x="524" y="73"/>
                    </a:cubicBezTo>
                    <a:cubicBezTo>
                      <a:pt x="528" y="64"/>
                      <a:pt x="541" y="66"/>
                      <a:pt x="547" y="62"/>
                    </a:cubicBezTo>
                    <a:cubicBezTo>
                      <a:pt x="554" y="57"/>
                      <a:pt x="562" y="47"/>
                      <a:pt x="561" y="40"/>
                    </a:cubicBezTo>
                    <a:cubicBezTo>
                      <a:pt x="560" y="30"/>
                      <a:pt x="550" y="22"/>
                      <a:pt x="542" y="17"/>
                    </a:cubicBezTo>
                    <a:cubicBezTo>
                      <a:pt x="520" y="3"/>
                      <a:pt x="494" y="0"/>
                      <a:pt x="470" y="7"/>
                    </a:cubicBezTo>
                    <a:cubicBezTo>
                      <a:pt x="449" y="14"/>
                      <a:pt x="436" y="27"/>
                      <a:pt x="428" y="48"/>
                    </a:cubicBezTo>
                    <a:cubicBezTo>
                      <a:pt x="424" y="60"/>
                      <a:pt x="426" y="62"/>
                      <a:pt x="415" y="63"/>
                    </a:cubicBezTo>
                    <a:cubicBezTo>
                      <a:pt x="399" y="65"/>
                      <a:pt x="381" y="61"/>
                      <a:pt x="366" y="57"/>
                    </a:cubicBezTo>
                    <a:cubicBezTo>
                      <a:pt x="355" y="54"/>
                      <a:pt x="341" y="46"/>
                      <a:pt x="329" y="49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2" name="Freeform 1188">
                <a:extLst>
                  <a:ext uri="{FF2B5EF4-FFF2-40B4-BE49-F238E27FC236}">
                    <a16:creationId xmlns:a16="http://schemas.microsoft.com/office/drawing/2014/main" id="{68F3AD6A-7C3A-4EAA-AC2E-BB0FC07C2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578"/>
                <a:ext cx="279" cy="87"/>
              </a:xfrm>
              <a:custGeom>
                <a:avLst/>
                <a:gdLst>
                  <a:gd name="T0" fmla="*/ 1076 w 138"/>
                  <a:gd name="T1" fmla="*/ 359 h 40"/>
                  <a:gd name="T2" fmla="*/ 875 w 138"/>
                  <a:gd name="T3" fmla="*/ 80 h 40"/>
                  <a:gd name="T4" fmla="*/ 503 w 138"/>
                  <a:gd name="T5" fmla="*/ 33 h 40"/>
                  <a:gd name="T6" fmla="*/ 0 w 138"/>
                  <a:gd name="T7" fmla="*/ 411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40">
                    <a:moveTo>
                      <a:pt x="130" y="35"/>
                    </a:moveTo>
                    <a:cubicBezTo>
                      <a:pt x="138" y="24"/>
                      <a:pt x="115" y="11"/>
                      <a:pt x="106" y="8"/>
                    </a:cubicBezTo>
                    <a:cubicBezTo>
                      <a:pt x="92" y="3"/>
                      <a:pt x="76" y="0"/>
                      <a:pt x="61" y="3"/>
                    </a:cubicBezTo>
                    <a:cubicBezTo>
                      <a:pt x="41" y="6"/>
                      <a:pt x="2" y="15"/>
                      <a:pt x="0" y="40"/>
                    </a:cubicBezTo>
                  </a:path>
                </a:pathLst>
              </a:custGeom>
              <a:solidFill>
                <a:srgbClr val="B5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3" name="Freeform 1189">
                <a:extLst>
                  <a:ext uri="{FF2B5EF4-FFF2-40B4-BE49-F238E27FC236}">
                    <a16:creationId xmlns:a16="http://schemas.microsoft.com/office/drawing/2014/main" id="{B7AC361B-69AE-45AD-AD08-5722A0B88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2731"/>
                <a:ext cx="241" cy="251"/>
              </a:xfrm>
              <a:custGeom>
                <a:avLst/>
                <a:gdLst>
                  <a:gd name="T0" fmla="*/ 209 w 119"/>
                  <a:gd name="T1" fmla="*/ 0 h 116"/>
                  <a:gd name="T2" fmla="*/ 73 w 119"/>
                  <a:gd name="T3" fmla="*/ 478 h 116"/>
                  <a:gd name="T4" fmla="*/ 0 w 119"/>
                  <a:gd name="T5" fmla="*/ 842 h 116"/>
                  <a:gd name="T6" fmla="*/ 448 w 119"/>
                  <a:gd name="T7" fmla="*/ 1010 h 116"/>
                  <a:gd name="T8" fmla="*/ 988 w 119"/>
                  <a:gd name="T9" fmla="*/ 1114 h 116"/>
                  <a:gd name="T10" fmla="*/ 721 w 119"/>
                  <a:gd name="T11" fmla="*/ 965 h 116"/>
                  <a:gd name="T12" fmla="*/ 648 w 119"/>
                  <a:gd name="T13" fmla="*/ 669 h 116"/>
                  <a:gd name="T14" fmla="*/ 689 w 119"/>
                  <a:gd name="T15" fmla="*/ 394 h 116"/>
                  <a:gd name="T16" fmla="*/ 697 w 119"/>
                  <a:gd name="T17" fmla="*/ 201 h 1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9" h="116">
                    <a:moveTo>
                      <a:pt x="25" y="0"/>
                    </a:moveTo>
                    <a:cubicBezTo>
                      <a:pt x="23" y="18"/>
                      <a:pt x="4" y="30"/>
                      <a:pt x="9" y="47"/>
                    </a:cubicBezTo>
                    <a:cubicBezTo>
                      <a:pt x="14" y="61"/>
                      <a:pt x="20" y="77"/>
                      <a:pt x="0" y="83"/>
                    </a:cubicBezTo>
                    <a:cubicBezTo>
                      <a:pt x="18" y="82"/>
                      <a:pt x="36" y="98"/>
                      <a:pt x="54" y="100"/>
                    </a:cubicBezTo>
                    <a:cubicBezTo>
                      <a:pt x="72" y="103"/>
                      <a:pt x="101" y="116"/>
                      <a:pt x="119" y="110"/>
                    </a:cubicBezTo>
                    <a:cubicBezTo>
                      <a:pt x="107" y="107"/>
                      <a:pt x="96" y="103"/>
                      <a:pt x="87" y="95"/>
                    </a:cubicBezTo>
                    <a:cubicBezTo>
                      <a:pt x="75" y="84"/>
                      <a:pt x="78" y="79"/>
                      <a:pt x="78" y="66"/>
                    </a:cubicBezTo>
                    <a:cubicBezTo>
                      <a:pt x="77" y="54"/>
                      <a:pt x="72" y="47"/>
                      <a:pt x="83" y="39"/>
                    </a:cubicBezTo>
                    <a:cubicBezTo>
                      <a:pt x="94" y="31"/>
                      <a:pt x="100" y="28"/>
                      <a:pt x="84" y="20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Freeform 1190">
                <a:extLst>
                  <a:ext uri="{FF2B5EF4-FFF2-40B4-BE49-F238E27FC236}">
                    <a16:creationId xmlns:a16="http://schemas.microsoft.com/office/drawing/2014/main" id="{700095B9-2EE1-4228-A81C-72F1FF542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749"/>
                <a:ext cx="173" cy="133"/>
              </a:xfrm>
              <a:custGeom>
                <a:avLst/>
                <a:gdLst>
                  <a:gd name="T0" fmla="*/ 161 w 86"/>
                  <a:gd name="T1" fmla="*/ 594 h 62"/>
                  <a:gd name="T2" fmla="*/ 360 w 86"/>
                  <a:gd name="T3" fmla="*/ 378 h 62"/>
                  <a:gd name="T4" fmla="*/ 700 w 86"/>
                  <a:gd name="T5" fmla="*/ 19 h 62"/>
                  <a:gd name="T6" fmla="*/ 563 w 86"/>
                  <a:gd name="T7" fmla="*/ 51 h 62"/>
                  <a:gd name="T8" fmla="*/ 276 w 86"/>
                  <a:gd name="T9" fmla="*/ 129 h 62"/>
                  <a:gd name="T10" fmla="*/ 48 w 86"/>
                  <a:gd name="T11" fmla="*/ 611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62">
                    <a:moveTo>
                      <a:pt x="20" y="60"/>
                    </a:moveTo>
                    <a:cubicBezTo>
                      <a:pt x="27" y="48"/>
                      <a:pt x="31" y="44"/>
                      <a:pt x="44" y="38"/>
                    </a:cubicBezTo>
                    <a:cubicBezTo>
                      <a:pt x="59" y="30"/>
                      <a:pt x="79" y="19"/>
                      <a:pt x="86" y="2"/>
                    </a:cubicBezTo>
                    <a:cubicBezTo>
                      <a:pt x="81" y="0"/>
                      <a:pt x="74" y="4"/>
                      <a:pt x="69" y="5"/>
                    </a:cubicBezTo>
                    <a:cubicBezTo>
                      <a:pt x="57" y="8"/>
                      <a:pt x="45" y="10"/>
                      <a:pt x="34" y="13"/>
                    </a:cubicBezTo>
                    <a:cubicBezTo>
                      <a:pt x="16" y="18"/>
                      <a:pt x="0" y="43"/>
                      <a:pt x="6" y="62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Freeform 1191">
                <a:extLst>
                  <a:ext uri="{FF2B5EF4-FFF2-40B4-BE49-F238E27FC236}">
                    <a16:creationId xmlns:a16="http://schemas.microsoft.com/office/drawing/2014/main" id="{3D83DB82-8736-47D5-859C-46EE7FE91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699"/>
                <a:ext cx="279" cy="242"/>
              </a:xfrm>
              <a:custGeom>
                <a:avLst/>
                <a:gdLst>
                  <a:gd name="T0" fmla="*/ 0 w 138"/>
                  <a:gd name="T1" fmla="*/ 1009 h 112"/>
                  <a:gd name="T2" fmla="*/ 1043 w 138"/>
                  <a:gd name="T3" fmla="*/ 635 h 112"/>
                  <a:gd name="T4" fmla="*/ 776 w 138"/>
                  <a:gd name="T5" fmla="*/ 19 h 112"/>
                  <a:gd name="T6" fmla="*/ 512 w 138"/>
                  <a:gd name="T7" fmla="*/ 19 h 112"/>
                  <a:gd name="T8" fmla="*/ 283 w 138"/>
                  <a:gd name="T9" fmla="*/ 149 h 112"/>
                  <a:gd name="T10" fmla="*/ 580 w 138"/>
                  <a:gd name="T11" fmla="*/ 225 h 112"/>
                  <a:gd name="T12" fmla="*/ 728 w 138"/>
                  <a:gd name="T13" fmla="*/ 555 h 112"/>
                  <a:gd name="T14" fmla="*/ 580 w 138"/>
                  <a:gd name="T15" fmla="*/ 860 h 112"/>
                  <a:gd name="T16" fmla="*/ 396 w 138"/>
                  <a:gd name="T17" fmla="*/ 849 h 112"/>
                  <a:gd name="T18" fmla="*/ 233 w 138"/>
                  <a:gd name="T19" fmla="*/ 938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8" h="112">
                    <a:moveTo>
                      <a:pt x="0" y="100"/>
                    </a:moveTo>
                    <a:cubicBezTo>
                      <a:pt x="39" y="82"/>
                      <a:pt x="102" y="112"/>
                      <a:pt x="126" y="63"/>
                    </a:cubicBezTo>
                    <a:cubicBezTo>
                      <a:pt x="138" y="38"/>
                      <a:pt x="120" y="10"/>
                      <a:pt x="94" y="2"/>
                    </a:cubicBezTo>
                    <a:cubicBezTo>
                      <a:pt x="84" y="0"/>
                      <a:pt x="71" y="0"/>
                      <a:pt x="62" y="2"/>
                    </a:cubicBezTo>
                    <a:cubicBezTo>
                      <a:pt x="55" y="4"/>
                      <a:pt x="37" y="7"/>
                      <a:pt x="34" y="15"/>
                    </a:cubicBezTo>
                    <a:cubicBezTo>
                      <a:pt x="47" y="18"/>
                      <a:pt x="58" y="13"/>
                      <a:pt x="70" y="22"/>
                    </a:cubicBezTo>
                    <a:cubicBezTo>
                      <a:pt x="79" y="29"/>
                      <a:pt x="87" y="44"/>
                      <a:pt x="88" y="55"/>
                    </a:cubicBezTo>
                    <a:cubicBezTo>
                      <a:pt x="90" y="68"/>
                      <a:pt x="83" y="83"/>
                      <a:pt x="70" y="85"/>
                    </a:cubicBezTo>
                    <a:cubicBezTo>
                      <a:pt x="63" y="86"/>
                      <a:pt x="55" y="82"/>
                      <a:pt x="48" y="84"/>
                    </a:cubicBezTo>
                    <a:cubicBezTo>
                      <a:pt x="40" y="85"/>
                      <a:pt x="35" y="91"/>
                      <a:pt x="28" y="93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Freeform 1192">
                <a:extLst>
                  <a:ext uri="{FF2B5EF4-FFF2-40B4-BE49-F238E27FC236}">
                    <a16:creationId xmlns:a16="http://schemas.microsoft.com/office/drawing/2014/main" id="{0835A62B-DB41-4BE9-8A94-3B7396881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" y="2725"/>
                <a:ext cx="18" cy="181"/>
              </a:xfrm>
              <a:custGeom>
                <a:avLst/>
                <a:gdLst>
                  <a:gd name="T0" fmla="*/ 0 w 9"/>
                  <a:gd name="T1" fmla="*/ 0 h 84"/>
                  <a:gd name="T2" fmla="*/ 64 w 9"/>
                  <a:gd name="T3" fmla="*/ 442 h 84"/>
                  <a:gd name="T4" fmla="*/ 24 w 9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4">
                    <a:moveTo>
                      <a:pt x="0" y="0"/>
                    </a:moveTo>
                    <a:cubicBezTo>
                      <a:pt x="6" y="14"/>
                      <a:pt x="9" y="29"/>
                      <a:pt x="8" y="44"/>
                    </a:cubicBezTo>
                    <a:cubicBezTo>
                      <a:pt x="7" y="58"/>
                      <a:pt x="3" y="70"/>
                      <a:pt x="3" y="84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Freeform 1193">
                <a:extLst>
                  <a:ext uri="{FF2B5EF4-FFF2-40B4-BE49-F238E27FC236}">
                    <a16:creationId xmlns:a16="http://schemas.microsoft.com/office/drawing/2014/main" id="{651BEFBF-6966-4CB9-A32D-D777E6446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2740"/>
                <a:ext cx="14" cy="125"/>
              </a:xfrm>
              <a:custGeom>
                <a:avLst/>
                <a:gdLst>
                  <a:gd name="T0" fmla="*/ 8 w 7"/>
                  <a:gd name="T1" fmla="*/ 0 h 58"/>
                  <a:gd name="T2" fmla="*/ 0 w 7"/>
                  <a:gd name="T3" fmla="*/ 580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8">
                    <a:moveTo>
                      <a:pt x="1" y="0"/>
                    </a:moveTo>
                    <a:cubicBezTo>
                      <a:pt x="5" y="13"/>
                      <a:pt x="7" y="42"/>
                      <a:pt x="0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Freeform 1194">
                <a:extLst>
                  <a:ext uri="{FF2B5EF4-FFF2-40B4-BE49-F238E27FC236}">
                    <a16:creationId xmlns:a16="http://schemas.microsoft.com/office/drawing/2014/main" id="{84CE16E2-A4F5-478F-86AE-1755DA4FB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514"/>
                <a:ext cx="55" cy="127"/>
              </a:xfrm>
              <a:custGeom>
                <a:avLst/>
                <a:gdLst>
                  <a:gd name="T0" fmla="*/ 228 w 27"/>
                  <a:gd name="T1" fmla="*/ 0 h 59"/>
                  <a:gd name="T2" fmla="*/ 0 w 27"/>
                  <a:gd name="T3" fmla="*/ 588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9">
                    <a:moveTo>
                      <a:pt x="27" y="0"/>
                    </a:moveTo>
                    <a:cubicBezTo>
                      <a:pt x="9" y="18"/>
                      <a:pt x="1" y="41"/>
                      <a:pt x="0" y="5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Freeform 1195">
                <a:extLst>
                  <a:ext uri="{FF2B5EF4-FFF2-40B4-BE49-F238E27FC236}">
                    <a16:creationId xmlns:a16="http://schemas.microsoft.com/office/drawing/2014/main" id="{E8EF5373-C7CA-4588-B637-913867F0E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938"/>
                <a:ext cx="297" cy="809"/>
              </a:xfrm>
              <a:custGeom>
                <a:avLst/>
                <a:gdLst>
                  <a:gd name="T0" fmla="*/ 0 w 147"/>
                  <a:gd name="T1" fmla="*/ 0 h 375"/>
                  <a:gd name="T2" fmla="*/ 356 w 147"/>
                  <a:gd name="T3" fmla="*/ 805 h 375"/>
                  <a:gd name="T4" fmla="*/ 881 w 147"/>
                  <a:gd name="T5" fmla="*/ 3765 h 375"/>
                  <a:gd name="T6" fmla="*/ 669 w 147"/>
                  <a:gd name="T7" fmla="*/ 1163 h 375"/>
                  <a:gd name="T8" fmla="*/ 0 w 147"/>
                  <a:gd name="T9" fmla="*/ 0 h 3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375">
                    <a:moveTo>
                      <a:pt x="0" y="0"/>
                    </a:moveTo>
                    <a:cubicBezTo>
                      <a:pt x="0" y="17"/>
                      <a:pt x="1" y="20"/>
                      <a:pt x="43" y="80"/>
                    </a:cubicBezTo>
                    <a:cubicBezTo>
                      <a:pt x="84" y="140"/>
                      <a:pt x="147" y="245"/>
                      <a:pt x="107" y="375"/>
                    </a:cubicBezTo>
                    <a:cubicBezTo>
                      <a:pt x="136" y="303"/>
                      <a:pt x="116" y="169"/>
                      <a:pt x="81" y="116"/>
                    </a:cubicBezTo>
                    <a:cubicBezTo>
                      <a:pt x="47" y="63"/>
                      <a:pt x="1" y="24"/>
                      <a:pt x="0" y="0"/>
                    </a:cubicBezTo>
                    <a:close/>
                  </a:path>
                </a:pathLst>
              </a:custGeom>
              <a:solidFill>
                <a:srgbClr val="E0E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0" name="Freeform 1196">
                <a:extLst>
                  <a:ext uri="{FF2B5EF4-FFF2-40B4-BE49-F238E27FC236}">
                    <a16:creationId xmlns:a16="http://schemas.microsoft.com/office/drawing/2014/main" id="{B0A4C7F4-AEDB-4DDD-BC0A-ED7823AA1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2964"/>
                <a:ext cx="564" cy="580"/>
              </a:xfrm>
              <a:custGeom>
                <a:avLst/>
                <a:gdLst>
                  <a:gd name="T0" fmla="*/ 0 w 279"/>
                  <a:gd name="T1" fmla="*/ 2697 h 269"/>
                  <a:gd name="T2" fmla="*/ 968 w 279"/>
                  <a:gd name="T3" fmla="*/ 1813 h 269"/>
                  <a:gd name="T4" fmla="*/ 2015 w 279"/>
                  <a:gd name="T5" fmla="*/ 1082 h 269"/>
                  <a:gd name="T6" fmla="*/ 2288 w 279"/>
                  <a:gd name="T7" fmla="*/ 233 h 269"/>
                  <a:gd name="T8" fmla="*/ 2088 w 279"/>
                  <a:gd name="T9" fmla="*/ 52 h 269"/>
                  <a:gd name="T10" fmla="*/ 1528 w 279"/>
                  <a:gd name="T11" fmla="*/ 80 h 269"/>
                  <a:gd name="T12" fmla="*/ 503 w 279"/>
                  <a:gd name="T13" fmla="*/ 321 h 269"/>
                  <a:gd name="T14" fmla="*/ 1296 w 279"/>
                  <a:gd name="T15" fmla="*/ 241 h 269"/>
                  <a:gd name="T16" fmla="*/ 1908 w 279"/>
                  <a:gd name="T17" fmla="*/ 511 h 269"/>
                  <a:gd name="T18" fmla="*/ 1328 w 279"/>
                  <a:gd name="T19" fmla="*/ 1473 h 269"/>
                  <a:gd name="T20" fmla="*/ 0 w 279"/>
                  <a:gd name="T21" fmla="*/ 2697 h 2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9" h="269">
                    <a:moveTo>
                      <a:pt x="0" y="269"/>
                    </a:moveTo>
                    <a:cubicBezTo>
                      <a:pt x="36" y="217"/>
                      <a:pt x="61" y="205"/>
                      <a:pt x="117" y="181"/>
                    </a:cubicBezTo>
                    <a:cubicBezTo>
                      <a:pt x="173" y="157"/>
                      <a:pt x="224" y="137"/>
                      <a:pt x="244" y="108"/>
                    </a:cubicBezTo>
                    <a:cubicBezTo>
                      <a:pt x="264" y="79"/>
                      <a:pt x="276" y="37"/>
                      <a:pt x="277" y="23"/>
                    </a:cubicBezTo>
                    <a:cubicBezTo>
                      <a:pt x="279" y="8"/>
                      <a:pt x="275" y="0"/>
                      <a:pt x="253" y="5"/>
                    </a:cubicBezTo>
                    <a:cubicBezTo>
                      <a:pt x="232" y="11"/>
                      <a:pt x="212" y="3"/>
                      <a:pt x="185" y="8"/>
                    </a:cubicBezTo>
                    <a:cubicBezTo>
                      <a:pt x="159" y="13"/>
                      <a:pt x="91" y="27"/>
                      <a:pt x="61" y="32"/>
                    </a:cubicBezTo>
                    <a:cubicBezTo>
                      <a:pt x="96" y="31"/>
                      <a:pt x="129" y="28"/>
                      <a:pt x="157" y="24"/>
                    </a:cubicBezTo>
                    <a:cubicBezTo>
                      <a:pt x="185" y="20"/>
                      <a:pt x="231" y="16"/>
                      <a:pt x="231" y="51"/>
                    </a:cubicBezTo>
                    <a:cubicBezTo>
                      <a:pt x="231" y="85"/>
                      <a:pt x="221" y="116"/>
                      <a:pt x="161" y="147"/>
                    </a:cubicBezTo>
                    <a:cubicBezTo>
                      <a:pt x="101" y="177"/>
                      <a:pt x="36" y="193"/>
                      <a:pt x="0" y="269"/>
                    </a:cubicBezTo>
                    <a:close/>
                  </a:path>
                </a:pathLst>
              </a:custGeom>
              <a:solidFill>
                <a:srgbClr val="96C6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1197">
                <a:extLst>
                  <a:ext uri="{FF2B5EF4-FFF2-40B4-BE49-F238E27FC236}">
                    <a16:creationId xmlns:a16="http://schemas.microsoft.com/office/drawing/2014/main" id="{2364BCC3-7A33-4680-9510-74096AE3C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893"/>
                <a:ext cx="157" cy="54"/>
              </a:xfrm>
              <a:custGeom>
                <a:avLst/>
                <a:gdLst>
                  <a:gd name="T0" fmla="*/ 0 w 78"/>
                  <a:gd name="T1" fmla="*/ 253 h 25"/>
                  <a:gd name="T2" fmla="*/ 284 w 78"/>
                  <a:gd name="T3" fmla="*/ 164 h 25"/>
                  <a:gd name="T4" fmla="*/ 636 w 78"/>
                  <a:gd name="T5" fmla="*/ 80 h 25"/>
                  <a:gd name="T6" fmla="*/ 32 w 78"/>
                  <a:gd name="T7" fmla="*/ 253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25">
                    <a:moveTo>
                      <a:pt x="0" y="25"/>
                    </a:moveTo>
                    <a:cubicBezTo>
                      <a:pt x="11" y="24"/>
                      <a:pt x="23" y="18"/>
                      <a:pt x="35" y="16"/>
                    </a:cubicBezTo>
                    <a:cubicBezTo>
                      <a:pt x="48" y="13"/>
                      <a:pt x="67" y="15"/>
                      <a:pt x="78" y="8"/>
                    </a:cubicBezTo>
                    <a:cubicBezTo>
                      <a:pt x="44" y="0"/>
                      <a:pt x="16" y="14"/>
                      <a:pt x="4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Freeform 1198">
                <a:extLst>
                  <a:ext uri="{FF2B5EF4-FFF2-40B4-BE49-F238E27FC236}">
                    <a16:creationId xmlns:a16="http://schemas.microsoft.com/office/drawing/2014/main" id="{A5E7EDAA-5D78-4714-A796-884D541E5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816"/>
                <a:ext cx="141" cy="38"/>
              </a:xfrm>
              <a:custGeom>
                <a:avLst/>
                <a:gdLst>
                  <a:gd name="T0" fmla="*/ 0 w 70"/>
                  <a:gd name="T1" fmla="*/ 0 h 18"/>
                  <a:gd name="T2" fmla="*/ 572 w 70"/>
                  <a:gd name="T3" fmla="*/ 16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8">
                    <a:moveTo>
                      <a:pt x="0" y="0"/>
                    </a:moveTo>
                    <a:cubicBezTo>
                      <a:pt x="11" y="8"/>
                      <a:pt x="44" y="17"/>
                      <a:pt x="70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Freeform 1199">
                <a:extLst>
                  <a:ext uri="{FF2B5EF4-FFF2-40B4-BE49-F238E27FC236}">
                    <a16:creationId xmlns:a16="http://schemas.microsoft.com/office/drawing/2014/main" id="{19544740-D520-407D-8A72-977338D1E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762"/>
                <a:ext cx="1273" cy="1084"/>
              </a:xfrm>
              <a:custGeom>
                <a:avLst/>
                <a:gdLst>
                  <a:gd name="T0" fmla="*/ 2176 w 630"/>
                  <a:gd name="T1" fmla="*/ 5034 h 503"/>
                  <a:gd name="T2" fmla="*/ 2328 w 630"/>
                  <a:gd name="T3" fmla="*/ 4696 h 503"/>
                  <a:gd name="T4" fmla="*/ 3176 w 630"/>
                  <a:gd name="T5" fmla="*/ 3274 h 503"/>
                  <a:gd name="T6" fmla="*/ 4769 w 630"/>
                  <a:gd name="T7" fmla="*/ 2140 h 503"/>
                  <a:gd name="T8" fmla="*/ 5124 w 630"/>
                  <a:gd name="T9" fmla="*/ 1211 h 503"/>
                  <a:gd name="T10" fmla="*/ 4793 w 630"/>
                  <a:gd name="T11" fmla="*/ 881 h 503"/>
                  <a:gd name="T12" fmla="*/ 4437 w 630"/>
                  <a:gd name="T13" fmla="*/ 909 h 503"/>
                  <a:gd name="T14" fmla="*/ 4017 w 630"/>
                  <a:gd name="T15" fmla="*/ 953 h 503"/>
                  <a:gd name="T16" fmla="*/ 3663 w 630"/>
                  <a:gd name="T17" fmla="*/ 1050 h 503"/>
                  <a:gd name="T18" fmla="*/ 2797 w 630"/>
                  <a:gd name="T19" fmla="*/ 1222 h 503"/>
                  <a:gd name="T20" fmla="*/ 1691 w 630"/>
                  <a:gd name="T21" fmla="*/ 942 h 503"/>
                  <a:gd name="T22" fmla="*/ 1384 w 630"/>
                  <a:gd name="T23" fmla="*/ 789 h 503"/>
                  <a:gd name="T24" fmla="*/ 1008 w 630"/>
                  <a:gd name="T25" fmla="*/ 683 h 503"/>
                  <a:gd name="T26" fmla="*/ 356 w 630"/>
                  <a:gd name="T27" fmla="*/ 381 h 503"/>
                  <a:gd name="T28" fmla="*/ 131 w 630"/>
                  <a:gd name="T29" fmla="*/ 112 h 503"/>
                  <a:gd name="T30" fmla="*/ 0 w 630"/>
                  <a:gd name="T31" fmla="*/ 112 h 503"/>
                  <a:gd name="T32" fmla="*/ 0 w 630"/>
                  <a:gd name="T33" fmla="*/ 181 h 503"/>
                  <a:gd name="T34" fmla="*/ 24 w 630"/>
                  <a:gd name="T35" fmla="*/ 640 h 503"/>
                  <a:gd name="T36" fmla="*/ 97 w 630"/>
                  <a:gd name="T37" fmla="*/ 1090 h 503"/>
                  <a:gd name="T38" fmla="*/ 257 w 630"/>
                  <a:gd name="T39" fmla="*/ 1412 h 503"/>
                  <a:gd name="T40" fmla="*/ 980 w 630"/>
                  <a:gd name="T41" fmla="*/ 3784 h 503"/>
                  <a:gd name="T42" fmla="*/ 776 w 630"/>
                  <a:gd name="T43" fmla="*/ 5034 h 5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30" h="503">
                    <a:moveTo>
                      <a:pt x="264" y="503"/>
                    </a:moveTo>
                    <a:cubicBezTo>
                      <a:pt x="270" y="492"/>
                      <a:pt x="276" y="481"/>
                      <a:pt x="282" y="469"/>
                    </a:cubicBezTo>
                    <a:cubicBezTo>
                      <a:pt x="300" y="431"/>
                      <a:pt x="322" y="384"/>
                      <a:pt x="385" y="327"/>
                    </a:cubicBezTo>
                    <a:cubicBezTo>
                      <a:pt x="431" y="283"/>
                      <a:pt x="526" y="266"/>
                      <a:pt x="578" y="214"/>
                    </a:cubicBezTo>
                    <a:cubicBezTo>
                      <a:pt x="603" y="190"/>
                      <a:pt x="610" y="155"/>
                      <a:pt x="621" y="121"/>
                    </a:cubicBezTo>
                    <a:cubicBezTo>
                      <a:pt x="630" y="75"/>
                      <a:pt x="591" y="86"/>
                      <a:pt x="581" y="88"/>
                    </a:cubicBezTo>
                    <a:cubicBezTo>
                      <a:pt x="567" y="90"/>
                      <a:pt x="553" y="91"/>
                      <a:pt x="538" y="91"/>
                    </a:cubicBezTo>
                    <a:cubicBezTo>
                      <a:pt x="522" y="92"/>
                      <a:pt x="506" y="93"/>
                      <a:pt x="487" y="95"/>
                    </a:cubicBezTo>
                    <a:cubicBezTo>
                      <a:pt x="476" y="97"/>
                      <a:pt x="460" y="101"/>
                      <a:pt x="444" y="105"/>
                    </a:cubicBezTo>
                    <a:cubicBezTo>
                      <a:pt x="410" y="113"/>
                      <a:pt x="372" y="122"/>
                      <a:pt x="339" y="122"/>
                    </a:cubicBezTo>
                    <a:cubicBezTo>
                      <a:pt x="275" y="122"/>
                      <a:pt x="240" y="108"/>
                      <a:pt x="205" y="94"/>
                    </a:cubicBezTo>
                    <a:cubicBezTo>
                      <a:pt x="193" y="88"/>
                      <a:pt x="181" y="84"/>
                      <a:pt x="168" y="79"/>
                    </a:cubicBezTo>
                    <a:cubicBezTo>
                      <a:pt x="153" y="75"/>
                      <a:pt x="137" y="71"/>
                      <a:pt x="122" y="68"/>
                    </a:cubicBezTo>
                    <a:cubicBezTo>
                      <a:pt x="91" y="61"/>
                      <a:pt x="63" y="55"/>
                      <a:pt x="43" y="38"/>
                    </a:cubicBezTo>
                    <a:cubicBezTo>
                      <a:pt x="33" y="29"/>
                      <a:pt x="24" y="20"/>
                      <a:pt x="16" y="11"/>
                    </a:cubicBezTo>
                    <a:cubicBezTo>
                      <a:pt x="9" y="0"/>
                      <a:pt x="1" y="4"/>
                      <a:pt x="0" y="11"/>
                    </a:cubicBezTo>
                    <a:cubicBezTo>
                      <a:pt x="0" y="13"/>
                      <a:pt x="0" y="16"/>
                      <a:pt x="0" y="18"/>
                    </a:cubicBezTo>
                    <a:cubicBezTo>
                      <a:pt x="0" y="34"/>
                      <a:pt x="1" y="49"/>
                      <a:pt x="3" y="64"/>
                    </a:cubicBezTo>
                    <a:cubicBezTo>
                      <a:pt x="5" y="79"/>
                      <a:pt x="7" y="94"/>
                      <a:pt x="12" y="109"/>
                    </a:cubicBezTo>
                    <a:cubicBezTo>
                      <a:pt x="13" y="115"/>
                      <a:pt x="23" y="128"/>
                      <a:pt x="31" y="141"/>
                    </a:cubicBezTo>
                    <a:cubicBezTo>
                      <a:pt x="64" y="188"/>
                      <a:pt x="119" y="270"/>
                      <a:pt x="119" y="378"/>
                    </a:cubicBezTo>
                    <a:cubicBezTo>
                      <a:pt x="119" y="416"/>
                      <a:pt x="112" y="458"/>
                      <a:pt x="94" y="503"/>
                    </a:cubicBezTo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1200">
                <a:extLst>
                  <a:ext uri="{FF2B5EF4-FFF2-40B4-BE49-F238E27FC236}">
                    <a16:creationId xmlns:a16="http://schemas.microsoft.com/office/drawing/2014/main" id="{FB96E05A-76ED-4183-B737-92C93996E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598"/>
                <a:ext cx="60" cy="209"/>
              </a:xfrm>
              <a:custGeom>
                <a:avLst/>
                <a:gdLst>
                  <a:gd name="T0" fmla="*/ 48 w 30"/>
                  <a:gd name="T1" fmla="*/ 970 h 97"/>
                  <a:gd name="T2" fmla="*/ 240 w 30"/>
                  <a:gd name="T3" fmla="*/ 0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7">
                    <a:moveTo>
                      <a:pt x="6" y="97"/>
                    </a:moveTo>
                    <a:cubicBezTo>
                      <a:pt x="0" y="64"/>
                      <a:pt x="14" y="10"/>
                      <a:pt x="30" y="0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1201">
                <a:extLst>
                  <a:ext uri="{FF2B5EF4-FFF2-40B4-BE49-F238E27FC236}">
                    <a16:creationId xmlns:a16="http://schemas.microsoft.com/office/drawing/2014/main" id="{691FC1C7-E4E5-471A-8A21-2277B10C1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2632"/>
                <a:ext cx="93" cy="205"/>
              </a:xfrm>
              <a:custGeom>
                <a:avLst/>
                <a:gdLst>
                  <a:gd name="T0" fmla="*/ 0 w 46"/>
                  <a:gd name="T1" fmla="*/ 0 h 95"/>
                  <a:gd name="T2" fmla="*/ 307 w 46"/>
                  <a:gd name="T3" fmla="*/ 954 h 9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95">
                    <a:moveTo>
                      <a:pt x="0" y="0"/>
                    </a:moveTo>
                    <a:cubicBezTo>
                      <a:pt x="21" y="10"/>
                      <a:pt x="46" y="63"/>
                      <a:pt x="37" y="95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6" name="Freeform 1202">
                <a:extLst>
                  <a:ext uri="{FF2B5EF4-FFF2-40B4-BE49-F238E27FC236}">
                    <a16:creationId xmlns:a16="http://schemas.microsoft.com/office/drawing/2014/main" id="{3D2F3D71-DC36-4207-9BC6-60A2004E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647"/>
                <a:ext cx="1364" cy="1199"/>
              </a:xfrm>
              <a:custGeom>
                <a:avLst/>
                <a:gdLst>
                  <a:gd name="T0" fmla="*/ 2492 w 675"/>
                  <a:gd name="T1" fmla="*/ 5577 h 556"/>
                  <a:gd name="T2" fmla="*/ 3417 w 675"/>
                  <a:gd name="T3" fmla="*/ 3929 h 556"/>
                  <a:gd name="T4" fmla="*/ 5036 w 675"/>
                  <a:gd name="T5" fmla="*/ 2847 h 556"/>
                  <a:gd name="T6" fmla="*/ 5480 w 675"/>
                  <a:gd name="T7" fmla="*/ 1665 h 556"/>
                  <a:gd name="T8" fmla="*/ 5117 w 675"/>
                  <a:gd name="T9" fmla="*/ 1171 h 556"/>
                  <a:gd name="T10" fmla="*/ 4149 w 675"/>
                  <a:gd name="T11" fmla="*/ 1311 h 556"/>
                  <a:gd name="T12" fmla="*/ 2944 w 675"/>
                  <a:gd name="T13" fmla="*/ 1585 h 556"/>
                  <a:gd name="T14" fmla="*/ 1584 w 675"/>
                  <a:gd name="T15" fmla="*/ 1162 h 556"/>
                  <a:gd name="T16" fmla="*/ 592 w 675"/>
                  <a:gd name="T17" fmla="*/ 781 h 556"/>
                  <a:gd name="T18" fmla="*/ 257 w 675"/>
                  <a:gd name="T19" fmla="*/ 302 h 556"/>
                  <a:gd name="T20" fmla="*/ 16 w 675"/>
                  <a:gd name="T21" fmla="*/ 423 h 556"/>
                  <a:gd name="T22" fmla="*/ 107 w 675"/>
                  <a:gd name="T23" fmla="*/ 1673 h 556"/>
                  <a:gd name="T24" fmla="*/ 776 w 675"/>
                  <a:gd name="T25" fmla="*/ 5577 h 5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5" h="556">
                    <a:moveTo>
                      <a:pt x="302" y="556"/>
                    </a:moveTo>
                    <a:cubicBezTo>
                      <a:pt x="325" y="513"/>
                      <a:pt x="339" y="461"/>
                      <a:pt x="414" y="392"/>
                    </a:cubicBezTo>
                    <a:cubicBezTo>
                      <a:pt x="452" y="357"/>
                      <a:pt x="555" y="336"/>
                      <a:pt x="610" y="284"/>
                    </a:cubicBezTo>
                    <a:cubicBezTo>
                      <a:pt x="646" y="250"/>
                      <a:pt x="646" y="216"/>
                      <a:pt x="664" y="166"/>
                    </a:cubicBezTo>
                    <a:cubicBezTo>
                      <a:pt x="675" y="133"/>
                      <a:pt x="659" y="95"/>
                      <a:pt x="620" y="117"/>
                    </a:cubicBezTo>
                    <a:cubicBezTo>
                      <a:pt x="589" y="131"/>
                      <a:pt x="551" y="124"/>
                      <a:pt x="503" y="131"/>
                    </a:cubicBezTo>
                    <a:cubicBezTo>
                      <a:pt x="466" y="137"/>
                      <a:pt x="404" y="158"/>
                      <a:pt x="357" y="158"/>
                    </a:cubicBezTo>
                    <a:cubicBezTo>
                      <a:pt x="274" y="158"/>
                      <a:pt x="242" y="132"/>
                      <a:pt x="192" y="116"/>
                    </a:cubicBezTo>
                    <a:cubicBezTo>
                      <a:pt x="145" y="101"/>
                      <a:pt x="97" y="99"/>
                      <a:pt x="72" y="78"/>
                    </a:cubicBezTo>
                    <a:cubicBezTo>
                      <a:pt x="54" y="62"/>
                      <a:pt x="41" y="46"/>
                      <a:pt x="31" y="30"/>
                    </a:cubicBezTo>
                    <a:cubicBezTo>
                      <a:pt x="13" y="0"/>
                      <a:pt x="3" y="13"/>
                      <a:pt x="2" y="42"/>
                    </a:cubicBezTo>
                    <a:cubicBezTo>
                      <a:pt x="0" y="84"/>
                      <a:pt x="1" y="126"/>
                      <a:pt x="13" y="167"/>
                    </a:cubicBezTo>
                    <a:cubicBezTo>
                      <a:pt x="25" y="206"/>
                      <a:pt x="181" y="349"/>
                      <a:pt x="94" y="556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7" name="Freeform 1203">
                <a:extLst>
                  <a:ext uri="{FF2B5EF4-FFF2-40B4-BE49-F238E27FC236}">
                    <a16:creationId xmlns:a16="http://schemas.microsoft.com/office/drawing/2014/main" id="{D3672F7B-16C6-40D1-8B1E-3C638BA0D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309"/>
                <a:ext cx="1475" cy="679"/>
              </a:xfrm>
              <a:custGeom>
                <a:avLst/>
                <a:gdLst>
                  <a:gd name="T0" fmla="*/ 4001 w 730"/>
                  <a:gd name="T1" fmla="*/ 28 h 315"/>
                  <a:gd name="T2" fmla="*/ 560 w 730"/>
                  <a:gd name="T3" fmla="*/ 580 h 315"/>
                  <a:gd name="T4" fmla="*/ 0 w 730"/>
                  <a:gd name="T5" fmla="*/ 1802 h 315"/>
                  <a:gd name="T6" fmla="*/ 0 w 730"/>
                  <a:gd name="T7" fmla="*/ 1821 h 315"/>
                  <a:gd name="T8" fmla="*/ 0 w 730"/>
                  <a:gd name="T9" fmla="*/ 1821 h 315"/>
                  <a:gd name="T10" fmla="*/ 8 w 730"/>
                  <a:gd name="T11" fmla="*/ 1802 h 315"/>
                  <a:gd name="T12" fmla="*/ 8 w 730"/>
                  <a:gd name="T13" fmla="*/ 1793 h 315"/>
                  <a:gd name="T14" fmla="*/ 32 w 730"/>
                  <a:gd name="T15" fmla="*/ 1733 h 315"/>
                  <a:gd name="T16" fmla="*/ 32 w 730"/>
                  <a:gd name="T17" fmla="*/ 1733 h 315"/>
                  <a:gd name="T18" fmla="*/ 40 w 730"/>
                  <a:gd name="T19" fmla="*/ 1724 h 315"/>
                  <a:gd name="T20" fmla="*/ 48 w 730"/>
                  <a:gd name="T21" fmla="*/ 1724 h 315"/>
                  <a:gd name="T22" fmla="*/ 57 w 730"/>
                  <a:gd name="T23" fmla="*/ 1714 h 315"/>
                  <a:gd name="T24" fmla="*/ 57 w 730"/>
                  <a:gd name="T25" fmla="*/ 1714 h 315"/>
                  <a:gd name="T26" fmla="*/ 73 w 730"/>
                  <a:gd name="T27" fmla="*/ 1701 h 315"/>
                  <a:gd name="T28" fmla="*/ 81 w 730"/>
                  <a:gd name="T29" fmla="*/ 1701 h 315"/>
                  <a:gd name="T30" fmla="*/ 89 w 730"/>
                  <a:gd name="T31" fmla="*/ 1701 h 315"/>
                  <a:gd name="T32" fmla="*/ 97 w 730"/>
                  <a:gd name="T33" fmla="*/ 1714 h 315"/>
                  <a:gd name="T34" fmla="*/ 107 w 730"/>
                  <a:gd name="T35" fmla="*/ 1714 h 315"/>
                  <a:gd name="T36" fmla="*/ 123 w 730"/>
                  <a:gd name="T37" fmla="*/ 1724 h 315"/>
                  <a:gd name="T38" fmla="*/ 123 w 730"/>
                  <a:gd name="T39" fmla="*/ 1733 h 315"/>
                  <a:gd name="T40" fmla="*/ 148 w 730"/>
                  <a:gd name="T41" fmla="*/ 1752 h 315"/>
                  <a:gd name="T42" fmla="*/ 156 w 730"/>
                  <a:gd name="T43" fmla="*/ 1752 h 315"/>
                  <a:gd name="T44" fmla="*/ 172 w 730"/>
                  <a:gd name="T45" fmla="*/ 1785 h 315"/>
                  <a:gd name="T46" fmla="*/ 172 w 730"/>
                  <a:gd name="T47" fmla="*/ 1793 h 315"/>
                  <a:gd name="T48" fmla="*/ 188 w 730"/>
                  <a:gd name="T49" fmla="*/ 1813 h 315"/>
                  <a:gd name="T50" fmla="*/ 196 w 730"/>
                  <a:gd name="T51" fmla="*/ 1830 h 315"/>
                  <a:gd name="T52" fmla="*/ 224 w 730"/>
                  <a:gd name="T53" fmla="*/ 1873 h 315"/>
                  <a:gd name="T54" fmla="*/ 560 w 730"/>
                  <a:gd name="T55" fmla="*/ 2356 h 315"/>
                  <a:gd name="T56" fmla="*/ 1552 w 730"/>
                  <a:gd name="T57" fmla="*/ 2731 h 315"/>
                  <a:gd name="T58" fmla="*/ 2912 w 730"/>
                  <a:gd name="T59" fmla="*/ 3156 h 315"/>
                  <a:gd name="T60" fmla="*/ 4116 w 730"/>
                  <a:gd name="T61" fmla="*/ 2886 h 315"/>
                  <a:gd name="T62" fmla="*/ 5084 w 730"/>
                  <a:gd name="T63" fmla="*/ 2746 h 315"/>
                  <a:gd name="T64" fmla="*/ 5462 w 730"/>
                  <a:gd name="T65" fmla="*/ 3156 h 315"/>
                  <a:gd name="T66" fmla="*/ 5462 w 730"/>
                  <a:gd name="T67" fmla="*/ 3156 h 315"/>
                  <a:gd name="T68" fmla="*/ 4001 w 730"/>
                  <a:gd name="T69" fmla="*/ 28 h 31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30" h="315">
                    <a:moveTo>
                      <a:pt x="485" y="3"/>
                    </a:moveTo>
                    <a:cubicBezTo>
                      <a:pt x="416" y="6"/>
                      <a:pt x="114" y="23"/>
                      <a:pt x="68" y="58"/>
                    </a:cubicBezTo>
                    <a:cubicBezTo>
                      <a:pt x="22" y="92"/>
                      <a:pt x="9" y="125"/>
                      <a:pt x="0" y="180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1"/>
                      <a:pt x="1" y="180"/>
                      <a:pt x="1" y="180"/>
                    </a:cubicBezTo>
                    <a:cubicBezTo>
                      <a:pt x="1" y="180"/>
                      <a:pt x="1" y="180"/>
                      <a:pt x="1" y="179"/>
                    </a:cubicBezTo>
                    <a:cubicBezTo>
                      <a:pt x="2" y="177"/>
                      <a:pt x="3" y="175"/>
                      <a:pt x="4" y="173"/>
                    </a:cubicBezTo>
                    <a:cubicBezTo>
                      <a:pt x="4" y="173"/>
                      <a:pt x="4" y="173"/>
                      <a:pt x="4" y="173"/>
                    </a:cubicBezTo>
                    <a:cubicBezTo>
                      <a:pt x="4" y="173"/>
                      <a:pt x="5" y="172"/>
                      <a:pt x="5" y="172"/>
                    </a:cubicBezTo>
                    <a:cubicBezTo>
                      <a:pt x="5" y="172"/>
                      <a:pt x="5" y="172"/>
                      <a:pt x="6" y="172"/>
                    </a:cubicBezTo>
                    <a:cubicBezTo>
                      <a:pt x="6" y="171"/>
                      <a:pt x="6" y="171"/>
                      <a:pt x="7" y="171"/>
                    </a:cubicBezTo>
                    <a:cubicBezTo>
                      <a:pt x="7" y="171"/>
                      <a:pt x="7" y="171"/>
                      <a:pt x="7" y="171"/>
                    </a:cubicBezTo>
                    <a:cubicBezTo>
                      <a:pt x="8" y="170"/>
                      <a:pt x="8" y="170"/>
                      <a:pt x="9" y="170"/>
                    </a:cubicBezTo>
                    <a:cubicBezTo>
                      <a:pt x="9" y="170"/>
                      <a:pt x="10" y="170"/>
                      <a:pt x="10" y="170"/>
                    </a:cubicBezTo>
                    <a:cubicBezTo>
                      <a:pt x="10" y="170"/>
                      <a:pt x="11" y="170"/>
                      <a:pt x="11" y="170"/>
                    </a:cubicBezTo>
                    <a:cubicBezTo>
                      <a:pt x="11" y="171"/>
                      <a:pt x="12" y="171"/>
                      <a:pt x="12" y="171"/>
                    </a:cubicBezTo>
                    <a:cubicBezTo>
                      <a:pt x="12" y="171"/>
                      <a:pt x="13" y="171"/>
                      <a:pt x="13" y="171"/>
                    </a:cubicBezTo>
                    <a:cubicBezTo>
                      <a:pt x="14" y="171"/>
                      <a:pt x="14" y="172"/>
                      <a:pt x="15" y="172"/>
                    </a:cubicBezTo>
                    <a:cubicBezTo>
                      <a:pt x="15" y="172"/>
                      <a:pt x="15" y="172"/>
                      <a:pt x="15" y="173"/>
                    </a:cubicBezTo>
                    <a:cubicBezTo>
                      <a:pt x="16" y="173"/>
                      <a:pt x="17" y="174"/>
                      <a:pt x="18" y="175"/>
                    </a:cubicBezTo>
                    <a:cubicBezTo>
                      <a:pt x="18" y="175"/>
                      <a:pt x="18" y="175"/>
                      <a:pt x="19" y="175"/>
                    </a:cubicBezTo>
                    <a:cubicBezTo>
                      <a:pt x="19" y="176"/>
                      <a:pt x="20" y="177"/>
                      <a:pt x="21" y="178"/>
                    </a:cubicBezTo>
                    <a:cubicBezTo>
                      <a:pt x="21" y="178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2"/>
                      <a:pt x="24" y="182"/>
                      <a:pt x="24" y="183"/>
                    </a:cubicBezTo>
                    <a:cubicBezTo>
                      <a:pt x="25" y="184"/>
                      <a:pt x="26" y="186"/>
                      <a:pt x="27" y="187"/>
                    </a:cubicBezTo>
                    <a:cubicBezTo>
                      <a:pt x="37" y="203"/>
                      <a:pt x="50" y="219"/>
                      <a:pt x="68" y="235"/>
                    </a:cubicBezTo>
                    <a:cubicBezTo>
                      <a:pt x="93" y="256"/>
                      <a:pt x="141" y="258"/>
                      <a:pt x="188" y="273"/>
                    </a:cubicBezTo>
                    <a:cubicBezTo>
                      <a:pt x="238" y="289"/>
                      <a:pt x="270" y="315"/>
                      <a:pt x="353" y="315"/>
                    </a:cubicBezTo>
                    <a:cubicBezTo>
                      <a:pt x="400" y="315"/>
                      <a:pt x="462" y="294"/>
                      <a:pt x="499" y="288"/>
                    </a:cubicBezTo>
                    <a:cubicBezTo>
                      <a:pt x="547" y="281"/>
                      <a:pt x="585" y="288"/>
                      <a:pt x="616" y="274"/>
                    </a:cubicBezTo>
                    <a:cubicBezTo>
                      <a:pt x="652" y="253"/>
                      <a:pt x="668" y="285"/>
                      <a:pt x="662" y="315"/>
                    </a:cubicBezTo>
                    <a:cubicBezTo>
                      <a:pt x="662" y="315"/>
                      <a:pt x="662" y="315"/>
                      <a:pt x="662" y="315"/>
                    </a:cubicBezTo>
                    <a:cubicBezTo>
                      <a:pt x="730" y="146"/>
                      <a:pt x="553" y="0"/>
                      <a:pt x="485" y="3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1204">
                <a:extLst>
                  <a:ext uri="{FF2B5EF4-FFF2-40B4-BE49-F238E27FC236}">
                    <a16:creationId xmlns:a16="http://schemas.microsoft.com/office/drawing/2014/main" id="{3407DF9D-181C-4857-BF57-90FF90E60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749"/>
                <a:ext cx="43" cy="54"/>
              </a:xfrm>
              <a:custGeom>
                <a:avLst/>
                <a:gdLst>
                  <a:gd name="T0" fmla="*/ 68 w 21"/>
                  <a:gd name="T1" fmla="*/ 242 h 25"/>
                  <a:gd name="T2" fmla="*/ 180 w 21"/>
                  <a:gd name="T3" fmla="*/ 192 h 25"/>
                  <a:gd name="T4" fmla="*/ 51 w 21"/>
                  <a:gd name="T5" fmla="*/ 173 h 25"/>
                  <a:gd name="T6" fmla="*/ 147 w 21"/>
                  <a:gd name="T7" fmla="*/ 104 h 25"/>
                  <a:gd name="T8" fmla="*/ 0 w 21"/>
                  <a:gd name="T9" fmla="*/ 4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8" y="24"/>
                    </a:moveTo>
                    <a:cubicBezTo>
                      <a:pt x="13" y="25"/>
                      <a:pt x="18" y="23"/>
                      <a:pt x="21" y="19"/>
                    </a:cubicBezTo>
                    <a:cubicBezTo>
                      <a:pt x="17" y="15"/>
                      <a:pt x="12" y="15"/>
                      <a:pt x="6" y="17"/>
                    </a:cubicBezTo>
                    <a:cubicBezTo>
                      <a:pt x="10" y="16"/>
                      <a:pt x="14" y="12"/>
                      <a:pt x="17" y="10"/>
                    </a:cubicBezTo>
                    <a:cubicBezTo>
                      <a:pt x="14" y="4"/>
                      <a:pt x="6" y="0"/>
                      <a:pt x="0" y="4"/>
                    </a:cubicBezTo>
                  </a:path>
                </a:pathLst>
              </a:custGeom>
              <a:noFill/>
              <a:ln w="12700" cap="flat">
                <a:solidFill>
                  <a:srgbClr val="B5C8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1205">
                <a:extLst>
                  <a:ext uri="{FF2B5EF4-FFF2-40B4-BE49-F238E27FC236}">
                    <a16:creationId xmlns:a16="http://schemas.microsoft.com/office/drawing/2014/main" id="{8E1B362E-696C-4F5B-B830-DF8E451E6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2781"/>
                <a:ext cx="24" cy="54"/>
              </a:xfrm>
              <a:custGeom>
                <a:avLst/>
                <a:gdLst>
                  <a:gd name="T0" fmla="*/ 0 w 12"/>
                  <a:gd name="T1" fmla="*/ 253 h 25"/>
                  <a:gd name="T2" fmla="*/ 64 w 12"/>
                  <a:gd name="T3" fmla="*/ 181 h 25"/>
                  <a:gd name="T4" fmla="*/ 0 w 12"/>
                  <a:gd name="T5" fmla="*/ 140 h 25"/>
                  <a:gd name="T6" fmla="*/ 0 w 12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cubicBezTo>
                      <a:pt x="4" y="24"/>
                      <a:pt x="7" y="22"/>
                      <a:pt x="8" y="18"/>
                    </a:cubicBezTo>
                    <a:cubicBezTo>
                      <a:pt x="5" y="17"/>
                      <a:pt x="5" y="14"/>
                      <a:pt x="0" y="14"/>
                    </a:cubicBezTo>
                    <a:cubicBezTo>
                      <a:pt x="8" y="10"/>
                      <a:pt x="12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rgbClr val="B5C8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1206">
                <a:extLst>
                  <a:ext uri="{FF2B5EF4-FFF2-40B4-BE49-F238E27FC236}">
                    <a16:creationId xmlns:a16="http://schemas.microsoft.com/office/drawing/2014/main" id="{31173CA4-CAC1-40C9-88E2-527D66947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391"/>
                <a:ext cx="236" cy="291"/>
              </a:xfrm>
              <a:custGeom>
                <a:avLst/>
                <a:gdLst>
                  <a:gd name="T0" fmla="*/ 387 w 117"/>
                  <a:gd name="T1" fmla="*/ 1058 h 135"/>
                  <a:gd name="T2" fmla="*/ 89 w 117"/>
                  <a:gd name="T3" fmla="*/ 399 h 135"/>
                  <a:gd name="T4" fmla="*/ 615 w 117"/>
                  <a:gd name="T5" fmla="*/ 88 h 135"/>
                  <a:gd name="T6" fmla="*/ 863 w 117"/>
                  <a:gd name="T7" fmla="*/ 729 h 135"/>
                  <a:gd name="T8" fmla="*/ 912 w 117"/>
                  <a:gd name="T9" fmla="*/ 873 h 135"/>
                  <a:gd name="T10" fmla="*/ 904 w 117"/>
                  <a:gd name="T11" fmla="*/ 873 h 135"/>
                  <a:gd name="T12" fmla="*/ 797 w 117"/>
                  <a:gd name="T13" fmla="*/ 780 h 135"/>
                  <a:gd name="T14" fmla="*/ 444 w 117"/>
                  <a:gd name="T15" fmla="*/ 981 h 135"/>
                  <a:gd name="T16" fmla="*/ 428 w 117"/>
                  <a:gd name="T17" fmla="*/ 1110 h 135"/>
                  <a:gd name="T18" fmla="*/ 280 w 117"/>
                  <a:gd name="T19" fmla="*/ 1352 h 135"/>
                  <a:gd name="T20" fmla="*/ 387 w 117"/>
                  <a:gd name="T21" fmla="*/ 1058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135">
                    <a:moveTo>
                      <a:pt x="47" y="106"/>
                    </a:moveTo>
                    <a:cubicBezTo>
                      <a:pt x="44" y="97"/>
                      <a:pt x="0" y="89"/>
                      <a:pt x="11" y="40"/>
                    </a:cubicBezTo>
                    <a:cubicBezTo>
                      <a:pt x="20" y="14"/>
                      <a:pt x="49" y="0"/>
                      <a:pt x="75" y="9"/>
                    </a:cubicBezTo>
                    <a:cubicBezTo>
                      <a:pt x="117" y="25"/>
                      <a:pt x="103" y="65"/>
                      <a:pt x="105" y="73"/>
                    </a:cubicBezTo>
                    <a:cubicBezTo>
                      <a:pt x="106" y="79"/>
                      <a:pt x="108" y="84"/>
                      <a:pt x="111" y="87"/>
                    </a:cubicBezTo>
                    <a:cubicBezTo>
                      <a:pt x="110" y="87"/>
                      <a:pt x="110" y="87"/>
                      <a:pt x="110" y="87"/>
                    </a:cubicBezTo>
                    <a:cubicBezTo>
                      <a:pt x="107" y="83"/>
                      <a:pt x="102" y="80"/>
                      <a:pt x="97" y="78"/>
                    </a:cubicBezTo>
                    <a:cubicBezTo>
                      <a:pt x="79" y="72"/>
                      <a:pt x="60" y="81"/>
                      <a:pt x="54" y="98"/>
                    </a:cubicBezTo>
                    <a:cubicBezTo>
                      <a:pt x="52" y="103"/>
                      <a:pt x="52" y="107"/>
                      <a:pt x="52" y="111"/>
                    </a:cubicBezTo>
                    <a:cubicBezTo>
                      <a:pt x="54" y="118"/>
                      <a:pt x="46" y="130"/>
                      <a:pt x="34" y="135"/>
                    </a:cubicBezTo>
                    <a:cubicBezTo>
                      <a:pt x="53" y="125"/>
                      <a:pt x="50" y="116"/>
                      <a:pt x="47" y="106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1207">
                <a:extLst>
                  <a:ext uri="{FF2B5EF4-FFF2-40B4-BE49-F238E27FC236}">
                    <a16:creationId xmlns:a16="http://schemas.microsoft.com/office/drawing/2014/main" id="{2762C874-2F7D-434B-9D32-C580499F9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438"/>
                <a:ext cx="222" cy="291"/>
              </a:xfrm>
              <a:custGeom>
                <a:avLst/>
                <a:gdLst>
                  <a:gd name="T0" fmla="*/ 123 w 110"/>
                  <a:gd name="T1" fmla="*/ 884 h 135"/>
                  <a:gd name="T2" fmla="*/ 123 w 110"/>
                  <a:gd name="T3" fmla="*/ 241 h 135"/>
                  <a:gd name="T4" fmla="*/ 708 w 110"/>
                  <a:gd name="T5" fmla="*/ 172 h 135"/>
                  <a:gd name="T6" fmla="*/ 815 w 110"/>
                  <a:gd name="T7" fmla="*/ 789 h 135"/>
                  <a:gd name="T8" fmla="*/ 733 w 110"/>
                  <a:gd name="T9" fmla="*/ 1033 h 135"/>
                  <a:gd name="T10" fmla="*/ 733 w 110"/>
                  <a:gd name="T11" fmla="*/ 1181 h 135"/>
                  <a:gd name="T12" fmla="*/ 733 w 110"/>
                  <a:gd name="T13" fmla="*/ 1181 h 135"/>
                  <a:gd name="T14" fmla="*/ 733 w 110"/>
                  <a:gd name="T15" fmla="*/ 1181 h 135"/>
                  <a:gd name="T16" fmla="*/ 648 w 110"/>
                  <a:gd name="T17" fmla="*/ 1050 h 135"/>
                  <a:gd name="T18" fmla="*/ 264 w 110"/>
                  <a:gd name="T19" fmla="*/ 1093 h 135"/>
                  <a:gd name="T20" fmla="*/ 212 w 110"/>
                  <a:gd name="T21" fmla="*/ 1214 h 135"/>
                  <a:gd name="T22" fmla="*/ 89 w 110"/>
                  <a:gd name="T23" fmla="*/ 1352 h 135"/>
                  <a:gd name="T24" fmla="*/ 123 w 110"/>
                  <a:gd name="T25" fmla="*/ 884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0" h="135">
                    <a:moveTo>
                      <a:pt x="15" y="88"/>
                    </a:moveTo>
                    <a:cubicBezTo>
                      <a:pt x="0" y="70"/>
                      <a:pt x="0" y="43"/>
                      <a:pt x="15" y="24"/>
                    </a:cubicBezTo>
                    <a:cubicBezTo>
                      <a:pt x="33" y="3"/>
                      <a:pt x="65" y="0"/>
                      <a:pt x="86" y="17"/>
                    </a:cubicBezTo>
                    <a:cubicBezTo>
                      <a:pt x="105" y="33"/>
                      <a:pt x="110" y="58"/>
                      <a:pt x="99" y="79"/>
                    </a:cubicBezTo>
                    <a:cubicBezTo>
                      <a:pt x="96" y="85"/>
                      <a:pt x="90" y="95"/>
                      <a:pt x="89" y="103"/>
                    </a:cubicBezTo>
                    <a:cubicBezTo>
                      <a:pt x="88" y="109"/>
                      <a:pt x="88" y="114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7" y="113"/>
                      <a:pt x="84" y="109"/>
                      <a:pt x="79" y="105"/>
                    </a:cubicBezTo>
                    <a:cubicBezTo>
                      <a:pt x="65" y="93"/>
                      <a:pt x="44" y="95"/>
                      <a:pt x="32" y="109"/>
                    </a:cubicBezTo>
                    <a:cubicBezTo>
                      <a:pt x="29" y="113"/>
                      <a:pt x="27" y="117"/>
                      <a:pt x="26" y="121"/>
                    </a:cubicBezTo>
                    <a:cubicBezTo>
                      <a:pt x="26" y="125"/>
                      <a:pt x="20" y="132"/>
                      <a:pt x="11" y="135"/>
                    </a:cubicBezTo>
                    <a:cubicBezTo>
                      <a:pt x="25" y="121"/>
                      <a:pt x="22" y="98"/>
                      <a:pt x="15" y="88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1208">
                <a:extLst>
                  <a:ext uri="{FF2B5EF4-FFF2-40B4-BE49-F238E27FC236}">
                    <a16:creationId xmlns:a16="http://schemas.microsoft.com/office/drawing/2014/main" id="{EDF1E196-93D1-48D8-81F2-EAC641C5D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2462"/>
                <a:ext cx="234" cy="194"/>
              </a:xfrm>
              <a:custGeom>
                <a:avLst/>
                <a:gdLst>
                  <a:gd name="T0" fmla="*/ 113 w 116"/>
                  <a:gd name="T1" fmla="*/ 278 h 90"/>
                  <a:gd name="T2" fmla="*/ 756 w 116"/>
                  <a:gd name="T3" fmla="*/ 190 h 90"/>
                  <a:gd name="T4" fmla="*/ 920 w 116"/>
                  <a:gd name="T5" fmla="*/ 729 h 90"/>
                  <a:gd name="T6" fmla="*/ 896 w 116"/>
                  <a:gd name="T7" fmla="*/ 901 h 90"/>
                  <a:gd name="T8" fmla="*/ 533 w 116"/>
                  <a:gd name="T9" fmla="*/ 431 h 90"/>
                  <a:gd name="T10" fmla="*/ 0 w 116"/>
                  <a:gd name="T11" fmla="*/ 442 h 90"/>
                  <a:gd name="T12" fmla="*/ 0 w 116"/>
                  <a:gd name="T13" fmla="*/ 442 h 90"/>
                  <a:gd name="T14" fmla="*/ 0 w 116"/>
                  <a:gd name="T15" fmla="*/ 451 h 90"/>
                  <a:gd name="T16" fmla="*/ 113 w 116"/>
                  <a:gd name="T17" fmla="*/ 278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90">
                    <a:moveTo>
                      <a:pt x="14" y="28"/>
                    </a:moveTo>
                    <a:cubicBezTo>
                      <a:pt x="33" y="4"/>
                      <a:pt x="68" y="0"/>
                      <a:pt x="92" y="19"/>
                    </a:cubicBezTo>
                    <a:cubicBezTo>
                      <a:pt x="109" y="33"/>
                      <a:pt x="116" y="54"/>
                      <a:pt x="112" y="73"/>
                    </a:cubicBezTo>
                    <a:cubicBezTo>
                      <a:pt x="110" y="79"/>
                      <a:pt x="110" y="85"/>
                      <a:pt x="109" y="90"/>
                    </a:cubicBezTo>
                    <a:cubicBezTo>
                      <a:pt x="107" y="72"/>
                      <a:pt x="90" y="53"/>
                      <a:pt x="65" y="43"/>
                    </a:cubicBezTo>
                    <a:cubicBezTo>
                      <a:pt x="40" y="33"/>
                      <a:pt x="15" y="3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5" y="40"/>
                      <a:pt x="9" y="34"/>
                      <a:pt x="14" y="28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3" name="Freeform 1209">
                <a:extLst>
                  <a:ext uri="{FF2B5EF4-FFF2-40B4-BE49-F238E27FC236}">
                    <a16:creationId xmlns:a16="http://schemas.microsoft.com/office/drawing/2014/main" id="{ECED3708-5F67-4DF1-9121-9B247C7DC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121"/>
                <a:ext cx="1499" cy="1477"/>
              </a:xfrm>
              <a:custGeom>
                <a:avLst/>
                <a:gdLst>
                  <a:gd name="T0" fmla="*/ 5828 w 742"/>
                  <a:gd name="T1" fmla="*/ 4830 h 685"/>
                  <a:gd name="T2" fmla="*/ 4784 w 742"/>
                  <a:gd name="T3" fmla="*/ 3269 h 685"/>
                  <a:gd name="T4" fmla="*/ 5988 w 742"/>
                  <a:gd name="T5" fmla="*/ 692 h 685"/>
                  <a:gd name="T6" fmla="*/ 5325 w 742"/>
                  <a:gd name="T7" fmla="*/ 0 h 685"/>
                  <a:gd name="T8" fmla="*/ 3101 w 742"/>
                  <a:gd name="T9" fmla="*/ 1777 h 685"/>
                  <a:gd name="T10" fmla="*/ 1600 w 742"/>
                  <a:gd name="T11" fmla="*/ 3189 h 685"/>
                  <a:gd name="T12" fmla="*/ 428 w 742"/>
                  <a:gd name="T13" fmla="*/ 4179 h 685"/>
                  <a:gd name="T14" fmla="*/ 40 w 742"/>
                  <a:gd name="T15" fmla="*/ 5384 h 685"/>
                  <a:gd name="T16" fmla="*/ 339 w 742"/>
                  <a:gd name="T17" fmla="*/ 6417 h 685"/>
                  <a:gd name="T18" fmla="*/ 297 w 742"/>
                  <a:gd name="T19" fmla="*/ 6305 h 685"/>
                  <a:gd name="T20" fmla="*/ 808 w 742"/>
                  <a:gd name="T21" fmla="*/ 4491 h 685"/>
                  <a:gd name="T22" fmla="*/ 1640 w 742"/>
                  <a:gd name="T23" fmla="*/ 3821 h 685"/>
                  <a:gd name="T24" fmla="*/ 2612 w 742"/>
                  <a:gd name="T25" fmla="*/ 2967 h 685"/>
                  <a:gd name="T26" fmla="*/ 3816 w 742"/>
                  <a:gd name="T27" fmla="*/ 2557 h 685"/>
                  <a:gd name="T28" fmla="*/ 4469 w 742"/>
                  <a:gd name="T29" fmla="*/ 3668 h 685"/>
                  <a:gd name="T30" fmla="*/ 5424 w 742"/>
                  <a:gd name="T31" fmla="*/ 5002 h 685"/>
                  <a:gd name="T32" fmla="*/ 5449 w 742"/>
                  <a:gd name="T33" fmla="*/ 6676 h 685"/>
                  <a:gd name="T34" fmla="*/ 5368 w 742"/>
                  <a:gd name="T35" fmla="*/ 6755 h 685"/>
                  <a:gd name="T36" fmla="*/ 5228 w 742"/>
                  <a:gd name="T37" fmla="*/ 6824 h 685"/>
                  <a:gd name="T38" fmla="*/ 5853 w 742"/>
                  <a:gd name="T39" fmla="*/ 6337 h 685"/>
                  <a:gd name="T40" fmla="*/ 5828 w 742"/>
                  <a:gd name="T41" fmla="*/ 4830 h 68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42" h="685">
                    <a:moveTo>
                      <a:pt x="707" y="482"/>
                    </a:moveTo>
                    <a:cubicBezTo>
                      <a:pt x="673" y="424"/>
                      <a:pt x="613" y="387"/>
                      <a:pt x="580" y="326"/>
                    </a:cubicBezTo>
                    <a:cubicBezTo>
                      <a:pt x="542" y="255"/>
                      <a:pt x="653" y="114"/>
                      <a:pt x="726" y="69"/>
                    </a:cubicBezTo>
                    <a:cubicBezTo>
                      <a:pt x="646" y="0"/>
                      <a:pt x="646" y="0"/>
                      <a:pt x="646" y="0"/>
                    </a:cubicBezTo>
                    <a:cubicBezTo>
                      <a:pt x="612" y="34"/>
                      <a:pt x="409" y="154"/>
                      <a:pt x="376" y="177"/>
                    </a:cubicBezTo>
                    <a:cubicBezTo>
                      <a:pt x="319" y="217"/>
                      <a:pt x="258" y="282"/>
                      <a:pt x="194" y="318"/>
                    </a:cubicBezTo>
                    <a:cubicBezTo>
                      <a:pt x="145" y="346"/>
                      <a:pt x="90" y="375"/>
                      <a:pt x="52" y="417"/>
                    </a:cubicBezTo>
                    <a:cubicBezTo>
                      <a:pt x="25" y="448"/>
                      <a:pt x="7" y="494"/>
                      <a:pt x="5" y="537"/>
                    </a:cubicBezTo>
                    <a:cubicBezTo>
                      <a:pt x="4" y="582"/>
                      <a:pt x="23" y="618"/>
                      <a:pt x="41" y="640"/>
                    </a:cubicBezTo>
                    <a:cubicBezTo>
                      <a:pt x="39" y="636"/>
                      <a:pt x="37" y="633"/>
                      <a:pt x="36" y="629"/>
                    </a:cubicBezTo>
                    <a:cubicBezTo>
                      <a:pt x="0" y="551"/>
                      <a:pt x="26" y="494"/>
                      <a:pt x="98" y="448"/>
                    </a:cubicBezTo>
                    <a:cubicBezTo>
                      <a:pt x="131" y="427"/>
                      <a:pt x="168" y="404"/>
                      <a:pt x="199" y="381"/>
                    </a:cubicBezTo>
                    <a:cubicBezTo>
                      <a:pt x="246" y="348"/>
                      <a:pt x="272" y="332"/>
                      <a:pt x="317" y="296"/>
                    </a:cubicBezTo>
                    <a:cubicBezTo>
                      <a:pt x="352" y="269"/>
                      <a:pt x="420" y="220"/>
                      <a:pt x="463" y="255"/>
                    </a:cubicBezTo>
                    <a:cubicBezTo>
                      <a:pt x="497" y="283"/>
                      <a:pt x="513" y="333"/>
                      <a:pt x="542" y="366"/>
                    </a:cubicBezTo>
                    <a:cubicBezTo>
                      <a:pt x="582" y="410"/>
                      <a:pt x="624" y="450"/>
                      <a:pt x="658" y="499"/>
                    </a:cubicBezTo>
                    <a:cubicBezTo>
                      <a:pt x="687" y="542"/>
                      <a:pt x="706" y="619"/>
                      <a:pt x="661" y="666"/>
                    </a:cubicBezTo>
                    <a:cubicBezTo>
                      <a:pt x="657" y="669"/>
                      <a:pt x="654" y="671"/>
                      <a:pt x="651" y="674"/>
                    </a:cubicBezTo>
                    <a:cubicBezTo>
                      <a:pt x="644" y="679"/>
                      <a:pt x="639" y="681"/>
                      <a:pt x="634" y="681"/>
                    </a:cubicBezTo>
                    <a:cubicBezTo>
                      <a:pt x="655" y="685"/>
                      <a:pt x="688" y="664"/>
                      <a:pt x="710" y="632"/>
                    </a:cubicBezTo>
                    <a:cubicBezTo>
                      <a:pt x="742" y="585"/>
                      <a:pt x="733" y="527"/>
                      <a:pt x="707" y="482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4" name="Freeform 1210">
                <a:extLst>
                  <a:ext uri="{FF2B5EF4-FFF2-40B4-BE49-F238E27FC236}">
                    <a16:creationId xmlns:a16="http://schemas.microsoft.com/office/drawing/2014/main" id="{05D165F4-26C9-465E-80A6-51EC215B5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595"/>
                <a:ext cx="1427" cy="1167"/>
              </a:xfrm>
              <a:custGeom>
                <a:avLst/>
                <a:gdLst>
                  <a:gd name="T0" fmla="*/ 560 w 706"/>
                  <a:gd name="T1" fmla="*/ 4485 h 541"/>
                  <a:gd name="T2" fmla="*/ 1213 w 706"/>
                  <a:gd name="T3" fmla="*/ 4319 h 541"/>
                  <a:gd name="T4" fmla="*/ 1860 w 706"/>
                  <a:gd name="T5" fmla="*/ 4226 h 541"/>
                  <a:gd name="T6" fmla="*/ 2023 w 706"/>
                  <a:gd name="T7" fmla="*/ 4769 h 541"/>
                  <a:gd name="T8" fmla="*/ 2149 w 706"/>
                  <a:gd name="T9" fmla="*/ 5341 h 541"/>
                  <a:gd name="T10" fmla="*/ 2676 w 706"/>
                  <a:gd name="T11" fmla="*/ 5360 h 541"/>
                  <a:gd name="T12" fmla="*/ 2840 w 706"/>
                  <a:gd name="T13" fmla="*/ 4806 h 541"/>
                  <a:gd name="T14" fmla="*/ 2840 w 706"/>
                  <a:gd name="T15" fmla="*/ 4165 h 541"/>
                  <a:gd name="T16" fmla="*/ 3428 w 706"/>
                  <a:gd name="T17" fmla="*/ 4094 h 541"/>
                  <a:gd name="T18" fmla="*/ 3533 w 706"/>
                  <a:gd name="T19" fmla="*/ 4718 h 541"/>
                  <a:gd name="T20" fmla="*/ 3452 w 706"/>
                  <a:gd name="T21" fmla="*/ 4959 h 541"/>
                  <a:gd name="T22" fmla="*/ 3517 w 706"/>
                  <a:gd name="T23" fmla="*/ 5188 h 541"/>
                  <a:gd name="T24" fmla="*/ 3681 w 706"/>
                  <a:gd name="T25" fmla="*/ 5240 h 541"/>
                  <a:gd name="T26" fmla="*/ 4352 w 706"/>
                  <a:gd name="T27" fmla="*/ 5127 h 541"/>
                  <a:gd name="T28" fmla="*/ 4608 w 706"/>
                  <a:gd name="T29" fmla="*/ 4769 h 541"/>
                  <a:gd name="T30" fmla="*/ 4309 w 706"/>
                  <a:gd name="T31" fmla="*/ 4105 h 541"/>
                  <a:gd name="T32" fmla="*/ 4837 w 706"/>
                  <a:gd name="T33" fmla="*/ 3792 h 541"/>
                  <a:gd name="T34" fmla="*/ 5085 w 706"/>
                  <a:gd name="T35" fmla="*/ 4435 h 541"/>
                  <a:gd name="T36" fmla="*/ 5377 w 706"/>
                  <a:gd name="T37" fmla="*/ 4556 h 541"/>
                  <a:gd name="T38" fmla="*/ 5457 w 706"/>
                  <a:gd name="T39" fmla="*/ 4476 h 541"/>
                  <a:gd name="T40" fmla="*/ 5433 w 706"/>
                  <a:gd name="T41" fmla="*/ 2802 h 541"/>
                  <a:gd name="T42" fmla="*/ 4477 w 706"/>
                  <a:gd name="T43" fmla="*/ 1465 h 541"/>
                  <a:gd name="T44" fmla="*/ 3824 w 706"/>
                  <a:gd name="T45" fmla="*/ 349 h 541"/>
                  <a:gd name="T46" fmla="*/ 2620 w 706"/>
                  <a:gd name="T47" fmla="*/ 764 h 541"/>
                  <a:gd name="T48" fmla="*/ 1643 w 706"/>
                  <a:gd name="T49" fmla="*/ 1616 h 541"/>
                  <a:gd name="T50" fmla="*/ 808 w 706"/>
                  <a:gd name="T51" fmla="*/ 2289 h 541"/>
                  <a:gd name="T52" fmla="*/ 299 w 706"/>
                  <a:gd name="T53" fmla="*/ 4105 h 541"/>
                  <a:gd name="T54" fmla="*/ 560 w 706"/>
                  <a:gd name="T55" fmla="*/ 4485 h 5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06" h="541">
                    <a:moveTo>
                      <a:pt x="68" y="447"/>
                    </a:moveTo>
                    <a:cubicBezTo>
                      <a:pt x="110" y="476"/>
                      <a:pt x="130" y="452"/>
                      <a:pt x="147" y="430"/>
                    </a:cubicBezTo>
                    <a:cubicBezTo>
                      <a:pt x="166" y="406"/>
                      <a:pt x="201" y="402"/>
                      <a:pt x="225" y="421"/>
                    </a:cubicBezTo>
                    <a:cubicBezTo>
                      <a:pt x="242" y="435"/>
                      <a:pt x="249" y="456"/>
                      <a:pt x="245" y="475"/>
                    </a:cubicBezTo>
                    <a:cubicBezTo>
                      <a:pt x="237" y="509"/>
                      <a:pt x="246" y="522"/>
                      <a:pt x="260" y="532"/>
                    </a:cubicBezTo>
                    <a:cubicBezTo>
                      <a:pt x="280" y="541"/>
                      <a:pt x="304" y="537"/>
                      <a:pt x="324" y="534"/>
                    </a:cubicBezTo>
                    <a:cubicBezTo>
                      <a:pt x="356" y="527"/>
                      <a:pt x="353" y="491"/>
                      <a:pt x="344" y="479"/>
                    </a:cubicBezTo>
                    <a:cubicBezTo>
                      <a:pt x="329" y="461"/>
                      <a:pt x="329" y="434"/>
                      <a:pt x="344" y="415"/>
                    </a:cubicBezTo>
                    <a:cubicBezTo>
                      <a:pt x="362" y="394"/>
                      <a:pt x="394" y="391"/>
                      <a:pt x="415" y="408"/>
                    </a:cubicBezTo>
                    <a:cubicBezTo>
                      <a:pt x="434" y="424"/>
                      <a:pt x="439" y="449"/>
                      <a:pt x="428" y="470"/>
                    </a:cubicBezTo>
                    <a:cubicBezTo>
                      <a:pt x="425" y="476"/>
                      <a:pt x="419" y="486"/>
                      <a:pt x="418" y="494"/>
                    </a:cubicBezTo>
                    <a:cubicBezTo>
                      <a:pt x="416" y="504"/>
                      <a:pt x="418" y="514"/>
                      <a:pt x="426" y="517"/>
                    </a:cubicBezTo>
                    <a:cubicBezTo>
                      <a:pt x="431" y="519"/>
                      <a:pt x="438" y="521"/>
                      <a:pt x="446" y="522"/>
                    </a:cubicBezTo>
                    <a:cubicBezTo>
                      <a:pt x="477" y="523"/>
                      <a:pt x="504" y="519"/>
                      <a:pt x="527" y="511"/>
                    </a:cubicBezTo>
                    <a:cubicBezTo>
                      <a:pt x="566" y="499"/>
                      <a:pt x="562" y="488"/>
                      <a:pt x="558" y="475"/>
                    </a:cubicBezTo>
                    <a:cubicBezTo>
                      <a:pt x="555" y="466"/>
                      <a:pt x="511" y="458"/>
                      <a:pt x="522" y="409"/>
                    </a:cubicBezTo>
                    <a:cubicBezTo>
                      <a:pt x="531" y="383"/>
                      <a:pt x="560" y="369"/>
                      <a:pt x="586" y="378"/>
                    </a:cubicBezTo>
                    <a:cubicBezTo>
                      <a:pt x="628" y="394"/>
                      <a:pt x="614" y="434"/>
                      <a:pt x="616" y="442"/>
                    </a:cubicBezTo>
                    <a:cubicBezTo>
                      <a:pt x="619" y="459"/>
                      <a:pt x="630" y="469"/>
                      <a:pt x="651" y="454"/>
                    </a:cubicBezTo>
                    <a:cubicBezTo>
                      <a:pt x="654" y="451"/>
                      <a:pt x="657" y="449"/>
                      <a:pt x="661" y="446"/>
                    </a:cubicBezTo>
                    <a:cubicBezTo>
                      <a:pt x="706" y="399"/>
                      <a:pt x="687" y="322"/>
                      <a:pt x="658" y="279"/>
                    </a:cubicBezTo>
                    <a:cubicBezTo>
                      <a:pt x="624" y="230"/>
                      <a:pt x="582" y="190"/>
                      <a:pt x="542" y="146"/>
                    </a:cubicBezTo>
                    <a:cubicBezTo>
                      <a:pt x="513" y="113"/>
                      <a:pt x="497" y="63"/>
                      <a:pt x="463" y="35"/>
                    </a:cubicBezTo>
                    <a:cubicBezTo>
                      <a:pt x="420" y="0"/>
                      <a:pt x="352" y="49"/>
                      <a:pt x="317" y="76"/>
                    </a:cubicBezTo>
                    <a:cubicBezTo>
                      <a:pt x="272" y="112"/>
                      <a:pt x="246" y="128"/>
                      <a:pt x="199" y="161"/>
                    </a:cubicBezTo>
                    <a:cubicBezTo>
                      <a:pt x="168" y="184"/>
                      <a:pt x="131" y="207"/>
                      <a:pt x="98" y="228"/>
                    </a:cubicBezTo>
                    <a:cubicBezTo>
                      <a:pt x="26" y="274"/>
                      <a:pt x="0" y="331"/>
                      <a:pt x="36" y="409"/>
                    </a:cubicBezTo>
                    <a:cubicBezTo>
                      <a:pt x="45" y="431"/>
                      <a:pt x="65" y="445"/>
                      <a:pt x="68" y="447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5" name="Freeform 1211">
                <a:extLst>
                  <a:ext uri="{FF2B5EF4-FFF2-40B4-BE49-F238E27FC236}">
                    <a16:creationId xmlns:a16="http://schemas.microsoft.com/office/drawing/2014/main" id="{A145B9EB-195B-41C9-95E4-01DF4534D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651"/>
                <a:ext cx="1293" cy="1076"/>
              </a:xfrm>
              <a:custGeom>
                <a:avLst/>
                <a:gdLst>
                  <a:gd name="T0" fmla="*/ 123 w 640"/>
                  <a:gd name="T1" fmla="*/ 3780 h 499"/>
                  <a:gd name="T2" fmla="*/ 0 w 640"/>
                  <a:gd name="T3" fmla="*/ 3189 h 499"/>
                  <a:gd name="T4" fmla="*/ 592 w 640"/>
                  <a:gd name="T5" fmla="*/ 2143 h 499"/>
                  <a:gd name="T6" fmla="*/ 808 w 640"/>
                  <a:gd name="T7" fmla="*/ 1975 h 499"/>
                  <a:gd name="T8" fmla="*/ 1428 w 640"/>
                  <a:gd name="T9" fmla="*/ 1475 h 499"/>
                  <a:gd name="T10" fmla="*/ 1715 w 640"/>
                  <a:gd name="T11" fmla="*/ 1231 h 499"/>
                  <a:gd name="T12" fmla="*/ 2408 w 640"/>
                  <a:gd name="T13" fmla="*/ 623 h 499"/>
                  <a:gd name="T14" fmla="*/ 3465 w 640"/>
                  <a:gd name="T15" fmla="*/ 209 h 499"/>
                  <a:gd name="T16" fmla="*/ 3816 w 640"/>
                  <a:gd name="T17" fmla="*/ 781 h 499"/>
                  <a:gd name="T18" fmla="*/ 4097 w 640"/>
                  <a:gd name="T19" fmla="*/ 1292 h 499"/>
                  <a:gd name="T20" fmla="*/ 4364 w 640"/>
                  <a:gd name="T21" fmla="*/ 1645 h 499"/>
                  <a:gd name="T22" fmla="*/ 5045 w 640"/>
                  <a:gd name="T23" fmla="*/ 2626 h 499"/>
                  <a:gd name="T24" fmla="*/ 5277 w 640"/>
                  <a:gd name="T25" fmla="*/ 3487 h 499"/>
                  <a:gd name="T26" fmla="*/ 5089 w 640"/>
                  <a:gd name="T27" fmla="*/ 4110 h 499"/>
                  <a:gd name="T28" fmla="*/ 5012 w 640"/>
                  <a:gd name="T29" fmla="*/ 4170 h 499"/>
                  <a:gd name="T30" fmla="*/ 4932 w 640"/>
                  <a:gd name="T31" fmla="*/ 4222 h 499"/>
                  <a:gd name="T32" fmla="*/ 4913 w 640"/>
                  <a:gd name="T33" fmla="*/ 4153 h 499"/>
                  <a:gd name="T34" fmla="*/ 4913 w 640"/>
                  <a:gd name="T35" fmla="*/ 4110 h 499"/>
                  <a:gd name="T36" fmla="*/ 4921 w 640"/>
                  <a:gd name="T37" fmla="*/ 3981 h 499"/>
                  <a:gd name="T38" fmla="*/ 4592 w 640"/>
                  <a:gd name="T39" fmla="*/ 3398 h 499"/>
                  <a:gd name="T40" fmla="*/ 3909 w 640"/>
                  <a:gd name="T41" fmla="*/ 3799 h 499"/>
                  <a:gd name="T42" fmla="*/ 3909 w 640"/>
                  <a:gd name="T43" fmla="*/ 3808 h 499"/>
                  <a:gd name="T44" fmla="*/ 3909 w 640"/>
                  <a:gd name="T45" fmla="*/ 3808 h 499"/>
                  <a:gd name="T46" fmla="*/ 3893 w 640"/>
                  <a:gd name="T47" fmla="*/ 3989 h 499"/>
                  <a:gd name="T48" fmla="*/ 4180 w 640"/>
                  <a:gd name="T49" fmla="*/ 4543 h 499"/>
                  <a:gd name="T50" fmla="*/ 4212 w 640"/>
                  <a:gd name="T51" fmla="*/ 4571 h 499"/>
                  <a:gd name="T52" fmla="*/ 4220 w 640"/>
                  <a:gd name="T53" fmla="*/ 4612 h 499"/>
                  <a:gd name="T54" fmla="*/ 4220 w 640"/>
                  <a:gd name="T55" fmla="*/ 4621 h 499"/>
                  <a:gd name="T56" fmla="*/ 4033 w 640"/>
                  <a:gd name="T57" fmla="*/ 4733 h 499"/>
                  <a:gd name="T58" fmla="*/ 3412 w 640"/>
                  <a:gd name="T59" fmla="*/ 4822 h 499"/>
                  <a:gd name="T60" fmla="*/ 3281 w 640"/>
                  <a:gd name="T61" fmla="*/ 4793 h 499"/>
                  <a:gd name="T62" fmla="*/ 3273 w 640"/>
                  <a:gd name="T63" fmla="*/ 4761 h 499"/>
                  <a:gd name="T64" fmla="*/ 3281 w 640"/>
                  <a:gd name="T65" fmla="*/ 4724 h 499"/>
                  <a:gd name="T66" fmla="*/ 3348 w 640"/>
                  <a:gd name="T67" fmla="*/ 4543 h 499"/>
                  <a:gd name="T68" fmla="*/ 3356 w 640"/>
                  <a:gd name="T69" fmla="*/ 4520 h 499"/>
                  <a:gd name="T70" fmla="*/ 3412 w 640"/>
                  <a:gd name="T71" fmla="*/ 4222 h 499"/>
                  <a:gd name="T72" fmla="*/ 3216 w 640"/>
                  <a:gd name="T73" fmla="*/ 3720 h 499"/>
                  <a:gd name="T74" fmla="*/ 2465 w 640"/>
                  <a:gd name="T75" fmla="*/ 3808 h 499"/>
                  <a:gd name="T76" fmla="*/ 2344 w 640"/>
                  <a:gd name="T77" fmla="*/ 4222 h 499"/>
                  <a:gd name="T78" fmla="*/ 2465 w 640"/>
                  <a:gd name="T79" fmla="*/ 4632 h 499"/>
                  <a:gd name="T80" fmla="*/ 2481 w 640"/>
                  <a:gd name="T81" fmla="*/ 4761 h 499"/>
                  <a:gd name="T82" fmla="*/ 2473 w 640"/>
                  <a:gd name="T83" fmla="*/ 4841 h 499"/>
                  <a:gd name="T84" fmla="*/ 2368 w 640"/>
                  <a:gd name="T85" fmla="*/ 4951 h 499"/>
                  <a:gd name="T86" fmla="*/ 1923 w 640"/>
                  <a:gd name="T87" fmla="*/ 4942 h 499"/>
                  <a:gd name="T88" fmla="*/ 1832 w 640"/>
                  <a:gd name="T89" fmla="*/ 4724 h 499"/>
                  <a:gd name="T90" fmla="*/ 1857 w 640"/>
                  <a:gd name="T91" fmla="*/ 4533 h 499"/>
                  <a:gd name="T92" fmla="*/ 1865 w 640"/>
                  <a:gd name="T93" fmla="*/ 4390 h 499"/>
                  <a:gd name="T94" fmla="*/ 1649 w 640"/>
                  <a:gd name="T95" fmla="*/ 3849 h 499"/>
                  <a:gd name="T96" fmla="*/ 840 w 640"/>
                  <a:gd name="T97" fmla="*/ 3961 h 499"/>
                  <a:gd name="T98" fmla="*/ 347 w 640"/>
                  <a:gd name="T99" fmla="*/ 4101 h 499"/>
                  <a:gd name="T100" fmla="*/ 123 w 640"/>
                  <a:gd name="T101" fmla="*/ 3780 h 4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0" h="499">
                    <a:moveTo>
                      <a:pt x="15" y="377"/>
                    </a:moveTo>
                    <a:cubicBezTo>
                      <a:pt x="5" y="356"/>
                      <a:pt x="0" y="337"/>
                      <a:pt x="0" y="318"/>
                    </a:cubicBezTo>
                    <a:cubicBezTo>
                      <a:pt x="0" y="279"/>
                      <a:pt x="24" y="245"/>
                      <a:pt x="72" y="214"/>
                    </a:cubicBezTo>
                    <a:cubicBezTo>
                      <a:pt x="98" y="197"/>
                      <a:pt x="98" y="197"/>
                      <a:pt x="98" y="197"/>
                    </a:cubicBezTo>
                    <a:cubicBezTo>
                      <a:pt x="123" y="181"/>
                      <a:pt x="150" y="164"/>
                      <a:pt x="173" y="147"/>
                    </a:cubicBezTo>
                    <a:cubicBezTo>
                      <a:pt x="208" y="123"/>
                      <a:pt x="208" y="123"/>
                      <a:pt x="208" y="123"/>
                    </a:cubicBezTo>
                    <a:cubicBezTo>
                      <a:pt x="236" y="104"/>
                      <a:pt x="259" y="88"/>
                      <a:pt x="292" y="62"/>
                    </a:cubicBezTo>
                    <a:cubicBezTo>
                      <a:pt x="353" y="14"/>
                      <a:pt x="395" y="0"/>
                      <a:pt x="420" y="21"/>
                    </a:cubicBezTo>
                    <a:cubicBezTo>
                      <a:pt x="437" y="34"/>
                      <a:pt x="450" y="56"/>
                      <a:pt x="463" y="78"/>
                    </a:cubicBezTo>
                    <a:cubicBezTo>
                      <a:pt x="473" y="96"/>
                      <a:pt x="483" y="114"/>
                      <a:pt x="497" y="129"/>
                    </a:cubicBezTo>
                    <a:cubicBezTo>
                      <a:pt x="529" y="164"/>
                      <a:pt x="529" y="164"/>
                      <a:pt x="529" y="164"/>
                    </a:cubicBezTo>
                    <a:cubicBezTo>
                      <a:pt x="559" y="196"/>
                      <a:pt x="588" y="226"/>
                      <a:pt x="612" y="262"/>
                    </a:cubicBezTo>
                    <a:cubicBezTo>
                      <a:pt x="626" y="282"/>
                      <a:pt x="640" y="315"/>
                      <a:pt x="640" y="348"/>
                    </a:cubicBezTo>
                    <a:cubicBezTo>
                      <a:pt x="640" y="370"/>
                      <a:pt x="633" y="392"/>
                      <a:pt x="617" y="410"/>
                    </a:cubicBezTo>
                    <a:cubicBezTo>
                      <a:pt x="615" y="411"/>
                      <a:pt x="608" y="416"/>
                      <a:pt x="608" y="416"/>
                    </a:cubicBezTo>
                    <a:cubicBezTo>
                      <a:pt x="601" y="421"/>
                      <a:pt x="598" y="421"/>
                      <a:pt x="598" y="421"/>
                    </a:cubicBezTo>
                    <a:cubicBezTo>
                      <a:pt x="598" y="421"/>
                      <a:pt x="597" y="419"/>
                      <a:pt x="596" y="414"/>
                    </a:cubicBezTo>
                    <a:cubicBezTo>
                      <a:pt x="596" y="413"/>
                      <a:pt x="596" y="410"/>
                      <a:pt x="596" y="410"/>
                    </a:cubicBezTo>
                    <a:cubicBezTo>
                      <a:pt x="597" y="407"/>
                      <a:pt x="597" y="402"/>
                      <a:pt x="597" y="397"/>
                    </a:cubicBezTo>
                    <a:cubicBezTo>
                      <a:pt x="597" y="378"/>
                      <a:pt x="592" y="351"/>
                      <a:pt x="557" y="339"/>
                    </a:cubicBezTo>
                    <a:cubicBezTo>
                      <a:pt x="523" y="327"/>
                      <a:pt x="486" y="345"/>
                      <a:pt x="474" y="379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2" y="387"/>
                      <a:pt x="472" y="393"/>
                      <a:pt x="472" y="398"/>
                    </a:cubicBezTo>
                    <a:cubicBezTo>
                      <a:pt x="472" y="431"/>
                      <a:pt x="495" y="445"/>
                      <a:pt x="507" y="453"/>
                    </a:cubicBezTo>
                    <a:cubicBezTo>
                      <a:pt x="507" y="453"/>
                      <a:pt x="509" y="455"/>
                      <a:pt x="511" y="456"/>
                    </a:cubicBezTo>
                    <a:cubicBezTo>
                      <a:pt x="511" y="458"/>
                      <a:pt x="512" y="460"/>
                      <a:pt x="512" y="460"/>
                    </a:cubicBezTo>
                    <a:cubicBezTo>
                      <a:pt x="512" y="461"/>
                      <a:pt x="512" y="461"/>
                      <a:pt x="512" y="461"/>
                    </a:cubicBezTo>
                    <a:cubicBezTo>
                      <a:pt x="512" y="460"/>
                      <a:pt x="509" y="465"/>
                      <a:pt x="489" y="472"/>
                    </a:cubicBezTo>
                    <a:cubicBezTo>
                      <a:pt x="465" y="479"/>
                      <a:pt x="440" y="482"/>
                      <a:pt x="414" y="481"/>
                    </a:cubicBezTo>
                    <a:cubicBezTo>
                      <a:pt x="407" y="480"/>
                      <a:pt x="402" y="479"/>
                      <a:pt x="398" y="478"/>
                    </a:cubicBezTo>
                    <a:cubicBezTo>
                      <a:pt x="398" y="478"/>
                      <a:pt x="397" y="477"/>
                      <a:pt x="397" y="475"/>
                    </a:cubicBezTo>
                    <a:cubicBezTo>
                      <a:pt x="397" y="474"/>
                      <a:pt x="398" y="472"/>
                      <a:pt x="398" y="471"/>
                    </a:cubicBezTo>
                    <a:cubicBezTo>
                      <a:pt x="399" y="466"/>
                      <a:pt x="403" y="458"/>
                      <a:pt x="406" y="453"/>
                    </a:cubicBezTo>
                    <a:cubicBezTo>
                      <a:pt x="407" y="451"/>
                      <a:pt x="407" y="451"/>
                      <a:pt x="407" y="451"/>
                    </a:cubicBezTo>
                    <a:cubicBezTo>
                      <a:pt x="412" y="441"/>
                      <a:pt x="414" y="431"/>
                      <a:pt x="414" y="421"/>
                    </a:cubicBezTo>
                    <a:cubicBezTo>
                      <a:pt x="414" y="402"/>
                      <a:pt x="406" y="384"/>
                      <a:pt x="390" y="371"/>
                    </a:cubicBezTo>
                    <a:cubicBezTo>
                      <a:pt x="363" y="349"/>
                      <a:pt x="322" y="352"/>
                      <a:pt x="299" y="380"/>
                    </a:cubicBezTo>
                    <a:cubicBezTo>
                      <a:pt x="289" y="392"/>
                      <a:pt x="284" y="407"/>
                      <a:pt x="284" y="421"/>
                    </a:cubicBezTo>
                    <a:cubicBezTo>
                      <a:pt x="284" y="436"/>
                      <a:pt x="289" y="450"/>
                      <a:pt x="299" y="462"/>
                    </a:cubicBezTo>
                    <a:cubicBezTo>
                      <a:pt x="300" y="464"/>
                      <a:pt x="301" y="469"/>
                      <a:pt x="301" y="475"/>
                    </a:cubicBezTo>
                    <a:cubicBezTo>
                      <a:pt x="301" y="477"/>
                      <a:pt x="301" y="480"/>
                      <a:pt x="300" y="483"/>
                    </a:cubicBezTo>
                    <a:cubicBezTo>
                      <a:pt x="298" y="489"/>
                      <a:pt x="294" y="492"/>
                      <a:pt x="287" y="494"/>
                    </a:cubicBezTo>
                    <a:cubicBezTo>
                      <a:pt x="268" y="497"/>
                      <a:pt x="248" y="499"/>
                      <a:pt x="233" y="493"/>
                    </a:cubicBezTo>
                    <a:cubicBezTo>
                      <a:pt x="228" y="490"/>
                      <a:pt x="222" y="485"/>
                      <a:pt x="222" y="471"/>
                    </a:cubicBezTo>
                    <a:cubicBezTo>
                      <a:pt x="222" y="466"/>
                      <a:pt x="223" y="460"/>
                      <a:pt x="225" y="452"/>
                    </a:cubicBezTo>
                    <a:cubicBezTo>
                      <a:pt x="226" y="448"/>
                      <a:pt x="226" y="443"/>
                      <a:pt x="226" y="438"/>
                    </a:cubicBezTo>
                    <a:cubicBezTo>
                      <a:pt x="226" y="417"/>
                      <a:pt x="217" y="397"/>
                      <a:pt x="200" y="384"/>
                    </a:cubicBezTo>
                    <a:cubicBezTo>
                      <a:pt x="170" y="360"/>
                      <a:pt x="126" y="365"/>
                      <a:pt x="102" y="395"/>
                    </a:cubicBezTo>
                    <a:cubicBezTo>
                      <a:pt x="83" y="419"/>
                      <a:pt x="73" y="430"/>
                      <a:pt x="42" y="409"/>
                    </a:cubicBezTo>
                    <a:cubicBezTo>
                      <a:pt x="29" y="400"/>
                      <a:pt x="20" y="389"/>
                      <a:pt x="15" y="377"/>
                    </a:cubicBezTo>
                    <a:close/>
                  </a:path>
                </a:pathLst>
              </a:custGeom>
              <a:solidFill>
                <a:srgbClr val="FEE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6" name="Freeform 1212">
                <a:extLst>
                  <a:ext uri="{FF2B5EF4-FFF2-40B4-BE49-F238E27FC236}">
                    <a16:creationId xmlns:a16="http://schemas.microsoft.com/office/drawing/2014/main" id="{395195F2-555F-4BC9-BC7B-26FF43CB3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166"/>
                <a:ext cx="1226" cy="1014"/>
              </a:xfrm>
              <a:custGeom>
                <a:avLst/>
                <a:gdLst>
                  <a:gd name="T0" fmla="*/ 0 w 607"/>
                  <a:gd name="T1" fmla="*/ 4720 h 470"/>
                  <a:gd name="T2" fmla="*/ 759 w 607"/>
                  <a:gd name="T3" fmla="*/ 3575 h 470"/>
                  <a:gd name="T4" fmla="*/ 1971 w 607"/>
                  <a:gd name="T5" fmla="*/ 2611 h 470"/>
                  <a:gd name="T6" fmla="*/ 2973 w 607"/>
                  <a:gd name="T7" fmla="*/ 1605 h 470"/>
                  <a:gd name="T8" fmla="*/ 5001 w 607"/>
                  <a:gd name="T9" fmla="*/ 0 h 470"/>
                  <a:gd name="T10" fmla="*/ 3104 w 607"/>
                  <a:gd name="T11" fmla="*/ 1666 h 470"/>
                  <a:gd name="T12" fmla="*/ 1868 w 607"/>
                  <a:gd name="T13" fmla="*/ 2992 h 470"/>
                  <a:gd name="T14" fmla="*/ 0 w 607"/>
                  <a:gd name="T15" fmla="*/ 4720 h 4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7" h="470">
                    <a:moveTo>
                      <a:pt x="0" y="470"/>
                    </a:moveTo>
                    <a:cubicBezTo>
                      <a:pt x="14" y="435"/>
                      <a:pt x="40" y="386"/>
                      <a:pt x="92" y="356"/>
                    </a:cubicBezTo>
                    <a:cubicBezTo>
                      <a:pt x="144" y="326"/>
                      <a:pt x="208" y="288"/>
                      <a:pt x="239" y="260"/>
                    </a:cubicBezTo>
                    <a:cubicBezTo>
                      <a:pt x="270" y="232"/>
                      <a:pt x="327" y="185"/>
                      <a:pt x="361" y="160"/>
                    </a:cubicBezTo>
                    <a:cubicBezTo>
                      <a:pt x="395" y="135"/>
                      <a:pt x="557" y="39"/>
                      <a:pt x="607" y="0"/>
                    </a:cubicBezTo>
                    <a:cubicBezTo>
                      <a:pt x="586" y="16"/>
                      <a:pt x="412" y="140"/>
                      <a:pt x="377" y="166"/>
                    </a:cubicBezTo>
                    <a:cubicBezTo>
                      <a:pt x="342" y="192"/>
                      <a:pt x="276" y="264"/>
                      <a:pt x="227" y="298"/>
                    </a:cubicBezTo>
                    <a:cubicBezTo>
                      <a:pt x="178" y="332"/>
                      <a:pt x="45" y="375"/>
                      <a:pt x="0" y="470"/>
                    </a:cubicBezTo>
                    <a:close/>
                  </a:path>
                </a:pathLst>
              </a:custGeom>
              <a:solidFill>
                <a:srgbClr val="FCB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7" name="Freeform 1213">
                <a:extLst>
                  <a:ext uri="{FF2B5EF4-FFF2-40B4-BE49-F238E27FC236}">
                    <a16:creationId xmlns:a16="http://schemas.microsoft.com/office/drawing/2014/main" id="{89D8C023-A03B-4770-A36D-02D1B5220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1276"/>
                <a:ext cx="372" cy="485"/>
              </a:xfrm>
              <a:custGeom>
                <a:avLst/>
                <a:gdLst>
                  <a:gd name="T0" fmla="*/ 1520 w 184"/>
                  <a:gd name="T1" fmla="*/ 0 h 225"/>
                  <a:gd name="T2" fmla="*/ 356 w 184"/>
                  <a:gd name="T3" fmla="*/ 2253 h 225"/>
                  <a:gd name="T4" fmla="*/ 1520 w 184"/>
                  <a:gd name="T5" fmla="*/ 0 h 2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4" h="225">
                    <a:moveTo>
                      <a:pt x="184" y="0"/>
                    </a:moveTo>
                    <a:cubicBezTo>
                      <a:pt x="153" y="24"/>
                      <a:pt x="32" y="127"/>
                      <a:pt x="43" y="225"/>
                    </a:cubicBezTo>
                    <a:cubicBezTo>
                      <a:pt x="34" y="207"/>
                      <a:pt x="0" y="142"/>
                      <a:pt x="184" y="0"/>
                    </a:cubicBezTo>
                    <a:close/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8" name="Freeform 1214">
                <a:extLst>
                  <a:ext uri="{FF2B5EF4-FFF2-40B4-BE49-F238E27FC236}">
                    <a16:creationId xmlns:a16="http://schemas.microsoft.com/office/drawing/2014/main" id="{E85E2833-39FC-4E9C-9A8C-2AF1667B0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8" y="2024"/>
                <a:ext cx="277" cy="526"/>
              </a:xfrm>
              <a:custGeom>
                <a:avLst/>
                <a:gdLst>
                  <a:gd name="T0" fmla="*/ 200 w 137"/>
                  <a:gd name="T1" fmla="*/ 884 h 244"/>
                  <a:gd name="T2" fmla="*/ 192 w 137"/>
                  <a:gd name="T3" fmla="*/ 2445 h 244"/>
                  <a:gd name="T4" fmla="*/ 0 w 137"/>
                  <a:gd name="T5" fmla="*/ 0 h 244"/>
                  <a:gd name="T6" fmla="*/ 200 w 137"/>
                  <a:gd name="T7" fmla="*/ 884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244">
                    <a:moveTo>
                      <a:pt x="24" y="88"/>
                    </a:moveTo>
                    <a:cubicBezTo>
                      <a:pt x="44" y="121"/>
                      <a:pt x="65" y="204"/>
                      <a:pt x="23" y="244"/>
                    </a:cubicBezTo>
                    <a:cubicBezTo>
                      <a:pt x="46" y="228"/>
                      <a:pt x="137" y="147"/>
                      <a:pt x="0" y="0"/>
                    </a:cubicBezTo>
                    <a:cubicBezTo>
                      <a:pt x="15" y="13"/>
                      <a:pt x="73" y="135"/>
                      <a:pt x="24" y="88"/>
                    </a:cubicBezTo>
                    <a:close/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9" name="Freeform 1215">
                <a:extLst>
                  <a:ext uri="{FF2B5EF4-FFF2-40B4-BE49-F238E27FC236}">
                    <a16:creationId xmlns:a16="http://schemas.microsoft.com/office/drawing/2014/main" id="{51752A0E-6B73-43F0-9137-09897A319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526"/>
                <a:ext cx="499" cy="386"/>
              </a:xfrm>
              <a:custGeom>
                <a:avLst/>
                <a:gdLst>
                  <a:gd name="T0" fmla="*/ 0 w 247"/>
                  <a:gd name="T1" fmla="*/ 1794 h 179"/>
                  <a:gd name="T2" fmla="*/ 1244 w 247"/>
                  <a:gd name="T3" fmla="*/ 804 h 179"/>
                  <a:gd name="T4" fmla="*/ 2036 w 247"/>
                  <a:gd name="T5" fmla="*/ 0 h 179"/>
                  <a:gd name="T6" fmla="*/ 1244 w 247"/>
                  <a:gd name="T7" fmla="*/ 884 h 179"/>
                  <a:gd name="T8" fmla="*/ 0 w 247"/>
                  <a:gd name="T9" fmla="*/ 1794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" h="179">
                    <a:moveTo>
                      <a:pt x="0" y="179"/>
                    </a:moveTo>
                    <a:cubicBezTo>
                      <a:pt x="37" y="162"/>
                      <a:pt x="108" y="116"/>
                      <a:pt x="151" y="80"/>
                    </a:cubicBezTo>
                    <a:cubicBezTo>
                      <a:pt x="193" y="44"/>
                      <a:pt x="229" y="11"/>
                      <a:pt x="247" y="0"/>
                    </a:cubicBezTo>
                    <a:cubicBezTo>
                      <a:pt x="231" y="12"/>
                      <a:pt x="173" y="70"/>
                      <a:pt x="151" y="88"/>
                    </a:cubicBezTo>
                    <a:cubicBezTo>
                      <a:pt x="128" y="107"/>
                      <a:pt x="28" y="171"/>
                      <a:pt x="0" y="1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0" name="Freeform 1216">
                <a:extLst>
                  <a:ext uri="{FF2B5EF4-FFF2-40B4-BE49-F238E27FC236}">
                    <a16:creationId xmlns:a16="http://schemas.microsoft.com/office/drawing/2014/main" id="{A57626E7-3B45-477C-85DC-F390ABA2F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1535"/>
                <a:ext cx="83" cy="216"/>
              </a:xfrm>
              <a:custGeom>
                <a:avLst/>
                <a:gdLst>
                  <a:gd name="T0" fmla="*/ 340 w 41"/>
                  <a:gd name="T1" fmla="*/ 0 h 100"/>
                  <a:gd name="T2" fmla="*/ 65 w 41"/>
                  <a:gd name="T3" fmla="*/ 462 h 100"/>
                  <a:gd name="T4" fmla="*/ 132 w 41"/>
                  <a:gd name="T5" fmla="*/ 1009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00">
                    <a:moveTo>
                      <a:pt x="41" y="0"/>
                    </a:moveTo>
                    <a:cubicBezTo>
                      <a:pt x="35" y="11"/>
                      <a:pt x="9" y="36"/>
                      <a:pt x="8" y="46"/>
                    </a:cubicBezTo>
                    <a:cubicBezTo>
                      <a:pt x="7" y="55"/>
                      <a:pt x="0" y="80"/>
                      <a:pt x="16" y="100"/>
                    </a:cubicBezTo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1" name="Freeform 1217">
                <a:extLst>
                  <a:ext uri="{FF2B5EF4-FFF2-40B4-BE49-F238E27FC236}">
                    <a16:creationId xmlns:a16="http://schemas.microsoft.com/office/drawing/2014/main" id="{2BBE7071-1D8E-4106-82F9-A01C452DC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1768"/>
                <a:ext cx="307" cy="409"/>
              </a:xfrm>
              <a:custGeom>
                <a:avLst/>
                <a:gdLst>
                  <a:gd name="T0" fmla="*/ 669 w 152"/>
                  <a:gd name="T1" fmla="*/ 977 h 190"/>
                  <a:gd name="T2" fmla="*/ 1252 w 152"/>
                  <a:gd name="T3" fmla="*/ 1894 h 190"/>
                  <a:gd name="T4" fmla="*/ 636 w 152"/>
                  <a:gd name="T5" fmla="*/ 1020 h 190"/>
                  <a:gd name="T6" fmla="*/ 0 w 152"/>
                  <a:gd name="T7" fmla="*/ 0 h 190"/>
                  <a:gd name="T8" fmla="*/ 669 w 152"/>
                  <a:gd name="T9" fmla="*/ 977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190">
                    <a:moveTo>
                      <a:pt x="81" y="98"/>
                    </a:moveTo>
                    <a:cubicBezTo>
                      <a:pt x="98" y="114"/>
                      <a:pt x="133" y="159"/>
                      <a:pt x="152" y="190"/>
                    </a:cubicBezTo>
                    <a:cubicBezTo>
                      <a:pt x="142" y="176"/>
                      <a:pt x="110" y="135"/>
                      <a:pt x="77" y="102"/>
                    </a:cubicBezTo>
                    <a:cubicBezTo>
                      <a:pt x="44" y="68"/>
                      <a:pt x="12" y="32"/>
                      <a:pt x="0" y="0"/>
                    </a:cubicBezTo>
                    <a:cubicBezTo>
                      <a:pt x="20" y="31"/>
                      <a:pt x="56" y="78"/>
                      <a:pt x="81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2" name="Freeform 1218">
                <a:extLst>
                  <a:ext uri="{FF2B5EF4-FFF2-40B4-BE49-F238E27FC236}">
                    <a16:creationId xmlns:a16="http://schemas.microsoft.com/office/drawing/2014/main" id="{AD2B8D2D-DDAF-48A2-A5BD-87AEBD145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820"/>
                <a:ext cx="396" cy="299"/>
              </a:xfrm>
              <a:custGeom>
                <a:avLst/>
                <a:gdLst>
                  <a:gd name="T0" fmla="*/ 0 w 196"/>
                  <a:gd name="T1" fmla="*/ 1383 h 139"/>
                  <a:gd name="T2" fmla="*/ 1616 w 196"/>
                  <a:gd name="T3" fmla="*/ 0 h 139"/>
                  <a:gd name="T4" fmla="*/ 0 w 196"/>
                  <a:gd name="T5" fmla="*/ 1383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6" h="139">
                    <a:moveTo>
                      <a:pt x="0" y="139"/>
                    </a:moveTo>
                    <a:cubicBezTo>
                      <a:pt x="33" y="120"/>
                      <a:pt x="155" y="36"/>
                      <a:pt x="196" y="0"/>
                    </a:cubicBezTo>
                    <a:cubicBezTo>
                      <a:pt x="184" y="22"/>
                      <a:pt x="47" y="128"/>
                      <a:pt x="0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3" name="Freeform 1219">
                <a:extLst>
                  <a:ext uri="{FF2B5EF4-FFF2-40B4-BE49-F238E27FC236}">
                    <a16:creationId xmlns:a16="http://schemas.microsoft.com/office/drawing/2014/main" id="{4097C357-4F18-4835-BE85-18458C1C2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2208"/>
                <a:ext cx="103" cy="314"/>
              </a:xfrm>
              <a:custGeom>
                <a:avLst/>
                <a:gdLst>
                  <a:gd name="T0" fmla="*/ 0 w 51"/>
                  <a:gd name="T1" fmla="*/ 0 h 146"/>
                  <a:gd name="T2" fmla="*/ 81 w 51"/>
                  <a:gd name="T3" fmla="*/ 1452 h 146"/>
                  <a:gd name="T4" fmla="*/ 0 w 51"/>
                  <a:gd name="T5" fmla="*/ 0 h 1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46">
                    <a:moveTo>
                      <a:pt x="0" y="0"/>
                    </a:moveTo>
                    <a:cubicBezTo>
                      <a:pt x="22" y="23"/>
                      <a:pt x="51" y="106"/>
                      <a:pt x="10" y="146"/>
                    </a:cubicBezTo>
                    <a:cubicBezTo>
                      <a:pt x="20" y="131"/>
                      <a:pt x="35" y="54"/>
                      <a:pt x="0" y="0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4" name="Freeform 1220">
                <a:extLst>
                  <a:ext uri="{FF2B5EF4-FFF2-40B4-BE49-F238E27FC236}">
                    <a16:creationId xmlns:a16="http://schemas.microsoft.com/office/drawing/2014/main" id="{70AE1CC6-0936-4801-B844-7C2B761BA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2382"/>
                <a:ext cx="129" cy="224"/>
              </a:xfrm>
              <a:custGeom>
                <a:avLst/>
                <a:gdLst>
                  <a:gd name="T0" fmla="*/ 524 w 64"/>
                  <a:gd name="T1" fmla="*/ 0 h 104"/>
                  <a:gd name="T2" fmla="*/ 377 w 64"/>
                  <a:gd name="T3" fmla="*/ 1038 h 104"/>
                  <a:gd name="T4" fmla="*/ 524 w 6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104">
                    <a:moveTo>
                      <a:pt x="64" y="0"/>
                    </a:moveTo>
                    <a:cubicBezTo>
                      <a:pt x="38" y="11"/>
                      <a:pt x="7" y="63"/>
                      <a:pt x="46" y="104"/>
                    </a:cubicBezTo>
                    <a:cubicBezTo>
                      <a:pt x="23" y="81"/>
                      <a:pt x="0" y="27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5" name="Freeform 1221">
                <a:extLst>
                  <a:ext uri="{FF2B5EF4-FFF2-40B4-BE49-F238E27FC236}">
                    <a16:creationId xmlns:a16="http://schemas.microsoft.com/office/drawing/2014/main" id="{EA1B3B89-C873-44B3-B035-F99EA11F0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2302"/>
                <a:ext cx="206" cy="143"/>
              </a:xfrm>
              <a:custGeom>
                <a:avLst/>
                <a:gdLst>
                  <a:gd name="T0" fmla="*/ 840 w 102"/>
                  <a:gd name="T1" fmla="*/ 672 h 66"/>
                  <a:gd name="T2" fmla="*/ 0 w 102"/>
                  <a:gd name="T3" fmla="*/ 399 h 66"/>
                  <a:gd name="T4" fmla="*/ 840 w 102"/>
                  <a:gd name="T5" fmla="*/ 672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66">
                    <a:moveTo>
                      <a:pt x="102" y="66"/>
                    </a:moveTo>
                    <a:cubicBezTo>
                      <a:pt x="93" y="39"/>
                      <a:pt x="44" y="4"/>
                      <a:pt x="0" y="39"/>
                    </a:cubicBezTo>
                    <a:cubicBezTo>
                      <a:pt x="25" y="18"/>
                      <a:pt x="81" y="0"/>
                      <a:pt x="102" y="66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1222">
                <a:extLst>
                  <a:ext uri="{FF2B5EF4-FFF2-40B4-BE49-F238E27FC236}">
                    <a16:creationId xmlns:a16="http://schemas.microsoft.com/office/drawing/2014/main" id="{F7A0756E-8B1C-4A4B-B763-10360720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2417"/>
                <a:ext cx="170" cy="198"/>
              </a:xfrm>
              <a:custGeom>
                <a:avLst/>
                <a:gdLst>
                  <a:gd name="T0" fmla="*/ 421 w 84"/>
                  <a:gd name="T1" fmla="*/ 917 h 92"/>
                  <a:gd name="T2" fmla="*/ 0 w 84"/>
                  <a:gd name="T3" fmla="*/ 0 h 92"/>
                  <a:gd name="T4" fmla="*/ 421 w 84"/>
                  <a:gd name="T5" fmla="*/ 917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92">
                    <a:moveTo>
                      <a:pt x="51" y="92"/>
                    </a:moveTo>
                    <a:cubicBezTo>
                      <a:pt x="65" y="67"/>
                      <a:pt x="56" y="7"/>
                      <a:pt x="0" y="0"/>
                    </a:cubicBezTo>
                    <a:cubicBezTo>
                      <a:pt x="32" y="3"/>
                      <a:pt x="84" y="31"/>
                      <a:pt x="51" y="92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1223">
                <a:extLst>
                  <a:ext uri="{FF2B5EF4-FFF2-40B4-BE49-F238E27FC236}">
                    <a16:creationId xmlns:a16="http://schemas.microsoft.com/office/drawing/2014/main" id="{07060B14-9424-4E68-B474-E037CF15C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384"/>
                <a:ext cx="170" cy="179"/>
              </a:xfrm>
              <a:custGeom>
                <a:avLst/>
                <a:gdLst>
                  <a:gd name="T0" fmla="*/ 99 w 84"/>
                  <a:gd name="T1" fmla="*/ 832 h 83"/>
                  <a:gd name="T2" fmla="*/ 696 w 84"/>
                  <a:gd name="T3" fmla="*/ 88 h 83"/>
                  <a:gd name="T4" fmla="*/ 99 w 84"/>
                  <a:gd name="T5" fmla="*/ 832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83">
                    <a:moveTo>
                      <a:pt x="12" y="83"/>
                    </a:moveTo>
                    <a:cubicBezTo>
                      <a:pt x="13" y="44"/>
                      <a:pt x="34" y="8"/>
                      <a:pt x="84" y="9"/>
                    </a:cubicBezTo>
                    <a:cubicBezTo>
                      <a:pt x="52" y="0"/>
                      <a:pt x="0" y="24"/>
                      <a:pt x="12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1224">
                <a:extLst>
                  <a:ext uri="{FF2B5EF4-FFF2-40B4-BE49-F238E27FC236}">
                    <a16:creationId xmlns:a16="http://schemas.microsoft.com/office/drawing/2014/main" id="{C8E5E67C-A9BE-4BFF-B5F7-1287F2885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033"/>
                <a:ext cx="177" cy="181"/>
              </a:xfrm>
              <a:custGeom>
                <a:avLst/>
                <a:gdLst>
                  <a:gd name="T0" fmla="*/ 97 w 88"/>
                  <a:gd name="T1" fmla="*/ 840 h 84"/>
                  <a:gd name="T2" fmla="*/ 716 w 88"/>
                  <a:gd name="T3" fmla="*/ 88 h 84"/>
                  <a:gd name="T4" fmla="*/ 97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1225">
                <a:extLst>
                  <a:ext uri="{FF2B5EF4-FFF2-40B4-BE49-F238E27FC236}">
                    <a16:creationId xmlns:a16="http://schemas.microsoft.com/office/drawing/2014/main" id="{526E38E5-F566-454D-BB64-C66C62EAE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2212"/>
                <a:ext cx="175" cy="185"/>
              </a:xfrm>
              <a:custGeom>
                <a:avLst/>
                <a:gdLst>
                  <a:gd name="T0" fmla="*/ 587 w 87"/>
                  <a:gd name="T1" fmla="*/ 0 h 86"/>
                  <a:gd name="T2" fmla="*/ 0 w 87"/>
                  <a:gd name="T3" fmla="*/ 787 h 86"/>
                  <a:gd name="T4" fmla="*/ 587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2" y="0"/>
                    </a:moveTo>
                    <a:cubicBezTo>
                      <a:pt x="73" y="39"/>
                      <a:pt x="50" y="77"/>
                      <a:pt x="0" y="79"/>
                    </a:cubicBezTo>
                    <a:cubicBezTo>
                      <a:pt x="32" y="86"/>
                      <a:pt x="87" y="59"/>
                      <a:pt x="72" y="0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1226">
                <a:extLst>
                  <a:ext uri="{FF2B5EF4-FFF2-40B4-BE49-F238E27FC236}">
                    <a16:creationId xmlns:a16="http://schemas.microsoft.com/office/drawing/2014/main" id="{33C4B5F7-7204-40AD-9305-CA9797B52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2074"/>
                <a:ext cx="176" cy="185"/>
              </a:xfrm>
              <a:custGeom>
                <a:avLst/>
                <a:gdLst>
                  <a:gd name="T0" fmla="*/ 597 w 87"/>
                  <a:gd name="T1" fmla="*/ 0 h 86"/>
                  <a:gd name="T2" fmla="*/ 0 w 87"/>
                  <a:gd name="T3" fmla="*/ 787 h 86"/>
                  <a:gd name="T4" fmla="*/ 597 w 87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6">
                    <a:moveTo>
                      <a:pt x="72" y="0"/>
                    </a:moveTo>
                    <a:cubicBezTo>
                      <a:pt x="73" y="39"/>
                      <a:pt x="50" y="77"/>
                      <a:pt x="0" y="79"/>
                    </a:cubicBezTo>
                    <a:cubicBezTo>
                      <a:pt x="32" y="86"/>
                      <a:pt x="87" y="59"/>
                      <a:pt x="72" y="0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1" name="Freeform 1227">
                <a:extLst>
                  <a:ext uri="{FF2B5EF4-FFF2-40B4-BE49-F238E27FC236}">
                    <a16:creationId xmlns:a16="http://schemas.microsoft.com/office/drawing/2014/main" id="{85395CB0-E752-4653-8E64-D6AF44EB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889"/>
                <a:ext cx="178" cy="181"/>
              </a:xfrm>
              <a:custGeom>
                <a:avLst/>
                <a:gdLst>
                  <a:gd name="T0" fmla="*/ 99 w 88"/>
                  <a:gd name="T1" fmla="*/ 840 h 84"/>
                  <a:gd name="T2" fmla="*/ 728 w 88"/>
                  <a:gd name="T3" fmla="*/ 88 h 84"/>
                  <a:gd name="T4" fmla="*/ 99 w 88"/>
                  <a:gd name="T5" fmla="*/ 84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4">
                    <a:moveTo>
                      <a:pt x="12" y="84"/>
                    </a:moveTo>
                    <a:cubicBezTo>
                      <a:pt x="13" y="45"/>
                      <a:pt x="38" y="8"/>
                      <a:pt x="88" y="9"/>
                    </a:cubicBezTo>
                    <a:cubicBezTo>
                      <a:pt x="56" y="0"/>
                      <a:pt x="0" y="25"/>
                      <a:pt x="12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2" name="Freeform 1228">
                <a:extLst>
                  <a:ext uri="{FF2B5EF4-FFF2-40B4-BE49-F238E27FC236}">
                    <a16:creationId xmlns:a16="http://schemas.microsoft.com/office/drawing/2014/main" id="{7A6C20B5-FFC5-4F17-9F6F-1CA308612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389"/>
                <a:ext cx="201" cy="129"/>
              </a:xfrm>
              <a:custGeom>
                <a:avLst/>
                <a:gdLst>
                  <a:gd name="T0" fmla="*/ 0 w 99"/>
                  <a:gd name="T1" fmla="*/ 596 h 60"/>
                  <a:gd name="T2" fmla="*/ 828 w 99"/>
                  <a:gd name="T3" fmla="*/ 258 h 60"/>
                  <a:gd name="T4" fmla="*/ 0 w 99"/>
                  <a:gd name="T5" fmla="*/ 596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60">
                    <a:moveTo>
                      <a:pt x="0" y="60"/>
                    </a:moveTo>
                    <a:cubicBezTo>
                      <a:pt x="12" y="36"/>
                      <a:pt x="44" y="3"/>
                      <a:pt x="99" y="26"/>
                    </a:cubicBezTo>
                    <a:cubicBezTo>
                      <a:pt x="60" y="4"/>
                      <a:pt x="21" y="0"/>
                      <a:pt x="0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1229">
                <a:extLst>
                  <a:ext uri="{FF2B5EF4-FFF2-40B4-BE49-F238E27FC236}">
                    <a16:creationId xmlns:a16="http://schemas.microsoft.com/office/drawing/2014/main" id="{57DB3B13-8AC1-492A-ABFE-22295D808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651"/>
                <a:ext cx="939" cy="923"/>
              </a:xfrm>
              <a:custGeom>
                <a:avLst/>
                <a:gdLst>
                  <a:gd name="T0" fmla="*/ 3829 w 465"/>
                  <a:gd name="T1" fmla="*/ 824 h 428"/>
                  <a:gd name="T2" fmla="*/ 3813 w 465"/>
                  <a:gd name="T3" fmla="*/ 781 h 428"/>
                  <a:gd name="T4" fmla="*/ 3457 w 465"/>
                  <a:gd name="T5" fmla="*/ 209 h 428"/>
                  <a:gd name="T6" fmla="*/ 2405 w 465"/>
                  <a:gd name="T7" fmla="*/ 623 h 428"/>
                  <a:gd name="T8" fmla="*/ 1712 w 465"/>
                  <a:gd name="T9" fmla="*/ 1231 h 428"/>
                  <a:gd name="T10" fmla="*/ 1424 w 465"/>
                  <a:gd name="T11" fmla="*/ 1475 h 428"/>
                  <a:gd name="T12" fmla="*/ 808 w 465"/>
                  <a:gd name="T13" fmla="*/ 1978 h 428"/>
                  <a:gd name="T14" fmla="*/ 592 w 465"/>
                  <a:gd name="T15" fmla="*/ 2148 h 428"/>
                  <a:gd name="T16" fmla="*/ 0 w 465"/>
                  <a:gd name="T17" fmla="*/ 3190 h 428"/>
                  <a:gd name="T18" fmla="*/ 123 w 465"/>
                  <a:gd name="T19" fmla="*/ 3780 h 428"/>
                  <a:gd name="T20" fmla="*/ 347 w 465"/>
                  <a:gd name="T21" fmla="*/ 4102 h 428"/>
                  <a:gd name="T22" fmla="*/ 808 w 465"/>
                  <a:gd name="T23" fmla="*/ 4013 h 428"/>
                  <a:gd name="T24" fmla="*/ 297 w 465"/>
                  <a:gd name="T25" fmla="*/ 3731 h 428"/>
                  <a:gd name="T26" fmla="*/ 584 w 465"/>
                  <a:gd name="T27" fmla="*/ 2538 h 428"/>
                  <a:gd name="T28" fmla="*/ 1908 w 465"/>
                  <a:gd name="T29" fmla="*/ 1544 h 428"/>
                  <a:gd name="T30" fmla="*/ 2859 w 465"/>
                  <a:gd name="T31" fmla="*/ 813 h 428"/>
                  <a:gd name="T32" fmla="*/ 3724 w 465"/>
                  <a:gd name="T33" fmla="*/ 791 h 428"/>
                  <a:gd name="T34" fmla="*/ 3829 w 465"/>
                  <a:gd name="T35" fmla="*/ 824 h 4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5" h="428">
                    <a:moveTo>
                      <a:pt x="465" y="82"/>
                    </a:moveTo>
                    <a:cubicBezTo>
                      <a:pt x="464" y="81"/>
                      <a:pt x="463" y="79"/>
                      <a:pt x="463" y="78"/>
                    </a:cubicBezTo>
                    <a:cubicBezTo>
                      <a:pt x="450" y="56"/>
                      <a:pt x="437" y="34"/>
                      <a:pt x="420" y="21"/>
                    </a:cubicBezTo>
                    <a:cubicBezTo>
                      <a:pt x="395" y="0"/>
                      <a:pt x="353" y="14"/>
                      <a:pt x="292" y="62"/>
                    </a:cubicBezTo>
                    <a:cubicBezTo>
                      <a:pt x="259" y="88"/>
                      <a:pt x="236" y="104"/>
                      <a:pt x="208" y="123"/>
                    </a:cubicBezTo>
                    <a:cubicBezTo>
                      <a:pt x="173" y="147"/>
                      <a:pt x="173" y="147"/>
                      <a:pt x="173" y="147"/>
                    </a:cubicBezTo>
                    <a:cubicBezTo>
                      <a:pt x="150" y="164"/>
                      <a:pt x="123" y="181"/>
                      <a:pt x="98" y="197"/>
                    </a:cubicBezTo>
                    <a:cubicBezTo>
                      <a:pt x="72" y="214"/>
                      <a:pt x="72" y="214"/>
                      <a:pt x="72" y="214"/>
                    </a:cubicBezTo>
                    <a:cubicBezTo>
                      <a:pt x="24" y="245"/>
                      <a:pt x="0" y="279"/>
                      <a:pt x="0" y="318"/>
                    </a:cubicBezTo>
                    <a:cubicBezTo>
                      <a:pt x="0" y="337"/>
                      <a:pt x="5" y="356"/>
                      <a:pt x="15" y="377"/>
                    </a:cubicBezTo>
                    <a:cubicBezTo>
                      <a:pt x="20" y="389"/>
                      <a:pt x="29" y="400"/>
                      <a:pt x="42" y="409"/>
                    </a:cubicBezTo>
                    <a:cubicBezTo>
                      <a:pt x="70" y="428"/>
                      <a:pt x="81" y="420"/>
                      <a:pt x="98" y="400"/>
                    </a:cubicBezTo>
                    <a:cubicBezTo>
                      <a:pt x="65" y="422"/>
                      <a:pt x="50" y="397"/>
                      <a:pt x="36" y="372"/>
                    </a:cubicBezTo>
                    <a:cubicBezTo>
                      <a:pt x="13" y="333"/>
                      <a:pt x="38" y="284"/>
                      <a:pt x="71" y="253"/>
                    </a:cubicBezTo>
                    <a:cubicBezTo>
                      <a:pt x="105" y="222"/>
                      <a:pt x="195" y="173"/>
                      <a:pt x="232" y="154"/>
                    </a:cubicBezTo>
                    <a:cubicBezTo>
                      <a:pt x="261" y="140"/>
                      <a:pt x="313" y="92"/>
                      <a:pt x="347" y="81"/>
                    </a:cubicBezTo>
                    <a:cubicBezTo>
                      <a:pt x="375" y="105"/>
                      <a:pt x="417" y="110"/>
                      <a:pt x="452" y="79"/>
                    </a:cubicBezTo>
                    <a:cubicBezTo>
                      <a:pt x="456" y="80"/>
                      <a:pt x="461" y="81"/>
                      <a:pt x="465" y="82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1230">
                <a:extLst>
                  <a:ext uri="{FF2B5EF4-FFF2-40B4-BE49-F238E27FC236}">
                    <a16:creationId xmlns:a16="http://schemas.microsoft.com/office/drawing/2014/main" id="{5656056A-317A-4163-826D-2D710CA7D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391"/>
                <a:ext cx="236" cy="291"/>
              </a:xfrm>
              <a:custGeom>
                <a:avLst/>
                <a:gdLst>
                  <a:gd name="T0" fmla="*/ 387 w 117"/>
                  <a:gd name="T1" fmla="*/ 1058 h 135"/>
                  <a:gd name="T2" fmla="*/ 89 w 117"/>
                  <a:gd name="T3" fmla="*/ 399 h 135"/>
                  <a:gd name="T4" fmla="*/ 615 w 117"/>
                  <a:gd name="T5" fmla="*/ 88 h 135"/>
                  <a:gd name="T6" fmla="*/ 863 w 117"/>
                  <a:gd name="T7" fmla="*/ 729 h 135"/>
                  <a:gd name="T8" fmla="*/ 912 w 117"/>
                  <a:gd name="T9" fmla="*/ 873 h 135"/>
                  <a:gd name="T10" fmla="*/ 904 w 117"/>
                  <a:gd name="T11" fmla="*/ 873 h 135"/>
                  <a:gd name="T12" fmla="*/ 797 w 117"/>
                  <a:gd name="T13" fmla="*/ 780 h 135"/>
                  <a:gd name="T14" fmla="*/ 444 w 117"/>
                  <a:gd name="T15" fmla="*/ 981 h 135"/>
                  <a:gd name="T16" fmla="*/ 428 w 117"/>
                  <a:gd name="T17" fmla="*/ 1110 h 135"/>
                  <a:gd name="T18" fmla="*/ 280 w 117"/>
                  <a:gd name="T19" fmla="*/ 1352 h 135"/>
                  <a:gd name="T20" fmla="*/ 387 w 117"/>
                  <a:gd name="T21" fmla="*/ 1058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135">
                    <a:moveTo>
                      <a:pt x="47" y="106"/>
                    </a:moveTo>
                    <a:cubicBezTo>
                      <a:pt x="44" y="97"/>
                      <a:pt x="0" y="89"/>
                      <a:pt x="11" y="40"/>
                    </a:cubicBezTo>
                    <a:cubicBezTo>
                      <a:pt x="20" y="14"/>
                      <a:pt x="49" y="0"/>
                      <a:pt x="75" y="9"/>
                    </a:cubicBezTo>
                    <a:cubicBezTo>
                      <a:pt x="117" y="25"/>
                      <a:pt x="103" y="65"/>
                      <a:pt x="105" y="73"/>
                    </a:cubicBezTo>
                    <a:cubicBezTo>
                      <a:pt x="106" y="79"/>
                      <a:pt x="108" y="84"/>
                      <a:pt x="111" y="87"/>
                    </a:cubicBezTo>
                    <a:cubicBezTo>
                      <a:pt x="110" y="87"/>
                      <a:pt x="110" y="87"/>
                      <a:pt x="110" y="87"/>
                    </a:cubicBezTo>
                    <a:cubicBezTo>
                      <a:pt x="107" y="83"/>
                      <a:pt x="102" y="80"/>
                      <a:pt x="97" y="78"/>
                    </a:cubicBezTo>
                    <a:cubicBezTo>
                      <a:pt x="79" y="72"/>
                      <a:pt x="60" y="81"/>
                      <a:pt x="54" y="98"/>
                    </a:cubicBezTo>
                    <a:cubicBezTo>
                      <a:pt x="52" y="103"/>
                      <a:pt x="52" y="107"/>
                      <a:pt x="52" y="111"/>
                    </a:cubicBezTo>
                    <a:cubicBezTo>
                      <a:pt x="54" y="118"/>
                      <a:pt x="46" y="130"/>
                      <a:pt x="34" y="135"/>
                    </a:cubicBezTo>
                    <a:cubicBezTo>
                      <a:pt x="53" y="125"/>
                      <a:pt x="50" y="116"/>
                      <a:pt x="47" y="106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1231">
                <a:extLst>
                  <a:ext uri="{FF2B5EF4-FFF2-40B4-BE49-F238E27FC236}">
                    <a16:creationId xmlns:a16="http://schemas.microsoft.com/office/drawing/2014/main" id="{FBAC2E5E-9717-4A20-98A9-4381D037B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438"/>
                <a:ext cx="222" cy="291"/>
              </a:xfrm>
              <a:custGeom>
                <a:avLst/>
                <a:gdLst>
                  <a:gd name="T0" fmla="*/ 123 w 110"/>
                  <a:gd name="T1" fmla="*/ 884 h 135"/>
                  <a:gd name="T2" fmla="*/ 123 w 110"/>
                  <a:gd name="T3" fmla="*/ 241 h 135"/>
                  <a:gd name="T4" fmla="*/ 708 w 110"/>
                  <a:gd name="T5" fmla="*/ 172 h 135"/>
                  <a:gd name="T6" fmla="*/ 815 w 110"/>
                  <a:gd name="T7" fmla="*/ 789 h 135"/>
                  <a:gd name="T8" fmla="*/ 733 w 110"/>
                  <a:gd name="T9" fmla="*/ 1033 h 135"/>
                  <a:gd name="T10" fmla="*/ 733 w 110"/>
                  <a:gd name="T11" fmla="*/ 1181 h 135"/>
                  <a:gd name="T12" fmla="*/ 733 w 110"/>
                  <a:gd name="T13" fmla="*/ 1181 h 135"/>
                  <a:gd name="T14" fmla="*/ 733 w 110"/>
                  <a:gd name="T15" fmla="*/ 1181 h 135"/>
                  <a:gd name="T16" fmla="*/ 648 w 110"/>
                  <a:gd name="T17" fmla="*/ 1050 h 135"/>
                  <a:gd name="T18" fmla="*/ 264 w 110"/>
                  <a:gd name="T19" fmla="*/ 1093 h 135"/>
                  <a:gd name="T20" fmla="*/ 212 w 110"/>
                  <a:gd name="T21" fmla="*/ 1214 h 135"/>
                  <a:gd name="T22" fmla="*/ 89 w 110"/>
                  <a:gd name="T23" fmla="*/ 1352 h 135"/>
                  <a:gd name="T24" fmla="*/ 123 w 110"/>
                  <a:gd name="T25" fmla="*/ 884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0" h="135">
                    <a:moveTo>
                      <a:pt x="15" y="88"/>
                    </a:moveTo>
                    <a:cubicBezTo>
                      <a:pt x="0" y="70"/>
                      <a:pt x="0" y="43"/>
                      <a:pt x="15" y="24"/>
                    </a:cubicBezTo>
                    <a:cubicBezTo>
                      <a:pt x="33" y="3"/>
                      <a:pt x="65" y="0"/>
                      <a:pt x="86" y="17"/>
                    </a:cubicBezTo>
                    <a:cubicBezTo>
                      <a:pt x="105" y="33"/>
                      <a:pt x="110" y="58"/>
                      <a:pt x="99" y="79"/>
                    </a:cubicBezTo>
                    <a:cubicBezTo>
                      <a:pt x="96" y="85"/>
                      <a:pt x="90" y="95"/>
                      <a:pt x="89" y="103"/>
                    </a:cubicBezTo>
                    <a:cubicBezTo>
                      <a:pt x="88" y="109"/>
                      <a:pt x="88" y="114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7" y="113"/>
                      <a:pt x="84" y="109"/>
                      <a:pt x="79" y="105"/>
                    </a:cubicBezTo>
                    <a:cubicBezTo>
                      <a:pt x="65" y="93"/>
                      <a:pt x="44" y="95"/>
                      <a:pt x="32" y="109"/>
                    </a:cubicBezTo>
                    <a:cubicBezTo>
                      <a:pt x="29" y="113"/>
                      <a:pt x="27" y="117"/>
                      <a:pt x="26" y="121"/>
                    </a:cubicBezTo>
                    <a:cubicBezTo>
                      <a:pt x="26" y="125"/>
                      <a:pt x="20" y="132"/>
                      <a:pt x="11" y="135"/>
                    </a:cubicBezTo>
                    <a:cubicBezTo>
                      <a:pt x="25" y="121"/>
                      <a:pt x="22" y="98"/>
                      <a:pt x="15" y="88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1232">
                <a:extLst>
                  <a:ext uri="{FF2B5EF4-FFF2-40B4-BE49-F238E27FC236}">
                    <a16:creationId xmlns:a16="http://schemas.microsoft.com/office/drawing/2014/main" id="{AD1A6891-55A7-46B6-BF89-1A72DF57C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2462"/>
                <a:ext cx="234" cy="194"/>
              </a:xfrm>
              <a:custGeom>
                <a:avLst/>
                <a:gdLst>
                  <a:gd name="T0" fmla="*/ 113 w 116"/>
                  <a:gd name="T1" fmla="*/ 278 h 90"/>
                  <a:gd name="T2" fmla="*/ 756 w 116"/>
                  <a:gd name="T3" fmla="*/ 190 h 90"/>
                  <a:gd name="T4" fmla="*/ 920 w 116"/>
                  <a:gd name="T5" fmla="*/ 729 h 90"/>
                  <a:gd name="T6" fmla="*/ 896 w 116"/>
                  <a:gd name="T7" fmla="*/ 901 h 90"/>
                  <a:gd name="T8" fmla="*/ 533 w 116"/>
                  <a:gd name="T9" fmla="*/ 431 h 90"/>
                  <a:gd name="T10" fmla="*/ 0 w 116"/>
                  <a:gd name="T11" fmla="*/ 442 h 90"/>
                  <a:gd name="T12" fmla="*/ 0 w 116"/>
                  <a:gd name="T13" fmla="*/ 442 h 90"/>
                  <a:gd name="T14" fmla="*/ 0 w 116"/>
                  <a:gd name="T15" fmla="*/ 451 h 90"/>
                  <a:gd name="T16" fmla="*/ 113 w 116"/>
                  <a:gd name="T17" fmla="*/ 278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90">
                    <a:moveTo>
                      <a:pt x="14" y="28"/>
                    </a:moveTo>
                    <a:cubicBezTo>
                      <a:pt x="33" y="4"/>
                      <a:pt x="68" y="0"/>
                      <a:pt x="92" y="19"/>
                    </a:cubicBezTo>
                    <a:cubicBezTo>
                      <a:pt x="109" y="33"/>
                      <a:pt x="116" y="54"/>
                      <a:pt x="112" y="73"/>
                    </a:cubicBezTo>
                    <a:cubicBezTo>
                      <a:pt x="110" y="79"/>
                      <a:pt x="110" y="85"/>
                      <a:pt x="109" y="90"/>
                    </a:cubicBezTo>
                    <a:cubicBezTo>
                      <a:pt x="107" y="72"/>
                      <a:pt x="90" y="53"/>
                      <a:pt x="65" y="43"/>
                    </a:cubicBezTo>
                    <a:cubicBezTo>
                      <a:pt x="40" y="33"/>
                      <a:pt x="15" y="3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5" y="40"/>
                      <a:pt x="9" y="34"/>
                      <a:pt x="14" y="28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1233">
                <a:extLst>
                  <a:ext uri="{FF2B5EF4-FFF2-40B4-BE49-F238E27FC236}">
                    <a16:creationId xmlns:a16="http://schemas.microsoft.com/office/drawing/2014/main" id="{26C0824A-4C28-4434-B5FC-CC7670763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121"/>
                <a:ext cx="1499" cy="1477"/>
              </a:xfrm>
              <a:custGeom>
                <a:avLst/>
                <a:gdLst>
                  <a:gd name="T0" fmla="*/ 5325 w 742"/>
                  <a:gd name="T1" fmla="*/ 0 h 685"/>
                  <a:gd name="T2" fmla="*/ 3101 w 742"/>
                  <a:gd name="T3" fmla="*/ 1777 h 685"/>
                  <a:gd name="T4" fmla="*/ 1600 w 742"/>
                  <a:gd name="T5" fmla="*/ 3189 h 685"/>
                  <a:gd name="T6" fmla="*/ 428 w 742"/>
                  <a:gd name="T7" fmla="*/ 4179 h 685"/>
                  <a:gd name="T8" fmla="*/ 40 w 742"/>
                  <a:gd name="T9" fmla="*/ 5384 h 685"/>
                  <a:gd name="T10" fmla="*/ 339 w 742"/>
                  <a:gd name="T11" fmla="*/ 6417 h 685"/>
                  <a:gd name="T12" fmla="*/ 297 w 742"/>
                  <a:gd name="T13" fmla="*/ 6305 h 685"/>
                  <a:gd name="T14" fmla="*/ 808 w 742"/>
                  <a:gd name="T15" fmla="*/ 4491 h 685"/>
                  <a:gd name="T16" fmla="*/ 1640 w 742"/>
                  <a:gd name="T17" fmla="*/ 3821 h 685"/>
                  <a:gd name="T18" fmla="*/ 2612 w 742"/>
                  <a:gd name="T19" fmla="*/ 2967 h 685"/>
                  <a:gd name="T20" fmla="*/ 3816 w 742"/>
                  <a:gd name="T21" fmla="*/ 2557 h 685"/>
                  <a:gd name="T22" fmla="*/ 4469 w 742"/>
                  <a:gd name="T23" fmla="*/ 3668 h 685"/>
                  <a:gd name="T24" fmla="*/ 5424 w 742"/>
                  <a:gd name="T25" fmla="*/ 5002 h 685"/>
                  <a:gd name="T26" fmla="*/ 5449 w 742"/>
                  <a:gd name="T27" fmla="*/ 6676 h 685"/>
                  <a:gd name="T28" fmla="*/ 5368 w 742"/>
                  <a:gd name="T29" fmla="*/ 6755 h 685"/>
                  <a:gd name="T30" fmla="*/ 5228 w 742"/>
                  <a:gd name="T31" fmla="*/ 6824 h 685"/>
                  <a:gd name="T32" fmla="*/ 5853 w 742"/>
                  <a:gd name="T33" fmla="*/ 6337 h 685"/>
                  <a:gd name="T34" fmla="*/ 5828 w 742"/>
                  <a:gd name="T35" fmla="*/ 4830 h 685"/>
                  <a:gd name="T36" fmla="*/ 4784 w 742"/>
                  <a:gd name="T37" fmla="*/ 3269 h 685"/>
                  <a:gd name="T38" fmla="*/ 5988 w 742"/>
                  <a:gd name="T39" fmla="*/ 692 h 6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42" h="685">
                    <a:moveTo>
                      <a:pt x="646" y="0"/>
                    </a:moveTo>
                    <a:cubicBezTo>
                      <a:pt x="612" y="34"/>
                      <a:pt x="409" y="154"/>
                      <a:pt x="376" y="177"/>
                    </a:cubicBezTo>
                    <a:cubicBezTo>
                      <a:pt x="319" y="217"/>
                      <a:pt x="258" y="282"/>
                      <a:pt x="194" y="318"/>
                    </a:cubicBezTo>
                    <a:cubicBezTo>
                      <a:pt x="145" y="346"/>
                      <a:pt x="90" y="375"/>
                      <a:pt x="52" y="417"/>
                    </a:cubicBezTo>
                    <a:cubicBezTo>
                      <a:pt x="25" y="448"/>
                      <a:pt x="7" y="494"/>
                      <a:pt x="5" y="537"/>
                    </a:cubicBezTo>
                    <a:cubicBezTo>
                      <a:pt x="4" y="582"/>
                      <a:pt x="23" y="618"/>
                      <a:pt x="41" y="640"/>
                    </a:cubicBezTo>
                    <a:cubicBezTo>
                      <a:pt x="39" y="636"/>
                      <a:pt x="37" y="633"/>
                      <a:pt x="36" y="629"/>
                    </a:cubicBezTo>
                    <a:cubicBezTo>
                      <a:pt x="0" y="551"/>
                      <a:pt x="26" y="494"/>
                      <a:pt x="98" y="448"/>
                    </a:cubicBezTo>
                    <a:cubicBezTo>
                      <a:pt x="131" y="427"/>
                      <a:pt x="168" y="404"/>
                      <a:pt x="199" y="381"/>
                    </a:cubicBezTo>
                    <a:cubicBezTo>
                      <a:pt x="246" y="348"/>
                      <a:pt x="272" y="332"/>
                      <a:pt x="317" y="296"/>
                    </a:cubicBezTo>
                    <a:cubicBezTo>
                      <a:pt x="352" y="269"/>
                      <a:pt x="420" y="220"/>
                      <a:pt x="463" y="255"/>
                    </a:cubicBezTo>
                    <a:cubicBezTo>
                      <a:pt x="497" y="283"/>
                      <a:pt x="513" y="333"/>
                      <a:pt x="542" y="366"/>
                    </a:cubicBezTo>
                    <a:cubicBezTo>
                      <a:pt x="582" y="410"/>
                      <a:pt x="624" y="450"/>
                      <a:pt x="658" y="499"/>
                    </a:cubicBezTo>
                    <a:cubicBezTo>
                      <a:pt x="687" y="542"/>
                      <a:pt x="706" y="619"/>
                      <a:pt x="661" y="666"/>
                    </a:cubicBezTo>
                    <a:cubicBezTo>
                      <a:pt x="657" y="669"/>
                      <a:pt x="654" y="671"/>
                      <a:pt x="651" y="674"/>
                    </a:cubicBezTo>
                    <a:cubicBezTo>
                      <a:pt x="644" y="679"/>
                      <a:pt x="639" y="681"/>
                      <a:pt x="634" y="681"/>
                    </a:cubicBezTo>
                    <a:cubicBezTo>
                      <a:pt x="655" y="685"/>
                      <a:pt x="688" y="664"/>
                      <a:pt x="710" y="632"/>
                    </a:cubicBezTo>
                    <a:cubicBezTo>
                      <a:pt x="742" y="585"/>
                      <a:pt x="733" y="527"/>
                      <a:pt x="707" y="482"/>
                    </a:cubicBezTo>
                    <a:cubicBezTo>
                      <a:pt x="673" y="424"/>
                      <a:pt x="613" y="387"/>
                      <a:pt x="580" y="326"/>
                    </a:cubicBezTo>
                    <a:cubicBezTo>
                      <a:pt x="542" y="255"/>
                      <a:pt x="653" y="114"/>
                      <a:pt x="726" y="69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8" name="Freeform 1234">
                <a:extLst>
                  <a:ext uri="{FF2B5EF4-FFF2-40B4-BE49-F238E27FC236}">
                    <a16:creationId xmlns:a16="http://schemas.microsoft.com/office/drawing/2014/main" id="{7E2FBD3F-83C7-4769-945C-37514DC42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1604"/>
                <a:ext cx="105" cy="261"/>
              </a:xfrm>
              <a:custGeom>
                <a:avLst/>
                <a:gdLst>
                  <a:gd name="T0" fmla="*/ 172 w 52"/>
                  <a:gd name="T1" fmla="*/ 0 h 121"/>
                  <a:gd name="T2" fmla="*/ 428 w 52"/>
                  <a:gd name="T3" fmla="*/ 1214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21">
                    <a:moveTo>
                      <a:pt x="21" y="0"/>
                    </a:moveTo>
                    <a:cubicBezTo>
                      <a:pt x="0" y="44"/>
                      <a:pt x="25" y="83"/>
                      <a:pt x="52" y="121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9" name="Freeform 1235">
                <a:extLst>
                  <a:ext uri="{FF2B5EF4-FFF2-40B4-BE49-F238E27FC236}">
                    <a16:creationId xmlns:a16="http://schemas.microsoft.com/office/drawing/2014/main" id="{E3C3DBA7-D682-4A2F-A4B7-1E50A3CB4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595"/>
                <a:ext cx="1427" cy="1167"/>
              </a:xfrm>
              <a:custGeom>
                <a:avLst/>
                <a:gdLst>
                  <a:gd name="T0" fmla="*/ 560 w 706"/>
                  <a:gd name="T1" fmla="*/ 4485 h 541"/>
                  <a:gd name="T2" fmla="*/ 1213 w 706"/>
                  <a:gd name="T3" fmla="*/ 4319 h 541"/>
                  <a:gd name="T4" fmla="*/ 1860 w 706"/>
                  <a:gd name="T5" fmla="*/ 4226 h 541"/>
                  <a:gd name="T6" fmla="*/ 2023 w 706"/>
                  <a:gd name="T7" fmla="*/ 4769 h 541"/>
                  <a:gd name="T8" fmla="*/ 2149 w 706"/>
                  <a:gd name="T9" fmla="*/ 5341 h 541"/>
                  <a:gd name="T10" fmla="*/ 2676 w 706"/>
                  <a:gd name="T11" fmla="*/ 5360 h 541"/>
                  <a:gd name="T12" fmla="*/ 2840 w 706"/>
                  <a:gd name="T13" fmla="*/ 4806 h 541"/>
                  <a:gd name="T14" fmla="*/ 2840 w 706"/>
                  <a:gd name="T15" fmla="*/ 4165 h 541"/>
                  <a:gd name="T16" fmla="*/ 3428 w 706"/>
                  <a:gd name="T17" fmla="*/ 4094 h 541"/>
                  <a:gd name="T18" fmla="*/ 3533 w 706"/>
                  <a:gd name="T19" fmla="*/ 4718 h 541"/>
                  <a:gd name="T20" fmla="*/ 3452 w 706"/>
                  <a:gd name="T21" fmla="*/ 4959 h 541"/>
                  <a:gd name="T22" fmla="*/ 3517 w 706"/>
                  <a:gd name="T23" fmla="*/ 5188 h 541"/>
                  <a:gd name="T24" fmla="*/ 3681 w 706"/>
                  <a:gd name="T25" fmla="*/ 5240 h 541"/>
                  <a:gd name="T26" fmla="*/ 4352 w 706"/>
                  <a:gd name="T27" fmla="*/ 5127 h 541"/>
                  <a:gd name="T28" fmla="*/ 4608 w 706"/>
                  <a:gd name="T29" fmla="*/ 4769 h 541"/>
                  <a:gd name="T30" fmla="*/ 4309 w 706"/>
                  <a:gd name="T31" fmla="*/ 4105 h 541"/>
                  <a:gd name="T32" fmla="*/ 4837 w 706"/>
                  <a:gd name="T33" fmla="*/ 3792 h 541"/>
                  <a:gd name="T34" fmla="*/ 5085 w 706"/>
                  <a:gd name="T35" fmla="*/ 4435 h 541"/>
                  <a:gd name="T36" fmla="*/ 5377 w 706"/>
                  <a:gd name="T37" fmla="*/ 4556 h 541"/>
                  <a:gd name="T38" fmla="*/ 5457 w 706"/>
                  <a:gd name="T39" fmla="*/ 4476 h 541"/>
                  <a:gd name="T40" fmla="*/ 5433 w 706"/>
                  <a:gd name="T41" fmla="*/ 2802 h 541"/>
                  <a:gd name="T42" fmla="*/ 4477 w 706"/>
                  <a:gd name="T43" fmla="*/ 1465 h 541"/>
                  <a:gd name="T44" fmla="*/ 3824 w 706"/>
                  <a:gd name="T45" fmla="*/ 349 h 541"/>
                  <a:gd name="T46" fmla="*/ 2620 w 706"/>
                  <a:gd name="T47" fmla="*/ 764 h 541"/>
                  <a:gd name="T48" fmla="*/ 1643 w 706"/>
                  <a:gd name="T49" fmla="*/ 1616 h 541"/>
                  <a:gd name="T50" fmla="*/ 808 w 706"/>
                  <a:gd name="T51" fmla="*/ 2289 h 541"/>
                  <a:gd name="T52" fmla="*/ 299 w 706"/>
                  <a:gd name="T53" fmla="*/ 4105 h 541"/>
                  <a:gd name="T54" fmla="*/ 560 w 706"/>
                  <a:gd name="T55" fmla="*/ 4485 h 5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06" h="541">
                    <a:moveTo>
                      <a:pt x="68" y="447"/>
                    </a:moveTo>
                    <a:cubicBezTo>
                      <a:pt x="110" y="476"/>
                      <a:pt x="130" y="452"/>
                      <a:pt x="147" y="430"/>
                    </a:cubicBezTo>
                    <a:cubicBezTo>
                      <a:pt x="166" y="406"/>
                      <a:pt x="201" y="402"/>
                      <a:pt x="225" y="421"/>
                    </a:cubicBezTo>
                    <a:cubicBezTo>
                      <a:pt x="242" y="435"/>
                      <a:pt x="249" y="456"/>
                      <a:pt x="245" y="475"/>
                    </a:cubicBezTo>
                    <a:cubicBezTo>
                      <a:pt x="237" y="509"/>
                      <a:pt x="246" y="522"/>
                      <a:pt x="260" y="532"/>
                    </a:cubicBezTo>
                    <a:cubicBezTo>
                      <a:pt x="280" y="541"/>
                      <a:pt x="304" y="537"/>
                      <a:pt x="324" y="534"/>
                    </a:cubicBezTo>
                    <a:cubicBezTo>
                      <a:pt x="356" y="527"/>
                      <a:pt x="353" y="491"/>
                      <a:pt x="344" y="479"/>
                    </a:cubicBezTo>
                    <a:cubicBezTo>
                      <a:pt x="329" y="461"/>
                      <a:pt x="329" y="434"/>
                      <a:pt x="344" y="415"/>
                    </a:cubicBezTo>
                    <a:cubicBezTo>
                      <a:pt x="362" y="394"/>
                      <a:pt x="394" y="391"/>
                      <a:pt x="415" y="408"/>
                    </a:cubicBezTo>
                    <a:cubicBezTo>
                      <a:pt x="434" y="424"/>
                      <a:pt x="439" y="449"/>
                      <a:pt x="428" y="470"/>
                    </a:cubicBezTo>
                    <a:cubicBezTo>
                      <a:pt x="425" y="476"/>
                      <a:pt x="419" y="486"/>
                      <a:pt x="418" y="494"/>
                    </a:cubicBezTo>
                    <a:cubicBezTo>
                      <a:pt x="416" y="504"/>
                      <a:pt x="418" y="514"/>
                      <a:pt x="426" y="517"/>
                    </a:cubicBezTo>
                    <a:cubicBezTo>
                      <a:pt x="431" y="519"/>
                      <a:pt x="438" y="521"/>
                      <a:pt x="446" y="522"/>
                    </a:cubicBezTo>
                    <a:cubicBezTo>
                      <a:pt x="477" y="523"/>
                      <a:pt x="504" y="519"/>
                      <a:pt x="527" y="511"/>
                    </a:cubicBezTo>
                    <a:cubicBezTo>
                      <a:pt x="566" y="499"/>
                      <a:pt x="562" y="488"/>
                      <a:pt x="558" y="475"/>
                    </a:cubicBezTo>
                    <a:cubicBezTo>
                      <a:pt x="555" y="466"/>
                      <a:pt x="511" y="458"/>
                      <a:pt x="522" y="409"/>
                    </a:cubicBezTo>
                    <a:cubicBezTo>
                      <a:pt x="531" y="383"/>
                      <a:pt x="560" y="369"/>
                      <a:pt x="586" y="378"/>
                    </a:cubicBezTo>
                    <a:cubicBezTo>
                      <a:pt x="628" y="394"/>
                      <a:pt x="614" y="434"/>
                      <a:pt x="616" y="442"/>
                    </a:cubicBezTo>
                    <a:cubicBezTo>
                      <a:pt x="619" y="459"/>
                      <a:pt x="630" y="469"/>
                      <a:pt x="651" y="454"/>
                    </a:cubicBezTo>
                    <a:cubicBezTo>
                      <a:pt x="654" y="451"/>
                      <a:pt x="657" y="449"/>
                      <a:pt x="661" y="446"/>
                    </a:cubicBezTo>
                    <a:cubicBezTo>
                      <a:pt x="706" y="399"/>
                      <a:pt x="687" y="322"/>
                      <a:pt x="658" y="279"/>
                    </a:cubicBezTo>
                    <a:cubicBezTo>
                      <a:pt x="624" y="230"/>
                      <a:pt x="582" y="190"/>
                      <a:pt x="542" y="146"/>
                    </a:cubicBezTo>
                    <a:cubicBezTo>
                      <a:pt x="513" y="113"/>
                      <a:pt x="497" y="63"/>
                      <a:pt x="463" y="35"/>
                    </a:cubicBezTo>
                    <a:cubicBezTo>
                      <a:pt x="420" y="0"/>
                      <a:pt x="352" y="49"/>
                      <a:pt x="317" y="76"/>
                    </a:cubicBezTo>
                    <a:cubicBezTo>
                      <a:pt x="272" y="112"/>
                      <a:pt x="246" y="128"/>
                      <a:pt x="199" y="161"/>
                    </a:cubicBezTo>
                    <a:cubicBezTo>
                      <a:pt x="168" y="184"/>
                      <a:pt x="131" y="207"/>
                      <a:pt x="98" y="228"/>
                    </a:cubicBezTo>
                    <a:cubicBezTo>
                      <a:pt x="26" y="274"/>
                      <a:pt x="0" y="331"/>
                      <a:pt x="36" y="409"/>
                    </a:cubicBezTo>
                    <a:cubicBezTo>
                      <a:pt x="45" y="431"/>
                      <a:pt x="65" y="445"/>
                      <a:pt x="68" y="44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0" name="Freeform 1236">
                <a:extLst>
                  <a:ext uri="{FF2B5EF4-FFF2-40B4-BE49-F238E27FC236}">
                    <a16:creationId xmlns:a16="http://schemas.microsoft.com/office/drawing/2014/main" id="{81185400-6EE6-4808-871B-1733DDEFA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651"/>
                <a:ext cx="1293" cy="1076"/>
              </a:xfrm>
              <a:custGeom>
                <a:avLst/>
                <a:gdLst>
                  <a:gd name="T0" fmla="*/ 123 w 640"/>
                  <a:gd name="T1" fmla="*/ 3780 h 499"/>
                  <a:gd name="T2" fmla="*/ 0 w 640"/>
                  <a:gd name="T3" fmla="*/ 3189 h 499"/>
                  <a:gd name="T4" fmla="*/ 592 w 640"/>
                  <a:gd name="T5" fmla="*/ 2143 h 499"/>
                  <a:gd name="T6" fmla="*/ 808 w 640"/>
                  <a:gd name="T7" fmla="*/ 1975 h 499"/>
                  <a:gd name="T8" fmla="*/ 1428 w 640"/>
                  <a:gd name="T9" fmla="*/ 1475 h 499"/>
                  <a:gd name="T10" fmla="*/ 1715 w 640"/>
                  <a:gd name="T11" fmla="*/ 1231 h 499"/>
                  <a:gd name="T12" fmla="*/ 2408 w 640"/>
                  <a:gd name="T13" fmla="*/ 623 h 499"/>
                  <a:gd name="T14" fmla="*/ 3465 w 640"/>
                  <a:gd name="T15" fmla="*/ 209 h 499"/>
                  <a:gd name="T16" fmla="*/ 3816 w 640"/>
                  <a:gd name="T17" fmla="*/ 781 h 499"/>
                  <a:gd name="T18" fmla="*/ 4097 w 640"/>
                  <a:gd name="T19" fmla="*/ 1292 h 499"/>
                  <a:gd name="T20" fmla="*/ 4364 w 640"/>
                  <a:gd name="T21" fmla="*/ 1645 h 499"/>
                  <a:gd name="T22" fmla="*/ 5045 w 640"/>
                  <a:gd name="T23" fmla="*/ 2626 h 499"/>
                  <a:gd name="T24" fmla="*/ 5277 w 640"/>
                  <a:gd name="T25" fmla="*/ 3487 h 499"/>
                  <a:gd name="T26" fmla="*/ 5089 w 640"/>
                  <a:gd name="T27" fmla="*/ 4110 h 499"/>
                  <a:gd name="T28" fmla="*/ 5012 w 640"/>
                  <a:gd name="T29" fmla="*/ 4170 h 499"/>
                  <a:gd name="T30" fmla="*/ 4932 w 640"/>
                  <a:gd name="T31" fmla="*/ 4222 h 499"/>
                  <a:gd name="T32" fmla="*/ 4913 w 640"/>
                  <a:gd name="T33" fmla="*/ 4153 h 499"/>
                  <a:gd name="T34" fmla="*/ 4913 w 640"/>
                  <a:gd name="T35" fmla="*/ 4110 h 499"/>
                  <a:gd name="T36" fmla="*/ 4921 w 640"/>
                  <a:gd name="T37" fmla="*/ 3981 h 499"/>
                  <a:gd name="T38" fmla="*/ 4592 w 640"/>
                  <a:gd name="T39" fmla="*/ 3398 h 499"/>
                  <a:gd name="T40" fmla="*/ 3909 w 640"/>
                  <a:gd name="T41" fmla="*/ 3799 h 499"/>
                  <a:gd name="T42" fmla="*/ 3909 w 640"/>
                  <a:gd name="T43" fmla="*/ 3808 h 499"/>
                  <a:gd name="T44" fmla="*/ 3909 w 640"/>
                  <a:gd name="T45" fmla="*/ 3808 h 499"/>
                  <a:gd name="T46" fmla="*/ 3893 w 640"/>
                  <a:gd name="T47" fmla="*/ 3989 h 499"/>
                  <a:gd name="T48" fmla="*/ 4180 w 640"/>
                  <a:gd name="T49" fmla="*/ 4543 h 499"/>
                  <a:gd name="T50" fmla="*/ 4212 w 640"/>
                  <a:gd name="T51" fmla="*/ 4571 h 499"/>
                  <a:gd name="T52" fmla="*/ 4220 w 640"/>
                  <a:gd name="T53" fmla="*/ 4612 h 499"/>
                  <a:gd name="T54" fmla="*/ 4220 w 640"/>
                  <a:gd name="T55" fmla="*/ 4621 h 499"/>
                  <a:gd name="T56" fmla="*/ 4033 w 640"/>
                  <a:gd name="T57" fmla="*/ 4733 h 499"/>
                  <a:gd name="T58" fmla="*/ 3412 w 640"/>
                  <a:gd name="T59" fmla="*/ 4822 h 499"/>
                  <a:gd name="T60" fmla="*/ 3281 w 640"/>
                  <a:gd name="T61" fmla="*/ 4793 h 499"/>
                  <a:gd name="T62" fmla="*/ 3273 w 640"/>
                  <a:gd name="T63" fmla="*/ 4761 h 499"/>
                  <a:gd name="T64" fmla="*/ 3281 w 640"/>
                  <a:gd name="T65" fmla="*/ 4724 h 499"/>
                  <a:gd name="T66" fmla="*/ 3348 w 640"/>
                  <a:gd name="T67" fmla="*/ 4543 h 499"/>
                  <a:gd name="T68" fmla="*/ 3356 w 640"/>
                  <a:gd name="T69" fmla="*/ 4520 h 499"/>
                  <a:gd name="T70" fmla="*/ 3412 w 640"/>
                  <a:gd name="T71" fmla="*/ 4222 h 499"/>
                  <a:gd name="T72" fmla="*/ 3216 w 640"/>
                  <a:gd name="T73" fmla="*/ 3720 h 499"/>
                  <a:gd name="T74" fmla="*/ 2465 w 640"/>
                  <a:gd name="T75" fmla="*/ 3808 h 499"/>
                  <a:gd name="T76" fmla="*/ 2344 w 640"/>
                  <a:gd name="T77" fmla="*/ 4222 h 499"/>
                  <a:gd name="T78" fmla="*/ 2465 w 640"/>
                  <a:gd name="T79" fmla="*/ 4632 h 499"/>
                  <a:gd name="T80" fmla="*/ 2481 w 640"/>
                  <a:gd name="T81" fmla="*/ 4761 h 499"/>
                  <a:gd name="T82" fmla="*/ 2473 w 640"/>
                  <a:gd name="T83" fmla="*/ 4841 h 499"/>
                  <a:gd name="T84" fmla="*/ 2368 w 640"/>
                  <a:gd name="T85" fmla="*/ 4951 h 499"/>
                  <a:gd name="T86" fmla="*/ 1923 w 640"/>
                  <a:gd name="T87" fmla="*/ 4942 h 499"/>
                  <a:gd name="T88" fmla="*/ 1832 w 640"/>
                  <a:gd name="T89" fmla="*/ 4724 h 499"/>
                  <a:gd name="T90" fmla="*/ 1857 w 640"/>
                  <a:gd name="T91" fmla="*/ 4533 h 499"/>
                  <a:gd name="T92" fmla="*/ 1865 w 640"/>
                  <a:gd name="T93" fmla="*/ 4390 h 499"/>
                  <a:gd name="T94" fmla="*/ 1649 w 640"/>
                  <a:gd name="T95" fmla="*/ 3849 h 499"/>
                  <a:gd name="T96" fmla="*/ 840 w 640"/>
                  <a:gd name="T97" fmla="*/ 3961 h 499"/>
                  <a:gd name="T98" fmla="*/ 347 w 640"/>
                  <a:gd name="T99" fmla="*/ 4101 h 499"/>
                  <a:gd name="T100" fmla="*/ 123 w 640"/>
                  <a:gd name="T101" fmla="*/ 3780 h 4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0" h="499">
                    <a:moveTo>
                      <a:pt x="15" y="377"/>
                    </a:moveTo>
                    <a:cubicBezTo>
                      <a:pt x="5" y="356"/>
                      <a:pt x="0" y="337"/>
                      <a:pt x="0" y="318"/>
                    </a:cubicBezTo>
                    <a:cubicBezTo>
                      <a:pt x="0" y="279"/>
                      <a:pt x="24" y="245"/>
                      <a:pt x="72" y="214"/>
                    </a:cubicBezTo>
                    <a:cubicBezTo>
                      <a:pt x="98" y="197"/>
                      <a:pt x="98" y="197"/>
                      <a:pt x="98" y="197"/>
                    </a:cubicBezTo>
                    <a:cubicBezTo>
                      <a:pt x="123" y="181"/>
                      <a:pt x="150" y="164"/>
                      <a:pt x="173" y="147"/>
                    </a:cubicBezTo>
                    <a:cubicBezTo>
                      <a:pt x="208" y="123"/>
                      <a:pt x="208" y="123"/>
                      <a:pt x="208" y="123"/>
                    </a:cubicBezTo>
                    <a:cubicBezTo>
                      <a:pt x="236" y="104"/>
                      <a:pt x="259" y="88"/>
                      <a:pt x="292" y="62"/>
                    </a:cubicBezTo>
                    <a:cubicBezTo>
                      <a:pt x="353" y="14"/>
                      <a:pt x="395" y="0"/>
                      <a:pt x="420" y="21"/>
                    </a:cubicBezTo>
                    <a:cubicBezTo>
                      <a:pt x="437" y="34"/>
                      <a:pt x="450" y="56"/>
                      <a:pt x="463" y="78"/>
                    </a:cubicBezTo>
                    <a:cubicBezTo>
                      <a:pt x="473" y="96"/>
                      <a:pt x="483" y="114"/>
                      <a:pt x="497" y="129"/>
                    </a:cubicBezTo>
                    <a:cubicBezTo>
                      <a:pt x="529" y="164"/>
                      <a:pt x="529" y="164"/>
                      <a:pt x="529" y="164"/>
                    </a:cubicBezTo>
                    <a:cubicBezTo>
                      <a:pt x="559" y="196"/>
                      <a:pt x="588" y="226"/>
                      <a:pt x="612" y="262"/>
                    </a:cubicBezTo>
                    <a:cubicBezTo>
                      <a:pt x="626" y="282"/>
                      <a:pt x="640" y="315"/>
                      <a:pt x="640" y="348"/>
                    </a:cubicBezTo>
                    <a:cubicBezTo>
                      <a:pt x="640" y="370"/>
                      <a:pt x="633" y="392"/>
                      <a:pt x="617" y="410"/>
                    </a:cubicBezTo>
                    <a:cubicBezTo>
                      <a:pt x="615" y="411"/>
                      <a:pt x="608" y="416"/>
                      <a:pt x="608" y="416"/>
                    </a:cubicBezTo>
                    <a:cubicBezTo>
                      <a:pt x="601" y="421"/>
                      <a:pt x="598" y="421"/>
                      <a:pt x="598" y="421"/>
                    </a:cubicBezTo>
                    <a:cubicBezTo>
                      <a:pt x="598" y="421"/>
                      <a:pt x="597" y="419"/>
                      <a:pt x="596" y="414"/>
                    </a:cubicBezTo>
                    <a:cubicBezTo>
                      <a:pt x="596" y="413"/>
                      <a:pt x="596" y="410"/>
                      <a:pt x="596" y="410"/>
                    </a:cubicBezTo>
                    <a:cubicBezTo>
                      <a:pt x="597" y="407"/>
                      <a:pt x="597" y="402"/>
                      <a:pt x="597" y="397"/>
                    </a:cubicBezTo>
                    <a:cubicBezTo>
                      <a:pt x="597" y="378"/>
                      <a:pt x="592" y="351"/>
                      <a:pt x="557" y="339"/>
                    </a:cubicBezTo>
                    <a:cubicBezTo>
                      <a:pt x="523" y="327"/>
                      <a:pt x="486" y="345"/>
                      <a:pt x="474" y="379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2" y="387"/>
                      <a:pt x="472" y="393"/>
                      <a:pt x="472" y="398"/>
                    </a:cubicBezTo>
                    <a:cubicBezTo>
                      <a:pt x="472" y="431"/>
                      <a:pt x="495" y="445"/>
                      <a:pt x="507" y="453"/>
                    </a:cubicBezTo>
                    <a:cubicBezTo>
                      <a:pt x="507" y="453"/>
                      <a:pt x="509" y="455"/>
                      <a:pt x="511" y="456"/>
                    </a:cubicBezTo>
                    <a:cubicBezTo>
                      <a:pt x="511" y="458"/>
                      <a:pt x="512" y="460"/>
                      <a:pt x="512" y="460"/>
                    </a:cubicBezTo>
                    <a:cubicBezTo>
                      <a:pt x="512" y="461"/>
                      <a:pt x="512" y="461"/>
                      <a:pt x="512" y="461"/>
                    </a:cubicBezTo>
                    <a:cubicBezTo>
                      <a:pt x="512" y="460"/>
                      <a:pt x="509" y="465"/>
                      <a:pt x="489" y="472"/>
                    </a:cubicBezTo>
                    <a:cubicBezTo>
                      <a:pt x="465" y="479"/>
                      <a:pt x="440" y="482"/>
                      <a:pt x="414" y="481"/>
                    </a:cubicBezTo>
                    <a:cubicBezTo>
                      <a:pt x="407" y="480"/>
                      <a:pt x="402" y="479"/>
                      <a:pt x="398" y="478"/>
                    </a:cubicBezTo>
                    <a:cubicBezTo>
                      <a:pt x="398" y="478"/>
                      <a:pt x="397" y="477"/>
                      <a:pt x="397" y="475"/>
                    </a:cubicBezTo>
                    <a:cubicBezTo>
                      <a:pt x="397" y="474"/>
                      <a:pt x="398" y="472"/>
                      <a:pt x="398" y="471"/>
                    </a:cubicBezTo>
                    <a:cubicBezTo>
                      <a:pt x="399" y="466"/>
                      <a:pt x="403" y="458"/>
                      <a:pt x="406" y="453"/>
                    </a:cubicBezTo>
                    <a:cubicBezTo>
                      <a:pt x="407" y="451"/>
                      <a:pt x="407" y="451"/>
                      <a:pt x="407" y="451"/>
                    </a:cubicBezTo>
                    <a:cubicBezTo>
                      <a:pt x="412" y="441"/>
                      <a:pt x="414" y="431"/>
                      <a:pt x="414" y="421"/>
                    </a:cubicBezTo>
                    <a:cubicBezTo>
                      <a:pt x="414" y="402"/>
                      <a:pt x="406" y="384"/>
                      <a:pt x="390" y="371"/>
                    </a:cubicBezTo>
                    <a:cubicBezTo>
                      <a:pt x="363" y="349"/>
                      <a:pt x="322" y="352"/>
                      <a:pt x="299" y="380"/>
                    </a:cubicBezTo>
                    <a:cubicBezTo>
                      <a:pt x="289" y="392"/>
                      <a:pt x="284" y="407"/>
                      <a:pt x="284" y="421"/>
                    </a:cubicBezTo>
                    <a:cubicBezTo>
                      <a:pt x="284" y="436"/>
                      <a:pt x="289" y="450"/>
                      <a:pt x="299" y="462"/>
                    </a:cubicBezTo>
                    <a:cubicBezTo>
                      <a:pt x="300" y="464"/>
                      <a:pt x="301" y="469"/>
                      <a:pt x="301" y="475"/>
                    </a:cubicBezTo>
                    <a:cubicBezTo>
                      <a:pt x="301" y="477"/>
                      <a:pt x="301" y="480"/>
                      <a:pt x="300" y="483"/>
                    </a:cubicBezTo>
                    <a:cubicBezTo>
                      <a:pt x="298" y="489"/>
                      <a:pt x="294" y="492"/>
                      <a:pt x="287" y="494"/>
                    </a:cubicBezTo>
                    <a:cubicBezTo>
                      <a:pt x="268" y="497"/>
                      <a:pt x="248" y="499"/>
                      <a:pt x="233" y="493"/>
                    </a:cubicBezTo>
                    <a:cubicBezTo>
                      <a:pt x="228" y="490"/>
                      <a:pt x="222" y="485"/>
                      <a:pt x="222" y="471"/>
                    </a:cubicBezTo>
                    <a:cubicBezTo>
                      <a:pt x="222" y="466"/>
                      <a:pt x="223" y="460"/>
                      <a:pt x="225" y="452"/>
                    </a:cubicBezTo>
                    <a:cubicBezTo>
                      <a:pt x="226" y="448"/>
                      <a:pt x="226" y="443"/>
                      <a:pt x="226" y="438"/>
                    </a:cubicBezTo>
                    <a:cubicBezTo>
                      <a:pt x="226" y="417"/>
                      <a:pt x="217" y="397"/>
                      <a:pt x="200" y="384"/>
                    </a:cubicBezTo>
                    <a:cubicBezTo>
                      <a:pt x="170" y="360"/>
                      <a:pt x="126" y="365"/>
                      <a:pt x="102" y="395"/>
                    </a:cubicBezTo>
                    <a:cubicBezTo>
                      <a:pt x="83" y="419"/>
                      <a:pt x="73" y="430"/>
                      <a:pt x="42" y="409"/>
                    </a:cubicBezTo>
                    <a:cubicBezTo>
                      <a:pt x="29" y="400"/>
                      <a:pt x="20" y="389"/>
                      <a:pt x="15" y="37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1" name="Freeform 1237">
                <a:extLst>
                  <a:ext uri="{FF2B5EF4-FFF2-40B4-BE49-F238E27FC236}">
                    <a16:creationId xmlns:a16="http://schemas.microsoft.com/office/drawing/2014/main" id="{90CF8EFD-41EB-45EE-BEF7-826B7ADE7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608"/>
                <a:ext cx="35" cy="26"/>
              </a:xfrm>
              <a:custGeom>
                <a:avLst/>
                <a:gdLst>
                  <a:gd name="T0" fmla="*/ 148 w 17"/>
                  <a:gd name="T1" fmla="*/ 20 h 12"/>
                  <a:gd name="T2" fmla="*/ 0 w 17"/>
                  <a:gd name="T3" fmla="*/ 43 h 12"/>
                  <a:gd name="T4" fmla="*/ 97 w 17"/>
                  <a:gd name="T5" fmla="*/ 1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17" y="2"/>
                    </a:moveTo>
                    <a:cubicBezTo>
                      <a:pt x="12" y="0"/>
                      <a:pt x="5" y="1"/>
                      <a:pt x="0" y="4"/>
                    </a:cubicBezTo>
                    <a:cubicBezTo>
                      <a:pt x="2" y="8"/>
                      <a:pt x="6" y="11"/>
                      <a:pt x="11" y="12"/>
                    </a:cubicBezTo>
                  </a:path>
                </a:pathLst>
              </a:custGeom>
              <a:noFill/>
              <a:ln w="12700" cap="flat">
                <a:solidFill>
                  <a:srgbClr val="FB9F8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2" name="Freeform 1238">
                <a:extLst>
                  <a:ext uri="{FF2B5EF4-FFF2-40B4-BE49-F238E27FC236}">
                    <a16:creationId xmlns:a16="http://schemas.microsoft.com/office/drawing/2014/main" id="{8EA63B6E-5786-4817-950B-73798992F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942"/>
                <a:ext cx="271" cy="289"/>
              </a:xfrm>
              <a:custGeom>
                <a:avLst/>
                <a:gdLst>
                  <a:gd name="T0" fmla="*/ 49 w 134"/>
                  <a:gd name="T1" fmla="*/ 554 h 134"/>
                  <a:gd name="T2" fmla="*/ 647 w 134"/>
                  <a:gd name="T3" fmla="*/ 60 h 134"/>
                  <a:gd name="T4" fmla="*/ 1052 w 134"/>
                  <a:gd name="T5" fmla="*/ 781 h 134"/>
                  <a:gd name="T6" fmla="*/ 453 w 134"/>
                  <a:gd name="T7" fmla="*/ 1275 h 134"/>
                  <a:gd name="T8" fmla="*/ 49 w 134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4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3"/>
                      <a:pt x="134" y="45"/>
                      <a:pt x="127" y="78"/>
                    </a:cubicBezTo>
                    <a:cubicBezTo>
                      <a:pt x="121" y="112"/>
                      <a:pt x="89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3" name="Freeform 1239">
                <a:extLst>
                  <a:ext uri="{FF2B5EF4-FFF2-40B4-BE49-F238E27FC236}">
                    <a16:creationId xmlns:a16="http://schemas.microsoft.com/office/drawing/2014/main" id="{A31C60D2-9302-4751-B977-75BF4F553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912"/>
                <a:ext cx="291" cy="311"/>
              </a:xfrm>
              <a:custGeom>
                <a:avLst/>
                <a:gdLst>
                  <a:gd name="T0" fmla="*/ 584 w 144"/>
                  <a:gd name="T1" fmla="*/ 1423 h 144"/>
                  <a:gd name="T2" fmla="*/ 180 w 144"/>
                  <a:gd name="T3" fmla="*/ 695 h 144"/>
                  <a:gd name="T4" fmla="*/ 776 w 144"/>
                  <a:gd name="T5" fmla="*/ 201 h 144"/>
                  <a:gd name="T6" fmla="*/ 1188 w 144"/>
                  <a:gd name="T7" fmla="*/ 747 h 144"/>
                  <a:gd name="T8" fmla="*/ 728 w 144"/>
                  <a:gd name="T9" fmla="*/ 69 h 144"/>
                  <a:gd name="T10" fmla="*/ 65 w 144"/>
                  <a:gd name="T11" fmla="*/ 624 h 144"/>
                  <a:gd name="T12" fmla="*/ 511 w 144"/>
                  <a:gd name="T13" fmla="*/ 1432 h 144"/>
                  <a:gd name="T14" fmla="*/ 728 w 144"/>
                  <a:gd name="T15" fmla="*/ 1432 h 144"/>
                  <a:gd name="T16" fmla="*/ 584 w 144"/>
                  <a:gd name="T17" fmla="*/ 1423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9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4" y="42"/>
                      <a:pt x="121" y="13"/>
                      <a:pt x="88" y="7"/>
                    </a:cubicBezTo>
                    <a:cubicBezTo>
                      <a:pt x="51" y="0"/>
                      <a:pt x="15" y="24"/>
                      <a:pt x="8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80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4" name="Freeform 1240">
                <a:extLst>
                  <a:ext uri="{FF2B5EF4-FFF2-40B4-BE49-F238E27FC236}">
                    <a16:creationId xmlns:a16="http://schemas.microsoft.com/office/drawing/2014/main" id="{4AB09DE8-BC93-4564-977A-D5C692E23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971"/>
                <a:ext cx="216" cy="232"/>
              </a:xfrm>
              <a:custGeom>
                <a:avLst/>
                <a:gdLst>
                  <a:gd name="T0" fmla="*/ 40 w 107"/>
                  <a:gd name="T1" fmla="*/ 447 h 108"/>
                  <a:gd name="T2" fmla="*/ 517 w 107"/>
                  <a:gd name="T3" fmla="*/ 52 h 108"/>
                  <a:gd name="T4" fmla="*/ 840 w 107"/>
                  <a:gd name="T5" fmla="*/ 623 h 108"/>
                  <a:gd name="T6" fmla="*/ 371 w 107"/>
                  <a:gd name="T7" fmla="*/ 1010 h 108"/>
                  <a:gd name="T8" fmla="*/ 40 w 107"/>
                  <a:gd name="T9" fmla="*/ 4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5" y="102"/>
                    </a:cubicBezTo>
                    <a:cubicBezTo>
                      <a:pt x="18" y="97"/>
                      <a:pt x="0" y="71"/>
                      <a:pt x="5" y="45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5" name="Freeform 1241">
                <a:extLst>
                  <a:ext uri="{FF2B5EF4-FFF2-40B4-BE49-F238E27FC236}">
                    <a16:creationId xmlns:a16="http://schemas.microsoft.com/office/drawing/2014/main" id="{5952AB6C-A46F-4E69-A30B-82B8A7465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973"/>
                <a:ext cx="161" cy="213"/>
              </a:xfrm>
              <a:custGeom>
                <a:avLst/>
                <a:gdLst>
                  <a:gd name="T0" fmla="*/ 97 w 80"/>
                  <a:gd name="T1" fmla="*/ 478 h 99"/>
                  <a:gd name="T2" fmla="*/ 572 w 80"/>
                  <a:gd name="T3" fmla="*/ 88 h 99"/>
                  <a:gd name="T4" fmla="*/ 652 w 80"/>
                  <a:gd name="T5" fmla="*/ 120 h 99"/>
                  <a:gd name="T6" fmla="*/ 507 w 80"/>
                  <a:gd name="T7" fmla="*/ 52 h 99"/>
                  <a:gd name="T8" fmla="*/ 40 w 80"/>
                  <a:gd name="T9" fmla="*/ 439 h 99"/>
                  <a:gd name="T10" fmla="*/ 268 w 80"/>
                  <a:gd name="T11" fmla="*/ 985 h 99"/>
                  <a:gd name="T12" fmla="*/ 97 w 80"/>
                  <a:gd name="T13" fmla="*/ 478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8"/>
                    </a:moveTo>
                    <a:cubicBezTo>
                      <a:pt x="17" y="21"/>
                      <a:pt x="43" y="4"/>
                      <a:pt x="70" y="9"/>
                    </a:cubicBezTo>
                    <a:cubicBezTo>
                      <a:pt x="73" y="9"/>
                      <a:pt x="77" y="11"/>
                      <a:pt x="80" y="12"/>
                    </a:cubicBezTo>
                    <a:cubicBezTo>
                      <a:pt x="75" y="9"/>
                      <a:pt x="69" y="6"/>
                      <a:pt x="62" y="5"/>
                    </a:cubicBezTo>
                    <a:cubicBezTo>
                      <a:pt x="36" y="0"/>
                      <a:pt x="10" y="17"/>
                      <a:pt x="5" y="44"/>
                    </a:cubicBezTo>
                    <a:cubicBezTo>
                      <a:pt x="0" y="67"/>
                      <a:pt x="13" y="90"/>
                      <a:pt x="33" y="99"/>
                    </a:cubicBezTo>
                    <a:cubicBezTo>
                      <a:pt x="17" y="88"/>
                      <a:pt x="8" y="68"/>
                      <a:pt x="12" y="48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6" name="Freeform 1242">
                <a:extLst>
                  <a:ext uri="{FF2B5EF4-FFF2-40B4-BE49-F238E27FC236}">
                    <a16:creationId xmlns:a16="http://schemas.microsoft.com/office/drawing/2014/main" id="{E4985452-C89A-4FDD-BECB-E911F9BF1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942"/>
                <a:ext cx="271" cy="289"/>
              </a:xfrm>
              <a:custGeom>
                <a:avLst/>
                <a:gdLst>
                  <a:gd name="T0" fmla="*/ 49 w 134"/>
                  <a:gd name="T1" fmla="*/ 554 h 134"/>
                  <a:gd name="T2" fmla="*/ 647 w 134"/>
                  <a:gd name="T3" fmla="*/ 60 h 134"/>
                  <a:gd name="T4" fmla="*/ 1052 w 134"/>
                  <a:gd name="T5" fmla="*/ 781 h 134"/>
                  <a:gd name="T6" fmla="*/ 453 w 134"/>
                  <a:gd name="T7" fmla="*/ 1275 h 134"/>
                  <a:gd name="T8" fmla="*/ 49 w 134"/>
                  <a:gd name="T9" fmla="*/ 55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4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3"/>
                      <a:pt x="134" y="45"/>
                      <a:pt x="127" y="78"/>
                    </a:cubicBezTo>
                    <a:cubicBezTo>
                      <a:pt x="121" y="112"/>
                      <a:pt x="89" y="134"/>
                      <a:pt x="55" y="127"/>
                    </a:cubicBezTo>
                    <a:cubicBezTo>
                      <a:pt x="22" y="121"/>
                      <a:pt x="0" y="89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7" name="Freeform 1243">
                <a:extLst>
                  <a:ext uri="{FF2B5EF4-FFF2-40B4-BE49-F238E27FC236}">
                    <a16:creationId xmlns:a16="http://schemas.microsoft.com/office/drawing/2014/main" id="{9C330F5A-26E6-4ED6-9833-39706CB94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912"/>
                <a:ext cx="291" cy="311"/>
              </a:xfrm>
              <a:custGeom>
                <a:avLst/>
                <a:gdLst>
                  <a:gd name="T0" fmla="*/ 584 w 144"/>
                  <a:gd name="T1" fmla="*/ 1423 h 144"/>
                  <a:gd name="T2" fmla="*/ 180 w 144"/>
                  <a:gd name="T3" fmla="*/ 695 h 144"/>
                  <a:gd name="T4" fmla="*/ 776 w 144"/>
                  <a:gd name="T5" fmla="*/ 201 h 144"/>
                  <a:gd name="T6" fmla="*/ 1188 w 144"/>
                  <a:gd name="T7" fmla="*/ 747 h 144"/>
                  <a:gd name="T8" fmla="*/ 728 w 144"/>
                  <a:gd name="T9" fmla="*/ 69 h 144"/>
                  <a:gd name="T10" fmla="*/ 65 w 144"/>
                  <a:gd name="T11" fmla="*/ 624 h 144"/>
                  <a:gd name="T12" fmla="*/ 511 w 144"/>
                  <a:gd name="T13" fmla="*/ 1432 h 144"/>
                  <a:gd name="T14" fmla="*/ 728 w 144"/>
                  <a:gd name="T15" fmla="*/ 1432 h 144"/>
                  <a:gd name="T16" fmla="*/ 584 w 144"/>
                  <a:gd name="T17" fmla="*/ 1423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3"/>
                      <a:pt x="22" y="69"/>
                    </a:cubicBezTo>
                    <a:cubicBezTo>
                      <a:pt x="29" y="36"/>
                      <a:pt x="61" y="14"/>
                      <a:pt x="94" y="20"/>
                    </a:cubicBezTo>
                    <a:cubicBezTo>
                      <a:pt x="121" y="26"/>
                      <a:pt x="141" y="48"/>
                      <a:pt x="144" y="74"/>
                    </a:cubicBezTo>
                    <a:cubicBezTo>
                      <a:pt x="144" y="42"/>
                      <a:pt x="121" y="13"/>
                      <a:pt x="88" y="7"/>
                    </a:cubicBezTo>
                    <a:cubicBezTo>
                      <a:pt x="51" y="0"/>
                      <a:pt x="15" y="24"/>
                      <a:pt x="8" y="62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80" y="144"/>
                      <a:pt x="88" y="142"/>
                    </a:cubicBezTo>
                    <a:cubicBezTo>
                      <a:pt x="82" y="143"/>
                      <a:pt x="77" y="142"/>
                      <a:pt x="71" y="14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8" name="Freeform 1244">
                <a:extLst>
                  <a:ext uri="{FF2B5EF4-FFF2-40B4-BE49-F238E27FC236}">
                    <a16:creationId xmlns:a16="http://schemas.microsoft.com/office/drawing/2014/main" id="{87172913-9CE0-460F-9333-34E9B2DF9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971"/>
                <a:ext cx="216" cy="232"/>
              </a:xfrm>
              <a:custGeom>
                <a:avLst/>
                <a:gdLst>
                  <a:gd name="T0" fmla="*/ 40 w 107"/>
                  <a:gd name="T1" fmla="*/ 447 h 108"/>
                  <a:gd name="T2" fmla="*/ 517 w 107"/>
                  <a:gd name="T3" fmla="*/ 52 h 108"/>
                  <a:gd name="T4" fmla="*/ 840 w 107"/>
                  <a:gd name="T5" fmla="*/ 623 h 108"/>
                  <a:gd name="T6" fmla="*/ 371 w 107"/>
                  <a:gd name="T7" fmla="*/ 1010 h 108"/>
                  <a:gd name="T8" fmla="*/ 40 w 107"/>
                  <a:gd name="T9" fmla="*/ 447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8">
                    <a:moveTo>
                      <a:pt x="5" y="45"/>
                    </a:moveTo>
                    <a:cubicBezTo>
                      <a:pt x="10" y="18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8"/>
                      <a:pt x="45" y="102"/>
                    </a:cubicBezTo>
                    <a:cubicBezTo>
                      <a:pt x="18" y="97"/>
                      <a:pt x="0" y="71"/>
                      <a:pt x="5" y="45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1245">
                <a:extLst>
                  <a:ext uri="{FF2B5EF4-FFF2-40B4-BE49-F238E27FC236}">
                    <a16:creationId xmlns:a16="http://schemas.microsoft.com/office/drawing/2014/main" id="{2D843B61-5429-4490-BF22-377DD3B76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087"/>
                <a:ext cx="271" cy="287"/>
              </a:xfrm>
              <a:custGeom>
                <a:avLst/>
                <a:gdLst>
                  <a:gd name="T0" fmla="*/ 49 w 134"/>
                  <a:gd name="T1" fmla="*/ 555 h 133"/>
                  <a:gd name="T2" fmla="*/ 647 w 134"/>
                  <a:gd name="T3" fmla="*/ 60 h 133"/>
                  <a:gd name="T4" fmla="*/ 1052 w 134"/>
                  <a:gd name="T5" fmla="*/ 783 h 133"/>
                  <a:gd name="T6" fmla="*/ 453 w 134"/>
                  <a:gd name="T7" fmla="*/ 1275 h 133"/>
                  <a:gd name="T8" fmla="*/ 49 w 134"/>
                  <a:gd name="T9" fmla="*/ 55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3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2"/>
                      <a:pt x="134" y="45"/>
                      <a:pt x="127" y="78"/>
                    </a:cubicBezTo>
                    <a:cubicBezTo>
                      <a:pt x="121" y="112"/>
                      <a:pt x="89" y="133"/>
                      <a:pt x="55" y="127"/>
                    </a:cubicBezTo>
                    <a:cubicBezTo>
                      <a:pt x="22" y="121"/>
                      <a:pt x="0" y="88"/>
                      <a:pt x="6" y="55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1246">
                <a:extLst>
                  <a:ext uri="{FF2B5EF4-FFF2-40B4-BE49-F238E27FC236}">
                    <a16:creationId xmlns:a16="http://schemas.microsoft.com/office/drawing/2014/main" id="{30CB9310-8967-4273-819C-A9C8173AB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057"/>
                <a:ext cx="291" cy="310"/>
              </a:xfrm>
              <a:custGeom>
                <a:avLst/>
                <a:gdLst>
                  <a:gd name="T0" fmla="*/ 584 w 144"/>
                  <a:gd name="T1" fmla="*/ 1408 h 144"/>
                  <a:gd name="T2" fmla="*/ 180 w 144"/>
                  <a:gd name="T3" fmla="*/ 691 h 144"/>
                  <a:gd name="T4" fmla="*/ 776 w 144"/>
                  <a:gd name="T5" fmla="*/ 200 h 144"/>
                  <a:gd name="T6" fmla="*/ 1188 w 144"/>
                  <a:gd name="T7" fmla="*/ 728 h 144"/>
                  <a:gd name="T8" fmla="*/ 728 w 144"/>
                  <a:gd name="T9" fmla="*/ 69 h 144"/>
                  <a:gd name="T10" fmla="*/ 65 w 144"/>
                  <a:gd name="T11" fmla="*/ 607 h 144"/>
                  <a:gd name="T12" fmla="*/ 511 w 144"/>
                  <a:gd name="T13" fmla="*/ 1419 h 144"/>
                  <a:gd name="T14" fmla="*/ 728 w 144"/>
                  <a:gd name="T15" fmla="*/ 1419 h 144"/>
                  <a:gd name="T16" fmla="*/ 584 w 144"/>
                  <a:gd name="T17" fmla="*/ 1408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2"/>
                      <a:pt x="22" y="69"/>
                    </a:cubicBezTo>
                    <a:cubicBezTo>
                      <a:pt x="29" y="36"/>
                      <a:pt x="61" y="14"/>
                      <a:pt x="94" y="20"/>
                    </a:cubicBezTo>
                    <a:cubicBezTo>
                      <a:pt x="121" y="25"/>
                      <a:pt x="141" y="47"/>
                      <a:pt x="144" y="73"/>
                    </a:cubicBezTo>
                    <a:cubicBezTo>
                      <a:pt x="144" y="41"/>
                      <a:pt x="121" y="13"/>
                      <a:pt x="88" y="7"/>
                    </a:cubicBezTo>
                    <a:cubicBezTo>
                      <a:pt x="51" y="0"/>
                      <a:pt x="15" y="24"/>
                      <a:pt x="8" y="61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80" y="143"/>
                      <a:pt x="88" y="142"/>
                    </a:cubicBezTo>
                    <a:cubicBezTo>
                      <a:pt x="82" y="142"/>
                      <a:pt x="77" y="142"/>
                      <a:pt x="71" y="141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1247">
                <a:extLst>
                  <a:ext uri="{FF2B5EF4-FFF2-40B4-BE49-F238E27FC236}">
                    <a16:creationId xmlns:a16="http://schemas.microsoft.com/office/drawing/2014/main" id="{1AAE32F9-C448-49D8-8F0C-7D1806704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115"/>
                <a:ext cx="217" cy="231"/>
              </a:xfrm>
              <a:custGeom>
                <a:avLst/>
                <a:gdLst>
                  <a:gd name="T0" fmla="*/ 41 w 107"/>
                  <a:gd name="T1" fmla="*/ 443 h 107"/>
                  <a:gd name="T2" fmla="*/ 527 w 107"/>
                  <a:gd name="T3" fmla="*/ 52 h 107"/>
                  <a:gd name="T4" fmla="*/ 852 w 107"/>
                  <a:gd name="T5" fmla="*/ 635 h 107"/>
                  <a:gd name="T6" fmla="*/ 375 w 107"/>
                  <a:gd name="T7" fmla="*/ 1025 h 107"/>
                  <a:gd name="T8" fmla="*/ 41 w 107"/>
                  <a:gd name="T9" fmla="*/ 443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7">
                    <a:moveTo>
                      <a:pt x="5" y="44"/>
                    </a:moveTo>
                    <a:cubicBezTo>
                      <a:pt x="10" y="17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7"/>
                      <a:pt x="45" y="102"/>
                    </a:cubicBezTo>
                    <a:cubicBezTo>
                      <a:pt x="18" y="97"/>
                      <a:pt x="0" y="71"/>
                      <a:pt x="5" y="44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1248">
                <a:extLst>
                  <a:ext uri="{FF2B5EF4-FFF2-40B4-BE49-F238E27FC236}">
                    <a16:creationId xmlns:a16="http://schemas.microsoft.com/office/drawing/2014/main" id="{B392102D-911E-4845-A32E-BFF2C90B9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115"/>
                <a:ext cx="162" cy="213"/>
              </a:xfrm>
              <a:custGeom>
                <a:avLst/>
                <a:gdLst>
                  <a:gd name="T0" fmla="*/ 99 w 80"/>
                  <a:gd name="T1" fmla="*/ 486 h 99"/>
                  <a:gd name="T2" fmla="*/ 583 w 80"/>
                  <a:gd name="T3" fmla="*/ 88 h 99"/>
                  <a:gd name="T4" fmla="*/ 664 w 80"/>
                  <a:gd name="T5" fmla="*/ 129 h 99"/>
                  <a:gd name="T6" fmla="*/ 516 w 80"/>
                  <a:gd name="T7" fmla="*/ 52 h 99"/>
                  <a:gd name="T8" fmla="*/ 41 w 80"/>
                  <a:gd name="T9" fmla="*/ 450 h 99"/>
                  <a:gd name="T10" fmla="*/ 275 w 80"/>
                  <a:gd name="T11" fmla="*/ 985 h 99"/>
                  <a:gd name="T12" fmla="*/ 99 w 80"/>
                  <a:gd name="T13" fmla="*/ 486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99">
                    <a:moveTo>
                      <a:pt x="12" y="49"/>
                    </a:moveTo>
                    <a:cubicBezTo>
                      <a:pt x="17" y="22"/>
                      <a:pt x="43" y="4"/>
                      <a:pt x="70" y="9"/>
                    </a:cubicBezTo>
                    <a:cubicBezTo>
                      <a:pt x="73" y="10"/>
                      <a:pt x="77" y="11"/>
                      <a:pt x="80" y="13"/>
                    </a:cubicBezTo>
                    <a:cubicBezTo>
                      <a:pt x="75" y="9"/>
                      <a:pt x="69" y="7"/>
                      <a:pt x="62" y="5"/>
                    </a:cubicBezTo>
                    <a:cubicBezTo>
                      <a:pt x="36" y="0"/>
                      <a:pt x="10" y="18"/>
                      <a:pt x="5" y="45"/>
                    </a:cubicBezTo>
                    <a:cubicBezTo>
                      <a:pt x="0" y="68"/>
                      <a:pt x="13" y="90"/>
                      <a:pt x="33" y="99"/>
                    </a:cubicBezTo>
                    <a:cubicBezTo>
                      <a:pt x="17" y="89"/>
                      <a:pt x="8" y="69"/>
                      <a:pt x="12" y="49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1249">
                <a:extLst>
                  <a:ext uri="{FF2B5EF4-FFF2-40B4-BE49-F238E27FC236}">
                    <a16:creationId xmlns:a16="http://schemas.microsoft.com/office/drawing/2014/main" id="{B872C5D0-23D6-4F04-9A59-49890AABE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087"/>
                <a:ext cx="271" cy="287"/>
              </a:xfrm>
              <a:custGeom>
                <a:avLst/>
                <a:gdLst>
                  <a:gd name="T0" fmla="*/ 49 w 134"/>
                  <a:gd name="T1" fmla="*/ 555 h 133"/>
                  <a:gd name="T2" fmla="*/ 647 w 134"/>
                  <a:gd name="T3" fmla="*/ 60 h 133"/>
                  <a:gd name="T4" fmla="*/ 1052 w 134"/>
                  <a:gd name="T5" fmla="*/ 783 h 133"/>
                  <a:gd name="T6" fmla="*/ 453 w 134"/>
                  <a:gd name="T7" fmla="*/ 1275 h 133"/>
                  <a:gd name="T8" fmla="*/ 49 w 134"/>
                  <a:gd name="T9" fmla="*/ 55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33">
                    <a:moveTo>
                      <a:pt x="6" y="55"/>
                    </a:moveTo>
                    <a:cubicBezTo>
                      <a:pt x="13" y="22"/>
                      <a:pt x="45" y="0"/>
                      <a:pt x="78" y="6"/>
                    </a:cubicBezTo>
                    <a:cubicBezTo>
                      <a:pt x="112" y="12"/>
                      <a:pt x="134" y="45"/>
                      <a:pt x="127" y="78"/>
                    </a:cubicBezTo>
                    <a:cubicBezTo>
                      <a:pt x="121" y="112"/>
                      <a:pt x="89" y="133"/>
                      <a:pt x="55" y="127"/>
                    </a:cubicBezTo>
                    <a:cubicBezTo>
                      <a:pt x="22" y="121"/>
                      <a:pt x="0" y="88"/>
                      <a:pt x="6" y="5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1250">
                <a:extLst>
                  <a:ext uri="{FF2B5EF4-FFF2-40B4-BE49-F238E27FC236}">
                    <a16:creationId xmlns:a16="http://schemas.microsoft.com/office/drawing/2014/main" id="{399DB9E7-FF43-4B25-B76D-D0104A8D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057"/>
                <a:ext cx="291" cy="310"/>
              </a:xfrm>
              <a:custGeom>
                <a:avLst/>
                <a:gdLst>
                  <a:gd name="T0" fmla="*/ 584 w 144"/>
                  <a:gd name="T1" fmla="*/ 1408 h 144"/>
                  <a:gd name="T2" fmla="*/ 180 w 144"/>
                  <a:gd name="T3" fmla="*/ 691 h 144"/>
                  <a:gd name="T4" fmla="*/ 776 w 144"/>
                  <a:gd name="T5" fmla="*/ 200 h 144"/>
                  <a:gd name="T6" fmla="*/ 1188 w 144"/>
                  <a:gd name="T7" fmla="*/ 728 h 144"/>
                  <a:gd name="T8" fmla="*/ 728 w 144"/>
                  <a:gd name="T9" fmla="*/ 69 h 144"/>
                  <a:gd name="T10" fmla="*/ 65 w 144"/>
                  <a:gd name="T11" fmla="*/ 607 h 144"/>
                  <a:gd name="T12" fmla="*/ 511 w 144"/>
                  <a:gd name="T13" fmla="*/ 1419 h 144"/>
                  <a:gd name="T14" fmla="*/ 728 w 144"/>
                  <a:gd name="T15" fmla="*/ 1419 h 144"/>
                  <a:gd name="T16" fmla="*/ 584 w 144"/>
                  <a:gd name="T17" fmla="*/ 1408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144">
                    <a:moveTo>
                      <a:pt x="71" y="141"/>
                    </a:moveTo>
                    <a:cubicBezTo>
                      <a:pt x="38" y="135"/>
                      <a:pt x="16" y="102"/>
                      <a:pt x="22" y="69"/>
                    </a:cubicBezTo>
                    <a:cubicBezTo>
                      <a:pt x="29" y="36"/>
                      <a:pt x="61" y="14"/>
                      <a:pt x="94" y="20"/>
                    </a:cubicBezTo>
                    <a:cubicBezTo>
                      <a:pt x="121" y="25"/>
                      <a:pt x="141" y="47"/>
                      <a:pt x="144" y="73"/>
                    </a:cubicBezTo>
                    <a:cubicBezTo>
                      <a:pt x="144" y="41"/>
                      <a:pt x="121" y="13"/>
                      <a:pt x="88" y="7"/>
                    </a:cubicBezTo>
                    <a:cubicBezTo>
                      <a:pt x="51" y="0"/>
                      <a:pt x="15" y="24"/>
                      <a:pt x="8" y="61"/>
                    </a:cubicBezTo>
                    <a:cubicBezTo>
                      <a:pt x="0" y="99"/>
                      <a:pt x="25" y="135"/>
                      <a:pt x="62" y="142"/>
                    </a:cubicBezTo>
                    <a:cubicBezTo>
                      <a:pt x="71" y="144"/>
                      <a:pt x="80" y="143"/>
                      <a:pt x="88" y="142"/>
                    </a:cubicBezTo>
                    <a:cubicBezTo>
                      <a:pt x="82" y="142"/>
                      <a:pt x="77" y="142"/>
                      <a:pt x="71" y="14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Freeform 1251">
                <a:extLst>
                  <a:ext uri="{FF2B5EF4-FFF2-40B4-BE49-F238E27FC236}">
                    <a16:creationId xmlns:a16="http://schemas.microsoft.com/office/drawing/2014/main" id="{4E6AD3A8-0299-43E5-827D-AC09CB879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115"/>
                <a:ext cx="217" cy="231"/>
              </a:xfrm>
              <a:custGeom>
                <a:avLst/>
                <a:gdLst>
                  <a:gd name="T0" fmla="*/ 41 w 107"/>
                  <a:gd name="T1" fmla="*/ 443 h 107"/>
                  <a:gd name="T2" fmla="*/ 527 w 107"/>
                  <a:gd name="T3" fmla="*/ 52 h 107"/>
                  <a:gd name="T4" fmla="*/ 852 w 107"/>
                  <a:gd name="T5" fmla="*/ 635 h 107"/>
                  <a:gd name="T6" fmla="*/ 375 w 107"/>
                  <a:gd name="T7" fmla="*/ 1025 h 107"/>
                  <a:gd name="T8" fmla="*/ 41 w 107"/>
                  <a:gd name="T9" fmla="*/ 443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07">
                    <a:moveTo>
                      <a:pt x="5" y="44"/>
                    </a:moveTo>
                    <a:cubicBezTo>
                      <a:pt x="10" y="17"/>
                      <a:pt x="36" y="0"/>
                      <a:pt x="63" y="5"/>
                    </a:cubicBezTo>
                    <a:cubicBezTo>
                      <a:pt x="90" y="10"/>
                      <a:pt x="107" y="36"/>
                      <a:pt x="102" y="63"/>
                    </a:cubicBezTo>
                    <a:cubicBezTo>
                      <a:pt x="97" y="90"/>
                      <a:pt x="71" y="107"/>
                      <a:pt x="45" y="102"/>
                    </a:cubicBezTo>
                    <a:cubicBezTo>
                      <a:pt x="18" y="97"/>
                      <a:pt x="0" y="71"/>
                      <a:pt x="5" y="4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1252">
                <a:extLst>
                  <a:ext uri="{FF2B5EF4-FFF2-40B4-BE49-F238E27FC236}">
                    <a16:creationId xmlns:a16="http://schemas.microsoft.com/office/drawing/2014/main" id="{15BAAE2C-DF46-4824-A000-AFD6CDF49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669"/>
                <a:ext cx="198" cy="164"/>
              </a:xfrm>
              <a:custGeom>
                <a:avLst/>
                <a:gdLst>
                  <a:gd name="T0" fmla="*/ 808 w 98"/>
                  <a:gd name="T1" fmla="*/ 382 h 76"/>
                  <a:gd name="T2" fmla="*/ 620 w 98"/>
                  <a:gd name="T3" fmla="*/ 129 h 76"/>
                  <a:gd name="T4" fmla="*/ 40 w 98"/>
                  <a:gd name="T5" fmla="*/ 164 h 76"/>
                  <a:gd name="T6" fmla="*/ 356 w 98"/>
                  <a:gd name="T7" fmla="*/ 721 h 76"/>
                  <a:gd name="T8" fmla="*/ 808 w 98"/>
                  <a:gd name="T9" fmla="*/ 382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76">
                    <a:moveTo>
                      <a:pt x="98" y="38"/>
                    </a:moveTo>
                    <a:cubicBezTo>
                      <a:pt x="91" y="28"/>
                      <a:pt x="84" y="20"/>
                      <a:pt x="75" y="13"/>
                    </a:cubicBezTo>
                    <a:cubicBezTo>
                      <a:pt x="59" y="0"/>
                      <a:pt x="36" y="1"/>
                      <a:pt x="5" y="16"/>
                    </a:cubicBezTo>
                    <a:cubicBezTo>
                      <a:pt x="0" y="42"/>
                      <a:pt x="17" y="67"/>
                      <a:pt x="43" y="72"/>
                    </a:cubicBezTo>
                    <a:cubicBezTo>
                      <a:pt x="68" y="76"/>
                      <a:pt x="91" y="62"/>
                      <a:pt x="98" y="38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1253">
                <a:extLst>
                  <a:ext uri="{FF2B5EF4-FFF2-40B4-BE49-F238E27FC236}">
                    <a16:creationId xmlns:a16="http://schemas.microsoft.com/office/drawing/2014/main" id="{3F23FEA0-1FF1-432A-BD51-F133F2C65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703"/>
                <a:ext cx="129" cy="125"/>
              </a:xfrm>
              <a:custGeom>
                <a:avLst/>
                <a:gdLst>
                  <a:gd name="T0" fmla="*/ 524 w 64"/>
                  <a:gd name="T1" fmla="*/ 563 h 58"/>
                  <a:gd name="T2" fmla="*/ 419 w 64"/>
                  <a:gd name="T3" fmla="*/ 563 h 58"/>
                  <a:gd name="T4" fmla="*/ 105 w 64"/>
                  <a:gd name="T5" fmla="*/ 0 h 58"/>
                  <a:gd name="T6" fmla="*/ 0 w 64"/>
                  <a:gd name="T7" fmla="*/ 60 h 58"/>
                  <a:gd name="T8" fmla="*/ 361 w 64"/>
                  <a:gd name="T9" fmla="*/ 563 h 58"/>
                  <a:gd name="T10" fmla="*/ 524 w 64"/>
                  <a:gd name="T11" fmla="*/ 563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58">
                    <a:moveTo>
                      <a:pt x="64" y="56"/>
                    </a:moveTo>
                    <a:cubicBezTo>
                      <a:pt x="60" y="57"/>
                      <a:pt x="56" y="57"/>
                      <a:pt x="51" y="56"/>
                    </a:cubicBezTo>
                    <a:cubicBezTo>
                      <a:pt x="25" y="51"/>
                      <a:pt x="8" y="26"/>
                      <a:pt x="13" y="0"/>
                    </a:cubicBezTo>
                    <a:cubicBezTo>
                      <a:pt x="9" y="2"/>
                      <a:pt x="5" y="4"/>
                      <a:pt x="0" y="6"/>
                    </a:cubicBezTo>
                    <a:cubicBezTo>
                      <a:pt x="2" y="31"/>
                      <a:pt x="19" y="52"/>
                      <a:pt x="44" y="56"/>
                    </a:cubicBezTo>
                    <a:cubicBezTo>
                      <a:pt x="51" y="58"/>
                      <a:pt x="58" y="58"/>
                      <a:pt x="64" y="56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1254">
                <a:extLst>
                  <a:ext uri="{FF2B5EF4-FFF2-40B4-BE49-F238E27FC236}">
                    <a16:creationId xmlns:a16="http://schemas.microsoft.com/office/drawing/2014/main" id="{B7E60EA2-E804-4464-BA8E-7C9699EA7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669"/>
                <a:ext cx="164" cy="142"/>
              </a:xfrm>
              <a:custGeom>
                <a:avLst/>
                <a:gdLst>
                  <a:gd name="T0" fmla="*/ 664 w 81"/>
                  <a:gd name="T1" fmla="*/ 318 h 66"/>
                  <a:gd name="T2" fmla="*/ 672 w 81"/>
                  <a:gd name="T3" fmla="*/ 278 h 66"/>
                  <a:gd name="T4" fmla="*/ 541 w 81"/>
                  <a:gd name="T5" fmla="*/ 129 h 66"/>
                  <a:gd name="T6" fmla="*/ 49 w 81"/>
                  <a:gd name="T7" fmla="*/ 112 h 66"/>
                  <a:gd name="T8" fmla="*/ 32 w 81"/>
                  <a:gd name="T9" fmla="*/ 172 h 66"/>
                  <a:gd name="T10" fmla="*/ 292 w 81"/>
                  <a:gd name="T11" fmla="*/ 615 h 66"/>
                  <a:gd name="T12" fmla="*/ 664 w 81"/>
                  <a:gd name="T13" fmla="*/ 318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66">
                    <a:moveTo>
                      <a:pt x="80" y="32"/>
                    </a:moveTo>
                    <a:cubicBezTo>
                      <a:pt x="80" y="31"/>
                      <a:pt x="81" y="29"/>
                      <a:pt x="81" y="28"/>
                    </a:cubicBezTo>
                    <a:cubicBezTo>
                      <a:pt x="76" y="22"/>
                      <a:pt x="71" y="17"/>
                      <a:pt x="65" y="13"/>
                    </a:cubicBezTo>
                    <a:cubicBezTo>
                      <a:pt x="51" y="1"/>
                      <a:pt x="31" y="0"/>
                      <a:pt x="6" y="11"/>
                    </a:cubicBezTo>
                    <a:cubicBezTo>
                      <a:pt x="5" y="13"/>
                      <a:pt x="5" y="15"/>
                      <a:pt x="4" y="17"/>
                    </a:cubicBezTo>
                    <a:cubicBezTo>
                      <a:pt x="0" y="38"/>
                      <a:pt x="14" y="58"/>
                      <a:pt x="35" y="62"/>
                    </a:cubicBezTo>
                    <a:cubicBezTo>
                      <a:pt x="56" y="66"/>
                      <a:pt x="76" y="53"/>
                      <a:pt x="80" y="32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1255">
                <a:extLst>
                  <a:ext uri="{FF2B5EF4-FFF2-40B4-BE49-F238E27FC236}">
                    <a16:creationId xmlns:a16="http://schemas.microsoft.com/office/drawing/2014/main" id="{96E73716-97C4-47AF-8570-9035C90EE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686"/>
                <a:ext cx="53" cy="112"/>
              </a:xfrm>
              <a:custGeom>
                <a:avLst/>
                <a:gdLst>
                  <a:gd name="T0" fmla="*/ 120 w 26"/>
                  <a:gd name="T1" fmla="*/ 0 h 52"/>
                  <a:gd name="T2" fmla="*/ 49 w 26"/>
                  <a:gd name="T3" fmla="*/ 28 h 52"/>
                  <a:gd name="T4" fmla="*/ 33 w 26"/>
                  <a:gd name="T5" fmla="*/ 88 h 52"/>
                  <a:gd name="T6" fmla="*/ 220 w 26"/>
                  <a:gd name="T7" fmla="*/ 519 h 52"/>
                  <a:gd name="T8" fmla="*/ 75 w 26"/>
                  <a:gd name="T9" fmla="*/ 129 h 52"/>
                  <a:gd name="T10" fmla="*/ 120 w 26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2">
                    <a:moveTo>
                      <a:pt x="14" y="0"/>
                    </a:moveTo>
                    <a:cubicBezTo>
                      <a:pt x="12" y="1"/>
                      <a:pt x="9" y="2"/>
                      <a:pt x="6" y="3"/>
                    </a:cubicBezTo>
                    <a:cubicBezTo>
                      <a:pt x="5" y="5"/>
                      <a:pt x="4" y="7"/>
                      <a:pt x="4" y="9"/>
                    </a:cubicBezTo>
                    <a:cubicBezTo>
                      <a:pt x="0" y="28"/>
                      <a:pt x="10" y="45"/>
                      <a:pt x="26" y="52"/>
                    </a:cubicBezTo>
                    <a:cubicBezTo>
                      <a:pt x="13" y="44"/>
                      <a:pt x="6" y="28"/>
                      <a:pt x="9" y="13"/>
                    </a:cubicBezTo>
                    <a:cubicBezTo>
                      <a:pt x="10" y="8"/>
                      <a:pt x="12" y="4"/>
                      <a:pt x="14" y="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1256">
                <a:extLst>
                  <a:ext uri="{FF2B5EF4-FFF2-40B4-BE49-F238E27FC236}">
                    <a16:creationId xmlns:a16="http://schemas.microsoft.com/office/drawing/2014/main" id="{5939F561-6CF5-4117-AD0A-BE28F5A76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669"/>
                <a:ext cx="198" cy="164"/>
              </a:xfrm>
              <a:custGeom>
                <a:avLst/>
                <a:gdLst>
                  <a:gd name="T0" fmla="*/ 808 w 98"/>
                  <a:gd name="T1" fmla="*/ 382 h 76"/>
                  <a:gd name="T2" fmla="*/ 620 w 98"/>
                  <a:gd name="T3" fmla="*/ 129 h 76"/>
                  <a:gd name="T4" fmla="*/ 40 w 98"/>
                  <a:gd name="T5" fmla="*/ 164 h 76"/>
                  <a:gd name="T6" fmla="*/ 356 w 98"/>
                  <a:gd name="T7" fmla="*/ 721 h 76"/>
                  <a:gd name="T8" fmla="*/ 808 w 98"/>
                  <a:gd name="T9" fmla="*/ 382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76">
                    <a:moveTo>
                      <a:pt x="98" y="38"/>
                    </a:moveTo>
                    <a:cubicBezTo>
                      <a:pt x="91" y="28"/>
                      <a:pt x="84" y="20"/>
                      <a:pt x="75" y="13"/>
                    </a:cubicBezTo>
                    <a:cubicBezTo>
                      <a:pt x="59" y="0"/>
                      <a:pt x="36" y="1"/>
                      <a:pt x="5" y="16"/>
                    </a:cubicBezTo>
                    <a:cubicBezTo>
                      <a:pt x="0" y="42"/>
                      <a:pt x="17" y="67"/>
                      <a:pt x="43" y="72"/>
                    </a:cubicBezTo>
                    <a:cubicBezTo>
                      <a:pt x="68" y="76"/>
                      <a:pt x="91" y="62"/>
                      <a:pt x="98" y="3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Freeform 1257">
                <a:extLst>
                  <a:ext uri="{FF2B5EF4-FFF2-40B4-BE49-F238E27FC236}">
                    <a16:creationId xmlns:a16="http://schemas.microsoft.com/office/drawing/2014/main" id="{803A6B04-BE8B-4D18-818C-8E3FD2909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703"/>
                <a:ext cx="129" cy="125"/>
              </a:xfrm>
              <a:custGeom>
                <a:avLst/>
                <a:gdLst>
                  <a:gd name="T0" fmla="*/ 524 w 64"/>
                  <a:gd name="T1" fmla="*/ 563 h 58"/>
                  <a:gd name="T2" fmla="*/ 419 w 64"/>
                  <a:gd name="T3" fmla="*/ 563 h 58"/>
                  <a:gd name="T4" fmla="*/ 105 w 64"/>
                  <a:gd name="T5" fmla="*/ 0 h 58"/>
                  <a:gd name="T6" fmla="*/ 0 w 64"/>
                  <a:gd name="T7" fmla="*/ 60 h 58"/>
                  <a:gd name="T8" fmla="*/ 361 w 64"/>
                  <a:gd name="T9" fmla="*/ 563 h 58"/>
                  <a:gd name="T10" fmla="*/ 524 w 64"/>
                  <a:gd name="T11" fmla="*/ 563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58">
                    <a:moveTo>
                      <a:pt x="64" y="56"/>
                    </a:moveTo>
                    <a:cubicBezTo>
                      <a:pt x="60" y="57"/>
                      <a:pt x="56" y="57"/>
                      <a:pt x="51" y="56"/>
                    </a:cubicBezTo>
                    <a:cubicBezTo>
                      <a:pt x="25" y="51"/>
                      <a:pt x="8" y="26"/>
                      <a:pt x="13" y="0"/>
                    </a:cubicBezTo>
                    <a:cubicBezTo>
                      <a:pt x="9" y="2"/>
                      <a:pt x="5" y="4"/>
                      <a:pt x="0" y="6"/>
                    </a:cubicBezTo>
                    <a:cubicBezTo>
                      <a:pt x="2" y="31"/>
                      <a:pt x="19" y="52"/>
                      <a:pt x="44" y="56"/>
                    </a:cubicBezTo>
                    <a:cubicBezTo>
                      <a:pt x="51" y="58"/>
                      <a:pt x="58" y="58"/>
                      <a:pt x="64" y="5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2" name="Freeform 1258">
                <a:extLst>
                  <a:ext uri="{FF2B5EF4-FFF2-40B4-BE49-F238E27FC236}">
                    <a16:creationId xmlns:a16="http://schemas.microsoft.com/office/drawing/2014/main" id="{F9C4240E-9B6C-4AC1-9806-DEA11F01C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697"/>
                <a:ext cx="162" cy="114"/>
              </a:xfrm>
              <a:custGeom>
                <a:avLst/>
                <a:gdLst>
                  <a:gd name="T0" fmla="*/ 41 w 80"/>
                  <a:gd name="T1" fmla="*/ 0 h 53"/>
                  <a:gd name="T2" fmla="*/ 32 w 80"/>
                  <a:gd name="T3" fmla="*/ 41 h 53"/>
                  <a:gd name="T4" fmla="*/ 292 w 80"/>
                  <a:gd name="T5" fmla="*/ 486 h 53"/>
                  <a:gd name="T6" fmla="*/ 664 w 80"/>
                  <a:gd name="T7" fmla="*/ 189 h 53"/>
                  <a:gd name="T8" fmla="*/ 664 w 80"/>
                  <a:gd name="T9" fmla="*/ 18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3">
                    <a:moveTo>
                      <a:pt x="5" y="0"/>
                    </a:moveTo>
                    <a:cubicBezTo>
                      <a:pt x="5" y="1"/>
                      <a:pt x="4" y="3"/>
                      <a:pt x="4" y="4"/>
                    </a:cubicBezTo>
                    <a:cubicBezTo>
                      <a:pt x="0" y="25"/>
                      <a:pt x="14" y="45"/>
                      <a:pt x="35" y="49"/>
                    </a:cubicBezTo>
                    <a:cubicBezTo>
                      <a:pt x="56" y="53"/>
                      <a:pt x="76" y="40"/>
                      <a:pt x="80" y="19"/>
                    </a:cubicBezTo>
                    <a:cubicBezTo>
                      <a:pt x="80" y="18"/>
                      <a:pt x="80" y="18"/>
                      <a:pt x="80" y="18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3" name="Freeform 1259">
                <a:extLst>
                  <a:ext uri="{FF2B5EF4-FFF2-40B4-BE49-F238E27FC236}">
                    <a16:creationId xmlns:a16="http://schemas.microsoft.com/office/drawing/2014/main" id="{D644C673-CA3D-47FE-BC73-030BA1C0E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2009"/>
                <a:ext cx="64" cy="69"/>
              </a:xfrm>
              <a:custGeom>
                <a:avLst/>
                <a:gdLst>
                  <a:gd name="T0" fmla="*/ 16 w 32"/>
                  <a:gd name="T1" fmla="*/ 140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11 h 32"/>
                  <a:gd name="T8" fmla="*/ 16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4"/>
                    </a:moveTo>
                    <a:cubicBezTo>
                      <a:pt x="3" y="6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1"/>
                      <a:pt x="2" y="14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4" name="Oval 1260">
                <a:extLst>
                  <a:ext uri="{FF2B5EF4-FFF2-40B4-BE49-F238E27FC236}">
                    <a16:creationId xmlns:a16="http://schemas.microsoft.com/office/drawing/2014/main" id="{732267A9-65EC-4EC5-82C8-1F4778058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9" y="2027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5" name="Freeform 1261">
                <a:extLst>
                  <a:ext uri="{FF2B5EF4-FFF2-40B4-BE49-F238E27FC236}">
                    <a16:creationId xmlns:a16="http://schemas.microsoft.com/office/drawing/2014/main" id="{0A8E342C-2960-400E-A876-1FDEF7212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2068"/>
                <a:ext cx="63" cy="68"/>
              </a:xfrm>
              <a:custGeom>
                <a:avLst/>
                <a:gdLst>
                  <a:gd name="T0" fmla="*/ 8 w 31"/>
                  <a:gd name="T1" fmla="*/ 128 h 32"/>
                  <a:gd name="T2" fmla="*/ 152 w 31"/>
                  <a:gd name="T3" fmla="*/ 19 h 32"/>
                  <a:gd name="T4" fmla="*/ 252 w 31"/>
                  <a:gd name="T5" fmla="*/ 181 h 32"/>
                  <a:gd name="T6" fmla="*/ 108 w 31"/>
                  <a:gd name="T7" fmla="*/ 289 h 32"/>
                  <a:gd name="T8" fmla="*/ 8 w 31"/>
                  <a:gd name="T9" fmla="*/ 12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6" name="Oval 1262">
                <a:extLst>
                  <a:ext uri="{FF2B5EF4-FFF2-40B4-BE49-F238E27FC236}">
                    <a16:creationId xmlns:a16="http://schemas.microsoft.com/office/drawing/2014/main" id="{1EF14384-ECC0-4A24-9618-F7DD25002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" y="2083"/>
                <a:ext cx="18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7" name="Freeform 1263">
                <a:extLst>
                  <a:ext uri="{FF2B5EF4-FFF2-40B4-BE49-F238E27FC236}">
                    <a16:creationId xmlns:a16="http://schemas.microsoft.com/office/drawing/2014/main" id="{AEF19D7A-4CCA-4C6B-8CAF-E23C2F96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2044"/>
                <a:ext cx="65" cy="69"/>
              </a:xfrm>
              <a:custGeom>
                <a:avLst/>
                <a:gdLst>
                  <a:gd name="T0" fmla="*/ 8 w 32"/>
                  <a:gd name="T1" fmla="*/ 140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11 h 32"/>
                  <a:gd name="T8" fmla="*/ 8 w 32"/>
                  <a:gd name="T9" fmla="*/ 1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4"/>
                    </a:moveTo>
                    <a:cubicBezTo>
                      <a:pt x="3" y="6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1"/>
                    </a:cubicBezTo>
                    <a:cubicBezTo>
                      <a:pt x="5" y="29"/>
                      <a:pt x="0" y="22"/>
                      <a:pt x="1" y="14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8" name="Oval 1264">
                <a:extLst>
                  <a:ext uri="{FF2B5EF4-FFF2-40B4-BE49-F238E27FC236}">
                    <a16:creationId xmlns:a16="http://schemas.microsoft.com/office/drawing/2014/main" id="{031AE7F6-5128-43C3-9870-134511893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8" y="2061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9" name="Freeform 1265">
                <a:extLst>
                  <a:ext uri="{FF2B5EF4-FFF2-40B4-BE49-F238E27FC236}">
                    <a16:creationId xmlns:a16="http://schemas.microsoft.com/office/drawing/2014/main" id="{F1EE5332-8BAA-4B05-BAA4-B65EA30C3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212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0" name="Oval 1266">
                <a:extLst>
                  <a:ext uri="{FF2B5EF4-FFF2-40B4-BE49-F238E27FC236}">
                    <a16:creationId xmlns:a16="http://schemas.microsoft.com/office/drawing/2014/main" id="{41CE1EEC-A489-4C5F-A4E6-07424638F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2139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1" name="Freeform 1267">
                <a:extLst>
                  <a:ext uri="{FF2B5EF4-FFF2-40B4-BE49-F238E27FC236}">
                    <a16:creationId xmlns:a16="http://schemas.microsoft.com/office/drawing/2014/main" id="{34D7BA2A-7C0B-4F5A-8D38-7814CDCC2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249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Oval 1268">
                <a:extLst>
                  <a:ext uri="{FF2B5EF4-FFF2-40B4-BE49-F238E27FC236}">
                    <a16:creationId xmlns:a16="http://schemas.microsoft.com/office/drawing/2014/main" id="{570A1276-49B6-4A2C-8B7C-86661750D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1" y="2501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3" name="Freeform 1269">
                <a:extLst>
                  <a:ext uri="{FF2B5EF4-FFF2-40B4-BE49-F238E27FC236}">
                    <a16:creationId xmlns:a16="http://schemas.microsoft.com/office/drawing/2014/main" id="{52639C9B-5507-4675-972B-1105CA573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53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Oval 1270">
                <a:extLst>
                  <a:ext uri="{FF2B5EF4-FFF2-40B4-BE49-F238E27FC236}">
                    <a16:creationId xmlns:a16="http://schemas.microsoft.com/office/drawing/2014/main" id="{0CC5EC4C-64C0-4A39-BDF3-A1FB75513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" y="2540"/>
                <a:ext cx="17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5" name="Freeform 1271">
                <a:extLst>
                  <a:ext uri="{FF2B5EF4-FFF2-40B4-BE49-F238E27FC236}">
                    <a16:creationId xmlns:a16="http://schemas.microsoft.com/office/drawing/2014/main" id="{76FA07E3-3BE8-4A80-A66C-0B58DAB5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576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Oval 1272">
                <a:extLst>
                  <a:ext uri="{FF2B5EF4-FFF2-40B4-BE49-F238E27FC236}">
                    <a16:creationId xmlns:a16="http://schemas.microsoft.com/office/drawing/2014/main" id="{B506E5D6-7182-43AF-81E2-67BC68FFF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" y="2596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7" name="Freeform 1273">
                <a:extLst>
                  <a:ext uri="{FF2B5EF4-FFF2-40B4-BE49-F238E27FC236}">
                    <a16:creationId xmlns:a16="http://schemas.microsoft.com/office/drawing/2014/main" id="{7765F0B0-5715-4DE0-8FAB-152CC6562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695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Oval 1274">
                <a:extLst>
                  <a:ext uri="{FF2B5EF4-FFF2-40B4-BE49-F238E27FC236}">
                    <a16:creationId xmlns:a16="http://schemas.microsoft.com/office/drawing/2014/main" id="{BC687A75-B5D1-40D1-83F4-D9ECD8E39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2710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9" name="Freeform 1275">
                <a:extLst>
                  <a:ext uri="{FF2B5EF4-FFF2-40B4-BE49-F238E27FC236}">
                    <a16:creationId xmlns:a16="http://schemas.microsoft.com/office/drawing/2014/main" id="{D2B80AC1-C0CF-4B91-A562-01A825E7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695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1276">
                <a:extLst>
                  <a:ext uri="{FF2B5EF4-FFF2-40B4-BE49-F238E27FC236}">
                    <a16:creationId xmlns:a16="http://schemas.microsoft.com/office/drawing/2014/main" id="{D2442EC0-4832-4BEC-9D22-7944D16E1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80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Oval 1277">
                <a:extLst>
                  <a:ext uri="{FF2B5EF4-FFF2-40B4-BE49-F238E27FC236}">
                    <a16:creationId xmlns:a16="http://schemas.microsoft.com/office/drawing/2014/main" id="{F826AB87-5C11-4F8E-A1BC-0A1A5A3F8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" y="2822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2" name="Freeform 1278">
                <a:extLst>
                  <a:ext uri="{FF2B5EF4-FFF2-40B4-BE49-F238E27FC236}">
                    <a16:creationId xmlns:a16="http://schemas.microsoft.com/office/drawing/2014/main" id="{F62B251D-3FF8-48C3-9B8B-2E4E8A984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876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Oval 1279">
                <a:extLst>
                  <a:ext uri="{FF2B5EF4-FFF2-40B4-BE49-F238E27FC236}">
                    <a16:creationId xmlns:a16="http://schemas.microsoft.com/office/drawing/2014/main" id="{D7183957-42A6-47E4-86F4-1515583D7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2" y="2891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4" name="Freeform 1280">
                <a:extLst>
                  <a:ext uri="{FF2B5EF4-FFF2-40B4-BE49-F238E27FC236}">
                    <a16:creationId xmlns:a16="http://schemas.microsoft.com/office/drawing/2014/main" id="{D03EB90F-EB90-4122-920B-54082D84A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906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Oval 1281">
                <a:extLst>
                  <a:ext uri="{FF2B5EF4-FFF2-40B4-BE49-F238E27FC236}">
                    <a16:creationId xmlns:a16="http://schemas.microsoft.com/office/drawing/2014/main" id="{CB04AD28-5D06-4020-AC61-A845575A2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2921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6" name="Freeform 1282">
                <a:extLst>
                  <a:ext uri="{FF2B5EF4-FFF2-40B4-BE49-F238E27FC236}">
                    <a16:creationId xmlns:a16="http://schemas.microsoft.com/office/drawing/2014/main" id="{0429DACD-4EFA-49AB-B3A8-703961E90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824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7" name="Oval 1283">
                <a:extLst>
                  <a:ext uri="{FF2B5EF4-FFF2-40B4-BE49-F238E27FC236}">
                    <a16:creationId xmlns:a16="http://schemas.microsoft.com/office/drawing/2014/main" id="{E9971B81-789B-4C47-9CE0-A4C9CECAF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" y="2839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8" name="Freeform 1284">
                <a:extLst>
                  <a:ext uri="{FF2B5EF4-FFF2-40B4-BE49-F238E27FC236}">
                    <a16:creationId xmlns:a16="http://schemas.microsoft.com/office/drawing/2014/main" id="{2469973B-B669-495F-A373-2227991EA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77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Oval 1285">
                <a:extLst>
                  <a:ext uri="{FF2B5EF4-FFF2-40B4-BE49-F238E27FC236}">
                    <a16:creationId xmlns:a16="http://schemas.microsoft.com/office/drawing/2014/main" id="{67E3C84B-0855-404F-BF87-5E21E0E12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0" y="2788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0" name="Freeform 1286">
                <a:extLst>
                  <a:ext uri="{FF2B5EF4-FFF2-40B4-BE49-F238E27FC236}">
                    <a16:creationId xmlns:a16="http://schemas.microsoft.com/office/drawing/2014/main" id="{4C30923D-F60F-421D-BDD7-58D26CA9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245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Oval 1287">
                <a:extLst>
                  <a:ext uri="{FF2B5EF4-FFF2-40B4-BE49-F238E27FC236}">
                    <a16:creationId xmlns:a16="http://schemas.microsoft.com/office/drawing/2014/main" id="{771A2350-70E4-4CFA-BD30-63EC4F9A3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" y="2466"/>
                <a:ext cx="16" cy="18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2" name="Freeform 1288">
                <a:extLst>
                  <a:ext uri="{FF2B5EF4-FFF2-40B4-BE49-F238E27FC236}">
                    <a16:creationId xmlns:a16="http://schemas.microsoft.com/office/drawing/2014/main" id="{6E2DA328-68E8-49F1-8DBB-9926DAA6C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49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Oval 1289">
                <a:extLst>
                  <a:ext uri="{FF2B5EF4-FFF2-40B4-BE49-F238E27FC236}">
                    <a16:creationId xmlns:a16="http://schemas.microsoft.com/office/drawing/2014/main" id="{AE08FDF6-A403-463D-B43C-A8F0FAAC6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0" y="2518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4" name="Freeform 1290">
                <a:extLst>
                  <a:ext uri="{FF2B5EF4-FFF2-40B4-BE49-F238E27FC236}">
                    <a16:creationId xmlns:a16="http://schemas.microsoft.com/office/drawing/2014/main" id="{1E997687-1D28-4F62-9572-A08538DA5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555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Oval 1291">
                <a:extLst>
                  <a:ext uri="{FF2B5EF4-FFF2-40B4-BE49-F238E27FC236}">
                    <a16:creationId xmlns:a16="http://schemas.microsoft.com/office/drawing/2014/main" id="{42C72D7D-C2FC-40AF-BA6E-AB107D3CF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7" y="2570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6" name="Freeform 1292">
                <a:extLst>
                  <a:ext uri="{FF2B5EF4-FFF2-40B4-BE49-F238E27FC236}">
                    <a16:creationId xmlns:a16="http://schemas.microsoft.com/office/drawing/2014/main" id="{59B16D4D-A824-42B9-B64F-2AEAA1367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555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Freeform 1293">
                <a:extLst>
                  <a:ext uri="{FF2B5EF4-FFF2-40B4-BE49-F238E27FC236}">
                    <a16:creationId xmlns:a16="http://schemas.microsoft.com/office/drawing/2014/main" id="{54F72228-6D37-44E4-8F7E-7BC0301AD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248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8" name="Oval 1294">
                <a:extLst>
                  <a:ext uri="{FF2B5EF4-FFF2-40B4-BE49-F238E27FC236}">
                    <a16:creationId xmlns:a16="http://schemas.microsoft.com/office/drawing/2014/main" id="{3F920BDC-0DA9-44DB-BFCF-8A6D1615C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7" y="2514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9" name="Freeform 1295">
                <a:extLst>
                  <a:ext uri="{FF2B5EF4-FFF2-40B4-BE49-F238E27FC236}">
                    <a16:creationId xmlns:a16="http://schemas.microsoft.com/office/drawing/2014/main" id="{BE986E4D-EE91-4BA8-915C-1413E86A2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2609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0" name="Oval 1296">
                <a:extLst>
                  <a:ext uri="{FF2B5EF4-FFF2-40B4-BE49-F238E27FC236}">
                    <a16:creationId xmlns:a16="http://schemas.microsoft.com/office/drawing/2014/main" id="{AA3442BE-E9A2-4B24-B33D-612D6B82C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1" y="2613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1" name="Freeform 1297">
                <a:extLst>
                  <a:ext uri="{FF2B5EF4-FFF2-40B4-BE49-F238E27FC236}">
                    <a16:creationId xmlns:a16="http://schemas.microsoft.com/office/drawing/2014/main" id="{327BA157-463F-4F5D-9A57-5C42B8006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2609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2" name="Freeform 1298">
                <a:extLst>
                  <a:ext uri="{FF2B5EF4-FFF2-40B4-BE49-F238E27FC236}">
                    <a16:creationId xmlns:a16="http://schemas.microsoft.com/office/drawing/2014/main" id="{21123719-D526-462B-BF65-49EB3C9B9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682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3" name="Oval 1299">
                <a:extLst>
                  <a:ext uri="{FF2B5EF4-FFF2-40B4-BE49-F238E27FC236}">
                    <a16:creationId xmlns:a16="http://schemas.microsoft.com/office/drawing/2014/main" id="{C2AF75C0-BABC-4E5A-8327-9E2CAE47D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7" y="2697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4" name="Freeform 1300">
                <a:extLst>
                  <a:ext uri="{FF2B5EF4-FFF2-40B4-BE49-F238E27FC236}">
                    <a16:creationId xmlns:a16="http://schemas.microsoft.com/office/drawing/2014/main" id="{B8166AEB-68B5-4E59-86F8-F533ED6FE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682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1301">
                <a:extLst>
                  <a:ext uri="{FF2B5EF4-FFF2-40B4-BE49-F238E27FC236}">
                    <a16:creationId xmlns:a16="http://schemas.microsoft.com/office/drawing/2014/main" id="{87548557-CD07-49F5-A511-BF3B422ED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67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Oval 1302">
                <a:extLst>
                  <a:ext uri="{FF2B5EF4-FFF2-40B4-BE49-F238E27FC236}">
                    <a16:creationId xmlns:a16="http://schemas.microsoft.com/office/drawing/2014/main" id="{ECB19876-E5C8-4C50-B565-B66969EB5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0" y="2693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7" name="Freeform 1303">
                <a:extLst>
                  <a:ext uri="{FF2B5EF4-FFF2-40B4-BE49-F238E27FC236}">
                    <a16:creationId xmlns:a16="http://schemas.microsoft.com/office/drawing/2014/main" id="{EAFE4E1F-3567-4547-B48D-D9B96D1F3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277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Oval 1304">
                <a:extLst>
                  <a:ext uri="{FF2B5EF4-FFF2-40B4-BE49-F238E27FC236}">
                    <a16:creationId xmlns:a16="http://schemas.microsoft.com/office/drawing/2014/main" id="{B33DFBDD-1BD5-4439-81E9-942429286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2" y="2792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9" name="Freeform 1305">
                <a:extLst>
                  <a:ext uri="{FF2B5EF4-FFF2-40B4-BE49-F238E27FC236}">
                    <a16:creationId xmlns:a16="http://schemas.microsoft.com/office/drawing/2014/main" id="{13C234F9-B7E5-4FD0-8F4A-6BBF17107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277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0" name="Freeform 1306">
                <a:extLst>
                  <a:ext uri="{FF2B5EF4-FFF2-40B4-BE49-F238E27FC236}">
                    <a16:creationId xmlns:a16="http://schemas.microsoft.com/office/drawing/2014/main" id="{EC883A2D-F5C3-4445-8F44-044B2DDED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281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1" name="Oval 1307">
                <a:extLst>
                  <a:ext uri="{FF2B5EF4-FFF2-40B4-BE49-F238E27FC236}">
                    <a16:creationId xmlns:a16="http://schemas.microsoft.com/office/drawing/2014/main" id="{20A3C7A0-41EB-4030-844E-C27403CCF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3" y="2831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2" name="Freeform 1308">
                <a:extLst>
                  <a:ext uri="{FF2B5EF4-FFF2-40B4-BE49-F238E27FC236}">
                    <a16:creationId xmlns:a16="http://schemas.microsoft.com/office/drawing/2014/main" id="{CEB1B0E9-321A-49F6-8CC4-C2473E296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2816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3" name="Freeform 1309">
                <a:extLst>
                  <a:ext uri="{FF2B5EF4-FFF2-40B4-BE49-F238E27FC236}">
                    <a16:creationId xmlns:a16="http://schemas.microsoft.com/office/drawing/2014/main" id="{E439EEE0-1AAE-470B-8DA2-F4583B267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841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4" name="Oval 1310">
                <a:extLst>
                  <a:ext uri="{FF2B5EF4-FFF2-40B4-BE49-F238E27FC236}">
                    <a16:creationId xmlns:a16="http://schemas.microsoft.com/office/drawing/2014/main" id="{2FFE3378-12EF-4F8C-AA80-DC9F4000A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2856"/>
                <a:ext cx="16" cy="18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5" name="Freeform 1311">
                <a:extLst>
                  <a:ext uri="{FF2B5EF4-FFF2-40B4-BE49-F238E27FC236}">
                    <a16:creationId xmlns:a16="http://schemas.microsoft.com/office/drawing/2014/main" id="{DE0DE1B1-C746-4CD3-A33F-A89E2C6F5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501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6" name="Oval 1312">
                <a:extLst>
                  <a:ext uri="{FF2B5EF4-FFF2-40B4-BE49-F238E27FC236}">
                    <a16:creationId xmlns:a16="http://schemas.microsoft.com/office/drawing/2014/main" id="{88C8FA5E-F662-4518-86CF-DB6117805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" y="2518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7" name="Freeform 1313">
                <a:extLst>
                  <a:ext uri="{FF2B5EF4-FFF2-40B4-BE49-F238E27FC236}">
                    <a16:creationId xmlns:a16="http://schemas.microsoft.com/office/drawing/2014/main" id="{714F9E07-7144-4AAD-BAEC-283A7EF4E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54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8" name="Oval 1314">
                <a:extLst>
                  <a:ext uri="{FF2B5EF4-FFF2-40B4-BE49-F238E27FC236}">
                    <a16:creationId xmlns:a16="http://schemas.microsoft.com/office/drawing/2014/main" id="{C74B559F-BB2F-490D-A58A-841390CDE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548"/>
                <a:ext cx="17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9" name="Freeform 1315">
                <a:extLst>
                  <a:ext uri="{FF2B5EF4-FFF2-40B4-BE49-F238E27FC236}">
                    <a16:creationId xmlns:a16="http://schemas.microsoft.com/office/drawing/2014/main" id="{CCEE5C3E-83FA-45F8-9CE6-B2CB709DA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63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0" name="Oval 1316">
                <a:extLst>
                  <a:ext uri="{FF2B5EF4-FFF2-40B4-BE49-F238E27FC236}">
                    <a16:creationId xmlns:a16="http://schemas.microsoft.com/office/drawing/2014/main" id="{D0DA7B7F-4DD0-4B27-A35D-3A767BDE0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2650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1" name="Freeform 1317">
                <a:extLst>
                  <a:ext uri="{FF2B5EF4-FFF2-40B4-BE49-F238E27FC236}">
                    <a16:creationId xmlns:a16="http://schemas.microsoft.com/office/drawing/2014/main" id="{2443DF48-EA28-47C7-BB86-BE4CB1DF9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703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2" name="Oval 1318">
                <a:extLst>
                  <a:ext uri="{FF2B5EF4-FFF2-40B4-BE49-F238E27FC236}">
                    <a16:creationId xmlns:a16="http://schemas.microsoft.com/office/drawing/2014/main" id="{2860EE34-647B-422B-A673-F2E15C3D6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719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3" name="Freeform 1319">
                <a:extLst>
                  <a:ext uri="{FF2B5EF4-FFF2-40B4-BE49-F238E27FC236}">
                    <a16:creationId xmlns:a16="http://schemas.microsoft.com/office/drawing/2014/main" id="{8ACBF824-400B-4820-9BD3-484B1FA97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634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4" name="Oval 1320">
                <a:extLst>
                  <a:ext uri="{FF2B5EF4-FFF2-40B4-BE49-F238E27FC236}">
                    <a16:creationId xmlns:a16="http://schemas.microsoft.com/office/drawing/2014/main" id="{40318125-2064-4D9D-8B7C-1CB929EC0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2650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5" name="Freeform 1321">
                <a:extLst>
                  <a:ext uri="{FF2B5EF4-FFF2-40B4-BE49-F238E27FC236}">
                    <a16:creationId xmlns:a16="http://schemas.microsoft.com/office/drawing/2014/main" id="{C4F951B5-0280-4707-85AF-F5893A717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759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Oval 1322">
                <a:extLst>
                  <a:ext uri="{FF2B5EF4-FFF2-40B4-BE49-F238E27FC236}">
                    <a16:creationId xmlns:a16="http://schemas.microsoft.com/office/drawing/2014/main" id="{60641365-AF96-455D-8E4F-776155A62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6" y="2775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7" name="Freeform 1323">
                <a:extLst>
                  <a:ext uri="{FF2B5EF4-FFF2-40B4-BE49-F238E27FC236}">
                    <a16:creationId xmlns:a16="http://schemas.microsoft.com/office/drawing/2014/main" id="{C4CDC4F5-246F-44C9-83AB-7AE011E78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759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8" name="Freeform 1324">
                <a:extLst>
                  <a:ext uri="{FF2B5EF4-FFF2-40B4-BE49-F238E27FC236}">
                    <a16:creationId xmlns:a16="http://schemas.microsoft.com/office/drawing/2014/main" id="{2612FD1D-9C03-47B6-BA7B-421536C0E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79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9" name="Oval 1325">
                <a:extLst>
                  <a:ext uri="{FF2B5EF4-FFF2-40B4-BE49-F238E27FC236}">
                    <a16:creationId xmlns:a16="http://schemas.microsoft.com/office/drawing/2014/main" id="{3C051C51-81FF-4553-94C3-26E112794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" y="2813"/>
                <a:ext cx="16" cy="18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0" name="Freeform 1326">
                <a:extLst>
                  <a:ext uri="{FF2B5EF4-FFF2-40B4-BE49-F238E27FC236}">
                    <a16:creationId xmlns:a16="http://schemas.microsoft.com/office/drawing/2014/main" id="{792EC2E0-5E80-4B5B-ADC2-3DDA62B85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74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1" name="Oval 1327">
                <a:extLst>
                  <a:ext uri="{FF2B5EF4-FFF2-40B4-BE49-F238E27FC236}">
                    <a16:creationId xmlns:a16="http://schemas.microsoft.com/office/drawing/2014/main" id="{E67158DF-B568-4308-85F9-A2EEE8556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2757"/>
                <a:ext cx="17" cy="18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2" name="Freeform 1328">
                <a:extLst>
                  <a:ext uri="{FF2B5EF4-FFF2-40B4-BE49-F238E27FC236}">
                    <a16:creationId xmlns:a16="http://schemas.microsoft.com/office/drawing/2014/main" id="{E210D221-4EA3-4F5E-8C1D-4395D9269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67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Oval 1329">
                <a:extLst>
                  <a:ext uri="{FF2B5EF4-FFF2-40B4-BE49-F238E27FC236}">
                    <a16:creationId xmlns:a16="http://schemas.microsoft.com/office/drawing/2014/main" id="{67257878-6CD9-416B-9A3C-BACED36CC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693"/>
                <a:ext cx="17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4" name="Freeform 1330">
                <a:extLst>
                  <a:ext uri="{FF2B5EF4-FFF2-40B4-BE49-F238E27FC236}">
                    <a16:creationId xmlns:a16="http://schemas.microsoft.com/office/drawing/2014/main" id="{F36404C2-8333-4F07-B87B-C67874E08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639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5" name="Oval 1331">
                <a:extLst>
                  <a:ext uri="{FF2B5EF4-FFF2-40B4-BE49-F238E27FC236}">
                    <a16:creationId xmlns:a16="http://schemas.microsoft.com/office/drawing/2014/main" id="{B8C92DF1-E567-4C48-802F-DD6261651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9" y="2654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6" name="Freeform 1332">
                <a:extLst>
                  <a:ext uri="{FF2B5EF4-FFF2-40B4-BE49-F238E27FC236}">
                    <a16:creationId xmlns:a16="http://schemas.microsoft.com/office/drawing/2014/main" id="{1366623C-691A-44E4-9F13-03CDAE560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790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Oval 1333">
                <a:extLst>
                  <a:ext uri="{FF2B5EF4-FFF2-40B4-BE49-F238E27FC236}">
                    <a16:creationId xmlns:a16="http://schemas.microsoft.com/office/drawing/2014/main" id="{03919486-92DB-4AF6-B202-FE99EA39C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805"/>
                <a:ext cx="16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8" name="Freeform 1334">
                <a:extLst>
                  <a:ext uri="{FF2B5EF4-FFF2-40B4-BE49-F238E27FC236}">
                    <a16:creationId xmlns:a16="http://schemas.microsoft.com/office/drawing/2014/main" id="{2081A634-9552-4AB6-9E42-01A017D98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790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Freeform 1335">
                <a:extLst>
                  <a:ext uri="{FF2B5EF4-FFF2-40B4-BE49-F238E27FC236}">
                    <a16:creationId xmlns:a16="http://schemas.microsoft.com/office/drawing/2014/main" id="{DC491823-E0E6-4E1D-92F2-1C65E62FA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2742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Oval 1336">
                <a:extLst>
                  <a:ext uri="{FF2B5EF4-FFF2-40B4-BE49-F238E27FC236}">
                    <a16:creationId xmlns:a16="http://schemas.microsoft.com/office/drawing/2014/main" id="{1AE5C252-6F9C-4077-9C8F-FBB3079E7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9" y="2757"/>
                <a:ext cx="16" cy="18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1" name="Freeform 1337">
                <a:extLst>
                  <a:ext uri="{FF2B5EF4-FFF2-40B4-BE49-F238E27FC236}">
                    <a16:creationId xmlns:a16="http://schemas.microsoft.com/office/drawing/2014/main" id="{07522E52-A293-46F8-922A-15CA0C34F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87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2" name="Oval 1338">
                <a:extLst>
                  <a:ext uri="{FF2B5EF4-FFF2-40B4-BE49-F238E27FC236}">
                    <a16:creationId xmlns:a16="http://schemas.microsoft.com/office/drawing/2014/main" id="{AF6BF921-6C10-4977-8AA9-C983D1600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8" y="2887"/>
                <a:ext cx="17" cy="17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3" name="Freeform 1339">
                <a:extLst>
                  <a:ext uri="{FF2B5EF4-FFF2-40B4-BE49-F238E27FC236}">
                    <a16:creationId xmlns:a16="http://schemas.microsoft.com/office/drawing/2014/main" id="{0E7302CE-E0E8-4381-8517-F31BB910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872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4" name="Freeform 1340">
                <a:extLst>
                  <a:ext uri="{FF2B5EF4-FFF2-40B4-BE49-F238E27FC236}">
                    <a16:creationId xmlns:a16="http://schemas.microsoft.com/office/drawing/2014/main" id="{819E27C2-6143-47F4-9A28-1553F33B4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2063"/>
                <a:ext cx="62" cy="69"/>
              </a:xfrm>
              <a:custGeom>
                <a:avLst/>
                <a:gdLst>
                  <a:gd name="T0" fmla="*/ 8 w 31"/>
                  <a:gd name="T1" fmla="*/ 129 h 32"/>
                  <a:gd name="T2" fmla="*/ 144 w 31"/>
                  <a:gd name="T3" fmla="*/ 19 h 32"/>
                  <a:gd name="T4" fmla="*/ 240 w 31"/>
                  <a:gd name="T5" fmla="*/ 190 h 32"/>
                  <a:gd name="T6" fmla="*/ 104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2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5" name="Oval 1341">
                <a:extLst>
                  <a:ext uri="{FF2B5EF4-FFF2-40B4-BE49-F238E27FC236}">
                    <a16:creationId xmlns:a16="http://schemas.microsoft.com/office/drawing/2014/main" id="{55E96626-23EF-4557-9DB7-60DF0DCEA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2078"/>
                <a:ext cx="18" cy="18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6" name="Freeform 1342">
                <a:extLst>
                  <a:ext uri="{FF2B5EF4-FFF2-40B4-BE49-F238E27FC236}">
                    <a16:creationId xmlns:a16="http://schemas.microsoft.com/office/drawing/2014/main" id="{408A46CB-6008-4559-AF04-74449A1BA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154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7" name="Freeform 1343">
                <a:extLst>
                  <a:ext uri="{FF2B5EF4-FFF2-40B4-BE49-F238E27FC236}">
                    <a16:creationId xmlns:a16="http://schemas.microsoft.com/office/drawing/2014/main" id="{9B71A523-1C7E-4CB1-9C25-A73B13C29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1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81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8" name="Freeform 1344">
                <a:extLst>
                  <a:ext uri="{FF2B5EF4-FFF2-40B4-BE49-F238E27FC236}">
                    <a16:creationId xmlns:a16="http://schemas.microsoft.com/office/drawing/2014/main" id="{F8778DDD-ADBE-4930-BF9A-2A5E8B3ED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188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9" name="Freeform 1345">
                <a:extLst>
                  <a:ext uri="{FF2B5EF4-FFF2-40B4-BE49-F238E27FC236}">
                    <a16:creationId xmlns:a16="http://schemas.microsoft.com/office/drawing/2014/main" id="{137D56D2-FCA3-4C77-8738-2463F6FC9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26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81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0" name="Freeform 1346">
                <a:extLst>
                  <a:ext uri="{FF2B5EF4-FFF2-40B4-BE49-F238E27FC236}">
                    <a16:creationId xmlns:a16="http://schemas.microsoft.com/office/drawing/2014/main" id="{0E8EAA35-55CF-4FA8-831C-01D5D7614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0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81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1" name="Freeform 1347">
                <a:extLst>
                  <a:ext uri="{FF2B5EF4-FFF2-40B4-BE49-F238E27FC236}">
                    <a16:creationId xmlns:a16="http://schemas.microsoft.com/office/drawing/2014/main" id="{E7416066-DBAB-49E2-98F2-380864156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154"/>
                <a:ext cx="65" cy="69"/>
              </a:xfrm>
              <a:custGeom>
                <a:avLst/>
                <a:gdLst>
                  <a:gd name="T0" fmla="*/ 16 w 32"/>
                  <a:gd name="T1" fmla="*/ 129 h 32"/>
                  <a:gd name="T2" fmla="*/ 160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2" name="Oval 1348">
                <a:extLst>
                  <a:ext uri="{FF2B5EF4-FFF2-40B4-BE49-F238E27FC236}">
                    <a16:creationId xmlns:a16="http://schemas.microsoft.com/office/drawing/2014/main" id="{BCBCE238-68C3-4BDD-B1E9-8201B9617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9" y="2169"/>
                <a:ext cx="16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3" name="Freeform 1349">
                <a:extLst>
                  <a:ext uri="{FF2B5EF4-FFF2-40B4-BE49-F238E27FC236}">
                    <a16:creationId xmlns:a16="http://schemas.microsoft.com/office/drawing/2014/main" id="{B097F6B1-4765-4945-9ED2-A09D73908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12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81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4" name="Freeform 1350">
                <a:extLst>
                  <a:ext uri="{FF2B5EF4-FFF2-40B4-BE49-F238E27FC236}">
                    <a16:creationId xmlns:a16="http://schemas.microsoft.com/office/drawing/2014/main" id="{2590BAE9-F971-45C0-A84D-47A4ACE24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244"/>
                <a:ext cx="64" cy="69"/>
              </a:xfrm>
              <a:custGeom>
                <a:avLst/>
                <a:gdLst>
                  <a:gd name="T0" fmla="*/ 16 w 32"/>
                  <a:gd name="T1" fmla="*/ 129 h 32"/>
                  <a:gd name="T2" fmla="*/ 152 w 32"/>
                  <a:gd name="T3" fmla="*/ 9 h 32"/>
                  <a:gd name="T4" fmla="*/ 240 w 32"/>
                  <a:gd name="T5" fmla="*/ 181 h 32"/>
                  <a:gd name="T6" fmla="*/ 104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1"/>
                    </a:cubicBezTo>
                    <a:cubicBezTo>
                      <a:pt x="27" y="3"/>
                      <a:pt x="32" y="11"/>
                      <a:pt x="30" y="18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5" name="Freeform 1351">
                <a:extLst>
                  <a:ext uri="{FF2B5EF4-FFF2-40B4-BE49-F238E27FC236}">
                    <a16:creationId xmlns:a16="http://schemas.microsoft.com/office/drawing/2014/main" id="{EA5C6DFB-712C-4741-AC7D-41270F4C5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227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6" name="Oval 1352">
                <a:extLst>
                  <a:ext uri="{FF2B5EF4-FFF2-40B4-BE49-F238E27FC236}">
                    <a16:creationId xmlns:a16="http://schemas.microsoft.com/office/drawing/2014/main" id="{3E20FF1D-D4FA-4026-9D72-AE60B886C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7" y="2227"/>
                <a:ext cx="18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7" name="Freeform 1353">
                <a:extLst>
                  <a:ext uri="{FF2B5EF4-FFF2-40B4-BE49-F238E27FC236}">
                    <a16:creationId xmlns:a16="http://schemas.microsoft.com/office/drawing/2014/main" id="{31F80674-635C-437F-BAFE-D3E6F9B9E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188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8" name="Oval 1354">
                <a:extLst>
                  <a:ext uri="{FF2B5EF4-FFF2-40B4-BE49-F238E27FC236}">
                    <a16:creationId xmlns:a16="http://schemas.microsoft.com/office/drawing/2014/main" id="{2EBDD719-1AF4-4640-A325-B9F0AEB46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8" y="2203"/>
                <a:ext cx="16" cy="18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9" name="Freeform 1355">
                <a:extLst>
                  <a:ext uri="{FF2B5EF4-FFF2-40B4-BE49-F238E27FC236}">
                    <a16:creationId xmlns:a16="http://schemas.microsoft.com/office/drawing/2014/main" id="{6AA02FBE-5654-4E72-8C52-1D184B06F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26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81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0"/>
                      <a:pt x="30" y="18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0" name="Oval 1356">
                <a:extLst>
                  <a:ext uri="{FF2B5EF4-FFF2-40B4-BE49-F238E27FC236}">
                    <a16:creationId xmlns:a16="http://schemas.microsoft.com/office/drawing/2014/main" id="{484A4E36-C124-4E36-BDC0-8D55E9AD6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2283"/>
                <a:ext cx="17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1" name="Freeform 1357">
                <a:extLst>
                  <a:ext uri="{FF2B5EF4-FFF2-40B4-BE49-F238E27FC236}">
                    <a16:creationId xmlns:a16="http://schemas.microsoft.com/office/drawing/2014/main" id="{235680BA-6CD3-4DFF-A351-E252CA850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208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81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0"/>
                      <a:pt x="30" y="18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8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2" name="Oval 1358">
                <a:extLst>
                  <a:ext uri="{FF2B5EF4-FFF2-40B4-BE49-F238E27FC236}">
                    <a16:creationId xmlns:a16="http://schemas.microsoft.com/office/drawing/2014/main" id="{F530B80E-8671-4586-B4ED-C88CADAA2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6" y="2223"/>
                <a:ext cx="19" cy="17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3" name="Freeform 1359">
                <a:extLst>
                  <a:ext uri="{FF2B5EF4-FFF2-40B4-BE49-F238E27FC236}">
                    <a16:creationId xmlns:a16="http://schemas.microsoft.com/office/drawing/2014/main" id="{4E503706-5915-47F5-9920-BC64CEA88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720"/>
                <a:ext cx="51" cy="54"/>
              </a:xfrm>
              <a:custGeom>
                <a:avLst/>
                <a:gdLst>
                  <a:gd name="T0" fmla="*/ 8 w 25"/>
                  <a:gd name="T1" fmla="*/ 104 h 25"/>
                  <a:gd name="T2" fmla="*/ 120 w 25"/>
                  <a:gd name="T3" fmla="*/ 9 h 25"/>
                  <a:gd name="T4" fmla="*/ 204 w 25"/>
                  <a:gd name="T5" fmla="*/ 149 h 25"/>
                  <a:gd name="T6" fmla="*/ 84 w 25"/>
                  <a:gd name="T7" fmla="*/ 242 h 25"/>
                  <a:gd name="T8" fmla="*/ 8 w 25"/>
                  <a:gd name="T9" fmla="*/ 10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1" y="2"/>
                      <a:pt x="25" y="8"/>
                      <a:pt x="24" y="15"/>
                    </a:cubicBezTo>
                    <a:cubicBezTo>
                      <a:pt x="22" y="21"/>
                      <a:pt x="16" y="25"/>
                      <a:pt x="10" y="24"/>
                    </a:cubicBezTo>
                    <a:cubicBezTo>
                      <a:pt x="4" y="23"/>
                      <a:pt x="0" y="17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4" name="Oval 1360">
                <a:extLst>
                  <a:ext uri="{FF2B5EF4-FFF2-40B4-BE49-F238E27FC236}">
                    <a16:creationId xmlns:a16="http://schemas.microsoft.com/office/drawing/2014/main" id="{C261CE75-5153-450A-8F7D-42F3196FD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2" y="1733"/>
                <a:ext cx="12" cy="13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5" name="Freeform 1361">
                <a:extLst>
                  <a:ext uri="{FF2B5EF4-FFF2-40B4-BE49-F238E27FC236}">
                    <a16:creationId xmlns:a16="http://schemas.microsoft.com/office/drawing/2014/main" id="{68BD41A5-E016-47AB-B357-215205062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1690"/>
                <a:ext cx="51" cy="54"/>
              </a:xfrm>
              <a:custGeom>
                <a:avLst/>
                <a:gdLst>
                  <a:gd name="T0" fmla="*/ 8 w 25"/>
                  <a:gd name="T1" fmla="*/ 104 h 25"/>
                  <a:gd name="T2" fmla="*/ 129 w 25"/>
                  <a:gd name="T3" fmla="*/ 9 h 25"/>
                  <a:gd name="T4" fmla="*/ 204 w 25"/>
                  <a:gd name="T5" fmla="*/ 140 h 25"/>
                  <a:gd name="T6" fmla="*/ 84 w 25"/>
                  <a:gd name="T7" fmla="*/ 242 h 25"/>
                  <a:gd name="T8" fmla="*/ 8 w 25"/>
                  <a:gd name="T9" fmla="*/ 10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" y="10"/>
                    </a:moveTo>
                    <a:cubicBezTo>
                      <a:pt x="3" y="4"/>
                      <a:pt x="8" y="0"/>
                      <a:pt x="15" y="1"/>
                    </a:cubicBezTo>
                    <a:cubicBezTo>
                      <a:pt x="21" y="2"/>
                      <a:pt x="25" y="8"/>
                      <a:pt x="24" y="14"/>
                    </a:cubicBezTo>
                    <a:cubicBezTo>
                      <a:pt x="23" y="21"/>
                      <a:pt x="17" y="25"/>
                      <a:pt x="10" y="24"/>
                    </a:cubicBezTo>
                    <a:cubicBezTo>
                      <a:pt x="4" y="22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6" name="Oval 1362">
                <a:extLst>
                  <a:ext uri="{FF2B5EF4-FFF2-40B4-BE49-F238E27FC236}">
                    <a16:creationId xmlns:a16="http://schemas.microsoft.com/office/drawing/2014/main" id="{A9554185-D7FE-4BE6-9503-32D24322F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5" y="1701"/>
                <a:ext cx="13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7" name="Freeform 1363">
                <a:extLst>
                  <a:ext uri="{FF2B5EF4-FFF2-40B4-BE49-F238E27FC236}">
                    <a16:creationId xmlns:a16="http://schemas.microsoft.com/office/drawing/2014/main" id="{D43C7FC8-944C-49D5-BE64-63BAAF897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753"/>
                <a:ext cx="50" cy="52"/>
              </a:xfrm>
              <a:custGeom>
                <a:avLst/>
                <a:gdLst>
                  <a:gd name="T0" fmla="*/ 16 w 25"/>
                  <a:gd name="T1" fmla="*/ 104 h 24"/>
                  <a:gd name="T2" fmla="*/ 120 w 25"/>
                  <a:gd name="T3" fmla="*/ 9 h 24"/>
                  <a:gd name="T4" fmla="*/ 192 w 25"/>
                  <a:gd name="T5" fmla="*/ 141 h 24"/>
                  <a:gd name="T6" fmla="*/ 88 w 25"/>
                  <a:gd name="T7" fmla="*/ 234 h 24"/>
                  <a:gd name="T8" fmla="*/ 16 w 25"/>
                  <a:gd name="T9" fmla="*/ 10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" y="10"/>
                    </a:moveTo>
                    <a:cubicBezTo>
                      <a:pt x="3" y="4"/>
                      <a:pt x="9" y="0"/>
                      <a:pt x="15" y="1"/>
                    </a:cubicBezTo>
                    <a:cubicBezTo>
                      <a:pt x="21" y="2"/>
                      <a:pt x="25" y="8"/>
                      <a:pt x="24" y="14"/>
                    </a:cubicBezTo>
                    <a:cubicBezTo>
                      <a:pt x="23" y="20"/>
                      <a:pt x="17" y="24"/>
                      <a:pt x="11" y="23"/>
                    </a:cubicBezTo>
                    <a:cubicBezTo>
                      <a:pt x="4" y="22"/>
                      <a:pt x="0" y="16"/>
                      <a:pt x="2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8" name="Oval 1364">
                <a:extLst>
                  <a:ext uri="{FF2B5EF4-FFF2-40B4-BE49-F238E27FC236}">
                    <a16:creationId xmlns:a16="http://schemas.microsoft.com/office/drawing/2014/main" id="{8CC4A6A3-3EAF-4BF3-B314-22AB7DA83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0" y="1764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9" name="Freeform 1365">
                <a:extLst>
                  <a:ext uri="{FF2B5EF4-FFF2-40B4-BE49-F238E27FC236}">
                    <a16:creationId xmlns:a16="http://schemas.microsoft.com/office/drawing/2014/main" id="{31872971-ABF6-4722-B6E5-B4D085E51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686"/>
                <a:ext cx="50" cy="52"/>
              </a:xfrm>
              <a:custGeom>
                <a:avLst/>
                <a:gdLst>
                  <a:gd name="T0" fmla="*/ 8 w 25"/>
                  <a:gd name="T1" fmla="*/ 104 h 24"/>
                  <a:gd name="T2" fmla="*/ 112 w 25"/>
                  <a:gd name="T3" fmla="*/ 9 h 24"/>
                  <a:gd name="T4" fmla="*/ 184 w 25"/>
                  <a:gd name="T5" fmla="*/ 141 h 24"/>
                  <a:gd name="T6" fmla="*/ 80 w 25"/>
                  <a:gd name="T7" fmla="*/ 234 h 24"/>
                  <a:gd name="T8" fmla="*/ 8 w 25"/>
                  <a:gd name="T9" fmla="*/ 10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5" y="8"/>
                      <a:pt x="23" y="14"/>
                    </a:cubicBezTo>
                    <a:cubicBezTo>
                      <a:pt x="22" y="20"/>
                      <a:pt x="16" y="24"/>
                      <a:pt x="10" y="23"/>
                    </a:cubicBezTo>
                    <a:cubicBezTo>
                      <a:pt x="4" y="22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0" name="Oval 1366">
                <a:extLst>
                  <a:ext uri="{FF2B5EF4-FFF2-40B4-BE49-F238E27FC236}">
                    <a16:creationId xmlns:a16="http://schemas.microsoft.com/office/drawing/2014/main" id="{D3429A82-ED9C-4FFC-A836-F8087559C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8" y="1697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1" name="Freeform 1367">
                <a:extLst>
                  <a:ext uri="{FF2B5EF4-FFF2-40B4-BE49-F238E27FC236}">
                    <a16:creationId xmlns:a16="http://schemas.microsoft.com/office/drawing/2014/main" id="{409C8DEF-4EF5-4A67-8BAA-FCF6ACF80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2003"/>
                <a:ext cx="64" cy="69"/>
              </a:xfrm>
              <a:custGeom>
                <a:avLst/>
                <a:gdLst>
                  <a:gd name="T0" fmla="*/ 16 w 32"/>
                  <a:gd name="T1" fmla="*/ 129 h 32"/>
                  <a:gd name="T2" fmla="*/ 152 w 32"/>
                  <a:gd name="T3" fmla="*/ 19 h 32"/>
                  <a:gd name="T4" fmla="*/ 240 w 32"/>
                  <a:gd name="T5" fmla="*/ 190 h 32"/>
                  <a:gd name="T6" fmla="*/ 104 w 32"/>
                  <a:gd name="T7" fmla="*/ 302 h 32"/>
                  <a:gd name="T8" fmla="*/ 16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" y="13"/>
                    </a:moveTo>
                    <a:cubicBezTo>
                      <a:pt x="3" y="5"/>
                      <a:pt x="11" y="0"/>
                      <a:pt x="19" y="2"/>
                    </a:cubicBezTo>
                    <a:cubicBezTo>
                      <a:pt x="27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2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2" name="Oval 1368">
                <a:extLst>
                  <a:ext uri="{FF2B5EF4-FFF2-40B4-BE49-F238E27FC236}">
                    <a16:creationId xmlns:a16="http://schemas.microsoft.com/office/drawing/2014/main" id="{72FAA0A5-9E65-4DFA-9679-733D38214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" y="2018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3" name="Freeform 1369">
                <a:extLst>
                  <a:ext uri="{FF2B5EF4-FFF2-40B4-BE49-F238E27FC236}">
                    <a16:creationId xmlns:a16="http://schemas.microsoft.com/office/drawing/2014/main" id="{24D642A3-2CDC-4A16-B39C-16B35349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2061"/>
                <a:ext cx="63" cy="69"/>
              </a:xfrm>
              <a:custGeom>
                <a:avLst/>
                <a:gdLst>
                  <a:gd name="T0" fmla="*/ 8 w 31"/>
                  <a:gd name="T1" fmla="*/ 129 h 32"/>
                  <a:gd name="T2" fmla="*/ 152 w 31"/>
                  <a:gd name="T3" fmla="*/ 9 h 32"/>
                  <a:gd name="T4" fmla="*/ 252 w 31"/>
                  <a:gd name="T5" fmla="*/ 190 h 32"/>
                  <a:gd name="T6" fmla="*/ 108 w 31"/>
                  <a:gd name="T7" fmla="*/ 302 h 32"/>
                  <a:gd name="T8" fmla="*/ 8 w 31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" y="13"/>
                    </a:moveTo>
                    <a:cubicBezTo>
                      <a:pt x="3" y="5"/>
                      <a:pt x="10" y="0"/>
                      <a:pt x="18" y="1"/>
                    </a:cubicBezTo>
                    <a:cubicBezTo>
                      <a:pt x="26" y="3"/>
                      <a:pt x="31" y="11"/>
                      <a:pt x="30" y="19"/>
                    </a:cubicBezTo>
                    <a:cubicBezTo>
                      <a:pt x="28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4" name="Oval 1370">
                <a:extLst>
                  <a:ext uri="{FF2B5EF4-FFF2-40B4-BE49-F238E27FC236}">
                    <a16:creationId xmlns:a16="http://schemas.microsoft.com/office/drawing/2014/main" id="{654C7CD8-1B63-4EAB-82DE-4B23AFBAB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1" y="2076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5" name="Freeform 1371">
                <a:extLst>
                  <a:ext uri="{FF2B5EF4-FFF2-40B4-BE49-F238E27FC236}">
                    <a16:creationId xmlns:a16="http://schemas.microsoft.com/office/drawing/2014/main" id="{321A9241-E76B-4D32-8D41-2645DD4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203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1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6" name="Oval 1372">
                <a:extLst>
                  <a:ext uri="{FF2B5EF4-FFF2-40B4-BE49-F238E27FC236}">
                    <a16:creationId xmlns:a16="http://schemas.microsoft.com/office/drawing/2014/main" id="{CFD4E086-3E8E-4BFD-9465-574BF0DD3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2052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7" name="Freeform 1373">
                <a:extLst>
                  <a:ext uri="{FF2B5EF4-FFF2-40B4-BE49-F238E27FC236}">
                    <a16:creationId xmlns:a16="http://schemas.microsoft.com/office/drawing/2014/main" id="{0B67045E-2448-45A2-A10D-A3AF45AE8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2117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8" name="Oval 1374">
                <a:extLst>
                  <a:ext uri="{FF2B5EF4-FFF2-40B4-BE49-F238E27FC236}">
                    <a16:creationId xmlns:a16="http://schemas.microsoft.com/office/drawing/2014/main" id="{E719D080-B1D5-4887-8D7F-FB6A2158D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7" y="2132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9" name="Freeform 1375">
                <a:extLst>
                  <a:ext uri="{FF2B5EF4-FFF2-40B4-BE49-F238E27FC236}">
                    <a16:creationId xmlns:a16="http://schemas.microsoft.com/office/drawing/2014/main" id="{B0F074E6-8E2C-40A4-994F-62F5D896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479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0" name="Oval 1376">
                <a:extLst>
                  <a:ext uri="{FF2B5EF4-FFF2-40B4-BE49-F238E27FC236}">
                    <a16:creationId xmlns:a16="http://schemas.microsoft.com/office/drawing/2014/main" id="{3D7B8317-28AF-4F73-A88C-EEEB987BC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5" y="2494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1" name="Freeform 1377">
                <a:extLst>
                  <a:ext uri="{FF2B5EF4-FFF2-40B4-BE49-F238E27FC236}">
                    <a16:creationId xmlns:a16="http://schemas.microsoft.com/office/drawing/2014/main" id="{C1553A66-78DE-464E-8602-F25E318DB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518"/>
                <a:ext cx="65" cy="69"/>
              </a:xfrm>
              <a:custGeom>
                <a:avLst/>
                <a:gdLst>
                  <a:gd name="T0" fmla="*/ 8 w 32"/>
                  <a:gd name="T1" fmla="*/ 129 h 32"/>
                  <a:gd name="T2" fmla="*/ 152 w 32"/>
                  <a:gd name="T3" fmla="*/ 9 h 32"/>
                  <a:gd name="T4" fmla="*/ 252 w 32"/>
                  <a:gd name="T5" fmla="*/ 190 h 32"/>
                  <a:gd name="T6" fmla="*/ 108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2" name="Oval 1378">
                <a:extLst>
                  <a:ext uri="{FF2B5EF4-FFF2-40B4-BE49-F238E27FC236}">
                    <a16:creationId xmlns:a16="http://schemas.microsoft.com/office/drawing/2014/main" id="{D36D49F4-3995-4D22-9F86-E173A4F28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" y="253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3" name="Freeform 1379">
                <a:extLst>
                  <a:ext uri="{FF2B5EF4-FFF2-40B4-BE49-F238E27FC236}">
                    <a16:creationId xmlns:a16="http://schemas.microsoft.com/office/drawing/2014/main" id="{2CF15A47-C051-494D-A4C4-AE3F9D038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574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4" name="Oval 1380">
                <a:extLst>
                  <a:ext uri="{FF2B5EF4-FFF2-40B4-BE49-F238E27FC236}">
                    <a16:creationId xmlns:a16="http://schemas.microsoft.com/office/drawing/2014/main" id="{63296A53-2ECE-4969-AD1A-2B0399F93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1" y="258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5" name="Freeform 1381">
                <a:extLst>
                  <a:ext uri="{FF2B5EF4-FFF2-40B4-BE49-F238E27FC236}">
                    <a16:creationId xmlns:a16="http://schemas.microsoft.com/office/drawing/2014/main" id="{F8DC7F11-CA01-4001-B4BD-960C3665B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678"/>
                <a:ext cx="64" cy="69"/>
              </a:xfrm>
              <a:custGeom>
                <a:avLst/>
                <a:gdLst>
                  <a:gd name="T0" fmla="*/ 8 w 32"/>
                  <a:gd name="T1" fmla="*/ 129 h 32"/>
                  <a:gd name="T2" fmla="*/ 144 w 32"/>
                  <a:gd name="T3" fmla="*/ 9 h 32"/>
                  <a:gd name="T4" fmla="*/ 240 w 32"/>
                  <a:gd name="T5" fmla="*/ 190 h 32"/>
                  <a:gd name="T6" fmla="*/ 104 w 32"/>
                  <a:gd name="T7" fmla="*/ 302 h 32"/>
                  <a:gd name="T8" fmla="*/ 8 w 32"/>
                  <a:gd name="T9" fmla="*/ 1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6350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6" name="Oval 1382">
                <a:extLst>
                  <a:ext uri="{FF2B5EF4-FFF2-40B4-BE49-F238E27FC236}">
                    <a16:creationId xmlns:a16="http://schemas.microsoft.com/office/drawing/2014/main" id="{3B5BDF5C-30CA-4D96-83DC-E7C5B06C5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" y="2693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39942" name="Freeform 1384">
              <a:extLst>
                <a:ext uri="{FF2B5EF4-FFF2-40B4-BE49-F238E27FC236}">
                  <a16:creationId xmlns:a16="http://schemas.microsoft.com/office/drawing/2014/main" id="{16C4281C-DE49-4190-8EB4-4A9148E56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2790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Oval 1385">
              <a:extLst>
                <a:ext uri="{FF2B5EF4-FFF2-40B4-BE49-F238E27FC236}">
                  <a16:creationId xmlns:a16="http://schemas.microsoft.com/office/drawing/2014/main" id="{04BC94DF-6688-4BD2-BAC4-FF0A2706E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" y="280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44" name="Freeform 1386">
              <a:extLst>
                <a:ext uri="{FF2B5EF4-FFF2-40B4-BE49-F238E27FC236}">
                  <a16:creationId xmlns:a16="http://schemas.microsoft.com/office/drawing/2014/main" id="{A175EEF1-5EFE-4202-9576-087E58326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859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Oval 1387">
              <a:extLst>
                <a:ext uri="{FF2B5EF4-FFF2-40B4-BE49-F238E27FC236}">
                  <a16:creationId xmlns:a16="http://schemas.microsoft.com/office/drawing/2014/main" id="{28510E8E-45F9-4807-8201-6F8F5CFEB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" y="287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46" name="Freeform 1388">
              <a:extLst>
                <a:ext uri="{FF2B5EF4-FFF2-40B4-BE49-F238E27FC236}">
                  <a16:creationId xmlns:a16="http://schemas.microsoft.com/office/drawing/2014/main" id="{50C015E9-72E8-4D3B-BCBC-DA7D76D01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889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Oval 1389">
              <a:extLst>
                <a:ext uri="{FF2B5EF4-FFF2-40B4-BE49-F238E27FC236}">
                  <a16:creationId xmlns:a16="http://schemas.microsoft.com/office/drawing/2014/main" id="{CB1956B5-66EC-4CCA-BE88-C53DF506D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290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48" name="Freeform 1390">
              <a:extLst>
                <a:ext uri="{FF2B5EF4-FFF2-40B4-BE49-F238E27FC236}">
                  <a16:creationId xmlns:a16="http://schemas.microsoft.com/office/drawing/2014/main" id="{698BDB2F-C4C1-4BF4-94E2-9FB6B30DD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807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Oval 1391">
              <a:extLst>
                <a:ext uri="{FF2B5EF4-FFF2-40B4-BE49-F238E27FC236}">
                  <a16:creationId xmlns:a16="http://schemas.microsoft.com/office/drawing/2014/main" id="{4DEBFF71-D5F6-4A86-A092-96E99FDC4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" y="282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50" name="Freeform 1392">
              <a:extLst>
                <a:ext uri="{FF2B5EF4-FFF2-40B4-BE49-F238E27FC236}">
                  <a16:creationId xmlns:a16="http://schemas.microsoft.com/office/drawing/2014/main" id="{251899A4-DAD5-4601-9494-BCA5B165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75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Oval 1393">
              <a:extLst>
                <a:ext uri="{FF2B5EF4-FFF2-40B4-BE49-F238E27FC236}">
                  <a16:creationId xmlns:a16="http://schemas.microsoft.com/office/drawing/2014/main" id="{158BA835-C69D-4A6E-B008-D60FE0B9D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" y="277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52" name="Freeform 1394">
              <a:extLst>
                <a:ext uri="{FF2B5EF4-FFF2-40B4-BE49-F238E27FC236}">
                  <a16:creationId xmlns:a16="http://schemas.microsoft.com/office/drawing/2014/main" id="{E826B9A9-CCAC-47AD-8319-DA4B2F25C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244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Oval 1395">
              <a:extLst>
                <a:ext uri="{FF2B5EF4-FFF2-40B4-BE49-F238E27FC236}">
                  <a16:creationId xmlns:a16="http://schemas.microsoft.com/office/drawing/2014/main" id="{2EB1C7E5-5DE7-4C5E-B378-EA956AAC5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246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54" name="Freeform 1396">
              <a:extLst>
                <a:ext uri="{FF2B5EF4-FFF2-40B4-BE49-F238E27FC236}">
                  <a16:creationId xmlns:a16="http://schemas.microsoft.com/office/drawing/2014/main" id="{767CA97B-8D22-4010-B116-AD82B1564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2496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Oval 1397">
              <a:extLst>
                <a:ext uri="{FF2B5EF4-FFF2-40B4-BE49-F238E27FC236}">
                  <a16:creationId xmlns:a16="http://schemas.microsoft.com/office/drawing/2014/main" id="{F6911E7B-A059-4D81-BA5B-6C5CDD97C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4" y="251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56" name="Freeform 1398">
              <a:extLst>
                <a:ext uri="{FF2B5EF4-FFF2-40B4-BE49-F238E27FC236}">
                  <a16:creationId xmlns:a16="http://schemas.microsoft.com/office/drawing/2014/main" id="{56FFA95A-FC41-4059-B783-BF37B510E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2548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Oval 1399">
              <a:extLst>
                <a:ext uri="{FF2B5EF4-FFF2-40B4-BE49-F238E27FC236}">
                  <a16:creationId xmlns:a16="http://schemas.microsoft.com/office/drawing/2014/main" id="{24B7A58E-DE8C-4268-BD5F-DF1D12710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" y="256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58" name="Freeform 1400">
              <a:extLst>
                <a:ext uri="{FF2B5EF4-FFF2-40B4-BE49-F238E27FC236}">
                  <a16:creationId xmlns:a16="http://schemas.microsoft.com/office/drawing/2014/main" id="{4B458561-948C-4B1B-B23E-DEDF7742F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" y="2492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Oval 1401">
              <a:extLst>
                <a:ext uri="{FF2B5EF4-FFF2-40B4-BE49-F238E27FC236}">
                  <a16:creationId xmlns:a16="http://schemas.microsoft.com/office/drawing/2014/main" id="{AD58E56A-E01E-46C2-9B86-0CDDD4CAA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1" y="250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0" name="Freeform 1402">
              <a:extLst>
                <a:ext uri="{FF2B5EF4-FFF2-40B4-BE49-F238E27FC236}">
                  <a16:creationId xmlns:a16="http://schemas.microsoft.com/office/drawing/2014/main" id="{16870AE5-E577-4120-9FE2-77704330E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5" y="2591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Oval 1403">
              <a:extLst>
                <a:ext uri="{FF2B5EF4-FFF2-40B4-BE49-F238E27FC236}">
                  <a16:creationId xmlns:a16="http://schemas.microsoft.com/office/drawing/2014/main" id="{187F79E0-95E9-4A6C-B882-481FC76AA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5" y="2606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2" name="Freeform 1404">
              <a:extLst>
                <a:ext uri="{FF2B5EF4-FFF2-40B4-BE49-F238E27FC236}">
                  <a16:creationId xmlns:a16="http://schemas.microsoft.com/office/drawing/2014/main" id="{6EFCB051-84A7-41B3-9A97-D4D7BEDE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266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Oval 1405">
              <a:extLst>
                <a:ext uri="{FF2B5EF4-FFF2-40B4-BE49-F238E27FC236}">
                  <a16:creationId xmlns:a16="http://schemas.microsoft.com/office/drawing/2014/main" id="{1B03508A-B595-4EEB-BE77-12488455E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268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4" name="Freeform 1406">
              <a:extLst>
                <a:ext uri="{FF2B5EF4-FFF2-40B4-BE49-F238E27FC236}">
                  <a16:creationId xmlns:a16="http://schemas.microsoft.com/office/drawing/2014/main" id="{C5105F72-17F0-44CF-B7F4-2D82F0C7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660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Oval 1407">
              <a:extLst>
                <a:ext uri="{FF2B5EF4-FFF2-40B4-BE49-F238E27FC236}">
                  <a16:creationId xmlns:a16="http://schemas.microsoft.com/office/drawing/2014/main" id="{5127453E-61BA-48D2-8443-EBCDFD631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" y="267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6" name="Freeform 1408">
              <a:extLst>
                <a:ext uri="{FF2B5EF4-FFF2-40B4-BE49-F238E27FC236}">
                  <a16:creationId xmlns:a16="http://schemas.microsoft.com/office/drawing/2014/main" id="{025D29A0-4F8D-43EA-BF26-5BEFEF195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2759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Oval 1409">
              <a:extLst>
                <a:ext uri="{FF2B5EF4-FFF2-40B4-BE49-F238E27FC236}">
                  <a16:creationId xmlns:a16="http://schemas.microsoft.com/office/drawing/2014/main" id="{904993EA-42EB-4B15-9B7F-3FC3B8D3F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9" y="2775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8" name="Freeform 1410">
              <a:extLst>
                <a:ext uri="{FF2B5EF4-FFF2-40B4-BE49-F238E27FC236}">
                  <a16:creationId xmlns:a16="http://schemas.microsoft.com/office/drawing/2014/main" id="{09807C9F-3780-4B8B-BCA1-27EC16E4B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798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Oval 1411">
              <a:extLst>
                <a:ext uri="{FF2B5EF4-FFF2-40B4-BE49-F238E27FC236}">
                  <a16:creationId xmlns:a16="http://schemas.microsoft.com/office/drawing/2014/main" id="{C5B10C14-DA3D-4731-90E2-31FBCEECB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1" y="281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0" name="Freeform 1412">
              <a:extLst>
                <a:ext uri="{FF2B5EF4-FFF2-40B4-BE49-F238E27FC236}">
                  <a16:creationId xmlns:a16="http://schemas.microsoft.com/office/drawing/2014/main" id="{0675B50E-9C4F-4CCA-AA2E-7AC501A29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824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Oval 1413">
              <a:extLst>
                <a:ext uri="{FF2B5EF4-FFF2-40B4-BE49-F238E27FC236}">
                  <a16:creationId xmlns:a16="http://schemas.microsoft.com/office/drawing/2014/main" id="{F95AF15D-3A41-4A02-9822-940401906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83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2" name="Freeform 1414">
              <a:extLst>
                <a:ext uri="{FF2B5EF4-FFF2-40B4-BE49-F238E27FC236}">
                  <a16:creationId xmlns:a16="http://schemas.microsoft.com/office/drawing/2014/main" id="{49749863-BBF9-4D30-9211-B59C0DA07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496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Oval 1415">
              <a:extLst>
                <a:ext uri="{FF2B5EF4-FFF2-40B4-BE49-F238E27FC236}">
                  <a16:creationId xmlns:a16="http://schemas.microsoft.com/office/drawing/2014/main" id="{BFBD9FD1-1C7B-4E2C-AD80-603D7506E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" y="251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4" name="Freeform 1416">
              <a:extLst>
                <a:ext uri="{FF2B5EF4-FFF2-40B4-BE49-F238E27FC236}">
                  <a16:creationId xmlns:a16="http://schemas.microsoft.com/office/drawing/2014/main" id="{B6A388EC-E5FB-436D-82E0-8606E1FBA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527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Oval 1417">
              <a:extLst>
                <a:ext uri="{FF2B5EF4-FFF2-40B4-BE49-F238E27FC236}">
                  <a16:creationId xmlns:a16="http://schemas.microsoft.com/office/drawing/2014/main" id="{41EF6BA8-569D-46BC-9389-0F284BB7E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54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6" name="Freeform 1418">
              <a:extLst>
                <a:ext uri="{FF2B5EF4-FFF2-40B4-BE49-F238E27FC236}">
                  <a16:creationId xmlns:a16="http://schemas.microsoft.com/office/drawing/2014/main" id="{B42C18C0-9762-41BE-B5A9-01C641890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617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Oval 1419">
              <a:extLst>
                <a:ext uri="{FF2B5EF4-FFF2-40B4-BE49-F238E27FC236}">
                  <a16:creationId xmlns:a16="http://schemas.microsoft.com/office/drawing/2014/main" id="{5C8E8A59-1811-4A3E-B92C-AA376F57E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3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8" name="Freeform 1420">
              <a:extLst>
                <a:ext uri="{FF2B5EF4-FFF2-40B4-BE49-F238E27FC236}">
                  <a16:creationId xmlns:a16="http://schemas.microsoft.com/office/drawing/2014/main" id="{8C3F548F-D9A9-4661-81E8-1270714E5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686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Oval 1421">
              <a:extLst>
                <a:ext uri="{FF2B5EF4-FFF2-40B4-BE49-F238E27FC236}">
                  <a16:creationId xmlns:a16="http://schemas.microsoft.com/office/drawing/2014/main" id="{0A916431-DAE1-4D99-A5C5-8B4194D54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70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80" name="Freeform 1422">
              <a:extLst>
                <a:ext uri="{FF2B5EF4-FFF2-40B4-BE49-F238E27FC236}">
                  <a16:creationId xmlns:a16="http://schemas.microsoft.com/office/drawing/2014/main" id="{8A17F066-6D57-4A86-8B5F-FEAF58CC1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617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Oval 1423">
              <a:extLst>
                <a:ext uri="{FF2B5EF4-FFF2-40B4-BE49-F238E27FC236}">
                  <a16:creationId xmlns:a16="http://schemas.microsoft.com/office/drawing/2014/main" id="{C9524334-490D-4D69-AE69-4C136B5EA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63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82" name="Freeform 1424">
              <a:extLst>
                <a:ext uri="{FF2B5EF4-FFF2-40B4-BE49-F238E27FC236}">
                  <a16:creationId xmlns:a16="http://schemas.microsoft.com/office/drawing/2014/main" id="{2FA2E6DD-3672-40F7-8941-36FDB02B8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742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Oval 1425">
              <a:extLst>
                <a:ext uri="{FF2B5EF4-FFF2-40B4-BE49-F238E27FC236}">
                  <a16:creationId xmlns:a16="http://schemas.microsoft.com/office/drawing/2014/main" id="{E01FFA67-422D-498C-9759-AB11CB87C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75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84" name="Freeform 1426">
              <a:extLst>
                <a:ext uri="{FF2B5EF4-FFF2-40B4-BE49-F238E27FC236}">
                  <a16:creationId xmlns:a16="http://schemas.microsoft.com/office/drawing/2014/main" id="{FE43BD83-38D0-4EC6-A7A6-59828F02A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781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Oval 1427">
              <a:extLst>
                <a:ext uri="{FF2B5EF4-FFF2-40B4-BE49-F238E27FC236}">
                  <a16:creationId xmlns:a16="http://schemas.microsoft.com/office/drawing/2014/main" id="{CA493C27-F0AB-468F-9375-E9FA4BF02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279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86" name="Freeform 1428">
              <a:extLst>
                <a:ext uri="{FF2B5EF4-FFF2-40B4-BE49-F238E27FC236}">
                  <a16:creationId xmlns:a16="http://schemas.microsoft.com/office/drawing/2014/main" id="{7274A0F2-E6C9-4549-81D2-7492A961A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72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Oval 1429">
              <a:extLst>
                <a:ext uri="{FF2B5EF4-FFF2-40B4-BE49-F238E27FC236}">
                  <a16:creationId xmlns:a16="http://schemas.microsoft.com/office/drawing/2014/main" id="{21AC58E5-3C26-4C77-B292-705D3DB04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1" y="274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88" name="Freeform 1430">
              <a:extLst>
                <a:ext uri="{FF2B5EF4-FFF2-40B4-BE49-F238E27FC236}">
                  <a16:creationId xmlns:a16="http://schemas.microsoft.com/office/drawing/2014/main" id="{D8A15DB7-8B0B-4CE2-B0A0-92297F73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660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Oval 1431">
              <a:extLst>
                <a:ext uri="{FF2B5EF4-FFF2-40B4-BE49-F238E27FC236}">
                  <a16:creationId xmlns:a16="http://schemas.microsoft.com/office/drawing/2014/main" id="{312C0E0F-A48A-438D-8530-774249E86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267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90" name="Freeform 1432">
              <a:extLst>
                <a:ext uri="{FF2B5EF4-FFF2-40B4-BE49-F238E27FC236}">
                  <a16:creationId xmlns:a16="http://schemas.microsoft.com/office/drawing/2014/main" id="{2776B791-CE51-457A-9980-111D95260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2622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Oval 1433">
              <a:extLst>
                <a:ext uri="{FF2B5EF4-FFF2-40B4-BE49-F238E27FC236}">
                  <a16:creationId xmlns:a16="http://schemas.microsoft.com/office/drawing/2014/main" id="{2DA50276-4D2A-4720-8BC4-55BF88FCF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3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92" name="Freeform 1434">
              <a:extLst>
                <a:ext uri="{FF2B5EF4-FFF2-40B4-BE49-F238E27FC236}">
                  <a16:creationId xmlns:a16="http://schemas.microsoft.com/office/drawing/2014/main" id="{6FE7A12E-A500-4577-A0DA-F95259D07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772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Oval 1435">
              <a:extLst>
                <a:ext uri="{FF2B5EF4-FFF2-40B4-BE49-F238E27FC236}">
                  <a16:creationId xmlns:a16="http://schemas.microsoft.com/office/drawing/2014/main" id="{6DC7F14B-F515-46AE-A536-6692B7396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" y="278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94" name="Freeform 1436">
              <a:extLst>
                <a:ext uri="{FF2B5EF4-FFF2-40B4-BE49-F238E27FC236}">
                  <a16:creationId xmlns:a16="http://schemas.microsoft.com/office/drawing/2014/main" id="{D8984170-4FE4-4AB1-8729-EC87EB54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2725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Oval 1437">
              <a:extLst>
                <a:ext uri="{FF2B5EF4-FFF2-40B4-BE49-F238E27FC236}">
                  <a16:creationId xmlns:a16="http://schemas.microsoft.com/office/drawing/2014/main" id="{BDEC25EF-680F-45F0-AE3C-B3AB27D2B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" y="274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96" name="Freeform 1438">
              <a:extLst>
                <a:ext uri="{FF2B5EF4-FFF2-40B4-BE49-F238E27FC236}">
                  <a16:creationId xmlns:a16="http://schemas.microsoft.com/office/drawing/2014/main" id="{36F91263-36EE-48CE-9C22-F93401988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854"/>
              <a:ext cx="65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Oval 1439">
              <a:extLst>
                <a:ext uri="{FF2B5EF4-FFF2-40B4-BE49-F238E27FC236}">
                  <a16:creationId xmlns:a16="http://schemas.microsoft.com/office/drawing/2014/main" id="{35B708D8-1A5E-4F97-92EF-E994AAD92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869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98" name="Freeform 1440">
              <a:extLst>
                <a:ext uri="{FF2B5EF4-FFF2-40B4-BE49-F238E27FC236}">
                  <a16:creationId xmlns:a16="http://schemas.microsoft.com/office/drawing/2014/main" id="{85BDCCD5-171B-4FCC-BB31-5FA78FCD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057"/>
              <a:ext cx="63" cy="69"/>
            </a:xfrm>
            <a:custGeom>
              <a:avLst/>
              <a:gdLst>
                <a:gd name="T0" fmla="*/ 8 w 31"/>
                <a:gd name="T1" fmla="*/ 129 h 32"/>
                <a:gd name="T2" fmla="*/ 152 w 31"/>
                <a:gd name="T3" fmla="*/ 9 h 32"/>
                <a:gd name="T4" fmla="*/ 252 w 31"/>
                <a:gd name="T5" fmla="*/ 190 h 32"/>
                <a:gd name="T6" fmla="*/ 108 w 31"/>
                <a:gd name="T7" fmla="*/ 302 h 32"/>
                <a:gd name="T8" fmla="*/ 8 w 31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Oval 1441">
              <a:extLst>
                <a:ext uri="{FF2B5EF4-FFF2-40B4-BE49-F238E27FC236}">
                  <a16:creationId xmlns:a16="http://schemas.microsoft.com/office/drawing/2014/main" id="{76D0F021-5ED3-48CB-AB53-E68ED6EF0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1" y="2072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00" name="Freeform 1442">
              <a:extLst>
                <a:ext uri="{FF2B5EF4-FFF2-40B4-BE49-F238E27FC236}">
                  <a16:creationId xmlns:a16="http://schemas.microsoft.com/office/drawing/2014/main" id="{CEBC84FC-B83B-43C7-B518-6B22BC7A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147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1443">
              <a:extLst>
                <a:ext uri="{FF2B5EF4-FFF2-40B4-BE49-F238E27FC236}">
                  <a16:creationId xmlns:a16="http://schemas.microsoft.com/office/drawing/2014/main" id="{0348CA11-3B54-4ACF-A6D2-98DF2FDEC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2205"/>
              <a:ext cx="62" cy="67"/>
            </a:xfrm>
            <a:custGeom>
              <a:avLst/>
              <a:gdLst>
                <a:gd name="T0" fmla="*/ 8 w 31"/>
                <a:gd name="T1" fmla="*/ 132 h 31"/>
                <a:gd name="T2" fmla="*/ 144 w 31"/>
                <a:gd name="T3" fmla="*/ 9 h 31"/>
                <a:gd name="T4" fmla="*/ 240 w 31"/>
                <a:gd name="T5" fmla="*/ 182 h 31"/>
                <a:gd name="T6" fmla="*/ 104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1444">
              <a:extLst>
                <a:ext uri="{FF2B5EF4-FFF2-40B4-BE49-F238E27FC236}">
                  <a16:creationId xmlns:a16="http://schemas.microsoft.com/office/drawing/2014/main" id="{96BDF1BD-9050-4C9B-9277-D89CE9AC2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82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1445">
              <a:extLst>
                <a:ext uri="{FF2B5EF4-FFF2-40B4-BE49-F238E27FC236}">
                  <a16:creationId xmlns:a16="http://schemas.microsoft.com/office/drawing/2014/main" id="{211272F7-D1F9-4D05-A2FD-3369E385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262"/>
              <a:ext cx="65" cy="66"/>
            </a:xfrm>
            <a:custGeom>
              <a:avLst/>
              <a:gdLst>
                <a:gd name="T0" fmla="*/ 8 w 32"/>
                <a:gd name="T1" fmla="*/ 128 h 31"/>
                <a:gd name="T2" fmla="*/ 152 w 32"/>
                <a:gd name="T3" fmla="*/ 9 h 31"/>
                <a:gd name="T4" fmla="*/ 252 w 32"/>
                <a:gd name="T5" fmla="*/ 172 h 31"/>
                <a:gd name="T6" fmla="*/ 108 w 32"/>
                <a:gd name="T7" fmla="*/ 290 h 31"/>
                <a:gd name="T8" fmla="*/ 8 w 32"/>
                <a:gd name="T9" fmla="*/ 1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1446">
              <a:extLst>
                <a:ext uri="{FF2B5EF4-FFF2-40B4-BE49-F238E27FC236}">
                  <a16:creationId xmlns:a16="http://schemas.microsoft.com/office/drawing/2014/main" id="{9BBA52F6-CD8E-45F3-8C13-4163C563C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201"/>
              <a:ext cx="63" cy="67"/>
            </a:xfrm>
            <a:custGeom>
              <a:avLst/>
              <a:gdLst>
                <a:gd name="T0" fmla="*/ 8 w 31"/>
                <a:gd name="T1" fmla="*/ 132 h 31"/>
                <a:gd name="T2" fmla="*/ 152 w 31"/>
                <a:gd name="T3" fmla="*/ 9 h 31"/>
                <a:gd name="T4" fmla="*/ 252 w 31"/>
                <a:gd name="T5" fmla="*/ 182 h 31"/>
                <a:gd name="T6" fmla="*/ 108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1447">
              <a:extLst>
                <a:ext uri="{FF2B5EF4-FFF2-40B4-BE49-F238E27FC236}">
                  <a16:creationId xmlns:a16="http://schemas.microsoft.com/office/drawing/2014/main" id="{84FA843D-F5C8-411B-ADFB-53B748BAF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147"/>
              <a:ext cx="65" cy="69"/>
            </a:xfrm>
            <a:custGeom>
              <a:avLst/>
              <a:gdLst>
                <a:gd name="T0" fmla="*/ 16 w 32"/>
                <a:gd name="T1" fmla="*/ 129 h 32"/>
                <a:gd name="T2" fmla="*/ 160 w 32"/>
                <a:gd name="T3" fmla="*/ 9 h 32"/>
                <a:gd name="T4" fmla="*/ 252 w 32"/>
                <a:gd name="T5" fmla="*/ 190 h 32"/>
                <a:gd name="T6" fmla="*/ 108 w 32"/>
                <a:gd name="T7" fmla="*/ 302 h 32"/>
                <a:gd name="T8" fmla="*/ 16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Oval 1448">
              <a:extLst>
                <a:ext uri="{FF2B5EF4-FFF2-40B4-BE49-F238E27FC236}">
                  <a16:creationId xmlns:a16="http://schemas.microsoft.com/office/drawing/2014/main" id="{637402DE-053A-4983-9AAD-A6AA46D8A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2162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07" name="Freeform 1449">
              <a:extLst>
                <a:ext uri="{FF2B5EF4-FFF2-40B4-BE49-F238E27FC236}">
                  <a16:creationId xmlns:a16="http://schemas.microsoft.com/office/drawing/2014/main" id="{FA4B894E-5D15-4501-ABF1-841401095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2205"/>
              <a:ext cx="62" cy="67"/>
            </a:xfrm>
            <a:custGeom>
              <a:avLst/>
              <a:gdLst>
                <a:gd name="T0" fmla="*/ 8 w 31"/>
                <a:gd name="T1" fmla="*/ 132 h 31"/>
                <a:gd name="T2" fmla="*/ 144 w 31"/>
                <a:gd name="T3" fmla="*/ 9 h 31"/>
                <a:gd name="T4" fmla="*/ 240 w 31"/>
                <a:gd name="T5" fmla="*/ 182 h 31"/>
                <a:gd name="T6" fmla="*/ 104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Oval 1450">
              <a:extLst>
                <a:ext uri="{FF2B5EF4-FFF2-40B4-BE49-F238E27FC236}">
                  <a16:creationId xmlns:a16="http://schemas.microsoft.com/office/drawing/2014/main" id="{3EE0F789-8D54-47A5-96FA-0AC2DCF69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" y="2221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09" name="Freeform 1451">
              <a:extLst>
                <a:ext uri="{FF2B5EF4-FFF2-40B4-BE49-F238E27FC236}">
                  <a16:creationId xmlns:a16="http://schemas.microsoft.com/office/drawing/2014/main" id="{8F798858-20BD-4C33-B90B-A129B07F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238"/>
              <a:ext cx="64" cy="67"/>
            </a:xfrm>
            <a:custGeom>
              <a:avLst/>
              <a:gdLst>
                <a:gd name="T0" fmla="*/ 16 w 32"/>
                <a:gd name="T1" fmla="*/ 132 h 31"/>
                <a:gd name="T2" fmla="*/ 152 w 32"/>
                <a:gd name="T3" fmla="*/ 9 h 31"/>
                <a:gd name="T4" fmla="*/ 248 w 32"/>
                <a:gd name="T5" fmla="*/ 182 h 31"/>
                <a:gd name="T6" fmla="*/ 104 w 32"/>
                <a:gd name="T7" fmla="*/ 303 h 31"/>
                <a:gd name="T8" fmla="*/ 16 w 32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Oval 1452">
              <a:extLst>
                <a:ext uri="{FF2B5EF4-FFF2-40B4-BE49-F238E27FC236}">
                  <a16:creationId xmlns:a16="http://schemas.microsoft.com/office/drawing/2014/main" id="{F0DFF96C-DA4C-4DBB-9BA3-732E1BC8C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225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11" name="Freeform 1453">
              <a:extLst>
                <a:ext uri="{FF2B5EF4-FFF2-40B4-BE49-F238E27FC236}">
                  <a16:creationId xmlns:a16="http://schemas.microsoft.com/office/drawing/2014/main" id="{A828B2B6-FECC-4D6B-A20D-E0615496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221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52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Oval 1454">
              <a:extLst>
                <a:ext uri="{FF2B5EF4-FFF2-40B4-BE49-F238E27FC236}">
                  <a16:creationId xmlns:a16="http://schemas.microsoft.com/office/drawing/2014/main" id="{1406843C-554F-4FD5-BA3E-89EE9C6F2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223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13" name="Freeform 1455">
              <a:extLst>
                <a:ext uri="{FF2B5EF4-FFF2-40B4-BE49-F238E27FC236}">
                  <a16:creationId xmlns:a16="http://schemas.microsoft.com/office/drawing/2014/main" id="{2B3C74FF-D2C0-4177-8155-B1015A5A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82"/>
              <a:ext cx="64" cy="69"/>
            </a:xfrm>
            <a:custGeom>
              <a:avLst/>
              <a:gdLst>
                <a:gd name="T0" fmla="*/ 8 w 32"/>
                <a:gd name="T1" fmla="*/ 129 h 32"/>
                <a:gd name="T2" fmla="*/ 144 w 32"/>
                <a:gd name="T3" fmla="*/ 9 h 32"/>
                <a:gd name="T4" fmla="*/ 240 w 32"/>
                <a:gd name="T5" fmla="*/ 190 h 32"/>
                <a:gd name="T6" fmla="*/ 104 w 32"/>
                <a:gd name="T7" fmla="*/ 302 h 32"/>
                <a:gd name="T8" fmla="*/ 8 w 32"/>
                <a:gd name="T9" fmla="*/ 1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Oval 1456">
              <a:extLst>
                <a:ext uri="{FF2B5EF4-FFF2-40B4-BE49-F238E27FC236}">
                  <a16:creationId xmlns:a16="http://schemas.microsoft.com/office/drawing/2014/main" id="{44C5A4FD-1D3A-44C2-A1EE-77BCAE7D8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219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15" name="Freeform 1457">
              <a:extLst>
                <a:ext uri="{FF2B5EF4-FFF2-40B4-BE49-F238E27FC236}">
                  <a16:creationId xmlns:a16="http://schemas.microsoft.com/office/drawing/2014/main" id="{BE09056F-F1EF-4162-AD2A-A0C0DFA1A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262"/>
              <a:ext cx="65" cy="66"/>
            </a:xfrm>
            <a:custGeom>
              <a:avLst/>
              <a:gdLst>
                <a:gd name="T0" fmla="*/ 8 w 32"/>
                <a:gd name="T1" fmla="*/ 128 h 31"/>
                <a:gd name="T2" fmla="*/ 152 w 32"/>
                <a:gd name="T3" fmla="*/ 9 h 31"/>
                <a:gd name="T4" fmla="*/ 252 w 32"/>
                <a:gd name="T5" fmla="*/ 172 h 31"/>
                <a:gd name="T6" fmla="*/ 108 w 32"/>
                <a:gd name="T7" fmla="*/ 290 h 31"/>
                <a:gd name="T8" fmla="*/ 8 w 32"/>
                <a:gd name="T9" fmla="*/ 1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Oval 1458">
              <a:extLst>
                <a:ext uri="{FF2B5EF4-FFF2-40B4-BE49-F238E27FC236}">
                  <a16:creationId xmlns:a16="http://schemas.microsoft.com/office/drawing/2014/main" id="{F2C3A4E9-55B1-44BA-86AC-405760571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27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17" name="Freeform 1459">
              <a:extLst>
                <a:ext uri="{FF2B5EF4-FFF2-40B4-BE49-F238E27FC236}">
                  <a16:creationId xmlns:a16="http://schemas.microsoft.com/office/drawing/2014/main" id="{CF3FC27E-2264-4476-A5B9-8ACDEACB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201"/>
              <a:ext cx="63" cy="67"/>
            </a:xfrm>
            <a:custGeom>
              <a:avLst/>
              <a:gdLst>
                <a:gd name="T0" fmla="*/ 8 w 31"/>
                <a:gd name="T1" fmla="*/ 132 h 31"/>
                <a:gd name="T2" fmla="*/ 152 w 31"/>
                <a:gd name="T3" fmla="*/ 9 h 31"/>
                <a:gd name="T4" fmla="*/ 252 w 31"/>
                <a:gd name="T5" fmla="*/ 182 h 31"/>
                <a:gd name="T6" fmla="*/ 108 w 31"/>
                <a:gd name="T7" fmla="*/ 303 h 31"/>
                <a:gd name="T8" fmla="*/ 8 w 31"/>
                <a:gd name="T9" fmla="*/ 1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Oval 1460">
              <a:extLst>
                <a:ext uri="{FF2B5EF4-FFF2-40B4-BE49-F238E27FC236}">
                  <a16:creationId xmlns:a16="http://schemas.microsoft.com/office/drawing/2014/main" id="{5DAA9AD5-FBCC-4CE0-AFA0-94D79DE87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216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19" name="Freeform 1461">
              <a:extLst>
                <a:ext uri="{FF2B5EF4-FFF2-40B4-BE49-F238E27FC236}">
                  <a16:creationId xmlns:a16="http://schemas.microsoft.com/office/drawing/2014/main" id="{3849955F-8FDA-4ABD-80BD-1032B696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714"/>
              <a:ext cx="51" cy="54"/>
            </a:xfrm>
            <a:custGeom>
              <a:avLst/>
              <a:gdLst>
                <a:gd name="T0" fmla="*/ 8 w 25"/>
                <a:gd name="T1" fmla="*/ 104 h 25"/>
                <a:gd name="T2" fmla="*/ 129 w 25"/>
                <a:gd name="T3" fmla="*/ 9 h 25"/>
                <a:gd name="T4" fmla="*/ 204 w 25"/>
                <a:gd name="T5" fmla="*/ 140 h 25"/>
                <a:gd name="T6" fmla="*/ 84 w 25"/>
                <a:gd name="T7" fmla="*/ 242 h 25"/>
                <a:gd name="T8" fmla="*/ 8 w 25"/>
                <a:gd name="T9" fmla="*/ 10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0"/>
                  </a:moveTo>
                  <a:cubicBezTo>
                    <a:pt x="2" y="4"/>
                    <a:pt x="8" y="0"/>
                    <a:pt x="15" y="1"/>
                  </a:cubicBezTo>
                  <a:cubicBezTo>
                    <a:pt x="21" y="2"/>
                    <a:pt x="25" y="8"/>
                    <a:pt x="24" y="14"/>
                  </a:cubicBezTo>
                  <a:cubicBezTo>
                    <a:pt x="22" y="21"/>
                    <a:pt x="16" y="25"/>
                    <a:pt x="10" y="24"/>
                  </a:cubicBezTo>
                  <a:cubicBezTo>
                    <a:pt x="4" y="22"/>
                    <a:pt x="0" y="16"/>
                    <a:pt x="1" y="10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Oval 1462">
              <a:extLst>
                <a:ext uri="{FF2B5EF4-FFF2-40B4-BE49-F238E27FC236}">
                  <a16:creationId xmlns:a16="http://schemas.microsoft.com/office/drawing/2014/main" id="{67A4A818-CA41-41FD-A635-81F1FF6FB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1725"/>
              <a:ext cx="1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1" name="Freeform 1463">
              <a:extLst>
                <a:ext uri="{FF2B5EF4-FFF2-40B4-BE49-F238E27FC236}">
                  <a16:creationId xmlns:a16="http://schemas.microsoft.com/office/drawing/2014/main" id="{42BA57CA-DCD3-4097-9010-5855581F4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684"/>
              <a:ext cx="51" cy="54"/>
            </a:xfrm>
            <a:custGeom>
              <a:avLst/>
              <a:gdLst>
                <a:gd name="T0" fmla="*/ 8 w 25"/>
                <a:gd name="T1" fmla="*/ 104 h 25"/>
                <a:gd name="T2" fmla="*/ 129 w 25"/>
                <a:gd name="T3" fmla="*/ 9 h 25"/>
                <a:gd name="T4" fmla="*/ 204 w 25"/>
                <a:gd name="T5" fmla="*/ 140 h 25"/>
                <a:gd name="T6" fmla="*/ 84 w 25"/>
                <a:gd name="T7" fmla="*/ 233 h 25"/>
                <a:gd name="T8" fmla="*/ 8 w 25"/>
                <a:gd name="T9" fmla="*/ 10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0"/>
                  </a:moveTo>
                  <a:cubicBezTo>
                    <a:pt x="3" y="4"/>
                    <a:pt x="8" y="0"/>
                    <a:pt x="15" y="1"/>
                  </a:cubicBezTo>
                  <a:cubicBezTo>
                    <a:pt x="21" y="2"/>
                    <a:pt x="25" y="8"/>
                    <a:pt x="24" y="14"/>
                  </a:cubicBezTo>
                  <a:cubicBezTo>
                    <a:pt x="23" y="20"/>
                    <a:pt x="17" y="25"/>
                    <a:pt x="10" y="23"/>
                  </a:cubicBezTo>
                  <a:cubicBezTo>
                    <a:pt x="4" y="22"/>
                    <a:pt x="0" y="16"/>
                    <a:pt x="1" y="10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Oval 1464">
              <a:extLst>
                <a:ext uri="{FF2B5EF4-FFF2-40B4-BE49-F238E27FC236}">
                  <a16:creationId xmlns:a16="http://schemas.microsoft.com/office/drawing/2014/main" id="{8CEA8F7A-CCDA-4F07-8AD8-4A5172B2E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1695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3" name="Freeform 1465">
              <a:extLst>
                <a:ext uri="{FF2B5EF4-FFF2-40B4-BE49-F238E27FC236}">
                  <a16:creationId xmlns:a16="http://schemas.microsoft.com/office/drawing/2014/main" id="{CBC0D0E6-9FEA-4EED-9552-305C93E18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1744"/>
              <a:ext cx="50" cy="54"/>
            </a:xfrm>
            <a:custGeom>
              <a:avLst/>
              <a:gdLst>
                <a:gd name="T0" fmla="*/ 16 w 25"/>
                <a:gd name="T1" fmla="*/ 112 h 25"/>
                <a:gd name="T2" fmla="*/ 120 w 25"/>
                <a:gd name="T3" fmla="*/ 19 h 25"/>
                <a:gd name="T4" fmla="*/ 192 w 25"/>
                <a:gd name="T5" fmla="*/ 149 h 25"/>
                <a:gd name="T6" fmla="*/ 88 w 25"/>
                <a:gd name="T7" fmla="*/ 242 h 25"/>
                <a:gd name="T8" fmla="*/ 16 w 25"/>
                <a:gd name="T9" fmla="*/ 1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" y="11"/>
                  </a:moveTo>
                  <a:cubicBezTo>
                    <a:pt x="3" y="4"/>
                    <a:pt x="9" y="0"/>
                    <a:pt x="15" y="2"/>
                  </a:cubicBezTo>
                  <a:cubicBezTo>
                    <a:pt x="21" y="3"/>
                    <a:pt x="25" y="9"/>
                    <a:pt x="24" y="15"/>
                  </a:cubicBezTo>
                  <a:cubicBezTo>
                    <a:pt x="23" y="21"/>
                    <a:pt x="17" y="25"/>
                    <a:pt x="11" y="24"/>
                  </a:cubicBezTo>
                  <a:cubicBezTo>
                    <a:pt x="4" y="23"/>
                    <a:pt x="0" y="17"/>
                    <a:pt x="2" y="11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Oval 1466">
              <a:extLst>
                <a:ext uri="{FF2B5EF4-FFF2-40B4-BE49-F238E27FC236}">
                  <a16:creationId xmlns:a16="http://schemas.microsoft.com/office/drawing/2014/main" id="{80611CD3-5961-4FCC-9763-2E2E9F7D1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1757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5" name="Freeform 1467">
              <a:extLst>
                <a:ext uri="{FF2B5EF4-FFF2-40B4-BE49-F238E27FC236}">
                  <a16:creationId xmlns:a16="http://schemas.microsoft.com/office/drawing/2014/main" id="{7BB62BCE-9063-469D-B24A-A8722AB42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677"/>
              <a:ext cx="50" cy="54"/>
            </a:xfrm>
            <a:custGeom>
              <a:avLst/>
              <a:gdLst>
                <a:gd name="T0" fmla="*/ 8 w 25"/>
                <a:gd name="T1" fmla="*/ 112 h 25"/>
                <a:gd name="T2" fmla="*/ 112 w 25"/>
                <a:gd name="T3" fmla="*/ 19 h 25"/>
                <a:gd name="T4" fmla="*/ 184 w 25"/>
                <a:gd name="T5" fmla="*/ 149 h 25"/>
                <a:gd name="T6" fmla="*/ 80 w 25"/>
                <a:gd name="T7" fmla="*/ 242 h 25"/>
                <a:gd name="T8" fmla="*/ 8 w 25"/>
                <a:gd name="T9" fmla="*/ 1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1"/>
                  </a:moveTo>
                  <a:cubicBezTo>
                    <a:pt x="2" y="4"/>
                    <a:pt x="8" y="0"/>
                    <a:pt x="14" y="2"/>
                  </a:cubicBezTo>
                  <a:cubicBezTo>
                    <a:pt x="20" y="3"/>
                    <a:pt x="25" y="9"/>
                    <a:pt x="23" y="15"/>
                  </a:cubicBezTo>
                  <a:cubicBezTo>
                    <a:pt x="22" y="21"/>
                    <a:pt x="16" y="25"/>
                    <a:pt x="10" y="24"/>
                  </a:cubicBezTo>
                  <a:cubicBezTo>
                    <a:pt x="4" y="23"/>
                    <a:pt x="0" y="17"/>
                    <a:pt x="1" y="11"/>
                  </a:cubicBezTo>
                  <a:close/>
                </a:path>
              </a:pathLst>
            </a:custGeom>
            <a:solidFill>
              <a:srgbClr val="045359"/>
            </a:solidFill>
            <a:ln w="6350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Oval 1468">
              <a:extLst>
                <a:ext uri="{FF2B5EF4-FFF2-40B4-BE49-F238E27FC236}">
                  <a16:creationId xmlns:a16="http://schemas.microsoft.com/office/drawing/2014/main" id="{B4499F52-4216-4123-A4E7-810EE6365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" y="1690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307B911F-A0B7-436E-A386-B1A3725B0D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(2)</a:t>
            </a:r>
          </a:p>
        </p:txBody>
      </p:sp>
      <p:grpSp>
        <p:nvGrpSpPr>
          <p:cNvPr id="40962" name="Group 772">
            <a:extLst>
              <a:ext uri="{FF2B5EF4-FFF2-40B4-BE49-F238E27FC236}">
                <a16:creationId xmlns:a16="http://schemas.microsoft.com/office/drawing/2014/main" id="{609D071A-3787-4948-B2D8-FB5A2E450BA0}"/>
              </a:ext>
            </a:extLst>
          </p:cNvPr>
          <p:cNvGrpSpPr>
            <a:grpSpLocks/>
          </p:cNvGrpSpPr>
          <p:nvPr/>
        </p:nvGrpSpPr>
        <p:grpSpPr bwMode="auto">
          <a:xfrm>
            <a:off x="8213725" y="2049463"/>
            <a:ext cx="2149475" cy="3663950"/>
            <a:chOff x="3879" y="1538"/>
            <a:chExt cx="1354" cy="2308"/>
          </a:xfrm>
        </p:grpSpPr>
        <p:grpSp>
          <p:nvGrpSpPr>
            <p:cNvPr id="41628" name="Group 760">
              <a:extLst>
                <a:ext uri="{FF2B5EF4-FFF2-40B4-BE49-F238E27FC236}">
                  <a16:creationId xmlns:a16="http://schemas.microsoft.com/office/drawing/2014/main" id="{EAE4843A-0C89-46B8-9BF4-D7543CF8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79" y="1538"/>
              <a:ext cx="1354" cy="2308"/>
              <a:chOff x="3879" y="1538"/>
              <a:chExt cx="1354" cy="2308"/>
            </a:xfrm>
          </p:grpSpPr>
          <p:sp>
            <p:nvSpPr>
              <p:cNvPr id="41640" name="Freeform 560">
                <a:extLst>
                  <a:ext uri="{FF2B5EF4-FFF2-40B4-BE49-F238E27FC236}">
                    <a16:creationId xmlns:a16="http://schemas.microsoft.com/office/drawing/2014/main" id="{B87C606A-AC31-44DB-93B3-D5AD94903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831"/>
                <a:ext cx="1156" cy="1015"/>
              </a:xfrm>
              <a:custGeom>
                <a:avLst/>
                <a:gdLst>
                  <a:gd name="T0" fmla="*/ 1516 w 675"/>
                  <a:gd name="T1" fmla="*/ 3383 h 556"/>
                  <a:gd name="T2" fmla="*/ 2079 w 675"/>
                  <a:gd name="T3" fmla="*/ 2386 h 556"/>
                  <a:gd name="T4" fmla="*/ 3066 w 675"/>
                  <a:gd name="T5" fmla="*/ 1727 h 556"/>
                  <a:gd name="T6" fmla="*/ 3334 w 675"/>
                  <a:gd name="T7" fmla="*/ 1010 h 556"/>
                  <a:gd name="T8" fmla="*/ 3115 w 675"/>
                  <a:gd name="T9" fmla="*/ 714 h 556"/>
                  <a:gd name="T10" fmla="*/ 2526 w 675"/>
                  <a:gd name="T11" fmla="*/ 796 h 556"/>
                  <a:gd name="T12" fmla="*/ 1791 w 675"/>
                  <a:gd name="T13" fmla="*/ 960 h 556"/>
                  <a:gd name="T14" fmla="*/ 964 w 675"/>
                  <a:gd name="T15" fmla="*/ 706 h 556"/>
                  <a:gd name="T16" fmla="*/ 361 w 675"/>
                  <a:gd name="T17" fmla="*/ 473 h 556"/>
                  <a:gd name="T18" fmla="*/ 156 w 675"/>
                  <a:gd name="T19" fmla="*/ 183 h 556"/>
                  <a:gd name="T20" fmla="*/ 9 w 675"/>
                  <a:gd name="T21" fmla="*/ 257 h 556"/>
                  <a:gd name="T22" fmla="*/ 65 w 675"/>
                  <a:gd name="T23" fmla="*/ 1017 h 556"/>
                  <a:gd name="T24" fmla="*/ 473 w 675"/>
                  <a:gd name="T25" fmla="*/ 3383 h 5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5" h="556">
                    <a:moveTo>
                      <a:pt x="302" y="556"/>
                    </a:moveTo>
                    <a:cubicBezTo>
                      <a:pt x="325" y="513"/>
                      <a:pt x="339" y="461"/>
                      <a:pt x="414" y="392"/>
                    </a:cubicBezTo>
                    <a:cubicBezTo>
                      <a:pt x="452" y="357"/>
                      <a:pt x="555" y="336"/>
                      <a:pt x="610" y="284"/>
                    </a:cubicBezTo>
                    <a:cubicBezTo>
                      <a:pt x="646" y="250"/>
                      <a:pt x="646" y="216"/>
                      <a:pt x="664" y="166"/>
                    </a:cubicBezTo>
                    <a:cubicBezTo>
                      <a:pt x="675" y="133"/>
                      <a:pt x="659" y="95"/>
                      <a:pt x="620" y="117"/>
                    </a:cubicBezTo>
                    <a:cubicBezTo>
                      <a:pt x="589" y="131"/>
                      <a:pt x="551" y="124"/>
                      <a:pt x="503" y="131"/>
                    </a:cubicBezTo>
                    <a:cubicBezTo>
                      <a:pt x="466" y="137"/>
                      <a:pt x="404" y="158"/>
                      <a:pt x="357" y="158"/>
                    </a:cubicBezTo>
                    <a:cubicBezTo>
                      <a:pt x="274" y="158"/>
                      <a:pt x="242" y="132"/>
                      <a:pt x="192" y="116"/>
                    </a:cubicBezTo>
                    <a:cubicBezTo>
                      <a:pt x="145" y="101"/>
                      <a:pt x="97" y="99"/>
                      <a:pt x="72" y="78"/>
                    </a:cubicBezTo>
                    <a:cubicBezTo>
                      <a:pt x="54" y="62"/>
                      <a:pt x="41" y="46"/>
                      <a:pt x="31" y="30"/>
                    </a:cubicBezTo>
                    <a:cubicBezTo>
                      <a:pt x="13" y="0"/>
                      <a:pt x="3" y="13"/>
                      <a:pt x="2" y="42"/>
                    </a:cubicBezTo>
                    <a:cubicBezTo>
                      <a:pt x="0" y="84"/>
                      <a:pt x="1" y="126"/>
                      <a:pt x="13" y="167"/>
                    </a:cubicBezTo>
                    <a:cubicBezTo>
                      <a:pt x="25" y="206"/>
                      <a:pt x="181" y="349"/>
                      <a:pt x="94" y="556"/>
                    </a:cubicBezTo>
                  </a:path>
                </a:pathLst>
              </a:custGeom>
              <a:solidFill>
                <a:srgbClr val="8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1" name="Freeform 561">
                <a:extLst>
                  <a:ext uri="{FF2B5EF4-FFF2-40B4-BE49-F238E27FC236}">
                    <a16:creationId xmlns:a16="http://schemas.microsoft.com/office/drawing/2014/main" id="{B0D5FB89-FE6C-46EC-A3C6-9A884A394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2928"/>
                <a:ext cx="1078" cy="918"/>
              </a:xfrm>
              <a:custGeom>
                <a:avLst/>
                <a:gdLst>
                  <a:gd name="T0" fmla="*/ 1323 w 630"/>
                  <a:gd name="T1" fmla="*/ 3057 h 503"/>
                  <a:gd name="T2" fmla="*/ 1413 w 630"/>
                  <a:gd name="T3" fmla="*/ 2851 h 503"/>
                  <a:gd name="T4" fmla="*/ 1930 w 630"/>
                  <a:gd name="T5" fmla="*/ 1989 h 503"/>
                  <a:gd name="T6" fmla="*/ 2895 w 630"/>
                  <a:gd name="T7" fmla="*/ 1303 h 503"/>
                  <a:gd name="T8" fmla="*/ 3113 w 630"/>
                  <a:gd name="T9" fmla="*/ 735 h 503"/>
                  <a:gd name="T10" fmla="*/ 2911 w 630"/>
                  <a:gd name="T11" fmla="*/ 537 h 503"/>
                  <a:gd name="T12" fmla="*/ 2697 w 630"/>
                  <a:gd name="T13" fmla="*/ 553 h 503"/>
                  <a:gd name="T14" fmla="*/ 2438 w 630"/>
                  <a:gd name="T15" fmla="*/ 577 h 503"/>
                  <a:gd name="T16" fmla="*/ 2224 w 630"/>
                  <a:gd name="T17" fmla="*/ 639 h 503"/>
                  <a:gd name="T18" fmla="*/ 1697 w 630"/>
                  <a:gd name="T19" fmla="*/ 743 h 503"/>
                  <a:gd name="T20" fmla="*/ 1028 w 630"/>
                  <a:gd name="T21" fmla="*/ 573 h 503"/>
                  <a:gd name="T22" fmla="*/ 840 w 630"/>
                  <a:gd name="T23" fmla="*/ 480 h 503"/>
                  <a:gd name="T24" fmla="*/ 613 w 630"/>
                  <a:gd name="T25" fmla="*/ 412 h 503"/>
                  <a:gd name="T26" fmla="*/ 217 w 630"/>
                  <a:gd name="T27" fmla="*/ 230 h 503"/>
                  <a:gd name="T28" fmla="*/ 79 w 630"/>
                  <a:gd name="T29" fmla="*/ 68 h 503"/>
                  <a:gd name="T30" fmla="*/ 0 w 630"/>
                  <a:gd name="T31" fmla="*/ 68 h 503"/>
                  <a:gd name="T32" fmla="*/ 0 w 630"/>
                  <a:gd name="T33" fmla="*/ 110 h 503"/>
                  <a:gd name="T34" fmla="*/ 15 w 630"/>
                  <a:gd name="T35" fmla="*/ 391 h 503"/>
                  <a:gd name="T36" fmla="*/ 62 w 630"/>
                  <a:gd name="T37" fmla="*/ 662 h 503"/>
                  <a:gd name="T38" fmla="*/ 156 w 630"/>
                  <a:gd name="T39" fmla="*/ 856 h 503"/>
                  <a:gd name="T40" fmla="*/ 597 w 630"/>
                  <a:gd name="T41" fmla="*/ 2298 h 503"/>
                  <a:gd name="T42" fmla="*/ 471 w 630"/>
                  <a:gd name="T43" fmla="*/ 3057 h 5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30" h="503">
                    <a:moveTo>
                      <a:pt x="264" y="503"/>
                    </a:moveTo>
                    <a:cubicBezTo>
                      <a:pt x="270" y="492"/>
                      <a:pt x="276" y="481"/>
                      <a:pt x="282" y="469"/>
                    </a:cubicBezTo>
                    <a:cubicBezTo>
                      <a:pt x="300" y="431"/>
                      <a:pt x="322" y="384"/>
                      <a:pt x="385" y="327"/>
                    </a:cubicBezTo>
                    <a:cubicBezTo>
                      <a:pt x="431" y="283"/>
                      <a:pt x="526" y="266"/>
                      <a:pt x="578" y="214"/>
                    </a:cubicBezTo>
                    <a:cubicBezTo>
                      <a:pt x="603" y="190"/>
                      <a:pt x="610" y="155"/>
                      <a:pt x="621" y="121"/>
                    </a:cubicBezTo>
                    <a:cubicBezTo>
                      <a:pt x="630" y="75"/>
                      <a:pt x="591" y="86"/>
                      <a:pt x="581" y="88"/>
                    </a:cubicBezTo>
                    <a:cubicBezTo>
                      <a:pt x="567" y="90"/>
                      <a:pt x="553" y="91"/>
                      <a:pt x="538" y="91"/>
                    </a:cubicBezTo>
                    <a:cubicBezTo>
                      <a:pt x="522" y="92"/>
                      <a:pt x="506" y="93"/>
                      <a:pt x="487" y="95"/>
                    </a:cubicBezTo>
                    <a:cubicBezTo>
                      <a:pt x="476" y="97"/>
                      <a:pt x="460" y="101"/>
                      <a:pt x="444" y="105"/>
                    </a:cubicBezTo>
                    <a:cubicBezTo>
                      <a:pt x="410" y="113"/>
                      <a:pt x="372" y="122"/>
                      <a:pt x="339" y="122"/>
                    </a:cubicBezTo>
                    <a:cubicBezTo>
                      <a:pt x="275" y="122"/>
                      <a:pt x="240" y="108"/>
                      <a:pt x="205" y="94"/>
                    </a:cubicBezTo>
                    <a:cubicBezTo>
                      <a:pt x="193" y="88"/>
                      <a:pt x="181" y="84"/>
                      <a:pt x="168" y="79"/>
                    </a:cubicBezTo>
                    <a:cubicBezTo>
                      <a:pt x="153" y="75"/>
                      <a:pt x="137" y="71"/>
                      <a:pt x="122" y="68"/>
                    </a:cubicBezTo>
                    <a:cubicBezTo>
                      <a:pt x="91" y="61"/>
                      <a:pt x="63" y="55"/>
                      <a:pt x="43" y="38"/>
                    </a:cubicBezTo>
                    <a:cubicBezTo>
                      <a:pt x="33" y="29"/>
                      <a:pt x="24" y="20"/>
                      <a:pt x="16" y="11"/>
                    </a:cubicBezTo>
                    <a:cubicBezTo>
                      <a:pt x="9" y="0"/>
                      <a:pt x="1" y="4"/>
                      <a:pt x="0" y="11"/>
                    </a:cubicBezTo>
                    <a:cubicBezTo>
                      <a:pt x="0" y="13"/>
                      <a:pt x="0" y="16"/>
                      <a:pt x="0" y="18"/>
                    </a:cubicBezTo>
                    <a:cubicBezTo>
                      <a:pt x="0" y="34"/>
                      <a:pt x="1" y="49"/>
                      <a:pt x="3" y="64"/>
                    </a:cubicBezTo>
                    <a:cubicBezTo>
                      <a:pt x="5" y="79"/>
                      <a:pt x="7" y="94"/>
                      <a:pt x="12" y="109"/>
                    </a:cubicBezTo>
                    <a:cubicBezTo>
                      <a:pt x="13" y="115"/>
                      <a:pt x="23" y="128"/>
                      <a:pt x="31" y="141"/>
                    </a:cubicBezTo>
                    <a:cubicBezTo>
                      <a:pt x="64" y="188"/>
                      <a:pt x="119" y="270"/>
                      <a:pt x="119" y="378"/>
                    </a:cubicBezTo>
                    <a:cubicBezTo>
                      <a:pt x="119" y="416"/>
                      <a:pt x="112" y="458"/>
                      <a:pt x="94" y="503"/>
                    </a:cubicBezTo>
                  </a:path>
                </a:pathLst>
              </a:custGeom>
              <a:solidFill>
                <a:srgbClr val="B6D7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2" name="Freeform 562">
                <a:extLst>
                  <a:ext uri="{FF2B5EF4-FFF2-40B4-BE49-F238E27FC236}">
                    <a16:creationId xmlns:a16="http://schemas.microsoft.com/office/drawing/2014/main" id="{CAC93109-456B-4FA1-A96B-6961FA7EA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44"/>
                <a:ext cx="1250" cy="575"/>
              </a:xfrm>
              <a:custGeom>
                <a:avLst/>
                <a:gdLst>
                  <a:gd name="T0" fmla="*/ 2433 w 730"/>
                  <a:gd name="T1" fmla="*/ 16 h 315"/>
                  <a:gd name="T2" fmla="*/ 341 w 730"/>
                  <a:gd name="T3" fmla="*/ 352 h 315"/>
                  <a:gd name="T4" fmla="*/ 0 w 730"/>
                  <a:gd name="T5" fmla="*/ 1097 h 315"/>
                  <a:gd name="T6" fmla="*/ 0 w 730"/>
                  <a:gd name="T7" fmla="*/ 1106 h 315"/>
                  <a:gd name="T8" fmla="*/ 0 w 730"/>
                  <a:gd name="T9" fmla="*/ 1106 h 315"/>
                  <a:gd name="T10" fmla="*/ 5 w 730"/>
                  <a:gd name="T11" fmla="*/ 1097 h 315"/>
                  <a:gd name="T12" fmla="*/ 5 w 730"/>
                  <a:gd name="T13" fmla="*/ 1090 h 315"/>
                  <a:gd name="T14" fmla="*/ 21 w 730"/>
                  <a:gd name="T15" fmla="*/ 1053 h 315"/>
                  <a:gd name="T16" fmla="*/ 21 w 730"/>
                  <a:gd name="T17" fmla="*/ 1053 h 315"/>
                  <a:gd name="T18" fmla="*/ 26 w 730"/>
                  <a:gd name="T19" fmla="*/ 1046 h 315"/>
                  <a:gd name="T20" fmla="*/ 29 w 730"/>
                  <a:gd name="T21" fmla="*/ 1046 h 315"/>
                  <a:gd name="T22" fmla="*/ 36 w 730"/>
                  <a:gd name="T23" fmla="*/ 1040 h 315"/>
                  <a:gd name="T24" fmla="*/ 36 w 730"/>
                  <a:gd name="T25" fmla="*/ 1040 h 315"/>
                  <a:gd name="T26" fmla="*/ 45 w 730"/>
                  <a:gd name="T27" fmla="*/ 1033 h 315"/>
                  <a:gd name="T28" fmla="*/ 50 w 730"/>
                  <a:gd name="T29" fmla="*/ 1033 h 315"/>
                  <a:gd name="T30" fmla="*/ 57 w 730"/>
                  <a:gd name="T31" fmla="*/ 1033 h 315"/>
                  <a:gd name="T32" fmla="*/ 62 w 730"/>
                  <a:gd name="T33" fmla="*/ 1040 h 315"/>
                  <a:gd name="T34" fmla="*/ 65 w 730"/>
                  <a:gd name="T35" fmla="*/ 1040 h 315"/>
                  <a:gd name="T36" fmla="*/ 77 w 730"/>
                  <a:gd name="T37" fmla="*/ 1046 h 315"/>
                  <a:gd name="T38" fmla="*/ 77 w 730"/>
                  <a:gd name="T39" fmla="*/ 1053 h 315"/>
                  <a:gd name="T40" fmla="*/ 91 w 730"/>
                  <a:gd name="T41" fmla="*/ 1062 h 315"/>
                  <a:gd name="T42" fmla="*/ 98 w 730"/>
                  <a:gd name="T43" fmla="*/ 1062 h 315"/>
                  <a:gd name="T44" fmla="*/ 106 w 730"/>
                  <a:gd name="T45" fmla="*/ 1082 h 315"/>
                  <a:gd name="T46" fmla="*/ 106 w 730"/>
                  <a:gd name="T47" fmla="*/ 1090 h 315"/>
                  <a:gd name="T48" fmla="*/ 115 w 730"/>
                  <a:gd name="T49" fmla="*/ 1099 h 315"/>
                  <a:gd name="T50" fmla="*/ 120 w 730"/>
                  <a:gd name="T51" fmla="*/ 1113 h 315"/>
                  <a:gd name="T52" fmla="*/ 135 w 730"/>
                  <a:gd name="T53" fmla="*/ 1135 h 315"/>
                  <a:gd name="T54" fmla="*/ 341 w 730"/>
                  <a:gd name="T55" fmla="*/ 1429 h 315"/>
                  <a:gd name="T56" fmla="*/ 943 w 730"/>
                  <a:gd name="T57" fmla="*/ 1659 h 315"/>
                  <a:gd name="T58" fmla="*/ 1771 w 730"/>
                  <a:gd name="T59" fmla="*/ 1917 h 315"/>
                  <a:gd name="T60" fmla="*/ 2503 w 730"/>
                  <a:gd name="T61" fmla="*/ 1752 h 315"/>
                  <a:gd name="T62" fmla="*/ 3094 w 730"/>
                  <a:gd name="T63" fmla="*/ 1667 h 315"/>
                  <a:gd name="T64" fmla="*/ 3325 w 730"/>
                  <a:gd name="T65" fmla="*/ 1917 h 315"/>
                  <a:gd name="T66" fmla="*/ 3325 w 730"/>
                  <a:gd name="T67" fmla="*/ 1917 h 315"/>
                  <a:gd name="T68" fmla="*/ 2433 w 730"/>
                  <a:gd name="T69" fmla="*/ 16 h 31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30" h="315">
                    <a:moveTo>
                      <a:pt x="485" y="3"/>
                    </a:moveTo>
                    <a:cubicBezTo>
                      <a:pt x="416" y="6"/>
                      <a:pt x="114" y="23"/>
                      <a:pt x="68" y="58"/>
                    </a:cubicBezTo>
                    <a:cubicBezTo>
                      <a:pt x="22" y="92"/>
                      <a:pt x="9" y="125"/>
                      <a:pt x="0" y="180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1"/>
                      <a:pt x="1" y="180"/>
                      <a:pt x="1" y="180"/>
                    </a:cubicBezTo>
                    <a:cubicBezTo>
                      <a:pt x="1" y="180"/>
                      <a:pt x="1" y="180"/>
                      <a:pt x="1" y="179"/>
                    </a:cubicBezTo>
                    <a:cubicBezTo>
                      <a:pt x="2" y="177"/>
                      <a:pt x="3" y="175"/>
                      <a:pt x="4" y="173"/>
                    </a:cubicBezTo>
                    <a:cubicBezTo>
                      <a:pt x="4" y="173"/>
                      <a:pt x="4" y="173"/>
                      <a:pt x="4" y="173"/>
                    </a:cubicBezTo>
                    <a:cubicBezTo>
                      <a:pt x="4" y="173"/>
                      <a:pt x="5" y="172"/>
                      <a:pt x="5" y="172"/>
                    </a:cubicBezTo>
                    <a:cubicBezTo>
                      <a:pt x="5" y="172"/>
                      <a:pt x="5" y="172"/>
                      <a:pt x="6" y="172"/>
                    </a:cubicBezTo>
                    <a:cubicBezTo>
                      <a:pt x="6" y="171"/>
                      <a:pt x="6" y="171"/>
                      <a:pt x="7" y="171"/>
                    </a:cubicBezTo>
                    <a:cubicBezTo>
                      <a:pt x="7" y="171"/>
                      <a:pt x="7" y="171"/>
                      <a:pt x="7" y="171"/>
                    </a:cubicBezTo>
                    <a:cubicBezTo>
                      <a:pt x="8" y="170"/>
                      <a:pt x="8" y="170"/>
                      <a:pt x="9" y="170"/>
                    </a:cubicBezTo>
                    <a:cubicBezTo>
                      <a:pt x="9" y="170"/>
                      <a:pt x="10" y="170"/>
                      <a:pt x="10" y="170"/>
                    </a:cubicBezTo>
                    <a:cubicBezTo>
                      <a:pt x="10" y="170"/>
                      <a:pt x="11" y="170"/>
                      <a:pt x="11" y="170"/>
                    </a:cubicBezTo>
                    <a:cubicBezTo>
                      <a:pt x="11" y="171"/>
                      <a:pt x="12" y="171"/>
                      <a:pt x="12" y="171"/>
                    </a:cubicBezTo>
                    <a:cubicBezTo>
                      <a:pt x="12" y="171"/>
                      <a:pt x="13" y="171"/>
                      <a:pt x="13" y="171"/>
                    </a:cubicBezTo>
                    <a:cubicBezTo>
                      <a:pt x="14" y="171"/>
                      <a:pt x="14" y="172"/>
                      <a:pt x="15" y="172"/>
                    </a:cubicBezTo>
                    <a:cubicBezTo>
                      <a:pt x="15" y="172"/>
                      <a:pt x="15" y="172"/>
                      <a:pt x="15" y="173"/>
                    </a:cubicBezTo>
                    <a:cubicBezTo>
                      <a:pt x="16" y="173"/>
                      <a:pt x="17" y="174"/>
                      <a:pt x="18" y="175"/>
                    </a:cubicBezTo>
                    <a:cubicBezTo>
                      <a:pt x="18" y="175"/>
                      <a:pt x="18" y="175"/>
                      <a:pt x="19" y="175"/>
                    </a:cubicBezTo>
                    <a:cubicBezTo>
                      <a:pt x="19" y="176"/>
                      <a:pt x="20" y="177"/>
                      <a:pt x="21" y="178"/>
                    </a:cubicBezTo>
                    <a:cubicBezTo>
                      <a:pt x="21" y="178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2"/>
                      <a:pt x="24" y="182"/>
                      <a:pt x="24" y="183"/>
                    </a:cubicBezTo>
                    <a:cubicBezTo>
                      <a:pt x="25" y="184"/>
                      <a:pt x="26" y="186"/>
                      <a:pt x="27" y="187"/>
                    </a:cubicBezTo>
                    <a:cubicBezTo>
                      <a:pt x="37" y="203"/>
                      <a:pt x="50" y="219"/>
                      <a:pt x="68" y="235"/>
                    </a:cubicBezTo>
                    <a:cubicBezTo>
                      <a:pt x="93" y="256"/>
                      <a:pt x="141" y="258"/>
                      <a:pt x="188" y="273"/>
                    </a:cubicBezTo>
                    <a:cubicBezTo>
                      <a:pt x="238" y="289"/>
                      <a:pt x="270" y="315"/>
                      <a:pt x="353" y="315"/>
                    </a:cubicBezTo>
                    <a:cubicBezTo>
                      <a:pt x="400" y="315"/>
                      <a:pt x="462" y="294"/>
                      <a:pt x="499" y="288"/>
                    </a:cubicBezTo>
                    <a:cubicBezTo>
                      <a:pt x="547" y="281"/>
                      <a:pt x="585" y="288"/>
                      <a:pt x="616" y="274"/>
                    </a:cubicBezTo>
                    <a:cubicBezTo>
                      <a:pt x="652" y="253"/>
                      <a:pt x="668" y="285"/>
                      <a:pt x="662" y="315"/>
                    </a:cubicBezTo>
                    <a:cubicBezTo>
                      <a:pt x="662" y="315"/>
                      <a:pt x="662" y="315"/>
                      <a:pt x="662" y="315"/>
                    </a:cubicBezTo>
                    <a:cubicBezTo>
                      <a:pt x="730" y="146"/>
                      <a:pt x="553" y="0"/>
                      <a:pt x="485" y="3"/>
                    </a:cubicBezTo>
                    <a:close/>
                  </a:path>
                </a:pathLst>
              </a:custGeom>
              <a:solidFill>
                <a:srgbClr val="B5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3" name="Freeform 563">
                <a:extLst>
                  <a:ext uri="{FF2B5EF4-FFF2-40B4-BE49-F238E27FC236}">
                    <a16:creationId xmlns:a16="http://schemas.microsoft.com/office/drawing/2014/main" id="{E9CD7436-DEEF-4742-AD9B-99874E1E6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657"/>
                <a:ext cx="415" cy="283"/>
              </a:xfrm>
              <a:custGeom>
                <a:avLst/>
                <a:gdLst>
                  <a:gd name="T0" fmla="*/ 0 w 242"/>
                  <a:gd name="T1" fmla="*/ 590 h 155"/>
                  <a:gd name="T2" fmla="*/ 190 w 242"/>
                  <a:gd name="T3" fmla="*/ 206 h 155"/>
                  <a:gd name="T4" fmla="*/ 232 w 242"/>
                  <a:gd name="T5" fmla="*/ 183 h 155"/>
                  <a:gd name="T6" fmla="*/ 297 w 242"/>
                  <a:gd name="T7" fmla="*/ 206 h 155"/>
                  <a:gd name="T8" fmla="*/ 453 w 242"/>
                  <a:gd name="T9" fmla="*/ 162 h 155"/>
                  <a:gd name="T10" fmla="*/ 1130 w 242"/>
                  <a:gd name="T11" fmla="*/ 214 h 155"/>
                  <a:gd name="T12" fmla="*/ 1221 w 242"/>
                  <a:gd name="T13" fmla="*/ 420 h 155"/>
                  <a:gd name="T14" fmla="*/ 1185 w 242"/>
                  <a:gd name="T15" fmla="*/ 663 h 155"/>
                  <a:gd name="T16" fmla="*/ 1156 w 242"/>
                  <a:gd name="T17" fmla="*/ 750 h 155"/>
                  <a:gd name="T18" fmla="*/ 1086 w 242"/>
                  <a:gd name="T19" fmla="*/ 610 h 155"/>
                  <a:gd name="T20" fmla="*/ 748 w 242"/>
                  <a:gd name="T21" fmla="*/ 444 h 155"/>
                  <a:gd name="T22" fmla="*/ 444 w 242"/>
                  <a:gd name="T23" fmla="*/ 420 h 155"/>
                  <a:gd name="T24" fmla="*/ 309 w 242"/>
                  <a:gd name="T25" fmla="*/ 730 h 155"/>
                  <a:gd name="T26" fmla="*/ 283 w 242"/>
                  <a:gd name="T27" fmla="*/ 944 h 155"/>
                  <a:gd name="T28" fmla="*/ 149 w 242"/>
                  <a:gd name="T29" fmla="*/ 487 h 155"/>
                  <a:gd name="T30" fmla="*/ 9 w 242"/>
                  <a:gd name="T31" fmla="*/ 610 h 1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2" h="155">
                    <a:moveTo>
                      <a:pt x="0" y="97"/>
                    </a:moveTo>
                    <a:cubicBezTo>
                      <a:pt x="9" y="76"/>
                      <a:pt x="16" y="48"/>
                      <a:pt x="38" y="34"/>
                    </a:cubicBezTo>
                    <a:cubicBezTo>
                      <a:pt x="44" y="30"/>
                      <a:pt x="38" y="28"/>
                      <a:pt x="46" y="30"/>
                    </a:cubicBezTo>
                    <a:cubicBezTo>
                      <a:pt x="50" y="31"/>
                      <a:pt x="54" y="33"/>
                      <a:pt x="59" y="34"/>
                    </a:cubicBezTo>
                    <a:cubicBezTo>
                      <a:pt x="69" y="36"/>
                      <a:pt x="81" y="31"/>
                      <a:pt x="90" y="27"/>
                    </a:cubicBezTo>
                    <a:cubicBezTo>
                      <a:pt x="133" y="9"/>
                      <a:pt x="187" y="0"/>
                      <a:pt x="224" y="35"/>
                    </a:cubicBezTo>
                    <a:cubicBezTo>
                      <a:pt x="235" y="46"/>
                      <a:pt x="242" y="54"/>
                      <a:pt x="242" y="69"/>
                    </a:cubicBezTo>
                    <a:cubicBezTo>
                      <a:pt x="241" y="83"/>
                      <a:pt x="237" y="95"/>
                      <a:pt x="235" y="109"/>
                    </a:cubicBezTo>
                    <a:cubicBezTo>
                      <a:pt x="235" y="115"/>
                      <a:pt x="238" y="126"/>
                      <a:pt x="229" y="123"/>
                    </a:cubicBezTo>
                    <a:cubicBezTo>
                      <a:pt x="220" y="121"/>
                      <a:pt x="219" y="107"/>
                      <a:pt x="215" y="100"/>
                    </a:cubicBezTo>
                    <a:cubicBezTo>
                      <a:pt x="202" y="78"/>
                      <a:pt x="170" y="76"/>
                      <a:pt x="148" y="73"/>
                    </a:cubicBezTo>
                    <a:cubicBezTo>
                      <a:pt x="130" y="70"/>
                      <a:pt x="107" y="64"/>
                      <a:pt x="88" y="69"/>
                    </a:cubicBezTo>
                    <a:cubicBezTo>
                      <a:pt x="68" y="75"/>
                      <a:pt x="64" y="102"/>
                      <a:pt x="61" y="120"/>
                    </a:cubicBezTo>
                    <a:cubicBezTo>
                      <a:pt x="59" y="131"/>
                      <a:pt x="59" y="144"/>
                      <a:pt x="56" y="155"/>
                    </a:cubicBezTo>
                    <a:cubicBezTo>
                      <a:pt x="53" y="135"/>
                      <a:pt x="58" y="86"/>
                      <a:pt x="30" y="80"/>
                    </a:cubicBezTo>
                    <a:cubicBezTo>
                      <a:pt x="21" y="78"/>
                      <a:pt x="5" y="105"/>
                      <a:pt x="2" y="100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4" name="Freeform 564">
                <a:extLst>
                  <a:ext uri="{FF2B5EF4-FFF2-40B4-BE49-F238E27FC236}">
                    <a16:creationId xmlns:a16="http://schemas.microsoft.com/office/drawing/2014/main" id="{7CE95945-ED9B-438E-AEE9-5FC41F26C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697"/>
                <a:ext cx="962" cy="276"/>
              </a:xfrm>
              <a:custGeom>
                <a:avLst/>
                <a:gdLst>
                  <a:gd name="T0" fmla="*/ 0 w 562"/>
                  <a:gd name="T1" fmla="*/ 415 h 151"/>
                  <a:gd name="T2" fmla="*/ 197 w 562"/>
                  <a:gd name="T3" fmla="*/ 250 h 151"/>
                  <a:gd name="T4" fmla="*/ 621 w 562"/>
                  <a:gd name="T5" fmla="*/ 294 h 151"/>
                  <a:gd name="T6" fmla="*/ 733 w 562"/>
                  <a:gd name="T7" fmla="*/ 621 h 151"/>
                  <a:gd name="T8" fmla="*/ 929 w 562"/>
                  <a:gd name="T9" fmla="*/ 848 h 151"/>
                  <a:gd name="T10" fmla="*/ 1255 w 562"/>
                  <a:gd name="T11" fmla="*/ 863 h 151"/>
                  <a:gd name="T12" fmla="*/ 1535 w 562"/>
                  <a:gd name="T13" fmla="*/ 775 h 151"/>
                  <a:gd name="T14" fmla="*/ 1852 w 562"/>
                  <a:gd name="T15" fmla="*/ 824 h 151"/>
                  <a:gd name="T16" fmla="*/ 2326 w 562"/>
                  <a:gd name="T17" fmla="*/ 695 h 151"/>
                  <a:gd name="T18" fmla="*/ 2432 w 562"/>
                  <a:gd name="T19" fmla="*/ 649 h 151"/>
                  <a:gd name="T20" fmla="*/ 2578 w 562"/>
                  <a:gd name="T21" fmla="*/ 671 h 151"/>
                  <a:gd name="T22" fmla="*/ 2734 w 562"/>
                  <a:gd name="T23" fmla="*/ 921 h 151"/>
                  <a:gd name="T24" fmla="*/ 2687 w 562"/>
                  <a:gd name="T25" fmla="*/ 574 h 151"/>
                  <a:gd name="T26" fmla="*/ 2628 w 562"/>
                  <a:gd name="T27" fmla="*/ 444 h 151"/>
                  <a:gd name="T28" fmla="*/ 2742 w 562"/>
                  <a:gd name="T29" fmla="*/ 378 h 151"/>
                  <a:gd name="T30" fmla="*/ 2812 w 562"/>
                  <a:gd name="T31" fmla="*/ 243 h 151"/>
                  <a:gd name="T32" fmla="*/ 2718 w 562"/>
                  <a:gd name="T33" fmla="*/ 104 h 151"/>
                  <a:gd name="T34" fmla="*/ 2359 w 562"/>
                  <a:gd name="T35" fmla="*/ 44 h 151"/>
                  <a:gd name="T36" fmla="*/ 2148 w 562"/>
                  <a:gd name="T37" fmla="*/ 294 h 151"/>
                  <a:gd name="T38" fmla="*/ 2080 w 562"/>
                  <a:gd name="T39" fmla="*/ 384 h 151"/>
                  <a:gd name="T40" fmla="*/ 1835 w 562"/>
                  <a:gd name="T41" fmla="*/ 347 h 151"/>
                  <a:gd name="T42" fmla="*/ 1650 w 562"/>
                  <a:gd name="T43" fmla="*/ 302 h 1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62" h="151">
                    <a:moveTo>
                      <a:pt x="0" y="68"/>
                    </a:moveTo>
                    <a:cubicBezTo>
                      <a:pt x="5" y="54"/>
                      <a:pt x="25" y="44"/>
                      <a:pt x="39" y="41"/>
                    </a:cubicBezTo>
                    <a:cubicBezTo>
                      <a:pt x="64" y="34"/>
                      <a:pt x="101" y="37"/>
                      <a:pt x="124" y="48"/>
                    </a:cubicBezTo>
                    <a:cubicBezTo>
                      <a:pt x="145" y="59"/>
                      <a:pt x="141" y="81"/>
                      <a:pt x="146" y="102"/>
                    </a:cubicBezTo>
                    <a:cubicBezTo>
                      <a:pt x="151" y="122"/>
                      <a:pt x="164" y="134"/>
                      <a:pt x="185" y="139"/>
                    </a:cubicBezTo>
                    <a:cubicBezTo>
                      <a:pt x="204" y="143"/>
                      <a:pt x="231" y="147"/>
                      <a:pt x="250" y="141"/>
                    </a:cubicBezTo>
                    <a:cubicBezTo>
                      <a:pt x="269" y="134"/>
                      <a:pt x="284" y="121"/>
                      <a:pt x="306" y="127"/>
                    </a:cubicBezTo>
                    <a:cubicBezTo>
                      <a:pt x="328" y="132"/>
                      <a:pt x="345" y="139"/>
                      <a:pt x="369" y="135"/>
                    </a:cubicBezTo>
                    <a:cubicBezTo>
                      <a:pt x="401" y="130"/>
                      <a:pt x="433" y="123"/>
                      <a:pt x="464" y="114"/>
                    </a:cubicBezTo>
                    <a:cubicBezTo>
                      <a:pt x="472" y="112"/>
                      <a:pt x="477" y="107"/>
                      <a:pt x="485" y="106"/>
                    </a:cubicBezTo>
                    <a:cubicBezTo>
                      <a:pt x="493" y="105"/>
                      <a:pt x="506" y="107"/>
                      <a:pt x="514" y="110"/>
                    </a:cubicBezTo>
                    <a:cubicBezTo>
                      <a:pt x="525" y="116"/>
                      <a:pt x="546" y="138"/>
                      <a:pt x="545" y="151"/>
                    </a:cubicBezTo>
                    <a:cubicBezTo>
                      <a:pt x="554" y="136"/>
                      <a:pt x="543" y="107"/>
                      <a:pt x="536" y="94"/>
                    </a:cubicBezTo>
                    <a:cubicBezTo>
                      <a:pt x="533" y="89"/>
                      <a:pt x="523" y="77"/>
                      <a:pt x="524" y="73"/>
                    </a:cubicBezTo>
                    <a:cubicBezTo>
                      <a:pt x="528" y="64"/>
                      <a:pt x="541" y="66"/>
                      <a:pt x="547" y="62"/>
                    </a:cubicBezTo>
                    <a:cubicBezTo>
                      <a:pt x="554" y="57"/>
                      <a:pt x="562" y="47"/>
                      <a:pt x="561" y="40"/>
                    </a:cubicBezTo>
                    <a:cubicBezTo>
                      <a:pt x="560" y="30"/>
                      <a:pt x="550" y="22"/>
                      <a:pt x="542" y="17"/>
                    </a:cubicBezTo>
                    <a:cubicBezTo>
                      <a:pt x="520" y="3"/>
                      <a:pt x="494" y="0"/>
                      <a:pt x="470" y="7"/>
                    </a:cubicBezTo>
                    <a:cubicBezTo>
                      <a:pt x="449" y="14"/>
                      <a:pt x="436" y="27"/>
                      <a:pt x="428" y="48"/>
                    </a:cubicBezTo>
                    <a:cubicBezTo>
                      <a:pt x="424" y="60"/>
                      <a:pt x="426" y="62"/>
                      <a:pt x="415" y="63"/>
                    </a:cubicBezTo>
                    <a:cubicBezTo>
                      <a:pt x="399" y="65"/>
                      <a:pt x="381" y="61"/>
                      <a:pt x="366" y="57"/>
                    </a:cubicBezTo>
                    <a:cubicBezTo>
                      <a:pt x="355" y="54"/>
                      <a:pt x="341" y="46"/>
                      <a:pt x="329" y="49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5" name="Freeform 565">
                <a:extLst>
                  <a:ext uri="{FF2B5EF4-FFF2-40B4-BE49-F238E27FC236}">
                    <a16:creationId xmlns:a16="http://schemas.microsoft.com/office/drawing/2014/main" id="{B415167F-029E-48E7-962E-FF3F593B7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772"/>
                <a:ext cx="236" cy="73"/>
              </a:xfrm>
              <a:custGeom>
                <a:avLst/>
                <a:gdLst>
                  <a:gd name="T0" fmla="*/ 650 w 138"/>
                  <a:gd name="T1" fmla="*/ 214 h 40"/>
                  <a:gd name="T2" fmla="*/ 530 w 138"/>
                  <a:gd name="T3" fmla="*/ 49 h 40"/>
                  <a:gd name="T4" fmla="*/ 304 w 138"/>
                  <a:gd name="T5" fmla="*/ 16 h 40"/>
                  <a:gd name="T6" fmla="*/ 0 w 138"/>
                  <a:gd name="T7" fmla="*/ 243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40">
                    <a:moveTo>
                      <a:pt x="130" y="35"/>
                    </a:moveTo>
                    <a:cubicBezTo>
                      <a:pt x="138" y="24"/>
                      <a:pt x="115" y="11"/>
                      <a:pt x="106" y="8"/>
                    </a:cubicBezTo>
                    <a:cubicBezTo>
                      <a:pt x="92" y="3"/>
                      <a:pt x="76" y="0"/>
                      <a:pt x="61" y="3"/>
                    </a:cubicBezTo>
                    <a:cubicBezTo>
                      <a:pt x="41" y="6"/>
                      <a:pt x="2" y="15"/>
                      <a:pt x="0" y="40"/>
                    </a:cubicBezTo>
                  </a:path>
                </a:pathLst>
              </a:custGeom>
              <a:solidFill>
                <a:srgbClr val="B5C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6" name="Freeform 566">
                <a:extLst>
                  <a:ext uri="{FF2B5EF4-FFF2-40B4-BE49-F238E27FC236}">
                    <a16:creationId xmlns:a16="http://schemas.microsoft.com/office/drawing/2014/main" id="{11139E30-9A56-48F0-9045-FCB95405E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2902"/>
                <a:ext cx="203" cy="212"/>
              </a:xfrm>
              <a:custGeom>
                <a:avLst/>
                <a:gdLst>
                  <a:gd name="T0" fmla="*/ 125 w 119"/>
                  <a:gd name="T1" fmla="*/ 0 h 116"/>
                  <a:gd name="T2" fmla="*/ 44 w 119"/>
                  <a:gd name="T3" fmla="*/ 287 h 116"/>
                  <a:gd name="T4" fmla="*/ 0 w 119"/>
                  <a:gd name="T5" fmla="*/ 508 h 116"/>
                  <a:gd name="T6" fmla="*/ 268 w 119"/>
                  <a:gd name="T7" fmla="*/ 610 h 116"/>
                  <a:gd name="T8" fmla="*/ 590 w 119"/>
                  <a:gd name="T9" fmla="*/ 671 h 116"/>
                  <a:gd name="T10" fmla="*/ 430 w 119"/>
                  <a:gd name="T11" fmla="*/ 581 h 116"/>
                  <a:gd name="T12" fmla="*/ 387 w 119"/>
                  <a:gd name="T13" fmla="*/ 404 h 116"/>
                  <a:gd name="T14" fmla="*/ 413 w 119"/>
                  <a:gd name="T15" fmla="*/ 238 h 116"/>
                  <a:gd name="T16" fmla="*/ 416 w 119"/>
                  <a:gd name="T17" fmla="*/ 124 h 1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9" h="116">
                    <a:moveTo>
                      <a:pt x="25" y="0"/>
                    </a:moveTo>
                    <a:cubicBezTo>
                      <a:pt x="23" y="18"/>
                      <a:pt x="4" y="30"/>
                      <a:pt x="9" y="47"/>
                    </a:cubicBezTo>
                    <a:cubicBezTo>
                      <a:pt x="14" y="61"/>
                      <a:pt x="20" y="77"/>
                      <a:pt x="0" y="83"/>
                    </a:cubicBezTo>
                    <a:cubicBezTo>
                      <a:pt x="18" y="82"/>
                      <a:pt x="36" y="98"/>
                      <a:pt x="54" y="100"/>
                    </a:cubicBezTo>
                    <a:cubicBezTo>
                      <a:pt x="72" y="103"/>
                      <a:pt x="101" y="116"/>
                      <a:pt x="119" y="110"/>
                    </a:cubicBezTo>
                    <a:cubicBezTo>
                      <a:pt x="107" y="107"/>
                      <a:pt x="96" y="103"/>
                      <a:pt x="87" y="95"/>
                    </a:cubicBezTo>
                    <a:cubicBezTo>
                      <a:pt x="75" y="84"/>
                      <a:pt x="78" y="79"/>
                      <a:pt x="78" y="66"/>
                    </a:cubicBezTo>
                    <a:cubicBezTo>
                      <a:pt x="77" y="54"/>
                      <a:pt x="72" y="47"/>
                      <a:pt x="83" y="39"/>
                    </a:cubicBezTo>
                    <a:cubicBezTo>
                      <a:pt x="94" y="31"/>
                      <a:pt x="100" y="28"/>
                      <a:pt x="84" y="20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7" name="Freeform 567">
                <a:extLst>
                  <a:ext uri="{FF2B5EF4-FFF2-40B4-BE49-F238E27FC236}">
                    <a16:creationId xmlns:a16="http://schemas.microsoft.com/office/drawing/2014/main" id="{67C392E9-2F2B-4B2F-A400-9F09277D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917"/>
                <a:ext cx="147" cy="113"/>
              </a:xfrm>
              <a:custGeom>
                <a:avLst/>
                <a:gdLst>
                  <a:gd name="T0" fmla="*/ 99 w 86"/>
                  <a:gd name="T1" fmla="*/ 363 h 62"/>
                  <a:gd name="T2" fmla="*/ 219 w 86"/>
                  <a:gd name="T3" fmla="*/ 230 h 62"/>
                  <a:gd name="T4" fmla="*/ 429 w 86"/>
                  <a:gd name="T5" fmla="*/ 13 h 62"/>
                  <a:gd name="T6" fmla="*/ 345 w 86"/>
                  <a:gd name="T7" fmla="*/ 29 h 62"/>
                  <a:gd name="T8" fmla="*/ 169 w 86"/>
                  <a:gd name="T9" fmla="*/ 80 h 62"/>
                  <a:gd name="T10" fmla="*/ 29 w 86"/>
                  <a:gd name="T11" fmla="*/ 375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62">
                    <a:moveTo>
                      <a:pt x="20" y="60"/>
                    </a:moveTo>
                    <a:cubicBezTo>
                      <a:pt x="27" y="48"/>
                      <a:pt x="31" y="44"/>
                      <a:pt x="44" y="38"/>
                    </a:cubicBezTo>
                    <a:cubicBezTo>
                      <a:pt x="59" y="30"/>
                      <a:pt x="79" y="19"/>
                      <a:pt x="86" y="2"/>
                    </a:cubicBezTo>
                    <a:cubicBezTo>
                      <a:pt x="81" y="0"/>
                      <a:pt x="74" y="4"/>
                      <a:pt x="69" y="5"/>
                    </a:cubicBezTo>
                    <a:cubicBezTo>
                      <a:pt x="57" y="8"/>
                      <a:pt x="45" y="10"/>
                      <a:pt x="34" y="13"/>
                    </a:cubicBezTo>
                    <a:cubicBezTo>
                      <a:pt x="16" y="18"/>
                      <a:pt x="0" y="43"/>
                      <a:pt x="6" y="62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8" name="Freeform 568">
                <a:extLst>
                  <a:ext uri="{FF2B5EF4-FFF2-40B4-BE49-F238E27FC236}">
                    <a16:creationId xmlns:a16="http://schemas.microsoft.com/office/drawing/2014/main" id="{81ECAE94-D2A3-4931-9137-2BB8AB677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2875"/>
                <a:ext cx="236" cy="204"/>
              </a:xfrm>
              <a:custGeom>
                <a:avLst/>
                <a:gdLst>
                  <a:gd name="T0" fmla="*/ 0 w 138"/>
                  <a:gd name="T1" fmla="*/ 605 h 112"/>
                  <a:gd name="T2" fmla="*/ 629 w 138"/>
                  <a:gd name="T3" fmla="*/ 381 h 112"/>
                  <a:gd name="T4" fmla="*/ 470 w 138"/>
                  <a:gd name="T5" fmla="*/ 13 h 112"/>
                  <a:gd name="T6" fmla="*/ 310 w 138"/>
                  <a:gd name="T7" fmla="*/ 13 h 112"/>
                  <a:gd name="T8" fmla="*/ 169 w 138"/>
                  <a:gd name="T9" fmla="*/ 89 h 112"/>
                  <a:gd name="T10" fmla="*/ 351 w 138"/>
                  <a:gd name="T11" fmla="*/ 133 h 112"/>
                  <a:gd name="T12" fmla="*/ 440 w 138"/>
                  <a:gd name="T13" fmla="*/ 332 h 112"/>
                  <a:gd name="T14" fmla="*/ 351 w 138"/>
                  <a:gd name="T15" fmla="*/ 514 h 112"/>
                  <a:gd name="T16" fmla="*/ 239 w 138"/>
                  <a:gd name="T17" fmla="*/ 508 h 112"/>
                  <a:gd name="T18" fmla="*/ 140 w 138"/>
                  <a:gd name="T19" fmla="*/ 561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8" h="112">
                    <a:moveTo>
                      <a:pt x="0" y="100"/>
                    </a:moveTo>
                    <a:cubicBezTo>
                      <a:pt x="39" y="82"/>
                      <a:pt x="102" y="112"/>
                      <a:pt x="126" y="63"/>
                    </a:cubicBezTo>
                    <a:cubicBezTo>
                      <a:pt x="138" y="38"/>
                      <a:pt x="120" y="10"/>
                      <a:pt x="94" y="2"/>
                    </a:cubicBezTo>
                    <a:cubicBezTo>
                      <a:pt x="84" y="0"/>
                      <a:pt x="71" y="0"/>
                      <a:pt x="62" y="2"/>
                    </a:cubicBezTo>
                    <a:cubicBezTo>
                      <a:pt x="55" y="4"/>
                      <a:pt x="37" y="7"/>
                      <a:pt x="34" y="15"/>
                    </a:cubicBezTo>
                    <a:cubicBezTo>
                      <a:pt x="47" y="18"/>
                      <a:pt x="58" y="13"/>
                      <a:pt x="70" y="22"/>
                    </a:cubicBezTo>
                    <a:cubicBezTo>
                      <a:pt x="79" y="29"/>
                      <a:pt x="87" y="44"/>
                      <a:pt x="88" y="55"/>
                    </a:cubicBezTo>
                    <a:cubicBezTo>
                      <a:pt x="90" y="68"/>
                      <a:pt x="83" y="83"/>
                      <a:pt x="70" y="85"/>
                    </a:cubicBezTo>
                    <a:cubicBezTo>
                      <a:pt x="63" y="86"/>
                      <a:pt x="55" y="82"/>
                      <a:pt x="48" y="84"/>
                    </a:cubicBezTo>
                    <a:cubicBezTo>
                      <a:pt x="40" y="85"/>
                      <a:pt x="35" y="91"/>
                      <a:pt x="28" y="93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9" name="Freeform 569">
                <a:extLst>
                  <a:ext uri="{FF2B5EF4-FFF2-40B4-BE49-F238E27FC236}">
                    <a16:creationId xmlns:a16="http://schemas.microsoft.com/office/drawing/2014/main" id="{1A517237-A575-41AB-ADE1-54B66DFBE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897"/>
                <a:ext cx="16" cy="153"/>
              </a:xfrm>
              <a:custGeom>
                <a:avLst/>
                <a:gdLst>
                  <a:gd name="T0" fmla="*/ 0 w 9"/>
                  <a:gd name="T1" fmla="*/ 0 h 84"/>
                  <a:gd name="T2" fmla="*/ 44 w 9"/>
                  <a:gd name="T3" fmla="*/ 266 h 84"/>
                  <a:gd name="T4" fmla="*/ 16 w 9"/>
                  <a:gd name="T5" fmla="*/ 508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4">
                    <a:moveTo>
                      <a:pt x="0" y="0"/>
                    </a:moveTo>
                    <a:cubicBezTo>
                      <a:pt x="6" y="14"/>
                      <a:pt x="9" y="29"/>
                      <a:pt x="8" y="44"/>
                    </a:cubicBezTo>
                    <a:cubicBezTo>
                      <a:pt x="7" y="58"/>
                      <a:pt x="3" y="70"/>
                      <a:pt x="3" y="84"/>
                    </a:cubicBezTo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0" name="Freeform 570">
                <a:extLst>
                  <a:ext uri="{FF2B5EF4-FFF2-40B4-BE49-F238E27FC236}">
                    <a16:creationId xmlns:a16="http://schemas.microsoft.com/office/drawing/2014/main" id="{242A3B09-88C3-4414-A38D-2166829FC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2909"/>
                <a:ext cx="12" cy="106"/>
              </a:xfrm>
              <a:custGeom>
                <a:avLst/>
                <a:gdLst>
                  <a:gd name="T0" fmla="*/ 5 w 7"/>
                  <a:gd name="T1" fmla="*/ 0 h 58"/>
                  <a:gd name="T2" fmla="*/ 0 w 7"/>
                  <a:gd name="T3" fmla="*/ 355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8">
                    <a:moveTo>
                      <a:pt x="1" y="0"/>
                    </a:moveTo>
                    <a:cubicBezTo>
                      <a:pt x="5" y="13"/>
                      <a:pt x="7" y="42"/>
                      <a:pt x="0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1" name="Freeform 571">
                <a:extLst>
                  <a:ext uri="{FF2B5EF4-FFF2-40B4-BE49-F238E27FC236}">
                    <a16:creationId xmlns:a16="http://schemas.microsoft.com/office/drawing/2014/main" id="{2AECADAF-666B-4BB8-9DD6-FE58E3DC1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718"/>
                <a:ext cx="47" cy="107"/>
              </a:xfrm>
              <a:custGeom>
                <a:avLst/>
                <a:gdLst>
                  <a:gd name="T0" fmla="*/ 143 w 27"/>
                  <a:gd name="T1" fmla="*/ 0 h 59"/>
                  <a:gd name="T2" fmla="*/ 0 w 27"/>
                  <a:gd name="T3" fmla="*/ 35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9">
                    <a:moveTo>
                      <a:pt x="27" y="0"/>
                    </a:moveTo>
                    <a:cubicBezTo>
                      <a:pt x="9" y="18"/>
                      <a:pt x="1" y="41"/>
                      <a:pt x="0" y="5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2" name="Freeform 572">
                <a:extLst>
                  <a:ext uri="{FF2B5EF4-FFF2-40B4-BE49-F238E27FC236}">
                    <a16:creationId xmlns:a16="http://schemas.microsoft.com/office/drawing/2014/main" id="{556EEA17-B26E-4263-A874-79FCE77A9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3077"/>
                <a:ext cx="252" cy="685"/>
              </a:xfrm>
              <a:custGeom>
                <a:avLst/>
                <a:gdLst>
                  <a:gd name="T0" fmla="*/ 0 w 147"/>
                  <a:gd name="T1" fmla="*/ 0 h 375"/>
                  <a:gd name="T2" fmla="*/ 218 w 147"/>
                  <a:gd name="T3" fmla="*/ 488 h 375"/>
                  <a:gd name="T4" fmla="*/ 538 w 147"/>
                  <a:gd name="T5" fmla="*/ 2285 h 375"/>
                  <a:gd name="T6" fmla="*/ 408 w 147"/>
                  <a:gd name="T7" fmla="*/ 707 h 375"/>
                  <a:gd name="T8" fmla="*/ 0 w 147"/>
                  <a:gd name="T9" fmla="*/ 0 h 3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375">
                    <a:moveTo>
                      <a:pt x="0" y="0"/>
                    </a:moveTo>
                    <a:cubicBezTo>
                      <a:pt x="0" y="17"/>
                      <a:pt x="1" y="20"/>
                      <a:pt x="43" y="80"/>
                    </a:cubicBezTo>
                    <a:cubicBezTo>
                      <a:pt x="84" y="140"/>
                      <a:pt x="147" y="245"/>
                      <a:pt x="107" y="375"/>
                    </a:cubicBezTo>
                    <a:cubicBezTo>
                      <a:pt x="136" y="303"/>
                      <a:pt x="116" y="169"/>
                      <a:pt x="81" y="116"/>
                    </a:cubicBezTo>
                    <a:cubicBezTo>
                      <a:pt x="47" y="63"/>
                      <a:pt x="1" y="24"/>
                      <a:pt x="0" y="0"/>
                    </a:cubicBezTo>
                    <a:close/>
                  </a:path>
                </a:pathLst>
              </a:custGeom>
              <a:solidFill>
                <a:srgbClr val="E0EE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3" name="Freeform 573">
                <a:extLst>
                  <a:ext uri="{FF2B5EF4-FFF2-40B4-BE49-F238E27FC236}">
                    <a16:creationId xmlns:a16="http://schemas.microsoft.com/office/drawing/2014/main" id="{FB774F8E-F2E1-4142-998C-842251C0C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3099"/>
                <a:ext cx="478" cy="492"/>
              </a:xfrm>
              <a:custGeom>
                <a:avLst/>
                <a:gdLst>
                  <a:gd name="T0" fmla="*/ 0 w 279"/>
                  <a:gd name="T1" fmla="*/ 1646 h 269"/>
                  <a:gd name="T2" fmla="*/ 588 w 279"/>
                  <a:gd name="T3" fmla="*/ 1107 h 269"/>
                  <a:gd name="T4" fmla="*/ 1227 w 279"/>
                  <a:gd name="T5" fmla="*/ 662 h 269"/>
                  <a:gd name="T6" fmla="*/ 1395 w 279"/>
                  <a:gd name="T7" fmla="*/ 141 h 269"/>
                  <a:gd name="T8" fmla="*/ 1271 w 279"/>
                  <a:gd name="T9" fmla="*/ 29 h 269"/>
                  <a:gd name="T10" fmla="*/ 930 w 279"/>
                  <a:gd name="T11" fmla="*/ 49 h 269"/>
                  <a:gd name="T12" fmla="*/ 308 w 279"/>
                  <a:gd name="T13" fmla="*/ 198 h 269"/>
                  <a:gd name="T14" fmla="*/ 790 w 279"/>
                  <a:gd name="T15" fmla="*/ 146 h 269"/>
                  <a:gd name="T16" fmla="*/ 1162 w 279"/>
                  <a:gd name="T17" fmla="*/ 311 h 269"/>
                  <a:gd name="T18" fmla="*/ 810 w 279"/>
                  <a:gd name="T19" fmla="*/ 900 h 269"/>
                  <a:gd name="T20" fmla="*/ 0 w 279"/>
                  <a:gd name="T21" fmla="*/ 1646 h 2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9" h="269">
                    <a:moveTo>
                      <a:pt x="0" y="269"/>
                    </a:moveTo>
                    <a:cubicBezTo>
                      <a:pt x="36" y="217"/>
                      <a:pt x="61" y="205"/>
                      <a:pt x="117" y="181"/>
                    </a:cubicBezTo>
                    <a:cubicBezTo>
                      <a:pt x="173" y="157"/>
                      <a:pt x="224" y="137"/>
                      <a:pt x="244" y="108"/>
                    </a:cubicBezTo>
                    <a:cubicBezTo>
                      <a:pt x="264" y="79"/>
                      <a:pt x="276" y="37"/>
                      <a:pt x="277" y="23"/>
                    </a:cubicBezTo>
                    <a:cubicBezTo>
                      <a:pt x="279" y="8"/>
                      <a:pt x="275" y="0"/>
                      <a:pt x="253" y="5"/>
                    </a:cubicBezTo>
                    <a:cubicBezTo>
                      <a:pt x="232" y="11"/>
                      <a:pt x="212" y="3"/>
                      <a:pt x="185" y="8"/>
                    </a:cubicBezTo>
                    <a:cubicBezTo>
                      <a:pt x="159" y="13"/>
                      <a:pt x="91" y="27"/>
                      <a:pt x="61" y="32"/>
                    </a:cubicBezTo>
                    <a:cubicBezTo>
                      <a:pt x="96" y="31"/>
                      <a:pt x="129" y="28"/>
                      <a:pt x="157" y="24"/>
                    </a:cubicBezTo>
                    <a:cubicBezTo>
                      <a:pt x="185" y="20"/>
                      <a:pt x="231" y="16"/>
                      <a:pt x="231" y="51"/>
                    </a:cubicBezTo>
                    <a:cubicBezTo>
                      <a:pt x="231" y="85"/>
                      <a:pt x="221" y="116"/>
                      <a:pt x="161" y="147"/>
                    </a:cubicBezTo>
                    <a:cubicBezTo>
                      <a:pt x="101" y="177"/>
                      <a:pt x="36" y="193"/>
                      <a:pt x="0" y="269"/>
                    </a:cubicBezTo>
                    <a:close/>
                  </a:path>
                </a:pathLst>
              </a:custGeom>
              <a:solidFill>
                <a:srgbClr val="96C6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4" name="Freeform 574">
                <a:extLst>
                  <a:ext uri="{FF2B5EF4-FFF2-40B4-BE49-F238E27FC236}">
                    <a16:creationId xmlns:a16="http://schemas.microsoft.com/office/drawing/2014/main" id="{F2233F4A-7E81-4284-9104-C8CB447B7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3039"/>
                <a:ext cx="133" cy="46"/>
              </a:xfrm>
              <a:custGeom>
                <a:avLst/>
                <a:gdLst>
                  <a:gd name="T0" fmla="*/ 0 w 78"/>
                  <a:gd name="T1" fmla="*/ 156 h 25"/>
                  <a:gd name="T2" fmla="*/ 174 w 78"/>
                  <a:gd name="T3" fmla="*/ 98 h 25"/>
                  <a:gd name="T4" fmla="*/ 387 w 78"/>
                  <a:gd name="T5" fmla="*/ 52 h 25"/>
                  <a:gd name="T6" fmla="*/ 20 w 78"/>
                  <a:gd name="T7" fmla="*/ 15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25">
                    <a:moveTo>
                      <a:pt x="0" y="25"/>
                    </a:moveTo>
                    <a:cubicBezTo>
                      <a:pt x="11" y="24"/>
                      <a:pt x="23" y="18"/>
                      <a:pt x="35" y="16"/>
                    </a:cubicBezTo>
                    <a:cubicBezTo>
                      <a:pt x="48" y="13"/>
                      <a:pt x="67" y="15"/>
                      <a:pt x="78" y="8"/>
                    </a:cubicBezTo>
                    <a:cubicBezTo>
                      <a:pt x="44" y="0"/>
                      <a:pt x="16" y="14"/>
                      <a:pt x="4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5" name="Freeform 575">
                <a:extLst>
                  <a:ext uri="{FF2B5EF4-FFF2-40B4-BE49-F238E27FC236}">
                    <a16:creationId xmlns:a16="http://schemas.microsoft.com/office/drawing/2014/main" id="{2A604392-E480-4510-AC8C-3FC216EE4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973"/>
                <a:ext cx="120" cy="33"/>
              </a:xfrm>
              <a:custGeom>
                <a:avLst/>
                <a:gdLst>
                  <a:gd name="T0" fmla="*/ 0 w 70"/>
                  <a:gd name="T1" fmla="*/ 0 h 18"/>
                  <a:gd name="T2" fmla="*/ 353 w 70"/>
                  <a:gd name="T3" fmla="*/ 112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8">
                    <a:moveTo>
                      <a:pt x="0" y="0"/>
                    </a:moveTo>
                    <a:cubicBezTo>
                      <a:pt x="11" y="8"/>
                      <a:pt x="44" y="17"/>
                      <a:pt x="70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6" name="Freeform 576">
                <a:extLst>
                  <a:ext uri="{FF2B5EF4-FFF2-40B4-BE49-F238E27FC236}">
                    <a16:creationId xmlns:a16="http://schemas.microsoft.com/office/drawing/2014/main" id="{9CECA69D-7C75-4300-B85A-77EC15AD2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2928"/>
                <a:ext cx="1078" cy="918"/>
              </a:xfrm>
              <a:custGeom>
                <a:avLst/>
                <a:gdLst>
                  <a:gd name="T0" fmla="*/ 1323 w 630"/>
                  <a:gd name="T1" fmla="*/ 3057 h 503"/>
                  <a:gd name="T2" fmla="*/ 1413 w 630"/>
                  <a:gd name="T3" fmla="*/ 2851 h 503"/>
                  <a:gd name="T4" fmla="*/ 1930 w 630"/>
                  <a:gd name="T5" fmla="*/ 1989 h 503"/>
                  <a:gd name="T6" fmla="*/ 2895 w 630"/>
                  <a:gd name="T7" fmla="*/ 1303 h 503"/>
                  <a:gd name="T8" fmla="*/ 3113 w 630"/>
                  <a:gd name="T9" fmla="*/ 735 h 503"/>
                  <a:gd name="T10" fmla="*/ 2911 w 630"/>
                  <a:gd name="T11" fmla="*/ 537 h 503"/>
                  <a:gd name="T12" fmla="*/ 2697 w 630"/>
                  <a:gd name="T13" fmla="*/ 553 h 503"/>
                  <a:gd name="T14" fmla="*/ 2438 w 630"/>
                  <a:gd name="T15" fmla="*/ 577 h 503"/>
                  <a:gd name="T16" fmla="*/ 2224 w 630"/>
                  <a:gd name="T17" fmla="*/ 639 h 503"/>
                  <a:gd name="T18" fmla="*/ 1697 w 630"/>
                  <a:gd name="T19" fmla="*/ 743 h 503"/>
                  <a:gd name="T20" fmla="*/ 1028 w 630"/>
                  <a:gd name="T21" fmla="*/ 573 h 503"/>
                  <a:gd name="T22" fmla="*/ 840 w 630"/>
                  <a:gd name="T23" fmla="*/ 480 h 503"/>
                  <a:gd name="T24" fmla="*/ 613 w 630"/>
                  <a:gd name="T25" fmla="*/ 412 h 503"/>
                  <a:gd name="T26" fmla="*/ 217 w 630"/>
                  <a:gd name="T27" fmla="*/ 230 h 503"/>
                  <a:gd name="T28" fmla="*/ 79 w 630"/>
                  <a:gd name="T29" fmla="*/ 68 h 503"/>
                  <a:gd name="T30" fmla="*/ 0 w 630"/>
                  <a:gd name="T31" fmla="*/ 68 h 503"/>
                  <a:gd name="T32" fmla="*/ 0 w 630"/>
                  <a:gd name="T33" fmla="*/ 110 h 503"/>
                  <a:gd name="T34" fmla="*/ 15 w 630"/>
                  <a:gd name="T35" fmla="*/ 391 h 503"/>
                  <a:gd name="T36" fmla="*/ 62 w 630"/>
                  <a:gd name="T37" fmla="*/ 662 h 503"/>
                  <a:gd name="T38" fmla="*/ 156 w 630"/>
                  <a:gd name="T39" fmla="*/ 856 h 503"/>
                  <a:gd name="T40" fmla="*/ 597 w 630"/>
                  <a:gd name="T41" fmla="*/ 2298 h 503"/>
                  <a:gd name="T42" fmla="*/ 471 w 630"/>
                  <a:gd name="T43" fmla="*/ 3057 h 5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30" h="503">
                    <a:moveTo>
                      <a:pt x="264" y="503"/>
                    </a:moveTo>
                    <a:cubicBezTo>
                      <a:pt x="270" y="492"/>
                      <a:pt x="276" y="481"/>
                      <a:pt x="282" y="469"/>
                    </a:cubicBezTo>
                    <a:cubicBezTo>
                      <a:pt x="300" y="431"/>
                      <a:pt x="322" y="384"/>
                      <a:pt x="385" y="327"/>
                    </a:cubicBezTo>
                    <a:cubicBezTo>
                      <a:pt x="431" y="283"/>
                      <a:pt x="526" y="266"/>
                      <a:pt x="578" y="214"/>
                    </a:cubicBezTo>
                    <a:cubicBezTo>
                      <a:pt x="603" y="190"/>
                      <a:pt x="610" y="155"/>
                      <a:pt x="621" y="121"/>
                    </a:cubicBezTo>
                    <a:cubicBezTo>
                      <a:pt x="630" y="75"/>
                      <a:pt x="591" y="86"/>
                      <a:pt x="581" y="88"/>
                    </a:cubicBezTo>
                    <a:cubicBezTo>
                      <a:pt x="567" y="90"/>
                      <a:pt x="553" y="91"/>
                      <a:pt x="538" y="91"/>
                    </a:cubicBezTo>
                    <a:cubicBezTo>
                      <a:pt x="522" y="92"/>
                      <a:pt x="506" y="93"/>
                      <a:pt x="487" y="95"/>
                    </a:cubicBezTo>
                    <a:cubicBezTo>
                      <a:pt x="476" y="97"/>
                      <a:pt x="460" y="101"/>
                      <a:pt x="444" y="105"/>
                    </a:cubicBezTo>
                    <a:cubicBezTo>
                      <a:pt x="410" y="113"/>
                      <a:pt x="372" y="122"/>
                      <a:pt x="339" y="122"/>
                    </a:cubicBezTo>
                    <a:cubicBezTo>
                      <a:pt x="275" y="122"/>
                      <a:pt x="240" y="108"/>
                      <a:pt x="205" y="94"/>
                    </a:cubicBezTo>
                    <a:cubicBezTo>
                      <a:pt x="193" y="88"/>
                      <a:pt x="181" y="84"/>
                      <a:pt x="168" y="79"/>
                    </a:cubicBezTo>
                    <a:cubicBezTo>
                      <a:pt x="153" y="75"/>
                      <a:pt x="137" y="71"/>
                      <a:pt x="122" y="68"/>
                    </a:cubicBezTo>
                    <a:cubicBezTo>
                      <a:pt x="91" y="61"/>
                      <a:pt x="63" y="55"/>
                      <a:pt x="43" y="38"/>
                    </a:cubicBezTo>
                    <a:cubicBezTo>
                      <a:pt x="33" y="29"/>
                      <a:pt x="24" y="20"/>
                      <a:pt x="16" y="11"/>
                    </a:cubicBezTo>
                    <a:cubicBezTo>
                      <a:pt x="9" y="0"/>
                      <a:pt x="1" y="4"/>
                      <a:pt x="0" y="11"/>
                    </a:cubicBezTo>
                    <a:cubicBezTo>
                      <a:pt x="0" y="13"/>
                      <a:pt x="0" y="16"/>
                      <a:pt x="0" y="18"/>
                    </a:cubicBezTo>
                    <a:cubicBezTo>
                      <a:pt x="0" y="34"/>
                      <a:pt x="1" y="49"/>
                      <a:pt x="3" y="64"/>
                    </a:cubicBezTo>
                    <a:cubicBezTo>
                      <a:pt x="5" y="79"/>
                      <a:pt x="7" y="94"/>
                      <a:pt x="12" y="109"/>
                    </a:cubicBezTo>
                    <a:cubicBezTo>
                      <a:pt x="13" y="115"/>
                      <a:pt x="23" y="128"/>
                      <a:pt x="31" y="141"/>
                    </a:cubicBezTo>
                    <a:cubicBezTo>
                      <a:pt x="64" y="188"/>
                      <a:pt x="119" y="270"/>
                      <a:pt x="119" y="378"/>
                    </a:cubicBezTo>
                    <a:cubicBezTo>
                      <a:pt x="119" y="416"/>
                      <a:pt x="112" y="458"/>
                      <a:pt x="94" y="503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7" name="Freeform 577">
                <a:extLst>
                  <a:ext uri="{FF2B5EF4-FFF2-40B4-BE49-F238E27FC236}">
                    <a16:creationId xmlns:a16="http://schemas.microsoft.com/office/drawing/2014/main" id="{970C2C98-68D3-4DF7-AD1D-320DBF7FE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789"/>
                <a:ext cx="52" cy="177"/>
              </a:xfrm>
              <a:custGeom>
                <a:avLst/>
                <a:gdLst>
                  <a:gd name="T0" fmla="*/ 29 w 30"/>
                  <a:gd name="T1" fmla="*/ 589 h 97"/>
                  <a:gd name="T2" fmla="*/ 156 w 30"/>
                  <a:gd name="T3" fmla="*/ 0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7">
                    <a:moveTo>
                      <a:pt x="6" y="97"/>
                    </a:moveTo>
                    <a:cubicBezTo>
                      <a:pt x="0" y="64"/>
                      <a:pt x="14" y="10"/>
                      <a:pt x="30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8" name="Freeform 578">
                <a:extLst>
                  <a:ext uri="{FF2B5EF4-FFF2-40B4-BE49-F238E27FC236}">
                    <a16:creationId xmlns:a16="http://schemas.microsoft.com/office/drawing/2014/main" id="{3EE784C9-426B-4393-9B43-3C9A603B9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2818"/>
                <a:ext cx="78" cy="174"/>
              </a:xfrm>
              <a:custGeom>
                <a:avLst/>
                <a:gdLst>
                  <a:gd name="T0" fmla="*/ 0 w 46"/>
                  <a:gd name="T1" fmla="*/ 0 h 95"/>
                  <a:gd name="T2" fmla="*/ 181 w 46"/>
                  <a:gd name="T3" fmla="*/ 584 h 9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95">
                    <a:moveTo>
                      <a:pt x="0" y="0"/>
                    </a:moveTo>
                    <a:cubicBezTo>
                      <a:pt x="21" y="10"/>
                      <a:pt x="46" y="63"/>
                      <a:pt x="37" y="95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9" name="Freeform 579">
                <a:extLst>
                  <a:ext uri="{FF2B5EF4-FFF2-40B4-BE49-F238E27FC236}">
                    <a16:creationId xmlns:a16="http://schemas.microsoft.com/office/drawing/2014/main" id="{4DC335E3-491D-4A94-BCE0-31E3668C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831"/>
                <a:ext cx="1156" cy="1015"/>
              </a:xfrm>
              <a:custGeom>
                <a:avLst/>
                <a:gdLst>
                  <a:gd name="T0" fmla="*/ 1516 w 675"/>
                  <a:gd name="T1" fmla="*/ 3383 h 556"/>
                  <a:gd name="T2" fmla="*/ 2079 w 675"/>
                  <a:gd name="T3" fmla="*/ 2386 h 556"/>
                  <a:gd name="T4" fmla="*/ 3066 w 675"/>
                  <a:gd name="T5" fmla="*/ 1727 h 556"/>
                  <a:gd name="T6" fmla="*/ 3334 w 675"/>
                  <a:gd name="T7" fmla="*/ 1010 h 556"/>
                  <a:gd name="T8" fmla="*/ 3115 w 675"/>
                  <a:gd name="T9" fmla="*/ 714 h 556"/>
                  <a:gd name="T10" fmla="*/ 2526 w 675"/>
                  <a:gd name="T11" fmla="*/ 796 h 556"/>
                  <a:gd name="T12" fmla="*/ 1791 w 675"/>
                  <a:gd name="T13" fmla="*/ 960 h 556"/>
                  <a:gd name="T14" fmla="*/ 964 w 675"/>
                  <a:gd name="T15" fmla="*/ 706 h 556"/>
                  <a:gd name="T16" fmla="*/ 361 w 675"/>
                  <a:gd name="T17" fmla="*/ 473 h 556"/>
                  <a:gd name="T18" fmla="*/ 156 w 675"/>
                  <a:gd name="T19" fmla="*/ 183 h 556"/>
                  <a:gd name="T20" fmla="*/ 9 w 675"/>
                  <a:gd name="T21" fmla="*/ 257 h 556"/>
                  <a:gd name="T22" fmla="*/ 65 w 675"/>
                  <a:gd name="T23" fmla="*/ 1017 h 556"/>
                  <a:gd name="T24" fmla="*/ 473 w 675"/>
                  <a:gd name="T25" fmla="*/ 3383 h 5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5" h="556">
                    <a:moveTo>
                      <a:pt x="302" y="556"/>
                    </a:moveTo>
                    <a:cubicBezTo>
                      <a:pt x="325" y="513"/>
                      <a:pt x="339" y="461"/>
                      <a:pt x="414" y="392"/>
                    </a:cubicBezTo>
                    <a:cubicBezTo>
                      <a:pt x="452" y="357"/>
                      <a:pt x="555" y="336"/>
                      <a:pt x="610" y="284"/>
                    </a:cubicBezTo>
                    <a:cubicBezTo>
                      <a:pt x="646" y="250"/>
                      <a:pt x="646" y="216"/>
                      <a:pt x="664" y="166"/>
                    </a:cubicBezTo>
                    <a:cubicBezTo>
                      <a:pt x="675" y="133"/>
                      <a:pt x="659" y="95"/>
                      <a:pt x="620" y="117"/>
                    </a:cubicBezTo>
                    <a:cubicBezTo>
                      <a:pt x="589" y="131"/>
                      <a:pt x="551" y="124"/>
                      <a:pt x="503" y="131"/>
                    </a:cubicBezTo>
                    <a:cubicBezTo>
                      <a:pt x="466" y="137"/>
                      <a:pt x="404" y="158"/>
                      <a:pt x="357" y="158"/>
                    </a:cubicBezTo>
                    <a:cubicBezTo>
                      <a:pt x="274" y="158"/>
                      <a:pt x="242" y="132"/>
                      <a:pt x="192" y="116"/>
                    </a:cubicBezTo>
                    <a:cubicBezTo>
                      <a:pt x="145" y="101"/>
                      <a:pt x="97" y="99"/>
                      <a:pt x="72" y="78"/>
                    </a:cubicBezTo>
                    <a:cubicBezTo>
                      <a:pt x="54" y="62"/>
                      <a:pt x="41" y="46"/>
                      <a:pt x="31" y="30"/>
                    </a:cubicBezTo>
                    <a:cubicBezTo>
                      <a:pt x="13" y="0"/>
                      <a:pt x="3" y="13"/>
                      <a:pt x="2" y="42"/>
                    </a:cubicBezTo>
                    <a:cubicBezTo>
                      <a:pt x="0" y="84"/>
                      <a:pt x="1" y="126"/>
                      <a:pt x="13" y="167"/>
                    </a:cubicBezTo>
                    <a:cubicBezTo>
                      <a:pt x="25" y="206"/>
                      <a:pt x="181" y="349"/>
                      <a:pt x="94" y="556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0" name="Freeform 580">
                <a:extLst>
                  <a:ext uri="{FF2B5EF4-FFF2-40B4-BE49-F238E27FC236}">
                    <a16:creationId xmlns:a16="http://schemas.microsoft.com/office/drawing/2014/main" id="{D4ADF66F-6C87-4934-92B2-502E2F216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44"/>
                <a:ext cx="1250" cy="575"/>
              </a:xfrm>
              <a:custGeom>
                <a:avLst/>
                <a:gdLst>
                  <a:gd name="T0" fmla="*/ 2433 w 730"/>
                  <a:gd name="T1" fmla="*/ 16 h 315"/>
                  <a:gd name="T2" fmla="*/ 341 w 730"/>
                  <a:gd name="T3" fmla="*/ 352 h 315"/>
                  <a:gd name="T4" fmla="*/ 0 w 730"/>
                  <a:gd name="T5" fmla="*/ 1097 h 315"/>
                  <a:gd name="T6" fmla="*/ 0 w 730"/>
                  <a:gd name="T7" fmla="*/ 1106 h 315"/>
                  <a:gd name="T8" fmla="*/ 0 w 730"/>
                  <a:gd name="T9" fmla="*/ 1106 h 315"/>
                  <a:gd name="T10" fmla="*/ 5 w 730"/>
                  <a:gd name="T11" fmla="*/ 1097 h 315"/>
                  <a:gd name="T12" fmla="*/ 5 w 730"/>
                  <a:gd name="T13" fmla="*/ 1090 h 315"/>
                  <a:gd name="T14" fmla="*/ 21 w 730"/>
                  <a:gd name="T15" fmla="*/ 1053 h 315"/>
                  <a:gd name="T16" fmla="*/ 21 w 730"/>
                  <a:gd name="T17" fmla="*/ 1053 h 315"/>
                  <a:gd name="T18" fmla="*/ 26 w 730"/>
                  <a:gd name="T19" fmla="*/ 1046 h 315"/>
                  <a:gd name="T20" fmla="*/ 29 w 730"/>
                  <a:gd name="T21" fmla="*/ 1046 h 315"/>
                  <a:gd name="T22" fmla="*/ 36 w 730"/>
                  <a:gd name="T23" fmla="*/ 1040 h 315"/>
                  <a:gd name="T24" fmla="*/ 36 w 730"/>
                  <a:gd name="T25" fmla="*/ 1040 h 315"/>
                  <a:gd name="T26" fmla="*/ 45 w 730"/>
                  <a:gd name="T27" fmla="*/ 1033 h 315"/>
                  <a:gd name="T28" fmla="*/ 50 w 730"/>
                  <a:gd name="T29" fmla="*/ 1033 h 315"/>
                  <a:gd name="T30" fmla="*/ 57 w 730"/>
                  <a:gd name="T31" fmla="*/ 1033 h 315"/>
                  <a:gd name="T32" fmla="*/ 62 w 730"/>
                  <a:gd name="T33" fmla="*/ 1040 h 315"/>
                  <a:gd name="T34" fmla="*/ 65 w 730"/>
                  <a:gd name="T35" fmla="*/ 1040 h 315"/>
                  <a:gd name="T36" fmla="*/ 77 w 730"/>
                  <a:gd name="T37" fmla="*/ 1046 h 315"/>
                  <a:gd name="T38" fmla="*/ 77 w 730"/>
                  <a:gd name="T39" fmla="*/ 1053 h 315"/>
                  <a:gd name="T40" fmla="*/ 91 w 730"/>
                  <a:gd name="T41" fmla="*/ 1062 h 315"/>
                  <a:gd name="T42" fmla="*/ 98 w 730"/>
                  <a:gd name="T43" fmla="*/ 1062 h 315"/>
                  <a:gd name="T44" fmla="*/ 106 w 730"/>
                  <a:gd name="T45" fmla="*/ 1082 h 315"/>
                  <a:gd name="T46" fmla="*/ 106 w 730"/>
                  <a:gd name="T47" fmla="*/ 1090 h 315"/>
                  <a:gd name="T48" fmla="*/ 115 w 730"/>
                  <a:gd name="T49" fmla="*/ 1099 h 315"/>
                  <a:gd name="T50" fmla="*/ 120 w 730"/>
                  <a:gd name="T51" fmla="*/ 1113 h 315"/>
                  <a:gd name="T52" fmla="*/ 135 w 730"/>
                  <a:gd name="T53" fmla="*/ 1135 h 315"/>
                  <a:gd name="T54" fmla="*/ 341 w 730"/>
                  <a:gd name="T55" fmla="*/ 1429 h 315"/>
                  <a:gd name="T56" fmla="*/ 943 w 730"/>
                  <a:gd name="T57" fmla="*/ 1659 h 315"/>
                  <a:gd name="T58" fmla="*/ 1771 w 730"/>
                  <a:gd name="T59" fmla="*/ 1917 h 315"/>
                  <a:gd name="T60" fmla="*/ 2503 w 730"/>
                  <a:gd name="T61" fmla="*/ 1752 h 315"/>
                  <a:gd name="T62" fmla="*/ 3094 w 730"/>
                  <a:gd name="T63" fmla="*/ 1667 h 315"/>
                  <a:gd name="T64" fmla="*/ 3325 w 730"/>
                  <a:gd name="T65" fmla="*/ 1917 h 315"/>
                  <a:gd name="T66" fmla="*/ 3325 w 730"/>
                  <a:gd name="T67" fmla="*/ 1917 h 315"/>
                  <a:gd name="T68" fmla="*/ 2433 w 730"/>
                  <a:gd name="T69" fmla="*/ 16 h 31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30" h="315">
                    <a:moveTo>
                      <a:pt x="485" y="3"/>
                    </a:moveTo>
                    <a:cubicBezTo>
                      <a:pt x="416" y="6"/>
                      <a:pt x="114" y="23"/>
                      <a:pt x="68" y="58"/>
                    </a:cubicBezTo>
                    <a:cubicBezTo>
                      <a:pt x="22" y="92"/>
                      <a:pt x="9" y="125"/>
                      <a:pt x="0" y="180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1"/>
                      <a:pt x="1" y="180"/>
                      <a:pt x="1" y="180"/>
                    </a:cubicBezTo>
                    <a:cubicBezTo>
                      <a:pt x="1" y="180"/>
                      <a:pt x="1" y="180"/>
                      <a:pt x="1" y="179"/>
                    </a:cubicBezTo>
                    <a:cubicBezTo>
                      <a:pt x="2" y="177"/>
                      <a:pt x="3" y="175"/>
                      <a:pt x="4" y="173"/>
                    </a:cubicBezTo>
                    <a:cubicBezTo>
                      <a:pt x="4" y="173"/>
                      <a:pt x="4" y="173"/>
                      <a:pt x="4" y="173"/>
                    </a:cubicBezTo>
                    <a:cubicBezTo>
                      <a:pt x="4" y="173"/>
                      <a:pt x="5" y="172"/>
                      <a:pt x="5" y="172"/>
                    </a:cubicBezTo>
                    <a:cubicBezTo>
                      <a:pt x="5" y="172"/>
                      <a:pt x="5" y="172"/>
                      <a:pt x="6" y="172"/>
                    </a:cubicBezTo>
                    <a:cubicBezTo>
                      <a:pt x="6" y="171"/>
                      <a:pt x="6" y="171"/>
                      <a:pt x="7" y="171"/>
                    </a:cubicBezTo>
                    <a:cubicBezTo>
                      <a:pt x="7" y="171"/>
                      <a:pt x="7" y="171"/>
                      <a:pt x="7" y="171"/>
                    </a:cubicBezTo>
                    <a:cubicBezTo>
                      <a:pt x="8" y="170"/>
                      <a:pt x="8" y="170"/>
                      <a:pt x="9" y="170"/>
                    </a:cubicBezTo>
                    <a:cubicBezTo>
                      <a:pt x="9" y="170"/>
                      <a:pt x="10" y="170"/>
                      <a:pt x="10" y="170"/>
                    </a:cubicBezTo>
                    <a:cubicBezTo>
                      <a:pt x="10" y="170"/>
                      <a:pt x="11" y="170"/>
                      <a:pt x="11" y="170"/>
                    </a:cubicBezTo>
                    <a:cubicBezTo>
                      <a:pt x="11" y="171"/>
                      <a:pt x="12" y="171"/>
                      <a:pt x="12" y="171"/>
                    </a:cubicBezTo>
                    <a:cubicBezTo>
                      <a:pt x="12" y="171"/>
                      <a:pt x="13" y="171"/>
                      <a:pt x="13" y="171"/>
                    </a:cubicBezTo>
                    <a:cubicBezTo>
                      <a:pt x="14" y="171"/>
                      <a:pt x="14" y="172"/>
                      <a:pt x="15" y="172"/>
                    </a:cubicBezTo>
                    <a:cubicBezTo>
                      <a:pt x="15" y="172"/>
                      <a:pt x="15" y="172"/>
                      <a:pt x="15" y="173"/>
                    </a:cubicBezTo>
                    <a:cubicBezTo>
                      <a:pt x="16" y="173"/>
                      <a:pt x="17" y="174"/>
                      <a:pt x="18" y="175"/>
                    </a:cubicBezTo>
                    <a:cubicBezTo>
                      <a:pt x="18" y="175"/>
                      <a:pt x="18" y="175"/>
                      <a:pt x="19" y="175"/>
                    </a:cubicBezTo>
                    <a:cubicBezTo>
                      <a:pt x="19" y="176"/>
                      <a:pt x="20" y="177"/>
                      <a:pt x="21" y="178"/>
                    </a:cubicBezTo>
                    <a:cubicBezTo>
                      <a:pt x="21" y="178"/>
                      <a:pt x="21" y="178"/>
                      <a:pt x="21" y="179"/>
                    </a:cubicBezTo>
                    <a:cubicBezTo>
                      <a:pt x="22" y="180"/>
                      <a:pt x="23" y="181"/>
                      <a:pt x="23" y="181"/>
                    </a:cubicBezTo>
                    <a:cubicBezTo>
                      <a:pt x="24" y="182"/>
                      <a:pt x="24" y="182"/>
                      <a:pt x="24" y="183"/>
                    </a:cubicBezTo>
                    <a:cubicBezTo>
                      <a:pt x="25" y="184"/>
                      <a:pt x="26" y="186"/>
                      <a:pt x="27" y="187"/>
                    </a:cubicBezTo>
                    <a:cubicBezTo>
                      <a:pt x="37" y="203"/>
                      <a:pt x="50" y="219"/>
                      <a:pt x="68" y="235"/>
                    </a:cubicBezTo>
                    <a:cubicBezTo>
                      <a:pt x="93" y="256"/>
                      <a:pt x="141" y="258"/>
                      <a:pt x="188" y="273"/>
                    </a:cubicBezTo>
                    <a:cubicBezTo>
                      <a:pt x="238" y="289"/>
                      <a:pt x="270" y="315"/>
                      <a:pt x="353" y="315"/>
                    </a:cubicBezTo>
                    <a:cubicBezTo>
                      <a:pt x="400" y="315"/>
                      <a:pt x="462" y="294"/>
                      <a:pt x="499" y="288"/>
                    </a:cubicBezTo>
                    <a:cubicBezTo>
                      <a:pt x="547" y="281"/>
                      <a:pt x="585" y="288"/>
                      <a:pt x="616" y="274"/>
                    </a:cubicBezTo>
                    <a:cubicBezTo>
                      <a:pt x="652" y="253"/>
                      <a:pt x="668" y="285"/>
                      <a:pt x="662" y="315"/>
                    </a:cubicBezTo>
                    <a:cubicBezTo>
                      <a:pt x="662" y="315"/>
                      <a:pt x="662" y="315"/>
                      <a:pt x="662" y="315"/>
                    </a:cubicBezTo>
                    <a:cubicBezTo>
                      <a:pt x="730" y="146"/>
                      <a:pt x="553" y="0"/>
                      <a:pt x="485" y="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1" name="Freeform 581">
                <a:extLst>
                  <a:ext uri="{FF2B5EF4-FFF2-40B4-BE49-F238E27FC236}">
                    <a16:creationId xmlns:a16="http://schemas.microsoft.com/office/drawing/2014/main" id="{E5BD2F03-AD13-4D84-82A5-3161115E0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917"/>
                <a:ext cx="36" cy="45"/>
              </a:xfrm>
              <a:custGeom>
                <a:avLst/>
                <a:gdLst>
                  <a:gd name="T0" fmla="*/ 41 w 21"/>
                  <a:gd name="T1" fmla="*/ 139 h 25"/>
                  <a:gd name="T2" fmla="*/ 106 w 21"/>
                  <a:gd name="T3" fmla="*/ 110 h 25"/>
                  <a:gd name="T4" fmla="*/ 29 w 21"/>
                  <a:gd name="T5" fmla="*/ 101 h 25"/>
                  <a:gd name="T6" fmla="*/ 86 w 21"/>
                  <a:gd name="T7" fmla="*/ 58 h 25"/>
                  <a:gd name="T8" fmla="*/ 0 w 21"/>
                  <a:gd name="T9" fmla="*/ 2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8" y="24"/>
                    </a:moveTo>
                    <a:cubicBezTo>
                      <a:pt x="13" y="25"/>
                      <a:pt x="18" y="23"/>
                      <a:pt x="21" y="19"/>
                    </a:cubicBezTo>
                    <a:cubicBezTo>
                      <a:pt x="17" y="15"/>
                      <a:pt x="12" y="15"/>
                      <a:pt x="6" y="17"/>
                    </a:cubicBezTo>
                    <a:cubicBezTo>
                      <a:pt x="10" y="16"/>
                      <a:pt x="14" y="12"/>
                      <a:pt x="17" y="10"/>
                    </a:cubicBezTo>
                    <a:cubicBezTo>
                      <a:pt x="14" y="4"/>
                      <a:pt x="6" y="0"/>
                      <a:pt x="0" y="4"/>
                    </a:cubicBezTo>
                  </a:path>
                </a:pathLst>
              </a:custGeom>
              <a:noFill/>
              <a:ln w="11113" cap="flat">
                <a:solidFill>
                  <a:srgbClr val="B5C8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2" name="Freeform 582">
                <a:extLst>
                  <a:ext uri="{FF2B5EF4-FFF2-40B4-BE49-F238E27FC236}">
                    <a16:creationId xmlns:a16="http://schemas.microsoft.com/office/drawing/2014/main" id="{951E086A-3036-48FE-ABB8-1E7CA61B9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44"/>
                <a:ext cx="21" cy="46"/>
              </a:xfrm>
              <a:custGeom>
                <a:avLst/>
                <a:gdLst>
                  <a:gd name="T0" fmla="*/ 0 w 12"/>
                  <a:gd name="T1" fmla="*/ 156 h 25"/>
                  <a:gd name="T2" fmla="*/ 44 w 12"/>
                  <a:gd name="T3" fmla="*/ 112 h 25"/>
                  <a:gd name="T4" fmla="*/ 0 w 12"/>
                  <a:gd name="T5" fmla="*/ 88 h 25"/>
                  <a:gd name="T6" fmla="*/ 0 w 12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cubicBezTo>
                      <a:pt x="4" y="24"/>
                      <a:pt x="7" y="22"/>
                      <a:pt x="8" y="18"/>
                    </a:cubicBezTo>
                    <a:cubicBezTo>
                      <a:pt x="5" y="17"/>
                      <a:pt x="5" y="14"/>
                      <a:pt x="0" y="14"/>
                    </a:cubicBezTo>
                    <a:cubicBezTo>
                      <a:pt x="8" y="10"/>
                      <a:pt x="12" y="0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B5C8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3" name="Freeform 583">
                <a:extLst>
                  <a:ext uri="{FF2B5EF4-FFF2-40B4-BE49-F238E27FC236}">
                    <a16:creationId xmlns:a16="http://schemas.microsoft.com/office/drawing/2014/main" id="{6E44AB29-E39E-4E3A-B942-9F30D6ACC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613"/>
                <a:ext cx="201" cy="247"/>
              </a:xfrm>
              <a:custGeom>
                <a:avLst/>
                <a:gdLst>
                  <a:gd name="T0" fmla="*/ 239 w 117"/>
                  <a:gd name="T1" fmla="*/ 650 h 135"/>
                  <a:gd name="T2" fmla="*/ 57 w 117"/>
                  <a:gd name="T3" fmla="*/ 245 h 135"/>
                  <a:gd name="T4" fmla="*/ 381 w 117"/>
                  <a:gd name="T5" fmla="*/ 53 h 135"/>
                  <a:gd name="T6" fmla="*/ 531 w 117"/>
                  <a:gd name="T7" fmla="*/ 448 h 135"/>
                  <a:gd name="T8" fmla="*/ 563 w 117"/>
                  <a:gd name="T9" fmla="*/ 532 h 135"/>
                  <a:gd name="T10" fmla="*/ 558 w 117"/>
                  <a:gd name="T11" fmla="*/ 532 h 135"/>
                  <a:gd name="T12" fmla="*/ 493 w 117"/>
                  <a:gd name="T13" fmla="*/ 479 h 135"/>
                  <a:gd name="T14" fmla="*/ 275 w 117"/>
                  <a:gd name="T15" fmla="*/ 600 h 135"/>
                  <a:gd name="T16" fmla="*/ 263 w 117"/>
                  <a:gd name="T17" fmla="*/ 679 h 135"/>
                  <a:gd name="T18" fmla="*/ 172 w 117"/>
                  <a:gd name="T19" fmla="*/ 827 h 135"/>
                  <a:gd name="T20" fmla="*/ 239 w 117"/>
                  <a:gd name="T21" fmla="*/ 650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135">
                    <a:moveTo>
                      <a:pt x="47" y="106"/>
                    </a:moveTo>
                    <a:cubicBezTo>
                      <a:pt x="44" y="97"/>
                      <a:pt x="0" y="89"/>
                      <a:pt x="11" y="40"/>
                    </a:cubicBezTo>
                    <a:cubicBezTo>
                      <a:pt x="20" y="14"/>
                      <a:pt x="49" y="0"/>
                      <a:pt x="75" y="9"/>
                    </a:cubicBezTo>
                    <a:cubicBezTo>
                      <a:pt x="117" y="25"/>
                      <a:pt x="103" y="65"/>
                      <a:pt x="105" y="73"/>
                    </a:cubicBezTo>
                    <a:cubicBezTo>
                      <a:pt x="106" y="79"/>
                      <a:pt x="108" y="84"/>
                      <a:pt x="111" y="87"/>
                    </a:cubicBezTo>
                    <a:cubicBezTo>
                      <a:pt x="110" y="87"/>
                      <a:pt x="110" y="87"/>
                      <a:pt x="110" y="87"/>
                    </a:cubicBezTo>
                    <a:cubicBezTo>
                      <a:pt x="107" y="83"/>
                      <a:pt x="102" y="80"/>
                      <a:pt x="97" y="78"/>
                    </a:cubicBezTo>
                    <a:cubicBezTo>
                      <a:pt x="79" y="72"/>
                      <a:pt x="60" y="81"/>
                      <a:pt x="54" y="98"/>
                    </a:cubicBezTo>
                    <a:cubicBezTo>
                      <a:pt x="52" y="103"/>
                      <a:pt x="52" y="107"/>
                      <a:pt x="52" y="111"/>
                    </a:cubicBezTo>
                    <a:cubicBezTo>
                      <a:pt x="54" y="118"/>
                      <a:pt x="46" y="130"/>
                      <a:pt x="34" y="135"/>
                    </a:cubicBezTo>
                    <a:cubicBezTo>
                      <a:pt x="53" y="125"/>
                      <a:pt x="50" y="116"/>
                      <a:pt x="47" y="106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4" name="Freeform 584">
                <a:extLst>
                  <a:ext uri="{FF2B5EF4-FFF2-40B4-BE49-F238E27FC236}">
                    <a16:creationId xmlns:a16="http://schemas.microsoft.com/office/drawing/2014/main" id="{96D69469-9ABD-4B64-A401-9E015E475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654"/>
                <a:ext cx="188" cy="246"/>
              </a:xfrm>
              <a:custGeom>
                <a:avLst/>
                <a:gdLst>
                  <a:gd name="T0" fmla="*/ 75 w 110"/>
                  <a:gd name="T1" fmla="*/ 532 h 135"/>
                  <a:gd name="T2" fmla="*/ 75 w 110"/>
                  <a:gd name="T3" fmla="*/ 146 h 135"/>
                  <a:gd name="T4" fmla="*/ 429 w 110"/>
                  <a:gd name="T5" fmla="*/ 102 h 135"/>
                  <a:gd name="T6" fmla="*/ 494 w 110"/>
                  <a:gd name="T7" fmla="*/ 477 h 135"/>
                  <a:gd name="T8" fmla="*/ 444 w 110"/>
                  <a:gd name="T9" fmla="*/ 625 h 135"/>
                  <a:gd name="T10" fmla="*/ 444 w 110"/>
                  <a:gd name="T11" fmla="*/ 714 h 135"/>
                  <a:gd name="T12" fmla="*/ 444 w 110"/>
                  <a:gd name="T13" fmla="*/ 714 h 135"/>
                  <a:gd name="T14" fmla="*/ 444 w 110"/>
                  <a:gd name="T15" fmla="*/ 714 h 135"/>
                  <a:gd name="T16" fmla="*/ 395 w 110"/>
                  <a:gd name="T17" fmla="*/ 634 h 135"/>
                  <a:gd name="T18" fmla="*/ 161 w 110"/>
                  <a:gd name="T19" fmla="*/ 661 h 135"/>
                  <a:gd name="T20" fmla="*/ 128 w 110"/>
                  <a:gd name="T21" fmla="*/ 731 h 135"/>
                  <a:gd name="T22" fmla="*/ 55 w 110"/>
                  <a:gd name="T23" fmla="*/ 816 h 135"/>
                  <a:gd name="T24" fmla="*/ 75 w 110"/>
                  <a:gd name="T25" fmla="*/ 532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0" h="135">
                    <a:moveTo>
                      <a:pt x="15" y="88"/>
                    </a:moveTo>
                    <a:cubicBezTo>
                      <a:pt x="0" y="70"/>
                      <a:pt x="0" y="43"/>
                      <a:pt x="15" y="24"/>
                    </a:cubicBezTo>
                    <a:cubicBezTo>
                      <a:pt x="33" y="3"/>
                      <a:pt x="65" y="0"/>
                      <a:pt x="86" y="17"/>
                    </a:cubicBezTo>
                    <a:cubicBezTo>
                      <a:pt x="105" y="33"/>
                      <a:pt x="110" y="58"/>
                      <a:pt x="99" y="79"/>
                    </a:cubicBezTo>
                    <a:cubicBezTo>
                      <a:pt x="96" y="85"/>
                      <a:pt x="90" y="95"/>
                      <a:pt x="89" y="103"/>
                    </a:cubicBezTo>
                    <a:cubicBezTo>
                      <a:pt x="88" y="109"/>
                      <a:pt x="88" y="114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7" y="113"/>
                      <a:pt x="84" y="109"/>
                      <a:pt x="79" y="105"/>
                    </a:cubicBezTo>
                    <a:cubicBezTo>
                      <a:pt x="65" y="93"/>
                      <a:pt x="44" y="95"/>
                      <a:pt x="32" y="109"/>
                    </a:cubicBezTo>
                    <a:cubicBezTo>
                      <a:pt x="29" y="113"/>
                      <a:pt x="27" y="117"/>
                      <a:pt x="26" y="121"/>
                    </a:cubicBezTo>
                    <a:cubicBezTo>
                      <a:pt x="26" y="125"/>
                      <a:pt x="20" y="132"/>
                      <a:pt x="11" y="135"/>
                    </a:cubicBezTo>
                    <a:cubicBezTo>
                      <a:pt x="25" y="121"/>
                      <a:pt x="22" y="98"/>
                      <a:pt x="15" y="88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5" name="Freeform 585">
                <a:extLst>
                  <a:ext uri="{FF2B5EF4-FFF2-40B4-BE49-F238E27FC236}">
                    <a16:creationId xmlns:a16="http://schemas.microsoft.com/office/drawing/2014/main" id="{2DE996C9-1F1C-4E6D-BB41-59C0A0FBB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674"/>
                <a:ext cx="199" cy="164"/>
              </a:xfrm>
              <a:custGeom>
                <a:avLst/>
                <a:gdLst>
                  <a:gd name="T0" fmla="*/ 70 w 116"/>
                  <a:gd name="T1" fmla="*/ 169 h 90"/>
                  <a:gd name="T2" fmla="*/ 465 w 116"/>
                  <a:gd name="T3" fmla="*/ 117 h 90"/>
                  <a:gd name="T4" fmla="*/ 564 w 116"/>
                  <a:gd name="T5" fmla="*/ 441 h 90"/>
                  <a:gd name="T6" fmla="*/ 551 w 116"/>
                  <a:gd name="T7" fmla="*/ 545 h 90"/>
                  <a:gd name="T8" fmla="*/ 329 w 116"/>
                  <a:gd name="T9" fmla="*/ 259 h 90"/>
                  <a:gd name="T10" fmla="*/ 0 w 116"/>
                  <a:gd name="T11" fmla="*/ 266 h 90"/>
                  <a:gd name="T12" fmla="*/ 0 w 116"/>
                  <a:gd name="T13" fmla="*/ 266 h 90"/>
                  <a:gd name="T14" fmla="*/ 0 w 116"/>
                  <a:gd name="T15" fmla="*/ 272 h 90"/>
                  <a:gd name="T16" fmla="*/ 70 w 116"/>
                  <a:gd name="T17" fmla="*/ 169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90">
                    <a:moveTo>
                      <a:pt x="14" y="28"/>
                    </a:moveTo>
                    <a:cubicBezTo>
                      <a:pt x="33" y="4"/>
                      <a:pt x="68" y="0"/>
                      <a:pt x="92" y="19"/>
                    </a:cubicBezTo>
                    <a:cubicBezTo>
                      <a:pt x="109" y="33"/>
                      <a:pt x="116" y="54"/>
                      <a:pt x="112" y="73"/>
                    </a:cubicBezTo>
                    <a:cubicBezTo>
                      <a:pt x="110" y="79"/>
                      <a:pt x="110" y="85"/>
                      <a:pt x="109" y="90"/>
                    </a:cubicBezTo>
                    <a:cubicBezTo>
                      <a:pt x="107" y="72"/>
                      <a:pt x="90" y="53"/>
                      <a:pt x="65" y="43"/>
                    </a:cubicBezTo>
                    <a:cubicBezTo>
                      <a:pt x="40" y="33"/>
                      <a:pt x="15" y="3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5" y="40"/>
                      <a:pt x="9" y="34"/>
                      <a:pt x="14" y="28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6" name="Freeform 586">
                <a:extLst>
                  <a:ext uri="{FF2B5EF4-FFF2-40B4-BE49-F238E27FC236}">
                    <a16:creationId xmlns:a16="http://schemas.microsoft.com/office/drawing/2014/main" id="{B2113653-FCD8-44A2-A38E-914D95EE2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538"/>
                <a:ext cx="1270" cy="1251"/>
              </a:xfrm>
              <a:custGeom>
                <a:avLst/>
                <a:gdLst>
                  <a:gd name="T0" fmla="*/ 3545 w 742"/>
                  <a:gd name="T1" fmla="*/ 2935 h 685"/>
                  <a:gd name="T2" fmla="*/ 2910 w 742"/>
                  <a:gd name="T3" fmla="*/ 1985 h 685"/>
                  <a:gd name="T4" fmla="*/ 3642 w 742"/>
                  <a:gd name="T5" fmla="*/ 420 h 685"/>
                  <a:gd name="T6" fmla="*/ 3240 w 742"/>
                  <a:gd name="T7" fmla="*/ 0 h 685"/>
                  <a:gd name="T8" fmla="*/ 1886 w 742"/>
                  <a:gd name="T9" fmla="*/ 1078 h 685"/>
                  <a:gd name="T10" fmla="*/ 972 w 742"/>
                  <a:gd name="T11" fmla="*/ 1938 h 685"/>
                  <a:gd name="T12" fmla="*/ 260 w 742"/>
                  <a:gd name="T13" fmla="*/ 2542 h 685"/>
                  <a:gd name="T14" fmla="*/ 26 w 742"/>
                  <a:gd name="T15" fmla="*/ 3273 h 685"/>
                  <a:gd name="T16" fmla="*/ 205 w 742"/>
                  <a:gd name="T17" fmla="*/ 3899 h 685"/>
                  <a:gd name="T18" fmla="*/ 181 w 742"/>
                  <a:gd name="T19" fmla="*/ 3832 h 685"/>
                  <a:gd name="T20" fmla="*/ 493 w 742"/>
                  <a:gd name="T21" fmla="*/ 2728 h 685"/>
                  <a:gd name="T22" fmla="*/ 1000 w 742"/>
                  <a:gd name="T23" fmla="*/ 2321 h 685"/>
                  <a:gd name="T24" fmla="*/ 1590 w 742"/>
                  <a:gd name="T25" fmla="*/ 1804 h 685"/>
                  <a:gd name="T26" fmla="*/ 2321 w 742"/>
                  <a:gd name="T27" fmla="*/ 1554 h 685"/>
                  <a:gd name="T28" fmla="*/ 2718 w 742"/>
                  <a:gd name="T29" fmla="*/ 2228 h 685"/>
                  <a:gd name="T30" fmla="*/ 3298 w 742"/>
                  <a:gd name="T31" fmla="*/ 3039 h 685"/>
                  <a:gd name="T32" fmla="*/ 3314 w 742"/>
                  <a:gd name="T33" fmla="*/ 4056 h 685"/>
                  <a:gd name="T34" fmla="*/ 3264 w 742"/>
                  <a:gd name="T35" fmla="*/ 4105 h 685"/>
                  <a:gd name="T36" fmla="*/ 3178 w 742"/>
                  <a:gd name="T37" fmla="*/ 4149 h 685"/>
                  <a:gd name="T38" fmla="*/ 3560 w 742"/>
                  <a:gd name="T39" fmla="*/ 3850 h 685"/>
                  <a:gd name="T40" fmla="*/ 3545 w 742"/>
                  <a:gd name="T41" fmla="*/ 2935 h 68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42" h="685">
                    <a:moveTo>
                      <a:pt x="707" y="482"/>
                    </a:moveTo>
                    <a:cubicBezTo>
                      <a:pt x="673" y="424"/>
                      <a:pt x="613" y="387"/>
                      <a:pt x="580" y="326"/>
                    </a:cubicBezTo>
                    <a:cubicBezTo>
                      <a:pt x="542" y="255"/>
                      <a:pt x="653" y="114"/>
                      <a:pt x="726" y="69"/>
                    </a:cubicBezTo>
                    <a:cubicBezTo>
                      <a:pt x="646" y="0"/>
                      <a:pt x="646" y="0"/>
                      <a:pt x="646" y="0"/>
                    </a:cubicBezTo>
                    <a:cubicBezTo>
                      <a:pt x="612" y="34"/>
                      <a:pt x="409" y="154"/>
                      <a:pt x="376" y="177"/>
                    </a:cubicBezTo>
                    <a:cubicBezTo>
                      <a:pt x="319" y="217"/>
                      <a:pt x="258" y="282"/>
                      <a:pt x="194" y="318"/>
                    </a:cubicBezTo>
                    <a:cubicBezTo>
                      <a:pt x="145" y="346"/>
                      <a:pt x="90" y="375"/>
                      <a:pt x="52" y="417"/>
                    </a:cubicBezTo>
                    <a:cubicBezTo>
                      <a:pt x="25" y="448"/>
                      <a:pt x="7" y="494"/>
                      <a:pt x="5" y="537"/>
                    </a:cubicBezTo>
                    <a:cubicBezTo>
                      <a:pt x="4" y="582"/>
                      <a:pt x="23" y="618"/>
                      <a:pt x="41" y="640"/>
                    </a:cubicBezTo>
                    <a:cubicBezTo>
                      <a:pt x="39" y="636"/>
                      <a:pt x="37" y="633"/>
                      <a:pt x="36" y="629"/>
                    </a:cubicBezTo>
                    <a:cubicBezTo>
                      <a:pt x="0" y="551"/>
                      <a:pt x="26" y="494"/>
                      <a:pt x="98" y="448"/>
                    </a:cubicBezTo>
                    <a:cubicBezTo>
                      <a:pt x="131" y="427"/>
                      <a:pt x="168" y="404"/>
                      <a:pt x="199" y="381"/>
                    </a:cubicBezTo>
                    <a:cubicBezTo>
                      <a:pt x="246" y="348"/>
                      <a:pt x="272" y="332"/>
                      <a:pt x="317" y="296"/>
                    </a:cubicBezTo>
                    <a:cubicBezTo>
                      <a:pt x="352" y="269"/>
                      <a:pt x="420" y="220"/>
                      <a:pt x="463" y="255"/>
                    </a:cubicBezTo>
                    <a:cubicBezTo>
                      <a:pt x="497" y="283"/>
                      <a:pt x="513" y="333"/>
                      <a:pt x="542" y="366"/>
                    </a:cubicBezTo>
                    <a:cubicBezTo>
                      <a:pt x="582" y="410"/>
                      <a:pt x="624" y="450"/>
                      <a:pt x="658" y="499"/>
                    </a:cubicBezTo>
                    <a:cubicBezTo>
                      <a:pt x="687" y="542"/>
                      <a:pt x="706" y="619"/>
                      <a:pt x="661" y="666"/>
                    </a:cubicBezTo>
                    <a:cubicBezTo>
                      <a:pt x="657" y="669"/>
                      <a:pt x="654" y="671"/>
                      <a:pt x="651" y="674"/>
                    </a:cubicBezTo>
                    <a:cubicBezTo>
                      <a:pt x="644" y="679"/>
                      <a:pt x="639" y="681"/>
                      <a:pt x="634" y="681"/>
                    </a:cubicBezTo>
                    <a:cubicBezTo>
                      <a:pt x="655" y="685"/>
                      <a:pt x="688" y="664"/>
                      <a:pt x="710" y="632"/>
                    </a:cubicBezTo>
                    <a:cubicBezTo>
                      <a:pt x="742" y="585"/>
                      <a:pt x="733" y="527"/>
                      <a:pt x="707" y="482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7" name="Freeform 587">
                <a:extLst>
                  <a:ext uri="{FF2B5EF4-FFF2-40B4-BE49-F238E27FC236}">
                    <a16:creationId xmlns:a16="http://schemas.microsoft.com/office/drawing/2014/main" id="{8565850D-AD81-4B25-AAE5-894DD66AE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940"/>
                <a:ext cx="1208" cy="988"/>
              </a:xfrm>
              <a:custGeom>
                <a:avLst/>
                <a:gdLst>
                  <a:gd name="T0" fmla="*/ 339 w 706"/>
                  <a:gd name="T1" fmla="*/ 2721 h 541"/>
                  <a:gd name="T2" fmla="*/ 737 w 706"/>
                  <a:gd name="T3" fmla="*/ 2619 h 541"/>
                  <a:gd name="T4" fmla="*/ 1128 w 706"/>
                  <a:gd name="T5" fmla="*/ 2564 h 541"/>
                  <a:gd name="T6" fmla="*/ 1227 w 706"/>
                  <a:gd name="T7" fmla="*/ 2891 h 541"/>
                  <a:gd name="T8" fmla="*/ 1302 w 706"/>
                  <a:gd name="T9" fmla="*/ 3242 h 541"/>
                  <a:gd name="T10" fmla="*/ 1622 w 706"/>
                  <a:gd name="T11" fmla="*/ 3253 h 541"/>
                  <a:gd name="T12" fmla="*/ 1725 w 706"/>
                  <a:gd name="T13" fmla="*/ 2918 h 541"/>
                  <a:gd name="T14" fmla="*/ 1725 w 706"/>
                  <a:gd name="T15" fmla="*/ 2528 h 541"/>
                  <a:gd name="T16" fmla="*/ 2079 w 706"/>
                  <a:gd name="T17" fmla="*/ 2486 h 541"/>
                  <a:gd name="T18" fmla="*/ 2142 w 706"/>
                  <a:gd name="T19" fmla="*/ 2862 h 541"/>
                  <a:gd name="T20" fmla="*/ 2093 w 706"/>
                  <a:gd name="T21" fmla="*/ 3008 h 541"/>
                  <a:gd name="T22" fmla="*/ 2134 w 706"/>
                  <a:gd name="T23" fmla="*/ 3148 h 541"/>
                  <a:gd name="T24" fmla="*/ 2235 w 706"/>
                  <a:gd name="T25" fmla="*/ 3178 h 541"/>
                  <a:gd name="T26" fmla="*/ 2640 w 706"/>
                  <a:gd name="T27" fmla="*/ 3112 h 541"/>
                  <a:gd name="T28" fmla="*/ 2796 w 706"/>
                  <a:gd name="T29" fmla="*/ 2891 h 541"/>
                  <a:gd name="T30" fmla="*/ 2614 w 706"/>
                  <a:gd name="T31" fmla="*/ 2491 h 541"/>
                  <a:gd name="T32" fmla="*/ 2936 w 706"/>
                  <a:gd name="T33" fmla="*/ 2301 h 541"/>
                  <a:gd name="T34" fmla="*/ 3085 w 706"/>
                  <a:gd name="T35" fmla="*/ 2692 h 541"/>
                  <a:gd name="T36" fmla="*/ 3261 w 706"/>
                  <a:gd name="T37" fmla="*/ 2765 h 541"/>
                  <a:gd name="T38" fmla="*/ 3311 w 706"/>
                  <a:gd name="T39" fmla="*/ 2717 h 541"/>
                  <a:gd name="T40" fmla="*/ 3297 w 706"/>
                  <a:gd name="T41" fmla="*/ 1700 h 541"/>
                  <a:gd name="T42" fmla="*/ 2714 w 706"/>
                  <a:gd name="T43" fmla="*/ 891 h 541"/>
                  <a:gd name="T44" fmla="*/ 2318 w 706"/>
                  <a:gd name="T45" fmla="*/ 214 h 541"/>
                  <a:gd name="T46" fmla="*/ 1586 w 706"/>
                  <a:gd name="T47" fmla="*/ 464 h 541"/>
                  <a:gd name="T48" fmla="*/ 996 w 706"/>
                  <a:gd name="T49" fmla="*/ 981 h 541"/>
                  <a:gd name="T50" fmla="*/ 491 w 706"/>
                  <a:gd name="T51" fmla="*/ 1388 h 541"/>
                  <a:gd name="T52" fmla="*/ 181 w 706"/>
                  <a:gd name="T53" fmla="*/ 2491 h 541"/>
                  <a:gd name="T54" fmla="*/ 339 w 706"/>
                  <a:gd name="T55" fmla="*/ 2721 h 5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06" h="541">
                    <a:moveTo>
                      <a:pt x="68" y="447"/>
                    </a:moveTo>
                    <a:cubicBezTo>
                      <a:pt x="110" y="476"/>
                      <a:pt x="130" y="452"/>
                      <a:pt x="147" y="430"/>
                    </a:cubicBezTo>
                    <a:cubicBezTo>
                      <a:pt x="166" y="406"/>
                      <a:pt x="201" y="402"/>
                      <a:pt x="225" y="421"/>
                    </a:cubicBezTo>
                    <a:cubicBezTo>
                      <a:pt x="242" y="435"/>
                      <a:pt x="249" y="456"/>
                      <a:pt x="245" y="475"/>
                    </a:cubicBezTo>
                    <a:cubicBezTo>
                      <a:pt x="237" y="509"/>
                      <a:pt x="246" y="522"/>
                      <a:pt x="260" y="532"/>
                    </a:cubicBezTo>
                    <a:cubicBezTo>
                      <a:pt x="280" y="541"/>
                      <a:pt x="304" y="537"/>
                      <a:pt x="324" y="534"/>
                    </a:cubicBezTo>
                    <a:cubicBezTo>
                      <a:pt x="356" y="527"/>
                      <a:pt x="353" y="491"/>
                      <a:pt x="344" y="479"/>
                    </a:cubicBezTo>
                    <a:cubicBezTo>
                      <a:pt x="329" y="461"/>
                      <a:pt x="329" y="434"/>
                      <a:pt x="344" y="415"/>
                    </a:cubicBezTo>
                    <a:cubicBezTo>
                      <a:pt x="362" y="394"/>
                      <a:pt x="394" y="391"/>
                      <a:pt x="415" y="408"/>
                    </a:cubicBezTo>
                    <a:cubicBezTo>
                      <a:pt x="434" y="424"/>
                      <a:pt x="439" y="449"/>
                      <a:pt x="428" y="470"/>
                    </a:cubicBezTo>
                    <a:cubicBezTo>
                      <a:pt x="425" y="476"/>
                      <a:pt x="419" y="486"/>
                      <a:pt x="418" y="494"/>
                    </a:cubicBezTo>
                    <a:cubicBezTo>
                      <a:pt x="416" y="504"/>
                      <a:pt x="418" y="514"/>
                      <a:pt x="426" y="517"/>
                    </a:cubicBezTo>
                    <a:cubicBezTo>
                      <a:pt x="431" y="519"/>
                      <a:pt x="438" y="521"/>
                      <a:pt x="446" y="522"/>
                    </a:cubicBezTo>
                    <a:cubicBezTo>
                      <a:pt x="477" y="523"/>
                      <a:pt x="504" y="519"/>
                      <a:pt x="527" y="511"/>
                    </a:cubicBezTo>
                    <a:cubicBezTo>
                      <a:pt x="566" y="499"/>
                      <a:pt x="562" y="488"/>
                      <a:pt x="558" y="475"/>
                    </a:cubicBezTo>
                    <a:cubicBezTo>
                      <a:pt x="555" y="466"/>
                      <a:pt x="511" y="458"/>
                      <a:pt x="522" y="409"/>
                    </a:cubicBezTo>
                    <a:cubicBezTo>
                      <a:pt x="531" y="383"/>
                      <a:pt x="560" y="369"/>
                      <a:pt x="586" y="378"/>
                    </a:cubicBezTo>
                    <a:cubicBezTo>
                      <a:pt x="628" y="394"/>
                      <a:pt x="614" y="434"/>
                      <a:pt x="616" y="442"/>
                    </a:cubicBezTo>
                    <a:cubicBezTo>
                      <a:pt x="619" y="459"/>
                      <a:pt x="630" y="469"/>
                      <a:pt x="651" y="454"/>
                    </a:cubicBezTo>
                    <a:cubicBezTo>
                      <a:pt x="654" y="451"/>
                      <a:pt x="657" y="449"/>
                      <a:pt x="661" y="446"/>
                    </a:cubicBezTo>
                    <a:cubicBezTo>
                      <a:pt x="706" y="399"/>
                      <a:pt x="687" y="322"/>
                      <a:pt x="658" y="279"/>
                    </a:cubicBezTo>
                    <a:cubicBezTo>
                      <a:pt x="624" y="230"/>
                      <a:pt x="582" y="190"/>
                      <a:pt x="542" y="146"/>
                    </a:cubicBezTo>
                    <a:cubicBezTo>
                      <a:pt x="513" y="113"/>
                      <a:pt x="497" y="63"/>
                      <a:pt x="463" y="35"/>
                    </a:cubicBezTo>
                    <a:cubicBezTo>
                      <a:pt x="420" y="0"/>
                      <a:pt x="352" y="49"/>
                      <a:pt x="317" y="76"/>
                    </a:cubicBezTo>
                    <a:cubicBezTo>
                      <a:pt x="272" y="112"/>
                      <a:pt x="246" y="128"/>
                      <a:pt x="199" y="161"/>
                    </a:cubicBezTo>
                    <a:cubicBezTo>
                      <a:pt x="168" y="184"/>
                      <a:pt x="131" y="207"/>
                      <a:pt x="98" y="228"/>
                    </a:cubicBezTo>
                    <a:cubicBezTo>
                      <a:pt x="26" y="274"/>
                      <a:pt x="0" y="331"/>
                      <a:pt x="36" y="409"/>
                    </a:cubicBezTo>
                    <a:cubicBezTo>
                      <a:pt x="45" y="431"/>
                      <a:pt x="65" y="445"/>
                      <a:pt x="68" y="447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8" name="Freeform 588">
                <a:extLst>
                  <a:ext uri="{FF2B5EF4-FFF2-40B4-BE49-F238E27FC236}">
                    <a16:creationId xmlns:a16="http://schemas.microsoft.com/office/drawing/2014/main" id="{8D50E2FE-8254-462A-AFB7-38F3C2015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87"/>
                <a:ext cx="1095" cy="911"/>
              </a:xfrm>
              <a:custGeom>
                <a:avLst/>
                <a:gdLst>
                  <a:gd name="T0" fmla="*/ 75 w 640"/>
                  <a:gd name="T1" fmla="*/ 2293 h 499"/>
                  <a:gd name="T2" fmla="*/ 0 w 640"/>
                  <a:gd name="T3" fmla="*/ 1937 h 499"/>
                  <a:gd name="T4" fmla="*/ 359 w 640"/>
                  <a:gd name="T5" fmla="*/ 1304 h 499"/>
                  <a:gd name="T6" fmla="*/ 491 w 640"/>
                  <a:gd name="T7" fmla="*/ 1199 h 499"/>
                  <a:gd name="T8" fmla="*/ 866 w 640"/>
                  <a:gd name="T9" fmla="*/ 893 h 499"/>
                  <a:gd name="T10" fmla="*/ 1042 w 640"/>
                  <a:gd name="T11" fmla="*/ 750 h 499"/>
                  <a:gd name="T12" fmla="*/ 1463 w 640"/>
                  <a:gd name="T13" fmla="*/ 376 h 499"/>
                  <a:gd name="T14" fmla="*/ 2104 w 640"/>
                  <a:gd name="T15" fmla="*/ 126 h 499"/>
                  <a:gd name="T16" fmla="*/ 2318 w 640"/>
                  <a:gd name="T17" fmla="*/ 473 h 499"/>
                  <a:gd name="T18" fmla="*/ 2488 w 640"/>
                  <a:gd name="T19" fmla="*/ 787 h 499"/>
                  <a:gd name="T20" fmla="*/ 2649 w 640"/>
                  <a:gd name="T21" fmla="*/ 997 h 499"/>
                  <a:gd name="T22" fmla="*/ 3064 w 640"/>
                  <a:gd name="T23" fmla="*/ 1594 h 499"/>
                  <a:gd name="T24" fmla="*/ 3205 w 640"/>
                  <a:gd name="T25" fmla="*/ 2116 h 499"/>
                  <a:gd name="T26" fmla="*/ 3092 w 640"/>
                  <a:gd name="T27" fmla="*/ 2496 h 499"/>
                  <a:gd name="T28" fmla="*/ 3044 w 640"/>
                  <a:gd name="T29" fmla="*/ 2530 h 499"/>
                  <a:gd name="T30" fmla="*/ 2994 w 640"/>
                  <a:gd name="T31" fmla="*/ 2563 h 499"/>
                  <a:gd name="T32" fmla="*/ 2986 w 640"/>
                  <a:gd name="T33" fmla="*/ 2519 h 499"/>
                  <a:gd name="T34" fmla="*/ 2986 w 640"/>
                  <a:gd name="T35" fmla="*/ 2496 h 499"/>
                  <a:gd name="T36" fmla="*/ 2989 w 640"/>
                  <a:gd name="T37" fmla="*/ 2417 h 499"/>
                  <a:gd name="T38" fmla="*/ 2791 w 640"/>
                  <a:gd name="T39" fmla="*/ 2063 h 499"/>
                  <a:gd name="T40" fmla="*/ 2375 w 640"/>
                  <a:gd name="T41" fmla="*/ 2306 h 499"/>
                  <a:gd name="T42" fmla="*/ 2375 w 640"/>
                  <a:gd name="T43" fmla="*/ 2313 h 499"/>
                  <a:gd name="T44" fmla="*/ 2375 w 640"/>
                  <a:gd name="T45" fmla="*/ 2313 h 499"/>
                  <a:gd name="T46" fmla="*/ 2365 w 640"/>
                  <a:gd name="T47" fmla="*/ 2423 h 499"/>
                  <a:gd name="T48" fmla="*/ 2537 w 640"/>
                  <a:gd name="T49" fmla="*/ 2757 h 499"/>
                  <a:gd name="T50" fmla="*/ 2558 w 640"/>
                  <a:gd name="T51" fmla="*/ 2773 h 499"/>
                  <a:gd name="T52" fmla="*/ 2565 w 640"/>
                  <a:gd name="T53" fmla="*/ 2801 h 499"/>
                  <a:gd name="T54" fmla="*/ 2565 w 640"/>
                  <a:gd name="T55" fmla="*/ 2806 h 499"/>
                  <a:gd name="T56" fmla="*/ 2450 w 640"/>
                  <a:gd name="T57" fmla="*/ 2874 h 499"/>
                  <a:gd name="T58" fmla="*/ 2072 w 640"/>
                  <a:gd name="T59" fmla="*/ 2927 h 499"/>
                  <a:gd name="T60" fmla="*/ 1993 w 640"/>
                  <a:gd name="T61" fmla="*/ 2910 h 499"/>
                  <a:gd name="T62" fmla="*/ 1988 w 640"/>
                  <a:gd name="T63" fmla="*/ 2890 h 499"/>
                  <a:gd name="T64" fmla="*/ 1993 w 640"/>
                  <a:gd name="T65" fmla="*/ 2866 h 499"/>
                  <a:gd name="T66" fmla="*/ 2034 w 640"/>
                  <a:gd name="T67" fmla="*/ 2757 h 499"/>
                  <a:gd name="T68" fmla="*/ 2038 w 640"/>
                  <a:gd name="T69" fmla="*/ 2744 h 499"/>
                  <a:gd name="T70" fmla="*/ 2072 w 640"/>
                  <a:gd name="T71" fmla="*/ 2563 h 499"/>
                  <a:gd name="T72" fmla="*/ 1952 w 640"/>
                  <a:gd name="T73" fmla="*/ 2257 h 499"/>
                  <a:gd name="T74" fmla="*/ 1499 w 640"/>
                  <a:gd name="T75" fmla="*/ 2313 h 499"/>
                  <a:gd name="T76" fmla="*/ 1424 w 640"/>
                  <a:gd name="T77" fmla="*/ 2563 h 499"/>
                  <a:gd name="T78" fmla="*/ 1499 w 640"/>
                  <a:gd name="T79" fmla="*/ 2810 h 499"/>
                  <a:gd name="T80" fmla="*/ 1507 w 640"/>
                  <a:gd name="T81" fmla="*/ 2890 h 499"/>
                  <a:gd name="T82" fmla="*/ 1502 w 640"/>
                  <a:gd name="T83" fmla="*/ 2939 h 499"/>
                  <a:gd name="T84" fmla="*/ 1437 w 640"/>
                  <a:gd name="T85" fmla="*/ 3007 h 499"/>
                  <a:gd name="T86" fmla="*/ 1169 w 640"/>
                  <a:gd name="T87" fmla="*/ 3000 h 499"/>
                  <a:gd name="T88" fmla="*/ 1112 w 640"/>
                  <a:gd name="T89" fmla="*/ 2866 h 499"/>
                  <a:gd name="T90" fmla="*/ 1128 w 640"/>
                  <a:gd name="T91" fmla="*/ 2749 h 499"/>
                  <a:gd name="T92" fmla="*/ 1133 w 640"/>
                  <a:gd name="T93" fmla="*/ 2667 h 499"/>
                  <a:gd name="T94" fmla="*/ 1001 w 640"/>
                  <a:gd name="T95" fmla="*/ 2337 h 499"/>
                  <a:gd name="T96" fmla="*/ 512 w 640"/>
                  <a:gd name="T97" fmla="*/ 2403 h 499"/>
                  <a:gd name="T98" fmla="*/ 210 w 640"/>
                  <a:gd name="T99" fmla="*/ 2490 h 499"/>
                  <a:gd name="T100" fmla="*/ 75 w 640"/>
                  <a:gd name="T101" fmla="*/ 2293 h 4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0" h="499">
                    <a:moveTo>
                      <a:pt x="15" y="377"/>
                    </a:moveTo>
                    <a:cubicBezTo>
                      <a:pt x="5" y="356"/>
                      <a:pt x="0" y="337"/>
                      <a:pt x="0" y="318"/>
                    </a:cubicBezTo>
                    <a:cubicBezTo>
                      <a:pt x="0" y="279"/>
                      <a:pt x="24" y="245"/>
                      <a:pt x="72" y="214"/>
                    </a:cubicBezTo>
                    <a:cubicBezTo>
                      <a:pt x="98" y="197"/>
                      <a:pt x="98" y="197"/>
                      <a:pt x="98" y="197"/>
                    </a:cubicBezTo>
                    <a:cubicBezTo>
                      <a:pt x="123" y="181"/>
                      <a:pt x="150" y="164"/>
                      <a:pt x="173" y="147"/>
                    </a:cubicBezTo>
                    <a:cubicBezTo>
                      <a:pt x="208" y="123"/>
                      <a:pt x="208" y="123"/>
                      <a:pt x="208" y="123"/>
                    </a:cubicBezTo>
                    <a:cubicBezTo>
                      <a:pt x="236" y="104"/>
                      <a:pt x="259" y="88"/>
                      <a:pt x="292" y="62"/>
                    </a:cubicBezTo>
                    <a:cubicBezTo>
                      <a:pt x="353" y="14"/>
                      <a:pt x="395" y="0"/>
                      <a:pt x="420" y="21"/>
                    </a:cubicBezTo>
                    <a:cubicBezTo>
                      <a:pt x="437" y="34"/>
                      <a:pt x="450" y="56"/>
                      <a:pt x="463" y="78"/>
                    </a:cubicBezTo>
                    <a:cubicBezTo>
                      <a:pt x="473" y="96"/>
                      <a:pt x="483" y="114"/>
                      <a:pt x="497" y="129"/>
                    </a:cubicBezTo>
                    <a:cubicBezTo>
                      <a:pt x="529" y="164"/>
                      <a:pt x="529" y="164"/>
                      <a:pt x="529" y="164"/>
                    </a:cubicBezTo>
                    <a:cubicBezTo>
                      <a:pt x="559" y="196"/>
                      <a:pt x="588" y="226"/>
                      <a:pt x="612" y="262"/>
                    </a:cubicBezTo>
                    <a:cubicBezTo>
                      <a:pt x="626" y="282"/>
                      <a:pt x="640" y="315"/>
                      <a:pt x="640" y="348"/>
                    </a:cubicBezTo>
                    <a:cubicBezTo>
                      <a:pt x="640" y="370"/>
                      <a:pt x="633" y="392"/>
                      <a:pt x="617" y="410"/>
                    </a:cubicBezTo>
                    <a:cubicBezTo>
                      <a:pt x="615" y="411"/>
                      <a:pt x="608" y="416"/>
                      <a:pt x="608" y="416"/>
                    </a:cubicBezTo>
                    <a:cubicBezTo>
                      <a:pt x="601" y="421"/>
                      <a:pt x="598" y="421"/>
                      <a:pt x="598" y="421"/>
                    </a:cubicBezTo>
                    <a:cubicBezTo>
                      <a:pt x="598" y="421"/>
                      <a:pt x="597" y="419"/>
                      <a:pt x="596" y="414"/>
                    </a:cubicBezTo>
                    <a:cubicBezTo>
                      <a:pt x="596" y="413"/>
                      <a:pt x="596" y="410"/>
                      <a:pt x="596" y="410"/>
                    </a:cubicBezTo>
                    <a:cubicBezTo>
                      <a:pt x="597" y="407"/>
                      <a:pt x="597" y="402"/>
                      <a:pt x="597" y="397"/>
                    </a:cubicBezTo>
                    <a:cubicBezTo>
                      <a:pt x="597" y="378"/>
                      <a:pt x="592" y="351"/>
                      <a:pt x="557" y="339"/>
                    </a:cubicBezTo>
                    <a:cubicBezTo>
                      <a:pt x="523" y="327"/>
                      <a:pt x="486" y="345"/>
                      <a:pt x="474" y="379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2" y="387"/>
                      <a:pt x="472" y="393"/>
                      <a:pt x="472" y="398"/>
                    </a:cubicBezTo>
                    <a:cubicBezTo>
                      <a:pt x="472" y="431"/>
                      <a:pt x="495" y="445"/>
                      <a:pt x="507" y="453"/>
                    </a:cubicBezTo>
                    <a:cubicBezTo>
                      <a:pt x="507" y="453"/>
                      <a:pt x="509" y="455"/>
                      <a:pt x="511" y="456"/>
                    </a:cubicBezTo>
                    <a:cubicBezTo>
                      <a:pt x="511" y="458"/>
                      <a:pt x="512" y="460"/>
                      <a:pt x="512" y="460"/>
                    </a:cubicBezTo>
                    <a:cubicBezTo>
                      <a:pt x="512" y="461"/>
                      <a:pt x="512" y="461"/>
                      <a:pt x="512" y="461"/>
                    </a:cubicBezTo>
                    <a:cubicBezTo>
                      <a:pt x="512" y="460"/>
                      <a:pt x="509" y="465"/>
                      <a:pt x="489" y="472"/>
                    </a:cubicBezTo>
                    <a:cubicBezTo>
                      <a:pt x="465" y="479"/>
                      <a:pt x="440" y="482"/>
                      <a:pt x="414" y="481"/>
                    </a:cubicBezTo>
                    <a:cubicBezTo>
                      <a:pt x="407" y="480"/>
                      <a:pt x="402" y="479"/>
                      <a:pt x="398" y="478"/>
                    </a:cubicBezTo>
                    <a:cubicBezTo>
                      <a:pt x="398" y="478"/>
                      <a:pt x="397" y="477"/>
                      <a:pt x="397" y="475"/>
                    </a:cubicBezTo>
                    <a:cubicBezTo>
                      <a:pt x="397" y="474"/>
                      <a:pt x="398" y="472"/>
                      <a:pt x="398" y="471"/>
                    </a:cubicBezTo>
                    <a:cubicBezTo>
                      <a:pt x="399" y="466"/>
                      <a:pt x="403" y="458"/>
                      <a:pt x="406" y="453"/>
                    </a:cubicBezTo>
                    <a:cubicBezTo>
                      <a:pt x="407" y="451"/>
                      <a:pt x="407" y="451"/>
                      <a:pt x="407" y="451"/>
                    </a:cubicBezTo>
                    <a:cubicBezTo>
                      <a:pt x="412" y="441"/>
                      <a:pt x="414" y="431"/>
                      <a:pt x="414" y="421"/>
                    </a:cubicBezTo>
                    <a:cubicBezTo>
                      <a:pt x="414" y="402"/>
                      <a:pt x="406" y="384"/>
                      <a:pt x="390" y="371"/>
                    </a:cubicBezTo>
                    <a:cubicBezTo>
                      <a:pt x="363" y="349"/>
                      <a:pt x="322" y="352"/>
                      <a:pt x="299" y="380"/>
                    </a:cubicBezTo>
                    <a:cubicBezTo>
                      <a:pt x="289" y="392"/>
                      <a:pt x="284" y="407"/>
                      <a:pt x="284" y="421"/>
                    </a:cubicBezTo>
                    <a:cubicBezTo>
                      <a:pt x="284" y="436"/>
                      <a:pt x="289" y="450"/>
                      <a:pt x="299" y="462"/>
                    </a:cubicBezTo>
                    <a:cubicBezTo>
                      <a:pt x="300" y="464"/>
                      <a:pt x="301" y="469"/>
                      <a:pt x="301" y="475"/>
                    </a:cubicBezTo>
                    <a:cubicBezTo>
                      <a:pt x="301" y="477"/>
                      <a:pt x="301" y="480"/>
                      <a:pt x="300" y="483"/>
                    </a:cubicBezTo>
                    <a:cubicBezTo>
                      <a:pt x="298" y="489"/>
                      <a:pt x="294" y="492"/>
                      <a:pt x="287" y="494"/>
                    </a:cubicBezTo>
                    <a:cubicBezTo>
                      <a:pt x="268" y="497"/>
                      <a:pt x="248" y="499"/>
                      <a:pt x="233" y="493"/>
                    </a:cubicBezTo>
                    <a:cubicBezTo>
                      <a:pt x="228" y="490"/>
                      <a:pt x="222" y="485"/>
                      <a:pt x="222" y="471"/>
                    </a:cubicBezTo>
                    <a:cubicBezTo>
                      <a:pt x="222" y="466"/>
                      <a:pt x="223" y="460"/>
                      <a:pt x="225" y="452"/>
                    </a:cubicBezTo>
                    <a:cubicBezTo>
                      <a:pt x="226" y="448"/>
                      <a:pt x="226" y="443"/>
                      <a:pt x="226" y="438"/>
                    </a:cubicBezTo>
                    <a:cubicBezTo>
                      <a:pt x="226" y="417"/>
                      <a:pt x="217" y="397"/>
                      <a:pt x="200" y="384"/>
                    </a:cubicBezTo>
                    <a:cubicBezTo>
                      <a:pt x="170" y="360"/>
                      <a:pt x="126" y="365"/>
                      <a:pt x="102" y="395"/>
                    </a:cubicBezTo>
                    <a:cubicBezTo>
                      <a:pt x="83" y="419"/>
                      <a:pt x="73" y="430"/>
                      <a:pt x="42" y="409"/>
                    </a:cubicBezTo>
                    <a:cubicBezTo>
                      <a:pt x="29" y="400"/>
                      <a:pt x="20" y="389"/>
                      <a:pt x="15" y="377"/>
                    </a:cubicBezTo>
                    <a:close/>
                  </a:path>
                </a:pathLst>
              </a:custGeom>
              <a:solidFill>
                <a:srgbClr val="FEE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9" name="Freeform 589">
                <a:extLst>
                  <a:ext uri="{FF2B5EF4-FFF2-40B4-BE49-F238E27FC236}">
                    <a16:creationId xmlns:a16="http://schemas.microsoft.com/office/drawing/2014/main" id="{5672CD62-9C6F-48E7-83C8-32F6576BD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576"/>
                <a:ext cx="1039" cy="859"/>
              </a:xfrm>
              <a:custGeom>
                <a:avLst/>
                <a:gdLst>
                  <a:gd name="T0" fmla="*/ 0 w 607"/>
                  <a:gd name="T1" fmla="*/ 2869 h 470"/>
                  <a:gd name="T2" fmla="*/ 460 w 607"/>
                  <a:gd name="T3" fmla="*/ 2175 h 470"/>
                  <a:gd name="T4" fmla="*/ 1198 w 607"/>
                  <a:gd name="T5" fmla="*/ 1586 h 470"/>
                  <a:gd name="T6" fmla="*/ 1811 w 607"/>
                  <a:gd name="T7" fmla="*/ 976 h 470"/>
                  <a:gd name="T8" fmla="*/ 3043 w 607"/>
                  <a:gd name="T9" fmla="*/ 0 h 470"/>
                  <a:gd name="T10" fmla="*/ 1890 w 607"/>
                  <a:gd name="T11" fmla="*/ 1013 h 470"/>
                  <a:gd name="T12" fmla="*/ 1140 w 607"/>
                  <a:gd name="T13" fmla="*/ 1820 h 470"/>
                  <a:gd name="T14" fmla="*/ 0 w 607"/>
                  <a:gd name="T15" fmla="*/ 2869 h 4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7" h="470">
                    <a:moveTo>
                      <a:pt x="0" y="470"/>
                    </a:moveTo>
                    <a:cubicBezTo>
                      <a:pt x="14" y="435"/>
                      <a:pt x="40" y="386"/>
                      <a:pt x="92" y="356"/>
                    </a:cubicBezTo>
                    <a:cubicBezTo>
                      <a:pt x="144" y="326"/>
                      <a:pt x="208" y="288"/>
                      <a:pt x="239" y="260"/>
                    </a:cubicBezTo>
                    <a:cubicBezTo>
                      <a:pt x="270" y="232"/>
                      <a:pt x="327" y="185"/>
                      <a:pt x="361" y="160"/>
                    </a:cubicBezTo>
                    <a:cubicBezTo>
                      <a:pt x="395" y="135"/>
                      <a:pt x="557" y="39"/>
                      <a:pt x="607" y="0"/>
                    </a:cubicBezTo>
                    <a:cubicBezTo>
                      <a:pt x="586" y="16"/>
                      <a:pt x="412" y="140"/>
                      <a:pt x="377" y="166"/>
                    </a:cubicBezTo>
                    <a:cubicBezTo>
                      <a:pt x="342" y="192"/>
                      <a:pt x="276" y="264"/>
                      <a:pt x="227" y="298"/>
                    </a:cubicBezTo>
                    <a:cubicBezTo>
                      <a:pt x="178" y="332"/>
                      <a:pt x="45" y="375"/>
                      <a:pt x="0" y="470"/>
                    </a:cubicBezTo>
                    <a:close/>
                  </a:path>
                </a:pathLst>
              </a:custGeom>
              <a:solidFill>
                <a:srgbClr val="FCB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0" name="Freeform 590">
                <a:extLst>
                  <a:ext uri="{FF2B5EF4-FFF2-40B4-BE49-F238E27FC236}">
                    <a16:creationId xmlns:a16="http://schemas.microsoft.com/office/drawing/2014/main" id="{726B0948-090A-4FCE-930E-BCF7666B9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1669"/>
                <a:ext cx="315" cy="411"/>
              </a:xfrm>
              <a:custGeom>
                <a:avLst/>
                <a:gdLst>
                  <a:gd name="T0" fmla="*/ 923 w 184"/>
                  <a:gd name="T1" fmla="*/ 0 h 225"/>
                  <a:gd name="T2" fmla="*/ 217 w 184"/>
                  <a:gd name="T3" fmla="*/ 1372 h 225"/>
                  <a:gd name="T4" fmla="*/ 923 w 184"/>
                  <a:gd name="T5" fmla="*/ 0 h 2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4" h="225">
                    <a:moveTo>
                      <a:pt x="184" y="0"/>
                    </a:moveTo>
                    <a:cubicBezTo>
                      <a:pt x="153" y="24"/>
                      <a:pt x="32" y="127"/>
                      <a:pt x="43" y="225"/>
                    </a:cubicBezTo>
                    <a:cubicBezTo>
                      <a:pt x="34" y="207"/>
                      <a:pt x="0" y="142"/>
                      <a:pt x="184" y="0"/>
                    </a:cubicBezTo>
                    <a:close/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1" name="Freeform 591">
                <a:extLst>
                  <a:ext uri="{FF2B5EF4-FFF2-40B4-BE49-F238E27FC236}">
                    <a16:creationId xmlns:a16="http://schemas.microsoft.com/office/drawing/2014/main" id="{F82F9842-D601-494A-A982-A3F905937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2303"/>
                <a:ext cx="234" cy="446"/>
              </a:xfrm>
              <a:custGeom>
                <a:avLst/>
                <a:gdLst>
                  <a:gd name="T0" fmla="*/ 120 w 137"/>
                  <a:gd name="T1" fmla="*/ 537 h 244"/>
                  <a:gd name="T2" fmla="*/ 114 w 137"/>
                  <a:gd name="T3" fmla="*/ 1490 h 244"/>
                  <a:gd name="T4" fmla="*/ 0 w 137"/>
                  <a:gd name="T5" fmla="*/ 0 h 244"/>
                  <a:gd name="T6" fmla="*/ 120 w 137"/>
                  <a:gd name="T7" fmla="*/ 537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244">
                    <a:moveTo>
                      <a:pt x="24" y="88"/>
                    </a:moveTo>
                    <a:cubicBezTo>
                      <a:pt x="44" y="121"/>
                      <a:pt x="65" y="204"/>
                      <a:pt x="23" y="244"/>
                    </a:cubicBezTo>
                    <a:cubicBezTo>
                      <a:pt x="46" y="228"/>
                      <a:pt x="137" y="147"/>
                      <a:pt x="0" y="0"/>
                    </a:cubicBezTo>
                    <a:cubicBezTo>
                      <a:pt x="15" y="13"/>
                      <a:pt x="73" y="135"/>
                      <a:pt x="24" y="88"/>
                    </a:cubicBezTo>
                    <a:close/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2" name="Freeform 592">
                <a:extLst>
                  <a:ext uri="{FF2B5EF4-FFF2-40B4-BE49-F238E27FC236}">
                    <a16:creationId xmlns:a16="http://schemas.microsoft.com/office/drawing/2014/main" id="{ECAF65FD-2A5E-48B6-820B-72CEC906C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881"/>
                <a:ext cx="423" cy="327"/>
              </a:xfrm>
              <a:custGeom>
                <a:avLst/>
                <a:gdLst>
                  <a:gd name="T0" fmla="*/ 0 w 247"/>
                  <a:gd name="T1" fmla="*/ 1091 h 179"/>
                  <a:gd name="T2" fmla="*/ 760 w 247"/>
                  <a:gd name="T3" fmla="*/ 488 h 179"/>
                  <a:gd name="T4" fmla="*/ 1240 w 247"/>
                  <a:gd name="T5" fmla="*/ 0 h 179"/>
                  <a:gd name="T6" fmla="*/ 760 w 247"/>
                  <a:gd name="T7" fmla="*/ 537 h 179"/>
                  <a:gd name="T8" fmla="*/ 0 w 247"/>
                  <a:gd name="T9" fmla="*/ 1091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" h="179">
                    <a:moveTo>
                      <a:pt x="0" y="179"/>
                    </a:moveTo>
                    <a:cubicBezTo>
                      <a:pt x="37" y="162"/>
                      <a:pt x="108" y="116"/>
                      <a:pt x="151" y="80"/>
                    </a:cubicBezTo>
                    <a:cubicBezTo>
                      <a:pt x="193" y="44"/>
                      <a:pt x="229" y="11"/>
                      <a:pt x="247" y="0"/>
                    </a:cubicBezTo>
                    <a:cubicBezTo>
                      <a:pt x="231" y="12"/>
                      <a:pt x="173" y="70"/>
                      <a:pt x="151" y="88"/>
                    </a:cubicBezTo>
                    <a:cubicBezTo>
                      <a:pt x="128" y="107"/>
                      <a:pt x="28" y="171"/>
                      <a:pt x="0" y="1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3" name="Freeform 593">
                <a:extLst>
                  <a:ext uri="{FF2B5EF4-FFF2-40B4-BE49-F238E27FC236}">
                    <a16:creationId xmlns:a16="http://schemas.microsoft.com/office/drawing/2014/main" id="{78117CB2-1D21-4642-914C-2D172376A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1888"/>
                <a:ext cx="70" cy="183"/>
              </a:xfrm>
              <a:custGeom>
                <a:avLst/>
                <a:gdLst>
                  <a:gd name="T0" fmla="*/ 205 w 41"/>
                  <a:gd name="T1" fmla="*/ 0 h 100"/>
                  <a:gd name="T2" fmla="*/ 41 w 41"/>
                  <a:gd name="T3" fmla="*/ 282 h 100"/>
                  <a:gd name="T4" fmla="*/ 79 w 41"/>
                  <a:gd name="T5" fmla="*/ 61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00">
                    <a:moveTo>
                      <a:pt x="41" y="0"/>
                    </a:moveTo>
                    <a:cubicBezTo>
                      <a:pt x="35" y="11"/>
                      <a:pt x="9" y="36"/>
                      <a:pt x="8" y="46"/>
                    </a:cubicBezTo>
                    <a:cubicBezTo>
                      <a:pt x="7" y="55"/>
                      <a:pt x="0" y="80"/>
                      <a:pt x="16" y="100"/>
                    </a:cubicBezTo>
                  </a:path>
                </a:pathLst>
              </a:custGeom>
              <a:solidFill>
                <a:srgbClr val="FB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4" name="Freeform 594">
                <a:extLst>
                  <a:ext uri="{FF2B5EF4-FFF2-40B4-BE49-F238E27FC236}">
                    <a16:creationId xmlns:a16="http://schemas.microsoft.com/office/drawing/2014/main" id="{685E0F31-1E0E-418E-8FD1-7EACCDB8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086"/>
                <a:ext cx="260" cy="347"/>
              </a:xfrm>
              <a:custGeom>
                <a:avLst/>
                <a:gdLst>
                  <a:gd name="T0" fmla="*/ 407 w 152"/>
                  <a:gd name="T1" fmla="*/ 597 h 190"/>
                  <a:gd name="T2" fmla="*/ 761 w 152"/>
                  <a:gd name="T3" fmla="*/ 1158 h 190"/>
                  <a:gd name="T4" fmla="*/ 387 w 152"/>
                  <a:gd name="T5" fmla="*/ 621 h 190"/>
                  <a:gd name="T6" fmla="*/ 0 w 152"/>
                  <a:gd name="T7" fmla="*/ 0 h 190"/>
                  <a:gd name="T8" fmla="*/ 407 w 152"/>
                  <a:gd name="T9" fmla="*/ 597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190">
                    <a:moveTo>
                      <a:pt x="81" y="98"/>
                    </a:moveTo>
                    <a:cubicBezTo>
                      <a:pt x="98" y="114"/>
                      <a:pt x="133" y="159"/>
                      <a:pt x="152" y="190"/>
                    </a:cubicBezTo>
                    <a:cubicBezTo>
                      <a:pt x="142" y="176"/>
                      <a:pt x="110" y="135"/>
                      <a:pt x="77" y="102"/>
                    </a:cubicBezTo>
                    <a:cubicBezTo>
                      <a:pt x="44" y="68"/>
                      <a:pt x="12" y="32"/>
                      <a:pt x="0" y="0"/>
                    </a:cubicBezTo>
                    <a:cubicBezTo>
                      <a:pt x="20" y="31"/>
                      <a:pt x="56" y="78"/>
                      <a:pt x="81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5" name="Freeform 595">
                <a:extLst>
                  <a:ext uri="{FF2B5EF4-FFF2-40B4-BE49-F238E27FC236}">
                    <a16:creationId xmlns:a16="http://schemas.microsoft.com/office/drawing/2014/main" id="{79DC2AD6-8358-49A3-A142-2DABA2BCA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130"/>
                <a:ext cx="335" cy="253"/>
              </a:xfrm>
              <a:custGeom>
                <a:avLst/>
                <a:gdLst>
                  <a:gd name="T0" fmla="*/ 0 w 196"/>
                  <a:gd name="T1" fmla="*/ 837 h 139"/>
                  <a:gd name="T2" fmla="*/ 979 w 196"/>
                  <a:gd name="T3" fmla="*/ 0 h 139"/>
                  <a:gd name="T4" fmla="*/ 0 w 196"/>
                  <a:gd name="T5" fmla="*/ 837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6" h="139">
                    <a:moveTo>
                      <a:pt x="0" y="139"/>
                    </a:moveTo>
                    <a:cubicBezTo>
                      <a:pt x="33" y="120"/>
                      <a:pt x="155" y="36"/>
                      <a:pt x="196" y="0"/>
                    </a:cubicBezTo>
                    <a:cubicBezTo>
                      <a:pt x="184" y="22"/>
                      <a:pt x="47" y="128"/>
                      <a:pt x="0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6" name="Freeform 596">
                <a:extLst>
                  <a:ext uri="{FF2B5EF4-FFF2-40B4-BE49-F238E27FC236}">
                    <a16:creationId xmlns:a16="http://schemas.microsoft.com/office/drawing/2014/main" id="{1B9C5F5E-6B99-4825-9AC1-1EE5198CD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2458"/>
                <a:ext cx="87" cy="267"/>
              </a:xfrm>
              <a:custGeom>
                <a:avLst/>
                <a:gdLst>
                  <a:gd name="T0" fmla="*/ 0 w 51"/>
                  <a:gd name="T1" fmla="*/ 0 h 146"/>
                  <a:gd name="T2" fmla="*/ 49 w 51"/>
                  <a:gd name="T3" fmla="*/ 892 h 146"/>
                  <a:gd name="T4" fmla="*/ 0 w 51"/>
                  <a:gd name="T5" fmla="*/ 0 h 1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46">
                    <a:moveTo>
                      <a:pt x="0" y="0"/>
                    </a:moveTo>
                    <a:cubicBezTo>
                      <a:pt x="22" y="23"/>
                      <a:pt x="51" y="106"/>
                      <a:pt x="10" y="146"/>
                    </a:cubicBezTo>
                    <a:cubicBezTo>
                      <a:pt x="20" y="131"/>
                      <a:pt x="35" y="54"/>
                      <a:pt x="0" y="0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7" name="Freeform 597">
                <a:extLst>
                  <a:ext uri="{FF2B5EF4-FFF2-40B4-BE49-F238E27FC236}">
                    <a16:creationId xmlns:a16="http://schemas.microsoft.com/office/drawing/2014/main" id="{F32B7A58-596C-4610-851D-9B63FF9BD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606"/>
                <a:ext cx="109" cy="190"/>
              </a:xfrm>
              <a:custGeom>
                <a:avLst/>
                <a:gdLst>
                  <a:gd name="T0" fmla="*/ 317 w 64"/>
                  <a:gd name="T1" fmla="*/ 0 h 104"/>
                  <a:gd name="T2" fmla="*/ 227 w 64"/>
                  <a:gd name="T3" fmla="*/ 634 h 104"/>
                  <a:gd name="T4" fmla="*/ 317 w 6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104">
                    <a:moveTo>
                      <a:pt x="64" y="0"/>
                    </a:moveTo>
                    <a:cubicBezTo>
                      <a:pt x="38" y="11"/>
                      <a:pt x="7" y="63"/>
                      <a:pt x="46" y="104"/>
                    </a:cubicBezTo>
                    <a:cubicBezTo>
                      <a:pt x="23" y="81"/>
                      <a:pt x="0" y="27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8" name="Freeform 598">
                <a:extLst>
                  <a:ext uri="{FF2B5EF4-FFF2-40B4-BE49-F238E27FC236}">
                    <a16:creationId xmlns:a16="http://schemas.microsoft.com/office/drawing/2014/main" id="{858DC031-1EA7-4BFE-8662-34F4F26EF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539"/>
                <a:ext cx="174" cy="120"/>
              </a:xfrm>
              <a:custGeom>
                <a:avLst/>
                <a:gdLst>
                  <a:gd name="T0" fmla="*/ 507 w 102"/>
                  <a:gd name="T1" fmla="*/ 396 h 66"/>
                  <a:gd name="T2" fmla="*/ 0 w 102"/>
                  <a:gd name="T3" fmla="*/ 235 h 66"/>
                  <a:gd name="T4" fmla="*/ 507 w 102"/>
                  <a:gd name="T5" fmla="*/ 396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66">
                    <a:moveTo>
                      <a:pt x="102" y="66"/>
                    </a:moveTo>
                    <a:cubicBezTo>
                      <a:pt x="93" y="39"/>
                      <a:pt x="44" y="4"/>
                      <a:pt x="0" y="39"/>
                    </a:cubicBezTo>
                    <a:cubicBezTo>
                      <a:pt x="25" y="18"/>
                      <a:pt x="81" y="0"/>
                      <a:pt x="102" y="66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9" name="Freeform 599">
                <a:extLst>
                  <a:ext uri="{FF2B5EF4-FFF2-40B4-BE49-F238E27FC236}">
                    <a16:creationId xmlns:a16="http://schemas.microsoft.com/office/drawing/2014/main" id="{8716980A-FD90-4B10-BDDD-8FA34DB01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635"/>
                <a:ext cx="144" cy="168"/>
              </a:xfrm>
              <a:custGeom>
                <a:avLst/>
                <a:gdLst>
                  <a:gd name="T0" fmla="*/ 255 w 84"/>
                  <a:gd name="T1" fmla="*/ 561 h 92"/>
                  <a:gd name="T2" fmla="*/ 0 w 84"/>
                  <a:gd name="T3" fmla="*/ 0 h 92"/>
                  <a:gd name="T4" fmla="*/ 255 w 84"/>
                  <a:gd name="T5" fmla="*/ 561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92">
                    <a:moveTo>
                      <a:pt x="51" y="92"/>
                    </a:moveTo>
                    <a:cubicBezTo>
                      <a:pt x="65" y="67"/>
                      <a:pt x="56" y="7"/>
                      <a:pt x="0" y="0"/>
                    </a:cubicBezTo>
                    <a:cubicBezTo>
                      <a:pt x="32" y="3"/>
                      <a:pt x="84" y="31"/>
                      <a:pt x="51" y="92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0" name="Freeform 600">
                <a:extLst>
                  <a:ext uri="{FF2B5EF4-FFF2-40B4-BE49-F238E27FC236}">
                    <a16:creationId xmlns:a16="http://schemas.microsoft.com/office/drawing/2014/main" id="{3A232BAF-7113-4EA4-90ED-8538C9FA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608"/>
                <a:ext cx="144" cy="152"/>
              </a:xfrm>
              <a:custGeom>
                <a:avLst/>
                <a:gdLst>
                  <a:gd name="T0" fmla="*/ 62 w 84"/>
                  <a:gd name="T1" fmla="*/ 509 h 83"/>
                  <a:gd name="T2" fmla="*/ 423 w 84"/>
                  <a:gd name="T3" fmla="*/ 53 h 83"/>
                  <a:gd name="T4" fmla="*/ 62 w 84"/>
                  <a:gd name="T5" fmla="*/ 509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" h="83">
                    <a:moveTo>
                      <a:pt x="12" y="83"/>
                    </a:moveTo>
                    <a:cubicBezTo>
                      <a:pt x="13" y="44"/>
                      <a:pt x="34" y="8"/>
                      <a:pt x="84" y="9"/>
                    </a:cubicBezTo>
                    <a:cubicBezTo>
                      <a:pt x="52" y="0"/>
                      <a:pt x="0" y="24"/>
                      <a:pt x="12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1" name="Freeform 601">
                <a:extLst>
                  <a:ext uri="{FF2B5EF4-FFF2-40B4-BE49-F238E27FC236}">
                    <a16:creationId xmlns:a16="http://schemas.microsoft.com/office/drawing/2014/main" id="{89F1ECAB-918D-4015-BC12-1DCC9D650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612"/>
                <a:ext cx="169" cy="109"/>
              </a:xfrm>
              <a:custGeom>
                <a:avLst/>
                <a:gdLst>
                  <a:gd name="T0" fmla="*/ 0 w 99"/>
                  <a:gd name="T1" fmla="*/ 360 h 60"/>
                  <a:gd name="T2" fmla="*/ 492 w 99"/>
                  <a:gd name="T3" fmla="*/ 154 h 60"/>
                  <a:gd name="T4" fmla="*/ 0 w 99"/>
                  <a:gd name="T5" fmla="*/ 360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60">
                    <a:moveTo>
                      <a:pt x="0" y="60"/>
                    </a:moveTo>
                    <a:cubicBezTo>
                      <a:pt x="12" y="36"/>
                      <a:pt x="44" y="3"/>
                      <a:pt x="99" y="26"/>
                    </a:cubicBezTo>
                    <a:cubicBezTo>
                      <a:pt x="60" y="4"/>
                      <a:pt x="21" y="0"/>
                      <a:pt x="0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2" name="Freeform 602">
                <a:extLst>
                  <a:ext uri="{FF2B5EF4-FFF2-40B4-BE49-F238E27FC236}">
                    <a16:creationId xmlns:a16="http://schemas.microsoft.com/office/drawing/2014/main" id="{B5F3478B-DF03-47A9-92B4-BE704A7D6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87"/>
                <a:ext cx="796" cy="782"/>
              </a:xfrm>
              <a:custGeom>
                <a:avLst/>
                <a:gdLst>
                  <a:gd name="T0" fmla="*/ 2333 w 465"/>
                  <a:gd name="T1" fmla="*/ 501 h 428"/>
                  <a:gd name="T2" fmla="*/ 2323 w 465"/>
                  <a:gd name="T3" fmla="*/ 477 h 428"/>
                  <a:gd name="T4" fmla="*/ 2107 w 465"/>
                  <a:gd name="T5" fmla="*/ 126 h 428"/>
                  <a:gd name="T6" fmla="*/ 1465 w 465"/>
                  <a:gd name="T7" fmla="*/ 376 h 428"/>
                  <a:gd name="T8" fmla="*/ 1043 w 465"/>
                  <a:gd name="T9" fmla="*/ 751 h 428"/>
                  <a:gd name="T10" fmla="*/ 868 w 465"/>
                  <a:gd name="T11" fmla="*/ 897 h 428"/>
                  <a:gd name="T12" fmla="*/ 493 w 465"/>
                  <a:gd name="T13" fmla="*/ 1202 h 428"/>
                  <a:gd name="T14" fmla="*/ 361 w 465"/>
                  <a:gd name="T15" fmla="*/ 1305 h 428"/>
                  <a:gd name="T16" fmla="*/ 0 w 465"/>
                  <a:gd name="T17" fmla="*/ 1940 h 428"/>
                  <a:gd name="T18" fmla="*/ 77 w 465"/>
                  <a:gd name="T19" fmla="*/ 2300 h 428"/>
                  <a:gd name="T20" fmla="*/ 211 w 465"/>
                  <a:gd name="T21" fmla="*/ 2494 h 428"/>
                  <a:gd name="T22" fmla="*/ 493 w 465"/>
                  <a:gd name="T23" fmla="*/ 2441 h 428"/>
                  <a:gd name="T24" fmla="*/ 181 w 465"/>
                  <a:gd name="T25" fmla="*/ 2269 h 428"/>
                  <a:gd name="T26" fmla="*/ 358 w 465"/>
                  <a:gd name="T27" fmla="*/ 1542 h 428"/>
                  <a:gd name="T28" fmla="*/ 1164 w 465"/>
                  <a:gd name="T29" fmla="*/ 937 h 428"/>
                  <a:gd name="T30" fmla="*/ 1741 w 465"/>
                  <a:gd name="T31" fmla="*/ 493 h 428"/>
                  <a:gd name="T32" fmla="*/ 2268 w 465"/>
                  <a:gd name="T33" fmla="*/ 481 h 428"/>
                  <a:gd name="T34" fmla="*/ 2333 w 465"/>
                  <a:gd name="T35" fmla="*/ 501 h 4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5" h="428">
                    <a:moveTo>
                      <a:pt x="465" y="82"/>
                    </a:moveTo>
                    <a:cubicBezTo>
                      <a:pt x="464" y="81"/>
                      <a:pt x="463" y="79"/>
                      <a:pt x="463" y="78"/>
                    </a:cubicBezTo>
                    <a:cubicBezTo>
                      <a:pt x="450" y="56"/>
                      <a:pt x="437" y="34"/>
                      <a:pt x="420" y="21"/>
                    </a:cubicBezTo>
                    <a:cubicBezTo>
                      <a:pt x="395" y="0"/>
                      <a:pt x="353" y="14"/>
                      <a:pt x="292" y="62"/>
                    </a:cubicBezTo>
                    <a:cubicBezTo>
                      <a:pt x="259" y="88"/>
                      <a:pt x="236" y="104"/>
                      <a:pt x="208" y="123"/>
                    </a:cubicBezTo>
                    <a:cubicBezTo>
                      <a:pt x="173" y="147"/>
                      <a:pt x="173" y="147"/>
                      <a:pt x="173" y="147"/>
                    </a:cubicBezTo>
                    <a:cubicBezTo>
                      <a:pt x="150" y="164"/>
                      <a:pt x="123" y="181"/>
                      <a:pt x="98" y="197"/>
                    </a:cubicBezTo>
                    <a:cubicBezTo>
                      <a:pt x="72" y="214"/>
                      <a:pt x="72" y="214"/>
                      <a:pt x="72" y="214"/>
                    </a:cubicBezTo>
                    <a:cubicBezTo>
                      <a:pt x="24" y="245"/>
                      <a:pt x="0" y="279"/>
                      <a:pt x="0" y="318"/>
                    </a:cubicBezTo>
                    <a:cubicBezTo>
                      <a:pt x="0" y="337"/>
                      <a:pt x="5" y="356"/>
                      <a:pt x="15" y="377"/>
                    </a:cubicBezTo>
                    <a:cubicBezTo>
                      <a:pt x="20" y="389"/>
                      <a:pt x="29" y="400"/>
                      <a:pt x="42" y="409"/>
                    </a:cubicBezTo>
                    <a:cubicBezTo>
                      <a:pt x="70" y="428"/>
                      <a:pt x="81" y="420"/>
                      <a:pt x="98" y="400"/>
                    </a:cubicBezTo>
                    <a:cubicBezTo>
                      <a:pt x="65" y="422"/>
                      <a:pt x="50" y="397"/>
                      <a:pt x="36" y="372"/>
                    </a:cubicBezTo>
                    <a:cubicBezTo>
                      <a:pt x="13" y="333"/>
                      <a:pt x="38" y="284"/>
                      <a:pt x="71" y="253"/>
                    </a:cubicBezTo>
                    <a:cubicBezTo>
                      <a:pt x="105" y="222"/>
                      <a:pt x="195" y="173"/>
                      <a:pt x="232" y="154"/>
                    </a:cubicBezTo>
                    <a:cubicBezTo>
                      <a:pt x="261" y="140"/>
                      <a:pt x="313" y="92"/>
                      <a:pt x="347" y="81"/>
                    </a:cubicBezTo>
                    <a:cubicBezTo>
                      <a:pt x="375" y="105"/>
                      <a:pt x="417" y="110"/>
                      <a:pt x="452" y="79"/>
                    </a:cubicBezTo>
                    <a:cubicBezTo>
                      <a:pt x="456" y="80"/>
                      <a:pt x="461" y="81"/>
                      <a:pt x="465" y="82"/>
                    </a:cubicBezTo>
                    <a:close/>
                  </a:path>
                </a:pathLst>
              </a:custGeom>
              <a:solidFill>
                <a:srgbClr val="FE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3" name="Freeform 603">
                <a:extLst>
                  <a:ext uri="{FF2B5EF4-FFF2-40B4-BE49-F238E27FC236}">
                    <a16:creationId xmlns:a16="http://schemas.microsoft.com/office/drawing/2014/main" id="{F0F490FA-8961-4392-9230-B9C5C157D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613"/>
                <a:ext cx="201" cy="247"/>
              </a:xfrm>
              <a:custGeom>
                <a:avLst/>
                <a:gdLst>
                  <a:gd name="T0" fmla="*/ 239 w 117"/>
                  <a:gd name="T1" fmla="*/ 650 h 135"/>
                  <a:gd name="T2" fmla="*/ 57 w 117"/>
                  <a:gd name="T3" fmla="*/ 245 h 135"/>
                  <a:gd name="T4" fmla="*/ 381 w 117"/>
                  <a:gd name="T5" fmla="*/ 53 h 135"/>
                  <a:gd name="T6" fmla="*/ 531 w 117"/>
                  <a:gd name="T7" fmla="*/ 448 h 135"/>
                  <a:gd name="T8" fmla="*/ 563 w 117"/>
                  <a:gd name="T9" fmla="*/ 532 h 135"/>
                  <a:gd name="T10" fmla="*/ 558 w 117"/>
                  <a:gd name="T11" fmla="*/ 532 h 135"/>
                  <a:gd name="T12" fmla="*/ 493 w 117"/>
                  <a:gd name="T13" fmla="*/ 479 h 135"/>
                  <a:gd name="T14" fmla="*/ 275 w 117"/>
                  <a:gd name="T15" fmla="*/ 600 h 135"/>
                  <a:gd name="T16" fmla="*/ 263 w 117"/>
                  <a:gd name="T17" fmla="*/ 679 h 135"/>
                  <a:gd name="T18" fmla="*/ 172 w 117"/>
                  <a:gd name="T19" fmla="*/ 827 h 135"/>
                  <a:gd name="T20" fmla="*/ 239 w 117"/>
                  <a:gd name="T21" fmla="*/ 650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135">
                    <a:moveTo>
                      <a:pt x="47" y="106"/>
                    </a:moveTo>
                    <a:cubicBezTo>
                      <a:pt x="44" y="97"/>
                      <a:pt x="0" y="89"/>
                      <a:pt x="11" y="40"/>
                    </a:cubicBezTo>
                    <a:cubicBezTo>
                      <a:pt x="20" y="14"/>
                      <a:pt x="49" y="0"/>
                      <a:pt x="75" y="9"/>
                    </a:cubicBezTo>
                    <a:cubicBezTo>
                      <a:pt x="117" y="25"/>
                      <a:pt x="103" y="65"/>
                      <a:pt x="105" y="73"/>
                    </a:cubicBezTo>
                    <a:cubicBezTo>
                      <a:pt x="106" y="79"/>
                      <a:pt x="108" y="84"/>
                      <a:pt x="111" y="87"/>
                    </a:cubicBezTo>
                    <a:cubicBezTo>
                      <a:pt x="110" y="87"/>
                      <a:pt x="110" y="87"/>
                      <a:pt x="110" y="87"/>
                    </a:cubicBezTo>
                    <a:cubicBezTo>
                      <a:pt x="107" y="83"/>
                      <a:pt x="102" y="80"/>
                      <a:pt x="97" y="78"/>
                    </a:cubicBezTo>
                    <a:cubicBezTo>
                      <a:pt x="79" y="72"/>
                      <a:pt x="60" y="81"/>
                      <a:pt x="54" y="98"/>
                    </a:cubicBezTo>
                    <a:cubicBezTo>
                      <a:pt x="52" y="103"/>
                      <a:pt x="52" y="107"/>
                      <a:pt x="52" y="111"/>
                    </a:cubicBezTo>
                    <a:cubicBezTo>
                      <a:pt x="54" y="118"/>
                      <a:pt x="46" y="130"/>
                      <a:pt x="34" y="135"/>
                    </a:cubicBezTo>
                    <a:cubicBezTo>
                      <a:pt x="53" y="125"/>
                      <a:pt x="50" y="116"/>
                      <a:pt x="47" y="106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4" name="Freeform 604">
                <a:extLst>
                  <a:ext uri="{FF2B5EF4-FFF2-40B4-BE49-F238E27FC236}">
                    <a16:creationId xmlns:a16="http://schemas.microsoft.com/office/drawing/2014/main" id="{4ECAB890-5484-482B-B3D5-083E88AF0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654"/>
                <a:ext cx="188" cy="246"/>
              </a:xfrm>
              <a:custGeom>
                <a:avLst/>
                <a:gdLst>
                  <a:gd name="T0" fmla="*/ 75 w 110"/>
                  <a:gd name="T1" fmla="*/ 532 h 135"/>
                  <a:gd name="T2" fmla="*/ 75 w 110"/>
                  <a:gd name="T3" fmla="*/ 146 h 135"/>
                  <a:gd name="T4" fmla="*/ 429 w 110"/>
                  <a:gd name="T5" fmla="*/ 102 h 135"/>
                  <a:gd name="T6" fmla="*/ 494 w 110"/>
                  <a:gd name="T7" fmla="*/ 477 h 135"/>
                  <a:gd name="T8" fmla="*/ 444 w 110"/>
                  <a:gd name="T9" fmla="*/ 625 h 135"/>
                  <a:gd name="T10" fmla="*/ 444 w 110"/>
                  <a:gd name="T11" fmla="*/ 714 h 135"/>
                  <a:gd name="T12" fmla="*/ 444 w 110"/>
                  <a:gd name="T13" fmla="*/ 714 h 135"/>
                  <a:gd name="T14" fmla="*/ 444 w 110"/>
                  <a:gd name="T15" fmla="*/ 714 h 135"/>
                  <a:gd name="T16" fmla="*/ 395 w 110"/>
                  <a:gd name="T17" fmla="*/ 634 h 135"/>
                  <a:gd name="T18" fmla="*/ 161 w 110"/>
                  <a:gd name="T19" fmla="*/ 661 h 135"/>
                  <a:gd name="T20" fmla="*/ 128 w 110"/>
                  <a:gd name="T21" fmla="*/ 731 h 135"/>
                  <a:gd name="T22" fmla="*/ 55 w 110"/>
                  <a:gd name="T23" fmla="*/ 816 h 135"/>
                  <a:gd name="T24" fmla="*/ 75 w 110"/>
                  <a:gd name="T25" fmla="*/ 532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0" h="135">
                    <a:moveTo>
                      <a:pt x="15" y="88"/>
                    </a:moveTo>
                    <a:cubicBezTo>
                      <a:pt x="0" y="70"/>
                      <a:pt x="0" y="43"/>
                      <a:pt x="15" y="24"/>
                    </a:cubicBezTo>
                    <a:cubicBezTo>
                      <a:pt x="33" y="3"/>
                      <a:pt x="65" y="0"/>
                      <a:pt x="86" y="17"/>
                    </a:cubicBezTo>
                    <a:cubicBezTo>
                      <a:pt x="105" y="33"/>
                      <a:pt x="110" y="58"/>
                      <a:pt x="99" y="79"/>
                    </a:cubicBezTo>
                    <a:cubicBezTo>
                      <a:pt x="96" y="85"/>
                      <a:pt x="90" y="95"/>
                      <a:pt x="89" y="103"/>
                    </a:cubicBezTo>
                    <a:cubicBezTo>
                      <a:pt x="88" y="109"/>
                      <a:pt x="88" y="114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7" y="113"/>
                      <a:pt x="84" y="109"/>
                      <a:pt x="79" y="105"/>
                    </a:cubicBezTo>
                    <a:cubicBezTo>
                      <a:pt x="65" y="93"/>
                      <a:pt x="44" y="95"/>
                      <a:pt x="32" y="109"/>
                    </a:cubicBezTo>
                    <a:cubicBezTo>
                      <a:pt x="29" y="113"/>
                      <a:pt x="27" y="117"/>
                      <a:pt x="26" y="121"/>
                    </a:cubicBezTo>
                    <a:cubicBezTo>
                      <a:pt x="26" y="125"/>
                      <a:pt x="20" y="132"/>
                      <a:pt x="11" y="135"/>
                    </a:cubicBezTo>
                    <a:cubicBezTo>
                      <a:pt x="25" y="121"/>
                      <a:pt x="22" y="98"/>
                      <a:pt x="15" y="8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5" name="Freeform 605">
                <a:extLst>
                  <a:ext uri="{FF2B5EF4-FFF2-40B4-BE49-F238E27FC236}">
                    <a16:creationId xmlns:a16="http://schemas.microsoft.com/office/drawing/2014/main" id="{11B2B2C0-007F-4094-BDFB-38982868E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674"/>
                <a:ext cx="199" cy="164"/>
              </a:xfrm>
              <a:custGeom>
                <a:avLst/>
                <a:gdLst>
                  <a:gd name="T0" fmla="*/ 70 w 116"/>
                  <a:gd name="T1" fmla="*/ 169 h 90"/>
                  <a:gd name="T2" fmla="*/ 465 w 116"/>
                  <a:gd name="T3" fmla="*/ 117 h 90"/>
                  <a:gd name="T4" fmla="*/ 564 w 116"/>
                  <a:gd name="T5" fmla="*/ 441 h 90"/>
                  <a:gd name="T6" fmla="*/ 551 w 116"/>
                  <a:gd name="T7" fmla="*/ 545 h 90"/>
                  <a:gd name="T8" fmla="*/ 329 w 116"/>
                  <a:gd name="T9" fmla="*/ 259 h 90"/>
                  <a:gd name="T10" fmla="*/ 0 w 116"/>
                  <a:gd name="T11" fmla="*/ 266 h 90"/>
                  <a:gd name="T12" fmla="*/ 0 w 116"/>
                  <a:gd name="T13" fmla="*/ 266 h 90"/>
                  <a:gd name="T14" fmla="*/ 0 w 116"/>
                  <a:gd name="T15" fmla="*/ 272 h 90"/>
                  <a:gd name="T16" fmla="*/ 70 w 116"/>
                  <a:gd name="T17" fmla="*/ 169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90">
                    <a:moveTo>
                      <a:pt x="14" y="28"/>
                    </a:moveTo>
                    <a:cubicBezTo>
                      <a:pt x="33" y="4"/>
                      <a:pt x="68" y="0"/>
                      <a:pt x="92" y="19"/>
                    </a:cubicBezTo>
                    <a:cubicBezTo>
                      <a:pt x="109" y="33"/>
                      <a:pt x="116" y="54"/>
                      <a:pt x="112" y="73"/>
                    </a:cubicBezTo>
                    <a:cubicBezTo>
                      <a:pt x="110" y="79"/>
                      <a:pt x="110" y="85"/>
                      <a:pt x="109" y="90"/>
                    </a:cubicBezTo>
                    <a:cubicBezTo>
                      <a:pt x="107" y="72"/>
                      <a:pt x="90" y="53"/>
                      <a:pt x="65" y="43"/>
                    </a:cubicBezTo>
                    <a:cubicBezTo>
                      <a:pt x="40" y="33"/>
                      <a:pt x="15" y="3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5" y="40"/>
                      <a:pt x="9" y="34"/>
                      <a:pt x="14" y="2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6" name="Freeform 606">
                <a:extLst>
                  <a:ext uri="{FF2B5EF4-FFF2-40B4-BE49-F238E27FC236}">
                    <a16:creationId xmlns:a16="http://schemas.microsoft.com/office/drawing/2014/main" id="{598B0C16-3836-4B2A-9AEF-B1044CE4E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538"/>
                <a:ext cx="1270" cy="1251"/>
              </a:xfrm>
              <a:custGeom>
                <a:avLst/>
                <a:gdLst>
                  <a:gd name="T0" fmla="*/ 3240 w 742"/>
                  <a:gd name="T1" fmla="*/ 0 h 685"/>
                  <a:gd name="T2" fmla="*/ 1886 w 742"/>
                  <a:gd name="T3" fmla="*/ 1078 h 685"/>
                  <a:gd name="T4" fmla="*/ 972 w 742"/>
                  <a:gd name="T5" fmla="*/ 1938 h 685"/>
                  <a:gd name="T6" fmla="*/ 260 w 742"/>
                  <a:gd name="T7" fmla="*/ 2542 h 685"/>
                  <a:gd name="T8" fmla="*/ 26 w 742"/>
                  <a:gd name="T9" fmla="*/ 3273 h 685"/>
                  <a:gd name="T10" fmla="*/ 205 w 742"/>
                  <a:gd name="T11" fmla="*/ 3899 h 685"/>
                  <a:gd name="T12" fmla="*/ 181 w 742"/>
                  <a:gd name="T13" fmla="*/ 3832 h 685"/>
                  <a:gd name="T14" fmla="*/ 493 w 742"/>
                  <a:gd name="T15" fmla="*/ 2728 h 685"/>
                  <a:gd name="T16" fmla="*/ 1000 w 742"/>
                  <a:gd name="T17" fmla="*/ 2321 h 685"/>
                  <a:gd name="T18" fmla="*/ 1590 w 742"/>
                  <a:gd name="T19" fmla="*/ 1804 h 685"/>
                  <a:gd name="T20" fmla="*/ 2321 w 742"/>
                  <a:gd name="T21" fmla="*/ 1554 h 685"/>
                  <a:gd name="T22" fmla="*/ 2718 w 742"/>
                  <a:gd name="T23" fmla="*/ 2228 h 685"/>
                  <a:gd name="T24" fmla="*/ 3298 w 742"/>
                  <a:gd name="T25" fmla="*/ 3039 h 685"/>
                  <a:gd name="T26" fmla="*/ 3314 w 742"/>
                  <a:gd name="T27" fmla="*/ 4056 h 685"/>
                  <a:gd name="T28" fmla="*/ 3264 w 742"/>
                  <a:gd name="T29" fmla="*/ 4105 h 685"/>
                  <a:gd name="T30" fmla="*/ 3178 w 742"/>
                  <a:gd name="T31" fmla="*/ 4149 h 685"/>
                  <a:gd name="T32" fmla="*/ 3560 w 742"/>
                  <a:gd name="T33" fmla="*/ 3850 h 685"/>
                  <a:gd name="T34" fmla="*/ 3545 w 742"/>
                  <a:gd name="T35" fmla="*/ 2935 h 685"/>
                  <a:gd name="T36" fmla="*/ 2910 w 742"/>
                  <a:gd name="T37" fmla="*/ 1985 h 685"/>
                  <a:gd name="T38" fmla="*/ 3642 w 742"/>
                  <a:gd name="T39" fmla="*/ 420 h 6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42" h="685">
                    <a:moveTo>
                      <a:pt x="646" y="0"/>
                    </a:moveTo>
                    <a:cubicBezTo>
                      <a:pt x="612" y="34"/>
                      <a:pt x="409" y="154"/>
                      <a:pt x="376" y="177"/>
                    </a:cubicBezTo>
                    <a:cubicBezTo>
                      <a:pt x="319" y="217"/>
                      <a:pt x="258" y="282"/>
                      <a:pt x="194" y="318"/>
                    </a:cubicBezTo>
                    <a:cubicBezTo>
                      <a:pt x="145" y="346"/>
                      <a:pt x="90" y="375"/>
                      <a:pt x="52" y="417"/>
                    </a:cubicBezTo>
                    <a:cubicBezTo>
                      <a:pt x="25" y="448"/>
                      <a:pt x="7" y="494"/>
                      <a:pt x="5" y="537"/>
                    </a:cubicBezTo>
                    <a:cubicBezTo>
                      <a:pt x="4" y="582"/>
                      <a:pt x="23" y="618"/>
                      <a:pt x="41" y="640"/>
                    </a:cubicBezTo>
                    <a:cubicBezTo>
                      <a:pt x="39" y="636"/>
                      <a:pt x="37" y="633"/>
                      <a:pt x="36" y="629"/>
                    </a:cubicBezTo>
                    <a:cubicBezTo>
                      <a:pt x="0" y="551"/>
                      <a:pt x="26" y="494"/>
                      <a:pt x="98" y="448"/>
                    </a:cubicBezTo>
                    <a:cubicBezTo>
                      <a:pt x="131" y="427"/>
                      <a:pt x="168" y="404"/>
                      <a:pt x="199" y="381"/>
                    </a:cubicBezTo>
                    <a:cubicBezTo>
                      <a:pt x="246" y="348"/>
                      <a:pt x="272" y="332"/>
                      <a:pt x="317" y="296"/>
                    </a:cubicBezTo>
                    <a:cubicBezTo>
                      <a:pt x="352" y="269"/>
                      <a:pt x="420" y="220"/>
                      <a:pt x="463" y="255"/>
                    </a:cubicBezTo>
                    <a:cubicBezTo>
                      <a:pt x="497" y="283"/>
                      <a:pt x="513" y="333"/>
                      <a:pt x="542" y="366"/>
                    </a:cubicBezTo>
                    <a:cubicBezTo>
                      <a:pt x="582" y="410"/>
                      <a:pt x="624" y="450"/>
                      <a:pt x="658" y="499"/>
                    </a:cubicBezTo>
                    <a:cubicBezTo>
                      <a:pt x="687" y="542"/>
                      <a:pt x="706" y="619"/>
                      <a:pt x="661" y="666"/>
                    </a:cubicBezTo>
                    <a:cubicBezTo>
                      <a:pt x="657" y="669"/>
                      <a:pt x="654" y="671"/>
                      <a:pt x="651" y="674"/>
                    </a:cubicBezTo>
                    <a:cubicBezTo>
                      <a:pt x="644" y="679"/>
                      <a:pt x="639" y="681"/>
                      <a:pt x="634" y="681"/>
                    </a:cubicBezTo>
                    <a:cubicBezTo>
                      <a:pt x="655" y="685"/>
                      <a:pt x="688" y="664"/>
                      <a:pt x="710" y="632"/>
                    </a:cubicBezTo>
                    <a:cubicBezTo>
                      <a:pt x="742" y="585"/>
                      <a:pt x="733" y="527"/>
                      <a:pt x="707" y="482"/>
                    </a:cubicBezTo>
                    <a:cubicBezTo>
                      <a:pt x="673" y="424"/>
                      <a:pt x="613" y="387"/>
                      <a:pt x="580" y="326"/>
                    </a:cubicBezTo>
                    <a:cubicBezTo>
                      <a:pt x="542" y="255"/>
                      <a:pt x="653" y="114"/>
                      <a:pt x="726" y="69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7" name="Freeform 607">
                <a:extLst>
                  <a:ext uri="{FF2B5EF4-FFF2-40B4-BE49-F238E27FC236}">
                    <a16:creationId xmlns:a16="http://schemas.microsoft.com/office/drawing/2014/main" id="{49107D0A-F7BF-49ED-90EE-2463E0094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947"/>
                <a:ext cx="89" cy="221"/>
              </a:xfrm>
              <a:custGeom>
                <a:avLst/>
                <a:gdLst>
                  <a:gd name="T0" fmla="*/ 106 w 52"/>
                  <a:gd name="T1" fmla="*/ 0 h 121"/>
                  <a:gd name="T2" fmla="*/ 260 w 52"/>
                  <a:gd name="T3" fmla="*/ 738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21">
                    <a:moveTo>
                      <a:pt x="21" y="0"/>
                    </a:moveTo>
                    <a:cubicBezTo>
                      <a:pt x="0" y="44"/>
                      <a:pt x="25" y="83"/>
                      <a:pt x="52" y="121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8" name="Freeform 608">
                <a:extLst>
                  <a:ext uri="{FF2B5EF4-FFF2-40B4-BE49-F238E27FC236}">
                    <a16:creationId xmlns:a16="http://schemas.microsoft.com/office/drawing/2014/main" id="{3E2891C9-DD04-45CD-8551-96F2E3B54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940"/>
                <a:ext cx="1208" cy="988"/>
              </a:xfrm>
              <a:custGeom>
                <a:avLst/>
                <a:gdLst>
                  <a:gd name="T0" fmla="*/ 339 w 706"/>
                  <a:gd name="T1" fmla="*/ 2721 h 541"/>
                  <a:gd name="T2" fmla="*/ 737 w 706"/>
                  <a:gd name="T3" fmla="*/ 2619 h 541"/>
                  <a:gd name="T4" fmla="*/ 1128 w 706"/>
                  <a:gd name="T5" fmla="*/ 2564 h 541"/>
                  <a:gd name="T6" fmla="*/ 1227 w 706"/>
                  <a:gd name="T7" fmla="*/ 2891 h 541"/>
                  <a:gd name="T8" fmla="*/ 1302 w 706"/>
                  <a:gd name="T9" fmla="*/ 3242 h 541"/>
                  <a:gd name="T10" fmla="*/ 1622 w 706"/>
                  <a:gd name="T11" fmla="*/ 3253 h 541"/>
                  <a:gd name="T12" fmla="*/ 1725 w 706"/>
                  <a:gd name="T13" fmla="*/ 2918 h 541"/>
                  <a:gd name="T14" fmla="*/ 1725 w 706"/>
                  <a:gd name="T15" fmla="*/ 2528 h 541"/>
                  <a:gd name="T16" fmla="*/ 2079 w 706"/>
                  <a:gd name="T17" fmla="*/ 2486 h 541"/>
                  <a:gd name="T18" fmla="*/ 2142 w 706"/>
                  <a:gd name="T19" fmla="*/ 2862 h 541"/>
                  <a:gd name="T20" fmla="*/ 2093 w 706"/>
                  <a:gd name="T21" fmla="*/ 3008 h 541"/>
                  <a:gd name="T22" fmla="*/ 2134 w 706"/>
                  <a:gd name="T23" fmla="*/ 3148 h 541"/>
                  <a:gd name="T24" fmla="*/ 2235 w 706"/>
                  <a:gd name="T25" fmla="*/ 3178 h 541"/>
                  <a:gd name="T26" fmla="*/ 2640 w 706"/>
                  <a:gd name="T27" fmla="*/ 3112 h 541"/>
                  <a:gd name="T28" fmla="*/ 2796 w 706"/>
                  <a:gd name="T29" fmla="*/ 2891 h 541"/>
                  <a:gd name="T30" fmla="*/ 2614 w 706"/>
                  <a:gd name="T31" fmla="*/ 2491 h 541"/>
                  <a:gd name="T32" fmla="*/ 2936 w 706"/>
                  <a:gd name="T33" fmla="*/ 2301 h 541"/>
                  <a:gd name="T34" fmla="*/ 3085 w 706"/>
                  <a:gd name="T35" fmla="*/ 2692 h 541"/>
                  <a:gd name="T36" fmla="*/ 3261 w 706"/>
                  <a:gd name="T37" fmla="*/ 2765 h 541"/>
                  <a:gd name="T38" fmla="*/ 3311 w 706"/>
                  <a:gd name="T39" fmla="*/ 2717 h 541"/>
                  <a:gd name="T40" fmla="*/ 3297 w 706"/>
                  <a:gd name="T41" fmla="*/ 1700 h 541"/>
                  <a:gd name="T42" fmla="*/ 2714 w 706"/>
                  <a:gd name="T43" fmla="*/ 891 h 541"/>
                  <a:gd name="T44" fmla="*/ 2318 w 706"/>
                  <a:gd name="T45" fmla="*/ 214 h 541"/>
                  <a:gd name="T46" fmla="*/ 1586 w 706"/>
                  <a:gd name="T47" fmla="*/ 464 h 541"/>
                  <a:gd name="T48" fmla="*/ 996 w 706"/>
                  <a:gd name="T49" fmla="*/ 981 h 541"/>
                  <a:gd name="T50" fmla="*/ 491 w 706"/>
                  <a:gd name="T51" fmla="*/ 1388 h 541"/>
                  <a:gd name="T52" fmla="*/ 181 w 706"/>
                  <a:gd name="T53" fmla="*/ 2491 h 541"/>
                  <a:gd name="T54" fmla="*/ 339 w 706"/>
                  <a:gd name="T55" fmla="*/ 2721 h 5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06" h="541">
                    <a:moveTo>
                      <a:pt x="68" y="447"/>
                    </a:moveTo>
                    <a:cubicBezTo>
                      <a:pt x="110" y="476"/>
                      <a:pt x="130" y="452"/>
                      <a:pt x="147" y="430"/>
                    </a:cubicBezTo>
                    <a:cubicBezTo>
                      <a:pt x="166" y="406"/>
                      <a:pt x="201" y="402"/>
                      <a:pt x="225" y="421"/>
                    </a:cubicBezTo>
                    <a:cubicBezTo>
                      <a:pt x="242" y="435"/>
                      <a:pt x="249" y="456"/>
                      <a:pt x="245" y="475"/>
                    </a:cubicBezTo>
                    <a:cubicBezTo>
                      <a:pt x="237" y="509"/>
                      <a:pt x="246" y="522"/>
                      <a:pt x="260" y="532"/>
                    </a:cubicBezTo>
                    <a:cubicBezTo>
                      <a:pt x="280" y="541"/>
                      <a:pt x="304" y="537"/>
                      <a:pt x="324" y="534"/>
                    </a:cubicBezTo>
                    <a:cubicBezTo>
                      <a:pt x="356" y="527"/>
                      <a:pt x="353" y="491"/>
                      <a:pt x="344" y="479"/>
                    </a:cubicBezTo>
                    <a:cubicBezTo>
                      <a:pt x="329" y="461"/>
                      <a:pt x="329" y="434"/>
                      <a:pt x="344" y="415"/>
                    </a:cubicBezTo>
                    <a:cubicBezTo>
                      <a:pt x="362" y="394"/>
                      <a:pt x="394" y="391"/>
                      <a:pt x="415" y="408"/>
                    </a:cubicBezTo>
                    <a:cubicBezTo>
                      <a:pt x="434" y="424"/>
                      <a:pt x="439" y="449"/>
                      <a:pt x="428" y="470"/>
                    </a:cubicBezTo>
                    <a:cubicBezTo>
                      <a:pt x="425" y="476"/>
                      <a:pt x="419" y="486"/>
                      <a:pt x="418" y="494"/>
                    </a:cubicBezTo>
                    <a:cubicBezTo>
                      <a:pt x="416" y="504"/>
                      <a:pt x="418" y="514"/>
                      <a:pt x="426" y="517"/>
                    </a:cubicBezTo>
                    <a:cubicBezTo>
                      <a:pt x="431" y="519"/>
                      <a:pt x="438" y="521"/>
                      <a:pt x="446" y="522"/>
                    </a:cubicBezTo>
                    <a:cubicBezTo>
                      <a:pt x="477" y="523"/>
                      <a:pt x="504" y="519"/>
                      <a:pt x="527" y="511"/>
                    </a:cubicBezTo>
                    <a:cubicBezTo>
                      <a:pt x="566" y="499"/>
                      <a:pt x="562" y="488"/>
                      <a:pt x="558" y="475"/>
                    </a:cubicBezTo>
                    <a:cubicBezTo>
                      <a:pt x="555" y="466"/>
                      <a:pt x="511" y="458"/>
                      <a:pt x="522" y="409"/>
                    </a:cubicBezTo>
                    <a:cubicBezTo>
                      <a:pt x="531" y="383"/>
                      <a:pt x="560" y="369"/>
                      <a:pt x="586" y="378"/>
                    </a:cubicBezTo>
                    <a:cubicBezTo>
                      <a:pt x="628" y="394"/>
                      <a:pt x="614" y="434"/>
                      <a:pt x="616" y="442"/>
                    </a:cubicBezTo>
                    <a:cubicBezTo>
                      <a:pt x="619" y="459"/>
                      <a:pt x="630" y="469"/>
                      <a:pt x="651" y="454"/>
                    </a:cubicBezTo>
                    <a:cubicBezTo>
                      <a:pt x="654" y="451"/>
                      <a:pt x="657" y="449"/>
                      <a:pt x="661" y="446"/>
                    </a:cubicBezTo>
                    <a:cubicBezTo>
                      <a:pt x="706" y="399"/>
                      <a:pt x="687" y="322"/>
                      <a:pt x="658" y="279"/>
                    </a:cubicBezTo>
                    <a:cubicBezTo>
                      <a:pt x="624" y="230"/>
                      <a:pt x="582" y="190"/>
                      <a:pt x="542" y="146"/>
                    </a:cubicBezTo>
                    <a:cubicBezTo>
                      <a:pt x="513" y="113"/>
                      <a:pt x="497" y="63"/>
                      <a:pt x="463" y="35"/>
                    </a:cubicBezTo>
                    <a:cubicBezTo>
                      <a:pt x="420" y="0"/>
                      <a:pt x="352" y="49"/>
                      <a:pt x="317" y="76"/>
                    </a:cubicBezTo>
                    <a:cubicBezTo>
                      <a:pt x="272" y="112"/>
                      <a:pt x="246" y="128"/>
                      <a:pt x="199" y="161"/>
                    </a:cubicBezTo>
                    <a:cubicBezTo>
                      <a:pt x="168" y="184"/>
                      <a:pt x="131" y="207"/>
                      <a:pt x="98" y="228"/>
                    </a:cubicBezTo>
                    <a:cubicBezTo>
                      <a:pt x="26" y="274"/>
                      <a:pt x="0" y="331"/>
                      <a:pt x="36" y="409"/>
                    </a:cubicBezTo>
                    <a:cubicBezTo>
                      <a:pt x="45" y="431"/>
                      <a:pt x="65" y="445"/>
                      <a:pt x="68" y="447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9" name="Freeform 609">
                <a:extLst>
                  <a:ext uri="{FF2B5EF4-FFF2-40B4-BE49-F238E27FC236}">
                    <a16:creationId xmlns:a16="http://schemas.microsoft.com/office/drawing/2014/main" id="{C7EC5B61-EEA0-4DFB-8204-55D758BB1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87"/>
                <a:ext cx="1095" cy="911"/>
              </a:xfrm>
              <a:custGeom>
                <a:avLst/>
                <a:gdLst>
                  <a:gd name="T0" fmla="*/ 75 w 640"/>
                  <a:gd name="T1" fmla="*/ 2293 h 499"/>
                  <a:gd name="T2" fmla="*/ 0 w 640"/>
                  <a:gd name="T3" fmla="*/ 1937 h 499"/>
                  <a:gd name="T4" fmla="*/ 359 w 640"/>
                  <a:gd name="T5" fmla="*/ 1304 h 499"/>
                  <a:gd name="T6" fmla="*/ 491 w 640"/>
                  <a:gd name="T7" fmla="*/ 1199 h 499"/>
                  <a:gd name="T8" fmla="*/ 866 w 640"/>
                  <a:gd name="T9" fmla="*/ 893 h 499"/>
                  <a:gd name="T10" fmla="*/ 1042 w 640"/>
                  <a:gd name="T11" fmla="*/ 750 h 499"/>
                  <a:gd name="T12" fmla="*/ 1463 w 640"/>
                  <a:gd name="T13" fmla="*/ 376 h 499"/>
                  <a:gd name="T14" fmla="*/ 2104 w 640"/>
                  <a:gd name="T15" fmla="*/ 126 h 499"/>
                  <a:gd name="T16" fmla="*/ 2318 w 640"/>
                  <a:gd name="T17" fmla="*/ 473 h 499"/>
                  <a:gd name="T18" fmla="*/ 2488 w 640"/>
                  <a:gd name="T19" fmla="*/ 787 h 499"/>
                  <a:gd name="T20" fmla="*/ 2649 w 640"/>
                  <a:gd name="T21" fmla="*/ 997 h 499"/>
                  <a:gd name="T22" fmla="*/ 3064 w 640"/>
                  <a:gd name="T23" fmla="*/ 1594 h 499"/>
                  <a:gd name="T24" fmla="*/ 3205 w 640"/>
                  <a:gd name="T25" fmla="*/ 2116 h 499"/>
                  <a:gd name="T26" fmla="*/ 3092 w 640"/>
                  <a:gd name="T27" fmla="*/ 2496 h 499"/>
                  <a:gd name="T28" fmla="*/ 3044 w 640"/>
                  <a:gd name="T29" fmla="*/ 2530 h 499"/>
                  <a:gd name="T30" fmla="*/ 2994 w 640"/>
                  <a:gd name="T31" fmla="*/ 2563 h 499"/>
                  <a:gd name="T32" fmla="*/ 2986 w 640"/>
                  <a:gd name="T33" fmla="*/ 2519 h 499"/>
                  <a:gd name="T34" fmla="*/ 2986 w 640"/>
                  <a:gd name="T35" fmla="*/ 2496 h 499"/>
                  <a:gd name="T36" fmla="*/ 2989 w 640"/>
                  <a:gd name="T37" fmla="*/ 2417 h 499"/>
                  <a:gd name="T38" fmla="*/ 2791 w 640"/>
                  <a:gd name="T39" fmla="*/ 2063 h 499"/>
                  <a:gd name="T40" fmla="*/ 2375 w 640"/>
                  <a:gd name="T41" fmla="*/ 2306 h 499"/>
                  <a:gd name="T42" fmla="*/ 2375 w 640"/>
                  <a:gd name="T43" fmla="*/ 2313 h 499"/>
                  <a:gd name="T44" fmla="*/ 2375 w 640"/>
                  <a:gd name="T45" fmla="*/ 2313 h 499"/>
                  <a:gd name="T46" fmla="*/ 2365 w 640"/>
                  <a:gd name="T47" fmla="*/ 2423 h 499"/>
                  <a:gd name="T48" fmla="*/ 2537 w 640"/>
                  <a:gd name="T49" fmla="*/ 2757 h 499"/>
                  <a:gd name="T50" fmla="*/ 2558 w 640"/>
                  <a:gd name="T51" fmla="*/ 2773 h 499"/>
                  <a:gd name="T52" fmla="*/ 2565 w 640"/>
                  <a:gd name="T53" fmla="*/ 2801 h 499"/>
                  <a:gd name="T54" fmla="*/ 2565 w 640"/>
                  <a:gd name="T55" fmla="*/ 2806 h 499"/>
                  <a:gd name="T56" fmla="*/ 2450 w 640"/>
                  <a:gd name="T57" fmla="*/ 2874 h 499"/>
                  <a:gd name="T58" fmla="*/ 2072 w 640"/>
                  <a:gd name="T59" fmla="*/ 2927 h 499"/>
                  <a:gd name="T60" fmla="*/ 1993 w 640"/>
                  <a:gd name="T61" fmla="*/ 2910 h 499"/>
                  <a:gd name="T62" fmla="*/ 1988 w 640"/>
                  <a:gd name="T63" fmla="*/ 2890 h 499"/>
                  <a:gd name="T64" fmla="*/ 1993 w 640"/>
                  <a:gd name="T65" fmla="*/ 2866 h 499"/>
                  <a:gd name="T66" fmla="*/ 2034 w 640"/>
                  <a:gd name="T67" fmla="*/ 2757 h 499"/>
                  <a:gd name="T68" fmla="*/ 2038 w 640"/>
                  <a:gd name="T69" fmla="*/ 2744 h 499"/>
                  <a:gd name="T70" fmla="*/ 2072 w 640"/>
                  <a:gd name="T71" fmla="*/ 2563 h 499"/>
                  <a:gd name="T72" fmla="*/ 1952 w 640"/>
                  <a:gd name="T73" fmla="*/ 2257 h 499"/>
                  <a:gd name="T74" fmla="*/ 1499 w 640"/>
                  <a:gd name="T75" fmla="*/ 2313 h 499"/>
                  <a:gd name="T76" fmla="*/ 1424 w 640"/>
                  <a:gd name="T77" fmla="*/ 2563 h 499"/>
                  <a:gd name="T78" fmla="*/ 1499 w 640"/>
                  <a:gd name="T79" fmla="*/ 2810 h 499"/>
                  <a:gd name="T80" fmla="*/ 1507 w 640"/>
                  <a:gd name="T81" fmla="*/ 2890 h 499"/>
                  <a:gd name="T82" fmla="*/ 1502 w 640"/>
                  <a:gd name="T83" fmla="*/ 2939 h 499"/>
                  <a:gd name="T84" fmla="*/ 1437 w 640"/>
                  <a:gd name="T85" fmla="*/ 3007 h 499"/>
                  <a:gd name="T86" fmla="*/ 1169 w 640"/>
                  <a:gd name="T87" fmla="*/ 3000 h 499"/>
                  <a:gd name="T88" fmla="*/ 1112 w 640"/>
                  <a:gd name="T89" fmla="*/ 2866 h 499"/>
                  <a:gd name="T90" fmla="*/ 1128 w 640"/>
                  <a:gd name="T91" fmla="*/ 2749 h 499"/>
                  <a:gd name="T92" fmla="*/ 1133 w 640"/>
                  <a:gd name="T93" fmla="*/ 2667 h 499"/>
                  <a:gd name="T94" fmla="*/ 1001 w 640"/>
                  <a:gd name="T95" fmla="*/ 2337 h 499"/>
                  <a:gd name="T96" fmla="*/ 512 w 640"/>
                  <a:gd name="T97" fmla="*/ 2403 h 499"/>
                  <a:gd name="T98" fmla="*/ 210 w 640"/>
                  <a:gd name="T99" fmla="*/ 2490 h 499"/>
                  <a:gd name="T100" fmla="*/ 75 w 640"/>
                  <a:gd name="T101" fmla="*/ 2293 h 4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0" h="499">
                    <a:moveTo>
                      <a:pt x="15" y="377"/>
                    </a:moveTo>
                    <a:cubicBezTo>
                      <a:pt x="5" y="356"/>
                      <a:pt x="0" y="337"/>
                      <a:pt x="0" y="318"/>
                    </a:cubicBezTo>
                    <a:cubicBezTo>
                      <a:pt x="0" y="279"/>
                      <a:pt x="24" y="245"/>
                      <a:pt x="72" y="214"/>
                    </a:cubicBezTo>
                    <a:cubicBezTo>
                      <a:pt x="98" y="197"/>
                      <a:pt x="98" y="197"/>
                      <a:pt x="98" y="197"/>
                    </a:cubicBezTo>
                    <a:cubicBezTo>
                      <a:pt x="123" y="181"/>
                      <a:pt x="150" y="164"/>
                      <a:pt x="173" y="147"/>
                    </a:cubicBezTo>
                    <a:cubicBezTo>
                      <a:pt x="208" y="123"/>
                      <a:pt x="208" y="123"/>
                      <a:pt x="208" y="123"/>
                    </a:cubicBezTo>
                    <a:cubicBezTo>
                      <a:pt x="236" y="104"/>
                      <a:pt x="259" y="88"/>
                      <a:pt x="292" y="62"/>
                    </a:cubicBezTo>
                    <a:cubicBezTo>
                      <a:pt x="353" y="14"/>
                      <a:pt x="395" y="0"/>
                      <a:pt x="420" y="21"/>
                    </a:cubicBezTo>
                    <a:cubicBezTo>
                      <a:pt x="437" y="34"/>
                      <a:pt x="450" y="56"/>
                      <a:pt x="463" y="78"/>
                    </a:cubicBezTo>
                    <a:cubicBezTo>
                      <a:pt x="473" y="96"/>
                      <a:pt x="483" y="114"/>
                      <a:pt x="497" y="129"/>
                    </a:cubicBezTo>
                    <a:cubicBezTo>
                      <a:pt x="529" y="164"/>
                      <a:pt x="529" y="164"/>
                      <a:pt x="529" y="164"/>
                    </a:cubicBezTo>
                    <a:cubicBezTo>
                      <a:pt x="559" y="196"/>
                      <a:pt x="588" y="226"/>
                      <a:pt x="612" y="262"/>
                    </a:cubicBezTo>
                    <a:cubicBezTo>
                      <a:pt x="626" y="282"/>
                      <a:pt x="640" y="315"/>
                      <a:pt x="640" y="348"/>
                    </a:cubicBezTo>
                    <a:cubicBezTo>
                      <a:pt x="640" y="370"/>
                      <a:pt x="633" y="392"/>
                      <a:pt x="617" y="410"/>
                    </a:cubicBezTo>
                    <a:cubicBezTo>
                      <a:pt x="615" y="411"/>
                      <a:pt x="608" y="416"/>
                      <a:pt x="608" y="416"/>
                    </a:cubicBezTo>
                    <a:cubicBezTo>
                      <a:pt x="601" y="421"/>
                      <a:pt x="598" y="421"/>
                      <a:pt x="598" y="421"/>
                    </a:cubicBezTo>
                    <a:cubicBezTo>
                      <a:pt x="598" y="421"/>
                      <a:pt x="597" y="419"/>
                      <a:pt x="596" y="414"/>
                    </a:cubicBezTo>
                    <a:cubicBezTo>
                      <a:pt x="596" y="413"/>
                      <a:pt x="596" y="410"/>
                      <a:pt x="596" y="410"/>
                    </a:cubicBezTo>
                    <a:cubicBezTo>
                      <a:pt x="597" y="407"/>
                      <a:pt x="597" y="402"/>
                      <a:pt x="597" y="397"/>
                    </a:cubicBezTo>
                    <a:cubicBezTo>
                      <a:pt x="597" y="378"/>
                      <a:pt x="592" y="351"/>
                      <a:pt x="557" y="339"/>
                    </a:cubicBezTo>
                    <a:cubicBezTo>
                      <a:pt x="523" y="327"/>
                      <a:pt x="486" y="345"/>
                      <a:pt x="474" y="379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4" y="380"/>
                      <a:pt x="474" y="380"/>
                      <a:pt x="474" y="380"/>
                    </a:cubicBezTo>
                    <a:cubicBezTo>
                      <a:pt x="472" y="387"/>
                      <a:pt x="472" y="393"/>
                      <a:pt x="472" y="398"/>
                    </a:cubicBezTo>
                    <a:cubicBezTo>
                      <a:pt x="472" y="431"/>
                      <a:pt x="495" y="445"/>
                      <a:pt x="507" y="453"/>
                    </a:cubicBezTo>
                    <a:cubicBezTo>
                      <a:pt x="507" y="453"/>
                      <a:pt x="509" y="455"/>
                      <a:pt x="511" y="456"/>
                    </a:cubicBezTo>
                    <a:cubicBezTo>
                      <a:pt x="511" y="458"/>
                      <a:pt x="512" y="460"/>
                      <a:pt x="512" y="460"/>
                    </a:cubicBezTo>
                    <a:cubicBezTo>
                      <a:pt x="512" y="461"/>
                      <a:pt x="512" y="461"/>
                      <a:pt x="512" y="461"/>
                    </a:cubicBezTo>
                    <a:cubicBezTo>
                      <a:pt x="512" y="460"/>
                      <a:pt x="509" y="465"/>
                      <a:pt x="489" y="472"/>
                    </a:cubicBezTo>
                    <a:cubicBezTo>
                      <a:pt x="465" y="479"/>
                      <a:pt x="440" y="482"/>
                      <a:pt x="414" y="481"/>
                    </a:cubicBezTo>
                    <a:cubicBezTo>
                      <a:pt x="407" y="480"/>
                      <a:pt x="402" y="479"/>
                      <a:pt x="398" y="478"/>
                    </a:cubicBezTo>
                    <a:cubicBezTo>
                      <a:pt x="398" y="478"/>
                      <a:pt x="397" y="477"/>
                      <a:pt x="397" y="475"/>
                    </a:cubicBezTo>
                    <a:cubicBezTo>
                      <a:pt x="397" y="474"/>
                      <a:pt x="398" y="472"/>
                      <a:pt x="398" y="471"/>
                    </a:cubicBezTo>
                    <a:cubicBezTo>
                      <a:pt x="399" y="466"/>
                      <a:pt x="403" y="458"/>
                      <a:pt x="406" y="453"/>
                    </a:cubicBezTo>
                    <a:cubicBezTo>
                      <a:pt x="407" y="451"/>
                      <a:pt x="407" y="451"/>
                      <a:pt x="407" y="451"/>
                    </a:cubicBezTo>
                    <a:cubicBezTo>
                      <a:pt x="412" y="441"/>
                      <a:pt x="414" y="431"/>
                      <a:pt x="414" y="421"/>
                    </a:cubicBezTo>
                    <a:cubicBezTo>
                      <a:pt x="414" y="402"/>
                      <a:pt x="406" y="384"/>
                      <a:pt x="390" y="371"/>
                    </a:cubicBezTo>
                    <a:cubicBezTo>
                      <a:pt x="363" y="349"/>
                      <a:pt x="322" y="352"/>
                      <a:pt x="299" y="380"/>
                    </a:cubicBezTo>
                    <a:cubicBezTo>
                      <a:pt x="289" y="392"/>
                      <a:pt x="284" y="407"/>
                      <a:pt x="284" y="421"/>
                    </a:cubicBezTo>
                    <a:cubicBezTo>
                      <a:pt x="284" y="436"/>
                      <a:pt x="289" y="450"/>
                      <a:pt x="299" y="462"/>
                    </a:cubicBezTo>
                    <a:cubicBezTo>
                      <a:pt x="300" y="464"/>
                      <a:pt x="301" y="469"/>
                      <a:pt x="301" y="475"/>
                    </a:cubicBezTo>
                    <a:cubicBezTo>
                      <a:pt x="301" y="477"/>
                      <a:pt x="301" y="480"/>
                      <a:pt x="300" y="483"/>
                    </a:cubicBezTo>
                    <a:cubicBezTo>
                      <a:pt x="298" y="489"/>
                      <a:pt x="294" y="492"/>
                      <a:pt x="287" y="494"/>
                    </a:cubicBezTo>
                    <a:cubicBezTo>
                      <a:pt x="268" y="497"/>
                      <a:pt x="248" y="499"/>
                      <a:pt x="233" y="493"/>
                    </a:cubicBezTo>
                    <a:cubicBezTo>
                      <a:pt x="228" y="490"/>
                      <a:pt x="222" y="485"/>
                      <a:pt x="222" y="471"/>
                    </a:cubicBezTo>
                    <a:cubicBezTo>
                      <a:pt x="222" y="466"/>
                      <a:pt x="223" y="460"/>
                      <a:pt x="225" y="452"/>
                    </a:cubicBezTo>
                    <a:cubicBezTo>
                      <a:pt x="226" y="448"/>
                      <a:pt x="226" y="443"/>
                      <a:pt x="226" y="438"/>
                    </a:cubicBezTo>
                    <a:cubicBezTo>
                      <a:pt x="226" y="417"/>
                      <a:pt x="217" y="397"/>
                      <a:pt x="200" y="384"/>
                    </a:cubicBezTo>
                    <a:cubicBezTo>
                      <a:pt x="170" y="360"/>
                      <a:pt x="126" y="365"/>
                      <a:pt x="102" y="395"/>
                    </a:cubicBezTo>
                    <a:cubicBezTo>
                      <a:pt x="83" y="419"/>
                      <a:pt x="73" y="430"/>
                      <a:pt x="42" y="409"/>
                    </a:cubicBezTo>
                    <a:cubicBezTo>
                      <a:pt x="29" y="400"/>
                      <a:pt x="20" y="389"/>
                      <a:pt x="15" y="377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0" name="Freeform 610">
                <a:extLst>
                  <a:ext uri="{FF2B5EF4-FFF2-40B4-BE49-F238E27FC236}">
                    <a16:creationId xmlns:a16="http://schemas.microsoft.com/office/drawing/2014/main" id="{CF560AA9-2D1D-4855-9373-859D6B071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1951"/>
                <a:ext cx="29" cy="21"/>
              </a:xfrm>
              <a:custGeom>
                <a:avLst/>
                <a:gdLst>
                  <a:gd name="T0" fmla="*/ 84 w 17"/>
                  <a:gd name="T1" fmla="*/ 12 h 12"/>
                  <a:gd name="T2" fmla="*/ 0 w 17"/>
                  <a:gd name="T3" fmla="*/ 21 h 12"/>
                  <a:gd name="T4" fmla="*/ 55 w 17"/>
                  <a:gd name="T5" fmla="*/ 6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17" y="2"/>
                    </a:moveTo>
                    <a:cubicBezTo>
                      <a:pt x="12" y="0"/>
                      <a:pt x="5" y="1"/>
                      <a:pt x="0" y="4"/>
                    </a:cubicBezTo>
                    <a:cubicBezTo>
                      <a:pt x="2" y="8"/>
                      <a:pt x="6" y="11"/>
                      <a:pt x="11" y="12"/>
                    </a:cubicBezTo>
                  </a:path>
                </a:pathLst>
              </a:custGeom>
              <a:noFill/>
              <a:ln w="11113" cap="flat">
                <a:solidFill>
                  <a:srgbClr val="FB9F88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1" name="Freeform 611">
                <a:extLst>
                  <a:ext uri="{FF2B5EF4-FFF2-40B4-BE49-F238E27FC236}">
                    <a16:creationId xmlns:a16="http://schemas.microsoft.com/office/drawing/2014/main" id="{70904010-96CA-43C4-A04D-36D78138E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002"/>
                <a:ext cx="167" cy="138"/>
              </a:xfrm>
              <a:custGeom>
                <a:avLst/>
                <a:gdLst>
                  <a:gd name="T0" fmla="*/ 486 w 98"/>
                  <a:gd name="T1" fmla="*/ 227 h 76"/>
                  <a:gd name="T2" fmla="*/ 371 w 98"/>
                  <a:gd name="T3" fmla="*/ 80 h 76"/>
                  <a:gd name="T4" fmla="*/ 26 w 98"/>
                  <a:gd name="T5" fmla="*/ 96 h 76"/>
                  <a:gd name="T6" fmla="*/ 211 w 98"/>
                  <a:gd name="T7" fmla="*/ 432 h 76"/>
                  <a:gd name="T8" fmla="*/ 486 w 98"/>
                  <a:gd name="T9" fmla="*/ 227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76">
                    <a:moveTo>
                      <a:pt x="98" y="38"/>
                    </a:moveTo>
                    <a:cubicBezTo>
                      <a:pt x="91" y="28"/>
                      <a:pt x="84" y="20"/>
                      <a:pt x="75" y="13"/>
                    </a:cubicBezTo>
                    <a:cubicBezTo>
                      <a:pt x="59" y="0"/>
                      <a:pt x="36" y="1"/>
                      <a:pt x="5" y="16"/>
                    </a:cubicBezTo>
                    <a:cubicBezTo>
                      <a:pt x="0" y="42"/>
                      <a:pt x="17" y="67"/>
                      <a:pt x="43" y="72"/>
                    </a:cubicBezTo>
                    <a:cubicBezTo>
                      <a:pt x="68" y="76"/>
                      <a:pt x="91" y="62"/>
                      <a:pt x="98" y="38"/>
                    </a:cubicBezTo>
                    <a:close/>
                  </a:path>
                </a:pathLst>
              </a:custGeom>
              <a:solidFill>
                <a:srgbClr val="FB4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2" name="Freeform 612">
                <a:extLst>
                  <a:ext uri="{FF2B5EF4-FFF2-40B4-BE49-F238E27FC236}">
                    <a16:creationId xmlns:a16="http://schemas.microsoft.com/office/drawing/2014/main" id="{5297FED6-30BD-424C-8B52-0228B6AC6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031"/>
                <a:ext cx="109" cy="106"/>
              </a:xfrm>
              <a:custGeom>
                <a:avLst/>
                <a:gdLst>
                  <a:gd name="T0" fmla="*/ 317 w 64"/>
                  <a:gd name="T1" fmla="*/ 340 h 58"/>
                  <a:gd name="T2" fmla="*/ 252 w 64"/>
                  <a:gd name="T3" fmla="*/ 340 h 58"/>
                  <a:gd name="T4" fmla="*/ 63 w 64"/>
                  <a:gd name="T5" fmla="*/ 0 h 58"/>
                  <a:gd name="T6" fmla="*/ 0 w 64"/>
                  <a:gd name="T7" fmla="*/ 37 h 58"/>
                  <a:gd name="T8" fmla="*/ 218 w 64"/>
                  <a:gd name="T9" fmla="*/ 340 h 58"/>
                  <a:gd name="T10" fmla="*/ 317 w 64"/>
                  <a:gd name="T11" fmla="*/ 34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58">
                    <a:moveTo>
                      <a:pt x="64" y="56"/>
                    </a:moveTo>
                    <a:cubicBezTo>
                      <a:pt x="60" y="57"/>
                      <a:pt x="56" y="57"/>
                      <a:pt x="51" y="56"/>
                    </a:cubicBezTo>
                    <a:cubicBezTo>
                      <a:pt x="25" y="51"/>
                      <a:pt x="8" y="26"/>
                      <a:pt x="13" y="0"/>
                    </a:cubicBezTo>
                    <a:cubicBezTo>
                      <a:pt x="9" y="2"/>
                      <a:pt x="5" y="4"/>
                      <a:pt x="0" y="6"/>
                    </a:cubicBezTo>
                    <a:cubicBezTo>
                      <a:pt x="2" y="31"/>
                      <a:pt x="19" y="52"/>
                      <a:pt x="44" y="56"/>
                    </a:cubicBezTo>
                    <a:cubicBezTo>
                      <a:pt x="51" y="58"/>
                      <a:pt x="58" y="58"/>
                      <a:pt x="64" y="56"/>
                    </a:cubicBezTo>
                    <a:close/>
                  </a:path>
                </a:pathLst>
              </a:custGeom>
              <a:solidFill>
                <a:srgbClr val="FB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3" name="Freeform 613">
                <a:extLst>
                  <a:ext uri="{FF2B5EF4-FFF2-40B4-BE49-F238E27FC236}">
                    <a16:creationId xmlns:a16="http://schemas.microsoft.com/office/drawing/2014/main" id="{6D956ECE-D740-443D-B746-23C93F63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002"/>
                <a:ext cx="138" cy="120"/>
              </a:xfrm>
              <a:custGeom>
                <a:avLst/>
                <a:gdLst>
                  <a:gd name="T0" fmla="*/ 395 w 81"/>
                  <a:gd name="T1" fmla="*/ 191 h 66"/>
                  <a:gd name="T2" fmla="*/ 400 w 81"/>
                  <a:gd name="T3" fmla="*/ 169 h 66"/>
                  <a:gd name="T4" fmla="*/ 322 w 81"/>
                  <a:gd name="T5" fmla="*/ 80 h 66"/>
                  <a:gd name="T6" fmla="*/ 29 w 81"/>
                  <a:gd name="T7" fmla="*/ 65 h 66"/>
                  <a:gd name="T8" fmla="*/ 20 w 81"/>
                  <a:gd name="T9" fmla="*/ 102 h 66"/>
                  <a:gd name="T10" fmla="*/ 174 w 81"/>
                  <a:gd name="T11" fmla="*/ 373 h 66"/>
                  <a:gd name="T12" fmla="*/ 395 w 81"/>
                  <a:gd name="T13" fmla="*/ 19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66">
                    <a:moveTo>
                      <a:pt x="80" y="32"/>
                    </a:moveTo>
                    <a:cubicBezTo>
                      <a:pt x="80" y="31"/>
                      <a:pt x="81" y="29"/>
                      <a:pt x="81" y="28"/>
                    </a:cubicBezTo>
                    <a:cubicBezTo>
                      <a:pt x="76" y="22"/>
                      <a:pt x="71" y="17"/>
                      <a:pt x="65" y="13"/>
                    </a:cubicBezTo>
                    <a:cubicBezTo>
                      <a:pt x="51" y="1"/>
                      <a:pt x="31" y="0"/>
                      <a:pt x="6" y="11"/>
                    </a:cubicBezTo>
                    <a:cubicBezTo>
                      <a:pt x="5" y="13"/>
                      <a:pt x="5" y="15"/>
                      <a:pt x="4" y="17"/>
                    </a:cubicBezTo>
                    <a:cubicBezTo>
                      <a:pt x="0" y="38"/>
                      <a:pt x="14" y="58"/>
                      <a:pt x="35" y="62"/>
                    </a:cubicBezTo>
                    <a:cubicBezTo>
                      <a:pt x="56" y="66"/>
                      <a:pt x="76" y="53"/>
                      <a:pt x="80" y="32"/>
                    </a:cubicBezTo>
                    <a:close/>
                  </a:path>
                </a:pathLst>
              </a:custGeom>
              <a:solidFill>
                <a:srgbClr val="FCB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4" name="Freeform 614">
                <a:extLst>
                  <a:ext uri="{FF2B5EF4-FFF2-40B4-BE49-F238E27FC236}">
                    <a16:creationId xmlns:a16="http://schemas.microsoft.com/office/drawing/2014/main" id="{C9EE5CB6-ACCB-4298-A9B9-DE51A77A3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016"/>
                <a:ext cx="44" cy="95"/>
              </a:xfrm>
              <a:custGeom>
                <a:avLst/>
                <a:gdLst>
                  <a:gd name="T0" fmla="*/ 69 w 26"/>
                  <a:gd name="T1" fmla="*/ 0 h 52"/>
                  <a:gd name="T2" fmla="*/ 29 w 26"/>
                  <a:gd name="T3" fmla="*/ 16 h 52"/>
                  <a:gd name="T4" fmla="*/ 20 w 26"/>
                  <a:gd name="T5" fmla="*/ 53 h 52"/>
                  <a:gd name="T6" fmla="*/ 125 w 26"/>
                  <a:gd name="T7" fmla="*/ 318 h 52"/>
                  <a:gd name="T8" fmla="*/ 42 w 26"/>
                  <a:gd name="T9" fmla="*/ 80 h 52"/>
                  <a:gd name="T10" fmla="*/ 69 w 26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2">
                    <a:moveTo>
                      <a:pt x="14" y="0"/>
                    </a:moveTo>
                    <a:cubicBezTo>
                      <a:pt x="12" y="1"/>
                      <a:pt x="9" y="2"/>
                      <a:pt x="6" y="3"/>
                    </a:cubicBezTo>
                    <a:cubicBezTo>
                      <a:pt x="5" y="5"/>
                      <a:pt x="4" y="7"/>
                      <a:pt x="4" y="9"/>
                    </a:cubicBezTo>
                    <a:cubicBezTo>
                      <a:pt x="0" y="28"/>
                      <a:pt x="10" y="45"/>
                      <a:pt x="26" y="52"/>
                    </a:cubicBezTo>
                    <a:cubicBezTo>
                      <a:pt x="13" y="44"/>
                      <a:pt x="6" y="28"/>
                      <a:pt x="9" y="13"/>
                    </a:cubicBezTo>
                    <a:cubicBezTo>
                      <a:pt x="10" y="8"/>
                      <a:pt x="12" y="4"/>
                      <a:pt x="14" y="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5" name="Freeform 615">
                <a:extLst>
                  <a:ext uri="{FF2B5EF4-FFF2-40B4-BE49-F238E27FC236}">
                    <a16:creationId xmlns:a16="http://schemas.microsoft.com/office/drawing/2014/main" id="{FA04BDC3-F2A3-45DE-B14B-50481EE3B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002"/>
                <a:ext cx="167" cy="138"/>
              </a:xfrm>
              <a:custGeom>
                <a:avLst/>
                <a:gdLst>
                  <a:gd name="T0" fmla="*/ 486 w 98"/>
                  <a:gd name="T1" fmla="*/ 227 h 76"/>
                  <a:gd name="T2" fmla="*/ 371 w 98"/>
                  <a:gd name="T3" fmla="*/ 80 h 76"/>
                  <a:gd name="T4" fmla="*/ 26 w 98"/>
                  <a:gd name="T5" fmla="*/ 96 h 76"/>
                  <a:gd name="T6" fmla="*/ 211 w 98"/>
                  <a:gd name="T7" fmla="*/ 432 h 76"/>
                  <a:gd name="T8" fmla="*/ 486 w 98"/>
                  <a:gd name="T9" fmla="*/ 227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76">
                    <a:moveTo>
                      <a:pt x="98" y="38"/>
                    </a:moveTo>
                    <a:cubicBezTo>
                      <a:pt x="91" y="28"/>
                      <a:pt x="84" y="20"/>
                      <a:pt x="75" y="13"/>
                    </a:cubicBezTo>
                    <a:cubicBezTo>
                      <a:pt x="59" y="0"/>
                      <a:pt x="36" y="1"/>
                      <a:pt x="5" y="16"/>
                    </a:cubicBezTo>
                    <a:cubicBezTo>
                      <a:pt x="0" y="42"/>
                      <a:pt x="17" y="67"/>
                      <a:pt x="43" y="72"/>
                    </a:cubicBezTo>
                    <a:cubicBezTo>
                      <a:pt x="68" y="76"/>
                      <a:pt x="91" y="62"/>
                      <a:pt x="98" y="3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6" name="Freeform 616">
                <a:extLst>
                  <a:ext uri="{FF2B5EF4-FFF2-40B4-BE49-F238E27FC236}">
                    <a16:creationId xmlns:a16="http://schemas.microsoft.com/office/drawing/2014/main" id="{E385DF4B-0CAE-4674-9217-A28D8577E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031"/>
                <a:ext cx="109" cy="106"/>
              </a:xfrm>
              <a:custGeom>
                <a:avLst/>
                <a:gdLst>
                  <a:gd name="T0" fmla="*/ 317 w 64"/>
                  <a:gd name="T1" fmla="*/ 340 h 58"/>
                  <a:gd name="T2" fmla="*/ 252 w 64"/>
                  <a:gd name="T3" fmla="*/ 340 h 58"/>
                  <a:gd name="T4" fmla="*/ 63 w 64"/>
                  <a:gd name="T5" fmla="*/ 0 h 58"/>
                  <a:gd name="T6" fmla="*/ 0 w 64"/>
                  <a:gd name="T7" fmla="*/ 37 h 58"/>
                  <a:gd name="T8" fmla="*/ 218 w 64"/>
                  <a:gd name="T9" fmla="*/ 340 h 58"/>
                  <a:gd name="T10" fmla="*/ 317 w 64"/>
                  <a:gd name="T11" fmla="*/ 34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58">
                    <a:moveTo>
                      <a:pt x="64" y="56"/>
                    </a:moveTo>
                    <a:cubicBezTo>
                      <a:pt x="60" y="57"/>
                      <a:pt x="56" y="57"/>
                      <a:pt x="51" y="56"/>
                    </a:cubicBezTo>
                    <a:cubicBezTo>
                      <a:pt x="25" y="51"/>
                      <a:pt x="8" y="26"/>
                      <a:pt x="13" y="0"/>
                    </a:cubicBezTo>
                    <a:cubicBezTo>
                      <a:pt x="9" y="2"/>
                      <a:pt x="5" y="4"/>
                      <a:pt x="0" y="6"/>
                    </a:cubicBezTo>
                    <a:cubicBezTo>
                      <a:pt x="2" y="31"/>
                      <a:pt x="19" y="52"/>
                      <a:pt x="44" y="56"/>
                    </a:cubicBezTo>
                    <a:cubicBezTo>
                      <a:pt x="51" y="58"/>
                      <a:pt x="58" y="58"/>
                      <a:pt x="64" y="5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7" name="Freeform 617">
                <a:extLst>
                  <a:ext uri="{FF2B5EF4-FFF2-40B4-BE49-F238E27FC236}">
                    <a16:creationId xmlns:a16="http://schemas.microsoft.com/office/drawing/2014/main" id="{0DBE5A97-0F71-4306-B81A-31046C40F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025"/>
                <a:ext cx="137" cy="97"/>
              </a:xfrm>
              <a:custGeom>
                <a:avLst/>
                <a:gdLst>
                  <a:gd name="T0" fmla="*/ 26 w 80"/>
                  <a:gd name="T1" fmla="*/ 0 h 53"/>
                  <a:gd name="T2" fmla="*/ 21 w 80"/>
                  <a:gd name="T3" fmla="*/ 24 h 53"/>
                  <a:gd name="T4" fmla="*/ 176 w 80"/>
                  <a:gd name="T5" fmla="*/ 302 h 53"/>
                  <a:gd name="T6" fmla="*/ 402 w 80"/>
                  <a:gd name="T7" fmla="*/ 117 h 53"/>
                  <a:gd name="T8" fmla="*/ 402 w 80"/>
                  <a:gd name="T9" fmla="*/ 11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3">
                    <a:moveTo>
                      <a:pt x="5" y="0"/>
                    </a:moveTo>
                    <a:cubicBezTo>
                      <a:pt x="5" y="1"/>
                      <a:pt x="4" y="3"/>
                      <a:pt x="4" y="4"/>
                    </a:cubicBezTo>
                    <a:cubicBezTo>
                      <a:pt x="0" y="25"/>
                      <a:pt x="14" y="45"/>
                      <a:pt x="35" y="49"/>
                    </a:cubicBezTo>
                    <a:cubicBezTo>
                      <a:pt x="56" y="53"/>
                      <a:pt x="76" y="40"/>
                      <a:pt x="80" y="19"/>
                    </a:cubicBezTo>
                    <a:cubicBezTo>
                      <a:pt x="80" y="18"/>
                      <a:pt x="80" y="18"/>
                      <a:pt x="80" y="1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8" name="Freeform 618">
                <a:extLst>
                  <a:ext uri="{FF2B5EF4-FFF2-40B4-BE49-F238E27FC236}">
                    <a16:creationId xmlns:a16="http://schemas.microsoft.com/office/drawing/2014/main" id="{F870D0D3-B1F4-4F14-9FF3-4FE478FF7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2699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9" name="Oval 619">
                <a:extLst>
                  <a:ext uri="{FF2B5EF4-FFF2-40B4-BE49-F238E27FC236}">
                    <a16:creationId xmlns:a16="http://schemas.microsoft.com/office/drawing/2014/main" id="{4B92C4E4-A3B8-4B56-93F2-7663D886D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8" y="2707"/>
                <a:ext cx="13" cy="14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00" name="Freeform 620">
                <a:extLst>
                  <a:ext uri="{FF2B5EF4-FFF2-40B4-BE49-F238E27FC236}">
                    <a16:creationId xmlns:a16="http://schemas.microsoft.com/office/drawing/2014/main" id="{D6BE85B7-F080-45F5-A181-B4CD7DBC2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732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1" name="Oval 621">
                <a:extLst>
                  <a:ext uri="{FF2B5EF4-FFF2-40B4-BE49-F238E27FC236}">
                    <a16:creationId xmlns:a16="http://schemas.microsoft.com/office/drawing/2014/main" id="{32654132-668C-4D6F-8F55-94E01F9DE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3" y="2740"/>
                <a:ext cx="13" cy="14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02" name="Freeform 622">
                <a:extLst>
                  <a:ext uri="{FF2B5EF4-FFF2-40B4-BE49-F238E27FC236}">
                    <a16:creationId xmlns:a16="http://schemas.microsoft.com/office/drawing/2014/main" id="{26802071-D0B7-468A-B4B3-1DDCAF3D4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77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3" name="Oval 623">
                <a:extLst>
                  <a:ext uri="{FF2B5EF4-FFF2-40B4-BE49-F238E27FC236}">
                    <a16:creationId xmlns:a16="http://schemas.microsoft.com/office/drawing/2014/main" id="{3E3303BB-5A7D-461C-A899-4EB90DE8C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787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04" name="Freeform 624">
                <a:extLst>
                  <a:ext uri="{FF2B5EF4-FFF2-40B4-BE49-F238E27FC236}">
                    <a16:creationId xmlns:a16="http://schemas.microsoft.com/office/drawing/2014/main" id="{BEC64B68-1325-4082-A605-A57B965CB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287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5" name="Oval 625">
                <a:extLst>
                  <a:ext uri="{FF2B5EF4-FFF2-40B4-BE49-F238E27FC236}">
                    <a16:creationId xmlns:a16="http://schemas.microsoft.com/office/drawing/2014/main" id="{D1F93766-DE2F-4C78-9018-11A4B0A10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" y="2884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06" name="Freeform 626">
                <a:extLst>
                  <a:ext uri="{FF2B5EF4-FFF2-40B4-BE49-F238E27FC236}">
                    <a16:creationId xmlns:a16="http://schemas.microsoft.com/office/drawing/2014/main" id="{227DA4C8-49A9-45A2-8B4E-B5B00B404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287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7" name="Freeform 627">
                <a:extLst>
                  <a:ext uri="{FF2B5EF4-FFF2-40B4-BE49-F238E27FC236}">
                    <a16:creationId xmlns:a16="http://schemas.microsoft.com/office/drawing/2014/main" id="{F2DE5452-8AC4-40EC-9798-EDB1A004F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966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13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8" name="Oval 628">
                <a:extLst>
                  <a:ext uri="{FF2B5EF4-FFF2-40B4-BE49-F238E27FC236}">
                    <a16:creationId xmlns:a16="http://schemas.microsoft.com/office/drawing/2014/main" id="{1CE04CA4-A7E4-4C73-AB99-B851761B2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3" y="2979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09" name="Freeform 629">
                <a:extLst>
                  <a:ext uri="{FF2B5EF4-FFF2-40B4-BE49-F238E27FC236}">
                    <a16:creationId xmlns:a16="http://schemas.microsoft.com/office/drawing/2014/main" id="{DDA281BE-46AE-440E-8910-CBC7C71E5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024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0" name="Oval 630">
                <a:extLst>
                  <a:ext uri="{FF2B5EF4-FFF2-40B4-BE49-F238E27FC236}">
                    <a16:creationId xmlns:a16="http://schemas.microsoft.com/office/drawing/2014/main" id="{7056BCED-C278-4FE8-BFF3-76F354810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3037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11" name="Freeform 631">
                <a:extLst>
                  <a:ext uri="{FF2B5EF4-FFF2-40B4-BE49-F238E27FC236}">
                    <a16:creationId xmlns:a16="http://schemas.microsoft.com/office/drawing/2014/main" id="{7AEB6EAD-7B30-4631-92EF-1B8CEB7B1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050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2" name="Oval 632">
                <a:extLst>
                  <a:ext uri="{FF2B5EF4-FFF2-40B4-BE49-F238E27FC236}">
                    <a16:creationId xmlns:a16="http://schemas.microsoft.com/office/drawing/2014/main" id="{3B46C2DF-CFEA-4791-A95D-C406E369C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" y="3063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13" name="Freeform 633">
                <a:extLst>
                  <a:ext uri="{FF2B5EF4-FFF2-40B4-BE49-F238E27FC236}">
                    <a16:creationId xmlns:a16="http://schemas.microsoft.com/office/drawing/2014/main" id="{9CFACA2F-1528-4DE3-ADFC-22F64846A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98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4" name="Oval 634">
                <a:extLst>
                  <a:ext uri="{FF2B5EF4-FFF2-40B4-BE49-F238E27FC236}">
                    <a16:creationId xmlns:a16="http://schemas.microsoft.com/office/drawing/2014/main" id="{F53986E7-C2C4-40ED-A112-2132371B2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3" y="2993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15" name="Freeform 635">
                <a:extLst>
                  <a:ext uri="{FF2B5EF4-FFF2-40B4-BE49-F238E27FC236}">
                    <a16:creationId xmlns:a16="http://schemas.microsoft.com/office/drawing/2014/main" id="{E8D2BF44-178C-4908-9551-7D7998E09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937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6" name="Oval 636">
                <a:extLst>
                  <a:ext uri="{FF2B5EF4-FFF2-40B4-BE49-F238E27FC236}">
                    <a16:creationId xmlns:a16="http://schemas.microsoft.com/office/drawing/2014/main" id="{4894108E-8369-484F-B261-151EB4073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2" y="2950"/>
                <a:ext cx="13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17" name="Freeform 637">
                <a:extLst>
                  <a:ext uri="{FF2B5EF4-FFF2-40B4-BE49-F238E27FC236}">
                    <a16:creationId xmlns:a16="http://schemas.microsoft.com/office/drawing/2014/main" id="{80E0330F-B517-4C83-9553-BF875D822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2665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8" name="Oval 638">
                <a:extLst>
                  <a:ext uri="{FF2B5EF4-FFF2-40B4-BE49-F238E27FC236}">
                    <a16:creationId xmlns:a16="http://schemas.microsoft.com/office/drawing/2014/main" id="{E96AE544-558F-4173-BB6B-E7DE7A65F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" y="2677"/>
                <a:ext cx="13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19" name="Freeform 639">
                <a:extLst>
                  <a:ext uri="{FF2B5EF4-FFF2-40B4-BE49-F238E27FC236}">
                    <a16:creationId xmlns:a16="http://schemas.microsoft.com/office/drawing/2014/main" id="{DAA79965-DB03-4818-918E-C4AA5466E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70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0" name="Oval 640">
                <a:extLst>
                  <a:ext uri="{FF2B5EF4-FFF2-40B4-BE49-F238E27FC236}">
                    <a16:creationId xmlns:a16="http://schemas.microsoft.com/office/drawing/2014/main" id="{14BEFD51-BF16-423E-9877-EE965072F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2" y="2721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21" name="Freeform 641">
                <a:extLst>
                  <a:ext uri="{FF2B5EF4-FFF2-40B4-BE49-F238E27FC236}">
                    <a16:creationId xmlns:a16="http://schemas.microsoft.com/office/drawing/2014/main" id="{7ED84872-21D6-4519-A922-9B4935493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752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2" name="Oval 642">
                <a:extLst>
                  <a:ext uri="{FF2B5EF4-FFF2-40B4-BE49-F238E27FC236}">
                    <a16:creationId xmlns:a16="http://schemas.microsoft.com/office/drawing/2014/main" id="{97571AE1-9D44-4CAE-B6F9-D459B9E5D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0" y="2765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23" name="Freeform 643">
                <a:extLst>
                  <a:ext uri="{FF2B5EF4-FFF2-40B4-BE49-F238E27FC236}">
                    <a16:creationId xmlns:a16="http://schemas.microsoft.com/office/drawing/2014/main" id="{A881500C-4CB1-4AEB-A600-29BD96F62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752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4" name="Freeform 644">
                <a:extLst>
                  <a:ext uri="{FF2B5EF4-FFF2-40B4-BE49-F238E27FC236}">
                    <a16:creationId xmlns:a16="http://schemas.microsoft.com/office/drawing/2014/main" id="{830FAC72-4318-4BCE-B5A8-F19B00EE3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694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5" name="Oval 645">
                <a:extLst>
                  <a:ext uri="{FF2B5EF4-FFF2-40B4-BE49-F238E27FC236}">
                    <a16:creationId xmlns:a16="http://schemas.microsoft.com/office/drawing/2014/main" id="{C0F67AF4-17AE-4317-86F6-5D5093212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" y="2718"/>
                <a:ext cx="14" cy="14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26" name="Freeform 646">
                <a:extLst>
                  <a:ext uri="{FF2B5EF4-FFF2-40B4-BE49-F238E27FC236}">
                    <a16:creationId xmlns:a16="http://schemas.microsoft.com/office/drawing/2014/main" id="{8375FD2C-1B03-4492-AFF0-9BB17F365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2798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7" name="Oval 647">
                <a:extLst>
                  <a:ext uri="{FF2B5EF4-FFF2-40B4-BE49-F238E27FC236}">
                    <a16:creationId xmlns:a16="http://schemas.microsoft.com/office/drawing/2014/main" id="{DF79E83B-CD27-497C-A854-C14EA99FC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8" y="2802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28" name="Freeform 648">
                <a:extLst>
                  <a:ext uri="{FF2B5EF4-FFF2-40B4-BE49-F238E27FC236}">
                    <a16:creationId xmlns:a16="http://schemas.microsoft.com/office/drawing/2014/main" id="{10B71C04-32DC-4733-9D18-357B8F9D0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2798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9" name="Freeform 649">
                <a:extLst>
                  <a:ext uri="{FF2B5EF4-FFF2-40B4-BE49-F238E27FC236}">
                    <a16:creationId xmlns:a16="http://schemas.microsoft.com/office/drawing/2014/main" id="{E94BF8FF-4283-4829-AFAC-F2710510C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860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13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0" name="Oval 650">
                <a:extLst>
                  <a:ext uri="{FF2B5EF4-FFF2-40B4-BE49-F238E27FC236}">
                    <a16:creationId xmlns:a16="http://schemas.microsoft.com/office/drawing/2014/main" id="{DB6DA8AE-C709-444E-9971-96C2320B3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2" y="2873"/>
                <a:ext cx="13" cy="14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31" name="Freeform 651">
                <a:extLst>
                  <a:ext uri="{FF2B5EF4-FFF2-40B4-BE49-F238E27FC236}">
                    <a16:creationId xmlns:a16="http://schemas.microsoft.com/office/drawing/2014/main" id="{68842EBD-F275-47B2-8668-4EDF833D9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860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13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2" name="Freeform 652">
                <a:extLst>
                  <a:ext uri="{FF2B5EF4-FFF2-40B4-BE49-F238E27FC236}">
                    <a16:creationId xmlns:a16="http://schemas.microsoft.com/office/drawing/2014/main" id="{4EA9DE8A-F030-4355-B206-C2FE4F587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2856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13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3" name="Oval 653">
                <a:extLst>
                  <a:ext uri="{FF2B5EF4-FFF2-40B4-BE49-F238E27FC236}">
                    <a16:creationId xmlns:a16="http://schemas.microsoft.com/office/drawing/2014/main" id="{18E07EE6-5C39-4B6A-80C8-6AB92D0B0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5" y="2869"/>
                <a:ext cx="13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34" name="Freeform 654">
                <a:extLst>
                  <a:ext uri="{FF2B5EF4-FFF2-40B4-BE49-F238E27FC236}">
                    <a16:creationId xmlns:a16="http://schemas.microsoft.com/office/drawing/2014/main" id="{F8A19C3C-8D26-40C3-8661-73492A0CD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2940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13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5" name="Oval 655">
                <a:extLst>
                  <a:ext uri="{FF2B5EF4-FFF2-40B4-BE49-F238E27FC236}">
                    <a16:creationId xmlns:a16="http://schemas.microsoft.com/office/drawing/2014/main" id="{F9B27741-812B-4C13-9BCE-66059191E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4" y="2953"/>
                <a:ext cx="13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36" name="Freeform 656">
                <a:extLst>
                  <a:ext uri="{FF2B5EF4-FFF2-40B4-BE49-F238E27FC236}">
                    <a16:creationId xmlns:a16="http://schemas.microsoft.com/office/drawing/2014/main" id="{6D1928B6-D4EA-49BB-819F-85D0241DA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2940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13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7" name="Freeform 657">
                <a:extLst>
                  <a:ext uri="{FF2B5EF4-FFF2-40B4-BE49-F238E27FC236}">
                    <a16:creationId xmlns:a16="http://schemas.microsoft.com/office/drawing/2014/main" id="{68ABB84B-DCE7-4F43-B46A-9360C5DF2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973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8" name="Oval 658">
                <a:extLst>
                  <a:ext uri="{FF2B5EF4-FFF2-40B4-BE49-F238E27FC236}">
                    <a16:creationId xmlns:a16="http://schemas.microsoft.com/office/drawing/2014/main" id="{EE975A40-AF5B-4452-A59A-EBBCFCF20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8" y="2986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39" name="Freeform 659">
                <a:extLst>
                  <a:ext uri="{FF2B5EF4-FFF2-40B4-BE49-F238E27FC236}">
                    <a16:creationId xmlns:a16="http://schemas.microsoft.com/office/drawing/2014/main" id="{5F1AA435-AEB7-4EAB-A9D6-3BFA3A317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973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0" name="Freeform 660">
                <a:extLst>
                  <a:ext uri="{FF2B5EF4-FFF2-40B4-BE49-F238E27FC236}">
                    <a16:creationId xmlns:a16="http://schemas.microsoft.com/office/drawing/2014/main" id="{0C81C262-6822-46A7-9B61-9A78DC226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995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1" name="Oval 661">
                <a:extLst>
                  <a:ext uri="{FF2B5EF4-FFF2-40B4-BE49-F238E27FC236}">
                    <a16:creationId xmlns:a16="http://schemas.microsoft.com/office/drawing/2014/main" id="{3D495F23-A11F-45B6-B89F-22D44AC49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008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42" name="Freeform 662">
                <a:extLst>
                  <a:ext uri="{FF2B5EF4-FFF2-40B4-BE49-F238E27FC236}">
                    <a16:creationId xmlns:a16="http://schemas.microsoft.com/office/drawing/2014/main" id="{CF18F697-6997-4CBF-B560-CB02FB591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707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3" name="Oval 663">
                <a:extLst>
                  <a:ext uri="{FF2B5EF4-FFF2-40B4-BE49-F238E27FC236}">
                    <a16:creationId xmlns:a16="http://schemas.microsoft.com/office/drawing/2014/main" id="{D6B180C1-A358-4A68-8BC6-3C04A19C4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2721"/>
                <a:ext cx="14" cy="15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44" name="Freeform 664">
                <a:extLst>
                  <a:ext uri="{FF2B5EF4-FFF2-40B4-BE49-F238E27FC236}">
                    <a16:creationId xmlns:a16="http://schemas.microsoft.com/office/drawing/2014/main" id="{88B707C1-488F-41E8-B21D-CDE9B3AC3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743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5" name="Oval 665">
                <a:extLst>
                  <a:ext uri="{FF2B5EF4-FFF2-40B4-BE49-F238E27FC236}">
                    <a16:creationId xmlns:a16="http://schemas.microsoft.com/office/drawing/2014/main" id="{B0599DAC-57F4-4202-9748-98B419351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5" y="2747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46" name="Freeform 666">
                <a:extLst>
                  <a:ext uri="{FF2B5EF4-FFF2-40B4-BE49-F238E27FC236}">
                    <a16:creationId xmlns:a16="http://schemas.microsoft.com/office/drawing/2014/main" id="{76843A9C-E13B-4124-99A8-9639A3486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820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7" name="Oval 667">
                <a:extLst>
                  <a:ext uri="{FF2B5EF4-FFF2-40B4-BE49-F238E27FC236}">
                    <a16:creationId xmlns:a16="http://schemas.microsoft.com/office/drawing/2014/main" id="{16A02191-DBE5-4AAF-9769-B97828786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0" y="2833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48" name="Freeform 668">
                <a:extLst>
                  <a:ext uri="{FF2B5EF4-FFF2-40B4-BE49-F238E27FC236}">
                    <a16:creationId xmlns:a16="http://schemas.microsoft.com/office/drawing/2014/main" id="{F023B7E9-7B31-4346-9CB8-AC2811B4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878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9" name="Oval 669">
                <a:extLst>
                  <a:ext uri="{FF2B5EF4-FFF2-40B4-BE49-F238E27FC236}">
                    <a16:creationId xmlns:a16="http://schemas.microsoft.com/office/drawing/2014/main" id="{753C379A-0665-4BCE-BFF2-F94C73F03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2891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0" name="Freeform 670">
                <a:extLst>
                  <a:ext uri="{FF2B5EF4-FFF2-40B4-BE49-F238E27FC236}">
                    <a16:creationId xmlns:a16="http://schemas.microsoft.com/office/drawing/2014/main" id="{EF360CF0-EAE6-4B61-8347-0BD07A6F2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820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13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1" name="Oval 671">
                <a:extLst>
                  <a:ext uri="{FF2B5EF4-FFF2-40B4-BE49-F238E27FC236}">
                    <a16:creationId xmlns:a16="http://schemas.microsoft.com/office/drawing/2014/main" id="{49C451C8-C3B0-4F82-AEEE-EA5954D3D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9" y="2833"/>
                <a:ext cx="13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2" name="Freeform 672">
                <a:extLst>
                  <a:ext uri="{FF2B5EF4-FFF2-40B4-BE49-F238E27FC236}">
                    <a16:creationId xmlns:a16="http://schemas.microsoft.com/office/drawing/2014/main" id="{8C5B6621-520A-4337-A16B-51F675908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926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3" name="Oval 673">
                <a:extLst>
                  <a:ext uri="{FF2B5EF4-FFF2-40B4-BE49-F238E27FC236}">
                    <a16:creationId xmlns:a16="http://schemas.microsoft.com/office/drawing/2014/main" id="{C3C86EFC-9A81-4FF7-89AE-85E448F35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6" y="2939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4" name="Freeform 674">
                <a:extLst>
                  <a:ext uri="{FF2B5EF4-FFF2-40B4-BE49-F238E27FC236}">
                    <a16:creationId xmlns:a16="http://schemas.microsoft.com/office/drawing/2014/main" id="{425335C7-D8B5-4F49-BC39-6371EB865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926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5" name="Freeform 675">
                <a:extLst>
                  <a:ext uri="{FF2B5EF4-FFF2-40B4-BE49-F238E27FC236}">
                    <a16:creationId xmlns:a16="http://schemas.microsoft.com/office/drawing/2014/main" id="{1789E85C-F6C0-4554-8E70-D3694545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959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6" name="Oval 676">
                <a:extLst>
                  <a:ext uri="{FF2B5EF4-FFF2-40B4-BE49-F238E27FC236}">
                    <a16:creationId xmlns:a16="http://schemas.microsoft.com/office/drawing/2014/main" id="{5492706B-F729-4089-A409-5074D3A97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" y="2971"/>
                <a:ext cx="13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7" name="Freeform 677">
                <a:extLst>
                  <a:ext uri="{FF2B5EF4-FFF2-40B4-BE49-F238E27FC236}">
                    <a16:creationId xmlns:a16="http://schemas.microsoft.com/office/drawing/2014/main" id="{3FD67009-7010-44D4-BD81-398051C3B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91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8" name="Oval 678">
                <a:extLst>
                  <a:ext uri="{FF2B5EF4-FFF2-40B4-BE49-F238E27FC236}">
                    <a16:creationId xmlns:a16="http://schemas.microsoft.com/office/drawing/2014/main" id="{5C17699D-4C56-450E-994D-09CD097DF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2924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9" name="Freeform 679">
                <a:extLst>
                  <a:ext uri="{FF2B5EF4-FFF2-40B4-BE49-F238E27FC236}">
                    <a16:creationId xmlns:a16="http://schemas.microsoft.com/office/drawing/2014/main" id="{251F5CB1-5A28-4A31-B877-B4D327276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856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13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0" name="Oval 680">
                <a:extLst>
                  <a:ext uri="{FF2B5EF4-FFF2-40B4-BE49-F238E27FC236}">
                    <a16:creationId xmlns:a16="http://schemas.microsoft.com/office/drawing/2014/main" id="{98A69543-C5C5-4878-97D6-477BEC0B2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5" y="2869"/>
                <a:ext cx="13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1" name="Freeform 681">
                <a:extLst>
                  <a:ext uri="{FF2B5EF4-FFF2-40B4-BE49-F238E27FC236}">
                    <a16:creationId xmlns:a16="http://schemas.microsoft.com/office/drawing/2014/main" id="{35574A15-B0D3-4878-B0F3-218ECD896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824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2" name="Oval 682">
                <a:extLst>
                  <a:ext uri="{FF2B5EF4-FFF2-40B4-BE49-F238E27FC236}">
                    <a16:creationId xmlns:a16="http://schemas.microsoft.com/office/drawing/2014/main" id="{36FA8C19-DB5C-47EC-BE0C-80C2CF31D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836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3" name="Freeform 683">
                <a:extLst>
                  <a:ext uri="{FF2B5EF4-FFF2-40B4-BE49-F238E27FC236}">
                    <a16:creationId xmlns:a16="http://schemas.microsoft.com/office/drawing/2014/main" id="{129B1EBC-0322-4AE4-8394-0122DDC65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95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4" name="Oval 684">
                <a:extLst>
                  <a:ext uri="{FF2B5EF4-FFF2-40B4-BE49-F238E27FC236}">
                    <a16:creationId xmlns:a16="http://schemas.microsoft.com/office/drawing/2014/main" id="{45F5142C-BD1D-4F8D-B779-B319C1C74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" y="2964"/>
                <a:ext cx="13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5" name="Freeform 685">
                <a:extLst>
                  <a:ext uri="{FF2B5EF4-FFF2-40B4-BE49-F238E27FC236}">
                    <a16:creationId xmlns:a16="http://schemas.microsoft.com/office/drawing/2014/main" id="{53539B1A-C7AE-4DE6-90D2-BB9B95203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95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6" name="Freeform 686">
                <a:extLst>
                  <a:ext uri="{FF2B5EF4-FFF2-40B4-BE49-F238E27FC236}">
                    <a16:creationId xmlns:a16="http://schemas.microsoft.com/office/drawing/2014/main" id="{A3D7431B-0F5B-4CA1-A65E-AD67B5AC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291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13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7" name="Oval 687">
                <a:extLst>
                  <a:ext uri="{FF2B5EF4-FFF2-40B4-BE49-F238E27FC236}">
                    <a16:creationId xmlns:a16="http://schemas.microsoft.com/office/drawing/2014/main" id="{D3765AB3-4583-4BE6-B780-E8BF59AE2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924"/>
                <a:ext cx="14" cy="15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8" name="Freeform 688">
                <a:extLst>
                  <a:ext uri="{FF2B5EF4-FFF2-40B4-BE49-F238E27FC236}">
                    <a16:creationId xmlns:a16="http://schemas.microsoft.com/office/drawing/2014/main" id="{C94A2421-041B-469A-9A94-E3EFFDBB9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02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9" name="Oval 689">
                <a:extLst>
                  <a:ext uri="{FF2B5EF4-FFF2-40B4-BE49-F238E27FC236}">
                    <a16:creationId xmlns:a16="http://schemas.microsoft.com/office/drawing/2014/main" id="{88D64BBD-0493-4107-90FF-2A37CF404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8" y="3034"/>
                <a:ext cx="14" cy="14"/>
              </a:xfrm>
              <a:prstGeom prst="ellipse">
                <a:avLst/>
              </a:prstGeom>
              <a:solidFill>
                <a:srgbClr val="8C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0" name="Freeform 690">
                <a:extLst>
                  <a:ext uri="{FF2B5EF4-FFF2-40B4-BE49-F238E27FC236}">
                    <a16:creationId xmlns:a16="http://schemas.microsoft.com/office/drawing/2014/main" id="{7520F50B-3460-4590-AA2F-890C6ADDB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02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13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2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7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457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1" name="Freeform 691">
                <a:extLst>
                  <a:ext uri="{FF2B5EF4-FFF2-40B4-BE49-F238E27FC236}">
                    <a16:creationId xmlns:a16="http://schemas.microsoft.com/office/drawing/2014/main" id="{A8953D7D-77AF-480F-845D-DD84C7027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046"/>
                <a:ext cx="43" cy="45"/>
              </a:xfrm>
              <a:custGeom>
                <a:avLst/>
                <a:gdLst>
                  <a:gd name="T0" fmla="*/ 5 w 25"/>
                  <a:gd name="T1" fmla="*/ 58 h 25"/>
                  <a:gd name="T2" fmla="*/ 71 w 25"/>
                  <a:gd name="T3" fmla="*/ 7 h 25"/>
                  <a:gd name="T4" fmla="*/ 122 w 25"/>
                  <a:gd name="T5" fmla="*/ 88 h 25"/>
                  <a:gd name="T6" fmla="*/ 50 w 25"/>
                  <a:gd name="T7" fmla="*/ 139 h 25"/>
                  <a:gd name="T8" fmla="*/ 5 w 25"/>
                  <a:gd name="T9" fmla="*/ 5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1" y="2"/>
                      <a:pt x="25" y="8"/>
                      <a:pt x="24" y="15"/>
                    </a:cubicBezTo>
                    <a:cubicBezTo>
                      <a:pt x="22" y="21"/>
                      <a:pt x="16" y="25"/>
                      <a:pt x="10" y="24"/>
                    </a:cubicBezTo>
                    <a:cubicBezTo>
                      <a:pt x="4" y="23"/>
                      <a:pt x="0" y="17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2" name="Oval 692">
                <a:extLst>
                  <a:ext uri="{FF2B5EF4-FFF2-40B4-BE49-F238E27FC236}">
                    <a16:creationId xmlns:a16="http://schemas.microsoft.com/office/drawing/2014/main" id="{9437C13D-BB9B-43D6-8190-683342F17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056"/>
                <a:ext cx="10" cy="11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3" name="Freeform 693">
                <a:extLst>
                  <a:ext uri="{FF2B5EF4-FFF2-40B4-BE49-F238E27FC236}">
                    <a16:creationId xmlns:a16="http://schemas.microsoft.com/office/drawing/2014/main" id="{3B377327-A63C-472B-9D31-824977252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020"/>
                <a:ext cx="43" cy="46"/>
              </a:xfrm>
              <a:custGeom>
                <a:avLst/>
                <a:gdLst>
                  <a:gd name="T0" fmla="*/ 5 w 25"/>
                  <a:gd name="T1" fmla="*/ 61 h 25"/>
                  <a:gd name="T2" fmla="*/ 77 w 25"/>
                  <a:gd name="T3" fmla="*/ 7 h 25"/>
                  <a:gd name="T4" fmla="*/ 122 w 25"/>
                  <a:gd name="T5" fmla="*/ 88 h 25"/>
                  <a:gd name="T6" fmla="*/ 50 w 25"/>
                  <a:gd name="T7" fmla="*/ 149 h 25"/>
                  <a:gd name="T8" fmla="*/ 5 w 25"/>
                  <a:gd name="T9" fmla="*/ 6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" y="10"/>
                    </a:moveTo>
                    <a:cubicBezTo>
                      <a:pt x="3" y="4"/>
                      <a:pt x="8" y="0"/>
                      <a:pt x="15" y="1"/>
                    </a:cubicBezTo>
                    <a:cubicBezTo>
                      <a:pt x="21" y="2"/>
                      <a:pt x="25" y="8"/>
                      <a:pt x="24" y="14"/>
                    </a:cubicBezTo>
                    <a:cubicBezTo>
                      <a:pt x="23" y="21"/>
                      <a:pt x="17" y="25"/>
                      <a:pt x="10" y="24"/>
                    </a:cubicBezTo>
                    <a:cubicBezTo>
                      <a:pt x="4" y="22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4" name="Oval 694">
                <a:extLst>
                  <a:ext uri="{FF2B5EF4-FFF2-40B4-BE49-F238E27FC236}">
                    <a16:creationId xmlns:a16="http://schemas.microsoft.com/office/drawing/2014/main" id="{9A6DEF84-1945-4BAF-BEBD-ADBF04E72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" y="2029"/>
                <a:ext cx="10" cy="13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5" name="Freeform 695">
                <a:extLst>
                  <a:ext uri="{FF2B5EF4-FFF2-40B4-BE49-F238E27FC236}">
                    <a16:creationId xmlns:a16="http://schemas.microsoft.com/office/drawing/2014/main" id="{F214E4CB-A7C0-4C86-B65D-F91A6E3A3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2073"/>
                <a:ext cx="43" cy="44"/>
              </a:xfrm>
              <a:custGeom>
                <a:avLst/>
                <a:gdLst>
                  <a:gd name="T0" fmla="*/ 9 w 25"/>
                  <a:gd name="T1" fmla="*/ 61 h 24"/>
                  <a:gd name="T2" fmla="*/ 77 w 25"/>
                  <a:gd name="T3" fmla="*/ 7 h 24"/>
                  <a:gd name="T4" fmla="*/ 122 w 25"/>
                  <a:gd name="T5" fmla="*/ 88 h 24"/>
                  <a:gd name="T6" fmla="*/ 57 w 25"/>
                  <a:gd name="T7" fmla="*/ 141 h 24"/>
                  <a:gd name="T8" fmla="*/ 9 w 25"/>
                  <a:gd name="T9" fmla="*/ 6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" y="10"/>
                    </a:moveTo>
                    <a:cubicBezTo>
                      <a:pt x="3" y="4"/>
                      <a:pt x="9" y="0"/>
                      <a:pt x="15" y="1"/>
                    </a:cubicBezTo>
                    <a:cubicBezTo>
                      <a:pt x="21" y="2"/>
                      <a:pt x="25" y="8"/>
                      <a:pt x="24" y="14"/>
                    </a:cubicBezTo>
                    <a:cubicBezTo>
                      <a:pt x="23" y="20"/>
                      <a:pt x="17" y="24"/>
                      <a:pt x="11" y="23"/>
                    </a:cubicBezTo>
                    <a:cubicBezTo>
                      <a:pt x="4" y="22"/>
                      <a:pt x="0" y="16"/>
                      <a:pt x="2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6" name="Oval 696">
                <a:extLst>
                  <a:ext uri="{FF2B5EF4-FFF2-40B4-BE49-F238E27FC236}">
                    <a16:creationId xmlns:a16="http://schemas.microsoft.com/office/drawing/2014/main" id="{0794DA5B-73F6-4043-96D0-B022A9F30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9" y="2082"/>
                <a:ext cx="12" cy="13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7" name="Freeform 697">
                <a:extLst>
                  <a:ext uri="{FF2B5EF4-FFF2-40B4-BE49-F238E27FC236}">
                    <a16:creationId xmlns:a16="http://schemas.microsoft.com/office/drawing/2014/main" id="{11F8AD7E-E7CC-4463-B582-BB0D08E1C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016"/>
                <a:ext cx="42" cy="44"/>
              </a:xfrm>
              <a:custGeom>
                <a:avLst/>
                <a:gdLst>
                  <a:gd name="T0" fmla="*/ 5 w 25"/>
                  <a:gd name="T1" fmla="*/ 61 h 24"/>
                  <a:gd name="T2" fmla="*/ 67 w 25"/>
                  <a:gd name="T3" fmla="*/ 7 h 24"/>
                  <a:gd name="T4" fmla="*/ 111 w 25"/>
                  <a:gd name="T5" fmla="*/ 88 h 24"/>
                  <a:gd name="T6" fmla="*/ 49 w 25"/>
                  <a:gd name="T7" fmla="*/ 141 h 24"/>
                  <a:gd name="T8" fmla="*/ 5 w 25"/>
                  <a:gd name="T9" fmla="*/ 6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5" y="8"/>
                      <a:pt x="23" y="14"/>
                    </a:cubicBezTo>
                    <a:cubicBezTo>
                      <a:pt x="22" y="20"/>
                      <a:pt x="16" y="24"/>
                      <a:pt x="10" y="23"/>
                    </a:cubicBezTo>
                    <a:cubicBezTo>
                      <a:pt x="4" y="22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8" name="Oval 698">
                <a:extLst>
                  <a:ext uri="{FF2B5EF4-FFF2-40B4-BE49-F238E27FC236}">
                    <a16:creationId xmlns:a16="http://schemas.microsoft.com/office/drawing/2014/main" id="{962AB7EF-486E-4DB3-864A-C7D8C370F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6" y="2025"/>
                <a:ext cx="12" cy="13"/>
              </a:xfrm>
              <a:prstGeom prst="ellipse">
                <a:avLst/>
              </a:prstGeom>
              <a:solidFill>
                <a:srgbClr val="FB8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9" name="Freeform 699">
                <a:extLst>
                  <a:ext uri="{FF2B5EF4-FFF2-40B4-BE49-F238E27FC236}">
                    <a16:creationId xmlns:a16="http://schemas.microsoft.com/office/drawing/2014/main" id="{8C30D4B8-0282-4A13-AF8D-81CCC8857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688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0" name="Oval 700">
                <a:extLst>
                  <a:ext uri="{FF2B5EF4-FFF2-40B4-BE49-F238E27FC236}">
                    <a16:creationId xmlns:a16="http://schemas.microsoft.com/office/drawing/2014/main" id="{438640E8-B81B-4740-BF1E-35D4D745A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3" y="2701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1" name="Freeform 701">
                <a:extLst>
                  <a:ext uri="{FF2B5EF4-FFF2-40B4-BE49-F238E27FC236}">
                    <a16:creationId xmlns:a16="http://schemas.microsoft.com/office/drawing/2014/main" id="{03297720-74F6-4D57-94F1-C57BE698F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72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2" name="Oval 702">
                <a:extLst>
                  <a:ext uri="{FF2B5EF4-FFF2-40B4-BE49-F238E27FC236}">
                    <a16:creationId xmlns:a16="http://schemas.microsoft.com/office/drawing/2014/main" id="{9F5A066B-B7B0-42CB-894B-4767ACF48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2734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3" name="Freeform 703">
                <a:extLst>
                  <a:ext uri="{FF2B5EF4-FFF2-40B4-BE49-F238E27FC236}">
                    <a16:creationId xmlns:a16="http://schemas.microsoft.com/office/drawing/2014/main" id="{195C05ED-49B1-4954-8877-E74440596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769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4" name="Oval 704">
                <a:extLst>
                  <a:ext uri="{FF2B5EF4-FFF2-40B4-BE49-F238E27FC236}">
                    <a16:creationId xmlns:a16="http://schemas.microsoft.com/office/drawing/2014/main" id="{5E7FDD58-5DA0-4FD2-B1EB-E1FC3BBBA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2782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5" name="Freeform 705">
                <a:extLst>
                  <a:ext uri="{FF2B5EF4-FFF2-40B4-BE49-F238E27FC236}">
                    <a16:creationId xmlns:a16="http://schemas.microsoft.com/office/drawing/2014/main" id="{9B221CC2-1025-449C-96A9-596F83E1D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856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6" name="Oval 706">
                <a:extLst>
                  <a:ext uri="{FF2B5EF4-FFF2-40B4-BE49-F238E27FC236}">
                    <a16:creationId xmlns:a16="http://schemas.microsoft.com/office/drawing/2014/main" id="{4ADF6C2E-3555-4B62-ACFB-44EB1175B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869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7" name="Freeform 707">
                <a:extLst>
                  <a:ext uri="{FF2B5EF4-FFF2-40B4-BE49-F238E27FC236}">
                    <a16:creationId xmlns:a16="http://schemas.microsoft.com/office/drawing/2014/main" id="{944C4F7D-E309-4154-89FB-E41FB8D4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95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8" name="Oval 708">
                <a:extLst>
                  <a:ext uri="{FF2B5EF4-FFF2-40B4-BE49-F238E27FC236}">
                    <a16:creationId xmlns:a16="http://schemas.microsoft.com/office/drawing/2014/main" id="{3C7D8453-34A8-4AB0-92E7-A018778E5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3" y="2964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9" name="Freeform 709">
                <a:extLst>
                  <a:ext uri="{FF2B5EF4-FFF2-40B4-BE49-F238E27FC236}">
                    <a16:creationId xmlns:a16="http://schemas.microsoft.com/office/drawing/2014/main" id="{E556E4CC-D4E6-477E-A527-A68B64A33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3010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7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0" name="Oval 710">
                <a:extLst>
                  <a:ext uri="{FF2B5EF4-FFF2-40B4-BE49-F238E27FC236}">
                    <a16:creationId xmlns:a16="http://schemas.microsoft.com/office/drawing/2014/main" id="{12F95EE8-7636-4A9D-B843-508D55813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02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1" name="Freeform 711">
                <a:extLst>
                  <a:ext uri="{FF2B5EF4-FFF2-40B4-BE49-F238E27FC236}">
                    <a16:creationId xmlns:a16="http://schemas.microsoft.com/office/drawing/2014/main" id="{AC9C2BE6-58E2-467B-A131-5AE682B0F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035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2" name="Oval 712">
                <a:extLst>
                  <a:ext uri="{FF2B5EF4-FFF2-40B4-BE49-F238E27FC236}">
                    <a16:creationId xmlns:a16="http://schemas.microsoft.com/office/drawing/2014/main" id="{D803B402-A4C1-4DE0-8392-63702BF07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04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3" name="Freeform 713">
                <a:extLst>
                  <a:ext uri="{FF2B5EF4-FFF2-40B4-BE49-F238E27FC236}">
                    <a16:creationId xmlns:a16="http://schemas.microsoft.com/office/drawing/2014/main" id="{D57F54EB-CD6A-415B-B80B-BB6881B5D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2966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4" name="Oval 714">
                <a:extLst>
                  <a:ext uri="{FF2B5EF4-FFF2-40B4-BE49-F238E27FC236}">
                    <a16:creationId xmlns:a16="http://schemas.microsoft.com/office/drawing/2014/main" id="{E6A3D262-AD21-4860-AA90-38EA664B9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2979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5" name="Freeform 715">
                <a:extLst>
                  <a:ext uri="{FF2B5EF4-FFF2-40B4-BE49-F238E27FC236}">
                    <a16:creationId xmlns:a16="http://schemas.microsoft.com/office/drawing/2014/main" id="{43727537-8507-4A1C-90D3-37B48E3B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2922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6" name="Oval 716">
                <a:extLst>
                  <a:ext uri="{FF2B5EF4-FFF2-40B4-BE49-F238E27FC236}">
                    <a16:creationId xmlns:a16="http://schemas.microsoft.com/office/drawing/2014/main" id="{8A3E8B63-4987-4C40-BF3B-ACEF20A92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1" y="2935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7" name="Freeform 717">
                <a:extLst>
                  <a:ext uri="{FF2B5EF4-FFF2-40B4-BE49-F238E27FC236}">
                    <a16:creationId xmlns:a16="http://schemas.microsoft.com/office/drawing/2014/main" id="{4965E55F-2A2E-4D2B-9281-D744E1ED0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659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8" name="Oval 718">
                <a:extLst>
                  <a:ext uri="{FF2B5EF4-FFF2-40B4-BE49-F238E27FC236}">
                    <a16:creationId xmlns:a16="http://schemas.microsoft.com/office/drawing/2014/main" id="{86C74901-38F6-49E5-A526-4C61AD96B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" y="267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9" name="Freeform 719">
                <a:extLst>
                  <a:ext uri="{FF2B5EF4-FFF2-40B4-BE49-F238E27FC236}">
                    <a16:creationId xmlns:a16="http://schemas.microsoft.com/office/drawing/2014/main" id="{A45B056D-3C0E-4534-99E5-5EEB58074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2703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0" name="Oval 720">
                <a:extLst>
                  <a:ext uri="{FF2B5EF4-FFF2-40B4-BE49-F238E27FC236}">
                    <a16:creationId xmlns:a16="http://schemas.microsoft.com/office/drawing/2014/main" id="{83DD27BB-D053-4767-81B5-E50173E4E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7" y="2716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1" name="Freeform 721">
                <a:extLst>
                  <a:ext uri="{FF2B5EF4-FFF2-40B4-BE49-F238E27FC236}">
                    <a16:creationId xmlns:a16="http://schemas.microsoft.com/office/drawing/2014/main" id="{04E653B2-6251-40FC-853C-9B04E22B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747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2" name="Oval 722">
                <a:extLst>
                  <a:ext uri="{FF2B5EF4-FFF2-40B4-BE49-F238E27FC236}">
                    <a16:creationId xmlns:a16="http://schemas.microsoft.com/office/drawing/2014/main" id="{B34A9135-600C-46A6-8145-34C536264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5" y="276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3" name="Freeform 723">
                <a:extLst>
                  <a:ext uri="{FF2B5EF4-FFF2-40B4-BE49-F238E27FC236}">
                    <a16:creationId xmlns:a16="http://schemas.microsoft.com/office/drawing/2014/main" id="{D6EBFC9E-72B2-48A1-8403-9E2714A8E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2699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4" name="Oval 724">
                <a:extLst>
                  <a:ext uri="{FF2B5EF4-FFF2-40B4-BE49-F238E27FC236}">
                    <a16:creationId xmlns:a16="http://schemas.microsoft.com/office/drawing/2014/main" id="{68D558DB-CE42-4676-AAFA-2F3B23872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71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5" name="Freeform 725">
                <a:extLst>
                  <a:ext uri="{FF2B5EF4-FFF2-40B4-BE49-F238E27FC236}">
                    <a16:creationId xmlns:a16="http://schemas.microsoft.com/office/drawing/2014/main" id="{7E462EB0-D5D9-43C9-B528-AD674A9DF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783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7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6" name="Oval 726">
                <a:extLst>
                  <a:ext uri="{FF2B5EF4-FFF2-40B4-BE49-F238E27FC236}">
                    <a16:creationId xmlns:a16="http://schemas.microsoft.com/office/drawing/2014/main" id="{AD2BB78A-7146-4988-8FC5-86AE57CF9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" y="2796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7" name="Freeform 727">
                <a:extLst>
                  <a:ext uri="{FF2B5EF4-FFF2-40B4-BE49-F238E27FC236}">
                    <a16:creationId xmlns:a16="http://schemas.microsoft.com/office/drawing/2014/main" id="{5029A1DD-54E5-4AB6-8C05-6B26BB3B5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845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8" name="Oval 728">
                <a:extLst>
                  <a:ext uri="{FF2B5EF4-FFF2-40B4-BE49-F238E27FC236}">
                    <a16:creationId xmlns:a16="http://schemas.microsoft.com/office/drawing/2014/main" id="{024C0AF2-F8AD-4A59-B1C5-E8040CAC4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" y="285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9" name="Freeform 729">
                <a:extLst>
                  <a:ext uri="{FF2B5EF4-FFF2-40B4-BE49-F238E27FC236}">
                    <a16:creationId xmlns:a16="http://schemas.microsoft.com/office/drawing/2014/main" id="{0B93E07A-96BA-48C7-B880-2550C5C81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2842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0" name="Oval 730">
                <a:extLst>
                  <a:ext uri="{FF2B5EF4-FFF2-40B4-BE49-F238E27FC236}">
                    <a16:creationId xmlns:a16="http://schemas.microsoft.com/office/drawing/2014/main" id="{336952D5-A09F-4FDC-9DCF-13BF71D68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4" y="2855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1" name="Freeform 731">
                <a:extLst>
                  <a:ext uri="{FF2B5EF4-FFF2-40B4-BE49-F238E27FC236}">
                    <a16:creationId xmlns:a16="http://schemas.microsoft.com/office/drawing/2014/main" id="{41E6874C-8FF5-4D8F-8967-1C7BF4934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2926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2" name="Oval 732">
                <a:extLst>
                  <a:ext uri="{FF2B5EF4-FFF2-40B4-BE49-F238E27FC236}">
                    <a16:creationId xmlns:a16="http://schemas.microsoft.com/office/drawing/2014/main" id="{B91CD3BB-97C4-4B29-8A5C-8793AD2B0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3" y="2939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3" name="Freeform 733">
                <a:extLst>
                  <a:ext uri="{FF2B5EF4-FFF2-40B4-BE49-F238E27FC236}">
                    <a16:creationId xmlns:a16="http://schemas.microsoft.com/office/drawing/2014/main" id="{31FFE0FA-8368-4B30-931C-428CDEBB4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959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4" name="Oval 734">
                <a:extLst>
                  <a:ext uri="{FF2B5EF4-FFF2-40B4-BE49-F238E27FC236}">
                    <a16:creationId xmlns:a16="http://schemas.microsoft.com/office/drawing/2014/main" id="{689C89DD-BFF2-4F7A-B8D9-8F1CE5B0F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97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5" name="Freeform 735">
                <a:extLst>
                  <a:ext uri="{FF2B5EF4-FFF2-40B4-BE49-F238E27FC236}">
                    <a16:creationId xmlns:a16="http://schemas.microsoft.com/office/drawing/2014/main" id="{BDDA1D09-9212-4D3B-96B3-CBE69D3A4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981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6" name="Oval 736">
                <a:extLst>
                  <a:ext uri="{FF2B5EF4-FFF2-40B4-BE49-F238E27FC236}">
                    <a16:creationId xmlns:a16="http://schemas.microsoft.com/office/drawing/2014/main" id="{BED0B4EC-36CE-471F-9097-81BD92432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993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7" name="Freeform 737">
                <a:extLst>
                  <a:ext uri="{FF2B5EF4-FFF2-40B4-BE49-F238E27FC236}">
                    <a16:creationId xmlns:a16="http://schemas.microsoft.com/office/drawing/2014/main" id="{A56F48A3-A47E-4A94-AF2B-2D811BC6E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703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7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8" name="Oval 738">
                <a:extLst>
                  <a:ext uri="{FF2B5EF4-FFF2-40B4-BE49-F238E27FC236}">
                    <a16:creationId xmlns:a16="http://schemas.microsoft.com/office/drawing/2014/main" id="{12A654C2-5BF3-4B72-8CB6-7C91D8472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71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9" name="Freeform 739">
                <a:extLst>
                  <a:ext uri="{FF2B5EF4-FFF2-40B4-BE49-F238E27FC236}">
                    <a16:creationId xmlns:a16="http://schemas.microsoft.com/office/drawing/2014/main" id="{98485DB9-FDBF-48DD-9832-7FE5E5DCF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729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0" name="Oval 740">
                <a:extLst>
                  <a:ext uri="{FF2B5EF4-FFF2-40B4-BE49-F238E27FC236}">
                    <a16:creationId xmlns:a16="http://schemas.microsoft.com/office/drawing/2014/main" id="{510D154E-8C4F-4211-9B59-770F89C44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0" y="274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1" name="Freeform 741">
                <a:extLst>
                  <a:ext uri="{FF2B5EF4-FFF2-40B4-BE49-F238E27FC236}">
                    <a16:creationId xmlns:a16="http://schemas.microsoft.com/office/drawing/2014/main" id="{77CCC789-51FA-4071-971A-BEA84A3EC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805"/>
                <a:ext cx="54" cy="59"/>
              </a:xfrm>
              <a:custGeom>
                <a:avLst/>
                <a:gdLst>
                  <a:gd name="T0" fmla="*/ 5 w 32"/>
                  <a:gd name="T1" fmla="*/ 81 h 32"/>
                  <a:gd name="T2" fmla="*/ 86 w 32"/>
                  <a:gd name="T3" fmla="*/ 7 h 32"/>
                  <a:gd name="T4" fmla="*/ 145 w 32"/>
                  <a:gd name="T5" fmla="*/ 120 h 32"/>
                  <a:gd name="T6" fmla="*/ 62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2" name="Oval 742">
                <a:extLst>
                  <a:ext uri="{FF2B5EF4-FFF2-40B4-BE49-F238E27FC236}">
                    <a16:creationId xmlns:a16="http://schemas.microsoft.com/office/drawing/2014/main" id="{C95B1C86-F9DA-4104-8BC7-AC5C98783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0" y="2818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3" name="Freeform 743">
                <a:extLst>
                  <a:ext uri="{FF2B5EF4-FFF2-40B4-BE49-F238E27FC236}">
                    <a16:creationId xmlns:a16="http://schemas.microsoft.com/office/drawing/2014/main" id="{D77D9BED-5291-4E63-8E82-75A41ACD1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864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4" name="Oval 744">
                <a:extLst>
                  <a:ext uri="{FF2B5EF4-FFF2-40B4-BE49-F238E27FC236}">
                    <a16:creationId xmlns:a16="http://schemas.microsoft.com/office/drawing/2014/main" id="{8947226F-AF27-4056-BA4A-B0902146D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1" y="2876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5" name="Freeform 745">
                <a:extLst>
                  <a:ext uri="{FF2B5EF4-FFF2-40B4-BE49-F238E27FC236}">
                    <a16:creationId xmlns:a16="http://schemas.microsoft.com/office/drawing/2014/main" id="{A57AEDE7-0B38-4BC4-AB99-781A606ED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805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6" name="Oval 746">
                <a:extLst>
                  <a:ext uri="{FF2B5EF4-FFF2-40B4-BE49-F238E27FC236}">
                    <a16:creationId xmlns:a16="http://schemas.microsoft.com/office/drawing/2014/main" id="{103AEBD7-3E43-49F7-8C75-4C0F3FD70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281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7" name="Freeform 747">
                <a:extLst>
                  <a:ext uri="{FF2B5EF4-FFF2-40B4-BE49-F238E27FC236}">
                    <a16:creationId xmlns:a16="http://schemas.microsoft.com/office/drawing/2014/main" id="{D4F23661-8286-4D07-9F66-82A64E7D5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911"/>
                <a:ext cx="55" cy="59"/>
              </a:xfrm>
              <a:custGeom>
                <a:avLst/>
                <a:gdLst>
                  <a:gd name="T0" fmla="*/ 5 w 32"/>
                  <a:gd name="T1" fmla="*/ 81 h 32"/>
                  <a:gd name="T2" fmla="*/ 91 w 32"/>
                  <a:gd name="T3" fmla="*/ 7 h 32"/>
                  <a:gd name="T4" fmla="*/ 153 w 32"/>
                  <a:gd name="T5" fmla="*/ 120 h 32"/>
                  <a:gd name="T6" fmla="*/ 65 w 32"/>
                  <a:gd name="T7" fmla="*/ 186 h 32"/>
                  <a:gd name="T8" fmla="*/ 5 w 32"/>
                  <a:gd name="T9" fmla="*/ 8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8" name="Oval 748">
                <a:extLst>
                  <a:ext uri="{FF2B5EF4-FFF2-40B4-BE49-F238E27FC236}">
                    <a16:creationId xmlns:a16="http://schemas.microsoft.com/office/drawing/2014/main" id="{8E594906-8662-431C-B511-EF318DC7A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6" y="2924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9" name="Freeform 749">
                <a:extLst>
                  <a:ext uri="{FF2B5EF4-FFF2-40B4-BE49-F238E27FC236}">
                    <a16:creationId xmlns:a16="http://schemas.microsoft.com/office/drawing/2014/main" id="{F861DDE0-2064-4BD8-8170-6D9F5CFE1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944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0" name="Oval 750">
                <a:extLst>
                  <a:ext uri="{FF2B5EF4-FFF2-40B4-BE49-F238E27FC236}">
                    <a16:creationId xmlns:a16="http://schemas.microsoft.com/office/drawing/2014/main" id="{40091FCA-A0FB-4B92-A1B8-3178F0F15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" y="2957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1" name="Freeform 751">
                <a:extLst>
                  <a:ext uri="{FF2B5EF4-FFF2-40B4-BE49-F238E27FC236}">
                    <a16:creationId xmlns:a16="http://schemas.microsoft.com/office/drawing/2014/main" id="{8D55C25B-1F04-4532-A77A-32CE834F7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897"/>
                <a:ext cx="54" cy="58"/>
              </a:xfrm>
              <a:custGeom>
                <a:avLst/>
                <a:gdLst>
                  <a:gd name="T0" fmla="*/ 5 w 32"/>
                  <a:gd name="T1" fmla="*/ 80 h 32"/>
                  <a:gd name="T2" fmla="*/ 86 w 32"/>
                  <a:gd name="T3" fmla="*/ 7 h 32"/>
                  <a:gd name="T4" fmla="*/ 145 w 32"/>
                  <a:gd name="T5" fmla="*/ 112 h 32"/>
                  <a:gd name="T6" fmla="*/ 62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2" name="Oval 752">
                <a:extLst>
                  <a:ext uri="{FF2B5EF4-FFF2-40B4-BE49-F238E27FC236}">
                    <a16:creationId xmlns:a16="http://schemas.microsoft.com/office/drawing/2014/main" id="{BD756C2C-F7E8-418B-8EE4-4D8B1805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2909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3" name="Freeform 753">
                <a:extLst>
                  <a:ext uri="{FF2B5EF4-FFF2-40B4-BE49-F238E27FC236}">
                    <a16:creationId xmlns:a16="http://schemas.microsoft.com/office/drawing/2014/main" id="{07B9C4D9-1A48-4971-8CDE-1BE680610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842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4" name="Oval 754">
                <a:extLst>
                  <a:ext uri="{FF2B5EF4-FFF2-40B4-BE49-F238E27FC236}">
                    <a16:creationId xmlns:a16="http://schemas.microsoft.com/office/drawing/2014/main" id="{9D8CEA6D-05AD-4092-817D-CB1293224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855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5" name="Freeform 755">
                <a:extLst>
                  <a:ext uri="{FF2B5EF4-FFF2-40B4-BE49-F238E27FC236}">
                    <a16:creationId xmlns:a16="http://schemas.microsoft.com/office/drawing/2014/main" id="{C13EC9B7-87D6-40C4-B557-88155A2A3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2809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6" name="Oval 756">
                <a:extLst>
                  <a:ext uri="{FF2B5EF4-FFF2-40B4-BE49-F238E27FC236}">
                    <a16:creationId xmlns:a16="http://schemas.microsoft.com/office/drawing/2014/main" id="{EDEDF468-A118-4CF2-AE4C-A6AC2214C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" y="2822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7" name="Freeform 757">
                <a:extLst>
                  <a:ext uri="{FF2B5EF4-FFF2-40B4-BE49-F238E27FC236}">
                    <a16:creationId xmlns:a16="http://schemas.microsoft.com/office/drawing/2014/main" id="{ACDCBC5C-6500-41CE-BFA9-E4B70E139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937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8" name="Oval 758">
                <a:extLst>
                  <a:ext uri="{FF2B5EF4-FFF2-40B4-BE49-F238E27FC236}">
                    <a16:creationId xmlns:a16="http://schemas.microsoft.com/office/drawing/2014/main" id="{F3ADAAB4-FBB4-4113-A5AC-0562FC5E2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" y="295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9" name="Freeform 759">
                <a:extLst>
                  <a:ext uri="{FF2B5EF4-FFF2-40B4-BE49-F238E27FC236}">
                    <a16:creationId xmlns:a16="http://schemas.microsoft.com/office/drawing/2014/main" id="{EE549BC9-83A2-4CD4-A496-3E475090D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897"/>
                <a:ext cx="55" cy="58"/>
              </a:xfrm>
              <a:custGeom>
                <a:avLst/>
                <a:gdLst>
                  <a:gd name="T0" fmla="*/ 5 w 32"/>
                  <a:gd name="T1" fmla="*/ 80 h 32"/>
                  <a:gd name="T2" fmla="*/ 91 w 32"/>
                  <a:gd name="T3" fmla="*/ 7 h 32"/>
                  <a:gd name="T4" fmla="*/ 153 w 32"/>
                  <a:gd name="T5" fmla="*/ 112 h 32"/>
                  <a:gd name="T6" fmla="*/ 65 w 32"/>
                  <a:gd name="T7" fmla="*/ 178 h 32"/>
                  <a:gd name="T8" fmla="*/ 5 w 32"/>
                  <a:gd name="T9" fmla="*/ 8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13"/>
                    </a:moveTo>
                    <a:cubicBezTo>
                      <a:pt x="3" y="5"/>
                      <a:pt x="11" y="0"/>
                      <a:pt x="18" y="1"/>
                    </a:cubicBezTo>
                    <a:cubicBezTo>
                      <a:pt x="26" y="3"/>
                      <a:pt x="32" y="11"/>
                      <a:pt x="30" y="19"/>
                    </a:cubicBezTo>
                    <a:cubicBezTo>
                      <a:pt x="29" y="26"/>
                      <a:pt x="21" y="32"/>
                      <a:pt x="13" y="30"/>
                    </a:cubicBezTo>
                    <a:cubicBezTo>
                      <a:pt x="5" y="29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045359"/>
              </a:solidFill>
              <a:ln w="4763" cap="flat">
                <a:solidFill>
                  <a:srgbClr val="0D2D5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629" name="Oval 761">
              <a:extLst>
                <a:ext uri="{FF2B5EF4-FFF2-40B4-BE49-F238E27FC236}">
                  <a16:creationId xmlns:a16="http://schemas.microsoft.com/office/drawing/2014/main" id="{2D197E80-4AED-4F06-99E1-718F0BF69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2909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30" name="Freeform 762">
              <a:extLst>
                <a:ext uri="{FF2B5EF4-FFF2-40B4-BE49-F238E27FC236}">
                  <a16:creationId xmlns:a16="http://schemas.microsoft.com/office/drawing/2014/main" id="{EE39D782-4BF9-477C-B3DE-6989EDDEE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3006"/>
              <a:ext cx="54" cy="59"/>
            </a:xfrm>
            <a:custGeom>
              <a:avLst/>
              <a:gdLst>
                <a:gd name="T0" fmla="*/ 5 w 32"/>
                <a:gd name="T1" fmla="*/ 81 h 32"/>
                <a:gd name="T2" fmla="*/ 86 w 32"/>
                <a:gd name="T3" fmla="*/ 7 h 32"/>
                <a:gd name="T4" fmla="*/ 145 w 32"/>
                <a:gd name="T5" fmla="*/ 120 h 32"/>
                <a:gd name="T6" fmla="*/ 62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31" name="Oval 763">
              <a:extLst>
                <a:ext uri="{FF2B5EF4-FFF2-40B4-BE49-F238E27FC236}">
                  <a16:creationId xmlns:a16="http://schemas.microsoft.com/office/drawing/2014/main" id="{C9482C49-1464-4303-8EA4-2E479B113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019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32" name="Freeform 764">
              <a:extLst>
                <a:ext uri="{FF2B5EF4-FFF2-40B4-BE49-F238E27FC236}">
                  <a16:creationId xmlns:a16="http://schemas.microsoft.com/office/drawing/2014/main" id="{36435465-98CA-48DD-851C-271B28DA2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040"/>
              <a:ext cx="43" cy="46"/>
            </a:xfrm>
            <a:custGeom>
              <a:avLst/>
              <a:gdLst>
                <a:gd name="T0" fmla="*/ 5 w 25"/>
                <a:gd name="T1" fmla="*/ 61 h 25"/>
                <a:gd name="T2" fmla="*/ 77 w 25"/>
                <a:gd name="T3" fmla="*/ 7 h 25"/>
                <a:gd name="T4" fmla="*/ 122 w 25"/>
                <a:gd name="T5" fmla="*/ 88 h 25"/>
                <a:gd name="T6" fmla="*/ 50 w 25"/>
                <a:gd name="T7" fmla="*/ 149 h 25"/>
                <a:gd name="T8" fmla="*/ 5 w 25"/>
                <a:gd name="T9" fmla="*/ 6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0"/>
                  </a:moveTo>
                  <a:cubicBezTo>
                    <a:pt x="2" y="4"/>
                    <a:pt x="8" y="0"/>
                    <a:pt x="15" y="1"/>
                  </a:cubicBezTo>
                  <a:cubicBezTo>
                    <a:pt x="21" y="2"/>
                    <a:pt x="25" y="8"/>
                    <a:pt x="24" y="14"/>
                  </a:cubicBezTo>
                  <a:cubicBezTo>
                    <a:pt x="22" y="21"/>
                    <a:pt x="16" y="25"/>
                    <a:pt x="10" y="24"/>
                  </a:cubicBezTo>
                  <a:cubicBezTo>
                    <a:pt x="4" y="22"/>
                    <a:pt x="0" y="16"/>
                    <a:pt x="1" y="10"/>
                  </a:cubicBezTo>
                  <a:close/>
                </a:path>
              </a:pathLst>
            </a:custGeom>
            <a:solidFill>
              <a:srgbClr val="04535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33" name="Oval 765">
              <a:extLst>
                <a:ext uri="{FF2B5EF4-FFF2-40B4-BE49-F238E27FC236}">
                  <a16:creationId xmlns:a16="http://schemas.microsoft.com/office/drawing/2014/main" id="{FCA4770F-7310-4C6D-90D0-F5F250DB9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" y="2049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34" name="Freeform 766">
              <a:extLst>
                <a:ext uri="{FF2B5EF4-FFF2-40B4-BE49-F238E27FC236}">
                  <a16:creationId xmlns:a16="http://schemas.microsoft.com/office/drawing/2014/main" id="{9129E3C2-77DB-4CA5-A493-AC9E94F95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2014"/>
              <a:ext cx="43" cy="46"/>
            </a:xfrm>
            <a:custGeom>
              <a:avLst/>
              <a:gdLst>
                <a:gd name="T0" fmla="*/ 5 w 25"/>
                <a:gd name="T1" fmla="*/ 61 h 25"/>
                <a:gd name="T2" fmla="*/ 77 w 25"/>
                <a:gd name="T3" fmla="*/ 7 h 25"/>
                <a:gd name="T4" fmla="*/ 122 w 25"/>
                <a:gd name="T5" fmla="*/ 88 h 25"/>
                <a:gd name="T6" fmla="*/ 50 w 25"/>
                <a:gd name="T7" fmla="*/ 142 h 25"/>
                <a:gd name="T8" fmla="*/ 5 w 25"/>
                <a:gd name="T9" fmla="*/ 6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0"/>
                  </a:moveTo>
                  <a:cubicBezTo>
                    <a:pt x="3" y="4"/>
                    <a:pt x="8" y="0"/>
                    <a:pt x="15" y="1"/>
                  </a:cubicBezTo>
                  <a:cubicBezTo>
                    <a:pt x="21" y="2"/>
                    <a:pt x="25" y="8"/>
                    <a:pt x="24" y="14"/>
                  </a:cubicBezTo>
                  <a:cubicBezTo>
                    <a:pt x="23" y="20"/>
                    <a:pt x="17" y="25"/>
                    <a:pt x="10" y="23"/>
                  </a:cubicBezTo>
                  <a:cubicBezTo>
                    <a:pt x="4" y="22"/>
                    <a:pt x="0" y="16"/>
                    <a:pt x="1" y="10"/>
                  </a:cubicBezTo>
                  <a:close/>
                </a:path>
              </a:pathLst>
            </a:custGeom>
            <a:solidFill>
              <a:srgbClr val="04535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35" name="Oval 767">
              <a:extLst>
                <a:ext uri="{FF2B5EF4-FFF2-40B4-BE49-F238E27FC236}">
                  <a16:creationId xmlns:a16="http://schemas.microsoft.com/office/drawing/2014/main" id="{4DE35FF2-AF90-41EF-830A-5B665704F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202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36" name="Freeform 768">
              <a:extLst>
                <a:ext uri="{FF2B5EF4-FFF2-40B4-BE49-F238E27FC236}">
                  <a16:creationId xmlns:a16="http://schemas.microsoft.com/office/drawing/2014/main" id="{3BAFE667-6537-4FA1-82CA-01E2D9B1D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066"/>
              <a:ext cx="43" cy="45"/>
            </a:xfrm>
            <a:custGeom>
              <a:avLst/>
              <a:gdLst>
                <a:gd name="T0" fmla="*/ 9 w 25"/>
                <a:gd name="T1" fmla="*/ 65 h 25"/>
                <a:gd name="T2" fmla="*/ 77 w 25"/>
                <a:gd name="T3" fmla="*/ 13 h 25"/>
                <a:gd name="T4" fmla="*/ 122 w 25"/>
                <a:gd name="T5" fmla="*/ 88 h 25"/>
                <a:gd name="T6" fmla="*/ 57 w 25"/>
                <a:gd name="T7" fmla="*/ 139 h 25"/>
                <a:gd name="T8" fmla="*/ 9 w 25"/>
                <a:gd name="T9" fmla="*/ 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" y="11"/>
                  </a:moveTo>
                  <a:cubicBezTo>
                    <a:pt x="3" y="4"/>
                    <a:pt x="9" y="0"/>
                    <a:pt x="15" y="2"/>
                  </a:cubicBezTo>
                  <a:cubicBezTo>
                    <a:pt x="21" y="3"/>
                    <a:pt x="25" y="9"/>
                    <a:pt x="24" y="15"/>
                  </a:cubicBezTo>
                  <a:cubicBezTo>
                    <a:pt x="23" y="21"/>
                    <a:pt x="17" y="25"/>
                    <a:pt x="11" y="24"/>
                  </a:cubicBezTo>
                  <a:cubicBezTo>
                    <a:pt x="4" y="23"/>
                    <a:pt x="0" y="17"/>
                    <a:pt x="2" y="11"/>
                  </a:cubicBezTo>
                  <a:close/>
                </a:path>
              </a:pathLst>
            </a:custGeom>
            <a:solidFill>
              <a:srgbClr val="04535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37" name="Oval 769">
              <a:extLst>
                <a:ext uri="{FF2B5EF4-FFF2-40B4-BE49-F238E27FC236}">
                  <a16:creationId xmlns:a16="http://schemas.microsoft.com/office/drawing/2014/main" id="{5FB5DA3F-FC55-42A4-80A6-5A45D01BE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4" y="2077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38" name="Freeform 770">
              <a:extLst>
                <a:ext uri="{FF2B5EF4-FFF2-40B4-BE49-F238E27FC236}">
                  <a16:creationId xmlns:a16="http://schemas.microsoft.com/office/drawing/2014/main" id="{BD1D4F6B-DB59-42D5-B9A4-D562A890F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009"/>
              <a:ext cx="43" cy="46"/>
            </a:xfrm>
            <a:custGeom>
              <a:avLst/>
              <a:gdLst>
                <a:gd name="T0" fmla="*/ 5 w 25"/>
                <a:gd name="T1" fmla="*/ 68 h 25"/>
                <a:gd name="T2" fmla="*/ 71 w 25"/>
                <a:gd name="T3" fmla="*/ 13 h 25"/>
                <a:gd name="T4" fmla="*/ 119 w 25"/>
                <a:gd name="T5" fmla="*/ 96 h 25"/>
                <a:gd name="T6" fmla="*/ 50 w 25"/>
                <a:gd name="T7" fmla="*/ 149 h 25"/>
                <a:gd name="T8" fmla="*/ 5 w 25"/>
                <a:gd name="T9" fmla="*/ 6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11"/>
                  </a:moveTo>
                  <a:cubicBezTo>
                    <a:pt x="2" y="4"/>
                    <a:pt x="8" y="0"/>
                    <a:pt x="14" y="2"/>
                  </a:cubicBezTo>
                  <a:cubicBezTo>
                    <a:pt x="20" y="3"/>
                    <a:pt x="25" y="9"/>
                    <a:pt x="23" y="15"/>
                  </a:cubicBezTo>
                  <a:cubicBezTo>
                    <a:pt x="22" y="21"/>
                    <a:pt x="16" y="25"/>
                    <a:pt x="10" y="24"/>
                  </a:cubicBezTo>
                  <a:cubicBezTo>
                    <a:pt x="4" y="23"/>
                    <a:pt x="0" y="17"/>
                    <a:pt x="1" y="11"/>
                  </a:cubicBezTo>
                  <a:close/>
                </a:path>
              </a:pathLst>
            </a:custGeom>
            <a:solidFill>
              <a:srgbClr val="04535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39" name="Oval 771">
              <a:extLst>
                <a:ext uri="{FF2B5EF4-FFF2-40B4-BE49-F238E27FC236}">
                  <a16:creationId xmlns:a16="http://schemas.microsoft.com/office/drawing/2014/main" id="{C29F0623-B0F6-45FC-8520-AB87BE120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" y="2020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3" name="Group 559">
            <a:extLst>
              <a:ext uri="{FF2B5EF4-FFF2-40B4-BE49-F238E27FC236}">
                <a16:creationId xmlns:a16="http://schemas.microsoft.com/office/drawing/2014/main" id="{E0828575-2B6F-479A-9CEA-96573193E72D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049463"/>
            <a:ext cx="2465388" cy="3419475"/>
            <a:chOff x="1972" y="1578"/>
            <a:chExt cx="1553" cy="2154"/>
          </a:xfrm>
        </p:grpSpPr>
        <p:sp>
          <p:nvSpPr>
            <p:cNvPr id="41457" name="Freeform 388">
              <a:extLst>
                <a:ext uri="{FF2B5EF4-FFF2-40B4-BE49-F238E27FC236}">
                  <a16:creationId xmlns:a16="http://schemas.microsoft.com/office/drawing/2014/main" id="{95EEE0DB-6ADE-4E07-8D47-B6D24BC8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976"/>
              <a:ext cx="1315" cy="756"/>
            </a:xfrm>
            <a:custGeom>
              <a:avLst/>
              <a:gdLst>
                <a:gd name="T0" fmla="*/ 2972 w 768"/>
                <a:gd name="T1" fmla="*/ 2522 h 414"/>
                <a:gd name="T2" fmla="*/ 3325 w 768"/>
                <a:gd name="T3" fmla="*/ 950 h 414"/>
                <a:gd name="T4" fmla="*/ 2806 w 768"/>
                <a:gd name="T5" fmla="*/ 1070 h 414"/>
                <a:gd name="T6" fmla="*/ 2298 w 768"/>
                <a:gd name="T7" fmla="*/ 900 h 414"/>
                <a:gd name="T8" fmla="*/ 1777 w 768"/>
                <a:gd name="T9" fmla="*/ 891 h 414"/>
                <a:gd name="T10" fmla="*/ 1197 w 768"/>
                <a:gd name="T11" fmla="*/ 517 h 414"/>
                <a:gd name="T12" fmla="*/ 375 w 768"/>
                <a:gd name="T13" fmla="*/ 243 h 414"/>
                <a:gd name="T14" fmla="*/ 26 w 768"/>
                <a:gd name="T15" fmla="*/ 891 h 414"/>
                <a:gd name="T16" fmla="*/ 577 w 768"/>
                <a:gd name="T17" fmla="*/ 2522 h 4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8" h="414">
                  <a:moveTo>
                    <a:pt x="592" y="414"/>
                  </a:moveTo>
                  <a:cubicBezTo>
                    <a:pt x="625" y="331"/>
                    <a:pt x="768" y="219"/>
                    <a:pt x="662" y="156"/>
                  </a:cubicBezTo>
                  <a:cubicBezTo>
                    <a:pt x="628" y="136"/>
                    <a:pt x="594" y="186"/>
                    <a:pt x="559" y="176"/>
                  </a:cubicBezTo>
                  <a:cubicBezTo>
                    <a:pt x="524" y="165"/>
                    <a:pt x="496" y="150"/>
                    <a:pt x="458" y="148"/>
                  </a:cubicBezTo>
                  <a:cubicBezTo>
                    <a:pt x="422" y="147"/>
                    <a:pt x="389" y="152"/>
                    <a:pt x="354" y="146"/>
                  </a:cubicBezTo>
                  <a:cubicBezTo>
                    <a:pt x="311" y="138"/>
                    <a:pt x="278" y="98"/>
                    <a:pt x="238" y="85"/>
                  </a:cubicBezTo>
                  <a:cubicBezTo>
                    <a:pt x="169" y="63"/>
                    <a:pt x="130" y="88"/>
                    <a:pt x="75" y="40"/>
                  </a:cubicBezTo>
                  <a:cubicBezTo>
                    <a:pt x="25" y="0"/>
                    <a:pt x="10" y="90"/>
                    <a:pt x="5" y="146"/>
                  </a:cubicBezTo>
                  <a:cubicBezTo>
                    <a:pt x="0" y="201"/>
                    <a:pt x="146" y="294"/>
                    <a:pt x="115" y="414"/>
                  </a:cubicBezTo>
                </a:path>
              </a:pathLst>
            </a:custGeom>
            <a:solidFill>
              <a:srgbClr val="FD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8" name="Freeform 389">
              <a:extLst>
                <a:ext uri="{FF2B5EF4-FFF2-40B4-BE49-F238E27FC236}">
                  <a16:creationId xmlns:a16="http://schemas.microsoft.com/office/drawing/2014/main" id="{435EEC43-51F2-45F4-997E-A5C171F3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067"/>
              <a:ext cx="1134" cy="665"/>
            </a:xfrm>
            <a:custGeom>
              <a:avLst/>
              <a:gdLst>
                <a:gd name="T0" fmla="*/ 557 w 662"/>
                <a:gd name="T1" fmla="*/ 2220 h 364"/>
                <a:gd name="T2" fmla="*/ 197 w 662"/>
                <a:gd name="T3" fmla="*/ 994 h 364"/>
                <a:gd name="T4" fmla="*/ 5 w 662"/>
                <a:gd name="T5" fmla="*/ 590 h 364"/>
                <a:gd name="T6" fmla="*/ 140 w 662"/>
                <a:gd name="T7" fmla="*/ 7 h 364"/>
                <a:gd name="T8" fmla="*/ 197 w 662"/>
                <a:gd name="T9" fmla="*/ 37 h 364"/>
                <a:gd name="T10" fmla="*/ 190 w 662"/>
                <a:gd name="T11" fmla="*/ 37 h 364"/>
                <a:gd name="T12" fmla="*/ 719 w 662"/>
                <a:gd name="T13" fmla="*/ 267 h 364"/>
                <a:gd name="T14" fmla="*/ 1045 w 662"/>
                <a:gd name="T15" fmla="*/ 334 h 364"/>
                <a:gd name="T16" fmla="*/ 1276 w 662"/>
                <a:gd name="T17" fmla="*/ 488 h 364"/>
                <a:gd name="T18" fmla="*/ 1638 w 662"/>
                <a:gd name="T19" fmla="*/ 702 h 364"/>
                <a:gd name="T20" fmla="*/ 1989 w 662"/>
                <a:gd name="T21" fmla="*/ 723 h 364"/>
                <a:gd name="T22" fmla="*/ 2177 w 662"/>
                <a:gd name="T23" fmla="*/ 722 h 364"/>
                <a:gd name="T24" fmla="*/ 2498 w 662"/>
                <a:gd name="T25" fmla="*/ 818 h 364"/>
                <a:gd name="T26" fmla="*/ 2659 w 662"/>
                <a:gd name="T27" fmla="*/ 884 h 364"/>
                <a:gd name="T28" fmla="*/ 2981 w 662"/>
                <a:gd name="T29" fmla="*/ 804 h 364"/>
                <a:gd name="T30" fmla="*/ 3152 w 662"/>
                <a:gd name="T31" fmla="*/ 751 h 364"/>
                <a:gd name="T32" fmla="*/ 3292 w 662"/>
                <a:gd name="T33" fmla="*/ 952 h 364"/>
                <a:gd name="T34" fmla="*/ 3017 w 662"/>
                <a:gd name="T35" fmla="*/ 1672 h 364"/>
                <a:gd name="T36" fmla="*/ 2758 w 662"/>
                <a:gd name="T37" fmla="*/ 2220 h 3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2" h="364">
                  <a:moveTo>
                    <a:pt x="111" y="364"/>
                  </a:moveTo>
                  <a:cubicBezTo>
                    <a:pt x="132" y="281"/>
                    <a:pt x="78" y="215"/>
                    <a:pt x="39" y="163"/>
                  </a:cubicBezTo>
                  <a:cubicBezTo>
                    <a:pt x="20" y="137"/>
                    <a:pt x="0" y="111"/>
                    <a:pt x="1" y="97"/>
                  </a:cubicBezTo>
                  <a:cubicBezTo>
                    <a:pt x="9" y="10"/>
                    <a:pt x="28" y="1"/>
                    <a:pt x="28" y="1"/>
                  </a:cubicBezTo>
                  <a:cubicBezTo>
                    <a:pt x="29" y="0"/>
                    <a:pt x="33" y="1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77" y="39"/>
                    <a:pt x="111" y="41"/>
                    <a:pt x="143" y="44"/>
                  </a:cubicBezTo>
                  <a:cubicBezTo>
                    <a:pt x="163" y="45"/>
                    <a:pt x="183" y="47"/>
                    <a:pt x="208" y="55"/>
                  </a:cubicBezTo>
                  <a:cubicBezTo>
                    <a:pt x="223" y="60"/>
                    <a:pt x="238" y="70"/>
                    <a:pt x="254" y="80"/>
                  </a:cubicBezTo>
                  <a:cubicBezTo>
                    <a:pt x="276" y="95"/>
                    <a:pt x="299" y="110"/>
                    <a:pt x="326" y="115"/>
                  </a:cubicBezTo>
                  <a:cubicBezTo>
                    <a:pt x="351" y="120"/>
                    <a:pt x="374" y="119"/>
                    <a:pt x="396" y="119"/>
                  </a:cubicBezTo>
                  <a:cubicBezTo>
                    <a:pt x="409" y="118"/>
                    <a:pt x="421" y="118"/>
                    <a:pt x="433" y="118"/>
                  </a:cubicBezTo>
                  <a:cubicBezTo>
                    <a:pt x="456" y="119"/>
                    <a:pt x="475" y="126"/>
                    <a:pt x="497" y="134"/>
                  </a:cubicBezTo>
                  <a:cubicBezTo>
                    <a:pt x="529" y="145"/>
                    <a:pt x="529" y="145"/>
                    <a:pt x="529" y="145"/>
                  </a:cubicBezTo>
                  <a:cubicBezTo>
                    <a:pt x="553" y="152"/>
                    <a:pt x="575" y="141"/>
                    <a:pt x="593" y="132"/>
                  </a:cubicBezTo>
                  <a:cubicBezTo>
                    <a:pt x="611" y="122"/>
                    <a:pt x="620" y="119"/>
                    <a:pt x="627" y="123"/>
                  </a:cubicBezTo>
                  <a:cubicBezTo>
                    <a:pt x="643" y="133"/>
                    <a:pt x="653" y="143"/>
                    <a:pt x="655" y="156"/>
                  </a:cubicBezTo>
                  <a:cubicBezTo>
                    <a:pt x="662" y="187"/>
                    <a:pt x="629" y="233"/>
                    <a:pt x="600" y="274"/>
                  </a:cubicBezTo>
                  <a:cubicBezTo>
                    <a:pt x="579" y="303"/>
                    <a:pt x="559" y="337"/>
                    <a:pt x="549" y="364"/>
                  </a:cubicBezTo>
                </a:path>
              </a:pathLst>
            </a:custGeom>
            <a:solidFill>
              <a:srgbClr val="E0C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9" name="Freeform 390">
              <a:extLst>
                <a:ext uri="{FF2B5EF4-FFF2-40B4-BE49-F238E27FC236}">
                  <a16:creationId xmlns:a16="http://schemas.microsoft.com/office/drawing/2014/main" id="{715B3845-2B57-4385-9FD3-D65B1170F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3326"/>
              <a:ext cx="188" cy="406"/>
            </a:xfrm>
            <a:custGeom>
              <a:avLst/>
              <a:gdLst>
                <a:gd name="T0" fmla="*/ 0 w 110"/>
                <a:gd name="T1" fmla="*/ 0 h 222"/>
                <a:gd name="T2" fmla="*/ 429 w 110"/>
                <a:gd name="T3" fmla="*/ 1359 h 222"/>
                <a:gd name="T4" fmla="*/ 0 w 110"/>
                <a:gd name="T5" fmla="*/ 0 h 2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22">
                  <a:moveTo>
                    <a:pt x="0" y="0"/>
                  </a:moveTo>
                  <a:cubicBezTo>
                    <a:pt x="30" y="38"/>
                    <a:pt x="108" y="116"/>
                    <a:pt x="86" y="222"/>
                  </a:cubicBezTo>
                  <a:cubicBezTo>
                    <a:pt x="110" y="156"/>
                    <a:pt x="93" y="70"/>
                    <a:pt x="0" y="0"/>
                  </a:cubicBezTo>
                  <a:close/>
                </a:path>
              </a:pathLst>
            </a:custGeom>
            <a:solidFill>
              <a:srgbClr val="EE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0" name="Freeform 391">
              <a:extLst>
                <a:ext uri="{FF2B5EF4-FFF2-40B4-BE49-F238E27FC236}">
                  <a16:creationId xmlns:a16="http://schemas.microsoft.com/office/drawing/2014/main" id="{50936137-9DE1-4F43-BBA4-B1A032618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830"/>
              <a:ext cx="1196" cy="628"/>
            </a:xfrm>
            <a:custGeom>
              <a:avLst/>
              <a:gdLst>
                <a:gd name="T0" fmla="*/ 2002 w 699"/>
                <a:gd name="T1" fmla="*/ 340 h 344"/>
                <a:gd name="T2" fmla="*/ 0 w 699"/>
                <a:gd name="T3" fmla="*/ 790 h 344"/>
                <a:gd name="T4" fmla="*/ 240 w 699"/>
                <a:gd name="T5" fmla="*/ 730 h 344"/>
                <a:gd name="T6" fmla="*/ 1057 w 699"/>
                <a:gd name="T7" fmla="*/ 1004 h 344"/>
                <a:gd name="T8" fmla="*/ 1639 w 699"/>
                <a:gd name="T9" fmla="*/ 1376 h 344"/>
                <a:gd name="T10" fmla="*/ 2158 w 699"/>
                <a:gd name="T11" fmla="*/ 1386 h 344"/>
                <a:gd name="T12" fmla="*/ 2664 w 699"/>
                <a:gd name="T13" fmla="*/ 1557 h 344"/>
                <a:gd name="T14" fmla="*/ 3179 w 699"/>
                <a:gd name="T15" fmla="*/ 1437 h 344"/>
                <a:gd name="T16" fmla="*/ 3302 w 699"/>
                <a:gd name="T17" fmla="*/ 2092 h 344"/>
                <a:gd name="T18" fmla="*/ 3302 w 699"/>
                <a:gd name="T19" fmla="*/ 2092 h 344"/>
                <a:gd name="T20" fmla="*/ 2002 w 699"/>
                <a:gd name="T21" fmla="*/ 340 h 3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9" h="344">
                  <a:moveTo>
                    <a:pt x="400" y="56"/>
                  </a:moveTo>
                  <a:cubicBezTo>
                    <a:pt x="118" y="0"/>
                    <a:pt x="23" y="85"/>
                    <a:pt x="0" y="130"/>
                  </a:cubicBezTo>
                  <a:cubicBezTo>
                    <a:pt x="11" y="111"/>
                    <a:pt x="26" y="103"/>
                    <a:pt x="48" y="120"/>
                  </a:cubicBezTo>
                  <a:cubicBezTo>
                    <a:pt x="103" y="168"/>
                    <a:pt x="142" y="143"/>
                    <a:pt x="211" y="165"/>
                  </a:cubicBezTo>
                  <a:cubicBezTo>
                    <a:pt x="251" y="178"/>
                    <a:pt x="284" y="218"/>
                    <a:pt x="327" y="226"/>
                  </a:cubicBezTo>
                  <a:cubicBezTo>
                    <a:pt x="362" y="232"/>
                    <a:pt x="395" y="227"/>
                    <a:pt x="431" y="228"/>
                  </a:cubicBezTo>
                  <a:cubicBezTo>
                    <a:pt x="469" y="230"/>
                    <a:pt x="497" y="245"/>
                    <a:pt x="532" y="256"/>
                  </a:cubicBezTo>
                  <a:cubicBezTo>
                    <a:pt x="567" y="266"/>
                    <a:pt x="601" y="216"/>
                    <a:pt x="635" y="236"/>
                  </a:cubicBezTo>
                  <a:cubicBezTo>
                    <a:pt x="683" y="264"/>
                    <a:pt x="680" y="303"/>
                    <a:pt x="659" y="344"/>
                  </a:cubicBezTo>
                  <a:cubicBezTo>
                    <a:pt x="659" y="344"/>
                    <a:pt x="659" y="344"/>
                    <a:pt x="659" y="344"/>
                  </a:cubicBezTo>
                  <a:cubicBezTo>
                    <a:pt x="699" y="281"/>
                    <a:pt x="688" y="114"/>
                    <a:pt x="400" y="56"/>
                  </a:cubicBezTo>
                  <a:close/>
                </a:path>
              </a:pathLst>
            </a:custGeom>
            <a:solidFill>
              <a:srgbClr val="FEE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1" name="Freeform 392">
              <a:extLst>
                <a:ext uri="{FF2B5EF4-FFF2-40B4-BE49-F238E27FC236}">
                  <a16:creationId xmlns:a16="http://schemas.microsoft.com/office/drawing/2014/main" id="{05A66834-C82A-4B3E-87DC-71CD3F817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893"/>
              <a:ext cx="919" cy="232"/>
            </a:xfrm>
            <a:custGeom>
              <a:avLst/>
              <a:gdLst>
                <a:gd name="T0" fmla="*/ 2531 w 537"/>
                <a:gd name="T1" fmla="*/ 758 h 127"/>
                <a:gd name="T2" fmla="*/ 2685 w 537"/>
                <a:gd name="T3" fmla="*/ 731 h 127"/>
                <a:gd name="T4" fmla="*/ 2692 w 537"/>
                <a:gd name="T5" fmla="*/ 723 h 127"/>
                <a:gd name="T6" fmla="*/ 1609 w 537"/>
                <a:gd name="T7" fmla="*/ 126 h 127"/>
                <a:gd name="T8" fmla="*/ 584 w 537"/>
                <a:gd name="T9" fmla="*/ 24 h 127"/>
                <a:gd name="T10" fmla="*/ 633 w 537"/>
                <a:gd name="T11" fmla="*/ 49 h 127"/>
                <a:gd name="T12" fmla="*/ 281 w 537"/>
                <a:gd name="T13" fmla="*/ 110 h 127"/>
                <a:gd name="T14" fmla="*/ 15 w 537"/>
                <a:gd name="T15" fmla="*/ 227 h 127"/>
                <a:gd name="T16" fmla="*/ 0 w 537"/>
                <a:gd name="T17" fmla="*/ 391 h 127"/>
                <a:gd name="T18" fmla="*/ 149 w 537"/>
                <a:gd name="T19" fmla="*/ 311 h 127"/>
                <a:gd name="T20" fmla="*/ 341 w 537"/>
                <a:gd name="T21" fmla="*/ 221 h 127"/>
                <a:gd name="T22" fmla="*/ 683 w 537"/>
                <a:gd name="T23" fmla="*/ 267 h 127"/>
                <a:gd name="T24" fmla="*/ 1042 w 537"/>
                <a:gd name="T25" fmla="*/ 396 h 127"/>
                <a:gd name="T26" fmla="*/ 1232 w 537"/>
                <a:gd name="T27" fmla="*/ 391 h 127"/>
                <a:gd name="T28" fmla="*/ 1444 w 537"/>
                <a:gd name="T29" fmla="*/ 367 h 127"/>
                <a:gd name="T30" fmla="*/ 1775 w 537"/>
                <a:gd name="T31" fmla="*/ 524 h 127"/>
                <a:gd name="T32" fmla="*/ 2091 w 537"/>
                <a:gd name="T33" fmla="*/ 568 h 127"/>
                <a:gd name="T34" fmla="*/ 2387 w 537"/>
                <a:gd name="T35" fmla="*/ 701 h 127"/>
                <a:gd name="T36" fmla="*/ 2531 w 537"/>
                <a:gd name="T37" fmla="*/ 758 h 1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7" h="127">
                  <a:moveTo>
                    <a:pt x="505" y="124"/>
                  </a:moveTo>
                  <a:cubicBezTo>
                    <a:pt x="519" y="125"/>
                    <a:pt x="524" y="127"/>
                    <a:pt x="536" y="120"/>
                  </a:cubicBezTo>
                  <a:cubicBezTo>
                    <a:pt x="536" y="120"/>
                    <a:pt x="537" y="119"/>
                    <a:pt x="537" y="119"/>
                  </a:cubicBezTo>
                  <a:cubicBezTo>
                    <a:pt x="495" y="79"/>
                    <a:pt x="426" y="43"/>
                    <a:pt x="321" y="21"/>
                  </a:cubicBezTo>
                  <a:cubicBezTo>
                    <a:pt x="237" y="5"/>
                    <a:pt x="169" y="0"/>
                    <a:pt x="116" y="4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04" y="14"/>
                    <a:pt x="79" y="13"/>
                    <a:pt x="56" y="18"/>
                  </a:cubicBezTo>
                  <a:cubicBezTo>
                    <a:pt x="39" y="21"/>
                    <a:pt x="18" y="28"/>
                    <a:pt x="3" y="37"/>
                  </a:cubicBezTo>
                  <a:cubicBezTo>
                    <a:pt x="24" y="44"/>
                    <a:pt x="1" y="53"/>
                    <a:pt x="0" y="64"/>
                  </a:cubicBezTo>
                  <a:cubicBezTo>
                    <a:pt x="8" y="67"/>
                    <a:pt x="22" y="55"/>
                    <a:pt x="30" y="51"/>
                  </a:cubicBezTo>
                  <a:cubicBezTo>
                    <a:pt x="42" y="45"/>
                    <a:pt x="55" y="40"/>
                    <a:pt x="68" y="36"/>
                  </a:cubicBezTo>
                  <a:cubicBezTo>
                    <a:pt x="97" y="25"/>
                    <a:pt x="109" y="33"/>
                    <a:pt x="136" y="44"/>
                  </a:cubicBezTo>
                  <a:cubicBezTo>
                    <a:pt x="160" y="53"/>
                    <a:pt x="181" y="61"/>
                    <a:pt x="208" y="65"/>
                  </a:cubicBezTo>
                  <a:cubicBezTo>
                    <a:pt x="221" y="67"/>
                    <a:pt x="233" y="68"/>
                    <a:pt x="246" y="64"/>
                  </a:cubicBezTo>
                  <a:cubicBezTo>
                    <a:pt x="260" y="60"/>
                    <a:pt x="273" y="54"/>
                    <a:pt x="288" y="60"/>
                  </a:cubicBezTo>
                  <a:cubicBezTo>
                    <a:pt x="312" y="69"/>
                    <a:pt x="325" y="88"/>
                    <a:pt x="354" y="86"/>
                  </a:cubicBezTo>
                  <a:cubicBezTo>
                    <a:pt x="380" y="83"/>
                    <a:pt x="394" y="79"/>
                    <a:pt x="417" y="93"/>
                  </a:cubicBezTo>
                  <a:cubicBezTo>
                    <a:pt x="436" y="105"/>
                    <a:pt x="457" y="104"/>
                    <a:pt x="476" y="115"/>
                  </a:cubicBezTo>
                  <a:cubicBezTo>
                    <a:pt x="486" y="121"/>
                    <a:pt x="493" y="123"/>
                    <a:pt x="505" y="124"/>
                  </a:cubicBezTo>
                  <a:close/>
                </a:path>
              </a:pathLst>
            </a:custGeom>
            <a:solidFill>
              <a:srgbClr val="FED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2" name="Freeform 393">
              <a:extLst>
                <a:ext uri="{FF2B5EF4-FFF2-40B4-BE49-F238E27FC236}">
                  <a16:creationId xmlns:a16="http://schemas.microsoft.com/office/drawing/2014/main" id="{F591F56D-22D6-464E-87C9-E9DE8328A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57"/>
              <a:ext cx="372" cy="143"/>
            </a:xfrm>
            <a:custGeom>
              <a:avLst/>
              <a:gdLst>
                <a:gd name="T0" fmla="*/ 291 w 217"/>
                <a:gd name="T1" fmla="*/ 132 h 78"/>
                <a:gd name="T2" fmla="*/ 86 w 217"/>
                <a:gd name="T3" fmla="*/ 235 h 78"/>
                <a:gd name="T4" fmla="*/ 156 w 217"/>
                <a:gd name="T5" fmla="*/ 394 h 78"/>
                <a:gd name="T6" fmla="*/ 643 w 217"/>
                <a:gd name="T7" fmla="*/ 480 h 78"/>
                <a:gd name="T8" fmla="*/ 559 w 217"/>
                <a:gd name="T9" fmla="*/ 303 h 78"/>
                <a:gd name="T10" fmla="*/ 732 w 217"/>
                <a:gd name="T11" fmla="*/ 229 h 78"/>
                <a:gd name="T12" fmla="*/ 1094 w 217"/>
                <a:gd name="T13" fmla="*/ 215 h 78"/>
                <a:gd name="T14" fmla="*/ 840 w 217"/>
                <a:gd name="T15" fmla="*/ 61 h 78"/>
                <a:gd name="T16" fmla="*/ 579 w 217"/>
                <a:gd name="T17" fmla="*/ 37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7" h="78">
                  <a:moveTo>
                    <a:pt x="58" y="21"/>
                  </a:moveTo>
                  <a:cubicBezTo>
                    <a:pt x="44" y="25"/>
                    <a:pt x="28" y="29"/>
                    <a:pt x="17" y="38"/>
                  </a:cubicBezTo>
                  <a:cubicBezTo>
                    <a:pt x="0" y="53"/>
                    <a:pt x="15" y="59"/>
                    <a:pt x="31" y="64"/>
                  </a:cubicBezTo>
                  <a:cubicBezTo>
                    <a:pt x="63" y="74"/>
                    <a:pt x="96" y="67"/>
                    <a:pt x="128" y="78"/>
                  </a:cubicBezTo>
                  <a:cubicBezTo>
                    <a:pt x="120" y="71"/>
                    <a:pt x="107" y="60"/>
                    <a:pt x="111" y="49"/>
                  </a:cubicBezTo>
                  <a:cubicBezTo>
                    <a:pt x="117" y="37"/>
                    <a:pt x="135" y="39"/>
                    <a:pt x="145" y="37"/>
                  </a:cubicBezTo>
                  <a:cubicBezTo>
                    <a:pt x="165" y="32"/>
                    <a:pt x="197" y="25"/>
                    <a:pt x="217" y="35"/>
                  </a:cubicBezTo>
                  <a:cubicBezTo>
                    <a:pt x="201" y="20"/>
                    <a:pt x="189" y="14"/>
                    <a:pt x="167" y="10"/>
                  </a:cubicBezTo>
                  <a:cubicBezTo>
                    <a:pt x="153" y="8"/>
                    <a:pt x="128" y="0"/>
                    <a:pt x="115" y="6"/>
                  </a:cubicBezTo>
                </a:path>
              </a:pathLst>
            </a:custGeom>
            <a:solidFill>
              <a:srgbClr val="FED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3" name="Freeform 394">
              <a:extLst>
                <a:ext uri="{FF2B5EF4-FFF2-40B4-BE49-F238E27FC236}">
                  <a16:creationId xmlns:a16="http://schemas.microsoft.com/office/drawing/2014/main" id="{40184E30-C241-4F3F-934E-370D9C8C5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3295"/>
              <a:ext cx="378" cy="433"/>
            </a:xfrm>
            <a:custGeom>
              <a:avLst/>
              <a:gdLst>
                <a:gd name="T0" fmla="*/ 0 w 221"/>
                <a:gd name="T1" fmla="*/ 53 h 237"/>
                <a:gd name="T2" fmla="*/ 441 w 221"/>
                <a:gd name="T3" fmla="*/ 201 h 237"/>
                <a:gd name="T4" fmla="*/ 761 w 221"/>
                <a:gd name="T5" fmla="*/ 170 h 237"/>
                <a:gd name="T6" fmla="*/ 1013 w 221"/>
                <a:gd name="T7" fmla="*/ 104 h 237"/>
                <a:gd name="T8" fmla="*/ 942 w 221"/>
                <a:gd name="T9" fmla="*/ 618 h 237"/>
                <a:gd name="T10" fmla="*/ 540 w 221"/>
                <a:gd name="T11" fmla="*/ 1445 h 237"/>
                <a:gd name="T12" fmla="*/ 811 w 221"/>
                <a:gd name="T13" fmla="*/ 610 h 237"/>
                <a:gd name="T14" fmla="*/ 823 w 221"/>
                <a:gd name="T15" fmla="*/ 300 h 237"/>
                <a:gd name="T16" fmla="*/ 366 w 221"/>
                <a:gd name="T17" fmla="*/ 267 h 237"/>
                <a:gd name="T18" fmla="*/ 0 w 221"/>
                <a:gd name="T19" fmla="*/ 53 h 2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1" h="237">
                  <a:moveTo>
                    <a:pt x="0" y="9"/>
                  </a:moveTo>
                  <a:cubicBezTo>
                    <a:pt x="33" y="4"/>
                    <a:pt x="58" y="20"/>
                    <a:pt x="88" y="33"/>
                  </a:cubicBezTo>
                  <a:cubicBezTo>
                    <a:pt x="117" y="47"/>
                    <a:pt x="130" y="40"/>
                    <a:pt x="152" y="28"/>
                  </a:cubicBezTo>
                  <a:cubicBezTo>
                    <a:pt x="173" y="16"/>
                    <a:pt x="184" y="0"/>
                    <a:pt x="202" y="17"/>
                  </a:cubicBezTo>
                  <a:cubicBezTo>
                    <a:pt x="221" y="35"/>
                    <a:pt x="212" y="67"/>
                    <a:pt x="188" y="101"/>
                  </a:cubicBezTo>
                  <a:cubicBezTo>
                    <a:pt x="164" y="136"/>
                    <a:pt x="116" y="205"/>
                    <a:pt x="108" y="237"/>
                  </a:cubicBezTo>
                  <a:cubicBezTo>
                    <a:pt x="109" y="204"/>
                    <a:pt x="152" y="124"/>
                    <a:pt x="162" y="100"/>
                  </a:cubicBezTo>
                  <a:cubicBezTo>
                    <a:pt x="173" y="76"/>
                    <a:pt x="178" y="47"/>
                    <a:pt x="164" y="49"/>
                  </a:cubicBezTo>
                  <a:cubicBezTo>
                    <a:pt x="149" y="52"/>
                    <a:pt x="110" y="73"/>
                    <a:pt x="73" y="44"/>
                  </a:cubicBezTo>
                  <a:cubicBezTo>
                    <a:pt x="57" y="29"/>
                    <a:pt x="14" y="4"/>
                    <a:pt x="0" y="9"/>
                  </a:cubicBezTo>
                  <a:close/>
                </a:path>
              </a:pathLst>
            </a:custGeom>
            <a:solidFill>
              <a:srgbClr val="D4B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4" name="Freeform 395">
              <a:extLst>
                <a:ext uri="{FF2B5EF4-FFF2-40B4-BE49-F238E27FC236}">
                  <a16:creationId xmlns:a16="http://schemas.microsoft.com/office/drawing/2014/main" id="{051AA73B-154E-4F3E-99B7-4F5F980CB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089"/>
              <a:ext cx="142" cy="188"/>
            </a:xfrm>
            <a:custGeom>
              <a:avLst/>
              <a:gdLst>
                <a:gd name="T0" fmla="*/ 0 w 83"/>
                <a:gd name="T1" fmla="*/ 73 h 103"/>
                <a:gd name="T2" fmla="*/ 281 w 83"/>
                <a:gd name="T3" fmla="*/ 347 h 103"/>
                <a:gd name="T4" fmla="*/ 416 w 83"/>
                <a:gd name="T5" fmla="*/ 626 h 103"/>
                <a:gd name="T6" fmla="*/ 91 w 83"/>
                <a:gd name="T7" fmla="*/ 0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3">
                  <a:moveTo>
                    <a:pt x="0" y="12"/>
                  </a:moveTo>
                  <a:cubicBezTo>
                    <a:pt x="19" y="17"/>
                    <a:pt x="47" y="39"/>
                    <a:pt x="56" y="57"/>
                  </a:cubicBezTo>
                  <a:cubicBezTo>
                    <a:pt x="66" y="75"/>
                    <a:pt x="66" y="89"/>
                    <a:pt x="83" y="103"/>
                  </a:cubicBezTo>
                  <a:cubicBezTo>
                    <a:pt x="82" y="69"/>
                    <a:pt x="54" y="9"/>
                    <a:pt x="18" y="0"/>
                  </a:cubicBezTo>
                </a:path>
              </a:pathLst>
            </a:custGeom>
            <a:solidFill>
              <a:srgbClr val="FED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5" name="Freeform 396">
              <a:extLst>
                <a:ext uri="{FF2B5EF4-FFF2-40B4-BE49-F238E27FC236}">
                  <a16:creationId xmlns:a16="http://schemas.microsoft.com/office/drawing/2014/main" id="{5419A7DF-0FDB-46DB-A6FC-9BC984B33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3096"/>
              <a:ext cx="129" cy="152"/>
            </a:xfrm>
            <a:custGeom>
              <a:avLst/>
              <a:gdLst>
                <a:gd name="T0" fmla="*/ 21 w 75"/>
                <a:gd name="T1" fmla="*/ 0 h 83"/>
                <a:gd name="T2" fmla="*/ 270 w 75"/>
                <a:gd name="T3" fmla="*/ 238 h 83"/>
                <a:gd name="T4" fmla="*/ 353 w 75"/>
                <a:gd name="T5" fmla="*/ 375 h 83"/>
                <a:gd name="T6" fmla="*/ 291 w 75"/>
                <a:gd name="T7" fmla="*/ 509 h 83"/>
                <a:gd name="T8" fmla="*/ 0 w 75"/>
                <a:gd name="T9" fmla="*/ 49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3">
                  <a:moveTo>
                    <a:pt x="4" y="0"/>
                  </a:moveTo>
                  <a:cubicBezTo>
                    <a:pt x="19" y="16"/>
                    <a:pt x="39" y="21"/>
                    <a:pt x="53" y="39"/>
                  </a:cubicBezTo>
                  <a:cubicBezTo>
                    <a:pt x="58" y="46"/>
                    <a:pt x="65" y="53"/>
                    <a:pt x="69" y="61"/>
                  </a:cubicBezTo>
                  <a:cubicBezTo>
                    <a:pt x="75" y="76"/>
                    <a:pt x="68" y="75"/>
                    <a:pt x="57" y="83"/>
                  </a:cubicBezTo>
                  <a:cubicBezTo>
                    <a:pt x="50" y="52"/>
                    <a:pt x="19" y="31"/>
                    <a:pt x="0" y="8"/>
                  </a:cubicBezTo>
                </a:path>
              </a:pathLst>
            </a:custGeom>
            <a:solidFill>
              <a:srgbClr val="FEE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6" name="Freeform 397">
              <a:extLst>
                <a:ext uri="{FF2B5EF4-FFF2-40B4-BE49-F238E27FC236}">
                  <a16:creationId xmlns:a16="http://schemas.microsoft.com/office/drawing/2014/main" id="{4F2BDDD9-6B0C-43E3-AF6A-ED86E2EA9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136"/>
              <a:ext cx="62" cy="88"/>
            </a:xfrm>
            <a:custGeom>
              <a:avLst/>
              <a:gdLst>
                <a:gd name="T0" fmla="*/ 0 w 36"/>
                <a:gd name="T1" fmla="*/ 0 h 48"/>
                <a:gd name="T2" fmla="*/ 184 w 36"/>
                <a:gd name="T3" fmla="*/ 295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8">
                  <a:moveTo>
                    <a:pt x="0" y="0"/>
                  </a:moveTo>
                  <a:cubicBezTo>
                    <a:pt x="26" y="12"/>
                    <a:pt x="32" y="34"/>
                    <a:pt x="36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7" name="Freeform 398">
              <a:extLst>
                <a:ext uri="{FF2B5EF4-FFF2-40B4-BE49-F238E27FC236}">
                  <a16:creationId xmlns:a16="http://schemas.microsoft.com/office/drawing/2014/main" id="{2F6DFBEC-E676-4F73-B530-DA3E70EB5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968"/>
              <a:ext cx="83" cy="57"/>
            </a:xfrm>
            <a:custGeom>
              <a:avLst/>
              <a:gdLst>
                <a:gd name="T0" fmla="*/ 0 w 48"/>
                <a:gd name="T1" fmla="*/ 193 h 31"/>
                <a:gd name="T2" fmla="*/ 249 w 48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31">
                  <a:moveTo>
                    <a:pt x="0" y="31"/>
                  </a:moveTo>
                  <a:cubicBezTo>
                    <a:pt x="13" y="12"/>
                    <a:pt x="35" y="0"/>
                    <a:pt x="4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8" name="Freeform 399">
              <a:extLst>
                <a:ext uri="{FF2B5EF4-FFF2-40B4-BE49-F238E27FC236}">
                  <a16:creationId xmlns:a16="http://schemas.microsoft.com/office/drawing/2014/main" id="{A73DBDDE-49CD-4A1C-9569-C169C1259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228"/>
              <a:ext cx="179" cy="58"/>
            </a:xfrm>
            <a:custGeom>
              <a:avLst/>
              <a:gdLst>
                <a:gd name="T0" fmla="*/ 322 w 105"/>
                <a:gd name="T1" fmla="*/ 82 h 32"/>
                <a:gd name="T2" fmla="*/ 520 w 105"/>
                <a:gd name="T3" fmla="*/ 167 h 32"/>
                <a:gd name="T4" fmla="*/ 338 w 105"/>
                <a:gd name="T5" fmla="*/ 145 h 32"/>
                <a:gd name="T6" fmla="*/ 0 w 105"/>
                <a:gd name="T7" fmla="*/ 13 h 32"/>
                <a:gd name="T8" fmla="*/ 322 w 105"/>
                <a:gd name="T9" fmla="*/ 8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32">
                  <a:moveTo>
                    <a:pt x="65" y="14"/>
                  </a:moveTo>
                  <a:cubicBezTo>
                    <a:pt x="79" y="21"/>
                    <a:pt x="92" y="28"/>
                    <a:pt x="105" y="28"/>
                  </a:cubicBezTo>
                  <a:cubicBezTo>
                    <a:pt x="105" y="28"/>
                    <a:pt x="80" y="32"/>
                    <a:pt x="68" y="24"/>
                  </a:cubicBezTo>
                  <a:cubicBezTo>
                    <a:pt x="56" y="16"/>
                    <a:pt x="28" y="5"/>
                    <a:pt x="0" y="2"/>
                  </a:cubicBezTo>
                  <a:cubicBezTo>
                    <a:pt x="11" y="0"/>
                    <a:pt x="52" y="6"/>
                    <a:pt x="6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9" name="Freeform 400">
              <a:extLst>
                <a:ext uri="{FF2B5EF4-FFF2-40B4-BE49-F238E27FC236}">
                  <a16:creationId xmlns:a16="http://schemas.microsoft.com/office/drawing/2014/main" id="{5FFBDDE4-B14D-4039-BB54-23D960246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965"/>
              <a:ext cx="209" cy="283"/>
            </a:xfrm>
            <a:custGeom>
              <a:avLst/>
              <a:gdLst>
                <a:gd name="T0" fmla="*/ 29 w 122"/>
                <a:gd name="T1" fmla="*/ 104 h 155"/>
                <a:gd name="T2" fmla="*/ 111 w 122"/>
                <a:gd name="T3" fmla="*/ 413 h 155"/>
                <a:gd name="T4" fmla="*/ 45 w 122"/>
                <a:gd name="T5" fmla="*/ 663 h 155"/>
                <a:gd name="T6" fmla="*/ 464 w 122"/>
                <a:gd name="T7" fmla="*/ 871 h 155"/>
                <a:gd name="T8" fmla="*/ 231 w 122"/>
                <a:gd name="T9" fmla="*/ 613 h 155"/>
                <a:gd name="T10" fmla="*/ 272 w 122"/>
                <a:gd name="T11" fmla="*/ 303 h 155"/>
                <a:gd name="T12" fmla="*/ 411 w 122"/>
                <a:gd name="T13" fmla="*/ 237 h 155"/>
                <a:gd name="T14" fmla="*/ 608 w 122"/>
                <a:gd name="T15" fmla="*/ 86 h 155"/>
                <a:gd name="T16" fmla="*/ 238 w 122"/>
                <a:gd name="T17" fmla="*/ 12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155">
                  <a:moveTo>
                    <a:pt x="6" y="17"/>
                  </a:moveTo>
                  <a:cubicBezTo>
                    <a:pt x="26" y="15"/>
                    <a:pt x="28" y="55"/>
                    <a:pt x="22" y="68"/>
                  </a:cubicBezTo>
                  <a:cubicBezTo>
                    <a:pt x="16" y="81"/>
                    <a:pt x="0" y="91"/>
                    <a:pt x="9" y="109"/>
                  </a:cubicBezTo>
                  <a:cubicBezTo>
                    <a:pt x="19" y="128"/>
                    <a:pt x="73" y="155"/>
                    <a:pt x="92" y="143"/>
                  </a:cubicBezTo>
                  <a:cubicBezTo>
                    <a:pt x="70" y="141"/>
                    <a:pt x="48" y="123"/>
                    <a:pt x="46" y="101"/>
                  </a:cubicBezTo>
                  <a:cubicBezTo>
                    <a:pt x="45" y="87"/>
                    <a:pt x="48" y="63"/>
                    <a:pt x="54" y="50"/>
                  </a:cubicBezTo>
                  <a:cubicBezTo>
                    <a:pt x="60" y="39"/>
                    <a:pt x="71" y="41"/>
                    <a:pt x="82" y="39"/>
                  </a:cubicBezTo>
                  <a:cubicBezTo>
                    <a:pt x="90" y="37"/>
                    <a:pt x="120" y="24"/>
                    <a:pt x="121" y="14"/>
                  </a:cubicBezTo>
                  <a:cubicBezTo>
                    <a:pt x="122" y="0"/>
                    <a:pt x="59" y="20"/>
                    <a:pt x="47" y="21"/>
                  </a:cubicBezTo>
                </a:path>
              </a:pathLst>
            </a:custGeom>
            <a:solidFill>
              <a:srgbClr val="FED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0" name="Freeform 401">
              <a:extLst>
                <a:ext uri="{FF2B5EF4-FFF2-40B4-BE49-F238E27FC236}">
                  <a16:creationId xmlns:a16="http://schemas.microsoft.com/office/drawing/2014/main" id="{CB09CB8A-8D95-468F-8031-F662CE6DE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976"/>
              <a:ext cx="1315" cy="756"/>
            </a:xfrm>
            <a:custGeom>
              <a:avLst/>
              <a:gdLst>
                <a:gd name="T0" fmla="*/ 2972 w 768"/>
                <a:gd name="T1" fmla="*/ 2522 h 414"/>
                <a:gd name="T2" fmla="*/ 3325 w 768"/>
                <a:gd name="T3" fmla="*/ 950 h 414"/>
                <a:gd name="T4" fmla="*/ 2806 w 768"/>
                <a:gd name="T5" fmla="*/ 1070 h 414"/>
                <a:gd name="T6" fmla="*/ 2298 w 768"/>
                <a:gd name="T7" fmla="*/ 900 h 414"/>
                <a:gd name="T8" fmla="*/ 1777 w 768"/>
                <a:gd name="T9" fmla="*/ 891 h 414"/>
                <a:gd name="T10" fmla="*/ 1197 w 768"/>
                <a:gd name="T11" fmla="*/ 517 h 414"/>
                <a:gd name="T12" fmla="*/ 375 w 768"/>
                <a:gd name="T13" fmla="*/ 243 h 414"/>
                <a:gd name="T14" fmla="*/ 26 w 768"/>
                <a:gd name="T15" fmla="*/ 891 h 414"/>
                <a:gd name="T16" fmla="*/ 577 w 768"/>
                <a:gd name="T17" fmla="*/ 2522 h 4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8" h="414">
                  <a:moveTo>
                    <a:pt x="592" y="414"/>
                  </a:moveTo>
                  <a:cubicBezTo>
                    <a:pt x="625" y="331"/>
                    <a:pt x="768" y="219"/>
                    <a:pt x="662" y="156"/>
                  </a:cubicBezTo>
                  <a:cubicBezTo>
                    <a:pt x="628" y="136"/>
                    <a:pt x="594" y="186"/>
                    <a:pt x="559" y="176"/>
                  </a:cubicBezTo>
                  <a:cubicBezTo>
                    <a:pt x="524" y="165"/>
                    <a:pt x="496" y="150"/>
                    <a:pt x="458" y="148"/>
                  </a:cubicBezTo>
                  <a:cubicBezTo>
                    <a:pt x="422" y="147"/>
                    <a:pt x="389" y="152"/>
                    <a:pt x="354" y="146"/>
                  </a:cubicBezTo>
                  <a:cubicBezTo>
                    <a:pt x="311" y="138"/>
                    <a:pt x="278" y="98"/>
                    <a:pt x="238" y="85"/>
                  </a:cubicBezTo>
                  <a:cubicBezTo>
                    <a:pt x="169" y="63"/>
                    <a:pt x="130" y="88"/>
                    <a:pt x="75" y="40"/>
                  </a:cubicBezTo>
                  <a:cubicBezTo>
                    <a:pt x="25" y="0"/>
                    <a:pt x="10" y="90"/>
                    <a:pt x="5" y="146"/>
                  </a:cubicBezTo>
                  <a:cubicBezTo>
                    <a:pt x="0" y="201"/>
                    <a:pt x="146" y="294"/>
                    <a:pt x="115" y="41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1" name="Freeform 402">
              <a:extLst>
                <a:ext uri="{FF2B5EF4-FFF2-40B4-BE49-F238E27FC236}">
                  <a16:creationId xmlns:a16="http://schemas.microsoft.com/office/drawing/2014/main" id="{B2581638-A719-445E-AD7D-82D9CA9DB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067"/>
              <a:ext cx="1134" cy="665"/>
            </a:xfrm>
            <a:custGeom>
              <a:avLst/>
              <a:gdLst>
                <a:gd name="T0" fmla="*/ 557 w 662"/>
                <a:gd name="T1" fmla="*/ 2220 h 364"/>
                <a:gd name="T2" fmla="*/ 197 w 662"/>
                <a:gd name="T3" fmla="*/ 994 h 364"/>
                <a:gd name="T4" fmla="*/ 5 w 662"/>
                <a:gd name="T5" fmla="*/ 590 h 364"/>
                <a:gd name="T6" fmla="*/ 140 w 662"/>
                <a:gd name="T7" fmla="*/ 7 h 364"/>
                <a:gd name="T8" fmla="*/ 197 w 662"/>
                <a:gd name="T9" fmla="*/ 37 h 364"/>
                <a:gd name="T10" fmla="*/ 190 w 662"/>
                <a:gd name="T11" fmla="*/ 37 h 364"/>
                <a:gd name="T12" fmla="*/ 719 w 662"/>
                <a:gd name="T13" fmla="*/ 267 h 364"/>
                <a:gd name="T14" fmla="*/ 1045 w 662"/>
                <a:gd name="T15" fmla="*/ 334 h 364"/>
                <a:gd name="T16" fmla="*/ 1276 w 662"/>
                <a:gd name="T17" fmla="*/ 488 h 364"/>
                <a:gd name="T18" fmla="*/ 1638 w 662"/>
                <a:gd name="T19" fmla="*/ 702 h 364"/>
                <a:gd name="T20" fmla="*/ 1989 w 662"/>
                <a:gd name="T21" fmla="*/ 723 h 364"/>
                <a:gd name="T22" fmla="*/ 2177 w 662"/>
                <a:gd name="T23" fmla="*/ 722 h 364"/>
                <a:gd name="T24" fmla="*/ 2498 w 662"/>
                <a:gd name="T25" fmla="*/ 818 h 364"/>
                <a:gd name="T26" fmla="*/ 2659 w 662"/>
                <a:gd name="T27" fmla="*/ 884 h 364"/>
                <a:gd name="T28" fmla="*/ 2981 w 662"/>
                <a:gd name="T29" fmla="*/ 804 h 364"/>
                <a:gd name="T30" fmla="*/ 3152 w 662"/>
                <a:gd name="T31" fmla="*/ 751 h 364"/>
                <a:gd name="T32" fmla="*/ 3292 w 662"/>
                <a:gd name="T33" fmla="*/ 952 h 364"/>
                <a:gd name="T34" fmla="*/ 3017 w 662"/>
                <a:gd name="T35" fmla="*/ 1672 h 364"/>
                <a:gd name="T36" fmla="*/ 2758 w 662"/>
                <a:gd name="T37" fmla="*/ 2220 h 3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2" h="364">
                  <a:moveTo>
                    <a:pt x="111" y="364"/>
                  </a:moveTo>
                  <a:cubicBezTo>
                    <a:pt x="132" y="281"/>
                    <a:pt x="78" y="215"/>
                    <a:pt x="39" y="163"/>
                  </a:cubicBezTo>
                  <a:cubicBezTo>
                    <a:pt x="20" y="137"/>
                    <a:pt x="0" y="111"/>
                    <a:pt x="1" y="97"/>
                  </a:cubicBezTo>
                  <a:cubicBezTo>
                    <a:pt x="9" y="10"/>
                    <a:pt x="28" y="1"/>
                    <a:pt x="28" y="1"/>
                  </a:cubicBezTo>
                  <a:cubicBezTo>
                    <a:pt x="29" y="0"/>
                    <a:pt x="33" y="1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77" y="39"/>
                    <a:pt x="111" y="41"/>
                    <a:pt x="143" y="44"/>
                  </a:cubicBezTo>
                  <a:cubicBezTo>
                    <a:pt x="163" y="45"/>
                    <a:pt x="183" y="47"/>
                    <a:pt x="208" y="55"/>
                  </a:cubicBezTo>
                  <a:cubicBezTo>
                    <a:pt x="223" y="60"/>
                    <a:pt x="238" y="70"/>
                    <a:pt x="254" y="80"/>
                  </a:cubicBezTo>
                  <a:cubicBezTo>
                    <a:pt x="276" y="95"/>
                    <a:pt x="299" y="110"/>
                    <a:pt x="326" y="115"/>
                  </a:cubicBezTo>
                  <a:cubicBezTo>
                    <a:pt x="351" y="120"/>
                    <a:pt x="374" y="119"/>
                    <a:pt x="396" y="119"/>
                  </a:cubicBezTo>
                  <a:cubicBezTo>
                    <a:pt x="409" y="118"/>
                    <a:pt x="421" y="118"/>
                    <a:pt x="433" y="118"/>
                  </a:cubicBezTo>
                  <a:cubicBezTo>
                    <a:pt x="456" y="119"/>
                    <a:pt x="475" y="126"/>
                    <a:pt x="497" y="134"/>
                  </a:cubicBezTo>
                  <a:cubicBezTo>
                    <a:pt x="529" y="145"/>
                    <a:pt x="529" y="145"/>
                    <a:pt x="529" y="145"/>
                  </a:cubicBezTo>
                  <a:cubicBezTo>
                    <a:pt x="553" y="152"/>
                    <a:pt x="575" y="141"/>
                    <a:pt x="593" y="132"/>
                  </a:cubicBezTo>
                  <a:cubicBezTo>
                    <a:pt x="611" y="122"/>
                    <a:pt x="620" y="119"/>
                    <a:pt x="627" y="123"/>
                  </a:cubicBezTo>
                  <a:cubicBezTo>
                    <a:pt x="643" y="133"/>
                    <a:pt x="653" y="143"/>
                    <a:pt x="655" y="156"/>
                  </a:cubicBezTo>
                  <a:cubicBezTo>
                    <a:pt x="662" y="187"/>
                    <a:pt x="629" y="233"/>
                    <a:pt x="600" y="274"/>
                  </a:cubicBezTo>
                  <a:cubicBezTo>
                    <a:pt x="579" y="303"/>
                    <a:pt x="559" y="337"/>
                    <a:pt x="549" y="364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2" name="Freeform 403">
              <a:extLst>
                <a:ext uri="{FF2B5EF4-FFF2-40B4-BE49-F238E27FC236}">
                  <a16:creationId xmlns:a16="http://schemas.microsoft.com/office/drawing/2014/main" id="{E415E8F6-8A7D-4FF7-BB47-648FFD103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830"/>
              <a:ext cx="1196" cy="628"/>
            </a:xfrm>
            <a:custGeom>
              <a:avLst/>
              <a:gdLst>
                <a:gd name="T0" fmla="*/ 2002 w 699"/>
                <a:gd name="T1" fmla="*/ 340 h 344"/>
                <a:gd name="T2" fmla="*/ 0 w 699"/>
                <a:gd name="T3" fmla="*/ 790 h 344"/>
                <a:gd name="T4" fmla="*/ 240 w 699"/>
                <a:gd name="T5" fmla="*/ 730 h 344"/>
                <a:gd name="T6" fmla="*/ 1057 w 699"/>
                <a:gd name="T7" fmla="*/ 1004 h 344"/>
                <a:gd name="T8" fmla="*/ 1639 w 699"/>
                <a:gd name="T9" fmla="*/ 1376 h 344"/>
                <a:gd name="T10" fmla="*/ 2158 w 699"/>
                <a:gd name="T11" fmla="*/ 1386 h 344"/>
                <a:gd name="T12" fmla="*/ 2664 w 699"/>
                <a:gd name="T13" fmla="*/ 1557 h 344"/>
                <a:gd name="T14" fmla="*/ 3179 w 699"/>
                <a:gd name="T15" fmla="*/ 1437 h 344"/>
                <a:gd name="T16" fmla="*/ 3302 w 699"/>
                <a:gd name="T17" fmla="*/ 2092 h 344"/>
                <a:gd name="T18" fmla="*/ 3302 w 699"/>
                <a:gd name="T19" fmla="*/ 2092 h 344"/>
                <a:gd name="T20" fmla="*/ 2002 w 699"/>
                <a:gd name="T21" fmla="*/ 340 h 3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9" h="344">
                  <a:moveTo>
                    <a:pt x="400" y="56"/>
                  </a:moveTo>
                  <a:cubicBezTo>
                    <a:pt x="118" y="0"/>
                    <a:pt x="23" y="85"/>
                    <a:pt x="0" y="130"/>
                  </a:cubicBezTo>
                  <a:cubicBezTo>
                    <a:pt x="11" y="111"/>
                    <a:pt x="26" y="103"/>
                    <a:pt x="48" y="120"/>
                  </a:cubicBezTo>
                  <a:cubicBezTo>
                    <a:pt x="103" y="168"/>
                    <a:pt x="142" y="143"/>
                    <a:pt x="211" y="165"/>
                  </a:cubicBezTo>
                  <a:cubicBezTo>
                    <a:pt x="251" y="178"/>
                    <a:pt x="284" y="218"/>
                    <a:pt x="327" y="226"/>
                  </a:cubicBezTo>
                  <a:cubicBezTo>
                    <a:pt x="362" y="232"/>
                    <a:pt x="395" y="227"/>
                    <a:pt x="431" y="228"/>
                  </a:cubicBezTo>
                  <a:cubicBezTo>
                    <a:pt x="469" y="230"/>
                    <a:pt x="497" y="245"/>
                    <a:pt x="532" y="256"/>
                  </a:cubicBezTo>
                  <a:cubicBezTo>
                    <a:pt x="567" y="266"/>
                    <a:pt x="601" y="216"/>
                    <a:pt x="635" y="236"/>
                  </a:cubicBezTo>
                  <a:cubicBezTo>
                    <a:pt x="683" y="264"/>
                    <a:pt x="680" y="303"/>
                    <a:pt x="659" y="344"/>
                  </a:cubicBezTo>
                  <a:cubicBezTo>
                    <a:pt x="659" y="344"/>
                    <a:pt x="659" y="344"/>
                    <a:pt x="659" y="344"/>
                  </a:cubicBezTo>
                  <a:cubicBezTo>
                    <a:pt x="699" y="281"/>
                    <a:pt x="688" y="114"/>
                    <a:pt x="400" y="56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3" name="Freeform 404">
              <a:extLst>
                <a:ext uri="{FF2B5EF4-FFF2-40B4-BE49-F238E27FC236}">
                  <a16:creationId xmlns:a16="http://schemas.microsoft.com/office/drawing/2014/main" id="{9A60625F-523B-4C8D-B52C-4DE42A86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972"/>
              <a:ext cx="191" cy="69"/>
            </a:xfrm>
            <a:custGeom>
              <a:avLst/>
              <a:gdLst>
                <a:gd name="T0" fmla="*/ 0 w 111"/>
                <a:gd name="T1" fmla="*/ 227 h 38"/>
                <a:gd name="T2" fmla="*/ 566 w 111"/>
                <a:gd name="T3" fmla="*/ 7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1" h="38">
                  <a:moveTo>
                    <a:pt x="0" y="38"/>
                  </a:moveTo>
                  <a:cubicBezTo>
                    <a:pt x="25" y="15"/>
                    <a:pt x="76" y="0"/>
                    <a:pt x="111" y="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4" name="Freeform 405">
              <a:extLst>
                <a:ext uri="{FF2B5EF4-FFF2-40B4-BE49-F238E27FC236}">
                  <a16:creationId xmlns:a16="http://schemas.microsoft.com/office/drawing/2014/main" id="{FAA27C20-E473-43B5-B47E-D8A34F608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074"/>
              <a:ext cx="158" cy="165"/>
            </a:xfrm>
            <a:custGeom>
              <a:avLst/>
              <a:gdLst>
                <a:gd name="T0" fmla="*/ 0 w 92"/>
                <a:gd name="T1" fmla="*/ 0 h 90"/>
                <a:gd name="T2" fmla="*/ 465 w 92"/>
                <a:gd name="T3" fmla="*/ 556 h 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90">
                  <a:moveTo>
                    <a:pt x="0" y="0"/>
                  </a:moveTo>
                  <a:cubicBezTo>
                    <a:pt x="41" y="14"/>
                    <a:pt x="90" y="66"/>
                    <a:pt x="92" y="9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5" name="Freeform 406">
              <a:extLst>
                <a:ext uri="{FF2B5EF4-FFF2-40B4-BE49-F238E27FC236}">
                  <a16:creationId xmlns:a16="http://schemas.microsoft.com/office/drawing/2014/main" id="{A7D44812-58CD-44D1-BE26-4995AB6B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3182"/>
              <a:ext cx="41" cy="53"/>
            </a:xfrm>
            <a:custGeom>
              <a:avLst/>
              <a:gdLst>
                <a:gd name="T0" fmla="*/ 62 w 24"/>
                <a:gd name="T1" fmla="*/ 177 h 29"/>
                <a:gd name="T2" fmla="*/ 120 w 24"/>
                <a:gd name="T3" fmla="*/ 124 h 29"/>
                <a:gd name="T4" fmla="*/ 62 w 24"/>
                <a:gd name="T5" fmla="*/ 104 h 29"/>
                <a:gd name="T6" fmla="*/ 114 w 24"/>
                <a:gd name="T7" fmla="*/ 29 h 29"/>
                <a:gd name="T8" fmla="*/ 0 w 2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9">
                  <a:moveTo>
                    <a:pt x="12" y="29"/>
                  </a:moveTo>
                  <a:cubicBezTo>
                    <a:pt x="17" y="28"/>
                    <a:pt x="22" y="25"/>
                    <a:pt x="24" y="20"/>
                  </a:cubicBezTo>
                  <a:cubicBezTo>
                    <a:pt x="21" y="20"/>
                    <a:pt x="15" y="17"/>
                    <a:pt x="12" y="17"/>
                  </a:cubicBezTo>
                  <a:cubicBezTo>
                    <a:pt x="18" y="14"/>
                    <a:pt x="23" y="11"/>
                    <a:pt x="23" y="5"/>
                  </a:cubicBezTo>
                  <a:cubicBezTo>
                    <a:pt x="16" y="2"/>
                    <a:pt x="4" y="0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EEB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6" name="Freeform 407">
              <a:extLst>
                <a:ext uri="{FF2B5EF4-FFF2-40B4-BE49-F238E27FC236}">
                  <a16:creationId xmlns:a16="http://schemas.microsoft.com/office/drawing/2014/main" id="{3F31A1A0-9137-42D6-B573-AE616196C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998"/>
              <a:ext cx="45" cy="42"/>
            </a:xfrm>
            <a:custGeom>
              <a:avLst/>
              <a:gdLst>
                <a:gd name="T0" fmla="*/ 9 w 26"/>
                <a:gd name="T1" fmla="*/ 141 h 23"/>
                <a:gd name="T2" fmla="*/ 0 w 26"/>
                <a:gd name="T3" fmla="*/ 80 h 23"/>
                <a:gd name="T4" fmla="*/ 57 w 26"/>
                <a:gd name="T5" fmla="*/ 97 h 23"/>
                <a:gd name="T6" fmla="*/ 135 w 26"/>
                <a:gd name="T7" fmla="*/ 6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3">
                  <a:moveTo>
                    <a:pt x="2" y="23"/>
                  </a:moveTo>
                  <a:cubicBezTo>
                    <a:pt x="1" y="20"/>
                    <a:pt x="0" y="17"/>
                    <a:pt x="0" y="13"/>
                  </a:cubicBezTo>
                  <a:cubicBezTo>
                    <a:pt x="2" y="14"/>
                    <a:pt x="8" y="14"/>
                    <a:pt x="11" y="16"/>
                  </a:cubicBezTo>
                  <a:cubicBezTo>
                    <a:pt x="6" y="3"/>
                    <a:pt x="19" y="0"/>
                    <a:pt x="26" y="10"/>
                  </a:cubicBezTo>
                </a:path>
              </a:pathLst>
            </a:custGeom>
            <a:noFill/>
            <a:ln w="11113" cap="flat">
              <a:solidFill>
                <a:srgbClr val="FEEB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7" name="Freeform 408">
              <a:extLst>
                <a:ext uri="{FF2B5EF4-FFF2-40B4-BE49-F238E27FC236}">
                  <a16:creationId xmlns:a16="http://schemas.microsoft.com/office/drawing/2014/main" id="{CED5B99B-D8FA-46A7-B04C-B5741677A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965"/>
              <a:ext cx="17" cy="14"/>
            </a:xfrm>
            <a:custGeom>
              <a:avLst/>
              <a:gdLst>
                <a:gd name="T0" fmla="*/ 49 w 10"/>
                <a:gd name="T1" fmla="*/ 28 h 8"/>
                <a:gd name="T2" fmla="*/ 15 w 10"/>
                <a:gd name="T3" fmla="*/ 0 h 8"/>
                <a:gd name="T4" fmla="*/ 0 w 10"/>
                <a:gd name="T5" fmla="*/ 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10" y="5"/>
                  </a:moveTo>
                  <a:cubicBezTo>
                    <a:pt x="8" y="3"/>
                    <a:pt x="5" y="1"/>
                    <a:pt x="3" y="0"/>
                  </a:cubicBezTo>
                  <a:cubicBezTo>
                    <a:pt x="1" y="2"/>
                    <a:pt x="0" y="5"/>
                    <a:pt x="0" y="8"/>
                  </a:cubicBezTo>
                </a:path>
              </a:pathLst>
            </a:custGeom>
            <a:noFill/>
            <a:ln w="11113" cap="flat">
              <a:solidFill>
                <a:srgbClr val="FEEB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8" name="Freeform 409">
              <a:extLst>
                <a:ext uri="{FF2B5EF4-FFF2-40B4-BE49-F238E27FC236}">
                  <a16:creationId xmlns:a16="http://schemas.microsoft.com/office/drawing/2014/main" id="{112F9F89-683E-43F6-9F75-C00237C7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074"/>
              <a:ext cx="65" cy="46"/>
            </a:xfrm>
            <a:custGeom>
              <a:avLst/>
              <a:gdLst>
                <a:gd name="T0" fmla="*/ 0 w 38"/>
                <a:gd name="T1" fmla="*/ 52 h 25"/>
                <a:gd name="T2" fmla="*/ 62 w 38"/>
                <a:gd name="T3" fmla="*/ 0 h 25"/>
                <a:gd name="T4" fmla="*/ 106 w 38"/>
                <a:gd name="T5" fmla="*/ 68 h 25"/>
                <a:gd name="T6" fmla="*/ 156 w 38"/>
                <a:gd name="T7" fmla="*/ 156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5">
                  <a:moveTo>
                    <a:pt x="0" y="8"/>
                  </a:moveTo>
                  <a:cubicBezTo>
                    <a:pt x="2" y="3"/>
                    <a:pt x="7" y="0"/>
                    <a:pt x="12" y="0"/>
                  </a:cubicBezTo>
                  <a:cubicBezTo>
                    <a:pt x="2" y="14"/>
                    <a:pt x="13" y="10"/>
                    <a:pt x="21" y="11"/>
                  </a:cubicBezTo>
                  <a:cubicBezTo>
                    <a:pt x="31" y="11"/>
                    <a:pt x="38" y="9"/>
                    <a:pt x="31" y="25"/>
                  </a:cubicBezTo>
                </a:path>
              </a:pathLst>
            </a:custGeom>
            <a:noFill/>
            <a:ln w="11113" cap="flat">
              <a:solidFill>
                <a:srgbClr val="FEEB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9" name="Freeform 410">
              <a:extLst>
                <a:ext uri="{FF2B5EF4-FFF2-40B4-BE49-F238E27FC236}">
                  <a16:creationId xmlns:a16="http://schemas.microsoft.com/office/drawing/2014/main" id="{62BC3E08-80AF-4959-AB3C-4C14AB25D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729"/>
              <a:ext cx="171" cy="214"/>
            </a:xfrm>
            <a:custGeom>
              <a:avLst/>
              <a:gdLst>
                <a:gd name="T0" fmla="*/ 301 w 100"/>
                <a:gd name="T1" fmla="*/ 562 h 117"/>
                <a:gd name="T2" fmla="*/ 457 w 100"/>
                <a:gd name="T3" fmla="*/ 214 h 117"/>
                <a:gd name="T4" fmla="*/ 181 w 100"/>
                <a:gd name="T5" fmla="*/ 49 h 117"/>
                <a:gd name="T6" fmla="*/ 50 w 100"/>
                <a:gd name="T7" fmla="*/ 384 h 117"/>
                <a:gd name="T8" fmla="*/ 26 w 100"/>
                <a:gd name="T9" fmla="*/ 459 h 117"/>
                <a:gd name="T10" fmla="*/ 26 w 100"/>
                <a:gd name="T11" fmla="*/ 459 h 117"/>
                <a:gd name="T12" fmla="*/ 86 w 100"/>
                <a:gd name="T13" fmla="*/ 415 h 117"/>
                <a:gd name="T14" fmla="*/ 268 w 100"/>
                <a:gd name="T15" fmla="*/ 519 h 117"/>
                <a:gd name="T16" fmla="*/ 275 w 100"/>
                <a:gd name="T17" fmla="*/ 589 h 117"/>
                <a:gd name="T18" fmla="*/ 354 w 100"/>
                <a:gd name="T19" fmla="*/ 715 h 117"/>
                <a:gd name="T20" fmla="*/ 301 w 100"/>
                <a:gd name="T21" fmla="*/ 562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17">
                  <a:moveTo>
                    <a:pt x="60" y="92"/>
                  </a:moveTo>
                  <a:cubicBezTo>
                    <a:pt x="63" y="84"/>
                    <a:pt x="100" y="77"/>
                    <a:pt x="91" y="35"/>
                  </a:cubicBezTo>
                  <a:cubicBezTo>
                    <a:pt x="83" y="12"/>
                    <a:pt x="58" y="0"/>
                    <a:pt x="36" y="8"/>
                  </a:cubicBezTo>
                  <a:cubicBezTo>
                    <a:pt x="0" y="21"/>
                    <a:pt x="11" y="56"/>
                    <a:pt x="10" y="63"/>
                  </a:cubicBezTo>
                  <a:cubicBezTo>
                    <a:pt x="9" y="68"/>
                    <a:pt x="8" y="72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8" y="72"/>
                    <a:pt x="12" y="69"/>
                    <a:pt x="17" y="68"/>
                  </a:cubicBezTo>
                  <a:cubicBezTo>
                    <a:pt x="32" y="62"/>
                    <a:pt x="49" y="70"/>
                    <a:pt x="54" y="85"/>
                  </a:cubicBezTo>
                  <a:cubicBezTo>
                    <a:pt x="55" y="89"/>
                    <a:pt x="56" y="93"/>
                    <a:pt x="55" y="96"/>
                  </a:cubicBezTo>
                  <a:cubicBezTo>
                    <a:pt x="54" y="102"/>
                    <a:pt x="61" y="113"/>
                    <a:pt x="71" y="117"/>
                  </a:cubicBezTo>
                  <a:cubicBezTo>
                    <a:pt x="54" y="109"/>
                    <a:pt x="57" y="101"/>
                    <a:pt x="60" y="92"/>
                  </a:cubicBezTo>
                  <a:close/>
                </a:path>
              </a:pathLst>
            </a:custGeom>
            <a:solidFill>
              <a:srgbClr val="4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0" name="Freeform 411">
              <a:extLst>
                <a:ext uri="{FF2B5EF4-FFF2-40B4-BE49-F238E27FC236}">
                  <a16:creationId xmlns:a16="http://schemas.microsoft.com/office/drawing/2014/main" id="{44341A04-E74E-4B98-BD27-DD61785C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769"/>
              <a:ext cx="162" cy="212"/>
            </a:xfrm>
            <a:custGeom>
              <a:avLst/>
              <a:gdLst>
                <a:gd name="T0" fmla="*/ 408 w 95"/>
                <a:gd name="T1" fmla="*/ 464 h 116"/>
                <a:gd name="T2" fmla="*/ 408 w 95"/>
                <a:gd name="T3" fmla="*/ 126 h 116"/>
                <a:gd name="T4" fmla="*/ 99 w 95"/>
                <a:gd name="T5" fmla="*/ 90 h 116"/>
                <a:gd name="T6" fmla="*/ 44 w 95"/>
                <a:gd name="T7" fmla="*/ 415 h 116"/>
                <a:gd name="T8" fmla="*/ 90 w 95"/>
                <a:gd name="T9" fmla="*/ 545 h 116"/>
                <a:gd name="T10" fmla="*/ 84 w 95"/>
                <a:gd name="T11" fmla="*/ 621 h 116"/>
                <a:gd name="T12" fmla="*/ 84 w 95"/>
                <a:gd name="T13" fmla="*/ 621 h 116"/>
                <a:gd name="T14" fmla="*/ 90 w 95"/>
                <a:gd name="T15" fmla="*/ 621 h 116"/>
                <a:gd name="T16" fmla="*/ 128 w 95"/>
                <a:gd name="T17" fmla="*/ 554 h 116"/>
                <a:gd name="T18" fmla="*/ 331 w 95"/>
                <a:gd name="T19" fmla="*/ 574 h 116"/>
                <a:gd name="T20" fmla="*/ 367 w 95"/>
                <a:gd name="T21" fmla="*/ 641 h 116"/>
                <a:gd name="T22" fmla="*/ 421 w 95"/>
                <a:gd name="T23" fmla="*/ 707 h 116"/>
                <a:gd name="T24" fmla="*/ 408 w 95"/>
                <a:gd name="T25" fmla="*/ 464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" h="116">
                  <a:moveTo>
                    <a:pt x="82" y="76"/>
                  </a:moveTo>
                  <a:cubicBezTo>
                    <a:pt x="95" y="60"/>
                    <a:pt x="95" y="37"/>
                    <a:pt x="82" y="21"/>
                  </a:cubicBezTo>
                  <a:cubicBezTo>
                    <a:pt x="66" y="2"/>
                    <a:pt x="39" y="0"/>
                    <a:pt x="20" y="15"/>
                  </a:cubicBezTo>
                  <a:cubicBezTo>
                    <a:pt x="4" y="28"/>
                    <a:pt x="0" y="50"/>
                    <a:pt x="9" y="68"/>
                  </a:cubicBezTo>
                  <a:cubicBezTo>
                    <a:pt x="12" y="73"/>
                    <a:pt x="17" y="82"/>
                    <a:pt x="18" y="89"/>
                  </a:cubicBezTo>
                  <a:cubicBezTo>
                    <a:pt x="19" y="94"/>
                    <a:pt x="19" y="99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9" y="98"/>
                    <a:pt x="22" y="94"/>
                    <a:pt x="26" y="91"/>
                  </a:cubicBezTo>
                  <a:cubicBezTo>
                    <a:pt x="39" y="81"/>
                    <a:pt x="57" y="82"/>
                    <a:pt x="67" y="94"/>
                  </a:cubicBezTo>
                  <a:cubicBezTo>
                    <a:pt x="69" y="97"/>
                    <a:pt x="73" y="102"/>
                    <a:pt x="74" y="105"/>
                  </a:cubicBezTo>
                  <a:cubicBezTo>
                    <a:pt x="76" y="110"/>
                    <a:pt x="78" y="114"/>
                    <a:pt x="85" y="116"/>
                  </a:cubicBezTo>
                  <a:cubicBezTo>
                    <a:pt x="73" y="105"/>
                    <a:pt x="76" y="84"/>
                    <a:pt x="82" y="76"/>
                  </a:cubicBezTo>
                  <a:close/>
                </a:path>
              </a:pathLst>
            </a:custGeom>
            <a:solidFill>
              <a:srgbClr val="4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1" name="Freeform 412">
              <a:extLst>
                <a:ext uri="{FF2B5EF4-FFF2-40B4-BE49-F238E27FC236}">
                  <a16:creationId xmlns:a16="http://schemas.microsoft.com/office/drawing/2014/main" id="{429667B7-AF68-48E9-A72A-3D158C04C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864"/>
              <a:ext cx="159" cy="101"/>
            </a:xfrm>
            <a:custGeom>
              <a:avLst/>
              <a:gdLst>
                <a:gd name="T0" fmla="*/ 445 w 93"/>
                <a:gd name="T1" fmla="*/ 237 h 55"/>
                <a:gd name="T2" fmla="*/ 185 w 93"/>
                <a:gd name="T3" fmla="*/ 37 h 55"/>
                <a:gd name="T4" fmla="*/ 21 w 93"/>
                <a:gd name="T5" fmla="*/ 230 h 55"/>
                <a:gd name="T6" fmla="*/ 0 w 93"/>
                <a:gd name="T7" fmla="*/ 310 h 55"/>
                <a:gd name="T8" fmla="*/ 239 w 93"/>
                <a:gd name="T9" fmla="*/ 198 h 55"/>
                <a:gd name="T10" fmla="*/ 465 w 93"/>
                <a:gd name="T11" fmla="*/ 340 h 55"/>
                <a:gd name="T12" fmla="*/ 465 w 93"/>
                <a:gd name="T13" fmla="*/ 340 h 55"/>
                <a:gd name="T14" fmla="*/ 465 w 93"/>
                <a:gd name="T15" fmla="*/ 340 h 55"/>
                <a:gd name="T16" fmla="*/ 445 w 93"/>
                <a:gd name="T17" fmla="*/ 237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55">
                  <a:moveTo>
                    <a:pt x="89" y="38"/>
                  </a:moveTo>
                  <a:cubicBezTo>
                    <a:pt x="84" y="15"/>
                    <a:pt x="60" y="0"/>
                    <a:pt x="37" y="6"/>
                  </a:cubicBezTo>
                  <a:cubicBezTo>
                    <a:pt x="20" y="9"/>
                    <a:pt x="8" y="22"/>
                    <a:pt x="4" y="37"/>
                  </a:cubicBezTo>
                  <a:cubicBezTo>
                    <a:pt x="3" y="42"/>
                    <a:pt x="2" y="46"/>
                    <a:pt x="0" y="50"/>
                  </a:cubicBezTo>
                  <a:cubicBezTo>
                    <a:pt x="8" y="38"/>
                    <a:pt x="27" y="31"/>
                    <a:pt x="48" y="32"/>
                  </a:cubicBezTo>
                  <a:cubicBezTo>
                    <a:pt x="69" y="33"/>
                    <a:pt x="87" y="43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2" y="50"/>
                    <a:pt x="90" y="44"/>
                    <a:pt x="89" y="38"/>
                  </a:cubicBezTo>
                  <a:close/>
                </a:path>
              </a:pathLst>
            </a:custGeom>
            <a:solidFill>
              <a:srgbClr val="406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2" name="Freeform 413">
              <a:extLst>
                <a:ext uri="{FF2B5EF4-FFF2-40B4-BE49-F238E27FC236}">
                  <a16:creationId xmlns:a16="http://schemas.microsoft.com/office/drawing/2014/main" id="{27E39094-B0A7-405F-9D48-1AAC1CA68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578"/>
              <a:ext cx="1500" cy="1440"/>
            </a:xfrm>
            <a:custGeom>
              <a:avLst/>
              <a:gdLst>
                <a:gd name="T0" fmla="*/ 3755 w 876"/>
                <a:gd name="T1" fmla="*/ 1142 h 788"/>
                <a:gd name="T2" fmla="*/ 3659 w 876"/>
                <a:gd name="T3" fmla="*/ 0 h 788"/>
                <a:gd name="T4" fmla="*/ 2420 w 876"/>
                <a:gd name="T5" fmla="*/ 0 h 788"/>
                <a:gd name="T6" fmla="*/ 1717 w 876"/>
                <a:gd name="T7" fmla="*/ 2111 h 788"/>
                <a:gd name="T8" fmla="*/ 1276 w 876"/>
                <a:gd name="T9" fmla="*/ 4291 h 788"/>
                <a:gd name="T10" fmla="*/ 1425 w 876"/>
                <a:gd name="T11" fmla="*/ 4229 h 788"/>
                <a:gd name="T12" fmla="*/ 1557 w 876"/>
                <a:gd name="T13" fmla="*/ 3894 h 788"/>
                <a:gd name="T14" fmla="*/ 1832 w 876"/>
                <a:gd name="T15" fmla="*/ 4057 h 788"/>
                <a:gd name="T16" fmla="*/ 1676 w 876"/>
                <a:gd name="T17" fmla="*/ 4404 h 788"/>
                <a:gd name="T18" fmla="*/ 1827 w 876"/>
                <a:gd name="T19" fmla="*/ 4601 h 788"/>
                <a:gd name="T20" fmla="*/ 2390 w 876"/>
                <a:gd name="T21" fmla="*/ 4645 h 788"/>
                <a:gd name="T22" fmla="*/ 2425 w 876"/>
                <a:gd name="T23" fmla="*/ 4521 h 788"/>
                <a:gd name="T24" fmla="*/ 2380 w 876"/>
                <a:gd name="T25" fmla="*/ 4395 h 788"/>
                <a:gd name="T26" fmla="*/ 2433 w 876"/>
                <a:gd name="T27" fmla="*/ 4071 h 788"/>
                <a:gd name="T28" fmla="*/ 2747 w 876"/>
                <a:gd name="T29" fmla="*/ 4108 h 788"/>
                <a:gd name="T30" fmla="*/ 2747 w 876"/>
                <a:gd name="T31" fmla="*/ 4441 h 788"/>
                <a:gd name="T32" fmla="*/ 2897 w 876"/>
                <a:gd name="T33" fmla="*/ 4742 h 788"/>
                <a:gd name="T34" fmla="*/ 3087 w 876"/>
                <a:gd name="T35" fmla="*/ 4521 h 788"/>
                <a:gd name="T36" fmla="*/ 3255 w 876"/>
                <a:gd name="T37" fmla="*/ 4331 h 788"/>
                <a:gd name="T38" fmla="*/ 3515 w 876"/>
                <a:gd name="T39" fmla="*/ 4528 h 788"/>
                <a:gd name="T40" fmla="*/ 3765 w 876"/>
                <a:gd name="T41" fmla="*/ 4771 h 788"/>
                <a:gd name="T42" fmla="*/ 4397 w 876"/>
                <a:gd name="T43" fmla="*/ 3911 h 788"/>
                <a:gd name="T44" fmla="*/ 3755 w 876"/>
                <a:gd name="T45" fmla="*/ 1142 h 7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76" h="788">
                  <a:moveTo>
                    <a:pt x="748" y="187"/>
                  </a:moveTo>
                  <a:cubicBezTo>
                    <a:pt x="745" y="121"/>
                    <a:pt x="739" y="58"/>
                    <a:pt x="729" y="0"/>
                  </a:cubicBezTo>
                  <a:cubicBezTo>
                    <a:pt x="482" y="0"/>
                    <a:pt x="482" y="0"/>
                    <a:pt x="482" y="0"/>
                  </a:cubicBezTo>
                  <a:cubicBezTo>
                    <a:pt x="491" y="75"/>
                    <a:pt x="495" y="285"/>
                    <a:pt x="342" y="346"/>
                  </a:cubicBezTo>
                  <a:cubicBezTo>
                    <a:pt x="189" y="406"/>
                    <a:pt x="0" y="514"/>
                    <a:pt x="254" y="703"/>
                  </a:cubicBezTo>
                  <a:cubicBezTo>
                    <a:pt x="272" y="717"/>
                    <a:pt x="282" y="708"/>
                    <a:pt x="284" y="693"/>
                  </a:cubicBezTo>
                  <a:cubicBezTo>
                    <a:pt x="285" y="686"/>
                    <a:pt x="274" y="651"/>
                    <a:pt x="310" y="638"/>
                  </a:cubicBezTo>
                  <a:cubicBezTo>
                    <a:pt x="332" y="630"/>
                    <a:pt x="357" y="642"/>
                    <a:pt x="365" y="665"/>
                  </a:cubicBezTo>
                  <a:cubicBezTo>
                    <a:pt x="374" y="707"/>
                    <a:pt x="337" y="714"/>
                    <a:pt x="334" y="722"/>
                  </a:cubicBezTo>
                  <a:cubicBezTo>
                    <a:pt x="330" y="733"/>
                    <a:pt x="327" y="743"/>
                    <a:pt x="364" y="754"/>
                  </a:cubicBezTo>
                  <a:cubicBezTo>
                    <a:pt x="403" y="767"/>
                    <a:pt x="454" y="769"/>
                    <a:pt x="476" y="761"/>
                  </a:cubicBezTo>
                  <a:cubicBezTo>
                    <a:pt x="483" y="758"/>
                    <a:pt x="485" y="750"/>
                    <a:pt x="483" y="741"/>
                  </a:cubicBezTo>
                  <a:cubicBezTo>
                    <a:pt x="482" y="734"/>
                    <a:pt x="477" y="725"/>
                    <a:pt x="474" y="720"/>
                  </a:cubicBezTo>
                  <a:cubicBezTo>
                    <a:pt x="465" y="702"/>
                    <a:pt x="469" y="680"/>
                    <a:pt x="485" y="667"/>
                  </a:cubicBezTo>
                  <a:cubicBezTo>
                    <a:pt x="504" y="652"/>
                    <a:pt x="531" y="654"/>
                    <a:pt x="547" y="673"/>
                  </a:cubicBezTo>
                  <a:cubicBezTo>
                    <a:pt x="560" y="689"/>
                    <a:pt x="560" y="712"/>
                    <a:pt x="547" y="728"/>
                  </a:cubicBezTo>
                  <a:cubicBezTo>
                    <a:pt x="538" y="740"/>
                    <a:pt x="536" y="779"/>
                    <a:pt x="577" y="777"/>
                  </a:cubicBezTo>
                  <a:cubicBezTo>
                    <a:pt x="594" y="776"/>
                    <a:pt x="608" y="772"/>
                    <a:pt x="615" y="741"/>
                  </a:cubicBezTo>
                  <a:cubicBezTo>
                    <a:pt x="619" y="726"/>
                    <a:pt x="631" y="713"/>
                    <a:pt x="648" y="710"/>
                  </a:cubicBezTo>
                  <a:cubicBezTo>
                    <a:pt x="671" y="704"/>
                    <a:pt x="695" y="719"/>
                    <a:pt x="700" y="742"/>
                  </a:cubicBezTo>
                  <a:cubicBezTo>
                    <a:pt x="705" y="765"/>
                    <a:pt x="710" y="788"/>
                    <a:pt x="750" y="782"/>
                  </a:cubicBezTo>
                  <a:cubicBezTo>
                    <a:pt x="820" y="769"/>
                    <a:pt x="876" y="745"/>
                    <a:pt x="876" y="641"/>
                  </a:cubicBezTo>
                  <a:cubicBezTo>
                    <a:pt x="876" y="537"/>
                    <a:pt x="755" y="415"/>
                    <a:pt x="748" y="187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3" name="Freeform 414">
              <a:extLst>
                <a:ext uri="{FF2B5EF4-FFF2-40B4-BE49-F238E27FC236}">
                  <a16:creationId xmlns:a16="http://schemas.microsoft.com/office/drawing/2014/main" id="{6B75EFC5-058F-4E57-A8F2-801A8074B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956"/>
              <a:ext cx="1260" cy="1062"/>
            </a:xfrm>
            <a:custGeom>
              <a:avLst/>
              <a:gdLst>
                <a:gd name="T0" fmla="*/ 3248 w 736"/>
                <a:gd name="T1" fmla="*/ 2029 h 581"/>
                <a:gd name="T2" fmla="*/ 2910 w 736"/>
                <a:gd name="T3" fmla="*/ 1159 h 581"/>
                <a:gd name="T4" fmla="*/ 2409 w 736"/>
                <a:gd name="T5" fmla="*/ 24 h 581"/>
                <a:gd name="T6" fmla="*/ 1917 w 736"/>
                <a:gd name="T7" fmla="*/ 472 h 581"/>
                <a:gd name="T8" fmla="*/ 1445 w 736"/>
                <a:gd name="T9" fmla="*/ 1069 h 581"/>
                <a:gd name="T10" fmla="*/ 1013 w 736"/>
                <a:gd name="T11" fmla="*/ 1329 h 581"/>
                <a:gd name="T12" fmla="*/ 132 w 736"/>
                <a:gd name="T13" fmla="*/ 2572 h 581"/>
                <a:gd name="T14" fmla="*/ 543 w 736"/>
                <a:gd name="T15" fmla="*/ 3031 h 581"/>
                <a:gd name="T16" fmla="*/ 692 w 736"/>
                <a:gd name="T17" fmla="*/ 2967 h 581"/>
                <a:gd name="T18" fmla="*/ 823 w 736"/>
                <a:gd name="T19" fmla="*/ 2632 h 581"/>
                <a:gd name="T20" fmla="*/ 1099 w 736"/>
                <a:gd name="T21" fmla="*/ 2797 h 581"/>
                <a:gd name="T22" fmla="*/ 943 w 736"/>
                <a:gd name="T23" fmla="*/ 3144 h 581"/>
                <a:gd name="T24" fmla="*/ 1094 w 736"/>
                <a:gd name="T25" fmla="*/ 3341 h 581"/>
                <a:gd name="T26" fmla="*/ 1655 w 736"/>
                <a:gd name="T27" fmla="*/ 3385 h 581"/>
                <a:gd name="T28" fmla="*/ 1691 w 736"/>
                <a:gd name="T29" fmla="*/ 3261 h 581"/>
                <a:gd name="T30" fmla="*/ 1647 w 736"/>
                <a:gd name="T31" fmla="*/ 3135 h 581"/>
                <a:gd name="T32" fmla="*/ 1700 w 736"/>
                <a:gd name="T33" fmla="*/ 2809 h 581"/>
                <a:gd name="T34" fmla="*/ 2010 w 736"/>
                <a:gd name="T35" fmla="*/ 2846 h 581"/>
                <a:gd name="T36" fmla="*/ 2010 w 736"/>
                <a:gd name="T37" fmla="*/ 3181 h 581"/>
                <a:gd name="T38" fmla="*/ 2162 w 736"/>
                <a:gd name="T39" fmla="*/ 3482 h 581"/>
                <a:gd name="T40" fmla="*/ 2354 w 736"/>
                <a:gd name="T41" fmla="*/ 3261 h 581"/>
                <a:gd name="T42" fmla="*/ 2518 w 736"/>
                <a:gd name="T43" fmla="*/ 3071 h 581"/>
                <a:gd name="T44" fmla="*/ 2779 w 736"/>
                <a:gd name="T45" fmla="*/ 3268 h 581"/>
                <a:gd name="T46" fmla="*/ 3030 w 736"/>
                <a:gd name="T47" fmla="*/ 3511 h 581"/>
                <a:gd name="T48" fmla="*/ 3347 w 736"/>
                <a:gd name="T49" fmla="*/ 3394 h 581"/>
                <a:gd name="T50" fmla="*/ 3248 w 736"/>
                <a:gd name="T51" fmla="*/ 2029 h 5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36" h="581">
                  <a:moveTo>
                    <a:pt x="647" y="332"/>
                  </a:moveTo>
                  <a:cubicBezTo>
                    <a:pt x="618" y="286"/>
                    <a:pt x="588" y="238"/>
                    <a:pt x="580" y="190"/>
                  </a:cubicBezTo>
                  <a:cubicBezTo>
                    <a:pt x="567" y="100"/>
                    <a:pt x="533" y="4"/>
                    <a:pt x="480" y="4"/>
                  </a:cubicBezTo>
                  <a:cubicBezTo>
                    <a:pt x="438" y="0"/>
                    <a:pt x="412" y="36"/>
                    <a:pt x="382" y="77"/>
                  </a:cubicBezTo>
                  <a:cubicBezTo>
                    <a:pt x="357" y="111"/>
                    <a:pt x="330" y="148"/>
                    <a:pt x="288" y="175"/>
                  </a:cubicBezTo>
                  <a:cubicBezTo>
                    <a:pt x="264" y="190"/>
                    <a:pt x="234" y="204"/>
                    <a:pt x="202" y="218"/>
                  </a:cubicBezTo>
                  <a:cubicBezTo>
                    <a:pt x="106" y="261"/>
                    <a:pt x="0" y="311"/>
                    <a:pt x="26" y="421"/>
                  </a:cubicBezTo>
                  <a:cubicBezTo>
                    <a:pt x="45" y="445"/>
                    <a:pt x="72" y="470"/>
                    <a:pt x="108" y="496"/>
                  </a:cubicBezTo>
                  <a:cubicBezTo>
                    <a:pt x="126" y="510"/>
                    <a:pt x="136" y="501"/>
                    <a:pt x="138" y="486"/>
                  </a:cubicBezTo>
                  <a:cubicBezTo>
                    <a:pt x="139" y="479"/>
                    <a:pt x="128" y="444"/>
                    <a:pt x="164" y="431"/>
                  </a:cubicBezTo>
                  <a:cubicBezTo>
                    <a:pt x="186" y="423"/>
                    <a:pt x="211" y="435"/>
                    <a:pt x="219" y="458"/>
                  </a:cubicBezTo>
                  <a:cubicBezTo>
                    <a:pt x="228" y="500"/>
                    <a:pt x="191" y="507"/>
                    <a:pt x="188" y="515"/>
                  </a:cubicBezTo>
                  <a:cubicBezTo>
                    <a:pt x="184" y="526"/>
                    <a:pt x="181" y="536"/>
                    <a:pt x="218" y="547"/>
                  </a:cubicBezTo>
                  <a:cubicBezTo>
                    <a:pt x="257" y="560"/>
                    <a:pt x="308" y="562"/>
                    <a:pt x="330" y="554"/>
                  </a:cubicBezTo>
                  <a:cubicBezTo>
                    <a:pt x="337" y="551"/>
                    <a:pt x="339" y="543"/>
                    <a:pt x="337" y="534"/>
                  </a:cubicBezTo>
                  <a:cubicBezTo>
                    <a:pt x="336" y="527"/>
                    <a:pt x="331" y="518"/>
                    <a:pt x="328" y="513"/>
                  </a:cubicBezTo>
                  <a:cubicBezTo>
                    <a:pt x="319" y="495"/>
                    <a:pt x="323" y="473"/>
                    <a:pt x="339" y="460"/>
                  </a:cubicBezTo>
                  <a:cubicBezTo>
                    <a:pt x="358" y="445"/>
                    <a:pt x="385" y="447"/>
                    <a:pt x="401" y="466"/>
                  </a:cubicBezTo>
                  <a:cubicBezTo>
                    <a:pt x="414" y="482"/>
                    <a:pt x="414" y="505"/>
                    <a:pt x="401" y="521"/>
                  </a:cubicBezTo>
                  <a:cubicBezTo>
                    <a:pt x="392" y="533"/>
                    <a:pt x="390" y="572"/>
                    <a:pt x="431" y="570"/>
                  </a:cubicBezTo>
                  <a:cubicBezTo>
                    <a:pt x="448" y="569"/>
                    <a:pt x="462" y="565"/>
                    <a:pt x="469" y="534"/>
                  </a:cubicBezTo>
                  <a:cubicBezTo>
                    <a:pt x="473" y="519"/>
                    <a:pt x="485" y="506"/>
                    <a:pt x="502" y="503"/>
                  </a:cubicBezTo>
                  <a:cubicBezTo>
                    <a:pt x="525" y="497"/>
                    <a:pt x="549" y="512"/>
                    <a:pt x="554" y="535"/>
                  </a:cubicBezTo>
                  <a:cubicBezTo>
                    <a:pt x="559" y="558"/>
                    <a:pt x="564" y="581"/>
                    <a:pt x="604" y="575"/>
                  </a:cubicBezTo>
                  <a:cubicBezTo>
                    <a:pt x="627" y="571"/>
                    <a:pt x="648" y="565"/>
                    <a:pt x="667" y="556"/>
                  </a:cubicBezTo>
                  <a:cubicBezTo>
                    <a:pt x="736" y="485"/>
                    <a:pt x="695" y="409"/>
                    <a:pt x="647" y="332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4" name="Freeform 415">
              <a:extLst>
                <a:ext uri="{FF2B5EF4-FFF2-40B4-BE49-F238E27FC236}">
                  <a16:creationId xmlns:a16="http://schemas.microsoft.com/office/drawing/2014/main" id="{F817DB6E-1BC2-4229-B38C-C34EA11DE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82"/>
              <a:ext cx="1176" cy="1012"/>
            </a:xfrm>
            <a:custGeom>
              <a:avLst/>
              <a:gdLst>
                <a:gd name="T0" fmla="*/ 15 w 687"/>
                <a:gd name="T1" fmla="*/ 2340 h 554"/>
                <a:gd name="T2" fmla="*/ 882 w 687"/>
                <a:gd name="T3" fmla="*/ 1321 h 554"/>
                <a:gd name="T4" fmla="*/ 1325 w 687"/>
                <a:gd name="T5" fmla="*/ 1054 h 554"/>
                <a:gd name="T6" fmla="*/ 1820 w 687"/>
                <a:gd name="T7" fmla="*/ 427 h 554"/>
                <a:gd name="T8" fmla="*/ 2253 w 687"/>
                <a:gd name="T9" fmla="*/ 16 h 554"/>
                <a:gd name="T10" fmla="*/ 2253 w 687"/>
                <a:gd name="T11" fmla="*/ 16 h 554"/>
                <a:gd name="T12" fmla="*/ 2256 w 687"/>
                <a:gd name="T13" fmla="*/ 16 h 554"/>
                <a:gd name="T14" fmla="*/ 2684 w 687"/>
                <a:gd name="T15" fmla="*/ 1069 h 554"/>
                <a:gd name="T16" fmla="*/ 3030 w 687"/>
                <a:gd name="T17" fmla="*/ 1982 h 554"/>
                <a:gd name="T18" fmla="*/ 3228 w 687"/>
                <a:gd name="T19" fmla="*/ 3164 h 554"/>
                <a:gd name="T20" fmla="*/ 3129 w 687"/>
                <a:gd name="T21" fmla="*/ 3261 h 554"/>
                <a:gd name="T22" fmla="*/ 2869 w 687"/>
                <a:gd name="T23" fmla="*/ 3354 h 554"/>
                <a:gd name="T24" fmla="*/ 2684 w 687"/>
                <a:gd name="T25" fmla="*/ 3164 h 554"/>
                <a:gd name="T26" fmla="*/ 2354 w 687"/>
                <a:gd name="T27" fmla="*/ 2906 h 554"/>
                <a:gd name="T28" fmla="*/ 2148 w 687"/>
                <a:gd name="T29" fmla="*/ 3149 h 554"/>
                <a:gd name="T30" fmla="*/ 2010 w 687"/>
                <a:gd name="T31" fmla="*/ 3317 h 554"/>
                <a:gd name="T32" fmla="*/ 1905 w 687"/>
                <a:gd name="T33" fmla="*/ 3266 h 554"/>
                <a:gd name="T34" fmla="*/ 1905 w 687"/>
                <a:gd name="T35" fmla="*/ 3133 h 554"/>
                <a:gd name="T36" fmla="*/ 1905 w 687"/>
                <a:gd name="T37" fmla="*/ 2713 h 554"/>
                <a:gd name="T38" fmla="*/ 1515 w 687"/>
                <a:gd name="T39" fmla="*/ 2663 h 554"/>
                <a:gd name="T40" fmla="*/ 1416 w 687"/>
                <a:gd name="T41" fmla="*/ 2926 h 554"/>
                <a:gd name="T42" fmla="*/ 1445 w 687"/>
                <a:gd name="T43" fmla="*/ 3073 h 554"/>
                <a:gd name="T44" fmla="*/ 1450 w 687"/>
                <a:gd name="T45" fmla="*/ 3091 h 554"/>
                <a:gd name="T46" fmla="*/ 1486 w 687"/>
                <a:gd name="T47" fmla="*/ 3184 h 554"/>
                <a:gd name="T48" fmla="*/ 1486 w 687"/>
                <a:gd name="T49" fmla="*/ 3206 h 554"/>
                <a:gd name="T50" fmla="*/ 1479 w 687"/>
                <a:gd name="T51" fmla="*/ 3230 h 554"/>
                <a:gd name="T52" fmla="*/ 959 w 687"/>
                <a:gd name="T53" fmla="*/ 3184 h 554"/>
                <a:gd name="T54" fmla="*/ 839 w 687"/>
                <a:gd name="T55" fmla="*/ 3113 h 554"/>
                <a:gd name="T56" fmla="*/ 839 w 687"/>
                <a:gd name="T57" fmla="*/ 3113 h 554"/>
                <a:gd name="T58" fmla="*/ 847 w 687"/>
                <a:gd name="T59" fmla="*/ 3083 h 554"/>
                <a:gd name="T60" fmla="*/ 868 w 687"/>
                <a:gd name="T61" fmla="*/ 3073 h 554"/>
                <a:gd name="T62" fmla="*/ 1013 w 687"/>
                <a:gd name="T63" fmla="*/ 2786 h 554"/>
                <a:gd name="T64" fmla="*/ 1001 w 687"/>
                <a:gd name="T65" fmla="*/ 2693 h 554"/>
                <a:gd name="T66" fmla="*/ 1001 w 687"/>
                <a:gd name="T67" fmla="*/ 2689 h 554"/>
                <a:gd name="T68" fmla="*/ 1001 w 687"/>
                <a:gd name="T69" fmla="*/ 2683 h 554"/>
                <a:gd name="T70" fmla="*/ 654 w 687"/>
                <a:gd name="T71" fmla="*/ 2475 h 554"/>
                <a:gd name="T72" fmla="*/ 481 w 687"/>
                <a:gd name="T73" fmla="*/ 2780 h 554"/>
                <a:gd name="T74" fmla="*/ 481 w 687"/>
                <a:gd name="T75" fmla="*/ 2846 h 554"/>
                <a:gd name="T76" fmla="*/ 486 w 687"/>
                <a:gd name="T77" fmla="*/ 2870 h 554"/>
                <a:gd name="T78" fmla="*/ 472 w 687"/>
                <a:gd name="T79" fmla="*/ 2906 h 554"/>
                <a:gd name="T80" fmla="*/ 428 w 687"/>
                <a:gd name="T81" fmla="*/ 2883 h 554"/>
                <a:gd name="T82" fmla="*/ 50 w 687"/>
                <a:gd name="T83" fmla="*/ 2475 h 554"/>
                <a:gd name="T84" fmla="*/ 15 w 687"/>
                <a:gd name="T85" fmla="*/ 2340 h 5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87" h="554">
                  <a:moveTo>
                    <a:pt x="3" y="384"/>
                  </a:moveTo>
                  <a:cubicBezTo>
                    <a:pt x="0" y="296"/>
                    <a:pt x="86" y="258"/>
                    <a:pt x="176" y="217"/>
                  </a:cubicBezTo>
                  <a:cubicBezTo>
                    <a:pt x="209" y="202"/>
                    <a:pt x="240" y="188"/>
                    <a:pt x="264" y="173"/>
                  </a:cubicBezTo>
                  <a:cubicBezTo>
                    <a:pt x="309" y="144"/>
                    <a:pt x="338" y="105"/>
                    <a:pt x="363" y="70"/>
                  </a:cubicBezTo>
                  <a:cubicBezTo>
                    <a:pt x="392" y="32"/>
                    <a:pt x="416" y="0"/>
                    <a:pt x="449" y="3"/>
                  </a:cubicBezTo>
                  <a:cubicBezTo>
                    <a:pt x="449" y="3"/>
                    <a:pt x="449" y="3"/>
                    <a:pt x="449" y="3"/>
                  </a:cubicBezTo>
                  <a:cubicBezTo>
                    <a:pt x="450" y="3"/>
                    <a:pt x="450" y="3"/>
                    <a:pt x="450" y="3"/>
                  </a:cubicBezTo>
                  <a:cubicBezTo>
                    <a:pt x="489" y="3"/>
                    <a:pt x="522" y="90"/>
                    <a:pt x="535" y="175"/>
                  </a:cubicBezTo>
                  <a:cubicBezTo>
                    <a:pt x="543" y="227"/>
                    <a:pt x="574" y="277"/>
                    <a:pt x="604" y="325"/>
                  </a:cubicBezTo>
                  <a:cubicBezTo>
                    <a:pt x="650" y="397"/>
                    <a:pt x="687" y="461"/>
                    <a:pt x="644" y="519"/>
                  </a:cubicBezTo>
                  <a:cubicBezTo>
                    <a:pt x="637" y="528"/>
                    <a:pt x="627" y="534"/>
                    <a:pt x="624" y="535"/>
                  </a:cubicBezTo>
                  <a:cubicBezTo>
                    <a:pt x="609" y="542"/>
                    <a:pt x="592" y="546"/>
                    <a:pt x="572" y="550"/>
                  </a:cubicBezTo>
                  <a:cubicBezTo>
                    <a:pt x="544" y="554"/>
                    <a:pt x="540" y="543"/>
                    <a:pt x="535" y="519"/>
                  </a:cubicBezTo>
                  <a:cubicBezTo>
                    <a:pt x="528" y="489"/>
                    <a:pt x="499" y="471"/>
                    <a:pt x="469" y="477"/>
                  </a:cubicBezTo>
                  <a:cubicBezTo>
                    <a:pt x="449" y="482"/>
                    <a:pt x="433" y="497"/>
                    <a:pt x="428" y="517"/>
                  </a:cubicBezTo>
                  <a:cubicBezTo>
                    <a:pt x="422" y="543"/>
                    <a:pt x="413" y="544"/>
                    <a:pt x="401" y="544"/>
                  </a:cubicBezTo>
                  <a:cubicBezTo>
                    <a:pt x="390" y="545"/>
                    <a:pt x="383" y="542"/>
                    <a:pt x="380" y="536"/>
                  </a:cubicBezTo>
                  <a:cubicBezTo>
                    <a:pt x="376" y="528"/>
                    <a:pt x="378" y="517"/>
                    <a:pt x="380" y="514"/>
                  </a:cubicBezTo>
                  <a:cubicBezTo>
                    <a:pt x="396" y="494"/>
                    <a:pt x="396" y="465"/>
                    <a:pt x="380" y="445"/>
                  </a:cubicBezTo>
                  <a:cubicBezTo>
                    <a:pt x="360" y="421"/>
                    <a:pt x="325" y="418"/>
                    <a:pt x="302" y="437"/>
                  </a:cubicBezTo>
                  <a:cubicBezTo>
                    <a:pt x="289" y="448"/>
                    <a:pt x="282" y="463"/>
                    <a:pt x="282" y="480"/>
                  </a:cubicBezTo>
                  <a:cubicBezTo>
                    <a:pt x="282" y="488"/>
                    <a:pt x="284" y="496"/>
                    <a:pt x="288" y="504"/>
                  </a:cubicBezTo>
                  <a:cubicBezTo>
                    <a:pt x="288" y="505"/>
                    <a:pt x="289" y="507"/>
                    <a:pt x="289" y="507"/>
                  </a:cubicBezTo>
                  <a:cubicBezTo>
                    <a:pt x="291" y="511"/>
                    <a:pt x="295" y="518"/>
                    <a:pt x="296" y="522"/>
                  </a:cubicBezTo>
                  <a:cubicBezTo>
                    <a:pt x="296" y="524"/>
                    <a:pt x="296" y="525"/>
                    <a:pt x="296" y="526"/>
                  </a:cubicBezTo>
                  <a:cubicBezTo>
                    <a:pt x="296" y="528"/>
                    <a:pt x="296" y="529"/>
                    <a:pt x="295" y="530"/>
                  </a:cubicBezTo>
                  <a:cubicBezTo>
                    <a:pt x="275" y="536"/>
                    <a:pt x="227" y="534"/>
                    <a:pt x="191" y="522"/>
                  </a:cubicBezTo>
                  <a:cubicBezTo>
                    <a:pt x="170" y="516"/>
                    <a:pt x="167" y="511"/>
                    <a:pt x="167" y="511"/>
                  </a:cubicBezTo>
                  <a:cubicBezTo>
                    <a:pt x="167" y="511"/>
                    <a:pt x="167" y="511"/>
                    <a:pt x="167" y="511"/>
                  </a:cubicBezTo>
                  <a:cubicBezTo>
                    <a:pt x="167" y="510"/>
                    <a:pt x="168" y="508"/>
                    <a:pt x="169" y="506"/>
                  </a:cubicBezTo>
                  <a:cubicBezTo>
                    <a:pt x="170" y="506"/>
                    <a:pt x="173" y="504"/>
                    <a:pt x="173" y="504"/>
                  </a:cubicBezTo>
                  <a:cubicBezTo>
                    <a:pt x="183" y="497"/>
                    <a:pt x="202" y="484"/>
                    <a:pt x="202" y="457"/>
                  </a:cubicBezTo>
                  <a:cubicBezTo>
                    <a:pt x="202" y="452"/>
                    <a:pt x="202" y="447"/>
                    <a:pt x="200" y="442"/>
                  </a:cubicBezTo>
                  <a:cubicBezTo>
                    <a:pt x="200" y="441"/>
                    <a:pt x="200" y="441"/>
                    <a:pt x="200" y="441"/>
                  </a:cubicBezTo>
                  <a:cubicBezTo>
                    <a:pt x="200" y="440"/>
                    <a:pt x="200" y="440"/>
                    <a:pt x="200" y="440"/>
                  </a:cubicBezTo>
                  <a:cubicBezTo>
                    <a:pt x="190" y="412"/>
                    <a:pt x="159" y="396"/>
                    <a:pt x="130" y="406"/>
                  </a:cubicBezTo>
                  <a:cubicBezTo>
                    <a:pt x="100" y="417"/>
                    <a:pt x="96" y="440"/>
                    <a:pt x="96" y="456"/>
                  </a:cubicBezTo>
                  <a:cubicBezTo>
                    <a:pt x="96" y="460"/>
                    <a:pt x="96" y="464"/>
                    <a:pt x="96" y="467"/>
                  </a:cubicBezTo>
                  <a:cubicBezTo>
                    <a:pt x="96" y="467"/>
                    <a:pt x="97" y="470"/>
                    <a:pt x="97" y="471"/>
                  </a:cubicBezTo>
                  <a:cubicBezTo>
                    <a:pt x="96" y="475"/>
                    <a:pt x="94" y="477"/>
                    <a:pt x="94" y="477"/>
                  </a:cubicBezTo>
                  <a:cubicBezTo>
                    <a:pt x="94" y="477"/>
                    <a:pt x="91" y="478"/>
                    <a:pt x="85" y="473"/>
                  </a:cubicBezTo>
                  <a:cubicBezTo>
                    <a:pt x="54" y="450"/>
                    <a:pt x="29" y="428"/>
                    <a:pt x="10" y="406"/>
                  </a:cubicBezTo>
                  <a:cubicBezTo>
                    <a:pt x="8" y="404"/>
                    <a:pt x="3" y="398"/>
                    <a:pt x="3" y="384"/>
                  </a:cubicBezTo>
                  <a:close/>
                </a:path>
              </a:pathLst>
            </a:custGeom>
            <a:solidFill>
              <a:srgbClr val="FE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5" name="Freeform 416">
              <a:extLst>
                <a:ext uri="{FF2B5EF4-FFF2-40B4-BE49-F238E27FC236}">
                  <a16:creationId xmlns:a16="http://schemas.microsoft.com/office/drawing/2014/main" id="{17550434-65B7-425F-AC40-A375CDB0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82"/>
              <a:ext cx="1176" cy="1012"/>
            </a:xfrm>
            <a:custGeom>
              <a:avLst/>
              <a:gdLst>
                <a:gd name="T0" fmla="*/ 15 w 687"/>
                <a:gd name="T1" fmla="*/ 2340 h 554"/>
                <a:gd name="T2" fmla="*/ 882 w 687"/>
                <a:gd name="T3" fmla="*/ 1321 h 554"/>
                <a:gd name="T4" fmla="*/ 1325 w 687"/>
                <a:gd name="T5" fmla="*/ 1054 h 554"/>
                <a:gd name="T6" fmla="*/ 1820 w 687"/>
                <a:gd name="T7" fmla="*/ 427 h 554"/>
                <a:gd name="T8" fmla="*/ 2253 w 687"/>
                <a:gd name="T9" fmla="*/ 16 h 554"/>
                <a:gd name="T10" fmla="*/ 2253 w 687"/>
                <a:gd name="T11" fmla="*/ 16 h 554"/>
                <a:gd name="T12" fmla="*/ 2256 w 687"/>
                <a:gd name="T13" fmla="*/ 16 h 554"/>
                <a:gd name="T14" fmla="*/ 2684 w 687"/>
                <a:gd name="T15" fmla="*/ 1069 h 554"/>
                <a:gd name="T16" fmla="*/ 3030 w 687"/>
                <a:gd name="T17" fmla="*/ 1982 h 554"/>
                <a:gd name="T18" fmla="*/ 3228 w 687"/>
                <a:gd name="T19" fmla="*/ 3164 h 554"/>
                <a:gd name="T20" fmla="*/ 3129 w 687"/>
                <a:gd name="T21" fmla="*/ 3261 h 554"/>
                <a:gd name="T22" fmla="*/ 2869 w 687"/>
                <a:gd name="T23" fmla="*/ 3354 h 554"/>
                <a:gd name="T24" fmla="*/ 2684 w 687"/>
                <a:gd name="T25" fmla="*/ 3164 h 554"/>
                <a:gd name="T26" fmla="*/ 2354 w 687"/>
                <a:gd name="T27" fmla="*/ 2906 h 554"/>
                <a:gd name="T28" fmla="*/ 2148 w 687"/>
                <a:gd name="T29" fmla="*/ 3149 h 554"/>
                <a:gd name="T30" fmla="*/ 2010 w 687"/>
                <a:gd name="T31" fmla="*/ 3317 h 554"/>
                <a:gd name="T32" fmla="*/ 1905 w 687"/>
                <a:gd name="T33" fmla="*/ 3266 h 554"/>
                <a:gd name="T34" fmla="*/ 1905 w 687"/>
                <a:gd name="T35" fmla="*/ 3133 h 554"/>
                <a:gd name="T36" fmla="*/ 1905 w 687"/>
                <a:gd name="T37" fmla="*/ 2713 h 554"/>
                <a:gd name="T38" fmla="*/ 1515 w 687"/>
                <a:gd name="T39" fmla="*/ 2663 h 554"/>
                <a:gd name="T40" fmla="*/ 1416 w 687"/>
                <a:gd name="T41" fmla="*/ 2926 h 554"/>
                <a:gd name="T42" fmla="*/ 1445 w 687"/>
                <a:gd name="T43" fmla="*/ 3073 h 554"/>
                <a:gd name="T44" fmla="*/ 1450 w 687"/>
                <a:gd name="T45" fmla="*/ 3091 h 554"/>
                <a:gd name="T46" fmla="*/ 1486 w 687"/>
                <a:gd name="T47" fmla="*/ 3184 h 554"/>
                <a:gd name="T48" fmla="*/ 1486 w 687"/>
                <a:gd name="T49" fmla="*/ 3206 h 554"/>
                <a:gd name="T50" fmla="*/ 1479 w 687"/>
                <a:gd name="T51" fmla="*/ 3230 h 554"/>
                <a:gd name="T52" fmla="*/ 959 w 687"/>
                <a:gd name="T53" fmla="*/ 3184 h 554"/>
                <a:gd name="T54" fmla="*/ 839 w 687"/>
                <a:gd name="T55" fmla="*/ 3113 h 554"/>
                <a:gd name="T56" fmla="*/ 839 w 687"/>
                <a:gd name="T57" fmla="*/ 3113 h 554"/>
                <a:gd name="T58" fmla="*/ 847 w 687"/>
                <a:gd name="T59" fmla="*/ 3083 h 554"/>
                <a:gd name="T60" fmla="*/ 868 w 687"/>
                <a:gd name="T61" fmla="*/ 3073 h 554"/>
                <a:gd name="T62" fmla="*/ 1013 w 687"/>
                <a:gd name="T63" fmla="*/ 2786 h 554"/>
                <a:gd name="T64" fmla="*/ 1001 w 687"/>
                <a:gd name="T65" fmla="*/ 2693 h 554"/>
                <a:gd name="T66" fmla="*/ 1001 w 687"/>
                <a:gd name="T67" fmla="*/ 2689 h 554"/>
                <a:gd name="T68" fmla="*/ 1001 w 687"/>
                <a:gd name="T69" fmla="*/ 2683 h 554"/>
                <a:gd name="T70" fmla="*/ 654 w 687"/>
                <a:gd name="T71" fmla="*/ 2475 h 554"/>
                <a:gd name="T72" fmla="*/ 481 w 687"/>
                <a:gd name="T73" fmla="*/ 2780 h 554"/>
                <a:gd name="T74" fmla="*/ 481 w 687"/>
                <a:gd name="T75" fmla="*/ 2846 h 554"/>
                <a:gd name="T76" fmla="*/ 486 w 687"/>
                <a:gd name="T77" fmla="*/ 2870 h 554"/>
                <a:gd name="T78" fmla="*/ 472 w 687"/>
                <a:gd name="T79" fmla="*/ 2906 h 554"/>
                <a:gd name="T80" fmla="*/ 428 w 687"/>
                <a:gd name="T81" fmla="*/ 2883 h 554"/>
                <a:gd name="T82" fmla="*/ 50 w 687"/>
                <a:gd name="T83" fmla="*/ 2475 h 554"/>
                <a:gd name="T84" fmla="*/ 15 w 687"/>
                <a:gd name="T85" fmla="*/ 2340 h 5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87" h="554">
                  <a:moveTo>
                    <a:pt x="3" y="384"/>
                  </a:moveTo>
                  <a:cubicBezTo>
                    <a:pt x="0" y="296"/>
                    <a:pt x="86" y="258"/>
                    <a:pt x="176" y="217"/>
                  </a:cubicBezTo>
                  <a:cubicBezTo>
                    <a:pt x="209" y="202"/>
                    <a:pt x="240" y="188"/>
                    <a:pt x="264" y="173"/>
                  </a:cubicBezTo>
                  <a:cubicBezTo>
                    <a:pt x="309" y="144"/>
                    <a:pt x="338" y="105"/>
                    <a:pt x="363" y="70"/>
                  </a:cubicBezTo>
                  <a:cubicBezTo>
                    <a:pt x="392" y="32"/>
                    <a:pt x="416" y="0"/>
                    <a:pt x="449" y="3"/>
                  </a:cubicBezTo>
                  <a:cubicBezTo>
                    <a:pt x="449" y="3"/>
                    <a:pt x="449" y="3"/>
                    <a:pt x="449" y="3"/>
                  </a:cubicBezTo>
                  <a:cubicBezTo>
                    <a:pt x="450" y="3"/>
                    <a:pt x="450" y="3"/>
                    <a:pt x="450" y="3"/>
                  </a:cubicBezTo>
                  <a:cubicBezTo>
                    <a:pt x="489" y="3"/>
                    <a:pt x="522" y="90"/>
                    <a:pt x="535" y="175"/>
                  </a:cubicBezTo>
                  <a:cubicBezTo>
                    <a:pt x="543" y="227"/>
                    <a:pt x="574" y="277"/>
                    <a:pt x="604" y="325"/>
                  </a:cubicBezTo>
                  <a:cubicBezTo>
                    <a:pt x="650" y="397"/>
                    <a:pt x="687" y="461"/>
                    <a:pt x="644" y="519"/>
                  </a:cubicBezTo>
                  <a:cubicBezTo>
                    <a:pt x="637" y="528"/>
                    <a:pt x="627" y="534"/>
                    <a:pt x="624" y="535"/>
                  </a:cubicBezTo>
                  <a:cubicBezTo>
                    <a:pt x="609" y="542"/>
                    <a:pt x="592" y="546"/>
                    <a:pt x="572" y="550"/>
                  </a:cubicBezTo>
                  <a:cubicBezTo>
                    <a:pt x="544" y="554"/>
                    <a:pt x="540" y="543"/>
                    <a:pt x="535" y="519"/>
                  </a:cubicBezTo>
                  <a:cubicBezTo>
                    <a:pt x="528" y="489"/>
                    <a:pt x="499" y="471"/>
                    <a:pt x="469" y="477"/>
                  </a:cubicBezTo>
                  <a:cubicBezTo>
                    <a:pt x="449" y="482"/>
                    <a:pt x="433" y="497"/>
                    <a:pt x="428" y="517"/>
                  </a:cubicBezTo>
                  <a:cubicBezTo>
                    <a:pt x="422" y="543"/>
                    <a:pt x="413" y="544"/>
                    <a:pt x="401" y="544"/>
                  </a:cubicBezTo>
                  <a:cubicBezTo>
                    <a:pt x="390" y="545"/>
                    <a:pt x="383" y="542"/>
                    <a:pt x="380" y="536"/>
                  </a:cubicBezTo>
                  <a:cubicBezTo>
                    <a:pt x="376" y="528"/>
                    <a:pt x="378" y="517"/>
                    <a:pt x="380" y="514"/>
                  </a:cubicBezTo>
                  <a:cubicBezTo>
                    <a:pt x="396" y="494"/>
                    <a:pt x="396" y="465"/>
                    <a:pt x="380" y="445"/>
                  </a:cubicBezTo>
                  <a:cubicBezTo>
                    <a:pt x="360" y="421"/>
                    <a:pt x="325" y="418"/>
                    <a:pt x="302" y="437"/>
                  </a:cubicBezTo>
                  <a:cubicBezTo>
                    <a:pt x="289" y="448"/>
                    <a:pt x="282" y="463"/>
                    <a:pt x="282" y="480"/>
                  </a:cubicBezTo>
                  <a:cubicBezTo>
                    <a:pt x="282" y="488"/>
                    <a:pt x="284" y="496"/>
                    <a:pt x="288" y="504"/>
                  </a:cubicBezTo>
                  <a:cubicBezTo>
                    <a:pt x="288" y="505"/>
                    <a:pt x="289" y="507"/>
                    <a:pt x="289" y="507"/>
                  </a:cubicBezTo>
                  <a:cubicBezTo>
                    <a:pt x="291" y="511"/>
                    <a:pt x="295" y="518"/>
                    <a:pt x="296" y="522"/>
                  </a:cubicBezTo>
                  <a:cubicBezTo>
                    <a:pt x="296" y="524"/>
                    <a:pt x="296" y="525"/>
                    <a:pt x="296" y="526"/>
                  </a:cubicBezTo>
                  <a:cubicBezTo>
                    <a:pt x="296" y="528"/>
                    <a:pt x="296" y="529"/>
                    <a:pt x="295" y="530"/>
                  </a:cubicBezTo>
                  <a:cubicBezTo>
                    <a:pt x="275" y="536"/>
                    <a:pt x="227" y="534"/>
                    <a:pt x="191" y="522"/>
                  </a:cubicBezTo>
                  <a:cubicBezTo>
                    <a:pt x="170" y="516"/>
                    <a:pt x="167" y="511"/>
                    <a:pt x="167" y="511"/>
                  </a:cubicBezTo>
                  <a:cubicBezTo>
                    <a:pt x="167" y="511"/>
                    <a:pt x="167" y="511"/>
                    <a:pt x="167" y="511"/>
                  </a:cubicBezTo>
                  <a:cubicBezTo>
                    <a:pt x="167" y="510"/>
                    <a:pt x="168" y="508"/>
                    <a:pt x="169" y="506"/>
                  </a:cubicBezTo>
                  <a:cubicBezTo>
                    <a:pt x="170" y="506"/>
                    <a:pt x="173" y="504"/>
                    <a:pt x="173" y="504"/>
                  </a:cubicBezTo>
                  <a:cubicBezTo>
                    <a:pt x="183" y="497"/>
                    <a:pt x="202" y="484"/>
                    <a:pt x="202" y="457"/>
                  </a:cubicBezTo>
                  <a:cubicBezTo>
                    <a:pt x="202" y="452"/>
                    <a:pt x="202" y="447"/>
                    <a:pt x="200" y="442"/>
                  </a:cubicBezTo>
                  <a:cubicBezTo>
                    <a:pt x="200" y="441"/>
                    <a:pt x="200" y="441"/>
                    <a:pt x="200" y="441"/>
                  </a:cubicBezTo>
                  <a:cubicBezTo>
                    <a:pt x="200" y="440"/>
                    <a:pt x="200" y="440"/>
                    <a:pt x="200" y="440"/>
                  </a:cubicBezTo>
                  <a:cubicBezTo>
                    <a:pt x="190" y="412"/>
                    <a:pt x="159" y="396"/>
                    <a:pt x="130" y="406"/>
                  </a:cubicBezTo>
                  <a:cubicBezTo>
                    <a:pt x="100" y="417"/>
                    <a:pt x="96" y="440"/>
                    <a:pt x="96" y="456"/>
                  </a:cubicBezTo>
                  <a:cubicBezTo>
                    <a:pt x="96" y="460"/>
                    <a:pt x="96" y="464"/>
                    <a:pt x="96" y="467"/>
                  </a:cubicBezTo>
                  <a:cubicBezTo>
                    <a:pt x="96" y="467"/>
                    <a:pt x="97" y="470"/>
                    <a:pt x="97" y="471"/>
                  </a:cubicBezTo>
                  <a:cubicBezTo>
                    <a:pt x="96" y="475"/>
                    <a:pt x="94" y="477"/>
                    <a:pt x="94" y="477"/>
                  </a:cubicBezTo>
                  <a:cubicBezTo>
                    <a:pt x="94" y="477"/>
                    <a:pt x="91" y="478"/>
                    <a:pt x="85" y="473"/>
                  </a:cubicBezTo>
                  <a:cubicBezTo>
                    <a:pt x="54" y="450"/>
                    <a:pt x="29" y="428"/>
                    <a:pt x="10" y="406"/>
                  </a:cubicBezTo>
                  <a:cubicBezTo>
                    <a:pt x="8" y="404"/>
                    <a:pt x="3" y="398"/>
                    <a:pt x="3" y="384"/>
                  </a:cubicBezTo>
                  <a:close/>
                </a:path>
              </a:pathLst>
            </a:custGeom>
            <a:solidFill>
              <a:srgbClr val="FE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6" name="Freeform 417">
              <a:extLst>
                <a:ext uri="{FF2B5EF4-FFF2-40B4-BE49-F238E27FC236}">
                  <a16:creationId xmlns:a16="http://schemas.microsoft.com/office/drawing/2014/main" id="{FB3F1963-A61F-4A81-BCF5-31F2C7B0B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82"/>
              <a:ext cx="817" cy="864"/>
            </a:xfrm>
            <a:custGeom>
              <a:avLst/>
              <a:gdLst>
                <a:gd name="T0" fmla="*/ 2256 w 477"/>
                <a:gd name="T1" fmla="*/ 16 h 473"/>
                <a:gd name="T2" fmla="*/ 2256 w 477"/>
                <a:gd name="T3" fmla="*/ 16 h 473"/>
                <a:gd name="T4" fmla="*/ 1824 w 477"/>
                <a:gd name="T5" fmla="*/ 427 h 473"/>
                <a:gd name="T6" fmla="*/ 1326 w 477"/>
                <a:gd name="T7" fmla="*/ 1054 h 473"/>
                <a:gd name="T8" fmla="*/ 884 w 477"/>
                <a:gd name="T9" fmla="*/ 1321 h 473"/>
                <a:gd name="T10" fmla="*/ 15 w 477"/>
                <a:gd name="T11" fmla="*/ 2338 h 473"/>
                <a:gd name="T12" fmla="*/ 50 w 477"/>
                <a:gd name="T13" fmla="*/ 2475 h 473"/>
                <a:gd name="T14" fmla="*/ 423 w 477"/>
                <a:gd name="T15" fmla="*/ 2882 h 473"/>
                <a:gd name="T16" fmla="*/ 231 w 477"/>
                <a:gd name="T17" fmla="*/ 2596 h 473"/>
                <a:gd name="T18" fmla="*/ 120 w 477"/>
                <a:gd name="T19" fmla="*/ 2353 h 473"/>
                <a:gd name="T20" fmla="*/ 1091 w 477"/>
                <a:gd name="T21" fmla="*/ 1357 h 473"/>
                <a:gd name="T22" fmla="*/ 1478 w 477"/>
                <a:gd name="T23" fmla="*/ 1224 h 473"/>
                <a:gd name="T24" fmla="*/ 1968 w 477"/>
                <a:gd name="T25" fmla="*/ 391 h 473"/>
                <a:gd name="T26" fmla="*/ 2396 w 477"/>
                <a:gd name="T27" fmla="*/ 104 h 473"/>
                <a:gd name="T28" fmla="*/ 2263 w 477"/>
                <a:gd name="T29" fmla="*/ 16 h 473"/>
                <a:gd name="T30" fmla="*/ 2256 w 477"/>
                <a:gd name="T31" fmla="*/ 16 h 4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7" h="473">
                  <a:moveTo>
                    <a:pt x="449" y="3"/>
                  </a:moveTo>
                  <a:cubicBezTo>
                    <a:pt x="449" y="3"/>
                    <a:pt x="449" y="3"/>
                    <a:pt x="449" y="3"/>
                  </a:cubicBezTo>
                  <a:cubicBezTo>
                    <a:pt x="416" y="0"/>
                    <a:pt x="392" y="32"/>
                    <a:pt x="363" y="70"/>
                  </a:cubicBezTo>
                  <a:cubicBezTo>
                    <a:pt x="338" y="105"/>
                    <a:pt x="309" y="144"/>
                    <a:pt x="264" y="173"/>
                  </a:cubicBezTo>
                  <a:cubicBezTo>
                    <a:pt x="240" y="188"/>
                    <a:pt x="209" y="202"/>
                    <a:pt x="176" y="217"/>
                  </a:cubicBezTo>
                  <a:cubicBezTo>
                    <a:pt x="86" y="258"/>
                    <a:pt x="0" y="296"/>
                    <a:pt x="3" y="384"/>
                  </a:cubicBezTo>
                  <a:cubicBezTo>
                    <a:pt x="3" y="398"/>
                    <a:pt x="8" y="404"/>
                    <a:pt x="10" y="406"/>
                  </a:cubicBezTo>
                  <a:cubicBezTo>
                    <a:pt x="29" y="428"/>
                    <a:pt x="54" y="450"/>
                    <a:pt x="84" y="473"/>
                  </a:cubicBezTo>
                  <a:cubicBezTo>
                    <a:pt x="70" y="456"/>
                    <a:pt x="58" y="440"/>
                    <a:pt x="46" y="426"/>
                  </a:cubicBezTo>
                  <a:cubicBezTo>
                    <a:pt x="44" y="425"/>
                    <a:pt x="24" y="400"/>
                    <a:pt x="24" y="386"/>
                  </a:cubicBezTo>
                  <a:cubicBezTo>
                    <a:pt x="21" y="298"/>
                    <a:pt x="128" y="264"/>
                    <a:pt x="217" y="223"/>
                  </a:cubicBezTo>
                  <a:cubicBezTo>
                    <a:pt x="250" y="208"/>
                    <a:pt x="270" y="216"/>
                    <a:pt x="294" y="201"/>
                  </a:cubicBezTo>
                  <a:cubicBezTo>
                    <a:pt x="339" y="172"/>
                    <a:pt x="367" y="99"/>
                    <a:pt x="392" y="64"/>
                  </a:cubicBezTo>
                  <a:cubicBezTo>
                    <a:pt x="418" y="29"/>
                    <a:pt x="447" y="21"/>
                    <a:pt x="477" y="17"/>
                  </a:cubicBezTo>
                  <a:cubicBezTo>
                    <a:pt x="468" y="8"/>
                    <a:pt x="459" y="3"/>
                    <a:pt x="450" y="3"/>
                  </a:cubicBezTo>
                  <a:lnTo>
                    <a:pt x="449" y="3"/>
                  </a:lnTo>
                  <a:close/>
                </a:path>
              </a:pathLst>
            </a:custGeom>
            <a:solidFill>
              <a:srgbClr val="FC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7" name="Freeform 418">
              <a:extLst>
                <a:ext uri="{FF2B5EF4-FFF2-40B4-BE49-F238E27FC236}">
                  <a16:creationId xmlns:a16="http://schemas.microsoft.com/office/drawing/2014/main" id="{26A242A2-C94E-4889-B83A-01256886C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727"/>
              <a:ext cx="144" cy="152"/>
            </a:xfrm>
            <a:custGeom>
              <a:avLst/>
              <a:gdLst>
                <a:gd name="T0" fmla="*/ 62 w 84"/>
                <a:gd name="T1" fmla="*/ 509 h 83"/>
                <a:gd name="T2" fmla="*/ 423 w 84"/>
                <a:gd name="T3" fmla="*/ 53 h 83"/>
                <a:gd name="T4" fmla="*/ 62 w 84"/>
                <a:gd name="T5" fmla="*/ 509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83">
                  <a:moveTo>
                    <a:pt x="12" y="83"/>
                  </a:moveTo>
                  <a:cubicBezTo>
                    <a:pt x="13" y="44"/>
                    <a:pt x="34" y="8"/>
                    <a:pt x="84" y="9"/>
                  </a:cubicBezTo>
                  <a:cubicBezTo>
                    <a:pt x="52" y="0"/>
                    <a:pt x="0" y="24"/>
                    <a:pt x="12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8" name="Freeform 419">
              <a:extLst>
                <a:ext uri="{FF2B5EF4-FFF2-40B4-BE49-F238E27FC236}">
                  <a16:creationId xmlns:a16="http://schemas.microsoft.com/office/drawing/2014/main" id="{669FA438-55D3-4E31-A3FB-BA6EEF18F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700"/>
              <a:ext cx="112" cy="104"/>
            </a:xfrm>
            <a:custGeom>
              <a:avLst/>
              <a:gdLst>
                <a:gd name="T0" fmla="*/ 48 w 65"/>
                <a:gd name="T1" fmla="*/ 347 h 57"/>
                <a:gd name="T2" fmla="*/ 333 w 65"/>
                <a:gd name="T3" fmla="*/ 36 h 57"/>
                <a:gd name="T4" fmla="*/ 48 w 65"/>
                <a:gd name="T5" fmla="*/ 347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7">
                  <a:moveTo>
                    <a:pt x="9" y="57"/>
                  </a:moveTo>
                  <a:cubicBezTo>
                    <a:pt x="10" y="30"/>
                    <a:pt x="26" y="5"/>
                    <a:pt x="65" y="6"/>
                  </a:cubicBezTo>
                  <a:cubicBezTo>
                    <a:pt x="40" y="0"/>
                    <a:pt x="0" y="16"/>
                    <a:pt x="9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9" name="Freeform 420">
              <a:extLst>
                <a:ext uri="{FF2B5EF4-FFF2-40B4-BE49-F238E27FC236}">
                  <a16:creationId xmlns:a16="http://schemas.microsoft.com/office/drawing/2014/main" id="{6F439289-3C88-4C0B-B7CC-BDFC842F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1675"/>
              <a:ext cx="575" cy="753"/>
            </a:xfrm>
            <a:custGeom>
              <a:avLst/>
              <a:gdLst>
                <a:gd name="T0" fmla="*/ 1639 w 336"/>
                <a:gd name="T1" fmla="*/ 0 h 412"/>
                <a:gd name="T2" fmla="*/ 1224 w 336"/>
                <a:gd name="T3" fmla="*/ 1586 h 412"/>
                <a:gd name="T4" fmla="*/ 0 w 336"/>
                <a:gd name="T5" fmla="*/ 2515 h 412"/>
                <a:gd name="T6" fmla="*/ 816 w 336"/>
                <a:gd name="T7" fmla="*/ 1990 h 412"/>
                <a:gd name="T8" fmla="*/ 1508 w 336"/>
                <a:gd name="T9" fmla="*/ 1292 h 412"/>
                <a:gd name="T10" fmla="*/ 1639 w 336"/>
                <a:gd name="T11" fmla="*/ 0 h 4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6" h="412">
                  <a:moveTo>
                    <a:pt x="327" y="0"/>
                  </a:moveTo>
                  <a:cubicBezTo>
                    <a:pt x="336" y="47"/>
                    <a:pt x="311" y="195"/>
                    <a:pt x="244" y="260"/>
                  </a:cubicBezTo>
                  <a:cubicBezTo>
                    <a:pt x="177" y="326"/>
                    <a:pt x="24" y="346"/>
                    <a:pt x="0" y="412"/>
                  </a:cubicBezTo>
                  <a:cubicBezTo>
                    <a:pt x="13" y="387"/>
                    <a:pt x="97" y="343"/>
                    <a:pt x="163" y="326"/>
                  </a:cubicBezTo>
                  <a:cubicBezTo>
                    <a:pt x="228" y="308"/>
                    <a:pt x="276" y="262"/>
                    <a:pt x="301" y="212"/>
                  </a:cubicBezTo>
                  <a:cubicBezTo>
                    <a:pt x="327" y="163"/>
                    <a:pt x="336" y="46"/>
                    <a:pt x="327" y="0"/>
                  </a:cubicBezTo>
                  <a:close/>
                </a:path>
              </a:pathLst>
            </a:custGeom>
            <a:solidFill>
              <a:srgbClr val="A6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0" name="Freeform 421">
              <a:extLst>
                <a:ext uri="{FF2B5EF4-FFF2-40B4-BE49-F238E27FC236}">
                  <a16:creationId xmlns:a16="http://schemas.microsoft.com/office/drawing/2014/main" id="{57B595B7-7D9E-4D4F-B9DA-576EC1EB2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638"/>
              <a:ext cx="315" cy="1255"/>
            </a:xfrm>
            <a:custGeom>
              <a:avLst/>
              <a:gdLst>
                <a:gd name="T0" fmla="*/ 41 w 184"/>
                <a:gd name="T1" fmla="*/ 1416 h 687"/>
                <a:gd name="T2" fmla="*/ 0 w 184"/>
                <a:gd name="T3" fmla="*/ 0 h 687"/>
                <a:gd name="T4" fmla="*/ 86 w 184"/>
                <a:gd name="T5" fmla="*/ 994 h 687"/>
                <a:gd name="T6" fmla="*/ 310 w 184"/>
                <a:gd name="T7" fmla="*/ 2293 h 687"/>
                <a:gd name="T8" fmla="*/ 642 w 184"/>
                <a:gd name="T9" fmla="*/ 4189 h 687"/>
                <a:gd name="T10" fmla="*/ 563 w 184"/>
                <a:gd name="T11" fmla="*/ 3443 h 687"/>
                <a:gd name="T12" fmla="*/ 91 w 184"/>
                <a:gd name="T13" fmla="*/ 2353 h 687"/>
                <a:gd name="T14" fmla="*/ 41 w 184"/>
                <a:gd name="T15" fmla="*/ 1416 h 6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687">
                  <a:moveTo>
                    <a:pt x="8" y="232"/>
                  </a:moveTo>
                  <a:cubicBezTo>
                    <a:pt x="8" y="152"/>
                    <a:pt x="13" y="63"/>
                    <a:pt x="0" y="0"/>
                  </a:cubicBezTo>
                  <a:cubicBezTo>
                    <a:pt x="12" y="44"/>
                    <a:pt x="18" y="119"/>
                    <a:pt x="17" y="163"/>
                  </a:cubicBezTo>
                  <a:cubicBezTo>
                    <a:pt x="16" y="207"/>
                    <a:pt x="32" y="300"/>
                    <a:pt x="62" y="376"/>
                  </a:cubicBezTo>
                  <a:cubicBezTo>
                    <a:pt x="93" y="452"/>
                    <a:pt x="184" y="623"/>
                    <a:pt x="128" y="687"/>
                  </a:cubicBezTo>
                  <a:cubicBezTo>
                    <a:pt x="136" y="672"/>
                    <a:pt x="144" y="633"/>
                    <a:pt x="112" y="565"/>
                  </a:cubicBezTo>
                  <a:cubicBezTo>
                    <a:pt x="80" y="497"/>
                    <a:pt x="30" y="434"/>
                    <a:pt x="18" y="386"/>
                  </a:cubicBezTo>
                  <a:cubicBezTo>
                    <a:pt x="13" y="364"/>
                    <a:pt x="8" y="301"/>
                    <a:pt x="8" y="232"/>
                  </a:cubicBezTo>
                  <a:close/>
                </a:path>
              </a:pathLst>
            </a:custGeom>
            <a:solidFill>
              <a:srgbClr val="2C5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" name="Freeform 422">
              <a:extLst>
                <a:ext uri="{FF2B5EF4-FFF2-40B4-BE49-F238E27FC236}">
                  <a16:creationId xmlns:a16="http://schemas.microsoft.com/office/drawing/2014/main" id="{57CC9B34-A06A-4FD8-8A5C-7C217E572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98"/>
              <a:ext cx="221" cy="456"/>
            </a:xfrm>
            <a:custGeom>
              <a:avLst/>
              <a:gdLst>
                <a:gd name="T0" fmla="*/ 0 w 129"/>
                <a:gd name="T1" fmla="*/ 157 h 250"/>
                <a:gd name="T2" fmla="*/ 605 w 129"/>
                <a:gd name="T3" fmla="*/ 1518 h 250"/>
                <a:gd name="T4" fmla="*/ 649 w 129"/>
                <a:gd name="T5" fmla="*/ 1155 h 250"/>
                <a:gd name="T6" fmla="*/ 0 w 129"/>
                <a:gd name="T7" fmla="*/ 157 h 2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250">
                  <a:moveTo>
                    <a:pt x="0" y="26"/>
                  </a:moveTo>
                  <a:cubicBezTo>
                    <a:pt x="30" y="26"/>
                    <a:pt x="66" y="22"/>
                    <a:pt x="120" y="250"/>
                  </a:cubicBezTo>
                  <a:cubicBezTo>
                    <a:pt x="129" y="190"/>
                    <a:pt x="129" y="190"/>
                    <a:pt x="129" y="190"/>
                  </a:cubicBezTo>
                  <a:cubicBezTo>
                    <a:pt x="129" y="190"/>
                    <a:pt x="85" y="0"/>
                    <a:pt x="0" y="26"/>
                  </a:cubicBezTo>
                  <a:close/>
                </a:path>
              </a:pathLst>
            </a:custGeom>
            <a:solidFill>
              <a:srgbClr val="2C5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" name="Freeform 423">
              <a:extLst>
                <a:ext uri="{FF2B5EF4-FFF2-40B4-BE49-F238E27FC236}">
                  <a16:creationId xmlns:a16="http://schemas.microsoft.com/office/drawing/2014/main" id="{E17C8187-43A3-447F-A829-7AB28284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004"/>
              <a:ext cx="60" cy="164"/>
            </a:xfrm>
            <a:custGeom>
              <a:avLst/>
              <a:gdLst>
                <a:gd name="T0" fmla="*/ 0 w 35"/>
                <a:gd name="T1" fmla="*/ 120 h 90"/>
                <a:gd name="T2" fmla="*/ 141 w 35"/>
                <a:gd name="T3" fmla="*/ 89 h 90"/>
                <a:gd name="T4" fmla="*/ 177 w 35"/>
                <a:gd name="T5" fmla="*/ 332 h 90"/>
                <a:gd name="T6" fmla="*/ 147 w 35"/>
                <a:gd name="T7" fmla="*/ 545 h 90"/>
                <a:gd name="T8" fmla="*/ 79 w 35"/>
                <a:gd name="T9" fmla="*/ 521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90">
                  <a:moveTo>
                    <a:pt x="0" y="20"/>
                  </a:moveTo>
                  <a:cubicBezTo>
                    <a:pt x="8" y="34"/>
                    <a:pt x="23" y="30"/>
                    <a:pt x="28" y="15"/>
                  </a:cubicBezTo>
                  <a:cubicBezTo>
                    <a:pt x="33" y="0"/>
                    <a:pt x="35" y="55"/>
                    <a:pt x="35" y="55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16" y="86"/>
                    <a:pt x="16" y="86"/>
                    <a:pt x="16" y="86"/>
                  </a:cubicBezTo>
                </a:path>
              </a:pathLst>
            </a:custGeom>
            <a:solidFill>
              <a:srgbClr val="2C5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" name="Freeform 424">
              <a:extLst>
                <a:ext uri="{FF2B5EF4-FFF2-40B4-BE49-F238E27FC236}">
                  <a16:creationId xmlns:a16="http://schemas.microsoft.com/office/drawing/2014/main" id="{619FA70A-AE24-4B17-BCF5-18ABAD039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931"/>
              <a:ext cx="246" cy="318"/>
            </a:xfrm>
            <a:custGeom>
              <a:avLst/>
              <a:gdLst>
                <a:gd name="T0" fmla="*/ 0 w 144"/>
                <a:gd name="T1" fmla="*/ 1062 h 174"/>
                <a:gd name="T2" fmla="*/ 458 w 144"/>
                <a:gd name="T3" fmla="*/ 649 h 174"/>
                <a:gd name="T4" fmla="*/ 718 w 144"/>
                <a:gd name="T5" fmla="*/ 0 h 174"/>
                <a:gd name="T6" fmla="*/ 0 w 144"/>
                <a:gd name="T7" fmla="*/ 1062 h 1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174">
                  <a:moveTo>
                    <a:pt x="0" y="174"/>
                  </a:moveTo>
                  <a:cubicBezTo>
                    <a:pt x="17" y="167"/>
                    <a:pt x="59" y="142"/>
                    <a:pt x="92" y="106"/>
                  </a:cubicBezTo>
                  <a:cubicBezTo>
                    <a:pt x="118" y="77"/>
                    <a:pt x="136" y="41"/>
                    <a:pt x="144" y="0"/>
                  </a:cubicBezTo>
                  <a:cubicBezTo>
                    <a:pt x="140" y="42"/>
                    <a:pt x="112" y="134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" name="Freeform 425">
              <a:extLst>
                <a:ext uri="{FF2B5EF4-FFF2-40B4-BE49-F238E27FC236}">
                  <a16:creationId xmlns:a16="http://schemas.microsoft.com/office/drawing/2014/main" id="{429FF883-5781-41DF-9102-9621C295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771"/>
              <a:ext cx="76" cy="124"/>
            </a:xfrm>
            <a:custGeom>
              <a:avLst/>
              <a:gdLst>
                <a:gd name="T0" fmla="*/ 93 w 44"/>
                <a:gd name="T1" fmla="*/ 0 h 68"/>
                <a:gd name="T2" fmla="*/ 0 w 44"/>
                <a:gd name="T3" fmla="*/ 412 h 68"/>
                <a:gd name="T4" fmla="*/ 93 w 44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68">
                  <a:moveTo>
                    <a:pt x="18" y="0"/>
                  </a:moveTo>
                  <a:cubicBezTo>
                    <a:pt x="28" y="18"/>
                    <a:pt x="29" y="48"/>
                    <a:pt x="0" y="68"/>
                  </a:cubicBezTo>
                  <a:cubicBezTo>
                    <a:pt x="29" y="63"/>
                    <a:pt x="44" y="18"/>
                    <a:pt x="18" y="0"/>
                  </a:cubicBezTo>
                  <a:close/>
                </a:path>
              </a:pathLst>
            </a:custGeom>
            <a:solidFill>
              <a:srgbClr val="FC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" name="Freeform 426">
              <a:extLst>
                <a:ext uri="{FF2B5EF4-FFF2-40B4-BE49-F238E27FC236}">
                  <a16:creationId xmlns:a16="http://schemas.microsoft.com/office/drawing/2014/main" id="{246876CC-6AFA-4263-B005-42A817EA6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809"/>
              <a:ext cx="41" cy="108"/>
            </a:xfrm>
            <a:custGeom>
              <a:avLst/>
              <a:gdLst>
                <a:gd name="T0" fmla="*/ 0 w 24"/>
                <a:gd name="T1" fmla="*/ 362 h 59"/>
                <a:gd name="T2" fmla="*/ 21 w 24"/>
                <a:gd name="T3" fmla="*/ 0 h 59"/>
                <a:gd name="T4" fmla="*/ 0 w 24"/>
                <a:gd name="T5" fmla="*/ 362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9">
                  <a:moveTo>
                    <a:pt x="0" y="59"/>
                  </a:moveTo>
                  <a:cubicBezTo>
                    <a:pt x="14" y="39"/>
                    <a:pt x="14" y="13"/>
                    <a:pt x="4" y="0"/>
                  </a:cubicBezTo>
                  <a:cubicBezTo>
                    <a:pt x="19" y="9"/>
                    <a:pt x="24" y="42"/>
                    <a:pt x="0" y="59"/>
                  </a:cubicBezTo>
                  <a:close/>
                </a:path>
              </a:pathLst>
            </a:custGeom>
            <a:solidFill>
              <a:srgbClr val="FC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" name="Freeform 427">
              <a:extLst>
                <a:ext uri="{FF2B5EF4-FFF2-40B4-BE49-F238E27FC236}">
                  <a16:creationId xmlns:a16="http://schemas.microsoft.com/office/drawing/2014/main" id="{BD34AF19-CBBF-48AB-91BC-A21BFBB22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824"/>
              <a:ext cx="120" cy="91"/>
            </a:xfrm>
            <a:custGeom>
              <a:avLst/>
              <a:gdLst>
                <a:gd name="T0" fmla="*/ 0 w 70"/>
                <a:gd name="T1" fmla="*/ 302 h 50"/>
                <a:gd name="T2" fmla="*/ 353 w 70"/>
                <a:gd name="T3" fmla="*/ 66 h 50"/>
                <a:gd name="T4" fmla="*/ 0 w 70"/>
                <a:gd name="T5" fmla="*/ 30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0">
                  <a:moveTo>
                    <a:pt x="0" y="50"/>
                  </a:moveTo>
                  <a:cubicBezTo>
                    <a:pt x="6" y="27"/>
                    <a:pt x="30" y="0"/>
                    <a:pt x="70" y="11"/>
                  </a:cubicBezTo>
                  <a:cubicBezTo>
                    <a:pt x="34" y="1"/>
                    <a:pt x="5" y="7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7" name="Freeform 428">
              <a:extLst>
                <a:ext uri="{FF2B5EF4-FFF2-40B4-BE49-F238E27FC236}">
                  <a16:creationId xmlns:a16="http://schemas.microsoft.com/office/drawing/2014/main" id="{709CAF53-836F-4718-BE04-0FFD0D75E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789"/>
              <a:ext cx="127" cy="170"/>
            </a:xfrm>
            <a:custGeom>
              <a:avLst/>
              <a:gdLst>
                <a:gd name="T0" fmla="*/ 0 w 74"/>
                <a:gd name="T1" fmla="*/ 568 h 93"/>
                <a:gd name="T2" fmla="*/ 348 w 74"/>
                <a:gd name="T3" fmla="*/ 0 h 93"/>
                <a:gd name="T4" fmla="*/ 0 w 74"/>
                <a:gd name="T5" fmla="*/ 568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93">
                  <a:moveTo>
                    <a:pt x="0" y="93"/>
                  </a:moveTo>
                  <a:cubicBezTo>
                    <a:pt x="25" y="89"/>
                    <a:pt x="74" y="76"/>
                    <a:pt x="69" y="0"/>
                  </a:cubicBezTo>
                  <a:cubicBezTo>
                    <a:pt x="68" y="22"/>
                    <a:pt x="42" y="88"/>
                    <a:pt x="0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8" name="Freeform 429">
              <a:extLst>
                <a:ext uri="{FF2B5EF4-FFF2-40B4-BE49-F238E27FC236}">
                  <a16:creationId xmlns:a16="http://schemas.microsoft.com/office/drawing/2014/main" id="{F635FA37-7F5A-4382-ABBC-240A86F72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578"/>
              <a:ext cx="1500" cy="1440"/>
            </a:xfrm>
            <a:custGeom>
              <a:avLst/>
              <a:gdLst>
                <a:gd name="T0" fmla="*/ 2420 w 876"/>
                <a:gd name="T1" fmla="*/ 0 h 788"/>
                <a:gd name="T2" fmla="*/ 1717 w 876"/>
                <a:gd name="T3" fmla="*/ 2111 h 788"/>
                <a:gd name="T4" fmla="*/ 1276 w 876"/>
                <a:gd name="T5" fmla="*/ 4291 h 788"/>
                <a:gd name="T6" fmla="*/ 1425 w 876"/>
                <a:gd name="T7" fmla="*/ 4229 h 788"/>
                <a:gd name="T8" fmla="*/ 1557 w 876"/>
                <a:gd name="T9" fmla="*/ 3894 h 788"/>
                <a:gd name="T10" fmla="*/ 1832 w 876"/>
                <a:gd name="T11" fmla="*/ 4057 h 788"/>
                <a:gd name="T12" fmla="*/ 1676 w 876"/>
                <a:gd name="T13" fmla="*/ 4404 h 788"/>
                <a:gd name="T14" fmla="*/ 1827 w 876"/>
                <a:gd name="T15" fmla="*/ 4601 h 788"/>
                <a:gd name="T16" fmla="*/ 2390 w 876"/>
                <a:gd name="T17" fmla="*/ 4645 h 788"/>
                <a:gd name="T18" fmla="*/ 2425 w 876"/>
                <a:gd name="T19" fmla="*/ 4521 h 788"/>
                <a:gd name="T20" fmla="*/ 2380 w 876"/>
                <a:gd name="T21" fmla="*/ 4395 h 788"/>
                <a:gd name="T22" fmla="*/ 2433 w 876"/>
                <a:gd name="T23" fmla="*/ 4071 h 788"/>
                <a:gd name="T24" fmla="*/ 2747 w 876"/>
                <a:gd name="T25" fmla="*/ 4108 h 788"/>
                <a:gd name="T26" fmla="*/ 2747 w 876"/>
                <a:gd name="T27" fmla="*/ 4441 h 788"/>
                <a:gd name="T28" fmla="*/ 2897 w 876"/>
                <a:gd name="T29" fmla="*/ 4742 h 788"/>
                <a:gd name="T30" fmla="*/ 3087 w 876"/>
                <a:gd name="T31" fmla="*/ 4521 h 788"/>
                <a:gd name="T32" fmla="*/ 3255 w 876"/>
                <a:gd name="T33" fmla="*/ 4331 h 788"/>
                <a:gd name="T34" fmla="*/ 3515 w 876"/>
                <a:gd name="T35" fmla="*/ 4528 h 788"/>
                <a:gd name="T36" fmla="*/ 3765 w 876"/>
                <a:gd name="T37" fmla="*/ 4771 h 788"/>
                <a:gd name="T38" fmla="*/ 4397 w 876"/>
                <a:gd name="T39" fmla="*/ 3911 h 788"/>
                <a:gd name="T40" fmla="*/ 3755 w 876"/>
                <a:gd name="T41" fmla="*/ 1142 h 788"/>
                <a:gd name="T42" fmla="*/ 3659 w 876"/>
                <a:gd name="T43" fmla="*/ 0 h 7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76" h="788">
                  <a:moveTo>
                    <a:pt x="482" y="0"/>
                  </a:moveTo>
                  <a:cubicBezTo>
                    <a:pt x="491" y="75"/>
                    <a:pt x="495" y="285"/>
                    <a:pt x="342" y="346"/>
                  </a:cubicBezTo>
                  <a:cubicBezTo>
                    <a:pt x="189" y="406"/>
                    <a:pt x="0" y="514"/>
                    <a:pt x="254" y="703"/>
                  </a:cubicBezTo>
                  <a:cubicBezTo>
                    <a:pt x="272" y="717"/>
                    <a:pt x="282" y="708"/>
                    <a:pt x="284" y="693"/>
                  </a:cubicBezTo>
                  <a:cubicBezTo>
                    <a:pt x="285" y="686"/>
                    <a:pt x="274" y="651"/>
                    <a:pt x="310" y="638"/>
                  </a:cubicBezTo>
                  <a:cubicBezTo>
                    <a:pt x="332" y="630"/>
                    <a:pt x="357" y="642"/>
                    <a:pt x="365" y="665"/>
                  </a:cubicBezTo>
                  <a:cubicBezTo>
                    <a:pt x="374" y="707"/>
                    <a:pt x="337" y="714"/>
                    <a:pt x="334" y="722"/>
                  </a:cubicBezTo>
                  <a:cubicBezTo>
                    <a:pt x="330" y="733"/>
                    <a:pt x="327" y="743"/>
                    <a:pt x="364" y="754"/>
                  </a:cubicBezTo>
                  <a:cubicBezTo>
                    <a:pt x="403" y="767"/>
                    <a:pt x="454" y="769"/>
                    <a:pt x="476" y="761"/>
                  </a:cubicBezTo>
                  <a:cubicBezTo>
                    <a:pt x="483" y="758"/>
                    <a:pt x="485" y="750"/>
                    <a:pt x="483" y="741"/>
                  </a:cubicBezTo>
                  <a:cubicBezTo>
                    <a:pt x="482" y="734"/>
                    <a:pt x="477" y="725"/>
                    <a:pt x="474" y="720"/>
                  </a:cubicBezTo>
                  <a:cubicBezTo>
                    <a:pt x="465" y="702"/>
                    <a:pt x="469" y="680"/>
                    <a:pt x="485" y="667"/>
                  </a:cubicBezTo>
                  <a:cubicBezTo>
                    <a:pt x="504" y="652"/>
                    <a:pt x="531" y="654"/>
                    <a:pt x="547" y="673"/>
                  </a:cubicBezTo>
                  <a:cubicBezTo>
                    <a:pt x="560" y="689"/>
                    <a:pt x="560" y="712"/>
                    <a:pt x="547" y="728"/>
                  </a:cubicBezTo>
                  <a:cubicBezTo>
                    <a:pt x="538" y="740"/>
                    <a:pt x="536" y="779"/>
                    <a:pt x="577" y="777"/>
                  </a:cubicBezTo>
                  <a:cubicBezTo>
                    <a:pt x="594" y="776"/>
                    <a:pt x="608" y="772"/>
                    <a:pt x="615" y="741"/>
                  </a:cubicBezTo>
                  <a:cubicBezTo>
                    <a:pt x="619" y="726"/>
                    <a:pt x="631" y="713"/>
                    <a:pt x="648" y="710"/>
                  </a:cubicBezTo>
                  <a:cubicBezTo>
                    <a:pt x="671" y="704"/>
                    <a:pt x="695" y="719"/>
                    <a:pt x="700" y="742"/>
                  </a:cubicBezTo>
                  <a:cubicBezTo>
                    <a:pt x="705" y="765"/>
                    <a:pt x="710" y="788"/>
                    <a:pt x="750" y="782"/>
                  </a:cubicBezTo>
                  <a:cubicBezTo>
                    <a:pt x="820" y="769"/>
                    <a:pt x="876" y="745"/>
                    <a:pt x="876" y="641"/>
                  </a:cubicBezTo>
                  <a:cubicBezTo>
                    <a:pt x="876" y="537"/>
                    <a:pt x="755" y="415"/>
                    <a:pt x="748" y="187"/>
                  </a:cubicBezTo>
                  <a:cubicBezTo>
                    <a:pt x="745" y="121"/>
                    <a:pt x="739" y="58"/>
                    <a:pt x="729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9" name="Freeform 430">
              <a:extLst>
                <a:ext uri="{FF2B5EF4-FFF2-40B4-BE49-F238E27FC236}">
                  <a16:creationId xmlns:a16="http://schemas.microsoft.com/office/drawing/2014/main" id="{6FF09335-B462-42C6-A0BC-5A0B8901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729"/>
              <a:ext cx="171" cy="214"/>
            </a:xfrm>
            <a:custGeom>
              <a:avLst/>
              <a:gdLst>
                <a:gd name="T0" fmla="*/ 301 w 100"/>
                <a:gd name="T1" fmla="*/ 562 h 117"/>
                <a:gd name="T2" fmla="*/ 457 w 100"/>
                <a:gd name="T3" fmla="*/ 214 h 117"/>
                <a:gd name="T4" fmla="*/ 181 w 100"/>
                <a:gd name="T5" fmla="*/ 49 h 117"/>
                <a:gd name="T6" fmla="*/ 50 w 100"/>
                <a:gd name="T7" fmla="*/ 384 h 117"/>
                <a:gd name="T8" fmla="*/ 26 w 100"/>
                <a:gd name="T9" fmla="*/ 459 h 117"/>
                <a:gd name="T10" fmla="*/ 26 w 100"/>
                <a:gd name="T11" fmla="*/ 459 h 117"/>
                <a:gd name="T12" fmla="*/ 86 w 100"/>
                <a:gd name="T13" fmla="*/ 415 h 117"/>
                <a:gd name="T14" fmla="*/ 268 w 100"/>
                <a:gd name="T15" fmla="*/ 519 h 117"/>
                <a:gd name="T16" fmla="*/ 275 w 100"/>
                <a:gd name="T17" fmla="*/ 589 h 117"/>
                <a:gd name="T18" fmla="*/ 354 w 100"/>
                <a:gd name="T19" fmla="*/ 715 h 117"/>
                <a:gd name="T20" fmla="*/ 301 w 100"/>
                <a:gd name="T21" fmla="*/ 562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17">
                  <a:moveTo>
                    <a:pt x="60" y="92"/>
                  </a:moveTo>
                  <a:cubicBezTo>
                    <a:pt x="63" y="84"/>
                    <a:pt x="100" y="77"/>
                    <a:pt x="91" y="35"/>
                  </a:cubicBezTo>
                  <a:cubicBezTo>
                    <a:pt x="83" y="12"/>
                    <a:pt x="58" y="0"/>
                    <a:pt x="36" y="8"/>
                  </a:cubicBezTo>
                  <a:cubicBezTo>
                    <a:pt x="0" y="21"/>
                    <a:pt x="11" y="56"/>
                    <a:pt x="10" y="63"/>
                  </a:cubicBezTo>
                  <a:cubicBezTo>
                    <a:pt x="9" y="68"/>
                    <a:pt x="8" y="72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8" y="72"/>
                    <a:pt x="12" y="69"/>
                    <a:pt x="17" y="68"/>
                  </a:cubicBezTo>
                  <a:cubicBezTo>
                    <a:pt x="32" y="62"/>
                    <a:pt x="49" y="70"/>
                    <a:pt x="54" y="85"/>
                  </a:cubicBezTo>
                  <a:cubicBezTo>
                    <a:pt x="55" y="89"/>
                    <a:pt x="56" y="93"/>
                    <a:pt x="55" y="96"/>
                  </a:cubicBezTo>
                  <a:cubicBezTo>
                    <a:pt x="54" y="102"/>
                    <a:pt x="61" y="113"/>
                    <a:pt x="71" y="117"/>
                  </a:cubicBezTo>
                  <a:cubicBezTo>
                    <a:pt x="54" y="109"/>
                    <a:pt x="57" y="101"/>
                    <a:pt x="60" y="9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0" name="Freeform 431">
              <a:extLst>
                <a:ext uri="{FF2B5EF4-FFF2-40B4-BE49-F238E27FC236}">
                  <a16:creationId xmlns:a16="http://schemas.microsoft.com/office/drawing/2014/main" id="{09E58DD6-4FF6-4333-AA08-D7BE72A32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769"/>
              <a:ext cx="162" cy="212"/>
            </a:xfrm>
            <a:custGeom>
              <a:avLst/>
              <a:gdLst>
                <a:gd name="T0" fmla="*/ 408 w 95"/>
                <a:gd name="T1" fmla="*/ 464 h 116"/>
                <a:gd name="T2" fmla="*/ 408 w 95"/>
                <a:gd name="T3" fmla="*/ 126 h 116"/>
                <a:gd name="T4" fmla="*/ 99 w 95"/>
                <a:gd name="T5" fmla="*/ 90 h 116"/>
                <a:gd name="T6" fmla="*/ 44 w 95"/>
                <a:gd name="T7" fmla="*/ 415 h 116"/>
                <a:gd name="T8" fmla="*/ 90 w 95"/>
                <a:gd name="T9" fmla="*/ 545 h 116"/>
                <a:gd name="T10" fmla="*/ 84 w 95"/>
                <a:gd name="T11" fmla="*/ 621 h 116"/>
                <a:gd name="T12" fmla="*/ 84 w 95"/>
                <a:gd name="T13" fmla="*/ 621 h 116"/>
                <a:gd name="T14" fmla="*/ 90 w 95"/>
                <a:gd name="T15" fmla="*/ 621 h 116"/>
                <a:gd name="T16" fmla="*/ 128 w 95"/>
                <a:gd name="T17" fmla="*/ 554 h 116"/>
                <a:gd name="T18" fmla="*/ 331 w 95"/>
                <a:gd name="T19" fmla="*/ 574 h 116"/>
                <a:gd name="T20" fmla="*/ 367 w 95"/>
                <a:gd name="T21" fmla="*/ 641 h 116"/>
                <a:gd name="T22" fmla="*/ 421 w 95"/>
                <a:gd name="T23" fmla="*/ 707 h 116"/>
                <a:gd name="T24" fmla="*/ 408 w 95"/>
                <a:gd name="T25" fmla="*/ 464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" h="116">
                  <a:moveTo>
                    <a:pt x="82" y="76"/>
                  </a:moveTo>
                  <a:cubicBezTo>
                    <a:pt x="95" y="60"/>
                    <a:pt x="95" y="37"/>
                    <a:pt x="82" y="21"/>
                  </a:cubicBezTo>
                  <a:cubicBezTo>
                    <a:pt x="66" y="2"/>
                    <a:pt x="39" y="0"/>
                    <a:pt x="20" y="15"/>
                  </a:cubicBezTo>
                  <a:cubicBezTo>
                    <a:pt x="4" y="28"/>
                    <a:pt x="0" y="50"/>
                    <a:pt x="9" y="68"/>
                  </a:cubicBezTo>
                  <a:cubicBezTo>
                    <a:pt x="12" y="73"/>
                    <a:pt x="17" y="82"/>
                    <a:pt x="18" y="89"/>
                  </a:cubicBezTo>
                  <a:cubicBezTo>
                    <a:pt x="19" y="94"/>
                    <a:pt x="19" y="99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9" y="98"/>
                    <a:pt x="22" y="94"/>
                    <a:pt x="26" y="91"/>
                  </a:cubicBezTo>
                  <a:cubicBezTo>
                    <a:pt x="39" y="81"/>
                    <a:pt x="57" y="82"/>
                    <a:pt x="67" y="94"/>
                  </a:cubicBezTo>
                  <a:cubicBezTo>
                    <a:pt x="69" y="97"/>
                    <a:pt x="73" y="102"/>
                    <a:pt x="74" y="105"/>
                  </a:cubicBezTo>
                  <a:cubicBezTo>
                    <a:pt x="76" y="110"/>
                    <a:pt x="78" y="114"/>
                    <a:pt x="85" y="116"/>
                  </a:cubicBezTo>
                  <a:cubicBezTo>
                    <a:pt x="73" y="105"/>
                    <a:pt x="76" y="84"/>
                    <a:pt x="82" y="7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1" name="Freeform 432">
              <a:extLst>
                <a:ext uri="{FF2B5EF4-FFF2-40B4-BE49-F238E27FC236}">
                  <a16:creationId xmlns:a16="http://schemas.microsoft.com/office/drawing/2014/main" id="{972AE708-E8CD-44AD-8C8F-B20CBDE08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864"/>
              <a:ext cx="159" cy="101"/>
            </a:xfrm>
            <a:custGeom>
              <a:avLst/>
              <a:gdLst>
                <a:gd name="T0" fmla="*/ 445 w 93"/>
                <a:gd name="T1" fmla="*/ 237 h 55"/>
                <a:gd name="T2" fmla="*/ 185 w 93"/>
                <a:gd name="T3" fmla="*/ 37 h 55"/>
                <a:gd name="T4" fmla="*/ 21 w 93"/>
                <a:gd name="T5" fmla="*/ 230 h 55"/>
                <a:gd name="T6" fmla="*/ 0 w 93"/>
                <a:gd name="T7" fmla="*/ 310 h 55"/>
                <a:gd name="T8" fmla="*/ 239 w 93"/>
                <a:gd name="T9" fmla="*/ 198 h 55"/>
                <a:gd name="T10" fmla="*/ 465 w 93"/>
                <a:gd name="T11" fmla="*/ 340 h 55"/>
                <a:gd name="T12" fmla="*/ 465 w 93"/>
                <a:gd name="T13" fmla="*/ 340 h 55"/>
                <a:gd name="T14" fmla="*/ 465 w 93"/>
                <a:gd name="T15" fmla="*/ 340 h 55"/>
                <a:gd name="T16" fmla="*/ 445 w 93"/>
                <a:gd name="T17" fmla="*/ 237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55">
                  <a:moveTo>
                    <a:pt x="89" y="38"/>
                  </a:moveTo>
                  <a:cubicBezTo>
                    <a:pt x="84" y="15"/>
                    <a:pt x="60" y="0"/>
                    <a:pt x="37" y="6"/>
                  </a:cubicBezTo>
                  <a:cubicBezTo>
                    <a:pt x="20" y="9"/>
                    <a:pt x="8" y="22"/>
                    <a:pt x="4" y="37"/>
                  </a:cubicBezTo>
                  <a:cubicBezTo>
                    <a:pt x="3" y="42"/>
                    <a:pt x="2" y="46"/>
                    <a:pt x="0" y="50"/>
                  </a:cubicBezTo>
                  <a:cubicBezTo>
                    <a:pt x="8" y="38"/>
                    <a:pt x="27" y="31"/>
                    <a:pt x="48" y="32"/>
                  </a:cubicBezTo>
                  <a:cubicBezTo>
                    <a:pt x="69" y="33"/>
                    <a:pt x="87" y="43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2" y="50"/>
                    <a:pt x="90" y="44"/>
                    <a:pt x="89" y="3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2" name="Freeform 433">
              <a:extLst>
                <a:ext uri="{FF2B5EF4-FFF2-40B4-BE49-F238E27FC236}">
                  <a16:creationId xmlns:a16="http://schemas.microsoft.com/office/drawing/2014/main" id="{C4684B2A-B8EF-4966-AC5E-28D8CF32B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956"/>
              <a:ext cx="1260" cy="1062"/>
            </a:xfrm>
            <a:custGeom>
              <a:avLst/>
              <a:gdLst>
                <a:gd name="T0" fmla="*/ 3248 w 736"/>
                <a:gd name="T1" fmla="*/ 2029 h 581"/>
                <a:gd name="T2" fmla="*/ 2910 w 736"/>
                <a:gd name="T3" fmla="*/ 1159 h 581"/>
                <a:gd name="T4" fmla="*/ 2409 w 736"/>
                <a:gd name="T5" fmla="*/ 24 h 581"/>
                <a:gd name="T6" fmla="*/ 1917 w 736"/>
                <a:gd name="T7" fmla="*/ 472 h 581"/>
                <a:gd name="T8" fmla="*/ 1445 w 736"/>
                <a:gd name="T9" fmla="*/ 1069 h 581"/>
                <a:gd name="T10" fmla="*/ 1013 w 736"/>
                <a:gd name="T11" fmla="*/ 1329 h 581"/>
                <a:gd name="T12" fmla="*/ 132 w 736"/>
                <a:gd name="T13" fmla="*/ 2572 h 581"/>
                <a:gd name="T14" fmla="*/ 543 w 736"/>
                <a:gd name="T15" fmla="*/ 3031 h 581"/>
                <a:gd name="T16" fmla="*/ 692 w 736"/>
                <a:gd name="T17" fmla="*/ 2967 h 581"/>
                <a:gd name="T18" fmla="*/ 823 w 736"/>
                <a:gd name="T19" fmla="*/ 2632 h 581"/>
                <a:gd name="T20" fmla="*/ 1099 w 736"/>
                <a:gd name="T21" fmla="*/ 2797 h 581"/>
                <a:gd name="T22" fmla="*/ 943 w 736"/>
                <a:gd name="T23" fmla="*/ 3144 h 581"/>
                <a:gd name="T24" fmla="*/ 1094 w 736"/>
                <a:gd name="T25" fmla="*/ 3341 h 581"/>
                <a:gd name="T26" fmla="*/ 1655 w 736"/>
                <a:gd name="T27" fmla="*/ 3385 h 581"/>
                <a:gd name="T28" fmla="*/ 1691 w 736"/>
                <a:gd name="T29" fmla="*/ 3261 h 581"/>
                <a:gd name="T30" fmla="*/ 1647 w 736"/>
                <a:gd name="T31" fmla="*/ 3135 h 581"/>
                <a:gd name="T32" fmla="*/ 1700 w 736"/>
                <a:gd name="T33" fmla="*/ 2809 h 581"/>
                <a:gd name="T34" fmla="*/ 2010 w 736"/>
                <a:gd name="T35" fmla="*/ 2846 h 581"/>
                <a:gd name="T36" fmla="*/ 2010 w 736"/>
                <a:gd name="T37" fmla="*/ 3181 h 581"/>
                <a:gd name="T38" fmla="*/ 2162 w 736"/>
                <a:gd name="T39" fmla="*/ 3482 h 581"/>
                <a:gd name="T40" fmla="*/ 2354 w 736"/>
                <a:gd name="T41" fmla="*/ 3261 h 581"/>
                <a:gd name="T42" fmla="*/ 2518 w 736"/>
                <a:gd name="T43" fmla="*/ 3071 h 581"/>
                <a:gd name="T44" fmla="*/ 2779 w 736"/>
                <a:gd name="T45" fmla="*/ 3268 h 581"/>
                <a:gd name="T46" fmla="*/ 3030 w 736"/>
                <a:gd name="T47" fmla="*/ 3511 h 581"/>
                <a:gd name="T48" fmla="*/ 3347 w 736"/>
                <a:gd name="T49" fmla="*/ 3394 h 581"/>
                <a:gd name="T50" fmla="*/ 3248 w 736"/>
                <a:gd name="T51" fmla="*/ 2029 h 5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36" h="581">
                  <a:moveTo>
                    <a:pt x="647" y="332"/>
                  </a:moveTo>
                  <a:cubicBezTo>
                    <a:pt x="618" y="286"/>
                    <a:pt x="588" y="238"/>
                    <a:pt x="580" y="190"/>
                  </a:cubicBezTo>
                  <a:cubicBezTo>
                    <a:pt x="567" y="100"/>
                    <a:pt x="533" y="4"/>
                    <a:pt x="480" y="4"/>
                  </a:cubicBezTo>
                  <a:cubicBezTo>
                    <a:pt x="438" y="0"/>
                    <a:pt x="412" y="36"/>
                    <a:pt x="382" y="77"/>
                  </a:cubicBezTo>
                  <a:cubicBezTo>
                    <a:pt x="357" y="111"/>
                    <a:pt x="330" y="148"/>
                    <a:pt x="288" y="175"/>
                  </a:cubicBezTo>
                  <a:cubicBezTo>
                    <a:pt x="264" y="190"/>
                    <a:pt x="234" y="204"/>
                    <a:pt x="202" y="218"/>
                  </a:cubicBezTo>
                  <a:cubicBezTo>
                    <a:pt x="106" y="261"/>
                    <a:pt x="0" y="311"/>
                    <a:pt x="26" y="421"/>
                  </a:cubicBezTo>
                  <a:cubicBezTo>
                    <a:pt x="45" y="445"/>
                    <a:pt x="72" y="470"/>
                    <a:pt x="108" y="496"/>
                  </a:cubicBezTo>
                  <a:cubicBezTo>
                    <a:pt x="126" y="510"/>
                    <a:pt x="136" y="501"/>
                    <a:pt x="138" y="486"/>
                  </a:cubicBezTo>
                  <a:cubicBezTo>
                    <a:pt x="139" y="479"/>
                    <a:pt x="128" y="444"/>
                    <a:pt x="164" y="431"/>
                  </a:cubicBezTo>
                  <a:cubicBezTo>
                    <a:pt x="186" y="423"/>
                    <a:pt x="211" y="435"/>
                    <a:pt x="219" y="458"/>
                  </a:cubicBezTo>
                  <a:cubicBezTo>
                    <a:pt x="228" y="500"/>
                    <a:pt x="191" y="507"/>
                    <a:pt x="188" y="515"/>
                  </a:cubicBezTo>
                  <a:cubicBezTo>
                    <a:pt x="184" y="526"/>
                    <a:pt x="181" y="536"/>
                    <a:pt x="218" y="547"/>
                  </a:cubicBezTo>
                  <a:cubicBezTo>
                    <a:pt x="257" y="560"/>
                    <a:pt x="308" y="562"/>
                    <a:pt x="330" y="554"/>
                  </a:cubicBezTo>
                  <a:cubicBezTo>
                    <a:pt x="337" y="551"/>
                    <a:pt x="339" y="543"/>
                    <a:pt x="337" y="534"/>
                  </a:cubicBezTo>
                  <a:cubicBezTo>
                    <a:pt x="336" y="527"/>
                    <a:pt x="331" y="518"/>
                    <a:pt x="328" y="513"/>
                  </a:cubicBezTo>
                  <a:cubicBezTo>
                    <a:pt x="319" y="495"/>
                    <a:pt x="323" y="473"/>
                    <a:pt x="339" y="460"/>
                  </a:cubicBezTo>
                  <a:cubicBezTo>
                    <a:pt x="358" y="445"/>
                    <a:pt x="385" y="447"/>
                    <a:pt x="401" y="466"/>
                  </a:cubicBezTo>
                  <a:cubicBezTo>
                    <a:pt x="414" y="482"/>
                    <a:pt x="414" y="505"/>
                    <a:pt x="401" y="521"/>
                  </a:cubicBezTo>
                  <a:cubicBezTo>
                    <a:pt x="392" y="533"/>
                    <a:pt x="390" y="572"/>
                    <a:pt x="431" y="570"/>
                  </a:cubicBezTo>
                  <a:cubicBezTo>
                    <a:pt x="448" y="569"/>
                    <a:pt x="462" y="565"/>
                    <a:pt x="469" y="534"/>
                  </a:cubicBezTo>
                  <a:cubicBezTo>
                    <a:pt x="473" y="519"/>
                    <a:pt x="485" y="506"/>
                    <a:pt x="502" y="503"/>
                  </a:cubicBezTo>
                  <a:cubicBezTo>
                    <a:pt x="525" y="497"/>
                    <a:pt x="549" y="512"/>
                    <a:pt x="554" y="535"/>
                  </a:cubicBezTo>
                  <a:cubicBezTo>
                    <a:pt x="559" y="558"/>
                    <a:pt x="564" y="581"/>
                    <a:pt x="604" y="575"/>
                  </a:cubicBezTo>
                  <a:cubicBezTo>
                    <a:pt x="627" y="571"/>
                    <a:pt x="648" y="565"/>
                    <a:pt x="667" y="556"/>
                  </a:cubicBezTo>
                  <a:cubicBezTo>
                    <a:pt x="736" y="485"/>
                    <a:pt x="695" y="409"/>
                    <a:pt x="647" y="332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3" name="Freeform 434">
              <a:extLst>
                <a:ext uri="{FF2B5EF4-FFF2-40B4-BE49-F238E27FC236}">
                  <a16:creationId xmlns:a16="http://schemas.microsoft.com/office/drawing/2014/main" id="{178F4C71-7701-4975-A726-15C7A8A43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82"/>
              <a:ext cx="1176" cy="1012"/>
            </a:xfrm>
            <a:custGeom>
              <a:avLst/>
              <a:gdLst>
                <a:gd name="T0" fmla="*/ 15 w 687"/>
                <a:gd name="T1" fmla="*/ 2340 h 554"/>
                <a:gd name="T2" fmla="*/ 882 w 687"/>
                <a:gd name="T3" fmla="*/ 1321 h 554"/>
                <a:gd name="T4" fmla="*/ 1325 w 687"/>
                <a:gd name="T5" fmla="*/ 1054 h 554"/>
                <a:gd name="T6" fmla="*/ 1820 w 687"/>
                <a:gd name="T7" fmla="*/ 427 h 554"/>
                <a:gd name="T8" fmla="*/ 2253 w 687"/>
                <a:gd name="T9" fmla="*/ 16 h 554"/>
                <a:gd name="T10" fmla="*/ 2253 w 687"/>
                <a:gd name="T11" fmla="*/ 16 h 554"/>
                <a:gd name="T12" fmla="*/ 2256 w 687"/>
                <a:gd name="T13" fmla="*/ 16 h 554"/>
                <a:gd name="T14" fmla="*/ 2684 w 687"/>
                <a:gd name="T15" fmla="*/ 1069 h 554"/>
                <a:gd name="T16" fmla="*/ 3030 w 687"/>
                <a:gd name="T17" fmla="*/ 1982 h 554"/>
                <a:gd name="T18" fmla="*/ 3228 w 687"/>
                <a:gd name="T19" fmla="*/ 3164 h 554"/>
                <a:gd name="T20" fmla="*/ 3129 w 687"/>
                <a:gd name="T21" fmla="*/ 3261 h 554"/>
                <a:gd name="T22" fmla="*/ 2869 w 687"/>
                <a:gd name="T23" fmla="*/ 3354 h 554"/>
                <a:gd name="T24" fmla="*/ 2684 w 687"/>
                <a:gd name="T25" fmla="*/ 3164 h 554"/>
                <a:gd name="T26" fmla="*/ 2354 w 687"/>
                <a:gd name="T27" fmla="*/ 2906 h 554"/>
                <a:gd name="T28" fmla="*/ 2148 w 687"/>
                <a:gd name="T29" fmla="*/ 3149 h 554"/>
                <a:gd name="T30" fmla="*/ 2010 w 687"/>
                <a:gd name="T31" fmla="*/ 3317 h 554"/>
                <a:gd name="T32" fmla="*/ 1905 w 687"/>
                <a:gd name="T33" fmla="*/ 3266 h 554"/>
                <a:gd name="T34" fmla="*/ 1905 w 687"/>
                <a:gd name="T35" fmla="*/ 3133 h 554"/>
                <a:gd name="T36" fmla="*/ 1905 w 687"/>
                <a:gd name="T37" fmla="*/ 2713 h 554"/>
                <a:gd name="T38" fmla="*/ 1515 w 687"/>
                <a:gd name="T39" fmla="*/ 2663 h 554"/>
                <a:gd name="T40" fmla="*/ 1416 w 687"/>
                <a:gd name="T41" fmla="*/ 2926 h 554"/>
                <a:gd name="T42" fmla="*/ 1445 w 687"/>
                <a:gd name="T43" fmla="*/ 3073 h 554"/>
                <a:gd name="T44" fmla="*/ 1450 w 687"/>
                <a:gd name="T45" fmla="*/ 3091 h 554"/>
                <a:gd name="T46" fmla="*/ 1486 w 687"/>
                <a:gd name="T47" fmla="*/ 3184 h 554"/>
                <a:gd name="T48" fmla="*/ 1486 w 687"/>
                <a:gd name="T49" fmla="*/ 3206 h 554"/>
                <a:gd name="T50" fmla="*/ 1479 w 687"/>
                <a:gd name="T51" fmla="*/ 3230 h 554"/>
                <a:gd name="T52" fmla="*/ 959 w 687"/>
                <a:gd name="T53" fmla="*/ 3184 h 554"/>
                <a:gd name="T54" fmla="*/ 839 w 687"/>
                <a:gd name="T55" fmla="*/ 3113 h 554"/>
                <a:gd name="T56" fmla="*/ 839 w 687"/>
                <a:gd name="T57" fmla="*/ 3113 h 554"/>
                <a:gd name="T58" fmla="*/ 847 w 687"/>
                <a:gd name="T59" fmla="*/ 3083 h 554"/>
                <a:gd name="T60" fmla="*/ 868 w 687"/>
                <a:gd name="T61" fmla="*/ 3073 h 554"/>
                <a:gd name="T62" fmla="*/ 1013 w 687"/>
                <a:gd name="T63" fmla="*/ 2786 h 554"/>
                <a:gd name="T64" fmla="*/ 1001 w 687"/>
                <a:gd name="T65" fmla="*/ 2693 h 554"/>
                <a:gd name="T66" fmla="*/ 1001 w 687"/>
                <a:gd name="T67" fmla="*/ 2689 h 554"/>
                <a:gd name="T68" fmla="*/ 1001 w 687"/>
                <a:gd name="T69" fmla="*/ 2683 h 554"/>
                <a:gd name="T70" fmla="*/ 654 w 687"/>
                <a:gd name="T71" fmla="*/ 2475 h 554"/>
                <a:gd name="T72" fmla="*/ 481 w 687"/>
                <a:gd name="T73" fmla="*/ 2780 h 554"/>
                <a:gd name="T74" fmla="*/ 481 w 687"/>
                <a:gd name="T75" fmla="*/ 2846 h 554"/>
                <a:gd name="T76" fmla="*/ 486 w 687"/>
                <a:gd name="T77" fmla="*/ 2870 h 554"/>
                <a:gd name="T78" fmla="*/ 472 w 687"/>
                <a:gd name="T79" fmla="*/ 2906 h 554"/>
                <a:gd name="T80" fmla="*/ 428 w 687"/>
                <a:gd name="T81" fmla="*/ 2883 h 554"/>
                <a:gd name="T82" fmla="*/ 50 w 687"/>
                <a:gd name="T83" fmla="*/ 2475 h 554"/>
                <a:gd name="T84" fmla="*/ 15 w 687"/>
                <a:gd name="T85" fmla="*/ 2340 h 5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87" h="554">
                  <a:moveTo>
                    <a:pt x="3" y="384"/>
                  </a:moveTo>
                  <a:cubicBezTo>
                    <a:pt x="0" y="296"/>
                    <a:pt x="86" y="258"/>
                    <a:pt x="176" y="217"/>
                  </a:cubicBezTo>
                  <a:cubicBezTo>
                    <a:pt x="209" y="202"/>
                    <a:pt x="240" y="188"/>
                    <a:pt x="264" y="173"/>
                  </a:cubicBezTo>
                  <a:cubicBezTo>
                    <a:pt x="309" y="144"/>
                    <a:pt x="338" y="105"/>
                    <a:pt x="363" y="70"/>
                  </a:cubicBezTo>
                  <a:cubicBezTo>
                    <a:pt x="392" y="32"/>
                    <a:pt x="416" y="0"/>
                    <a:pt x="449" y="3"/>
                  </a:cubicBezTo>
                  <a:cubicBezTo>
                    <a:pt x="449" y="3"/>
                    <a:pt x="449" y="3"/>
                    <a:pt x="449" y="3"/>
                  </a:cubicBezTo>
                  <a:cubicBezTo>
                    <a:pt x="450" y="3"/>
                    <a:pt x="450" y="3"/>
                    <a:pt x="450" y="3"/>
                  </a:cubicBezTo>
                  <a:cubicBezTo>
                    <a:pt x="489" y="3"/>
                    <a:pt x="522" y="90"/>
                    <a:pt x="535" y="175"/>
                  </a:cubicBezTo>
                  <a:cubicBezTo>
                    <a:pt x="543" y="227"/>
                    <a:pt x="574" y="277"/>
                    <a:pt x="604" y="325"/>
                  </a:cubicBezTo>
                  <a:cubicBezTo>
                    <a:pt x="650" y="397"/>
                    <a:pt x="687" y="461"/>
                    <a:pt x="644" y="519"/>
                  </a:cubicBezTo>
                  <a:cubicBezTo>
                    <a:pt x="637" y="528"/>
                    <a:pt x="627" y="534"/>
                    <a:pt x="624" y="535"/>
                  </a:cubicBezTo>
                  <a:cubicBezTo>
                    <a:pt x="609" y="542"/>
                    <a:pt x="592" y="546"/>
                    <a:pt x="572" y="550"/>
                  </a:cubicBezTo>
                  <a:cubicBezTo>
                    <a:pt x="544" y="554"/>
                    <a:pt x="540" y="543"/>
                    <a:pt x="535" y="519"/>
                  </a:cubicBezTo>
                  <a:cubicBezTo>
                    <a:pt x="528" y="489"/>
                    <a:pt x="499" y="471"/>
                    <a:pt x="469" y="477"/>
                  </a:cubicBezTo>
                  <a:cubicBezTo>
                    <a:pt x="449" y="482"/>
                    <a:pt x="433" y="497"/>
                    <a:pt x="428" y="517"/>
                  </a:cubicBezTo>
                  <a:cubicBezTo>
                    <a:pt x="422" y="543"/>
                    <a:pt x="413" y="544"/>
                    <a:pt x="401" y="544"/>
                  </a:cubicBezTo>
                  <a:cubicBezTo>
                    <a:pt x="390" y="545"/>
                    <a:pt x="383" y="542"/>
                    <a:pt x="380" y="536"/>
                  </a:cubicBezTo>
                  <a:cubicBezTo>
                    <a:pt x="376" y="528"/>
                    <a:pt x="378" y="517"/>
                    <a:pt x="380" y="514"/>
                  </a:cubicBezTo>
                  <a:cubicBezTo>
                    <a:pt x="396" y="494"/>
                    <a:pt x="396" y="465"/>
                    <a:pt x="380" y="445"/>
                  </a:cubicBezTo>
                  <a:cubicBezTo>
                    <a:pt x="360" y="421"/>
                    <a:pt x="325" y="418"/>
                    <a:pt x="302" y="437"/>
                  </a:cubicBezTo>
                  <a:cubicBezTo>
                    <a:pt x="289" y="448"/>
                    <a:pt x="282" y="463"/>
                    <a:pt x="282" y="480"/>
                  </a:cubicBezTo>
                  <a:cubicBezTo>
                    <a:pt x="282" y="488"/>
                    <a:pt x="284" y="496"/>
                    <a:pt x="288" y="504"/>
                  </a:cubicBezTo>
                  <a:cubicBezTo>
                    <a:pt x="288" y="505"/>
                    <a:pt x="289" y="507"/>
                    <a:pt x="289" y="507"/>
                  </a:cubicBezTo>
                  <a:cubicBezTo>
                    <a:pt x="291" y="511"/>
                    <a:pt x="295" y="518"/>
                    <a:pt x="296" y="522"/>
                  </a:cubicBezTo>
                  <a:cubicBezTo>
                    <a:pt x="296" y="524"/>
                    <a:pt x="296" y="525"/>
                    <a:pt x="296" y="526"/>
                  </a:cubicBezTo>
                  <a:cubicBezTo>
                    <a:pt x="296" y="528"/>
                    <a:pt x="296" y="529"/>
                    <a:pt x="295" y="530"/>
                  </a:cubicBezTo>
                  <a:cubicBezTo>
                    <a:pt x="275" y="536"/>
                    <a:pt x="227" y="534"/>
                    <a:pt x="191" y="522"/>
                  </a:cubicBezTo>
                  <a:cubicBezTo>
                    <a:pt x="170" y="516"/>
                    <a:pt x="167" y="511"/>
                    <a:pt x="167" y="511"/>
                  </a:cubicBezTo>
                  <a:cubicBezTo>
                    <a:pt x="167" y="511"/>
                    <a:pt x="167" y="511"/>
                    <a:pt x="167" y="511"/>
                  </a:cubicBezTo>
                  <a:cubicBezTo>
                    <a:pt x="167" y="510"/>
                    <a:pt x="168" y="508"/>
                    <a:pt x="169" y="506"/>
                  </a:cubicBezTo>
                  <a:cubicBezTo>
                    <a:pt x="170" y="506"/>
                    <a:pt x="173" y="504"/>
                    <a:pt x="173" y="504"/>
                  </a:cubicBezTo>
                  <a:cubicBezTo>
                    <a:pt x="183" y="497"/>
                    <a:pt x="202" y="484"/>
                    <a:pt x="202" y="457"/>
                  </a:cubicBezTo>
                  <a:cubicBezTo>
                    <a:pt x="202" y="452"/>
                    <a:pt x="202" y="447"/>
                    <a:pt x="200" y="442"/>
                  </a:cubicBezTo>
                  <a:cubicBezTo>
                    <a:pt x="200" y="441"/>
                    <a:pt x="200" y="441"/>
                    <a:pt x="200" y="441"/>
                  </a:cubicBezTo>
                  <a:cubicBezTo>
                    <a:pt x="200" y="440"/>
                    <a:pt x="200" y="440"/>
                    <a:pt x="200" y="440"/>
                  </a:cubicBezTo>
                  <a:cubicBezTo>
                    <a:pt x="190" y="412"/>
                    <a:pt x="159" y="396"/>
                    <a:pt x="130" y="406"/>
                  </a:cubicBezTo>
                  <a:cubicBezTo>
                    <a:pt x="100" y="417"/>
                    <a:pt x="96" y="440"/>
                    <a:pt x="96" y="456"/>
                  </a:cubicBezTo>
                  <a:cubicBezTo>
                    <a:pt x="96" y="460"/>
                    <a:pt x="96" y="464"/>
                    <a:pt x="96" y="467"/>
                  </a:cubicBezTo>
                  <a:cubicBezTo>
                    <a:pt x="96" y="467"/>
                    <a:pt x="97" y="470"/>
                    <a:pt x="97" y="471"/>
                  </a:cubicBezTo>
                  <a:cubicBezTo>
                    <a:pt x="96" y="475"/>
                    <a:pt x="94" y="477"/>
                    <a:pt x="94" y="477"/>
                  </a:cubicBezTo>
                  <a:cubicBezTo>
                    <a:pt x="94" y="477"/>
                    <a:pt x="91" y="478"/>
                    <a:pt x="85" y="473"/>
                  </a:cubicBezTo>
                  <a:cubicBezTo>
                    <a:pt x="54" y="450"/>
                    <a:pt x="29" y="428"/>
                    <a:pt x="10" y="406"/>
                  </a:cubicBezTo>
                  <a:cubicBezTo>
                    <a:pt x="8" y="404"/>
                    <a:pt x="3" y="398"/>
                    <a:pt x="3" y="38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4" name="Freeform 435">
              <a:extLst>
                <a:ext uri="{FF2B5EF4-FFF2-40B4-BE49-F238E27FC236}">
                  <a16:creationId xmlns:a16="http://schemas.microsoft.com/office/drawing/2014/main" id="{B852D19B-DF14-4E4E-80C5-0A614575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78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7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214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5" name="Oval 436">
              <a:extLst>
                <a:ext uri="{FF2B5EF4-FFF2-40B4-BE49-F238E27FC236}">
                  <a16:creationId xmlns:a16="http://schemas.microsoft.com/office/drawing/2014/main" id="{B375B6B3-8B9F-4B5F-8DB3-F695D6C90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2795"/>
              <a:ext cx="15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06" name="Oval 437">
              <a:extLst>
                <a:ext uri="{FF2B5EF4-FFF2-40B4-BE49-F238E27FC236}">
                  <a16:creationId xmlns:a16="http://schemas.microsoft.com/office/drawing/2014/main" id="{F9D9922D-972F-4469-992E-B0D3637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" y="2862"/>
              <a:ext cx="15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07" name="Freeform 438">
              <a:extLst>
                <a:ext uri="{FF2B5EF4-FFF2-40B4-BE49-F238E27FC236}">
                  <a16:creationId xmlns:a16="http://schemas.microsoft.com/office/drawing/2014/main" id="{812FCC31-AF98-4BB6-A859-27F9E83EA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824"/>
              <a:ext cx="54" cy="59"/>
            </a:xfrm>
            <a:custGeom>
              <a:avLst/>
              <a:gdLst>
                <a:gd name="T0" fmla="*/ 5 w 32"/>
                <a:gd name="T1" fmla="*/ 81 h 32"/>
                <a:gd name="T2" fmla="*/ 91 w 32"/>
                <a:gd name="T3" fmla="*/ 7 h 32"/>
                <a:gd name="T4" fmla="*/ 145 w 32"/>
                <a:gd name="T5" fmla="*/ 120 h 32"/>
                <a:gd name="T6" fmla="*/ 62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214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8" name="Oval 439">
              <a:extLst>
                <a:ext uri="{FF2B5EF4-FFF2-40B4-BE49-F238E27FC236}">
                  <a16:creationId xmlns:a16="http://schemas.microsoft.com/office/drawing/2014/main" id="{E4E4157D-6724-480E-967D-0B9224F9D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846"/>
              <a:ext cx="14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09" name="Freeform 440">
              <a:extLst>
                <a:ext uri="{FF2B5EF4-FFF2-40B4-BE49-F238E27FC236}">
                  <a16:creationId xmlns:a16="http://schemas.microsoft.com/office/drawing/2014/main" id="{797273A0-F0FB-4C93-9DE7-92D6BB472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978"/>
              <a:ext cx="54" cy="56"/>
            </a:xfrm>
            <a:custGeom>
              <a:avLst/>
              <a:gdLst>
                <a:gd name="T0" fmla="*/ 5 w 32"/>
                <a:gd name="T1" fmla="*/ 76 h 31"/>
                <a:gd name="T2" fmla="*/ 91 w 32"/>
                <a:gd name="T3" fmla="*/ 7 h 31"/>
                <a:gd name="T4" fmla="*/ 145 w 32"/>
                <a:gd name="T5" fmla="*/ 108 h 31"/>
                <a:gd name="T6" fmla="*/ 62 w 32"/>
                <a:gd name="T7" fmla="*/ 177 h 31"/>
                <a:gd name="T8" fmla="*/ 5 w 32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0" name="Oval 441">
              <a:extLst>
                <a:ext uri="{FF2B5EF4-FFF2-40B4-BE49-F238E27FC236}">
                  <a16:creationId xmlns:a16="http://schemas.microsoft.com/office/drawing/2014/main" id="{67B5F0E3-2CE0-4593-BEE0-CAD12EC65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990"/>
              <a:ext cx="13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11" name="Freeform 442">
              <a:extLst>
                <a:ext uri="{FF2B5EF4-FFF2-40B4-BE49-F238E27FC236}">
                  <a16:creationId xmlns:a16="http://schemas.microsoft.com/office/drawing/2014/main" id="{5DF6B48E-2B18-4908-8CD8-C49B6D8F9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030"/>
              <a:ext cx="55" cy="59"/>
            </a:xfrm>
            <a:custGeom>
              <a:avLst/>
              <a:gdLst>
                <a:gd name="T0" fmla="*/ 5 w 32"/>
                <a:gd name="T1" fmla="*/ 81 h 32"/>
                <a:gd name="T2" fmla="*/ 98 w 32"/>
                <a:gd name="T3" fmla="*/ 7 h 32"/>
                <a:gd name="T4" fmla="*/ 153 w 32"/>
                <a:gd name="T5" fmla="*/ 120 h 32"/>
                <a:gd name="T6" fmla="*/ 65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2" name="Oval 443">
              <a:extLst>
                <a:ext uri="{FF2B5EF4-FFF2-40B4-BE49-F238E27FC236}">
                  <a16:creationId xmlns:a16="http://schemas.microsoft.com/office/drawing/2014/main" id="{EAE428FA-2543-483E-AD3A-020333A38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3043"/>
              <a:ext cx="14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13" name="Freeform 444">
              <a:extLst>
                <a:ext uri="{FF2B5EF4-FFF2-40B4-BE49-F238E27FC236}">
                  <a16:creationId xmlns:a16="http://schemas.microsoft.com/office/drawing/2014/main" id="{C19E423C-C5E4-4C2A-B484-F5E69C05F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3001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7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4" name="Oval 445">
              <a:extLst>
                <a:ext uri="{FF2B5EF4-FFF2-40B4-BE49-F238E27FC236}">
                  <a16:creationId xmlns:a16="http://schemas.microsoft.com/office/drawing/2014/main" id="{A2CBA346-872D-4EF0-95D0-DD7E549D7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3014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15" name="Freeform 446">
              <a:extLst>
                <a:ext uri="{FF2B5EF4-FFF2-40B4-BE49-F238E27FC236}">
                  <a16:creationId xmlns:a16="http://schemas.microsoft.com/office/drawing/2014/main" id="{0302F443-5895-482C-8F86-E3B3B199E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915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6" name="Oval 447">
              <a:extLst>
                <a:ext uri="{FF2B5EF4-FFF2-40B4-BE49-F238E27FC236}">
                  <a16:creationId xmlns:a16="http://schemas.microsoft.com/office/drawing/2014/main" id="{CC11FC67-DCE5-4797-A3BC-C05A7380C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5" y="2946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17" name="Freeform 448">
              <a:extLst>
                <a:ext uri="{FF2B5EF4-FFF2-40B4-BE49-F238E27FC236}">
                  <a16:creationId xmlns:a16="http://schemas.microsoft.com/office/drawing/2014/main" id="{92DF54FA-3494-4564-ADA3-475408790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087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8" name="Oval 449">
              <a:extLst>
                <a:ext uri="{FF2B5EF4-FFF2-40B4-BE49-F238E27FC236}">
                  <a16:creationId xmlns:a16="http://schemas.microsoft.com/office/drawing/2014/main" id="{DEFB9ECF-BAE5-4FE1-A651-7896880CC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2" y="3100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19" name="Freeform 450">
              <a:extLst>
                <a:ext uri="{FF2B5EF4-FFF2-40B4-BE49-F238E27FC236}">
                  <a16:creationId xmlns:a16="http://schemas.microsoft.com/office/drawing/2014/main" id="{EC3B881D-2DBE-46AA-8DC4-F8EFBA2FD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853"/>
              <a:ext cx="54" cy="57"/>
            </a:xfrm>
            <a:custGeom>
              <a:avLst/>
              <a:gdLst>
                <a:gd name="T0" fmla="*/ 5 w 31"/>
                <a:gd name="T1" fmla="*/ 81 h 31"/>
                <a:gd name="T2" fmla="*/ 94 w 31"/>
                <a:gd name="T3" fmla="*/ 7 h 31"/>
                <a:gd name="T4" fmla="*/ 159 w 31"/>
                <a:gd name="T5" fmla="*/ 112 h 31"/>
                <a:gd name="T6" fmla="*/ 70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214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0" name="Oval 451">
              <a:extLst>
                <a:ext uri="{FF2B5EF4-FFF2-40B4-BE49-F238E27FC236}">
                  <a16:creationId xmlns:a16="http://schemas.microsoft.com/office/drawing/2014/main" id="{360CE826-BFA9-4649-9BFC-38E4A18FF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2866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21" name="Freeform 452">
              <a:extLst>
                <a:ext uri="{FF2B5EF4-FFF2-40B4-BE49-F238E27FC236}">
                  <a16:creationId xmlns:a16="http://schemas.microsoft.com/office/drawing/2014/main" id="{D1DD2B5B-14A7-4C21-9CA2-B2DF6355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910"/>
              <a:ext cx="54" cy="57"/>
            </a:xfrm>
            <a:custGeom>
              <a:avLst/>
              <a:gdLst>
                <a:gd name="T0" fmla="*/ 5 w 31"/>
                <a:gd name="T1" fmla="*/ 81 h 31"/>
                <a:gd name="T2" fmla="*/ 94 w 31"/>
                <a:gd name="T3" fmla="*/ 7 h 31"/>
                <a:gd name="T4" fmla="*/ 159 w 31"/>
                <a:gd name="T5" fmla="*/ 112 h 31"/>
                <a:gd name="T6" fmla="*/ 70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2" name="Oval 453">
              <a:extLst>
                <a:ext uri="{FF2B5EF4-FFF2-40B4-BE49-F238E27FC236}">
                  <a16:creationId xmlns:a16="http://schemas.microsoft.com/office/drawing/2014/main" id="{E623FB81-3248-47E0-99DD-5CE37AC0D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910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23" name="Freeform 454">
              <a:extLst>
                <a:ext uri="{FF2B5EF4-FFF2-40B4-BE49-F238E27FC236}">
                  <a16:creationId xmlns:a16="http://schemas.microsoft.com/office/drawing/2014/main" id="{823631B0-9C2D-4828-AFC2-44078EC97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826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7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214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4" name="Oval 455">
              <a:extLst>
                <a:ext uri="{FF2B5EF4-FFF2-40B4-BE49-F238E27FC236}">
                  <a16:creationId xmlns:a16="http://schemas.microsoft.com/office/drawing/2014/main" id="{3E42DE5D-3D91-4609-AA4A-3C30BE896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2839"/>
              <a:ext cx="14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25" name="Freeform 456">
              <a:extLst>
                <a:ext uri="{FF2B5EF4-FFF2-40B4-BE49-F238E27FC236}">
                  <a16:creationId xmlns:a16="http://schemas.microsoft.com/office/drawing/2014/main" id="{CA5B50A5-67C6-423F-A7A0-8B82566A6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842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214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6" name="Oval 457">
              <a:extLst>
                <a:ext uri="{FF2B5EF4-FFF2-40B4-BE49-F238E27FC236}">
                  <a16:creationId xmlns:a16="http://schemas.microsoft.com/office/drawing/2014/main" id="{9E1F1F34-46E4-40E3-9C50-BBCA672A2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1" y="2855"/>
              <a:ext cx="15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27" name="Freeform 458">
              <a:extLst>
                <a:ext uri="{FF2B5EF4-FFF2-40B4-BE49-F238E27FC236}">
                  <a16:creationId xmlns:a16="http://schemas.microsoft.com/office/drawing/2014/main" id="{F41BB79C-C1F4-497B-BC35-7E85096B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3032"/>
              <a:ext cx="54" cy="59"/>
            </a:xfrm>
            <a:custGeom>
              <a:avLst/>
              <a:gdLst>
                <a:gd name="T0" fmla="*/ 5 w 31"/>
                <a:gd name="T1" fmla="*/ 81 h 32"/>
                <a:gd name="T2" fmla="*/ 94 w 31"/>
                <a:gd name="T3" fmla="*/ 13 h 32"/>
                <a:gd name="T4" fmla="*/ 159 w 31"/>
                <a:gd name="T5" fmla="*/ 120 h 32"/>
                <a:gd name="T6" fmla="*/ 70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8" name="Oval 459">
              <a:extLst>
                <a:ext uri="{FF2B5EF4-FFF2-40B4-BE49-F238E27FC236}">
                  <a16:creationId xmlns:a16="http://schemas.microsoft.com/office/drawing/2014/main" id="{7DE83BCD-8963-4A7A-9105-BC96A8885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3045"/>
              <a:ext cx="15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29" name="Freeform 460">
              <a:extLst>
                <a:ext uri="{FF2B5EF4-FFF2-40B4-BE49-F238E27FC236}">
                  <a16:creationId xmlns:a16="http://schemas.microsoft.com/office/drawing/2014/main" id="{3C173E17-8B11-495C-B6E5-6B401AA6E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3080"/>
              <a:ext cx="53" cy="56"/>
            </a:xfrm>
            <a:custGeom>
              <a:avLst/>
              <a:gdLst>
                <a:gd name="T0" fmla="*/ 5 w 31"/>
                <a:gd name="T1" fmla="*/ 76 h 31"/>
                <a:gd name="T2" fmla="*/ 91 w 31"/>
                <a:gd name="T3" fmla="*/ 7 h 31"/>
                <a:gd name="T4" fmla="*/ 149 w 31"/>
                <a:gd name="T5" fmla="*/ 108 h 31"/>
                <a:gd name="T6" fmla="*/ 65 w 31"/>
                <a:gd name="T7" fmla="*/ 177 h 31"/>
                <a:gd name="T8" fmla="*/ 5 w 31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0" name="Oval 461">
              <a:extLst>
                <a:ext uri="{FF2B5EF4-FFF2-40B4-BE49-F238E27FC236}">
                  <a16:creationId xmlns:a16="http://schemas.microsoft.com/office/drawing/2014/main" id="{5DFF8A54-4F3C-4AE2-86E5-F31FC7F8A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3093"/>
              <a:ext cx="15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31" name="Freeform 462">
              <a:extLst>
                <a:ext uri="{FF2B5EF4-FFF2-40B4-BE49-F238E27FC236}">
                  <a16:creationId xmlns:a16="http://schemas.microsoft.com/office/drawing/2014/main" id="{A087609D-1911-4677-9E3E-9379FA506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3142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13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2" name="Oval 463">
              <a:extLst>
                <a:ext uri="{FF2B5EF4-FFF2-40B4-BE49-F238E27FC236}">
                  <a16:creationId xmlns:a16="http://schemas.microsoft.com/office/drawing/2014/main" id="{A14F1A3A-50C1-42F2-9E81-93EC59BED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3155"/>
              <a:ext cx="14" cy="16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33" name="Freeform 464">
              <a:extLst>
                <a:ext uri="{FF2B5EF4-FFF2-40B4-BE49-F238E27FC236}">
                  <a16:creationId xmlns:a16="http://schemas.microsoft.com/office/drawing/2014/main" id="{AD119962-890D-4875-B9A2-098DB7511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3182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4" name="Oval 465">
              <a:extLst>
                <a:ext uri="{FF2B5EF4-FFF2-40B4-BE49-F238E27FC236}">
                  <a16:creationId xmlns:a16="http://schemas.microsoft.com/office/drawing/2014/main" id="{CF04AA14-72C5-4CE8-AD8E-FA5332B72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3206"/>
              <a:ext cx="15" cy="16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35" name="Freeform 466">
              <a:extLst>
                <a:ext uri="{FF2B5EF4-FFF2-40B4-BE49-F238E27FC236}">
                  <a16:creationId xmlns:a16="http://schemas.microsoft.com/office/drawing/2014/main" id="{4AC2FC87-09DB-427F-B048-CC3F29400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178"/>
              <a:ext cx="55" cy="57"/>
            </a:xfrm>
            <a:custGeom>
              <a:avLst/>
              <a:gdLst>
                <a:gd name="T0" fmla="*/ 5 w 32"/>
                <a:gd name="T1" fmla="*/ 81 h 31"/>
                <a:gd name="T2" fmla="*/ 98 w 32"/>
                <a:gd name="T3" fmla="*/ 7 h 31"/>
                <a:gd name="T4" fmla="*/ 153 w 32"/>
                <a:gd name="T5" fmla="*/ 112 h 31"/>
                <a:gd name="T6" fmla="*/ 65 w 32"/>
                <a:gd name="T7" fmla="*/ 186 h 31"/>
                <a:gd name="T8" fmla="*/ 5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6" name="Oval 467">
              <a:extLst>
                <a:ext uri="{FF2B5EF4-FFF2-40B4-BE49-F238E27FC236}">
                  <a16:creationId xmlns:a16="http://schemas.microsoft.com/office/drawing/2014/main" id="{D217A94A-51CD-4A1B-9A1B-21048106E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3202"/>
              <a:ext cx="14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37" name="Freeform 468">
              <a:extLst>
                <a:ext uri="{FF2B5EF4-FFF2-40B4-BE49-F238E27FC236}">
                  <a16:creationId xmlns:a16="http://schemas.microsoft.com/office/drawing/2014/main" id="{568436ED-D14F-40C9-B750-13D1D2FA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3113"/>
              <a:ext cx="54" cy="58"/>
            </a:xfrm>
            <a:custGeom>
              <a:avLst/>
              <a:gdLst>
                <a:gd name="T0" fmla="*/ 8 w 32"/>
                <a:gd name="T1" fmla="*/ 80 h 32"/>
                <a:gd name="T2" fmla="*/ 91 w 32"/>
                <a:gd name="T3" fmla="*/ 13 h 32"/>
                <a:gd name="T4" fmla="*/ 145 w 32"/>
                <a:gd name="T5" fmla="*/ 112 h 32"/>
                <a:gd name="T6" fmla="*/ 62 w 32"/>
                <a:gd name="T7" fmla="*/ 178 h 32"/>
                <a:gd name="T8" fmla="*/ 8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8" name="Oval 469">
              <a:extLst>
                <a:ext uri="{FF2B5EF4-FFF2-40B4-BE49-F238E27FC236}">
                  <a16:creationId xmlns:a16="http://schemas.microsoft.com/office/drawing/2014/main" id="{2CF6D855-DF49-4164-9EEC-630E6E3F1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125"/>
              <a:ext cx="13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39" name="Freeform 470">
              <a:extLst>
                <a:ext uri="{FF2B5EF4-FFF2-40B4-BE49-F238E27FC236}">
                  <a16:creationId xmlns:a16="http://schemas.microsoft.com/office/drawing/2014/main" id="{D613FD1D-2F7D-4060-8CC4-B9EF2D627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032"/>
              <a:ext cx="55" cy="59"/>
            </a:xfrm>
            <a:custGeom>
              <a:avLst/>
              <a:gdLst>
                <a:gd name="T0" fmla="*/ 9 w 32"/>
                <a:gd name="T1" fmla="*/ 81 h 32"/>
                <a:gd name="T2" fmla="*/ 98 w 32"/>
                <a:gd name="T3" fmla="*/ 13 h 32"/>
                <a:gd name="T4" fmla="*/ 153 w 32"/>
                <a:gd name="T5" fmla="*/ 120 h 32"/>
                <a:gd name="T6" fmla="*/ 65 w 32"/>
                <a:gd name="T7" fmla="*/ 186 h 32"/>
                <a:gd name="T8" fmla="*/ 9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0" name="Oval 471">
              <a:extLst>
                <a:ext uri="{FF2B5EF4-FFF2-40B4-BE49-F238E27FC236}">
                  <a16:creationId xmlns:a16="http://schemas.microsoft.com/office/drawing/2014/main" id="{17982247-83B6-4349-ABA1-CAFD85386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3045"/>
              <a:ext cx="14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1" name="Freeform 472">
              <a:extLst>
                <a:ext uri="{FF2B5EF4-FFF2-40B4-BE49-F238E27FC236}">
                  <a16:creationId xmlns:a16="http://schemas.microsoft.com/office/drawing/2014/main" id="{B865A618-9AF1-4BF4-9AB5-B6C286649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3036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2" name="Oval 473">
              <a:extLst>
                <a:ext uri="{FF2B5EF4-FFF2-40B4-BE49-F238E27FC236}">
                  <a16:creationId xmlns:a16="http://schemas.microsoft.com/office/drawing/2014/main" id="{4628305B-81A9-495C-9A21-4CFCDF6A1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3049"/>
              <a:ext cx="16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3" name="Oval 474">
              <a:extLst>
                <a:ext uri="{FF2B5EF4-FFF2-40B4-BE49-F238E27FC236}">
                  <a16:creationId xmlns:a16="http://schemas.microsoft.com/office/drawing/2014/main" id="{5CE30101-557F-40F9-88F9-408E5CCFA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2943"/>
              <a:ext cx="14" cy="16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4" name="Freeform 475">
              <a:extLst>
                <a:ext uri="{FF2B5EF4-FFF2-40B4-BE49-F238E27FC236}">
                  <a16:creationId xmlns:a16="http://schemas.microsoft.com/office/drawing/2014/main" id="{1026015C-52E9-4C76-97F7-60B2C839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994"/>
              <a:ext cx="54" cy="58"/>
            </a:xfrm>
            <a:custGeom>
              <a:avLst/>
              <a:gdLst>
                <a:gd name="T0" fmla="*/ 5 w 32"/>
                <a:gd name="T1" fmla="*/ 80 h 32"/>
                <a:gd name="T2" fmla="*/ 91 w 32"/>
                <a:gd name="T3" fmla="*/ 7 h 32"/>
                <a:gd name="T4" fmla="*/ 145 w 32"/>
                <a:gd name="T5" fmla="*/ 112 h 32"/>
                <a:gd name="T6" fmla="*/ 62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5" name="Oval 476">
              <a:extLst>
                <a:ext uri="{FF2B5EF4-FFF2-40B4-BE49-F238E27FC236}">
                  <a16:creationId xmlns:a16="http://schemas.microsoft.com/office/drawing/2014/main" id="{AA440418-72BF-4485-8901-A481319A9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3007"/>
              <a:ext cx="13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6" name="Oval 477">
              <a:extLst>
                <a:ext uri="{FF2B5EF4-FFF2-40B4-BE49-F238E27FC236}">
                  <a16:creationId xmlns:a16="http://schemas.microsoft.com/office/drawing/2014/main" id="{1CEF5DE8-7245-41FE-9D8B-A14386A13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" y="2998"/>
              <a:ext cx="14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7" name="Oval 478">
              <a:extLst>
                <a:ext uri="{FF2B5EF4-FFF2-40B4-BE49-F238E27FC236}">
                  <a16:creationId xmlns:a16="http://schemas.microsoft.com/office/drawing/2014/main" id="{9028DC38-15BB-49C3-8052-744BA14F5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2954"/>
              <a:ext cx="13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48" name="Freeform 479">
              <a:extLst>
                <a:ext uri="{FF2B5EF4-FFF2-40B4-BE49-F238E27FC236}">
                  <a16:creationId xmlns:a16="http://schemas.microsoft.com/office/drawing/2014/main" id="{DA329FBA-20BE-48FB-B9BA-CD4B638C0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3045"/>
              <a:ext cx="55" cy="57"/>
            </a:xfrm>
            <a:custGeom>
              <a:avLst/>
              <a:gdLst>
                <a:gd name="T0" fmla="*/ 5 w 32"/>
                <a:gd name="T1" fmla="*/ 81 h 31"/>
                <a:gd name="T2" fmla="*/ 98 w 32"/>
                <a:gd name="T3" fmla="*/ 7 h 31"/>
                <a:gd name="T4" fmla="*/ 153 w 32"/>
                <a:gd name="T5" fmla="*/ 112 h 31"/>
                <a:gd name="T6" fmla="*/ 65 w 32"/>
                <a:gd name="T7" fmla="*/ 186 h 31"/>
                <a:gd name="T8" fmla="*/ 5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9" name="Oval 480">
              <a:extLst>
                <a:ext uri="{FF2B5EF4-FFF2-40B4-BE49-F238E27FC236}">
                  <a16:creationId xmlns:a16="http://schemas.microsoft.com/office/drawing/2014/main" id="{91BA39BB-F77B-4895-A3DD-5DC628DE1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3041"/>
              <a:ext cx="14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50" name="Freeform 481">
              <a:extLst>
                <a:ext uri="{FF2B5EF4-FFF2-40B4-BE49-F238E27FC236}">
                  <a16:creationId xmlns:a16="http://schemas.microsoft.com/office/drawing/2014/main" id="{554FE92A-50C3-4C8B-9F85-6C657BD13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091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13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1" name="Oval 482">
              <a:extLst>
                <a:ext uri="{FF2B5EF4-FFF2-40B4-BE49-F238E27FC236}">
                  <a16:creationId xmlns:a16="http://schemas.microsoft.com/office/drawing/2014/main" id="{6774812B-F06D-4EB6-A423-3948FAA0C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3104"/>
              <a:ext cx="14" cy="16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52" name="Freeform 483">
              <a:extLst>
                <a:ext uri="{FF2B5EF4-FFF2-40B4-BE49-F238E27FC236}">
                  <a16:creationId xmlns:a16="http://schemas.microsoft.com/office/drawing/2014/main" id="{50C87422-1B74-40A9-8F9C-D3EDCD90B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146"/>
              <a:ext cx="55" cy="56"/>
            </a:xfrm>
            <a:custGeom>
              <a:avLst/>
              <a:gdLst>
                <a:gd name="T0" fmla="*/ 5 w 32"/>
                <a:gd name="T1" fmla="*/ 76 h 31"/>
                <a:gd name="T2" fmla="*/ 98 w 32"/>
                <a:gd name="T3" fmla="*/ 7 h 31"/>
                <a:gd name="T4" fmla="*/ 153 w 32"/>
                <a:gd name="T5" fmla="*/ 108 h 31"/>
                <a:gd name="T6" fmla="*/ 65 w 32"/>
                <a:gd name="T7" fmla="*/ 177 h 31"/>
                <a:gd name="T8" fmla="*/ 5 w 32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3" name="Oval 484">
              <a:extLst>
                <a:ext uri="{FF2B5EF4-FFF2-40B4-BE49-F238E27FC236}">
                  <a16:creationId xmlns:a16="http://schemas.microsoft.com/office/drawing/2014/main" id="{5DC4930D-1236-4C11-B024-19C9366CC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3158"/>
              <a:ext cx="14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54" name="Freeform 485">
              <a:extLst>
                <a:ext uri="{FF2B5EF4-FFF2-40B4-BE49-F238E27FC236}">
                  <a16:creationId xmlns:a16="http://schemas.microsoft.com/office/drawing/2014/main" id="{D262F8CE-BD22-4728-B978-D0F840872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206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7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5" name="Oval 486">
              <a:extLst>
                <a:ext uri="{FF2B5EF4-FFF2-40B4-BE49-F238E27FC236}">
                  <a16:creationId xmlns:a16="http://schemas.microsoft.com/office/drawing/2014/main" id="{87C9FFED-60FE-4815-98B1-3CF9C60C6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3219"/>
              <a:ext cx="16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56" name="Freeform 487">
              <a:extLst>
                <a:ext uri="{FF2B5EF4-FFF2-40B4-BE49-F238E27FC236}">
                  <a16:creationId xmlns:a16="http://schemas.microsoft.com/office/drawing/2014/main" id="{B9CAF6DC-D8B2-41DE-8917-FB34A9EF3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3155"/>
              <a:ext cx="55" cy="58"/>
            </a:xfrm>
            <a:custGeom>
              <a:avLst/>
              <a:gdLst>
                <a:gd name="T0" fmla="*/ 9 w 32"/>
                <a:gd name="T1" fmla="*/ 80 h 32"/>
                <a:gd name="T2" fmla="*/ 98 w 32"/>
                <a:gd name="T3" fmla="*/ 7 h 32"/>
                <a:gd name="T4" fmla="*/ 153 w 32"/>
                <a:gd name="T5" fmla="*/ 112 h 32"/>
                <a:gd name="T6" fmla="*/ 65 w 32"/>
                <a:gd name="T7" fmla="*/ 178 h 32"/>
                <a:gd name="T8" fmla="*/ 9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7" name="Oval 488">
              <a:extLst>
                <a:ext uri="{FF2B5EF4-FFF2-40B4-BE49-F238E27FC236}">
                  <a16:creationId xmlns:a16="http://schemas.microsoft.com/office/drawing/2014/main" id="{AD920E31-86A7-4FF8-8696-F6B2C4D54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3" y="3168"/>
              <a:ext cx="14" cy="14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58" name="Freeform 489">
              <a:extLst>
                <a:ext uri="{FF2B5EF4-FFF2-40B4-BE49-F238E27FC236}">
                  <a16:creationId xmlns:a16="http://schemas.microsoft.com/office/drawing/2014/main" id="{6F07738B-7CA9-430F-9567-B9F3214F2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096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7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9" name="Oval 490">
              <a:extLst>
                <a:ext uri="{FF2B5EF4-FFF2-40B4-BE49-F238E27FC236}">
                  <a16:creationId xmlns:a16="http://schemas.microsoft.com/office/drawing/2014/main" id="{42D05A62-3ACA-4A27-B32C-EA9AC044C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3109"/>
              <a:ext cx="15" cy="15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60" name="Freeform 491">
              <a:extLst>
                <a:ext uri="{FF2B5EF4-FFF2-40B4-BE49-F238E27FC236}">
                  <a16:creationId xmlns:a16="http://schemas.microsoft.com/office/drawing/2014/main" id="{C27973FD-FBD5-488E-9C7F-70040BA1A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03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1" name="Oval 492">
              <a:extLst>
                <a:ext uri="{FF2B5EF4-FFF2-40B4-BE49-F238E27FC236}">
                  <a16:creationId xmlns:a16="http://schemas.microsoft.com/office/drawing/2014/main" id="{D3A71497-E265-49A6-8BD1-A14EEBBA7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3016"/>
              <a:ext cx="15" cy="16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62" name="Freeform 493">
              <a:extLst>
                <a:ext uri="{FF2B5EF4-FFF2-40B4-BE49-F238E27FC236}">
                  <a16:creationId xmlns:a16="http://schemas.microsoft.com/office/drawing/2014/main" id="{F3585092-9B8E-453F-8008-3B27A25AF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3018"/>
              <a:ext cx="54" cy="58"/>
            </a:xfrm>
            <a:custGeom>
              <a:avLst/>
              <a:gdLst>
                <a:gd name="T0" fmla="*/ 5 w 31"/>
                <a:gd name="T1" fmla="*/ 80 h 32"/>
                <a:gd name="T2" fmla="*/ 94 w 31"/>
                <a:gd name="T3" fmla="*/ 13 h 32"/>
                <a:gd name="T4" fmla="*/ 159 w 31"/>
                <a:gd name="T5" fmla="*/ 112 h 32"/>
                <a:gd name="T6" fmla="*/ 70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3" name="Oval 494">
              <a:extLst>
                <a:ext uri="{FF2B5EF4-FFF2-40B4-BE49-F238E27FC236}">
                  <a16:creationId xmlns:a16="http://schemas.microsoft.com/office/drawing/2014/main" id="{D82DECCA-F5AC-4C61-BD26-C4303525C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3030"/>
              <a:ext cx="15" cy="17"/>
            </a:xfrm>
            <a:prstGeom prst="ellipse">
              <a:avLst/>
            </a:prstGeom>
            <a:solidFill>
              <a:srgbClr val="FD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64" name="Freeform 495">
              <a:extLst>
                <a:ext uri="{FF2B5EF4-FFF2-40B4-BE49-F238E27FC236}">
                  <a16:creationId xmlns:a16="http://schemas.microsoft.com/office/drawing/2014/main" id="{46185EC8-E0C6-47C3-86F9-AC496526A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76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7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65" name="Oval 496">
              <a:extLst>
                <a:ext uri="{FF2B5EF4-FFF2-40B4-BE49-F238E27FC236}">
                  <a16:creationId xmlns:a16="http://schemas.microsoft.com/office/drawing/2014/main" id="{D8424512-227C-4696-B3DB-05EFC5938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" y="277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66" name="Freeform 497">
              <a:extLst>
                <a:ext uri="{FF2B5EF4-FFF2-40B4-BE49-F238E27FC236}">
                  <a16:creationId xmlns:a16="http://schemas.microsoft.com/office/drawing/2014/main" id="{FACFF56B-A36A-48B4-BE80-CC89CBEA3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830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67" name="Oval 498">
              <a:extLst>
                <a:ext uri="{FF2B5EF4-FFF2-40B4-BE49-F238E27FC236}">
                  <a16:creationId xmlns:a16="http://schemas.microsoft.com/office/drawing/2014/main" id="{36372B22-7D12-4A06-8A26-8E665D618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2842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68" name="Freeform 499">
              <a:extLst>
                <a:ext uri="{FF2B5EF4-FFF2-40B4-BE49-F238E27FC236}">
                  <a16:creationId xmlns:a16="http://schemas.microsoft.com/office/drawing/2014/main" id="{1B03EFDA-FCD0-4F15-93DC-0DEFB1DE6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13"/>
              <a:ext cx="55" cy="59"/>
            </a:xfrm>
            <a:custGeom>
              <a:avLst/>
              <a:gdLst>
                <a:gd name="T0" fmla="*/ 5 w 32"/>
                <a:gd name="T1" fmla="*/ 81 h 32"/>
                <a:gd name="T2" fmla="*/ 98 w 32"/>
                <a:gd name="T3" fmla="*/ 7 h 32"/>
                <a:gd name="T4" fmla="*/ 153 w 32"/>
                <a:gd name="T5" fmla="*/ 120 h 32"/>
                <a:gd name="T6" fmla="*/ 65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69" name="Oval 500">
              <a:extLst>
                <a:ext uri="{FF2B5EF4-FFF2-40B4-BE49-F238E27FC236}">
                  <a16:creationId xmlns:a16="http://schemas.microsoft.com/office/drawing/2014/main" id="{8085DB57-BB26-4715-90F6-C55128D24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8" y="282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70" name="Freeform 501">
              <a:extLst>
                <a:ext uri="{FF2B5EF4-FFF2-40B4-BE49-F238E27FC236}">
                  <a16:creationId xmlns:a16="http://schemas.microsoft.com/office/drawing/2014/main" id="{F96AA34D-757B-46D2-B686-29BCDF9C7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957"/>
              <a:ext cx="54" cy="57"/>
            </a:xfrm>
            <a:custGeom>
              <a:avLst/>
              <a:gdLst>
                <a:gd name="T0" fmla="*/ 5 w 32"/>
                <a:gd name="T1" fmla="*/ 81 h 31"/>
                <a:gd name="T2" fmla="*/ 91 w 32"/>
                <a:gd name="T3" fmla="*/ 7 h 31"/>
                <a:gd name="T4" fmla="*/ 145 w 32"/>
                <a:gd name="T5" fmla="*/ 112 h 31"/>
                <a:gd name="T6" fmla="*/ 62 w 32"/>
                <a:gd name="T7" fmla="*/ 186 h 31"/>
                <a:gd name="T8" fmla="*/ 5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71" name="Oval 502">
              <a:extLst>
                <a:ext uri="{FF2B5EF4-FFF2-40B4-BE49-F238E27FC236}">
                  <a16:creationId xmlns:a16="http://schemas.microsoft.com/office/drawing/2014/main" id="{77DFA880-1DE2-46F3-BD83-20F3277EB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2970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72" name="Freeform 503">
              <a:extLst>
                <a:ext uri="{FF2B5EF4-FFF2-40B4-BE49-F238E27FC236}">
                  <a16:creationId xmlns:a16="http://schemas.microsoft.com/office/drawing/2014/main" id="{7A2F5943-46CC-4298-9375-83703B8FA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010"/>
              <a:ext cx="55" cy="59"/>
            </a:xfrm>
            <a:custGeom>
              <a:avLst/>
              <a:gdLst>
                <a:gd name="T0" fmla="*/ 5 w 32"/>
                <a:gd name="T1" fmla="*/ 81 h 32"/>
                <a:gd name="T2" fmla="*/ 98 w 32"/>
                <a:gd name="T3" fmla="*/ 7 h 32"/>
                <a:gd name="T4" fmla="*/ 153 w 32"/>
                <a:gd name="T5" fmla="*/ 120 h 32"/>
                <a:gd name="T6" fmla="*/ 65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73" name="Oval 504">
              <a:extLst>
                <a:ext uri="{FF2B5EF4-FFF2-40B4-BE49-F238E27FC236}">
                  <a16:creationId xmlns:a16="http://schemas.microsoft.com/office/drawing/2014/main" id="{BD74FED1-F4CF-4033-9D1F-BFDBC4BA7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" y="302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74" name="Freeform 505">
              <a:extLst>
                <a:ext uri="{FF2B5EF4-FFF2-40B4-BE49-F238E27FC236}">
                  <a16:creationId xmlns:a16="http://schemas.microsoft.com/office/drawing/2014/main" id="{7074CEBD-8BD8-4F6E-B8B3-E027467A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981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7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75" name="Oval 506">
              <a:extLst>
                <a:ext uri="{FF2B5EF4-FFF2-40B4-BE49-F238E27FC236}">
                  <a16:creationId xmlns:a16="http://schemas.microsoft.com/office/drawing/2014/main" id="{0C38191E-AA97-4FF8-A712-3F8041625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994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76" name="Freeform 507">
              <a:extLst>
                <a:ext uri="{FF2B5EF4-FFF2-40B4-BE49-F238E27FC236}">
                  <a16:creationId xmlns:a16="http://schemas.microsoft.com/office/drawing/2014/main" id="{B6CB337C-88C9-47E1-B751-8F046916B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914"/>
              <a:ext cx="53" cy="56"/>
            </a:xfrm>
            <a:custGeom>
              <a:avLst/>
              <a:gdLst>
                <a:gd name="T0" fmla="*/ 5 w 31"/>
                <a:gd name="T1" fmla="*/ 76 h 31"/>
                <a:gd name="T2" fmla="*/ 91 w 31"/>
                <a:gd name="T3" fmla="*/ 7 h 31"/>
                <a:gd name="T4" fmla="*/ 149 w 31"/>
                <a:gd name="T5" fmla="*/ 108 h 31"/>
                <a:gd name="T6" fmla="*/ 65 w 31"/>
                <a:gd name="T7" fmla="*/ 177 h 31"/>
                <a:gd name="T8" fmla="*/ 5 w 31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77" name="Oval 508">
              <a:extLst>
                <a:ext uri="{FF2B5EF4-FFF2-40B4-BE49-F238E27FC236}">
                  <a16:creationId xmlns:a16="http://schemas.microsoft.com/office/drawing/2014/main" id="{2ECA7BB6-6943-486C-BBE0-9AF6D1EBF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292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78" name="Freeform 509">
              <a:extLst>
                <a:ext uri="{FF2B5EF4-FFF2-40B4-BE49-F238E27FC236}">
                  <a16:creationId xmlns:a16="http://schemas.microsoft.com/office/drawing/2014/main" id="{F4B9608D-7F07-4101-A11A-3DF7110AD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3067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79" name="Oval 510">
              <a:extLst>
                <a:ext uri="{FF2B5EF4-FFF2-40B4-BE49-F238E27FC236}">
                  <a16:creationId xmlns:a16="http://schemas.microsoft.com/office/drawing/2014/main" id="{C3E9B6C7-44AD-4937-8490-E07F71484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3080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80" name="Freeform 511">
              <a:extLst>
                <a:ext uri="{FF2B5EF4-FFF2-40B4-BE49-F238E27FC236}">
                  <a16:creationId xmlns:a16="http://schemas.microsoft.com/office/drawing/2014/main" id="{EDE2A10B-1275-4534-821C-6206F8BA7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833"/>
              <a:ext cx="54" cy="57"/>
            </a:xfrm>
            <a:custGeom>
              <a:avLst/>
              <a:gdLst>
                <a:gd name="T0" fmla="*/ 5 w 31"/>
                <a:gd name="T1" fmla="*/ 81 h 31"/>
                <a:gd name="T2" fmla="*/ 94 w 31"/>
                <a:gd name="T3" fmla="*/ 7 h 31"/>
                <a:gd name="T4" fmla="*/ 159 w 31"/>
                <a:gd name="T5" fmla="*/ 112 h 31"/>
                <a:gd name="T6" fmla="*/ 70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81" name="Oval 512">
              <a:extLst>
                <a:ext uri="{FF2B5EF4-FFF2-40B4-BE49-F238E27FC236}">
                  <a16:creationId xmlns:a16="http://schemas.microsoft.com/office/drawing/2014/main" id="{8AEC236F-C879-45CB-9138-FAE4FB2FD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284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82" name="Freeform 513">
              <a:extLst>
                <a:ext uri="{FF2B5EF4-FFF2-40B4-BE49-F238E27FC236}">
                  <a16:creationId xmlns:a16="http://schemas.microsoft.com/office/drawing/2014/main" id="{73FCB105-53FD-49D6-B51F-03DB2B4EA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884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83" name="Oval 514">
              <a:extLst>
                <a:ext uri="{FF2B5EF4-FFF2-40B4-BE49-F238E27FC236}">
                  <a16:creationId xmlns:a16="http://schemas.microsoft.com/office/drawing/2014/main" id="{6C0ADE92-C61D-4D56-BBE7-FC4EFE24B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289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84" name="Freeform 515">
              <a:extLst>
                <a:ext uri="{FF2B5EF4-FFF2-40B4-BE49-F238E27FC236}">
                  <a16:creationId xmlns:a16="http://schemas.microsoft.com/office/drawing/2014/main" id="{6EFF8349-74C8-45F6-AA7B-0452A94DC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806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7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85" name="Oval 516">
              <a:extLst>
                <a:ext uri="{FF2B5EF4-FFF2-40B4-BE49-F238E27FC236}">
                  <a16:creationId xmlns:a16="http://schemas.microsoft.com/office/drawing/2014/main" id="{AC39E44F-E473-4A4A-8A10-026705D23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281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86" name="Freeform 517">
              <a:extLst>
                <a:ext uri="{FF2B5EF4-FFF2-40B4-BE49-F238E27FC236}">
                  <a16:creationId xmlns:a16="http://schemas.microsoft.com/office/drawing/2014/main" id="{96FEBB7C-9BF8-4C12-A9A5-DD0D11ADE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822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87" name="Oval 518">
              <a:extLst>
                <a:ext uri="{FF2B5EF4-FFF2-40B4-BE49-F238E27FC236}">
                  <a16:creationId xmlns:a16="http://schemas.microsoft.com/office/drawing/2014/main" id="{AF1ED10B-10A1-43EE-B642-A10C82A0F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28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88" name="Freeform 519">
              <a:extLst>
                <a:ext uri="{FF2B5EF4-FFF2-40B4-BE49-F238E27FC236}">
                  <a16:creationId xmlns:a16="http://schemas.microsoft.com/office/drawing/2014/main" id="{CA077316-44BB-4111-8429-AB0E8B1D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012"/>
              <a:ext cx="54" cy="59"/>
            </a:xfrm>
            <a:custGeom>
              <a:avLst/>
              <a:gdLst>
                <a:gd name="T0" fmla="*/ 5 w 31"/>
                <a:gd name="T1" fmla="*/ 81 h 32"/>
                <a:gd name="T2" fmla="*/ 94 w 31"/>
                <a:gd name="T3" fmla="*/ 13 h 32"/>
                <a:gd name="T4" fmla="*/ 159 w 31"/>
                <a:gd name="T5" fmla="*/ 120 h 32"/>
                <a:gd name="T6" fmla="*/ 70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89" name="Oval 520">
              <a:extLst>
                <a:ext uri="{FF2B5EF4-FFF2-40B4-BE49-F238E27FC236}">
                  <a16:creationId xmlns:a16="http://schemas.microsoft.com/office/drawing/2014/main" id="{B06376CB-9896-4D84-A46D-D6432CA47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302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90" name="Freeform 521">
              <a:extLst>
                <a:ext uri="{FF2B5EF4-FFF2-40B4-BE49-F238E27FC236}">
                  <a16:creationId xmlns:a16="http://schemas.microsoft.com/office/drawing/2014/main" id="{61011012-7189-4156-A231-3EA271408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3060"/>
              <a:ext cx="53" cy="56"/>
            </a:xfrm>
            <a:custGeom>
              <a:avLst/>
              <a:gdLst>
                <a:gd name="T0" fmla="*/ 5 w 31"/>
                <a:gd name="T1" fmla="*/ 76 h 31"/>
                <a:gd name="T2" fmla="*/ 91 w 31"/>
                <a:gd name="T3" fmla="*/ 7 h 31"/>
                <a:gd name="T4" fmla="*/ 149 w 31"/>
                <a:gd name="T5" fmla="*/ 108 h 31"/>
                <a:gd name="T6" fmla="*/ 65 w 31"/>
                <a:gd name="T7" fmla="*/ 177 h 31"/>
                <a:gd name="T8" fmla="*/ 5 w 31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91" name="Oval 522">
              <a:extLst>
                <a:ext uri="{FF2B5EF4-FFF2-40B4-BE49-F238E27FC236}">
                  <a16:creationId xmlns:a16="http://schemas.microsoft.com/office/drawing/2014/main" id="{899BEFB6-5F4F-402F-90A8-50B9F9A59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8" y="307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92" name="Freeform 523">
              <a:extLst>
                <a:ext uri="{FF2B5EF4-FFF2-40B4-BE49-F238E27FC236}">
                  <a16:creationId xmlns:a16="http://schemas.microsoft.com/office/drawing/2014/main" id="{584E72EE-5C74-4096-826A-995F422F2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122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13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93" name="Oval 524">
              <a:extLst>
                <a:ext uri="{FF2B5EF4-FFF2-40B4-BE49-F238E27FC236}">
                  <a16:creationId xmlns:a16="http://schemas.microsoft.com/office/drawing/2014/main" id="{0CDDF96D-9CB3-4B37-85D8-8067EEBFD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" y="3135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94" name="Freeform 525">
              <a:extLst>
                <a:ext uri="{FF2B5EF4-FFF2-40B4-BE49-F238E27FC236}">
                  <a16:creationId xmlns:a16="http://schemas.microsoft.com/office/drawing/2014/main" id="{3D4E7AF0-B94F-40B0-A062-83C2EB0D7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173"/>
              <a:ext cx="54" cy="58"/>
            </a:xfrm>
            <a:custGeom>
              <a:avLst/>
              <a:gdLst>
                <a:gd name="T0" fmla="*/ 5 w 31"/>
                <a:gd name="T1" fmla="*/ 80 h 32"/>
                <a:gd name="T2" fmla="*/ 94 w 31"/>
                <a:gd name="T3" fmla="*/ 13 h 32"/>
                <a:gd name="T4" fmla="*/ 159 w 31"/>
                <a:gd name="T5" fmla="*/ 112 h 32"/>
                <a:gd name="T6" fmla="*/ 70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95" name="Oval 526">
              <a:extLst>
                <a:ext uri="{FF2B5EF4-FFF2-40B4-BE49-F238E27FC236}">
                  <a16:creationId xmlns:a16="http://schemas.microsoft.com/office/drawing/2014/main" id="{97F1761A-1916-43F3-8081-98CF757B8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318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96" name="Freeform 527">
              <a:extLst>
                <a:ext uri="{FF2B5EF4-FFF2-40B4-BE49-F238E27FC236}">
                  <a16:creationId xmlns:a16="http://schemas.microsoft.com/office/drawing/2014/main" id="{224EB667-73F9-427E-9937-A8282A108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3169"/>
              <a:ext cx="55" cy="57"/>
            </a:xfrm>
            <a:custGeom>
              <a:avLst/>
              <a:gdLst>
                <a:gd name="T0" fmla="*/ 5 w 32"/>
                <a:gd name="T1" fmla="*/ 81 h 31"/>
                <a:gd name="T2" fmla="*/ 98 w 32"/>
                <a:gd name="T3" fmla="*/ 7 h 31"/>
                <a:gd name="T4" fmla="*/ 153 w 32"/>
                <a:gd name="T5" fmla="*/ 112 h 31"/>
                <a:gd name="T6" fmla="*/ 65 w 32"/>
                <a:gd name="T7" fmla="*/ 186 h 31"/>
                <a:gd name="T8" fmla="*/ 5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97" name="Oval 528">
              <a:extLst>
                <a:ext uri="{FF2B5EF4-FFF2-40B4-BE49-F238E27FC236}">
                  <a16:creationId xmlns:a16="http://schemas.microsoft.com/office/drawing/2014/main" id="{79584275-738A-41FD-BB32-3DADC8BAA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3182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598" name="Freeform 529">
              <a:extLst>
                <a:ext uri="{FF2B5EF4-FFF2-40B4-BE49-F238E27FC236}">
                  <a16:creationId xmlns:a16="http://schemas.microsoft.com/office/drawing/2014/main" id="{E26E7402-6E1C-41C0-9E4A-151D9338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3093"/>
              <a:ext cx="54" cy="58"/>
            </a:xfrm>
            <a:custGeom>
              <a:avLst/>
              <a:gdLst>
                <a:gd name="T0" fmla="*/ 8 w 32"/>
                <a:gd name="T1" fmla="*/ 80 h 32"/>
                <a:gd name="T2" fmla="*/ 91 w 32"/>
                <a:gd name="T3" fmla="*/ 13 h 32"/>
                <a:gd name="T4" fmla="*/ 145 w 32"/>
                <a:gd name="T5" fmla="*/ 112 h 32"/>
                <a:gd name="T6" fmla="*/ 62 w 32"/>
                <a:gd name="T7" fmla="*/ 178 h 32"/>
                <a:gd name="T8" fmla="*/ 8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99" name="Oval 530">
              <a:extLst>
                <a:ext uri="{FF2B5EF4-FFF2-40B4-BE49-F238E27FC236}">
                  <a16:creationId xmlns:a16="http://schemas.microsoft.com/office/drawing/2014/main" id="{9D84A477-6811-4D31-A8A3-817596A30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3105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00" name="Freeform 531">
              <a:extLst>
                <a:ext uri="{FF2B5EF4-FFF2-40B4-BE49-F238E27FC236}">
                  <a16:creationId xmlns:a16="http://schemas.microsoft.com/office/drawing/2014/main" id="{80254625-DE4A-4A3C-B244-DFD05BDEB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012"/>
              <a:ext cx="55" cy="59"/>
            </a:xfrm>
            <a:custGeom>
              <a:avLst/>
              <a:gdLst>
                <a:gd name="T0" fmla="*/ 9 w 32"/>
                <a:gd name="T1" fmla="*/ 81 h 32"/>
                <a:gd name="T2" fmla="*/ 98 w 32"/>
                <a:gd name="T3" fmla="*/ 13 h 32"/>
                <a:gd name="T4" fmla="*/ 153 w 32"/>
                <a:gd name="T5" fmla="*/ 120 h 32"/>
                <a:gd name="T6" fmla="*/ 65 w 32"/>
                <a:gd name="T7" fmla="*/ 186 h 32"/>
                <a:gd name="T8" fmla="*/ 9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01" name="Oval 532">
              <a:extLst>
                <a:ext uri="{FF2B5EF4-FFF2-40B4-BE49-F238E27FC236}">
                  <a16:creationId xmlns:a16="http://schemas.microsoft.com/office/drawing/2014/main" id="{19AEADA4-9D05-45C4-8DDF-E06682522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3025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02" name="Freeform 533">
              <a:extLst>
                <a:ext uri="{FF2B5EF4-FFF2-40B4-BE49-F238E27FC236}">
                  <a16:creationId xmlns:a16="http://schemas.microsoft.com/office/drawing/2014/main" id="{6C76B704-8341-4737-8A15-E633C451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016"/>
              <a:ext cx="53" cy="57"/>
            </a:xfrm>
            <a:custGeom>
              <a:avLst/>
              <a:gdLst>
                <a:gd name="T0" fmla="*/ 5 w 31"/>
                <a:gd name="T1" fmla="*/ 81 h 31"/>
                <a:gd name="T2" fmla="*/ 91 w 31"/>
                <a:gd name="T3" fmla="*/ 7 h 31"/>
                <a:gd name="T4" fmla="*/ 149 w 31"/>
                <a:gd name="T5" fmla="*/ 112 h 31"/>
                <a:gd name="T6" fmla="*/ 65 w 31"/>
                <a:gd name="T7" fmla="*/ 186 h 31"/>
                <a:gd name="T8" fmla="*/ 5 w 31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03" name="Oval 534">
              <a:extLst>
                <a:ext uri="{FF2B5EF4-FFF2-40B4-BE49-F238E27FC236}">
                  <a16:creationId xmlns:a16="http://schemas.microsoft.com/office/drawing/2014/main" id="{B7AD8055-CB7E-414B-98C4-50C8B5F91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3029"/>
              <a:ext cx="16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04" name="Freeform 535">
              <a:extLst>
                <a:ext uri="{FF2B5EF4-FFF2-40B4-BE49-F238E27FC236}">
                  <a16:creationId xmlns:a16="http://schemas.microsoft.com/office/drawing/2014/main" id="{35283670-2CDA-4554-9EE9-18DCD7AEC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910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13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05" name="Oval 536">
              <a:extLst>
                <a:ext uri="{FF2B5EF4-FFF2-40B4-BE49-F238E27FC236}">
                  <a16:creationId xmlns:a16="http://schemas.microsoft.com/office/drawing/2014/main" id="{3147C101-1C94-46A0-822F-422B4DA3B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2923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06" name="Freeform 537">
              <a:extLst>
                <a:ext uri="{FF2B5EF4-FFF2-40B4-BE49-F238E27FC236}">
                  <a16:creationId xmlns:a16="http://schemas.microsoft.com/office/drawing/2014/main" id="{8D1F0C84-BA8D-458B-A4E7-7080B3585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974"/>
              <a:ext cx="54" cy="58"/>
            </a:xfrm>
            <a:custGeom>
              <a:avLst/>
              <a:gdLst>
                <a:gd name="T0" fmla="*/ 5 w 32"/>
                <a:gd name="T1" fmla="*/ 80 h 32"/>
                <a:gd name="T2" fmla="*/ 91 w 32"/>
                <a:gd name="T3" fmla="*/ 7 h 32"/>
                <a:gd name="T4" fmla="*/ 145 w 32"/>
                <a:gd name="T5" fmla="*/ 112 h 32"/>
                <a:gd name="T6" fmla="*/ 62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07" name="Oval 538">
              <a:extLst>
                <a:ext uri="{FF2B5EF4-FFF2-40B4-BE49-F238E27FC236}">
                  <a16:creationId xmlns:a16="http://schemas.microsoft.com/office/drawing/2014/main" id="{8DD23467-871E-4654-AF1F-DB0EC80B5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298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08" name="Freeform 539">
              <a:extLst>
                <a:ext uri="{FF2B5EF4-FFF2-40B4-BE49-F238E27FC236}">
                  <a16:creationId xmlns:a16="http://schemas.microsoft.com/office/drawing/2014/main" id="{36BCBA84-D4AF-4917-A12E-6D7B3A56C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965"/>
              <a:ext cx="55" cy="56"/>
            </a:xfrm>
            <a:custGeom>
              <a:avLst/>
              <a:gdLst>
                <a:gd name="T0" fmla="*/ 9 w 32"/>
                <a:gd name="T1" fmla="*/ 76 h 31"/>
                <a:gd name="T2" fmla="*/ 98 w 32"/>
                <a:gd name="T3" fmla="*/ 7 h 31"/>
                <a:gd name="T4" fmla="*/ 153 w 32"/>
                <a:gd name="T5" fmla="*/ 108 h 31"/>
                <a:gd name="T6" fmla="*/ 65 w 32"/>
                <a:gd name="T7" fmla="*/ 177 h 31"/>
                <a:gd name="T8" fmla="*/ 9 w 32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09" name="Oval 540">
              <a:extLst>
                <a:ext uri="{FF2B5EF4-FFF2-40B4-BE49-F238E27FC236}">
                  <a16:creationId xmlns:a16="http://schemas.microsoft.com/office/drawing/2014/main" id="{04F259C8-E3DE-434C-87C6-4309E65C1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297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10" name="Freeform 541">
              <a:extLst>
                <a:ext uri="{FF2B5EF4-FFF2-40B4-BE49-F238E27FC236}">
                  <a16:creationId xmlns:a16="http://schemas.microsoft.com/office/drawing/2014/main" id="{5FA473D1-57BA-4FA7-A692-71850FCA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921"/>
              <a:ext cx="54" cy="57"/>
            </a:xfrm>
            <a:custGeom>
              <a:avLst/>
              <a:gdLst>
                <a:gd name="T0" fmla="*/ 8 w 32"/>
                <a:gd name="T1" fmla="*/ 81 h 31"/>
                <a:gd name="T2" fmla="*/ 91 w 32"/>
                <a:gd name="T3" fmla="*/ 7 h 31"/>
                <a:gd name="T4" fmla="*/ 145 w 32"/>
                <a:gd name="T5" fmla="*/ 112 h 31"/>
                <a:gd name="T6" fmla="*/ 62 w 32"/>
                <a:gd name="T7" fmla="*/ 186 h 31"/>
                <a:gd name="T8" fmla="*/ 8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11" name="Oval 542">
              <a:extLst>
                <a:ext uri="{FF2B5EF4-FFF2-40B4-BE49-F238E27FC236}">
                  <a16:creationId xmlns:a16="http://schemas.microsoft.com/office/drawing/2014/main" id="{DCB93338-7023-4D78-AF5D-361322639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" y="293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12" name="Freeform 543">
              <a:extLst>
                <a:ext uri="{FF2B5EF4-FFF2-40B4-BE49-F238E27FC236}">
                  <a16:creationId xmlns:a16="http://schemas.microsoft.com/office/drawing/2014/main" id="{B4B5B86E-F466-4F61-82ED-2FE6E2958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3009"/>
              <a:ext cx="55" cy="56"/>
            </a:xfrm>
            <a:custGeom>
              <a:avLst/>
              <a:gdLst>
                <a:gd name="T0" fmla="*/ 5 w 32"/>
                <a:gd name="T1" fmla="*/ 76 h 31"/>
                <a:gd name="T2" fmla="*/ 98 w 32"/>
                <a:gd name="T3" fmla="*/ 7 h 31"/>
                <a:gd name="T4" fmla="*/ 153 w 32"/>
                <a:gd name="T5" fmla="*/ 108 h 31"/>
                <a:gd name="T6" fmla="*/ 65 w 32"/>
                <a:gd name="T7" fmla="*/ 177 h 31"/>
                <a:gd name="T8" fmla="*/ 5 w 32"/>
                <a:gd name="T9" fmla="*/ 7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13" name="Oval 544">
              <a:extLst>
                <a:ext uri="{FF2B5EF4-FFF2-40B4-BE49-F238E27FC236}">
                  <a16:creationId xmlns:a16="http://schemas.microsoft.com/office/drawing/2014/main" id="{E30299BA-EF12-4D7B-904B-6E292C853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302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14" name="Freeform 545">
              <a:extLst>
                <a:ext uri="{FF2B5EF4-FFF2-40B4-BE49-F238E27FC236}">
                  <a16:creationId xmlns:a16="http://schemas.microsoft.com/office/drawing/2014/main" id="{EC274819-7249-4950-91A6-0D786647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3071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8 w 32"/>
                <a:gd name="T3" fmla="*/ 13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15" name="Oval 546">
              <a:extLst>
                <a:ext uri="{FF2B5EF4-FFF2-40B4-BE49-F238E27FC236}">
                  <a16:creationId xmlns:a16="http://schemas.microsoft.com/office/drawing/2014/main" id="{25CE944B-DAA6-48F2-8197-E91D4FC56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3083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16" name="Freeform 547">
              <a:extLst>
                <a:ext uri="{FF2B5EF4-FFF2-40B4-BE49-F238E27FC236}">
                  <a16:creationId xmlns:a16="http://schemas.microsoft.com/office/drawing/2014/main" id="{B3B1F5F0-E3EF-4904-97E6-A75B8E5A2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3125"/>
              <a:ext cx="55" cy="57"/>
            </a:xfrm>
            <a:custGeom>
              <a:avLst/>
              <a:gdLst>
                <a:gd name="T0" fmla="*/ 5 w 32"/>
                <a:gd name="T1" fmla="*/ 81 h 31"/>
                <a:gd name="T2" fmla="*/ 98 w 32"/>
                <a:gd name="T3" fmla="*/ 7 h 31"/>
                <a:gd name="T4" fmla="*/ 153 w 32"/>
                <a:gd name="T5" fmla="*/ 112 h 31"/>
                <a:gd name="T6" fmla="*/ 65 w 32"/>
                <a:gd name="T7" fmla="*/ 186 h 31"/>
                <a:gd name="T8" fmla="*/ 5 w 32"/>
                <a:gd name="T9" fmla="*/ 8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17" name="Oval 548">
              <a:extLst>
                <a:ext uri="{FF2B5EF4-FFF2-40B4-BE49-F238E27FC236}">
                  <a16:creationId xmlns:a16="http://schemas.microsoft.com/office/drawing/2014/main" id="{1ADD641C-D82F-4A8E-B466-9960A1ACB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3138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18" name="Freeform 549">
              <a:extLst>
                <a:ext uri="{FF2B5EF4-FFF2-40B4-BE49-F238E27FC236}">
                  <a16:creationId xmlns:a16="http://schemas.microsoft.com/office/drawing/2014/main" id="{0E83B618-54C1-40C6-8B57-153E0D906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3186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7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19" name="Oval 550">
              <a:extLst>
                <a:ext uri="{FF2B5EF4-FFF2-40B4-BE49-F238E27FC236}">
                  <a16:creationId xmlns:a16="http://schemas.microsoft.com/office/drawing/2014/main" id="{A537B3CE-7DB5-4DE2-9A12-3C31A0937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" y="3199"/>
              <a:ext cx="16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20" name="Freeform 551">
              <a:extLst>
                <a:ext uri="{FF2B5EF4-FFF2-40B4-BE49-F238E27FC236}">
                  <a16:creationId xmlns:a16="http://schemas.microsoft.com/office/drawing/2014/main" id="{D5296CF8-3934-4031-9FDD-D3BE939C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3135"/>
              <a:ext cx="55" cy="58"/>
            </a:xfrm>
            <a:custGeom>
              <a:avLst/>
              <a:gdLst>
                <a:gd name="T0" fmla="*/ 9 w 32"/>
                <a:gd name="T1" fmla="*/ 80 h 32"/>
                <a:gd name="T2" fmla="*/ 98 w 32"/>
                <a:gd name="T3" fmla="*/ 7 h 32"/>
                <a:gd name="T4" fmla="*/ 153 w 32"/>
                <a:gd name="T5" fmla="*/ 112 h 32"/>
                <a:gd name="T6" fmla="*/ 65 w 32"/>
                <a:gd name="T7" fmla="*/ 178 h 32"/>
                <a:gd name="T8" fmla="*/ 9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21" name="Oval 552">
              <a:extLst>
                <a:ext uri="{FF2B5EF4-FFF2-40B4-BE49-F238E27FC236}">
                  <a16:creationId xmlns:a16="http://schemas.microsoft.com/office/drawing/2014/main" id="{086A5782-DE62-4419-8EA9-0D837A085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314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22" name="Freeform 553">
              <a:extLst>
                <a:ext uri="{FF2B5EF4-FFF2-40B4-BE49-F238E27FC236}">
                  <a16:creationId xmlns:a16="http://schemas.microsoft.com/office/drawing/2014/main" id="{026C2E3E-697F-4D57-B443-DA1ADEE2C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076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7 h 32"/>
                <a:gd name="T4" fmla="*/ 149 w 31"/>
                <a:gd name="T5" fmla="*/ 120 h 32"/>
                <a:gd name="T6" fmla="*/ 65 w 31"/>
                <a:gd name="T7" fmla="*/ 186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23" name="Oval 554">
              <a:extLst>
                <a:ext uri="{FF2B5EF4-FFF2-40B4-BE49-F238E27FC236}">
                  <a16:creationId xmlns:a16="http://schemas.microsoft.com/office/drawing/2014/main" id="{513F975F-349A-4A24-8FFD-1AD84A1CC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" y="3089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24" name="Freeform 555">
              <a:extLst>
                <a:ext uri="{FF2B5EF4-FFF2-40B4-BE49-F238E27FC236}">
                  <a16:creationId xmlns:a16="http://schemas.microsoft.com/office/drawing/2014/main" id="{0501744B-6374-4550-B0AD-2581E202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983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25" name="Oval 556">
              <a:extLst>
                <a:ext uri="{FF2B5EF4-FFF2-40B4-BE49-F238E27FC236}">
                  <a16:creationId xmlns:a16="http://schemas.microsoft.com/office/drawing/2014/main" id="{9A3AD702-1332-45FA-9F1C-D8802F0C8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" y="299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26" name="Freeform 557">
              <a:extLst>
                <a:ext uri="{FF2B5EF4-FFF2-40B4-BE49-F238E27FC236}">
                  <a16:creationId xmlns:a16="http://schemas.microsoft.com/office/drawing/2014/main" id="{3C388CA6-5E13-4312-84C0-D0A572339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998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78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27" name="Oval 558">
              <a:extLst>
                <a:ext uri="{FF2B5EF4-FFF2-40B4-BE49-F238E27FC236}">
                  <a16:creationId xmlns:a16="http://schemas.microsoft.com/office/drawing/2014/main" id="{379CF361-F4B3-4E16-ACA0-66C11F777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" y="3010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4" name="Group 268">
            <a:extLst>
              <a:ext uri="{FF2B5EF4-FFF2-40B4-BE49-F238E27FC236}">
                <a16:creationId xmlns:a16="http://schemas.microsoft.com/office/drawing/2014/main" id="{217FD232-C1F6-4EB7-9B9A-B9339B2BCAC8}"/>
              </a:ext>
            </a:extLst>
          </p:cNvPr>
          <p:cNvGrpSpPr>
            <a:grpSpLocks/>
          </p:cNvGrpSpPr>
          <p:nvPr/>
        </p:nvGrpSpPr>
        <p:grpSpPr bwMode="auto">
          <a:xfrm>
            <a:off x="2354263" y="2209800"/>
            <a:ext cx="1965325" cy="3048000"/>
            <a:chOff x="235" y="1640"/>
            <a:chExt cx="1238" cy="1920"/>
          </a:xfrm>
        </p:grpSpPr>
        <p:sp>
          <p:nvSpPr>
            <p:cNvPr id="41321" name="Freeform 132">
              <a:extLst>
                <a:ext uri="{FF2B5EF4-FFF2-40B4-BE49-F238E27FC236}">
                  <a16:creationId xmlns:a16="http://schemas.microsoft.com/office/drawing/2014/main" id="{A719636F-FC09-44BB-A55E-88824703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3060"/>
              <a:ext cx="1161" cy="500"/>
            </a:xfrm>
            <a:custGeom>
              <a:avLst/>
              <a:gdLst>
                <a:gd name="T0" fmla="*/ 3396 w 678"/>
                <a:gd name="T1" fmla="*/ 1664 h 274"/>
                <a:gd name="T2" fmla="*/ 3384 w 678"/>
                <a:gd name="T3" fmla="*/ 1312 h 274"/>
                <a:gd name="T4" fmla="*/ 3012 w 678"/>
                <a:gd name="T5" fmla="*/ 876 h 274"/>
                <a:gd name="T6" fmla="*/ 2289 w 678"/>
                <a:gd name="T7" fmla="*/ 1033 h 274"/>
                <a:gd name="T8" fmla="*/ 1507 w 678"/>
                <a:gd name="T9" fmla="*/ 936 h 274"/>
                <a:gd name="T10" fmla="*/ 1000 w 678"/>
                <a:gd name="T11" fmla="*/ 675 h 274"/>
                <a:gd name="T12" fmla="*/ 408 w 678"/>
                <a:gd name="T13" fmla="*/ 214 h 274"/>
                <a:gd name="T14" fmla="*/ 15 w 678"/>
                <a:gd name="T15" fmla="*/ 1002 h 274"/>
                <a:gd name="T16" fmla="*/ 281 w 678"/>
                <a:gd name="T17" fmla="*/ 166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8" h="274">
                  <a:moveTo>
                    <a:pt x="676" y="274"/>
                  </a:moveTo>
                  <a:cubicBezTo>
                    <a:pt x="678" y="256"/>
                    <a:pt x="677" y="237"/>
                    <a:pt x="674" y="216"/>
                  </a:cubicBezTo>
                  <a:cubicBezTo>
                    <a:pt x="665" y="146"/>
                    <a:pt x="635" y="125"/>
                    <a:pt x="600" y="144"/>
                  </a:cubicBezTo>
                  <a:cubicBezTo>
                    <a:pt x="564" y="163"/>
                    <a:pt x="518" y="170"/>
                    <a:pt x="456" y="170"/>
                  </a:cubicBezTo>
                  <a:cubicBezTo>
                    <a:pt x="394" y="170"/>
                    <a:pt x="356" y="188"/>
                    <a:pt x="300" y="154"/>
                  </a:cubicBezTo>
                  <a:cubicBezTo>
                    <a:pt x="245" y="119"/>
                    <a:pt x="251" y="127"/>
                    <a:pt x="199" y="111"/>
                  </a:cubicBezTo>
                  <a:cubicBezTo>
                    <a:pt x="147" y="96"/>
                    <a:pt x="104" y="66"/>
                    <a:pt x="81" y="35"/>
                  </a:cubicBezTo>
                  <a:cubicBezTo>
                    <a:pt x="55" y="0"/>
                    <a:pt x="0" y="4"/>
                    <a:pt x="3" y="165"/>
                  </a:cubicBezTo>
                  <a:cubicBezTo>
                    <a:pt x="4" y="213"/>
                    <a:pt x="39" y="247"/>
                    <a:pt x="56" y="274"/>
                  </a:cubicBezTo>
                </a:path>
              </a:pathLst>
            </a:custGeom>
            <a:solidFill>
              <a:srgbClr val="D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2" name="Freeform 133">
              <a:extLst>
                <a:ext uri="{FF2B5EF4-FFF2-40B4-BE49-F238E27FC236}">
                  <a16:creationId xmlns:a16="http://schemas.microsoft.com/office/drawing/2014/main" id="{3CFE0D67-D656-467B-B0A7-9A72C4BFC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2965"/>
              <a:ext cx="1077" cy="438"/>
            </a:xfrm>
            <a:custGeom>
              <a:avLst/>
              <a:gdLst>
                <a:gd name="T0" fmla="*/ 235 w 629"/>
                <a:gd name="T1" fmla="*/ 529 h 240"/>
                <a:gd name="T2" fmla="*/ 830 w 629"/>
                <a:gd name="T3" fmla="*/ 989 h 240"/>
                <a:gd name="T4" fmla="*/ 1334 w 629"/>
                <a:gd name="T5" fmla="*/ 1252 h 240"/>
                <a:gd name="T6" fmla="*/ 2120 w 629"/>
                <a:gd name="T7" fmla="*/ 1349 h 240"/>
                <a:gd name="T8" fmla="*/ 2841 w 629"/>
                <a:gd name="T9" fmla="*/ 1192 h 240"/>
                <a:gd name="T10" fmla="*/ 3157 w 629"/>
                <a:gd name="T11" fmla="*/ 1349 h 240"/>
                <a:gd name="T12" fmla="*/ 3157 w 629"/>
                <a:gd name="T13" fmla="*/ 1349 h 240"/>
                <a:gd name="T14" fmla="*/ 930 w 629"/>
                <a:gd name="T15" fmla="*/ 53 h 240"/>
                <a:gd name="T16" fmla="*/ 0 w 629"/>
                <a:gd name="T17" fmla="*/ 464 h 240"/>
                <a:gd name="T18" fmla="*/ 235 w 629"/>
                <a:gd name="T19" fmla="*/ 529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9" h="240">
                  <a:moveTo>
                    <a:pt x="47" y="87"/>
                  </a:moveTo>
                  <a:cubicBezTo>
                    <a:pt x="70" y="118"/>
                    <a:pt x="113" y="148"/>
                    <a:pt x="165" y="163"/>
                  </a:cubicBezTo>
                  <a:cubicBezTo>
                    <a:pt x="217" y="179"/>
                    <a:pt x="211" y="171"/>
                    <a:pt x="266" y="206"/>
                  </a:cubicBezTo>
                  <a:cubicBezTo>
                    <a:pt x="322" y="240"/>
                    <a:pt x="360" y="222"/>
                    <a:pt x="422" y="222"/>
                  </a:cubicBezTo>
                  <a:cubicBezTo>
                    <a:pt x="484" y="222"/>
                    <a:pt x="530" y="215"/>
                    <a:pt x="566" y="196"/>
                  </a:cubicBezTo>
                  <a:cubicBezTo>
                    <a:pt x="592" y="182"/>
                    <a:pt x="614" y="190"/>
                    <a:pt x="629" y="222"/>
                  </a:cubicBezTo>
                  <a:cubicBezTo>
                    <a:pt x="629" y="222"/>
                    <a:pt x="629" y="222"/>
                    <a:pt x="629" y="222"/>
                  </a:cubicBezTo>
                  <a:cubicBezTo>
                    <a:pt x="554" y="18"/>
                    <a:pt x="318" y="0"/>
                    <a:pt x="185" y="9"/>
                  </a:cubicBezTo>
                  <a:cubicBezTo>
                    <a:pt x="67" y="17"/>
                    <a:pt x="24" y="45"/>
                    <a:pt x="0" y="76"/>
                  </a:cubicBezTo>
                  <a:cubicBezTo>
                    <a:pt x="16" y="63"/>
                    <a:pt x="35" y="70"/>
                    <a:pt x="47" y="87"/>
                  </a:cubicBezTo>
                  <a:close/>
                </a:path>
              </a:pathLst>
            </a:custGeom>
            <a:solidFill>
              <a:srgbClr val="FCD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3" name="Freeform 134">
              <a:extLst>
                <a:ext uri="{FF2B5EF4-FFF2-40B4-BE49-F238E27FC236}">
                  <a16:creationId xmlns:a16="http://schemas.microsoft.com/office/drawing/2014/main" id="{C26470E5-8A7F-409C-B79C-A2D0C71E8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" y="3113"/>
              <a:ext cx="1104" cy="447"/>
            </a:xfrm>
            <a:custGeom>
              <a:avLst/>
              <a:gdLst>
                <a:gd name="T0" fmla="*/ 3235 w 645"/>
                <a:gd name="T1" fmla="*/ 1489 h 245"/>
                <a:gd name="T2" fmla="*/ 3235 w 645"/>
                <a:gd name="T3" fmla="*/ 1368 h 245"/>
                <a:gd name="T4" fmla="*/ 3220 w 645"/>
                <a:gd name="T5" fmla="*/ 1148 h 245"/>
                <a:gd name="T6" fmla="*/ 3079 w 645"/>
                <a:gd name="T7" fmla="*/ 759 h 245"/>
                <a:gd name="T8" fmla="*/ 2947 w 645"/>
                <a:gd name="T9" fmla="*/ 779 h 245"/>
                <a:gd name="T10" fmla="*/ 2198 w 645"/>
                <a:gd name="T11" fmla="*/ 941 h 245"/>
                <a:gd name="T12" fmla="*/ 1972 w 645"/>
                <a:gd name="T13" fmla="*/ 958 h 245"/>
                <a:gd name="T14" fmla="*/ 1380 w 645"/>
                <a:gd name="T15" fmla="*/ 832 h 245"/>
                <a:gd name="T16" fmla="*/ 1034 w 645"/>
                <a:gd name="T17" fmla="*/ 633 h 245"/>
                <a:gd name="T18" fmla="*/ 888 w 645"/>
                <a:gd name="T19" fmla="*/ 582 h 245"/>
                <a:gd name="T20" fmla="*/ 260 w 645"/>
                <a:gd name="T21" fmla="*/ 86 h 245"/>
                <a:gd name="T22" fmla="*/ 149 w 645"/>
                <a:gd name="T23" fmla="*/ 16 h 245"/>
                <a:gd name="T24" fmla="*/ 0 w 645"/>
                <a:gd name="T25" fmla="*/ 746 h 245"/>
                <a:gd name="T26" fmla="*/ 0 w 645"/>
                <a:gd name="T27" fmla="*/ 825 h 245"/>
                <a:gd name="T28" fmla="*/ 181 w 645"/>
                <a:gd name="T29" fmla="*/ 1317 h 245"/>
                <a:gd name="T30" fmla="*/ 269 w 645"/>
                <a:gd name="T31" fmla="*/ 1489 h 2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5" h="245">
                  <a:moveTo>
                    <a:pt x="645" y="245"/>
                  </a:moveTo>
                  <a:cubicBezTo>
                    <a:pt x="645" y="236"/>
                    <a:pt x="645" y="226"/>
                    <a:pt x="645" y="225"/>
                  </a:cubicBezTo>
                  <a:cubicBezTo>
                    <a:pt x="645" y="214"/>
                    <a:pt x="644" y="202"/>
                    <a:pt x="642" y="189"/>
                  </a:cubicBezTo>
                  <a:cubicBezTo>
                    <a:pt x="637" y="155"/>
                    <a:pt x="627" y="132"/>
                    <a:pt x="614" y="125"/>
                  </a:cubicBezTo>
                  <a:cubicBezTo>
                    <a:pt x="607" y="121"/>
                    <a:pt x="599" y="122"/>
                    <a:pt x="588" y="128"/>
                  </a:cubicBezTo>
                  <a:cubicBezTo>
                    <a:pt x="553" y="147"/>
                    <a:pt x="506" y="155"/>
                    <a:pt x="438" y="155"/>
                  </a:cubicBezTo>
                  <a:cubicBezTo>
                    <a:pt x="421" y="155"/>
                    <a:pt x="407" y="157"/>
                    <a:pt x="393" y="158"/>
                  </a:cubicBezTo>
                  <a:cubicBezTo>
                    <a:pt x="355" y="161"/>
                    <a:pt x="319" y="165"/>
                    <a:pt x="275" y="137"/>
                  </a:cubicBezTo>
                  <a:cubicBezTo>
                    <a:pt x="234" y="111"/>
                    <a:pt x="229" y="110"/>
                    <a:pt x="206" y="104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25" y="81"/>
                    <a:pt x="78" y="50"/>
                    <a:pt x="52" y="14"/>
                  </a:cubicBezTo>
                  <a:cubicBezTo>
                    <a:pt x="46" y="7"/>
                    <a:pt x="38" y="0"/>
                    <a:pt x="30" y="3"/>
                  </a:cubicBezTo>
                  <a:cubicBezTo>
                    <a:pt x="16" y="8"/>
                    <a:pt x="0" y="43"/>
                    <a:pt x="0" y="123"/>
                  </a:cubicBezTo>
                  <a:cubicBezTo>
                    <a:pt x="0" y="127"/>
                    <a:pt x="0" y="131"/>
                    <a:pt x="0" y="136"/>
                  </a:cubicBezTo>
                  <a:cubicBezTo>
                    <a:pt x="0" y="169"/>
                    <a:pt x="19" y="194"/>
                    <a:pt x="36" y="217"/>
                  </a:cubicBezTo>
                  <a:cubicBezTo>
                    <a:pt x="36" y="217"/>
                    <a:pt x="46" y="232"/>
                    <a:pt x="54" y="245"/>
                  </a:cubicBezTo>
                </a:path>
              </a:pathLst>
            </a:custGeom>
            <a:solidFill>
              <a:srgbClr val="F5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4" name="Freeform 135">
              <a:extLst>
                <a:ext uri="{FF2B5EF4-FFF2-40B4-BE49-F238E27FC236}">
                  <a16:creationId xmlns:a16="http://schemas.microsoft.com/office/drawing/2014/main" id="{BDAEB122-4374-45E7-A590-1E28571D1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2977"/>
              <a:ext cx="949" cy="340"/>
            </a:xfrm>
            <a:custGeom>
              <a:avLst/>
              <a:gdLst>
                <a:gd name="T0" fmla="*/ 156 w 554"/>
                <a:gd name="T1" fmla="*/ 154 h 186"/>
                <a:gd name="T2" fmla="*/ 45 w 554"/>
                <a:gd name="T3" fmla="*/ 452 h 186"/>
                <a:gd name="T4" fmla="*/ 291 w 554"/>
                <a:gd name="T5" fmla="*/ 303 h 186"/>
                <a:gd name="T6" fmla="*/ 473 w 554"/>
                <a:gd name="T7" fmla="*/ 517 h 186"/>
                <a:gd name="T8" fmla="*/ 1227 w 554"/>
                <a:gd name="T9" fmla="*/ 885 h 186"/>
                <a:gd name="T10" fmla="*/ 1564 w 554"/>
                <a:gd name="T11" fmla="*/ 768 h 186"/>
                <a:gd name="T12" fmla="*/ 1692 w 554"/>
                <a:gd name="T13" fmla="*/ 892 h 186"/>
                <a:gd name="T14" fmla="*/ 1869 w 554"/>
                <a:gd name="T15" fmla="*/ 965 h 186"/>
                <a:gd name="T16" fmla="*/ 2074 w 554"/>
                <a:gd name="T17" fmla="*/ 952 h 186"/>
                <a:gd name="T18" fmla="*/ 2251 w 554"/>
                <a:gd name="T19" fmla="*/ 872 h 186"/>
                <a:gd name="T20" fmla="*/ 2494 w 554"/>
                <a:gd name="T21" fmla="*/ 1069 h 186"/>
                <a:gd name="T22" fmla="*/ 2564 w 554"/>
                <a:gd name="T23" fmla="*/ 1137 h 186"/>
                <a:gd name="T24" fmla="*/ 2494 w 554"/>
                <a:gd name="T25" fmla="*/ 826 h 186"/>
                <a:gd name="T26" fmla="*/ 2770 w 554"/>
                <a:gd name="T27" fmla="*/ 1002 h 186"/>
                <a:gd name="T28" fmla="*/ 2638 w 554"/>
                <a:gd name="T29" fmla="*/ 728 h 186"/>
                <a:gd name="T30" fmla="*/ 2424 w 554"/>
                <a:gd name="T31" fmla="*/ 472 h 186"/>
                <a:gd name="T32" fmla="*/ 1980 w 554"/>
                <a:gd name="T33" fmla="*/ 375 h 186"/>
                <a:gd name="T34" fmla="*/ 1514 w 554"/>
                <a:gd name="T35" fmla="*/ 221 h 186"/>
                <a:gd name="T36" fmla="*/ 1165 w 554"/>
                <a:gd name="T37" fmla="*/ 53 h 186"/>
                <a:gd name="T38" fmla="*/ 781 w 554"/>
                <a:gd name="T39" fmla="*/ 0 h 18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54" h="186">
                  <a:moveTo>
                    <a:pt x="31" y="25"/>
                  </a:moveTo>
                  <a:cubicBezTo>
                    <a:pt x="40" y="41"/>
                    <a:pt x="0" y="53"/>
                    <a:pt x="9" y="74"/>
                  </a:cubicBezTo>
                  <a:cubicBezTo>
                    <a:pt x="29" y="69"/>
                    <a:pt x="35" y="45"/>
                    <a:pt x="58" y="50"/>
                  </a:cubicBezTo>
                  <a:cubicBezTo>
                    <a:pt x="75" y="53"/>
                    <a:pt x="82" y="75"/>
                    <a:pt x="94" y="85"/>
                  </a:cubicBezTo>
                  <a:cubicBezTo>
                    <a:pt x="134" y="120"/>
                    <a:pt x="190" y="148"/>
                    <a:pt x="244" y="145"/>
                  </a:cubicBezTo>
                  <a:cubicBezTo>
                    <a:pt x="270" y="144"/>
                    <a:pt x="284" y="112"/>
                    <a:pt x="311" y="126"/>
                  </a:cubicBezTo>
                  <a:cubicBezTo>
                    <a:pt x="321" y="131"/>
                    <a:pt x="329" y="139"/>
                    <a:pt x="337" y="146"/>
                  </a:cubicBezTo>
                  <a:cubicBezTo>
                    <a:pt x="348" y="155"/>
                    <a:pt x="358" y="157"/>
                    <a:pt x="372" y="158"/>
                  </a:cubicBezTo>
                  <a:cubicBezTo>
                    <a:pt x="387" y="160"/>
                    <a:pt x="398" y="158"/>
                    <a:pt x="413" y="156"/>
                  </a:cubicBezTo>
                  <a:cubicBezTo>
                    <a:pt x="426" y="153"/>
                    <a:pt x="435" y="148"/>
                    <a:pt x="448" y="143"/>
                  </a:cubicBezTo>
                  <a:cubicBezTo>
                    <a:pt x="465" y="138"/>
                    <a:pt x="483" y="163"/>
                    <a:pt x="496" y="175"/>
                  </a:cubicBezTo>
                  <a:cubicBezTo>
                    <a:pt x="500" y="179"/>
                    <a:pt x="504" y="186"/>
                    <a:pt x="510" y="186"/>
                  </a:cubicBezTo>
                  <a:cubicBezTo>
                    <a:pt x="516" y="174"/>
                    <a:pt x="483" y="147"/>
                    <a:pt x="496" y="135"/>
                  </a:cubicBezTo>
                  <a:cubicBezTo>
                    <a:pt x="510" y="119"/>
                    <a:pt x="541" y="160"/>
                    <a:pt x="551" y="164"/>
                  </a:cubicBezTo>
                  <a:cubicBezTo>
                    <a:pt x="554" y="152"/>
                    <a:pt x="530" y="129"/>
                    <a:pt x="525" y="119"/>
                  </a:cubicBezTo>
                  <a:cubicBezTo>
                    <a:pt x="514" y="100"/>
                    <a:pt x="503" y="86"/>
                    <a:pt x="482" y="77"/>
                  </a:cubicBezTo>
                  <a:cubicBezTo>
                    <a:pt x="455" y="65"/>
                    <a:pt x="422" y="67"/>
                    <a:pt x="394" y="61"/>
                  </a:cubicBezTo>
                  <a:cubicBezTo>
                    <a:pt x="362" y="54"/>
                    <a:pt x="332" y="43"/>
                    <a:pt x="301" y="36"/>
                  </a:cubicBezTo>
                  <a:cubicBezTo>
                    <a:pt x="276" y="31"/>
                    <a:pt x="256" y="17"/>
                    <a:pt x="232" y="9"/>
                  </a:cubicBezTo>
                  <a:cubicBezTo>
                    <a:pt x="207" y="2"/>
                    <a:pt x="181" y="5"/>
                    <a:pt x="155" y="0"/>
                  </a:cubicBezTo>
                </a:path>
              </a:pathLst>
            </a:custGeom>
            <a:solidFill>
              <a:srgbClr val="F9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5" name="Freeform 136">
              <a:extLst>
                <a:ext uri="{FF2B5EF4-FFF2-40B4-BE49-F238E27FC236}">
                  <a16:creationId xmlns:a16="http://schemas.microsoft.com/office/drawing/2014/main" id="{CBBC842A-654E-47BE-B6C8-218B169A1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3180"/>
              <a:ext cx="217" cy="199"/>
            </a:xfrm>
            <a:custGeom>
              <a:avLst/>
              <a:gdLst>
                <a:gd name="T0" fmla="*/ 0 w 127"/>
                <a:gd name="T1" fmla="*/ 97 h 109"/>
                <a:gd name="T2" fmla="*/ 79 w 127"/>
                <a:gd name="T3" fmla="*/ 219 h 109"/>
                <a:gd name="T4" fmla="*/ 106 w 127"/>
                <a:gd name="T5" fmla="*/ 340 h 109"/>
                <a:gd name="T6" fmla="*/ 239 w 127"/>
                <a:gd name="T7" fmla="*/ 524 h 109"/>
                <a:gd name="T8" fmla="*/ 634 w 127"/>
                <a:gd name="T9" fmla="*/ 626 h 109"/>
                <a:gd name="T10" fmla="*/ 514 w 127"/>
                <a:gd name="T11" fmla="*/ 524 h 109"/>
                <a:gd name="T12" fmla="*/ 540 w 127"/>
                <a:gd name="T13" fmla="*/ 391 h 109"/>
                <a:gd name="T14" fmla="*/ 507 w 127"/>
                <a:gd name="T15" fmla="*/ 157 h 109"/>
                <a:gd name="T16" fmla="*/ 470 w 127"/>
                <a:gd name="T17" fmla="*/ 0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09">
                  <a:moveTo>
                    <a:pt x="0" y="16"/>
                  </a:moveTo>
                  <a:cubicBezTo>
                    <a:pt x="5" y="24"/>
                    <a:pt x="13" y="27"/>
                    <a:pt x="16" y="36"/>
                  </a:cubicBezTo>
                  <a:cubicBezTo>
                    <a:pt x="19" y="42"/>
                    <a:pt x="19" y="50"/>
                    <a:pt x="21" y="56"/>
                  </a:cubicBezTo>
                  <a:cubicBezTo>
                    <a:pt x="26" y="67"/>
                    <a:pt x="39" y="79"/>
                    <a:pt x="48" y="86"/>
                  </a:cubicBezTo>
                  <a:cubicBezTo>
                    <a:pt x="70" y="104"/>
                    <a:pt x="100" y="109"/>
                    <a:pt x="127" y="103"/>
                  </a:cubicBezTo>
                  <a:cubicBezTo>
                    <a:pt x="120" y="98"/>
                    <a:pt x="109" y="95"/>
                    <a:pt x="103" y="86"/>
                  </a:cubicBezTo>
                  <a:cubicBezTo>
                    <a:pt x="96" y="75"/>
                    <a:pt x="104" y="74"/>
                    <a:pt x="108" y="64"/>
                  </a:cubicBezTo>
                  <a:cubicBezTo>
                    <a:pt x="112" y="53"/>
                    <a:pt x="104" y="38"/>
                    <a:pt x="102" y="26"/>
                  </a:cubicBezTo>
                  <a:cubicBezTo>
                    <a:pt x="100" y="17"/>
                    <a:pt x="100" y="8"/>
                    <a:pt x="94" y="0"/>
                  </a:cubicBezTo>
                </a:path>
              </a:pathLst>
            </a:custGeom>
            <a:solidFill>
              <a:srgbClr val="F9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6" name="Freeform 137">
              <a:extLst>
                <a:ext uri="{FF2B5EF4-FFF2-40B4-BE49-F238E27FC236}">
                  <a16:creationId xmlns:a16="http://schemas.microsoft.com/office/drawing/2014/main" id="{FFB06090-06A6-46AE-BF69-38EC8D79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249"/>
              <a:ext cx="31" cy="59"/>
            </a:xfrm>
            <a:custGeom>
              <a:avLst/>
              <a:gdLst>
                <a:gd name="T0" fmla="*/ 0 w 18"/>
                <a:gd name="T1" fmla="*/ 0 h 32"/>
                <a:gd name="T2" fmla="*/ 91 w 18"/>
                <a:gd name="T3" fmla="*/ 20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2">
                  <a:moveTo>
                    <a:pt x="0" y="0"/>
                  </a:moveTo>
                  <a:cubicBezTo>
                    <a:pt x="16" y="8"/>
                    <a:pt x="18" y="20"/>
                    <a:pt x="18" y="32"/>
                  </a:cubicBezTo>
                </a:path>
              </a:pathLst>
            </a:custGeom>
            <a:solidFill>
              <a:srgbClr val="FF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7" name="Freeform 138">
              <a:extLst>
                <a:ext uri="{FF2B5EF4-FFF2-40B4-BE49-F238E27FC236}">
                  <a16:creationId xmlns:a16="http://schemas.microsoft.com/office/drawing/2014/main" id="{B16DA663-DD5E-40C4-9A4A-E548A8EC5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3034"/>
              <a:ext cx="75" cy="46"/>
            </a:xfrm>
            <a:custGeom>
              <a:avLst/>
              <a:gdLst>
                <a:gd name="T0" fmla="*/ 218 w 44"/>
                <a:gd name="T1" fmla="*/ 0 h 25"/>
                <a:gd name="T2" fmla="*/ 0 w 44"/>
                <a:gd name="T3" fmla="*/ 156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5">
                  <a:moveTo>
                    <a:pt x="44" y="0"/>
                  </a:moveTo>
                  <a:cubicBezTo>
                    <a:pt x="28" y="2"/>
                    <a:pt x="5" y="14"/>
                    <a:pt x="0" y="25"/>
                  </a:cubicBezTo>
                </a:path>
              </a:pathLst>
            </a:custGeom>
            <a:solidFill>
              <a:srgbClr val="FF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8" name="Freeform 139">
              <a:extLst>
                <a:ext uri="{FF2B5EF4-FFF2-40B4-BE49-F238E27FC236}">
                  <a16:creationId xmlns:a16="http://schemas.microsoft.com/office/drawing/2014/main" id="{60C8855D-DC40-4CB0-B997-BA311BA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" y="3149"/>
              <a:ext cx="92" cy="395"/>
            </a:xfrm>
            <a:custGeom>
              <a:avLst/>
              <a:gdLst>
                <a:gd name="T0" fmla="*/ 107 w 54"/>
                <a:gd name="T1" fmla="*/ 0 h 216"/>
                <a:gd name="T2" fmla="*/ 26 w 54"/>
                <a:gd name="T3" fmla="*/ 790 h 216"/>
                <a:gd name="T4" fmla="*/ 267 w 54"/>
                <a:gd name="T5" fmla="*/ 1320 h 216"/>
                <a:gd name="T6" fmla="*/ 55 w 54"/>
                <a:gd name="T7" fmla="*/ 649 h 216"/>
                <a:gd name="T8" fmla="*/ 107 w 54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216">
                  <a:moveTo>
                    <a:pt x="22" y="0"/>
                  </a:moveTo>
                  <a:cubicBezTo>
                    <a:pt x="11" y="13"/>
                    <a:pt x="0" y="103"/>
                    <a:pt x="5" y="129"/>
                  </a:cubicBezTo>
                  <a:cubicBezTo>
                    <a:pt x="10" y="155"/>
                    <a:pt x="54" y="216"/>
                    <a:pt x="54" y="216"/>
                  </a:cubicBezTo>
                  <a:cubicBezTo>
                    <a:pt x="45" y="199"/>
                    <a:pt x="8" y="142"/>
                    <a:pt x="11" y="106"/>
                  </a:cubicBezTo>
                  <a:cubicBezTo>
                    <a:pt x="14" y="70"/>
                    <a:pt x="19" y="9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9" name="Freeform 140">
              <a:extLst>
                <a:ext uri="{FF2B5EF4-FFF2-40B4-BE49-F238E27FC236}">
                  <a16:creationId xmlns:a16="http://schemas.microsoft.com/office/drawing/2014/main" id="{35B85868-EEFD-490D-AE4F-AF7F42133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3337"/>
              <a:ext cx="214" cy="218"/>
            </a:xfrm>
            <a:custGeom>
              <a:avLst/>
              <a:gdLst>
                <a:gd name="T0" fmla="*/ 0 w 125"/>
                <a:gd name="T1" fmla="*/ 214 h 119"/>
                <a:gd name="T2" fmla="*/ 310 w 125"/>
                <a:gd name="T3" fmla="*/ 128 h 119"/>
                <a:gd name="T4" fmla="*/ 527 w 125"/>
                <a:gd name="T5" fmla="*/ 104 h 119"/>
                <a:gd name="T6" fmla="*/ 621 w 125"/>
                <a:gd name="T7" fmla="*/ 731 h 119"/>
                <a:gd name="T8" fmla="*/ 445 w 125"/>
                <a:gd name="T9" fmla="*/ 191 h 119"/>
                <a:gd name="T10" fmla="*/ 0 w 125"/>
                <a:gd name="T11" fmla="*/ 214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19">
                  <a:moveTo>
                    <a:pt x="0" y="35"/>
                  </a:moveTo>
                  <a:cubicBezTo>
                    <a:pt x="20" y="34"/>
                    <a:pt x="50" y="27"/>
                    <a:pt x="62" y="21"/>
                  </a:cubicBezTo>
                  <a:cubicBezTo>
                    <a:pt x="74" y="15"/>
                    <a:pt x="90" y="0"/>
                    <a:pt x="105" y="17"/>
                  </a:cubicBezTo>
                  <a:cubicBezTo>
                    <a:pt x="120" y="34"/>
                    <a:pt x="125" y="103"/>
                    <a:pt x="124" y="119"/>
                  </a:cubicBezTo>
                  <a:cubicBezTo>
                    <a:pt x="120" y="92"/>
                    <a:pt x="103" y="36"/>
                    <a:pt x="89" y="31"/>
                  </a:cubicBezTo>
                  <a:cubicBezTo>
                    <a:pt x="75" y="26"/>
                    <a:pt x="9" y="45"/>
                    <a:pt x="0" y="35"/>
                  </a:cubicBezTo>
                  <a:close/>
                </a:path>
              </a:pathLst>
            </a:custGeom>
            <a:solidFill>
              <a:srgbClr val="ECC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0" name="Freeform 141">
              <a:extLst>
                <a:ext uri="{FF2B5EF4-FFF2-40B4-BE49-F238E27FC236}">
                  <a16:creationId xmlns:a16="http://schemas.microsoft.com/office/drawing/2014/main" id="{A896D32E-284A-4A08-99DF-7CAE6339D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3060"/>
              <a:ext cx="1161" cy="500"/>
            </a:xfrm>
            <a:custGeom>
              <a:avLst/>
              <a:gdLst>
                <a:gd name="T0" fmla="*/ 3396 w 678"/>
                <a:gd name="T1" fmla="*/ 1664 h 274"/>
                <a:gd name="T2" fmla="*/ 3384 w 678"/>
                <a:gd name="T3" fmla="*/ 1312 h 274"/>
                <a:gd name="T4" fmla="*/ 3012 w 678"/>
                <a:gd name="T5" fmla="*/ 876 h 274"/>
                <a:gd name="T6" fmla="*/ 2289 w 678"/>
                <a:gd name="T7" fmla="*/ 1033 h 274"/>
                <a:gd name="T8" fmla="*/ 1507 w 678"/>
                <a:gd name="T9" fmla="*/ 936 h 274"/>
                <a:gd name="T10" fmla="*/ 1000 w 678"/>
                <a:gd name="T11" fmla="*/ 675 h 274"/>
                <a:gd name="T12" fmla="*/ 408 w 678"/>
                <a:gd name="T13" fmla="*/ 214 h 274"/>
                <a:gd name="T14" fmla="*/ 15 w 678"/>
                <a:gd name="T15" fmla="*/ 1002 h 274"/>
                <a:gd name="T16" fmla="*/ 281 w 678"/>
                <a:gd name="T17" fmla="*/ 166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8" h="274">
                  <a:moveTo>
                    <a:pt x="676" y="274"/>
                  </a:moveTo>
                  <a:cubicBezTo>
                    <a:pt x="678" y="256"/>
                    <a:pt x="677" y="237"/>
                    <a:pt x="674" y="216"/>
                  </a:cubicBezTo>
                  <a:cubicBezTo>
                    <a:pt x="665" y="146"/>
                    <a:pt x="635" y="125"/>
                    <a:pt x="600" y="144"/>
                  </a:cubicBezTo>
                  <a:cubicBezTo>
                    <a:pt x="564" y="163"/>
                    <a:pt x="518" y="170"/>
                    <a:pt x="456" y="170"/>
                  </a:cubicBezTo>
                  <a:cubicBezTo>
                    <a:pt x="394" y="170"/>
                    <a:pt x="356" y="188"/>
                    <a:pt x="300" y="154"/>
                  </a:cubicBezTo>
                  <a:cubicBezTo>
                    <a:pt x="245" y="119"/>
                    <a:pt x="251" y="127"/>
                    <a:pt x="199" y="111"/>
                  </a:cubicBezTo>
                  <a:cubicBezTo>
                    <a:pt x="147" y="96"/>
                    <a:pt x="104" y="66"/>
                    <a:pt x="81" y="35"/>
                  </a:cubicBezTo>
                  <a:cubicBezTo>
                    <a:pt x="55" y="0"/>
                    <a:pt x="0" y="4"/>
                    <a:pt x="3" y="165"/>
                  </a:cubicBezTo>
                  <a:cubicBezTo>
                    <a:pt x="4" y="213"/>
                    <a:pt x="39" y="247"/>
                    <a:pt x="56" y="27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1" name="Freeform 142">
              <a:extLst>
                <a:ext uri="{FF2B5EF4-FFF2-40B4-BE49-F238E27FC236}">
                  <a16:creationId xmlns:a16="http://schemas.microsoft.com/office/drawing/2014/main" id="{D83E244A-F7B2-45CF-A9EB-243F35B2D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2965"/>
              <a:ext cx="1077" cy="438"/>
            </a:xfrm>
            <a:custGeom>
              <a:avLst/>
              <a:gdLst>
                <a:gd name="T0" fmla="*/ 235 w 629"/>
                <a:gd name="T1" fmla="*/ 529 h 240"/>
                <a:gd name="T2" fmla="*/ 830 w 629"/>
                <a:gd name="T3" fmla="*/ 989 h 240"/>
                <a:gd name="T4" fmla="*/ 1334 w 629"/>
                <a:gd name="T5" fmla="*/ 1252 h 240"/>
                <a:gd name="T6" fmla="*/ 2120 w 629"/>
                <a:gd name="T7" fmla="*/ 1349 h 240"/>
                <a:gd name="T8" fmla="*/ 2841 w 629"/>
                <a:gd name="T9" fmla="*/ 1192 h 240"/>
                <a:gd name="T10" fmla="*/ 3157 w 629"/>
                <a:gd name="T11" fmla="*/ 1349 h 240"/>
                <a:gd name="T12" fmla="*/ 3157 w 629"/>
                <a:gd name="T13" fmla="*/ 1349 h 240"/>
                <a:gd name="T14" fmla="*/ 930 w 629"/>
                <a:gd name="T15" fmla="*/ 53 h 240"/>
                <a:gd name="T16" fmla="*/ 0 w 629"/>
                <a:gd name="T17" fmla="*/ 464 h 240"/>
                <a:gd name="T18" fmla="*/ 235 w 629"/>
                <a:gd name="T19" fmla="*/ 529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9" h="240">
                  <a:moveTo>
                    <a:pt x="47" y="87"/>
                  </a:moveTo>
                  <a:cubicBezTo>
                    <a:pt x="70" y="118"/>
                    <a:pt x="113" y="148"/>
                    <a:pt x="165" y="163"/>
                  </a:cubicBezTo>
                  <a:cubicBezTo>
                    <a:pt x="217" y="179"/>
                    <a:pt x="211" y="171"/>
                    <a:pt x="266" y="206"/>
                  </a:cubicBezTo>
                  <a:cubicBezTo>
                    <a:pt x="322" y="240"/>
                    <a:pt x="360" y="222"/>
                    <a:pt x="422" y="222"/>
                  </a:cubicBezTo>
                  <a:cubicBezTo>
                    <a:pt x="484" y="222"/>
                    <a:pt x="530" y="215"/>
                    <a:pt x="566" y="196"/>
                  </a:cubicBezTo>
                  <a:cubicBezTo>
                    <a:pt x="592" y="182"/>
                    <a:pt x="614" y="190"/>
                    <a:pt x="629" y="222"/>
                  </a:cubicBezTo>
                  <a:cubicBezTo>
                    <a:pt x="629" y="222"/>
                    <a:pt x="629" y="222"/>
                    <a:pt x="629" y="222"/>
                  </a:cubicBezTo>
                  <a:cubicBezTo>
                    <a:pt x="554" y="18"/>
                    <a:pt x="318" y="0"/>
                    <a:pt x="185" y="9"/>
                  </a:cubicBezTo>
                  <a:cubicBezTo>
                    <a:pt x="67" y="17"/>
                    <a:pt x="24" y="45"/>
                    <a:pt x="0" y="76"/>
                  </a:cubicBezTo>
                  <a:cubicBezTo>
                    <a:pt x="16" y="63"/>
                    <a:pt x="35" y="70"/>
                    <a:pt x="47" y="87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2" name="Freeform 143">
              <a:extLst>
                <a:ext uri="{FF2B5EF4-FFF2-40B4-BE49-F238E27FC236}">
                  <a16:creationId xmlns:a16="http://schemas.microsoft.com/office/drawing/2014/main" id="{563ABB7A-BE5D-4D5E-9AAA-C2F7FBBB5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" y="3113"/>
              <a:ext cx="1104" cy="447"/>
            </a:xfrm>
            <a:custGeom>
              <a:avLst/>
              <a:gdLst>
                <a:gd name="T0" fmla="*/ 3235 w 645"/>
                <a:gd name="T1" fmla="*/ 1489 h 245"/>
                <a:gd name="T2" fmla="*/ 3235 w 645"/>
                <a:gd name="T3" fmla="*/ 1368 h 245"/>
                <a:gd name="T4" fmla="*/ 3220 w 645"/>
                <a:gd name="T5" fmla="*/ 1148 h 245"/>
                <a:gd name="T6" fmla="*/ 3079 w 645"/>
                <a:gd name="T7" fmla="*/ 759 h 245"/>
                <a:gd name="T8" fmla="*/ 2947 w 645"/>
                <a:gd name="T9" fmla="*/ 779 h 245"/>
                <a:gd name="T10" fmla="*/ 2198 w 645"/>
                <a:gd name="T11" fmla="*/ 941 h 245"/>
                <a:gd name="T12" fmla="*/ 1972 w 645"/>
                <a:gd name="T13" fmla="*/ 958 h 245"/>
                <a:gd name="T14" fmla="*/ 1380 w 645"/>
                <a:gd name="T15" fmla="*/ 832 h 245"/>
                <a:gd name="T16" fmla="*/ 1034 w 645"/>
                <a:gd name="T17" fmla="*/ 633 h 245"/>
                <a:gd name="T18" fmla="*/ 888 w 645"/>
                <a:gd name="T19" fmla="*/ 582 h 245"/>
                <a:gd name="T20" fmla="*/ 260 w 645"/>
                <a:gd name="T21" fmla="*/ 86 h 245"/>
                <a:gd name="T22" fmla="*/ 149 w 645"/>
                <a:gd name="T23" fmla="*/ 16 h 245"/>
                <a:gd name="T24" fmla="*/ 0 w 645"/>
                <a:gd name="T25" fmla="*/ 746 h 245"/>
                <a:gd name="T26" fmla="*/ 0 w 645"/>
                <a:gd name="T27" fmla="*/ 825 h 245"/>
                <a:gd name="T28" fmla="*/ 181 w 645"/>
                <a:gd name="T29" fmla="*/ 1317 h 245"/>
                <a:gd name="T30" fmla="*/ 269 w 645"/>
                <a:gd name="T31" fmla="*/ 1489 h 2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5" h="245">
                  <a:moveTo>
                    <a:pt x="645" y="245"/>
                  </a:moveTo>
                  <a:cubicBezTo>
                    <a:pt x="645" y="236"/>
                    <a:pt x="645" y="226"/>
                    <a:pt x="645" y="225"/>
                  </a:cubicBezTo>
                  <a:cubicBezTo>
                    <a:pt x="645" y="214"/>
                    <a:pt x="644" y="202"/>
                    <a:pt x="642" y="189"/>
                  </a:cubicBezTo>
                  <a:cubicBezTo>
                    <a:pt x="637" y="155"/>
                    <a:pt x="627" y="132"/>
                    <a:pt x="614" y="125"/>
                  </a:cubicBezTo>
                  <a:cubicBezTo>
                    <a:pt x="607" y="121"/>
                    <a:pt x="599" y="122"/>
                    <a:pt x="588" y="128"/>
                  </a:cubicBezTo>
                  <a:cubicBezTo>
                    <a:pt x="553" y="147"/>
                    <a:pt x="506" y="155"/>
                    <a:pt x="438" y="155"/>
                  </a:cubicBezTo>
                  <a:cubicBezTo>
                    <a:pt x="421" y="155"/>
                    <a:pt x="407" y="157"/>
                    <a:pt x="393" y="158"/>
                  </a:cubicBezTo>
                  <a:cubicBezTo>
                    <a:pt x="355" y="161"/>
                    <a:pt x="319" y="165"/>
                    <a:pt x="275" y="137"/>
                  </a:cubicBezTo>
                  <a:cubicBezTo>
                    <a:pt x="234" y="111"/>
                    <a:pt x="229" y="110"/>
                    <a:pt x="206" y="104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25" y="81"/>
                    <a:pt x="78" y="50"/>
                    <a:pt x="52" y="14"/>
                  </a:cubicBezTo>
                  <a:cubicBezTo>
                    <a:pt x="46" y="7"/>
                    <a:pt x="38" y="0"/>
                    <a:pt x="30" y="3"/>
                  </a:cubicBezTo>
                  <a:cubicBezTo>
                    <a:pt x="16" y="8"/>
                    <a:pt x="0" y="43"/>
                    <a:pt x="0" y="123"/>
                  </a:cubicBezTo>
                  <a:cubicBezTo>
                    <a:pt x="0" y="127"/>
                    <a:pt x="0" y="131"/>
                    <a:pt x="0" y="136"/>
                  </a:cubicBezTo>
                  <a:cubicBezTo>
                    <a:pt x="0" y="169"/>
                    <a:pt x="19" y="194"/>
                    <a:pt x="36" y="217"/>
                  </a:cubicBezTo>
                  <a:cubicBezTo>
                    <a:pt x="36" y="217"/>
                    <a:pt x="46" y="232"/>
                    <a:pt x="54" y="24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3" name="Freeform 144">
              <a:extLst>
                <a:ext uri="{FF2B5EF4-FFF2-40B4-BE49-F238E27FC236}">
                  <a16:creationId xmlns:a16="http://schemas.microsoft.com/office/drawing/2014/main" id="{D3CB361D-19E9-4B2F-91C7-0D467C3A9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069"/>
              <a:ext cx="82" cy="47"/>
            </a:xfrm>
            <a:custGeom>
              <a:avLst/>
              <a:gdLst>
                <a:gd name="T0" fmla="*/ 0 w 48"/>
                <a:gd name="T1" fmla="*/ 154 h 26"/>
                <a:gd name="T2" fmla="*/ 239 w 48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6">
                  <a:moveTo>
                    <a:pt x="0" y="26"/>
                  </a:moveTo>
                  <a:cubicBezTo>
                    <a:pt x="7" y="9"/>
                    <a:pt x="33" y="1"/>
                    <a:pt x="48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4" name="Freeform 145">
              <a:extLst>
                <a:ext uri="{FF2B5EF4-FFF2-40B4-BE49-F238E27FC236}">
                  <a16:creationId xmlns:a16="http://schemas.microsoft.com/office/drawing/2014/main" id="{C4C39DDF-239E-494F-84B1-082B385A0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197"/>
              <a:ext cx="89" cy="115"/>
            </a:xfrm>
            <a:custGeom>
              <a:avLst/>
              <a:gdLst>
                <a:gd name="T0" fmla="*/ 0 w 52"/>
                <a:gd name="T1" fmla="*/ 0 h 63"/>
                <a:gd name="T2" fmla="*/ 260 w 52"/>
                <a:gd name="T3" fmla="*/ 383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63">
                  <a:moveTo>
                    <a:pt x="0" y="0"/>
                  </a:moveTo>
                  <a:cubicBezTo>
                    <a:pt x="23" y="10"/>
                    <a:pt x="50" y="51"/>
                    <a:pt x="52" y="6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5" name="Freeform 146">
              <a:extLst>
                <a:ext uri="{FF2B5EF4-FFF2-40B4-BE49-F238E27FC236}">
                  <a16:creationId xmlns:a16="http://schemas.microsoft.com/office/drawing/2014/main" id="{BE9FFFB2-C71E-4659-9E91-08E954377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085"/>
              <a:ext cx="27" cy="29"/>
            </a:xfrm>
            <a:custGeom>
              <a:avLst/>
              <a:gdLst>
                <a:gd name="T0" fmla="*/ 0 w 16"/>
                <a:gd name="T1" fmla="*/ 80 h 16"/>
                <a:gd name="T2" fmla="*/ 24 w 16"/>
                <a:gd name="T3" fmla="*/ 36 h 16"/>
                <a:gd name="T4" fmla="*/ 62 w 16"/>
                <a:gd name="T5" fmla="*/ 53 h 16"/>
                <a:gd name="T6" fmla="*/ 54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13"/>
                  </a:moveTo>
                  <a:cubicBezTo>
                    <a:pt x="9" y="16"/>
                    <a:pt x="14" y="12"/>
                    <a:pt x="5" y="6"/>
                  </a:cubicBezTo>
                  <a:cubicBezTo>
                    <a:pt x="7" y="7"/>
                    <a:pt x="11" y="11"/>
                    <a:pt x="13" y="9"/>
                  </a:cubicBezTo>
                  <a:cubicBezTo>
                    <a:pt x="16" y="6"/>
                    <a:pt x="12" y="2"/>
                    <a:pt x="11" y="0"/>
                  </a:cubicBezTo>
                </a:path>
              </a:pathLst>
            </a:custGeom>
            <a:noFill/>
            <a:ln w="11113" cap="flat">
              <a:solidFill>
                <a:srgbClr val="FCD4E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6" name="Freeform 147">
              <a:extLst>
                <a:ext uri="{FF2B5EF4-FFF2-40B4-BE49-F238E27FC236}">
                  <a16:creationId xmlns:a16="http://schemas.microsoft.com/office/drawing/2014/main" id="{13C6307A-C10A-4139-B790-C3460CBB4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3297"/>
              <a:ext cx="14" cy="13"/>
            </a:xfrm>
            <a:custGeom>
              <a:avLst/>
              <a:gdLst>
                <a:gd name="T0" fmla="*/ 12 w 8"/>
                <a:gd name="T1" fmla="*/ 45 h 7"/>
                <a:gd name="T2" fmla="*/ 37 w 8"/>
                <a:gd name="T3" fmla="*/ 7 h 7"/>
                <a:gd name="T4" fmla="*/ 0 w 8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7"/>
                  </a:moveTo>
                  <a:cubicBezTo>
                    <a:pt x="5" y="6"/>
                    <a:pt x="8" y="4"/>
                    <a:pt x="7" y="1"/>
                  </a:cubicBezTo>
                  <a:cubicBezTo>
                    <a:pt x="5" y="0"/>
                    <a:pt x="2" y="0"/>
                    <a:pt x="0" y="1"/>
                  </a:cubicBezTo>
                </a:path>
              </a:pathLst>
            </a:custGeom>
            <a:noFill/>
            <a:ln w="11113" cap="flat">
              <a:solidFill>
                <a:srgbClr val="FCD4E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7" name="Freeform 148">
              <a:extLst>
                <a:ext uri="{FF2B5EF4-FFF2-40B4-BE49-F238E27FC236}">
                  <a16:creationId xmlns:a16="http://schemas.microsoft.com/office/drawing/2014/main" id="{43BCEE70-6954-4957-A68A-5D67B1639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2902"/>
              <a:ext cx="169" cy="198"/>
            </a:xfrm>
            <a:custGeom>
              <a:avLst/>
              <a:gdLst>
                <a:gd name="T0" fmla="*/ 219 w 99"/>
                <a:gd name="T1" fmla="*/ 24 h 108"/>
                <a:gd name="T2" fmla="*/ 44 w 99"/>
                <a:gd name="T3" fmla="*/ 282 h 108"/>
                <a:gd name="T4" fmla="*/ 34 w 99"/>
                <a:gd name="T5" fmla="*/ 420 h 108"/>
                <a:gd name="T6" fmla="*/ 0 w 99"/>
                <a:gd name="T7" fmla="*/ 495 h 108"/>
                <a:gd name="T8" fmla="*/ 0 w 99"/>
                <a:gd name="T9" fmla="*/ 495 h 108"/>
                <a:gd name="T10" fmla="*/ 65 w 99"/>
                <a:gd name="T11" fmla="*/ 457 h 108"/>
                <a:gd name="T12" fmla="*/ 234 w 99"/>
                <a:gd name="T13" fmla="*/ 592 h 108"/>
                <a:gd name="T14" fmla="*/ 234 w 99"/>
                <a:gd name="T15" fmla="*/ 666 h 108"/>
                <a:gd name="T16" fmla="*/ 343 w 99"/>
                <a:gd name="T17" fmla="*/ 541 h 108"/>
                <a:gd name="T18" fmla="*/ 473 w 99"/>
                <a:gd name="T19" fmla="*/ 242 h 108"/>
                <a:gd name="T20" fmla="*/ 219 w 99"/>
                <a:gd name="T21" fmla="*/ 24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" h="108">
                  <a:moveTo>
                    <a:pt x="44" y="4"/>
                  </a:moveTo>
                  <a:cubicBezTo>
                    <a:pt x="24" y="8"/>
                    <a:pt x="10" y="26"/>
                    <a:pt x="9" y="46"/>
                  </a:cubicBezTo>
                  <a:cubicBezTo>
                    <a:pt x="9" y="52"/>
                    <a:pt x="9" y="62"/>
                    <a:pt x="7" y="68"/>
                  </a:cubicBezTo>
                  <a:cubicBezTo>
                    <a:pt x="5" y="73"/>
                    <a:pt x="3" y="77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4" y="77"/>
                    <a:pt x="8" y="75"/>
                    <a:pt x="13" y="74"/>
                  </a:cubicBezTo>
                  <a:cubicBezTo>
                    <a:pt x="29" y="71"/>
                    <a:pt x="44" y="81"/>
                    <a:pt x="47" y="96"/>
                  </a:cubicBezTo>
                  <a:cubicBezTo>
                    <a:pt x="48" y="100"/>
                    <a:pt x="48" y="104"/>
                    <a:pt x="47" y="108"/>
                  </a:cubicBezTo>
                  <a:cubicBezTo>
                    <a:pt x="51" y="99"/>
                    <a:pt x="62" y="91"/>
                    <a:pt x="69" y="88"/>
                  </a:cubicBezTo>
                  <a:cubicBezTo>
                    <a:pt x="88" y="80"/>
                    <a:pt x="99" y="60"/>
                    <a:pt x="95" y="39"/>
                  </a:cubicBezTo>
                  <a:cubicBezTo>
                    <a:pt x="91" y="15"/>
                    <a:pt x="68" y="0"/>
                    <a:pt x="44" y="4"/>
                  </a:cubicBezTo>
                  <a:close/>
                </a:path>
              </a:pathLst>
            </a:custGeom>
            <a:solidFill>
              <a:srgbClr val="267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8" name="Freeform 149">
              <a:extLst>
                <a:ext uri="{FF2B5EF4-FFF2-40B4-BE49-F238E27FC236}">
                  <a16:creationId xmlns:a16="http://schemas.microsoft.com/office/drawing/2014/main" id="{518A0AB7-0EB3-4DF1-BFFE-674B01542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3083"/>
              <a:ext cx="161" cy="104"/>
            </a:xfrm>
            <a:custGeom>
              <a:avLst/>
              <a:gdLst>
                <a:gd name="T0" fmla="*/ 197 w 94"/>
                <a:gd name="T1" fmla="*/ 29 h 57"/>
                <a:gd name="T2" fmla="*/ 29 w 94"/>
                <a:gd name="T3" fmla="*/ 213 h 57"/>
                <a:gd name="T4" fmla="*/ 0 w 94"/>
                <a:gd name="T5" fmla="*/ 296 h 57"/>
                <a:gd name="T6" fmla="*/ 0 w 94"/>
                <a:gd name="T7" fmla="*/ 296 h 57"/>
                <a:gd name="T8" fmla="*/ 252 w 94"/>
                <a:gd name="T9" fmla="*/ 193 h 57"/>
                <a:gd name="T10" fmla="*/ 473 w 94"/>
                <a:gd name="T11" fmla="*/ 339 h 57"/>
                <a:gd name="T12" fmla="*/ 473 w 94"/>
                <a:gd name="T13" fmla="*/ 339 h 57"/>
                <a:gd name="T14" fmla="*/ 473 w 94"/>
                <a:gd name="T15" fmla="*/ 347 h 57"/>
                <a:gd name="T16" fmla="*/ 452 w 94"/>
                <a:gd name="T17" fmla="*/ 243 h 57"/>
                <a:gd name="T18" fmla="*/ 197 w 94"/>
                <a:gd name="T19" fmla="*/ 29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4" h="57">
                  <a:moveTo>
                    <a:pt x="39" y="5"/>
                  </a:moveTo>
                  <a:cubicBezTo>
                    <a:pt x="23" y="8"/>
                    <a:pt x="10" y="20"/>
                    <a:pt x="6" y="35"/>
                  </a:cubicBezTo>
                  <a:cubicBezTo>
                    <a:pt x="4" y="41"/>
                    <a:pt x="2" y="45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8" y="37"/>
                    <a:pt x="27" y="29"/>
                    <a:pt x="50" y="32"/>
                  </a:cubicBezTo>
                  <a:cubicBezTo>
                    <a:pt x="71" y="34"/>
                    <a:pt x="88" y="44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2" y="51"/>
                    <a:pt x="91" y="45"/>
                    <a:pt x="90" y="40"/>
                  </a:cubicBezTo>
                  <a:cubicBezTo>
                    <a:pt x="86" y="16"/>
                    <a:pt x="63" y="0"/>
                    <a:pt x="39" y="5"/>
                  </a:cubicBezTo>
                  <a:close/>
                </a:path>
              </a:pathLst>
            </a:custGeom>
            <a:solidFill>
              <a:srgbClr val="267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9" name="Freeform 150">
              <a:extLst>
                <a:ext uri="{FF2B5EF4-FFF2-40B4-BE49-F238E27FC236}">
                  <a16:creationId xmlns:a16="http://schemas.microsoft.com/office/drawing/2014/main" id="{AFBEA201-92FA-473B-80D7-BCE4BEFCD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3138"/>
              <a:ext cx="123" cy="79"/>
            </a:xfrm>
            <a:custGeom>
              <a:avLst/>
              <a:gdLst>
                <a:gd name="T0" fmla="*/ 106 w 72"/>
                <a:gd name="T1" fmla="*/ 61 h 43"/>
                <a:gd name="T2" fmla="*/ 0 w 72"/>
                <a:gd name="T3" fmla="*/ 266 h 43"/>
                <a:gd name="T4" fmla="*/ 359 w 72"/>
                <a:gd name="T5" fmla="*/ 88 h 43"/>
                <a:gd name="T6" fmla="*/ 106 w 72"/>
                <a:gd name="T7" fmla="*/ 6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43">
                  <a:moveTo>
                    <a:pt x="21" y="10"/>
                  </a:moveTo>
                  <a:cubicBezTo>
                    <a:pt x="8" y="17"/>
                    <a:pt x="1" y="30"/>
                    <a:pt x="0" y="43"/>
                  </a:cubicBezTo>
                  <a:cubicBezTo>
                    <a:pt x="10" y="22"/>
                    <a:pt x="44" y="3"/>
                    <a:pt x="72" y="14"/>
                  </a:cubicBezTo>
                  <a:cubicBezTo>
                    <a:pt x="58" y="2"/>
                    <a:pt x="37" y="0"/>
                    <a:pt x="21" y="10"/>
                  </a:cubicBezTo>
                  <a:close/>
                </a:path>
              </a:pathLst>
            </a:custGeom>
            <a:solidFill>
              <a:srgbClr val="267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0" name="Freeform 151">
              <a:extLst>
                <a:ext uri="{FF2B5EF4-FFF2-40B4-BE49-F238E27FC236}">
                  <a16:creationId xmlns:a16="http://schemas.microsoft.com/office/drawing/2014/main" id="{974C63D6-4FA6-443F-9E34-4D18AE2BB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640"/>
              <a:ext cx="694" cy="1429"/>
            </a:xfrm>
            <a:custGeom>
              <a:avLst/>
              <a:gdLst>
                <a:gd name="T0" fmla="*/ 1827 w 405"/>
                <a:gd name="T1" fmla="*/ 3269 h 782"/>
                <a:gd name="T2" fmla="*/ 966 w 405"/>
                <a:gd name="T3" fmla="*/ 1710 h 782"/>
                <a:gd name="T4" fmla="*/ 1107 w 405"/>
                <a:gd name="T5" fmla="*/ 0 h 782"/>
                <a:gd name="T6" fmla="*/ 176 w 405"/>
                <a:gd name="T7" fmla="*/ 0 h 782"/>
                <a:gd name="T8" fmla="*/ 36 w 405"/>
                <a:gd name="T9" fmla="*/ 1078 h 782"/>
                <a:gd name="T10" fmla="*/ 0 w 405"/>
                <a:gd name="T11" fmla="*/ 1557 h 782"/>
                <a:gd name="T12" fmla="*/ 362 w 405"/>
                <a:gd name="T13" fmla="*/ 1307 h 782"/>
                <a:gd name="T14" fmla="*/ 860 w 405"/>
                <a:gd name="T15" fmla="*/ 2507 h 782"/>
                <a:gd name="T16" fmla="*/ 1419 w 405"/>
                <a:gd name="T17" fmla="*/ 3753 h 782"/>
                <a:gd name="T18" fmla="*/ 1564 w 405"/>
                <a:gd name="T19" fmla="*/ 4771 h 782"/>
                <a:gd name="T20" fmla="*/ 1827 w 405"/>
                <a:gd name="T21" fmla="*/ 3269 h 7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5" h="782">
                  <a:moveTo>
                    <a:pt x="363" y="536"/>
                  </a:moveTo>
                  <a:cubicBezTo>
                    <a:pt x="301" y="450"/>
                    <a:pt x="217" y="391"/>
                    <a:pt x="192" y="280"/>
                  </a:cubicBezTo>
                  <a:cubicBezTo>
                    <a:pt x="178" y="219"/>
                    <a:pt x="198" y="118"/>
                    <a:pt x="22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1" y="56"/>
                    <a:pt x="9" y="117"/>
                    <a:pt x="7" y="177"/>
                  </a:cubicBezTo>
                  <a:cubicBezTo>
                    <a:pt x="6" y="204"/>
                    <a:pt x="4" y="231"/>
                    <a:pt x="0" y="255"/>
                  </a:cubicBezTo>
                  <a:cubicBezTo>
                    <a:pt x="11" y="208"/>
                    <a:pt x="49" y="204"/>
                    <a:pt x="72" y="214"/>
                  </a:cubicBezTo>
                  <a:cubicBezTo>
                    <a:pt x="123" y="239"/>
                    <a:pt x="143" y="350"/>
                    <a:pt x="171" y="411"/>
                  </a:cubicBezTo>
                  <a:cubicBezTo>
                    <a:pt x="219" y="519"/>
                    <a:pt x="221" y="533"/>
                    <a:pt x="282" y="615"/>
                  </a:cubicBezTo>
                  <a:cubicBezTo>
                    <a:pt x="321" y="668"/>
                    <a:pt x="338" y="731"/>
                    <a:pt x="311" y="782"/>
                  </a:cubicBezTo>
                  <a:cubicBezTo>
                    <a:pt x="374" y="700"/>
                    <a:pt x="405" y="594"/>
                    <a:pt x="363" y="536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1" name="Freeform 152">
              <a:extLst>
                <a:ext uri="{FF2B5EF4-FFF2-40B4-BE49-F238E27FC236}">
                  <a16:creationId xmlns:a16="http://schemas.microsoft.com/office/drawing/2014/main" id="{A0185077-0F25-4A6D-841B-D660D76FC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2011"/>
              <a:ext cx="1125" cy="1229"/>
            </a:xfrm>
            <a:custGeom>
              <a:avLst/>
              <a:gdLst>
                <a:gd name="T0" fmla="*/ 2973 w 657"/>
                <a:gd name="T1" fmla="*/ 2507 h 673"/>
                <a:gd name="T2" fmla="*/ 2416 w 657"/>
                <a:gd name="T3" fmla="*/ 1267 h 673"/>
                <a:gd name="T4" fmla="*/ 1918 w 657"/>
                <a:gd name="T5" fmla="*/ 68 h 673"/>
                <a:gd name="T6" fmla="*/ 1551 w 657"/>
                <a:gd name="T7" fmla="*/ 383 h 673"/>
                <a:gd name="T8" fmla="*/ 1351 w 657"/>
                <a:gd name="T9" fmla="*/ 1030 h 673"/>
                <a:gd name="T10" fmla="*/ 288 w 657"/>
                <a:gd name="T11" fmla="*/ 2887 h 673"/>
                <a:gd name="T12" fmla="*/ 565 w 657"/>
                <a:gd name="T13" fmla="*/ 3415 h 673"/>
                <a:gd name="T14" fmla="*/ 572 w 657"/>
                <a:gd name="T15" fmla="*/ 3422 h 673"/>
                <a:gd name="T16" fmla="*/ 728 w 657"/>
                <a:gd name="T17" fmla="*/ 3386 h 673"/>
                <a:gd name="T18" fmla="*/ 740 w 657"/>
                <a:gd name="T19" fmla="*/ 3251 h 673"/>
                <a:gd name="T20" fmla="*/ 914 w 657"/>
                <a:gd name="T21" fmla="*/ 2995 h 673"/>
                <a:gd name="T22" fmla="*/ 1170 w 657"/>
                <a:gd name="T23" fmla="*/ 3209 h 673"/>
                <a:gd name="T24" fmla="*/ 1038 w 657"/>
                <a:gd name="T25" fmla="*/ 3508 h 673"/>
                <a:gd name="T26" fmla="*/ 1014 w 657"/>
                <a:gd name="T27" fmla="*/ 3789 h 673"/>
                <a:gd name="T28" fmla="*/ 1014 w 657"/>
                <a:gd name="T29" fmla="*/ 3789 h 673"/>
                <a:gd name="T30" fmla="*/ 1432 w 657"/>
                <a:gd name="T31" fmla="*/ 3972 h 673"/>
                <a:gd name="T32" fmla="*/ 1642 w 657"/>
                <a:gd name="T33" fmla="*/ 3789 h 673"/>
                <a:gd name="T34" fmla="*/ 1807 w 657"/>
                <a:gd name="T35" fmla="*/ 3605 h 673"/>
                <a:gd name="T36" fmla="*/ 2063 w 657"/>
                <a:gd name="T37" fmla="*/ 3818 h 673"/>
                <a:gd name="T38" fmla="*/ 2310 w 657"/>
                <a:gd name="T39" fmla="*/ 4061 h 673"/>
                <a:gd name="T40" fmla="*/ 2510 w 657"/>
                <a:gd name="T41" fmla="*/ 4019 h 673"/>
                <a:gd name="T42" fmla="*/ 2615 w 657"/>
                <a:gd name="T43" fmla="*/ 3818 h 673"/>
                <a:gd name="T44" fmla="*/ 2870 w 657"/>
                <a:gd name="T45" fmla="*/ 3842 h 673"/>
                <a:gd name="T46" fmla="*/ 2973 w 657"/>
                <a:gd name="T47" fmla="*/ 2507 h 6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57" h="673">
                  <a:moveTo>
                    <a:pt x="592" y="412"/>
                  </a:moveTo>
                  <a:cubicBezTo>
                    <a:pt x="531" y="330"/>
                    <a:pt x="529" y="316"/>
                    <a:pt x="481" y="208"/>
                  </a:cubicBezTo>
                  <a:cubicBezTo>
                    <a:pt x="453" y="147"/>
                    <a:pt x="433" y="36"/>
                    <a:pt x="382" y="11"/>
                  </a:cubicBezTo>
                  <a:cubicBezTo>
                    <a:pt x="357" y="0"/>
                    <a:pt x="315" y="5"/>
                    <a:pt x="309" y="63"/>
                  </a:cubicBezTo>
                  <a:cubicBezTo>
                    <a:pt x="301" y="106"/>
                    <a:pt x="288" y="143"/>
                    <a:pt x="269" y="169"/>
                  </a:cubicBezTo>
                  <a:cubicBezTo>
                    <a:pt x="180" y="288"/>
                    <a:pt x="0" y="320"/>
                    <a:pt x="57" y="474"/>
                  </a:cubicBezTo>
                  <a:cubicBezTo>
                    <a:pt x="69" y="509"/>
                    <a:pt x="89" y="538"/>
                    <a:pt x="113" y="561"/>
                  </a:cubicBezTo>
                  <a:cubicBezTo>
                    <a:pt x="114" y="562"/>
                    <a:pt x="114" y="562"/>
                    <a:pt x="114" y="562"/>
                  </a:cubicBezTo>
                  <a:cubicBezTo>
                    <a:pt x="129" y="578"/>
                    <a:pt x="140" y="570"/>
                    <a:pt x="145" y="556"/>
                  </a:cubicBezTo>
                  <a:cubicBezTo>
                    <a:pt x="147" y="550"/>
                    <a:pt x="147" y="540"/>
                    <a:pt x="147" y="534"/>
                  </a:cubicBezTo>
                  <a:cubicBezTo>
                    <a:pt x="148" y="514"/>
                    <a:pt x="162" y="496"/>
                    <a:pt x="182" y="492"/>
                  </a:cubicBezTo>
                  <a:cubicBezTo>
                    <a:pt x="206" y="488"/>
                    <a:pt x="229" y="503"/>
                    <a:pt x="233" y="527"/>
                  </a:cubicBezTo>
                  <a:cubicBezTo>
                    <a:pt x="237" y="548"/>
                    <a:pt x="226" y="568"/>
                    <a:pt x="207" y="576"/>
                  </a:cubicBezTo>
                  <a:cubicBezTo>
                    <a:pt x="194" y="582"/>
                    <a:pt x="165" y="604"/>
                    <a:pt x="202" y="622"/>
                  </a:cubicBezTo>
                  <a:cubicBezTo>
                    <a:pt x="202" y="622"/>
                    <a:pt x="202" y="622"/>
                    <a:pt x="202" y="622"/>
                  </a:cubicBezTo>
                  <a:cubicBezTo>
                    <a:pt x="231" y="635"/>
                    <a:pt x="259" y="645"/>
                    <a:pt x="285" y="652"/>
                  </a:cubicBezTo>
                  <a:cubicBezTo>
                    <a:pt x="298" y="655"/>
                    <a:pt x="318" y="653"/>
                    <a:pt x="327" y="622"/>
                  </a:cubicBezTo>
                  <a:cubicBezTo>
                    <a:pt x="331" y="607"/>
                    <a:pt x="344" y="595"/>
                    <a:pt x="360" y="592"/>
                  </a:cubicBezTo>
                  <a:cubicBezTo>
                    <a:pt x="384" y="587"/>
                    <a:pt x="407" y="603"/>
                    <a:pt x="411" y="627"/>
                  </a:cubicBezTo>
                  <a:cubicBezTo>
                    <a:pt x="415" y="649"/>
                    <a:pt x="420" y="673"/>
                    <a:pt x="460" y="667"/>
                  </a:cubicBezTo>
                  <a:cubicBezTo>
                    <a:pt x="473" y="666"/>
                    <a:pt x="486" y="663"/>
                    <a:pt x="500" y="660"/>
                  </a:cubicBezTo>
                  <a:cubicBezTo>
                    <a:pt x="501" y="647"/>
                    <a:pt x="508" y="634"/>
                    <a:pt x="521" y="627"/>
                  </a:cubicBezTo>
                  <a:cubicBezTo>
                    <a:pt x="537" y="617"/>
                    <a:pt x="558" y="619"/>
                    <a:pt x="572" y="631"/>
                  </a:cubicBezTo>
                  <a:cubicBezTo>
                    <a:pt x="657" y="576"/>
                    <a:pt x="646" y="485"/>
                    <a:pt x="592" y="412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2" name="Freeform 153">
              <a:extLst>
                <a:ext uri="{FF2B5EF4-FFF2-40B4-BE49-F238E27FC236}">
                  <a16:creationId xmlns:a16="http://schemas.microsoft.com/office/drawing/2014/main" id="{3CDA81FB-F17A-4F42-BD70-2354287B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2035"/>
              <a:ext cx="988" cy="1180"/>
            </a:xfrm>
            <a:custGeom>
              <a:avLst/>
              <a:gdLst>
                <a:gd name="T0" fmla="*/ 2877 w 577"/>
                <a:gd name="T1" fmla="*/ 2943 h 646"/>
                <a:gd name="T2" fmla="*/ 2721 w 577"/>
                <a:gd name="T3" fmla="*/ 2535 h 646"/>
                <a:gd name="T4" fmla="*/ 2137 w 577"/>
                <a:gd name="T5" fmla="*/ 1268 h 646"/>
                <a:gd name="T6" fmla="*/ 2053 w 577"/>
                <a:gd name="T7" fmla="*/ 1010 h 646"/>
                <a:gd name="T8" fmla="*/ 1666 w 577"/>
                <a:gd name="T9" fmla="*/ 80 h 646"/>
                <a:gd name="T10" fmla="*/ 1396 w 577"/>
                <a:gd name="T11" fmla="*/ 258 h 646"/>
                <a:gd name="T12" fmla="*/ 1370 w 577"/>
                <a:gd name="T13" fmla="*/ 384 h 646"/>
                <a:gd name="T14" fmla="*/ 1176 w 577"/>
                <a:gd name="T15" fmla="*/ 1001 h 646"/>
                <a:gd name="T16" fmla="*/ 613 w 577"/>
                <a:gd name="T17" fmla="*/ 1615 h 646"/>
                <a:gd name="T18" fmla="*/ 77 w 577"/>
                <a:gd name="T19" fmla="*/ 2619 h 646"/>
                <a:gd name="T20" fmla="*/ 111 w 577"/>
                <a:gd name="T21" fmla="*/ 2786 h 646"/>
                <a:gd name="T22" fmla="*/ 358 w 577"/>
                <a:gd name="T23" fmla="*/ 3286 h 646"/>
                <a:gd name="T24" fmla="*/ 445 w 577"/>
                <a:gd name="T25" fmla="*/ 3206 h 646"/>
                <a:gd name="T26" fmla="*/ 671 w 577"/>
                <a:gd name="T27" fmla="*/ 2866 h 646"/>
                <a:gd name="T28" fmla="*/ 988 w 577"/>
                <a:gd name="T29" fmla="*/ 3127 h 646"/>
                <a:gd name="T30" fmla="*/ 818 w 577"/>
                <a:gd name="T31" fmla="*/ 3496 h 646"/>
                <a:gd name="T32" fmla="*/ 774 w 577"/>
                <a:gd name="T33" fmla="*/ 3633 h 646"/>
                <a:gd name="T34" fmla="*/ 1219 w 577"/>
                <a:gd name="T35" fmla="*/ 3834 h 646"/>
                <a:gd name="T36" fmla="*/ 1380 w 577"/>
                <a:gd name="T37" fmla="*/ 3628 h 646"/>
                <a:gd name="T38" fmla="*/ 1565 w 577"/>
                <a:gd name="T39" fmla="*/ 3463 h 646"/>
                <a:gd name="T40" fmla="*/ 1889 w 577"/>
                <a:gd name="T41" fmla="*/ 3730 h 646"/>
                <a:gd name="T42" fmla="*/ 2079 w 577"/>
                <a:gd name="T43" fmla="*/ 3920 h 646"/>
                <a:gd name="T44" fmla="*/ 2226 w 577"/>
                <a:gd name="T45" fmla="*/ 3878 h 646"/>
                <a:gd name="T46" fmla="*/ 2243 w 577"/>
                <a:gd name="T47" fmla="*/ 3840 h 646"/>
                <a:gd name="T48" fmla="*/ 2349 w 577"/>
                <a:gd name="T49" fmla="*/ 3681 h 646"/>
                <a:gd name="T50" fmla="*/ 2349 w 577"/>
                <a:gd name="T51" fmla="*/ 3681 h 646"/>
                <a:gd name="T52" fmla="*/ 2610 w 577"/>
                <a:gd name="T53" fmla="*/ 3673 h 646"/>
                <a:gd name="T54" fmla="*/ 2635 w 577"/>
                <a:gd name="T55" fmla="*/ 3681 h 646"/>
                <a:gd name="T56" fmla="*/ 2651 w 577"/>
                <a:gd name="T57" fmla="*/ 3664 h 646"/>
                <a:gd name="T58" fmla="*/ 2861 w 577"/>
                <a:gd name="T59" fmla="*/ 3339 h 646"/>
                <a:gd name="T60" fmla="*/ 2877 w 577"/>
                <a:gd name="T61" fmla="*/ 2943 h 6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77" h="646">
                  <a:moveTo>
                    <a:pt x="573" y="483"/>
                  </a:moveTo>
                  <a:cubicBezTo>
                    <a:pt x="569" y="461"/>
                    <a:pt x="556" y="437"/>
                    <a:pt x="542" y="416"/>
                  </a:cubicBezTo>
                  <a:cubicBezTo>
                    <a:pt x="484" y="330"/>
                    <a:pt x="480" y="333"/>
                    <a:pt x="426" y="208"/>
                  </a:cubicBezTo>
                  <a:cubicBezTo>
                    <a:pt x="409" y="166"/>
                    <a:pt x="409" y="166"/>
                    <a:pt x="409" y="166"/>
                  </a:cubicBezTo>
                  <a:cubicBezTo>
                    <a:pt x="387" y="111"/>
                    <a:pt x="368" y="31"/>
                    <a:pt x="332" y="13"/>
                  </a:cubicBezTo>
                  <a:cubicBezTo>
                    <a:pt x="305" y="0"/>
                    <a:pt x="283" y="13"/>
                    <a:pt x="278" y="42"/>
                  </a:cubicBezTo>
                  <a:cubicBezTo>
                    <a:pt x="276" y="45"/>
                    <a:pt x="273" y="62"/>
                    <a:pt x="273" y="63"/>
                  </a:cubicBezTo>
                  <a:cubicBezTo>
                    <a:pt x="264" y="107"/>
                    <a:pt x="252" y="139"/>
                    <a:pt x="234" y="164"/>
                  </a:cubicBezTo>
                  <a:cubicBezTo>
                    <a:pt x="202" y="205"/>
                    <a:pt x="161" y="236"/>
                    <a:pt x="122" y="265"/>
                  </a:cubicBezTo>
                  <a:cubicBezTo>
                    <a:pt x="55" y="315"/>
                    <a:pt x="0" y="354"/>
                    <a:pt x="15" y="430"/>
                  </a:cubicBezTo>
                  <a:cubicBezTo>
                    <a:pt x="16" y="438"/>
                    <a:pt x="19" y="447"/>
                    <a:pt x="22" y="457"/>
                  </a:cubicBezTo>
                  <a:cubicBezTo>
                    <a:pt x="33" y="488"/>
                    <a:pt x="48" y="515"/>
                    <a:pt x="71" y="539"/>
                  </a:cubicBezTo>
                  <a:cubicBezTo>
                    <a:pt x="84" y="552"/>
                    <a:pt x="90" y="538"/>
                    <a:pt x="89" y="526"/>
                  </a:cubicBezTo>
                  <a:cubicBezTo>
                    <a:pt x="88" y="499"/>
                    <a:pt x="107" y="475"/>
                    <a:pt x="134" y="470"/>
                  </a:cubicBezTo>
                  <a:cubicBezTo>
                    <a:pt x="163" y="464"/>
                    <a:pt x="192" y="484"/>
                    <a:pt x="197" y="513"/>
                  </a:cubicBezTo>
                  <a:cubicBezTo>
                    <a:pt x="202" y="540"/>
                    <a:pt x="187" y="565"/>
                    <a:pt x="163" y="574"/>
                  </a:cubicBezTo>
                  <a:cubicBezTo>
                    <a:pt x="149" y="578"/>
                    <a:pt x="144" y="592"/>
                    <a:pt x="154" y="596"/>
                  </a:cubicBezTo>
                  <a:cubicBezTo>
                    <a:pt x="181" y="610"/>
                    <a:pt x="211" y="621"/>
                    <a:pt x="243" y="629"/>
                  </a:cubicBezTo>
                  <a:cubicBezTo>
                    <a:pt x="263" y="635"/>
                    <a:pt x="268" y="606"/>
                    <a:pt x="275" y="595"/>
                  </a:cubicBezTo>
                  <a:cubicBezTo>
                    <a:pt x="283" y="581"/>
                    <a:pt x="296" y="571"/>
                    <a:pt x="312" y="568"/>
                  </a:cubicBezTo>
                  <a:cubicBezTo>
                    <a:pt x="342" y="563"/>
                    <a:pt x="370" y="582"/>
                    <a:pt x="376" y="612"/>
                  </a:cubicBezTo>
                  <a:cubicBezTo>
                    <a:pt x="381" y="636"/>
                    <a:pt x="391" y="646"/>
                    <a:pt x="414" y="643"/>
                  </a:cubicBezTo>
                  <a:cubicBezTo>
                    <a:pt x="424" y="641"/>
                    <a:pt x="434" y="639"/>
                    <a:pt x="443" y="636"/>
                  </a:cubicBezTo>
                  <a:cubicBezTo>
                    <a:pt x="445" y="636"/>
                    <a:pt x="446" y="632"/>
                    <a:pt x="447" y="630"/>
                  </a:cubicBezTo>
                  <a:cubicBezTo>
                    <a:pt x="451" y="620"/>
                    <a:pt x="459" y="609"/>
                    <a:pt x="468" y="604"/>
                  </a:cubicBezTo>
                  <a:cubicBezTo>
                    <a:pt x="468" y="604"/>
                    <a:pt x="468" y="604"/>
                    <a:pt x="468" y="604"/>
                  </a:cubicBezTo>
                  <a:cubicBezTo>
                    <a:pt x="489" y="592"/>
                    <a:pt x="504" y="596"/>
                    <a:pt x="520" y="603"/>
                  </a:cubicBezTo>
                  <a:cubicBezTo>
                    <a:pt x="521" y="604"/>
                    <a:pt x="524" y="605"/>
                    <a:pt x="525" y="604"/>
                  </a:cubicBezTo>
                  <a:cubicBezTo>
                    <a:pt x="526" y="603"/>
                    <a:pt x="527" y="602"/>
                    <a:pt x="528" y="601"/>
                  </a:cubicBezTo>
                  <a:cubicBezTo>
                    <a:pt x="545" y="586"/>
                    <a:pt x="564" y="568"/>
                    <a:pt x="570" y="548"/>
                  </a:cubicBezTo>
                  <a:cubicBezTo>
                    <a:pt x="576" y="529"/>
                    <a:pt x="577" y="505"/>
                    <a:pt x="573" y="483"/>
                  </a:cubicBezTo>
                  <a:close/>
                </a:path>
              </a:pathLst>
            </a:custGeom>
            <a:solidFill>
              <a:srgbClr val="FFF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3" name="Freeform 154">
              <a:extLst>
                <a:ext uri="{FF2B5EF4-FFF2-40B4-BE49-F238E27FC236}">
                  <a16:creationId xmlns:a16="http://schemas.microsoft.com/office/drawing/2014/main" id="{65393068-42B6-4E6F-B629-4C27FDC52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2035"/>
              <a:ext cx="608" cy="997"/>
            </a:xfrm>
            <a:custGeom>
              <a:avLst/>
              <a:gdLst>
                <a:gd name="T0" fmla="*/ 1670 w 355"/>
                <a:gd name="T1" fmla="*/ 80 h 546"/>
                <a:gd name="T2" fmla="*/ 1396 w 355"/>
                <a:gd name="T3" fmla="*/ 257 h 546"/>
                <a:gd name="T4" fmla="*/ 1374 w 355"/>
                <a:gd name="T5" fmla="*/ 383 h 546"/>
                <a:gd name="T6" fmla="*/ 1177 w 355"/>
                <a:gd name="T7" fmla="*/ 997 h 546"/>
                <a:gd name="T8" fmla="*/ 613 w 355"/>
                <a:gd name="T9" fmla="*/ 1614 h 546"/>
                <a:gd name="T10" fmla="*/ 77 w 355"/>
                <a:gd name="T11" fmla="*/ 2617 h 546"/>
                <a:gd name="T12" fmla="*/ 111 w 355"/>
                <a:gd name="T13" fmla="*/ 2781 h 546"/>
                <a:gd name="T14" fmla="*/ 358 w 355"/>
                <a:gd name="T15" fmla="*/ 3281 h 546"/>
                <a:gd name="T16" fmla="*/ 375 w 355"/>
                <a:gd name="T17" fmla="*/ 3265 h 546"/>
                <a:gd name="T18" fmla="*/ 240 w 355"/>
                <a:gd name="T19" fmla="*/ 2918 h 546"/>
                <a:gd name="T20" fmla="*/ 206 w 355"/>
                <a:gd name="T21" fmla="*/ 2750 h 546"/>
                <a:gd name="T22" fmla="*/ 742 w 355"/>
                <a:gd name="T23" fmla="*/ 1687 h 546"/>
                <a:gd name="T24" fmla="*/ 1326 w 355"/>
                <a:gd name="T25" fmla="*/ 1083 h 546"/>
                <a:gd name="T26" fmla="*/ 1543 w 355"/>
                <a:gd name="T27" fmla="*/ 544 h 546"/>
                <a:gd name="T28" fmla="*/ 1567 w 355"/>
                <a:gd name="T29" fmla="*/ 413 h 546"/>
                <a:gd name="T30" fmla="*/ 1783 w 355"/>
                <a:gd name="T31" fmla="*/ 214 h 546"/>
                <a:gd name="T32" fmla="*/ 1670 w 355"/>
                <a:gd name="T33" fmla="*/ 80 h 5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5" h="546">
                  <a:moveTo>
                    <a:pt x="332" y="13"/>
                  </a:moveTo>
                  <a:cubicBezTo>
                    <a:pt x="305" y="0"/>
                    <a:pt x="283" y="13"/>
                    <a:pt x="278" y="42"/>
                  </a:cubicBezTo>
                  <a:cubicBezTo>
                    <a:pt x="276" y="45"/>
                    <a:pt x="273" y="62"/>
                    <a:pt x="273" y="63"/>
                  </a:cubicBezTo>
                  <a:cubicBezTo>
                    <a:pt x="264" y="107"/>
                    <a:pt x="252" y="139"/>
                    <a:pt x="234" y="164"/>
                  </a:cubicBezTo>
                  <a:cubicBezTo>
                    <a:pt x="202" y="205"/>
                    <a:pt x="161" y="236"/>
                    <a:pt x="122" y="265"/>
                  </a:cubicBezTo>
                  <a:cubicBezTo>
                    <a:pt x="55" y="315"/>
                    <a:pt x="0" y="354"/>
                    <a:pt x="15" y="430"/>
                  </a:cubicBezTo>
                  <a:cubicBezTo>
                    <a:pt x="16" y="438"/>
                    <a:pt x="19" y="447"/>
                    <a:pt x="22" y="457"/>
                  </a:cubicBezTo>
                  <a:cubicBezTo>
                    <a:pt x="33" y="488"/>
                    <a:pt x="48" y="515"/>
                    <a:pt x="71" y="539"/>
                  </a:cubicBezTo>
                  <a:cubicBezTo>
                    <a:pt x="78" y="546"/>
                    <a:pt x="72" y="540"/>
                    <a:pt x="75" y="536"/>
                  </a:cubicBezTo>
                  <a:cubicBezTo>
                    <a:pt x="62" y="518"/>
                    <a:pt x="56" y="500"/>
                    <a:pt x="48" y="479"/>
                  </a:cubicBezTo>
                  <a:cubicBezTo>
                    <a:pt x="45" y="469"/>
                    <a:pt x="42" y="460"/>
                    <a:pt x="41" y="452"/>
                  </a:cubicBezTo>
                  <a:cubicBezTo>
                    <a:pt x="26" y="376"/>
                    <a:pt x="81" y="327"/>
                    <a:pt x="148" y="277"/>
                  </a:cubicBezTo>
                  <a:cubicBezTo>
                    <a:pt x="188" y="248"/>
                    <a:pt x="233" y="220"/>
                    <a:pt x="264" y="178"/>
                  </a:cubicBezTo>
                  <a:cubicBezTo>
                    <a:pt x="283" y="154"/>
                    <a:pt x="298" y="133"/>
                    <a:pt x="307" y="89"/>
                  </a:cubicBezTo>
                  <a:cubicBezTo>
                    <a:pt x="307" y="88"/>
                    <a:pt x="310" y="71"/>
                    <a:pt x="312" y="68"/>
                  </a:cubicBezTo>
                  <a:cubicBezTo>
                    <a:pt x="316" y="43"/>
                    <a:pt x="333" y="30"/>
                    <a:pt x="355" y="35"/>
                  </a:cubicBezTo>
                  <a:cubicBezTo>
                    <a:pt x="348" y="25"/>
                    <a:pt x="340" y="17"/>
                    <a:pt x="332" y="13"/>
                  </a:cubicBezTo>
                  <a:close/>
                </a:path>
              </a:pathLst>
            </a:custGeom>
            <a:solidFill>
              <a:srgbClr val="FFD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4" name="Freeform 155">
              <a:extLst>
                <a:ext uri="{FF2B5EF4-FFF2-40B4-BE49-F238E27FC236}">
                  <a16:creationId xmlns:a16="http://schemas.microsoft.com/office/drawing/2014/main" id="{EA2DE5DA-4881-453A-A2D2-43225DF55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860"/>
              <a:ext cx="144" cy="152"/>
            </a:xfrm>
            <a:custGeom>
              <a:avLst/>
              <a:gdLst>
                <a:gd name="T0" fmla="*/ 62 w 84"/>
                <a:gd name="T1" fmla="*/ 509 h 83"/>
                <a:gd name="T2" fmla="*/ 423 w 84"/>
                <a:gd name="T3" fmla="*/ 53 h 83"/>
                <a:gd name="T4" fmla="*/ 62 w 84"/>
                <a:gd name="T5" fmla="*/ 509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83">
                  <a:moveTo>
                    <a:pt x="12" y="83"/>
                  </a:moveTo>
                  <a:cubicBezTo>
                    <a:pt x="13" y="44"/>
                    <a:pt x="34" y="8"/>
                    <a:pt x="84" y="9"/>
                  </a:cubicBezTo>
                  <a:cubicBezTo>
                    <a:pt x="52" y="0"/>
                    <a:pt x="0" y="24"/>
                    <a:pt x="12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5" name="Freeform 156">
              <a:extLst>
                <a:ext uri="{FF2B5EF4-FFF2-40B4-BE49-F238E27FC236}">
                  <a16:creationId xmlns:a16="http://schemas.microsoft.com/office/drawing/2014/main" id="{B8BCAF39-A585-45B1-87C9-3AC7B9924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944"/>
              <a:ext cx="41" cy="108"/>
            </a:xfrm>
            <a:custGeom>
              <a:avLst/>
              <a:gdLst>
                <a:gd name="T0" fmla="*/ 0 w 24"/>
                <a:gd name="T1" fmla="*/ 362 h 59"/>
                <a:gd name="T2" fmla="*/ 21 w 24"/>
                <a:gd name="T3" fmla="*/ 0 h 59"/>
                <a:gd name="T4" fmla="*/ 0 w 24"/>
                <a:gd name="T5" fmla="*/ 362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9">
                  <a:moveTo>
                    <a:pt x="0" y="59"/>
                  </a:moveTo>
                  <a:cubicBezTo>
                    <a:pt x="14" y="39"/>
                    <a:pt x="14" y="13"/>
                    <a:pt x="4" y="0"/>
                  </a:cubicBezTo>
                  <a:cubicBezTo>
                    <a:pt x="19" y="9"/>
                    <a:pt x="24" y="42"/>
                    <a:pt x="0" y="59"/>
                  </a:cubicBezTo>
                  <a:close/>
                </a:path>
              </a:pathLst>
            </a:custGeom>
            <a:solidFill>
              <a:srgbClr val="FFD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6" name="Freeform 157">
              <a:extLst>
                <a:ext uri="{FF2B5EF4-FFF2-40B4-BE49-F238E27FC236}">
                  <a16:creationId xmlns:a16="http://schemas.microsoft.com/office/drawing/2014/main" id="{9200A3FB-BAB3-49D0-90AB-F82A6E25D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3043"/>
              <a:ext cx="120" cy="91"/>
            </a:xfrm>
            <a:custGeom>
              <a:avLst/>
              <a:gdLst>
                <a:gd name="T0" fmla="*/ 0 w 70"/>
                <a:gd name="T1" fmla="*/ 302 h 50"/>
                <a:gd name="T2" fmla="*/ 353 w 70"/>
                <a:gd name="T3" fmla="*/ 73 h 50"/>
                <a:gd name="T4" fmla="*/ 0 w 70"/>
                <a:gd name="T5" fmla="*/ 30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0">
                  <a:moveTo>
                    <a:pt x="0" y="50"/>
                  </a:moveTo>
                  <a:cubicBezTo>
                    <a:pt x="6" y="27"/>
                    <a:pt x="30" y="0"/>
                    <a:pt x="70" y="12"/>
                  </a:cubicBezTo>
                  <a:cubicBezTo>
                    <a:pt x="34" y="2"/>
                    <a:pt x="5" y="7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7" name="Freeform 158">
              <a:extLst>
                <a:ext uri="{FF2B5EF4-FFF2-40B4-BE49-F238E27FC236}">
                  <a16:creationId xmlns:a16="http://schemas.microsoft.com/office/drawing/2014/main" id="{28EF4A98-21EC-44E1-9A75-34FCDB55A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3098"/>
              <a:ext cx="120" cy="91"/>
            </a:xfrm>
            <a:custGeom>
              <a:avLst/>
              <a:gdLst>
                <a:gd name="T0" fmla="*/ 0 w 70"/>
                <a:gd name="T1" fmla="*/ 302 h 50"/>
                <a:gd name="T2" fmla="*/ 353 w 70"/>
                <a:gd name="T3" fmla="*/ 66 h 50"/>
                <a:gd name="T4" fmla="*/ 0 w 70"/>
                <a:gd name="T5" fmla="*/ 30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0">
                  <a:moveTo>
                    <a:pt x="0" y="50"/>
                  </a:moveTo>
                  <a:cubicBezTo>
                    <a:pt x="5" y="26"/>
                    <a:pt x="30" y="0"/>
                    <a:pt x="70" y="11"/>
                  </a:cubicBezTo>
                  <a:cubicBezTo>
                    <a:pt x="33" y="1"/>
                    <a:pt x="5" y="6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8" name="Freeform 159">
              <a:extLst>
                <a:ext uri="{FF2B5EF4-FFF2-40B4-BE49-F238E27FC236}">
                  <a16:creationId xmlns:a16="http://schemas.microsoft.com/office/drawing/2014/main" id="{72D54684-30B9-4691-865A-992D95904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049"/>
              <a:ext cx="269" cy="333"/>
            </a:xfrm>
            <a:custGeom>
              <a:avLst/>
              <a:gdLst>
                <a:gd name="T0" fmla="*/ 408 w 157"/>
                <a:gd name="T1" fmla="*/ 1004 h 182"/>
                <a:gd name="T2" fmla="*/ 790 w 157"/>
                <a:gd name="T3" fmla="*/ 1004 h 182"/>
                <a:gd name="T4" fmla="*/ 774 w 157"/>
                <a:gd name="T5" fmla="*/ 968 h 182"/>
                <a:gd name="T6" fmla="*/ 622 w 157"/>
                <a:gd name="T7" fmla="*/ 465 h 182"/>
                <a:gd name="T8" fmla="*/ 584 w 157"/>
                <a:gd name="T9" fmla="*/ 415 h 182"/>
                <a:gd name="T10" fmla="*/ 296 w 157"/>
                <a:gd name="T11" fmla="*/ 0 h 182"/>
                <a:gd name="T12" fmla="*/ 281 w 157"/>
                <a:gd name="T13" fmla="*/ 0 h 182"/>
                <a:gd name="T14" fmla="*/ 79 w 157"/>
                <a:gd name="T15" fmla="*/ 569 h 182"/>
                <a:gd name="T16" fmla="*/ 0 w 157"/>
                <a:gd name="T17" fmla="*/ 1114 h 182"/>
                <a:gd name="T18" fmla="*/ 408 w 157"/>
                <a:gd name="T19" fmla="*/ 1004 h 1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7" h="182">
                  <a:moveTo>
                    <a:pt x="81" y="164"/>
                  </a:moveTo>
                  <a:cubicBezTo>
                    <a:pt x="101" y="171"/>
                    <a:pt x="137" y="173"/>
                    <a:pt x="157" y="164"/>
                  </a:cubicBezTo>
                  <a:cubicBezTo>
                    <a:pt x="154" y="158"/>
                    <a:pt x="154" y="158"/>
                    <a:pt x="154" y="158"/>
                  </a:cubicBezTo>
                  <a:cubicBezTo>
                    <a:pt x="144" y="133"/>
                    <a:pt x="135" y="103"/>
                    <a:pt x="124" y="76"/>
                  </a:cubicBezTo>
                  <a:cubicBezTo>
                    <a:pt x="119" y="71"/>
                    <a:pt x="116" y="68"/>
                    <a:pt x="116" y="68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0"/>
                    <a:pt x="56" y="0"/>
                  </a:cubicBezTo>
                  <a:cubicBezTo>
                    <a:pt x="50" y="15"/>
                    <a:pt x="17" y="91"/>
                    <a:pt x="16" y="93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24" y="148"/>
                    <a:pt x="56" y="154"/>
                    <a:pt x="81" y="164"/>
                  </a:cubicBezTo>
                  <a:close/>
                </a:path>
              </a:pathLst>
            </a:custGeom>
            <a:solidFill>
              <a:srgbClr val="FFD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9" name="Freeform 160">
              <a:extLst>
                <a:ext uri="{FF2B5EF4-FFF2-40B4-BE49-F238E27FC236}">
                  <a16:creationId xmlns:a16="http://schemas.microsoft.com/office/drawing/2014/main" id="{CDFE959F-FEB2-48D4-8217-03454419A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664"/>
              <a:ext cx="58" cy="338"/>
            </a:xfrm>
            <a:custGeom>
              <a:avLst/>
              <a:gdLst>
                <a:gd name="T0" fmla="*/ 20 w 34"/>
                <a:gd name="T1" fmla="*/ 1129 h 185"/>
                <a:gd name="T2" fmla="*/ 160 w 34"/>
                <a:gd name="T3" fmla="*/ 0 h 185"/>
                <a:gd name="T4" fmla="*/ 20 w 34"/>
                <a:gd name="T5" fmla="*/ 1129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85">
                  <a:moveTo>
                    <a:pt x="4" y="185"/>
                  </a:moveTo>
                  <a:cubicBezTo>
                    <a:pt x="0" y="132"/>
                    <a:pt x="22" y="21"/>
                    <a:pt x="32" y="0"/>
                  </a:cubicBezTo>
                  <a:cubicBezTo>
                    <a:pt x="34" y="20"/>
                    <a:pt x="0" y="155"/>
                    <a:pt x="4" y="185"/>
                  </a:cubicBezTo>
                  <a:close/>
                </a:path>
              </a:pathLst>
            </a:custGeom>
            <a:solidFill>
              <a:srgbClr val="E9F7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0" name="Freeform 161">
              <a:extLst>
                <a:ext uri="{FF2B5EF4-FFF2-40B4-BE49-F238E27FC236}">
                  <a16:creationId xmlns:a16="http://schemas.microsoft.com/office/drawing/2014/main" id="{8F616703-CBA0-4717-8801-8A106AE6F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1662"/>
              <a:ext cx="449" cy="1348"/>
            </a:xfrm>
            <a:custGeom>
              <a:avLst/>
              <a:gdLst>
                <a:gd name="T0" fmla="*/ 403 w 262"/>
                <a:gd name="T1" fmla="*/ 0 h 738"/>
                <a:gd name="T2" fmla="*/ 303 w 262"/>
                <a:gd name="T3" fmla="*/ 1719 h 738"/>
                <a:gd name="T4" fmla="*/ 835 w 262"/>
                <a:gd name="T5" fmla="*/ 2793 h 738"/>
                <a:gd name="T6" fmla="*/ 1234 w 262"/>
                <a:gd name="T7" fmla="*/ 3790 h 738"/>
                <a:gd name="T8" fmla="*/ 996 w 262"/>
                <a:gd name="T9" fmla="*/ 4497 h 738"/>
                <a:gd name="T10" fmla="*/ 925 w 262"/>
                <a:gd name="T11" fmla="*/ 3863 h 738"/>
                <a:gd name="T12" fmla="*/ 896 w 262"/>
                <a:gd name="T13" fmla="*/ 3280 h 738"/>
                <a:gd name="T14" fmla="*/ 423 w 262"/>
                <a:gd name="T15" fmla="*/ 2426 h 738"/>
                <a:gd name="T16" fmla="*/ 403 w 262"/>
                <a:gd name="T17" fmla="*/ 0 h 7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2" h="738">
                  <a:moveTo>
                    <a:pt x="80" y="0"/>
                  </a:moveTo>
                  <a:cubicBezTo>
                    <a:pt x="66" y="73"/>
                    <a:pt x="36" y="190"/>
                    <a:pt x="60" y="282"/>
                  </a:cubicBezTo>
                  <a:cubicBezTo>
                    <a:pt x="84" y="374"/>
                    <a:pt x="136" y="420"/>
                    <a:pt x="166" y="458"/>
                  </a:cubicBezTo>
                  <a:cubicBezTo>
                    <a:pt x="197" y="497"/>
                    <a:pt x="262" y="534"/>
                    <a:pt x="245" y="622"/>
                  </a:cubicBezTo>
                  <a:cubicBezTo>
                    <a:pt x="228" y="710"/>
                    <a:pt x="198" y="738"/>
                    <a:pt x="198" y="738"/>
                  </a:cubicBezTo>
                  <a:cubicBezTo>
                    <a:pt x="212" y="710"/>
                    <a:pt x="206" y="672"/>
                    <a:pt x="184" y="634"/>
                  </a:cubicBezTo>
                  <a:cubicBezTo>
                    <a:pt x="173" y="616"/>
                    <a:pt x="197" y="582"/>
                    <a:pt x="178" y="538"/>
                  </a:cubicBezTo>
                  <a:cubicBezTo>
                    <a:pt x="160" y="493"/>
                    <a:pt x="117" y="466"/>
                    <a:pt x="84" y="398"/>
                  </a:cubicBezTo>
                  <a:cubicBezTo>
                    <a:pt x="44" y="318"/>
                    <a:pt x="0" y="249"/>
                    <a:pt x="80" y="0"/>
                  </a:cubicBezTo>
                  <a:close/>
                </a:path>
              </a:pathLst>
            </a:custGeom>
            <a:solidFill>
              <a:srgbClr val="89C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1" name="Freeform 162">
              <a:extLst>
                <a:ext uri="{FF2B5EF4-FFF2-40B4-BE49-F238E27FC236}">
                  <a16:creationId xmlns:a16="http://schemas.microsoft.com/office/drawing/2014/main" id="{4F7D88FD-5FC7-402C-91BF-9611691D9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386"/>
              <a:ext cx="162" cy="328"/>
            </a:xfrm>
            <a:custGeom>
              <a:avLst/>
              <a:gdLst>
                <a:gd name="T0" fmla="*/ 0 w 95"/>
                <a:gd name="T1" fmla="*/ 0 h 180"/>
                <a:gd name="T2" fmla="*/ 239 w 95"/>
                <a:gd name="T3" fmla="*/ 663 h 180"/>
                <a:gd name="T4" fmla="*/ 471 w 95"/>
                <a:gd name="T5" fmla="*/ 1090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0">
                  <a:moveTo>
                    <a:pt x="0" y="0"/>
                  </a:moveTo>
                  <a:cubicBezTo>
                    <a:pt x="9" y="24"/>
                    <a:pt x="27" y="72"/>
                    <a:pt x="48" y="110"/>
                  </a:cubicBezTo>
                  <a:cubicBezTo>
                    <a:pt x="64" y="139"/>
                    <a:pt x="82" y="161"/>
                    <a:pt x="95" y="180"/>
                  </a:cubicBezTo>
                </a:path>
              </a:pathLst>
            </a:custGeom>
            <a:solidFill>
              <a:srgbClr val="E9F7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2" name="Freeform 163">
              <a:extLst>
                <a:ext uri="{FF2B5EF4-FFF2-40B4-BE49-F238E27FC236}">
                  <a16:creationId xmlns:a16="http://schemas.microsoft.com/office/drawing/2014/main" id="{F870814C-15E5-442B-912D-F8DCB1CB1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543"/>
              <a:ext cx="264" cy="551"/>
            </a:xfrm>
            <a:custGeom>
              <a:avLst/>
              <a:gdLst>
                <a:gd name="T0" fmla="*/ 50 w 154"/>
                <a:gd name="T1" fmla="*/ 0 h 302"/>
                <a:gd name="T2" fmla="*/ 514 w 154"/>
                <a:gd name="T3" fmla="*/ 899 h 302"/>
                <a:gd name="T4" fmla="*/ 514 w 154"/>
                <a:gd name="T5" fmla="*/ 1834 h 302"/>
                <a:gd name="T6" fmla="*/ 473 w 154"/>
                <a:gd name="T7" fmla="*/ 921 h 302"/>
                <a:gd name="T8" fmla="*/ 50 w 15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302">
                  <a:moveTo>
                    <a:pt x="10" y="0"/>
                  </a:moveTo>
                  <a:cubicBezTo>
                    <a:pt x="20" y="48"/>
                    <a:pt x="86" y="122"/>
                    <a:pt x="102" y="148"/>
                  </a:cubicBezTo>
                  <a:cubicBezTo>
                    <a:pt x="118" y="174"/>
                    <a:pt x="154" y="248"/>
                    <a:pt x="102" y="302"/>
                  </a:cubicBezTo>
                  <a:cubicBezTo>
                    <a:pt x="124" y="276"/>
                    <a:pt x="120" y="190"/>
                    <a:pt x="94" y="152"/>
                  </a:cubicBezTo>
                  <a:cubicBezTo>
                    <a:pt x="68" y="114"/>
                    <a:pt x="0" y="24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3" name="Freeform 164">
              <a:extLst>
                <a:ext uri="{FF2B5EF4-FFF2-40B4-BE49-F238E27FC236}">
                  <a16:creationId xmlns:a16="http://schemas.microsoft.com/office/drawing/2014/main" id="{347B9417-CD4B-4319-8A18-7DB7F7D0B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" y="1640"/>
              <a:ext cx="988" cy="1547"/>
            </a:xfrm>
            <a:custGeom>
              <a:avLst/>
              <a:gdLst>
                <a:gd name="T0" fmla="*/ 1038 w 577"/>
                <a:gd name="T1" fmla="*/ 0 h 847"/>
                <a:gd name="T2" fmla="*/ 901 w 577"/>
                <a:gd name="T3" fmla="*/ 1078 h 847"/>
                <a:gd name="T4" fmla="*/ 865 w 577"/>
                <a:gd name="T5" fmla="*/ 1554 h 847"/>
                <a:gd name="T6" fmla="*/ 1226 w 577"/>
                <a:gd name="T7" fmla="*/ 1304 h 847"/>
                <a:gd name="T8" fmla="*/ 1721 w 577"/>
                <a:gd name="T9" fmla="*/ 2506 h 847"/>
                <a:gd name="T10" fmla="*/ 2277 w 577"/>
                <a:gd name="T11" fmla="*/ 3746 h 847"/>
                <a:gd name="T12" fmla="*/ 2425 w 577"/>
                <a:gd name="T13" fmla="*/ 4763 h 847"/>
                <a:gd name="T14" fmla="*/ 2685 w 577"/>
                <a:gd name="T15" fmla="*/ 3266 h 847"/>
                <a:gd name="T16" fmla="*/ 1827 w 577"/>
                <a:gd name="T17" fmla="*/ 1704 h 847"/>
                <a:gd name="T18" fmla="*/ 1967 w 577"/>
                <a:gd name="T19" fmla="*/ 0 h 847"/>
                <a:gd name="T20" fmla="*/ 219 w 577"/>
                <a:gd name="T21" fmla="*/ 4234 h 847"/>
                <a:gd name="T22" fmla="*/ 45 w 577"/>
                <a:gd name="T23" fmla="*/ 4489 h 847"/>
                <a:gd name="T24" fmla="*/ 36 w 577"/>
                <a:gd name="T25" fmla="*/ 4623 h 847"/>
                <a:gd name="T26" fmla="*/ 0 w 577"/>
                <a:gd name="T27" fmla="*/ 4698 h 847"/>
                <a:gd name="T28" fmla="*/ 0 w 577"/>
                <a:gd name="T29" fmla="*/ 4698 h 847"/>
                <a:gd name="T30" fmla="*/ 65 w 577"/>
                <a:gd name="T31" fmla="*/ 4661 h 847"/>
                <a:gd name="T32" fmla="*/ 235 w 577"/>
                <a:gd name="T33" fmla="*/ 4794 h 847"/>
                <a:gd name="T34" fmla="*/ 235 w 577"/>
                <a:gd name="T35" fmla="*/ 4867 h 847"/>
                <a:gd name="T36" fmla="*/ 346 w 577"/>
                <a:gd name="T37" fmla="*/ 4747 h 847"/>
                <a:gd name="T38" fmla="*/ 478 w 577"/>
                <a:gd name="T39" fmla="*/ 4447 h 847"/>
                <a:gd name="T40" fmla="*/ 219 w 577"/>
                <a:gd name="T41" fmla="*/ 4234 h 847"/>
                <a:gd name="T42" fmla="*/ 1115 w 577"/>
                <a:gd name="T43" fmla="*/ 4844 h 847"/>
                <a:gd name="T44" fmla="*/ 950 w 577"/>
                <a:gd name="T45" fmla="*/ 5026 h 847"/>
                <a:gd name="T46" fmla="*/ 918 w 577"/>
                <a:gd name="T47" fmla="*/ 5110 h 847"/>
                <a:gd name="T48" fmla="*/ 918 w 577"/>
                <a:gd name="T49" fmla="*/ 5110 h 847"/>
                <a:gd name="T50" fmla="*/ 1170 w 577"/>
                <a:gd name="T51" fmla="*/ 5006 h 847"/>
                <a:gd name="T52" fmla="*/ 1390 w 577"/>
                <a:gd name="T53" fmla="*/ 5154 h 847"/>
                <a:gd name="T54" fmla="*/ 1390 w 577"/>
                <a:gd name="T55" fmla="*/ 5154 h 847"/>
                <a:gd name="T56" fmla="*/ 1390 w 577"/>
                <a:gd name="T57" fmla="*/ 5162 h 847"/>
                <a:gd name="T58" fmla="*/ 1370 w 577"/>
                <a:gd name="T59" fmla="*/ 5057 h 847"/>
                <a:gd name="T60" fmla="*/ 1115 w 577"/>
                <a:gd name="T61" fmla="*/ 4844 h 8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77" h="847">
                  <a:moveTo>
                    <a:pt x="207" y="0"/>
                  </a:moveTo>
                  <a:cubicBezTo>
                    <a:pt x="193" y="56"/>
                    <a:pt x="181" y="117"/>
                    <a:pt x="179" y="177"/>
                  </a:cubicBezTo>
                  <a:cubicBezTo>
                    <a:pt x="178" y="204"/>
                    <a:pt x="176" y="231"/>
                    <a:pt x="172" y="255"/>
                  </a:cubicBezTo>
                  <a:cubicBezTo>
                    <a:pt x="183" y="208"/>
                    <a:pt x="221" y="204"/>
                    <a:pt x="244" y="214"/>
                  </a:cubicBezTo>
                  <a:cubicBezTo>
                    <a:pt x="295" y="239"/>
                    <a:pt x="315" y="350"/>
                    <a:pt x="343" y="411"/>
                  </a:cubicBezTo>
                  <a:cubicBezTo>
                    <a:pt x="391" y="519"/>
                    <a:pt x="393" y="533"/>
                    <a:pt x="454" y="615"/>
                  </a:cubicBezTo>
                  <a:cubicBezTo>
                    <a:pt x="493" y="668"/>
                    <a:pt x="510" y="731"/>
                    <a:pt x="483" y="782"/>
                  </a:cubicBezTo>
                  <a:cubicBezTo>
                    <a:pt x="546" y="700"/>
                    <a:pt x="577" y="594"/>
                    <a:pt x="535" y="536"/>
                  </a:cubicBezTo>
                  <a:cubicBezTo>
                    <a:pt x="473" y="450"/>
                    <a:pt x="389" y="391"/>
                    <a:pt x="364" y="280"/>
                  </a:cubicBezTo>
                  <a:cubicBezTo>
                    <a:pt x="350" y="219"/>
                    <a:pt x="370" y="118"/>
                    <a:pt x="392" y="0"/>
                  </a:cubicBezTo>
                  <a:moveTo>
                    <a:pt x="44" y="695"/>
                  </a:moveTo>
                  <a:cubicBezTo>
                    <a:pt x="24" y="699"/>
                    <a:pt x="10" y="717"/>
                    <a:pt x="9" y="737"/>
                  </a:cubicBezTo>
                  <a:cubicBezTo>
                    <a:pt x="9" y="743"/>
                    <a:pt x="9" y="753"/>
                    <a:pt x="7" y="759"/>
                  </a:cubicBezTo>
                  <a:cubicBezTo>
                    <a:pt x="5" y="764"/>
                    <a:pt x="3" y="768"/>
                    <a:pt x="0" y="771"/>
                  </a:cubicBezTo>
                  <a:cubicBezTo>
                    <a:pt x="0" y="771"/>
                    <a:pt x="0" y="771"/>
                    <a:pt x="0" y="771"/>
                  </a:cubicBezTo>
                  <a:cubicBezTo>
                    <a:pt x="4" y="768"/>
                    <a:pt x="8" y="766"/>
                    <a:pt x="13" y="765"/>
                  </a:cubicBezTo>
                  <a:cubicBezTo>
                    <a:pt x="29" y="762"/>
                    <a:pt x="44" y="772"/>
                    <a:pt x="47" y="787"/>
                  </a:cubicBezTo>
                  <a:cubicBezTo>
                    <a:pt x="48" y="791"/>
                    <a:pt x="48" y="795"/>
                    <a:pt x="47" y="799"/>
                  </a:cubicBezTo>
                  <a:cubicBezTo>
                    <a:pt x="51" y="790"/>
                    <a:pt x="62" y="782"/>
                    <a:pt x="69" y="779"/>
                  </a:cubicBezTo>
                  <a:cubicBezTo>
                    <a:pt x="88" y="771"/>
                    <a:pt x="99" y="751"/>
                    <a:pt x="95" y="730"/>
                  </a:cubicBezTo>
                  <a:cubicBezTo>
                    <a:pt x="91" y="706"/>
                    <a:pt x="68" y="691"/>
                    <a:pt x="44" y="695"/>
                  </a:cubicBezTo>
                  <a:close/>
                  <a:moveTo>
                    <a:pt x="222" y="795"/>
                  </a:moveTo>
                  <a:cubicBezTo>
                    <a:pt x="206" y="798"/>
                    <a:pt x="193" y="810"/>
                    <a:pt x="189" y="825"/>
                  </a:cubicBezTo>
                  <a:cubicBezTo>
                    <a:pt x="187" y="831"/>
                    <a:pt x="185" y="835"/>
                    <a:pt x="183" y="839"/>
                  </a:cubicBezTo>
                  <a:cubicBezTo>
                    <a:pt x="183" y="839"/>
                    <a:pt x="183" y="839"/>
                    <a:pt x="183" y="839"/>
                  </a:cubicBezTo>
                  <a:cubicBezTo>
                    <a:pt x="191" y="827"/>
                    <a:pt x="210" y="819"/>
                    <a:pt x="233" y="822"/>
                  </a:cubicBezTo>
                  <a:cubicBezTo>
                    <a:pt x="254" y="824"/>
                    <a:pt x="271" y="834"/>
                    <a:pt x="277" y="846"/>
                  </a:cubicBezTo>
                  <a:cubicBezTo>
                    <a:pt x="277" y="846"/>
                    <a:pt x="277" y="846"/>
                    <a:pt x="277" y="846"/>
                  </a:cubicBezTo>
                  <a:cubicBezTo>
                    <a:pt x="277" y="847"/>
                    <a:pt x="277" y="847"/>
                    <a:pt x="277" y="847"/>
                  </a:cubicBezTo>
                  <a:cubicBezTo>
                    <a:pt x="275" y="841"/>
                    <a:pt x="274" y="835"/>
                    <a:pt x="273" y="830"/>
                  </a:cubicBezTo>
                  <a:cubicBezTo>
                    <a:pt x="269" y="806"/>
                    <a:pt x="246" y="790"/>
                    <a:pt x="222" y="795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4" name="Freeform 165">
              <a:extLst>
                <a:ext uri="{FF2B5EF4-FFF2-40B4-BE49-F238E27FC236}">
                  <a16:creationId xmlns:a16="http://schemas.microsoft.com/office/drawing/2014/main" id="{1AA61705-7753-40FA-A9B9-BED78A3C3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2011"/>
              <a:ext cx="1125" cy="1229"/>
            </a:xfrm>
            <a:custGeom>
              <a:avLst/>
              <a:gdLst>
                <a:gd name="T0" fmla="*/ 2973 w 657"/>
                <a:gd name="T1" fmla="*/ 2507 h 673"/>
                <a:gd name="T2" fmla="*/ 2416 w 657"/>
                <a:gd name="T3" fmla="*/ 1267 h 673"/>
                <a:gd name="T4" fmla="*/ 1918 w 657"/>
                <a:gd name="T5" fmla="*/ 68 h 673"/>
                <a:gd name="T6" fmla="*/ 1551 w 657"/>
                <a:gd name="T7" fmla="*/ 383 h 673"/>
                <a:gd name="T8" fmla="*/ 1351 w 657"/>
                <a:gd name="T9" fmla="*/ 1030 h 673"/>
                <a:gd name="T10" fmla="*/ 288 w 657"/>
                <a:gd name="T11" fmla="*/ 2887 h 673"/>
                <a:gd name="T12" fmla="*/ 565 w 657"/>
                <a:gd name="T13" fmla="*/ 3415 h 673"/>
                <a:gd name="T14" fmla="*/ 572 w 657"/>
                <a:gd name="T15" fmla="*/ 3422 h 673"/>
                <a:gd name="T16" fmla="*/ 728 w 657"/>
                <a:gd name="T17" fmla="*/ 3386 h 673"/>
                <a:gd name="T18" fmla="*/ 740 w 657"/>
                <a:gd name="T19" fmla="*/ 3251 h 673"/>
                <a:gd name="T20" fmla="*/ 914 w 657"/>
                <a:gd name="T21" fmla="*/ 2995 h 673"/>
                <a:gd name="T22" fmla="*/ 1170 w 657"/>
                <a:gd name="T23" fmla="*/ 3209 h 673"/>
                <a:gd name="T24" fmla="*/ 1038 w 657"/>
                <a:gd name="T25" fmla="*/ 3508 h 673"/>
                <a:gd name="T26" fmla="*/ 1014 w 657"/>
                <a:gd name="T27" fmla="*/ 3789 h 673"/>
                <a:gd name="T28" fmla="*/ 1014 w 657"/>
                <a:gd name="T29" fmla="*/ 3789 h 673"/>
                <a:gd name="T30" fmla="*/ 1432 w 657"/>
                <a:gd name="T31" fmla="*/ 3972 h 673"/>
                <a:gd name="T32" fmla="*/ 1642 w 657"/>
                <a:gd name="T33" fmla="*/ 3789 h 673"/>
                <a:gd name="T34" fmla="*/ 1807 w 657"/>
                <a:gd name="T35" fmla="*/ 3605 h 673"/>
                <a:gd name="T36" fmla="*/ 2063 w 657"/>
                <a:gd name="T37" fmla="*/ 3818 h 673"/>
                <a:gd name="T38" fmla="*/ 2310 w 657"/>
                <a:gd name="T39" fmla="*/ 4061 h 673"/>
                <a:gd name="T40" fmla="*/ 2510 w 657"/>
                <a:gd name="T41" fmla="*/ 4019 h 673"/>
                <a:gd name="T42" fmla="*/ 2615 w 657"/>
                <a:gd name="T43" fmla="*/ 3818 h 673"/>
                <a:gd name="T44" fmla="*/ 2870 w 657"/>
                <a:gd name="T45" fmla="*/ 3842 h 673"/>
                <a:gd name="T46" fmla="*/ 2973 w 657"/>
                <a:gd name="T47" fmla="*/ 2507 h 6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57" h="673">
                  <a:moveTo>
                    <a:pt x="592" y="412"/>
                  </a:moveTo>
                  <a:cubicBezTo>
                    <a:pt x="531" y="330"/>
                    <a:pt x="529" y="316"/>
                    <a:pt x="481" y="208"/>
                  </a:cubicBezTo>
                  <a:cubicBezTo>
                    <a:pt x="453" y="147"/>
                    <a:pt x="433" y="36"/>
                    <a:pt x="382" y="11"/>
                  </a:cubicBezTo>
                  <a:cubicBezTo>
                    <a:pt x="357" y="0"/>
                    <a:pt x="315" y="5"/>
                    <a:pt x="309" y="63"/>
                  </a:cubicBezTo>
                  <a:cubicBezTo>
                    <a:pt x="301" y="106"/>
                    <a:pt x="288" y="143"/>
                    <a:pt x="269" y="169"/>
                  </a:cubicBezTo>
                  <a:cubicBezTo>
                    <a:pt x="180" y="288"/>
                    <a:pt x="0" y="320"/>
                    <a:pt x="57" y="474"/>
                  </a:cubicBezTo>
                  <a:cubicBezTo>
                    <a:pt x="69" y="509"/>
                    <a:pt x="89" y="538"/>
                    <a:pt x="113" y="561"/>
                  </a:cubicBezTo>
                  <a:cubicBezTo>
                    <a:pt x="114" y="562"/>
                    <a:pt x="114" y="562"/>
                    <a:pt x="114" y="562"/>
                  </a:cubicBezTo>
                  <a:cubicBezTo>
                    <a:pt x="129" y="578"/>
                    <a:pt x="140" y="570"/>
                    <a:pt x="145" y="556"/>
                  </a:cubicBezTo>
                  <a:cubicBezTo>
                    <a:pt x="147" y="550"/>
                    <a:pt x="147" y="540"/>
                    <a:pt x="147" y="534"/>
                  </a:cubicBezTo>
                  <a:cubicBezTo>
                    <a:pt x="148" y="514"/>
                    <a:pt x="162" y="496"/>
                    <a:pt x="182" y="492"/>
                  </a:cubicBezTo>
                  <a:cubicBezTo>
                    <a:pt x="206" y="488"/>
                    <a:pt x="229" y="503"/>
                    <a:pt x="233" y="527"/>
                  </a:cubicBezTo>
                  <a:cubicBezTo>
                    <a:pt x="237" y="548"/>
                    <a:pt x="226" y="568"/>
                    <a:pt x="207" y="576"/>
                  </a:cubicBezTo>
                  <a:cubicBezTo>
                    <a:pt x="194" y="582"/>
                    <a:pt x="165" y="604"/>
                    <a:pt x="202" y="622"/>
                  </a:cubicBezTo>
                  <a:cubicBezTo>
                    <a:pt x="202" y="622"/>
                    <a:pt x="202" y="622"/>
                    <a:pt x="202" y="622"/>
                  </a:cubicBezTo>
                  <a:cubicBezTo>
                    <a:pt x="231" y="635"/>
                    <a:pt x="259" y="645"/>
                    <a:pt x="285" y="652"/>
                  </a:cubicBezTo>
                  <a:cubicBezTo>
                    <a:pt x="298" y="655"/>
                    <a:pt x="318" y="653"/>
                    <a:pt x="327" y="622"/>
                  </a:cubicBezTo>
                  <a:cubicBezTo>
                    <a:pt x="331" y="607"/>
                    <a:pt x="344" y="595"/>
                    <a:pt x="360" y="592"/>
                  </a:cubicBezTo>
                  <a:cubicBezTo>
                    <a:pt x="384" y="587"/>
                    <a:pt x="407" y="603"/>
                    <a:pt x="411" y="627"/>
                  </a:cubicBezTo>
                  <a:cubicBezTo>
                    <a:pt x="415" y="649"/>
                    <a:pt x="420" y="673"/>
                    <a:pt x="460" y="667"/>
                  </a:cubicBezTo>
                  <a:cubicBezTo>
                    <a:pt x="473" y="666"/>
                    <a:pt x="486" y="663"/>
                    <a:pt x="500" y="660"/>
                  </a:cubicBezTo>
                  <a:cubicBezTo>
                    <a:pt x="501" y="647"/>
                    <a:pt x="508" y="634"/>
                    <a:pt x="521" y="627"/>
                  </a:cubicBezTo>
                  <a:cubicBezTo>
                    <a:pt x="537" y="617"/>
                    <a:pt x="558" y="619"/>
                    <a:pt x="572" y="631"/>
                  </a:cubicBezTo>
                  <a:cubicBezTo>
                    <a:pt x="657" y="576"/>
                    <a:pt x="646" y="485"/>
                    <a:pt x="592" y="412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5" name="Freeform 166">
              <a:extLst>
                <a:ext uri="{FF2B5EF4-FFF2-40B4-BE49-F238E27FC236}">
                  <a16:creationId xmlns:a16="http://schemas.microsoft.com/office/drawing/2014/main" id="{F177C909-2CD3-4640-B2AF-4577D4C2D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3138"/>
              <a:ext cx="123" cy="79"/>
            </a:xfrm>
            <a:custGeom>
              <a:avLst/>
              <a:gdLst>
                <a:gd name="T0" fmla="*/ 106 w 72"/>
                <a:gd name="T1" fmla="*/ 61 h 43"/>
                <a:gd name="T2" fmla="*/ 0 w 72"/>
                <a:gd name="T3" fmla="*/ 266 h 43"/>
                <a:gd name="T4" fmla="*/ 359 w 72"/>
                <a:gd name="T5" fmla="*/ 88 h 43"/>
                <a:gd name="T6" fmla="*/ 106 w 72"/>
                <a:gd name="T7" fmla="*/ 6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43">
                  <a:moveTo>
                    <a:pt x="21" y="10"/>
                  </a:moveTo>
                  <a:cubicBezTo>
                    <a:pt x="8" y="17"/>
                    <a:pt x="1" y="30"/>
                    <a:pt x="0" y="43"/>
                  </a:cubicBezTo>
                  <a:cubicBezTo>
                    <a:pt x="10" y="22"/>
                    <a:pt x="44" y="3"/>
                    <a:pt x="72" y="14"/>
                  </a:cubicBezTo>
                  <a:cubicBezTo>
                    <a:pt x="58" y="2"/>
                    <a:pt x="37" y="0"/>
                    <a:pt x="21" y="1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6" name="Freeform 167">
              <a:extLst>
                <a:ext uri="{FF2B5EF4-FFF2-40B4-BE49-F238E27FC236}">
                  <a16:creationId xmlns:a16="http://schemas.microsoft.com/office/drawing/2014/main" id="{D1CE5124-7881-4B4D-9060-F26EEDD44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2035"/>
              <a:ext cx="988" cy="1180"/>
            </a:xfrm>
            <a:custGeom>
              <a:avLst/>
              <a:gdLst>
                <a:gd name="T0" fmla="*/ 2877 w 577"/>
                <a:gd name="T1" fmla="*/ 2943 h 646"/>
                <a:gd name="T2" fmla="*/ 2721 w 577"/>
                <a:gd name="T3" fmla="*/ 2535 h 646"/>
                <a:gd name="T4" fmla="*/ 2137 w 577"/>
                <a:gd name="T5" fmla="*/ 1268 h 646"/>
                <a:gd name="T6" fmla="*/ 2053 w 577"/>
                <a:gd name="T7" fmla="*/ 1010 h 646"/>
                <a:gd name="T8" fmla="*/ 1666 w 577"/>
                <a:gd name="T9" fmla="*/ 80 h 646"/>
                <a:gd name="T10" fmla="*/ 1396 w 577"/>
                <a:gd name="T11" fmla="*/ 258 h 646"/>
                <a:gd name="T12" fmla="*/ 1370 w 577"/>
                <a:gd name="T13" fmla="*/ 384 h 646"/>
                <a:gd name="T14" fmla="*/ 1176 w 577"/>
                <a:gd name="T15" fmla="*/ 1001 h 646"/>
                <a:gd name="T16" fmla="*/ 613 w 577"/>
                <a:gd name="T17" fmla="*/ 1615 h 646"/>
                <a:gd name="T18" fmla="*/ 77 w 577"/>
                <a:gd name="T19" fmla="*/ 2619 h 646"/>
                <a:gd name="T20" fmla="*/ 111 w 577"/>
                <a:gd name="T21" fmla="*/ 2786 h 646"/>
                <a:gd name="T22" fmla="*/ 358 w 577"/>
                <a:gd name="T23" fmla="*/ 3286 h 646"/>
                <a:gd name="T24" fmla="*/ 445 w 577"/>
                <a:gd name="T25" fmla="*/ 3206 h 646"/>
                <a:gd name="T26" fmla="*/ 671 w 577"/>
                <a:gd name="T27" fmla="*/ 2866 h 646"/>
                <a:gd name="T28" fmla="*/ 988 w 577"/>
                <a:gd name="T29" fmla="*/ 3127 h 646"/>
                <a:gd name="T30" fmla="*/ 818 w 577"/>
                <a:gd name="T31" fmla="*/ 3496 h 646"/>
                <a:gd name="T32" fmla="*/ 774 w 577"/>
                <a:gd name="T33" fmla="*/ 3633 h 646"/>
                <a:gd name="T34" fmla="*/ 1219 w 577"/>
                <a:gd name="T35" fmla="*/ 3834 h 646"/>
                <a:gd name="T36" fmla="*/ 1380 w 577"/>
                <a:gd name="T37" fmla="*/ 3628 h 646"/>
                <a:gd name="T38" fmla="*/ 1565 w 577"/>
                <a:gd name="T39" fmla="*/ 3463 h 646"/>
                <a:gd name="T40" fmla="*/ 1889 w 577"/>
                <a:gd name="T41" fmla="*/ 3730 h 646"/>
                <a:gd name="T42" fmla="*/ 2079 w 577"/>
                <a:gd name="T43" fmla="*/ 3920 h 646"/>
                <a:gd name="T44" fmla="*/ 2226 w 577"/>
                <a:gd name="T45" fmla="*/ 3878 h 646"/>
                <a:gd name="T46" fmla="*/ 2243 w 577"/>
                <a:gd name="T47" fmla="*/ 3840 h 646"/>
                <a:gd name="T48" fmla="*/ 2349 w 577"/>
                <a:gd name="T49" fmla="*/ 3681 h 646"/>
                <a:gd name="T50" fmla="*/ 2349 w 577"/>
                <a:gd name="T51" fmla="*/ 3681 h 646"/>
                <a:gd name="T52" fmla="*/ 2610 w 577"/>
                <a:gd name="T53" fmla="*/ 3673 h 646"/>
                <a:gd name="T54" fmla="*/ 2635 w 577"/>
                <a:gd name="T55" fmla="*/ 3681 h 646"/>
                <a:gd name="T56" fmla="*/ 2651 w 577"/>
                <a:gd name="T57" fmla="*/ 3664 h 646"/>
                <a:gd name="T58" fmla="*/ 2861 w 577"/>
                <a:gd name="T59" fmla="*/ 3339 h 646"/>
                <a:gd name="T60" fmla="*/ 2877 w 577"/>
                <a:gd name="T61" fmla="*/ 2943 h 6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77" h="646">
                  <a:moveTo>
                    <a:pt x="573" y="483"/>
                  </a:moveTo>
                  <a:cubicBezTo>
                    <a:pt x="569" y="461"/>
                    <a:pt x="556" y="437"/>
                    <a:pt x="542" y="416"/>
                  </a:cubicBezTo>
                  <a:cubicBezTo>
                    <a:pt x="484" y="330"/>
                    <a:pt x="480" y="333"/>
                    <a:pt x="426" y="208"/>
                  </a:cubicBezTo>
                  <a:cubicBezTo>
                    <a:pt x="409" y="166"/>
                    <a:pt x="409" y="166"/>
                    <a:pt x="409" y="166"/>
                  </a:cubicBezTo>
                  <a:cubicBezTo>
                    <a:pt x="387" y="111"/>
                    <a:pt x="368" y="31"/>
                    <a:pt x="332" y="13"/>
                  </a:cubicBezTo>
                  <a:cubicBezTo>
                    <a:pt x="305" y="0"/>
                    <a:pt x="283" y="13"/>
                    <a:pt x="278" y="42"/>
                  </a:cubicBezTo>
                  <a:cubicBezTo>
                    <a:pt x="276" y="45"/>
                    <a:pt x="273" y="62"/>
                    <a:pt x="273" y="63"/>
                  </a:cubicBezTo>
                  <a:cubicBezTo>
                    <a:pt x="264" y="107"/>
                    <a:pt x="252" y="139"/>
                    <a:pt x="234" y="164"/>
                  </a:cubicBezTo>
                  <a:cubicBezTo>
                    <a:pt x="202" y="205"/>
                    <a:pt x="161" y="236"/>
                    <a:pt x="122" y="265"/>
                  </a:cubicBezTo>
                  <a:cubicBezTo>
                    <a:pt x="55" y="315"/>
                    <a:pt x="0" y="354"/>
                    <a:pt x="15" y="430"/>
                  </a:cubicBezTo>
                  <a:cubicBezTo>
                    <a:pt x="16" y="438"/>
                    <a:pt x="19" y="447"/>
                    <a:pt x="22" y="457"/>
                  </a:cubicBezTo>
                  <a:cubicBezTo>
                    <a:pt x="33" y="488"/>
                    <a:pt x="48" y="515"/>
                    <a:pt x="71" y="539"/>
                  </a:cubicBezTo>
                  <a:cubicBezTo>
                    <a:pt x="84" y="552"/>
                    <a:pt x="90" y="538"/>
                    <a:pt x="89" y="526"/>
                  </a:cubicBezTo>
                  <a:cubicBezTo>
                    <a:pt x="88" y="499"/>
                    <a:pt x="107" y="475"/>
                    <a:pt x="134" y="470"/>
                  </a:cubicBezTo>
                  <a:cubicBezTo>
                    <a:pt x="163" y="464"/>
                    <a:pt x="192" y="484"/>
                    <a:pt x="197" y="513"/>
                  </a:cubicBezTo>
                  <a:cubicBezTo>
                    <a:pt x="202" y="540"/>
                    <a:pt x="187" y="565"/>
                    <a:pt x="163" y="574"/>
                  </a:cubicBezTo>
                  <a:cubicBezTo>
                    <a:pt x="149" y="578"/>
                    <a:pt x="144" y="592"/>
                    <a:pt x="154" y="596"/>
                  </a:cubicBezTo>
                  <a:cubicBezTo>
                    <a:pt x="181" y="610"/>
                    <a:pt x="211" y="621"/>
                    <a:pt x="243" y="629"/>
                  </a:cubicBezTo>
                  <a:cubicBezTo>
                    <a:pt x="263" y="635"/>
                    <a:pt x="268" y="606"/>
                    <a:pt x="275" y="595"/>
                  </a:cubicBezTo>
                  <a:cubicBezTo>
                    <a:pt x="283" y="581"/>
                    <a:pt x="296" y="571"/>
                    <a:pt x="312" y="568"/>
                  </a:cubicBezTo>
                  <a:cubicBezTo>
                    <a:pt x="342" y="563"/>
                    <a:pt x="370" y="582"/>
                    <a:pt x="376" y="612"/>
                  </a:cubicBezTo>
                  <a:cubicBezTo>
                    <a:pt x="381" y="636"/>
                    <a:pt x="391" y="646"/>
                    <a:pt x="414" y="643"/>
                  </a:cubicBezTo>
                  <a:cubicBezTo>
                    <a:pt x="424" y="641"/>
                    <a:pt x="434" y="639"/>
                    <a:pt x="443" y="636"/>
                  </a:cubicBezTo>
                  <a:cubicBezTo>
                    <a:pt x="445" y="636"/>
                    <a:pt x="446" y="632"/>
                    <a:pt x="447" y="630"/>
                  </a:cubicBezTo>
                  <a:cubicBezTo>
                    <a:pt x="451" y="620"/>
                    <a:pt x="459" y="609"/>
                    <a:pt x="468" y="604"/>
                  </a:cubicBezTo>
                  <a:cubicBezTo>
                    <a:pt x="468" y="604"/>
                    <a:pt x="468" y="604"/>
                    <a:pt x="468" y="604"/>
                  </a:cubicBezTo>
                  <a:cubicBezTo>
                    <a:pt x="489" y="592"/>
                    <a:pt x="504" y="596"/>
                    <a:pt x="520" y="603"/>
                  </a:cubicBezTo>
                  <a:cubicBezTo>
                    <a:pt x="521" y="604"/>
                    <a:pt x="524" y="605"/>
                    <a:pt x="525" y="604"/>
                  </a:cubicBezTo>
                  <a:cubicBezTo>
                    <a:pt x="526" y="603"/>
                    <a:pt x="527" y="602"/>
                    <a:pt x="528" y="601"/>
                  </a:cubicBezTo>
                  <a:cubicBezTo>
                    <a:pt x="545" y="586"/>
                    <a:pt x="564" y="568"/>
                    <a:pt x="570" y="548"/>
                  </a:cubicBezTo>
                  <a:cubicBezTo>
                    <a:pt x="576" y="529"/>
                    <a:pt x="577" y="505"/>
                    <a:pt x="573" y="48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7" name="Freeform 168">
              <a:extLst>
                <a:ext uri="{FF2B5EF4-FFF2-40B4-BE49-F238E27FC236}">
                  <a16:creationId xmlns:a16="http://schemas.microsoft.com/office/drawing/2014/main" id="{46B92E54-CF69-433F-BAA2-5A1F565D2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935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C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8" name="Freeform 169">
              <a:extLst>
                <a:ext uri="{FF2B5EF4-FFF2-40B4-BE49-F238E27FC236}">
                  <a16:creationId xmlns:a16="http://schemas.microsoft.com/office/drawing/2014/main" id="{59499A46-5D32-43AF-A57E-D99C31FF4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970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C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9" name="Freeform 170">
              <a:extLst>
                <a:ext uri="{FF2B5EF4-FFF2-40B4-BE49-F238E27FC236}">
                  <a16:creationId xmlns:a16="http://schemas.microsoft.com/office/drawing/2014/main" id="{B8D94D40-D8F1-412B-8C1B-86CBA7EB8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300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C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0" name="Freeform 171">
              <a:extLst>
                <a:ext uri="{FF2B5EF4-FFF2-40B4-BE49-F238E27FC236}">
                  <a16:creationId xmlns:a16="http://schemas.microsoft.com/office/drawing/2014/main" id="{FEED1A0A-0BC8-4FD5-89DF-6A5D764FB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3039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1" name="Freeform 172">
              <a:extLst>
                <a:ext uri="{FF2B5EF4-FFF2-40B4-BE49-F238E27FC236}">
                  <a16:creationId xmlns:a16="http://schemas.microsoft.com/office/drawing/2014/main" id="{0E0BE5D1-13FA-4FBC-9438-42279DAE7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312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2" name="Freeform 173">
              <a:extLst>
                <a:ext uri="{FF2B5EF4-FFF2-40B4-BE49-F238E27FC236}">
                  <a16:creationId xmlns:a16="http://schemas.microsoft.com/office/drawing/2014/main" id="{53DE974B-DE40-4758-88AA-584DC8CD1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3089"/>
              <a:ext cx="54" cy="58"/>
            </a:xfrm>
            <a:custGeom>
              <a:avLst/>
              <a:gdLst>
                <a:gd name="T0" fmla="*/ 5 w 31"/>
                <a:gd name="T1" fmla="*/ 80 h 32"/>
                <a:gd name="T2" fmla="*/ 94 w 31"/>
                <a:gd name="T3" fmla="*/ 13 h 32"/>
                <a:gd name="T4" fmla="*/ 159 w 31"/>
                <a:gd name="T5" fmla="*/ 112 h 32"/>
                <a:gd name="T6" fmla="*/ 70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3" name="Freeform 174">
              <a:extLst>
                <a:ext uri="{FF2B5EF4-FFF2-40B4-BE49-F238E27FC236}">
                  <a16:creationId xmlns:a16="http://schemas.microsoft.com/office/drawing/2014/main" id="{71900F9A-5F60-4AEE-B509-DC8C0FB8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136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4" name="Freeform 175">
              <a:extLst>
                <a:ext uri="{FF2B5EF4-FFF2-40B4-BE49-F238E27FC236}">
                  <a16:creationId xmlns:a16="http://schemas.microsoft.com/office/drawing/2014/main" id="{044FD9CB-9E17-4C7D-BB97-50ECE7AB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318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5" name="Freeform 176">
              <a:extLst>
                <a:ext uri="{FF2B5EF4-FFF2-40B4-BE49-F238E27FC236}">
                  <a16:creationId xmlns:a16="http://schemas.microsoft.com/office/drawing/2014/main" id="{361A8BBA-9C08-4F88-907D-D91F27B3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317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6" name="Freeform 177">
              <a:extLst>
                <a:ext uri="{FF2B5EF4-FFF2-40B4-BE49-F238E27FC236}">
                  <a16:creationId xmlns:a16="http://schemas.microsoft.com/office/drawing/2014/main" id="{E8324715-678A-4483-A4BF-E27F819BD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3133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7" name="Freeform 178">
              <a:extLst>
                <a:ext uri="{FF2B5EF4-FFF2-40B4-BE49-F238E27FC236}">
                  <a16:creationId xmlns:a16="http://schemas.microsoft.com/office/drawing/2014/main" id="{3B294E98-AA78-4172-BBEF-81907469E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3173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8" name="Freeform 179">
              <a:extLst>
                <a:ext uri="{FF2B5EF4-FFF2-40B4-BE49-F238E27FC236}">
                  <a16:creationId xmlns:a16="http://schemas.microsoft.com/office/drawing/2014/main" id="{7E33B99C-E989-46D9-AB72-4078AA031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173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9" name="Freeform 180">
              <a:extLst>
                <a:ext uri="{FF2B5EF4-FFF2-40B4-BE49-F238E27FC236}">
                  <a16:creationId xmlns:a16="http://schemas.microsoft.com/office/drawing/2014/main" id="{B9350D38-4052-4A75-A857-6A0158C34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3206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0" name="Freeform 181">
              <a:extLst>
                <a:ext uri="{FF2B5EF4-FFF2-40B4-BE49-F238E27FC236}">
                  <a16:creationId xmlns:a16="http://schemas.microsoft.com/office/drawing/2014/main" id="{AFA8845F-8A60-4555-A5E1-2FDBB649F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3273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1" name="Freeform 182">
              <a:extLst>
                <a:ext uri="{FF2B5EF4-FFF2-40B4-BE49-F238E27FC236}">
                  <a16:creationId xmlns:a16="http://schemas.microsoft.com/office/drawing/2014/main" id="{18FC12C2-8A72-4C06-869D-C373912DD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3299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2" name="Freeform 183">
              <a:extLst>
                <a:ext uri="{FF2B5EF4-FFF2-40B4-BE49-F238E27FC236}">
                  <a16:creationId xmlns:a16="http://schemas.microsoft.com/office/drawing/2014/main" id="{9751502A-5E5B-43D1-A009-11BAB4AD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3268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3" name="Freeform 184">
              <a:extLst>
                <a:ext uri="{FF2B5EF4-FFF2-40B4-BE49-F238E27FC236}">
                  <a16:creationId xmlns:a16="http://schemas.microsoft.com/office/drawing/2014/main" id="{DAE1D07B-A713-45FF-A4A4-A9644F736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3257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4" name="Freeform 185">
              <a:extLst>
                <a:ext uri="{FF2B5EF4-FFF2-40B4-BE49-F238E27FC236}">
                  <a16:creationId xmlns:a16="http://schemas.microsoft.com/office/drawing/2014/main" id="{2EFFE5D5-73BB-470A-A0E3-7BB138E82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3229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5" name="Freeform 186">
              <a:extLst>
                <a:ext uri="{FF2B5EF4-FFF2-40B4-BE49-F238E27FC236}">
                  <a16:creationId xmlns:a16="http://schemas.microsoft.com/office/drawing/2014/main" id="{90BEF071-1CE9-4F4B-B730-1FE0F2A0F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318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6" name="Freeform 187">
              <a:extLst>
                <a:ext uri="{FF2B5EF4-FFF2-40B4-BE49-F238E27FC236}">
                  <a16:creationId xmlns:a16="http://schemas.microsoft.com/office/drawing/2014/main" id="{6251B222-C225-4C4A-B798-F6FA03AB9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3204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7" name="Freeform 188">
              <a:extLst>
                <a:ext uri="{FF2B5EF4-FFF2-40B4-BE49-F238E27FC236}">
                  <a16:creationId xmlns:a16="http://schemas.microsoft.com/office/drawing/2014/main" id="{226ED730-26CD-4F04-A2B9-0CE1C9B22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3253"/>
              <a:ext cx="55" cy="59"/>
            </a:xfrm>
            <a:custGeom>
              <a:avLst/>
              <a:gdLst>
                <a:gd name="T0" fmla="*/ 5 w 32"/>
                <a:gd name="T1" fmla="*/ 81 h 32"/>
                <a:gd name="T2" fmla="*/ 98 w 32"/>
                <a:gd name="T3" fmla="*/ 7 h 32"/>
                <a:gd name="T4" fmla="*/ 153 w 32"/>
                <a:gd name="T5" fmla="*/ 120 h 32"/>
                <a:gd name="T6" fmla="*/ 65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8" name="Freeform 189">
              <a:extLst>
                <a:ext uri="{FF2B5EF4-FFF2-40B4-BE49-F238E27FC236}">
                  <a16:creationId xmlns:a16="http://schemas.microsoft.com/office/drawing/2014/main" id="{202C7BE3-2C14-4AF4-B96A-FB1DE41E6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3282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9" name="Freeform 190">
              <a:extLst>
                <a:ext uri="{FF2B5EF4-FFF2-40B4-BE49-F238E27FC236}">
                  <a16:creationId xmlns:a16="http://schemas.microsoft.com/office/drawing/2014/main" id="{419CDE47-9E43-4730-97B3-9BEC28CB1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3302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0" name="Freeform 191">
              <a:extLst>
                <a:ext uri="{FF2B5EF4-FFF2-40B4-BE49-F238E27FC236}">
                  <a16:creationId xmlns:a16="http://schemas.microsoft.com/office/drawing/2014/main" id="{41054925-1907-4B6D-80B9-C420845E1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3259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1" name="Freeform 192">
              <a:extLst>
                <a:ext uri="{FF2B5EF4-FFF2-40B4-BE49-F238E27FC236}">
                  <a16:creationId xmlns:a16="http://schemas.microsoft.com/office/drawing/2014/main" id="{B00811CE-622F-45B5-86AC-234BBF138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3253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7A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2" name="Freeform 193">
              <a:extLst>
                <a:ext uri="{FF2B5EF4-FFF2-40B4-BE49-F238E27FC236}">
                  <a16:creationId xmlns:a16="http://schemas.microsoft.com/office/drawing/2014/main" id="{432DA35F-788D-4576-8512-98388C947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2917"/>
              <a:ext cx="54" cy="59"/>
            </a:xfrm>
            <a:custGeom>
              <a:avLst/>
              <a:gdLst>
                <a:gd name="T0" fmla="*/ 5 w 31"/>
                <a:gd name="T1" fmla="*/ 81 h 32"/>
                <a:gd name="T2" fmla="*/ 94 w 31"/>
                <a:gd name="T3" fmla="*/ 13 h 32"/>
                <a:gd name="T4" fmla="*/ 159 w 31"/>
                <a:gd name="T5" fmla="*/ 120 h 32"/>
                <a:gd name="T6" fmla="*/ 70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3" name="Oval 194">
              <a:extLst>
                <a:ext uri="{FF2B5EF4-FFF2-40B4-BE49-F238E27FC236}">
                  <a16:creationId xmlns:a16="http://schemas.microsoft.com/office/drawing/2014/main" id="{6AB2ED0B-8321-4C78-8285-A431550AA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2930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84" name="Freeform 195">
              <a:extLst>
                <a:ext uri="{FF2B5EF4-FFF2-40B4-BE49-F238E27FC236}">
                  <a16:creationId xmlns:a16="http://schemas.microsoft.com/office/drawing/2014/main" id="{B491CA64-E408-4B4B-A9C6-BCCC3182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295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5" name="Oval 196">
              <a:extLst>
                <a:ext uri="{FF2B5EF4-FFF2-40B4-BE49-F238E27FC236}">
                  <a16:creationId xmlns:a16="http://schemas.microsoft.com/office/drawing/2014/main" id="{7896338C-23AF-4B50-9E98-7E285506E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" y="2965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86" name="Freeform 197">
              <a:extLst>
                <a:ext uri="{FF2B5EF4-FFF2-40B4-BE49-F238E27FC236}">
                  <a16:creationId xmlns:a16="http://schemas.microsoft.com/office/drawing/2014/main" id="{6BD50FA4-752C-4B6D-B147-1AF6A27A2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2986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7" name="Oval 198">
              <a:extLst>
                <a:ext uri="{FF2B5EF4-FFF2-40B4-BE49-F238E27FC236}">
                  <a16:creationId xmlns:a16="http://schemas.microsoft.com/office/drawing/2014/main" id="{B8FB169F-3258-4CD5-AF3E-6584D6CCF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" y="2999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88" name="Freeform 199">
              <a:extLst>
                <a:ext uri="{FF2B5EF4-FFF2-40B4-BE49-F238E27FC236}">
                  <a16:creationId xmlns:a16="http://schemas.microsoft.com/office/drawing/2014/main" id="{1D25D41A-E361-4D7D-BCE7-482BA3CDD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3021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9" name="Oval 200">
              <a:extLst>
                <a:ext uri="{FF2B5EF4-FFF2-40B4-BE49-F238E27FC236}">
                  <a16:creationId xmlns:a16="http://schemas.microsoft.com/office/drawing/2014/main" id="{779095F3-C3CE-4D2A-B55A-8E07E6C73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3034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90" name="Freeform 201">
              <a:extLst>
                <a:ext uri="{FF2B5EF4-FFF2-40B4-BE49-F238E27FC236}">
                  <a16:creationId xmlns:a16="http://schemas.microsoft.com/office/drawing/2014/main" id="{FA410029-883C-4F97-96A5-D70732A63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3103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1" name="Oval 202">
              <a:extLst>
                <a:ext uri="{FF2B5EF4-FFF2-40B4-BE49-F238E27FC236}">
                  <a16:creationId xmlns:a16="http://schemas.microsoft.com/office/drawing/2014/main" id="{4121495E-F168-4B98-983D-86451DB7B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" y="3116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92" name="Freeform 203">
              <a:extLst>
                <a:ext uri="{FF2B5EF4-FFF2-40B4-BE49-F238E27FC236}">
                  <a16:creationId xmlns:a16="http://schemas.microsoft.com/office/drawing/2014/main" id="{1C7C04B4-CF17-4E3D-AD66-479804C3A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3070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3" name="Oval 204">
              <a:extLst>
                <a:ext uri="{FF2B5EF4-FFF2-40B4-BE49-F238E27FC236}">
                  <a16:creationId xmlns:a16="http://schemas.microsoft.com/office/drawing/2014/main" id="{2149402B-8466-493E-83EF-A291597EC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" y="3083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94" name="Freeform 205">
              <a:extLst>
                <a:ext uri="{FF2B5EF4-FFF2-40B4-BE49-F238E27FC236}">
                  <a16:creationId xmlns:a16="http://schemas.microsoft.com/office/drawing/2014/main" id="{78572661-385A-443D-A147-067BF4845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3118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5" name="Oval 206">
              <a:extLst>
                <a:ext uri="{FF2B5EF4-FFF2-40B4-BE49-F238E27FC236}">
                  <a16:creationId xmlns:a16="http://schemas.microsoft.com/office/drawing/2014/main" id="{3824FF70-DDFD-4608-860D-55C0051C7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" y="3131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96" name="Freeform 207">
              <a:extLst>
                <a:ext uri="{FF2B5EF4-FFF2-40B4-BE49-F238E27FC236}">
                  <a16:creationId xmlns:a16="http://schemas.microsoft.com/office/drawing/2014/main" id="{D6529227-B536-4650-A8DF-B06644EA3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3164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7" name="Oval 208">
              <a:extLst>
                <a:ext uri="{FF2B5EF4-FFF2-40B4-BE49-F238E27FC236}">
                  <a16:creationId xmlns:a16="http://schemas.microsoft.com/office/drawing/2014/main" id="{9A7F0582-7391-4118-AE48-AC7405F0E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176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98" name="Freeform 209">
              <a:extLst>
                <a:ext uri="{FF2B5EF4-FFF2-40B4-BE49-F238E27FC236}">
                  <a16:creationId xmlns:a16="http://schemas.microsoft.com/office/drawing/2014/main" id="{68E32DE4-BC20-4C6F-BD99-7F97C1051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3156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9" name="Oval 210">
              <a:extLst>
                <a:ext uri="{FF2B5EF4-FFF2-40B4-BE49-F238E27FC236}">
                  <a16:creationId xmlns:a16="http://schemas.microsoft.com/office/drawing/2014/main" id="{920E328E-7430-4AB1-B5CD-BC954D2BE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3169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00" name="Freeform 211">
              <a:extLst>
                <a:ext uri="{FF2B5EF4-FFF2-40B4-BE49-F238E27FC236}">
                  <a16:creationId xmlns:a16="http://schemas.microsoft.com/office/drawing/2014/main" id="{F5D8057C-00DC-4CE0-B51C-48FA731A6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3102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1" name="Oval 212">
              <a:extLst>
                <a:ext uri="{FF2B5EF4-FFF2-40B4-BE49-F238E27FC236}">
                  <a16:creationId xmlns:a16="http://schemas.microsoft.com/office/drawing/2014/main" id="{2F956454-4CF8-4201-AF8E-23D2B261B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" y="3114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02" name="Freeform 213">
              <a:extLst>
                <a:ext uri="{FF2B5EF4-FFF2-40B4-BE49-F238E27FC236}">
                  <a16:creationId xmlns:a16="http://schemas.microsoft.com/office/drawing/2014/main" id="{7F4E90C2-4FAD-4355-B53C-5E9FB1248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315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3" name="Oval 214">
              <a:extLst>
                <a:ext uri="{FF2B5EF4-FFF2-40B4-BE49-F238E27FC236}">
                  <a16:creationId xmlns:a16="http://schemas.microsoft.com/office/drawing/2014/main" id="{AA252267-3EFA-4BD7-9D6F-1266451A1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3167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04" name="Freeform 215">
              <a:extLst>
                <a:ext uri="{FF2B5EF4-FFF2-40B4-BE49-F238E27FC236}">
                  <a16:creationId xmlns:a16="http://schemas.microsoft.com/office/drawing/2014/main" id="{DE18479D-2265-4D14-B4E7-6BBB5A9F9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315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5" name="Oval 216">
              <a:extLst>
                <a:ext uri="{FF2B5EF4-FFF2-40B4-BE49-F238E27FC236}">
                  <a16:creationId xmlns:a16="http://schemas.microsoft.com/office/drawing/2014/main" id="{465B800C-C7B9-4208-895D-28449A1E2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3167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06" name="Freeform 217">
              <a:extLst>
                <a:ext uri="{FF2B5EF4-FFF2-40B4-BE49-F238E27FC236}">
                  <a16:creationId xmlns:a16="http://schemas.microsoft.com/office/drawing/2014/main" id="{D139CFB3-8CF3-4228-827D-AF282E099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187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7" name="Oval 218">
              <a:extLst>
                <a:ext uri="{FF2B5EF4-FFF2-40B4-BE49-F238E27FC236}">
                  <a16:creationId xmlns:a16="http://schemas.microsoft.com/office/drawing/2014/main" id="{F10A000A-E395-4EA5-9739-733711D40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" y="3200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08" name="Freeform 219">
              <a:extLst>
                <a:ext uri="{FF2B5EF4-FFF2-40B4-BE49-F238E27FC236}">
                  <a16:creationId xmlns:a16="http://schemas.microsoft.com/office/drawing/2014/main" id="{52732C46-BBD5-4702-89D5-4A6020DF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325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9" name="Oval 220">
              <a:extLst>
                <a:ext uri="{FF2B5EF4-FFF2-40B4-BE49-F238E27FC236}">
                  <a16:creationId xmlns:a16="http://schemas.microsoft.com/office/drawing/2014/main" id="{45E3D0B3-5EBD-41E9-8B01-FB0B0C2FC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" y="3268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10" name="Freeform 221">
              <a:extLst>
                <a:ext uri="{FF2B5EF4-FFF2-40B4-BE49-F238E27FC236}">
                  <a16:creationId xmlns:a16="http://schemas.microsoft.com/office/drawing/2014/main" id="{F0E09A28-D8F5-458C-B4A3-20EA26D75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3281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1" name="Oval 222">
              <a:extLst>
                <a:ext uri="{FF2B5EF4-FFF2-40B4-BE49-F238E27FC236}">
                  <a16:creationId xmlns:a16="http://schemas.microsoft.com/office/drawing/2014/main" id="{FDDEE2D5-D8C9-4846-BC8A-91C310362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" y="3293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12" name="Freeform 223">
              <a:extLst>
                <a:ext uri="{FF2B5EF4-FFF2-40B4-BE49-F238E27FC236}">
                  <a16:creationId xmlns:a16="http://schemas.microsoft.com/office/drawing/2014/main" id="{0C5274CE-B944-4FA8-BA42-6D835A7F1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3249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3" name="Oval 224">
              <a:extLst>
                <a:ext uri="{FF2B5EF4-FFF2-40B4-BE49-F238E27FC236}">
                  <a16:creationId xmlns:a16="http://schemas.microsoft.com/office/drawing/2014/main" id="{C6F4DB05-754A-4B74-9CCE-C7B204F35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3262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14" name="Freeform 225">
              <a:extLst>
                <a:ext uri="{FF2B5EF4-FFF2-40B4-BE49-F238E27FC236}">
                  <a16:creationId xmlns:a16="http://schemas.microsoft.com/office/drawing/2014/main" id="{0A289C03-0632-464B-9F6F-844A322F6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3239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5" name="Oval 226">
              <a:extLst>
                <a:ext uri="{FF2B5EF4-FFF2-40B4-BE49-F238E27FC236}">
                  <a16:creationId xmlns:a16="http://schemas.microsoft.com/office/drawing/2014/main" id="{1A6C434F-144E-423C-BE74-CFA88E998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" y="3251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16" name="Freeform 227">
              <a:extLst>
                <a:ext uri="{FF2B5EF4-FFF2-40B4-BE49-F238E27FC236}">
                  <a16:creationId xmlns:a16="http://schemas.microsoft.com/office/drawing/2014/main" id="{98B5D1F9-DBE0-4319-8FA0-294E7E672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3211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7" name="Oval 228">
              <a:extLst>
                <a:ext uri="{FF2B5EF4-FFF2-40B4-BE49-F238E27FC236}">
                  <a16:creationId xmlns:a16="http://schemas.microsoft.com/office/drawing/2014/main" id="{0DB91801-2A9F-4C3B-B624-DC29C9B5F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3224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18" name="Freeform 229">
              <a:extLst>
                <a:ext uri="{FF2B5EF4-FFF2-40B4-BE49-F238E27FC236}">
                  <a16:creationId xmlns:a16="http://schemas.microsoft.com/office/drawing/2014/main" id="{8C466E7E-3549-4FAF-8240-F1A29F68A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3164"/>
              <a:ext cx="54" cy="58"/>
            </a:xfrm>
            <a:custGeom>
              <a:avLst/>
              <a:gdLst>
                <a:gd name="T0" fmla="*/ 5 w 31"/>
                <a:gd name="T1" fmla="*/ 80 h 32"/>
                <a:gd name="T2" fmla="*/ 94 w 31"/>
                <a:gd name="T3" fmla="*/ 13 h 32"/>
                <a:gd name="T4" fmla="*/ 159 w 31"/>
                <a:gd name="T5" fmla="*/ 112 h 32"/>
                <a:gd name="T6" fmla="*/ 70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9" name="Oval 230">
              <a:extLst>
                <a:ext uri="{FF2B5EF4-FFF2-40B4-BE49-F238E27FC236}">
                  <a16:creationId xmlns:a16="http://schemas.microsoft.com/office/drawing/2014/main" id="{95FF6EC4-6CBC-4332-906F-186C27EFB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3176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20" name="Freeform 231">
              <a:extLst>
                <a:ext uri="{FF2B5EF4-FFF2-40B4-BE49-F238E27FC236}">
                  <a16:creationId xmlns:a16="http://schemas.microsoft.com/office/drawing/2014/main" id="{14BA9949-89E1-4D31-8BD7-95F81A929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186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1" name="Oval 232">
              <a:extLst>
                <a:ext uri="{FF2B5EF4-FFF2-40B4-BE49-F238E27FC236}">
                  <a16:creationId xmlns:a16="http://schemas.microsoft.com/office/drawing/2014/main" id="{69D8A86D-C407-4277-BB28-1ED2D4D6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3198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22" name="Freeform 233">
              <a:extLst>
                <a:ext uri="{FF2B5EF4-FFF2-40B4-BE49-F238E27FC236}">
                  <a16:creationId xmlns:a16="http://schemas.microsoft.com/office/drawing/2014/main" id="{D38C8EA2-4809-464E-9B7A-51E77D09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3233"/>
              <a:ext cx="54" cy="59"/>
            </a:xfrm>
            <a:custGeom>
              <a:avLst/>
              <a:gdLst>
                <a:gd name="T0" fmla="*/ 5 w 31"/>
                <a:gd name="T1" fmla="*/ 81 h 32"/>
                <a:gd name="T2" fmla="*/ 94 w 31"/>
                <a:gd name="T3" fmla="*/ 13 h 32"/>
                <a:gd name="T4" fmla="*/ 159 w 31"/>
                <a:gd name="T5" fmla="*/ 120 h 32"/>
                <a:gd name="T6" fmla="*/ 70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3" name="Oval 234">
              <a:extLst>
                <a:ext uri="{FF2B5EF4-FFF2-40B4-BE49-F238E27FC236}">
                  <a16:creationId xmlns:a16="http://schemas.microsoft.com/office/drawing/2014/main" id="{BD4E979A-16BA-41C4-9646-2C686C7C7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3246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24" name="Freeform 235">
              <a:extLst>
                <a:ext uri="{FF2B5EF4-FFF2-40B4-BE49-F238E27FC236}">
                  <a16:creationId xmlns:a16="http://schemas.microsoft.com/office/drawing/2014/main" id="{3E36222B-D00D-494F-91B7-9B85CA441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3271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5" name="Oval 236">
              <a:extLst>
                <a:ext uri="{FF2B5EF4-FFF2-40B4-BE49-F238E27FC236}">
                  <a16:creationId xmlns:a16="http://schemas.microsoft.com/office/drawing/2014/main" id="{1EB8CD7F-34B4-453D-9062-ED0B04892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" y="3284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26" name="Freeform 237">
              <a:extLst>
                <a:ext uri="{FF2B5EF4-FFF2-40B4-BE49-F238E27FC236}">
                  <a16:creationId xmlns:a16="http://schemas.microsoft.com/office/drawing/2014/main" id="{DB35E61E-6102-47EF-B798-CCBA3A872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3297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7" name="Oval 238">
              <a:extLst>
                <a:ext uri="{FF2B5EF4-FFF2-40B4-BE49-F238E27FC236}">
                  <a16:creationId xmlns:a16="http://schemas.microsoft.com/office/drawing/2014/main" id="{461A40E1-47E7-4B54-94EF-72F2835F8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" y="3310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28" name="Freeform 239">
              <a:extLst>
                <a:ext uri="{FF2B5EF4-FFF2-40B4-BE49-F238E27FC236}">
                  <a16:creationId xmlns:a16="http://schemas.microsoft.com/office/drawing/2014/main" id="{42CE3D02-8A15-48E9-B0EB-925993A56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3240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9" name="Oval 240">
              <a:extLst>
                <a:ext uri="{FF2B5EF4-FFF2-40B4-BE49-F238E27FC236}">
                  <a16:creationId xmlns:a16="http://schemas.microsoft.com/office/drawing/2014/main" id="{052E1005-748A-4BE8-AD78-BACB3FDD6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" y="3253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30" name="Freeform 241">
              <a:extLst>
                <a:ext uri="{FF2B5EF4-FFF2-40B4-BE49-F238E27FC236}">
                  <a16:creationId xmlns:a16="http://schemas.microsoft.com/office/drawing/2014/main" id="{07826B01-589F-4884-82F2-7D8B8092B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3235"/>
              <a:ext cx="53" cy="58"/>
            </a:xfrm>
            <a:custGeom>
              <a:avLst/>
              <a:gdLst>
                <a:gd name="T0" fmla="*/ 5 w 31"/>
                <a:gd name="T1" fmla="*/ 80 h 32"/>
                <a:gd name="T2" fmla="*/ 91 w 31"/>
                <a:gd name="T3" fmla="*/ 13 h 32"/>
                <a:gd name="T4" fmla="*/ 149 w 31"/>
                <a:gd name="T5" fmla="*/ 112 h 32"/>
                <a:gd name="T6" fmla="*/ 65 w 31"/>
                <a:gd name="T7" fmla="*/ 185 h 32"/>
                <a:gd name="T8" fmla="*/ 5 w 31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1" name="Oval 242">
              <a:extLst>
                <a:ext uri="{FF2B5EF4-FFF2-40B4-BE49-F238E27FC236}">
                  <a16:creationId xmlns:a16="http://schemas.microsoft.com/office/drawing/2014/main" id="{EBDDF864-3FC0-480B-997B-0B86ADF79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3248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32" name="Freeform 243">
              <a:extLst>
                <a:ext uri="{FF2B5EF4-FFF2-40B4-BE49-F238E27FC236}">
                  <a16:creationId xmlns:a16="http://schemas.microsoft.com/office/drawing/2014/main" id="{66542BB2-4241-4616-93DE-951CC71C22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" y="2062"/>
              <a:ext cx="178" cy="241"/>
            </a:xfrm>
            <a:custGeom>
              <a:avLst/>
              <a:gdLst>
                <a:gd name="T0" fmla="*/ 205 w 104"/>
                <a:gd name="T1" fmla="*/ 0 h 132"/>
                <a:gd name="T2" fmla="*/ 5 w 104"/>
                <a:gd name="T3" fmla="*/ 354 h 132"/>
                <a:gd name="T4" fmla="*/ 21 w 104"/>
                <a:gd name="T5" fmla="*/ 509 h 132"/>
                <a:gd name="T6" fmla="*/ 9 w 104"/>
                <a:gd name="T7" fmla="*/ 407 h 132"/>
                <a:gd name="T8" fmla="*/ 267 w 104"/>
                <a:gd name="T9" fmla="*/ 68 h 132"/>
                <a:gd name="T10" fmla="*/ 205 w 104"/>
                <a:gd name="T11" fmla="*/ 0 h 132"/>
                <a:gd name="T12" fmla="*/ 513 w 104"/>
                <a:gd name="T13" fmla="*/ 730 h 132"/>
                <a:gd name="T14" fmla="*/ 392 w 104"/>
                <a:gd name="T15" fmla="*/ 803 h 132"/>
                <a:gd name="T16" fmla="*/ 522 w 104"/>
                <a:gd name="T17" fmla="*/ 750 h 132"/>
                <a:gd name="T18" fmla="*/ 513 w 104"/>
                <a:gd name="T19" fmla="*/ 73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132">
                  <a:moveTo>
                    <a:pt x="41" y="0"/>
                  </a:moveTo>
                  <a:cubicBezTo>
                    <a:pt x="19" y="10"/>
                    <a:pt x="2" y="32"/>
                    <a:pt x="1" y="58"/>
                  </a:cubicBezTo>
                  <a:cubicBezTo>
                    <a:pt x="0" y="67"/>
                    <a:pt x="1" y="76"/>
                    <a:pt x="4" y="84"/>
                  </a:cubicBezTo>
                  <a:cubicBezTo>
                    <a:pt x="3" y="79"/>
                    <a:pt x="2" y="73"/>
                    <a:pt x="2" y="67"/>
                  </a:cubicBezTo>
                  <a:cubicBezTo>
                    <a:pt x="5" y="38"/>
                    <a:pt x="26" y="16"/>
                    <a:pt x="53" y="11"/>
                  </a:cubicBezTo>
                  <a:cubicBezTo>
                    <a:pt x="49" y="7"/>
                    <a:pt x="45" y="3"/>
                    <a:pt x="41" y="0"/>
                  </a:cubicBezTo>
                  <a:close/>
                  <a:moveTo>
                    <a:pt x="102" y="120"/>
                  </a:moveTo>
                  <a:cubicBezTo>
                    <a:pt x="95" y="125"/>
                    <a:pt x="87" y="129"/>
                    <a:pt x="78" y="132"/>
                  </a:cubicBezTo>
                  <a:cubicBezTo>
                    <a:pt x="87" y="130"/>
                    <a:pt x="96" y="127"/>
                    <a:pt x="104" y="123"/>
                  </a:cubicBezTo>
                  <a:cubicBezTo>
                    <a:pt x="103" y="122"/>
                    <a:pt x="103" y="121"/>
                    <a:pt x="102" y="120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3" name="Freeform 244">
              <a:extLst>
                <a:ext uri="{FF2B5EF4-FFF2-40B4-BE49-F238E27FC236}">
                  <a16:creationId xmlns:a16="http://schemas.microsoft.com/office/drawing/2014/main" id="{22397619-865F-4C57-9B7C-003D4B5397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" y="2062"/>
              <a:ext cx="178" cy="241"/>
            </a:xfrm>
            <a:custGeom>
              <a:avLst/>
              <a:gdLst>
                <a:gd name="T0" fmla="*/ 205 w 104"/>
                <a:gd name="T1" fmla="*/ 0 h 132"/>
                <a:gd name="T2" fmla="*/ 5 w 104"/>
                <a:gd name="T3" fmla="*/ 354 h 132"/>
                <a:gd name="T4" fmla="*/ 21 w 104"/>
                <a:gd name="T5" fmla="*/ 509 h 132"/>
                <a:gd name="T6" fmla="*/ 9 w 104"/>
                <a:gd name="T7" fmla="*/ 407 h 132"/>
                <a:gd name="T8" fmla="*/ 267 w 104"/>
                <a:gd name="T9" fmla="*/ 68 h 132"/>
                <a:gd name="T10" fmla="*/ 205 w 104"/>
                <a:gd name="T11" fmla="*/ 0 h 132"/>
                <a:gd name="T12" fmla="*/ 513 w 104"/>
                <a:gd name="T13" fmla="*/ 730 h 132"/>
                <a:gd name="T14" fmla="*/ 392 w 104"/>
                <a:gd name="T15" fmla="*/ 803 h 132"/>
                <a:gd name="T16" fmla="*/ 522 w 104"/>
                <a:gd name="T17" fmla="*/ 750 h 132"/>
                <a:gd name="T18" fmla="*/ 513 w 104"/>
                <a:gd name="T19" fmla="*/ 73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132">
                  <a:moveTo>
                    <a:pt x="41" y="0"/>
                  </a:moveTo>
                  <a:cubicBezTo>
                    <a:pt x="19" y="10"/>
                    <a:pt x="2" y="32"/>
                    <a:pt x="1" y="58"/>
                  </a:cubicBezTo>
                  <a:cubicBezTo>
                    <a:pt x="0" y="67"/>
                    <a:pt x="1" y="76"/>
                    <a:pt x="4" y="84"/>
                  </a:cubicBezTo>
                  <a:cubicBezTo>
                    <a:pt x="3" y="79"/>
                    <a:pt x="2" y="73"/>
                    <a:pt x="2" y="67"/>
                  </a:cubicBezTo>
                  <a:cubicBezTo>
                    <a:pt x="5" y="38"/>
                    <a:pt x="26" y="16"/>
                    <a:pt x="53" y="11"/>
                  </a:cubicBezTo>
                  <a:cubicBezTo>
                    <a:pt x="49" y="7"/>
                    <a:pt x="45" y="3"/>
                    <a:pt x="41" y="0"/>
                  </a:cubicBezTo>
                  <a:close/>
                  <a:moveTo>
                    <a:pt x="102" y="120"/>
                  </a:moveTo>
                  <a:cubicBezTo>
                    <a:pt x="95" y="125"/>
                    <a:pt x="87" y="129"/>
                    <a:pt x="78" y="132"/>
                  </a:cubicBezTo>
                  <a:cubicBezTo>
                    <a:pt x="87" y="130"/>
                    <a:pt x="96" y="127"/>
                    <a:pt x="104" y="123"/>
                  </a:cubicBezTo>
                  <a:cubicBezTo>
                    <a:pt x="103" y="122"/>
                    <a:pt x="103" y="121"/>
                    <a:pt x="102" y="12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4" name="Freeform 245">
              <a:extLst>
                <a:ext uri="{FF2B5EF4-FFF2-40B4-BE49-F238E27FC236}">
                  <a16:creationId xmlns:a16="http://schemas.microsoft.com/office/drawing/2014/main" id="{80A4F9F3-D25E-4B70-ADB3-C44595DBB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082"/>
              <a:ext cx="180" cy="229"/>
            </a:xfrm>
            <a:custGeom>
              <a:avLst/>
              <a:gdLst>
                <a:gd name="T0" fmla="*/ 283 w 105"/>
                <a:gd name="T1" fmla="*/ 0 h 125"/>
                <a:gd name="T2" fmla="*/ 36 w 105"/>
                <a:gd name="T3" fmla="*/ 302 h 125"/>
                <a:gd name="T4" fmla="*/ 276 w 105"/>
                <a:gd name="T5" fmla="*/ 746 h 125"/>
                <a:gd name="T6" fmla="*/ 530 w 105"/>
                <a:gd name="T7" fmla="*/ 671 h 125"/>
                <a:gd name="T8" fmla="*/ 283 w 105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25">
                  <a:moveTo>
                    <a:pt x="56" y="0"/>
                  </a:moveTo>
                  <a:cubicBezTo>
                    <a:pt x="32" y="4"/>
                    <a:pt x="11" y="23"/>
                    <a:pt x="7" y="49"/>
                  </a:cubicBezTo>
                  <a:cubicBezTo>
                    <a:pt x="0" y="82"/>
                    <a:pt x="22" y="115"/>
                    <a:pt x="55" y="121"/>
                  </a:cubicBezTo>
                  <a:cubicBezTo>
                    <a:pt x="74" y="125"/>
                    <a:pt x="92" y="120"/>
                    <a:pt x="105" y="109"/>
                  </a:cubicBezTo>
                  <a:cubicBezTo>
                    <a:pt x="91" y="68"/>
                    <a:pt x="77" y="24"/>
                    <a:pt x="56" y="0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5" name="Freeform 246">
              <a:extLst>
                <a:ext uri="{FF2B5EF4-FFF2-40B4-BE49-F238E27FC236}">
                  <a16:creationId xmlns:a16="http://schemas.microsoft.com/office/drawing/2014/main" id="{81BD2C6B-4396-4E12-987B-DE0BD5647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102"/>
              <a:ext cx="150" cy="185"/>
            </a:xfrm>
            <a:custGeom>
              <a:avLst/>
              <a:gdLst>
                <a:gd name="T0" fmla="*/ 259 w 88"/>
                <a:gd name="T1" fmla="*/ 0 h 101"/>
                <a:gd name="T2" fmla="*/ 26 w 88"/>
                <a:gd name="T3" fmla="*/ 245 h 101"/>
                <a:gd name="T4" fmla="*/ 223 w 88"/>
                <a:gd name="T5" fmla="*/ 604 h 101"/>
                <a:gd name="T6" fmla="*/ 436 w 88"/>
                <a:gd name="T7" fmla="*/ 524 h 101"/>
                <a:gd name="T8" fmla="*/ 259 w 88"/>
                <a:gd name="T9" fmla="*/ 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01">
                  <a:moveTo>
                    <a:pt x="52" y="0"/>
                  </a:moveTo>
                  <a:cubicBezTo>
                    <a:pt x="29" y="1"/>
                    <a:pt x="10" y="17"/>
                    <a:pt x="5" y="40"/>
                  </a:cubicBezTo>
                  <a:cubicBezTo>
                    <a:pt x="0" y="67"/>
                    <a:pt x="18" y="93"/>
                    <a:pt x="45" y="98"/>
                  </a:cubicBezTo>
                  <a:cubicBezTo>
                    <a:pt x="61" y="101"/>
                    <a:pt x="77" y="96"/>
                    <a:pt x="88" y="85"/>
                  </a:cubicBezTo>
                  <a:cubicBezTo>
                    <a:pt x="77" y="54"/>
                    <a:pt x="66" y="22"/>
                    <a:pt x="52" y="0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6" name="Freeform 247">
              <a:extLst>
                <a:ext uri="{FF2B5EF4-FFF2-40B4-BE49-F238E27FC236}">
                  <a16:creationId xmlns:a16="http://schemas.microsoft.com/office/drawing/2014/main" id="{9766F738-D87B-4A7D-99AC-595649B3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104"/>
              <a:ext cx="92" cy="172"/>
            </a:xfrm>
            <a:custGeom>
              <a:avLst/>
              <a:gdLst>
                <a:gd name="T0" fmla="*/ 267 w 54"/>
                <a:gd name="T1" fmla="*/ 24 h 94"/>
                <a:gd name="T2" fmla="*/ 259 w 54"/>
                <a:gd name="T3" fmla="*/ 0 h 94"/>
                <a:gd name="T4" fmla="*/ 26 w 54"/>
                <a:gd name="T5" fmla="*/ 245 h 94"/>
                <a:gd name="T6" fmla="*/ 169 w 54"/>
                <a:gd name="T7" fmla="*/ 576 h 94"/>
                <a:gd name="T8" fmla="*/ 58 w 54"/>
                <a:gd name="T9" fmla="*/ 271 h 94"/>
                <a:gd name="T10" fmla="*/ 267 w 54"/>
                <a:gd name="T11" fmla="*/ 24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94">
                  <a:moveTo>
                    <a:pt x="54" y="4"/>
                  </a:moveTo>
                  <a:cubicBezTo>
                    <a:pt x="54" y="2"/>
                    <a:pt x="53" y="1"/>
                    <a:pt x="52" y="0"/>
                  </a:cubicBezTo>
                  <a:cubicBezTo>
                    <a:pt x="29" y="0"/>
                    <a:pt x="9" y="17"/>
                    <a:pt x="5" y="40"/>
                  </a:cubicBezTo>
                  <a:cubicBezTo>
                    <a:pt x="0" y="63"/>
                    <a:pt x="13" y="85"/>
                    <a:pt x="34" y="94"/>
                  </a:cubicBezTo>
                  <a:cubicBezTo>
                    <a:pt x="17" y="84"/>
                    <a:pt x="8" y="64"/>
                    <a:pt x="12" y="44"/>
                  </a:cubicBezTo>
                  <a:cubicBezTo>
                    <a:pt x="16" y="22"/>
                    <a:pt x="34" y="7"/>
                    <a:pt x="54" y="4"/>
                  </a:cubicBezTo>
                  <a:close/>
                </a:path>
              </a:pathLst>
            </a:custGeom>
            <a:solidFill>
              <a:srgbClr val="85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7" name="Freeform 248">
              <a:extLst>
                <a:ext uri="{FF2B5EF4-FFF2-40B4-BE49-F238E27FC236}">
                  <a16:creationId xmlns:a16="http://schemas.microsoft.com/office/drawing/2014/main" id="{BE9AE320-4A0E-4C80-BEAF-A35EA2981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082"/>
              <a:ext cx="180" cy="229"/>
            </a:xfrm>
            <a:custGeom>
              <a:avLst/>
              <a:gdLst>
                <a:gd name="T0" fmla="*/ 283 w 105"/>
                <a:gd name="T1" fmla="*/ 0 h 125"/>
                <a:gd name="T2" fmla="*/ 36 w 105"/>
                <a:gd name="T3" fmla="*/ 302 h 125"/>
                <a:gd name="T4" fmla="*/ 276 w 105"/>
                <a:gd name="T5" fmla="*/ 746 h 125"/>
                <a:gd name="T6" fmla="*/ 530 w 105"/>
                <a:gd name="T7" fmla="*/ 671 h 125"/>
                <a:gd name="T8" fmla="*/ 283 w 105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25">
                  <a:moveTo>
                    <a:pt x="56" y="0"/>
                  </a:moveTo>
                  <a:cubicBezTo>
                    <a:pt x="32" y="4"/>
                    <a:pt x="11" y="23"/>
                    <a:pt x="7" y="49"/>
                  </a:cubicBezTo>
                  <a:cubicBezTo>
                    <a:pt x="0" y="82"/>
                    <a:pt x="22" y="115"/>
                    <a:pt x="55" y="121"/>
                  </a:cubicBezTo>
                  <a:cubicBezTo>
                    <a:pt x="74" y="125"/>
                    <a:pt x="92" y="120"/>
                    <a:pt x="105" y="109"/>
                  </a:cubicBezTo>
                  <a:cubicBezTo>
                    <a:pt x="91" y="68"/>
                    <a:pt x="77" y="24"/>
                    <a:pt x="56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8" name="Freeform 249">
              <a:extLst>
                <a:ext uri="{FF2B5EF4-FFF2-40B4-BE49-F238E27FC236}">
                  <a16:creationId xmlns:a16="http://schemas.microsoft.com/office/drawing/2014/main" id="{5997692B-93AD-443D-890E-D1600D81D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102"/>
              <a:ext cx="150" cy="185"/>
            </a:xfrm>
            <a:custGeom>
              <a:avLst/>
              <a:gdLst>
                <a:gd name="T0" fmla="*/ 259 w 88"/>
                <a:gd name="T1" fmla="*/ 0 h 101"/>
                <a:gd name="T2" fmla="*/ 26 w 88"/>
                <a:gd name="T3" fmla="*/ 245 h 101"/>
                <a:gd name="T4" fmla="*/ 223 w 88"/>
                <a:gd name="T5" fmla="*/ 604 h 101"/>
                <a:gd name="T6" fmla="*/ 436 w 88"/>
                <a:gd name="T7" fmla="*/ 524 h 101"/>
                <a:gd name="T8" fmla="*/ 259 w 88"/>
                <a:gd name="T9" fmla="*/ 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01">
                  <a:moveTo>
                    <a:pt x="52" y="0"/>
                  </a:moveTo>
                  <a:cubicBezTo>
                    <a:pt x="29" y="1"/>
                    <a:pt x="10" y="17"/>
                    <a:pt x="5" y="40"/>
                  </a:cubicBezTo>
                  <a:cubicBezTo>
                    <a:pt x="0" y="67"/>
                    <a:pt x="18" y="93"/>
                    <a:pt x="45" y="98"/>
                  </a:cubicBezTo>
                  <a:cubicBezTo>
                    <a:pt x="61" y="101"/>
                    <a:pt x="77" y="96"/>
                    <a:pt x="88" y="85"/>
                  </a:cubicBezTo>
                  <a:cubicBezTo>
                    <a:pt x="77" y="54"/>
                    <a:pt x="66" y="22"/>
                    <a:pt x="52" y="0"/>
                  </a:cubicBezTo>
                  <a:close/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9" name="Freeform 250">
              <a:extLst>
                <a:ext uri="{FF2B5EF4-FFF2-40B4-BE49-F238E27FC236}">
                  <a16:creationId xmlns:a16="http://schemas.microsoft.com/office/drawing/2014/main" id="{DB4E75F4-CBF0-4338-A9BC-F9A5F4227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170"/>
              <a:ext cx="55" cy="58"/>
            </a:xfrm>
            <a:custGeom>
              <a:avLst/>
              <a:gdLst>
                <a:gd name="T0" fmla="*/ 9 w 32"/>
                <a:gd name="T1" fmla="*/ 80 h 32"/>
                <a:gd name="T2" fmla="*/ 98 w 32"/>
                <a:gd name="T3" fmla="*/ 7 h 32"/>
                <a:gd name="T4" fmla="*/ 156 w 32"/>
                <a:gd name="T5" fmla="*/ 112 h 32"/>
                <a:gd name="T6" fmla="*/ 65 w 32"/>
                <a:gd name="T7" fmla="*/ 178 h 32"/>
                <a:gd name="T8" fmla="*/ 9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0" name="Freeform 251">
              <a:extLst>
                <a:ext uri="{FF2B5EF4-FFF2-40B4-BE49-F238E27FC236}">
                  <a16:creationId xmlns:a16="http://schemas.microsoft.com/office/drawing/2014/main" id="{9E001B5D-0BD0-45C8-8F55-0785CE57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208"/>
              <a:ext cx="53" cy="59"/>
            </a:xfrm>
            <a:custGeom>
              <a:avLst/>
              <a:gdLst>
                <a:gd name="T0" fmla="*/ 5 w 31"/>
                <a:gd name="T1" fmla="*/ 81 h 32"/>
                <a:gd name="T2" fmla="*/ 91 w 31"/>
                <a:gd name="T3" fmla="*/ 13 h 32"/>
                <a:gd name="T4" fmla="*/ 149 w 31"/>
                <a:gd name="T5" fmla="*/ 120 h 32"/>
                <a:gd name="T6" fmla="*/ 65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1" name="Freeform 252">
              <a:extLst>
                <a:ext uri="{FF2B5EF4-FFF2-40B4-BE49-F238E27FC236}">
                  <a16:creationId xmlns:a16="http://schemas.microsoft.com/office/drawing/2014/main" id="{06082E92-E595-4BD5-88B8-8BF065A54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177"/>
              <a:ext cx="54" cy="59"/>
            </a:xfrm>
            <a:custGeom>
              <a:avLst/>
              <a:gdLst>
                <a:gd name="T0" fmla="*/ 8 w 32"/>
                <a:gd name="T1" fmla="*/ 81 h 32"/>
                <a:gd name="T2" fmla="*/ 91 w 32"/>
                <a:gd name="T3" fmla="*/ 7 h 32"/>
                <a:gd name="T4" fmla="*/ 149 w 32"/>
                <a:gd name="T5" fmla="*/ 120 h 32"/>
                <a:gd name="T6" fmla="*/ 62 w 32"/>
                <a:gd name="T7" fmla="*/ 186 h 32"/>
                <a:gd name="T8" fmla="*/ 8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2" name="Freeform 253">
              <a:extLst>
                <a:ext uri="{FF2B5EF4-FFF2-40B4-BE49-F238E27FC236}">
                  <a16:creationId xmlns:a16="http://schemas.microsoft.com/office/drawing/2014/main" id="{D4D7FABF-08AE-4582-82A5-6C3A9D549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219"/>
              <a:ext cx="54" cy="59"/>
            </a:xfrm>
            <a:custGeom>
              <a:avLst/>
              <a:gdLst>
                <a:gd name="T0" fmla="*/ 5 w 31"/>
                <a:gd name="T1" fmla="*/ 81 h 32"/>
                <a:gd name="T2" fmla="*/ 94 w 31"/>
                <a:gd name="T3" fmla="*/ 13 h 32"/>
                <a:gd name="T4" fmla="*/ 159 w 31"/>
                <a:gd name="T5" fmla="*/ 120 h 32"/>
                <a:gd name="T6" fmla="*/ 70 w 31"/>
                <a:gd name="T7" fmla="*/ 194 h 32"/>
                <a:gd name="T8" fmla="*/ 5 w 31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3" name="Freeform 254">
              <a:extLst>
                <a:ext uri="{FF2B5EF4-FFF2-40B4-BE49-F238E27FC236}">
                  <a16:creationId xmlns:a16="http://schemas.microsoft.com/office/drawing/2014/main" id="{9BFD92F8-27AF-48D5-B6C3-13C7B0C51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132"/>
              <a:ext cx="54" cy="58"/>
            </a:xfrm>
            <a:custGeom>
              <a:avLst/>
              <a:gdLst>
                <a:gd name="T0" fmla="*/ 8 w 32"/>
                <a:gd name="T1" fmla="*/ 80 h 32"/>
                <a:gd name="T2" fmla="*/ 91 w 32"/>
                <a:gd name="T3" fmla="*/ 13 h 32"/>
                <a:gd name="T4" fmla="*/ 149 w 32"/>
                <a:gd name="T5" fmla="*/ 112 h 32"/>
                <a:gd name="T6" fmla="*/ 62 w 32"/>
                <a:gd name="T7" fmla="*/ 185 h 32"/>
                <a:gd name="T8" fmla="*/ 8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4" name="Freeform 255">
              <a:extLst>
                <a:ext uri="{FF2B5EF4-FFF2-40B4-BE49-F238E27FC236}">
                  <a16:creationId xmlns:a16="http://schemas.microsoft.com/office/drawing/2014/main" id="{B37FB068-D3D7-43D2-8706-7384E54F8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2133"/>
              <a:ext cx="27" cy="46"/>
            </a:xfrm>
            <a:custGeom>
              <a:avLst/>
              <a:gdLst>
                <a:gd name="T0" fmla="*/ 78 w 16"/>
                <a:gd name="T1" fmla="*/ 156 h 25"/>
                <a:gd name="T2" fmla="*/ 24 w 16"/>
                <a:gd name="T3" fmla="*/ 0 h 25"/>
                <a:gd name="T4" fmla="*/ 5 w 16"/>
                <a:gd name="T5" fmla="*/ 52 h 25"/>
                <a:gd name="T6" fmla="*/ 62 w 16"/>
                <a:gd name="T7" fmla="*/ 156 h 25"/>
                <a:gd name="T8" fmla="*/ 78 w 16"/>
                <a:gd name="T9" fmla="*/ 15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3" y="16"/>
                    <a:pt x="9" y="8"/>
                    <a:pt x="5" y="0"/>
                  </a:cubicBezTo>
                  <a:cubicBezTo>
                    <a:pt x="3" y="2"/>
                    <a:pt x="2" y="5"/>
                    <a:pt x="1" y="8"/>
                  </a:cubicBezTo>
                  <a:cubicBezTo>
                    <a:pt x="0" y="16"/>
                    <a:pt x="5" y="23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5" name="Freeform 256">
              <a:extLst>
                <a:ext uri="{FF2B5EF4-FFF2-40B4-BE49-F238E27FC236}">
                  <a16:creationId xmlns:a16="http://schemas.microsoft.com/office/drawing/2014/main" id="{184C7EEB-525C-4709-8AF6-51E155C9E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194"/>
              <a:ext cx="51" cy="58"/>
            </a:xfrm>
            <a:custGeom>
              <a:avLst/>
              <a:gdLst>
                <a:gd name="T0" fmla="*/ 148 w 30"/>
                <a:gd name="T1" fmla="*/ 132 h 32"/>
                <a:gd name="T2" fmla="*/ 107 w 30"/>
                <a:gd name="T3" fmla="*/ 16 h 32"/>
                <a:gd name="T4" fmla="*/ 92 w 30"/>
                <a:gd name="T5" fmla="*/ 13 h 32"/>
                <a:gd name="T6" fmla="*/ 9 w 30"/>
                <a:gd name="T7" fmla="*/ 80 h 32"/>
                <a:gd name="T8" fmla="*/ 70 w 30"/>
                <a:gd name="T9" fmla="*/ 185 h 32"/>
                <a:gd name="T10" fmla="*/ 148 w 30"/>
                <a:gd name="T11" fmla="*/ 132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2">
                  <a:moveTo>
                    <a:pt x="30" y="22"/>
                  </a:moveTo>
                  <a:cubicBezTo>
                    <a:pt x="27" y="16"/>
                    <a:pt x="25" y="9"/>
                    <a:pt x="22" y="3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1" y="0"/>
                    <a:pt x="3" y="5"/>
                    <a:pt x="2" y="13"/>
                  </a:cubicBezTo>
                  <a:cubicBezTo>
                    <a:pt x="0" y="21"/>
                    <a:pt x="6" y="29"/>
                    <a:pt x="14" y="31"/>
                  </a:cubicBezTo>
                  <a:cubicBezTo>
                    <a:pt x="20" y="32"/>
                    <a:pt x="27" y="28"/>
                    <a:pt x="30" y="22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6" name="Freeform 257">
              <a:extLst>
                <a:ext uri="{FF2B5EF4-FFF2-40B4-BE49-F238E27FC236}">
                  <a16:creationId xmlns:a16="http://schemas.microsoft.com/office/drawing/2014/main" id="{2DF07228-2833-464C-B834-F5A699C39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166"/>
              <a:ext cx="55" cy="59"/>
            </a:xfrm>
            <a:custGeom>
              <a:avLst/>
              <a:gdLst>
                <a:gd name="T0" fmla="*/ 5 w 32"/>
                <a:gd name="T1" fmla="*/ 81 h 32"/>
                <a:gd name="T2" fmla="*/ 91 w 32"/>
                <a:gd name="T3" fmla="*/ 7 h 32"/>
                <a:gd name="T4" fmla="*/ 153 w 32"/>
                <a:gd name="T5" fmla="*/ 120 h 32"/>
                <a:gd name="T6" fmla="*/ 65 w 32"/>
                <a:gd name="T7" fmla="*/ 186 h 32"/>
                <a:gd name="T8" fmla="*/ 5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7" name="Freeform 258">
              <a:extLst>
                <a:ext uri="{FF2B5EF4-FFF2-40B4-BE49-F238E27FC236}">
                  <a16:creationId xmlns:a16="http://schemas.microsoft.com/office/drawing/2014/main" id="{787BE5E9-821F-4389-B9E7-8DF33C541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208"/>
              <a:ext cx="55" cy="59"/>
            </a:xfrm>
            <a:custGeom>
              <a:avLst/>
              <a:gdLst>
                <a:gd name="T0" fmla="*/ 9 w 32"/>
                <a:gd name="T1" fmla="*/ 81 h 32"/>
                <a:gd name="T2" fmla="*/ 98 w 32"/>
                <a:gd name="T3" fmla="*/ 13 h 32"/>
                <a:gd name="T4" fmla="*/ 153 w 32"/>
                <a:gd name="T5" fmla="*/ 120 h 32"/>
                <a:gd name="T6" fmla="*/ 65 w 32"/>
                <a:gd name="T7" fmla="*/ 194 h 32"/>
                <a:gd name="T8" fmla="*/ 9 w 32"/>
                <a:gd name="T9" fmla="*/ 8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8" name="Freeform 259">
              <a:extLst>
                <a:ext uri="{FF2B5EF4-FFF2-40B4-BE49-F238E27FC236}">
                  <a16:creationId xmlns:a16="http://schemas.microsoft.com/office/drawing/2014/main" id="{D0D25A40-FA6C-419C-8A41-FF5EC20E6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121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1 w 32"/>
                <a:gd name="T3" fmla="*/ 13 h 32"/>
                <a:gd name="T4" fmla="*/ 153 w 32"/>
                <a:gd name="T5" fmla="*/ 112 h 32"/>
                <a:gd name="T6" fmla="*/ 65 w 32"/>
                <a:gd name="T7" fmla="*/ 185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9" name="Freeform 260">
              <a:extLst>
                <a:ext uri="{FF2B5EF4-FFF2-40B4-BE49-F238E27FC236}">
                  <a16:creationId xmlns:a16="http://schemas.microsoft.com/office/drawing/2014/main" id="{8FFEAC2D-8082-4D79-B1DF-AAA68F42F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166"/>
              <a:ext cx="33" cy="50"/>
            </a:xfrm>
            <a:custGeom>
              <a:avLst/>
              <a:gdLst>
                <a:gd name="T0" fmla="*/ 42 w 19"/>
                <a:gd name="T1" fmla="*/ 0 h 27"/>
                <a:gd name="T2" fmla="*/ 9 w 19"/>
                <a:gd name="T3" fmla="*/ 57 h 27"/>
                <a:gd name="T4" fmla="*/ 69 w 19"/>
                <a:gd name="T5" fmla="*/ 165 h 27"/>
                <a:gd name="T6" fmla="*/ 99 w 19"/>
                <a:gd name="T7" fmla="*/ 165 h 27"/>
                <a:gd name="T8" fmla="*/ 42 w 1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7">
                  <a:moveTo>
                    <a:pt x="8" y="0"/>
                  </a:moveTo>
                  <a:cubicBezTo>
                    <a:pt x="5" y="2"/>
                    <a:pt x="2" y="5"/>
                    <a:pt x="2" y="9"/>
                  </a:cubicBezTo>
                  <a:cubicBezTo>
                    <a:pt x="0" y="17"/>
                    <a:pt x="5" y="25"/>
                    <a:pt x="13" y="26"/>
                  </a:cubicBezTo>
                  <a:cubicBezTo>
                    <a:pt x="15" y="27"/>
                    <a:pt x="17" y="26"/>
                    <a:pt x="19" y="26"/>
                  </a:cubicBezTo>
                  <a:cubicBezTo>
                    <a:pt x="15" y="17"/>
                    <a:pt x="12" y="8"/>
                    <a:pt x="8" y="0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0" name="Freeform 261">
              <a:extLst>
                <a:ext uri="{FF2B5EF4-FFF2-40B4-BE49-F238E27FC236}">
                  <a16:creationId xmlns:a16="http://schemas.microsoft.com/office/drawing/2014/main" id="{8678A996-EDBC-401B-B716-3C5348FD7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2159"/>
              <a:ext cx="55" cy="58"/>
            </a:xfrm>
            <a:custGeom>
              <a:avLst/>
              <a:gdLst>
                <a:gd name="T0" fmla="*/ 5 w 32"/>
                <a:gd name="T1" fmla="*/ 80 h 32"/>
                <a:gd name="T2" fmla="*/ 91 w 32"/>
                <a:gd name="T3" fmla="*/ 7 h 32"/>
                <a:gd name="T4" fmla="*/ 153 w 32"/>
                <a:gd name="T5" fmla="*/ 112 h 32"/>
                <a:gd name="T6" fmla="*/ 65 w 32"/>
                <a:gd name="T7" fmla="*/ 178 h 32"/>
                <a:gd name="T8" fmla="*/ 5 w 32"/>
                <a:gd name="T9" fmla="*/ 8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4763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1" name="Oval 262">
              <a:extLst>
                <a:ext uri="{FF2B5EF4-FFF2-40B4-BE49-F238E27FC236}">
                  <a16:creationId xmlns:a16="http://schemas.microsoft.com/office/drawing/2014/main" id="{088A3A5E-B0C5-4059-9E6D-B509A4D22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17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52" name="Oval 263">
              <a:extLst>
                <a:ext uri="{FF2B5EF4-FFF2-40B4-BE49-F238E27FC236}">
                  <a16:creationId xmlns:a16="http://schemas.microsoft.com/office/drawing/2014/main" id="{EB17CFA7-07E8-4C3E-AAD8-1EF242CE5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" y="221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53" name="Oval 264">
              <a:extLst>
                <a:ext uri="{FF2B5EF4-FFF2-40B4-BE49-F238E27FC236}">
                  <a16:creationId xmlns:a16="http://schemas.microsoft.com/office/drawing/2014/main" id="{96177D0F-2BD3-4048-8FC9-244F01C58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" y="2179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54" name="Oval 265">
              <a:extLst>
                <a:ext uri="{FF2B5EF4-FFF2-40B4-BE49-F238E27FC236}">
                  <a16:creationId xmlns:a16="http://schemas.microsoft.com/office/drawing/2014/main" id="{FB2E7529-964F-4482-9A0C-42FC7FECD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2221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55" name="Oval 266">
              <a:extLst>
                <a:ext uri="{FF2B5EF4-FFF2-40B4-BE49-F238E27FC236}">
                  <a16:creationId xmlns:a16="http://schemas.microsoft.com/office/drawing/2014/main" id="{CB2906F3-2A5B-499B-9C5E-E5A7D90A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" y="2133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456" name="Freeform 267">
              <a:extLst>
                <a:ext uri="{FF2B5EF4-FFF2-40B4-BE49-F238E27FC236}">
                  <a16:creationId xmlns:a16="http://schemas.microsoft.com/office/drawing/2014/main" id="{5A2B68D4-EB1B-4F14-BA0B-5D9067E89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059"/>
              <a:ext cx="132" cy="279"/>
            </a:xfrm>
            <a:custGeom>
              <a:avLst/>
              <a:gdLst>
                <a:gd name="T0" fmla="*/ 387 w 77"/>
                <a:gd name="T1" fmla="*/ 928 h 153"/>
                <a:gd name="T2" fmla="*/ 0 w 77"/>
                <a:gd name="T3" fmla="*/ 0 h 1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153">
                  <a:moveTo>
                    <a:pt x="77" y="153"/>
                  </a:moveTo>
                  <a:cubicBezTo>
                    <a:pt x="55" y="98"/>
                    <a:pt x="36" y="1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5" name="Group 860">
            <a:extLst>
              <a:ext uri="{FF2B5EF4-FFF2-40B4-BE49-F238E27FC236}">
                <a16:creationId xmlns:a16="http://schemas.microsoft.com/office/drawing/2014/main" id="{B21FC7FE-51B2-4C73-8067-0466E34965CC}"/>
              </a:ext>
            </a:extLst>
          </p:cNvPr>
          <p:cNvGrpSpPr>
            <a:grpSpLocks/>
          </p:cNvGrpSpPr>
          <p:nvPr/>
        </p:nvGrpSpPr>
        <p:grpSpPr bwMode="auto">
          <a:xfrm>
            <a:off x="8077200" y="2046288"/>
            <a:ext cx="428625" cy="446087"/>
            <a:chOff x="5270" y="1912"/>
            <a:chExt cx="376" cy="392"/>
          </a:xfrm>
        </p:grpSpPr>
        <p:sp>
          <p:nvSpPr>
            <p:cNvPr id="41294" name="Freeform 833">
              <a:extLst>
                <a:ext uri="{FF2B5EF4-FFF2-40B4-BE49-F238E27FC236}">
                  <a16:creationId xmlns:a16="http://schemas.microsoft.com/office/drawing/2014/main" id="{C2DEB899-7942-4B2F-8D85-376A73636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949"/>
              <a:ext cx="336" cy="355"/>
            </a:xfrm>
            <a:custGeom>
              <a:avLst/>
              <a:gdLst>
                <a:gd name="T0" fmla="*/ 95 w 134"/>
                <a:gd name="T1" fmla="*/ 1046 h 133"/>
                <a:gd name="T2" fmla="*/ 1231 w 134"/>
                <a:gd name="T3" fmla="*/ 115 h 133"/>
                <a:gd name="T4" fmla="*/ 1998 w 134"/>
                <a:gd name="T5" fmla="*/ 1481 h 133"/>
                <a:gd name="T6" fmla="*/ 868 w 134"/>
                <a:gd name="T7" fmla="*/ 2416 h 133"/>
                <a:gd name="T8" fmla="*/ 95 w 134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3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2"/>
                    <a:pt x="134" y="45"/>
                    <a:pt x="127" y="78"/>
                  </a:cubicBezTo>
                  <a:cubicBezTo>
                    <a:pt x="121" y="112"/>
                    <a:pt x="89" y="133"/>
                    <a:pt x="55" y="127"/>
                  </a:cubicBezTo>
                  <a:cubicBezTo>
                    <a:pt x="22" y="121"/>
                    <a:pt x="0" y="88"/>
                    <a:pt x="6" y="55"/>
                  </a:cubicBezTo>
                  <a:close/>
                </a:path>
              </a:pathLst>
            </a:custGeom>
            <a:solidFill>
              <a:srgbClr val="FB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5" name="Freeform 834">
              <a:extLst>
                <a:ext uri="{FF2B5EF4-FFF2-40B4-BE49-F238E27FC236}">
                  <a16:creationId xmlns:a16="http://schemas.microsoft.com/office/drawing/2014/main" id="{F615DCA1-266B-4716-8EF8-33E5B58A7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191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387 h 144"/>
                <a:gd name="T8" fmla="*/ 1375 w 144"/>
                <a:gd name="T9" fmla="*/ 136 h 144"/>
                <a:gd name="T10" fmla="*/ 125 w 144"/>
                <a:gd name="T11" fmla="*/ 1160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2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2" y="25"/>
                    <a:pt x="141" y="47"/>
                    <a:pt x="144" y="73"/>
                  </a:cubicBezTo>
                  <a:cubicBezTo>
                    <a:pt x="144" y="41"/>
                    <a:pt x="121" y="13"/>
                    <a:pt x="88" y="7"/>
                  </a:cubicBezTo>
                  <a:cubicBezTo>
                    <a:pt x="51" y="0"/>
                    <a:pt x="15" y="24"/>
                    <a:pt x="8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3"/>
                    <a:pt x="88" y="142"/>
                  </a:cubicBezTo>
                  <a:cubicBezTo>
                    <a:pt x="83" y="142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FB9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6" name="Freeform 835">
              <a:extLst>
                <a:ext uri="{FF2B5EF4-FFF2-40B4-BE49-F238E27FC236}">
                  <a16:creationId xmlns:a16="http://schemas.microsoft.com/office/drawing/2014/main" id="{246214F8-50FE-4908-A3AC-5E4B80D50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1984"/>
              <a:ext cx="270" cy="285"/>
            </a:xfrm>
            <a:custGeom>
              <a:avLst/>
              <a:gdLst>
                <a:gd name="T0" fmla="*/ 83 w 108"/>
                <a:gd name="T1" fmla="*/ 831 h 107"/>
                <a:gd name="T2" fmla="*/ 988 w 108"/>
                <a:gd name="T3" fmla="*/ 93 h 107"/>
                <a:gd name="T4" fmla="*/ 1595 w 108"/>
                <a:gd name="T5" fmla="*/ 1191 h 107"/>
                <a:gd name="T6" fmla="*/ 708 w 108"/>
                <a:gd name="T7" fmla="*/ 1928 h 107"/>
                <a:gd name="T8" fmla="*/ 83 w 108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8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FCB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7" name="Freeform 836">
              <a:extLst>
                <a:ext uri="{FF2B5EF4-FFF2-40B4-BE49-F238E27FC236}">
                  <a16:creationId xmlns:a16="http://schemas.microsoft.com/office/drawing/2014/main" id="{A6495179-FAD3-4123-9FF2-68544DCBB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1984"/>
              <a:ext cx="200" cy="264"/>
            </a:xfrm>
            <a:custGeom>
              <a:avLst/>
              <a:gdLst>
                <a:gd name="T0" fmla="*/ 188 w 80"/>
                <a:gd name="T1" fmla="*/ 931 h 99"/>
                <a:gd name="T2" fmla="*/ 1095 w 80"/>
                <a:gd name="T3" fmla="*/ 171 h 99"/>
                <a:gd name="T4" fmla="*/ 1250 w 80"/>
                <a:gd name="T5" fmla="*/ 248 h 99"/>
                <a:gd name="T6" fmla="*/ 988 w 80"/>
                <a:gd name="T7" fmla="*/ 93 h 99"/>
                <a:gd name="T8" fmla="*/ 83 w 80"/>
                <a:gd name="T9" fmla="*/ 853 h 99"/>
                <a:gd name="T10" fmla="*/ 520 w 80"/>
                <a:gd name="T11" fmla="*/ 1877 h 99"/>
                <a:gd name="T12" fmla="*/ 188 w 80"/>
                <a:gd name="T13" fmla="*/ 931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9"/>
                  </a:moveTo>
                  <a:cubicBezTo>
                    <a:pt x="17" y="22"/>
                    <a:pt x="43" y="4"/>
                    <a:pt x="70" y="9"/>
                  </a:cubicBezTo>
                  <a:cubicBezTo>
                    <a:pt x="74" y="10"/>
                    <a:pt x="77" y="11"/>
                    <a:pt x="80" y="13"/>
                  </a:cubicBezTo>
                  <a:cubicBezTo>
                    <a:pt x="75" y="9"/>
                    <a:pt x="69" y="7"/>
                    <a:pt x="63" y="5"/>
                  </a:cubicBezTo>
                  <a:cubicBezTo>
                    <a:pt x="36" y="0"/>
                    <a:pt x="10" y="18"/>
                    <a:pt x="5" y="45"/>
                  </a:cubicBezTo>
                  <a:cubicBezTo>
                    <a:pt x="0" y="68"/>
                    <a:pt x="13" y="90"/>
                    <a:pt x="33" y="99"/>
                  </a:cubicBezTo>
                  <a:cubicBezTo>
                    <a:pt x="17" y="89"/>
                    <a:pt x="8" y="69"/>
                    <a:pt x="12" y="49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8" name="Freeform 837">
              <a:extLst>
                <a:ext uri="{FF2B5EF4-FFF2-40B4-BE49-F238E27FC236}">
                  <a16:creationId xmlns:a16="http://schemas.microsoft.com/office/drawing/2014/main" id="{4456B6C9-1676-4296-AC27-FDD08592E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949"/>
              <a:ext cx="336" cy="355"/>
            </a:xfrm>
            <a:custGeom>
              <a:avLst/>
              <a:gdLst>
                <a:gd name="T0" fmla="*/ 95 w 134"/>
                <a:gd name="T1" fmla="*/ 1046 h 133"/>
                <a:gd name="T2" fmla="*/ 1231 w 134"/>
                <a:gd name="T3" fmla="*/ 115 h 133"/>
                <a:gd name="T4" fmla="*/ 1998 w 134"/>
                <a:gd name="T5" fmla="*/ 1481 h 133"/>
                <a:gd name="T6" fmla="*/ 868 w 134"/>
                <a:gd name="T7" fmla="*/ 2416 h 133"/>
                <a:gd name="T8" fmla="*/ 95 w 134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3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2"/>
                    <a:pt x="134" y="45"/>
                    <a:pt x="127" y="78"/>
                  </a:cubicBezTo>
                  <a:cubicBezTo>
                    <a:pt x="121" y="112"/>
                    <a:pt x="89" y="133"/>
                    <a:pt x="55" y="127"/>
                  </a:cubicBezTo>
                  <a:cubicBezTo>
                    <a:pt x="22" y="121"/>
                    <a:pt x="0" y="88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9" name="Freeform 838">
              <a:extLst>
                <a:ext uri="{FF2B5EF4-FFF2-40B4-BE49-F238E27FC236}">
                  <a16:creationId xmlns:a16="http://schemas.microsoft.com/office/drawing/2014/main" id="{D9185A2E-A20E-4CFA-941C-43E9B21D7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191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387 h 144"/>
                <a:gd name="T8" fmla="*/ 1375 w 144"/>
                <a:gd name="T9" fmla="*/ 136 h 144"/>
                <a:gd name="T10" fmla="*/ 125 w 144"/>
                <a:gd name="T11" fmla="*/ 1160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2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2" y="25"/>
                    <a:pt x="141" y="47"/>
                    <a:pt x="144" y="73"/>
                  </a:cubicBezTo>
                  <a:cubicBezTo>
                    <a:pt x="144" y="41"/>
                    <a:pt x="121" y="13"/>
                    <a:pt x="88" y="7"/>
                  </a:cubicBezTo>
                  <a:cubicBezTo>
                    <a:pt x="51" y="0"/>
                    <a:pt x="15" y="24"/>
                    <a:pt x="8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3"/>
                    <a:pt x="88" y="142"/>
                  </a:cubicBezTo>
                  <a:cubicBezTo>
                    <a:pt x="83" y="142"/>
                    <a:pt x="77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0" name="Freeform 839">
              <a:extLst>
                <a:ext uri="{FF2B5EF4-FFF2-40B4-BE49-F238E27FC236}">
                  <a16:creationId xmlns:a16="http://schemas.microsoft.com/office/drawing/2014/main" id="{A17C6A2D-0AA6-4B50-B88D-CFF5656C6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1984"/>
              <a:ext cx="270" cy="285"/>
            </a:xfrm>
            <a:custGeom>
              <a:avLst/>
              <a:gdLst>
                <a:gd name="T0" fmla="*/ 83 w 108"/>
                <a:gd name="T1" fmla="*/ 831 h 107"/>
                <a:gd name="T2" fmla="*/ 988 w 108"/>
                <a:gd name="T3" fmla="*/ 93 h 107"/>
                <a:gd name="T4" fmla="*/ 1595 w 108"/>
                <a:gd name="T5" fmla="*/ 1191 h 107"/>
                <a:gd name="T6" fmla="*/ 708 w 108"/>
                <a:gd name="T7" fmla="*/ 1928 h 107"/>
                <a:gd name="T8" fmla="*/ 83 w 108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8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1" name="Freeform 840">
              <a:extLst>
                <a:ext uri="{FF2B5EF4-FFF2-40B4-BE49-F238E27FC236}">
                  <a16:creationId xmlns:a16="http://schemas.microsoft.com/office/drawing/2014/main" id="{1C2E752A-F4FA-4D5F-A64B-5B14A4CE3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2032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2" name="Oval 841">
              <a:extLst>
                <a:ext uri="{FF2B5EF4-FFF2-40B4-BE49-F238E27FC236}">
                  <a16:creationId xmlns:a16="http://schemas.microsoft.com/office/drawing/2014/main" id="{4713E83E-928C-436C-96F0-0187F9F39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" y="2051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03" name="Freeform 842">
              <a:extLst>
                <a:ext uri="{FF2B5EF4-FFF2-40B4-BE49-F238E27FC236}">
                  <a16:creationId xmlns:a16="http://schemas.microsoft.com/office/drawing/2014/main" id="{8B044DD3-05DF-4C66-B6C5-8FDDD2CDF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2104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21 h 32"/>
                <a:gd name="T4" fmla="*/ 476 w 31"/>
                <a:gd name="T5" fmla="*/ 340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4" name="Oval 843">
              <a:extLst>
                <a:ext uri="{FF2B5EF4-FFF2-40B4-BE49-F238E27FC236}">
                  <a16:creationId xmlns:a16="http://schemas.microsoft.com/office/drawing/2014/main" id="{D0FAFB12-0C80-4FEA-B504-E833CCEE9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3" y="2123"/>
              <a:ext cx="22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05" name="Freeform 844">
              <a:extLst>
                <a:ext uri="{FF2B5EF4-FFF2-40B4-BE49-F238E27FC236}">
                  <a16:creationId xmlns:a16="http://schemas.microsoft.com/office/drawing/2014/main" id="{61C75409-490C-4D61-A963-42C0AD7F2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" y="2075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6" name="Oval 845">
              <a:extLst>
                <a:ext uri="{FF2B5EF4-FFF2-40B4-BE49-F238E27FC236}">
                  <a16:creationId xmlns:a16="http://schemas.microsoft.com/office/drawing/2014/main" id="{AD743562-F3EE-4756-A978-0A715BD64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" y="2093"/>
              <a:ext cx="20" cy="22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07" name="Freeform 846">
              <a:extLst>
                <a:ext uri="{FF2B5EF4-FFF2-40B4-BE49-F238E27FC236}">
                  <a16:creationId xmlns:a16="http://schemas.microsoft.com/office/drawing/2014/main" id="{A46F72CA-A850-4356-8F12-A4007C912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2173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300 w 32"/>
                <a:gd name="T3" fmla="*/ 22 h 32"/>
                <a:gd name="T4" fmla="*/ 470 w 32"/>
                <a:gd name="T5" fmla="*/ 347 h 32"/>
                <a:gd name="T6" fmla="*/ 208 w 32"/>
                <a:gd name="T7" fmla="*/ 586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8" name="Oval 847">
              <a:extLst>
                <a:ext uri="{FF2B5EF4-FFF2-40B4-BE49-F238E27FC236}">
                  <a16:creationId xmlns:a16="http://schemas.microsoft.com/office/drawing/2014/main" id="{C1913E32-7B0A-4080-866C-33269107F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3" y="2192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09" name="Freeform 848">
              <a:extLst>
                <a:ext uri="{FF2B5EF4-FFF2-40B4-BE49-F238E27FC236}">
                  <a16:creationId xmlns:a16="http://schemas.microsoft.com/office/drawing/2014/main" id="{4E4BD9F4-81BC-49D8-BC70-C1543C2CF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" y="2099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21 h 32"/>
                <a:gd name="T4" fmla="*/ 476 w 31"/>
                <a:gd name="T5" fmla="*/ 340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0" name="Oval 849">
              <a:extLst>
                <a:ext uri="{FF2B5EF4-FFF2-40B4-BE49-F238E27FC236}">
                  <a16:creationId xmlns:a16="http://schemas.microsoft.com/office/drawing/2014/main" id="{F06FD1A3-887F-45F7-B47E-B5BA35AF1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" y="2117"/>
              <a:ext cx="22" cy="22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11" name="Freeform 850">
              <a:extLst>
                <a:ext uri="{FF2B5EF4-FFF2-40B4-BE49-F238E27FC236}">
                  <a16:creationId xmlns:a16="http://schemas.microsoft.com/office/drawing/2014/main" id="{AD80E4E8-F90F-444B-916F-7407F4247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" y="2024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12" name="Oval 851">
              <a:extLst>
                <a:ext uri="{FF2B5EF4-FFF2-40B4-BE49-F238E27FC236}">
                  <a16:creationId xmlns:a16="http://schemas.microsoft.com/office/drawing/2014/main" id="{811DB9BE-6B7A-4574-8C08-50E479F3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8" y="204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13" name="Freeform 852">
              <a:extLst>
                <a:ext uri="{FF2B5EF4-FFF2-40B4-BE49-F238E27FC236}">
                  <a16:creationId xmlns:a16="http://schemas.microsoft.com/office/drawing/2014/main" id="{800E827C-6E67-41E2-A8D7-F3B8EC303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" y="2096"/>
              <a:ext cx="77" cy="83"/>
            </a:xfrm>
            <a:custGeom>
              <a:avLst/>
              <a:gdLst>
                <a:gd name="T0" fmla="*/ 12 w 31"/>
                <a:gd name="T1" fmla="*/ 252 h 31"/>
                <a:gd name="T2" fmla="*/ 278 w 31"/>
                <a:gd name="T3" fmla="*/ 21 h 31"/>
                <a:gd name="T4" fmla="*/ 462 w 31"/>
                <a:gd name="T5" fmla="*/ 345 h 31"/>
                <a:gd name="T6" fmla="*/ 196 w 31"/>
                <a:gd name="T7" fmla="*/ 573 h 31"/>
                <a:gd name="T8" fmla="*/ 12 w 31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14" name="Oval 853">
              <a:extLst>
                <a:ext uri="{FF2B5EF4-FFF2-40B4-BE49-F238E27FC236}">
                  <a16:creationId xmlns:a16="http://schemas.microsoft.com/office/drawing/2014/main" id="{893A199A-C1C7-4BEB-A3D5-19DFE7D50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" y="2115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15" name="Freeform 854">
              <a:extLst>
                <a:ext uri="{FF2B5EF4-FFF2-40B4-BE49-F238E27FC236}">
                  <a16:creationId xmlns:a16="http://schemas.microsoft.com/office/drawing/2014/main" id="{5C9FB4B4-CDA4-48F8-8CD4-B431DE63F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2067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16" name="Oval 855">
              <a:extLst>
                <a:ext uri="{FF2B5EF4-FFF2-40B4-BE49-F238E27FC236}">
                  <a16:creationId xmlns:a16="http://schemas.microsoft.com/office/drawing/2014/main" id="{A5ED7667-E4D3-4DD3-8947-B07140FB8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" y="20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17" name="Freeform 856">
              <a:extLst>
                <a:ext uri="{FF2B5EF4-FFF2-40B4-BE49-F238E27FC236}">
                  <a16:creationId xmlns:a16="http://schemas.microsoft.com/office/drawing/2014/main" id="{35ED56DF-DE2A-4882-A476-93C93C91C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2165"/>
              <a:ext cx="80" cy="83"/>
            </a:xfrm>
            <a:custGeom>
              <a:avLst/>
              <a:gdLst>
                <a:gd name="T0" fmla="*/ 20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20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18" name="Oval 857">
              <a:extLst>
                <a:ext uri="{FF2B5EF4-FFF2-40B4-BE49-F238E27FC236}">
                  <a16:creationId xmlns:a16="http://schemas.microsoft.com/office/drawing/2014/main" id="{95DA6FA3-37DD-47D4-AA8C-896C708F9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5" y="218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319" name="Freeform 858">
              <a:extLst>
                <a:ext uri="{FF2B5EF4-FFF2-40B4-BE49-F238E27FC236}">
                  <a16:creationId xmlns:a16="http://schemas.microsoft.com/office/drawing/2014/main" id="{E458D91A-FB62-460A-BEE5-14A5C948A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2091"/>
              <a:ext cx="77" cy="82"/>
            </a:xfrm>
            <a:custGeom>
              <a:avLst/>
              <a:gdLst>
                <a:gd name="T0" fmla="*/ 12 w 31"/>
                <a:gd name="T1" fmla="*/ 238 h 31"/>
                <a:gd name="T2" fmla="*/ 278 w 31"/>
                <a:gd name="T3" fmla="*/ 21 h 31"/>
                <a:gd name="T4" fmla="*/ 462 w 31"/>
                <a:gd name="T5" fmla="*/ 336 h 31"/>
                <a:gd name="T6" fmla="*/ 196 w 31"/>
                <a:gd name="T7" fmla="*/ 553 h 31"/>
                <a:gd name="T8" fmla="*/ 12 w 31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20" name="Oval 859">
              <a:extLst>
                <a:ext uri="{FF2B5EF4-FFF2-40B4-BE49-F238E27FC236}">
                  <a16:creationId xmlns:a16="http://schemas.microsoft.com/office/drawing/2014/main" id="{0421008D-6650-477B-A678-22EEB4B7E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0" y="2109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6" name="Group 897">
            <a:extLst>
              <a:ext uri="{FF2B5EF4-FFF2-40B4-BE49-F238E27FC236}">
                <a16:creationId xmlns:a16="http://schemas.microsoft.com/office/drawing/2014/main" id="{10F8F28B-870F-4AA9-B110-9B2E552B5BE5}"/>
              </a:ext>
            </a:extLst>
          </p:cNvPr>
          <p:cNvGrpSpPr>
            <a:grpSpLocks/>
          </p:cNvGrpSpPr>
          <p:nvPr/>
        </p:nvGrpSpPr>
        <p:grpSpPr bwMode="auto">
          <a:xfrm>
            <a:off x="8761413" y="1665288"/>
            <a:ext cx="427037" cy="449262"/>
            <a:chOff x="5265" y="1520"/>
            <a:chExt cx="375" cy="395"/>
          </a:xfrm>
        </p:grpSpPr>
        <p:sp>
          <p:nvSpPr>
            <p:cNvPr id="41258" name="Freeform 861">
              <a:extLst>
                <a:ext uri="{FF2B5EF4-FFF2-40B4-BE49-F238E27FC236}">
                  <a16:creationId xmlns:a16="http://schemas.microsoft.com/office/drawing/2014/main" id="{EC1189A1-4A08-4066-A675-D979D1497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1557"/>
              <a:ext cx="335" cy="358"/>
            </a:xfrm>
            <a:custGeom>
              <a:avLst/>
              <a:gdLst>
                <a:gd name="T0" fmla="*/ 95 w 134"/>
                <a:gd name="T1" fmla="*/ 1050 h 134"/>
                <a:gd name="T2" fmla="*/ 1220 w 134"/>
                <a:gd name="T3" fmla="*/ 115 h 134"/>
                <a:gd name="T4" fmla="*/ 1988 w 134"/>
                <a:gd name="T5" fmla="*/ 1485 h 134"/>
                <a:gd name="T6" fmla="*/ 863 w 134"/>
                <a:gd name="T7" fmla="*/ 2421 h 134"/>
                <a:gd name="T8" fmla="*/ 95 w 134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8"/>
                  </a:cubicBezTo>
                  <a:cubicBezTo>
                    <a:pt x="121" y="112"/>
                    <a:pt x="89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FB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9" name="Freeform 862">
              <a:extLst>
                <a:ext uri="{FF2B5EF4-FFF2-40B4-BE49-F238E27FC236}">
                  <a16:creationId xmlns:a16="http://schemas.microsoft.com/office/drawing/2014/main" id="{4EB6C5E5-3F13-4CFE-ADE3-4B0F3A799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" y="1520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400 h 144"/>
                <a:gd name="T8" fmla="*/ 1375 w 144"/>
                <a:gd name="T9" fmla="*/ 136 h 144"/>
                <a:gd name="T10" fmla="*/ 125 w 144"/>
                <a:gd name="T11" fmla="*/ 1173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1" y="25"/>
                    <a:pt x="141" y="48"/>
                    <a:pt x="144" y="74"/>
                  </a:cubicBezTo>
                  <a:cubicBezTo>
                    <a:pt x="144" y="42"/>
                    <a:pt x="121" y="13"/>
                    <a:pt x="88" y="7"/>
                  </a:cubicBezTo>
                  <a:cubicBezTo>
                    <a:pt x="51" y="0"/>
                    <a:pt x="15" y="24"/>
                    <a:pt x="8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FB9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0" name="Freeform 863">
              <a:extLst>
                <a:ext uri="{FF2B5EF4-FFF2-40B4-BE49-F238E27FC236}">
                  <a16:creationId xmlns:a16="http://schemas.microsoft.com/office/drawing/2014/main" id="{3BBAC94D-7D83-418F-A090-248516BE6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1592"/>
              <a:ext cx="267" cy="285"/>
            </a:xfrm>
            <a:custGeom>
              <a:avLst/>
              <a:gdLst>
                <a:gd name="T0" fmla="*/ 75 w 107"/>
                <a:gd name="T1" fmla="*/ 831 h 107"/>
                <a:gd name="T2" fmla="*/ 978 w 107"/>
                <a:gd name="T3" fmla="*/ 93 h 107"/>
                <a:gd name="T4" fmla="*/ 1587 w 107"/>
                <a:gd name="T5" fmla="*/ 1191 h 107"/>
                <a:gd name="T6" fmla="*/ 696 w 107"/>
                <a:gd name="T7" fmla="*/ 1928 h 107"/>
                <a:gd name="T8" fmla="*/ 75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FCB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1" name="Freeform 864">
              <a:extLst>
                <a:ext uri="{FF2B5EF4-FFF2-40B4-BE49-F238E27FC236}">
                  <a16:creationId xmlns:a16="http://schemas.microsoft.com/office/drawing/2014/main" id="{5017EDCA-3AEF-4876-9815-83BB3864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1595"/>
              <a:ext cx="200" cy="261"/>
            </a:xfrm>
            <a:custGeom>
              <a:avLst/>
              <a:gdLst>
                <a:gd name="T0" fmla="*/ 188 w 80"/>
                <a:gd name="T1" fmla="*/ 908 h 98"/>
                <a:gd name="T2" fmla="*/ 1095 w 80"/>
                <a:gd name="T3" fmla="*/ 170 h 98"/>
                <a:gd name="T4" fmla="*/ 1250 w 80"/>
                <a:gd name="T5" fmla="*/ 226 h 98"/>
                <a:gd name="T6" fmla="*/ 988 w 80"/>
                <a:gd name="T7" fmla="*/ 93 h 98"/>
                <a:gd name="T8" fmla="*/ 83 w 80"/>
                <a:gd name="T9" fmla="*/ 831 h 98"/>
                <a:gd name="T10" fmla="*/ 520 w 80"/>
                <a:gd name="T11" fmla="*/ 1851 h 98"/>
                <a:gd name="T12" fmla="*/ 188 w 80"/>
                <a:gd name="T13" fmla="*/ 908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8">
                  <a:moveTo>
                    <a:pt x="12" y="48"/>
                  </a:moveTo>
                  <a:cubicBezTo>
                    <a:pt x="17" y="21"/>
                    <a:pt x="43" y="3"/>
                    <a:pt x="70" y="9"/>
                  </a:cubicBezTo>
                  <a:cubicBezTo>
                    <a:pt x="73" y="9"/>
                    <a:pt x="77" y="10"/>
                    <a:pt x="80" y="12"/>
                  </a:cubicBezTo>
                  <a:cubicBezTo>
                    <a:pt x="75" y="8"/>
                    <a:pt x="69" y="6"/>
                    <a:pt x="63" y="5"/>
                  </a:cubicBezTo>
                  <a:cubicBezTo>
                    <a:pt x="36" y="0"/>
                    <a:pt x="10" y="17"/>
                    <a:pt x="5" y="44"/>
                  </a:cubicBezTo>
                  <a:cubicBezTo>
                    <a:pt x="0" y="67"/>
                    <a:pt x="13" y="89"/>
                    <a:pt x="33" y="98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2" name="Freeform 865">
              <a:extLst>
                <a:ext uri="{FF2B5EF4-FFF2-40B4-BE49-F238E27FC236}">
                  <a16:creationId xmlns:a16="http://schemas.microsoft.com/office/drawing/2014/main" id="{9A118A39-1FC2-4F02-B495-6C33469E8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1557"/>
              <a:ext cx="335" cy="358"/>
            </a:xfrm>
            <a:custGeom>
              <a:avLst/>
              <a:gdLst>
                <a:gd name="T0" fmla="*/ 95 w 134"/>
                <a:gd name="T1" fmla="*/ 1050 h 134"/>
                <a:gd name="T2" fmla="*/ 1220 w 134"/>
                <a:gd name="T3" fmla="*/ 115 h 134"/>
                <a:gd name="T4" fmla="*/ 1988 w 134"/>
                <a:gd name="T5" fmla="*/ 1485 h 134"/>
                <a:gd name="T6" fmla="*/ 863 w 134"/>
                <a:gd name="T7" fmla="*/ 2421 h 134"/>
                <a:gd name="T8" fmla="*/ 95 w 134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8"/>
                  </a:cubicBezTo>
                  <a:cubicBezTo>
                    <a:pt x="121" y="112"/>
                    <a:pt x="89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3" name="Freeform 866">
              <a:extLst>
                <a:ext uri="{FF2B5EF4-FFF2-40B4-BE49-F238E27FC236}">
                  <a16:creationId xmlns:a16="http://schemas.microsoft.com/office/drawing/2014/main" id="{82C45007-C750-4D14-AF10-2CF909B34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" y="1520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400 h 144"/>
                <a:gd name="T8" fmla="*/ 1375 w 144"/>
                <a:gd name="T9" fmla="*/ 136 h 144"/>
                <a:gd name="T10" fmla="*/ 125 w 144"/>
                <a:gd name="T11" fmla="*/ 1173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9" y="36"/>
                    <a:pt x="61" y="14"/>
                    <a:pt x="94" y="20"/>
                  </a:cubicBezTo>
                  <a:cubicBezTo>
                    <a:pt x="121" y="25"/>
                    <a:pt x="141" y="48"/>
                    <a:pt x="144" y="74"/>
                  </a:cubicBezTo>
                  <a:cubicBezTo>
                    <a:pt x="144" y="42"/>
                    <a:pt x="121" y="13"/>
                    <a:pt x="88" y="7"/>
                  </a:cubicBezTo>
                  <a:cubicBezTo>
                    <a:pt x="51" y="0"/>
                    <a:pt x="15" y="24"/>
                    <a:pt x="8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80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4" name="Freeform 867">
              <a:extLst>
                <a:ext uri="{FF2B5EF4-FFF2-40B4-BE49-F238E27FC236}">
                  <a16:creationId xmlns:a16="http://schemas.microsoft.com/office/drawing/2014/main" id="{75A21ED5-6AE8-4D94-BE6F-C2CF68802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1592"/>
              <a:ext cx="267" cy="285"/>
            </a:xfrm>
            <a:custGeom>
              <a:avLst/>
              <a:gdLst>
                <a:gd name="T0" fmla="*/ 75 w 107"/>
                <a:gd name="T1" fmla="*/ 831 h 107"/>
                <a:gd name="T2" fmla="*/ 978 w 107"/>
                <a:gd name="T3" fmla="*/ 93 h 107"/>
                <a:gd name="T4" fmla="*/ 1587 w 107"/>
                <a:gd name="T5" fmla="*/ 1191 h 107"/>
                <a:gd name="T6" fmla="*/ 696 w 107"/>
                <a:gd name="T7" fmla="*/ 1928 h 107"/>
                <a:gd name="T8" fmla="*/ 75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5" name="Freeform 868">
              <a:extLst>
                <a:ext uri="{FF2B5EF4-FFF2-40B4-BE49-F238E27FC236}">
                  <a16:creationId xmlns:a16="http://schemas.microsoft.com/office/drawing/2014/main" id="{9BC2CE72-67E9-4662-B249-526444480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" y="1640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6" name="Oval 869">
              <a:extLst>
                <a:ext uri="{FF2B5EF4-FFF2-40B4-BE49-F238E27FC236}">
                  <a16:creationId xmlns:a16="http://schemas.microsoft.com/office/drawing/2014/main" id="{C770A8EC-9B40-4BDE-B866-12C93227A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0" y="1659"/>
              <a:ext cx="20" cy="24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67" name="Freeform 870">
              <a:extLst>
                <a:ext uri="{FF2B5EF4-FFF2-40B4-BE49-F238E27FC236}">
                  <a16:creationId xmlns:a16="http://schemas.microsoft.com/office/drawing/2014/main" id="{78C1CDBC-DBC4-42F4-9E13-805BC3557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" y="1712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21 h 32"/>
                <a:gd name="T4" fmla="*/ 476 w 31"/>
                <a:gd name="T5" fmla="*/ 353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8" name="Oval 871">
              <a:extLst>
                <a:ext uri="{FF2B5EF4-FFF2-40B4-BE49-F238E27FC236}">
                  <a16:creationId xmlns:a16="http://schemas.microsoft.com/office/drawing/2014/main" id="{4CFCB05C-EA18-4978-8F2E-D62400F44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" y="1731"/>
              <a:ext cx="22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69" name="Freeform 872">
              <a:extLst>
                <a:ext uri="{FF2B5EF4-FFF2-40B4-BE49-F238E27FC236}">
                  <a16:creationId xmlns:a16="http://schemas.microsoft.com/office/drawing/2014/main" id="{C324C904-0129-4F2D-82C8-E3C07817B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" y="1683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0" name="Oval 873">
              <a:extLst>
                <a:ext uri="{FF2B5EF4-FFF2-40B4-BE49-F238E27FC236}">
                  <a16:creationId xmlns:a16="http://schemas.microsoft.com/office/drawing/2014/main" id="{1FD82241-DED6-42F2-9A1B-98EC50626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3" y="1701"/>
              <a:ext cx="20" cy="24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71" name="Freeform 874">
              <a:extLst>
                <a:ext uri="{FF2B5EF4-FFF2-40B4-BE49-F238E27FC236}">
                  <a16:creationId xmlns:a16="http://schemas.microsoft.com/office/drawing/2014/main" id="{B95F6F60-4B21-4E6F-B8D2-FC326124E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" y="1781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283 w 32"/>
                <a:gd name="T3" fmla="*/ 22 h 32"/>
                <a:gd name="T4" fmla="*/ 470 w 32"/>
                <a:gd name="T5" fmla="*/ 368 h 32"/>
                <a:gd name="T6" fmla="*/ 208 w 32"/>
                <a:gd name="T7" fmla="*/ 586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2" name="Oval 875">
              <a:extLst>
                <a:ext uri="{FF2B5EF4-FFF2-40B4-BE49-F238E27FC236}">
                  <a16:creationId xmlns:a16="http://schemas.microsoft.com/office/drawing/2014/main" id="{B21DE893-3F77-4730-9064-3768074F1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8" y="1800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73" name="Freeform 876">
              <a:extLst>
                <a:ext uri="{FF2B5EF4-FFF2-40B4-BE49-F238E27FC236}">
                  <a16:creationId xmlns:a16="http://schemas.microsoft.com/office/drawing/2014/main" id="{8C73D3EA-C8C5-465C-9054-7271E2EF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" y="1707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21 h 32"/>
                <a:gd name="T4" fmla="*/ 476 w 31"/>
                <a:gd name="T5" fmla="*/ 353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4" name="Freeform 877">
              <a:extLst>
                <a:ext uri="{FF2B5EF4-FFF2-40B4-BE49-F238E27FC236}">
                  <a16:creationId xmlns:a16="http://schemas.microsoft.com/office/drawing/2014/main" id="{CA4D34CE-3DBF-427E-B1A6-D3B1655D6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" y="1739"/>
              <a:ext cx="80" cy="82"/>
            </a:xfrm>
            <a:custGeom>
              <a:avLst/>
              <a:gdLst>
                <a:gd name="T0" fmla="*/ 33 w 32"/>
                <a:gd name="T1" fmla="*/ 238 h 31"/>
                <a:gd name="T2" fmla="*/ 300 w 32"/>
                <a:gd name="T3" fmla="*/ 21 h 31"/>
                <a:gd name="T4" fmla="*/ 470 w 32"/>
                <a:gd name="T5" fmla="*/ 336 h 31"/>
                <a:gd name="T6" fmla="*/ 208 w 32"/>
                <a:gd name="T7" fmla="*/ 553 h 31"/>
                <a:gd name="T8" fmla="*/ 33 w 32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5" name="Freeform 878">
              <a:extLst>
                <a:ext uri="{FF2B5EF4-FFF2-40B4-BE49-F238E27FC236}">
                  <a16:creationId xmlns:a16="http://schemas.microsoft.com/office/drawing/2014/main" id="{539D9CB5-1399-42BF-AFF1-0CA311682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" y="1645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20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2" y="31"/>
                    <a:pt x="14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6" name="Freeform 879">
              <a:extLst>
                <a:ext uri="{FF2B5EF4-FFF2-40B4-BE49-F238E27FC236}">
                  <a16:creationId xmlns:a16="http://schemas.microsoft.com/office/drawing/2014/main" id="{96F76B9F-81A1-4D18-8B83-2DD3FECDA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" y="1667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1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7" name="Oval 880">
              <a:extLst>
                <a:ext uri="{FF2B5EF4-FFF2-40B4-BE49-F238E27FC236}">
                  <a16:creationId xmlns:a16="http://schemas.microsoft.com/office/drawing/2014/main" id="{BE5039AA-462B-4B93-92AE-1FAFF5B16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3" y="1725"/>
              <a:ext cx="22" cy="22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78" name="Freeform 881">
              <a:extLst>
                <a:ext uri="{FF2B5EF4-FFF2-40B4-BE49-F238E27FC236}">
                  <a16:creationId xmlns:a16="http://schemas.microsoft.com/office/drawing/2014/main" id="{CE95E7F0-16BA-4FF4-BD6E-8E3ED104C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" y="1632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79" name="Oval 882">
              <a:extLst>
                <a:ext uri="{FF2B5EF4-FFF2-40B4-BE49-F238E27FC236}">
                  <a16:creationId xmlns:a16="http://schemas.microsoft.com/office/drawing/2014/main" id="{B9D331F3-BA74-4E88-B995-2B3A10D6C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" y="165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80" name="Freeform 883">
              <a:extLst>
                <a:ext uri="{FF2B5EF4-FFF2-40B4-BE49-F238E27FC236}">
                  <a16:creationId xmlns:a16="http://schemas.microsoft.com/office/drawing/2014/main" id="{D5CA693C-712B-4EDC-BCB4-8D0255BB0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" y="1704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40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81" name="Oval 884">
              <a:extLst>
                <a:ext uri="{FF2B5EF4-FFF2-40B4-BE49-F238E27FC236}">
                  <a16:creationId xmlns:a16="http://schemas.microsoft.com/office/drawing/2014/main" id="{C12BA03A-5F20-41E3-8FDC-47B38253C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0" y="1723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82" name="Freeform 885">
              <a:extLst>
                <a:ext uri="{FF2B5EF4-FFF2-40B4-BE49-F238E27FC236}">
                  <a16:creationId xmlns:a16="http://schemas.microsoft.com/office/drawing/2014/main" id="{9433E2DF-461B-4A75-836F-DC98F6C31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675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83" name="Oval 886">
              <a:extLst>
                <a:ext uri="{FF2B5EF4-FFF2-40B4-BE49-F238E27FC236}">
                  <a16:creationId xmlns:a16="http://schemas.microsoft.com/office/drawing/2014/main" id="{14D0BAE1-1901-441F-B3C8-1A50CBB9B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5" y="169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84" name="Freeform 887">
              <a:extLst>
                <a:ext uri="{FF2B5EF4-FFF2-40B4-BE49-F238E27FC236}">
                  <a16:creationId xmlns:a16="http://schemas.microsoft.com/office/drawing/2014/main" id="{40C3D501-382D-4455-80BD-62245A9F5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" y="1773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283 w 32"/>
                <a:gd name="T3" fmla="*/ 22 h 32"/>
                <a:gd name="T4" fmla="*/ 470 w 32"/>
                <a:gd name="T5" fmla="*/ 347 h 32"/>
                <a:gd name="T6" fmla="*/ 208 w 32"/>
                <a:gd name="T7" fmla="*/ 586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85" name="Oval 888">
              <a:extLst>
                <a:ext uri="{FF2B5EF4-FFF2-40B4-BE49-F238E27FC236}">
                  <a16:creationId xmlns:a16="http://schemas.microsoft.com/office/drawing/2014/main" id="{5180D30F-A4CA-4751-93CD-5C6A7967F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0" y="179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86" name="Freeform 889">
              <a:extLst>
                <a:ext uri="{FF2B5EF4-FFF2-40B4-BE49-F238E27FC236}">
                  <a16:creationId xmlns:a16="http://schemas.microsoft.com/office/drawing/2014/main" id="{95D8D016-DCC6-4207-801D-FDA210A19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" y="1699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40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87" name="Oval 890">
              <a:extLst>
                <a:ext uri="{FF2B5EF4-FFF2-40B4-BE49-F238E27FC236}">
                  <a16:creationId xmlns:a16="http://schemas.microsoft.com/office/drawing/2014/main" id="{714A3DFA-C41E-4D36-9C56-F566D89F9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5" y="171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88" name="Freeform 891">
              <a:extLst>
                <a:ext uri="{FF2B5EF4-FFF2-40B4-BE49-F238E27FC236}">
                  <a16:creationId xmlns:a16="http://schemas.microsoft.com/office/drawing/2014/main" id="{1AFED544-31F8-4991-B81E-F79F3917F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1728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89" name="Oval 892">
              <a:extLst>
                <a:ext uri="{FF2B5EF4-FFF2-40B4-BE49-F238E27FC236}">
                  <a16:creationId xmlns:a16="http://schemas.microsoft.com/office/drawing/2014/main" id="{8A6BCBEB-D4A4-4293-AA8D-B7CA004EF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" y="174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90" name="Freeform 893">
              <a:extLst>
                <a:ext uri="{FF2B5EF4-FFF2-40B4-BE49-F238E27FC236}">
                  <a16:creationId xmlns:a16="http://schemas.microsoft.com/office/drawing/2014/main" id="{53382B63-FD28-4512-822F-94C9150BA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" y="1635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91" name="Oval 894">
              <a:extLst>
                <a:ext uri="{FF2B5EF4-FFF2-40B4-BE49-F238E27FC236}">
                  <a16:creationId xmlns:a16="http://schemas.microsoft.com/office/drawing/2014/main" id="{4F68747B-F89B-4701-B175-115E9B321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5" y="1656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92" name="Freeform 895">
              <a:extLst>
                <a:ext uri="{FF2B5EF4-FFF2-40B4-BE49-F238E27FC236}">
                  <a16:creationId xmlns:a16="http://schemas.microsoft.com/office/drawing/2014/main" id="{54C314C8-A599-4A08-B10E-A131AE4AF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659"/>
              <a:ext cx="80" cy="82"/>
            </a:xfrm>
            <a:custGeom>
              <a:avLst/>
              <a:gdLst>
                <a:gd name="T0" fmla="*/ 20 w 32"/>
                <a:gd name="T1" fmla="*/ 238 h 31"/>
                <a:gd name="T2" fmla="*/ 283 w 32"/>
                <a:gd name="T3" fmla="*/ 21 h 31"/>
                <a:gd name="T4" fmla="*/ 470 w 32"/>
                <a:gd name="T5" fmla="*/ 336 h 31"/>
                <a:gd name="T6" fmla="*/ 208 w 32"/>
                <a:gd name="T7" fmla="*/ 553 h 31"/>
                <a:gd name="T8" fmla="*/ 20 w 32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93" name="Oval 896">
              <a:extLst>
                <a:ext uri="{FF2B5EF4-FFF2-40B4-BE49-F238E27FC236}">
                  <a16:creationId xmlns:a16="http://schemas.microsoft.com/office/drawing/2014/main" id="{D8D14321-58D3-4D61-800F-B510E4B8A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0" y="167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7" name="Group 832">
            <a:extLst>
              <a:ext uri="{FF2B5EF4-FFF2-40B4-BE49-F238E27FC236}">
                <a16:creationId xmlns:a16="http://schemas.microsoft.com/office/drawing/2014/main" id="{678B9D84-2D29-4638-AA09-AF47D56E5BD8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655888"/>
            <a:ext cx="425450" cy="450850"/>
            <a:chOff x="5270" y="2288"/>
            <a:chExt cx="373" cy="395"/>
          </a:xfrm>
        </p:grpSpPr>
        <p:sp>
          <p:nvSpPr>
            <p:cNvPr id="41225" name="Freeform 799">
              <a:extLst>
                <a:ext uri="{FF2B5EF4-FFF2-40B4-BE49-F238E27FC236}">
                  <a16:creationId xmlns:a16="http://schemas.microsoft.com/office/drawing/2014/main" id="{78550801-549D-40C7-A9B8-D51C9E7A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325"/>
              <a:ext cx="333" cy="358"/>
            </a:xfrm>
            <a:custGeom>
              <a:avLst/>
              <a:gdLst>
                <a:gd name="T0" fmla="*/ 95 w 133"/>
                <a:gd name="T1" fmla="*/ 1050 h 134"/>
                <a:gd name="T2" fmla="*/ 1222 w 133"/>
                <a:gd name="T3" fmla="*/ 115 h 134"/>
                <a:gd name="T4" fmla="*/ 1993 w 133"/>
                <a:gd name="T5" fmla="*/ 1485 h 134"/>
                <a:gd name="T6" fmla="*/ 866 w 133"/>
                <a:gd name="T7" fmla="*/ 2421 h 134"/>
                <a:gd name="T8" fmla="*/ 95 w 133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FB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6" name="Freeform 800">
              <a:extLst>
                <a:ext uri="{FF2B5EF4-FFF2-40B4-BE49-F238E27FC236}">
                  <a16:creationId xmlns:a16="http://schemas.microsoft.com/office/drawing/2014/main" id="{76B709B0-B134-4289-A599-E0A766644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288"/>
              <a:ext cx="361" cy="384"/>
            </a:xfrm>
            <a:custGeom>
              <a:avLst/>
              <a:gdLst>
                <a:gd name="T0" fmla="*/ 1118 w 144"/>
                <a:gd name="T1" fmla="*/ 2675 h 144"/>
                <a:gd name="T2" fmla="*/ 346 w 144"/>
                <a:gd name="T3" fmla="*/ 1309 h 144"/>
                <a:gd name="T4" fmla="*/ 1484 w 144"/>
                <a:gd name="T5" fmla="*/ 376 h 144"/>
                <a:gd name="T6" fmla="*/ 2269 w 144"/>
                <a:gd name="T7" fmla="*/ 1400 h 144"/>
                <a:gd name="T8" fmla="*/ 1389 w 144"/>
                <a:gd name="T9" fmla="*/ 136 h 144"/>
                <a:gd name="T10" fmla="*/ 113 w 144"/>
                <a:gd name="T11" fmla="*/ 1173 h 144"/>
                <a:gd name="T12" fmla="*/ 975 w 144"/>
                <a:gd name="T13" fmla="*/ 2696 h 144"/>
                <a:gd name="T14" fmla="*/ 1389 w 144"/>
                <a:gd name="T15" fmla="*/ 2696 h 144"/>
                <a:gd name="T16" fmla="*/ 1118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6"/>
                    <a:pt x="141" y="48"/>
                    <a:pt x="144" y="74"/>
                  </a:cubicBezTo>
                  <a:cubicBezTo>
                    <a:pt x="143" y="42"/>
                    <a:pt x="121" y="13"/>
                    <a:pt x="88" y="7"/>
                  </a:cubicBezTo>
                  <a:cubicBezTo>
                    <a:pt x="50" y="0"/>
                    <a:pt x="14" y="24"/>
                    <a:pt x="7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FB9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7" name="Freeform 801">
              <a:extLst>
                <a:ext uri="{FF2B5EF4-FFF2-40B4-BE49-F238E27FC236}">
                  <a16:creationId xmlns:a16="http://schemas.microsoft.com/office/drawing/2014/main" id="{82147F87-B6A8-44DB-B5B0-C74986D0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360"/>
              <a:ext cx="268" cy="288"/>
            </a:xfrm>
            <a:custGeom>
              <a:avLst/>
              <a:gdLst>
                <a:gd name="T0" fmla="*/ 83 w 107"/>
                <a:gd name="T1" fmla="*/ 853 h 108"/>
                <a:gd name="T2" fmla="*/ 992 w 107"/>
                <a:gd name="T3" fmla="*/ 93 h 108"/>
                <a:gd name="T4" fmla="*/ 1600 w 107"/>
                <a:gd name="T5" fmla="*/ 1195 h 108"/>
                <a:gd name="T6" fmla="*/ 691 w 107"/>
                <a:gd name="T7" fmla="*/ 1933 h 108"/>
                <a:gd name="T8" fmla="*/ 83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2"/>
                  </a:cubicBezTo>
                  <a:cubicBezTo>
                    <a:pt x="17" y="97"/>
                    <a:pt x="0" y="71"/>
                    <a:pt x="5" y="45"/>
                  </a:cubicBezTo>
                  <a:close/>
                </a:path>
              </a:pathLst>
            </a:custGeom>
            <a:solidFill>
              <a:srgbClr val="FCB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8" name="Freeform 802">
              <a:extLst>
                <a:ext uri="{FF2B5EF4-FFF2-40B4-BE49-F238E27FC236}">
                  <a16:creationId xmlns:a16="http://schemas.microsoft.com/office/drawing/2014/main" id="{70368BF1-F734-4984-A707-5876D1C7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363"/>
              <a:ext cx="200" cy="264"/>
            </a:xfrm>
            <a:custGeom>
              <a:avLst/>
              <a:gdLst>
                <a:gd name="T0" fmla="*/ 188 w 80"/>
                <a:gd name="T1" fmla="*/ 909 h 99"/>
                <a:gd name="T2" fmla="*/ 1083 w 80"/>
                <a:gd name="T3" fmla="*/ 171 h 99"/>
                <a:gd name="T4" fmla="*/ 1250 w 80"/>
                <a:gd name="T5" fmla="*/ 227 h 99"/>
                <a:gd name="T6" fmla="*/ 970 w 80"/>
                <a:gd name="T7" fmla="*/ 93 h 99"/>
                <a:gd name="T8" fmla="*/ 63 w 80"/>
                <a:gd name="T9" fmla="*/ 832 h 99"/>
                <a:gd name="T10" fmla="*/ 520 w 80"/>
                <a:gd name="T11" fmla="*/ 1877 h 99"/>
                <a:gd name="T12" fmla="*/ 188 w 80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8"/>
                  </a:moveTo>
                  <a:cubicBezTo>
                    <a:pt x="17" y="21"/>
                    <a:pt x="43" y="4"/>
                    <a:pt x="69" y="9"/>
                  </a:cubicBezTo>
                  <a:cubicBezTo>
                    <a:pt x="73" y="9"/>
                    <a:pt x="77" y="11"/>
                    <a:pt x="80" y="12"/>
                  </a:cubicBezTo>
                  <a:cubicBezTo>
                    <a:pt x="75" y="9"/>
                    <a:pt x="69" y="6"/>
                    <a:pt x="62" y="5"/>
                  </a:cubicBezTo>
                  <a:cubicBezTo>
                    <a:pt x="35" y="0"/>
                    <a:pt x="10" y="17"/>
                    <a:pt x="4" y="44"/>
                  </a:cubicBezTo>
                  <a:cubicBezTo>
                    <a:pt x="0" y="67"/>
                    <a:pt x="12" y="90"/>
                    <a:pt x="33" y="99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9" name="Freeform 803">
              <a:extLst>
                <a:ext uri="{FF2B5EF4-FFF2-40B4-BE49-F238E27FC236}">
                  <a16:creationId xmlns:a16="http://schemas.microsoft.com/office/drawing/2014/main" id="{22CE0633-DEDD-4F67-83B3-6DDF4CCC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325"/>
              <a:ext cx="333" cy="358"/>
            </a:xfrm>
            <a:custGeom>
              <a:avLst/>
              <a:gdLst>
                <a:gd name="T0" fmla="*/ 95 w 133"/>
                <a:gd name="T1" fmla="*/ 1050 h 134"/>
                <a:gd name="T2" fmla="*/ 1222 w 133"/>
                <a:gd name="T3" fmla="*/ 115 h 134"/>
                <a:gd name="T4" fmla="*/ 1993 w 133"/>
                <a:gd name="T5" fmla="*/ 1485 h 134"/>
                <a:gd name="T6" fmla="*/ 866 w 133"/>
                <a:gd name="T7" fmla="*/ 2421 h 134"/>
                <a:gd name="T8" fmla="*/ 95 w 133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0" name="Freeform 804">
              <a:extLst>
                <a:ext uri="{FF2B5EF4-FFF2-40B4-BE49-F238E27FC236}">
                  <a16:creationId xmlns:a16="http://schemas.microsoft.com/office/drawing/2014/main" id="{C1E3CEF2-8FCA-4173-9704-41190FC79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288"/>
              <a:ext cx="361" cy="384"/>
            </a:xfrm>
            <a:custGeom>
              <a:avLst/>
              <a:gdLst>
                <a:gd name="T0" fmla="*/ 1118 w 144"/>
                <a:gd name="T1" fmla="*/ 2675 h 144"/>
                <a:gd name="T2" fmla="*/ 346 w 144"/>
                <a:gd name="T3" fmla="*/ 1309 h 144"/>
                <a:gd name="T4" fmla="*/ 1484 w 144"/>
                <a:gd name="T5" fmla="*/ 376 h 144"/>
                <a:gd name="T6" fmla="*/ 2269 w 144"/>
                <a:gd name="T7" fmla="*/ 1400 h 144"/>
                <a:gd name="T8" fmla="*/ 1389 w 144"/>
                <a:gd name="T9" fmla="*/ 136 h 144"/>
                <a:gd name="T10" fmla="*/ 113 w 144"/>
                <a:gd name="T11" fmla="*/ 1173 h 144"/>
                <a:gd name="T12" fmla="*/ 975 w 144"/>
                <a:gd name="T13" fmla="*/ 2696 h 144"/>
                <a:gd name="T14" fmla="*/ 1389 w 144"/>
                <a:gd name="T15" fmla="*/ 2696 h 144"/>
                <a:gd name="T16" fmla="*/ 1118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6"/>
                    <a:pt x="141" y="48"/>
                    <a:pt x="144" y="74"/>
                  </a:cubicBezTo>
                  <a:cubicBezTo>
                    <a:pt x="143" y="42"/>
                    <a:pt x="121" y="13"/>
                    <a:pt x="88" y="7"/>
                  </a:cubicBezTo>
                  <a:cubicBezTo>
                    <a:pt x="50" y="0"/>
                    <a:pt x="14" y="24"/>
                    <a:pt x="7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1" name="Freeform 805">
              <a:extLst>
                <a:ext uri="{FF2B5EF4-FFF2-40B4-BE49-F238E27FC236}">
                  <a16:creationId xmlns:a16="http://schemas.microsoft.com/office/drawing/2014/main" id="{F6FC3AC0-A4D6-4E76-9E24-3D348228A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360"/>
              <a:ext cx="268" cy="288"/>
            </a:xfrm>
            <a:custGeom>
              <a:avLst/>
              <a:gdLst>
                <a:gd name="T0" fmla="*/ 83 w 107"/>
                <a:gd name="T1" fmla="*/ 853 h 108"/>
                <a:gd name="T2" fmla="*/ 992 w 107"/>
                <a:gd name="T3" fmla="*/ 93 h 108"/>
                <a:gd name="T4" fmla="*/ 1600 w 107"/>
                <a:gd name="T5" fmla="*/ 1195 h 108"/>
                <a:gd name="T6" fmla="*/ 691 w 107"/>
                <a:gd name="T7" fmla="*/ 1933 h 108"/>
                <a:gd name="T8" fmla="*/ 83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2"/>
                  </a:cubicBezTo>
                  <a:cubicBezTo>
                    <a:pt x="17" y="97"/>
                    <a:pt x="0" y="71"/>
                    <a:pt x="5" y="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2" name="Freeform 806">
              <a:extLst>
                <a:ext uri="{FF2B5EF4-FFF2-40B4-BE49-F238E27FC236}">
                  <a16:creationId xmlns:a16="http://schemas.microsoft.com/office/drawing/2014/main" id="{7F1C3B15-13D3-43B6-B5FC-C83ACB3D9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2408"/>
              <a:ext cx="80" cy="85"/>
            </a:xfrm>
            <a:custGeom>
              <a:avLst/>
              <a:gdLst>
                <a:gd name="T0" fmla="*/ 20 w 32"/>
                <a:gd name="T1" fmla="*/ 260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4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3" name="Freeform 807">
              <a:extLst>
                <a:ext uri="{FF2B5EF4-FFF2-40B4-BE49-F238E27FC236}">
                  <a16:creationId xmlns:a16="http://schemas.microsoft.com/office/drawing/2014/main" id="{9E0DF885-29B6-4019-B27D-B59A903DE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" y="2400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20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2" y="31"/>
                    <a:pt x="14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4" name="Oval 808">
              <a:extLst>
                <a:ext uri="{FF2B5EF4-FFF2-40B4-BE49-F238E27FC236}">
                  <a16:creationId xmlns:a16="http://schemas.microsoft.com/office/drawing/2014/main" id="{66E8BDAE-7B63-46DD-9944-138F13AEF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" y="2429"/>
              <a:ext cx="20" cy="22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35" name="Freeform 809">
              <a:extLst>
                <a:ext uri="{FF2B5EF4-FFF2-40B4-BE49-F238E27FC236}">
                  <a16:creationId xmlns:a16="http://schemas.microsoft.com/office/drawing/2014/main" id="{3B32429C-F569-4606-823F-CAEA86157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" y="2480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6" name="Oval 810">
              <a:extLst>
                <a:ext uri="{FF2B5EF4-FFF2-40B4-BE49-F238E27FC236}">
                  <a16:creationId xmlns:a16="http://schemas.microsoft.com/office/drawing/2014/main" id="{EF0A5E7C-D7A9-4899-994E-36B84FCF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3" y="2499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37" name="Freeform 811">
              <a:extLst>
                <a:ext uri="{FF2B5EF4-FFF2-40B4-BE49-F238E27FC236}">
                  <a16:creationId xmlns:a16="http://schemas.microsoft.com/office/drawing/2014/main" id="{21FE7227-A815-46CF-80C5-E39924A95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" y="2451"/>
              <a:ext cx="77" cy="85"/>
            </a:xfrm>
            <a:custGeom>
              <a:avLst/>
              <a:gdLst>
                <a:gd name="T0" fmla="*/ 12 w 31"/>
                <a:gd name="T1" fmla="*/ 260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79 h 32"/>
                <a:gd name="T8" fmla="*/ 12 w 31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4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8" name="Oval 812">
              <a:extLst>
                <a:ext uri="{FF2B5EF4-FFF2-40B4-BE49-F238E27FC236}">
                  <a16:creationId xmlns:a16="http://schemas.microsoft.com/office/drawing/2014/main" id="{772C344A-AEF5-4636-ADC7-B3DA997B1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5" y="2472"/>
              <a:ext cx="23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39" name="Freeform 813">
              <a:extLst>
                <a:ext uri="{FF2B5EF4-FFF2-40B4-BE49-F238E27FC236}">
                  <a16:creationId xmlns:a16="http://schemas.microsoft.com/office/drawing/2014/main" id="{3EE697E9-4FFC-48CC-A625-083906CC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2549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35 h 32"/>
                <a:gd name="T4" fmla="*/ 462 w 31"/>
                <a:gd name="T5" fmla="*/ 368 h 32"/>
                <a:gd name="T6" fmla="*/ 196 w 31"/>
                <a:gd name="T7" fmla="*/ 586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0" name="Oval 814">
              <a:extLst>
                <a:ext uri="{FF2B5EF4-FFF2-40B4-BE49-F238E27FC236}">
                  <a16:creationId xmlns:a16="http://schemas.microsoft.com/office/drawing/2014/main" id="{6C7EBE69-9F6E-4F87-B3F9-AEA2BB3D4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0" y="2568"/>
              <a:ext cx="23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41" name="Freeform 815">
              <a:extLst>
                <a:ext uri="{FF2B5EF4-FFF2-40B4-BE49-F238E27FC236}">
                  <a16:creationId xmlns:a16="http://schemas.microsoft.com/office/drawing/2014/main" id="{DE54BA77-AB72-42F9-B73E-73212EA1D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" y="2499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2" name="Freeform 816">
              <a:extLst>
                <a:ext uri="{FF2B5EF4-FFF2-40B4-BE49-F238E27FC236}">
                  <a16:creationId xmlns:a16="http://schemas.microsoft.com/office/drawing/2014/main" id="{A09704D9-2748-42F5-A57B-ADD0CFA33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" y="2477"/>
              <a:ext cx="80" cy="86"/>
            </a:xfrm>
            <a:custGeom>
              <a:avLst/>
              <a:gdLst>
                <a:gd name="T0" fmla="*/ 33 w 32"/>
                <a:gd name="T1" fmla="*/ 274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33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3" name="Oval 817">
              <a:extLst>
                <a:ext uri="{FF2B5EF4-FFF2-40B4-BE49-F238E27FC236}">
                  <a16:creationId xmlns:a16="http://schemas.microsoft.com/office/drawing/2014/main" id="{E3029F2F-E487-45BE-A1B5-37B2228D7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" y="2493"/>
              <a:ext cx="20" cy="22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44" name="Freeform 818">
              <a:extLst>
                <a:ext uri="{FF2B5EF4-FFF2-40B4-BE49-F238E27FC236}">
                  <a16:creationId xmlns:a16="http://schemas.microsoft.com/office/drawing/2014/main" id="{A90F4B6F-492D-4FEC-B930-40D46171C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" y="2400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45" name="Oval 819">
              <a:extLst>
                <a:ext uri="{FF2B5EF4-FFF2-40B4-BE49-F238E27FC236}">
                  <a16:creationId xmlns:a16="http://schemas.microsoft.com/office/drawing/2014/main" id="{96804545-D0AD-4382-9940-2DB8BBAFD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8" y="241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46" name="Freeform 820">
              <a:extLst>
                <a:ext uri="{FF2B5EF4-FFF2-40B4-BE49-F238E27FC236}">
                  <a16:creationId xmlns:a16="http://schemas.microsoft.com/office/drawing/2014/main" id="{4182F158-6561-4BEC-96AE-76BE216AE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" y="2389"/>
              <a:ext cx="80" cy="86"/>
            </a:xfrm>
            <a:custGeom>
              <a:avLst/>
              <a:gdLst>
                <a:gd name="T0" fmla="*/ 33 w 32"/>
                <a:gd name="T1" fmla="*/ 274 h 32"/>
                <a:gd name="T2" fmla="*/ 300 w 32"/>
                <a:gd name="T3" fmla="*/ 35 h 32"/>
                <a:gd name="T4" fmla="*/ 488 w 32"/>
                <a:gd name="T5" fmla="*/ 368 h 32"/>
                <a:gd name="T6" fmla="*/ 220 w 32"/>
                <a:gd name="T7" fmla="*/ 599 h 32"/>
                <a:gd name="T8" fmla="*/ 33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47" name="Oval 821">
              <a:extLst>
                <a:ext uri="{FF2B5EF4-FFF2-40B4-BE49-F238E27FC236}">
                  <a16:creationId xmlns:a16="http://schemas.microsoft.com/office/drawing/2014/main" id="{C3423110-9313-4BD0-8304-337B6928B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5" y="2411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48" name="Freeform 822">
              <a:extLst>
                <a:ext uri="{FF2B5EF4-FFF2-40B4-BE49-F238E27FC236}">
                  <a16:creationId xmlns:a16="http://schemas.microsoft.com/office/drawing/2014/main" id="{6C0DC95E-285B-4BA9-A327-AB65F0B50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" y="2472"/>
              <a:ext cx="81" cy="85"/>
            </a:xfrm>
            <a:custGeom>
              <a:avLst/>
              <a:gdLst>
                <a:gd name="T0" fmla="*/ 33 w 32"/>
                <a:gd name="T1" fmla="*/ 247 h 32"/>
                <a:gd name="T2" fmla="*/ 309 w 32"/>
                <a:gd name="T3" fmla="*/ 21 h 32"/>
                <a:gd name="T4" fmla="*/ 499 w 32"/>
                <a:gd name="T5" fmla="*/ 353 h 32"/>
                <a:gd name="T6" fmla="*/ 213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49" name="Oval 823">
              <a:extLst>
                <a:ext uri="{FF2B5EF4-FFF2-40B4-BE49-F238E27FC236}">
                  <a16:creationId xmlns:a16="http://schemas.microsoft.com/office/drawing/2014/main" id="{36A3D052-7F09-4E5B-B057-4A0445129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5" y="249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50" name="Freeform 824">
              <a:extLst>
                <a:ext uri="{FF2B5EF4-FFF2-40B4-BE49-F238E27FC236}">
                  <a16:creationId xmlns:a16="http://schemas.microsoft.com/office/drawing/2014/main" id="{0D4EFEC8-88BC-4D39-B4AD-08A5B9E33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2443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35 h 32"/>
                <a:gd name="T4" fmla="*/ 476 w 31"/>
                <a:gd name="T5" fmla="*/ 353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51" name="Oval 825">
              <a:extLst>
                <a:ext uri="{FF2B5EF4-FFF2-40B4-BE49-F238E27FC236}">
                  <a16:creationId xmlns:a16="http://schemas.microsoft.com/office/drawing/2014/main" id="{A1BF245E-3A9A-4559-B5CA-4C315F2CC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8" y="2461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52" name="Freeform 826">
              <a:extLst>
                <a:ext uri="{FF2B5EF4-FFF2-40B4-BE49-F238E27FC236}">
                  <a16:creationId xmlns:a16="http://schemas.microsoft.com/office/drawing/2014/main" id="{F78D3D7A-E493-4E72-96BF-3B96A4307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2541"/>
              <a:ext cx="78" cy="86"/>
            </a:xfrm>
            <a:custGeom>
              <a:avLst/>
              <a:gdLst>
                <a:gd name="T0" fmla="*/ 20 w 31"/>
                <a:gd name="T1" fmla="*/ 253 h 32"/>
                <a:gd name="T2" fmla="*/ 284 w 31"/>
                <a:gd name="T3" fmla="*/ 22 h 32"/>
                <a:gd name="T4" fmla="*/ 476 w 31"/>
                <a:gd name="T5" fmla="*/ 368 h 32"/>
                <a:gd name="T6" fmla="*/ 209 w 31"/>
                <a:gd name="T7" fmla="*/ 586 h 32"/>
                <a:gd name="T8" fmla="*/ 20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53" name="Oval 827">
              <a:extLst>
                <a:ext uri="{FF2B5EF4-FFF2-40B4-BE49-F238E27FC236}">
                  <a16:creationId xmlns:a16="http://schemas.microsoft.com/office/drawing/2014/main" id="{CC3218E6-1828-4308-BB36-A8F1D096A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560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54" name="Freeform 828">
              <a:extLst>
                <a:ext uri="{FF2B5EF4-FFF2-40B4-BE49-F238E27FC236}">
                  <a16:creationId xmlns:a16="http://schemas.microsoft.com/office/drawing/2014/main" id="{155427A4-70C8-4B4C-AD61-7A7618D47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" y="2491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21 h 32"/>
                <a:gd name="T4" fmla="*/ 476 w 31"/>
                <a:gd name="T5" fmla="*/ 353 h 32"/>
                <a:gd name="T6" fmla="*/ 209 w 31"/>
                <a:gd name="T7" fmla="*/ 566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55" name="Oval 829">
              <a:extLst>
                <a:ext uri="{FF2B5EF4-FFF2-40B4-BE49-F238E27FC236}">
                  <a16:creationId xmlns:a16="http://schemas.microsoft.com/office/drawing/2014/main" id="{A5CC9240-66B6-4D63-BAA6-9EB59E89A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250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56" name="Freeform 830">
              <a:extLst>
                <a:ext uri="{FF2B5EF4-FFF2-40B4-BE49-F238E27FC236}">
                  <a16:creationId xmlns:a16="http://schemas.microsoft.com/office/drawing/2014/main" id="{389B9673-1742-482D-BB6A-44B183284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" y="2469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57" name="Oval 831">
              <a:extLst>
                <a:ext uri="{FF2B5EF4-FFF2-40B4-BE49-F238E27FC236}">
                  <a16:creationId xmlns:a16="http://schemas.microsoft.com/office/drawing/2014/main" id="{16DA50BD-FBFF-476D-818F-5480881E4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8" y="2488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8" name="Group 798">
            <a:extLst>
              <a:ext uri="{FF2B5EF4-FFF2-40B4-BE49-F238E27FC236}">
                <a16:creationId xmlns:a16="http://schemas.microsoft.com/office/drawing/2014/main" id="{2461EAB3-1163-4F78-9DBE-A30BD8980224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3494088"/>
            <a:ext cx="425450" cy="446087"/>
            <a:chOff x="5270" y="2680"/>
            <a:chExt cx="373" cy="392"/>
          </a:xfrm>
        </p:grpSpPr>
        <p:sp>
          <p:nvSpPr>
            <p:cNvPr id="41200" name="Freeform 773">
              <a:extLst>
                <a:ext uri="{FF2B5EF4-FFF2-40B4-BE49-F238E27FC236}">
                  <a16:creationId xmlns:a16="http://schemas.microsoft.com/office/drawing/2014/main" id="{7D375F9A-8079-49FF-A742-A82ECAF94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717"/>
              <a:ext cx="333" cy="355"/>
            </a:xfrm>
            <a:custGeom>
              <a:avLst/>
              <a:gdLst>
                <a:gd name="T0" fmla="*/ 95 w 133"/>
                <a:gd name="T1" fmla="*/ 1046 h 133"/>
                <a:gd name="T2" fmla="*/ 1222 w 133"/>
                <a:gd name="T3" fmla="*/ 115 h 133"/>
                <a:gd name="T4" fmla="*/ 1993 w 133"/>
                <a:gd name="T5" fmla="*/ 1481 h 133"/>
                <a:gd name="T6" fmla="*/ 866 w 133"/>
                <a:gd name="T7" fmla="*/ 2416 h 133"/>
                <a:gd name="T8" fmla="*/ 95 w 133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3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2"/>
                    <a:pt x="133" y="45"/>
                    <a:pt x="127" y="78"/>
                  </a:cubicBezTo>
                  <a:cubicBezTo>
                    <a:pt x="121" y="112"/>
                    <a:pt x="88" y="133"/>
                    <a:pt x="55" y="127"/>
                  </a:cubicBezTo>
                  <a:cubicBezTo>
                    <a:pt x="22" y="121"/>
                    <a:pt x="0" y="88"/>
                    <a:pt x="6" y="55"/>
                  </a:cubicBezTo>
                  <a:close/>
                </a:path>
              </a:pathLst>
            </a:custGeom>
            <a:solidFill>
              <a:srgbClr val="FB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1" name="Freeform 774">
              <a:extLst>
                <a:ext uri="{FF2B5EF4-FFF2-40B4-BE49-F238E27FC236}">
                  <a16:creationId xmlns:a16="http://schemas.microsoft.com/office/drawing/2014/main" id="{6892F29D-EA8C-46E9-AFCB-25CC5D1FE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680"/>
              <a:ext cx="361" cy="384"/>
            </a:xfrm>
            <a:custGeom>
              <a:avLst/>
              <a:gdLst>
                <a:gd name="T0" fmla="*/ 1118 w 144"/>
                <a:gd name="T1" fmla="*/ 2675 h 144"/>
                <a:gd name="T2" fmla="*/ 346 w 144"/>
                <a:gd name="T3" fmla="*/ 1309 h 144"/>
                <a:gd name="T4" fmla="*/ 1484 w 144"/>
                <a:gd name="T5" fmla="*/ 376 h 144"/>
                <a:gd name="T6" fmla="*/ 2269 w 144"/>
                <a:gd name="T7" fmla="*/ 1387 h 144"/>
                <a:gd name="T8" fmla="*/ 1389 w 144"/>
                <a:gd name="T9" fmla="*/ 136 h 144"/>
                <a:gd name="T10" fmla="*/ 113 w 144"/>
                <a:gd name="T11" fmla="*/ 1160 h 144"/>
                <a:gd name="T12" fmla="*/ 975 w 144"/>
                <a:gd name="T13" fmla="*/ 2696 h 144"/>
                <a:gd name="T14" fmla="*/ 1389 w 144"/>
                <a:gd name="T15" fmla="*/ 2696 h 144"/>
                <a:gd name="T16" fmla="*/ 1118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2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5"/>
                    <a:pt x="141" y="47"/>
                    <a:pt x="144" y="73"/>
                  </a:cubicBezTo>
                  <a:cubicBezTo>
                    <a:pt x="143" y="41"/>
                    <a:pt x="121" y="13"/>
                    <a:pt x="88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3"/>
                    <a:pt x="88" y="142"/>
                  </a:cubicBezTo>
                  <a:cubicBezTo>
                    <a:pt x="82" y="142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FB9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2" name="Freeform 775">
              <a:extLst>
                <a:ext uri="{FF2B5EF4-FFF2-40B4-BE49-F238E27FC236}">
                  <a16:creationId xmlns:a16="http://schemas.microsoft.com/office/drawing/2014/main" id="{325866AC-62C0-4B68-88A4-57197CA87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752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FCB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3" name="Freeform 776">
              <a:extLst>
                <a:ext uri="{FF2B5EF4-FFF2-40B4-BE49-F238E27FC236}">
                  <a16:creationId xmlns:a16="http://schemas.microsoft.com/office/drawing/2014/main" id="{088F7EC8-606E-4C54-B486-76D40AFC1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752"/>
              <a:ext cx="200" cy="264"/>
            </a:xfrm>
            <a:custGeom>
              <a:avLst/>
              <a:gdLst>
                <a:gd name="T0" fmla="*/ 188 w 80"/>
                <a:gd name="T1" fmla="*/ 931 h 99"/>
                <a:gd name="T2" fmla="*/ 1083 w 80"/>
                <a:gd name="T3" fmla="*/ 171 h 99"/>
                <a:gd name="T4" fmla="*/ 1250 w 80"/>
                <a:gd name="T5" fmla="*/ 248 h 99"/>
                <a:gd name="T6" fmla="*/ 970 w 80"/>
                <a:gd name="T7" fmla="*/ 93 h 99"/>
                <a:gd name="T8" fmla="*/ 63 w 80"/>
                <a:gd name="T9" fmla="*/ 853 h 99"/>
                <a:gd name="T10" fmla="*/ 520 w 80"/>
                <a:gd name="T11" fmla="*/ 1877 h 99"/>
                <a:gd name="T12" fmla="*/ 188 w 80"/>
                <a:gd name="T13" fmla="*/ 931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9"/>
                  </a:moveTo>
                  <a:cubicBezTo>
                    <a:pt x="17" y="22"/>
                    <a:pt x="43" y="4"/>
                    <a:pt x="69" y="9"/>
                  </a:cubicBezTo>
                  <a:cubicBezTo>
                    <a:pt x="73" y="10"/>
                    <a:pt x="77" y="11"/>
                    <a:pt x="80" y="13"/>
                  </a:cubicBezTo>
                  <a:cubicBezTo>
                    <a:pt x="75" y="9"/>
                    <a:pt x="69" y="7"/>
                    <a:pt x="62" y="5"/>
                  </a:cubicBezTo>
                  <a:cubicBezTo>
                    <a:pt x="35" y="0"/>
                    <a:pt x="10" y="18"/>
                    <a:pt x="4" y="45"/>
                  </a:cubicBezTo>
                  <a:cubicBezTo>
                    <a:pt x="0" y="68"/>
                    <a:pt x="12" y="90"/>
                    <a:pt x="33" y="99"/>
                  </a:cubicBezTo>
                  <a:cubicBezTo>
                    <a:pt x="17" y="89"/>
                    <a:pt x="8" y="69"/>
                    <a:pt x="12" y="49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4" name="Freeform 777">
              <a:extLst>
                <a:ext uri="{FF2B5EF4-FFF2-40B4-BE49-F238E27FC236}">
                  <a16:creationId xmlns:a16="http://schemas.microsoft.com/office/drawing/2014/main" id="{B8894204-55D8-47E2-A972-54738C88C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717"/>
              <a:ext cx="333" cy="355"/>
            </a:xfrm>
            <a:custGeom>
              <a:avLst/>
              <a:gdLst>
                <a:gd name="T0" fmla="*/ 95 w 133"/>
                <a:gd name="T1" fmla="*/ 1046 h 133"/>
                <a:gd name="T2" fmla="*/ 1222 w 133"/>
                <a:gd name="T3" fmla="*/ 115 h 133"/>
                <a:gd name="T4" fmla="*/ 1993 w 133"/>
                <a:gd name="T5" fmla="*/ 1481 h 133"/>
                <a:gd name="T6" fmla="*/ 866 w 133"/>
                <a:gd name="T7" fmla="*/ 2416 h 133"/>
                <a:gd name="T8" fmla="*/ 95 w 133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3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2"/>
                    <a:pt x="133" y="45"/>
                    <a:pt x="127" y="78"/>
                  </a:cubicBezTo>
                  <a:cubicBezTo>
                    <a:pt x="121" y="112"/>
                    <a:pt x="88" y="133"/>
                    <a:pt x="55" y="127"/>
                  </a:cubicBezTo>
                  <a:cubicBezTo>
                    <a:pt x="22" y="121"/>
                    <a:pt x="0" y="88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5" name="Freeform 778">
              <a:extLst>
                <a:ext uri="{FF2B5EF4-FFF2-40B4-BE49-F238E27FC236}">
                  <a16:creationId xmlns:a16="http://schemas.microsoft.com/office/drawing/2014/main" id="{9A353407-7626-4A80-BF7F-237576794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680"/>
              <a:ext cx="361" cy="384"/>
            </a:xfrm>
            <a:custGeom>
              <a:avLst/>
              <a:gdLst>
                <a:gd name="T0" fmla="*/ 1118 w 144"/>
                <a:gd name="T1" fmla="*/ 2675 h 144"/>
                <a:gd name="T2" fmla="*/ 346 w 144"/>
                <a:gd name="T3" fmla="*/ 1309 h 144"/>
                <a:gd name="T4" fmla="*/ 1484 w 144"/>
                <a:gd name="T5" fmla="*/ 376 h 144"/>
                <a:gd name="T6" fmla="*/ 2269 w 144"/>
                <a:gd name="T7" fmla="*/ 1387 h 144"/>
                <a:gd name="T8" fmla="*/ 1389 w 144"/>
                <a:gd name="T9" fmla="*/ 136 h 144"/>
                <a:gd name="T10" fmla="*/ 113 w 144"/>
                <a:gd name="T11" fmla="*/ 1160 h 144"/>
                <a:gd name="T12" fmla="*/ 975 w 144"/>
                <a:gd name="T13" fmla="*/ 2696 h 144"/>
                <a:gd name="T14" fmla="*/ 1389 w 144"/>
                <a:gd name="T15" fmla="*/ 2696 h 144"/>
                <a:gd name="T16" fmla="*/ 1118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2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5"/>
                    <a:pt x="141" y="47"/>
                    <a:pt x="144" y="73"/>
                  </a:cubicBezTo>
                  <a:cubicBezTo>
                    <a:pt x="143" y="41"/>
                    <a:pt x="121" y="13"/>
                    <a:pt x="88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3"/>
                    <a:pt x="88" y="142"/>
                  </a:cubicBezTo>
                  <a:cubicBezTo>
                    <a:pt x="82" y="142"/>
                    <a:pt x="77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6" name="Freeform 779">
              <a:extLst>
                <a:ext uri="{FF2B5EF4-FFF2-40B4-BE49-F238E27FC236}">
                  <a16:creationId xmlns:a16="http://schemas.microsoft.com/office/drawing/2014/main" id="{E83147E1-13A8-481D-AAA9-FD98DA8A9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752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7" name="Freeform 780">
              <a:extLst>
                <a:ext uri="{FF2B5EF4-FFF2-40B4-BE49-F238E27FC236}">
                  <a16:creationId xmlns:a16="http://schemas.microsoft.com/office/drawing/2014/main" id="{58D98E65-7C23-44E6-86DF-CBF1FA308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2800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8" name="Oval 781">
              <a:extLst>
                <a:ext uri="{FF2B5EF4-FFF2-40B4-BE49-F238E27FC236}">
                  <a16:creationId xmlns:a16="http://schemas.microsoft.com/office/drawing/2014/main" id="{9EEAFDF8-5446-4565-BF7B-8475EA4E6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" y="2819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09" name="Freeform 782">
              <a:extLst>
                <a:ext uri="{FF2B5EF4-FFF2-40B4-BE49-F238E27FC236}">
                  <a16:creationId xmlns:a16="http://schemas.microsoft.com/office/drawing/2014/main" id="{1435F8F0-9B86-40AA-BA8A-BAECEB9E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" y="2877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88 w 32"/>
                <a:gd name="T5" fmla="*/ 347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0" name="Oval 783">
              <a:extLst>
                <a:ext uri="{FF2B5EF4-FFF2-40B4-BE49-F238E27FC236}">
                  <a16:creationId xmlns:a16="http://schemas.microsoft.com/office/drawing/2014/main" id="{DD8783D9-58CF-4F79-9AF8-EC8BC82E1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3" y="2891"/>
              <a:ext cx="20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11" name="Freeform 784">
              <a:extLst>
                <a:ext uri="{FF2B5EF4-FFF2-40B4-BE49-F238E27FC236}">
                  <a16:creationId xmlns:a16="http://schemas.microsoft.com/office/drawing/2014/main" id="{E9AA4682-D237-4BC6-B74A-A34F3EA8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" y="2811"/>
              <a:ext cx="78" cy="82"/>
            </a:xfrm>
            <a:custGeom>
              <a:avLst/>
              <a:gdLst>
                <a:gd name="T0" fmla="*/ 20 w 31"/>
                <a:gd name="T1" fmla="*/ 238 h 31"/>
                <a:gd name="T2" fmla="*/ 284 w 31"/>
                <a:gd name="T3" fmla="*/ 21 h 31"/>
                <a:gd name="T4" fmla="*/ 476 w 31"/>
                <a:gd name="T5" fmla="*/ 336 h 31"/>
                <a:gd name="T6" fmla="*/ 209 w 31"/>
                <a:gd name="T7" fmla="*/ 553 h 31"/>
                <a:gd name="T8" fmla="*/ 20 w 31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2" name="Freeform 785">
              <a:extLst>
                <a:ext uri="{FF2B5EF4-FFF2-40B4-BE49-F238E27FC236}">
                  <a16:creationId xmlns:a16="http://schemas.microsoft.com/office/drawing/2014/main" id="{131F17BB-53CB-4ED3-8522-94CF9064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2941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22 h 32"/>
                <a:gd name="T4" fmla="*/ 462 w 31"/>
                <a:gd name="T5" fmla="*/ 347 h 32"/>
                <a:gd name="T6" fmla="*/ 196 w 31"/>
                <a:gd name="T7" fmla="*/ 586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3" name="Oval 786">
              <a:extLst>
                <a:ext uri="{FF2B5EF4-FFF2-40B4-BE49-F238E27FC236}">
                  <a16:creationId xmlns:a16="http://schemas.microsoft.com/office/drawing/2014/main" id="{2445AC5E-1E25-4205-A970-CE007F042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0" y="2960"/>
              <a:ext cx="23" cy="21"/>
            </a:xfrm>
            <a:prstGeom prst="ellipse">
              <a:avLst/>
            </a:pr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14" name="Freeform 787">
              <a:extLst>
                <a:ext uri="{FF2B5EF4-FFF2-40B4-BE49-F238E27FC236}">
                  <a16:creationId xmlns:a16="http://schemas.microsoft.com/office/drawing/2014/main" id="{0FA4FC24-F1EE-4A71-A10C-0165D4DD5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875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B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5" name="Freeform 788">
              <a:extLst>
                <a:ext uri="{FF2B5EF4-FFF2-40B4-BE49-F238E27FC236}">
                  <a16:creationId xmlns:a16="http://schemas.microsoft.com/office/drawing/2014/main" id="{C6761154-7F1F-4DC4-87A6-5A0CD290B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" y="2792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16" name="Oval 789">
              <a:extLst>
                <a:ext uri="{FF2B5EF4-FFF2-40B4-BE49-F238E27FC236}">
                  <a16:creationId xmlns:a16="http://schemas.microsoft.com/office/drawing/2014/main" id="{BE2F5CB9-E836-4037-9088-A2C584D4B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8" y="281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17" name="Freeform 790">
              <a:extLst>
                <a:ext uri="{FF2B5EF4-FFF2-40B4-BE49-F238E27FC236}">
                  <a16:creationId xmlns:a16="http://schemas.microsoft.com/office/drawing/2014/main" id="{F0D11948-9589-4511-BBD4-2F9D08228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2869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18" name="Oval 791">
              <a:extLst>
                <a:ext uri="{FF2B5EF4-FFF2-40B4-BE49-F238E27FC236}">
                  <a16:creationId xmlns:a16="http://schemas.microsoft.com/office/drawing/2014/main" id="{AD2D56E7-8A82-4542-9C67-0E3963FAB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0" y="288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19" name="Freeform 792">
              <a:extLst>
                <a:ext uri="{FF2B5EF4-FFF2-40B4-BE49-F238E27FC236}">
                  <a16:creationId xmlns:a16="http://schemas.microsoft.com/office/drawing/2014/main" id="{A592BCB2-C213-456B-BC56-3064FAAC8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" y="2800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79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20" name="Oval 793">
              <a:extLst>
                <a:ext uri="{FF2B5EF4-FFF2-40B4-BE49-F238E27FC236}">
                  <a16:creationId xmlns:a16="http://schemas.microsoft.com/office/drawing/2014/main" id="{533456F4-3E95-45FF-9AB2-FF1210D25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8" y="281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21" name="Freeform 794">
              <a:extLst>
                <a:ext uri="{FF2B5EF4-FFF2-40B4-BE49-F238E27FC236}">
                  <a16:creationId xmlns:a16="http://schemas.microsoft.com/office/drawing/2014/main" id="{C8FB43F0-69C8-45AD-9D1D-A9E526C6F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2933"/>
              <a:ext cx="78" cy="83"/>
            </a:xfrm>
            <a:custGeom>
              <a:avLst/>
              <a:gdLst>
                <a:gd name="T0" fmla="*/ 20 w 31"/>
                <a:gd name="T1" fmla="*/ 252 h 31"/>
                <a:gd name="T2" fmla="*/ 284 w 31"/>
                <a:gd name="T3" fmla="*/ 21 h 31"/>
                <a:gd name="T4" fmla="*/ 476 w 31"/>
                <a:gd name="T5" fmla="*/ 345 h 31"/>
                <a:gd name="T6" fmla="*/ 209 w 31"/>
                <a:gd name="T7" fmla="*/ 573 h 31"/>
                <a:gd name="T8" fmla="*/ 20 w 31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22" name="Oval 795">
              <a:extLst>
                <a:ext uri="{FF2B5EF4-FFF2-40B4-BE49-F238E27FC236}">
                  <a16:creationId xmlns:a16="http://schemas.microsoft.com/office/drawing/2014/main" id="{51070245-3310-4DEE-BA8B-288430F96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952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223" name="Freeform 796">
              <a:extLst>
                <a:ext uri="{FF2B5EF4-FFF2-40B4-BE49-F238E27FC236}">
                  <a16:creationId xmlns:a16="http://schemas.microsoft.com/office/drawing/2014/main" id="{18060EAB-08DF-4A86-87A4-6E8BE9CAA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" y="286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535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24" name="Oval 797">
              <a:extLst>
                <a:ext uri="{FF2B5EF4-FFF2-40B4-BE49-F238E27FC236}">
                  <a16:creationId xmlns:a16="http://schemas.microsoft.com/office/drawing/2014/main" id="{728BFDF7-EB26-4AFC-B233-EE1C07B5C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" y="28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69" name="Group 291">
            <a:extLst>
              <a:ext uri="{FF2B5EF4-FFF2-40B4-BE49-F238E27FC236}">
                <a16:creationId xmlns:a16="http://schemas.microsoft.com/office/drawing/2014/main" id="{DCF30C3D-EA82-47E3-90ED-9723E516E486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1589088"/>
            <a:ext cx="428625" cy="449262"/>
            <a:chOff x="1814" y="1525"/>
            <a:chExt cx="376" cy="395"/>
          </a:xfrm>
        </p:grpSpPr>
        <p:sp>
          <p:nvSpPr>
            <p:cNvPr id="41178" name="Freeform 269">
              <a:extLst>
                <a:ext uri="{FF2B5EF4-FFF2-40B4-BE49-F238E27FC236}">
                  <a16:creationId xmlns:a16="http://schemas.microsoft.com/office/drawing/2014/main" id="{46605FF2-7832-475B-811D-9420D4FD9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563"/>
              <a:ext cx="336" cy="357"/>
            </a:xfrm>
            <a:custGeom>
              <a:avLst/>
              <a:gdLst>
                <a:gd name="T0" fmla="*/ 95 w 134"/>
                <a:gd name="T1" fmla="*/ 1058 h 134"/>
                <a:gd name="T2" fmla="*/ 1231 w 134"/>
                <a:gd name="T3" fmla="*/ 136 h 134"/>
                <a:gd name="T4" fmla="*/ 1998 w 134"/>
                <a:gd name="T5" fmla="*/ 1489 h 134"/>
                <a:gd name="T6" fmla="*/ 868 w 134"/>
                <a:gd name="T7" fmla="*/ 2419 h 134"/>
                <a:gd name="T8" fmla="*/ 9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8" y="7"/>
                  </a:cubicBezTo>
                  <a:cubicBezTo>
                    <a:pt x="112" y="13"/>
                    <a:pt x="134" y="45"/>
                    <a:pt x="127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9" name="Freeform 270">
              <a:extLst>
                <a:ext uri="{FF2B5EF4-FFF2-40B4-BE49-F238E27FC236}">
                  <a16:creationId xmlns:a16="http://schemas.microsoft.com/office/drawing/2014/main" id="{645E0680-62EE-4D6F-8D26-079F33C17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525"/>
              <a:ext cx="361" cy="384"/>
            </a:xfrm>
            <a:custGeom>
              <a:avLst/>
              <a:gdLst>
                <a:gd name="T0" fmla="*/ 1118 w 144"/>
                <a:gd name="T1" fmla="*/ 2696 h 144"/>
                <a:gd name="T2" fmla="*/ 346 w 144"/>
                <a:gd name="T3" fmla="*/ 1331 h 144"/>
                <a:gd name="T4" fmla="*/ 1484 w 144"/>
                <a:gd name="T5" fmla="*/ 397 h 144"/>
                <a:gd name="T6" fmla="*/ 2269 w 144"/>
                <a:gd name="T7" fmla="*/ 1400 h 144"/>
                <a:gd name="T8" fmla="*/ 1389 w 144"/>
                <a:gd name="T9" fmla="*/ 136 h 144"/>
                <a:gd name="T10" fmla="*/ 113 w 144"/>
                <a:gd name="T11" fmla="*/ 1173 h 144"/>
                <a:gd name="T12" fmla="*/ 975 w 144"/>
                <a:gd name="T13" fmla="*/ 2709 h 144"/>
                <a:gd name="T14" fmla="*/ 1389 w 144"/>
                <a:gd name="T15" fmla="*/ 2709 h 144"/>
                <a:gd name="T16" fmla="*/ 1118 w 144"/>
                <a:gd name="T17" fmla="*/ 2696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2"/>
                  </a:moveTo>
                  <a:cubicBezTo>
                    <a:pt x="38" y="135"/>
                    <a:pt x="16" y="103"/>
                    <a:pt x="22" y="70"/>
                  </a:cubicBezTo>
                  <a:cubicBezTo>
                    <a:pt x="29" y="36"/>
                    <a:pt x="61" y="14"/>
                    <a:pt x="94" y="21"/>
                  </a:cubicBezTo>
                  <a:cubicBezTo>
                    <a:pt x="121" y="26"/>
                    <a:pt x="141" y="48"/>
                    <a:pt x="144" y="74"/>
                  </a:cubicBezTo>
                  <a:cubicBezTo>
                    <a:pt x="144" y="42"/>
                    <a:pt x="121" y="14"/>
                    <a:pt x="88" y="7"/>
                  </a:cubicBezTo>
                  <a:cubicBezTo>
                    <a:pt x="51" y="0"/>
                    <a:pt x="15" y="25"/>
                    <a:pt x="7" y="62"/>
                  </a:cubicBezTo>
                  <a:cubicBezTo>
                    <a:pt x="0" y="99"/>
                    <a:pt x="25" y="136"/>
                    <a:pt x="62" y="143"/>
                  </a:cubicBezTo>
                  <a:cubicBezTo>
                    <a:pt x="71" y="144"/>
                    <a:pt x="80" y="144"/>
                    <a:pt x="88" y="143"/>
                  </a:cubicBezTo>
                  <a:cubicBezTo>
                    <a:pt x="82" y="143"/>
                    <a:pt x="77" y="143"/>
                    <a:pt x="71" y="142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0" name="Freeform 271">
              <a:extLst>
                <a:ext uri="{FF2B5EF4-FFF2-40B4-BE49-F238E27FC236}">
                  <a16:creationId xmlns:a16="http://schemas.microsoft.com/office/drawing/2014/main" id="{5586CEE6-B566-4867-A97A-9D7BCCD1B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00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89"/>
                    <a:pt x="71" y="107"/>
                    <a:pt x="44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1" name="Freeform 272">
              <a:extLst>
                <a:ext uri="{FF2B5EF4-FFF2-40B4-BE49-F238E27FC236}">
                  <a16:creationId xmlns:a16="http://schemas.microsoft.com/office/drawing/2014/main" id="{FDD5CEDB-3F7E-44CF-8235-162FC4F28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00"/>
              <a:ext cx="200" cy="264"/>
            </a:xfrm>
            <a:custGeom>
              <a:avLst/>
              <a:gdLst>
                <a:gd name="T0" fmla="*/ 188 w 80"/>
                <a:gd name="T1" fmla="*/ 909 h 99"/>
                <a:gd name="T2" fmla="*/ 1095 w 80"/>
                <a:gd name="T3" fmla="*/ 171 h 99"/>
                <a:gd name="T4" fmla="*/ 1250 w 80"/>
                <a:gd name="T5" fmla="*/ 227 h 99"/>
                <a:gd name="T6" fmla="*/ 970 w 80"/>
                <a:gd name="T7" fmla="*/ 93 h 99"/>
                <a:gd name="T8" fmla="*/ 83 w 80"/>
                <a:gd name="T9" fmla="*/ 832 h 99"/>
                <a:gd name="T10" fmla="*/ 520 w 80"/>
                <a:gd name="T11" fmla="*/ 1877 h 99"/>
                <a:gd name="T12" fmla="*/ 188 w 80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8"/>
                  </a:moveTo>
                  <a:cubicBezTo>
                    <a:pt x="17" y="22"/>
                    <a:pt x="43" y="4"/>
                    <a:pt x="70" y="9"/>
                  </a:cubicBezTo>
                  <a:cubicBezTo>
                    <a:pt x="73" y="10"/>
                    <a:pt x="77" y="11"/>
                    <a:pt x="80" y="12"/>
                  </a:cubicBezTo>
                  <a:cubicBezTo>
                    <a:pt x="75" y="9"/>
                    <a:pt x="69" y="6"/>
                    <a:pt x="62" y="5"/>
                  </a:cubicBezTo>
                  <a:cubicBezTo>
                    <a:pt x="36" y="0"/>
                    <a:pt x="10" y="18"/>
                    <a:pt x="5" y="44"/>
                  </a:cubicBezTo>
                  <a:cubicBezTo>
                    <a:pt x="0" y="68"/>
                    <a:pt x="13" y="90"/>
                    <a:pt x="33" y="99"/>
                  </a:cubicBezTo>
                  <a:cubicBezTo>
                    <a:pt x="17" y="88"/>
                    <a:pt x="8" y="69"/>
                    <a:pt x="12" y="48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2" name="Freeform 273">
              <a:extLst>
                <a:ext uri="{FF2B5EF4-FFF2-40B4-BE49-F238E27FC236}">
                  <a16:creationId xmlns:a16="http://schemas.microsoft.com/office/drawing/2014/main" id="{1C9ECD86-471C-47D5-8FDF-EC3B8C377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563"/>
              <a:ext cx="336" cy="357"/>
            </a:xfrm>
            <a:custGeom>
              <a:avLst/>
              <a:gdLst>
                <a:gd name="T0" fmla="*/ 95 w 134"/>
                <a:gd name="T1" fmla="*/ 1058 h 134"/>
                <a:gd name="T2" fmla="*/ 1231 w 134"/>
                <a:gd name="T3" fmla="*/ 136 h 134"/>
                <a:gd name="T4" fmla="*/ 1998 w 134"/>
                <a:gd name="T5" fmla="*/ 1489 h 134"/>
                <a:gd name="T6" fmla="*/ 868 w 134"/>
                <a:gd name="T7" fmla="*/ 2419 h 134"/>
                <a:gd name="T8" fmla="*/ 9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8" y="7"/>
                  </a:cubicBezTo>
                  <a:cubicBezTo>
                    <a:pt x="112" y="13"/>
                    <a:pt x="134" y="45"/>
                    <a:pt x="127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3" name="Freeform 274">
              <a:extLst>
                <a:ext uri="{FF2B5EF4-FFF2-40B4-BE49-F238E27FC236}">
                  <a16:creationId xmlns:a16="http://schemas.microsoft.com/office/drawing/2014/main" id="{4A21B3D9-49F1-4CC9-9A7C-4C3C9C31F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525"/>
              <a:ext cx="361" cy="384"/>
            </a:xfrm>
            <a:custGeom>
              <a:avLst/>
              <a:gdLst>
                <a:gd name="T0" fmla="*/ 1118 w 144"/>
                <a:gd name="T1" fmla="*/ 2696 h 144"/>
                <a:gd name="T2" fmla="*/ 346 w 144"/>
                <a:gd name="T3" fmla="*/ 1331 h 144"/>
                <a:gd name="T4" fmla="*/ 1484 w 144"/>
                <a:gd name="T5" fmla="*/ 397 h 144"/>
                <a:gd name="T6" fmla="*/ 2269 w 144"/>
                <a:gd name="T7" fmla="*/ 1400 h 144"/>
                <a:gd name="T8" fmla="*/ 1389 w 144"/>
                <a:gd name="T9" fmla="*/ 136 h 144"/>
                <a:gd name="T10" fmla="*/ 113 w 144"/>
                <a:gd name="T11" fmla="*/ 1173 h 144"/>
                <a:gd name="T12" fmla="*/ 975 w 144"/>
                <a:gd name="T13" fmla="*/ 2709 h 144"/>
                <a:gd name="T14" fmla="*/ 1389 w 144"/>
                <a:gd name="T15" fmla="*/ 2709 h 144"/>
                <a:gd name="T16" fmla="*/ 1118 w 144"/>
                <a:gd name="T17" fmla="*/ 2696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2"/>
                  </a:moveTo>
                  <a:cubicBezTo>
                    <a:pt x="38" y="135"/>
                    <a:pt x="16" y="103"/>
                    <a:pt x="22" y="70"/>
                  </a:cubicBezTo>
                  <a:cubicBezTo>
                    <a:pt x="29" y="36"/>
                    <a:pt x="61" y="14"/>
                    <a:pt x="94" y="21"/>
                  </a:cubicBezTo>
                  <a:cubicBezTo>
                    <a:pt x="121" y="26"/>
                    <a:pt x="141" y="48"/>
                    <a:pt x="144" y="74"/>
                  </a:cubicBezTo>
                  <a:cubicBezTo>
                    <a:pt x="144" y="42"/>
                    <a:pt x="121" y="14"/>
                    <a:pt x="88" y="7"/>
                  </a:cubicBezTo>
                  <a:cubicBezTo>
                    <a:pt x="51" y="0"/>
                    <a:pt x="15" y="25"/>
                    <a:pt x="7" y="62"/>
                  </a:cubicBezTo>
                  <a:cubicBezTo>
                    <a:pt x="0" y="99"/>
                    <a:pt x="25" y="136"/>
                    <a:pt x="62" y="143"/>
                  </a:cubicBezTo>
                  <a:cubicBezTo>
                    <a:pt x="71" y="144"/>
                    <a:pt x="80" y="144"/>
                    <a:pt x="88" y="143"/>
                  </a:cubicBezTo>
                  <a:cubicBezTo>
                    <a:pt x="82" y="143"/>
                    <a:pt x="77" y="143"/>
                    <a:pt x="71" y="1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4" name="Freeform 275">
              <a:extLst>
                <a:ext uri="{FF2B5EF4-FFF2-40B4-BE49-F238E27FC236}">
                  <a16:creationId xmlns:a16="http://schemas.microsoft.com/office/drawing/2014/main" id="{5611DE3E-4671-4C19-9668-F3B2CDE65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00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89"/>
                    <a:pt x="71" y="107"/>
                    <a:pt x="44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5" name="Freeform 276">
              <a:extLst>
                <a:ext uri="{FF2B5EF4-FFF2-40B4-BE49-F238E27FC236}">
                  <a16:creationId xmlns:a16="http://schemas.microsoft.com/office/drawing/2014/main" id="{AC56059C-A269-4566-A004-B2DC77282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661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6" name="Freeform 277">
              <a:extLst>
                <a:ext uri="{FF2B5EF4-FFF2-40B4-BE49-F238E27FC236}">
                  <a16:creationId xmlns:a16="http://schemas.microsoft.com/office/drawing/2014/main" id="{0C31CF7A-EE1E-427B-A368-9CDD5348A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763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35 h 32"/>
                <a:gd name="T4" fmla="*/ 476 w 31"/>
                <a:gd name="T5" fmla="*/ 353 h 32"/>
                <a:gd name="T6" fmla="*/ 209 w 31"/>
                <a:gd name="T7" fmla="*/ 579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7" name="Freeform 278">
              <a:extLst>
                <a:ext uri="{FF2B5EF4-FFF2-40B4-BE49-F238E27FC236}">
                  <a16:creationId xmlns:a16="http://schemas.microsoft.com/office/drawing/2014/main" id="{BC3A31F6-90F2-4BD9-816D-406A0699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723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8" name="Freeform 279">
              <a:extLst>
                <a:ext uri="{FF2B5EF4-FFF2-40B4-BE49-F238E27FC236}">
                  <a16:creationId xmlns:a16="http://schemas.microsoft.com/office/drawing/2014/main" id="{D57992ED-3E75-4AA6-937E-87D9B86D9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784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9" name="Freeform 280">
              <a:extLst>
                <a:ext uri="{FF2B5EF4-FFF2-40B4-BE49-F238E27FC236}">
                  <a16:creationId xmlns:a16="http://schemas.microsoft.com/office/drawing/2014/main" id="{8E94C799-8B01-4AAA-8430-DCC68DF14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65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0" name="Freeform 281">
              <a:extLst>
                <a:ext uri="{FF2B5EF4-FFF2-40B4-BE49-F238E27FC236}">
                  <a16:creationId xmlns:a16="http://schemas.microsoft.com/office/drawing/2014/main" id="{5C19A35D-2121-4205-9434-F0B8DC2E4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645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20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2" y="31"/>
                    <a:pt x="14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91" name="Freeform 282">
              <a:extLst>
                <a:ext uri="{FF2B5EF4-FFF2-40B4-BE49-F238E27FC236}">
                  <a16:creationId xmlns:a16="http://schemas.microsoft.com/office/drawing/2014/main" id="{49505F17-9BDE-4C53-9189-276C095D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4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92" name="Freeform 283">
              <a:extLst>
                <a:ext uri="{FF2B5EF4-FFF2-40B4-BE49-F238E27FC236}">
                  <a16:creationId xmlns:a16="http://schemas.microsoft.com/office/drawing/2014/main" id="{684EA55D-6A95-48DA-8B16-12A01BEBD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70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53 h 32"/>
                <a:gd name="T6" fmla="*/ 220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93" name="Freeform 284">
              <a:extLst>
                <a:ext uri="{FF2B5EF4-FFF2-40B4-BE49-F238E27FC236}">
                  <a16:creationId xmlns:a16="http://schemas.microsoft.com/office/drawing/2014/main" id="{C86553BF-DDA8-4B3A-8468-8FA19D4AB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1768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94" name="Freeform 285">
              <a:extLst>
                <a:ext uri="{FF2B5EF4-FFF2-40B4-BE49-F238E27FC236}">
                  <a16:creationId xmlns:a16="http://schemas.microsoft.com/office/drawing/2014/main" id="{C9E1093C-5626-4484-8314-CEBE1CF54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640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95" name="Oval 286">
              <a:extLst>
                <a:ext uri="{FF2B5EF4-FFF2-40B4-BE49-F238E27FC236}">
                  <a16:creationId xmlns:a16="http://schemas.microsoft.com/office/drawing/2014/main" id="{10D2F6A8-3B41-4167-83E9-4037A735D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664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96" name="Oval 287">
              <a:extLst>
                <a:ext uri="{FF2B5EF4-FFF2-40B4-BE49-F238E27FC236}">
                  <a16:creationId xmlns:a16="http://schemas.microsoft.com/office/drawing/2014/main" id="{374C20D1-77D4-4656-990A-BD97F2AAB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1765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97" name="Oval 288">
              <a:extLst>
                <a:ext uri="{FF2B5EF4-FFF2-40B4-BE49-F238E27FC236}">
                  <a16:creationId xmlns:a16="http://schemas.microsoft.com/office/drawing/2014/main" id="{9B66ABBA-F766-40E7-B57A-DD5F74468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1725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98" name="Oval 289">
              <a:extLst>
                <a:ext uri="{FF2B5EF4-FFF2-40B4-BE49-F238E27FC236}">
                  <a16:creationId xmlns:a16="http://schemas.microsoft.com/office/drawing/2014/main" id="{FB338963-AEE7-4DB8-A359-15B8A5F2F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78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99" name="Oval 290">
              <a:extLst>
                <a:ext uri="{FF2B5EF4-FFF2-40B4-BE49-F238E27FC236}">
                  <a16:creationId xmlns:a16="http://schemas.microsoft.com/office/drawing/2014/main" id="{CE907099-2157-4516-A07E-FEBA8A364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165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0" name="Group 314">
            <a:extLst>
              <a:ext uri="{FF2B5EF4-FFF2-40B4-BE49-F238E27FC236}">
                <a16:creationId xmlns:a16="http://schemas.microsoft.com/office/drawing/2014/main" id="{87DC5995-1DA4-42B8-A2F2-3C051831D3D0}"/>
              </a:ext>
            </a:extLst>
          </p:cNvPr>
          <p:cNvGrpSpPr>
            <a:grpSpLocks/>
          </p:cNvGrpSpPr>
          <p:nvPr/>
        </p:nvGrpSpPr>
        <p:grpSpPr bwMode="auto">
          <a:xfrm>
            <a:off x="4876800" y="2274888"/>
            <a:ext cx="425450" cy="446087"/>
            <a:chOff x="1814" y="1912"/>
            <a:chExt cx="373" cy="392"/>
          </a:xfrm>
        </p:grpSpPr>
        <p:sp>
          <p:nvSpPr>
            <p:cNvPr id="41156" name="Freeform 292">
              <a:extLst>
                <a:ext uri="{FF2B5EF4-FFF2-40B4-BE49-F238E27FC236}">
                  <a16:creationId xmlns:a16="http://schemas.microsoft.com/office/drawing/2014/main" id="{DDEBA735-C072-4868-A6A2-02507B902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1949"/>
              <a:ext cx="335" cy="355"/>
            </a:xfrm>
            <a:custGeom>
              <a:avLst/>
              <a:gdLst>
                <a:gd name="T0" fmla="*/ 113 w 134"/>
                <a:gd name="T1" fmla="*/ 1046 h 133"/>
                <a:gd name="T2" fmla="*/ 1238 w 134"/>
                <a:gd name="T3" fmla="*/ 115 h 133"/>
                <a:gd name="T4" fmla="*/ 2000 w 134"/>
                <a:gd name="T5" fmla="*/ 1481 h 133"/>
                <a:gd name="T6" fmla="*/ 875 w 134"/>
                <a:gd name="T7" fmla="*/ 2416 h 133"/>
                <a:gd name="T8" fmla="*/ 113 w 134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3">
                  <a:moveTo>
                    <a:pt x="7" y="55"/>
                  </a:moveTo>
                  <a:cubicBezTo>
                    <a:pt x="13" y="22"/>
                    <a:pt x="45" y="0"/>
                    <a:pt x="79" y="6"/>
                  </a:cubicBezTo>
                  <a:cubicBezTo>
                    <a:pt x="112" y="12"/>
                    <a:pt x="134" y="45"/>
                    <a:pt x="128" y="78"/>
                  </a:cubicBezTo>
                  <a:cubicBezTo>
                    <a:pt x="121" y="112"/>
                    <a:pt x="89" y="133"/>
                    <a:pt x="56" y="127"/>
                  </a:cubicBezTo>
                  <a:cubicBezTo>
                    <a:pt x="22" y="121"/>
                    <a:pt x="0" y="88"/>
                    <a:pt x="7" y="55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7" name="Freeform 293">
              <a:extLst>
                <a:ext uri="{FF2B5EF4-FFF2-40B4-BE49-F238E27FC236}">
                  <a16:creationId xmlns:a16="http://schemas.microsoft.com/office/drawing/2014/main" id="{06476AAD-425C-4854-9A1A-6DB38CFB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91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387 h 144"/>
                <a:gd name="T8" fmla="*/ 1375 w 144"/>
                <a:gd name="T9" fmla="*/ 136 h 144"/>
                <a:gd name="T10" fmla="*/ 113 w 144"/>
                <a:gd name="T11" fmla="*/ 1160 h 144"/>
                <a:gd name="T12" fmla="*/ 970 w 144"/>
                <a:gd name="T13" fmla="*/ 2696 h 144"/>
                <a:gd name="T14" fmla="*/ 1363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7" y="135"/>
                    <a:pt x="15" y="102"/>
                    <a:pt x="22" y="69"/>
                  </a:cubicBezTo>
                  <a:cubicBezTo>
                    <a:pt x="28" y="36"/>
                    <a:pt x="60" y="14"/>
                    <a:pt x="94" y="20"/>
                  </a:cubicBezTo>
                  <a:cubicBezTo>
                    <a:pt x="121" y="25"/>
                    <a:pt x="140" y="47"/>
                    <a:pt x="144" y="73"/>
                  </a:cubicBezTo>
                  <a:cubicBezTo>
                    <a:pt x="143" y="41"/>
                    <a:pt x="120" y="13"/>
                    <a:pt x="88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4" y="135"/>
                    <a:pt x="62" y="142"/>
                  </a:cubicBezTo>
                  <a:cubicBezTo>
                    <a:pt x="70" y="144"/>
                    <a:pt x="79" y="143"/>
                    <a:pt x="87" y="142"/>
                  </a:cubicBezTo>
                  <a:cubicBezTo>
                    <a:pt x="82" y="142"/>
                    <a:pt x="76" y="142"/>
                    <a:pt x="71" y="141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8" name="Freeform 294">
              <a:extLst>
                <a:ext uri="{FF2B5EF4-FFF2-40B4-BE49-F238E27FC236}">
                  <a16:creationId xmlns:a16="http://schemas.microsoft.com/office/drawing/2014/main" id="{FC7C4D93-E2AC-4ED2-B7FE-774A1326B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984"/>
              <a:ext cx="267" cy="285"/>
            </a:xfrm>
            <a:custGeom>
              <a:avLst/>
              <a:gdLst>
                <a:gd name="T0" fmla="*/ 75 w 107"/>
                <a:gd name="T1" fmla="*/ 831 h 107"/>
                <a:gd name="T2" fmla="*/ 978 w 107"/>
                <a:gd name="T3" fmla="*/ 93 h 107"/>
                <a:gd name="T4" fmla="*/ 1587 w 107"/>
                <a:gd name="T5" fmla="*/ 1191 h 107"/>
                <a:gd name="T6" fmla="*/ 684 w 107"/>
                <a:gd name="T7" fmla="*/ 1928 h 107"/>
                <a:gd name="T8" fmla="*/ 75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9" name="Freeform 295">
              <a:extLst>
                <a:ext uri="{FF2B5EF4-FFF2-40B4-BE49-F238E27FC236}">
                  <a16:creationId xmlns:a16="http://schemas.microsoft.com/office/drawing/2014/main" id="{CBC73DA5-C785-4727-9E3C-1AA692ADB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984"/>
              <a:ext cx="200" cy="264"/>
            </a:xfrm>
            <a:custGeom>
              <a:avLst/>
              <a:gdLst>
                <a:gd name="T0" fmla="*/ 175 w 80"/>
                <a:gd name="T1" fmla="*/ 931 h 99"/>
                <a:gd name="T2" fmla="*/ 1083 w 80"/>
                <a:gd name="T3" fmla="*/ 171 h 99"/>
                <a:gd name="T4" fmla="*/ 1250 w 80"/>
                <a:gd name="T5" fmla="*/ 248 h 99"/>
                <a:gd name="T6" fmla="*/ 970 w 80"/>
                <a:gd name="T7" fmla="*/ 93 h 99"/>
                <a:gd name="T8" fmla="*/ 63 w 80"/>
                <a:gd name="T9" fmla="*/ 853 h 99"/>
                <a:gd name="T10" fmla="*/ 520 w 80"/>
                <a:gd name="T11" fmla="*/ 1877 h 99"/>
                <a:gd name="T12" fmla="*/ 175 w 80"/>
                <a:gd name="T13" fmla="*/ 931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1" y="49"/>
                  </a:moveTo>
                  <a:cubicBezTo>
                    <a:pt x="17" y="22"/>
                    <a:pt x="42" y="4"/>
                    <a:pt x="69" y="9"/>
                  </a:cubicBezTo>
                  <a:cubicBezTo>
                    <a:pt x="73" y="10"/>
                    <a:pt x="76" y="11"/>
                    <a:pt x="80" y="13"/>
                  </a:cubicBezTo>
                  <a:cubicBezTo>
                    <a:pt x="75" y="9"/>
                    <a:pt x="69" y="7"/>
                    <a:pt x="62" y="5"/>
                  </a:cubicBezTo>
                  <a:cubicBezTo>
                    <a:pt x="35" y="0"/>
                    <a:pt x="9" y="18"/>
                    <a:pt x="4" y="45"/>
                  </a:cubicBezTo>
                  <a:cubicBezTo>
                    <a:pt x="0" y="68"/>
                    <a:pt x="12" y="90"/>
                    <a:pt x="33" y="99"/>
                  </a:cubicBezTo>
                  <a:cubicBezTo>
                    <a:pt x="17" y="89"/>
                    <a:pt x="8" y="69"/>
                    <a:pt x="11" y="49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0" name="Freeform 296">
              <a:extLst>
                <a:ext uri="{FF2B5EF4-FFF2-40B4-BE49-F238E27FC236}">
                  <a16:creationId xmlns:a16="http://schemas.microsoft.com/office/drawing/2014/main" id="{B6AA6201-ABEF-41F8-A69F-5FB6601BC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1949"/>
              <a:ext cx="335" cy="355"/>
            </a:xfrm>
            <a:custGeom>
              <a:avLst/>
              <a:gdLst>
                <a:gd name="T0" fmla="*/ 113 w 134"/>
                <a:gd name="T1" fmla="*/ 1046 h 133"/>
                <a:gd name="T2" fmla="*/ 1238 w 134"/>
                <a:gd name="T3" fmla="*/ 115 h 133"/>
                <a:gd name="T4" fmla="*/ 2000 w 134"/>
                <a:gd name="T5" fmla="*/ 1481 h 133"/>
                <a:gd name="T6" fmla="*/ 875 w 134"/>
                <a:gd name="T7" fmla="*/ 2416 h 133"/>
                <a:gd name="T8" fmla="*/ 113 w 134"/>
                <a:gd name="T9" fmla="*/ 104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3">
                  <a:moveTo>
                    <a:pt x="7" y="55"/>
                  </a:moveTo>
                  <a:cubicBezTo>
                    <a:pt x="13" y="22"/>
                    <a:pt x="45" y="0"/>
                    <a:pt x="79" y="6"/>
                  </a:cubicBezTo>
                  <a:cubicBezTo>
                    <a:pt x="112" y="12"/>
                    <a:pt x="134" y="45"/>
                    <a:pt x="128" y="78"/>
                  </a:cubicBezTo>
                  <a:cubicBezTo>
                    <a:pt x="121" y="112"/>
                    <a:pt x="89" y="133"/>
                    <a:pt x="56" y="127"/>
                  </a:cubicBezTo>
                  <a:cubicBezTo>
                    <a:pt x="22" y="121"/>
                    <a:pt x="0" y="88"/>
                    <a:pt x="7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1" name="Freeform 297">
              <a:extLst>
                <a:ext uri="{FF2B5EF4-FFF2-40B4-BE49-F238E27FC236}">
                  <a16:creationId xmlns:a16="http://schemas.microsoft.com/office/drawing/2014/main" id="{5A67B86E-F64E-41D6-BF81-5A78E4C5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91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387 h 144"/>
                <a:gd name="T8" fmla="*/ 1375 w 144"/>
                <a:gd name="T9" fmla="*/ 136 h 144"/>
                <a:gd name="T10" fmla="*/ 113 w 144"/>
                <a:gd name="T11" fmla="*/ 1160 h 144"/>
                <a:gd name="T12" fmla="*/ 970 w 144"/>
                <a:gd name="T13" fmla="*/ 2696 h 144"/>
                <a:gd name="T14" fmla="*/ 1363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7" y="135"/>
                    <a:pt x="15" y="102"/>
                    <a:pt x="22" y="69"/>
                  </a:cubicBezTo>
                  <a:cubicBezTo>
                    <a:pt x="28" y="36"/>
                    <a:pt x="60" y="14"/>
                    <a:pt x="94" y="20"/>
                  </a:cubicBezTo>
                  <a:cubicBezTo>
                    <a:pt x="121" y="25"/>
                    <a:pt x="140" y="47"/>
                    <a:pt x="144" y="73"/>
                  </a:cubicBezTo>
                  <a:cubicBezTo>
                    <a:pt x="143" y="41"/>
                    <a:pt x="120" y="13"/>
                    <a:pt x="88" y="7"/>
                  </a:cubicBezTo>
                  <a:cubicBezTo>
                    <a:pt x="50" y="0"/>
                    <a:pt x="14" y="24"/>
                    <a:pt x="7" y="61"/>
                  </a:cubicBezTo>
                  <a:cubicBezTo>
                    <a:pt x="0" y="99"/>
                    <a:pt x="24" y="135"/>
                    <a:pt x="62" y="142"/>
                  </a:cubicBezTo>
                  <a:cubicBezTo>
                    <a:pt x="70" y="144"/>
                    <a:pt x="79" y="143"/>
                    <a:pt x="87" y="142"/>
                  </a:cubicBezTo>
                  <a:cubicBezTo>
                    <a:pt x="82" y="142"/>
                    <a:pt x="76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2" name="Freeform 298">
              <a:extLst>
                <a:ext uri="{FF2B5EF4-FFF2-40B4-BE49-F238E27FC236}">
                  <a16:creationId xmlns:a16="http://schemas.microsoft.com/office/drawing/2014/main" id="{08E380EF-B18F-4083-9DD6-6DBCDF2E3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984"/>
              <a:ext cx="267" cy="285"/>
            </a:xfrm>
            <a:custGeom>
              <a:avLst/>
              <a:gdLst>
                <a:gd name="T0" fmla="*/ 75 w 107"/>
                <a:gd name="T1" fmla="*/ 831 h 107"/>
                <a:gd name="T2" fmla="*/ 978 w 107"/>
                <a:gd name="T3" fmla="*/ 93 h 107"/>
                <a:gd name="T4" fmla="*/ 1587 w 107"/>
                <a:gd name="T5" fmla="*/ 1191 h 107"/>
                <a:gd name="T6" fmla="*/ 684 w 107"/>
                <a:gd name="T7" fmla="*/ 1928 h 107"/>
                <a:gd name="T8" fmla="*/ 75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7"/>
                    <a:pt x="36" y="0"/>
                    <a:pt x="63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3" name="Freeform 299">
              <a:extLst>
                <a:ext uri="{FF2B5EF4-FFF2-40B4-BE49-F238E27FC236}">
                  <a16:creationId xmlns:a16="http://schemas.microsoft.com/office/drawing/2014/main" id="{9F62DCD0-18B5-43AA-AA9B-3EC02ABE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02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4" name="Freeform 300">
              <a:extLst>
                <a:ext uri="{FF2B5EF4-FFF2-40B4-BE49-F238E27FC236}">
                  <a16:creationId xmlns:a16="http://schemas.microsoft.com/office/drawing/2014/main" id="{00621E72-E19A-4350-9C06-84EBCFFE3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163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5" name="Freeform 301">
              <a:extLst>
                <a:ext uri="{FF2B5EF4-FFF2-40B4-BE49-F238E27FC236}">
                  <a16:creationId xmlns:a16="http://schemas.microsoft.com/office/drawing/2014/main" id="{A098BDA2-48D4-43D7-BA0A-846D9FE9C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075"/>
              <a:ext cx="80" cy="82"/>
            </a:xfrm>
            <a:custGeom>
              <a:avLst/>
              <a:gdLst>
                <a:gd name="T0" fmla="*/ 20 w 32"/>
                <a:gd name="T1" fmla="*/ 238 h 31"/>
                <a:gd name="T2" fmla="*/ 300 w 32"/>
                <a:gd name="T3" fmla="*/ 21 h 31"/>
                <a:gd name="T4" fmla="*/ 470 w 32"/>
                <a:gd name="T5" fmla="*/ 336 h 31"/>
                <a:gd name="T6" fmla="*/ 208 w 32"/>
                <a:gd name="T7" fmla="*/ 553 h 31"/>
                <a:gd name="T8" fmla="*/ 20 w 32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6" name="Freeform 302">
              <a:extLst>
                <a:ext uri="{FF2B5EF4-FFF2-40B4-BE49-F238E27FC236}">
                  <a16:creationId xmlns:a16="http://schemas.microsoft.com/office/drawing/2014/main" id="{0EDC72BB-2587-435A-AEB0-70FB71116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157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22 h 32"/>
                <a:gd name="T4" fmla="*/ 462 w 31"/>
                <a:gd name="T5" fmla="*/ 368 h 32"/>
                <a:gd name="T6" fmla="*/ 196 w 31"/>
                <a:gd name="T7" fmla="*/ 586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7" name="Freeform 303">
              <a:extLst>
                <a:ext uri="{FF2B5EF4-FFF2-40B4-BE49-F238E27FC236}">
                  <a16:creationId xmlns:a16="http://schemas.microsoft.com/office/drawing/2014/main" id="{8D5CD1F3-2B9D-402A-ABF5-31E0B5D46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101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8" name="Freeform 304">
              <a:extLst>
                <a:ext uri="{FF2B5EF4-FFF2-40B4-BE49-F238E27FC236}">
                  <a16:creationId xmlns:a16="http://schemas.microsoft.com/office/drawing/2014/main" id="{3D6CAA13-B73B-4617-B755-79110F43F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011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69" name="Oval 305">
              <a:extLst>
                <a:ext uri="{FF2B5EF4-FFF2-40B4-BE49-F238E27FC236}">
                  <a16:creationId xmlns:a16="http://schemas.microsoft.com/office/drawing/2014/main" id="{2FC501E2-0E5C-4692-9C1A-CDB6AEC74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202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70" name="Freeform 306">
              <a:extLst>
                <a:ext uri="{FF2B5EF4-FFF2-40B4-BE49-F238E27FC236}">
                  <a16:creationId xmlns:a16="http://schemas.microsoft.com/office/drawing/2014/main" id="{F2FD324B-2B38-44F4-B1F0-70323FD3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14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71" name="Oval 307">
              <a:extLst>
                <a:ext uri="{FF2B5EF4-FFF2-40B4-BE49-F238E27FC236}">
                  <a16:creationId xmlns:a16="http://schemas.microsoft.com/office/drawing/2014/main" id="{8CD5E0C7-1EC9-4F8F-810B-5C9DAB237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216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72" name="Freeform 308">
              <a:extLst>
                <a:ext uri="{FF2B5EF4-FFF2-40B4-BE49-F238E27FC236}">
                  <a16:creationId xmlns:a16="http://schemas.microsoft.com/office/drawing/2014/main" id="{CC3D4C1F-3DF9-454B-838B-42F84A8E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2059"/>
              <a:ext cx="80" cy="82"/>
            </a:xfrm>
            <a:custGeom>
              <a:avLst/>
              <a:gdLst>
                <a:gd name="T0" fmla="*/ 33 w 32"/>
                <a:gd name="T1" fmla="*/ 238 h 31"/>
                <a:gd name="T2" fmla="*/ 300 w 32"/>
                <a:gd name="T3" fmla="*/ 21 h 31"/>
                <a:gd name="T4" fmla="*/ 488 w 32"/>
                <a:gd name="T5" fmla="*/ 336 h 31"/>
                <a:gd name="T6" fmla="*/ 208 w 32"/>
                <a:gd name="T7" fmla="*/ 553 h 31"/>
                <a:gd name="T8" fmla="*/ 33 w 32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73" name="Oval 309">
              <a:extLst>
                <a:ext uri="{FF2B5EF4-FFF2-40B4-BE49-F238E27FC236}">
                  <a16:creationId xmlns:a16="http://schemas.microsoft.com/office/drawing/2014/main" id="{E439C8FB-747C-48FF-A255-BAA1B926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" y="207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74" name="Freeform 310">
              <a:extLst>
                <a:ext uri="{FF2B5EF4-FFF2-40B4-BE49-F238E27FC236}">
                  <a16:creationId xmlns:a16="http://schemas.microsoft.com/office/drawing/2014/main" id="{C23342D0-9E7A-45F1-AFD3-DD9C3E6C8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141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70 w 32"/>
                <a:gd name="T5" fmla="*/ 368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75" name="Oval 311">
              <a:extLst>
                <a:ext uri="{FF2B5EF4-FFF2-40B4-BE49-F238E27FC236}">
                  <a16:creationId xmlns:a16="http://schemas.microsoft.com/office/drawing/2014/main" id="{D35270D2-789E-43E7-9EA7-C33462238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" y="216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76" name="Freeform 312">
              <a:extLst>
                <a:ext uri="{FF2B5EF4-FFF2-40B4-BE49-F238E27FC236}">
                  <a16:creationId xmlns:a16="http://schemas.microsoft.com/office/drawing/2014/main" id="{3443CDE2-602B-4E8D-8B53-9F5AA4F20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085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35 h 32"/>
                <a:gd name="T4" fmla="*/ 488 w 32"/>
                <a:gd name="T5" fmla="*/ 368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77" name="Oval 313">
              <a:extLst>
                <a:ext uri="{FF2B5EF4-FFF2-40B4-BE49-F238E27FC236}">
                  <a16:creationId xmlns:a16="http://schemas.microsoft.com/office/drawing/2014/main" id="{C71B1403-EEC0-453E-A0C5-C4A2986FD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2104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1" name="Group 349">
            <a:extLst>
              <a:ext uri="{FF2B5EF4-FFF2-40B4-BE49-F238E27FC236}">
                <a16:creationId xmlns:a16="http://schemas.microsoft.com/office/drawing/2014/main" id="{0342EF26-52D3-4EDF-9BA5-451B0FB563A8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3036888"/>
            <a:ext cx="423863" cy="449262"/>
            <a:chOff x="1809" y="2291"/>
            <a:chExt cx="372" cy="394"/>
          </a:xfrm>
        </p:grpSpPr>
        <p:sp>
          <p:nvSpPr>
            <p:cNvPr id="41122" name="Freeform 315">
              <a:extLst>
                <a:ext uri="{FF2B5EF4-FFF2-40B4-BE49-F238E27FC236}">
                  <a16:creationId xmlns:a16="http://schemas.microsoft.com/office/drawing/2014/main" id="{3D0E5663-9A33-4949-BA8C-932AC9B48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28"/>
              <a:ext cx="334" cy="357"/>
            </a:xfrm>
            <a:custGeom>
              <a:avLst/>
              <a:gdLst>
                <a:gd name="T0" fmla="*/ 105 w 134"/>
                <a:gd name="T1" fmla="*/ 1058 h 134"/>
                <a:gd name="T2" fmla="*/ 1224 w 134"/>
                <a:gd name="T3" fmla="*/ 136 h 134"/>
                <a:gd name="T4" fmla="*/ 1982 w 134"/>
                <a:gd name="T5" fmla="*/ 1489 h 134"/>
                <a:gd name="T6" fmla="*/ 850 w 134"/>
                <a:gd name="T7" fmla="*/ 2419 h 134"/>
                <a:gd name="T8" fmla="*/ 10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7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7" y="56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3" name="Freeform 316">
              <a:extLst>
                <a:ext uri="{FF2B5EF4-FFF2-40B4-BE49-F238E27FC236}">
                  <a16:creationId xmlns:a16="http://schemas.microsoft.com/office/drawing/2014/main" id="{86BBF110-B6A6-4D09-9B80-4BECFB487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291"/>
              <a:ext cx="357" cy="384"/>
            </a:xfrm>
            <a:custGeom>
              <a:avLst/>
              <a:gdLst>
                <a:gd name="T0" fmla="*/ 1091 w 143"/>
                <a:gd name="T1" fmla="*/ 2696 h 144"/>
                <a:gd name="T2" fmla="*/ 342 w 143"/>
                <a:gd name="T3" fmla="*/ 1331 h 144"/>
                <a:gd name="T4" fmla="*/ 1465 w 143"/>
                <a:gd name="T5" fmla="*/ 397 h 144"/>
                <a:gd name="T6" fmla="*/ 2224 w 143"/>
                <a:gd name="T7" fmla="*/ 1400 h 144"/>
                <a:gd name="T8" fmla="*/ 1353 w 143"/>
                <a:gd name="T9" fmla="*/ 136 h 144"/>
                <a:gd name="T10" fmla="*/ 105 w 143"/>
                <a:gd name="T11" fmla="*/ 1173 h 144"/>
                <a:gd name="T12" fmla="*/ 946 w 143"/>
                <a:gd name="T13" fmla="*/ 2709 h 144"/>
                <a:gd name="T14" fmla="*/ 1353 w 143"/>
                <a:gd name="T15" fmla="*/ 2709 h 144"/>
                <a:gd name="T16" fmla="*/ 1091 w 143"/>
                <a:gd name="T17" fmla="*/ 2696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44">
                  <a:moveTo>
                    <a:pt x="70" y="142"/>
                  </a:moveTo>
                  <a:cubicBezTo>
                    <a:pt x="37" y="135"/>
                    <a:pt x="15" y="103"/>
                    <a:pt x="22" y="70"/>
                  </a:cubicBezTo>
                  <a:cubicBezTo>
                    <a:pt x="28" y="36"/>
                    <a:pt x="60" y="14"/>
                    <a:pt x="94" y="21"/>
                  </a:cubicBezTo>
                  <a:cubicBezTo>
                    <a:pt x="121" y="26"/>
                    <a:pt x="140" y="48"/>
                    <a:pt x="143" y="74"/>
                  </a:cubicBezTo>
                  <a:cubicBezTo>
                    <a:pt x="143" y="42"/>
                    <a:pt x="120" y="14"/>
                    <a:pt x="87" y="7"/>
                  </a:cubicBezTo>
                  <a:cubicBezTo>
                    <a:pt x="50" y="0"/>
                    <a:pt x="14" y="25"/>
                    <a:pt x="7" y="62"/>
                  </a:cubicBezTo>
                  <a:cubicBezTo>
                    <a:pt x="0" y="99"/>
                    <a:pt x="24" y="135"/>
                    <a:pt x="61" y="143"/>
                  </a:cubicBezTo>
                  <a:cubicBezTo>
                    <a:pt x="70" y="144"/>
                    <a:pt x="79" y="144"/>
                    <a:pt x="87" y="143"/>
                  </a:cubicBezTo>
                  <a:cubicBezTo>
                    <a:pt x="82" y="143"/>
                    <a:pt x="76" y="143"/>
                    <a:pt x="70" y="142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Freeform 317">
              <a:extLst>
                <a:ext uri="{FF2B5EF4-FFF2-40B4-BE49-F238E27FC236}">
                  <a16:creationId xmlns:a16="http://schemas.microsoft.com/office/drawing/2014/main" id="{ED084CCA-5864-4210-AC72-B2B9D1AF3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365"/>
              <a:ext cx="270" cy="286"/>
            </a:xfrm>
            <a:custGeom>
              <a:avLst/>
              <a:gdLst>
                <a:gd name="T0" fmla="*/ 83 w 108"/>
                <a:gd name="T1" fmla="*/ 842 h 107"/>
                <a:gd name="T2" fmla="*/ 988 w 108"/>
                <a:gd name="T3" fmla="*/ 94 h 107"/>
                <a:gd name="T4" fmla="*/ 1613 w 108"/>
                <a:gd name="T5" fmla="*/ 1187 h 107"/>
                <a:gd name="T6" fmla="*/ 708 w 108"/>
                <a:gd name="T7" fmla="*/ 1951 h 107"/>
                <a:gd name="T8" fmla="*/ 83 w 108"/>
                <a:gd name="T9" fmla="*/ 84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1" y="17"/>
                    <a:pt x="36" y="0"/>
                    <a:pt x="63" y="5"/>
                  </a:cubicBezTo>
                  <a:cubicBezTo>
                    <a:pt x="90" y="10"/>
                    <a:pt x="108" y="36"/>
                    <a:pt x="103" y="62"/>
                  </a:cubicBezTo>
                  <a:cubicBezTo>
                    <a:pt x="97" y="89"/>
                    <a:pt x="72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5" name="Freeform 318">
              <a:extLst>
                <a:ext uri="{FF2B5EF4-FFF2-40B4-BE49-F238E27FC236}">
                  <a16:creationId xmlns:a16="http://schemas.microsoft.com/office/drawing/2014/main" id="{02DCD3C0-39A0-49C6-8C0C-6AA094AB7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365"/>
              <a:ext cx="203" cy="264"/>
            </a:xfrm>
            <a:custGeom>
              <a:avLst/>
              <a:gdLst>
                <a:gd name="T0" fmla="*/ 188 w 81"/>
                <a:gd name="T1" fmla="*/ 909 h 99"/>
                <a:gd name="T2" fmla="*/ 1100 w 81"/>
                <a:gd name="T3" fmla="*/ 171 h 99"/>
                <a:gd name="T4" fmla="*/ 1276 w 81"/>
                <a:gd name="T5" fmla="*/ 227 h 99"/>
                <a:gd name="T6" fmla="*/ 992 w 81"/>
                <a:gd name="T7" fmla="*/ 93 h 99"/>
                <a:gd name="T8" fmla="*/ 83 w 81"/>
                <a:gd name="T9" fmla="*/ 832 h 99"/>
                <a:gd name="T10" fmla="*/ 534 w 81"/>
                <a:gd name="T11" fmla="*/ 1877 h 99"/>
                <a:gd name="T12" fmla="*/ 188 w 81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99">
                  <a:moveTo>
                    <a:pt x="12" y="48"/>
                  </a:moveTo>
                  <a:cubicBezTo>
                    <a:pt x="17" y="21"/>
                    <a:pt x="43" y="4"/>
                    <a:pt x="70" y="9"/>
                  </a:cubicBezTo>
                  <a:cubicBezTo>
                    <a:pt x="74" y="10"/>
                    <a:pt x="77" y="11"/>
                    <a:pt x="81" y="12"/>
                  </a:cubicBezTo>
                  <a:cubicBezTo>
                    <a:pt x="75" y="9"/>
                    <a:pt x="69" y="6"/>
                    <a:pt x="63" y="5"/>
                  </a:cubicBezTo>
                  <a:cubicBezTo>
                    <a:pt x="36" y="0"/>
                    <a:pt x="10" y="18"/>
                    <a:pt x="5" y="44"/>
                  </a:cubicBezTo>
                  <a:cubicBezTo>
                    <a:pt x="0" y="68"/>
                    <a:pt x="13" y="90"/>
                    <a:pt x="34" y="99"/>
                  </a:cubicBezTo>
                  <a:cubicBezTo>
                    <a:pt x="17" y="88"/>
                    <a:pt x="8" y="69"/>
                    <a:pt x="12" y="48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6" name="Freeform 319">
              <a:extLst>
                <a:ext uri="{FF2B5EF4-FFF2-40B4-BE49-F238E27FC236}">
                  <a16:creationId xmlns:a16="http://schemas.microsoft.com/office/drawing/2014/main" id="{5F1C11FE-7CBB-40C9-A5D6-420C5A5BE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28"/>
              <a:ext cx="334" cy="357"/>
            </a:xfrm>
            <a:custGeom>
              <a:avLst/>
              <a:gdLst>
                <a:gd name="T0" fmla="*/ 105 w 134"/>
                <a:gd name="T1" fmla="*/ 1058 h 134"/>
                <a:gd name="T2" fmla="*/ 1224 w 134"/>
                <a:gd name="T3" fmla="*/ 136 h 134"/>
                <a:gd name="T4" fmla="*/ 1982 w 134"/>
                <a:gd name="T5" fmla="*/ 1489 h 134"/>
                <a:gd name="T6" fmla="*/ 850 w 134"/>
                <a:gd name="T7" fmla="*/ 2419 h 134"/>
                <a:gd name="T8" fmla="*/ 10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7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7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7" name="Freeform 320">
              <a:extLst>
                <a:ext uri="{FF2B5EF4-FFF2-40B4-BE49-F238E27FC236}">
                  <a16:creationId xmlns:a16="http://schemas.microsoft.com/office/drawing/2014/main" id="{54EE3E63-9F3B-4A38-9DD4-D325B89DA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291"/>
              <a:ext cx="357" cy="384"/>
            </a:xfrm>
            <a:custGeom>
              <a:avLst/>
              <a:gdLst>
                <a:gd name="T0" fmla="*/ 1091 w 143"/>
                <a:gd name="T1" fmla="*/ 2696 h 144"/>
                <a:gd name="T2" fmla="*/ 342 w 143"/>
                <a:gd name="T3" fmla="*/ 1331 h 144"/>
                <a:gd name="T4" fmla="*/ 1465 w 143"/>
                <a:gd name="T5" fmla="*/ 397 h 144"/>
                <a:gd name="T6" fmla="*/ 2224 w 143"/>
                <a:gd name="T7" fmla="*/ 1400 h 144"/>
                <a:gd name="T8" fmla="*/ 1353 w 143"/>
                <a:gd name="T9" fmla="*/ 136 h 144"/>
                <a:gd name="T10" fmla="*/ 105 w 143"/>
                <a:gd name="T11" fmla="*/ 1173 h 144"/>
                <a:gd name="T12" fmla="*/ 946 w 143"/>
                <a:gd name="T13" fmla="*/ 2709 h 144"/>
                <a:gd name="T14" fmla="*/ 1353 w 143"/>
                <a:gd name="T15" fmla="*/ 2709 h 144"/>
                <a:gd name="T16" fmla="*/ 1091 w 143"/>
                <a:gd name="T17" fmla="*/ 2696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44">
                  <a:moveTo>
                    <a:pt x="70" y="142"/>
                  </a:moveTo>
                  <a:cubicBezTo>
                    <a:pt x="37" y="135"/>
                    <a:pt x="15" y="103"/>
                    <a:pt x="22" y="70"/>
                  </a:cubicBezTo>
                  <a:cubicBezTo>
                    <a:pt x="28" y="36"/>
                    <a:pt x="60" y="14"/>
                    <a:pt x="94" y="21"/>
                  </a:cubicBezTo>
                  <a:cubicBezTo>
                    <a:pt x="121" y="26"/>
                    <a:pt x="140" y="48"/>
                    <a:pt x="143" y="74"/>
                  </a:cubicBezTo>
                  <a:cubicBezTo>
                    <a:pt x="143" y="42"/>
                    <a:pt x="120" y="14"/>
                    <a:pt x="87" y="7"/>
                  </a:cubicBezTo>
                  <a:cubicBezTo>
                    <a:pt x="50" y="0"/>
                    <a:pt x="14" y="25"/>
                    <a:pt x="7" y="62"/>
                  </a:cubicBezTo>
                  <a:cubicBezTo>
                    <a:pt x="0" y="99"/>
                    <a:pt x="24" y="135"/>
                    <a:pt x="61" y="143"/>
                  </a:cubicBezTo>
                  <a:cubicBezTo>
                    <a:pt x="70" y="144"/>
                    <a:pt x="79" y="144"/>
                    <a:pt x="87" y="143"/>
                  </a:cubicBezTo>
                  <a:cubicBezTo>
                    <a:pt x="82" y="143"/>
                    <a:pt x="76" y="143"/>
                    <a:pt x="70" y="1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8" name="Freeform 321">
              <a:extLst>
                <a:ext uri="{FF2B5EF4-FFF2-40B4-BE49-F238E27FC236}">
                  <a16:creationId xmlns:a16="http://schemas.microsoft.com/office/drawing/2014/main" id="{354567B9-F9E5-439C-ADA6-A8E5268C2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365"/>
              <a:ext cx="270" cy="286"/>
            </a:xfrm>
            <a:custGeom>
              <a:avLst/>
              <a:gdLst>
                <a:gd name="T0" fmla="*/ 83 w 108"/>
                <a:gd name="T1" fmla="*/ 842 h 107"/>
                <a:gd name="T2" fmla="*/ 988 w 108"/>
                <a:gd name="T3" fmla="*/ 94 h 107"/>
                <a:gd name="T4" fmla="*/ 1613 w 108"/>
                <a:gd name="T5" fmla="*/ 1187 h 107"/>
                <a:gd name="T6" fmla="*/ 708 w 108"/>
                <a:gd name="T7" fmla="*/ 1951 h 107"/>
                <a:gd name="T8" fmla="*/ 83 w 108"/>
                <a:gd name="T9" fmla="*/ 84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7">
                  <a:moveTo>
                    <a:pt x="5" y="44"/>
                  </a:moveTo>
                  <a:cubicBezTo>
                    <a:pt x="11" y="17"/>
                    <a:pt x="36" y="0"/>
                    <a:pt x="63" y="5"/>
                  </a:cubicBezTo>
                  <a:cubicBezTo>
                    <a:pt x="90" y="10"/>
                    <a:pt x="108" y="36"/>
                    <a:pt x="103" y="62"/>
                  </a:cubicBezTo>
                  <a:cubicBezTo>
                    <a:pt x="97" y="89"/>
                    <a:pt x="72" y="107"/>
                    <a:pt x="45" y="102"/>
                  </a:cubicBezTo>
                  <a:cubicBezTo>
                    <a:pt x="18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9" name="Freeform 322">
              <a:extLst>
                <a:ext uri="{FF2B5EF4-FFF2-40B4-BE49-F238E27FC236}">
                  <a16:creationId xmlns:a16="http://schemas.microsoft.com/office/drawing/2014/main" id="{990599B2-8480-426F-B7BE-9D106BCB1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483"/>
              <a:ext cx="80" cy="85"/>
            </a:xfrm>
            <a:custGeom>
              <a:avLst/>
              <a:gdLst>
                <a:gd name="T0" fmla="*/ 20 w 32"/>
                <a:gd name="T1" fmla="*/ 260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0" name="Freeform 323">
              <a:extLst>
                <a:ext uri="{FF2B5EF4-FFF2-40B4-BE49-F238E27FC236}">
                  <a16:creationId xmlns:a16="http://schemas.microsoft.com/office/drawing/2014/main" id="{82A6F585-163E-42B3-B897-FF355C134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45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1" name="Freeform 324">
              <a:extLst>
                <a:ext uri="{FF2B5EF4-FFF2-40B4-BE49-F238E27FC236}">
                  <a16:creationId xmlns:a16="http://schemas.microsoft.com/office/drawing/2014/main" id="{EA0752F3-CD0B-4229-A91E-B370E8F6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477"/>
              <a:ext cx="80" cy="86"/>
            </a:xfrm>
            <a:custGeom>
              <a:avLst/>
              <a:gdLst>
                <a:gd name="T0" fmla="*/ 20 w 32"/>
                <a:gd name="T1" fmla="*/ 274 h 32"/>
                <a:gd name="T2" fmla="*/ 283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20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2" name="Freeform 325">
              <a:extLst>
                <a:ext uri="{FF2B5EF4-FFF2-40B4-BE49-F238E27FC236}">
                  <a16:creationId xmlns:a16="http://schemas.microsoft.com/office/drawing/2014/main" id="{C3C063DB-75BB-4A7B-B4BD-26AEFF1CB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403"/>
              <a:ext cx="77" cy="82"/>
            </a:xfrm>
            <a:custGeom>
              <a:avLst/>
              <a:gdLst>
                <a:gd name="T0" fmla="*/ 12 w 31"/>
                <a:gd name="T1" fmla="*/ 238 h 31"/>
                <a:gd name="T2" fmla="*/ 278 w 31"/>
                <a:gd name="T3" fmla="*/ 21 h 31"/>
                <a:gd name="T4" fmla="*/ 462 w 31"/>
                <a:gd name="T5" fmla="*/ 336 h 31"/>
                <a:gd name="T6" fmla="*/ 196 w 31"/>
                <a:gd name="T7" fmla="*/ 553 h 31"/>
                <a:gd name="T8" fmla="*/ 12 w 31"/>
                <a:gd name="T9" fmla="*/ 23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3" name="Oval 326">
              <a:extLst>
                <a:ext uri="{FF2B5EF4-FFF2-40B4-BE49-F238E27FC236}">
                  <a16:creationId xmlns:a16="http://schemas.microsoft.com/office/drawing/2014/main" id="{483228AE-6307-470E-919A-C297797F2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432"/>
              <a:ext cx="22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34" name="Freeform 327">
              <a:extLst>
                <a:ext uri="{FF2B5EF4-FFF2-40B4-BE49-F238E27FC236}">
                  <a16:creationId xmlns:a16="http://schemas.microsoft.com/office/drawing/2014/main" id="{8B544F1A-FC2D-43C4-A705-41FD8959E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483"/>
              <a:ext cx="80" cy="85"/>
            </a:xfrm>
            <a:custGeom>
              <a:avLst/>
              <a:gdLst>
                <a:gd name="T0" fmla="*/ 20 w 32"/>
                <a:gd name="T1" fmla="*/ 260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5" name="Oval 328">
              <a:extLst>
                <a:ext uri="{FF2B5EF4-FFF2-40B4-BE49-F238E27FC236}">
                  <a16:creationId xmlns:a16="http://schemas.microsoft.com/office/drawing/2014/main" id="{186CFBF1-9073-45F7-A350-52E1876C4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2504"/>
              <a:ext cx="20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36" name="Freeform 329">
              <a:extLst>
                <a:ext uri="{FF2B5EF4-FFF2-40B4-BE49-F238E27FC236}">
                  <a16:creationId xmlns:a16="http://schemas.microsoft.com/office/drawing/2014/main" id="{08648D42-9D58-4772-8FCE-A24BB485E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45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7" name="Oval 330">
              <a:extLst>
                <a:ext uri="{FF2B5EF4-FFF2-40B4-BE49-F238E27FC236}">
                  <a16:creationId xmlns:a16="http://schemas.microsoft.com/office/drawing/2014/main" id="{B78F2D8C-D53C-4647-9D70-2BEED7B01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2475"/>
              <a:ext cx="20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38" name="Freeform 331">
              <a:extLst>
                <a:ext uri="{FF2B5EF4-FFF2-40B4-BE49-F238E27FC236}">
                  <a16:creationId xmlns:a16="http://schemas.microsoft.com/office/drawing/2014/main" id="{E44C19EE-7109-4C23-821A-7AA267C7F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253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9" name="Oval 332">
              <a:extLst>
                <a:ext uri="{FF2B5EF4-FFF2-40B4-BE49-F238E27FC236}">
                  <a16:creationId xmlns:a16="http://schemas.microsoft.com/office/drawing/2014/main" id="{EBCE6D28-DCE3-4EC8-9487-43E0DA54C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2573"/>
              <a:ext cx="20" cy="22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40" name="Freeform 333">
              <a:extLst>
                <a:ext uri="{FF2B5EF4-FFF2-40B4-BE49-F238E27FC236}">
                  <a16:creationId xmlns:a16="http://schemas.microsoft.com/office/drawing/2014/main" id="{E17B3FB8-5D96-4338-947F-8B750727A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477"/>
              <a:ext cx="80" cy="86"/>
            </a:xfrm>
            <a:custGeom>
              <a:avLst/>
              <a:gdLst>
                <a:gd name="T0" fmla="*/ 20 w 32"/>
                <a:gd name="T1" fmla="*/ 274 h 32"/>
                <a:gd name="T2" fmla="*/ 283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20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1" name="Oval 334">
              <a:extLst>
                <a:ext uri="{FF2B5EF4-FFF2-40B4-BE49-F238E27FC236}">
                  <a16:creationId xmlns:a16="http://schemas.microsoft.com/office/drawing/2014/main" id="{B0C9CA4E-AD56-4EC0-A3FE-F165CDBCC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" y="2499"/>
              <a:ext cx="20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42" name="Freeform 335">
              <a:extLst>
                <a:ext uri="{FF2B5EF4-FFF2-40B4-BE49-F238E27FC236}">
                  <a16:creationId xmlns:a16="http://schemas.microsoft.com/office/drawing/2014/main" id="{CDB246DD-0E63-4141-B2FA-587CDBB3B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395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4" y="31"/>
                  </a:cubicBezTo>
                  <a:cubicBezTo>
                    <a:pt x="6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3" name="Freeform 336">
              <a:extLst>
                <a:ext uri="{FF2B5EF4-FFF2-40B4-BE49-F238E27FC236}">
                  <a16:creationId xmlns:a16="http://schemas.microsoft.com/office/drawing/2014/main" id="{C7B1D142-D4FF-41DA-839A-AB7A89CC2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475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4" name="Freeform 337">
              <a:extLst>
                <a:ext uri="{FF2B5EF4-FFF2-40B4-BE49-F238E27FC236}">
                  <a16:creationId xmlns:a16="http://schemas.microsoft.com/office/drawing/2014/main" id="{937990CD-0836-4A40-9F17-E27CAB624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448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5" name="Freeform 338">
              <a:extLst>
                <a:ext uri="{FF2B5EF4-FFF2-40B4-BE49-F238E27FC236}">
                  <a16:creationId xmlns:a16="http://schemas.microsoft.com/office/drawing/2014/main" id="{25E34C96-89FD-4584-B7F8-18BF28383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528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6" name="Freeform 339">
              <a:extLst>
                <a:ext uri="{FF2B5EF4-FFF2-40B4-BE49-F238E27FC236}">
                  <a16:creationId xmlns:a16="http://schemas.microsoft.com/office/drawing/2014/main" id="{5240D8FE-4908-47CB-B69F-CEA80772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469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283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7" name="Oval 340">
              <a:extLst>
                <a:ext uri="{FF2B5EF4-FFF2-40B4-BE49-F238E27FC236}">
                  <a16:creationId xmlns:a16="http://schemas.microsoft.com/office/drawing/2014/main" id="{F976AB38-B87C-4DCC-9CDE-843C9C27A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241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48" name="Freeform 341">
              <a:extLst>
                <a:ext uri="{FF2B5EF4-FFF2-40B4-BE49-F238E27FC236}">
                  <a16:creationId xmlns:a16="http://schemas.microsoft.com/office/drawing/2014/main" id="{C80EF23B-B79D-418E-8289-3D46B3A27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411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49" name="Oval 342">
              <a:extLst>
                <a:ext uri="{FF2B5EF4-FFF2-40B4-BE49-F238E27FC236}">
                  <a16:creationId xmlns:a16="http://schemas.microsoft.com/office/drawing/2014/main" id="{1C233A01-89EF-4423-8936-575F21276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" y="243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50" name="Oval 343">
              <a:extLst>
                <a:ext uri="{FF2B5EF4-FFF2-40B4-BE49-F238E27FC236}">
                  <a16:creationId xmlns:a16="http://schemas.microsoft.com/office/drawing/2014/main" id="{5BF74D93-36BF-4384-A700-8F517DC6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4" y="249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51" name="Oval 344">
              <a:extLst>
                <a:ext uri="{FF2B5EF4-FFF2-40B4-BE49-F238E27FC236}">
                  <a16:creationId xmlns:a16="http://schemas.microsoft.com/office/drawing/2014/main" id="{E9F64CFE-C350-4211-B073-7944AFD9A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46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52" name="Oval 345">
              <a:extLst>
                <a:ext uri="{FF2B5EF4-FFF2-40B4-BE49-F238E27FC236}">
                  <a16:creationId xmlns:a16="http://schemas.microsoft.com/office/drawing/2014/main" id="{9A38E786-7195-4CE5-9561-B1E9CDF91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254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53" name="Freeform 346">
              <a:extLst>
                <a:ext uri="{FF2B5EF4-FFF2-40B4-BE49-F238E27FC236}">
                  <a16:creationId xmlns:a16="http://schemas.microsoft.com/office/drawing/2014/main" id="{58B7E05C-9D92-47E4-9B35-8B1BE9026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523"/>
              <a:ext cx="80" cy="85"/>
            </a:xfrm>
            <a:custGeom>
              <a:avLst/>
              <a:gdLst>
                <a:gd name="T0" fmla="*/ 20 w 32"/>
                <a:gd name="T1" fmla="*/ 260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4"/>
                  </a:moveTo>
                  <a:cubicBezTo>
                    <a:pt x="3" y="6"/>
                    <a:pt x="11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4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54" name="Oval 347">
              <a:extLst>
                <a:ext uri="{FF2B5EF4-FFF2-40B4-BE49-F238E27FC236}">
                  <a16:creationId xmlns:a16="http://schemas.microsoft.com/office/drawing/2014/main" id="{86B6EF17-B96B-4E32-B379-526B20F2D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254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55" name="Oval 348">
              <a:extLst>
                <a:ext uri="{FF2B5EF4-FFF2-40B4-BE49-F238E27FC236}">
                  <a16:creationId xmlns:a16="http://schemas.microsoft.com/office/drawing/2014/main" id="{95BB1DEF-7759-4DD5-B462-7C92BBCEA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2488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2" name="Group 387">
            <a:extLst>
              <a:ext uri="{FF2B5EF4-FFF2-40B4-BE49-F238E27FC236}">
                <a16:creationId xmlns:a16="http://schemas.microsoft.com/office/drawing/2014/main" id="{C0F30D8C-E21D-4E25-945F-B7D6DD34AABC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3722688"/>
            <a:ext cx="425450" cy="450850"/>
            <a:chOff x="1812" y="2672"/>
            <a:chExt cx="373" cy="395"/>
          </a:xfrm>
        </p:grpSpPr>
        <p:sp>
          <p:nvSpPr>
            <p:cNvPr id="41085" name="Freeform 350">
              <a:extLst>
                <a:ext uri="{FF2B5EF4-FFF2-40B4-BE49-F238E27FC236}">
                  <a16:creationId xmlns:a16="http://schemas.microsoft.com/office/drawing/2014/main" id="{2566D16A-D92F-4B37-998C-B1584BE74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800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351">
              <a:extLst>
                <a:ext uri="{FF2B5EF4-FFF2-40B4-BE49-F238E27FC236}">
                  <a16:creationId xmlns:a16="http://schemas.microsoft.com/office/drawing/2014/main" id="{B6D21614-61C5-418C-8A10-8B4F2930B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872"/>
              <a:ext cx="81" cy="85"/>
            </a:xfrm>
            <a:custGeom>
              <a:avLst/>
              <a:gdLst>
                <a:gd name="T0" fmla="*/ 20 w 32"/>
                <a:gd name="T1" fmla="*/ 247 h 32"/>
                <a:gd name="T2" fmla="*/ 294 w 32"/>
                <a:gd name="T3" fmla="*/ 21 h 32"/>
                <a:gd name="T4" fmla="*/ 486 w 32"/>
                <a:gd name="T5" fmla="*/ 340 h 32"/>
                <a:gd name="T6" fmla="*/ 213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352">
              <a:extLst>
                <a:ext uri="{FF2B5EF4-FFF2-40B4-BE49-F238E27FC236}">
                  <a16:creationId xmlns:a16="http://schemas.microsoft.com/office/drawing/2014/main" id="{3CB48C90-ECFF-49E8-89B6-E515D4824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843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353">
              <a:extLst>
                <a:ext uri="{FF2B5EF4-FFF2-40B4-BE49-F238E27FC236}">
                  <a16:creationId xmlns:a16="http://schemas.microsoft.com/office/drawing/2014/main" id="{86635B05-6AA6-4BAB-866F-090549683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941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70 w 32"/>
                <a:gd name="T5" fmla="*/ 347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354">
              <a:extLst>
                <a:ext uri="{FF2B5EF4-FFF2-40B4-BE49-F238E27FC236}">
                  <a16:creationId xmlns:a16="http://schemas.microsoft.com/office/drawing/2014/main" id="{E7C940B2-58F0-48CA-ACDB-0E3E1F92A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867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355">
              <a:extLst>
                <a:ext uri="{FF2B5EF4-FFF2-40B4-BE49-F238E27FC236}">
                  <a16:creationId xmlns:a16="http://schemas.microsoft.com/office/drawing/2014/main" id="{B9F0037B-3ACC-4FDC-A079-B23A67EAC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709"/>
              <a:ext cx="333" cy="358"/>
            </a:xfrm>
            <a:custGeom>
              <a:avLst/>
              <a:gdLst>
                <a:gd name="T0" fmla="*/ 95 w 133"/>
                <a:gd name="T1" fmla="*/ 1050 h 134"/>
                <a:gd name="T2" fmla="*/ 1222 w 133"/>
                <a:gd name="T3" fmla="*/ 115 h 134"/>
                <a:gd name="T4" fmla="*/ 1993 w 133"/>
                <a:gd name="T5" fmla="*/ 1485 h 134"/>
                <a:gd name="T6" fmla="*/ 866 w 133"/>
                <a:gd name="T7" fmla="*/ 2421 h 134"/>
                <a:gd name="T8" fmla="*/ 95 w 133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13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356">
              <a:extLst>
                <a:ext uri="{FF2B5EF4-FFF2-40B4-BE49-F238E27FC236}">
                  <a16:creationId xmlns:a16="http://schemas.microsoft.com/office/drawing/2014/main" id="{F6629807-7AE9-425B-889C-60DE8171D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67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400 h 144"/>
                <a:gd name="T8" fmla="*/ 1375 w 144"/>
                <a:gd name="T9" fmla="*/ 136 h 144"/>
                <a:gd name="T10" fmla="*/ 113 w 144"/>
                <a:gd name="T11" fmla="*/ 1173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5"/>
                    <a:pt x="141" y="48"/>
                    <a:pt x="144" y="74"/>
                  </a:cubicBezTo>
                  <a:cubicBezTo>
                    <a:pt x="143" y="42"/>
                    <a:pt x="121" y="13"/>
                    <a:pt x="88" y="7"/>
                  </a:cubicBezTo>
                  <a:cubicBezTo>
                    <a:pt x="50" y="0"/>
                    <a:pt x="14" y="24"/>
                    <a:pt x="7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solidFill>
              <a:srgbClr val="5B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357">
              <a:extLst>
                <a:ext uri="{FF2B5EF4-FFF2-40B4-BE49-F238E27FC236}">
                  <a16:creationId xmlns:a16="http://schemas.microsoft.com/office/drawing/2014/main" id="{C613EC81-01C6-4870-8D95-D37C8D7D6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744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solidFill>
              <a:srgbClr val="AF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358">
              <a:extLst>
                <a:ext uri="{FF2B5EF4-FFF2-40B4-BE49-F238E27FC236}">
                  <a16:creationId xmlns:a16="http://schemas.microsoft.com/office/drawing/2014/main" id="{66BF421E-9B0B-43E0-991D-33A6BD36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747"/>
              <a:ext cx="200" cy="261"/>
            </a:xfrm>
            <a:custGeom>
              <a:avLst/>
              <a:gdLst>
                <a:gd name="T0" fmla="*/ 188 w 80"/>
                <a:gd name="T1" fmla="*/ 908 h 98"/>
                <a:gd name="T2" fmla="*/ 1083 w 80"/>
                <a:gd name="T3" fmla="*/ 170 h 98"/>
                <a:gd name="T4" fmla="*/ 1250 w 80"/>
                <a:gd name="T5" fmla="*/ 226 h 98"/>
                <a:gd name="T6" fmla="*/ 970 w 80"/>
                <a:gd name="T7" fmla="*/ 93 h 98"/>
                <a:gd name="T8" fmla="*/ 63 w 80"/>
                <a:gd name="T9" fmla="*/ 831 h 98"/>
                <a:gd name="T10" fmla="*/ 520 w 80"/>
                <a:gd name="T11" fmla="*/ 1851 h 98"/>
                <a:gd name="T12" fmla="*/ 188 w 80"/>
                <a:gd name="T13" fmla="*/ 908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8">
                  <a:moveTo>
                    <a:pt x="12" y="48"/>
                  </a:moveTo>
                  <a:cubicBezTo>
                    <a:pt x="17" y="21"/>
                    <a:pt x="43" y="3"/>
                    <a:pt x="69" y="9"/>
                  </a:cubicBezTo>
                  <a:cubicBezTo>
                    <a:pt x="73" y="9"/>
                    <a:pt x="77" y="10"/>
                    <a:pt x="80" y="12"/>
                  </a:cubicBezTo>
                  <a:cubicBezTo>
                    <a:pt x="75" y="8"/>
                    <a:pt x="69" y="6"/>
                    <a:pt x="62" y="5"/>
                  </a:cubicBezTo>
                  <a:cubicBezTo>
                    <a:pt x="35" y="0"/>
                    <a:pt x="10" y="17"/>
                    <a:pt x="4" y="44"/>
                  </a:cubicBezTo>
                  <a:cubicBezTo>
                    <a:pt x="0" y="67"/>
                    <a:pt x="12" y="89"/>
                    <a:pt x="33" y="98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359">
              <a:extLst>
                <a:ext uri="{FF2B5EF4-FFF2-40B4-BE49-F238E27FC236}">
                  <a16:creationId xmlns:a16="http://schemas.microsoft.com/office/drawing/2014/main" id="{D2F0684B-D285-4C04-99ED-C4D178C8F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709"/>
              <a:ext cx="333" cy="358"/>
            </a:xfrm>
            <a:custGeom>
              <a:avLst/>
              <a:gdLst>
                <a:gd name="T0" fmla="*/ 95 w 133"/>
                <a:gd name="T1" fmla="*/ 1050 h 134"/>
                <a:gd name="T2" fmla="*/ 1222 w 133"/>
                <a:gd name="T3" fmla="*/ 115 h 134"/>
                <a:gd name="T4" fmla="*/ 1993 w 133"/>
                <a:gd name="T5" fmla="*/ 1485 h 134"/>
                <a:gd name="T6" fmla="*/ 866 w 133"/>
                <a:gd name="T7" fmla="*/ 2421 h 134"/>
                <a:gd name="T8" fmla="*/ 95 w 133"/>
                <a:gd name="T9" fmla="*/ 105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2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360">
              <a:extLst>
                <a:ext uri="{FF2B5EF4-FFF2-40B4-BE49-F238E27FC236}">
                  <a16:creationId xmlns:a16="http://schemas.microsoft.com/office/drawing/2014/main" id="{200040D9-07F7-44C2-8457-86127506A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672"/>
              <a:ext cx="360" cy="384"/>
            </a:xfrm>
            <a:custGeom>
              <a:avLst/>
              <a:gdLst>
                <a:gd name="T0" fmla="*/ 1113 w 144"/>
                <a:gd name="T1" fmla="*/ 2675 h 144"/>
                <a:gd name="T2" fmla="*/ 345 w 144"/>
                <a:gd name="T3" fmla="*/ 1309 h 144"/>
                <a:gd name="T4" fmla="*/ 1470 w 144"/>
                <a:gd name="T5" fmla="*/ 376 h 144"/>
                <a:gd name="T6" fmla="*/ 2250 w 144"/>
                <a:gd name="T7" fmla="*/ 1400 h 144"/>
                <a:gd name="T8" fmla="*/ 1375 w 144"/>
                <a:gd name="T9" fmla="*/ 136 h 144"/>
                <a:gd name="T10" fmla="*/ 113 w 144"/>
                <a:gd name="T11" fmla="*/ 1173 h 144"/>
                <a:gd name="T12" fmla="*/ 970 w 144"/>
                <a:gd name="T13" fmla="*/ 2696 h 144"/>
                <a:gd name="T14" fmla="*/ 1375 w 144"/>
                <a:gd name="T15" fmla="*/ 2696 h 144"/>
                <a:gd name="T16" fmla="*/ 1113 w 144"/>
                <a:gd name="T17" fmla="*/ 2675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4">
                  <a:moveTo>
                    <a:pt x="71" y="141"/>
                  </a:moveTo>
                  <a:cubicBezTo>
                    <a:pt x="38" y="135"/>
                    <a:pt x="16" y="103"/>
                    <a:pt x="22" y="69"/>
                  </a:cubicBezTo>
                  <a:cubicBezTo>
                    <a:pt x="28" y="36"/>
                    <a:pt x="61" y="14"/>
                    <a:pt x="94" y="20"/>
                  </a:cubicBezTo>
                  <a:cubicBezTo>
                    <a:pt x="121" y="25"/>
                    <a:pt x="141" y="48"/>
                    <a:pt x="144" y="74"/>
                  </a:cubicBezTo>
                  <a:cubicBezTo>
                    <a:pt x="143" y="42"/>
                    <a:pt x="121" y="13"/>
                    <a:pt x="88" y="7"/>
                  </a:cubicBezTo>
                  <a:cubicBezTo>
                    <a:pt x="50" y="0"/>
                    <a:pt x="14" y="24"/>
                    <a:pt x="7" y="62"/>
                  </a:cubicBezTo>
                  <a:cubicBezTo>
                    <a:pt x="0" y="99"/>
                    <a:pt x="25" y="135"/>
                    <a:pt x="62" y="142"/>
                  </a:cubicBezTo>
                  <a:cubicBezTo>
                    <a:pt x="71" y="144"/>
                    <a:pt x="79" y="144"/>
                    <a:pt x="88" y="142"/>
                  </a:cubicBezTo>
                  <a:cubicBezTo>
                    <a:pt x="82" y="143"/>
                    <a:pt x="77" y="142"/>
                    <a:pt x="71" y="1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Freeform 361">
              <a:extLst>
                <a:ext uri="{FF2B5EF4-FFF2-40B4-BE49-F238E27FC236}">
                  <a16:creationId xmlns:a16="http://schemas.microsoft.com/office/drawing/2014/main" id="{2870C160-09D7-4F33-9052-869BCEF07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744"/>
              <a:ext cx="268" cy="285"/>
            </a:xfrm>
            <a:custGeom>
              <a:avLst/>
              <a:gdLst>
                <a:gd name="T0" fmla="*/ 83 w 107"/>
                <a:gd name="T1" fmla="*/ 831 h 107"/>
                <a:gd name="T2" fmla="*/ 992 w 107"/>
                <a:gd name="T3" fmla="*/ 93 h 107"/>
                <a:gd name="T4" fmla="*/ 1600 w 107"/>
                <a:gd name="T5" fmla="*/ 1191 h 107"/>
                <a:gd name="T6" fmla="*/ 691 w 107"/>
                <a:gd name="T7" fmla="*/ 1928 h 107"/>
                <a:gd name="T8" fmla="*/ 83 w 107"/>
                <a:gd name="T9" fmla="*/ 8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7">
                  <a:moveTo>
                    <a:pt x="5" y="44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0"/>
                    <a:pt x="107" y="36"/>
                    <a:pt x="102" y="63"/>
                  </a:cubicBezTo>
                  <a:cubicBezTo>
                    <a:pt x="97" y="90"/>
                    <a:pt x="71" y="107"/>
                    <a:pt x="44" y="102"/>
                  </a:cubicBezTo>
                  <a:cubicBezTo>
                    <a:pt x="17" y="97"/>
                    <a:pt x="0" y="71"/>
                    <a:pt x="5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Freeform 362">
              <a:extLst>
                <a:ext uri="{FF2B5EF4-FFF2-40B4-BE49-F238E27FC236}">
                  <a16:creationId xmlns:a16="http://schemas.microsoft.com/office/drawing/2014/main" id="{49580B69-64D7-471F-92DB-D6F01981C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792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363">
              <a:extLst>
                <a:ext uri="{FF2B5EF4-FFF2-40B4-BE49-F238E27FC236}">
                  <a16:creationId xmlns:a16="http://schemas.microsoft.com/office/drawing/2014/main" id="{6C3A3013-1C52-4CC0-A786-B341EF54E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864"/>
              <a:ext cx="81" cy="85"/>
            </a:xfrm>
            <a:custGeom>
              <a:avLst/>
              <a:gdLst>
                <a:gd name="T0" fmla="*/ 33 w 32"/>
                <a:gd name="T1" fmla="*/ 247 h 32"/>
                <a:gd name="T2" fmla="*/ 309 w 32"/>
                <a:gd name="T3" fmla="*/ 21 h 32"/>
                <a:gd name="T4" fmla="*/ 499 w 32"/>
                <a:gd name="T5" fmla="*/ 353 h 32"/>
                <a:gd name="T6" fmla="*/ 213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364">
              <a:extLst>
                <a:ext uri="{FF2B5EF4-FFF2-40B4-BE49-F238E27FC236}">
                  <a16:creationId xmlns:a16="http://schemas.microsoft.com/office/drawing/2014/main" id="{0ADCDFB6-8510-4FCE-89EB-DC6E2948C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835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35 h 32"/>
                <a:gd name="T4" fmla="*/ 476 w 31"/>
                <a:gd name="T5" fmla="*/ 353 h 32"/>
                <a:gd name="T6" fmla="*/ 209 w 31"/>
                <a:gd name="T7" fmla="*/ 579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365">
              <a:extLst>
                <a:ext uri="{FF2B5EF4-FFF2-40B4-BE49-F238E27FC236}">
                  <a16:creationId xmlns:a16="http://schemas.microsoft.com/office/drawing/2014/main" id="{8C222466-DB13-46CB-A7C2-4BEB538D8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933"/>
              <a:ext cx="78" cy="86"/>
            </a:xfrm>
            <a:custGeom>
              <a:avLst/>
              <a:gdLst>
                <a:gd name="T0" fmla="*/ 20 w 31"/>
                <a:gd name="T1" fmla="*/ 253 h 32"/>
                <a:gd name="T2" fmla="*/ 284 w 31"/>
                <a:gd name="T3" fmla="*/ 22 h 32"/>
                <a:gd name="T4" fmla="*/ 476 w 31"/>
                <a:gd name="T5" fmla="*/ 368 h 32"/>
                <a:gd name="T6" fmla="*/ 209 w 31"/>
                <a:gd name="T7" fmla="*/ 586 h 32"/>
                <a:gd name="T8" fmla="*/ 20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366">
              <a:extLst>
                <a:ext uri="{FF2B5EF4-FFF2-40B4-BE49-F238E27FC236}">
                  <a16:creationId xmlns:a16="http://schemas.microsoft.com/office/drawing/2014/main" id="{543FADB4-6C3C-47CC-AA35-D9401DCB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859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Freeform 367">
              <a:extLst>
                <a:ext uri="{FF2B5EF4-FFF2-40B4-BE49-F238E27FC236}">
                  <a16:creationId xmlns:a16="http://schemas.microsoft.com/office/drawing/2014/main" id="{BF6FA4C8-208C-44E2-8B8F-57519A6EA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792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Oval 368">
              <a:extLst>
                <a:ext uri="{FF2B5EF4-FFF2-40B4-BE49-F238E27FC236}">
                  <a16:creationId xmlns:a16="http://schemas.microsoft.com/office/drawing/2014/main" id="{4E483F6E-47FA-4E46-A7F6-D9E6C90B1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2811"/>
              <a:ext cx="20" cy="24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04" name="Freeform 369">
              <a:extLst>
                <a:ext uri="{FF2B5EF4-FFF2-40B4-BE49-F238E27FC236}">
                  <a16:creationId xmlns:a16="http://schemas.microsoft.com/office/drawing/2014/main" id="{BD109BA3-0B41-42FB-A725-ECB9B4A5B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864"/>
              <a:ext cx="81" cy="85"/>
            </a:xfrm>
            <a:custGeom>
              <a:avLst/>
              <a:gdLst>
                <a:gd name="T0" fmla="*/ 33 w 32"/>
                <a:gd name="T1" fmla="*/ 247 h 32"/>
                <a:gd name="T2" fmla="*/ 309 w 32"/>
                <a:gd name="T3" fmla="*/ 21 h 32"/>
                <a:gd name="T4" fmla="*/ 499 w 32"/>
                <a:gd name="T5" fmla="*/ 353 h 32"/>
                <a:gd name="T6" fmla="*/ 213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Oval 370">
              <a:extLst>
                <a:ext uri="{FF2B5EF4-FFF2-40B4-BE49-F238E27FC236}">
                  <a16:creationId xmlns:a16="http://schemas.microsoft.com/office/drawing/2014/main" id="{B1063C3E-7FED-49CB-80ED-5359D4B85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2883"/>
              <a:ext cx="20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06" name="Freeform 371">
              <a:extLst>
                <a:ext uri="{FF2B5EF4-FFF2-40B4-BE49-F238E27FC236}">
                  <a16:creationId xmlns:a16="http://schemas.microsoft.com/office/drawing/2014/main" id="{4E530E9E-11BF-4EBF-9A55-63B3916DA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835"/>
              <a:ext cx="78" cy="85"/>
            </a:xfrm>
            <a:custGeom>
              <a:avLst/>
              <a:gdLst>
                <a:gd name="T0" fmla="*/ 20 w 31"/>
                <a:gd name="T1" fmla="*/ 247 h 32"/>
                <a:gd name="T2" fmla="*/ 284 w 31"/>
                <a:gd name="T3" fmla="*/ 35 h 32"/>
                <a:gd name="T4" fmla="*/ 476 w 31"/>
                <a:gd name="T5" fmla="*/ 353 h 32"/>
                <a:gd name="T6" fmla="*/ 209 w 31"/>
                <a:gd name="T7" fmla="*/ 579 h 32"/>
                <a:gd name="T8" fmla="*/ 20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Oval 372">
              <a:extLst>
                <a:ext uri="{FF2B5EF4-FFF2-40B4-BE49-F238E27FC236}">
                  <a16:creationId xmlns:a16="http://schemas.microsoft.com/office/drawing/2014/main" id="{354EA9B5-076A-413F-A8B5-579DD1668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" y="2853"/>
              <a:ext cx="22" cy="24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08" name="Freeform 373">
              <a:extLst>
                <a:ext uri="{FF2B5EF4-FFF2-40B4-BE49-F238E27FC236}">
                  <a16:creationId xmlns:a16="http://schemas.microsoft.com/office/drawing/2014/main" id="{3B4BB389-CEFB-41AD-B37D-A1E7F0E17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933"/>
              <a:ext cx="78" cy="86"/>
            </a:xfrm>
            <a:custGeom>
              <a:avLst/>
              <a:gdLst>
                <a:gd name="T0" fmla="*/ 20 w 31"/>
                <a:gd name="T1" fmla="*/ 253 h 32"/>
                <a:gd name="T2" fmla="*/ 284 w 31"/>
                <a:gd name="T3" fmla="*/ 22 h 32"/>
                <a:gd name="T4" fmla="*/ 476 w 31"/>
                <a:gd name="T5" fmla="*/ 368 h 32"/>
                <a:gd name="T6" fmla="*/ 209 w 31"/>
                <a:gd name="T7" fmla="*/ 586 h 32"/>
                <a:gd name="T8" fmla="*/ 20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Oval 374">
              <a:extLst>
                <a:ext uri="{FF2B5EF4-FFF2-40B4-BE49-F238E27FC236}">
                  <a16:creationId xmlns:a16="http://schemas.microsoft.com/office/drawing/2014/main" id="{7F498657-5733-4C88-ABE5-A5269305A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2952"/>
              <a:ext cx="22" cy="2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0" name="Freeform 375">
              <a:extLst>
                <a:ext uri="{FF2B5EF4-FFF2-40B4-BE49-F238E27FC236}">
                  <a16:creationId xmlns:a16="http://schemas.microsoft.com/office/drawing/2014/main" id="{E26D1B04-C928-4C25-ACA7-1DDFCB975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859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1" name="Oval 376">
              <a:extLst>
                <a:ext uri="{FF2B5EF4-FFF2-40B4-BE49-F238E27FC236}">
                  <a16:creationId xmlns:a16="http://schemas.microsoft.com/office/drawing/2014/main" id="{859AEB7E-51B1-45BF-A976-182DE3161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" y="2877"/>
              <a:ext cx="20" cy="22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2" name="Freeform 377">
              <a:extLst>
                <a:ext uri="{FF2B5EF4-FFF2-40B4-BE49-F238E27FC236}">
                  <a16:creationId xmlns:a16="http://schemas.microsoft.com/office/drawing/2014/main" id="{D6DCE41E-9C7A-4606-B0E1-96C779AA6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784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Freeform 378">
              <a:extLst>
                <a:ext uri="{FF2B5EF4-FFF2-40B4-BE49-F238E27FC236}">
                  <a16:creationId xmlns:a16="http://schemas.microsoft.com/office/drawing/2014/main" id="{697BFA27-5948-4503-9C30-6A17D8776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85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Freeform 379">
              <a:extLst>
                <a:ext uri="{FF2B5EF4-FFF2-40B4-BE49-F238E27FC236}">
                  <a16:creationId xmlns:a16="http://schemas.microsoft.com/office/drawing/2014/main" id="{DA2BB6FD-EE51-4634-ACAD-E4940627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827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Freeform 380">
              <a:extLst>
                <a:ext uri="{FF2B5EF4-FFF2-40B4-BE49-F238E27FC236}">
                  <a16:creationId xmlns:a16="http://schemas.microsoft.com/office/drawing/2014/main" id="{63ED5C0E-A3CF-4E7A-9204-521F9FC4F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925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22 h 32"/>
                <a:gd name="T4" fmla="*/ 462 w 31"/>
                <a:gd name="T5" fmla="*/ 347 h 32"/>
                <a:gd name="T6" fmla="*/ 196 w 31"/>
                <a:gd name="T7" fmla="*/ 586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Freeform 381">
              <a:extLst>
                <a:ext uri="{FF2B5EF4-FFF2-40B4-BE49-F238E27FC236}">
                  <a16:creationId xmlns:a16="http://schemas.microsoft.com/office/drawing/2014/main" id="{52FD3483-1250-4806-BB65-F28E8F904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851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FF0000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Oval 382">
              <a:extLst>
                <a:ext uri="{FF2B5EF4-FFF2-40B4-BE49-F238E27FC236}">
                  <a16:creationId xmlns:a16="http://schemas.microsoft.com/office/drawing/2014/main" id="{672E39F9-1F1C-469C-A559-7C891CD72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280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8" name="Oval 383">
              <a:extLst>
                <a:ext uri="{FF2B5EF4-FFF2-40B4-BE49-F238E27FC236}">
                  <a16:creationId xmlns:a16="http://schemas.microsoft.com/office/drawing/2014/main" id="{6282897D-9862-4FD7-A3FF-A87F310E3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28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9" name="Oval 384">
              <a:extLst>
                <a:ext uri="{FF2B5EF4-FFF2-40B4-BE49-F238E27FC236}">
                  <a16:creationId xmlns:a16="http://schemas.microsoft.com/office/drawing/2014/main" id="{C6345453-FE99-49EF-A74A-44EB80129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" y="2845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20" name="Oval 385">
              <a:extLst>
                <a:ext uri="{FF2B5EF4-FFF2-40B4-BE49-F238E27FC236}">
                  <a16:creationId xmlns:a16="http://schemas.microsoft.com/office/drawing/2014/main" id="{272C9562-A302-4681-BF36-C25720543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944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21" name="Oval 386">
              <a:extLst>
                <a:ext uri="{FF2B5EF4-FFF2-40B4-BE49-F238E27FC236}">
                  <a16:creationId xmlns:a16="http://schemas.microsoft.com/office/drawing/2014/main" id="{C515DE32-16EA-4B8A-93FD-0ADFE58F9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286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3" name="Group 76">
            <a:extLst>
              <a:ext uri="{FF2B5EF4-FFF2-40B4-BE49-F238E27FC236}">
                <a16:creationId xmlns:a16="http://schemas.microsoft.com/office/drawing/2014/main" id="{6C52274A-4883-4BFE-A4CA-220FFB20AE5F}"/>
              </a:ext>
            </a:extLst>
          </p:cNvPr>
          <p:cNvGrpSpPr>
            <a:grpSpLocks/>
          </p:cNvGrpSpPr>
          <p:nvPr/>
        </p:nvGrpSpPr>
        <p:grpSpPr bwMode="auto">
          <a:xfrm>
            <a:off x="2130425" y="2981325"/>
            <a:ext cx="409575" cy="449263"/>
            <a:chOff x="94" y="1912"/>
            <a:chExt cx="360" cy="395"/>
          </a:xfrm>
        </p:grpSpPr>
        <p:sp>
          <p:nvSpPr>
            <p:cNvPr id="41055" name="Freeform 46">
              <a:extLst>
                <a:ext uri="{FF2B5EF4-FFF2-40B4-BE49-F238E27FC236}">
                  <a16:creationId xmlns:a16="http://schemas.microsoft.com/office/drawing/2014/main" id="{202A4488-F583-42CD-806F-896BFA486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" y="1949"/>
              <a:ext cx="335" cy="358"/>
            </a:xfrm>
            <a:custGeom>
              <a:avLst/>
              <a:gdLst>
                <a:gd name="T0" fmla="*/ 95 w 134"/>
                <a:gd name="T1" fmla="*/ 1071 h 134"/>
                <a:gd name="T2" fmla="*/ 1238 w 134"/>
                <a:gd name="T3" fmla="*/ 136 h 134"/>
                <a:gd name="T4" fmla="*/ 2000 w 134"/>
                <a:gd name="T5" fmla="*/ 1507 h 134"/>
                <a:gd name="T6" fmla="*/ 863 w 134"/>
                <a:gd name="T7" fmla="*/ 2442 h 134"/>
                <a:gd name="T8" fmla="*/ 95 w 134"/>
                <a:gd name="T9" fmla="*/ 1071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47">
              <a:extLst>
                <a:ext uri="{FF2B5EF4-FFF2-40B4-BE49-F238E27FC236}">
                  <a16:creationId xmlns:a16="http://schemas.microsoft.com/office/drawing/2014/main" id="{410A6FCA-3DCC-41F8-83A2-2C790CF6E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" y="1912"/>
              <a:ext cx="353" cy="373"/>
            </a:xfrm>
            <a:custGeom>
              <a:avLst/>
              <a:gdLst>
                <a:gd name="T0" fmla="*/ 50 w 141"/>
                <a:gd name="T1" fmla="*/ 1433 h 140"/>
                <a:gd name="T2" fmla="*/ 1067 w 141"/>
                <a:gd name="T3" fmla="*/ 362 h 140"/>
                <a:gd name="T4" fmla="*/ 1963 w 141"/>
                <a:gd name="T5" fmla="*/ 1591 h 140"/>
                <a:gd name="T6" fmla="*/ 1222 w 141"/>
                <a:gd name="T7" fmla="*/ 2648 h 140"/>
                <a:gd name="T8" fmla="*/ 2163 w 141"/>
                <a:gd name="T9" fmla="*/ 1455 h 140"/>
                <a:gd name="T10" fmla="*/ 1159 w 141"/>
                <a:gd name="T11" fmla="*/ 56 h 140"/>
                <a:gd name="T12" fmla="*/ 20 w 141"/>
                <a:gd name="T13" fmla="*/ 1271 h 140"/>
                <a:gd name="T14" fmla="*/ 63 w 141"/>
                <a:gd name="T15" fmla="*/ 1740 h 140"/>
                <a:gd name="T16" fmla="*/ 50 w 141"/>
                <a:gd name="T17" fmla="*/ 1433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4" y="16"/>
                    <a:pt x="68" y="19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7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3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48">
              <a:extLst>
                <a:ext uri="{FF2B5EF4-FFF2-40B4-BE49-F238E27FC236}">
                  <a16:creationId xmlns:a16="http://schemas.microsoft.com/office/drawing/2014/main" id="{95FB5E38-B759-4A31-A396-A472F257B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" y="1984"/>
              <a:ext cx="270" cy="288"/>
            </a:xfrm>
            <a:custGeom>
              <a:avLst/>
              <a:gdLst>
                <a:gd name="T0" fmla="*/ 83 w 108"/>
                <a:gd name="T1" fmla="*/ 853 h 108"/>
                <a:gd name="T2" fmla="*/ 988 w 108"/>
                <a:gd name="T3" fmla="*/ 115 h 108"/>
                <a:gd name="T4" fmla="*/ 1613 w 108"/>
                <a:gd name="T5" fmla="*/ 1195 h 108"/>
                <a:gd name="T6" fmla="*/ 708 w 108"/>
                <a:gd name="T7" fmla="*/ 1955 h 108"/>
                <a:gd name="T8" fmla="*/ 83 w 108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5" y="45"/>
                  </a:moveTo>
                  <a:cubicBezTo>
                    <a:pt x="11" y="18"/>
                    <a:pt x="36" y="0"/>
                    <a:pt x="63" y="6"/>
                  </a:cubicBezTo>
                  <a:cubicBezTo>
                    <a:pt x="90" y="11"/>
                    <a:pt x="108" y="37"/>
                    <a:pt x="103" y="63"/>
                  </a:cubicBezTo>
                  <a:cubicBezTo>
                    <a:pt x="97" y="90"/>
                    <a:pt x="72" y="108"/>
                    <a:pt x="45" y="103"/>
                  </a:cubicBezTo>
                  <a:cubicBezTo>
                    <a:pt x="18" y="98"/>
                    <a:pt x="0" y="72"/>
                    <a:pt x="5" y="4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49">
              <a:extLst>
                <a:ext uri="{FF2B5EF4-FFF2-40B4-BE49-F238E27FC236}">
                  <a16:creationId xmlns:a16="http://schemas.microsoft.com/office/drawing/2014/main" id="{538DE940-2DE0-46B9-B02E-AAD4E615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" y="1987"/>
              <a:ext cx="203" cy="264"/>
            </a:xfrm>
            <a:custGeom>
              <a:avLst/>
              <a:gdLst>
                <a:gd name="T0" fmla="*/ 188 w 81"/>
                <a:gd name="T1" fmla="*/ 909 h 99"/>
                <a:gd name="T2" fmla="*/ 1100 w 81"/>
                <a:gd name="T3" fmla="*/ 171 h 99"/>
                <a:gd name="T4" fmla="*/ 1276 w 81"/>
                <a:gd name="T5" fmla="*/ 227 h 99"/>
                <a:gd name="T6" fmla="*/ 992 w 81"/>
                <a:gd name="T7" fmla="*/ 93 h 99"/>
                <a:gd name="T8" fmla="*/ 83 w 81"/>
                <a:gd name="T9" fmla="*/ 832 h 99"/>
                <a:gd name="T10" fmla="*/ 534 w 81"/>
                <a:gd name="T11" fmla="*/ 1877 h 99"/>
                <a:gd name="T12" fmla="*/ 188 w 81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99">
                  <a:moveTo>
                    <a:pt x="12" y="48"/>
                  </a:moveTo>
                  <a:cubicBezTo>
                    <a:pt x="17" y="21"/>
                    <a:pt x="43" y="4"/>
                    <a:pt x="70" y="9"/>
                  </a:cubicBezTo>
                  <a:cubicBezTo>
                    <a:pt x="74" y="10"/>
                    <a:pt x="77" y="11"/>
                    <a:pt x="81" y="12"/>
                  </a:cubicBezTo>
                  <a:cubicBezTo>
                    <a:pt x="75" y="9"/>
                    <a:pt x="69" y="6"/>
                    <a:pt x="63" y="5"/>
                  </a:cubicBezTo>
                  <a:cubicBezTo>
                    <a:pt x="36" y="0"/>
                    <a:pt x="10" y="17"/>
                    <a:pt x="5" y="44"/>
                  </a:cubicBezTo>
                  <a:cubicBezTo>
                    <a:pt x="0" y="67"/>
                    <a:pt x="13" y="90"/>
                    <a:pt x="34" y="99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85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50">
              <a:extLst>
                <a:ext uri="{FF2B5EF4-FFF2-40B4-BE49-F238E27FC236}">
                  <a16:creationId xmlns:a16="http://schemas.microsoft.com/office/drawing/2014/main" id="{9C4A0B83-1268-47DE-81FF-622E67CCA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" y="1949"/>
              <a:ext cx="335" cy="358"/>
            </a:xfrm>
            <a:custGeom>
              <a:avLst/>
              <a:gdLst>
                <a:gd name="T0" fmla="*/ 95 w 134"/>
                <a:gd name="T1" fmla="*/ 1071 h 134"/>
                <a:gd name="T2" fmla="*/ 1238 w 134"/>
                <a:gd name="T3" fmla="*/ 136 h 134"/>
                <a:gd name="T4" fmla="*/ 2000 w 134"/>
                <a:gd name="T5" fmla="*/ 1507 h 134"/>
                <a:gd name="T6" fmla="*/ 863 w 134"/>
                <a:gd name="T7" fmla="*/ 2442 h 134"/>
                <a:gd name="T8" fmla="*/ 95 w 134"/>
                <a:gd name="T9" fmla="*/ 1071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51">
              <a:extLst>
                <a:ext uri="{FF2B5EF4-FFF2-40B4-BE49-F238E27FC236}">
                  <a16:creationId xmlns:a16="http://schemas.microsoft.com/office/drawing/2014/main" id="{A7DF3755-6B80-4565-9C36-1AED87EAF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" y="1912"/>
              <a:ext cx="353" cy="373"/>
            </a:xfrm>
            <a:custGeom>
              <a:avLst/>
              <a:gdLst>
                <a:gd name="T0" fmla="*/ 50 w 141"/>
                <a:gd name="T1" fmla="*/ 1433 h 140"/>
                <a:gd name="T2" fmla="*/ 1067 w 141"/>
                <a:gd name="T3" fmla="*/ 362 h 140"/>
                <a:gd name="T4" fmla="*/ 1963 w 141"/>
                <a:gd name="T5" fmla="*/ 1591 h 140"/>
                <a:gd name="T6" fmla="*/ 1222 w 141"/>
                <a:gd name="T7" fmla="*/ 2648 h 140"/>
                <a:gd name="T8" fmla="*/ 2163 w 141"/>
                <a:gd name="T9" fmla="*/ 1455 h 140"/>
                <a:gd name="T10" fmla="*/ 1159 w 141"/>
                <a:gd name="T11" fmla="*/ 56 h 140"/>
                <a:gd name="T12" fmla="*/ 20 w 141"/>
                <a:gd name="T13" fmla="*/ 1271 h 140"/>
                <a:gd name="T14" fmla="*/ 63 w 141"/>
                <a:gd name="T15" fmla="*/ 1740 h 140"/>
                <a:gd name="T16" fmla="*/ 50 w 141"/>
                <a:gd name="T17" fmla="*/ 1433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4" y="16"/>
                    <a:pt x="68" y="19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7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3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52">
              <a:extLst>
                <a:ext uri="{FF2B5EF4-FFF2-40B4-BE49-F238E27FC236}">
                  <a16:creationId xmlns:a16="http://schemas.microsoft.com/office/drawing/2014/main" id="{85219BF6-1284-4280-8A6B-29FB9F06F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" y="1984"/>
              <a:ext cx="270" cy="288"/>
            </a:xfrm>
            <a:custGeom>
              <a:avLst/>
              <a:gdLst>
                <a:gd name="T0" fmla="*/ 83 w 108"/>
                <a:gd name="T1" fmla="*/ 853 h 108"/>
                <a:gd name="T2" fmla="*/ 988 w 108"/>
                <a:gd name="T3" fmla="*/ 115 h 108"/>
                <a:gd name="T4" fmla="*/ 1613 w 108"/>
                <a:gd name="T5" fmla="*/ 1195 h 108"/>
                <a:gd name="T6" fmla="*/ 708 w 108"/>
                <a:gd name="T7" fmla="*/ 1955 h 108"/>
                <a:gd name="T8" fmla="*/ 83 w 108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5" y="45"/>
                  </a:moveTo>
                  <a:cubicBezTo>
                    <a:pt x="11" y="18"/>
                    <a:pt x="36" y="0"/>
                    <a:pt x="63" y="6"/>
                  </a:cubicBezTo>
                  <a:cubicBezTo>
                    <a:pt x="90" y="11"/>
                    <a:pt x="108" y="37"/>
                    <a:pt x="103" y="63"/>
                  </a:cubicBezTo>
                  <a:cubicBezTo>
                    <a:pt x="97" y="90"/>
                    <a:pt x="72" y="108"/>
                    <a:pt x="45" y="103"/>
                  </a:cubicBezTo>
                  <a:cubicBezTo>
                    <a:pt x="18" y="98"/>
                    <a:pt x="0" y="72"/>
                    <a:pt x="5" y="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53">
              <a:extLst>
                <a:ext uri="{FF2B5EF4-FFF2-40B4-BE49-F238E27FC236}">
                  <a16:creationId xmlns:a16="http://schemas.microsoft.com/office/drawing/2014/main" id="{58F314FE-8F33-4907-A077-14D0833E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" y="2043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54">
              <a:extLst>
                <a:ext uri="{FF2B5EF4-FFF2-40B4-BE49-F238E27FC236}">
                  <a16:creationId xmlns:a16="http://schemas.microsoft.com/office/drawing/2014/main" id="{ACEA612F-258C-4595-B65A-9BBD7A7B7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" y="2083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55">
              <a:extLst>
                <a:ext uri="{FF2B5EF4-FFF2-40B4-BE49-F238E27FC236}">
                  <a16:creationId xmlns:a16="http://schemas.microsoft.com/office/drawing/2014/main" id="{9455141E-DCE2-4A31-B46C-8523D19CC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" y="2125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88 w 32"/>
                <a:gd name="T5" fmla="*/ 368 h 32"/>
                <a:gd name="T6" fmla="*/ 220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6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56">
              <a:extLst>
                <a:ext uri="{FF2B5EF4-FFF2-40B4-BE49-F238E27FC236}">
                  <a16:creationId xmlns:a16="http://schemas.microsoft.com/office/drawing/2014/main" id="{C7227139-114B-4B2D-86CA-AE6D03609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" y="2155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57">
              <a:extLst>
                <a:ext uri="{FF2B5EF4-FFF2-40B4-BE49-F238E27FC236}">
                  <a16:creationId xmlns:a16="http://schemas.microsoft.com/office/drawing/2014/main" id="{B02A159C-529D-4B1C-9616-9DC79F07A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" y="2080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4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58">
              <a:extLst>
                <a:ext uri="{FF2B5EF4-FFF2-40B4-BE49-F238E27FC236}">
                  <a16:creationId xmlns:a16="http://schemas.microsoft.com/office/drawing/2014/main" id="{8FC39EBB-9B6B-4981-A3A8-FBADD1A1D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2024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59">
              <a:extLst>
                <a:ext uri="{FF2B5EF4-FFF2-40B4-BE49-F238E27FC236}">
                  <a16:creationId xmlns:a16="http://schemas.microsoft.com/office/drawing/2014/main" id="{41F40313-6387-477F-B41D-558E51CD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" y="2141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22 h 32"/>
                <a:gd name="T4" fmla="*/ 462 w 31"/>
                <a:gd name="T5" fmla="*/ 347 h 32"/>
                <a:gd name="T6" fmla="*/ 196 w 31"/>
                <a:gd name="T7" fmla="*/ 586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60">
              <a:extLst>
                <a:ext uri="{FF2B5EF4-FFF2-40B4-BE49-F238E27FC236}">
                  <a16:creationId xmlns:a16="http://schemas.microsoft.com/office/drawing/2014/main" id="{490F5612-FC02-42A7-8E70-8ED500C9B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" y="2072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61">
              <a:extLst>
                <a:ext uri="{FF2B5EF4-FFF2-40B4-BE49-F238E27FC236}">
                  <a16:creationId xmlns:a16="http://schemas.microsoft.com/office/drawing/2014/main" id="{2EE10B6A-E1B2-4A43-845C-E7CCBC840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" y="2027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62">
              <a:extLst>
                <a:ext uri="{FF2B5EF4-FFF2-40B4-BE49-F238E27FC236}">
                  <a16:creationId xmlns:a16="http://schemas.microsoft.com/office/drawing/2014/main" id="{DBB9B01C-7D78-42AF-AC93-0A0F79362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2139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63">
              <a:extLst>
                <a:ext uri="{FF2B5EF4-FFF2-40B4-BE49-F238E27FC236}">
                  <a16:creationId xmlns:a16="http://schemas.microsoft.com/office/drawing/2014/main" id="{069988AC-385D-4EFF-BA9A-2C49EEEB8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2064"/>
              <a:ext cx="77" cy="85"/>
            </a:xfrm>
            <a:custGeom>
              <a:avLst/>
              <a:gdLst>
                <a:gd name="T0" fmla="*/ 12 w 31"/>
                <a:gd name="T1" fmla="*/ 260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79 h 32"/>
                <a:gd name="T8" fmla="*/ 12 w 31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64">
              <a:extLst>
                <a:ext uri="{FF2B5EF4-FFF2-40B4-BE49-F238E27FC236}">
                  <a16:creationId xmlns:a16="http://schemas.microsoft.com/office/drawing/2014/main" id="{ED3F21C0-85E8-4B1C-9B66-2980D5979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" y="2125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70 w 32"/>
                <a:gd name="T5" fmla="*/ 347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65">
              <a:extLst>
                <a:ext uri="{FF2B5EF4-FFF2-40B4-BE49-F238E27FC236}">
                  <a16:creationId xmlns:a16="http://schemas.microsoft.com/office/drawing/2014/main" id="{7BF3D1FE-7EC3-4313-A4FF-6701AC51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" y="2056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Oval 66">
              <a:extLst>
                <a:ext uri="{FF2B5EF4-FFF2-40B4-BE49-F238E27FC236}">
                  <a16:creationId xmlns:a16="http://schemas.microsoft.com/office/drawing/2014/main" id="{59575CD7-4C61-4749-8FFF-A2692428B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" y="204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76" name="Freeform 67">
              <a:extLst>
                <a:ext uri="{FF2B5EF4-FFF2-40B4-BE49-F238E27FC236}">
                  <a16:creationId xmlns:a16="http://schemas.microsoft.com/office/drawing/2014/main" id="{132499EF-D11B-437E-8293-E41C2D2F6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06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Oval 68">
              <a:extLst>
                <a:ext uri="{FF2B5EF4-FFF2-40B4-BE49-F238E27FC236}">
                  <a16:creationId xmlns:a16="http://schemas.microsoft.com/office/drawing/2014/main" id="{CE00107D-3150-4359-95E5-D9C6B0337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" y="20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78" name="Freeform 69">
              <a:extLst>
                <a:ext uri="{FF2B5EF4-FFF2-40B4-BE49-F238E27FC236}">
                  <a16:creationId xmlns:a16="http://schemas.microsoft.com/office/drawing/2014/main" id="{835B7073-BC46-4DFE-88AC-19B116286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" y="2112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Oval 70">
              <a:extLst>
                <a:ext uri="{FF2B5EF4-FFF2-40B4-BE49-F238E27FC236}">
                  <a16:creationId xmlns:a16="http://schemas.microsoft.com/office/drawing/2014/main" id="{58CD4D09-C286-48F0-A559-D984710A5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" y="213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80" name="Oval 71">
              <a:extLst>
                <a:ext uri="{FF2B5EF4-FFF2-40B4-BE49-F238E27FC236}">
                  <a16:creationId xmlns:a16="http://schemas.microsoft.com/office/drawing/2014/main" id="{3AA355C8-7C9D-4EF5-9133-D2948DBE9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" y="216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81" name="Oval 72">
              <a:extLst>
                <a:ext uri="{FF2B5EF4-FFF2-40B4-BE49-F238E27FC236}">
                  <a16:creationId xmlns:a16="http://schemas.microsoft.com/office/drawing/2014/main" id="{E50D9BCC-346F-4921-9F98-B7645A02E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" y="20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82" name="Freeform 73">
              <a:extLst>
                <a:ext uri="{FF2B5EF4-FFF2-40B4-BE49-F238E27FC236}">
                  <a16:creationId xmlns:a16="http://schemas.microsoft.com/office/drawing/2014/main" id="{02205249-2656-47C3-8008-2973BB30F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" y="2008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Oval 74">
              <a:extLst>
                <a:ext uri="{FF2B5EF4-FFF2-40B4-BE49-F238E27FC236}">
                  <a16:creationId xmlns:a16="http://schemas.microsoft.com/office/drawing/2014/main" id="{DD515E06-C2F0-4C30-85A0-E27A88A56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" y="202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84" name="Oval 75">
              <a:extLst>
                <a:ext uri="{FF2B5EF4-FFF2-40B4-BE49-F238E27FC236}">
                  <a16:creationId xmlns:a16="http://schemas.microsoft.com/office/drawing/2014/main" id="{80EA2B19-EA13-46E4-ADDA-6A65E27DF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" y="214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4" name="Group 45">
            <a:extLst>
              <a:ext uri="{FF2B5EF4-FFF2-40B4-BE49-F238E27FC236}">
                <a16:creationId xmlns:a16="http://schemas.microsoft.com/office/drawing/2014/main" id="{47DC7693-8F51-4F4A-8674-FE18588D5B0C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3654425"/>
            <a:ext cx="409575" cy="449263"/>
            <a:chOff x="142" y="2493"/>
            <a:chExt cx="360" cy="395"/>
          </a:xfrm>
        </p:grpSpPr>
        <p:sp>
          <p:nvSpPr>
            <p:cNvPr id="41030" name="Freeform 20">
              <a:extLst>
                <a:ext uri="{FF2B5EF4-FFF2-40B4-BE49-F238E27FC236}">
                  <a16:creationId xmlns:a16="http://schemas.microsoft.com/office/drawing/2014/main" id="{594EDB4D-5DF2-4863-9718-FD6F66BA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" y="2531"/>
              <a:ext cx="335" cy="357"/>
            </a:xfrm>
            <a:custGeom>
              <a:avLst/>
              <a:gdLst>
                <a:gd name="T0" fmla="*/ 95 w 134"/>
                <a:gd name="T1" fmla="*/ 1058 h 134"/>
                <a:gd name="T2" fmla="*/ 1238 w 134"/>
                <a:gd name="T3" fmla="*/ 136 h 134"/>
                <a:gd name="T4" fmla="*/ 2000 w 134"/>
                <a:gd name="T5" fmla="*/ 1489 h 134"/>
                <a:gd name="T6" fmla="*/ 863 w 134"/>
                <a:gd name="T7" fmla="*/ 2419 h 134"/>
                <a:gd name="T8" fmla="*/ 9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21">
              <a:extLst>
                <a:ext uri="{FF2B5EF4-FFF2-40B4-BE49-F238E27FC236}">
                  <a16:creationId xmlns:a16="http://schemas.microsoft.com/office/drawing/2014/main" id="{F4363957-929B-4942-A4D1-57744564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2493"/>
              <a:ext cx="353" cy="374"/>
            </a:xfrm>
            <a:custGeom>
              <a:avLst/>
              <a:gdLst>
                <a:gd name="T0" fmla="*/ 50 w 141"/>
                <a:gd name="T1" fmla="*/ 1448 h 140"/>
                <a:gd name="T2" fmla="*/ 1067 w 141"/>
                <a:gd name="T3" fmla="*/ 363 h 140"/>
                <a:gd name="T4" fmla="*/ 1963 w 141"/>
                <a:gd name="T5" fmla="*/ 1598 h 140"/>
                <a:gd name="T6" fmla="*/ 1222 w 141"/>
                <a:gd name="T7" fmla="*/ 2669 h 140"/>
                <a:gd name="T8" fmla="*/ 2163 w 141"/>
                <a:gd name="T9" fmla="*/ 1469 h 140"/>
                <a:gd name="T10" fmla="*/ 1159 w 141"/>
                <a:gd name="T11" fmla="*/ 56 h 140"/>
                <a:gd name="T12" fmla="*/ 20 w 141"/>
                <a:gd name="T13" fmla="*/ 1277 h 140"/>
                <a:gd name="T14" fmla="*/ 63 w 141"/>
                <a:gd name="T15" fmla="*/ 1755 h 140"/>
                <a:gd name="T16" fmla="*/ 50 w 141"/>
                <a:gd name="T17" fmla="*/ 144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4" y="16"/>
                    <a:pt x="68" y="19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7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3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22">
              <a:extLst>
                <a:ext uri="{FF2B5EF4-FFF2-40B4-BE49-F238E27FC236}">
                  <a16:creationId xmlns:a16="http://schemas.microsoft.com/office/drawing/2014/main" id="{F036F7FF-8BF3-4B32-9C9A-B391A752A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2565"/>
              <a:ext cx="270" cy="288"/>
            </a:xfrm>
            <a:custGeom>
              <a:avLst/>
              <a:gdLst>
                <a:gd name="T0" fmla="*/ 83 w 108"/>
                <a:gd name="T1" fmla="*/ 853 h 108"/>
                <a:gd name="T2" fmla="*/ 988 w 108"/>
                <a:gd name="T3" fmla="*/ 115 h 108"/>
                <a:gd name="T4" fmla="*/ 1613 w 108"/>
                <a:gd name="T5" fmla="*/ 1195 h 108"/>
                <a:gd name="T6" fmla="*/ 708 w 108"/>
                <a:gd name="T7" fmla="*/ 1955 h 108"/>
                <a:gd name="T8" fmla="*/ 83 w 108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5" y="45"/>
                  </a:moveTo>
                  <a:cubicBezTo>
                    <a:pt x="11" y="18"/>
                    <a:pt x="36" y="0"/>
                    <a:pt x="63" y="6"/>
                  </a:cubicBezTo>
                  <a:cubicBezTo>
                    <a:pt x="90" y="11"/>
                    <a:pt x="108" y="37"/>
                    <a:pt x="103" y="63"/>
                  </a:cubicBezTo>
                  <a:cubicBezTo>
                    <a:pt x="97" y="90"/>
                    <a:pt x="72" y="108"/>
                    <a:pt x="45" y="103"/>
                  </a:cubicBezTo>
                  <a:cubicBezTo>
                    <a:pt x="18" y="98"/>
                    <a:pt x="0" y="72"/>
                    <a:pt x="5" y="4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23">
              <a:extLst>
                <a:ext uri="{FF2B5EF4-FFF2-40B4-BE49-F238E27FC236}">
                  <a16:creationId xmlns:a16="http://schemas.microsoft.com/office/drawing/2014/main" id="{4F972C56-06DB-481F-A5D4-4FEAB8C2A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2568"/>
              <a:ext cx="203" cy="264"/>
            </a:xfrm>
            <a:custGeom>
              <a:avLst/>
              <a:gdLst>
                <a:gd name="T0" fmla="*/ 188 w 81"/>
                <a:gd name="T1" fmla="*/ 909 h 99"/>
                <a:gd name="T2" fmla="*/ 1100 w 81"/>
                <a:gd name="T3" fmla="*/ 171 h 99"/>
                <a:gd name="T4" fmla="*/ 1276 w 81"/>
                <a:gd name="T5" fmla="*/ 227 h 99"/>
                <a:gd name="T6" fmla="*/ 992 w 81"/>
                <a:gd name="T7" fmla="*/ 93 h 99"/>
                <a:gd name="T8" fmla="*/ 83 w 81"/>
                <a:gd name="T9" fmla="*/ 832 h 99"/>
                <a:gd name="T10" fmla="*/ 534 w 81"/>
                <a:gd name="T11" fmla="*/ 1877 h 99"/>
                <a:gd name="T12" fmla="*/ 188 w 81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99">
                  <a:moveTo>
                    <a:pt x="12" y="48"/>
                  </a:moveTo>
                  <a:cubicBezTo>
                    <a:pt x="17" y="21"/>
                    <a:pt x="43" y="4"/>
                    <a:pt x="70" y="9"/>
                  </a:cubicBezTo>
                  <a:cubicBezTo>
                    <a:pt x="74" y="10"/>
                    <a:pt x="77" y="11"/>
                    <a:pt x="81" y="12"/>
                  </a:cubicBezTo>
                  <a:cubicBezTo>
                    <a:pt x="75" y="9"/>
                    <a:pt x="69" y="6"/>
                    <a:pt x="63" y="5"/>
                  </a:cubicBezTo>
                  <a:cubicBezTo>
                    <a:pt x="36" y="0"/>
                    <a:pt x="10" y="17"/>
                    <a:pt x="5" y="44"/>
                  </a:cubicBezTo>
                  <a:cubicBezTo>
                    <a:pt x="0" y="67"/>
                    <a:pt x="13" y="90"/>
                    <a:pt x="34" y="99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85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24">
              <a:extLst>
                <a:ext uri="{FF2B5EF4-FFF2-40B4-BE49-F238E27FC236}">
                  <a16:creationId xmlns:a16="http://schemas.microsoft.com/office/drawing/2014/main" id="{13A7DEE3-526A-4D04-9AC4-11C1D5A3B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" y="2531"/>
              <a:ext cx="335" cy="357"/>
            </a:xfrm>
            <a:custGeom>
              <a:avLst/>
              <a:gdLst>
                <a:gd name="T0" fmla="*/ 95 w 134"/>
                <a:gd name="T1" fmla="*/ 1058 h 134"/>
                <a:gd name="T2" fmla="*/ 1238 w 134"/>
                <a:gd name="T3" fmla="*/ 136 h 134"/>
                <a:gd name="T4" fmla="*/ 2000 w 134"/>
                <a:gd name="T5" fmla="*/ 1489 h 134"/>
                <a:gd name="T6" fmla="*/ 863 w 134"/>
                <a:gd name="T7" fmla="*/ 2419 h 134"/>
                <a:gd name="T8" fmla="*/ 95 w 134"/>
                <a:gd name="T9" fmla="*/ 105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6"/>
                  </a:moveTo>
                  <a:cubicBezTo>
                    <a:pt x="13" y="22"/>
                    <a:pt x="45" y="0"/>
                    <a:pt x="79" y="7"/>
                  </a:cubicBezTo>
                  <a:cubicBezTo>
                    <a:pt x="112" y="13"/>
                    <a:pt x="134" y="45"/>
                    <a:pt x="128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25">
              <a:extLst>
                <a:ext uri="{FF2B5EF4-FFF2-40B4-BE49-F238E27FC236}">
                  <a16:creationId xmlns:a16="http://schemas.microsoft.com/office/drawing/2014/main" id="{1CB74C0A-F693-46AB-A2AB-F369653FF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2493"/>
              <a:ext cx="353" cy="374"/>
            </a:xfrm>
            <a:custGeom>
              <a:avLst/>
              <a:gdLst>
                <a:gd name="T0" fmla="*/ 50 w 141"/>
                <a:gd name="T1" fmla="*/ 1448 h 140"/>
                <a:gd name="T2" fmla="*/ 1067 w 141"/>
                <a:gd name="T3" fmla="*/ 363 h 140"/>
                <a:gd name="T4" fmla="*/ 1963 w 141"/>
                <a:gd name="T5" fmla="*/ 1598 h 140"/>
                <a:gd name="T6" fmla="*/ 1222 w 141"/>
                <a:gd name="T7" fmla="*/ 2669 h 140"/>
                <a:gd name="T8" fmla="*/ 2163 w 141"/>
                <a:gd name="T9" fmla="*/ 1469 h 140"/>
                <a:gd name="T10" fmla="*/ 1159 w 141"/>
                <a:gd name="T11" fmla="*/ 56 h 140"/>
                <a:gd name="T12" fmla="*/ 20 w 141"/>
                <a:gd name="T13" fmla="*/ 1277 h 140"/>
                <a:gd name="T14" fmla="*/ 63 w 141"/>
                <a:gd name="T15" fmla="*/ 1755 h 140"/>
                <a:gd name="T16" fmla="*/ 50 w 141"/>
                <a:gd name="T17" fmla="*/ 144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4" y="16"/>
                    <a:pt x="68" y="19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7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3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26">
              <a:extLst>
                <a:ext uri="{FF2B5EF4-FFF2-40B4-BE49-F238E27FC236}">
                  <a16:creationId xmlns:a16="http://schemas.microsoft.com/office/drawing/2014/main" id="{9237A851-A661-4395-9BAE-0D41DEE2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2565"/>
              <a:ext cx="270" cy="288"/>
            </a:xfrm>
            <a:custGeom>
              <a:avLst/>
              <a:gdLst>
                <a:gd name="T0" fmla="*/ 83 w 108"/>
                <a:gd name="T1" fmla="*/ 853 h 108"/>
                <a:gd name="T2" fmla="*/ 988 w 108"/>
                <a:gd name="T3" fmla="*/ 115 h 108"/>
                <a:gd name="T4" fmla="*/ 1613 w 108"/>
                <a:gd name="T5" fmla="*/ 1195 h 108"/>
                <a:gd name="T6" fmla="*/ 708 w 108"/>
                <a:gd name="T7" fmla="*/ 1955 h 108"/>
                <a:gd name="T8" fmla="*/ 83 w 108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5" y="45"/>
                  </a:moveTo>
                  <a:cubicBezTo>
                    <a:pt x="11" y="18"/>
                    <a:pt x="36" y="0"/>
                    <a:pt x="63" y="6"/>
                  </a:cubicBezTo>
                  <a:cubicBezTo>
                    <a:pt x="90" y="11"/>
                    <a:pt x="108" y="37"/>
                    <a:pt x="103" y="63"/>
                  </a:cubicBezTo>
                  <a:cubicBezTo>
                    <a:pt x="97" y="90"/>
                    <a:pt x="72" y="108"/>
                    <a:pt x="45" y="103"/>
                  </a:cubicBezTo>
                  <a:cubicBezTo>
                    <a:pt x="18" y="98"/>
                    <a:pt x="0" y="72"/>
                    <a:pt x="5" y="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27">
              <a:extLst>
                <a:ext uri="{FF2B5EF4-FFF2-40B4-BE49-F238E27FC236}">
                  <a16:creationId xmlns:a16="http://schemas.microsoft.com/office/drawing/2014/main" id="{D7590277-6730-43CA-8945-CB1135C7D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2624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28">
              <a:extLst>
                <a:ext uri="{FF2B5EF4-FFF2-40B4-BE49-F238E27FC236}">
                  <a16:creationId xmlns:a16="http://schemas.microsoft.com/office/drawing/2014/main" id="{9C609DE4-1868-4A78-AB6C-CBC578B91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664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29">
              <a:extLst>
                <a:ext uri="{FF2B5EF4-FFF2-40B4-BE49-F238E27FC236}">
                  <a16:creationId xmlns:a16="http://schemas.microsoft.com/office/drawing/2014/main" id="{0F80C66C-4B09-4178-A220-D334F7660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" y="2736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30">
              <a:extLst>
                <a:ext uri="{FF2B5EF4-FFF2-40B4-BE49-F238E27FC236}">
                  <a16:creationId xmlns:a16="http://schemas.microsoft.com/office/drawing/2014/main" id="{9992A32B-8746-4CC6-A631-8E167B88C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" y="2661"/>
              <a:ext cx="80" cy="86"/>
            </a:xfrm>
            <a:custGeom>
              <a:avLst/>
              <a:gdLst>
                <a:gd name="T0" fmla="*/ 33 w 32"/>
                <a:gd name="T1" fmla="*/ 274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33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4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31">
              <a:extLst>
                <a:ext uri="{FF2B5EF4-FFF2-40B4-BE49-F238E27FC236}">
                  <a16:creationId xmlns:a16="http://schemas.microsoft.com/office/drawing/2014/main" id="{5871F903-74DD-44AB-BB75-D9728F5B2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2723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40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32">
              <a:extLst>
                <a:ext uri="{FF2B5EF4-FFF2-40B4-BE49-F238E27FC236}">
                  <a16:creationId xmlns:a16="http://schemas.microsoft.com/office/drawing/2014/main" id="{89CD9DDD-B817-4B30-A9B8-A2722B489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" y="2653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22 h 32"/>
                <a:gd name="T4" fmla="*/ 488 w 32"/>
                <a:gd name="T5" fmla="*/ 347 h 32"/>
                <a:gd name="T6" fmla="*/ 208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33">
              <a:extLst>
                <a:ext uri="{FF2B5EF4-FFF2-40B4-BE49-F238E27FC236}">
                  <a16:creationId xmlns:a16="http://schemas.microsoft.com/office/drawing/2014/main" id="{730C9373-5C08-4714-9052-C8398CCAC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" y="2608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283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34">
              <a:extLst>
                <a:ext uri="{FF2B5EF4-FFF2-40B4-BE49-F238E27FC236}">
                  <a16:creationId xmlns:a16="http://schemas.microsoft.com/office/drawing/2014/main" id="{0BD8D3E4-E362-4ECF-A4A5-B0CDB5024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" y="2720"/>
              <a:ext cx="80" cy="85"/>
            </a:xfrm>
            <a:custGeom>
              <a:avLst/>
              <a:gdLst>
                <a:gd name="T0" fmla="*/ 20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20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6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35">
              <a:extLst>
                <a:ext uri="{FF2B5EF4-FFF2-40B4-BE49-F238E27FC236}">
                  <a16:creationId xmlns:a16="http://schemas.microsoft.com/office/drawing/2014/main" id="{1F2CB76E-B745-4CCA-A9F0-E7798735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" y="2645"/>
              <a:ext cx="77" cy="86"/>
            </a:xfrm>
            <a:custGeom>
              <a:avLst/>
              <a:gdLst>
                <a:gd name="T0" fmla="*/ 12 w 31"/>
                <a:gd name="T1" fmla="*/ 274 h 32"/>
                <a:gd name="T2" fmla="*/ 278 w 31"/>
                <a:gd name="T3" fmla="*/ 35 h 32"/>
                <a:gd name="T4" fmla="*/ 462 w 31"/>
                <a:gd name="T5" fmla="*/ 368 h 32"/>
                <a:gd name="T6" fmla="*/ 196 w 31"/>
                <a:gd name="T7" fmla="*/ 599 h 32"/>
                <a:gd name="T8" fmla="*/ 12 w 31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4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36">
              <a:extLst>
                <a:ext uri="{FF2B5EF4-FFF2-40B4-BE49-F238E27FC236}">
                  <a16:creationId xmlns:a16="http://schemas.microsoft.com/office/drawing/2014/main" id="{B14268CE-F0C8-420C-8DE3-AE9DD3612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" y="2707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40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37">
              <a:extLst>
                <a:ext uri="{FF2B5EF4-FFF2-40B4-BE49-F238E27FC236}">
                  <a16:creationId xmlns:a16="http://schemas.microsoft.com/office/drawing/2014/main" id="{5A0938A7-1B87-4564-A6EA-563A9FB08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2637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283 w 32"/>
                <a:gd name="T3" fmla="*/ 22 h 32"/>
                <a:gd name="T4" fmla="*/ 470 w 32"/>
                <a:gd name="T5" fmla="*/ 347 h 32"/>
                <a:gd name="T6" fmla="*/ 208 w 32"/>
                <a:gd name="T7" fmla="*/ 586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8" y="26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Oval 38">
              <a:extLst>
                <a:ext uri="{FF2B5EF4-FFF2-40B4-BE49-F238E27FC236}">
                  <a16:creationId xmlns:a16="http://schemas.microsoft.com/office/drawing/2014/main" id="{280752C8-DDB3-4BD3-868C-4DFADF013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" y="262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49" name="Freeform 39">
              <a:extLst>
                <a:ext uri="{FF2B5EF4-FFF2-40B4-BE49-F238E27FC236}">
                  <a16:creationId xmlns:a16="http://schemas.microsoft.com/office/drawing/2014/main" id="{9D138DD0-6857-4E81-AE62-312DFC07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2648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Oval 40">
              <a:extLst>
                <a:ext uri="{FF2B5EF4-FFF2-40B4-BE49-F238E27FC236}">
                  <a16:creationId xmlns:a16="http://schemas.microsoft.com/office/drawing/2014/main" id="{706C3CB9-19E7-4865-9FBF-DC03281A6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" y="266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1" name="Oval 41">
              <a:extLst>
                <a:ext uri="{FF2B5EF4-FFF2-40B4-BE49-F238E27FC236}">
                  <a16:creationId xmlns:a16="http://schemas.microsoft.com/office/drawing/2014/main" id="{A9328209-F843-4E74-9E96-8BC56A352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" y="274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2" name="Oval 42">
              <a:extLst>
                <a:ext uri="{FF2B5EF4-FFF2-40B4-BE49-F238E27FC236}">
                  <a16:creationId xmlns:a16="http://schemas.microsoft.com/office/drawing/2014/main" id="{7DEAA02F-FE80-446C-BF41-6A7560F00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" y="266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3" name="Oval 43">
              <a:extLst>
                <a:ext uri="{FF2B5EF4-FFF2-40B4-BE49-F238E27FC236}">
                  <a16:creationId xmlns:a16="http://schemas.microsoft.com/office/drawing/2014/main" id="{AECF69F7-A374-4D32-B062-00417D294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" y="272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4" name="Oval 44">
              <a:extLst>
                <a:ext uri="{FF2B5EF4-FFF2-40B4-BE49-F238E27FC236}">
                  <a16:creationId xmlns:a16="http://schemas.microsoft.com/office/drawing/2014/main" id="{BD5BBC08-7046-4889-97A4-C2F548CC4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" y="265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5" name="Group 102">
            <a:extLst>
              <a:ext uri="{FF2B5EF4-FFF2-40B4-BE49-F238E27FC236}">
                <a16:creationId xmlns:a16="http://schemas.microsoft.com/office/drawing/2014/main" id="{489DBFFC-1B32-47AD-BF96-0D2ADCA37589}"/>
              </a:ext>
            </a:extLst>
          </p:cNvPr>
          <p:cNvGrpSpPr>
            <a:grpSpLocks/>
          </p:cNvGrpSpPr>
          <p:nvPr/>
        </p:nvGrpSpPr>
        <p:grpSpPr bwMode="auto">
          <a:xfrm>
            <a:off x="2274888" y="2152650"/>
            <a:ext cx="409575" cy="447675"/>
            <a:chOff x="185" y="1392"/>
            <a:chExt cx="359" cy="392"/>
          </a:xfrm>
        </p:grpSpPr>
        <p:sp>
          <p:nvSpPr>
            <p:cNvPr id="41005" name="Freeform 77">
              <a:extLst>
                <a:ext uri="{FF2B5EF4-FFF2-40B4-BE49-F238E27FC236}">
                  <a16:creationId xmlns:a16="http://schemas.microsoft.com/office/drawing/2014/main" id="{DC59C72F-AA6A-43D1-9B4B-B4964F27A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427"/>
              <a:ext cx="334" cy="357"/>
            </a:xfrm>
            <a:custGeom>
              <a:avLst/>
              <a:gdLst>
                <a:gd name="T0" fmla="*/ 92 w 134"/>
                <a:gd name="T1" fmla="*/ 1044 h 134"/>
                <a:gd name="T2" fmla="*/ 1206 w 134"/>
                <a:gd name="T3" fmla="*/ 115 h 134"/>
                <a:gd name="T4" fmla="*/ 1969 w 134"/>
                <a:gd name="T5" fmla="*/ 1489 h 134"/>
                <a:gd name="T6" fmla="*/ 850 w 134"/>
                <a:gd name="T7" fmla="*/ 2419 h 134"/>
                <a:gd name="T8" fmla="*/ 92 w 134"/>
                <a:gd name="T9" fmla="*/ 104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78">
              <a:extLst>
                <a:ext uri="{FF2B5EF4-FFF2-40B4-BE49-F238E27FC236}">
                  <a16:creationId xmlns:a16="http://schemas.microsoft.com/office/drawing/2014/main" id="{CEC31D53-28CB-434A-9D3D-44563918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" y="1461"/>
              <a:ext cx="268" cy="288"/>
            </a:xfrm>
            <a:custGeom>
              <a:avLst/>
              <a:gdLst>
                <a:gd name="T0" fmla="*/ 83 w 107"/>
                <a:gd name="T1" fmla="*/ 853 h 108"/>
                <a:gd name="T2" fmla="*/ 992 w 107"/>
                <a:gd name="T3" fmla="*/ 93 h 108"/>
                <a:gd name="T4" fmla="*/ 1600 w 107"/>
                <a:gd name="T5" fmla="*/ 1195 h 108"/>
                <a:gd name="T6" fmla="*/ 691 w 107"/>
                <a:gd name="T7" fmla="*/ 1955 h 108"/>
                <a:gd name="T8" fmla="*/ 83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1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3"/>
                  </a:cubicBezTo>
                  <a:cubicBezTo>
                    <a:pt x="18" y="97"/>
                    <a:pt x="0" y="72"/>
                    <a:pt x="5" y="4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79">
              <a:extLst>
                <a:ext uri="{FF2B5EF4-FFF2-40B4-BE49-F238E27FC236}">
                  <a16:creationId xmlns:a16="http://schemas.microsoft.com/office/drawing/2014/main" id="{F5DA5BC6-512D-488F-9EB6-0D12E1569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" y="1464"/>
              <a:ext cx="200" cy="264"/>
            </a:xfrm>
            <a:custGeom>
              <a:avLst/>
              <a:gdLst>
                <a:gd name="T0" fmla="*/ 188 w 80"/>
                <a:gd name="T1" fmla="*/ 909 h 99"/>
                <a:gd name="T2" fmla="*/ 1095 w 80"/>
                <a:gd name="T3" fmla="*/ 171 h 99"/>
                <a:gd name="T4" fmla="*/ 1250 w 80"/>
                <a:gd name="T5" fmla="*/ 227 h 99"/>
                <a:gd name="T6" fmla="*/ 970 w 80"/>
                <a:gd name="T7" fmla="*/ 93 h 99"/>
                <a:gd name="T8" fmla="*/ 83 w 80"/>
                <a:gd name="T9" fmla="*/ 832 h 99"/>
                <a:gd name="T10" fmla="*/ 520 w 80"/>
                <a:gd name="T11" fmla="*/ 1877 h 99"/>
                <a:gd name="T12" fmla="*/ 188 w 80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2" y="48"/>
                  </a:moveTo>
                  <a:cubicBezTo>
                    <a:pt x="17" y="21"/>
                    <a:pt x="43" y="4"/>
                    <a:pt x="70" y="9"/>
                  </a:cubicBezTo>
                  <a:cubicBezTo>
                    <a:pt x="73" y="10"/>
                    <a:pt x="77" y="11"/>
                    <a:pt x="80" y="12"/>
                  </a:cubicBezTo>
                  <a:cubicBezTo>
                    <a:pt x="75" y="9"/>
                    <a:pt x="69" y="6"/>
                    <a:pt x="62" y="5"/>
                  </a:cubicBezTo>
                  <a:cubicBezTo>
                    <a:pt x="36" y="0"/>
                    <a:pt x="10" y="17"/>
                    <a:pt x="5" y="44"/>
                  </a:cubicBezTo>
                  <a:cubicBezTo>
                    <a:pt x="0" y="67"/>
                    <a:pt x="13" y="90"/>
                    <a:pt x="33" y="99"/>
                  </a:cubicBezTo>
                  <a:cubicBezTo>
                    <a:pt x="17" y="88"/>
                    <a:pt x="8" y="68"/>
                    <a:pt x="12" y="48"/>
                  </a:cubicBezTo>
                  <a:close/>
                </a:path>
              </a:pathLst>
            </a:custGeom>
            <a:solidFill>
              <a:srgbClr val="85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80">
              <a:extLst>
                <a:ext uri="{FF2B5EF4-FFF2-40B4-BE49-F238E27FC236}">
                  <a16:creationId xmlns:a16="http://schemas.microsoft.com/office/drawing/2014/main" id="{980ACF20-8D27-40F3-A22E-7185B9A82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427"/>
              <a:ext cx="334" cy="357"/>
            </a:xfrm>
            <a:custGeom>
              <a:avLst/>
              <a:gdLst>
                <a:gd name="T0" fmla="*/ 92 w 134"/>
                <a:gd name="T1" fmla="*/ 1044 h 134"/>
                <a:gd name="T2" fmla="*/ 1206 w 134"/>
                <a:gd name="T3" fmla="*/ 115 h 134"/>
                <a:gd name="T4" fmla="*/ 1969 w 134"/>
                <a:gd name="T5" fmla="*/ 1489 h 134"/>
                <a:gd name="T6" fmla="*/ 850 w 134"/>
                <a:gd name="T7" fmla="*/ 2419 h 134"/>
                <a:gd name="T8" fmla="*/ 92 w 134"/>
                <a:gd name="T9" fmla="*/ 104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4">
                  <a:moveTo>
                    <a:pt x="6" y="55"/>
                  </a:moveTo>
                  <a:cubicBezTo>
                    <a:pt x="13" y="22"/>
                    <a:pt x="45" y="0"/>
                    <a:pt x="78" y="6"/>
                  </a:cubicBezTo>
                  <a:cubicBezTo>
                    <a:pt x="112" y="13"/>
                    <a:pt x="134" y="45"/>
                    <a:pt x="127" y="79"/>
                  </a:cubicBezTo>
                  <a:cubicBezTo>
                    <a:pt x="121" y="112"/>
                    <a:pt x="89" y="134"/>
                    <a:pt x="55" y="128"/>
                  </a:cubicBezTo>
                  <a:cubicBezTo>
                    <a:pt x="22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81">
              <a:extLst>
                <a:ext uri="{FF2B5EF4-FFF2-40B4-BE49-F238E27FC236}">
                  <a16:creationId xmlns:a16="http://schemas.microsoft.com/office/drawing/2014/main" id="{310F8417-5899-4A64-80CB-B15A14657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" y="1461"/>
              <a:ext cx="268" cy="288"/>
            </a:xfrm>
            <a:custGeom>
              <a:avLst/>
              <a:gdLst>
                <a:gd name="T0" fmla="*/ 83 w 107"/>
                <a:gd name="T1" fmla="*/ 853 h 108"/>
                <a:gd name="T2" fmla="*/ 992 w 107"/>
                <a:gd name="T3" fmla="*/ 93 h 108"/>
                <a:gd name="T4" fmla="*/ 1600 w 107"/>
                <a:gd name="T5" fmla="*/ 1195 h 108"/>
                <a:gd name="T6" fmla="*/ 691 w 107"/>
                <a:gd name="T7" fmla="*/ 1955 h 108"/>
                <a:gd name="T8" fmla="*/ 83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90" y="11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3"/>
                  </a:cubicBezTo>
                  <a:cubicBezTo>
                    <a:pt x="18" y="97"/>
                    <a:pt x="0" y="72"/>
                    <a:pt x="5" y="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82">
              <a:extLst>
                <a:ext uri="{FF2B5EF4-FFF2-40B4-BE49-F238E27FC236}">
                  <a16:creationId xmlns:a16="http://schemas.microsoft.com/office/drawing/2014/main" id="{A4D662A6-CAEC-4157-ACAA-5E9F23499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" y="1520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83">
              <a:extLst>
                <a:ext uri="{FF2B5EF4-FFF2-40B4-BE49-F238E27FC236}">
                  <a16:creationId xmlns:a16="http://schemas.microsoft.com/office/drawing/2014/main" id="{0886B4C7-2873-4CA7-AF7D-F3D9ABB6D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" y="1571"/>
              <a:ext cx="80" cy="85"/>
            </a:xfrm>
            <a:custGeom>
              <a:avLst/>
              <a:gdLst>
                <a:gd name="T0" fmla="*/ 33 w 32"/>
                <a:gd name="T1" fmla="*/ 260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6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84">
              <a:extLst>
                <a:ext uri="{FF2B5EF4-FFF2-40B4-BE49-F238E27FC236}">
                  <a16:creationId xmlns:a16="http://schemas.microsoft.com/office/drawing/2014/main" id="{780FCF4C-AEC8-4BF3-90B8-650A015A2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1629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35 h 32"/>
                <a:gd name="T4" fmla="*/ 488 w 32"/>
                <a:gd name="T5" fmla="*/ 368 h 32"/>
                <a:gd name="T6" fmla="*/ 220 w 32"/>
                <a:gd name="T7" fmla="*/ 586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85">
              <a:extLst>
                <a:ext uri="{FF2B5EF4-FFF2-40B4-BE49-F238E27FC236}">
                  <a16:creationId xmlns:a16="http://schemas.microsoft.com/office/drawing/2014/main" id="{4BA496F6-2E64-4133-A0CD-753258B9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1581"/>
              <a:ext cx="80" cy="86"/>
            </a:xfrm>
            <a:custGeom>
              <a:avLst/>
              <a:gdLst>
                <a:gd name="T0" fmla="*/ 33 w 32"/>
                <a:gd name="T1" fmla="*/ 274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33 w 32"/>
                <a:gd name="T9" fmla="*/ 27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4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4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86">
              <a:extLst>
                <a:ext uri="{FF2B5EF4-FFF2-40B4-BE49-F238E27FC236}">
                  <a16:creationId xmlns:a16="http://schemas.microsoft.com/office/drawing/2014/main" id="{A2BC8E7E-A160-48C4-A231-254979C52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1632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87">
              <a:extLst>
                <a:ext uri="{FF2B5EF4-FFF2-40B4-BE49-F238E27FC236}">
                  <a16:creationId xmlns:a16="http://schemas.microsoft.com/office/drawing/2014/main" id="{9F54A232-8037-4234-9326-5BF57B82B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" y="1517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88">
              <a:extLst>
                <a:ext uri="{FF2B5EF4-FFF2-40B4-BE49-F238E27FC236}">
                  <a16:creationId xmlns:a16="http://schemas.microsoft.com/office/drawing/2014/main" id="{E030AF70-F33A-45A9-9D55-3CD82AFEC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1504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89">
              <a:extLst>
                <a:ext uri="{FF2B5EF4-FFF2-40B4-BE49-F238E27FC236}">
                  <a16:creationId xmlns:a16="http://schemas.microsoft.com/office/drawing/2014/main" id="{CE737D9D-6CCE-4188-A491-2655E495D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1613"/>
              <a:ext cx="80" cy="86"/>
            </a:xfrm>
            <a:custGeom>
              <a:avLst/>
              <a:gdLst>
                <a:gd name="T0" fmla="*/ 20 w 32"/>
                <a:gd name="T1" fmla="*/ 253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86 h 32"/>
                <a:gd name="T8" fmla="*/ 20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90">
              <a:extLst>
                <a:ext uri="{FF2B5EF4-FFF2-40B4-BE49-F238E27FC236}">
                  <a16:creationId xmlns:a16="http://schemas.microsoft.com/office/drawing/2014/main" id="{8A0DB585-7F9D-492C-9ABC-2CDF7ECEC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1565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35 h 32"/>
                <a:gd name="T4" fmla="*/ 488 w 32"/>
                <a:gd name="T5" fmla="*/ 368 h 32"/>
                <a:gd name="T6" fmla="*/ 220 w 32"/>
                <a:gd name="T7" fmla="*/ 599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6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91">
              <a:extLst>
                <a:ext uri="{FF2B5EF4-FFF2-40B4-BE49-F238E27FC236}">
                  <a16:creationId xmlns:a16="http://schemas.microsoft.com/office/drawing/2014/main" id="{FB1AA85C-6816-4536-A0BA-3CA3685F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1608"/>
              <a:ext cx="80" cy="83"/>
            </a:xfrm>
            <a:custGeom>
              <a:avLst/>
              <a:gdLst>
                <a:gd name="T0" fmla="*/ 20 w 32"/>
                <a:gd name="T1" fmla="*/ 252 h 31"/>
                <a:gd name="T2" fmla="*/ 283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20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92">
              <a:extLst>
                <a:ext uri="{FF2B5EF4-FFF2-40B4-BE49-F238E27FC236}">
                  <a16:creationId xmlns:a16="http://schemas.microsoft.com/office/drawing/2014/main" id="{BACC8B79-EA34-4801-9A6E-1457C39E4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" y="1501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20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2" y="31"/>
                    <a:pt x="14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Oval 93">
              <a:extLst>
                <a:ext uri="{FF2B5EF4-FFF2-40B4-BE49-F238E27FC236}">
                  <a16:creationId xmlns:a16="http://schemas.microsoft.com/office/drawing/2014/main" id="{6928AEB2-5C12-4670-8E5A-26EB57207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" y="1523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2" name="Freeform 94">
              <a:extLst>
                <a:ext uri="{FF2B5EF4-FFF2-40B4-BE49-F238E27FC236}">
                  <a16:creationId xmlns:a16="http://schemas.microsoft.com/office/drawing/2014/main" id="{B1B00F03-DA8F-40A2-9902-DD4E589CE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" y="1531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88 w 32"/>
                <a:gd name="T5" fmla="*/ 340 h 32"/>
                <a:gd name="T6" fmla="*/ 220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1"/>
                    <a:pt x="31" y="18"/>
                  </a:cubicBezTo>
                  <a:cubicBezTo>
                    <a:pt x="29" y="26"/>
                    <a:pt x="22" y="32"/>
                    <a:pt x="14" y="30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Oval 95">
              <a:extLst>
                <a:ext uri="{FF2B5EF4-FFF2-40B4-BE49-F238E27FC236}">
                  <a16:creationId xmlns:a16="http://schemas.microsoft.com/office/drawing/2014/main" id="{D2A439C3-682B-41C1-BDA9-8BB41C150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" y="1549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4" name="Oval 96">
              <a:extLst>
                <a:ext uri="{FF2B5EF4-FFF2-40B4-BE49-F238E27FC236}">
                  <a16:creationId xmlns:a16="http://schemas.microsoft.com/office/drawing/2014/main" id="{AE877835-D7EA-46EE-AC45-AE6F25190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" y="1632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5" name="Oval 97">
              <a:extLst>
                <a:ext uri="{FF2B5EF4-FFF2-40B4-BE49-F238E27FC236}">
                  <a16:creationId xmlns:a16="http://schemas.microsoft.com/office/drawing/2014/main" id="{690FEDCD-B6EB-458A-A02B-B7523A4CA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" y="1584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6" name="Oval 98">
              <a:extLst>
                <a:ext uri="{FF2B5EF4-FFF2-40B4-BE49-F238E27FC236}">
                  <a16:creationId xmlns:a16="http://schemas.microsoft.com/office/drawing/2014/main" id="{21E99CF0-1457-4D44-8CB2-99ABDED0C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" y="162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7" name="Oval 99">
              <a:extLst>
                <a:ext uri="{FF2B5EF4-FFF2-40B4-BE49-F238E27FC236}">
                  <a16:creationId xmlns:a16="http://schemas.microsoft.com/office/drawing/2014/main" id="{60F33F22-5951-4128-BB3A-085353BAD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" y="1520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8" name="Freeform 100">
              <a:extLst>
                <a:ext uri="{FF2B5EF4-FFF2-40B4-BE49-F238E27FC236}">
                  <a16:creationId xmlns:a16="http://schemas.microsoft.com/office/drawing/2014/main" id="{7A0B6DF1-7FE0-43E1-BAA6-2CADAC187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392"/>
              <a:ext cx="352" cy="373"/>
            </a:xfrm>
            <a:custGeom>
              <a:avLst/>
              <a:gdLst>
                <a:gd name="T0" fmla="*/ 30 w 141"/>
                <a:gd name="T1" fmla="*/ 1420 h 140"/>
                <a:gd name="T2" fmla="*/ 1058 w 141"/>
                <a:gd name="T3" fmla="*/ 341 h 140"/>
                <a:gd name="T4" fmla="*/ 1945 w 141"/>
                <a:gd name="T5" fmla="*/ 1591 h 140"/>
                <a:gd name="T6" fmla="*/ 1216 w 141"/>
                <a:gd name="T7" fmla="*/ 2648 h 140"/>
                <a:gd name="T8" fmla="*/ 2149 w 141"/>
                <a:gd name="T9" fmla="*/ 1433 h 140"/>
                <a:gd name="T10" fmla="*/ 1153 w 141"/>
                <a:gd name="T11" fmla="*/ 56 h 140"/>
                <a:gd name="T12" fmla="*/ 12 w 141"/>
                <a:gd name="T13" fmla="*/ 1250 h 140"/>
                <a:gd name="T14" fmla="*/ 62 w 141"/>
                <a:gd name="T15" fmla="*/ 1740 h 140"/>
                <a:gd name="T16" fmla="*/ 30 w 141"/>
                <a:gd name="T17" fmla="*/ 142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2" y="75"/>
                  </a:moveTo>
                  <a:cubicBezTo>
                    <a:pt x="5" y="41"/>
                    <a:pt x="34" y="16"/>
                    <a:pt x="68" y="18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3" y="112"/>
                    <a:pt x="104" y="134"/>
                    <a:pt x="78" y="140"/>
                  </a:cubicBezTo>
                  <a:cubicBezTo>
                    <a:pt x="110" y="135"/>
                    <a:pt x="136" y="109"/>
                    <a:pt x="138" y="76"/>
                  </a:cubicBezTo>
                  <a:cubicBezTo>
                    <a:pt x="141" y="38"/>
                    <a:pt x="112" y="5"/>
                    <a:pt x="74" y="3"/>
                  </a:cubicBezTo>
                  <a:cubicBezTo>
                    <a:pt x="36" y="0"/>
                    <a:pt x="3" y="29"/>
                    <a:pt x="1" y="66"/>
                  </a:cubicBezTo>
                  <a:cubicBezTo>
                    <a:pt x="0" y="75"/>
                    <a:pt x="1" y="84"/>
                    <a:pt x="4" y="92"/>
                  </a:cubicBezTo>
                  <a:cubicBezTo>
                    <a:pt x="2" y="87"/>
                    <a:pt x="2" y="81"/>
                    <a:pt x="2" y="7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101">
              <a:extLst>
                <a:ext uri="{FF2B5EF4-FFF2-40B4-BE49-F238E27FC236}">
                  <a16:creationId xmlns:a16="http://schemas.microsoft.com/office/drawing/2014/main" id="{6B2FF22B-B424-4F5E-A820-724FD6EBB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392"/>
              <a:ext cx="352" cy="373"/>
            </a:xfrm>
            <a:custGeom>
              <a:avLst/>
              <a:gdLst>
                <a:gd name="T0" fmla="*/ 30 w 141"/>
                <a:gd name="T1" fmla="*/ 1420 h 140"/>
                <a:gd name="T2" fmla="*/ 1058 w 141"/>
                <a:gd name="T3" fmla="*/ 341 h 140"/>
                <a:gd name="T4" fmla="*/ 1945 w 141"/>
                <a:gd name="T5" fmla="*/ 1591 h 140"/>
                <a:gd name="T6" fmla="*/ 1216 w 141"/>
                <a:gd name="T7" fmla="*/ 2648 h 140"/>
                <a:gd name="T8" fmla="*/ 2149 w 141"/>
                <a:gd name="T9" fmla="*/ 1433 h 140"/>
                <a:gd name="T10" fmla="*/ 1153 w 141"/>
                <a:gd name="T11" fmla="*/ 56 h 140"/>
                <a:gd name="T12" fmla="*/ 12 w 141"/>
                <a:gd name="T13" fmla="*/ 1250 h 140"/>
                <a:gd name="T14" fmla="*/ 62 w 141"/>
                <a:gd name="T15" fmla="*/ 1740 h 140"/>
                <a:gd name="T16" fmla="*/ 30 w 141"/>
                <a:gd name="T17" fmla="*/ 142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2" y="75"/>
                  </a:moveTo>
                  <a:cubicBezTo>
                    <a:pt x="5" y="41"/>
                    <a:pt x="34" y="16"/>
                    <a:pt x="68" y="18"/>
                  </a:cubicBezTo>
                  <a:cubicBezTo>
                    <a:pt x="102" y="21"/>
                    <a:pt x="128" y="50"/>
                    <a:pt x="125" y="84"/>
                  </a:cubicBezTo>
                  <a:cubicBezTo>
                    <a:pt x="123" y="112"/>
                    <a:pt x="104" y="134"/>
                    <a:pt x="78" y="140"/>
                  </a:cubicBezTo>
                  <a:cubicBezTo>
                    <a:pt x="110" y="135"/>
                    <a:pt x="136" y="109"/>
                    <a:pt x="138" y="76"/>
                  </a:cubicBezTo>
                  <a:cubicBezTo>
                    <a:pt x="141" y="38"/>
                    <a:pt x="112" y="5"/>
                    <a:pt x="74" y="3"/>
                  </a:cubicBezTo>
                  <a:cubicBezTo>
                    <a:pt x="36" y="0"/>
                    <a:pt x="3" y="29"/>
                    <a:pt x="1" y="66"/>
                  </a:cubicBezTo>
                  <a:cubicBezTo>
                    <a:pt x="0" y="75"/>
                    <a:pt x="1" y="84"/>
                    <a:pt x="4" y="92"/>
                  </a:cubicBezTo>
                  <a:cubicBezTo>
                    <a:pt x="2" y="87"/>
                    <a:pt x="2" y="81"/>
                    <a:pt x="2" y="7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76" name="Group 131">
            <a:extLst>
              <a:ext uri="{FF2B5EF4-FFF2-40B4-BE49-F238E27FC236}">
                <a16:creationId xmlns:a16="http://schemas.microsoft.com/office/drawing/2014/main" id="{221782C2-22BA-4DEF-8408-C66CCAA09005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684338"/>
            <a:ext cx="406400" cy="446087"/>
            <a:chOff x="475" y="1096"/>
            <a:chExt cx="357" cy="392"/>
          </a:xfrm>
        </p:grpSpPr>
        <p:sp>
          <p:nvSpPr>
            <p:cNvPr id="40977" name="Freeform 103">
              <a:extLst>
                <a:ext uri="{FF2B5EF4-FFF2-40B4-BE49-F238E27FC236}">
                  <a16:creationId xmlns:a16="http://schemas.microsoft.com/office/drawing/2014/main" id="{CE4875EA-1E12-43AF-9F5D-9F53F3B21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1131"/>
              <a:ext cx="332" cy="357"/>
            </a:xfrm>
            <a:custGeom>
              <a:avLst/>
              <a:gdLst>
                <a:gd name="T0" fmla="*/ 92 w 133"/>
                <a:gd name="T1" fmla="*/ 1044 h 134"/>
                <a:gd name="T2" fmla="*/ 1216 w 133"/>
                <a:gd name="T3" fmla="*/ 115 h 134"/>
                <a:gd name="T4" fmla="*/ 1975 w 133"/>
                <a:gd name="T5" fmla="*/ 1476 h 134"/>
                <a:gd name="T6" fmla="*/ 854 w 133"/>
                <a:gd name="T7" fmla="*/ 2398 h 134"/>
                <a:gd name="T8" fmla="*/ 92 w 133"/>
                <a:gd name="T9" fmla="*/ 104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1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1" y="121"/>
                    <a:pt x="0" y="89"/>
                    <a:pt x="6" y="55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04">
              <a:extLst>
                <a:ext uri="{FF2B5EF4-FFF2-40B4-BE49-F238E27FC236}">
                  <a16:creationId xmlns:a16="http://schemas.microsoft.com/office/drawing/2014/main" id="{C32690A8-178C-4C62-B5F7-047BB5FE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165"/>
              <a:ext cx="267" cy="288"/>
            </a:xfrm>
            <a:custGeom>
              <a:avLst/>
              <a:gdLst>
                <a:gd name="T0" fmla="*/ 75 w 107"/>
                <a:gd name="T1" fmla="*/ 853 h 108"/>
                <a:gd name="T2" fmla="*/ 978 w 107"/>
                <a:gd name="T3" fmla="*/ 93 h 108"/>
                <a:gd name="T4" fmla="*/ 1587 w 107"/>
                <a:gd name="T5" fmla="*/ 1195 h 108"/>
                <a:gd name="T6" fmla="*/ 684 w 107"/>
                <a:gd name="T7" fmla="*/ 1933 h 108"/>
                <a:gd name="T8" fmla="*/ 75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2"/>
                  </a:cubicBezTo>
                  <a:cubicBezTo>
                    <a:pt x="17" y="97"/>
                    <a:pt x="0" y="71"/>
                    <a:pt x="5" y="45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105">
              <a:extLst>
                <a:ext uri="{FF2B5EF4-FFF2-40B4-BE49-F238E27FC236}">
                  <a16:creationId xmlns:a16="http://schemas.microsoft.com/office/drawing/2014/main" id="{34E9A157-D1F6-4087-8722-F0913D19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168"/>
              <a:ext cx="200" cy="264"/>
            </a:xfrm>
            <a:custGeom>
              <a:avLst/>
              <a:gdLst>
                <a:gd name="T0" fmla="*/ 175 w 80"/>
                <a:gd name="T1" fmla="*/ 909 h 99"/>
                <a:gd name="T2" fmla="*/ 1083 w 80"/>
                <a:gd name="T3" fmla="*/ 171 h 99"/>
                <a:gd name="T4" fmla="*/ 1250 w 80"/>
                <a:gd name="T5" fmla="*/ 227 h 99"/>
                <a:gd name="T6" fmla="*/ 970 w 80"/>
                <a:gd name="T7" fmla="*/ 93 h 99"/>
                <a:gd name="T8" fmla="*/ 63 w 80"/>
                <a:gd name="T9" fmla="*/ 832 h 99"/>
                <a:gd name="T10" fmla="*/ 520 w 80"/>
                <a:gd name="T11" fmla="*/ 1877 h 99"/>
                <a:gd name="T12" fmla="*/ 175 w 80"/>
                <a:gd name="T13" fmla="*/ 90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9">
                  <a:moveTo>
                    <a:pt x="11" y="48"/>
                  </a:moveTo>
                  <a:cubicBezTo>
                    <a:pt x="17" y="21"/>
                    <a:pt x="43" y="4"/>
                    <a:pt x="69" y="9"/>
                  </a:cubicBezTo>
                  <a:cubicBezTo>
                    <a:pt x="73" y="9"/>
                    <a:pt x="77" y="11"/>
                    <a:pt x="80" y="12"/>
                  </a:cubicBezTo>
                  <a:cubicBezTo>
                    <a:pt x="75" y="9"/>
                    <a:pt x="69" y="6"/>
                    <a:pt x="62" y="5"/>
                  </a:cubicBezTo>
                  <a:cubicBezTo>
                    <a:pt x="35" y="0"/>
                    <a:pt x="9" y="17"/>
                    <a:pt x="4" y="44"/>
                  </a:cubicBezTo>
                  <a:cubicBezTo>
                    <a:pt x="0" y="67"/>
                    <a:pt x="12" y="90"/>
                    <a:pt x="33" y="99"/>
                  </a:cubicBezTo>
                  <a:cubicBezTo>
                    <a:pt x="17" y="88"/>
                    <a:pt x="8" y="68"/>
                    <a:pt x="11" y="48"/>
                  </a:cubicBezTo>
                  <a:close/>
                </a:path>
              </a:pathLst>
            </a:custGeom>
            <a:solidFill>
              <a:srgbClr val="85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106">
              <a:extLst>
                <a:ext uri="{FF2B5EF4-FFF2-40B4-BE49-F238E27FC236}">
                  <a16:creationId xmlns:a16="http://schemas.microsoft.com/office/drawing/2014/main" id="{CADFD876-7E36-4F12-86AE-882A72D51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1131"/>
              <a:ext cx="332" cy="357"/>
            </a:xfrm>
            <a:custGeom>
              <a:avLst/>
              <a:gdLst>
                <a:gd name="T0" fmla="*/ 92 w 133"/>
                <a:gd name="T1" fmla="*/ 1044 h 134"/>
                <a:gd name="T2" fmla="*/ 1216 w 133"/>
                <a:gd name="T3" fmla="*/ 115 h 134"/>
                <a:gd name="T4" fmla="*/ 1975 w 133"/>
                <a:gd name="T5" fmla="*/ 1476 h 134"/>
                <a:gd name="T6" fmla="*/ 854 w 133"/>
                <a:gd name="T7" fmla="*/ 2398 h 134"/>
                <a:gd name="T8" fmla="*/ 92 w 133"/>
                <a:gd name="T9" fmla="*/ 104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4">
                  <a:moveTo>
                    <a:pt x="6" y="55"/>
                  </a:moveTo>
                  <a:cubicBezTo>
                    <a:pt x="12" y="22"/>
                    <a:pt x="45" y="0"/>
                    <a:pt x="78" y="6"/>
                  </a:cubicBezTo>
                  <a:cubicBezTo>
                    <a:pt x="111" y="13"/>
                    <a:pt x="133" y="45"/>
                    <a:pt x="127" y="78"/>
                  </a:cubicBezTo>
                  <a:cubicBezTo>
                    <a:pt x="121" y="112"/>
                    <a:pt x="88" y="134"/>
                    <a:pt x="55" y="127"/>
                  </a:cubicBezTo>
                  <a:cubicBezTo>
                    <a:pt x="21" y="121"/>
                    <a:pt x="0" y="89"/>
                    <a:pt x="6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107">
              <a:extLst>
                <a:ext uri="{FF2B5EF4-FFF2-40B4-BE49-F238E27FC236}">
                  <a16:creationId xmlns:a16="http://schemas.microsoft.com/office/drawing/2014/main" id="{10E1BFFB-74CD-4333-88BF-28E1D4C9B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165"/>
              <a:ext cx="267" cy="288"/>
            </a:xfrm>
            <a:custGeom>
              <a:avLst/>
              <a:gdLst>
                <a:gd name="T0" fmla="*/ 75 w 107"/>
                <a:gd name="T1" fmla="*/ 853 h 108"/>
                <a:gd name="T2" fmla="*/ 978 w 107"/>
                <a:gd name="T3" fmla="*/ 93 h 108"/>
                <a:gd name="T4" fmla="*/ 1587 w 107"/>
                <a:gd name="T5" fmla="*/ 1195 h 108"/>
                <a:gd name="T6" fmla="*/ 684 w 107"/>
                <a:gd name="T7" fmla="*/ 1933 h 108"/>
                <a:gd name="T8" fmla="*/ 75 w 107"/>
                <a:gd name="T9" fmla="*/ 85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08">
                  <a:moveTo>
                    <a:pt x="5" y="45"/>
                  </a:moveTo>
                  <a:cubicBezTo>
                    <a:pt x="10" y="18"/>
                    <a:pt x="36" y="0"/>
                    <a:pt x="63" y="5"/>
                  </a:cubicBezTo>
                  <a:cubicBezTo>
                    <a:pt x="89" y="10"/>
                    <a:pt x="107" y="36"/>
                    <a:pt x="102" y="63"/>
                  </a:cubicBezTo>
                  <a:cubicBezTo>
                    <a:pt x="97" y="90"/>
                    <a:pt x="71" y="108"/>
                    <a:pt x="44" y="102"/>
                  </a:cubicBezTo>
                  <a:cubicBezTo>
                    <a:pt x="17" y="97"/>
                    <a:pt x="0" y="71"/>
                    <a:pt x="5" y="4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108">
              <a:extLst>
                <a:ext uri="{FF2B5EF4-FFF2-40B4-BE49-F238E27FC236}">
                  <a16:creationId xmlns:a16="http://schemas.microsoft.com/office/drawing/2014/main" id="{CC2DB034-1A95-469B-94EC-3713E9832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6"/>
              <a:ext cx="352" cy="373"/>
            </a:xfrm>
            <a:custGeom>
              <a:avLst/>
              <a:gdLst>
                <a:gd name="T0" fmla="*/ 42 w 141"/>
                <a:gd name="T1" fmla="*/ 1433 h 140"/>
                <a:gd name="T2" fmla="*/ 1071 w 141"/>
                <a:gd name="T3" fmla="*/ 341 h 140"/>
                <a:gd name="T4" fmla="*/ 1962 w 141"/>
                <a:gd name="T5" fmla="*/ 1591 h 140"/>
                <a:gd name="T6" fmla="*/ 1216 w 141"/>
                <a:gd name="T7" fmla="*/ 2648 h 140"/>
                <a:gd name="T8" fmla="*/ 2149 w 141"/>
                <a:gd name="T9" fmla="*/ 1433 h 140"/>
                <a:gd name="T10" fmla="*/ 1153 w 141"/>
                <a:gd name="T11" fmla="*/ 56 h 140"/>
                <a:gd name="T12" fmla="*/ 12 w 141"/>
                <a:gd name="T13" fmla="*/ 1271 h 140"/>
                <a:gd name="T14" fmla="*/ 62 w 141"/>
                <a:gd name="T15" fmla="*/ 1740 h 140"/>
                <a:gd name="T16" fmla="*/ 42 w 141"/>
                <a:gd name="T17" fmla="*/ 1433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5" y="16"/>
                    <a:pt x="69" y="18"/>
                  </a:cubicBezTo>
                  <a:cubicBezTo>
                    <a:pt x="103" y="21"/>
                    <a:pt x="128" y="50"/>
                    <a:pt x="126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6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4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solidFill>
              <a:srgbClr val="B5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109">
              <a:extLst>
                <a:ext uri="{FF2B5EF4-FFF2-40B4-BE49-F238E27FC236}">
                  <a16:creationId xmlns:a16="http://schemas.microsoft.com/office/drawing/2014/main" id="{EBD66BAE-CF5B-4048-B8B8-03C12B139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6"/>
              <a:ext cx="352" cy="373"/>
            </a:xfrm>
            <a:custGeom>
              <a:avLst/>
              <a:gdLst>
                <a:gd name="T0" fmla="*/ 42 w 141"/>
                <a:gd name="T1" fmla="*/ 1433 h 140"/>
                <a:gd name="T2" fmla="*/ 1071 w 141"/>
                <a:gd name="T3" fmla="*/ 341 h 140"/>
                <a:gd name="T4" fmla="*/ 1962 w 141"/>
                <a:gd name="T5" fmla="*/ 1591 h 140"/>
                <a:gd name="T6" fmla="*/ 1216 w 141"/>
                <a:gd name="T7" fmla="*/ 2648 h 140"/>
                <a:gd name="T8" fmla="*/ 2149 w 141"/>
                <a:gd name="T9" fmla="*/ 1433 h 140"/>
                <a:gd name="T10" fmla="*/ 1153 w 141"/>
                <a:gd name="T11" fmla="*/ 56 h 140"/>
                <a:gd name="T12" fmla="*/ 12 w 141"/>
                <a:gd name="T13" fmla="*/ 1271 h 140"/>
                <a:gd name="T14" fmla="*/ 62 w 141"/>
                <a:gd name="T15" fmla="*/ 1740 h 140"/>
                <a:gd name="T16" fmla="*/ 42 w 141"/>
                <a:gd name="T17" fmla="*/ 1433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0">
                  <a:moveTo>
                    <a:pt x="3" y="76"/>
                  </a:moveTo>
                  <a:cubicBezTo>
                    <a:pt x="5" y="42"/>
                    <a:pt x="35" y="16"/>
                    <a:pt x="69" y="18"/>
                  </a:cubicBezTo>
                  <a:cubicBezTo>
                    <a:pt x="103" y="21"/>
                    <a:pt x="128" y="50"/>
                    <a:pt x="126" y="84"/>
                  </a:cubicBezTo>
                  <a:cubicBezTo>
                    <a:pt x="124" y="112"/>
                    <a:pt x="104" y="134"/>
                    <a:pt x="78" y="140"/>
                  </a:cubicBezTo>
                  <a:cubicBezTo>
                    <a:pt x="110" y="136"/>
                    <a:pt x="136" y="110"/>
                    <a:pt x="138" y="76"/>
                  </a:cubicBezTo>
                  <a:cubicBezTo>
                    <a:pt x="141" y="39"/>
                    <a:pt x="112" y="6"/>
                    <a:pt x="74" y="3"/>
                  </a:cubicBezTo>
                  <a:cubicBezTo>
                    <a:pt x="36" y="0"/>
                    <a:pt x="4" y="29"/>
                    <a:pt x="1" y="67"/>
                  </a:cubicBezTo>
                  <a:cubicBezTo>
                    <a:pt x="0" y="76"/>
                    <a:pt x="1" y="84"/>
                    <a:pt x="4" y="92"/>
                  </a:cubicBezTo>
                  <a:cubicBezTo>
                    <a:pt x="3" y="87"/>
                    <a:pt x="2" y="81"/>
                    <a:pt x="3" y="7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110">
              <a:extLst>
                <a:ext uri="{FF2B5EF4-FFF2-40B4-BE49-F238E27FC236}">
                  <a16:creationId xmlns:a16="http://schemas.microsoft.com/office/drawing/2014/main" id="{B3C392D2-3430-4D8D-873F-287C46339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224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21 h 32"/>
                <a:gd name="T4" fmla="*/ 462 w 31"/>
                <a:gd name="T5" fmla="*/ 353 h 32"/>
                <a:gd name="T6" fmla="*/ 196 w 31"/>
                <a:gd name="T7" fmla="*/ 566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0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111">
              <a:extLst>
                <a:ext uri="{FF2B5EF4-FFF2-40B4-BE49-F238E27FC236}">
                  <a16:creationId xmlns:a16="http://schemas.microsoft.com/office/drawing/2014/main" id="{8DFD456E-7718-4F05-A0D1-8B02C7C41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275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6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112">
              <a:extLst>
                <a:ext uri="{FF2B5EF4-FFF2-40B4-BE49-F238E27FC236}">
                  <a16:creationId xmlns:a16="http://schemas.microsoft.com/office/drawing/2014/main" id="{F6C2E27B-8F51-4AE0-BDA7-C10CA458E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1275"/>
              <a:ext cx="77" cy="85"/>
            </a:xfrm>
            <a:custGeom>
              <a:avLst/>
              <a:gdLst>
                <a:gd name="T0" fmla="*/ 12 w 31"/>
                <a:gd name="T1" fmla="*/ 247 h 32"/>
                <a:gd name="T2" fmla="*/ 278 w 31"/>
                <a:gd name="T3" fmla="*/ 35 h 32"/>
                <a:gd name="T4" fmla="*/ 462 w 31"/>
                <a:gd name="T5" fmla="*/ 353 h 32"/>
                <a:gd name="T6" fmla="*/ 196 w 31"/>
                <a:gd name="T7" fmla="*/ 579 h 32"/>
                <a:gd name="T8" fmla="*/ 12 w 31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113">
              <a:extLst>
                <a:ext uri="{FF2B5EF4-FFF2-40B4-BE49-F238E27FC236}">
                  <a16:creationId xmlns:a16="http://schemas.microsoft.com/office/drawing/2014/main" id="{5D3674B8-03D1-49F5-B89F-83E98E073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1328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114">
              <a:extLst>
                <a:ext uri="{FF2B5EF4-FFF2-40B4-BE49-F238E27FC236}">
                  <a16:creationId xmlns:a16="http://schemas.microsoft.com/office/drawing/2014/main" id="{BA4FB84E-367D-4C87-8B15-28A384566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1285"/>
              <a:ext cx="77" cy="86"/>
            </a:xfrm>
            <a:custGeom>
              <a:avLst/>
              <a:gdLst>
                <a:gd name="T0" fmla="*/ 12 w 31"/>
                <a:gd name="T1" fmla="*/ 253 h 32"/>
                <a:gd name="T2" fmla="*/ 278 w 31"/>
                <a:gd name="T3" fmla="*/ 35 h 32"/>
                <a:gd name="T4" fmla="*/ 462 w 31"/>
                <a:gd name="T5" fmla="*/ 368 h 32"/>
                <a:gd name="T6" fmla="*/ 196 w 31"/>
                <a:gd name="T7" fmla="*/ 599 h 32"/>
                <a:gd name="T8" fmla="*/ 12 w 31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" y="13"/>
                  </a:moveTo>
                  <a:cubicBezTo>
                    <a:pt x="3" y="6"/>
                    <a:pt x="10" y="0"/>
                    <a:pt x="18" y="2"/>
                  </a:cubicBezTo>
                  <a:cubicBezTo>
                    <a:pt x="26" y="3"/>
                    <a:pt x="31" y="11"/>
                    <a:pt x="30" y="19"/>
                  </a:cubicBezTo>
                  <a:cubicBezTo>
                    <a:pt x="28" y="27"/>
                    <a:pt x="21" y="32"/>
                    <a:pt x="13" y="31"/>
                  </a:cubicBezTo>
                  <a:cubicBezTo>
                    <a:pt x="5" y="29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115">
              <a:extLst>
                <a:ext uri="{FF2B5EF4-FFF2-40B4-BE49-F238E27FC236}">
                  <a16:creationId xmlns:a16="http://schemas.microsoft.com/office/drawing/2014/main" id="{C2EC2284-5DA4-4070-B553-13BD11CBD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1349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116">
              <a:extLst>
                <a:ext uri="{FF2B5EF4-FFF2-40B4-BE49-F238E27FC236}">
                  <a16:creationId xmlns:a16="http://schemas.microsoft.com/office/drawing/2014/main" id="{2C0154E1-20A6-45B2-BA94-6DD047028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1221"/>
              <a:ext cx="77" cy="83"/>
            </a:xfrm>
            <a:custGeom>
              <a:avLst/>
              <a:gdLst>
                <a:gd name="T0" fmla="*/ 12 w 31"/>
                <a:gd name="T1" fmla="*/ 252 h 31"/>
                <a:gd name="T2" fmla="*/ 278 w 31"/>
                <a:gd name="T3" fmla="*/ 21 h 31"/>
                <a:gd name="T4" fmla="*/ 462 w 31"/>
                <a:gd name="T5" fmla="*/ 345 h 31"/>
                <a:gd name="T6" fmla="*/ 196 w 31"/>
                <a:gd name="T7" fmla="*/ 573 h 31"/>
                <a:gd name="T8" fmla="*/ 12 w 31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1" y="10"/>
                    <a:pt x="30" y="18"/>
                  </a:cubicBezTo>
                  <a:cubicBezTo>
                    <a:pt x="28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55B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117">
              <a:extLst>
                <a:ext uri="{FF2B5EF4-FFF2-40B4-BE49-F238E27FC236}">
                  <a16:creationId xmlns:a16="http://schemas.microsoft.com/office/drawing/2014/main" id="{9BD3BF23-8050-47C9-A94F-5B151A2F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208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21 h 32"/>
                <a:gd name="T4" fmla="*/ 470 w 32"/>
                <a:gd name="T5" fmla="*/ 353 h 32"/>
                <a:gd name="T6" fmla="*/ 208 w 32"/>
                <a:gd name="T7" fmla="*/ 566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6"/>
                    <a:pt x="21" y="32"/>
                    <a:pt x="13" y="30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118">
              <a:extLst>
                <a:ext uri="{FF2B5EF4-FFF2-40B4-BE49-F238E27FC236}">
                  <a16:creationId xmlns:a16="http://schemas.microsoft.com/office/drawing/2014/main" id="{4D54F5AF-5BE0-4446-9D9E-569F925E9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312"/>
              <a:ext cx="80" cy="83"/>
            </a:xfrm>
            <a:custGeom>
              <a:avLst/>
              <a:gdLst>
                <a:gd name="T0" fmla="*/ 20 w 32"/>
                <a:gd name="T1" fmla="*/ 252 h 31"/>
                <a:gd name="T2" fmla="*/ 283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20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13"/>
                  </a:moveTo>
                  <a:cubicBezTo>
                    <a:pt x="3" y="5"/>
                    <a:pt x="10" y="0"/>
                    <a:pt x="18" y="1"/>
                  </a:cubicBezTo>
                  <a:cubicBezTo>
                    <a:pt x="26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119">
              <a:extLst>
                <a:ext uri="{FF2B5EF4-FFF2-40B4-BE49-F238E27FC236}">
                  <a16:creationId xmlns:a16="http://schemas.microsoft.com/office/drawing/2014/main" id="{7C595EDC-9214-4BF0-96AD-0B5168BB7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269"/>
              <a:ext cx="80" cy="86"/>
            </a:xfrm>
            <a:custGeom>
              <a:avLst/>
              <a:gdLst>
                <a:gd name="T0" fmla="*/ 33 w 32"/>
                <a:gd name="T1" fmla="*/ 253 h 32"/>
                <a:gd name="T2" fmla="*/ 300 w 32"/>
                <a:gd name="T3" fmla="*/ 35 h 32"/>
                <a:gd name="T4" fmla="*/ 470 w 32"/>
                <a:gd name="T5" fmla="*/ 368 h 32"/>
                <a:gd name="T6" fmla="*/ 208 w 32"/>
                <a:gd name="T7" fmla="*/ 599 h 32"/>
                <a:gd name="T8" fmla="*/ 33 w 32"/>
                <a:gd name="T9" fmla="*/ 2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120">
              <a:extLst>
                <a:ext uri="{FF2B5EF4-FFF2-40B4-BE49-F238E27FC236}">
                  <a16:creationId xmlns:a16="http://schemas.microsoft.com/office/drawing/2014/main" id="{1E03AADE-B88E-47E6-B295-673AE07C1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333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88 w 32"/>
                <a:gd name="T5" fmla="*/ 345 h 31"/>
                <a:gd name="T6" fmla="*/ 220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4" y="5"/>
                    <a:pt x="11" y="0"/>
                    <a:pt x="19" y="1"/>
                  </a:cubicBezTo>
                  <a:cubicBezTo>
                    <a:pt x="27" y="3"/>
                    <a:pt x="32" y="10"/>
                    <a:pt x="31" y="18"/>
                  </a:cubicBezTo>
                  <a:cubicBezTo>
                    <a:pt x="29" y="26"/>
                    <a:pt x="22" y="31"/>
                    <a:pt x="14" y="30"/>
                  </a:cubicBezTo>
                  <a:cubicBezTo>
                    <a:pt x="6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121">
              <a:extLst>
                <a:ext uri="{FF2B5EF4-FFF2-40B4-BE49-F238E27FC236}">
                  <a16:creationId xmlns:a16="http://schemas.microsoft.com/office/drawing/2014/main" id="{7BD98847-AE74-4175-BE41-CA46382E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205"/>
              <a:ext cx="80" cy="83"/>
            </a:xfrm>
            <a:custGeom>
              <a:avLst/>
              <a:gdLst>
                <a:gd name="T0" fmla="*/ 33 w 32"/>
                <a:gd name="T1" fmla="*/ 252 h 31"/>
                <a:gd name="T2" fmla="*/ 300 w 32"/>
                <a:gd name="T3" fmla="*/ 21 h 31"/>
                <a:gd name="T4" fmla="*/ 470 w 32"/>
                <a:gd name="T5" fmla="*/ 345 h 31"/>
                <a:gd name="T6" fmla="*/ 208 w 32"/>
                <a:gd name="T7" fmla="*/ 573 h 31"/>
                <a:gd name="T8" fmla="*/ 33 w 32"/>
                <a:gd name="T9" fmla="*/ 25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" y="13"/>
                  </a:moveTo>
                  <a:cubicBezTo>
                    <a:pt x="3" y="5"/>
                    <a:pt x="11" y="0"/>
                    <a:pt x="19" y="1"/>
                  </a:cubicBezTo>
                  <a:cubicBezTo>
                    <a:pt x="27" y="3"/>
                    <a:pt x="32" y="10"/>
                    <a:pt x="30" y="18"/>
                  </a:cubicBezTo>
                  <a:cubicBezTo>
                    <a:pt x="29" y="26"/>
                    <a:pt x="21" y="31"/>
                    <a:pt x="13" y="30"/>
                  </a:cubicBezTo>
                  <a:cubicBezTo>
                    <a:pt x="5" y="28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Oval 122">
              <a:extLst>
                <a:ext uri="{FF2B5EF4-FFF2-40B4-BE49-F238E27FC236}">
                  <a16:creationId xmlns:a16="http://schemas.microsoft.com/office/drawing/2014/main" id="{29463160-BAE0-4EAE-B2B3-80F450D3C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122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997" name="Freeform 123">
              <a:extLst>
                <a:ext uri="{FF2B5EF4-FFF2-40B4-BE49-F238E27FC236}">
                  <a16:creationId xmlns:a16="http://schemas.microsoft.com/office/drawing/2014/main" id="{6355B7CC-3E53-4376-9356-E8089F288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259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88 w 32"/>
                <a:gd name="T5" fmla="*/ 353 h 32"/>
                <a:gd name="T6" fmla="*/ 220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4" y="5"/>
                    <a:pt x="11" y="0"/>
                    <a:pt x="19" y="2"/>
                  </a:cubicBezTo>
                  <a:cubicBezTo>
                    <a:pt x="27" y="3"/>
                    <a:pt x="32" y="11"/>
                    <a:pt x="31" y="19"/>
                  </a:cubicBezTo>
                  <a:cubicBezTo>
                    <a:pt x="29" y="27"/>
                    <a:pt x="22" y="32"/>
                    <a:pt x="14" y="31"/>
                  </a:cubicBezTo>
                  <a:cubicBezTo>
                    <a:pt x="6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Oval 124">
              <a:extLst>
                <a:ext uri="{FF2B5EF4-FFF2-40B4-BE49-F238E27FC236}">
                  <a16:creationId xmlns:a16="http://schemas.microsoft.com/office/drawing/2014/main" id="{A1022045-B4A1-4659-9F74-7F7D58D10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127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999" name="Freeform 125">
              <a:extLst>
                <a:ext uri="{FF2B5EF4-FFF2-40B4-BE49-F238E27FC236}">
                  <a16:creationId xmlns:a16="http://schemas.microsoft.com/office/drawing/2014/main" id="{E6704804-23F4-4E15-829C-A8A210F81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59"/>
              <a:ext cx="80" cy="85"/>
            </a:xfrm>
            <a:custGeom>
              <a:avLst/>
              <a:gdLst>
                <a:gd name="T0" fmla="*/ 33 w 32"/>
                <a:gd name="T1" fmla="*/ 247 h 32"/>
                <a:gd name="T2" fmla="*/ 300 w 32"/>
                <a:gd name="T3" fmla="*/ 35 h 32"/>
                <a:gd name="T4" fmla="*/ 470 w 32"/>
                <a:gd name="T5" fmla="*/ 353 h 32"/>
                <a:gd name="T6" fmla="*/ 208 w 32"/>
                <a:gd name="T7" fmla="*/ 579 h 32"/>
                <a:gd name="T8" fmla="*/ 33 w 32"/>
                <a:gd name="T9" fmla="*/ 2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" y="13"/>
                  </a:moveTo>
                  <a:cubicBezTo>
                    <a:pt x="3" y="5"/>
                    <a:pt x="11" y="0"/>
                    <a:pt x="19" y="2"/>
                  </a:cubicBezTo>
                  <a:cubicBezTo>
                    <a:pt x="27" y="3"/>
                    <a:pt x="32" y="11"/>
                    <a:pt x="30" y="19"/>
                  </a:cubicBezTo>
                  <a:cubicBezTo>
                    <a:pt x="29" y="27"/>
                    <a:pt x="21" y="32"/>
                    <a:pt x="13" y="31"/>
                  </a:cubicBezTo>
                  <a:cubicBezTo>
                    <a:pt x="5" y="29"/>
                    <a:pt x="0" y="21"/>
                    <a:pt x="2" y="13"/>
                  </a:cubicBezTo>
                  <a:close/>
                </a:path>
              </a:pathLst>
            </a:custGeom>
            <a:solidFill>
              <a:srgbClr val="0483B9"/>
            </a:solidFill>
            <a:ln w="7938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Oval 126">
              <a:extLst>
                <a:ext uri="{FF2B5EF4-FFF2-40B4-BE49-F238E27FC236}">
                  <a16:creationId xmlns:a16="http://schemas.microsoft.com/office/drawing/2014/main" id="{5CCEF74E-CDAC-4E94-BB52-6134D4D9D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27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1" name="Oval 127">
              <a:extLst>
                <a:ext uri="{FF2B5EF4-FFF2-40B4-BE49-F238E27FC236}">
                  <a16:creationId xmlns:a16="http://schemas.microsoft.com/office/drawing/2014/main" id="{CA1C1D72-C85C-4261-AC99-8652F4A37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" y="134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2" name="Oval 128">
              <a:extLst>
                <a:ext uri="{FF2B5EF4-FFF2-40B4-BE49-F238E27FC236}">
                  <a16:creationId xmlns:a16="http://schemas.microsoft.com/office/drawing/2014/main" id="{34035414-3472-421A-B962-7C273DE69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" y="1288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3" name="Oval 129">
              <a:extLst>
                <a:ext uri="{FF2B5EF4-FFF2-40B4-BE49-F238E27FC236}">
                  <a16:creationId xmlns:a16="http://schemas.microsoft.com/office/drawing/2014/main" id="{EBBEE887-9E9D-41A6-8A40-30339A2DB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" y="1352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4" name="Oval 130">
              <a:extLst>
                <a:ext uri="{FF2B5EF4-FFF2-40B4-BE49-F238E27FC236}">
                  <a16:creationId xmlns:a16="http://schemas.microsoft.com/office/drawing/2014/main" id="{7609A6E1-2FD5-48D6-8D1C-D21ED3320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" y="122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03178B40-80B1-404F-A7D6-757BAF4A198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(3)</a:t>
            </a:r>
          </a:p>
        </p:txBody>
      </p:sp>
      <p:grpSp>
        <p:nvGrpSpPr>
          <p:cNvPr id="41986" name="Group 897">
            <a:extLst>
              <a:ext uri="{FF2B5EF4-FFF2-40B4-BE49-F238E27FC236}">
                <a16:creationId xmlns:a16="http://schemas.microsoft.com/office/drawing/2014/main" id="{FD999B9F-FD6B-42AF-BCC4-A98FA164E495}"/>
              </a:ext>
            </a:extLst>
          </p:cNvPr>
          <p:cNvGrpSpPr>
            <a:grpSpLocks/>
          </p:cNvGrpSpPr>
          <p:nvPr/>
        </p:nvGrpSpPr>
        <p:grpSpPr bwMode="auto">
          <a:xfrm>
            <a:off x="1384300" y="1524000"/>
            <a:ext cx="3416300" cy="2825750"/>
            <a:chOff x="-295" y="1191"/>
            <a:chExt cx="2152" cy="1780"/>
          </a:xfrm>
        </p:grpSpPr>
        <p:sp>
          <p:nvSpPr>
            <p:cNvPr id="42022" name="Freeform 891">
              <a:extLst>
                <a:ext uri="{FF2B5EF4-FFF2-40B4-BE49-F238E27FC236}">
                  <a16:creationId xmlns:a16="http://schemas.microsoft.com/office/drawing/2014/main" id="{D8CC7545-8B21-464B-B410-8EE271DBA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5" y="1191"/>
              <a:ext cx="2152" cy="1780"/>
            </a:xfrm>
            <a:custGeom>
              <a:avLst/>
              <a:gdLst>
                <a:gd name="T0" fmla="*/ 6035 w 1003"/>
                <a:gd name="T1" fmla="*/ 130 h 778"/>
                <a:gd name="T2" fmla="*/ 7241 w 1003"/>
                <a:gd name="T3" fmla="*/ 4873 h 778"/>
                <a:gd name="T4" fmla="*/ 4999 w 1003"/>
                <a:gd name="T5" fmla="*/ 9316 h 778"/>
                <a:gd name="T6" fmla="*/ 4907 w 1003"/>
                <a:gd name="T7" fmla="*/ 9316 h 778"/>
                <a:gd name="T8" fmla="*/ 2716 w 1003"/>
                <a:gd name="T9" fmla="*/ 5402 h 778"/>
                <a:gd name="T10" fmla="*/ 4544 w 1003"/>
                <a:gd name="T11" fmla="*/ 0 h 7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3" h="778">
                  <a:moveTo>
                    <a:pt x="611" y="11"/>
                  </a:moveTo>
                  <a:cubicBezTo>
                    <a:pt x="599" y="180"/>
                    <a:pt x="634" y="290"/>
                    <a:pt x="733" y="407"/>
                  </a:cubicBezTo>
                  <a:cubicBezTo>
                    <a:pt x="797" y="482"/>
                    <a:pt x="1003" y="778"/>
                    <a:pt x="506" y="778"/>
                  </a:cubicBezTo>
                  <a:cubicBezTo>
                    <a:pt x="497" y="778"/>
                    <a:pt x="497" y="778"/>
                    <a:pt x="497" y="778"/>
                  </a:cubicBezTo>
                  <a:cubicBezTo>
                    <a:pt x="0" y="778"/>
                    <a:pt x="211" y="526"/>
                    <a:pt x="275" y="451"/>
                  </a:cubicBezTo>
                  <a:cubicBezTo>
                    <a:pt x="374" y="334"/>
                    <a:pt x="451" y="111"/>
                    <a:pt x="460" y="0"/>
                  </a:cubicBezTo>
                </a:path>
              </a:pathLst>
            </a:custGeom>
            <a:solidFill>
              <a:srgbClr val="E8F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892">
              <a:extLst>
                <a:ext uri="{FF2B5EF4-FFF2-40B4-BE49-F238E27FC236}">
                  <a16:creationId xmlns:a16="http://schemas.microsoft.com/office/drawing/2014/main" id="{77A87251-E425-4188-91B8-89BBDD07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1591"/>
              <a:ext cx="537" cy="1076"/>
            </a:xfrm>
            <a:custGeom>
              <a:avLst/>
              <a:gdLst>
                <a:gd name="T0" fmla="*/ 2477 w 250"/>
                <a:gd name="T1" fmla="*/ 0 h 470"/>
                <a:gd name="T2" fmla="*/ 1166 w 250"/>
                <a:gd name="T3" fmla="*/ 3285 h 470"/>
                <a:gd name="T4" fmla="*/ 97 w 250"/>
                <a:gd name="T5" fmla="*/ 5639 h 470"/>
                <a:gd name="T6" fmla="*/ 1166 w 250"/>
                <a:gd name="T7" fmla="*/ 3601 h 470"/>
                <a:gd name="T8" fmla="*/ 2477 w 250"/>
                <a:gd name="T9" fmla="*/ 0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0" h="470">
                  <a:moveTo>
                    <a:pt x="250" y="0"/>
                  </a:moveTo>
                  <a:cubicBezTo>
                    <a:pt x="240" y="50"/>
                    <a:pt x="176" y="214"/>
                    <a:pt x="118" y="274"/>
                  </a:cubicBezTo>
                  <a:cubicBezTo>
                    <a:pt x="60" y="334"/>
                    <a:pt x="0" y="426"/>
                    <a:pt x="10" y="470"/>
                  </a:cubicBezTo>
                  <a:cubicBezTo>
                    <a:pt x="14" y="432"/>
                    <a:pt x="62" y="348"/>
                    <a:pt x="118" y="300"/>
                  </a:cubicBezTo>
                  <a:cubicBezTo>
                    <a:pt x="174" y="252"/>
                    <a:pt x="240" y="74"/>
                    <a:pt x="2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893">
              <a:extLst>
                <a:ext uri="{FF2B5EF4-FFF2-40B4-BE49-F238E27FC236}">
                  <a16:creationId xmlns:a16="http://schemas.microsoft.com/office/drawing/2014/main" id="{F2C0ECF6-84E7-446D-807C-0A02E987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5" y="1191"/>
              <a:ext cx="2152" cy="1780"/>
            </a:xfrm>
            <a:custGeom>
              <a:avLst/>
              <a:gdLst>
                <a:gd name="T0" fmla="*/ 4907 w 1003"/>
                <a:gd name="T1" fmla="*/ 9316 h 778"/>
                <a:gd name="T2" fmla="*/ 4999 w 1003"/>
                <a:gd name="T3" fmla="*/ 9316 h 778"/>
                <a:gd name="T4" fmla="*/ 7241 w 1003"/>
                <a:gd name="T5" fmla="*/ 4873 h 778"/>
                <a:gd name="T6" fmla="*/ 6035 w 1003"/>
                <a:gd name="T7" fmla="*/ 130 h 778"/>
                <a:gd name="T8" fmla="*/ 5838 w 1003"/>
                <a:gd name="T9" fmla="*/ 121 h 778"/>
                <a:gd name="T10" fmla="*/ 7093 w 1003"/>
                <a:gd name="T11" fmla="*/ 5031 h 778"/>
                <a:gd name="T12" fmla="*/ 7900 w 1003"/>
                <a:gd name="T13" fmla="*/ 7914 h 778"/>
                <a:gd name="T14" fmla="*/ 4999 w 1003"/>
                <a:gd name="T15" fmla="*/ 9076 h 778"/>
                <a:gd name="T16" fmla="*/ 4907 w 1003"/>
                <a:gd name="T17" fmla="*/ 9076 h 778"/>
                <a:gd name="T18" fmla="*/ 1993 w 1003"/>
                <a:gd name="T19" fmla="*/ 8060 h 778"/>
                <a:gd name="T20" fmla="*/ 2864 w 1003"/>
                <a:gd name="T21" fmla="*/ 5560 h 778"/>
                <a:gd name="T22" fmla="*/ 4742 w 1003"/>
                <a:gd name="T23" fmla="*/ 11 h 778"/>
                <a:gd name="T24" fmla="*/ 4544 w 1003"/>
                <a:gd name="T25" fmla="*/ 0 h 778"/>
                <a:gd name="T26" fmla="*/ 2716 w 1003"/>
                <a:gd name="T27" fmla="*/ 5402 h 778"/>
                <a:gd name="T28" fmla="*/ 4907 w 1003"/>
                <a:gd name="T29" fmla="*/ 9316 h 77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3" h="778">
                  <a:moveTo>
                    <a:pt x="497" y="778"/>
                  </a:moveTo>
                  <a:cubicBezTo>
                    <a:pt x="506" y="778"/>
                    <a:pt x="506" y="778"/>
                    <a:pt x="506" y="778"/>
                  </a:cubicBezTo>
                  <a:cubicBezTo>
                    <a:pt x="1003" y="778"/>
                    <a:pt x="797" y="482"/>
                    <a:pt x="733" y="407"/>
                  </a:cubicBezTo>
                  <a:cubicBezTo>
                    <a:pt x="634" y="290"/>
                    <a:pt x="599" y="180"/>
                    <a:pt x="611" y="11"/>
                  </a:cubicBezTo>
                  <a:cubicBezTo>
                    <a:pt x="591" y="10"/>
                    <a:pt x="591" y="10"/>
                    <a:pt x="591" y="10"/>
                  </a:cubicBezTo>
                  <a:cubicBezTo>
                    <a:pt x="579" y="183"/>
                    <a:pt x="615" y="298"/>
                    <a:pt x="718" y="420"/>
                  </a:cubicBezTo>
                  <a:cubicBezTo>
                    <a:pt x="739" y="445"/>
                    <a:pt x="841" y="573"/>
                    <a:pt x="800" y="661"/>
                  </a:cubicBezTo>
                  <a:cubicBezTo>
                    <a:pt x="771" y="724"/>
                    <a:pt x="669" y="758"/>
                    <a:pt x="506" y="758"/>
                  </a:cubicBezTo>
                  <a:cubicBezTo>
                    <a:pt x="497" y="758"/>
                    <a:pt x="497" y="758"/>
                    <a:pt x="497" y="758"/>
                  </a:cubicBezTo>
                  <a:cubicBezTo>
                    <a:pt x="286" y="758"/>
                    <a:pt x="220" y="712"/>
                    <a:pt x="202" y="673"/>
                  </a:cubicBezTo>
                  <a:cubicBezTo>
                    <a:pt x="171" y="605"/>
                    <a:pt x="257" y="503"/>
                    <a:pt x="290" y="464"/>
                  </a:cubicBezTo>
                  <a:cubicBezTo>
                    <a:pt x="395" y="341"/>
                    <a:pt x="471" y="111"/>
                    <a:pt x="480" y="1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451" y="111"/>
                    <a:pt x="374" y="334"/>
                    <a:pt x="275" y="451"/>
                  </a:cubicBezTo>
                  <a:cubicBezTo>
                    <a:pt x="211" y="526"/>
                    <a:pt x="0" y="778"/>
                    <a:pt x="497" y="778"/>
                  </a:cubicBezTo>
                  <a:close/>
                </a:path>
              </a:pathLst>
            </a:custGeom>
            <a:solidFill>
              <a:srgbClr val="A1C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894">
              <a:extLst>
                <a:ext uri="{FF2B5EF4-FFF2-40B4-BE49-F238E27FC236}">
                  <a16:creationId xmlns:a16="http://schemas.microsoft.com/office/drawing/2014/main" id="{A7148399-90BA-4168-A81E-776D4AF98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1914"/>
              <a:ext cx="781" cy="996"/>
            </a:xfrm>
            <a:custGeom>
              <a:avLst/>
              <a:gdLst>
                <a:gd name="T0" fmla="*/ 1699 w 364"/>
                <a:gd name="T1" fmla="*/ 0 h 435"/>
                <a:gd name="T2" fmla="*/ 2768 w 364"/>
                <a:gd name="T3" fmla="*/ 1871 h 435"/>
                <a:gd name="T4" fmla="*/ 3053 w 364"/>
                <a:gd name="T5" fmla="*/ 4451 h 435"/>
                <a:gd name="T6" fmla="*/ 0 w 364"/>
                <a:gd name="T7" fmla="*/ 5147 h 435"/>
                <a:gd name="T8" fmla="*/ 2836 w 364"/>
                <a:gd name="T9" fmla="*/ 4337 h 435"/>
                <a:gd name="T10" fmla="*/ 2519 w 364"/>
                <a:gd name="T11" fmla="*/ 1777 h 435"/>
                <a:gd name="T12" fmla="*/ 1699 w 364"/>
                <a:gd name="T13" fmla="*/ 0 h 4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4" h="435">
                  <a:moveTo>
                    <a:pt x="172" y="0"/>
                  </a:moveTo>
                  <a:cubicBezTo>
                    <a:pt x="189" y="41"/>
                    <a:pt x="236" y="95"/>
                    <a:pt x="280" y="156"/>
                  </a:cubicBezTo>
                  <a:cubicBezTo>
                    <a:pt x="324" y="217"/>
                    <a:pt x="364" y="307"/>
                    <a:pt x="309" y="371"/>
                  </a:cubicBezTo>
                  <a:cubicBezTo>
                    <a:pt x="255" y="435"/>
                    <a:pt x="51" y="433"/>
                    <a:pt x="0" y="429"/>
                  </a:cubicBezTo>
                  <a:cubicBezTo>
                    <a:pt x="59" y="427"/>
                    <a:pt x="244" y="421"/>
                    <a:pt x="287" y="361"/>
                  </a:cubicBezTo>
                  <a:cubicBezTo>
                    <a:pt x="329" y="301"/>
                    <a:pt x="279" y="186"/>
                    <a:pt x="255" y="148"/>
                  </a:cubicBezTo>
                  <a:cubicBezTo>
                    <a:pt x="225" y="103"/>
                    <a:pt x="177" y="21"/>
                    <a:pt x="172" y="0"/>
                  </a:cubicBezTo>
                  <a:close/>
                </a:path>
              </a:pathLst>
            </a:custGeom>
            <a:solidFill>
              <a:srgbClr val="C8E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895">
              <a:extLst>
                <a:ext uri="{FF2B5EF4-FFF2-40B4-BE49-F238E27FC236}">
                  <a16:creationId xmlns:a16="http://schemas.microsoft.com/office/drawing/2014/main" id="{74DCAC15-27E9-4461-85C5-F3D1A2B9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5" y="1191"/>
              <a:ext cx="2152" cy="1780"/>
            </a:xfrm>
            <a:custGeom>
              <a:avLst/>
              <a:gdLst>
                <a:gd name="T0" fmla="*/ 4907 w 1003"/>
                <a:gd name="T1" fmla="*/ 9316 h 778"/>
                <a:gd name="T2" fmla="*/ 4999 w 1003"/>
                <a:gd name="T3" fmla="*/ 9316 h 778"/>
                <a:gd name="T4" fmla="*/ 7241 w 1003"/>
                <a:gd name="T5" fmla="*/ 4873 h 778"/>
                <a:gd name="T6" fmla="*/ 6035 w 1003"/>
                <a:gd name="T7" fmla="*/ 130 h 778"/>
                <a:gd name="T8" fmla="*/ 5838 w 1003"/>
                <a:gd name="T9" fmla="*/ 121 h 778"/>
                <a:gd name="T10" fmla="*/ 7093 w 1003"/>
                <a:gd name="T11" fmla="*/ 5031 h 778"/>
                <a:gd name="T12" fmla="*/ 7900 w 1003"/>
                <a:gd name="T13" fmla="*/ 7914 h 778"/>
                <a:gd name="T14" fmla="*/ 4999 w 1003"/>
                <a:gd name="T15" fmla="*/ 9076 h 778"/>
                <a:gd name="T16" fmla="*/ 4907 w 1003"/>
                <a:gd name="T17" fmla="*/ 9076 h 778"/>
                <a:gd name="T18" fmla="*/ 1993 w 1003"/>
                <a:gd name="T19" fmla="*/ 8060 h 778"/>
                <a:gd name="T20" fmla="*/ 2864 w 1003"/>
                <a:gd name="T21" fmla="*/ 5560 h 778"/>
                <a:gd name="T22" fmla="*/ 4742 w 1003"/>
                <a:gd name="T23" fmla="*/ 11 h 778"/>
                <a:gd name="T24" fmla="*/ 4544 w 1003"/>
                <a:gd name="T25" fmla="*/ 0 h 778"/>
                <a:gd name="T26" fmla="*/ 2716 w 1003"/>
                <a:gd name="T27" fmla="*/ 5402 h 778"/>
                <a:gd name="T28" fmla="*/ 4907 w 1003"/>
                <a:gd name="T29" fmla="*/ 9316 h 77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3" h="778">
                  <a:moveTo>
                    <a:pt x="497" y="778"/>
                  </a:moveTo>
                  <a:cubicBezTo>
                    <a:pt x="506" y="778"/>
                    <a:pt x="506" y="778"/>
                    <a:pt x="506" y="778"/>
                  </a:cubicBezTo>
                  <a:cubicBezTo>
                    <a:pt x="1003" y="778"/>
                    <a:pt x="797" y="482"/>
                    <a:pt x="733" y="407"/>
                  </a:cubicBezTo>
                  <a:cubicBezTo>
                    <a:pt x="634" y="290"/>
                    <a:pt x="599" y="180"/>
                    <a:pt x="611" y="11"/>
                  </a:cubicBezTo>
                  <a:cubicBezTo>
                    <a:pt x="591" y="10"/>
                    <a:pt x="591" y="10"/>
                    <a:pt x="591" y="10"/>
                  </a:cubicBezTo>
                  <a:cubicBezTo>
                    <a:pt x="579" y="183"/>
                    <a:pt x="615" y="298"/>
                    <a:pt x="718" y="420"/>
                  </a:cubicBezTo>
                  <a:cubicBezTo>
                    <a:pt x="739" y="445"/>
                    <a:pt x="841" y="573"/>
                    <a:pt x="800" y="661"/>
                  </a:cubicBezTo>
                  <a:cubicBezTo>
                    <a:pt x="771" y="724"/>
                    <a:pt x="669" y="758"/>
                    <a:pt x="506" y="758"/>
                  </a:cubicBezTo>
                  <a:cubicBezTo>
                    <a:pt x="497" y="758"/>
                    <a:pt x="497" y="758"/>
                    <a:pt x="497" y="758"/>
                  </a:cubicBezTo>
                  <a:cubicBezTo>
                    <a:pt x="286" y="758"/>
                    <a:pt x="220" y="712"/>
                    <a:pt x="202" y="673"/>
                  </a:cubicBezTo>
                  <a:cubicBezTo>
                    <a:pt x="171" y="605"/>
                    <a:pt x="257" y="503"/>
                    <a:pt x="290" y="464"/>
                  </a:cubicBezTo>
                  <a:cubicBezTo>
                    <a:pt x="395" y="341"/>
                    <a:pt x="471" y="111"/>
                    <a:pt x="480" y="1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451" y="111"/>
                    <a:pt x="374" y="334"/>
                    <a:pt x="275" y="451"/>
                  </a:cubicBezTo>
                  <a:cubicBezTo>
                    <a:pt x="211" y="526"/>
                    <a:pt x="0" y="778"/>
                    <a:pt x="497" y="778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896">
              <a:extLst>
                <a:ext uri="{FF2B5EF4-FFF2-40B4-BE49-F238E27FC236}">
                  <a16:creationId xmlns:a16="http://schemas.microsoft.com/office/drawing/2014/main" id="{62F3F3B9-23DA-44DD-A29B-DA576B22A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5" y="1191"/>
              <a:ext cx="2152" cy="1780"/>
            </a:xfrm>
            <a:custGeom>
              <a:avLst/>
              <a:gdLst>
                <a:gd name="T0" fmla="*/ 6035 w 1003"/>
                <a:gd name="T1" fmla="*/ 130 h 778"/>
                <a:gd name="T2" fmla="*/ 7241 w 1003"/>
                <a:gd name="T3" fmla="*/ 4873 h 778"/>
                <a:gd name="T4" fmla="*/ 4999 w 1003"/>
                <a:gd name="T5" fmla="*/ 9316 h 778"/>
                <a:gd name="T6" fmla="*/ 4907 w 1003"/>
                <a:gd name="T7" fmla="*/ 9316 h 778"/>
                <a:gd name="T8" fmla="*/ 2716 w 1003"/>
                <a:gd name="T9" fmla="*/ 5402 h 778"/>
                <a:gd name="T10" fmla="*/ 4544 w 1003"/>
                <a:gd name="T11" fmla="*/ 0 h 7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3" h="778">
                  <a:moveTo>
                    <a:pt x="611" y="11"/>
                  </a:moveTo>
                  <a:cubicBezTo>
                    <a:pt x="599" y="180"/>
                    <a:pt x="634" y="290"/>
                    <a:pt x="733" y="407"/>
                  </a:cubicBezTo>
                  <a:cubicBezTo>
                    <a:pt x="797" y="482"/>
                    <a:pt x="1003" y="778"/>
                    <a:pt x="506" y="778"/>
                  </a:cubicBezTo>
                  <a:cubicBezTo>
                    <a:pt x="497" y="778"/>
                    <a:pt x="497" y="778"/>
                    <a:pt x="497" y="778"/>
                  </a:cubicBezTo>
                  <a:cubicBezTo>
                    <a:pt x="0" y="778"/>
                    <a:pt x="211" y="526"/>
                    <a:pt x="275" y="451"/>
                  </a:cubicBezTo>
                  <a:cubicBezTo>
                    <a:pt x="374" y="334"/>
                    <a:pt x="451" y="111"/>
                    <a:pt x="460" y="0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911">
            <a:extLst>
              <a:ext uri="{FF2B5EF4-FFF2-40B4-BE49-F238E27FC236}">
                <a16:creationId xmlns:a16="http://schemas.microsoft.com/office/drawing/2014/main" id="{3A3A4865-947F-48D2-9907-CEDAC3D828EF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1630363"/>
            <a:ext cx="2868613" cy="2800350"/>
            <a:chOff x="1867" y="1258"/>
            <a:chExt cx="1807" cy="1764"/>
          </a:xfrm>
        </p:grpSpPr>
        <p:sp>
          <p:nvSpPr>
            <p:cNvPr id="42016" name="Freeform 905">
              <a:extLst>
                <a:ext uri="{FF2B5EF4-FFF2-40B4-BE49-F238E27FC236}">
                  <a16:creationId xmlns:a16="http://schemas.microsoft.com/office/drawing/2014/main" id="{F8D61CF5-AEDB-41D8-96D8-21AF5473E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258"/>
              <a:ext cx="1807" cy="1764"/>
            </a:xfrm>
            <a:custGeom>
              <a:avLst/>
              <a:gdLst>
                <a:gd name="T0" fmla="*/ 4605 w 842"/>
                <a:gd name="T1" fmla="*/ 194 h 771"/>
                <a:gd name="T2" fmla="*/ 6535 w 842"/>
                <a:gd name="T3" fmla="*/ 5292 h 771"/>
                <a:gd name="T4" fmla="*/ 4200 w 842"/>
                <a:gd name="T5" fmla="*/ 9234 h 771"/>
                <a:gd name="T6" fmla="*/ 4131 w 842"/>
                <a:gd name="T7" fmla="*/ 9234 h 771"/>
                <a:gd name="T8" fmla="*/ 1788 w 842"/>
                <a:gd name="T9" fmla="*/ 5292 h 771"/>
                <a:gd name="T10" fmla="*/ 2805 w 842"/>
                <a:gd name="T11" fmla="*/ 0 h 7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2" h="771">
                  <a:moveTo>
                    <a:pt x="466" y="16"/>
                  </a:moveTo>
                  <a:cubicBezTo>
                    <a:pt x="483" y="177"/>
                    <a:pt x="545" y="274"/>
                    <a:pt x="661" y="442"/>
                  </a:cubicBezTo>
                  <a:cubicBezTo>
                    <a:pt x="777" y="611"/>
                    <a:pt x="842" y="771"/>
                    <a:pt x="425" y="771"/>
                  </a:cubicBezTo>
                  <a:cubicBezTo>
                    <a:pt x="418" y="771"/>
                    <a:pt x="418" y="771"/>
                    <a:pt x="418" y="771"/>
                  </a:cubicBezTo>
                  <a:cubicBezTo>
                    <a:pt x="0" y="771"/>
                    <a:pt x="65" y="611"/>
                    <a:pt x="181" y="442"/>
                  </a:cubicBezTo>
                  <a:cubicBezTo>
                    <a:pt x="297" y="274"/>
                    <a:pt x="309" y="160"/>
                    <a:pt x="284" y="0"/>
                  </a:cubicBezTo>
                </a:path>
              </a:pathLst>
            </a:custGeom>
            <a:solidFill>
              <a:srgbClr val="FCD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906">
              <a:extLst>
                <a:ext uri="{FF2B5EF4-FFF2-40B4-BE49-F238E27FC236}">
                  <a16:creationId xmlns:a16="http://schemas.microsoft.com/office/drawing/2014/main" id="{250DB134-A8C9-4BF1-B270-30FA46EF2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258"/>
              <a:ext cx="1807" cy="1764"/>
            </a:xfrm>
            <a:custGeom>
              <a:avLst/>
              <a:gdLst>
                <a:gd name="T0" fmla="*/ 1788 w 842"/>
                <a:gd name="T1" fmla="*/ 5292 h 771"/>
                <a:gd name="T2" fmla="*/ 4131 w 842"/>
                <a:gd name="T3" fmla="*/ 9234 h 771"/>
                <a:gd name="T4" fmla="*/ 4200 w 842"/>
                <a:gd name="T5" fmla="*/ 9234 h 771"/>
                <a:gd name="T6" fmla="*/ 6535 w 842"/>
                <a:gd name="T7" fmla="*/ 5292 h 771"/>
                <a:gd name="T8" fmla="*/ 4605 w 842"/>
                <a:gd name="T9" fmla="*/ 194 h 771"/>
                <a:gd name="T10" fmla="*/ 4417 w 842"/>
                <a:gd name="T11" fmla="*/ 178 h 771"/>
                <a:gd name="T12" fmla="*/ 6374 w 842"/>
                <a:gd name="T13" fmla="*/ 5438 h 771"/>
                <a:gd name="T14" fmla="*/ 7116 w 842"/>
                <a:gd name="T15" fmla="*/ 8060 h 771"/>
                <a:gd name="T16" fmla="*/ 4200 w 842"/>
                <a:gd name="T17" fmla="*/ 8994 h 771"/>
                <a:gd name="T18" fmla="*/ 4131 w 842"/>
                <a:gd name="T19" fmla="*/ 8994 h 771"/>
                <a:gd name="T20" fmla="*/ 1206 w 842"/>
                <a:gd name="T21" fmla="*/ 8060 h 771"/>
                <a:gd name="T22" fmla="*/ 1957 w 842"/>
                <a:gd name="T23" fmla="*/ 5438 h 771"/>
                <a:gd name="T24" fmla="*/ 3002 w 842"/>
                <a:gd name="T25" fmla="*/ 25 h 771"/>
                <a:gd name="T26" fmla="*/ 2805 w 842"/>
                <a:gd name="T27" fmla="*/ 0 h 771"/>
                <a:gd name="T28" fmla="*/ 1788 w 842"/>
                <a:gd name="T29" fmla="*/ 5292 h 7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42" h="771">
                  <a:moveTo>
                    <a:pt x="181" y="442"/>
                  </a:moveTo>
                  <a:cubicBezTo>
                    <a:pt x="65" y="611"/>
                    <a:pt x="0" y="771"/>
                    <a:pt x="418" y="771"/>
                  </a:cubicBezTo>
                  <a:cubicBezTo>
                    <a:pt x="425" y="771"/>
                    <a:pt x="425" y="771"/>
                    <a:pt x="425" y="771"/>
                  </a:cubicBezTo>
                  <a:cubicBezTo>
                    <a:pt x="842" y="771"/>
                    <a:pt x="777" y="611"/>
                    <a:pt x="661" y="442"/>
                  </a:cubicBezTo>
                  <a:cubicBezTo>
                    <a:pt x="545" y="274"/>
                    <a:pt x="483" y="177"/>
                    <a:pt x="466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464" y="180"/>
                    <a:pt x="526" y="281"/>
                    <a:pt x="645" y="454"/>
                  </a:cubicBezTo>
                  <a:cubicBezTo>
                    <a:pt x="698" y="531"/>
                    <a:pt x="749" y="618"/>
                    <a:pt x="720" y="673"/>
                  </a:cubicBezTo>
                  <a:cubicBezTo>
                    <a:pt x="693" y="725"/>
                    <a:pt x="593" y="751"/>
                    <a:pt x="425" y="751"/>
                  </a:cubicBezTo>
                  <a:cubicBezTo>
                    <a:pt x="418" y="751"/>
                    <a:pt x="418" y="751"/>
                    <a:pt x="418" y="751"/>
                  </a:cubicBezTo>
                  <a:cubicBezTo>
                    <a:pt x="249" y="751"/>
                    <a:pt x="150" y="725"/>
                    <a:pt x="122" y="673"/>
                  </a:cubicBezTo>
                  <a:cubicBezTo>
                    <a:pt x="94" y="618"/>
                    <a:pt x="144" y="531"/>
                    <a:pt x="198" y="454"/>
                  </a:cubicBezTo>
                  <a:cubicBezTo>
                    <a:pt x="318" y="280"/>
                    <a:pt x="328" y="160"/>
                    <a:pt x="304" y="2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309" y="160"/>
                    <a:pt x="297" y="274"/>
                    <a:pt x="181" y="442"/>
                  </a:cubicBezTo>
                  <a:close/>
                </a:path>
              </a:pathLst>
            </a:custGeom>
            <a:solidFill>
              <a:srgbClr val="F87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907">
              <a:extLst>
                <a:ext uri="{FF2B5EF4-FFF2-40B4-BE49-F238E27FC236}">
                  <a16:creationId xmlns:a16="http://schemas.microsoft.com/office/drawing/2014/main" id="{2C5AE848-C920-4FE3-86B4-63191E20E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560"/>
              <a:ext cx="502" cy="1217"/>
            </a:xfrm>
            <a:custGeom>
              <a:avLst/>
              <a:gdLst>
                <a:gd name="T0" fmla="*/ 2154 w 234"/>
                <a:gd name="T1" fmla="*/ 0 h 532"/>
                <a:gd name="T2" fmla="*/ 1439 w 234"/>
                <a:gd name="T3" fmla="*/ 3134 h 532"/>
                <a:gd name="T4" fmla="*/ 277 w 234"/>
                <a:gd name="T5" fmla="*/ 6369 h 532"/>
                <a:gd name="T6" fmla="*/ 1242 w 234"/>
                <a:gd name="T7" fmla="*/ 3857 h 532"/>
                <a:gd name="T8" fmla="*/ 2154 w 234"/>
                <a:gd name="T9" fmla="*/ 0 h 5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532">
                  <a:moveTo>
                    <a:pt x="218" y="0"/>
                  </a:moveTo>
                  <a:cubicBezTo>
                    <a:pt x="224" y="44"/>
                    <a:pt x="208" y="158"/>
                    <a:pt x="146" y="262"/>
                  </a:cubicBezTo>
                  <a:cubicBezTo>
                    <a:pt x="84" y="366"/>
                    <a:pt x="0" y="460"/>
                    <a:pt x="28" y="532"/>
                  </a:cubicBezTo>
                  <a:cubicBezTo>
                    <a:pt x="24" y="496"/>
                    <a:pt x="71" y="398"/>
                    <a:pt x="126" y="322"/>
                  </a:cubicBezTo>
                  <a:cubicBezTo>
                    <a:pt x="188" y="236"/>
                    <a:pt x="234" y="94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908">
              <a:extLst>
                <a:ext uri="{FF2B5EF4-FFF2-40B4-BE49-F238E27FC236}">
                  <a16:creationId xmlns:a16="http://schemas.microsoft.com/office/drawing/2014/main" id="{DF34E8E1-B039-4E6E-B966-A75365B40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944"/>
              <a:ext cx="691" cy="1021"/>
            </a:xfrm>
            <a:custGeom>
              <a:avLst/>
              <a:gdLst>
                <a:gd name="T0" fmla="*/ 1045 w 322"/>
                <a:gd name="T1" fmla="*/ 0 h 446"/>
                <a:gd name="T2" fmla="*/ 2275 w 322"/>
                <a:gd name="T3" fmla="*/ 2326 h 446"/>
                <a:gd name="T4" fmla="*/ 2620 w 322"/>
                <a:gd name="T5" fmla="*/ 4679 h 446"/>
                <a:gd name="T6" fmla="*/ 0 w 322"/>
                <a:gd name="T7" fmla="*/ 5304 h 446"/>
                <a:gd name="T8" fmla="*/ 2612 w 322"/>
                <a:gd name="T9" fmla="*/ 4272 h 446"/>
                <a:gd name="T10" fmla="*/ 1949 w 322"/>
                <a:gd name="T11" fmla="*/ 2065 h 446"/>
                <a:gd name="T12" fmla="*/ 1045 w 322"/>
                <a:gd name="T13" fmla="*/ 0 h 4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2" h="446">
                  <a:moveTo>
                    <a:pt x="106" y="0"/>
                  </a:moveTo>
                  <a:cubicBezTo>
                    <a:pt x="132" y="51"/>
                    <a:pt x="189" y="130"/>
                    <a:pt x="230" y="194"/>
                  </a:cubicBezTo>
                  <a:cubicBezTo>
                    <a:pt x="272" y="258"/>
                    <a:pt x="322" y="334"/>
                    <a:pt x="265" y="390"/>
                  </a:cubicBezTo>
                  <a:cubicBezTo>
                    <a:pt x="208" y="446"/>
                    <a:pt x="0" y="442"/>
                    <a:pt x="0" y="442"/>
                  </a:cubicBezTo>
                  <a:cubicBezTo>
                    <a:pt x="80" y="436"/>
                    <a:pt x="237" y="406"/>
                    <a:pt x="264" y="356"/>
                  </a:cubicBezTo>
                  <a:cubicBezTo>
                    <a:pt x="290" y="307"/>
                    <a:pt x="218" y="207"/>
                    <a:pt x="197" y="172"/>
                  </a:cubicBezTo>
                  <a:cubicBezTo>
                    <a:pt x="176" y="138"/>
                    <a:pt x="112" y="10"/>
                    <a:pt x="106" y="0"/>
                  </a:cubicBezTo>
                  <a:close/>
                </a:path>
              </a:pathLst>
            </a:custGeom>
            <a:solidFill>
              <a:srgbClr val="FA9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909">
              <a:extLst>
                <a:ext uri="{FF2B5EF4-FFF2-40B4-BE49-F238E27FC236}">
                  <a16:creationId xmlns:a16="http://schemas.microsoft.com/office/drawing/2014/main" id="{2997DA6D-5275-4F21-9367-1FAF66377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258"/>
              <a:ext cx="1807" cy="1764"/>
            </a:xfrm>
            <a:custGeom>
              <a:avLst/>
              <a:gdLst>
                <a:gd name="T0" fmla="*/ 1788 w 842"/>
                <a:gd name="T1" fmla="*/ 5292 h 771"/>
                <a:gd name="T2" fmla="*/ 4131 w 842"/>
                <a:gd name="T3" fmla="*/ 9234 h 771"/>
                <a:gd name="T4" fmla="*/ 4200 w 842"/>
                <a:gd name="T5" fmla="*/ 9234 h 771"/>
                <a:gd name="T6" fmla="*/ 6535 w 842"/>
                <a:gd name="T7" fmla="*/ 5292 h 771"/>
                <a:gd name="T8" fmla="*/ 4605 w 842"/>
                <a:gd name="T9" fmla="*/ 194 h 771"/>
                <a:gd name="T10" fmla="*/ 4417 w 842"/>
                <a:gd name="T11" fmla="*/ 178 h 771"/>
                <a:gd name="T12" fmla="*/ 6374 w 842"/>
                <a:gd name="T13" fmla="*/ 5438 h 771"/>
                <a:gd name="T14" fmla="*/ 7116 w 842"/>
                <a:gd name="T15" fmla="*/ 8060 h 771"/>
                <a:gd name="T16" fmla="*/ 4200 w 842"/>
                <a:gd name="T17" fmla="*/ 8994 h 771"/>
                <a:gd name="T18" fmla="*/ 4131 w 842"/>
                <a:gd name="T19" fmla="*/ 8994 h 771"/>
                <a:gd name="T20" fmla="*/ 1206 w 842"/>
                <a:gd name="T21" fmla="*/ 8060 h 771"/>
                <a:gd name="T22" fmla="*/ 1957 w 842"/>
                <a:gd name="T23" fmla="*/ 5438 h 771"/>
                <a:gd name="T24" fmla="*/ 3002 w 842"/>
                <a:gd name="T25" fmla="*/ 25 h 771"/>
                <a:gd name="T26" fmla="*/ 2805 w 842"/>
                <a:gd name="T27" fmla="*/ 0 h 771"/>
                <a:gd name="T28" fmla="*/ 1788 w 842"/>
                <a:gd name="T29" fmla="*/ 5292 h 7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42" h="771">
                  <a:moveTo>
                    <a:pt x="181" y="442"/>
                  </a:moveTo>
                  <a:cubicBezTo>
                    <a:pt x="65" y="611"/>
                    <a:pt x="0" y="771"/>
                    <a:pt x="418" y="771"/>
                  </a:cubicBezTo>
                  <a:cubicBezTo>
                    <a:pt x="425" y="771"/>
                    <a:pt x="425" y="771"/>
                    <a:pt x="425" y="771"/>
                  </a:cubicBezTo>
                  <a:cubicBezTo>
                    <a:pt x="842" y="771"/>
                    <a:pt x="777" y="611"/>
                    <a:pt x="661" y="442"/>
                  </a:cubicBezTo>
                  <a:cubicBezTo>
                    <a:pt x="545" y="274"/>
                    <a:pt x="483" y="177"/>
                    <a:pt x="466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464" y="180"/>
                    <a:pt x="526" y="281"/>
                    <a:pt x="645" y="454"/>
                  </a:cubicBezTo>
                  <a:cubicBezTo>
                    <a:pt x="698" y="531"/>
                    <a:pt x="749" y="618"/>
                    <a:pt x="720" y="673"/>
                  </a:cubicBezTo>
                  <a:cubicBezTo>
                    <a:pt x="693" y="725"/>
                    <a:pt x="593" y="751"/>
                    <a:pt x="425" y="751"/>
                  </a:cubicBezTo>
                  <a:cubicBezTo>
                    <a:pt x="418" y="751"/>
                    <a:pt x="418" y="751"/>
                    <a:pt x="418" y="751"/>
                  </a:cubicBezTo>
                  <a:cubicBezTo>
                    <a:pt x="249" y="751"/>
                    <a:pt x="150" y="725"/>
                    <a:pt x="122" y="673"/>
                  </a:cubicBezTo>
                  <a:cubicBezTo>
                    <a:pt x="94" y="618"/>
                    <a:pt x="144" y="531"/>
                    <a:pt x="198" y="454"/>
                  </a:cubicBezTo>
                  <a:cubicBezTo>
                    <a:pt x="318" y="280"/>
                    <a:pt x="328" y="160"/>
                    <a:pt x="304" y="2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309" y="160"/>
                    <a:pt x="297" y="274"/>
                    <a:pt x="181" y="442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910">
              <a:extLst>
                <a:ext uri="{FF2B5EF4-FFF2-40B4-BE49-F238E27FC236}">
                  <a16:creationId xmlns:a16="http://schemas.microsoft.com/office/drawing/2014/main" id="{8E34234D-B717-4B90-A342-9FA5417DB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258"/>
              <a:ext cx="1807" cy="1764"/>
            </a:xfrm>
            <a:custGeom>
              <a:avLst/>
              <a:gdLst>
                <a:gd name="T0" fmla="*/ 4605 w 842"/>
                <a:gd name="T1" fmla="*/ 194 h 771"/>
                <a:gd name="T2" fmla="*/ 6535 w 842"/>
                <a:gd name="T3" fmla="*/ 5292 h 771"/>
                <a:gd name="T4" fmla="*/ 4200 w 842"/>
                <a:gd name="T5" fmla="*/ 9234 h 771"/>
                <a:gd name="T6" fmla="*/ 4131 w 842"/>
                <a:gd name="T7" fmla="*/ 9234 h 771"/>
                <a:gd name="T8" fmla="*/ 1788 w 842"/>
                <a:gd name="T9" fmla="*/ 5292 h 771"/>
                <a:gd name="T10" fmla="*/ 2805 w 842"/>
                <a:gd name="T11" fmla="*/ 0 h 7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2" h="771">
                  <a:moveTo>
                    <a:pt x="466" y="16"/>
                  </a:moveTo>
                  <a:cubicBezTo>
                    <a:pt x="483" y="177"/>
                    <a:pt x="545" y="274"/>
                    <a:pt x="661" y="442"/>
                  </a:cubicBezTo>
                  <a:cubicBezTo>
                    <a:pt x="777" y="611"/>
                    <a:pt x="842" y="771"/>
                    <a:pt x="425" y="771"/>
                  </a:cubicBezTo>
                  <a:cubicBezTo>
                    <a:pt x="418" y="771"/>
                    <a:pt x="418" y="771"/>
                    <a:pt x="418" y="771"/>
                  </a:cubicBezTo>
                  <a:cubicBezTo>
                    <a:pt x="0" y="771"/>
                    <a:pt x="65" y="611"/>
                    <a:pt x="181" y="442"/>
                  </a:cubicBezTo>
                  <a:cubicBezTo>
                    <a:pt x="297" y="274"/>
                    <a:pt x="309" y="160"/>
                    <a:pt x="284" y="0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918">
            <a:extLst>
              <a:ext uri="{FF2B5EF4-FFF2-40B4-BE49-F238E27FC236}">
                <a16:creationId xmlns:a16="http://schemas.microsoft.com/office/drawing/2014/main" id="{088642D3-336D-4207-9F30-90EFA5059575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4975225"/>
            <a:ext cx="2576512" cy="625475"/>
            <a:chOff x="1960" y="3365"/>
            <a:chExt cx="1623" cy="394"/>
          </a:xfrm>
        </p:grpSpPr>
        <p:sp>
          <p:nvSpPr>
            <p:cNvPr id="42010" name="Freeform 912">
              <a:extLst>
                <a:ext uri="{FF2B5EF4-FFF2-40B4-BE49-F238E27FC236}">
                  <a16:creationId xmlns:a16="http://schemas.microsoft.com/office/drawing/2014/main" id="{B96AC4A6-B1B5-4E55-9DE8-F6DF20D22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3365"/>
              <a:ext cx="1623" cy="394"/>
            </a:xfrm>
            <a:custGeom>
              <a:avLst/>
              <a:gdLst>
                <a:gd name="T0" fmla="*/ 7480 w 756"/>
                <a:gd name="T1" fmla="*/ 2069 h 172"/>
                <a:gd name="T2" fmla="*/ 3778 w 756"/>
                <a:gd name="T3" fmla="*/ 0 h 172"/>
                <a:gd name="T4" fmla="*/ 3710 w 756"/>
                <a:gd name="T5" fmla="*/ 0 h 172"/>
                <a:gd name="T6" fmla="*/ 0 w 756"/>
                <a:gd name="T7" fmla="*/ 2069 h 1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6" h="172">
                  <a:moveTo>
                    <a:pt x="756" y="172"/>
                  </a:moveTo>
                  <a:cubicBezTo>
                    <a:pt x="734" y="3"/>
                    <a:pt x="548" y="0"/>
                    <a:pt x="382" y="0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209" y="0"/>
                    <a:pt x="22" y="3"/>
                    <a:pt x="0" y="172"/>
                  </a:cubicBezTo>
                </a:path>
              </a:pathLst>
            </a:custGeom>
            <a:solidFill>
              <a:srgbClr val="B6D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913">
              <a:extLst>
                <a:ext uri="{FF2B5EF4-FFF2-40B4-BE49-F238E27FC236}">
                  <a16:creationId xmlns:a16="http://schemas.microsoft.com/office/drawing/2014/main" id="{3F08324C-4EED-4207-BA9C-2A67297AE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3365"/>
              <a:ext cx="1623" cy="394"/>
            </a:xfrm>
            <a:custGeom>
              <a:avLst/>
              <a:gdLst>
                <a:gd name="T0" fmla="*/ 3778 w 756"/>
                <a:gd name="T1" fmla="*/ 0 h 172"/>
                <a:gd name="T2" fmla="*/ 3710 w 756"/>
                <a:gd name="T3" fmla="*/ 0 h 172"/>
                <a:gd name="T4" fmla="*/ 0 w 756"/>
                <a:gd name="T5" fmla="*/ 2069 h 172"/>
                <a:gd name="T6" fmla="*/ 198 w 756"/>
                <a:gd name="T7" fmla="*/ 2069 h 172"/>
                <a:gd name="T8" fmla="*/ 3710 w 756"/>
                <a:gd name="T9" fmla="*/ 241 h 172"/>
                <a:gd name="T10" fmla="*/ 3778 w 756"/>
                <a:gd name="T11" fmla="*/ 241 h 172"/>
                <a:gd name="T12" fmla="*/ 7282 w 756"/>
                <a:gd name="T13" fmla="*/ 2069 h 172"/>
                <a:gd name="T14" fmla="*/ 7480 w 756"/>
                <a:gd name="T15" fmla="*/ 2069 h 172"/>
                <a:gd name="T16" fmla="*/ 3778 w 756"/>
                <a:gd name="T17" fmla="*/ 0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" h="172">
                  <a:moveTo>
                    <a:pt x="382" y="0"/>
                  </a:moveTo>
                  <a:cubicBezTo>
                    <a:pt x="375" y="0"/>
                    <a:pt x="375" y="0"/>
                    <a:pt x="375" y="0"/>
                  </a:cubicBezTo>
                  <a:cubicBezTo>
                    <a:pt x="209" y="0"/>
                    <a:pt x="22" y="3"/>
                    <a:pt x="0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41" y="32"/>
                    <a:pt x="186" y="20"/>
                    <a:pt x="375" y="20"/>
                  </a:cubicBezTo>
                  <a:cubicBezTo>
                    <a:pt x="382" y="20"/>
                    <a:pt x="382" y="20"/>
                    <a:pt x="382" y="20"/>
                  </a:cubicBezTo>
                  <a:cubicBezTo>
                    <a:pt x="570" y="20"/>
                    <a:pt x="716" y="32"/>
                    <a:pt x="736" y="172"/>
                  </a:cubicBezTo>
                  <a:cubicBezTo>
                    <a:pt x="756" y="172"/>
                    <a:pt x="756" y="172"/>
                    <a:pt x="756" y="172"/>
                  </a:cubicBezTo>
                  <a:cubicBezTo>
                    <a:pt x="734" y="3"/>
                    <a:pt x="548" y="0"/>
                    <a:pt x="382" y="0"/>
                  </a:cubicBezTo>
                  <a:close/>
                </a:path>
              </a:pathLst>
            </a:custGeom>
            <a:solidFill>
              <a:srgbClr val="3B9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914">
              <a:extLst>
                <a:ext uri="{FF2B5EF4-FFF2-40B4-BE49-F238E27FC236}">
                  <a16:creationId xmlns:a16="http://schemas.microsoft.com/office/drawing/2014/main" id="{524099D4-3008-4BD9-A9B4-9BF808D39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3452"/>
              <a:ext cx="734" cy="252"/>
            </a:xfrm>
            <a:custGeom>
              <a:avLst/>
              <a:gdLst>
                <a:gd name="T0" fmla="*/ 0 w 342"/>
                <a:gd name="T1" fmla="*/ 1322 h 110"/>
                <a:gd name="T2" fmla="*/ 3380 w 342"/>
                <a:gd name="T3" fmla="*/ 0 h 110"/>
                <a:gd name="T4" fmla="*/ 0 w 342"/>
                <a:gd name="T5" fmla="*/ 1322 h 1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2" h="110">
                  <a:moveTo>
                    <a:pt x="0" y="110"/>
                  </a:moveTo>
                  <a:cubicBezTo>
                    <a:pt x="14" y="62"/>
                    <a:pt x="56" y="0"/>
                    <a:pt x="342" y="0"/>
                  </a:cubicBezTo>
                  <a:cubicBezTo>
                    <a:pt x="278" y="2"/>
                    <a:pt x="50" y="12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915">
              <a:extLst>
                <a:ext uri="{FF2B5EF4-FFF2-40B4-BE49-F238E27FC236}">
                  <a16:creationId xmlns:a16="http://schemas.microsoft.com/office/drawing/2014/main" id="{CC9E894B-596C-4430-98FA-0624517BB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3454"/>
              <a:ext cx="431" cy="305"/>
            </a:xfrm>
            <a:custGeom>
              <a:avLst/>
              <a:gdLst>
                <a:gd name="T0" fmla="*/ 1981 w 201"/>
                <a:gd name="T1" fmla="*/ 1603 h 133"/>
                <a:gd name="T2" fmla="*/ 1540 w 201"/>
                <a:gd name="T3" fmla="*/ 663 h 133"/>
                <a:gd name="T4" fmla="*/ 0 w 201"/>
                <a:gd name="T5" fmla="*/ 0 h 133"/>
                <a:gd name="T6" fmla="*/ 1981 w 201"/>
                <a:gd name="T7" fmla="*/ 1603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1" h="133">
                  <a:moveTo>
                    <a:pt x="201" y="133"/>
                  </a:moveTo>
                  <a:cubicBezTo>
                    <a:pt x="187" y="101"/>
                    <a:pt x="175" y="73"/>
                    <a:pt x="156" y="55"/>
                  </a:cubicBezTo>
                  <a:cubicBezTo>
                    <a:pt x="114" y="16"/>
                    <a:pt x="56" y="6"/>
                    <a:pt x="0" y="0"/>
                  </a:cubicBezTo>
                  <a:cubicBezTo>
                    <a:pt x="40" y="12"/>
                    <a:pt x="141" y="31"/>
                    <a:pt x="201" y="133"/>
                  </a:cubicBezTo>
                  <a:close/>
                </a:path>
              </a:pathLst>
            </a:custGeom>
            <a:solidFill>
              <a:srgbClr val="92C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916">
              <a:extLst>
                <a:ext uri="{FF2B5EF4-FFF2-40B4-BE49-F238E27FC236}">
                  <a16:creationId xmlns:a16="http://schemas.microsoft.com/office/drawing/2014/main" id="{4E3B8B2F-A8A9-4F3D-ACB3-6060CF113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3365"/>
              <a:ext cx="1623" cy="394"/>
            </a:xfrm>
            <a:custGeom>
              <a:avLst/>
              <a:gdLst>
                <a:gd name="T0" fmla="*/ 3778 w 756"/>
                <a:gd name="T1" fmla="*/ 0 h 172"/>
                <a:gd name="T2" fmla="*/ 3710 w 756"/>
                <a:gd name="T3" fmla="*/ 0 h 172"/>
                <a:gd name="T4" fmla="*/ 0 w 756"/>
                <a:gd name="T5" fmla="*/ 2069 h 172"/>
                <a:gd name="T6" fmla="*/ 198 w 756"/>
                <a:gd name="T7" fmla="*/ 2069 h 172"/>
                <a:gd name="T8" fmla="*/ 3710 w 756"/>
                <a:gd name="T9" fmla="*/ 241 h 172"/>
                <a:gd name="T10" fmla="*/ 3778 w 756"/>
                <a:gd name="T11" fmla="*/ 241 h 172"/>
                <a:gd name="T12" fmla="*/ 7282 w 756"/>
                <a:gd name="T13" fmla="*/ 2069 h 172"/>
                <a:gd name="T14" fmla="*/ 7480 w 756"/>
                <a:gd name="T15" fmla="*/ 2069 h 172"/>
                <a:gd name="T16" fmla="*/ 3778 w 756"/>
                <a:gd name="T17" fmla="*/ 0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" h="172">
                  <a:moveTo>
                    <a:pt x="382" y="0"/>
                  </a:moveTo>
                  <a:cubicBezTo>
                    <a:pt x="375" y="0"/>
                    <a:pt x="375" y="0"/>
                    <a:pt x="375" y="0"/>
                  </a:cubicBezTo>
                  <a:cubicBezTo>
                    <a:pt x="209" y="0"/>
                    <a:pt x="22" y="3"/>
                    <a:pt x="0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41" y="32"/>
                    <a:pt x="186" y="20"/>
                    <a:pt x="375" y="20"/>
                  </a:cubicBezTo>
                  <a:cubicBezTo>
                    <a:pt x="382" y="20"/>
                    <a:pt x="382" y="20"/>
                    <a:pt x="382" y="20"/>
                  </a:cubicBezTo>
                  <a:cubicBezTo>
                    <a:pt x="570" y="20"/>
                    <a:pt x="716" y="32"/>
                    <a:pt x="736" y="172"/>
                  </a:cubicBezTo>
                  <a:cubicBezTo>
                    <a:pt x="756" y="172"/>
                    <a:pt x="756" y="172"/>
                    <a:pt x="756" y="172"/>
                  </a:cubicBezTo>
                  <a:cubicBezTo>
                    <a:pt x="734" y="3"/>
                    <a:pt x="548" y="0"/>
                    <a:pt x="382" y="0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917">
              <a:extLst>
                <a:ext uri="{FF2B5EF4-FFF2-40B4-BE49-F238E27FC236}">
                  <a16:creationId xmlns:a16="http://schemas.microsoft.com/office/drawing/2014/main" id="{00378338-A17C-4C93-B5DB-DA7A2E8E2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3365"/>
              <a:ext cx="1623" cy="394"/>
            </a:xfrm>
            <a:custGeom>
              <a:avLst/>
              <a:gdLst>
                <a:gd name="T0" fmla="*/ 7480 w 756"/>
                <a:gd name="T1" fmla="*/ 2069 h 172"/>
                <a:gd name="T2" fmla="*/ 3778 w 756"/>
                <a:gd name="T3" fmla="*/ 0 h 172"/>
                <a:gd name="T4" fmla="*/ 3710 w 756"/>
                <a:gd name="T5" fmla="*/ 0 h 172"/>
                <a:gd name="T6" fmla="*/ 0 w 756"/>
                <a:gd name="T7" fmla="*/ 2069 h 1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6" h="172">
                  <a:moveTo>
                    <a:pt x="756" y="172"/>
                  </a:moveTo>
                  <a:cubicBezTo>
                    <a:pt x="734" y="3"/>
                    <a:pt x="548" y="0"/>
                    <a:pt x="382" y="0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209" y="0"/>
                    <a:pt x="22" y="3"/>
                    <a:pt x="0" y="172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9" name="Group 904">
            <a:extLst>
              <a:ext uri="{FF2B5EF4-FFF2-40B4-BE49-F238E27FC236}">
                <a16:creationId xmlns:a16="http://schemas.microsoft.com/office/drawing/2014/main" id="{E735B32A-AB57-4E49-95C1-84B839E28746}"/>
              </a:ext>
            </a:extLst>
          </p:cNvPr>
          <p:cNvGrpSpPr>
            <a:grpSpLocks/>
          </p:cNvGrpSpPr>
          <p:nvPr/>
        </p:nvGrpSpPr>
        <p:grpSpPr bwMode="auto">
          <a:xfrm>
            <a:off x="2025650" y="4868863"/>
            <a:ext cx="2303463" cy="857250"/>
            <a:chOff x="109" y="3298"/>
            <a:chExt cx="1451" cy="540"/>
          </a:xfrm>
        </p:grpSpPr>
        <p:sp>
          <p:nvSpPr>
            <p:cNvPr id="42004" name="Freeform 898">
              <a:extLst>
                <a:ext uri="{FF2B5EF4-FFF2-40B4-BE49-F238E27FC236}">
                  <a16:creationId xmlns:a16="http://schemas.microsoft.com/office/drawing/2014/main" id="{E27E6ECA-8CDD-4F59-B863-EAD9E2A69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" y="3298"/>
              <a:ext cx="1451" cy="540"/>
            </a:xfrm>
            <a:custGeom>
              <a:avLst/>
              <a:gdLst>
                <a:gd name="T0" fmla="*/ 6418 w 676"/>
                <a:gd name="T1" fmla="*/ 2828 h 236"/>
                <a:gd name="T2" fmla="*/ 6675 w 676"/>
                <a:gd name="T3" fmla="*/ 1666 h 236"/>
                <a:gd name="T4" fmla="*/ 5115 w 676"/>
                <a:gd name="T5" fmla="*/ 121 h 236"/>
                <a:gd name="T6" fmla="*/ 1174 w 676"/>
                <a:gd name="T7" fmla="*/ 277 h 236"/>
                <a:gd name="T8" fmla="*/ 0 w 676"/>
                <a:gd name="T9" fmla="*/ 2011 h 236"/>
                <a:gd name="T10" fmla="*/ 189 w 676"/>
                <a:gd name="T11" fmla="*/ 2828 h 2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6" h="236">
                  <a:moveTo>
                    <a:pt x="649" y="236"/>
                  </a:moveTo>
                  <a:cubicBezTo>
                    <a:pt x="665" y="199"/>
                    <a:pt x="676" y="165"/>
                    <a:pt x="675" y="139"/>
                  </a:cubicBezTo>
                  <a:cubicBezTo>
                    <a:pt x="668" y="49"/>
                    <a:pt x="594" y="0"/>
                    <a:pt x="517" y="10"/>
                  </a:cubicBezTo>
                  <a:cubicBezTo>
                    <a:pt x="440" y="20"/>
                    <a:pt x="199" y="26"/>
                    <a:pt x="119" y="23"/>
                  </a:cubicBezTo>
                  <a:cubicBezTo>
                    <a:pt x="45" y="13"/>
                    <a:pt x="0" y="68"/>
                    <a:pt x="0" y="168"/>
                  </a:cubicBezTo>
                  <a:cubicBezTo>
                    <a:pt x="0" y="190"/>
                    <a:pt x="7" y="213"/>
                    <a:pt x="19" y="236"/>
                  </a:cubicBezTo>
                </a:path>
              </a:pathLst>
            </a:custGeom>
            <a:solidFill>
              <a:srgbClr val="FFF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899">
              <a:extLst>
                <a:ext uri="{FF2B5EF4-FFF2-40B4-BE49-F238E27FC236}">
                  <a16:creationId xmlns:a16="http://schemas.microsoft.com/office/drawing/2014/main" id="{1392B511-09BB-4434-8F47-48E5CA3F5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" y="3298"/>
              <a:ext cx="1451" cy="540"/>
            </a:xfrm>
            <a:custGeom>
              <a:avLst/>
              <a:gdLst>
                <a:gd name="T0" fmla="*/ 6675 w 676"/>
                <a:gd name="T1" fmla="*/ 1666 h 236"/>
                <a:gd name="T2" fmla="*/ 5115 w 676"/>
                <a:gd name="T3" fmla="*/ 121 h 236"/>
                <a:gd name="T4" fmla="*/ 1174 w 676"/>
                <a:gd name="T5" fmla="*/ 277 h 236"/>
                <a:gd name="T6" fmla="*/ 0 w 676"/>
                <a:gd name="T7" fmla="*/ 2011 h 236"/>
                <a:gd name="T8" fmla="*/ 189 w 676"/>
                <a:gd name="T9" fmla="*/ 2828 h 236"/>
                <a:gd name="T10" fmla="*/ 386 w 676"/>
                <a:gd name="T11" fmla="*/ 2817 h 236"/>
                <a:gd name="T12" fmla="*/ 197 w 676"/>
                <a:gd name="T13" fmla="*/ 2011 h 236"/>
                <a:gd name="T14" fmla="*/ 543 w 676"/>
                <a:gd name="T15" fmla="*/ 696 h 236"/>
                <a:gd name="T16" fmla="*/ 1146 w 676"/>
                <a:gd name="T17" fmla="*/ 513 h 236"/>
                <a:gd name="T18" fmla="*/ 1157 w 676"/>
                <a:gd name="T19" fmla="*/ 513 h 236"/>
                <a:gd name="T20" fmla="*/ 1166 w 676"/>
                <a:gd name="T21" fmla="*/ 513 h 236"/>
                <a:gd name="T22" fmla="*/ 5141 w 676"/>
                <a:gd name="T23" fmla="*/ 362 h 236"/>
                <a:gd name="T24" fmla="*/ 6064 w 676"/>
                <a:gd name="T25" fmla="*/ 659 h 236"/>
                <a:gd name="T26" fmla="*/ 6478 w 676"/>
                <a:gd name="T27" fmla="*/ 1675 h 236"/>
                <a:gd name="T28" fmla="*/ 6220 w 676"/>
                <a:gd name="T29" fmla="*/ 2801 h 236"/>
                <a:gd name="T30" fmla="*/ 6418 w 676"/>
                <a:gd name="T31" fmla="*/ 2828 h 236"/>
                <a:gd name="T32" fmla="*/ 6675 w 676"/>
                <a:gd name="T33" fmla="*/ 1666 h 2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6" h="236">
                  <a:moveTo>
                    <a:pt x="675" y="139"/>
                  </a:moveTo>
                  <a:cubicBezTo>
                    <a:pt x="668" y="49"/>
                    <a:pt x="594" y="0"/>
                    <a:pt x="517" y="10"/>
                  </a:cubicBezTo>
                  <a:cubicBezTo>
                    <a:pt x="440" y="20"/>
                    <a:pt x="199" y="26"/>
                    <a:pt x="119" y="23"/>
                  </a:cubicBezTo>
                  <a:cubicBezTo>
                    <a:pt x="45" y="13"/>
                    <a:pt x="0" y="68"/>
                    <a:pt x="0" y="168"/>
                  </a:cubicBezTo>
                  <a:cubicBezTo>
                    <a:pt x="0" y="190"/>
                    <a:pt x="7" y="213"/>
                    <a:pt x="1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28" y="213"/>
                    <a:pt x="20" y="185"/>
                    <a:pt x="20" y="168"/>
                  </a:cubicBezTo>
                  <a:cubicBezTo>
                    <a:pt x="20" y="117"/>
                    <a:pt x="32" y="78"/>
                    <a:pt x="55" y="58"/>
                  </a:cubicBezTo>
                  <a:cubicBezTo>
                    <a:pt x="71" y="45"/>
                    <a:pt x="91" y="39"/>
                    <a:pt x="116" y="4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201" y="46"/>
                    <a:pt x="444" y="39"/>
                    <a:pt x="520" y="30"/>
                  </a:cubicBezTo>
                  <a:cubicBezTo>
                    <a:pt x="554" y="26"/>
                    <a:pt x="588" y="35"/>
                    <a:pt x="613" y="55"/>
                  </a:cubicBezTo>
                  <a:cubicBezTo>
                    <a:pt x="638" y="75"/>
                    <a:pt x="652" y="105"/>
                    <a:pt x="655" y="140"/>
                  </a:cubicBezTo>
                  <a:cubicBezTo>
                    <a:pt x="656" y="160"/>
                    <a:pt x="646" y="195"/>
                    <a:pt x="629" y="234"/>
                  </a:cubicBezTo>
                  <a:cubicBezTo>
                    <a:pt x="649" y="236"/>
                    <a:pt x="649" y="236"/>
                    <a:pt x="649" y="236"/>
                  </a:cubicBezTo>
                  <a:cubicBezTo>
                    <a:pt x="665" y="199"/>
                    <a:pt x="676" y="165"/>
                    <a:pt x="675" y="139"/>
                  </a:cubicBezTo>
                  <a:close/>
                </a:path>
              </a:pathLst>
            </a:custGeom>
            <a:solidFill>
              <a:srgbClr val="FEC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900">
              <a:extLst>
                <a:ext uri="{FF2B5EF4-FFF2-40B4-BE49-F238E27FC236}">
                  <a16:creationId xmlns:a16="http://schemas.microsoft.com/office/drawing/2014/main" id="{421E6F1C-DC5D-4439-A1F1-A5C243B58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" y="3413"/>
              <a:ext cx="760" cy="375"/>
            </a:xfrm>
            <a:custGeom>
              <a:avLst/>
              <a:gdLst>
                <a:gd name="T0" fmla="*/ 992 w 354"/>
                <a:gd name="T1" fmla="*/ 334 h 164"/>
                <a:gd name="T2" fmla="*/ 3504 w 354"/>
                <a:gd name="T3" fmla="*/ 0 h 164"/>
                <a:gd name="T4" fmla="*/ 1009 w 354"/>
                <a:gd name="T5" fmla="*/ 25 h 164"/>
                <a:gd name="T6" fmla="*/ 337 w 354"/>
                <a:gd name="T7" fmla="*/ 1960 h 164"/>
                <a:gd name="T8" fmla="*/ 992 w 354"/>
                <a:gd name="T9" fmla="*/ 334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164">
                  <a:moveTo>
                    <a:pt x="100" y="28"/>
                  </a:moveTo>
                  <a:cubicBezTo>
                    <a:pt x="132" y="22"/>
                    <a:pt x="276" y="12"/>
                    <a:pt x="354" y="0"/>
                  </a:cubicBezTo>
                  <a:cubicBezTo>
                    <a:pt x="270" y="8"/>
                    <a:pt x="200" y="4"/>
                    <a:pt x="102" y="2"/>
                  </a:cubicBezTo>
                  <a:cubicBezTo>
                    <a:pt x="0" y="0"/>
                    <a:pt x="22" y="122"/>
                    <a:pt x="34" y="164"/>
                  </a:cubicBezTo>
                  <a:cubicBezTo>
                    <a:pt x="32" y="104"/>
                    <a:pt x="48" y="44"/>
                    <a:pt x="10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901">
              <a:extLst>
                <a:ext uri="{FF2B5EF4-FFF2-40B4-BE49-F238E27FC236}">
                  <a16:creationId xmlns:a16="http://schemas.microsoft.com/office/drawing/2014/main" id="{DCEF4787-E7FC-42DF-B293-8476B9FCD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3399"/>
              <a:ext cx="200" cy="437"/>
            </a:xfrm>
            <a:custGeom>
              <a:avLst/>
              <a:gdLst>
                <a:gd name="T0" fmla="*/ 0 w 93"/>
                <a:gd name="T1" fmla="*/ 0 h 191"/>
                <a:gd name="T2" fmla="*/ 398 w 93"/>
                <a:gd name="T3" fmla="*/ 2288 h 191"/>
                <a:gd name="T4" fmla="*/ 0 w 93"/>
                <a:gd name="T5" fmla="*/ 0 h 1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91">
                  <a:moveTo>
                    <a:pt x="0" y="0"/>
                  </a:moveTo>
                  <a:cubicBezTo>
                    <a:pt x="32" y="7"/>
                    <a:pt x="93" y="70"/>
                    <a:pt x="40" y="191"/>
                  </a:cubicBezTo>
                  <a:cubicBezTo>
                    <a:pt x="51" y="143"/>
                    <a:pt x="61" y="40"/>
                    <a:pt x="0" y="0"/>
                  </a:cubicBezTo>
                  <a:close/>
                </a:path>
              </a:pathLst>
            </a:custGeom>
            <a:solidFill>
              <a:srgbClr val="FEE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902">
              <a:extLst>
                <a:ext uri="{FF2B5EF4-FFF2-40B4-BE49-F238E27FC236}">
                  <a16:creationId xmlns:a16="http://schemas.microsoft.com/office/drawing/2014/main" id="{47737C45-72C7-4075-BE44-F3EC35E0B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" y="3298"/>
              <a:ext cx="1451" cy="540"/>
            </a:xfrm>
            <a:custGeom>
              <a:avLst/>
              <a:gdLst>
                <a:gd name="T0" fmla="*/ 6675 w 676"/>
                <a:gd name="T1" fmla="*/ 1666 h 236"/>
                <a:gd name="T2" fmla="*/ 5115 w 676"/>
                <a:gd name="T3" fmla="*/ 121 h 236"/>
                <a:gd name="T4" fmla="*/ 1174 w 676"/>
                <a:gd name="T5" fmla="*/ 277 h 236"/>
                <a:gd name="T6" fmla="*/ 0 w 676"/>
                <a:gd name="T7" fmla="*/ 2011 h 236"/>
                <a:gd name="T8" fmla="*/ 189 w 676"/>
                <a:gd name="T9" fmla="*/ 2828 h 236"/>
                <a:gd name="T10" fmla="*/ 386 w 676"/>
                <a:gd name="T11" fmla="*/ 2817 h 236"/>
                <a:gd name="T12" fmla="*/ 197 w 676"/>
                <a:gd name="T13" fmla="*/ 2011 h 236"/>
                <a:gd name="T14" fmla="*/ 543 w 676"/>
                <a:gd name="T15" fmla="*/ 696 h 236"/>
                <a:gd name="T16" fmla="*/ 1146 w 676"/>
                <a:gd name="T17" fmla="*/ 513 h 236"/>
                <a:gd name="T18" fmla="*/ 1157 w 676"/>
                <a:gd name="T19" fmla="*/ 513 h 236"/>
                <a:gd name="T20" fmla="*/ 1166 w 676"/>
                <a:gd name="T21" fmla="*/ 513 h 236"/>
                <a:gd name="T22" fmla="*/ 5141 w 676"/>
                <a:gd name="T23" fmla="*/ 362 h 236"/>
                <a:gd name="T24" fmla="*/ 6064 w 676"/>
                <a:gd name="T25" fmla="*/ 659 h 236"/>
                <a:gd name="T26" fmla="*/ 6478 w 676"/>
                <a:gd name="T27" fmla="*/ 1675 h 236"/>
                <a:gd name="T28" fmla="*/ 6220 w 676"/>
                <a:gd name="T29" fmla="*/ 2801 h 236"/>
                <a:gd name="T30" fmla="*/ 6418 w 676"/>
                <a:gd name="T31" fmla="*/ 2828 h 236"/>
                <a:gd name="T32" fmla="*/ 6675 w 676"/>
                <a:gd name="T33" fmla="*/ 1666 h 2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6" h="236">
                  <a:moveTo>
                    <a:pt x="675" y="139"/>
                  </a:moveTo>
                  <a:cubicBezTo>
                    <a:pt x="668" y="49"/>
                    <a:pt x="594" y="0"/>
                    <a:pt x="517" y="10"/>
                  </a:cubicBezTo>
                  <a:cubicBezTo>
                    <a:pt x="440" y="20"/>
                    <a:pt x="199" y="26"/>
                    <a:pt x="119" y="23"/>
                  </a:cubicBezTo>
                  <a:cubicBezTo>
                    <a:pt x="45" y="13"/>
                    <a:pt x="0" y="68"/>
                    <a:pt x="0" y="168"/>
                  </a:cubicBezTo>
                  <a:cubicBezTo>
                    <a:pt x="0" y="190"/>
                    <a:pt x="7" y="213"/>
                    <a:pt x="1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28" y="213"/>
                    <a:pt x="20" y="185"/>
                    <a:pt x="20" y="168"/>
                  </a:cubicBezTo>
                  <a:cubicBezTo>
                    <a:pt x="20" y="117"/>
                    <a:pt x="32" y="78"/>
                    <a:pt x="55" y="58"/>
                  </a:cubicBezTo>
                  <a:cubicBezTo>
                    <a:pt x="71" y="45"/>
                    <a:pt x="91" y="39"/>
                    <a:pt x="116" y="4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201" y="46"/>
                    <a:pt x="444" y="39"/>
                    <a:pt x="520" y="30"/>
                  </a:cubicBezTo>
                  <a:cubicBezTo>
                    <a:pt x="554" y="26"/>
                    <a:pt x="588" y="35"/>
                    <a:pt x="613" y="55"/>
                  </a:cubicBezTo>
                  <a:cubicBezTo>
                    <a:pt x="638" y="75"/>
                    <a:pt x="652" y="105"/>
                    <a:pt x="655" y="140"/>
                  </a:cubicBezTo>
                  <a:cubicBezTo>
                    <a:pt x="656" y="160"/>
                    <a:pt x="646" y="195"/>
                    <a:pt x="629" y="234"/>
                  </a:cubicBezTo>
                  <a:cubicBezTo>
                    <a:pt x="649" y="236"/>
                    <a:pt x="649" y="236"/>
                    <a:pt x="649" y="236"/>
                  </a:cubicBezTo>
                  <a:cubicBezTo>
                    <a:pt x="665" y="199"/>
                    <a:pt x="676" y="165"/>
                    <a:pt x="675" y="139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903">
              <a:extLst>
                <a:ext uri="{FF2B5EF4-FFF2-40B4-BE49-F238E27FC236}">
                  <a16:creationId xmlns:a16="http://schemas.microsoft.com/office/drawing/2014/main" id="{BBF2075B-BF88-4697-A651-57F26746F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" y="3298"/>
              <a:ext cx="1451" cy="540"/>
            </a:xfrm>
            <a:custGeom>
              <a:avLst/>
              <a:gdLst>
                <a:gd name="T0" fmla="*/ 6418 w 676"/>
                <a:gd name="T1" fmla="*/ 2828 h 236"/>
                <a:gd name="T2" fmla="*/ 6675 w 676"/>
                <a:gd name="T3" fmla="*/ 1666 h 236"/>
                <a:gd name="T4" fmla="*/ 5115 w 676"/>
                <a:gd name="T5" fmla="*/ 121 h 236"/>
                <a:gd name="T6" fmla="*/ 1174 w 676"/>
                <a:gd name="T7" fmla="*/ 277 h 236"/>
                <a:gd name="T8" fmla="*/ 0 w 676"/>
                <a:gd name="T9" fmla="*/ 2011 h 236"/>
                <a:gd name="T10" fmla="*/ 189 w 676"/>
                <a:gd name="T11" fmla="*/ 2828 h 2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6" h="236">
                  <a:moveTo>
                    <a:pt x="649" y="236"/>
                  </a:moveTo>
                  <a:cubicBezTo>
                    <a:pt x="665" y="199"/>
                    <a:pt x="676" y="165"/>
                    <a:pt x="675" y="139"/>
                  </a:cubicBezTo>
                  <a:cubicBezTo>
                    <a:pt x="668" y="49"/>
                    <a:pt x="594" y="0"/>
                    <a:pt x="517" y="10"/>
                  </a:cubicBezTo>
                  <a:cubicBezTo>
                    <a:pt x="440" y="20"/>
                    <a:pt x="199" y="26"/>
                    <a:pt x="119" y="23"/>
                  </a:cubicBezTo>
                  <a:cubicBezTo>
                    <a:pt x="45" y="13"/>
                    <a:pt x="0" y="68"/>
                    <a:pt x="0" y="168"/>
                  </a:cubicBezTo>
                  <a:cubicBezTo>
                    <a:pt x="0" y="190"/>
                    <a:pt x="7" y="213"/>
                    <a:pt x="19" y="236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0" name="Group 932">
            <a:extLst>
              <a:ext uri="{FF2B5EF4-FFF2-40B4-BE49-F238E27FC236}">
                <a16:creationId xmlns:a16="http://schemas.microsoft.com/office/drawing/2014/main" id="{68ACDA01-C41E-4F2A-9109-EC79460D179F}"/>
              </a:ext>
            </a:extLst>
          </p:cNvPr>
          <p:cNvGrpSpPr>
            <a:grpSpLocks/>
          </p:cNvGrpSpPr>
          <p:nvPr/>
        </p:nvGrpSpPr>
        <p:grpSpPr bwMode="auto">
          <a:xfrm>
            <a:off x="7419975" y="1930400"/>
            <a:ext cx="2640013" cy="2492375"/>
            <a:chOff x="3929" y="1447"/>
            <a:chExt cx="1663" cy="1570"/>
          </a:xfrm>
        </p:grpSpPr>
        <p:sp>
          <p:nvSpPr>
            <p:cNvPr id="41998" name="Freeform 926">
              <a:extLst>
                <a:ext uri="{FF2B5EF4-FFF2-40B4-BE49-F238E27FC236}">
                  <a16:creationId xmlns:a16="http://schemas.microsoft.com/office/drawing/2014/main" id="{3EDC92BB-DDE5-42BD-8770-9750E2B8C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447"/>
              <a:ext cx="1663" cy="1570"/>
            </a:xfrm>
            <a:custGeom>
              <a:avLst/>
              <a:gdLst>
                <a:gd name="T0" fmla="*/ 1560 w 775"/>
                <a:gd name="T1" fmla="*/ 0 h 686"/>
                <a:gd name="T2" fmla="*/ 0 w 775"/>
                <a:gd name="T3" fmla="*/ 5946 h 686"/>
                <a:gd name="T4" fmla="*/ 3629 w 775"/>
                <a:gd name="T5" fmla="*/ 8223 h 686"/>
                <a:gd name="T6" fmla="*/ 7390 w 775"/>
                <a:gd name="T7" fmla="*/ 4959 h 686"/>
                <a:gd name="T8" fmla="*/ 3802 w 775"/>
                <a:gd name="T9" fmla="*/ 0 h 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5" h="686">
                  <a:moveTo>
                    <a:pt x="158" y="0"/>
                  </a:moveTo>
                  <a:cubicBezTo>
                    <a:pt x="168" y="194"/>
                    <a:pt x="0" y="387"/>
                    <a:pt x="0" y="496"/>
                  </a:cubicBezTo>
                  <a:cubicBezTo>
                    <a:pt x="0" y="605"/>
                    <a:pt x="68" y="686"/>
                    <a:pt x="367" y="686"/>
                  </a:cubicBezTo>
                  <a:cubicBezTo>
                    <a:pt x="666" y="686"/>
                    <a:pt x="775" y="559"/>
                    <a:pt x="748" y="414"/>
                  </a:cubicBezTo>
                  <a:cubicBezTo>
                    <a:pt x="721" y="269"/>
                    <a:pt x="394" y="208"/>
                    <a:pt x="385" y="0"/>
                  </a:cubicBezTo>
                </a:path>
              </a:pathLst>
            </a:custGeom>
            <a:solidFill>
              <a:srgbClr val="FFF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927">
              <a:extLst>
                <a:ext uri="{FF2B5EF4-FFF2-40B4-BE49-F238E27FC236}">
                  <a16:creationId xmlns:a16="http://schemas.microsoft.com/office/drawing/2014/main" id="{03AB4A18-51D4-474F-9721-A27DA467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447"/>
              <a:ext cx="1663" cy="1570"/>
            </a:xfrm>
            <a:custGeom>
              <a:avLst/>
              <a:gdLst>
                <a:gd name="T0" fmla="*/ 0 w 775"/>
                <a:gd name="T1" fmla="*/ 5946 h 686"/>
                <a:gd name="T2" fmla="*/ 3629 w 775"/>
                <a:gd name="T3" fmla="*/ 8223 h 686"/>
                <a:gd name="T4" fmla="*/ 7390 w 775"/>
                <a:gd name="T5" fmla="*/ 4959 h 686"/>
                <a:gd name="T6" fmla="*/ 3802 w 775"/>
                <a:gd name="T7" fmla="*/ 0 h 686"/>
                <a:gd name="T8" fmla="*/ 3605 w 775"/>
                <a:gd name="T9" fmla="*/ 0 h 686"/>
                <a:gd name="T10" fmla="*/ 5719 w 775"/>
                <a:gd name="T11" fmla="*/ 3211 h 686"/>
                <a:gd name="T12" fmla="*/ 7193 w 775"/>
                <a:gd name="T13" fmla="*/ 5012 h 686"/>
                <a:gd name="T14" fmla="*/ 6856 w 775"/>
                <a:gd name="T15" fmla="*/ 6747 h 686"/>
                <a:gd name="T16" fmla="*/ 3629 w 775"/>
                <a:gd name="T17" fmla="*/ 7983 h 686"/>
                <a:gd name="T18" fmla="*/ 197 w 775"/>
                <a:gd name="T19" fmla="*/ 5946 h 686"/>
                <a:gd name="T20" fmla="*/ 792 w 775"/>
                <a:gd name="T21" fmla="*/ 3971 h 686"/>
                <a:gd name="T22" fmla="*/ 1760 w 775"/>
                <a:gd name="T23" fmla="*/ 0 h 686"/>
                <a:gd name="T24" fmla="*/ 1560 w 775"/>
                <a:gd name="T25" fmla="*/ 0 h 686"/>
                <a:gd name="T26" fmla="*/ 0 w 775"/>
                <a:gd name="T27" fmla="*/ 5946 h 6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5" h="686">
                  <a:moveTo>
                    <a:pt x="0" y="496"/>
                  </a:moveTo>
                  <a:cubicBezTo>
                    <a:pt x="0" y="605"/>
                    <a:pt x="68" y="686"/>
                    <a:pt x="367" y="686"/>
                  </a:cubicBezTo>
                  <a:cubicBezTo>
                    <a:pt x="666" y="686"/>
                    <a:pt x="775" y="559"/>
                    <a:pt x="748" y="414"/>
                  </a:cubicBezTo>
                  <a:cubicBezTo>
                    <a:pt x="721" y="269"/>
                    <a:pt x="394" y="208"/>
                    <a:pt x="385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71" y="126"/>
                    <a:pt x="481" y="202"/>
                    <a:pt x="579" y="268"/>
                  </a:cubicBezTo>
                  <a:cubicBezTo>
                    <a:pt x="650" y="316"/>
                    <a:pt x="718" y="362"/>
                    <a:pt x="728" y="418"/>
                  </a:cubicBezTo>
                  <a:cubicBezTo>
                    <a:pt x="738" y="473"/>
                    <a:pt x="727" y="523"/>
                    <a:pt x="694" y="563"/>
                  </a:cubicBezTo>
                  <a:cubicBezTo>
                    <a:pt x="638" y="630"/>
                    <a:pt x="525" y="666"/>
                    <a:pt x="367" y="666"/>
                  </a:cubicBezTo>
                  <a:cubicBezTo>
                    <a:pt x="61" y="666"/>
                    <a:pt x="20" y="580"/>
                    <a:pt x="20" y="496"/>
                  </a:cubicBezTo>
                  <a:cubicBezTo>
                    <a:pt x="20" y="455"/>
                    <a:pt x="48" y="398"/>
                    <a:pt x="80" y="331"/>
                  </a:cubicBezTo>
                  <a:cubicBezTo>
                    <a:pt x="126" y="236"/>
                    <a:pt x="184" y="118"/>
                    <a:pt x="17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8" y="194"/>
                    <a:pt x="0" y="387"/>
                    <a:pt x="0" y="496"/>
                  </a:cubicBezTo>
                  <a:close/>
                </a:path>
              </a:pathLst>
            </a:custGeom>
            <a:solidFill>
              <a:srgbClr val="FFD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928">
              <a:extLst>
                <a:ext uri="{FF2B5EF4-FFF2-40B4-BE49-F238E27FC236}">
                  <a16:creationId xmlns:a16="http://schemas.microsoft.com/office/drawing/2014/main" id="{5051B691-B2FC-484A-825C-56234084B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585"/>
              <a:ext cx="361" cy="1222"/>
            </a:xfrm>
            <a:custGeom>
              <a:avLst/>
              <a:gdLst>
                <a:gd name="T0" fmla="*/ 1648 w 168"/>
                <a:gd name="T1" fmla="*/ 0 h 534"/>
                <a:gd name="T2" fmla="*/ 554 w 168"/>
                <a:gd name="T3" fmla="*/ 3712 h 534"/>
                <a:gd name="T4" fmla="*/ 554 w 168"/>
                <a:gd name="T5" fmla="*/ 6398 h 534"/>
                <a:gd name="T6" fmla="*/ 692 w 168"/>
                <a:gd name="T7" fmla="*/ 3906 h 534"/>
                <a:gd name="T8" fmla="*/ 1648 w 168"/>
                <a:gd name="T9" fmla="*/ 0 h 5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534">
                  <a:moveTo>
                    <a:pt x="166" y="0"/>
                  </a:moveTo>
                  <a:cubicBezTo>
                    <a:pt x="166" y="70"/>
                    <a:pt x="102" y="212"/>
                    <a:pt x="56" y="310"/>
                  </a:cubicBezTo>
                  <a:cubicBezTo>
                    <a:pt x="10" y="408"/>
                    <a:pt x="0" y="486"/>
                    <a:pt x="56" y="534"/>
                  </a:cubicBezTo>
                  <a:cubicBezTo>
                    <a:pt x="22" y="456"/>
                    <a:pt x="24" y="434"/>
                    <a:pt x="70" y="326"/>
                  </a:cubicBezTo>
                  <a:cubicBezTo>
                    <a:pt x="116" y="218"/>
                    <a:pt x="168" y="78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929">
              <a:extLst>
                <a:ext uri="{FF2B5EF4-FFF2-40B4-BE49-F238E27FC236}">
                  <a16:creationId xmlns:a16="http://schemas.microsoft.com/office/drawing/2014/main" id="{113B6CB5-26A7-4C64-B70D-604B0DBD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4" y="1955"/>
              <a:ext cx="562" cy="939"/>
            </a:xfrm>
            <a:custGeom>
              <a:avLst/>
              <a:gdLst>
                <a:gd name="T0" fmla="*/ 0 w 262"/>
                <a:gd name="T1" fmla="*/ 0 h 410"/>
                <a:gd name="T2" fmla="*/ 2171 w 262"/>
                <a:gd name="T3" fmla="*/ 3268 h 410"/>
                <a:gd name="T4" fmla="*/ 455 w 262"/>
                <a:gd name="T5" fmla="*/ 4926 h 410"/>
                <a:gd name="T6" fmla="*/ 1913 w 262"/>
                <a:gd name="T7" fmla="*/ 3241 h 410"/>
                <a:gd name="T8" fmla="*/ 0 w 262"/>
                <a:gd name="T9" fmla="*/ 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2" h="410">
                  <a:moveTo>
                    <a:pt x="0" y="0"/>
                  </a:moveTo>
                  <a:cubicBezTo>
                    <a:pt x="32" y="44"/>
                    <a:pt x="262" y="138"/>
                    <a:pt x="220" y="272"/>
                  </a:cubicBezTo>
                  <a:cubicBezTo>
                    <a:pt x="178" y="406"/>
                    <a:pt x="68" y="402"/>
                    <a:pt x="46" y="410"/>
                  </a:cubicBezTo>
                  <a:cubicBezTo>
                    <a:pt x="88" y="394"/>
                    <a:pt x="184" y="330"/>
                    <a:pt x="194" y="270"/>
                  </a:cubicBezTo>
                  <a:cubicBezTo>
                    <a:pt x="214" y="146"/>
                    <a:pt x="6" y="42"/>
                    <a:pt x="0" y="0"/>
                  </a:cubicBezTo>
                  <a:close/>
                </a:path>
              </a:pathLst>
            </a:custGeom>
            <a:solidFill>
              <a:srgbClr val="FEE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930">
              <a:extLst>
                <a:ext uri="{FF2B5EF4-FFF2-40B4-BE49-F238E27FC236}">
                  <a16:creationId xmlns:a16="http://schemas.microsoft.com/office/drawing/2014/main" id="{DF24EC5D-1650-4245-BCD1-F5AB59076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447"/>
              <a:ext cx="1663" cy="1570"/>
            </a:xfrm>
            <a:custGeom>
              <a:avLst/>
              <a:gdLst>
                <a:gd name="T0" fmla="*/ 0 w 775"/>
                <a:gd name="T1" fmla="*/ 5946 h 686"/>
                <a:gd name="T2" fmla="*/ 3629 w 775"/>
                <a:gd name="T3" fmla="*/ 8223 h 686"/>
                <a:gd name="T4" fmla="*/ 7390 w 775"/>
                <a:gd name="T5" fmla="*/ 4959 h 686"/>
                <a:gd name="T6" fmla="*/ 3802 w 775"/>
                <a:gd name="T7" fmla="*/ 0 h 686"/>
                <a:gd name="T8" fmla="*/ 3605 w 775"/>
                <a:gd name="T9" fmla="*/ 0 h 686"/>
                <a:gd name="T10" fmla="*/ 5719 w 775"/>
                <a:gd name="T11" fmla="*/ 3211 h 686"/>
                <a:gd name="T12" fmla="*/ 7193 w 775"/>
                <a:gd name="T13" fmla="*/ 5012 h 686"/>
                <a:gd name="T14" fmla="*/ 6856 w 775"/>
                <a:gd name="T15" fmla="*/ 6747 h 686"/>
                <a:gd name="T16" fmla="*/ 3629 w 775"/>
                <a:gd name="T17" fmla="*/ 7983 h 686"/>
                <a:gd name="T18" fmla="*/ 197 w 775"/>
                <a:gd name="T19" fmla="*/ 5946 h 686"/>
                <a:gd name="T20" fmla="*/ 792 w 775"/>
                <a:gd name="T21" fmla="*/ 3971 h 686"/>
                <a:gd name="T22" fmla="*/ 1760 w 775"/>
                <a:gd name="T23" fmla="*/ 0 h 686"/>
                <a:gd name="T24" fmla="*/ 1560 w 775"/>
                <a:gd name="T25" fmla="*/ 0 h 686"/>
                <a:gd name="T26" fmla="*/ 0 w 775"/>
                <a:gd name="T27" fmla="*/ 5946 h 6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5" h="686">
                  <a:moveTo>
                    <a:pt x="0" y="496"/>
                  </a:moveTo>
                  <a:cubicBezTo>
                    <a:pt x="0" y="605"/>
                    <a:pt x="68" y="686"/>
                    <a:pt x="367" y="686"/>
                  </a:cubicBezTo>
                  <a:cubicBezTo>
                    <a:pt x="666" y="686"/>
                    <a:pt x="775" y="559"/>
                    <a:pt x="748" y="414"/>
                  </a:cubicBezTo>
                  <a:cubicBezTo>
                    <a:pt x="721" y="269"/>
                    <a:pt x="394" y="208"/>
                    <a:pt x="385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71" y="126"/>
                    <a:pt x="481" y="202"/>
                    <a:pt x="579" y="268"/>
                  </a:cubicBezTo>
                  <a:cubicBezTo>
                    <a:pt x="650" y="316"/>
                    <a:pt x="718" y="362"/>
                    <a:pt x="728" y="418"/>
                  </a:cubicBezTo>
                  <a:cubicBezTo>
                    <a:pt x="738" y="473"/>
                    <a:pt x="727" y="523"/>
                    <a:pt x="694" y="563"/>
                  </a:cubicBezTo>
                  <a:cubicBezTo>
                    <a:pt x="638" y="630"/>
                    <a:pt x="525" y="666"/>
                    <a:pt x="367" y="666"/>
                  </a:cubicBezTo>
                  <a:cubicBezTo>
                    <a:pt x="61" y="666"/>
                    <a:pt x="20" y="580"/>
                    <a:pt x="20" y="496"/>
                  </a:cubicBezTo>
                  <a:cubicBezTo>
                    <a:pt x="20" y="455"/>
                    <a:pt x="48" y="398"/>
                    <a:pt x="80" y="331"/>
                  </a:cubicBezTo>
                  <a:cubicBezTo>
                    <a:pt x="126" y="236"/>
                    <a:pt x="184" y="118"/>
                    <a:pt x="17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8" y="194"/>
                    <a:pt x="0" y="387"/>
                    <a:pt x="0" y="496"/>
                  </a:cubicBez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931">
              <a:extLst>
                <a:ext uri="{FF2B5EF4-FFF2-40B4-BE49-F238E27FC236}">
                  <a16:creationId xmlns:a16="http://schemas.microsoft.com/office/drawing/2014/main" id="{3455FAB1-2859-4ACE-9EC4-2DF149741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447"/>
              <a:ext cx="1663" cy="1570"/>
            </a:xfrm>
            <a:custGeom>
              <a:avLst/>
              <a:gdLst>
                <a:gd name="T0" fmla="*/ 1560 w 775"/>
                <a:gd name="T1" fmla="*/ 0 h 686"/>
                <a:gd name="T2" fmla="*/ 0 w 775"/>
                <a:gd name="T3" fmla="*/ 5946 h 686"/>
                <a:gd name="T4" fmla="*/ 3629 w 775"/>
                <a:gd name="T5" fmla="*/ 8223 h 686"/>
                <a:gd name="T6" fmla="*/ 7390 w 775"/>
                <a:gd name="T7" fmla="*/ 4959 h 686"/>
                <a:gd name="T8" fmla="*/ 3802 w 775"/>
                <a:gd name="T9" fmla="*/ 0 h 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5" h="686">
                  <a:moveTo>
                    <a:pt x="158" y="0"/>
                  </a:moveTo>
                  <a:cubicBezTo>
                    <a:pt x="168" y="194"/>
                    <a:pt x="0" y="387"/>
                    <a:pt x="0" y="496"/>
                  </a:cubicBezTo>
                  <a:cubicBezTo>
                    <a:pt x="0" y="605"/>
                    <a:pt x="68" y="686"/>
                    <a:pt x="367" y="686"/>
                  </a:cubicBezTo>
                  <a:cubicBezTo>
                    <a:pt x="666" y="686"/>
                    <a:pt x="775" y="559"/>
                    <a:pt x="748" y="414"/>
                  </a:cubicBezTo>
                  <a:cubicBezTo>
                    <a:pt x="721" y="269"/>
                    <a:pt x="394" y="208"/>
                    <a:pt x="385" y="0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1" name="Group 925">
            <a:extLst>
              <a:ext uri="{FF2B5EF4-FFF2-40B4-BE49-F238E27FC236}">
                <a16:creationId xmlns:a16="http://schemas.microsoft.com/office/drawing/2014/main" id="{515B97D1-EF1B-4881-87C0-11286BD12E31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4908550"/>
            <a:ext cx="2963863" cy="684213"/>
            <a:chOff x="3815" y="3323"/>
            <a:chExt cx="1867" cy="431"/>
          </a:xfrm>
        </p:grpSpPr>
        <p:sp>
          <p:nvSpPr>
            <p:cNvPr id="41992" name="Freeform 919">
              <a:extLst>
                <a:ext uri="{FF2B5EF4-FFF2-40B4-BE49-F238E27FC236}">
                  <a16:creationId xmlns:a16="http://schemas.microsoft.com/office/drawing/2014/main" id="{D3C1B9A4-AEFD-4A97-8087-51B732B65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323"/>
              <a:ext cx="1867" cy="431"/>
            </a:xfrm>
            <a:custGeom>
              <a:avLst/>
              <a:gdLst>
                <a:gd name="T0" fmla="*/ 41 w 870"/>
                <a:gd name="T1" fmla="*/ 2265 h 188"/>
                <a:gd name="T2" fmla="*/ 2597 w 870"/>
                <a:gd name="T3" fmla="*/ 436 h 188"/>
                <a:gd name="T4" fmla="*/ 6985 w 870"/>
                <a:gd name="T5" fmla="*/ 280 h 188"/>
                <a:gd name="T6" fmla="*/ 8599 w 870"/>
                <a:gd name="T7" fmla="*/ 2265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0" h="188">
                  <a:moveTo>
                    <a:pt x="4" y="188"/>
                  </a:moveTo>
                  <a:cubicBezTo>
                    <a:pt x="0" y="70"/>
                    <a:pt x="118" y="32"/>
                    <a:pt x="263" y="36"/>
                  </a:cubicBezTo>
                  <a:cubicBezTo>
                    <a:pt x="408" y="41"/>
                    <a:pt x="616" y="45"/>
                    <a:pt x="707" y="23"/>
                  </a:cubicBezTo>
                  <a:cubicBezTo>
                    <a:pt x="798" y="0"/>
                    <a:pt x="870" y="57"/>
                    <a:pt x="870" y="188"/>
                  </a:cubicBezTo>
                </a:path>
              </a:pathLst>
            </a:custGeom>
            <a:solidFill>
              <a:srgbClr val="D1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920">
              <a:extLst>
                <a:ext uri="{FF2B5EF4-FFF2-40B4-BE49-F238E27FC236}">
                  <a16:creationId xmlns:a16="http://schemas.microsoft.com/office/drawing/2014/main" id="{27578980-8384-4277-A706-A804A4815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323"/>
              <a:ext cx="1867" cy="431"/>
            </a:xfrm>
            <a:custGeom>
              <a:avLst/>
              <a:gdLst>
                <a:gd name="T0" fmla="*/ 6985 w 870"/>
                <a:gd name="T1" fmla="*/ 280 h 188"/>
                <a:gd name="T2" fmla="*/ 2597 w 870"/>
                <a:gd name="T3" fmla="*/ 436 h 188"/>
                <a:gd name="T4" fmla="*/ 41 w 870"/>
                <a:gd name="T5" fmla="*/ 2265 h 188"/>
                <a:gd name="T6" fmla="*/ 240 w 870"/>
                <a:gd name="T7" fmla="*/ 2256 h 188"/>
                <a:gd name="T8" fmla="*/ 526 w 870"/>
                <a:gd name="T9" fmla="*/ 1304 h 188"/>
                <a:gd name="T10" fmla="*/ 2588 w 870"/>
                <a:gd name="T11" fmla="*/ 672 h 188"/>
                <a:gd name="T12" fmla="*/ 7037 w 870"/>
                <a:gd name="T13" fmla="*/ 504 h 188"/>
                <a:gd name="T14" fmla="*/ 7936 w 870"/>
                <a:gd name="T15" fmla="*/ 688 h 188"/>
                <a:gd name="T16" fmla="*/ 8399 w 870"/>
                <a:gd name="T17" fmla="*/ 2265 h 188"/>
                <a:gd name="T18" fmla="*/ 8599 w 870"/>
                <a:gd name="T19" fmla="*/ 2265 h 188"/>
                <a:gd name="T20" fmla="*/ 6985 w 870"/>
                <a:gd name="T21" fmla="*/ 280 h 1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0" h="188">
                  <a:moveTo>
                    <a:pt x="707" y="23"/>
                  </a:moveTo>
                  <a:cubicBezTo>
                    <a:pt x="616" y="45"/>
                    <a:pt x="408" y="41"/>
                    <a:pt x="263" y="36"/>
                  </a:cubicBezTo>
                  <a:cubicBezTo>
                    <a:pt x="118" y="32"/>
                    <a:pt x="0" y="70"/>
                    <a:pt x="4" y="18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3" y="154"/>
                    <a:pt x="32" y="128"/>
                    <a:pt x="53" y="108"/>
                  </a:cubicBezTo>
                  <a:cubicBezTo>
                    <a:pt x="90" y="71"/>
                    <a:pt x="162" y="53"/>
                    <a:pt x="262" y="56"/>
                  </a:cubicBezTo>
                  <a:cubicBezTo>
                    <a:pt x="435" y="62"/>
                    <a:pt x="623" y="64"/>
                    <a:pt x="712" y="42"/>
                  </a:cubicBezTo>
                  <a:cubicBezTo>
                    <a:pt x="748" y="33"/>
                    <a:pt x="779" y="38"/>
                    <a:pt x="803" y="57"/>
                  </a:cubicBezTo>
                  <a:cubicBezTo>
                    <a:pt x="833" y="81"/>
                    <a:pt x="850" y="127"/>
                    <a:pt x="850" y="188"/>
                  </a:cubicBezTo>
                  <a:cubicBezTo>
                    <a:pt x="870" y="188"/>
                    <a:pt x="870" y="188"/>
                    <a:pt x="870" y="188"/>
                  </a:cubicBezTo>
                  <a:cubicBezTo>
                    <a:pt x="870" y="57"/>
                    <a:pt x="798" y="0"/>
                    <a:pt x="707" y="23"/>
                  </a:cubicBezTo>
                  <a:close/>
                </a:path>
              </a:pathLst>
            </a:custGeom>
            <a:solidFill>
              <a:srgbClr val="71B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921">
              <a:extLst>
                <a:ext uri="{FF2B5EF4-FFF2-40B4-BE49-F238E27FC236}">
                  <a16:creationId xmlns:a16="http://schemas.microsoft.com/office/drawing/2014/main" id="{DFE60687-9810-46BE-B772-1E3C3277E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3489"/>
              <a:ext cx="902" cy="220"/>
            </a:xfrm>
            <a:custGeom>
              <a:avLst/>
              <a:gdLst>
                <a:gd name="T0" fmla="*/ 0 w 420"/>
                <a:gd name="T1" fmla="*/ 1155 h 96"/>
                <a:gd name="T2" fmla="*/ 1467 w 420"/>
                <a:gd name="T3" fmla="*/ 48 h 96"/>
                <a:gd name="T4" fmla="*/ 4160 w 420"/>
                <a:gd name="T5" fmla="*/ 73 h 96"/>
                <a:gd name="T6" fmla="*/ 1544 w 420"/>
                <a:gd name="T7" fmla="*/ 289 h 96"/>
                <a:gd name="T8" fmla="*/ 0 w 420"/>
                <a:gd name="T9" fmla="*/ 1155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0" h="96">
                  <a:moveTo>
                    <a:pt x="0" y="96"/>
                  </a:moveTo>
                  <a:cubicBezTo>
                    <a:pt x="0" y="54"/>
                    <a:pt x="42" y="8"/>
                    <a:pt x="148" y="4"/>
                  </a:cubicBezTo>
                  <a:cubicBezTo>
                    <a:pt x="254" y="0"/>
                    <a:pt x="372" y="6"/>
                    <a:pt x="420" y="6"/>
                  </a:cubicBezTo>
                  <a:cubicBezTo>
                    <a:pt x="356" y="12"/>
                    <a:pt x="206" y="22"/>
                    <a:pt x="156" y="24"/>
                  </a:cubicBezTo>
                  <a:cubicBezTo>
                    <a:pt x="106" y="26"/>
                    <a:pt x="26" y="26"/>
                    <a:pt x="0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922">
              <a:extLst>
                <a:ext uri="{FF2B5EF4-FFF2-40B4-BE49-F238E27FC236}">
                  <a16:creationId xmlns:a16="http://schemas.microsoft.com/office/drawing/2014/main" id="{EE857CEA-AA3F-4598-877D-20AB5476F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" y="3424"/>
              <a:ext cx="519" cy="330"/>
            </a:xfrm>
            <a:custGeom>
              <a:avLst/>
              <a:gdLst>
                <a:gd name="T0" fmla="*/ 0 w 242"/>
                <a:gd name="T1" fmla="*/ 337 h 144"/>
                <a:gd name="T2" fmla="*/ 1403 w 242"/>
                <a:gd name="T3" fmla="*/ 147 h 144"/>
                <a:gd name="T4" fmla="*/ 2387 w 242"/>
                <a:gd name="T5" fmla="*/ 1733 h 144"/>
                <a:gd name="T6" fmla="*/ 1578 w 242"/>
                <a:gd name="T7" fmla="*/ 410 h 144"/>
                <a:gd name="T8" fmla="*/ 0 w 242"/>
                <a:gd name="T9" fmla="*/ 337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144">
                  <a:moveTo>
                    <a:pt x="0" y="28"/>
                  </a:moveTo>
                  <a:cubicBezTo>
                    <a:pt x="46" y="32"/>
                    <a:pt x="106" y="24"/>
                    <a:pt x="142" y="12"/>
                  </a:cubicBezTo>
                  <a:cubicBezTo>
                    <a:pt x="178" y="0"/>
                    <a:pt x="234" y="36"/>
                    <a:pt x="242" y="144"/>
                  </a:cubicBezTo>
                  <a:cubicBezTo>
                    <a:pt x="234" y="96"/>
                    <a:pt x="186" y="36"/>
                    <a:pt x="160" y="34"/>
                  </a:cubicBezTo>
                  <a:cubicBezTo>
                    <a:pt x="134" y="32"/>
                    <a:pt x="14" y="40"/>
                    <a:pt x="0" y="28"/>
                  </a:cubicBezTo>
                  <a:close/>
                </a:path>
              </a:pathLst>
            </a:custGeom>
            <a:solidFill>
              <a:srgbClr val="A6D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923">
              <a:extLst>
                <a:ext uri="{FF2B5EF4-FFF2-40B4-BE49-F238E27FC236}">
                  <a16:creationId xmlns:a16="http://schemas.microsoft.com/office/drawing/2014/main" id="{F7C61DA9-0865-4C67-9AAC-79B1D65A6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323"/>
              <a:ext cx="1867" cy="431"/>
            </a:xfrm>
            <a:custGeom>
              <a:avLst/>
              <a:gdLst>
                <a:gd name="T0" fmla="*/ 6985 w 870"/>
                <a:gd name="T1" fmla="*/ 280 h 188"/>
                <a:gd name="T2" fmla="*/ 2597 w 870"/>
                <a:gd name="T3" fmla="*/ 436 h 188"/>
                <a:gd name="T4" fmla="*/ 41 w 870"/>
                <a:gd name="T5" fmla="*/ 2265 h 188"/>
                <a:gd name="T6" fmla="*/ 240 w 870"/>
                <a:gd name="T7" fmla="*/ 2256 h 188"/>
                <a:gd name="T8" fmla="*/ 526 w 870"/>
                <a:gd name="T9" fmla="*/ 1304 h 188"/>
                <a:gd name="T10" fmla="*/ 2588 w 870"/>
                <a:gd name="T11" fmla="*/ 672 h 188"/>
                <a:gd name="T12" fmla="*/ 7037 w 870"/>
                <a:gd name="T13" fmla="*/ 504 h 188"/>
                <a:gd name="T14" fmla="*/ 7936 w 870"/>
                <a:gd name="T15" fmla="*/ 688 h 188"/>
                <a:gd name="T16" fmla="*/ 8399 w 870"/>
                <a:gd name="T17" fmla="*/ 2265 h 188"/>
                <a:gd name="T18" fmla="*/ 8599 w 870"/>
                <a:gd name="T19" fmla="*/ 2265 h 188"/>
                <a:gd name="T20" fmla="*/ 6985 w 870"/>
                <a:gd name="T21" fmla="*/ 280 h 1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0" h="188">
                  <a:moveTo>
                    <a:pt x="707" y="23"/>
                  </a:moveTo>
                  <a:cubicBezTo>
                    <a:pt x="616" y="45"/>
                    <a:pt x="408" y="41"/>
                    <a:pt x="263" y="36"/>
                  </a:cubicBezTo>
                  <a:cubicBezTo>
                    <a:pt x="118" y="32"/>
                    <a:pt x="0" y="70"/>
                    <a:pt x="4" y="18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3" y="154"/>
                    <a:pt x="32" y="128"/>
                    <a:pt x="53" y="108"/>
                  </a:cubicBezTo>
                  <a:cubicBezTo>
                    <a:pt x="90" y="71"/>
                    <a:pt x="162" y="53"/>
                    <a:pt x="262" y="56"/>
                  </a:cubicBezTo>
                  <a:cubicBezTo>
                    <a:pt x="435" y="62"/>
                    <a:pt x="623" y="64"/>
                    <a:pt x="712" y="42"/>
                  </a:cubicBezTo>
                  <a:cubicBezTo>
                    <a:pt x="748" y="33"/>
                    <a:pt x="779" y="38"/>
                    <a:pt x="803" y="57"/>
                  </a:cubicBezTo>
                  <a:cubicBezTo>
                    <a:pt x="833" y="81"/>
                    <a:pt x="850" y="127"/>
                    <a:pt x="850" y="188"/>
                  </a:cubicBezTo>
                  <a:cubicBezTo>
                    <a:pt x="870" y="188"/>
                    <a:pt x="870" y="188"/>
                    <a:pt x="870" y="188"/>
                  </a:cubicBezTo>
                  <a:cubicBezTo>
                    <a:pt x="870" y="57"/>
                    <a:pt x="798" y="0"/>
                    <a:pt x="707" y="23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924">
              <a:extLst>
                <a:ext uri="{FF2B5EF4-FFF2-40B4-BE49-F238E27FC236}">
                  <a16:creationId xmlns:a16="http://schemas.microsoft.com/office/drawing/2014/main" id="{18ED5CB9-134A-4B81-B458-84FD607E9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323"/>
              <a:ext cx="1867" cy="431"/>
            </a:xfrm>
            <a:custGeom>
              <a:avLst/>
              <a:gdLst>
                <a:gd name="T0" fmla="*/ 41 w 870"/>
                <a:gd name="T1" fmla="*/ 2265 h 188"/>
                <a:gd name="T2" fmla="*/ 2597 w 870"/>
                <a:gd name="T3" fmla="*/ 436 h 188"/>
                <a:gd name="T4" fmla="*/ 6985 w 870"/>
                <a:gd name="T5" fmla="*/ 280 h 188"/>
                <a:gd name="T6" fmla="*/ 8599 w 870"/>
                <a:gd name="T7" fmla="*/ 2265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0" h="188">
                  <a:moveTo>
                    <a:pt x="4" y="188"/>
                  </a:moveTo>
                  <a:cubicBezTo>
                    <a:pt x="0" y="70"/>
                    <a:pt x="118" y="32"/>
                    <a:pt x="263" y="36"/>
                  </a:cubicBezTo>
                  <a:cubicBezTo>
                    <a:pt x="408" y="41"/>
                    <a:pt x="616" y="45"/>
                    <a:pt x="707" y="23"/>
                  </a:cubicBezTo>
                  <a:cubicBezTo>
                    <a:pt x="798" y="0"/>
                    <a:pt x="870" y="57"/>
                    <a:pt x="870" y="188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574FD371-5A51-45C0-A636-EC0EA02B9A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(4)</a:t>
            </a:r>
          </a:p>
        </p:txBody>
      </p:sp>
      <p:grpSp>
        <p:nvGrpSpPr>
          <p:cNvPr id="43010" name="Group 33">
            <a:extLst>
              <a:ext uri="{FF2B5EF4-FFF2-40B4-BE49-F238E27FC236}">
                <a16:creationId xmlns:a16="http://schemas.microsoft.com/office/drawing/2014/main" id="{FAD36457-E731-4067-ADF8-31E7896C558B}"/>
              </a:ext>
            </a:extLst>
          </p:cNvPr>
          <p:cNvGrpSpPr>
            <a:grpSpLocks/>
          </p:cNvGrpSpPr>
          <p:nvPr/>
        </p:nvGrpSpPr>
        <p:grpSpPr bwMode="auto">
          <a:xfrm>
            <a:off x="7002463" y="5021263"/>
            <a:ext cx="2857500" cy="600075"/>
            <a:chOff x="3331" y="3355"/>
            <a:chExt cx="1800" cy="378"/>
          </a:xfrm>
        </p:grpSpPr>
        <p:sp>
          <p:nvSpPr>
            <p:cNvPr id="43032" name="Freeform 27">
              <a:extLst>
                <a:ext uri="{FF2B5EF4-FFF2-40B4-BE49-F238E27FC236}">
                  <a16:creationId xmlns:a16="http://schemas.microsoft.com/office/drawing/2014/main" id="{96714E8F-A283-4846-AF47-9BC7D464E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355"/>
              <a:ext cx="1800" cy="376"/>
            </a:xfrm>
            <a:custGeom>
              <a:avLst/>
              <a:gdLst>
                <a:gd name="T0" fmla="*/ 188 w 720"/>
                <a:gd name="T1" fmla="*/ 2675 h 141"/>
                <a:gd name="T2" fmla="*/ 470 w 720"/>
                <a:gd name="T3" fmla="*/ 1101 h 141"/>
                <a:gd name="T4" fmla="*/ 5658 w 720"/>
                <a:gd name="T5" fmla="*/ 93 h 141"/>
                <a:gd name="T6" fmla="*/ 5770 w 720"/>
                <a:gd name="T7" fmla="*/ 93 h 141"/>
                <a:gd name="T8" fmla="*/ 10938 w 720"/>
                <a:gd name="T9" fmla="*/ 1101 h 141"/>
                <a:gd name="T10" fmla="*/ 11250 w 720"/>
                <a:gd name="T11" fmla="*/ 2675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0" h="141">
                  <a:moveTo>
                    <a:pt x="12" y="141"/>
                  </a:moveTo>
                  <a:cubicBezTo>
                    <a:pt x="12" y="141"/>
                    <a:pt x="0" y="97"/>
                    <a:pt x="30" y="58"/>
                  </a:cubicBezTo>
                  <a:cubicBezTo>
                    <a:pt x="69" y="0"/>
                    <a:pt x="214" y="5"/>
                    <a:pt x="362" y="5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516" y="5"/>
                    <a:pt x="661" y="0"/>
                    <a:pt x="700" y="58"/>
                  </a:cubicBezTo>
                  <a:cubicBezTo>
                    <a:pt x="720" y="85"/>
                    <a:pt x="720" y="141"/>
                    <a:pt x="720" y="141"/>
                  </a:cubicBezTo>
                </a:path>
              </a:pathLst>
            </a:custGeom>
            <a:solidFill>
              <a:srgbClr val="FCB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28">
              <a:extLst>
                <a:ext uri="{FF2B5EF4-FFF2-40B4-BE49-F238E27FC236}">
                  <a16:creationId xmlns:a16="http://schemas.microsoft.com/office/drawing/2014/main" id="{A3F761EA-C112-4BC0-931E-E0F494376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355"/>
              <a:ext cx="1800" cy="376"/>
            </a:xfrm>
            <a:custGeom>
              <a:avLst/>
              <a:gdLst>
                <a:gd name="T0" fmla="*/ 10938 w 720"/>
                <a:gd name="T1" fmla="*/ 1101 h 141"/>
                <a:gd name="T2" fmla="*/ 5770 w 720"/>
                <a:gd name="T3" fmla="*/ 93 h 141"/>
                <a:gd name="T4" fmla="*/ 5658 w 720"/>
                <a:gd name="T5" fmla="*/ 93 h 141"/>
                <a:gd name="T6" fmla="*/ 470 w 720"/>
                <a:gd name="T7" fmla="*/ 1101 h 141"/>
                <a:gd name="T8" fmla="*/ 188 w 720"/>
                <a:gd name="T9" fmla="*/ 2675 h 141"/>
                <a:gd name="T10" fmla="*/ 188 w 720"/>
                <a:gd name="T11" fmla="*/ 2675 h 141"/>
                <a:gd name="T12" fmla="*/ 500 w 720"/>
                <a:gd name="T13" fmla="*/ 2675 h 141"/>
                <a:gd name="T14" fmla="*/ 720 w 720"/>
                <a:gd name="T15" fmla="*/ 1331 h 141"/>
                <a:gd name="T16" fmla="*/ 720 w 720"/>
                <a:gd name="T17" fmla="*/ 1309 h 141"/>
                <a:gd name="T18" fmla="*/ 738 w 720"/>
                <a:gd name="T19" fmla="*/ 1309 h 141"/>
                <a:gd name="T20" fmla="*/ 5175 w 720"/>
                <a:gd name="T21" fmla="*/ 477 h 141"/>
                <a:gd name="T22" fmla="*/ 5658 w 720"/>
                <a:gd name="T23" fmla="*/ 477 h 141"/>
                <a:gd name="T24" fmla="*/ 5770 w 720"/>
                <a:gd name="T25" fmla="*/ 477 h 141"/>
                <a:gd name="T26" fmla="*/ 6238 w 720"/>
                <a:gd name="T27" fmla="*/ 477 h 141"/>
                <a:gd name="T28" fmla="*/ 10675 w 720"/>
                <a:gd name="T29" fmla="*/ 1309 h 141"/>
                <a:gd name="T30" fmla="*/ 10688 w 720"/>
                <a:gd name="T31" fmla="*/ 1331 h 141"/>
                <a:gd name="T32" fmla="*/ 10938 w 720"/>
                <a:gd name="T33" fmla="*/ 2675 h 141"/>
                <a:gd name="T34" fmla="*/ 11250 w 720"/>
                <a:gd name="T35" fmla="*/ 2675 h 141"/>
                <a:gd name="T36" fmla="*/ 10938 w 720"/>
                <a:gd name="T37" fmla="*/ 1101 h 1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20" h="141">
                  <a:moveTo>
                    <a:pt x="700" y="58"/>
                  </a:moveTo>
                  <a:cubicBezTo>
                    <a:pt x="661" y="0"/>
                    <a:pt x="516" y="5"/>
                    <a:pt x="369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214" y="5"/>
                    <a:pt x="69" y="0"/>
                    <a:pt x="30" y="58"/>
                  </a:cubicBezTo>
                  <a:cubicBezTo>
                    <a:pt x="0" y="97"/>
                    <a:pt x="12" y="141"/>
                    <a:pt x="12" y="141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1" y="139"/>
                    <a:pt x="23" y="100"/>
                    <a:pt x="46" y="70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77" y="24"/>
                    <a:pt x="206" y="24"/>
                    <a:pt x="331" y="25"/>
                  </a:cubicBezTo>
                  <a:cubicBezTo>
                    <a:pt x="362" y="25"/>
                    <a:pt x="362" y="25"/>
                    <a:pt x="362" y="25"/>
                  </a:cubicBezTo>
                  <a:cubicBezTo>
                    <a:pt x="369" y="25"/>
                    <a:pt x="369" y="25"/>
                    <a:pt x="369" y="25"/>
                  </a:cubicBezTo>
                  <a:cubicBezTo>
                    <a:pt x="399" y="25"/>
                    <a:pt x="399" y="25"/>
                    <a:pt x="399" y="25"/>
                  </a:cubicBezTo>
                  <a:cubicBezTo>
                    <a:pt x="524" y="24"/>
                    <a:pt x="653" y="24"/>
                    <a:pt x="683" y="69"/>
                  </a:cubicBezTo>
                  <a:cubicBezTo>
                    <a:pt x="684" y="70"/>
                    <a:pt x="684" y="70"/>
                    <a:pt x="684" y="70"/>
                  </a:cubicBezTo>
                  <a:cubicBezTo>
                    <a:pt x="695" y="85"/>
                    <a:pt x="700" y="122"/>
                    <a:pt x="700" y="141"/>
                  </a:cubicBezTo>
                  <a:cubicBezTo>
                    <a:pt x="720" y="141"/>
                    <a:pt x="720" y="141"/>
                    <a:pt x="720" y="141"/>
                  </a:cubicBezTo>
                  <a:cubicBezTo>
                    <a:pt x="720" y="141"/>
                    <a:pt x="720" y="85"/>
                    <a:pt x="700" y="58"/>
                  </a:cubicBezTo>
                  <a:close/>
                </a:path>
              </a:pathLst>
            </a:custGeom>
            <a:solidFill>
              <a:srgbClr val="F95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29">
              <a:extLst>
                <a:ext uri="{FF2B5EF4-FFF2-40B4-BE49-F238E27FC236}">
                  <a16:creationId xmlns:a16="http://schemas.microsoft.com/office/drawing/2014/main" id="{680A7730-960E-4053-B7E1-93B77F4AA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3448"/>
              <a:ext cx="825" cy="240"/>
            </a:xfrm>
            <a:custGeom>
              <a:avLst/>
              <a:gdLst>
                <a:gd name="T0" fmla="*/ 408 w 330"/>
                <a:gd name="T1" fmla="*/ 1707 h 90"/>
                <a:gd name="T2" fmla="*/ 5158 w 330"/>
                <a:gd name="T3" fmla="*/ 77 h 90"/>
                <a:gd name="T4" fmla="*/ 408 w 330"/>
                <a:gd name="T5" fmla="*/ 1707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0" h="90">
                  <a:moveTo>
                    <a:pt x="26" y="90"/>
                  </a:moveTo>
                  <a:cubicBezTo>
                    <a:pt x="26" y="58"/>
                    <a:pt x="0" y="4"/>
                    <a:pt x="330" y="4"/>
                  </a:cubicBezTo>
                  <a:cubicBezTo>
                    <a:pt x="262" y="0"/>
                    <a:pt x="38" y="18"/>
                    <a:pt x="26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30">
              <a:extLst>
                <a:ext uri="{FF2B5EF4-FFF2-40B4-BE49-F238E27FC236}">
                  <a16:creationId xmlns:a16="http://schemas.microsoft.com/office/drawing/2014/main" id="{5538BFCD-253B-4953-AFCC-E897DFBC7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3464"/>
              <a:ext cx="328" cy="269"/>
            </a:xfrm>
            <a:custGeom>
              <a:avLst/>
              <a:gdLst>
                <a:gd name="T0" fmla="*/ 0 w 131"/>
                <a:gd name="T1" fmla="*/ 0 h 101"/>
                <a:gd name="T2" fmla="*/ 2056 w 131"/>
                <a:gd name="T3" fmla="*/ 1907 h 101"/>
                <a:gd name="T4" fmla="*/ 0 w 131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101">
                  <a:moveTo>
                    <a:pt x="0" y="0"/>
                  </a:moveTo>
                  <a:cubicBezTo>
                    <a:pt x="47" y="2"/>
                    <a:pt x="127" y="1"/>
                    <a:pt x="131" y="101"/>
                  </a:cubicBezTo>
                  <a:cubicBezTo>
                    <a:pt x="124" y="73"/>
                    <a:pt x="92" y="5"/>
                    <a:pt x="0" y="0"/>
                  </a:cubicBezTo>
                  <a:close/>
                </a:path>
              </a:pathLst>
            </a:custGeom>
            <a:solidFill>
              <a:srgbClr val="FA9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31">
              <a:extLst>
                <a:ext uri="{FF2B5EF4-FFF2-40B4-BE49-F238E27FC236}">
                  <a16:creationId xmlns:a16="http://schemas.microsoft.com/office/drawing/2014/main" id="{796D84F7-C959-4869-A85B-CDD3CC993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355"/>
              <a:ext cx="1800" cy="376"/>
            </a:xfrm>
            <a:custGeom>
              <a:avLst/>
              <a:gdLst>
                <a:gd name="T0" fmla="*/ 10938 w 720"/>
                <a:gd name="T1" fmla="*/ 1101 h 141"/>
                <a:gd name="T2" fmla="*/ 5770 w 720"/>
                <a:gd name="T3" fmla="*/ 93 h 141"/>
                <a:gd name="T4" fmla="*/ 5658 w 720"/>
                <a:gd name="T5" fmla="*/ 93 h 141"/>
                <a:gd name="T6" fmla="*/ 470 w 720"/>
                <a:gd name="T7" fmla="*/ 1101 h 141"/>
                <a:gd name="T8" fmla="*/ 188 w 720"/>
                <a:gd name="T9" fmla="*/ 2675 h 141"/>
                <a:gd name="T10" fmla="*/ 188 w 720"/>
                <a:gd name="T11" fmla="*/ 2675 h 141"/>
                <a:gd name="T12" fmla="*/ 500 w 720"/>
                <a:gd name="T13" fmla="*/ 2675 h 141"/>
                <a:gd name="T14" fmla="*/ 720 w 720"/>
                <a:gd name="T15" fmla="*/ 1331 h 141"/>
                <a:gd name="T16" fmla="*/ 720 w 720"/>
                <a:gd name="T17" fmla="*/ 1309 h 141"/>
                <a:gd name="T18" fmla="*/ 738 w 720"/>
                <a:gd name="T19" fmla="*/ 1309 h 141"/>
                <a:gd name="T20" fmla="*/ 5175 w 720"/>
                <a:gd name="T21" fmla="*/ 477 h 141"/>
                <a:gd name="T22" fmla="*/ 5658 w 720"/>
                <a:gd name="T23" fmla="*/ 477 h 141"/>
                <a:gd name="T24" fmla="*/ 5770 w 720"/>
                <a:gd name="T25" fmla="*/ 477 h 141"/>
                <a:gd name="T26" fmla="*/ 6238 w 720"/>
                <a:gd name="T27" fmla="*/ 477 h 141"/>
                <a:gd name="T28" fmla="*/ 10675 w 720"/>
                <a:gd name="T29" fmla="*/ 1309 h 141"/>
                <a:gd name="T30" fmla="*/ 10688 w 720"/>
                <a:gd name="T31" fmla="*/ 1331 h 141"/>
                <a:gd name="T32" fmla="*/ 10938 w 720"/>
                <a:gd name="T33" fmla="*/ 2675 h 141"/>
                <a:gd name="T34" fmla="*/ 11250 w 720"/>
                <a:gd name="T35" fmla="*/ 2675 h 141"/>
                <a:gd name="T36" fmla="*/ 10938 w 720"/>
                <a:gd name="T37" fmla="*/ 1101 h 1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20" h="141">
                  <a:moveTo>
                    <a:pt x="700" y="58"/>
                  </a:moveTo>
                  <a:cubicBezTo>
                    <a:pt x="661" y="0"/>
                    <a:pt x="516" y="5"/>
                    <a:pt x="369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214" y="5"/>
                    <a:pt x="69" y="0"/>
                    <a:pt x="30" y="58"/>
                  </a:cubicBezTo>
                  <a:cubicBezTo>
                    <a:pt x="0" y="97"/>
                    <a:pt x="12" y="141"/>
                    <a:pt x="12" y="141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1" y="139"/>
                    <a:pt x="23" y="100"/>
                    <a:pt x="46" y="70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77" y="24"/>
                    <a:pt x="206" y="24"/>
                    <a:pt x="331" y="25"/>
                  </a:cubicBezTo>
                  <a:cubicBezTo>
                    <a:pt x="362" y="25"/>
                    <a:pt x="362" y="25"/>
                    <a:pt x="362" y="25"/>
                  </a:cubicBezTo>
                  <a:cubicBezTo>
                    <a:pt x="369" y="25"/>
                    <a:pt x="369" y="25"/>
                    <a:pt x="369" y="25"/>
                  </a:cubicBezTo>
                  <a:cubicBezTo>
                    <a:pt x="399" y="25"/>
                    <a:pt x="399" y="25"/>
                    <a:pt x="399" y="25"/>
                  </a:cubicBezTo>
                  <a:cubicBezTo>
                    <a:pt x="524" y="24"/>
                    <a:pt x="653" y="24"/>
                    <a:pt x="683" y="69"/>
                  </a:cubicBezTo>
                  <a:cubicBezTo>
                    <a:pt x="684" y="70"/>
                    <a:pt x="684" y="70"/>
                    <a:pt x="684" y="70"/>
                  </a:cubicBezTo>
                  <a:cubicBezTo>
                    <a:pt x="695" y="85"/>
                    <a:pt x="700" y="122"/>
                    <a:pt x="700" y="141"/>
                  </a:cubicBezTo>
                  <a:cubicBezTo>
                    <a:pt x="720" y="141"/>
                    <a:pt x="720" y="141"/>
                    <a:pt x="720" y="141"/>
                  </a:cubicBezTo>
                  <a:cubicBezTo>
                    <a:pt x="720" y="141"/>
                    <a:pt x="720" y="85"/>
                    <a:pt x="700" y="58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32">
              <a:extLst>
                <a:ext uri="{FF2B5EF4-FFF2-40B4-BE49-F238E27FC236}">
                  <a16:creationId xmlns:a16="http://schemas.microsoft.com/office/drawing/2014/main" id="{E8CA84C6-772A-4E24-BDA4-7054C48BA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355"/>
              <a:ext cx="1800" cy="376"/>
            </a:xfrm>
            <a:custGeom>
              <a:avLst/>
              <a:gdLst>
                <a:gd name="T0" fmla="*/ 188 w 720"/>
                <a:gd name="T1" fmla="*/ 2675 h 141"/>
                <a:gd name="T2" fmla="*/ 470 w 720"/>
                <a:gd name="T3" fmla="*/ 1101 h 141"/>
                <a:gd name="T4" fmla="*/ 5658 w 720"/>
                <a:gd name="T5" fmla="*/ 93 h 141"/>
                <a:gd name="T6" fmla="*/ 5770 w 720"/>
                <a:gd name="T7" fmla="*/ 93 h 141"/>
                <a:gd name="T8" fmla="*/ 10938 w 720"/>
                <a:gd name="T9" fmla="*/ 1101 h 141"/>
                <a:gd name="T10" fmla="*/ 11250 w 720"/>
                <a:gd name="T11" fmla="*/ 2675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0" h="141">
                  <a:moveTo>
                    <a:pt x="12" y="141"/>
                  </a:moveTo>
                  <a:cubicBezTo>
                    <a:pt x="12" y="141"/>
                    <a:pt x="0" y="97"/>
                    <a:pt x="30" y="58"/>
                  </a:cubicBezTo>
                  <a:cubicBezTo>
                    <a:pt x="69" y="0"/>
                    <a:pt x="214" y="5"/>
                    <a:pt x="362" y="5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516" y="5"/>
                    <a:pt x="661" y="0"/>
                    <a:pt x="700" y="58"/>
                  </a:cubicBezTo>
                  <a:cubicBezTo>
                    <a:pt x="720" y="85"/>
                    <a:pt x="720" y="141"/>
                    <a:pt x="720" y="141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19">
            <a:extLst>
              <a:ext uri="{FF2B5EF4-FFF2-40B4-BE49-F238E27FC236}">
                <a16:creationId xmlns:a16="http://schemas.microsoft.com/office/drawing/2014/main" id="{DC15E977-ECC5-4424-A4D6-185E1916872F}"/>
              </a:ext>
            </a:extLst>
          </p:cNvPr>
          <p:cNvGrpSpPr>
            <a:grpSpLocks/>
          </p:cNvGrpSpPr>
          <p:nvPr/>
        </p:nvGrpSpPr>
        <p:grpSpPr bwMode="auto">
          <a:xfrm>
            <a:off x="2365375" y="1371600"/>
            <a:ext cx="2770188" cy="3297238"/>
            <a:chOff x="410" y="1056"/>
            <a:chExt cx="1745" cy="2077"/>
          </a:xfrm>
        </p:grpSpPr>
        <p:sp>
          <p:nvSpPr>
            <p:cNvPr id="43026" name="Freeform 13">
              <a:extLst>
                <a:ext uri="{FF2B5EF4-FFF2-40B4-BE49-F238E27FC236}">
                  <a16:creationId xmlns:a16="http://schemas.microsoft.com/office/drawing/2014/main" id="{F536A027-FB1F-49F4-85E7-FC0DF6155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056"/>
              <a:ext cx="1745" cy="2077"/>
            </a:xfrm>
            <a:custGeom>
              <a:avLst/>
              <a:gdLst>
                <a:gd name="T0" fmla="*/ 3895 w 698"/>
                <a:gd name="T1" fmla="*/ 136 h 779"/>
                <a:gd name="T2" fmla="*/ 3583 w 698"/>
                <a:gd name="T3" fmla="*/ 3546 h 779"/>
                <a:gd name="T4" fmla="*/ 1488 w 698"/>
                <a:gd name="T5" fmla="*/ 8679 h 779"/>
                <a:gd name="T6" fmla="*/ 863 w 698"/>
                <a:gd name="T7" fmla="*/ 12811 h 779"/>
                <a:gd name="T8" fmla="*/ 2988 w 698"/>
                <a:gd name="T9" fmla="*/ 14387 h 779"/>
                <a:gd name="T10" fmla="*/ 8970 w 698"/>
                <a:gd name="T11" fmla="*/ 14195 h 779"/>
                <a:gd name="T12" fmla="*/ 10863 w 698"/>
                <a:gd name="T13" fmla="*/ 11217 h 779"/>
                <a:gd name="T14" fmla="*/ 8958 w 698"/>
                <a:gd name="T15" fmla="*/ 6596 h 779"/>
                <a:gd name="T16" fmla="*/ 7925 w 698"/>
                <a:gd name="T17" fmla="*/ 0 h 7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8" h="779">
                  <a:moveTo>
                    <a:pt x="249" y="7"/>
                  </a:moveTo>
                  <a:cubicBezTo>
                    <a:pt x="267" y="60"/>
                    <a:pt x="243" y="136"/>
                    <a:pt x="229" y="187"/>
                  </a:cubicBezTo>
                  <a:cubicBezTo>
                    <a:pt x="201" y="288"/>
                    <a:pt x="154" y="372"/>
                    <a:pt x="95" y="458"/>
                  </a:cubicBezTo>
                  <a:cubicBezTo>
                    <a:pt x="48" y="525"/>
                    <a:pt x="0" y="597"/>
                    <a:pt x="55" y="676"/>
                  </a:cubicBezTo>
                  <a:cubicBezTo>
                    <a:pt x="89" y="723"/>
                    <a:pt x="137" y="750"/>
                    <a:pt x="191" y="759"/>
                  </a:cubicBezTo>
                  <a:cubicBezTo>
                    <a:pt x="320" y="779"/>
                    <a:pt x="492" y="766"/>
                    <a:pt x="574" y="749"/>
                  </a:cubicBezTo>
                  <a:cubicBezTo>
                    <a:pt x="646" y="734"/>
                    <a:pt x="698" y="666"/>
                    <a:pt x="695" y="592"/>
                  </a:cubicBezTo>
                  <a:cubicBezTo>
                    <a:pt x="690" y="491"/>
                    <a:pt x="621" y="430"/>
                    <a:pt x="573" y="348"/>
                  </a:cubicBezTo>
                  <a:cubicBezTo>
                    <a:pt x="523" y="262"/>
                    <a:pt x="499" y="95"/>
                    <a:pt x="507" y="0"/>
                  </a:cubicBezTo>
                </a:path>
              </a:pathLst>
            </a:custGeom>
            <a:solidFill>
              <a:srgbClr val="DEE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14">
              <a:extLst>
                <a:ext uri="{FF2B5EF4-FFF2-40B4-BE49-F238E27FC236}">
                  <a16:creationId xmlns:a16="http://schemas.microsoft.com/office/drawing/2014/main" id="{6B1A2F2D-DAAA-45AE-8B03-AD663B86F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056"/>
              <a:ext cx="1745" cy="2077"/>
            </a:xfrm>
            <a:custGeom>
              <a:avLst/>
              <a:gdLst>
                <a:gd name="T0" fmla="*/ 3583 w 698"/>
                <a:gd name="T1" fmla="*/ 3546 h 779"/>
                <a:gd name="T2" fmla="*/ 1488 w 698"/>
                <a:gd name="T3" fmla="*/ 8679 h 779"/>
                <a:gd name="T4" fmla="*/ 863 w 698"/>
                <a:gd name="T5" fmla="*/ 12811 h 779"/>
                <a:gd name="T6" fmla="*/ 2988 w 698"/>
                <a:gd name="T7" fmla="*/ 14387 h 779"/>
                <a:gd name="T8" fmla="*/ 8970 w 698"/>
                <a:gd name="T9" fmla="*/ 14195 h 779"/>
                <a:gd name="T10" fmla="*/ 10863 w 698"/>
                <a:gd name="T11" fmla="*/ 11217 h 779"/>
                <a:gd name="T12" fmla="*/ 8958 w 698"/>
                <a:gd name="T13" fmla="*/ 6596 h 779"/>
                <a:gd name="T14" fmla="*/ 7925 w 698"/>
                <a:gd name="T15" fmla="*/ 0 h 779"/>
                <a:gd name="T16" fmla="*/ 7613 w 698"/>
                <a:gd name="T17" fmla="*/ 21 h 779"/>
                <a:gd name="T18" fmla="*/ 8675 w 698"/>
                <a:gd name="T19" fmla="*/ 6788 h 779"/>
                <a:gd name="T20" fmla="*/ 9375 w 698"/>
                <a:gd name="T21" fmla="*/ 8055 h 779"/>
                <a:gd name="T22" fmla="*/ 10550 w 698"/>
                <a:gd name="T23" fmla="*/ 11238 h 779"/>
                <a:gd name="T24" fmla="*/ 8908 w 698"/>
                <a:gd name="T25" fmla="*/ 13835 h 779"/>
                <a:gd name="T26" fmla="*/ 3033 w 698"/>
                <a:gd name="T27" fmla="*/ 14003 h 779"/>
                <a:gd name="T28" fmla="*/ 1125 w 698"/>
                <a:gd name="T29" fmla="*/ 12603 h 779"/>
                <a:gd name="T30" fmla="*/ 1738 w 698"/>
                <a:gd name="T31" fmla="*/ 8887 h 779"/>
                <a:gd name="T32" fmla="*/ 3875 w 698"/>
                <a:gd name="T33" fmla="*/ 3661 h 779"/>
                <a:gd name="T34" fmla="*/ 3938 w 698"/>
                <a:gd name="T35" fmla="*/ 3375 h 779"/>
                <a:gd name="T36" fmla="*/ 4220 w 698"/>
                <a:gd name="T37" fmla="*/ 115 h 779"/>
                <a:gd name="T38" fmla="*/ 3895 w 698"/>
                <a:gd name="T39" fmla="*/ 136 h 779"/>
                <a:gd name="T40" fmla="*/ 3583 w 698"/>
                <a:gd name="T41" fmla="*/ 3546 h 7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98" h="779">
                  <a:moveTo>
                    <a:pt x="229" y="187"/>
                  </a:moveTo>
                  <a:cubicBezTo>
                    <a:pt x="201" y="288"/>
                    <a:pt x="154" y="372"/>
                    <a:pt x="95" y="458"/>
                  </a:cubicBezTo>
                  <a:cubicBezTo>
                    <a:pt x="48" y="525"/>
                    <a:pt x="0" y="597"/>
                    <a:pt x="55" y="676"/>
                  </a:cubicBezTo>
                  <a:cubicBezTo>
                    <a:pt x="89" y="723"/>
                    <a:pt x="137" y="750"/>
                    <a:pt x="191" y="759"/>
                  </a:cubicBezTo>
                  <a:cubicBezTo>
                    <a:pt x="320" y="779"/>
                    <a:pt x="492" y="766"/>
                    <a:pt x="574" y="749"/>
                  </a:cubicBezTo>
                  <a:cubicBezTo>
                    <a:pt x="646" y="734"/>
                    <a:pt x="698" y="666"/>
                    <a:pt x="695" y="592"/>
                  </a:cubicBezTo>
                  <a:cubicBezTo>
                    <a:pt x="690" y="491"/>
                    <a:pt x="621" y="430"/>
                    <a:pt x="573" y="348"/>
                  </a:cubicBezTo>
                  <a:cubicBezTo>
                    <a:pt x="523" y="262"/>
                    <a:pt x="499" y="95"/>
                    <a:pt x="507" y="0"/>
                  </a:cubicBezTo>
                  <a:cubicBezTo>
                    <a:pt x="487" y="1"/>
                    <a:pt x="487" y="1"/>
                    <a:pt x="487" y="1"/>
                  </a:cubicBezTo>
                  <a:cubicBezTo>
                    <a:pt x="479" y="103"/>
                    <a:pt x="504" y="271"/>
                    <a:pt x="555" y="358"/>
                  </a:cubicBezTo>
                  <a:cubicBezTo>
                    <a:pt x="569" y="381"/>
                    <a:pt x="585" y="403"/>
                    <a:pt x="600" y="425"/>
                  </a:cubicBezTo>
                  <a:cubicBezTo>
                    <a:pt x="637" y="477"/>
                    <a:pt x="672" y="526"/>
                    <a:pt x="675" y="593"/>
                  </a:cubicBezTo>
                  <a:cubicBezTo>
                    <a:pt x="678" y="658"/>
                    <a:pt x="633" y="717"/>
                    <a:pt x="570" y="730"/>
                  </a:cubicBezTo>
                  <a:cubicBezTo>
                    <a:pt x="493" y="746"/>
                    <a:pt x="321" y="759"/>
                    <a:pt x="194" y="739"/>
                  </a:cubicBezTo>
                  <a:cubicBezTo>
                    <a:pt x="143" y="731"/>
                    <a:pt x="100" y="705"/>
                    <a:pt x="72" y="665"/>
                  </a:cubicBezTo>
                  <a:cubicBezTo>
                    <a:pt x="27" y="601"/>
                    <a:pt x="58" y="546"/>
                    <a:pt x="111" y="469"/>
                  </a:cubicBezTo>
                  <a:cubicBezTo>
                    <a:pt x="162" y="396"/>
                    <a:pt x="217" y="306"/>
                    <a:pt x="248" y="193"/>
                  </a:cubicBezTo>
                  <a:cubicBezTo>
                    <a:pt x="252" y="178"/>
                    <a:pt x="252" y="178"/>
                    <a:pt x="252" y="178"/>
                  </a:cubicBezTo>
                  <a:cubicBezTo>
                    <a:pt x="266" y="128"/>
                    <a:pt x="284" y="60"/>
                    <a:pt x="270" y="6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67" y="60"/>
                    <a:pt x="243" y="136"/>
                    <a:pt x="229" y="187"/>
                  </a:cubicBezTo>
                  <a:close/>
                </a:path>
              </a:pathLst>
            </a:custGeom>
            <a:solidFill>
              <a:srgbClr val="91B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15">
              <a:extLst>
                <a:ext uri="{FF2B5EF4-FFF2-40B4-BE49-F238E27FC236}">
                  <a16:creationId xmlns:a16="http://schemas.microsoft.com/office/drawing/2014/main" id="{C4BDC8DE-659C-4455-97ED-A5D39BB37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1320"/>
              <a:ext cx="600" cy="1424"/>
            </a:xfrm>
            <a:custGeom>
              <a:avLst/>
              <a:gdLst>
                <a:gd name="T0" fmla="*/ 3750 w 240"/>
                <a:gd name="T1" fmla="*/ 0 h 534"/>
                <a:gd name="T2" fmla="*/ 2283 w 240"/>
                <a:gd name="T3" fmla="*/ 5427 h 534"/>
                <a:gd name="T4" fmla="*/ 470 w 240"/>
                <a:gd name="T5" fmla="*/ 10125 h 534"/>
                <a:gd name="T6" fmla="*/ 2125 w 240"/>
                <a:gd name="T7" fmla="*/ 6336 h 534"/>
                <a:gd name="T8" fmla="*/ 3750 w 240"/>
                <a:gd name="T9" fmla="*/ 0 h 5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534">
                  <a:moveTo>
                    <a:pt x="240" y="0"/>
                  </a:moveTo>
                  <a:cubicBezTo>
                    <a:pt x="228" y="70"/>
                    <a:pt x="206" y="174"/>
                    <a:pt x="146" y="286"/>
                  </a:cubicBezTo>
                  <a:cubicBezTo>
                    <a:pt x="86" y="398"/>
                    <a:pt x="0" y="464"/>
                    <a:pt x="30" y="534"/>
                  </a:cubicBezTo>
                  <a:cubicBezTo>
                    <a:pt x="30" y="510"/>
                    <a:pt x="66" y="435"/>
                    <a:pt x="136" y="334"/>
                  </a:cubicBezTo>
                  <a:cubicBezTo>
                    <a:pt x="212" y="224"/>
                    <a:pt x="230" y="102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16">
              <a:extLst>
                <a:ext uri="{FF2B5EF4-FFF2-40B4-BE49-F238E27FC236}">
                  <a16:creationId xmlns:a16="http://schemas.microsoft.com/office/drawing/2014/main" id="{CC972270-9494-4BEF-AE1E-2D18CAB89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536"/>
              <a:ext cx="810" cy="1475"/>
            </a:xfrm>
            <a:custGeom>
              <a:avLst/>
              <a:gdLst>
                <a:gd name="T0" fmla="*/ 1863 w 324"/>
                <a:gd name="T1" fmla="*/ 0 h 553"/>
                <a:gd name="T2" fmla="*/ 3125 w 324"/>
                <a:gd name="T3" fmla="*/ 4268 h 553"/>
                <a:gd name="T4" fmla="*/ 4438 w 324"/>
                <a:gd name="T5" fmla="*/ 8957 h 553"/>
                <a:gd name="T6" fmla="*/ 0 w 324"/>
                <a:gd name="T7" fmla="*/ 10493 h 553"/>
                <a:gd name="T8" fmla="*/ 3958 w 324"/>
                <a:gd name="T9" fmla="*/ 8863 h 553"/>
                <a:gd name="T10" fmla="*/ 2925 w 324"/>
                <a:gd name="T11" fmla="*/ 4532 h 553"/>
                <a:gd name="T12" fmla="*/ 1863 w 324"/>
                <a:gd name="T13" fmla="*/ 0 h 5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4" h="553">
                  <a:moveTo>
                    <a:pt x="119" y="0"/>
                  </a:moveTo>
                  <a:cubicBezTo>
                    <a:pt x="125" y="56"/>
                    <a:pt x="148" y="149"/>
                    <a:pt x="200" y="225"/>
                  </a:cubicBezTo>
                  <a:cubicBezTo>
                    <a:pt x="252" y="301"/>
                    <a:pt x="324" y="401"/>
                    <a:pt x="284" y="472"/>
                  </a:cubicBezTo>
                  <a:cubicBezTo>
                    <a:pt x="244" y="543"/>
                    <a:pt x="115" y="553"/>
                    <a:pt x="0" y="553"/>
                  </a:cubicBezTo>
                  <a:cubicBezTo>
                    <a:pt x="63" y="543"/>
                    <a:pt x="215" y="531"/>
                    <a:pt x="253" y="467"/>
                  </a:cubicBezTo>
                  <a:cubicBezTo>
                    <a:pt x="292" y="403"/>
                    <a:pt x="233" y="313"/>
                    <a:pt x="187" y="239"/>
                  </a:cubicBezTo>
                  <a:cubicBezTo>
                    <a:pt x="140" y="164"/>
                    <a:pt x="121" y="27"/>
                    <a:pt x="119" y="0"/>
                  </a:cubicBezTo>
                  <a:close/>
                </a:path>
              </a:pathLst>
            </a:custGeom>
            <a:solidFill>
              <a:srgbClr val="C2D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17">
              <a:extLst>
                <a:ext uri="{FF2B5EF4-FFF2-40B4-BE49-F238E27FC236}">
                  <a16:creationId xmlns:a16="http://schemas.microsoft.com/office/drawing/2014/main" id="{AD5F86E9-99EF-493A-BAD5-DC676F610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056"/>
              <a:ext cx="1745" cy="2077"/>
            </a:xfrm>
            <a:custGeom>
              <a:avLst/>
              <a:gdLst>
                <a:gd name="T0" fmla="*/ 3583 w 698"/>
                <a:gd name="T1" fmla="*/ 3546 h 779"/>
                <a:gd name="T2" fmla="*/ 1488 w 698"/>
                <a:gd name="T3" fmla="*/ 8679 h 779"/>
                <a:gd name="T4" fmla="*/ 863 w 698"/>
                <a:gd name="T5" fmla="*/ 12811 h 779"/>
                <a:gd name="T6" fmla="*/ 2988 w 698"/>
                <a:gd name="T7" fmla="*/ 14387 h 779"/>
                <a:gd name="T8" fmla="*/ 8970 w 698"/>
                <a:gd name="T9" fmla="*/ 14195 h 779"/>
                <a:gd name="T10" fmla="*/ 10863 w 698"/>
                <a:gd name="T11" fmla="*/ 11217 h 779"/>
                <a:gd name="T12" fmla="*/ 8958 w 698"/>
                <a:gd name="T13" fmla="*/ 6596 h 779"/>
                <a:gd name="T14" fmla="*/ 7925 w 698"/>
                <a:gd name="T15" fmla="*/ 0 h 779"/>
                <a:gd name="T16" fmla="*/ 7613 w 698"/>
                <a:gd name="T17" fmla="*/ 21 h 779"/>
                <a:gd name="T18" fmla="*/ 8675 w 698"/>
                <a:gd name="T19" fmla="*/ 6788 h 779"/>
                <a:gd name="T20" fmla="*/ 9375 w 698"/>
                <a:gd name="T21" fmla="*/ 8055 h 779"/>
                <a:gd name="T22" fmla="*/ 10550 w 698"/>
                <a:gd name="T23" fmla="*/ 11238 h 779"/>
                <a:gd name="T24" fmla="*/ 8908 w 698"/>
                <a:gd name="T25" fmla="*/ 13835 h 779"/>
                <a:gd name="T26" fmla="*/ 3033 w 698"/>
                <a:gd name="T27" fmla="*/ 14003 h 779"/>
                <a:gd name="T28" fmla="*/ 1125 w 698"/>
                <a:gd name="T29" fmla="*/ 12603 h 779"/>
                <a:gd name="T30" fmla="*/ 1738 w 698"/>
                <a:gd name="T31" fmla="*/ 8887 h 779"/>
                <a:gd name="T32" fmla="*/ 3875 w 698"/>
                <a:gd name="T33" fmla="*/ 3661 h 779"/>
                <a:gd name="T34" fmla="*/ 3938 w 698"/>
                <a:gd name="T35" fmla="*/ 3375 h 779"/>
                <a:gd name="T36" fmla="*/ 4220 w 698"/>
                <a:gd name="T37" fmla="*/ 115 h 779"/>
                <a:gd name="T38" fmla="*/ 3895 w 698"/>
                <a:gd name="T39" fmla="*/ 136 h 779"/>
                <a:gd name="T40" fmla="*/ 3583 w 698"/>
                <a:gd name="T41" fmla="*/ 3546 h 7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98" h="779">
                  <a:moveTo>
                    <a:pt x="229" y="187"/>
                  </a:moveTo>
                  <a:cubicBezTo>
                    <a:pt x="201" y="288"/>
                    <a:pt x="154" y="372"/>
                    <a:pt x="95" y="458"/>
                  </a:cubicBezTo>
                  <a:cubicBezTo>
                    <a:pt x="48" y="525"/>
                    <a:pt x="0" y="597"/>
                    <a:pt x="55" y="676"/>
                  </a:cubicBezTo>
                  <a:cubicBezTo>
                    <a:pt x="89" y="723"/>
                    <a:pt x="137" y="750"/>
                    <a:pt x="191" y="759"/>
                  </a:cubicBezTo>
                  <a:cubicBezTo>
                    <a:pt x="320" y="779"/>
                    <a:pt x="492" y="766"/>
                    <a:pt x="574" y="749"/>
                  </a:cubicBezTo>
                  <a:cubicBezTo>
                    <a:pt x="646" y="734"/>
                    <a:pt x="698" y="666"/>
                    <a:pt x="695" y="592"/>
                  </a:cubicBezTo>
                  <a:cubicBezTo>
                    <a:pt x="690" y="491"/>
                    <a:pt x="621" y="430"/>
                    <a:pt x="573" y="348"/>
                  </a:cubicBezTo>
                  <a:cubicBezTo>
                    <a:pt x="523" y="262"/>
                    <a:pt x="499" y="95"/>
                    <a:pt x="507" y="0"/>
                  </a:cubicBezTo>
                  <a:cubicBezTo>
                    <a:pt x="487" y="1"/>
                    <a:pt x="487" y="1"/>
                    <a:pt x="487" y="1"/>
                  </a:cubicBezTo>
                  <a:cubicBezTo>
                    <a:pt x="479" y="103"/>
                    <a:pt x="504" y="271"/>
                    <a:pt x="555" y="358"/>
                  </a:cubicBezTo>
                  <a:cubicBezTo>
                    <a:pt x="569" y="381"/>
                    <a:pt x="585" y="403"/>
                    <a:pt x="600" y="425"/>
                  </a:cubicBezTo>
                  <a:cubicBezTo>
                    <a:pt x="637" y="477"/>
                    <a:pt x="672" y="526"/>
                    <a:pt x="675" y="593"/>
                  </a:cubicBezTo>
                  <a:cubicBezTo>
                    <a:pt x="678" y="658"/>
                    <a:pt x="633" y="717"/>
                    <a:pt x="570" y="730"/>
                  </a:cubicBezTo>
                  <a:cubicBezTo>
                    <a:pt x="493" y="746"/>
                    <a:pt x="321" y="759"/>
                    <a:pt x="194" y="739"/>
                  </a:cubicBezTo>
                  <a:cubicBezTo>
                    <a:pt x="143" y="731"/>
                    <a:pt x="100" y="705"/>
                    <a:pt x="72" y="665"/>
                  </a:cubicBezTo>
                  <a:cubicBezTo>
                    <a:pt x="27" y="601"/>
                    <a:pt x="58" y="546"/>
                    <a:pt x="111" y="469"/>
                  </a:cubicBezTo>
                  <a:cubicBezTo>
                    <a:pt x="162" y="396"/>
                    <a:pt x="217" y="306"/>
                    <a:pt x="248" y="193"/>
                  </a:cubicBezTo>
                  <a:cubicBezTo>
                    <a:pt x="252" y="178"/>
                    <a:pt x="252" y="178"/>
                    <a:pt x="252" y="178"/>
                  </a:cubicBezTo>
                  <a:cubicBezTo>
                    <a:pt x="266" y="128"/>
                    <a:pt x="284" y="60"/>
                    <a:pt x="270" y="6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67" y="60"/>
                    <a:pt x="243" y="136"/>
                    <a:pt x="229" y="187"/>
                  </a:cubicBez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18">
              <a:extLst>
                <a:ext uri="{FF2B5EF4-FFF2-40B4-BE49-F238E27FC236}">
                  <a16:creationId xmlns:a16="http://schemas.microsoft.com/office/drawing/2014/main" id="{E644D23B-F92B-4B46-825F-9E6EADB0B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056"/>
              <a:ext cx="1745" cy="2077"/>
            </a:xfrm>
            <a:custGeom>
              <a:avLst/>
              <a:gdLst>
                <a:gd name="T0" fmla="*/ 3895 w 698"/>
                <a:gd name="T1" fmla="*/ 136 h 779"/>
                <a:gd name="T2" fmla="*/ 3583 w 698"/>
                <a:gd name="T3" fmla="*/ 3546 h 779"/>
                <a:gd name="T4" fmla="*/ 1488 w 698"/>
                <a:gd name="T5" fmla="*/ 8679 h 779"/>
                <a:gd name="T6" fmla="*/ 863 w 698"/>
                <a:gd name="T7" fmla="*/ 12811 h 779"/>
                <a:gd name="T8" fmla="*/ 2988 w 698"/>
                <a:gd name="T9" fmla="*/ 14387 h 779"/>
                <a:gd name="T10" fmla="*/ 8970 w 698"/>
                <a:gd name="T11" fmla="*/ 14195 h 779"/>
                <a:gd name="T12" fmla="*/ 10863 w 698"/>
                <a:gd name="T13" fmla="*/ 11217 h 779"/>
                <a:gd name="T14" fmla="*/ 8958 w 698"/>
                <a:gd name="T15" fmla="*/ 6596 h 779"/>
                <a:gd name="T16" fmla="*/ 7925 w 698"/>
                <a:gd name="T17" fmla="*/ 0 h 7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8" h="779">
                  <a:moveTo>
                    <a:pt x="249" y="7"/>
                  </a:moveTo>
                  <a:cubicBezTo>
                    <a:pt x="267" y="60"/>
                    <a:pt x="243" y="136"/>
                    <a:pt x="229" y="187"/>
                  </a:cubicBezTo>
                  <a:cubicBezTo>
                    <a:pt x="201" y="288"/>
                    <a:pt x="154" y="372"/>
                    <a:pt x="95" y="458"/>
                  </a:cubicBezTo>
                  <a:cubicBezTo>
                    <a:pt x="48" y="525"/>
                    <a:pt x="0" y="597"/>
                    <a:pt x="55" y="676"/>
                  </a:cubicBezTo>
                  <a:cubicBezTo>
                    <a:pt x="89" y="723"/>
                    <a:pt x="137" y="750"/>
                    <a:pt x="191" y="759"/>
                  </a:cubicBezTo>
                  <a:cubicBezTo>
                    <a:pt x="320" y="779"/>
                    <a:pt x="492" y="766"/>
                    <a:pt x="574" y="749"/>
                  </a:cubicBezTo>
                  <a:cubicBezTo>
                    <a:pt x="646" y="734"/>
                    <a:pt x="698" y="666"/>
                    <a:pt x="695" y="592"/>
                  </a:cubicBezTo>
                  <a:cubicBezTo>
                    <a:pt x="690" y="491"/>
                    <a:pt x="621" y="430"/>
                    <a:pt x="573" y="348"/>
                  </a:cubicBezTo>
                  <a:cubicBezTo>
                    <a:pt x="523" y="262"/>
                    <a:pt x="499" y="95"/>
                    <a:pt x="507" y="0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40">
            <a:extLst>
              <a:ext uri="{FF2B5EF4-FFF2-40B4-BE49-F238E27FC236}">
                <a16:creationId xmlns:a16="http://schemas.microsoft.com/office/drawing/2014/main" id="{9A068F24-31EE-49CE-BF12-7A841DA03DF2}"/>
              </a:ext>
            </a:extLst>
          </p:cNvPr>
          <p:cNvGrpSpPr>
            <a:grpSpLocks/>
          </p:cNvGrpSpPr>
          <p:nvPr/>
        </p:nvGrpSpPr>
        <p:grpSpPr bwMode="auto">
          <a:xfrm>
            <a:off x="6869113" y="2065338"/>
            <a:ext cx="3113087" cy="2540000"/>
            <a:chOff x="3247" y="1493"/>
            <a:chExt cx="1961" cy="1600"/>
          </a:xfrm>
        </p:grpSpPr>
        <p:sp>
          <p:nvSpPr>
            <p:cNvPr id="43020" name="Freeform 34">
              <a:extLst>
                <a:ext uri="{FF2B5EF4-FFF2-40B4-BE49-F238E27FC236}">
                  <a16:creationId xmlns:a16="http://schemas.microsoft.com/office/drawing/2014/main" id="{CB39992A-1785-4811-A375-E40DA1E26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493"/>
              <a:ext cx="1961" cy="1600"/>
            </a:xfrm>
            <a:custGeom>
              <a:avLst/>
              <a:gdLst>
                <a:gd name="T0" fmla="*/ 3472 w 784"/>
                <a:gd name="T1" fmla="*/ 285 h 600"/>
                <a:gd name="T2" fmla="*/ 833 w 784"/>
                <a:gd name="T3" fmla="*/ 6600 h 600"/>
                <a:gd name="T4" fmla="*/ 3867 w 784"/>
                <a:gd name="T5" fmla="*/ 11379 h 600"/>
                <a:gd name="T6" fmla="*/ 10143 w 784"/>
                <a:gd name="T7" fmla="*/ 10923 h 600"/>
                <a:gd name="T8" fmla="*/ 11811 w 784"/>
                <a:gd name="T9" fmla="*/ 6792 h 600"/>
                <a:gd name="T10" fmla="*/ 6513 w 784"/>
                <a:gd name="T11" fmla="*/ 0 h 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4" h="600">
                  <a:moveTo>
                    <a:pt x="222" y="15"/>
                  </a:moveTo>
                  <a:cubicBezTo>
                    <a:pt x="222" y="266"/>
                    <a:pt x="106" y="227"/>
                    <a:pt x="53" y="348"/>
                  </a:cubicBezTo>
                  <a:cubicBezTo>
                    <a:pt x="0" y="469"/>
                    <a:pt x="14" y="600"/>
                    <a:pt x="247" y="600"/>
                  </a:cubicBezTo>
                  <a:cubicBezTo>
                    <a:pt x="479" y="600"/>
                    <a:pt x="542" y="600"/>
                    <a:pt x="648" y="576"/>
                  </a:cubicBezTo>
                  <a:cubicBezTo>
                    <a:pt x="755" y="552"/>
                    <a:pt x="784" y="489"/>
                    <a:pt x="755" y="358"/>
                  </a:cubicBezTo>
                  <a:cubicBezTo>
                    <a:pt x="726" y="227"/>
                    <a:pt x="440" y="131"/>
                    <a:pt x="416" y="0"/>
                  </a:cubicBezTo>
                </a:path>
              </a:pathLst>
            </a:custGeom>
            <a:solidFill>
              <a:srgbClr val="FED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35">
              <a:extLst>
                <a:ext uri="{FF2B5EF4-FFF2-40B4-BE49-F238E27FC236}">
                  <a16:creationId xmlns:a16="http://schemas.microsoft.com/office/drawing/2014/main" id="{B433F7AD-1756-468E-A5CF-A24B6007E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493"/>
              <a:ext cx="1961" cy="1600"/>
            </a:xfrm>
            <a:custGeom>
              <a:avLst/>
              <a:gdLst>
                <a:gd name="T0" fmla="*/ 833 w 784"/>
                <a:gd name="T1" fmla="*/ 6600 h 600"/>
                <a:gd name="T2" fmla="*/ 3867 w 784"/>
                <a:gd name="T3" fmla="*/ 11379 h 600"/>
                <a:gd name="T4" fmla="*/ 10143 w 784"/>
                <a:gd name="T5" fmla="*/ 10923 h 600"/>
                <a:gd name="T6" fmla="*/ 11811 w 784"/>
                <a:gd name="T7" fmla="*/ 6792 h 600"/>
                <a:gd name="T8" fmla="*/ 6513 w 784"/>
                <a:gd name="T9" fmla="*/ 0 h 600"/>
                <a:gd name="T10" fmla="*/ 6201 w 784"/>
                <a:gd name="T11" fmla="*/ 35 h 600"/>
                <a:gd name="T12" fmla="*/ 8985 w 784"/>
                <a:gd name="T13" fmla="*/ 3733 h 600"/>
                <a:gd name="T14" fmla="*/ 11498 w 784"/>
                <a:gd name="T15" fmla="*/ 6861 h 600"/>
                <a:gd name="T16" fmla="*/ 10080 w 784"/>
                <a:gd name="T17" fmla="*/ 10547 h 600"/>
                <a:gd name="T18" fmla="*/ 3867 w 784"/>
                <a:gd name="T19" fmla="*/ 11000 h 600"/>
                <a:gd name="T20" fmla="*/ 1001 w 784"/>
                <a:gd name="T21" fmla="*/ 9784 h 600"/>
                <a:gd name="T22" fmla="*/ 1113 w 784"/>
                <a:gd name="T23" fmla="*/ 6749 h 600"/>
                <a:gd name="T24" fmla="*/ 2159 w 784"/>
                <a:gd name="T25" fmla="*/ 5213 h 600"/>
                <a:gd name="T26" fmla="*/ 3804 w 784"/>
                <a:gd name="T27" fmla="*/ 248 h 600"/>
                <a:gd name="T28" fmla="*/ 3472 w 784"/>
                <a:gd name="T29" fmla="*/ 285 h 600"/>
                <a:gd name="T30" fmla="*/ 833 w 784"/>
                <a:gd name="T31" fmla="*/ 6600 h 6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84" h="600">
                  <a:moveTo>
                    <a:pt x="53" y="348"/>
                  </a:moveTo>
                  <a:cubicBezTo>
                    <a:pt x="0" y="469"/>
                    <a:pt x="14" y="600"/>
                    <a:pt x="247" y="600"/>
                  </a:cubicBezTo>
                  <a:cubicBezTo>
                    <a:pt x="479" y="600"/>
                    <a:pt x="542" y="600"/>
                    <a:pt x="648" y="576"/>
                  </a:cubicBezTo>
                  <a:cubicBezTo>
                    <a:pt x="755" y="552"/>
                    <a:pt x="784" y="489"/>
                    <a:pt x="755" y="358"/>
                  </a:cubicBezTo>
                  <a:cubicBezTo>
                    <a:pt x="726" y="227"/>
                    <a:pt x="440" y="131"/>
                    <a:pt x="416" y="0"/>
                  </a:cubicBezTo>
                  <a:cubicBezTo>
                    <a:pt x="396" y="2"/>
                    <a:pt x="396" y="2"/>
                    <a:pt x="396" y="2"/>
                  </a:cubicBezTo>
                  <a:cubicBezTo>
                    <a:pt x="410" y="75"/>
                    <a:pt x="493" y="138"/>
                    <a:pt x="574" y="197"/>
                  </a:cubicBezTo>
                  <a:cubicBezTo>
                    <a:pt x="647" y="250"/>
                    <a:pt x="722" y="305"/>
                    <a:pt x="735" y="362"/>
                  </a:cubicBezTo>
                  <a:cubicBezTo>
                    <a:pt x="762" y="484"/>
                    <a:pt x="738" y="535"/>
                    <a:pt x="644" y="556"/>
                  </a:cubicBezTo>
                  <a:cubicBezTo>
                    <a:pt x="540" y="580"/>
                    <a:pt x="477" y="580"/>
                    <a:pt x="247" y="580"/>
                  </a:cubicBezTo>
                  <a:cubicBezTo>
                    <a:pt x="153" y="580"/>
                    <a:pt x="92" y="559"/>
                    <a:pt x="64" y="516"/>
                  </a:cubicBezTo>
                  <a:cubicBezTo>
                    <a:pt x="31" y="466"/>
                    <a:pt x="55" y="395"/>
                    <a:pt x="71" y="356"/>
                  </a:cubicBezTo>
                  <a:cubicBezTo>
                    <a:pt x="88" y="318"/>
                    <a:pt x="113" y="297"/>
                    <a:pt x="138" y="275"/>
                  </a:cubicBezTo>
                  <a:cubicBezTo>
                    <a:pt x="189" y="232"/>
                    <a:pt x="243" y="185"/>
                    <a:pt x="243" y="13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2" y="266"/>
                    <a:pt x="106" y="227"/>
                    <a:pt x="53" y="348"/>
                  </a:cubicBezTo>
                  <a:close/>
                </a:path>
              </a:pathLst>
            </a:custGeom>
            <a:solidFill>
              <a:srgbClr val="FCB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36">
              <a:extLst>
                <a:ext uri="{FF2B5EF4-FFF2-40B4-BE49-F238E27FC236}">
                  <a16:creationId xmlns:a16="http://schemas.microsoft.com/office/drawing/2014/main" id="{6210E076-D8B2-4888-8C3E-1D328678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616"/>
              <a:ext cx="520" cy="1152"/>
            </a:xfrm>
            <a:custGeom>
              <a:avLst/>
              <a:gdLst>
                <a:gd name="T0" fmla="*/ 3158 w 208"/>
                <a:gd name="T1" fmla="*/ 0 h 432"/>
                <a:gd name="T2" fmla="*/ 2220 w 208"/>
                <a:gd name="T3" fmla="*/ 3869 h 432"/>
                <a:gd name="T4" fmla="*/ 250 w 208"/>
                <a:gd name="T5" fmla="*/ 8192 h 432"/>
                <a:gd name="T6" fmla="*/ 2063 w 208"/>
                <a:gd name="T7" fmla="*/ 4472 h 432"/>
                <a:gd name="T8" fmla="*/ 3158 w 208"/>
                <a:gd name="T9" fmla="*/ 0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432">
                  <a:moveTo>
                    <a:pt x="202" y="0"/>
                  </a:moveTo>
                  <a:cubicBezTo>
                    <a:pt x="206" y="52"/>
                    <a:pt x="190" y="154"/>
                    <a:pt x="142" y="204"/>
                  </a:cubicBezTo>
                  <a:cubicBezTo>
                    <a:pt x="94" y="254"/>
                    <a:pt x="0" y="306"/>
                    <a:pt x="16" y="432"/>
                  </a:cubicBezTo>
                  <a:cubicBezTo>
                    <a:pt x="14" y="382"/>
                    <a:pt x="59" y="293"/>
                    <a:pt x="132" y="236"/>
                  </a:cubicBezTo>
                  <a:cubicBezTo>
                    <a:pt x="202" y="182"/>
                    <a:pt x="208" y="56"/>
                    <a:pt x="2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37">
              <a:extLst>
                <a:ext uri="{FF2B5EF4-FFF2-40B4-BE49-F238E27FC236}">
                  <a16:creationId xmlns:a16="http://schemas.microsoft.com/office/drawing/2014/main" id="{667C1044-6F42-4ECA-B6B4-72F5A867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1968"/>
              <a:ext cx="616" cy="1008"/>
            </a:xfrm>
            <a:custGeom>
              <a:avLst/>
              <a:gdLst>
                <a:gd name="T0" fmla="*/ 0 w 246"/>
                <a:gd name="T1" fmla="*/ 0 h 378"/>
                <a:gd name="T2" fmla="*/ 2985 w 246"/>
                <a:gd name="T3" fmla="*/ 3299 h 378"/>
                <a:gd name="T4" fmla="*/ 533 w 246"/>
                <a:gd name="T5" fmla="*/ 7168 h 378"/>
                <a:gd name="T6" fmla="*/ 2860 w 246"/>
                <a:gd name="T7" fmla="*/ 4629 h 378"/>
                <a:gd name="T8" fmla="*/ 0 w 246"/>
                <a:gd name="T9" fmla="*/ 0 h 3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6" h="378">
                  <a:moveTo>
                    <a:pt x="0" y="0"/>
                  </a:moveTo>
                  <a:cubicBezTo>
                    <a:pt x="48" y="40"/>
                    <a:pt x="164" y="110"/>
                    <a:pt x="190" y="174"/>
                  </a:cubicBezTo>
                  <a:cubicBezTo>
                    <a:pt x="216" y="238"/>
                    <a:pt x="246" y="364"/>
                    <a:pt x="34" y="378"/>
                  </a:cubicBezTo>
                  <a:cubicBezTo>
                    <a:pt x="98" y="362"/>
                    <a:pt x="184" y="324"/>
                    <a:pt x="182" y="244"/>
                  </a:cubicBezTo>
                  <a:cubicBezTo>
                    <a:pt x="180" y="164"/>
                    <a:pt x="52" y="44"/>
                    <a:pt x="0" y="0"/>
                  </a:cubicBezTo>
                  <a:close/>
                </a:path>
              </a:pathLst>
            </a:custGeom>
            <a:solidFill>
              <a:srgbClr val="FDCA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38">
              <a:extLst>
                <a:ext uri="{FF2B5EF4-FFF2-40B4-BE49-F238E27FC236}">
                  <a16:creationId xmlns:a16="http://schemas.microsoft.com/office/drawing/2014/main" id="{B9CCC9A5-B3B1-4F7B-8E95-B86035B8D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493"/>
              <a:ext cx="1961" cy="1600"/>
            </a:xfrm>
            <a:custGeom>
              <a:avLst/>
              <a:gdLst>
                <a:gd name="T0" fmla="*/ 833 w 784"/>
                <a:gd name="T1" fmla="*/ 6600 h 600"/>
                <a:gd name="T2" fmla="*/ 3867 w 784"/>
                <a:gd name="T3" fmla="*/ 11379 h 600"/>
                <a:gd name="T4" fmla="*/ 10143 w 784"/>
                <a:gd name="T5" fmla="*/ 10923 h 600"/>
                <a:gd name="T6" fmla="*/ 11811 w 784"/>
                <a:gd name="T7" fmla="*/ 6792 h 600"/>
                <a:gd name="T8" fmla="*/ 6513 w 784"/>
                <a:gd name="T9" fmla="*/ 0 h 600"/>
                <a:gd name="T10" fmla="*/ 6201 w 784"/>
                <a:gd name="T11" fmla="*/ 35 h 600"/>
                <a:gd name="T12" fmla="*/ 8985 w 784"/>
                <a:gd name="T13" fmla="*/ 3733 h 600"/>
                <a:gd name="T14" fmla="*/ 11498 w 784"/>
                <a:gd name="T15" fmla="*/ 6861 h 600"/>
                <a:gd name="T16" fmla="*/ 10080 w 784"/>
                <a:gd name="T17" fmla="*/ 10547 h 600"/>
                <a:gd name="T18" fmla="*/ 3867 w 784"/>
                <a:gd name="T19" fmla="*/ 11000 h 600"/>
                <a:gd name="T20" fmla="*/ 1001 w 784"/>
                <a:gd name="T21" fmla="*/ 9784 h 600"/>
                <a:gd name="T22" fmla="*/ 1113 w 784"/>
                <a:gd name="T23" fmla="*/ 6749 h 600"/>
                <a:gd name="T24" fmla="*/ 2159 w 784"/>
                <a:gd name="T25" fmla="*/ 5213 h 600"/>
                <a:gd name="T26" fmla="*/ 3804 w 784"/>
                <a:gd name="T27" fmla="*/ 248 h 600"/>
                <a:gd name="T28" fmla="*/ 3472 w 784"/>
                <a:gd name="T29" fmla="*/ 285 h 600"/>
                <a:gd name="T30" fmla="*/ 833 w 784"/>
                <a:gd name="T31" fmla="*/ 6600 h 6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84" h="600">
                  <a:moveTo>
                    <a:pt x="53" y="348"/>
                  </a:moveTo>
                  <a:cubicBezTo>
                    <a:pt x="0" y="469"/>
                    <a:pt x="14" y="600"/>
                    <a:pt x="247" y="600"/>
                  </a:cubicBezTo>
                  <a:cubicBezTo>
                    <a:pt x="479" y="600"/>
                    <a:pt x="542" y="600"/>
                    <a:pt x="648" y="576"/>
                  </a:cubicBezTo>
                  <a:cubicBezTo>
                    <a:pt x="755" y="552"/>
                    <a:pt x="784" y="489"/>
                    <a:pt x="755" y="358"/>
                  </a:cubicBezTo>
                  <a:cubicBezTo>
                    <a:pt x="726" y="227"/>
                    <a:pt x="440" y="131"/>
                    <a:pt x="416" y="0"/>
                  </a:cubicBezTo>
                  <a:cubicBezTo>
                    <a:pt x="396" y="2"/>
                    <a:pt x="396" y="2"/>
                    <a:pt x="396" y="2"/>
                  </a:cubicBezTo>
                  <a:cubicBezTo>
                    <a:pt x="410" y="75"/>
                    <a:pt x="493" y="138"/>
                    <a:pt x="574" y="197"/>
                  </a:cubicBezTo>
                  <a:cubicBezTo>
                    <a:pt x="647" y="250"/>
                    <a:pt x="722" y="305"/>
                    <a:pt x="735" y="362"/>
                  </a:cubicBezTo>
                  <a:cubicBezTo>
                    <a:pt x="762" y="484"/>
                    <a:pt x="738" y="535"/>
                    <a:pt x="644" y="556"/>
                  </a:cubicBezTo>
                  <a:cubicBezTo>
                    <a:pt x="540" y="580"/>
                    <a:pt x="477" y="580"/>
                    <a:pt x="247" y="580"/>
                  </a:cubicBezTo>
                  <a:cubicBezTo>
                    <a:pt x="153" y="580"/>
                    <a:pt x="92" y="559"/>
                    <a:pt x="64" y="516"/>
                  </a:cubicBezTo>
                  <a:cubicBezTo>
                    <a:pt x="31" y="466"/>
                    <a:pt x="55" y="395"/>
                    <a:pt x="71" y="356"/>
                  </a:cubicBezTo>
                  <a:cubicBezTo>
                    <a:pt x="88" y="318"/>
                    <a:pt x="113" y="297"/>
                    <a:pt x="138" y="275"/>
                  </a:cubicBezTo>
                  <a:cubicBezTo>
                    <a:pt x="189" y="232"/>
                    <a:pt x="243" y="185"/>
                    <a:pt x="243" y="13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2" y="266"/>
                    <a:pt x="106" y="227"/>
                    <a:pt x="53" y="348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39">
              <a:extLst>
                <a:ext uri="{FF2B5EF4-FFF2-40B4-BE49-F238E27FC236}">
                  <a16:creationId xmlns:a16="http://schemas.microsoft.com/office/drawing/2014/main" id="{D32F1BDD-BB7C-40F4-9040-1E385DC06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493"/>
              <a:ext cx="1961" cy="1600"/>
            </a:xfrm>
            <a:custGeom>
              <a:avLst/>
              <a:gdLst>
                <a:gd name="T0" fmla="*/ 3472 w 784"/>
                <a:gd name="T1" fmla="*/ 285 h 600"/>
                <a:gd name="T2" fmla="*/ 833 w 784"/>
                <a:gd name="T3" fmla="*/ 6600 h 600"/>
                <a:gd name="T4" fmla="*/ 3867 w 784"/>
                <a:gd name="T5" fmla="*/ 11379 h 600"/>
                <a:gd name="T6" fmla="*/ 10143 w 784"/>
                <a:gd name="T7" fmla="*/ 10923 h 600"/>
                <a:gd name="T8" fmla="*/ 11811 w 784"/>
                <a:gd name="T9" fmla="*/ 6792 h 600"/>
                <a:gd name="T10" fmla="*/ 6513 w 784"/>
                <a:gd name="T11" fmla="*/ 0 h 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4" h="600">
                  <a:moveTo>
                    <a:pt x="222" y="15"/>
                  </a:moveTo>
                  <a:cubicBezTo>
                    <a:pt x="222" y="266"/>
                    <a:pt x="106" y="227"/>
                    <a:pt x="53" y="348"/>
                  </a:cubicBezTo>
                  <a:cubicBezTo>
                    <a:pt x="0" y="469"/>
                    <a:pt x="14" y="600"/>
                    <a:pt x="247" y="600"/>
                  </a:cubicBezTo>
                  <a:cubicBezTo>
                    <a:pt x="479" y="600"/>
                    <a:pt x="542" y="600"/>
                    <a:pt x="648" y="576"/>
                  </a:cubicBezTo>
                  <a:cubicBezTo>
                    <a:pt x="755" y="552"/>
                    <a:pt x="784" y="489"/>
                    <a:pt x="755" y="358"/>
                  </a:cubicBezTo>
                  <a:cubicBezTo>
                    <a:pt x="726" y="227"/>
                    <a:pt x="440" y="131"/>
                    <a:pt x="416" y="0"/>
                  </a:cubicBezTo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3" name="Group 26">
            <a:extLst>
              <a:ext uri="{FF2B5EF4-FFF2-40B4-BE49-F238E27FC236}">
                <a16:creationId xmlns:a16="http://schemas.microsoft.com/office/drawing/2014/main" id="{24D998AB-F3AE-4926-9B48-EBFB6A66F700}"/>
              </a:ext>
            </a:extLst>
          </p:cNvPr>
          <p:cNvGrpSpPr>
            <a:grpSpLocks/>
          </p:cNvGrpSpPr>
          <p:nvPr/>
        </p:nvGrpSpPr>
        <p:grpSpPr bwMode="auto">
          <a:xfrm>
            <a:off x="2332038" y="5075238"/>
            <a:ext cx="3071812" cy="673100"/>
            <a:chOff x="389" y="3389"/>
            <a:chExt cx="1935" cy="424"/>
          </a:xfrm>
        </p:grpSpPr>
        <p:sp>
          <p:nvSpPr>
            <p:cNvPr id="43014" name="Freeform 20">
              <a:extLst>
                <a:ext uri="{FF2B5EF4-FFF2-40B4-BE49-F238E27FC236}">
                  <a16:creationId xmlns:a16="http://schemas.microsoft.com/office/drawing/2014/main" id="{0C5D25B7-4B3B-427B-BA89-7F1A408F8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389"/>
              <a:ext cx="1935" cy="424"/>
            </a:xfrm>
            <a:custGeom>
              <a:avLst/>
              <a:gdLst>
                <a:gd name="T0" fmla="*/ 0 w 774"/>
                <a:gd name="T1" fmla="*/ 3016 h 159"/>
                <a:gd name="T2" fmla="*/ 2583 w 774"/>
                <a:gd name="T3" fmla="*/ 456 h 159"/>
                <a:gd name="T4" fmla="*/ 9300 w 774"/>
                <a:gd name="T5" fmla="*/ 171 h 159"/>
                <a:gd name="T6" fmla="*/ 11958 w 774"/>
                <a:gd name="T7" fmla="*/ 3016 h 1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4" h="159">
                  <a:moveTo>
                    <a:pt x="0" y="159"/>
                  </a:moveTo>
                  <a:cubicBezTo>
                    <a:pt x="0" y="38"/>
                    <a:pt x="58" y="24"/>
                    <a:pt x="165" y="24"/>
                  </a:cubicBezTo>
                  <a:cubicBezTo>
                    <a:pt x="271" y="24"/>
                    <a:pt x="489" y="19"/>
                    <a:pt x="595" y="9"/>
                  </a:cubicBezTo>
                  <a:cubicBezTo>
                    <a:pt x="702" y="0"/>
                    <a:pt x="774" y="43"/>
                    <a:pt x="765" y="159"/>
                  </a:cubicBezTo>
                </a:path>
              </a:pathLst>
            </a:custGeom>
            <a:solidFill>
              <a:srgbClr val="FFF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21">
              <a:extLst>
                <a:ext uri="{FF2B5EF4-FFF2-40B4-BE49-F238E27FC236}">
                  <a16:creationId xmlns:a16="http://schemas.microsoft.com/office/drawing/2014/main" id="{462792A1-2EC2-4AF0-B1CA-FB2BBCADB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389"/>
              <a:ext cx="1935" cy="424"/>
            </a:xfrm>
            <a:custGeom>
              <a:avLst/>
              <a:gdLst>
                <a:gd name="T0" fmla="*/ 9300 w 774"/>
                <a:gd name="T1" fmla="*/ 171 h 159"/>
                <a:gd name="T2" fmla="*/ 2583 w 774"/>
                <a:gd name="T3" fmla="*/ 456 h 159"/>
                <a:gd name="T4" fmla="*/ 0 w 774"/>
                <a:gd name="T5" fmla="*/ 3016 h 159"/>
                <a:gd name="T6" fmla="*/ 313 w 774"/>
                <a:gd name="T7" fmla="*/ 3016 h 159"/>
                <a:gd name="T8" fmla="*/ 2583 w 774"/>
                <a:gd name="T9" fmla="*/ 832 h 159"/>
                <a:gd name="T10" fmla="*/ 9333 w 774"/>
                <a:gd name="T11" fmla="*/ 547 h 159"/>
                <a:gd name="T12" fmla="*/ 11220 w 774"/>
                <a:gd name="T13" fmla="*/ 1117 h 159"/>
                <a:gd name="T14" fmla="*/ 11645 w 774"/>
                <a:gd name="T15" fmla="*/ 2995 h 159"/>
                <a:gd name="T16" fmla="*/ 11958 w 774"/>
                <a:gd name="T17" fmla="*/ 3016 h 159"/>
                <a:gd name="T18" fmla="*/ 9300 w 774"/>
                <a:gd name="T19" fmla="*/ 17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4" h="159">
                  <a:moveTo>
                    <a:pt x="595" y="9"/>
                  </a:moveTo>
                  <a:cubicBezTo>
                    <a:pt x="489" y="19"/>
                    <a:pt x="271" y="24"/>
                    <a:pt x="165" y="24"/>
                  </a:cubicBezTo>
                  <a:cubicBezTo>
                    <a:pt x="58" y="24"/>
                    <a:pt x="0" y="38"/>
                    <a:pt x="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61"/>
                    <a:pt x="56" y="44"/>
                    <a:pt x="165" y="44"/>
                  </a:cubicBezTo>
                  <a:cubicBezTo>
                    <a:pt x="279" y="44"/>
                    <a:pt x="492" y="39"/>
                    <a:pt x="597" y="29"/>
                  </a:cubicBezTo>
                  <a:cubicBezTo>
                    <a:pt x="652" y="24"/>
                    <a:pt x="693" y="35"/>
                    <a:pt x="718" y="59"/>
                  </a:cubicBezTo>
                  <a:cubicBezTo>
                    <a:pt x="739" y="80"/>
                    <a:pt x="748" y="114"/>
                    <a:pt x="745" y="158"/>
                  </a:cubicBezTo>
                  <a:cubicBezTo>
                    <a:pt x="765" y="159"/>
                    <a:pt x="765" y="159"/>
                    <a:pt x="765" y="159"/>
                  </a:cubicBezTo>
                  <a:cubicBezTo>
                    <a:pt x="774" y="43"/>
                    <a:pt x="702" y="0"/>
                    <a:pt x="595" y="9"/>
                  </a:cubicBezTo>
                  <a:close/>
                </a:path>
              </a:pathLst>
            </a:custGeom>
            <a:solidFill>
              <a:srgbClr val="FEC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22">
              <a:extLst>
                <a:ext uri="{FF2B5EF4-FFF2-40B4-BE49-F238E27FC236}">
                  <a16:creationId xmlns:a16="http://schemas.microsoft.com/office/drawing/2014/main" id="{3AE94AB6-C691-4E1B-9DF1-9DB259229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3531"/>
              <a:ext cx="845" cy="240"/>
            </a:xfrm>
            <a:custGeom>
              <a:avLst/>
              <a:gdLst>
                <a:gd name="T0" fmla="*/ 63 w 338"/>
                <a:gd name="T1" fmla="*/ 1707 h 90"/>
                <a:gd name="T2" fmla="*/ 1095 w 338"/>
                <a:gd name="T3" fmla="*/ 192 h 90"/>
                <a:gd name="T4" fmla="*/ 5283 w 338"/>
                <a:gd name="T5" fmla="*/ 0 h 90"/>
                <a:gd name="T6" fmla="*/ 1345 w 338"/>
                <a:gd name="T7" fmla="*/ 533 h 90"/>
                <a:gd name="T8" fmla="*/ 63 w 338"/>
                <a:gd name="T9" fmla="*/ 1707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" h="90">
                  <a:moveTo>
                    <a:pt x="4" y="90"/>
                  </a:moveTo>
                  <a:cubicBezTo>
                    <a:pt x="0" y="58"/>
                    <a:pt x="10" y="16"/>
                    <a:pt x="70" y="10"/>
                  </a:cubicBezTo>
                  <a:cubicBezTo>
                    <a:pt x="130" y="4"/>
                    <a:pt x="276" y="4"/>
                    <a:pt x="338" y="0"/>
                  </a:cubicBezTo>
                  <a:cubicBezTo>
                    <a:pt x="294" y="12"/>
                    <a:pt x="122" y="24"/>
                    <a:pt x="86" y="28"/>
                  </a:cubicBezTo>
                  <a:cubicBezTo>
                    <a:pt x="50" y="32"/>
                    <a:pt x="18" y="44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23">
              <a:extLst>
                <a:ext uri="{FF2B5EF4-FFF2-40B4-BE49-F238E27FC236}">
                  <a16:creationId xmlns:a16="http://schemas.microsoft.com/office/drawing/2014/main" id="{6956E814-D069-440D-B19D-6CF9867B0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3424"/>
              <a:ext cx="450" cy="389"/>
            </a:xfrm>
            <a:custGeom>
              <a:avLst/>
              <a:gdLst>
                <a:gd name="T0" fmla="*/ 0 w 180"/>
                <a:gd name="T1" fmla="*/ 682 h 146"/>
                <a:gd name="T2" fmla="*/ 2813 w 180"/>
                <a:gd name="T3" fmla="*/ 2760 h 146"/>
                <a:gd name="T4" fmla="*/ 0 w 180"/>
                <a:gd name="T5" fmla="*/ 682 h 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146">
                  <a:moveTo>
                    <a:pt x="0" y="36"/>
                  </a:moveTo>
                  <a:cubicBezTo>
                    <a:pt x="56" y="36"/>
                    <a:pt x="160" y="0"/>
                    <a:pt x="180" y="146"/>
                  </a:cubicBezTo>
                  <a:cubicBezTo>
                    <a:pt x="172" y="108"/>
                    <a:pt x="136" y="38"/>
                    <a:pt x="0" y="36"/>
                  </a:cubicBezTo>
                  <a:close/>
                </a:path>
              </a:pathLst>
            </a:custGeom>
            <a:solidFill>
              <a:srgbClr val="FED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24">
              <a:extLst>
                <a:ext uri="{FF2B5EF4-FFF2-40B4-BE49-F238E27FC236}">
                  <a16:creationId xmlns:a16="http://schemas.microsoft.com/office/drawing/2014/main" id="{0A187104-CD55-47D2-96A5-BCB15B667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389"/>
              <a:ext cx="1935" cy="424"/>
            </a:xfrm>
            <a:custGeom>
              <a:avLst/>
              <a:gdLst>
                <a:gd name="T0" fmla="*/ 9300 w 774"/>
                <a:gd name="T1" fmla="*/ 171 h 159"/>
                <a:gd name="T2" fmla="*/ 2583 w 774"/>
                <a:gd name="T3" fmla="*/ 456 h 159"/>
                <a:gd name="T4" fmla="*/ 0 w 774"/>
                <a:gd name="T5" fmla="*/ 3016 h 159"/>
                <a:gd name="T6" fmla="*/ 313 w 774"/>
                <a:gd name="T7" fmla="*/ 3016 h 159"/>
                <a:gd name="T8" fmla="*/ 2583 w 774"/>
                <a:gd name="T9" fmla="*/ 832 h 159"/>
                <a:gd name="T10" fmla="*/ 9333 w 774"/>
                <a:gd name="T11" fmla="*/ 547 h 159"/>
                <a:gd name="T12" fmla="*/ 11220 w 774"/>
                <a:gd name="T13" fmla="*/ 1117 h 159"/>
                <a:gd name="T14" fmla="*/ 11645 w 774"/>
                <a:gd name="T15" fmla="*/ 2995 h 159"/>
                <a:gd name="T16" fmla="*/ 11958 w 774"/>
                <a:gd name="T17" fmla="*/ 3016 h 159"/>
                <a:gd name="T18" fmla="*/ 9300 w 774"/>
                <a:gd name="T19" fmla="*/ 171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4" h="159">
                  <a:moveTo>
                    <a:pt x="595" y="9"/>
                  </a:moveTo>
                  <a:cubicBezTo>
                    <a:pt x="489" y="19"/>
                    <a:pt x="271" y="24"/>
                    <a:pt x="165" y="24"/>
                  </a:cubicBezTo>
                  <a:cubicBezTo>
                    <a:pt x="58" y="24"/>
                    <a:pt x="0" y="38"/>
                    <a:pt x="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61"/>
                    <a:pt x="56" y="44"/>
                    <a:pt x="165" y="44"/>
                  </a:cubicBezTo>
                  <a:cubicBezTo>
                    <a:pt x="279" y="44"/>
                    <a:pt x="492" y="39"/>
                    <a:pt x="597" y="29"/>
                  </a:cubicBezTo>
                  <a:cubicBezTo>
                    <a:pt x="652" y="24"/>
                    <a:pt x="693" y="35"/>
                    <a:pt x="718" y="59"/>
                  </a:cubicBezTo>
                  <a:cubicBezTo>
                    <a:pt x="739" y="80"/>
                    <a:pt x="748" y="114"/>
                    <a:pt x="745" y="158"/>
                  </a:cubicBezTo>
                  <a:cubicBezTo>
                    <a:pt x="765" y="159"/>
                    <a:pt x="765" y="159"/>
                    <a:pt x="765" y="159"/>
                  </a:cubicBezTo>
                  <a:cubicBezTo>
                    <a:pt x="774" y="43"/>
                    <a:pt x="702" y="0"/>
                    <a:pt x="595" y="9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25">
              <a:extLst>
                <a:ext uri="{FF2B5EF4-FFF2-40B4-BE49-F238E27FC236}">
                  <a16:creationId xmlns:a16="http://schemas.microsoft.com/office/drawing/2014/main" id="{DE016488-E455-42B9-9BEF-2073AED36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389"/>
              <a:ext cx="1935" cy="424"/>
            </a:xfrm>
            <a:custGeom>
              <a:avLst/>
              <a:gdLst>
                <a:gd name="T0" fmla="*/ 0 w 774"/>
                <a:gd name="T1" fmla="*/ 3016 h 159"/>
                <a:gd name="T2" fmla="*/ 2583 w 774"/>
                <a:gd name="T3" fmla="*/ 456 h 159"/>
                <a:gd name="T4" fmla="*/ 9300 w 774"/>
                <a:gd name="T5" fmla="*/ 171 h 159"/>
                <a:gd name="T6" fmla="*/ 11958 w 774"/>
                <a:gd name="T7" fmla="*/ 3016 h 1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4" h="159">
                  <a:moveTo>
                    <a:pt x="0" y="159"/>
                  </a:moveTo>
                  <a:cubicBezTo>
                    <a:pt x="0" y="38"/>
                    <a:pt x="58" y="24"/>
                    <a:pt x="165" y="24"/>
                  </a:cubicBezTo>
                  <a:cubicBezTo>
                    <a:pt x="271" y="24"/>
                    <a:pt x="489" y="19"/>
                    <a:pt x="595" y="9"/>
                  </a:cubicBezTo>
                  <a:cubicBezTo>
                    <a:pt x="702" y="0"/>
                    <a:pt x="774" y="43"/>
                    <a:pt x="765" y="159"/>
                  </a:cubicBezTo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787C54AE-A903-48C8-A4D8-08274117E6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(5)</a:t>
            </a:r>
          </a:p>
        </p:txBody>
      </p:sp>
      <p:grpSp>
        <p:nvGrpSpPr>
          <p:cNvPr id="44034" name="Group 41">
            <a:extLst>
              <a:ext uri="{FF2B5EF4-FFF2-40B4-BE49-F238E27FC236}">
                <a16:creationId xmlns:a16="http://schemas.microsoft.com/office/drawing/2014/main" id="{00FDB9D7-99DA-4A8E-BE54-F7FDCE6691FF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4721225"/>
            <a:ext cx="2408238" cy="1062038"/>
            <a:chOff x="336" y="3169"/>
            <a:chExt cx="1517" cy="669"/>
          </a:xfrm>
        </p:grpSpPr>
        <p:sp>
          <p:nvSpPr>
            <p:cNvPr id="44055" name="Freeform 34">
              <a:extLst>
                <a:ext uri="{FF2B5EF4-FFF2-40B4-BE49-F238E27FC236}">
                  <a16:creationId xmlns:a16="http://schemas.microsoft.com/office/drawing/2014/main" id="{CF7C6AD0-5FB8-42AE-9658-129FD16C7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3169"/>
              <a:ext cx="1517" cy="669"/>
            </a:xfrm>
            <a:custGeom>
              <a:avLst/>
              <a:gdLst>
                <a:gd name="T0" fmla="*/ 8808 w 625"/>
                <a:gd name="T1" fmla="*/ 4499 h 258"/>
                <a:gd name="T2" fmla="*/ 8937 w 625"/>
                <a:gd name="T3" fmla="*/ 3208 h 258"/>
                <a:gd name="T4" fmla="*/ 4459 w 625"/>
                <a:gd name="T5" fmla="*/ 0 h 258"/>
                <a:gd name="T6" fmla="*/ 4459 w 625"/>
                <a:gd name="T7" fmla="*/ 0 h 258"/>
                <a:gd name="T8" fmla="*/ 0 w 625"/>
                <a:gd name="T9" fmla="*/ 3208 h 258"/>
                <a:gd name="T10" fmla="*/ 129 w 625"/>
                <a:gd name="T11" fmla="*/ 449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solidFill>
              <a:srgbClr val="F3A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35">
              <a:extLst>
                <a:ext uri="{FF2B5EF4-FFF2-40B4-BE49-F238E27FC236}">
                  <a16:creationId xmlns:a16="http://schemas.microsoft.com/office/drawing/2014/main" id="{34EF074E-001A-4F0F-889A-BA291DF82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3169"/>
              <a:ext cx="1517" cy="669"/>
            </a:xfrm>
            <a:custGeom>
              <a:avLst/>
              <a:gdLst>
                <a:gd name="T0" fmla="*/ 4459 w 625"/>
                <a:gd name="T1" fmla="*/ 0 h 258"/>
                <a:gd name="T2" fmla="*/ 4459 w 625"/>
                <a:gd name="T3" fmla="*/ 0 h 258"/>
                <a:gd name="T4" fmla="*/ 0 w 625"/>
                <a:gd name="T5" fmla="*/ 3208 h 258"/>
                <a:gd name="T6" fmla="*/ 129 w 625"/>
                <a:gd name="T7" fmla="*/ 4499 h 258"/>
                <a:gd name="T8" fmla="*/ 201 w 625"/>
                <a:gd name="T9" fmla="*/ 4465 h 258"/>
                <a:gd name="T10" fmla="*/ 87 w 625"/>
                <a:gd name="T11" fmla="*/ 3208 h 258"/>
                <a:gd name="T12" fmla="*/ 4459 w 625"/>
                <a:gd name="T13" fmla="*/ 106 h 258"/>
                <a:gd name="T14" fmla="*/ 8850 w 625"/>
                <a:gd name="T15" fmla="*/ 3208 h 258"/>
                <a:gd name="T16" fmla="*/ 8726 w 625"/>
                <a:gd name="T17" fmla="*/ 4465 h 258"/>
                <a:gd name="T18" fmla="*/ 8808 w 625"/>
                <a:gd name="T19" fmla="*/ 4499 h 258"/>
                <a:gd name="T20" fmla="*/ 8937 w 625"/>
                <a:gd name="T21" fmla="*/ 3208 h 258"/>
                <a:gd name="T22" fmla="*/ 4459 w 625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5" h="258">
                  <a:moveTo>
                    <a:pt x="312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4" y="256"/>
                    <a:pt x="14" y="256"/>
                    <a:pt x="14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7" y="6"/>
                    <a:pt x="312" y="6"/>
                  </a:cubicBezTo>
                  <a:cubicBezTo>
                    <a:pt x="527" y="6"/>
                    <a:pt x="619" y="59"/>
                    <a:pt x="619" y="184"/>
                  </a:cubicBezTo>
                  <a:cubicBezTo>
                    <a:pt x="619" y="208"/>
                    <a:pt x="616" y="232"/>
                    <a:pt x="610" y="256"/>
                  </a:cubicBezTo>
                  <a:cubicBezTo>
                    <a:pt x="616" y="258"/>
                    <a:pt x="616" y="258"/>
                    <a:pt x="616" y="258"/>
                  </a:cubicBez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EB6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38">
              <a:extLst>
                <a:ext uri="{FF2B5EF4-FFF2-40B4-BE49-F238E27FC236}">
                  <a16:creationId xmlns:a16="http://schemas.microsoft.com/office/drawing/2014/main" id="{4E9E6CE2-227E-4396-A3EC-DC5866894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3169"/>
              <a:ext cx="1517" cy="669"/>
            </a:xfrm>
            <a:custGeom>
              <a:avLst/>
              <a:gdLst>
                <a:gd name="T0" fmla="*/ 8808 w 625"/>
                <a:gd name="T1" fmla="*/ 4499 h 258"/>
                <a:gd name="T2" fmla="*/ 8937 w 625"/>
                <a:gd name="T3" fmla="*/ 3208 h 258"/>
                <a:gd name="T4" fmla="*/ 4459 w 625"/>
                <a:gd name="T5" fmla="*/ 0 h 258"/>
                <a:gd name="T6" fmla="*/ 4459 w 625"/>
                <a:gd name="T7" fmla="*/ 0 h 258"/>
                <a:gd name="T8" fmla="*/ 0 w 625"/>
                <a:gd name="T9" fmla="*/ 3208 h 258"/>
                <a:gd name="T10" fmla="*/ 129 w 625"/>
                <a:gd name="T11" fmla="*/ 449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5" name="Group 40">
            <a:extLst>
              <a:ext uri="{FF2B5EF4-FFF2-40B4-BE49-F238E27FC236}">
                <a16:creationId xmlns:a16="http://schemas.microsoft.com/office/drawing/2014/main" id="{7EC3C48B-F828-430D-BE3F-56C1B143524E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447800"/>
            <a:ext cx="2408238" cy="2936875"/>
            <a:chOff x="336" y="1107"/>
            <a:chExt cx="1517" cy="1850"/>
          </a:xfrm>
        </p:grpSpPr>
        <p:sp>
          <p:nvSpPr>
            <p:cNvPr id="44052" name="Freeform 36">
              <a:extLst>
                <a:ext uri="{FF2B5EF4-FFF2-40B4-BE49-F238E27FC236}">
                  <a16:creationId xmlns:a16="http://schemas.microsoft.com/office/drawing/2014/main" id="{0033BC01-A737-4A65-9747-DD912FAE5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107"/>
              <a:ext cx="1517" cy="1850"/>
            </a:xfrm>
            <a:custGeom>
              <a:avLst/>
              <a:gdLst>
                <a:gd name="T0" fmla="*/ 3117 w 625"/>
                <a:gd name="T1" fmla="*/ 0 h 714"/>
                <a:gd name="T2" fmla="*/ 3117 w 625"/>
                <a:gd name="T3" fmla="*/ 402 h 714"/>
                <a:gd name="T4" fmla="*/ 1874 w 625"/>
                <a:gd name="T5" fmla="*/ 3443 h 714"/>
                <a:gd name="T6" fmla="*/ 0 w 625"/>
                <a:gd name="T7" fmla="*/ 8017 h 714"/>
                <a:gd name="T8" fmla="*/ 4459 w 625"/>
                <a:gd name="T9" fmla="*/ 12419 h 714"/>
                <a:gd name="T10" fmla="*/ 4459 w 625"/>
                <a:gd name="T11" fmla="*/ 12419 h 714"/>
                <a:gd name="T12" fmla="*/ 8937 w 625"/>
                <a:gd name="T13" fmla="*/ 8017 h 714"/>
                <a:gd name="T14" fmla="*/ 7063 w 625"/>
                <a:gd name="T15" fmla="*/ 3443 h 714"/>
                <a:gd name="T16" fmla="*/ 5803 w 625"/>
                <a:gd name="T17" fmla="*/ 402 h 714"/>
                <a:gd name="T18" fmla="*/ 5803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solidFill>
              <a:srgbClr val="FDE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37">
              <a:extLst>
                <a:ext uri="{FF2B5EF4-FFF2-40B4-BE49-F238E27FC236}">
                  <a16:creationId xmlns:a16="http://schemas.microsoft.com/office/drawing/2014/main" id="{C4A58237-13CD-47A8-9A62-119C21035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107"/>
              <a:ext cx="1517" cy="1850"/>
            </a:xfrm>
            <a:custGeom>
              <a:avLst/>
              <a:gdLst>
                <a:gd name="T0" fmla="*/ 1874 w 625"/>
                <a:gd name="T1" fmla="*/ 3443 h 714"/>
                <a:gd name="T2" fmla="*/ 0 w 625"/>
                <a:gd name="T3" fmla="*/ 8017 h 714"/>
                <a:gd name="T4" fmla="*/ 4459 w 625"/>
                <a:gd name="T5" fmla="*/ 12419 h 714"/>
                <a:gd name="T6" fmla="*/ 4459 w 625"/>
                <a:gd name="T7" fmla="*/ 12419 h 714"/>
                <a:gd name="T8" fmla="*/ 8937 w 625"/>
                <a:gd name="T9" fmla="*/ 8017 h 714"/>
                <a:gd name="T10" fmla="*/ 7063 w 625"/>
                <a:gd name="T11" fmla="*/ 3443 h 714"/>
                <a:gd name="T12" fmla="*/ 5803 w 625"/>
                <a:gd name="T13" fmla="*/ 402 h 714"/>
                <a:gd name="T14" fmla="*/ 5803 w 625"/>
                <a:gd name="T15" fmla="*/ 0 h 714"/>
                <a:gd name="T16" fmla="*/ 5692 w 625"/>
                <a:gd name="T17" fmla="*/ 0 h 714"/>
                <a:gd name="T18" fmla="*/ 5692 w 625"/>
                <a:gd name="T19" fmla="*/ 402 h 714"/>
                <a:gd name="T20" fmla="*/ 6993 w 625"/>
                <a:gd name="T21" fmla="*/ 3565 h 714"/>
                <a:gd name="T22" fmla="*/ 8825 w 625"/>
                <a:gd name="T23" fmla="*/ 8017 h 714"/>
                <a:gd name="T24" fmla="*/ 4459 w 625"/>
                <a:gd name="T25" fmla="*/ 12279 h 714"/>
                <a:gd name="T26" fmla="*/ 112 w 625"/>
                <a:gd name="T27" fmla="*/ 8017 h 714"/>
                <a:gd name="T28" fmla="*/ 1944 w 625"/>
                <a:gd name="T29" fmla="*/ 3565 h 714"/>
                <a:gd name="T30" fmla="*/ 3235 w 625"/>
                <a:gd name="T31" fmla="*/ 402 h 714"/>
                <a:gd name="T32" fmla="*/ 3235 w 625"/>
                <a:gd name="T33" fmla="*/ 0 h 714"/>
                <a:gd name="T34" fmla="*/ 3117 w 625"/>
                <a:gd name="T35" fmla="*/ 0 h 714"/>
                <a:gd name="T36" fmla="*/ 3117 w 625"/>
                <a:gd name="T37" fmla="*/ 402 h 714"/>
                <a:gd name="T38" fmla="*/ 1874 w 625"/>
                <a:gd name="T39" fmla="*/ 3443 h 7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25" h="714">
                  <a:moveTo>
                    <a:pt x="131" y="198"/>
                  </a:move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23"/>
                    <a:pt x="398" y="23"/>
                    <a:pt x="398" y="23"/>
                  </a:cubicBezTo>
                  <a:cubicBezTo>
                    <a:pt x="398" y="73"/>
                    <a:pt x="398" y="136"/>
                    <a:pt x="489" y="205"/>
                  </a:cubicBezTo>
                  <a:cubicBezTo>
                    <a:pt x="569" y="266"/>
                    <a:pt x="617" y="362"/>
                    <a:pt x="617" y="461"/>
                  </a:cubicBezTo>
                  <a:cubicBezTo>
                    <a:pt x="617" y="603"/>
                    <a:pt x="489" y="706"/>
                    <a:pt x="312" y="706"/>
                  </a:cubicBezTo>
                  <a:cubicBezTo>
                    <a:pt x="136" y="706"/>
                    <a:pt x="8" y="603"/>
                    <a:pt x="8" y="461"/>
                  </a:cubicBezTo>
                  <a:cubicBezTo>
                    <a:pt x="8" y="362"/>
                    <a:pt x="56" y="266"/>
                    <a:pt x="136" y="205"/>
                  </a:cubicBezTo>
                  <a:cubicBezTo>
                    <a:pt x="226" y="136"/>
                    <a:pt x="226" y="73"/>
                    <a:pt x="226" y="23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lose/>
                </a:path>
              </a:pathLst>
            </a:custGeom>
            <a:solidFill>
              <a:srgbClr val="F8B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39">
              <a:extLst>
                <a:ext uri="{FF2B5EF4-FFF2-40B4-BE49-F238E27FC236}">
                  <a16:creationId xmlns:a16="http://schemas.microsoft.com/office/drawing/2014/main" id="{405F2890-E498-4D09-A644-CDC0CDF02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107"/>
              <a:ext cx="1517" cy="1850"/>
            </a:xfrm>
            <a:custGeom>
              <a:avLst/>
              <a:gdLst>
                <a:gd name="T0" fmla="*/ 3117 w 625"/>
                <a:gd name="T1" fmla="*/ 0 h 714"/>
                <a:gd name="T2" fmla="*/ 3117 w 625"/>
                <a:gd name="T3" fmla="*/ 402 h 714"/>
                <a:gd name="T4" fmla="*/ 1874 w 625"/>
                <a:gd name="T5" fmla="*/ 3443 h 714"/>
                <a:gd name="T6" fmla="*/ 0 w 625"/>
                <a:gd name="T7" fmla="*/ 8017 h 714"/>
                <a:gd name="T8" fmla="*/ 4459 w 625"/>
                <a:gd name="T9" fmla="*/ 12419 h 714"/>
                <a:gd name="T10" fmla="*/ 4459 w 625"/>
                <a:gd name="T11" fmla="*/ 12419 h 714"/>
                <a:gd name="T12" fmla="*/ 8937 w 625"/>
                <a:gd name="T13" fmla="*/ 8017 h 714"/>
                <a:gd name="T14" fmla="*/ 7063 w 625"/>
                <a:gd name="T15" fmla="*/ 3443 h 714"/>
                <a:gd name="T16" fmla="*/ 5803 w 625"/>
                <a:gd name="T17" fmla="*/ 402 h 714"/>
                <a:gd name="T18" fmla="*/ 5803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6" name="Group 49">
            <a:extLst>
              <a:ext uri="{FF2B5EF4-FFF2-40B4-BE49-F238E27FC236}">
                <a16:creationId xmlns:a16="http://schemas.microsoft.com/office/drawing/2014/main" id="{8F331020-5384-4D2A-A478-974BD3381E50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4719638"/>
            <a:ext cx="2405063" cy="1058862"/>
            <a:chOff x="2116" y="3168"/>
            <a:chExt cx="1515" cy="667"/>
          </a:xfrm>
        </p:grpSpPr>
        <p:sp>
          <p:nvSpPr>
            <p:cNvPr id="44049" name="Freeform 42">
              <a:extLst>
                <a:ext uri="{FF2B5EF4-FFF2-40B4-BE49-F238E27FC236}">
                  <a16:creationId xmlns:a16="http://schemas.microsoft.com/office/drawing/2014/main" id="{D2E69DD6-22BB-4344-BE20-971680FA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3168"/>
              <a:ext cx="1515" cy="667"/>
            </a:xfrm>
            <a:custGeom>
              <a:avLst/>
              <a:gdLst>
                <a:gd name="T0" fmla="*/ 8772 w 625"/>
                <a:gd name="T1" fmla="*/ 4457 h 258"/>
                <a:gd name="T2" fmla="*/ 8901 w 625"/>
                <a:gd name="T3" fmla="*/ 3182 h 258"/>
                <a:gd name="T4" fmla="*/ 4443 w 625"/>
                <a:gd name="T5" fmla="*/ 0 h 258"/>
                <a:gd name="T6" fmla="*/ 4443 w 625"/>
                <a:gd name="T7" fmla="*/ 0 h 258"/>
                <a:gd name="T8" fmla="*/ 0 w 625"/>
                <a:gd name="T9" fmla="*/ 3182 h 258"/>
                <a:gd name="T10" fmla="*/ 128 w 625"/>
                <a:gd name="T11" fmla="*/ 445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solidFill>
              <a:srgbClr val="FFE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44">
              <a:extLst>
                <a:ext uri="{FF2B5EF4-FFF2-40B4-BE49-F238E27FC236}">
                  <a16:creationId xmlns:a16="http://schemas.microsoft.com/office/drawing/2014/main" id="{09E14C90-CBC5-4427-90D1-942273630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3168"/>
              <a:ext cx="1515" cy="667"/>
            </a:xfrm>
            <a:custGeom>
              <a:avLst/>
              <a:gdLst>
                <a:gd name="T0" fmla="*/ 4443 w 625"/>
                <a:gd name="T1" fmla="*/ 0 h 258"/>
                <a:gd name="T2" fmla="*/ 4443 w 625"/>
                <a:gd name="T3" fmla="*/ 0 h 258"/>
                <a:gd name="T4" fmla="*/ 0 w 625"/>
                <a:gd name="T5" fmla="*/ 3182 h 258"/>
                <a:gd name="T6" fmla="*/ 128 w 625"/>
                <a:gd name="T7" fmla="*/ 4457 h 258"/>
                <a:gd name="T8" fmla="*/ 199 w 625"/>
                <a:gd name="T9" fmla="*/ 4423 h 258"/>
                <a:gd name="T10" fmla="*/ 87 w 625"/>
                <a:gd name="T11" fmla="*/ 3182 h 258"/>
                <a:gd name="T12" fmla="*/ 4443 w 625"/>
                <a:gd name="T13" fmla="*/ 106 h 258"/>
                <a:gd name="T14" fmla="*/ 8814 w 625"/>
                <a:gd name="T15" fmla="*/ 3182 h 258"/>
                <a:gd name="T16" fmla="*/ 8690 w 625"/>
                <a:gd name="T17" fmla="*/ 4423 h 258"/>
                <a:gd name="T18" fmla="*/ 8772 w 625"/>
                <a:gd name="T19" fmla="*/ 4457 h 258"/>
                <a:gd name="T20" fmla="*/ 8901 w 625"/>
                <a:gd name="T21" fmla="*/ 3182 h 258"/>
                <a:gd name="T22" fmla="*/ 4443 w 625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5" h="258">
                  <a:moveTo>
                    <a:pt x="312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4" y="256"/>
                    <a:pt x="14" y="256"/>
                    <a:pt x="14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7" y="6"/>
                    <a:pt x="312" y="6"/>
                  </a:cubicBezTo>
                  <a:cubicBezTo>
                    <a:pt x="527" y="6"/>
                    <a:pt x="619" y="59"/>
                    <a:pt x="619" y="184"/>
                  </a:cubicBezTo>
                  <a:cubicBezTo>
                    <a:pt x="619" y="208"/>
                    <a:pt x="616" y="232"/>
                    <a:pt x="610" y="256"/>
                  </a:cubicBezTo>
                  <a:cubicBezTo>
                    <a:pt x="616" y="258"/>
                    <a:pt x="616" y="258"/>
                    <a:pt x="616" y="258"/>
                  </a:cubicBez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7A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46">
              <a:extLst>
                <a:ext uri="{FF2B5EF4-FFF2-40B4-BE49-F238E27FC236}">
                  <a16:creationId xmlns:a16="http://schemas.microsoft.com/office/drawing/2014/main" id="{C2F309C9-52F7-4112-A551-1F35C3697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3168"/>
              <a:ext cx="1515" cy="667"/>
            </a:xfrm>
            <a:custGeom>
              <a:avLst/>
              <a:gdLst>
                <a:gd name="T0" fmla="*/ 8772 w 625"/>
                <a:gd name="T1" fmla="*/ 4457 h 258"/>
                <a:gd name="T2" fmla="*/ 8901 w 625"/>
                <a:gd name="T3" fmla="*/ 3182 h 258"/>
                <a:gd name="T4" fmla="*/ 4443 w 625"/>
                <a:gd name="T5" fmla="*/ 0 h 258"/>
                <a:gd name="T6" fmla="*/ 4443 w 625"/>
                <a:gd name="T7" fmla="*/ 0 h 258"/>
                <a:gd name="T8" fmla="*/ 0 w 625"/>
                <a:gd name="T9" fmla="*/ 3182 h 258"/>
                <a:gd name="T10" fmla="*/ 128 w 625"/>
                <a:gd name="T11" fmla="*/ 445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7" name="Group 48">
            <a:extLst>
              <a:ext uri="{FF2B5EF4-FFF2-40B4-BE49-F238E27FC236}">
                <a16:creationId xmlns:a16="http://schemas.microsoft.com/office/drawing/2014/main" id="{290C7AB8-5635-4C9D-8B5A-5C14E6B9CACD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1455738"/>
            <a:ext cx="2405063" cy="2927350"/>
            <a:chOff x="2116" y="1112"/>
            <a:chExt cx="1515" cy="1844"/>
          </a:xfrm>
        </p:grpSpPr>
        <p:sp>
          <p:nvSpPr>
            <p:cNvPr id="44046" name="Freeform 43">
              <a:extLst>
                <a:ext uri="{FF2B5EF4-FFF2-40B4-BE49-F238E27FC236}">
                  <a16:creationId xmlns:a16="http://schemas.microsoft.com/office/drawing/2014/main" id="{A53950F0-5735-432B-91E1-98F3359C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1112"/>
              <a:ext cx="1515" cy="1844"/>
            </a:xfrm>
            <a:custGeom>
              <a:avLst/>
              <a:gdLst>
                <a:gd name="T0" fmla="*/ 3103 w 625"/>
                <a:gd name="T1" fmla="*/ 0 h 714"/>
                <a:gd name="T2" fmla="*/ 3103 w 625"/>
                <a:gd name="T3" fmla="*/ 393 h 714"/>
                <a:gd name="T4" fmla="*/ 1869 w 625"/>
                <a:gd name="T5" fmla="*/ 3409 h 714"/>
                <a:gd name="T6" fmla="*/ 0 w 625"/>
                <a:gd name="T7" fmla="*/ 7944 h 714"/>
                <a:gd name="T8" fmla="*/ 4443 w 625"/>
                <a:gd name="T9" fmla="*/ 12298 h 714"/>
                <a:gd name="T10" fmla="*/ 4443 w 625"/>
                <a:gd name="T11" fmla="*/ 12298 h 714"/>
                <a:gd name="T12" fmla="*/ 8901 w 625"/>
                <a:gd name="T13" fmla="*/ 7944 h 714"/>
                <a:gd name="T14" fmla="*/ 7034 w 625"/>
                <a:gd name="T15" fmla="*/ 3409 h 714"/>
                <a:gd name="T16" fmla="*/ 5781 w 625"/>
                <a:gd name="T17" fmla="*/ 393 h 714"/>
                <a:gd name="T18" fmla="*/ 5781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solidFill>
              <a:srgbClr val="E2B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45">
              <a:extLst>
                <a:ext uri="{FF2B5EF4-FFF2-40B4-BE49-F238E27FC236}">
                  <a16:creationId xmlns:a16="http://schemas.microsoft.com/office/drawing/2014/main" id="{CAD10214-4DCB-432B-9B92-F4790BE61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1112"/>
              <a:ext cx="1515" cy="1844"/>
            </a:xfrm>
            <a:custGeom>
              <a:avLst/>
              <a:gdLst>
                <a:gd name="T0" fmla="*/ 1869 w 625"/>
                <a:gd name="T1" fmla="*/ 3409 h 714"/>
                <a:gd name="T2" fmla="*/ 0 w 625"/>
                <a:gd name="T3" fmla="*/ 7944 h 714"/>
                <a:gd name="T4" fmla="*/ 4443 w 625"/>
                <a:gd name="T5" fmla="*/ 12298 h 714"/>
                <a:gd name="T6" fmla="*/ 4443 w 625"/>
                <a:gd name="T7" fmla="*/ 12298 h 714"/>
                <a:gd name="T8" fmla="*/ 8901 w 625"/>
                <a:gd name="T9" fmla="*/ 7944 h 714"/>
                <a:gd name="T10" fmla="*/ 7034 w 625"/>
                <a:gd name="T11" fmla="*/ 3409 h 714"/>
                <a:gd name="T12" fmla="*/ 5781 w 625"/>
                <a:gd name="T13" fmla="*/ 393 h 714"/>
                <a:gd name="T14" fmla="*/ 5781 w 625"/>
                <a:gd name="T15" fmla="*/ 0 h 714"/>
                <a:gd name="T16" fmla="*/ 5670 w 625"/>
                <a:gd name="T17" fmla="*/ 0 h 714"/>
                <a:gd name="T18" fmla="*/ 5670 w 625"/>
                <a:gd name="T19" fmla="*/ 393 h 714"/>
                <a:gd name="T20" fmla="*/ 6962 w 625"/>
                <a:gd name="T21" fmla="*/ 3528 h 714"/>
                <a:gd name="T22" fmla="*/ 8789 w 625"/>
                <a:gd name="T23" fmla="*/ 7944 h 714"/>
                <a:gd name="T24" fmla="*/ 4443 w 625"/>
                <a:gd name="T25" fmla="*/ 12159 h 714"/>
                <a:gd name="T26" fmla="*/ 112 w 625"/>
                <a:gd name="T27" fmla="*/ 7944 h 714"/>
                <a:gd name="T28" fmla="*/ 1939 w 625"/>
                <a:gd name="T29" fmla="*/ 3528 h 714"/>
                <a:gd name="T30" fmla="*/ 3219 w 625"/>
                <a:gd name="T31" fmla="*/ 393 h 714"/>
                <a:gd name="T32" fmla="*/ 3219 w 625"/>
                <a:gd name="T33" fmla="*/ 0 h 714"/>
                <a:gd name="T34" fmla="*/ 3103 w 625"/>
                <a:gd name="T35" fmla="*/ 0 h 714"/>
                <a:gd name="T36" fmla="*/ 3103 w 625"/>
                <a:gd name="T37" fmla="*/ 393 h 714"/>
                <a:gd name="T38" fmla="*/ 1869 w 625"/>
                <a:gd name="T39" fmla="*/ 3409 h 7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25" h="714">
                  <a:moveTo>
                    <a:pt x="131" y="198"/>
                  </a:move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23"/>
                    <a:pt x="398" y="23"/>
                    <a:pt x="398" y="23"/>
                  </a:cubicBezTo>
                  <a:cubicBezTo>
                    <a:pt x="398" y="73"/>
                    <a:pt x="398" y="136"/>
                    <a:pt x="489" y="205"/>
                  </a:cubicBezTo>
                  <a:cubicBezTo>
                    <a:pt x="569" y="266"/>
                    <a:pt x="617" y="362"/>
                    <a:pt x="617" y="461"/>
                  </a:cubicBezTo>
                  <a:cubicBezTo>
                    <a:pt x="617" y="603"/>
                    <a:pt x="489" y="706"/>
                    <a:pt x="312" y="706"/>
                  </a:cubicBezTo>
                  <a:cubicBezTo>
                    <a:pt x="136" y="706"/>
                    <a:pt x="8" y="603"/>
                    <a:pt x="8" y="461"/>
                  </a:cubicBezTo>
                  <a:cubicBezTo>
                    <a:pt x="8" y="362"/>
                    <a:pt x="56" y="266"/>
                    <a:pt x="136" y="205"/>
                  </a:cubicBezTo>
                  <a:cubicBezTo>
                    <a:pt x="226" y="136"/>
                    <a:pt x="226" y="73"/>
                    <a:pt x="226" y="23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lose/>
                </a:path>
              </a:pathLst>
            </a:custGeom>
            <a:solidFill>
              <a:srgbClr val="CD8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47">
              <a:extLst>
                <a:ext uri="{FF2B5EF4-FFF2-40B4-BE49-F238E27FC236}">
                  <a16:creationId xmlns:a16="http://schemas.microsoft.com/office/drawing/2014/main" id="{1F92339F-3DAD-48A0-B333-CB7A6C187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1112"/>
              <a:ext cx="1515" cy="1844"/>
            </a:xfrm>
            <a:custGeom>
              <a:avLst/>
              <a:gdLst>
                <a:gd name="T0" fmla="*/ 3103 w 625"/>
                <a:gd name="T1" fmla="*/ 0 h 714"/>
                <a:gd name="T2" fmla="*/ 3103 w 625"/>
                <a:gd name="T3" fmla="*/ 393 h 714"/>
                <a:gd name="T4" fmla="*/ 1869 w 625"/>
                <a:gd name="T5" fmla="*/ 3409 h 714"/>
                <a:gd name="T6" fmla="*/ 0 w 625"/>
                <a:gd name="T7" fmla="*/ 7944 h 714"/>
                <a:gd name="T8" fmla="*/ 4443 w 625"/>
                <a:gd name="T9" fmla="*/ 12298 h 714"/>
                <a:gd name="T10" fmla="*/ 4443 w 625"/>
                <a:gd name="T11" fmla="*/ 12298 h 714"/>
                <a:gd name="T12" fmla="*/ 8901 w 625"/>
                <a:gd name="T13" fmla="*/ 7944 h 714"/>
                <a:gd name="T14" fmla="*/ 7034 w 625"/>
                <a:gd name="T15" fmla="*/ 3409 h 714"/>
                <a:gd name="T16" fmla="*/ 5781 w 625"/>
                <a:gd name="T17" fmla="*/ 393 h 714"/>
                <a:gd name="T18" fmla="*/ 5781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8" name="Group 57">
            <a:extLst>
              <a:ext uri="{FF2B5EF4-FFF2-40B4-BE49-F238E27FC236}">
                <a16:creationId xmlns:a16="http://schemas.microsoft.com/office/drawing/2014/main" id="{D27CE94D-F28C-462A-B11A-9B425406A868}"/>
              </a:ext>
            </a:extLst>
          </p:cNvPr>
          <p:cNvGrpSpPr>
            <a:grpSpLocks/>
          </p:cNvGrpSpPr>
          <p:nvPr/>
        </p:nvGrpSpPr>
        <p:grpSpPr bwMode="auto">
          <a:xfrm>
            <a:off x="7775575" y="4721225"/>
            <a:ext cx="2413000" cy="1060450"/>
            <a:chOff x="3938" y="3169"/>
            <a:chExt cx="1520" cy="668"/>
          </a:xfrm>
        </p:grpSpPr>
        <p:sp>
          <p:nvSpPr>
            <p:cNvPr id="44043" name="Freeform 50">
              <a:extLst>
                <a:ext uri="{FF2B5EF4-FFF2-40B4-BE49-F238E27FC236}">
                  <a16:creationId xmlns:a16="http://schemas.microsoft.com/office/drawing/2014/main" id="{B54D3221-1F5F-4BC1-963D-52E873824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169"/>
              <a:ext cx="1520" cy="668"/>
            </a:xfrm>
            <a:custGeom>
              <a:avLst/>
              <a:gdLst>
                <a:gd name="T0" fmla="*/ 8860 w 625"/>
                <a:gd name="T1" fmla="*/ 4479 h 258"/>
                <a:gd name="T2" fmla="*/ 8991 w 625"/>
                <a:gd name="T3" fmla="*/ 3190 h 258"/>
                <a:gd name="T4" fmla="*/ 4489 w 625"/>
                <a:gd name="T5" fmla="*/ 0 h 258"/>
                <a:gd name="T6" fmla="*/ 4489 w 625"/>
                <a:gd name="T7" fmla="*/ 0 h 258"/>
                <a:gd name="T8" fmla="*/ 0 w 625"/>
                <a:gd name="T9" fmla="*/ 3190 h 258"/>
                <a:gd name="T10" fmla="*/ 112 w 625"/>
                <a:gd name="T11" fmla="*/ 447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8" y="258"/>
                  </a:cubicBezTo>
                </a:path>
              </a:pathLst>
            </a:custGeom>
            <a:solidFill>
              <a:srgbClr val="EB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52">
              <a:extLst>
                <a:ext uri="{FF2B5EF4-FFF2-40B4-BE49-F238E27FC236}">
                  <a16:creationId xmlns:a16="http://schemas.microsoft.com/office/drawing/2014/main" id="{52CCB669-9F36-4BBD-A9CF-F8BD18965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169"/>
              <a:ext cx="1520" cy="668"/>
            </a:xfrm>
            <a:custGeom>
              <a:avLst/>
              <a:gdLst>
                <a:gd name="T0" fmla="*/ 4489 w 625"/>
                <a:gd name="T1" fmla="*/ 0 h 258"/>
                <a:gd name="T2" fmla="*/ 4489 w 625"/>
                <a:gd name="T3" fmla="*/ 0 h 258"/>
                <a:gd name="T4" fmla="*/ 0 w 625"/>
                <a:gd name="T5" fmla="*/ 3190 h 258"/>
                <a:gd name="T6" fmla="*/ 131 w 625"/>
                <a:gd name="T7" fmla="*/ 4479 h 258"/>
                <a:gd name="T8" fmla="*/ 202 w 625"/>
                <a:gd name="T9" fmla="*/ 4446 h 258"/>
                <a:gd name="T10" fmla="*/ 88 w 625"/>
                <a:gd name="T11" fmla="*/ 3190 h 258"/>
                <a:gd name="T12" fmla="*/ 4489 w 625"/>
                <a:gd name="T13" fmla="*/ 106 h 258"/>
                <a:gd name="T14" fmla="*/ 8901 w 625"/>
                <a:gd name="T15" fmla="*/ 3190 h 258"/>
                <a:gd name="T16" fmla="*/ 8777 w 625"/>
                <a:gd name="T17" fmla="*/ 4446 h 258"/>
                <a:gd name="T18" fmla="*/ 8860 w 625"/>
                <a:gd name="T19" fmla="*/ 4479 h 258"/>
                <a:gd name="T20" fmla="*/ 8991 w 625"/>
                <a:gd name="T21" fmla="*/ 3190 h 258"/>
                <a:gd name="T22" fmla="*/ 4489 w 625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5" h="258">
                  <a:moveTo>
                    <a:pt x="312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4" y="256"/>
                    <a:pt x="14" y="256"/>
                    <a:pt x="14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7" y="6"/>
                    <a:pt x="312" y="6"/>
                  </a:cubicBezTo>
                  <a:cubicBezTo>
                    <a:pt x="527" y="6"/>
                    <a:pt x="619" y="59"/>
                    <a:pt x="619" y="184"/>
                  </a:cubicBezTo>
                  <a:cubicBezTo>
                    <a:pt x="619" y="208"/>
                    <a:pt x="616" y="232"/>
                    <a:pt x="610" y="256"/>
                  </a:cubicBezTo>
                  <a:cubicBezTo>
                    <a:pt x="616" y="258"/>
                    <a:pt x="616" y="258"/>
                    <a:pt x="616" y="258"/>
                  </a:cubicBez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D3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54">
              <a:extLst>
                <a:ext uri="{FF2B5EF4-FFF2-40B4-BE49-F238E27FC236}">
                  <a16:creationId xmlns:a16="http://schemas.microsoft.com/office/drawing/2014/main" id="{CB359B32-316D-40CF-8D6E-5D1AEE9F6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169"/>
              <a:ext cx="1520" cy="668"/>
            </a:xfrm>
            <a:custGeom>
              <a:avLst/>
              <a:gdLst>
                <a:gd name="T0" fmla="*/ 8860 w 625"/>
                <a:gd name="T1" fmla="*/ 4479 h 258"/>
                <a:gd name="T2" fmla="*/ 8991 w 625"/>
                <a:gd name="T3" fmla="*/ 3190 h 258"/>
                <a:gd name="T4" fmla="*/ 4489 w 625"/>
                <a:gd name="T5" fmla="*/ 0 h 258"/>
                <a:gd name="T6" fmla="*/ 4489 w 625"/>
                <a:gd name="T7" fmla="*/ 0 h 258"/>
                <a:gd name="T8" fmla="*/ 0 w 625"/>
                <a:gd name="T9" fmla="*/ 3190 h 258"/>
                <a:gd name="T10" fmla="*/ 112 w 625"/>
                <a:gd name="T11" fmla="*/ 447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8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9" name="Group 56">
            <a:extLst>
              <a:ext uri="{FF2B5EF4-FFF2-40B4-BE49-F238E27FC236}">
                <a16:creationId xmlns:a16="http://schemas.microsoft.com/office/drawing/2014/main" id="{2A06F52E-E270-4B40-8C8D-DA911EF61666}"/>
              </a:ext>
            </a:extLst>
          </p:cNvPr>
          <p:cNvGrpSpPr>
            <a:grpSpLocks/>
          </p:cNvGrpSpPr>
          <p:nvPr/>
        </p:nvGrpSpPr>
        <p:grpSpPr bwMode="auto">
          <a:xfrm>
            <a:off x="7775575" y="1447800"/>
            <a:ext cx="2413000" cy="2936875"/>
            <a:chOff x="3938" y="1107"/>
            <a:chExt cx="1520" cy="1850"/>
          </a:xfrm>
        </p:grpSpPr>
        <p:sp>
          <p:nvSpPr>
            <p:cNvPr id="44040" name="Freeform 51">
              <a:extLst>
                <a:ext uri="{FF2B5EF4-FFF2-40B4-BE49-F238E27FC236}">
                  <a16:creationId xmlns:a16="http://schemas.microsoft.com/office/drawing/2014/main" id="{2B634B0C-C2AA-461C-8232-6F0B63313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07"/>
              <a:ext cx="1520" cy="1850"/>
            </a:xfrm>
            <a:custGeom>
              <a:avLst/>
              <a:gdLst>
                <a:gd name="T0" fmla="*/ 3135 w 625"/>
                <a:gd name="T1" fmla="*/ 0 h 714"/>
                <a:gd name="T2" fmla="*/ 3135 w 625"/>
                <a:gd name="T3" fmla="*/ 402 h 714"/>
                <a:gd name="T4" fmla="*/ 1887 w 625"/>
                <a:gd name="T5" fmla="*/ 3443 h 714"/>
                <a:gd name="T6" fmla="*/ 0 w 625"/>
                <a:gd name="T7" fmla="*/ 8017 h 714"/>
                <a:gd name="T8" fmla="*/ 4489 w 625"/>
                <a:gd name="T9" fmla="*/ 12419 h 714"/>
                <a:gd name="T10" fmla="*/ 4489 w 625"/>
                <a:gd name="T11" fmla="*/ 12419 h 714"/>
                <a:gd name="T12" fmla="*/ 8991 w 625"/>
                <a:gd name="T13" fmla="*/ 8017 h 714"/>
                <a:gd name="T14" fmla="*/ 7104 w 625"/>
                <a:gd name="T15" fmla="*/ 3443 h 714"/>
                <a:gd name="T16" fmla="*/ 5837 w 625"/>
                <a:gd name="T17" fmla="*/ 402 h 714"/>
                <a:gd name="T18" fmla="*/ 5837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solidFill>
              <a:srgbClr val="E6E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53">
              <a:extLst>
                <a:ext uri="{FF2B5EF4-FFF2-40B4-BE49-F238E27FC236}">
                  <a16:creationId xmlns:a16="http://schemas.microsoft.com/office/drawing/2014/main" id="{A622D679-11E2-4D78-893D-C04880D4B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07"/>
              <a:ext cx="1520" cy="1850"/>
            </a:xfrm>
            <a:custGeom>
              <a:avLst/>
              <a:gdLst>
                <a:gd name="T0" fmla="*/ 1887 w 625"/>
                <a:gd name="T1" fmla="*/ 3443 h 714"/>
                <a:gd name="T2" fmla="*/ 0 w 625"/>
                <a:gd name="T3" fmla="*/ 8017 h 714"/>
                <a:gd name="T4" fmla="*/ 4489 w 625"/>
                <a:gd name="T5" fmla="*/ 12419 h 714"/>
                <a:gd name="T6" fmla="*/ 4489 w 625"/>
                <a:gd name="T7" fmla="*/ 12419 h 714"/>
                <a:gd name="T8" fmla="*/ 8991 w 625"/>
                <a:gd name="T9" fmla="*/ 8017 h 714"/>
                <a:gd name="T10" fmla="*/ 7104 w 625"/>
                <a:gd name="T11" fmla="*/ 3443 h 714"/>
                <a:gd name="T12" fmla="*/ 5837 w 625"/>
                <a:gd name="T13" fmla="*/ 402 h 714"/>
                <a:gd name="T14" fmla="*/ 5837 w 625"/>
                <a:gd name="T15" fmla="*/ 0 h 714"/>
                <a:gd name="T16" fmla="*/ 5725 w 625"/>
                <a:gd name="T17" fmla="*/ 0 h 714"/>
                <a:gd name="T18" fmla="*/ 5725 w 625"/>
                <a:gd name="T19" fmla="*/ 402 h 714"/>
                <a:gd name="T20" fmla="*/ 7033 w 625"/>
                <a:gd name="T21" fmla="*/ 3565 h 714"/>
                <a:gd name="T22" fmla="*/ 8877 w 625"/>
                <a:gd name="T23" fmla="*/ 8017 h 714"/>
                <a:gd name="T24" fmla="*/ 4489 w 625"/>
                <a:gd name="T25" fmla="*/ 12279 h 714"/>
                <a:gd name="T26" fmla="*/ 112 w 625"/>
                <a:gd name="T27" fmla="*/ 8017 h 714"/>
                <a:gd name="T28" fmla="*/ 1958 w 625"/>
                <a:gd name="T29" fmla="*/ 3565 h 714"/>
                <a:gd name="T30" fmla="*/ 3254 w 625"/>
                <a:gd name="T31" fmla="*/ 402 h 714"/>
                <a:gd name="T32" fmla="*/ 3254 w 625"/>
                <a:gd name="T33" fmla="*/ 0 h 714"/>
                <a:gd name="T34" fmla="*/ 3135 w 625"/>
                <a:gd name="T35" fmla="*/ 0 h 714"/>
                <a:gd name="T36" fmla="*/ 3135 w 625"/>
                <a:gd name="T37" fmla="*/ 402 h 714"/>
                <a:gd name="T38" fmla="*/ 1887 w 625"/>
                <a:gd name="T39" fmla="*/ 3443 h 7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25" h="714">
                  <a:moveTo>
                    <a:pt x="131" y="198"/>
                  </a:move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23"/>
                    <a:pt x="398" y="23"/>
                    <a:pt x="398" y="23"/>
                  </a:cubicBezTo>
                  <a:cubicBezTo>
                    <a:pt x="398" y="73"/>
                    <a:pt x="398" y="136"/>
                    <a:pt x="489" y="205"/>
                  </a:cubicBezTo>
                  <a:cubicBezTo>
                    <a:pt x="569" y="266"/>
                    <a:pt x="617" y="362"/>
                    <a:pt x="617" y="461"/>
                  </a:cubicBezTo>
                  <a:cubicBezTo>
                    <a:pt x="617" y="603"/>
                    <a:pt x="489" y="706"/>
                    <a:pt x="312" y="706"/>
                  </a:cubicBezTo>
                  <a:cubicBezTo>
                    <a:pt x="136" y="706"/>
                    <a:pt x="8" y="603"/>
                    <a:pt x="8" y="461"/>
                  </a:cubicBezTo>
                  <a:cubicBezTo>
                    <a:pt x="8" y="362"/>
                    <a:pt x="56" y="266"/>
                    <a:pt x="136" y="205"/>
                  </a:cubicBezTo>
                  <a:cubicBezTo>
                    <a:pt x="226" y="136"/>
                    <a:pt x="226" y="73"/>
                    <a:pt x="226" y="23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lose/>
                </a:path>
              </a:pathLst>
            </a:custGeom>
            <a:solidFill>
              <a:srgbClr val="C8D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55">
              <a:extLst>
                <a:ext uri="{FF2B5EF4-FFF2-40B4-BE49-F238E27FC236}">
                  <a16:creationId xmlns:a16="http://schemas.microsoft.com/office/drawing/2014/main" id="{D4598635-C887-449D-8F52-D0469C17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07"/>
              <a:ext cx="1520" cy="1850"/>
            </a:xfrm>
            <a:custGeom>
              <a:avLst/>
              <a:gdLst>
                <a:gd name="T0" fmla="*/ 3135 w 625"/>
                <a:gd name="T1" fmla="*/ 0 h 714"/>
                <a:gd name="T2" fmla="*/ 3135 w 625"/>
                <a:gd name="T3" fmla="*/ 402 h 714"/>
                <a:gd name="T4" fmla="*/ 1887 w 625"/>
                <a:gd name="T5" fmla="*/ 3443 h 714"/>
                <a:gd name="T6" fmla="*/ 0 w 625"/>
                <a:gd name="T7" fmla="*/ 8017 h 714"/>
                <a:gd name="T8" fmla="*/ 4489 w 625"/>
                <a:gd name="T9" fmla="*/ 12419 h 714"/>
                <a:gd name="T10" fmla="*/ 4489 w 625"/>
                <a:gd name="T11" fmla="*/ 12419 h 714"/>
                <a:gd name="T12" fmla="*/ 8991 w 625"/>
                <a:gd name="T13" fmla="*/ 8017 h 714"/>
                <a:gd name="T14" fmla="*/ 7104 w 625"/>
                <a:gd name="T15" fmla="*/ 3443 h 714"/>
                <a:gd name="T16" fmla="*/ 5837 w 625"/>
                <a:gd name="T17" fmla="*/ 402 h 714"/>
                <a:gd name="T18" fmla="*/ 5837 w 625"/>
                <a:gd name="T19" fmla="*/ 0 h 7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714">
                  <a:moveTo>
                    <a:pt x="218" y="0"/>
                  </a:moveTo>
                  <a:cubicBezTo>
                    <a:pt x="218" y="23"/>
                    <a:pt x="218" y="23"/>
                    <a:pt x="218" y="23"/>
                  </a:cubicBezTo>
                  <a:cubicBezTo>
                    <a:pt x="218" y="73"/>
                    <a:pt x="218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613"/>
                    <a:pt x="140" y="714"/>
                    <a:pt x="312" y="714"/>
                  </a:cubicBezTo>
                  <a:cubicBezTo>
                    <a:pt x="312" y="714"/>
                    <a:pt x="312" y="714"/>
                    <a:pt x="312" y="714"/>
                  </a:cubicBezTo>
                  <a:cubicBezTo>
                    <a:pt x="485" y="714"/>
                    <a:pt x="625" y="613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6" y="132"/>
                    <a:pt x="406" y="73"/>
                    <a:pt x="406" y="23"/>
                  </a:cubicBezTo>
                  <a:cubicBezTo>
                    <a:pt x="406" y="0"/>
                    <a:pt x="406" y="0"/>
                    <a:pt x="406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68B5AB66-AD33-4468-9378-4F680FD0A5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Synapses (6)</a:t>
            </a:r>
          </a:p>
        </p:txBody>
      </p:sp>
      <p:grpSp>
        <p:nvGrpSpPr>
          <p:cNvPr id="45058" name="Group 232">
            <a:extLst>
              <a:ext uri="{FF2B5EF4-FFF2-40B4-BE49-F238E27FC236}">
                <a16:creationId xmlns:a16="http://schemas.microsoft.com/office/drawing/2014/main" id="{959FD7B9-98B7-4A85-8A09-22DB505A1465}"/>
              </a:ext>
            </a:extLst>
          </p:cNvPr>
          <p:cNvGrpSpPr>
            <a:grpSpLocks/>
          </p:cNvGrpSpPr>
          <p:nvPr/>
        </p:nvGrpSpPr>
        <p:grpSpPr bwMode="auto">
          <a:xfrm>
            <a:off x="3967163" y="4133850"/>
            <a:ext cx="400050" cy="517525"/>
            <a:chOff x="1392" y="2796"/>
            <a:chExt cx="252" cy="326"/>
          </a:xfrm>
        </p:grpSpPr>
        <p:sp>
          <p:nvSpPr>
            <p:cNvPr id="45639" name="Freeform 87">
              <a:extLst>
                <a:ext uri="{FF2B5EF4-FFF2-40B4-BE49-F238E27FC236}">
                  <a16:creationId xmlns:a16="http://schemas.microsoft.com/office/drawing/2014/main" id="{EE7C92AB-7C63-46CA-9158-C01B30E9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796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0" name="Freeform 88">
              <a:extLst>
                <a:ext uri="{FF2B5EF4-FFF2-40B4-BE49-F238E27FC236}">
                  <a16:creationId xmlns:a16="http://schemas.microsoft.com/office/drawing/2014/main" id="{B7A82AC9-3783-41EC-8919-5912AC44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80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1" name="Freeform 89">
              <a:extLst>
                <a:ext uri="{FF2B5EF4-FFF2-40B4-BE49-F238E27FC236}">
                  <a16:creationId xmlns:a16="http://schemas.microsoft.com/office/drawing/2014/main" id="{D397E42E-3931-4720-97D3-C98025DA4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91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2" name="Freeform 90">
              <a:extLst>
                <a:ext uri="{FF2B5EF4-FFF2-40B4-BE49-F238E27FC236}">
                  <a16:creationId xmlns:a16="http://schemas.microsoft.com/office/drawing/2014/main" id="{4FDC4D76-ECF8-428F-B0C2-11AAA7BD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931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3" name="Freeform 91">
              <a:extLst>
                <a:ext uri="{FF2B5EF4-FFF2-40B4-BE49-F238E27FC236}">
                  <a16:creationId xmlns:a16="http://schemas.microsoft.com/office/drawing/2014/main" id="{3DB4C9A7-D77B-4110-9E73-D9EA3B4AA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920"/>
              <a:ext cx="53" cy="60"/>
            </a:xfrm>
            <a:custGeom>
              <a:avLst/>
              <a:gdLst>
                <a:gd name="T0" fmla="*/ 70 w 22"/>
                <a:gd name="T1" fmla="*/ 68 h 23"/>
                <a:gd name="T2" fmla="*/ 267 w 22"/>
                <a:gd name="T3" fmla="*/ 89 h 23"/>
                <a:gd name="T4" fmla="*/ 239 w 22"/>
                <a:gd name="T5" fmla="*/ 339 h 23"/>
                <a:gd name="T6" fmla="*/ 41 w 22"/>
                <a:gd name="T7" fmla="*/ 321 h 23"/>
                <a:gd name="T8" fmla="*/ 70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1" y="16"/>
                    <a:pt x="17" y="19"/>
                  </a:cubicBezTo>
                  <a:cubicBezTo>
                    <a:pt x="13" y="23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4" name="Freeform 92">
              <a:extLst>
                <a:ext uri="{FF2B5EF4-FFF2-40B4-BE49-F238E27FC236}">
                  <a16:creationId xmlns:a16="http://schemas.microsoft.com/office/drawing/2014/main" id="{09D7857F-7026-4C93-8D3F-1271A7FC5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936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5" name="Freeform 93">
              <a:extLst>
                <a:ext uri="{FF2B5EF4-FFF2-40B4-BE49-F238E27FC236}">
                  <a16:creationId xmlns:a16="http://schemas.microsoft.com/office/drawing/2014/main" id="{678692F7-5E51-4738-A0B8-E5432B288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3011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51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6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6" name="Freeform 94">
              <a:extLst>
                <a:ext uri="{FF2B5EF4-FFF2-40B4-BE49-F238E27FC236}">
                  <a16:creationId xmlns:a16="http://schemas.microsoft.com/office/drawing/2014/main" id="{87F368AF-1DB1-4920-B353-2FDFA2AE2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024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70 w 7"/>
                <a:gd name="T3" fmla="*/ 21 h 7"/>
                <a:gd name="T4" fmla="*/ 87 w 7"/>
                <a:gd name="T5" fmla="*/ 85 h 7"/>
                <a:gd name="T6" fmla="*/ 29 w 7"/>
                <a:gd name="T7" fmla="*/ 100 h 7"/>
                <a:gd name="T8" fmla="*/ 12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647" name="Group 151">
              <a:extLst>
                <a:ext uri="{FF2B5EF4-FFF2-40B4-BE49-F238E27FC236}">
                  <a16:creationId xmlns:a16="http://schemas.microsoft.com/office/drawing/2014/main" id="{EF67F647-A6C5-4CA1-92D2-B2B9B45953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0" y="3065"/>
              <a:ext cx="54" cy="57"/>
              <a:chOff x="1590" y="3065"/>
              <a:chExt cx="54" cy="57"/>
            </a:xfrm>
          </p:grpSpPr>
          <p:sp>
            <p:nvSpPr>
              <p:cNvPr id="45648" name="Freeform 95">
                <a:extLst>
                  <a:ext uri="{FF2B5EF4-FFF2-40B4-BE49-F238E27FC236}">
                    <a16:creationId xmlns:a16="http://schemas.microsoft.com/office/drawing/2014/main" id="{AB9D6AA5-D330-46FE-9807-00B117006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3065"/>
                <a:ext cx="54" cy="57"/>
              </a:xfrm>
              <a:custGeom>
                <a:avLst/>
                <a:gdLst>
                  <a:gd name="T0" fmla="*/ 71 w 22"/>
                  <a:gd name="T1" fmla="*/ 67 h 22"/>
                  <a:gd name="T2" fmla="*/ 282 w 22"/>
                  <a:gd name="T3" fmla="*/ 88 h 22"/>
                  <a:gd name="T4" fmla="*/ 265 w 22"/>
                  <a:gd name="T5" fmla="*/ 329 h 22"/>
                  <a:gd name="T6" fmla="*/ 61 w 22"/>
                  <a:gd name="T7" fmla="*/ 295 h 22"/>
                  <a:gd name="T8" fmla="*/ 71 w 22"/>
                  <a:gd name="T9" fmla="*/ 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5" y="4"/>
                    </a:moveTo>
                    <a:cubicBezTo>
                      <a:pt x="9" y="0"/>
                      <a:pt x="16" y="1"/>
                      <a:pt x="19" y="5"/>
                    </a:cubicBezTo>
                    <a:cubicBezTo>
                      <a:pt x="22" y="9"/>
                      <a:pt x="22" y="15"/>
                      <a:pt x="18" y="19"/>
                    </a:cubicBezTo>
                    <a:cubicBezTo>
                      <a:pt x="13" y="22"/>
                      <a:pt x="7" y="22"/>
                      <a:pt x="4" y="17"/>
                    </a:cubicBezTo>
                    <a:cubicBezTo>
                      <a:pt x="0" y="13"/>
                      <a:pt x="1" y="7"/>
                      <a:pt x="5" y="4"/>
                    </a:cubicBezTo>
                    <a:close/>
                  </a:path>
                </a:pathLst>
              </a:custGeom>
              <a:solidFill>
                <a:srgbClr val="F5A000"/>
              </a:solidFill>
              <a:ln w="7938" cap="flat">
                <a:solidFill>
                  <a:srgbClr val="00457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9" name="Freeform 96">
                <a:extLst>
                  <a:ext uri="{FF2B5EF4-FFF2-40B4-BE49-F238E27FC236}">
                    <a16:creationId xmlns:a16="http://schemas.microsoft.com/office/drawing/2014/main" id="{CAF9E175-0782-45BF-AA9D-10AEF750E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078"/>
                <a:ext cx="17" cy="16"/>
              </a:xfrm>
              <a:custGeom>
                <a:avLst/>
                <a:gdLst>
                  <a:gd name="T0" fmla="*/ 12 w 7"/>
                  <a:gd name="T1" fmla="*/ 35 h 6"/>
                  <a:gd name="T2" fmla="*/ 70 w 7"/>
                  <a:gd name="T3" fmla="*/ 21 h 6"/>
                  <a:gd name="T4" fmla="*/ 87 w 7"/>
                  <a:gd name="T5" fmla="*/ 93 h 6"/>
                  <a:gd name="T6" fmla="*/ 29 w 7"/>
                  <a:gd name="T7" fmla="*/ 93 h 6"/>
                  <a:gd name="T8" fmla="*/ 12 w 7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5059" name="Group 231">
            <a:extLst>
              <a:ext uri="{FF2B5EF4-FFF2-40B4-BE49-F238E27FC236}">
                <a16:creationId xmlns:a16="http://schemas.microsoft.com/office/drawing/2014/main" id="{BF085288-911C-4A5B-A8B9-2C5F4DA4A9AB}"/>
              </a:ext>
            </a:extLst>
          </p:cNvPr>
          <p:cNvGrpSpPr>
            <a:grpSpLocks/>
          </p:cNvGrpSpPr>
          <p:nvPr/>
        </p:nvGrpSpPr>
        <p:grpSpPr bwMode="auto">
          <a:xfrm>
            <a:off x="3108325" y="4229100"/>
            <a:ext cx="431800" cy="417513"/>
            <a:chOff x="851" y="2856"/>
            <a:chExt cx="272" cy="263"/>
          </a:xfrm>
        </p:grpSpPr>
        <p:sp>
          <p:nvSpPr>
            <p:cNvPr id="45629" name="Freeform 97">
              <a:extLst>
                <a:ext uri="{FF2B5EF4-FFF2-40B4-BE49-F238E27FC236}">
                  <a16:creationId xmlns:a16="http://schemas.microsoft.com/office/drawing/2014/main" id="{B00CC416-776B-4684-BC93-B8ABECC18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856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0" name="Freeform 98">
              <a:extLst>
                <a:ext uri="{FF2B5EF4-FFF2-40B4-BE49-F238E27FC236}">
                  <a16:creationId xmlns:a16="http://schemas.microsoft.com/office/drawing/2014/main" id="{BB8B8CA3-9A44-4D63-9AA2-59BD994A8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286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1" name="Freeform 99">
              <a:extLst>
                <a:ext uri="{FF2B5EF4-FFF2-40B4-BE49-F238E27FC236}">
                  <a16:creationId xmlns:a16="http://schemas.microsoft.com/office/drawing/2014/main" id="{7E69E160-6C4C-4C3B-B074-FC95D0E4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905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316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2" name="Freeform 100">
              <a:extLst>
                <a:ext uri="{FF2B5EF4-FFF2-40B4-BE49-F238E27FC236}">
                  <a16:creationId xmlns:a16="http://schemas.microsoft.com/office/drawing/2014/main" id="{8CF6AF90-B6E2-4C5C-9D35-CF5D6BA81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92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3" name="Freeform 101">
              <a:extLst>
                <a:ext uri="{FF2B5EF4-FFF2-40B4-BE49-F238E27FC236}">
                  <a16:creationId xmlns:a16="http://schemas.microsoft.com/office/drawing/2014/main" id="{1AA1CAA6-E62F-4924-9703-16908BE0F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949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4" name="Freeform 102">
              <a:extLst>
                <a:ext uri="{FF2B5EF4-FFF2-40B4-BE49-F238E27FC236}">
                  <a16:creationId xmlns:a16="http://schemas.microsoft.com/office/drawing/2014/main" id="{BF29DE6A-FAA8-491A-8B1E-D7DAB6E6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296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5" name="Freeform 103">
              <a:extLst>
                <a:ext uri="{FF2B5EF4-FFF2-40B4-BE49-F238E27FC236}">
                  <a16:creationId xmlns:a16="http://schemas.microsoft.com/office/drawing/2014/main" id="{BECEA551-79A0-46F9-966D-9DED04822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3063"/>
              <a:ext cx="54" cy="56"/>
            </a:xfrm>
            <a:custGeom>
              <a:avLst/>
              <a:gdLst>
                <a:gd name="T0" fmla="*/ 71 w 22"/>
                <a:gd name="T1" fmla="*/ 64 h 22"/>
                <a:gd name="T2" fmla="*/ 282 w 22"/>
                <a:gd name="T3" fmla="*/ 84 h 22"/>
                <a:gd name="T4" fmla="*/ 253 w 22"/>
                <a:gd name="T5" fmla="*/ 311 h 22"/>
                <a:gd name="T6" fmla="*/ 61 w 22"/>
                <a:gd name="T7" fmla="*/ 277 h 22"/>
                <a:gd name="T8" fmla="*/ 71 w 22"/>
                <a:gd name="T9" fmla="*/ 6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6" name="Freeform 104">
              <a:extLst>
                <a:ext uri="{FF2B5EF4-FFF2-40B4-BE49-F238E27FC236}">
                  <a16:creationId xmlns:a16="http://schemas.microsoft.com/office/drawing/2014/main" id="{61BA3AC8-F410-47CE-B88F-D590F363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075"/>
              <a:ext cx="14" cy="19"/>
            </a:xfrm>
            <a:custGeom>
              <a:avLst/>
              <a:gdLst>
                <a:gd name="T0" fmla="*/ 12 w 6"/>
                <a:gd name="T1" fmla="*/ 38 h 7"/>
                <a:gd name="T2" fmla="*/ 65 w 6"/>
                <a:gd name="T3" fmla="*/ 22 h 7"/>
                <a:gd name="T4" fmla="*/ 65 w 6"/>
                <a:gd name="T5" fmla="*/ 103 h 7"/>
                <a:gd name="T6" fmla="*/ 12 w 6"/>
                <a:gd name="T7" fmla="*/ 117 h 7"/>
                <a:gd name="T8" fmla="*/ 12 w 6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7" name="Freeform 105">
              <a:extLst>
                <a:ext uri="{FF2B5EF4-FFF2-40B4-BE49-F238E27FC236}">
                  <a16:creationId xmlns:a16="http://schemas.microsoft.com/office/drawing/2014/main" id="{CAC608DC-D8A9-463D-B185-F475E6A06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3024"/>
              <a:ext cx="53" cy="59"/>
            </a:xfrm>
            <a:custGeom>
              <a:avLst/>
              <a:gdLst>
                <a:gd name="T0" fmla="*/ 70 w 22"/>
                <a:gd name="T1" fmla="*/ 67 h 23"/>
                <a:gd name="T2" fmla="*/ 251 w 22"/>
                <a:gd name="T3" fmla="*/ 85 h 23"/>
                <a:gd name="T4" fmla="*/ 239 w 22"/>
                <a:gd name="T5" fmla="*/ 323 h 23"/>
                <a:gd name="T6" fmla="*/ 41 w 22"/>
                <a:gd name="T7" fmla="*/ 303 h 23"/>
                <a:gd name="T8" fmla="*/ 70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10"/>
                    <a:pt x="21" y="16"/>
                    <a:pt x="17" y="19"/>
                  </a:cubicBezTo>
                  <a:cubicBezTo>
                    <a:pt x="13" y="23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8" name="Freeform 106">
              <a:extLst>
                <a:ext uri="{FF2B5EF4-FFF2-40B4-BE49-F238E27FC236}">
                  <a16:creationId xmlns:a16="http://schemas.microsoft.com/office/drawing/2014/main" id="{8E3FFAAA-0FDE-4B3D-AC6E-85847AD0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303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0" name="Group 230">
            <a:extLst>
              <a:ext uri="{FF2B5EF4-FFF2-40B4-BE49-F238E27FC236}">
                <a16:creationId xmlns:a16="http://schemas.microsoft.com/office/drawing/2014/main" id="{0CB2FCEE-8268-4ED1-8C4C-09DC8FADDE29}"/>
              </a:ext>
            </a:extLst>
          </p:cNvPr>
          <p:cNvGrpSpPr>
            <a:grpSpLocks/>
          </p:cNvGrpSpPr>
          <p:nvPr/>
        </p:nvGrpSpPr>
        <p:grpSpPr bwMode="auto">
          <a:xfrm>
            <a:off x="2462213" y="3800475"/>
            <a:ext cx="284162" cy="622300"/>
            <a:chOff x="459" y="2572"/>
            <a:chExt cx="179" cy="392"/>
          </a:xfrm>
        </p:grpSpPr>
        <p:sp>
          <p:nvSpPr>
            <p:cNvPr id="45617" name="Freeform 107">
              <a:extLst>
                <a:ext uri="{FF2B5EF4-FFF2-40B4-BE49-F238E27FC236}">
                  <a16:creationId xmlns:a16="http://schemas.microsoft.com/office/drawing/2014/main" id="{CBE67FF1-A6CE-4C7C-8268-89F08132B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572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8" name="Freeform 108">
              <a:extLst>
                <a:ext uri="{FF2B5EF4-FFF2-40B4-BE49-F238E27FC236}">
                  <a16:creationId xmlns:a16="http://schemas.microsoft.com/office/drawing/2014/main" id="{13E643ED-0300-48B2-BCEF-DD1D66C51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258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9" name="Freeform 109">
              <a:extLst>
                <a:ext uri="{FF2B5EF4-FFF2-40B4-BE49-F238E27FC236}">
                  <a16:creationId xmlns:a16="http://schemas.microsoft.com/office/drawing/2014/main" id="{A18F607D-8321-43A5-9AC0-6291B02EC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61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0" name="Freeform 110">
              <a:extLst>
                <a:ext uri="{FF2B5EF4-FFF2-40B4-BE49-F238E27FC236}">
                  <a16:creationId xmlns:a16="http://schemas.microsoft.com/office/drawing/2014/main" id="{6A452732-E588-414B-B0BB-4CDF180E0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631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1" name="Freeform 111">
              <a:extLst>
                <a:ext uri="{FF2B5EF4-FFF2-40B4-BE49-F238E27FC236}">
                  <a16:creationId xmlns:a16="http://schemas.microsoft.com/office/drawing/2014/main" id="{63AFF985-58B7-4328-ADEE-ECD423212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2662"/>
              <a:ext cx="53" cy="59"/>
            </a:xfrm>
            <a:custGeom>
              <a:avLst/>
              <a:gdLst>
                <a:gd name="T0" fmla="*/ 70 w 22"/>
                <a:gd name="T1" fmla="*/ 67 h 23"/>
                <a:gd name="T2" fmla="*/ 267 w 22"/>
                <a:gd name="T3" fmla="*/ 85 h 23"/>
                <a:gd name="T4" fmla="*/ 239 w 22"/>
                <a:gd name="T5" fmla="*/ 323 h 23"/>
                <a:gd name="T6" fmla="*/ 58 w 22"/>
                <a:gd name="T7" fmla="*/ 303 h 23"/>
                <a:gd name="T8" fmla="*/ 70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2" name="Freeform 112">
              <a:extLst>
                <a:ext uri="{FF2B5EF4-FFF2-40B4-BE49-F238E27FC236}">
                  <a16:creationId xmlns:a16="http://schemas.microsoft.com/office/drawing/2014/main" id="{57750488-63C5-4434-AC11-26A734DCA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2678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6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3" name="Freeform 113">
              <a:extLst>
                <a:ext uri="{FF2B5EF4-FFF2-40B4-BE49-F238E27FC236}">
                  <a16:creationId xmlns:a16="http://schemas.microsoft.com/office/drawing/2014/main" id="{FB6BA1F7-6560-4E63-AA64-7EC24AB76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2727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51 w 22"/>
                <a:gd name="T5" fmla="*/ 298 h 22"/>
                <a:gd name="T6" fmla="*/ 58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5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4" name="Freeform 114">
              <a:extLst>
                <a:ext uri="{FF2B5EF4-FFF2-40B4-BE49-F238E27FC236}">
                  <a16:creationId xmlns:a16="http://schemas.microsoft.com/office/drawing/2014/main" id="{E705F834-B7FE-4047-9E71-730119FA8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2740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5" name="Freeform 115">
              <a:extLst>
                <a:ext uri="{FF2B5EF4-FFF2-40B4-BE49-F238E27FC236}">
                  <a16:creationId xmlns:a16="http://schemas.microsoft.com/office/drawing/2014/main" id="{63419E2B-E402-4207-A1BA-C05532644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2835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67 h 22"/>
                <a:gd name="T4" fmla="*/ 239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6" name="Freeform 116">
              <a:extLst>
                <a:ext uri="{FF2B5EF4-FFF2-40B4-BE49-F238E27FC236}">
                  <a16:creationId xmlns:a16="http://schemas.microsoft.com/office/drawing/2014/main" id="{33EE4CD7-325C-47A1-8EB3-FF00DCE85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2848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7" name="Freeform 117">
              <a:extLst>
                <a:ext uri="{FF2B5EF4-FFF2-40B4-BE49-F238E27FC236}">
                  <a16:creationId xmlns:a16="http://schemas.microsoft.com/office/drawing/2014/main" id="{78AF50F1-3C9B-4FC2-A870-A715D250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2907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8" name="Freeform 118">
              <a:extLst>
                <a:ext uri="{FF2B5EF4-FFF2-40B4-BE49-F238E27FC236}">
                  <a16:creationId xmlns:a16="http://schemas.microsoft.com/office/drawing/2014/main" id="{4E98AC0C-7A0D-4C5F-8CFD-947E25B01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2920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28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1" name="Group 150">
            <a:extLst>
              <a:ext uri="{FF2B5EF4-FFF2-40B4-BE49-F238E27FC236}">
                <a16:creationId xmlns:a16="http://schemas.microsoft.com/office/drawing/2014/main" id="{44631587-198A-4EA8-A856-F29041238D6C}"/>
              </a:ext>
            </a:extLst>
          </p:cNvPr>
          <p:cNvGrpSpPr>
            <a:grpSpLocks/>
          </p:cNvGrpSpPr>
          <p:nvPr/>
        </p:nvGrpSpPr>
        <p:grpSpPr bwMode="auto">
          <a:xfrm>
            <a:off x="2378075" y="4721225"/>
            <a:ext cx="2403475" cy="1057275"/>
            <a:chOff x="391" y="3166"/>
            <a:chExt cx="1514" cy="666"/>
          </a:xfrm>
        </p:grpSpPr>
        <p:sp>
          <p:nvSpPr>
            <p:cNvPr id="45614" name="Freeform 30">
              <a:extLst>
                <a:ext uri="{FF2B5EF4-FFF2-40B4-BE49-F238E27FC236}">
                  <a16:creationId xmlns:a16="http://schemas.microsoft.com/office/drawing/2014/main" id="{6090CEED-2F0D-4CB5-9F2D-22DD345CF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3166"/>
              <a:ext cx="1514" cy="666"/>
            </a:xfrm>
            <a:custGeom>
              <a:avLst/>
              <a:gdLst>
                <a:gd name="T0" fmla="*/ 8755 w 625"/>
                <a:gd name="T1" fmla="*/ 4437 h 258"/>
                <a:gd name="T2" fmla="*/ 8885 w 625"/>
                <a:gd name="T3" fmla="*/ 3165 h 258"/>
                <a:gd name="T4" fmla="*/ 4448 w 625"/>
                <a:gd name="T5" fmla="*/ 0 h 258"/>
                <a:gd name="T6" fmla="*/ 4448 w 625"/>
                <a:gd name="T7" fmla="*/ 0 h 258"/>
                <a:gd name="T8" fmla="*/ 0 w 625"/>
                <a:gd name="T9" fmla="*/ 3165 h 258"/>
                <a:gd name="T10" fmla="*/ 128 w 625"/>
                <a:gd name="T11" fmla="*/ 443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solidFill>
              <a:srgbClr val="EDE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5" name="Freeform 31">
              <a:extLst>
                <a:ext uri="{FF2B5EF4-FFF2-40B4-BE49-F238E27FC236}">
                  <a16:creationId xmlns:a16="http://schemas.microsoft.com/office/drawing/2014/main" id="{72F37AA3-4215-4FA4-A4C1-CA01A7E32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3166"/>
              <a:ext cx="1514" cy="666"/>
            </a:xfrm>
            <a:custGeom>
              <a:avLst/>
              <a:gdLst>
                <a:gd name="T0" fmla="*/ 4448 w 625"/>
                <a:gd name="T1" fmla="*/ 0 h 258"/>
                <a:gd name="T2" fmla="*/ 4435 w 625"/>
                <a:gd name="T3" fmla="*/ 0 h 258"/>
                <a:gd name="T4" fmla="*/ 0 w 625"/>
                <a:gd name="T5" fmla="*/ 3165 h 258"/>
                <a:gd name="T6" fmla="*/ 128 w 625"/>
                <a:gd name="T7" fmla="*/ 4437 h 258"/>
                <a:gd name="T8" fmla="*/ 211 w 625"/>
                <a:gd name="T9" fmla="*/ 4404 h 258"/>
                <a:gd name="T10" fmla="*/ 87 w 625"/>
                <a:gd name="T11" fmla="*/ 3165 h 258"/>
                <a:gd name="T12" fmla="*/ 4435 w 625"/>
                <a:gd name="T13" fmla="*/ 101 h 258"/>
                <a:gd name="T14" fmla="*/ 8796 w 625"/>
                <a:gd name="T15" fmla="*/ 3165 h 258"/>
                <a:gd name="T16" fmla="*/ 8672 w 625"/>
                <a:gd name="T17" fmla="*/ 4404 h 258"/>
                <a:gd name="T18" fmla="*/ 8755 w 625"/>
                <a:gd name="T19" fmla="*/ 4437 h 258"/>
                <a:gd name="T20" fmla="*/ 8885 w 625"/>
                <a:gd name="T21" fmla="*/ 3165 h 258"/>
                <a:gd name="T22" fmla="*/ 4448 w 625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5" h="258"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5" y="256"/>
                    <a:pt x="15" y="256"/>
                    <a:pt x="15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8" y="6"/>
                    <a:pt x="312" y="6"/>
                  </a:cubicBezTo>
                  <a:cubicBezTo>
                    <a:pt x="527" y="6"/>
                    <a:pt x="619" y="59"/>
                    <a:pt x="619" y="184"/>
                  </a:cubicBezTo>
                  <a:cubicBezTo>
                    <a:pt x="619" y="208"/>
                    <a:pt x="616" y="232"/>
                    <a:pt x="610" y="256"/>
                  </a:cubicBezTo>
                  <a:cubicBezTo>
                    <a:pt x="616" y="258"/>
                    <a:pt x="616" y="258"/>
                    <a:pt x="616" y="258"/>
                  </a:cubicBez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C6C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6" name="Freeform 148">
              <a:extLst>
                <a:ext uri="{FF2B5EF4-FFF2-40B4-BE49-F238E27FC236}">
                  <a16:creationId xmlns:a16="http://schemas.microsoft.com/office/drawing/2014/main" id="{AB306BA0-59CA-48CF-ACA6-F1F2D89C1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3166"/>
              <a:ext cx="1514" cy="666"/>
            </a:xfrm>
            <a:custGeom>
              <a:avLst/>
              <a:gdLst>
                <a:gd name="T0" fmla="*/ 8755 w 625"/>
                <a:gd name="T1" fmla="*/ 4437 h 258"/>
                <a:gd name="T2" fmla="*/ 8885 w 625"/>
                <a:gd name="T3" fmla="*/ 3165 h 258"/>
                <a:gd name="T4" fmla="*/ 4448 w 625"/>
                <a:gd name="T5" fmla="*/ 0 h 258"/>
                <a:gd name="T6" fmla="*/ 4448 w 625"/>
                <a:gd name="T7" fmla="*/ 0 h 258"/>
                <a:gd name="T8" fmla="*/ 0 w 625"/>
                <a:gd name="T9" fmla="*/ 3165 h 258"/>
                <a:gd name="T10" fmla="*/ 128 w 625"/>
                <a:gd name="T11" fmla="*/ 443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5" h="258">
                  <a:moveTo>
                    <a:pt x="616" y="258"/>
                  </a:moveTo>
                  <a:cubicBezTo>
                    <a:pt x="622" y="233"/>
                    <a:pt x="625" y="208"/>
                    <a:pt x="625" y="184"/>
                  </a:cubicBezTo>
                  <a:cubicBezTo>
                    <a:pt x="625" y="31"/>
                    <a:pt x="485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2" name="Group 233">
            <a:extLst>
              <a:ext uri="{FF2B5EF4-FFF2-40B4-BE49-F238E27FC236}">
                <a16:creationId xmlns:a16="http://schemas.microsoft.com/office/drawing/2014/main" id="{C5CD37B5-1323-4101-AC21-99EAAD71AE2C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1455738"/>
            <a:ext cx="2405062" cy="2930525"/>
            <a:chOff x="390" y="1109"/>
            <a:chExt cx="1515" cy="1846"/>
          </a:xfrm>
        </p:grpSpPr>
        <p:sp>
          <p:nvSpPr>
            <p:cNvPr id="45611" name="Freeform 32">
              <a:extLst>
                <a:ext uri="{FF2B5EF4-FFF2-40B4-BE49-F238E27FC236}">
                  <a16:creationId xmlns:a16="http://schemas.microsoft.com/office/drawing/2014/main" id="{BBBCFC37-F685-47DB-80F5-3409FC6F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1110"/>
              <a:ext cx="1514" cy="1845"/>
            </a:xfrm>
            <a:custGeom>
              <a:avLst/>
              <a:gdLst>
                <a:gd name="T0" fmla="*/ 3115 w 625"/>
                <a:gd name="T1" fmla="*/ 0 h 714"/>
                <a:gd name="T2" fmla="*/ 3115 w 625"/>
                <a:gd name="T3" fmla="*/ 393 h 714"/>
                <a:gd name="T4" fmla="*/ 1860 w 625"/>
                <a:gd name="T5" fmla="*/ 3419 h 714"/>
                <a:gd name="T6" fmla="*/ 0 w 625"/>
                <a:gd name="T7" fmla="*/ 7954 h 714"/>
                <a:gd name="T8" fmla="*/ 552 w 625"/>
                <a:gd name="T9" fmla="*/ 10184 h 714"/>
                <a:gd name="T10" fmla="*/ 640 w 625"/>
                <a:gd name="T11" fmla="*/ 10142 h 714"/>
                <a:gd name="T12" fmla="*/ 1109 w 625"/>
                <a:gd name="T13" fmla="*/ 9682 h 714"/>
                <a:gd name="T14" fmla="*/ 1579 w 625"/>
                <a:gd name="T15" fmla="*/ 10248 h 714"/>
                <a:gd name="T16" fmla="*/ 1168 w 625"/>
                <a:gd name="T17" fmla="*/ 10817 h 714"/>
                <a:gd name="T18" fmla="*/ 1139 w 625"/>
                <a:gd name="T19" fmla="*/ 10956 h 714"/>
                <a:gd name="T20" fmla="*/ 2728 w 625"/>
                <a:gd name="T21" fmla="*/ 12005 h 714"/>
                <a:gd name="T22" fmla="*/ 2829 w 625"/>
                <a:gd name="T23" fmla="*/ 11905 h 714"/>
                <a:gd name="T24" fmla="*/ 3297 w 625"/>
                <a:gd name="T25" fmla="*/ 11406 h 714"/>
                <a:gd name="T26" fmla="*/ 3779 w 625"/>
                <a:gd name="T27" fmla="*/ 11972 h 714"/>
                <a:gd name="T28" fmla="*/ 3767 w 625"/>
                <a:gd name="T29" fmla="*/ 12132 h 714"/>
                <a:gd name="T30" fmla="*/ 3796 w 625"/>
                <a:gd name="T31" fmla="*/ 12287 h 714"/>
                <a:gd name="T32" fmla="*/ 4448 w 625"/>
                <a:gd name="T33" fmla="*/ 12321 h 714"/>
                <a:gd name="T34" fmla="*/ 4448 w 625"/>
                <a:gd name="T35" fmla="*/ 12321 h 714"/>
                <a:gd name="T36" fmla="*/ 5756 w 625"/>
                <a:gd name="T37" fmla="*/ 12145 h 714"/>
                <a:gd name="T38" fmla="*/ 5756 w 625"/>
                <a:gd name="T39" fmla="*/ 12026 h 714"/>
                <a:gd name="T40" fmla="*/ 5557 w 625"/>
                <a:gd name="T41" fmla="*/ 11558 h 714"/>
                <a:gd name="T42" fmla="*/ 6027 w 625"/>
                <a:gd name="T43" fmla="*/ 10990 h 714"/>
                <a:gd name="T44" fmla="*/ 6507 w 625"/>
                <a:gd name="T45" fmla="*/ 11558 h 714"/>
                <a:gd name="T46" fmla="*/ 6465 w 625"/>
                <a:gd name="T47" fmla="*/ 11786 h 714"/>
                <a:gd name="T48" fmla="*/ 6538 w 625"/>
                <a:gd name="T49" fmla="*/ 11853 h 714"/>
                <a:gd name="T50" fmla="*/ 8885 w 625"/>
                <a:gd name="T51" fmla="*/ 7954 h 714"/>
                <a:gd name="T52" fmla="*/ 7025 w 625"/>
                <a:gd name="T53" fmla="*/ 3419 h 714"/>
                <a:gd name="T54" fmla="*/ 5785 w 625"/>
                <a:gd name="T55" fmla="*/ 393 h 714"/>
                <a:gd name="T56" fmla="*/ 5785 w 625"/>
                <a:gd name="T57" fmla="*/ 0 h 7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5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510"/>
                    <a:pt x="14" y="553"/>
                    <a:pt x="39" y="590"/>
                  </a:cubicBezTo>
                  <a:cubicBezTo>
                    <a:pt x="41" y="592"/>
                    <a:pt x="45" y="590"/>
                    <a:pt x="45" y="588"/>
                  </a:cubicBezTo>
                  <a:cubicBezTo>
                    <a:pt x="48" y="573"/>
                    <a:pt x="62" y="561"/>
                    <a:pt x="78" y="561"/>
                  </a:cubicBezTo>
                  <a:cubicBezTo>
                    <a:pt x="96" y="561"/>
                    <a:pt x="111" y="576"/>
                    <a:pt x="111" y="594"/>
                  </a:cubicBezTo>
                  <a:cubicBezTo>
                    <a:pt x="111" y="611"/>
                    <a:pt x="98" y="625"/>
                    <a:pt x="82" y="627"/>
                  </a:cubicBezTo>
                  <a:cubicBezTo>
                    <a:pt x="81" y="628"/>
                    <a:pt x="76" y="632"/>
                    <a:pt x="80" y="635"/>
                  </a:cubicBezTo>
                  <a:cubicBezTo>
                    <a:pt x="111" y="662"/>
                    <a:pt x="149" y="683"/>
                    <a:pt x="192" y="696"/>
                  </a:cubicBezTo>
                  <a:cubicBezTo>
                    <a:pt x="197" y="698"/>
                    <a:pt x="199" y="697"/>
                    <a:pt x="199" y="690"/>
                  </a:cubicBezTo>
                  <a:cubicBezTo>
                    <a:pt x="202" y="673"/>
                    <a:pt x="216" y="661"/>
                    <a:pt x="232" y="661"/>
                  </a:cubicBezTo>
                  <a:cubicBezTo>
                    <a:pt x="251" y="661"/>
                    <a:pt x="266" y="676"/>
                    <a:pt x="266" y="694"/>
                  </a:cubicBezTo>
                  <a:cubicBezTo>
                    <a:pt x="266" y="697"/>
                    <a:pt x="265" y="700"/>
                    <a:pt x="265" y="703"/>
                  </a:cubicBezTo>
                  <a:cubicBezTo>
                    <a:pt x="262" y="710"/>
                    <a:pt x="265" y="712"/>
                    <a:pt x="267" y="712"/>
                  </a:cubicBezTo>
                  <a:cubicBezTo>
                    <a:pt x="282" y="713"/>
                    <a:pt x="297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5" y="714"/>
                    <a:pt x="376" y="711"/>
                    <a:pt x="405" y="704"/>
                  </a:cubicBezTo>
                  <a:cubicBezTo>
                    <a:pt x="408" y="703"/>
                    <a:pt x="407" y="699"/>
                    <a:pt x="405" y="697"/>
                  </a:cubicBezTo>
                  <a:cubicBezTo>
                    <a:pt x="396" y="691"/>
                    <a:pt x="391" y="681"/>
                    <a:pt x="391" y="670"/>
                  </a:cubicBezTo>
                  <a:cubicBezTo>
                    <a:pt x="391" y="652"/>
                    <a:pt x="406" y="637"/>
                    <a:pt x="424" y="637"/>
                  </a:cubicBezTo>
                  <a:cubicBezTo>
                    <a:pt x="443" y="637"/>
                    <a:pt x="458" y="652"/>
                    <a:pt x="458" y="670"/>
                  </a:cubicBezTo>
                  <a:cubicBezTo>
                    <a:pt x="458" y="675"/>
                    <a:pt x="457" y="679"/>
                    <a:pt x="455" y="683"/>
                  </a:cubicBezTo>
                  <a:cubicBezTo>
                    <a:pt x="454" y="686"/>
                    <a:pt x="457" y="688"/>
                    <a:pt x="460" y="687"/>
                  </a:cubicBezTo>
                  <a:cubicBezTo>
                    <a:pt x="558" y="647"/>
                    <a:pt x="625" y="566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solidFill>
              <a:srgbClr val="BAD3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2" name="Freeform 33">
              <a:extLst>
                <a:ext uri="{FF2B5EF4-FFF2-40B4-BE49-F238E27FC236}">
                  <a16:creationId xmlns:a16="http://schemas.microsoft.com/office/drawing/2014/main" id="{70A95842-F365-4D2C-A02B-EAE673EB3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109"/>
              <a:ext cx="1514" cy="1845"/>
            </a:xfrm>
            <a:custGeom>
              <a:avLst/>
              <a:gdLst>
                <a:gd name="T0" fmla="*/ 1919 w 625"/>
                <a:gd name="T1" fmla="*/ 3507 h 714"/>
                <a:gd name="T2" fmla="*/ 3198 w 625"/>
                <a:gd name="T3" fmla="*/ 393 h 714"/>
                <a:gd name="T4" fmla="*/ 3198 w 625"/>
                <a:gd name="T5" fmla="*/ 0 h 714"/>
                <a:gd name="T6" fmla="*/ 3115 w 625"/>
                <a:gd name="T7" fmla="*/ 0 h 714"/>
                <a:gd name="T8" fmla="*/ 3115 w 625"/>
                <a:gd name="T9" fmla="*/ 393 h 714"/>
                <a:gd name="T10" fmla="*/ 1860 w 625"/>
                <a:gd name="T11" fmla="*/ 3419 h 714"/>
                <a:gd name="T12" fmla="*/ 0 w 625"/>
                <a:gd name="T13" fmla="*/ 7954 h 714"/>
                <a:gd name="T14" fmla="*/ 552 w 625"/>
                <a:gd name="T15" fmla="*/ 10184 h 714"/>
                <a:gd name="T16" fmla="*/ 640 w 625"/>
                <a:gd name="T17" fmla="*/ 10142 h 714"/>
                <a:gd name="T18" fmla="*/ 1109 w 625"/>
                <a:gd name="T19" fmla="*/ 9682 h 714"/>
                <a:gd name="T20" fmla="*/ 1579 w 625"/>
                <a:gd name="T21" fmla="*/ 10248 h 714"/>
                <a:gd name="T22" fmla="*/ 1168 w 625"/>
                <a:gd name="T23" fmla="*/ 10817 h 714"/>
                <a:gd name="T24" fmla="*/ 1139 w 625"/>
                <a:gd name="T25" fmla="*/ 10956 h 714"/>
                <a:gd name="T26" fmla="*/ 2728 w 625"/>
                <a:gd name="T27" fmla="*/ 12005 h 714"/>
                <a:gd name="T28" fmla="*/ 2829 w 625"/>
                <a:gd name="T29" fmla="*/ 11905 h 714"/>
                <a:gd name="T30" fmla="*/ 3297 w 625"/>
                <a:gd name="T31" fmla="*/ 11406 h 714"/>
                <a:gd name="T32" fmla="*/ 3779 w 625"/>
                <a:gd name="T33" fmla="*/ 11972 h 714"/>
                <a:gd name="T34" fmla="*/ 3767 w 625"/>
                <a:gd name="T35" fmla="*/ 12132 h 714"/>
                <a:gd name="T36" fmla="*/ 3796 w 625"/>
                <a:gd name="T37" fmla="*/ 12287 h 714"/>
                <a:gd name="T38" fmla="*/ 4448 w 625"/>
                <a:gd name="T39" fmla="*/ 12321 h 714"/>
                <a:gd name="T40" fmla="*/ 4448 w 625"/>
                <a:gd name="T41" fmla="*/ 12321 h 714"/>
                <a:gd name="T42" fmla="*/ 5756 w 625"/>
                <a:gd name="T43" fmla="*/ 12145 h 714"/>
                <a:gd name="T44" fmla="*/ 5756 w 625"/>
                <a:gd name="T45" fmla="*/ 12026 h 714"/>
                <a:gd name="T46" fmla="*/ 5557 w 625"/>
                <a:gd name="T47" fmla="*/ 11558 h 714"/>
                <a:gd name="T48" fmla="*/ 6027 w 625"/>
                <a:gd name="T49" fmla="*/ 10990 h 714"/>
                <a:gd name="T50" fmla="*/ 6507 w 625"/>
                <a:gd name="T51" fmla="*/ 11558 h 714"/>
                <a:gd name="T52" fmla="*/ 6465 w 625"/>
                <a:gd name="T53" fmla="*/ 11786 h 714"/>
                <a:gd name="T54" fmla="*/ 6538 w 625"/>
                <a:gd name="T55" fmla="*/ 11853 h 714"/>
                <a:gd name="T56" fmla="*/ 8885 w 625"/>
                <a:gd name="T57" fmla="*/ 7954 h 714"/>
                <a:gd name="T58" fmla="*/ 7025 w 625"/>
                <a:gd name="T59" fmla="*/ 3419 h 714"/>
                <a:gd name="T60" fmla="*/ 5785 w 625"/>
                <a:gd name="T61" fmla="*/ 393 h 714"/>
                <a:gd name="T62" fmla="*/ 5785 w 625"/>
                <a:gd name="T63" fmla="*/ 0 h 714"/>
                <a:gd name="T64" fmla="*/ 5697 w 625"/>
                <a:gd name="T65" fmla="*/ 0 h 714"/>
                <a:gd name="T66" fmla="*/ 5697 w 625"/>
                <a:gd name="T67" fmla="*/ 393 h 714"/>
                <a:gd name="T68" fmla="*/ 6964 w 625"/>
                <a:gd name="T69" fmla="*/ 3507 h 714"/>
                <a:gd name="T70" fmla="*/ 8796 w 625"/>
                <a:gd name="T71" fmla="*/ 7954 h 714"/>
                <a:gd name="T72" fmla="*/ 6584 w 625"/>
                <a:gd name="T73" fmla="*/ 11719 h 714"/>
                <a:gd name="T74" fmla="*/ 6596 w 625"/>
                <a:gd name="T75" fmla="*/ 11558 h 714"/>
                <a:gd name="T76" fmla="*/ 6027 w 625"/>
                <a:gd name="T77" fmla="*/ 10892 h 714"/>
                <a:gd name="T78" fmla="*/ 5475 w 625"/>
                <a:gd name="T79" fmla="*/ 11558 h 714"/>
                <a:gd name="T80" fmla="*/ 5656 w 625"/>
                <a:gd name="T81" fmla="*/ 12060 h 714"/>
                <a:gd name="T82" fmla="*/ 4448 w 625"/>
                <a:gd name="T83" fmla="*/ 12212 h 714"/>
                <a:gd name="T84" fmla="*/ 3837 w 625"/>
                <a:gd name="T85" fmla="*/ 12179 h 714"/>
                <a:gd name="T86" fmla="*/ 3837 w 625"/>
                <a:gd name="T87" fmla="*/ 12166 h 714"/>
                <a:gd name="T88" fmla="*/ 3837 w 625"/>
                <a:gd name="T89" fmla="*/ 12166 h 714"/>
                <a:gd name="T90" fmla="*/ 3866 w 625"/>
                <a:gd name="T91" fmla="*/ 11972 h 714"/>
                <a:gd name="T92" fmla="*/ 3297 w 625"/>
                <a:gd name="T93" fmla="*/ 11305 h 714"/>
                <a:gd name="T94" fmla="*/ 2759 w 625"/>
                <a:gd name="T95" fmla="*/ 11887 h 714"/>
                <a:gd name="T96" fmla="*/ 2747 w 625"/>
                <a:gd name="T97" fmla="*/ 11905 h 714"/>
                <a:gd name="T98" fmla="*/ 1221 w 625"/>
                <a:gd name="T99" fmla="*/ 10923 h 714"/>
                <a:gd name="T100" fmla="*/ 1662 w 625"/>
                <a:gd name="T101" fmla="*/ 10248 h 714"/>
                <a:gd name="T102" fmla="*/ 1109 w 625"/>
                <a:gd name="T103" fmla="*/ 9576 h 714"/>
                <a:gd name="T104" fmla="*/ 581 w 625"/>
                <a:gd name="T105" fmla="*/ 10023 h 714"/>
                <a:gd name="T106" fmla="*/ 87 w 625"/>
                <a:gd name="T107" fmla="*/ 7954 h 714"/>
                <a:gd name="T108" fmla="*/ 1919 w 625"/>
                <a:gd name="T109" fmla="*/ 3507 h 71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25" h="714">
                  <a:moveTo>
                    <a:pt x="135" y="203"/>
                  </a:moveTo>
                  <a:cubicBezTo>
                    <a:pt x="225" y="135"/>
                    <a:pt x="225" y="73"/>
                    <a:pt x="225" y="23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510"/>
                    <a:pt x="14" y="553"/>
                    <a:pt x="39" y="590"/>
                  </a:cubicBezTo>
                  <a:cubicBezTo>
                    <a:pt x="41" y="592"/>
                    <a:pt x="45" y="590"/>
                    <a:pt x="45" y="588"/>
                  </a:cubicBezTo>
                  <a:cubicBezTo>
                    <a:pt x="48" y="573"/>
                    <a:pt x="62" y="561"/>
                    <a:pt x="78" y="561"/>
                  </a:cubicBezTo>
                  <a:cubicBezTo>
                    <a:pt x="96" y="561"/>
                    <a:pt x="111" y="576"/>
                    <a:pt x="111" y="594"/>
                  </a:cubicBezTo>
                  <a:cubicBezTo>
                    <a:pt x="111" y="611"/>
                    <a:pt x="98" y="625"/>
                    <a:pt x="82" y="627"/>
                  </a:cubicBezTo>
                  <a:cubicBezTo>
                    <a:pt x="81" y="628"/>
                    <a:pt x="76" y="632"/>
                    <a:pt x="80" y="635"/>
                  </a:cubicBezTo>
                  <a:cubicBezTo>
                    <a:pt x="111" y="662"/>
                    <a:pt x="149" y="683"/>
                    <a:pt x="192" y="696"/>
                  </a:cubicBezTo>
                  <a:cubicBezTo>
                    <a:pt x="197" y="698"/>
                    <a:pt x="199" y="697"/>
                    <a:pt x="199" y="690"/>
                  </a:cubicBezTo>
                  <a:cubicBezTo>
                    <a:pt x="202" y="673"/>
                    <a:pt x="216" y="661"/>
                    <a:pt x="232" y="661"/>
                  </a:cubicBezTo>
                  <a:cubicBezTo>
                    <a:pt x="251" y="661"/>
                    <a:pt x="266" y="676"/>
                    <a:pt x="266" y="694"/>
                  </a:cubicBezTo>
                  <a:cubicBezTo>
                    <a:pt x="266" y="697"/>
                    <a:pt x="265" y="700"/>
                    <a:pt x="265" y="703"/>
                  </a:cubicBezTo>
                  <a:cubicBezTo>
                    <a:pt x="262" y="710"/>
                    <a:pt x="265" y="712"/>
                    <a:pt x="267" y="712"/>
                  </a:cubicBezTo>
                  <a:cubicBezTo>
                    <a:pt x="282" y="713"/>
                    <a:pt x="297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5" y="714"/>
                    <a:pt x="376" y="711"/>
                    <a:pt x="405" y="704"/>
                  </a:cubicBezTo>
                  <a:cubicBezTo>
                    <a:pt x="408" y="703"/>
                    <a:pt x="407" y="699"/>
                    <a:pt x="405" y="697"/>
                  </a:cubicBezTo>
                  <a:cubicBezTo>
                    <a:pt x="396" y="691"/>
                    <a:pt x="391" y="681"/>
                    <a:pt x="391" y="670"/>
                  </a:cubicBezTo>
                  <a:cubicBezTo>
                    <a:pt x="391" y="652"/>
                    <a:pt x="406" y="637"/>
                    <a:pt x="424" y="637"/>
                  </a:cubicBezTo>
                  <a:cubicBezTo>
                    <a:pt x="443" y="637"/>
                    <a:pt x="458" y="652"/>
                    <a:pt x="458" y="670"/>
                  </a:cubicBezTo>
                  <a:cubicBezTo>
                    <a:pt x="458" y="675"/>
                    <a:pt x="457" y="679"/>
                    <a:pt x="455" y="683"/>
                  </a:cubicBezTo>
                  <a:cubicBezTo>
                    <a:pt x="454" y="686"/>
                    <a:pt x="457" y="688"/>
                    <a:pt x="460" y="687"/>
                  </a:cubicBezTo>
                  <a:cubicBezTo>
                    <a:pt x="558" y="647"/>
                    <a:pt x="625" y="566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23"/>
                    <a:pt x="401" y="23"/>
                    <a:pt x="401" y="23"/>
                  </a:cubicBezTo>
                  <a:cubicBezTo>
                    <a:pt x="401" y="73"/>
                    <a:pt x="401" y="135"/>
                    <a:pt x="490" y="203"/>
                  </a:cubicBezTo>
                  <a:cubicBezTo>
                    <a:pt x="571" y="265"/>
                    <a:pt x="619" y="361"/>
                    <a:pt x="619" y="461"/>
                  </a:cubicBezTo>
                  <a:cubicBezTo>
                    <a:pt x="619" y="556"/>
                    <a:pt x="561" y="637"/>
                    <a:pt x="463" y="679"/>
                  </a:cubicBezTo>
                  <a:cubicBezTo>
                    <a:pt x="463" y="676"/>
                    <a:pt x="464" y="673"/>
                    <a:pt x="464" y="670"/>
                  </a:cubicBezTo>
                  <a:cubicBezTo>
                    <a:pt x="464" y="649"/>
                    <a:pt x="446" y="631"/>
                    <a:pt x="424" y="631"/>
                  </a:cubicBezTo>
                  <a:cubicBezTo>
                    <a:pt x="403" y="631"/>
                    <a:pt x="385" y="649"/>
                    <a:pt x="385" y="670"/>
                  </a:cubicBezTo>
                  <a:cubicBezTo>
                    <a:pt x="385" y="681"/>
                    <a:pt x="390" y="692"/>
                    <a:pt x="398" y="699"/>
                  </a:cubicBezTo>
                  <a:cubicBezTo>
                    <a:pt x="371" y="705"/>
                    <a:pt x="342" y="708"/>
                    <a:pt x="313" y="708"/>
                  </a:cubicBezTo>
                  <a:cubicBezTo>
                    <a:pt x="298" y="708"/>
                    <a:pt x="284" y="707"/>
                    <a:pt x="270" y="706"/>
                  </a:cubicBezTo>
                  <a:cubicBezTo>
                    <a:pt x="270" y="706"/>
                    <a:pt x="270" y="706"/>
                    <a:pt x="270" y="705"/>
                  </a:cubicBezTo>
                  <a:cubicBezTo>
                    <a:pt x="270" y="705"/>
                    <a:pt x="270" y="705"/>
                    <a:pt x="270" y="705"/>
                  </a:cubicBezTo>
                  <a:cubicBezTo>
                    <a:pt x="271" y="701"/>
                    <a:pt x="272" y="698"/>
                    <a:pt x="272" y="694"/>
                  </a:cubicBezTo>
                  <a:cubicBezTo>
                    <a:pt x="272" y="673"/>
                    <a:pt x="254" y="655"/>
                    <a:pt x="232" y="655"/>
                  </a:cubicBezTo>
                  <a:cubicBezTo>
                    <a:pt x="213" y="655"/>
                    <a:pt x="196" y="669"/>
                    <a:pt x="194" y="689"/>
                  </a:cubicBezTo>
                  <a:cubicBezTo>
                    <a:pt x="193" y="689"/>
                    <a:pt x="193" y="690"/>
                    <a:pt x="193" y="690"/>
                  </a:cubicBezTo>
                  <a:cubicBezTo>
                    <a:pt x="152" y="677"/>
                    <a:pt x="116" y="658"/>
                    <a:pt x="86" y="633"/>
                  </a:cubicBezTo>
                  <a:cubicBezTo>
                    <a:pt x="104" y="629"/>
                    <a:pt x="117" y="613"/>
                    <a:pt x="117" y="594"/>
                  </a:cubicBezTo>
                  <a:cubicBezTo>
                    <a:pt x="117" y="573"/>
                    <a:pt x="99" y="555"/>
                    <a:pt x="78" y="555"/>
                  </a:cubicBezTo>
                  <a:cubicBezTo>
                    <a:pt x="61" y="555"/>
                    <a:pt x="46" y="566"/>
                    <a:pt x="41" y="581"/>
                  </a:cubicBezTo>
                  <a:cubicBezTo>
                    <a:pt x="18" y="545"/>
                    <a:pt x="6" y="505"/>
                    <a:pt x="6" y="461"/>
                  </a:cubicBezTo>
                  <a:cubicBezTo>
                    <a:pt x="6" y="361"/>
                    <a:pt x="54" y="265"/>
                    <a:pt x="135" y="203"/>
                  </a:cubicBezTo>
                  <a:close/>
                </a:path>
              </a:pathLst>
            </a:custGeom>
            <a:solidFill>
              <a:srgbClr val="51A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3" name="Freeform 149">
              <a:extLst>
                <a:ext uri="{FF2B5EF4-FFF2-40B4-BE49-F238E27FC236}">
                  <a16:creationId xmlns:a16="http://schemas.microsoft.com/office/drawing/2014/main" id="{222E41DF-FC26-47B5-8A33-F8880451C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109"/>
              <a:ext cx="1514" cy="1845"/>
            </a:xfrm>
            <a:custGeom>
              <a:avLst/>
              <a:gdLst>
                <a:gd name="T0" fmla="*/ 3115 w 625"/>
                <a:gd name="T1" fmla="*/ 0 h 714"/>
                <a:gd name="T2" fmla="*/ 3115 w 625"/>
                <a:gd name="T3" fmla="*/ 393 h 714"/>
                <a:gd name="T4" fmla="*/ 1860 w 625"/>
                <a:gd name="T5" fmla="*/ 3419 h 714"/>
                <a:gd name="T6" fmla="*/ 0 w 625"/>
                <a:gd name="T7" fmla="*/ 7954 h 714"/>
                <a:gd name="T8" fmla="*/ 552 w 625"/>
                <a:gd name="T9" fmla="*/ 10184 h 714"/>
                <a:gd name="T10" fmla="*/ 640 w 625"/>
                <a:gd name="T11" fmla="*/ 10142 h 714"/>
                <a:gd name="T12" fmla="*/ 1109 w 625"/>
                <a:gd name="T13" fmla="*/ 9682 h 714"/>
                <a:gd name="T14" fmla="*/ 1579 w 625"/>
                <a:gd name="T15" fmla="*/ 10248 h 714"/>
                <a:gd name="T16" fmla="*/ 1168 w 625"/>
                <a:gd name="T17" fmla="*/ 10817 h 714"/>
                <a:gd name="T18" fmla="*/ 1139 w 625"/>
                <a:gd name="T19" fmla="*/ 10956 h 714"/>
                <a:gd name="T20" fmla="*/ 2728 w 625"/>
                <a:gd name="T21" fmla="*/ 12005 h 714"/>
                <a:gd name="T22" fmla="*/ 2829 w 625"/>
                <a:gd name="T23" fmla="*/ 11905 h 714"/>
                <a:gd name="T24" fmla="*/ 3297 w 625"/>
                <a:gd name="T25" fmla="*/ 11406 h 714"/>
                <a:gd name="T26" fmla="*/ 3779 w 625"/>
                <a:gd name="T27" fmla="*/ 11972 h 714"/>
                <a:gd name="T28" fmla="*/ 3767 w 625"/>
                <a:gd name="T29" fmla="*/ 12132 h 714"/>
                <a:gd name="T30" fmla="*/ 3796 w 625"/>
                <a:gd name="T31" fmla="*/ 12287 h 714"/>
                <a:gd name="T32" fmla="*/ 4448 w 625"/>
                <a:gd name="T33" fmla="*/ 12321 h 714"/>
                <a:gd name="T34" fmla="*/ 4448 w 625"/>
                <a:gd name="T35" fmla="*/ 12321 h 714"/>
                <a:gd name="T36" fmla="*/ 5756 w 625"/>
                <a:gd name="T37" fmla="*/ 12145 h 714"/>
                <a:gd name="T38" fmla="*/ 5756 w 625"/>
                <a:gd name="T39" fmla="*/ 12026 h 714"/>
                <a:gd name="T40" fmla="*/ 5557 w 625"/>
                <a:gd name="T41" fmla="*/ 11558 h 714"/>
                <a:gd name="T42" fmla="*/ 6027 w 625"/>
                <a:gd name="T43" fmla="*/ 10990 h 714"/>
                <a:gd name="T44" fmla="*/ 6507 w 625"/>
                <a:gd name="T45" fmla="*/ 11558 h 714"/>
                <a:gd name="T46" fmla="*/ 6465 w 625"/>
                <a:gd name="T47" fmla="*/ 11786 h 714"/>
                <a:gd name="T48" fmla="*/ 6538 w 625"/>
                <a:gd name="T49" fmla="*/ 11853 h 714"/>
                <a:gd name="T50" fmla="*/ 8885 w 625"/>
                <a:gd name="T51" fmla="*/ 7954 h 714"/>
                <a:gd name="T52" fmla="*/ 7025 w 625"/>
                <a:gd name="T53" fmla="*/ 3419 h 714"/>
                <a:gd name="T54" fmla="*/ 5785 w 625"/>
                <a:gd name="T55" fmla="*/ 393 h 714"/>
                <a:gd name="T56" fmla="*/ 5785 w 625"/>
                <a:gd name="T57" fmla="*/ 0 h 7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5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1" y="198"/>
                  </a:cubicBezTo>
                  <a:cubicBezTo>
                    <a:pt x="44" y="265"/>
                    <a:pt x="0" y="366"/>
                    <a:pt x="0" y="461"/>
                  </a:cubicBezTo>
                  <a:cubicBezTo>
                    <a:pt x="0" y="510"/>
                    <a:pt x="14" y="553"/>
                    <a:pt x="39" y="590"/>
                  </a:cubicBezTo>
                  <a:cubicBezTo>
                    <a:pt x="41" y="592"/>
                    <a:pt x="45" y="590"/>
                    <a:pt x="45" y="588"/>
                  </a:cubicBezTo>
                  <a:cubicBezTo>
                    <a:pt x="48" y="573"/>
                    <a:pt x="62" y="561"/>
                    <a:pt x="78" y="561"/>
                  </a:cubicBezTo>
                  <a:cubicBezTo>
                    <a:pt x="96" y="561"/>
                    <a:pt x="111" y="576"/>
                    <a:pt x="111" y="594"/>
                  </a:cubicBezTo>
                  <a:cubicBezTo>
                    <a:pt x="111" y="611"/>
                    <a:pt x="98" y="625"/>
                    <a:pt x="82" y="627"/>
                  </a:cubicBezTo>
                  <a:cubicBezTo>
                    <a:pt x="81" y="628"/>
                    <a:pt x="76" y="632"/>
                    <a:pt x="80" y="635"/>
                  </a:cubicBezTo>
                  <a:cubicBezTo>
                    <a:pt x="111" y="662"/>
                    <a:pt x="149" y="683"/>
                    <a:pt x="192" y="696"/>
                  </a:cubicBezTo>
                  <a:cubicBezTo>
                    <a:pt x="197" y="698"/>
                    <a:pt x="199" y="697"/>
                    <a:pt x="199" y="690"/>
                  </a:cubicBezTo>
                  <a:cubicBezTo>
                    <a:pt x="202" y="673"/>
                    <a:pt x="216" y="661"/>
                    <a:pt x="232" y="661"/>
                  </a:cubicBezTo>
                  <a:cubicBezTo>
                    <a:pt x="251" y="661"/>
                    <a:pt x="266" y="676"/>
                    <a:pt x="266" y="694"/>
                  </a:cubicBezTo>
                  <a:cubicBezTo>
                    <a:pt x="266" y="697"/>
                    <a:pt x="265" y="700"/>
                    <a:pt x="265" y="703"/>
                  </a:cubicBezTo>
                  <a:cubicBezTo>
                    <a:pt x="262" y="710"/>
                    <a:pt x="265" y="712"/>
                    <a:pt x="267" y="712"/>
                  </a:cubicBezTo>
                  <a:cubicBezTo>
                    <a:pt x="282" y="713"/>
                    <a:pt x="297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5" y="714"/>
                    <a:pt x="376" y="711"/>
                    <a:pt x="405" y="704"/>
                  </a:cubicBezTo>
                  <a:cubicBezTo>
                    <a:pt x="408" y="703"/>
                    <a:pt x="407" y="699"/>
                    <a:pt x="405" y="697"/>
                  </a:cubicBezTo>
                  <a:cubicBezTo>
                    <a:pt x="396" y="691"/>
                    <a:pt x="391" y="681"/>
                    <a:pt x="391" y="670"/>
                  </a:cubicBezTo>
                  <a:cubicBezTo>
                    <a:pt x="391" y="652"/>
                    <a:pt x="406" y="637"/>
                    <a:pt x="424" y="637"/>
                  </a:cubicBezTo>
                  <a:cubicBezTo>
                    <a:pt x="443" y="637"/>
                    <a:pt x="458" y="652"/>
                    <a:pt x="458" y="670"/>
                  </a:cubicBezTo>
                  <a:cubicBezTo>
                    <a:pt x="458" y="675"/>
                    <a:pt x="457" y="679"/>
                    <a:pt x="455" y="683"/>
                  </a:cubicBezTo>
                  <a:cubicBezTo>
                    <a:pt x="454" y="686"/>
                    <a:pt x="457" y="688"/>
                    <a:pt x="460" y="687"/>
                  </a:cubicBezTo>
                  <a:cubicBezTo>
                    <a:pt x="558" y="647"/>
                    <a:pt x="625" y="566"/>
                    <a:pt x="625" y="461"/>
                  </a:cubicBezTo>
                  <a:cubicBezTo>
                    <a:pt x="625" y="366"/>
                    <a:pt x="581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3" name="Group 319">
            <a:extLst>
              <a:ext uri="{FF2B5EF4-FFF2-40B4-BE49-F238E27FC236}">
                <a16:creationId xmlns:a16="http://schemas.microsoft.com/office/drawing/2014/main" id="{7244742B-2B81-46AB-8127-EA9D9E7A2D58}"/>
              </a:ext>
            </a:extLst>
          </p:cNvPr>
          <p:cNvGrpSpPr>
            <a:grpSpLocks/>
          </p:cNvGrpSpPr>
          <p:nvPr/>
        </p:nvGrpSpPr>
        <p:grpSpPr bwMode="auto">
          <a:xfrm>
            <a:off x="5033963" y="4725988"/>
            <a:ext cx="2413000" cy="1060450"/>
            <a:chOff x="2261" y="3169"/>
            <a:chExt cx="1520" cy="668"/>
          </a:xfrm>
        </p:grpSpPr>
        <p:sp>
          <p:nvSpPr>
            <p:cNvPr id="45608" name="Freeform 234">
              <a:extLst>
                <a:ext uri="{FF2B5EF4-FFF2-40B4-BE49-F238E27FC236}">
                  <a16:creationId xmlns:a16="http://schemas.microsoft.com/office/drawing/2014/main" id="{38535AB9-AC63-4494-94C0-639CB1CED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3169"/>
              <a:ext cx="1520" cy="668"/>
            </a:xfrm>
            <a:custGeom>
              <a:avLst/>
              <a:gdLst>
                <a:gd name="T0" fmla="*/ 8831 w 626"/>
                <a:gd name="T1" fmla="*/ 4479 h 258"/>
                <a:gd name="T2" fmla="*/ 8962 w 626"/>
                <a:gd name="T3" fmla="*/ 3190 h 258"/>
                <a:gd name="T4" fmla="*/ 4480 w 626"/>
                <a:gd name="T5" fmla="*/ 0 h 258"/>
                <a:gd name="T6" fmla="*/ 4480 w 626"/>
                <a:gd name="T7" fmla="*/ 0 h 258"/>
                <a:gd name="T8" fmla="*/ 0 w 626"/>
                <a:gd name="T9" fmla="*/ 3190 h 258"/>
                <a:gd name="T10" fmla="*/ 129 w 626"/>
                <a:gd name="T11" fmla="*/ 447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258">
                  <a:moveTo>
                    <a:pt x="617" y="258"/>
                  </a:move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solidFill>
              <a:srgbClr val="D7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9" name="Freeform 235">
              <a:extLst>
                <a:ext uri="{FF2B5EF4-FFF2-40B4-BE49-F238E27FC236}">
                  <a16:creationId xmlns:a16="http://schemas.microsoft.com/office/drawing/2014/main" id="{C294953B-3B8F-4B9B-A3AB-22855B360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3169"/>
              <a:ext cx="1520" cy="668"/>
            </a:xfrm>
            <a:custGeom>
              <a:avLst/>
              <a:gdLst>
                <a:gd name="T0" fmla="*/ 4480 w 626"/>
                <a:gd name="T1" fmla="*/ 0 h 258"/>
                <a:gd name="T2" fmla="*/ 4480 w 626"/>
                <a:gd name="T3" fmla="*/ 0 h 258"/>
                <a:gd name="T4" fmla="*/ 0 w 626"/>
                <a:gd name="T5" fmla="*/ 3190 h 258"/>
                <a:gd name="T6" fmla="*/ 129 w 626"/>
                <a:gd name="T7" fmla="*/ 4479 h 258"/>
                <a:gd name="T8" fmla="*/ 211 w 626"/>
                <a:gd name="T9" fmla="*/ 4446 h 258"/>
                <a:gd name="T10" fmla="*/ 87 w 626"/>
                <a:gd name="T11" fmla="*/ 3190 h 258"/>
                <a:gd name="T12" fmla="*/ 4480 w 626"/>
                <a:gd name="T13" fmla="*/ 106 h 258"/>
                <a:gd name="T14" fmla="*/ 8872 w 626"/>
                <a:gd name="T15" fmla="*/ 3190 h 258"/>
                <a:gd name="T16" fmla="*/ 8748 w 626"/>
                <a:gd name="T17" fmla="*/ 4446 h 258"/>
                <a:gd name="T18" fmla="*/ 8831 w 626"/>
                <a:gd name="T19" fmla="*/ 4479 h 258"/>
                <a:gd name="T20" fmla="*/ 8962 w 626"/>
                <a:gd name="T21" fmla="*/ 3190 h 258"/>
                <a:gd name="T22" fmla="*/ 4480 w 626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6" h="258">
                  <a:moveTo>
                    <a:pt x="313" y="0"/>
                  </a:move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5" y="256"/>
                    <a:pt x="15" y="256"/>
                    <a:pt x="15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8" y="6"/>
                    <a:pt x="313" y="6"/>
                  </a:cubicBezTo>
                  <a:cubicBezTo>
                    <a:pt x="528" y="6"/>
                    <a:pt x="620" y="59"/>
                    <a:pt x="620" y="184"/>
                  </a:cubicBezTo>
                  <a:cubicBezTo>
                    <a:pt x="620" y="208"/>
                    <a:pt x="617" y="232"/>
                    <a:pt x="611" y="256"/>
                  </a:cubicBezTo>
                  <a:cubicBezTo>
                    <a:pt x="617" y="258"/>
                    <a:pt x="617" y="258"/>
                    <a:pt x="617" y="258"/>
                  </a:cubicBez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95C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0" name="Freeform 238">
              <a:extLst>
                <a:ext uri="{FF2B5EF4-FFF2-40B4-BE49-F238E27FC236}">
                  <a16:creationId xmlns:a16="http://schemas.microsoft.com/office/drawing/2014/main" id="{B950F15F-AC5E-441F-AD59-2F82121BC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3169"/>
              <a:ext cx="1520" cy="668"/>
            </a:xfrm>
            <a:custGeom>
              <a:avLst/>
              <a:gdLst>
                <a:gd name="T0" fmla="*/ 8831 w 626"/>
                <a:gd name="T1" fmla="*/ 4479 h 258"/>
                <a:gd name="T2" fmla="*/ 8962 w 626"/>
                <a:gd name="T3" fmla="*/ 3190 h 258"/>
                <a:gd name="T4" fmla="*/ 4480 w 626"/>
                <a:gd name="T5" fmla="*/ 0 h 258"/>
                <a:gd name="T6" fmla="*/ 4480 w 626"/>
                <a:gd name="T7" fmla="*/ 0 h 258"/>
                <a:gd name="T8" fmla="*/ 0 w 626"/>
                <a:gd name="T9" fmla="*/ 3190 h 258"/>
                <a:gd name="T10" fmla="*/ 129 w 626"/>
                <a:gd name="T11" fmla="*/ 4479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258">
                  <a:moveTo>
                    <a:pt x="617" y="258"/>
                  </a:move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4" name="Group 331">
            <a:extLst>
              <a:ext uri="{FF2B5EF4-FFF2-40B4-BE49-F238E27FC236}">
                <a16:creationId xmlns:a16="http://schemas.microsoft.com/office/drawing/2014/main" id="{F1B1D1FA-CE5A-4E9A-A333-E7FE33AD6AB6}"/>
              </a:ext>
            </a:extLst>
          </p:cNvPr>
          <p:cNvGrpSpPr>
            <a:grpSpLocks/>
          </p:cNvGrpSpPr>
          <p:nvPr/>
        </p:nvGrpSpPr>
        <p:grpSpPr bwMode="auto">
          <a:xfrm>
            <a:off x="6626225" y="4114800"/>
            <a:ext cx="358775" cy="501650"/>
            <a:chOff x="3244" y="2778"/>
            <a:chExt cx="226" cy="316"/>
          </a:xfrm>
        </p:grpSpPr>
        <p:sp>
          <p:nvSpPr>
            <p:cNvPr id="45596" name="Freeform 282">
              <a:extLst>
                <a:ext uri="{FF2B5EF4-FFF2-40B4-BE49-F238E27FC236}">
                  <a16:creationId xmlns:a16="http://schemas.microsoft.com/office/drawing/2014/main" id="{33BF4A68-8613-4D82-8BC6-630025454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778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7" name="Freeform 283">
              <a:extLst>
                <a:ext uri="{FF2B5EF4-FFF2-40B4-BE49-F238E27FC236}">
                  <a16:creationId xmlns:a16="http://schemas.microsoft.com/office/drawing/2014/main" id="{FF36FF5B-2229-42A3-9AEB-C0DEEEF2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796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8" name="Freeform 284">
              <a:extLst>
                <a:ext uri="{FF2B5EF4-FFF2-40B4-BE49-F238E27FC236}">
                  <a16:creationId xmlns:a16="http://schemas.microsoft.com/office/drawing/2014/main" id="{ECEB83DD-43BC-42C7-9AEB-21B976A1A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900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9" name="Freeform 285">
              <a:extLst>
                <a:ext uri="{FF2B5EF4-FFF2-40B4-BE49-F238E27FC236}">
                  <a16:creationId xmlns:a16="http://schemas.microsoft.com/office/drawing/2014/main" id="{26008759-4192-4A24-81B3-69F3E1777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918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0" name="Freeform 286">
              <a:extLst>
                <a:ext uri="{FF2B5EF4-FFF2-40B4-BE49-F238E27FC236}">
                  <a16:creationId xmlns:a16="http://schemas.microsoft.com/office/drawing/2014/main" id="{C84F084C-6491-4CD4-BB12-F3E755172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003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1" name="Freeform 287">
              <a:extLst>
                <a:ext uri="{FF2B5EF4-FFF2-40B4-BE49-F238E27FC236}">
                  <a16:creationId xmlns:a16="http://schemas.microsoft.com/office/drawing/2014/main" id="{4A4CACFE-AE16-42F2-AB16-5A7029901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021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28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2" name="Freeform 288">
              <a:extLst>
                <a:ext uri="{FF2B5EF4-FFF2-40B4-BE49-F238E27FC236}">
                  <a16:creationId xmlns:a16="http://schemas.microsoft.com/office/drawing/2014/main" id="{E31E0653-D1CB-464B-A77E-38EC4D664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975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3" name="Freeform 289">
              <a:extLst>
                <a:ext uri="{FF2B5EF4-FFF2-40B4-BE49-F238E27FC236}">
                  <a16:creationId xmlns:a16="http://schemas.microsoft.com/office/drawing/2014/main" id="{A97026E8-A11A-4287-A467-F541C7A2A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993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4" name="Freeform 290">
              <a:extLst>
                <a:ext uri="{FF2B5EF4-FFF2-40B4-BE49-F238E27FC236}">
                  <a16:creationId xmlns:a16="http://schemas.microsoft.com/office/drawing/2014/main" id="{D967BE22-7CA0-46D8-A9C0-F5EDFAF5A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03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5" name="Freeform 291">
              <a:extLst>
                <a:ext uri="{FF2B5EF4-FFF2-40B4-BE49-F238E27FC236}">
                  <a16:creationId xmlns:a16="http://schemas.microsoft.com/office/drawing/2014/main" id="{9DE04A77-9EC9-4532-AD43-6CF55B16D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305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6" name="Freeform 292">
              <a:extLst>
                <a:ext uri="{FF2B5EF4-FFF2-40B4-BE49-F238E27FC236}">
                  <a16:creationId xmlns:a16="http://schemas.microsoft.com/office/drawing/2014/main" id="{C87C7ABB-DED4-4A51-814C-2FBE5DB24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96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7" name="Freeform 293">
              <a:extLst>
                <a:ext uri="{FF2B5EF4-FFF2-40B4-BE49-F238E27FC236}">
                  <a16:creationId xmlns:a16="http://schemas.microsoft.com/office/drawing/2014/main" id="{C2D08AD8-A3BE-430D-AF88-58DD8A08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98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5" name="Group 330">
            <a:extLst>
              <a:ext uri="{FF2B5EF4-FFF2-40B4-BE49-F238E27FC236}">
                <a16:creationId xmlns:a16="http://schemas.microsoft.com/office/drawing/2014/main" id="{6D7C2791-5CEE-4118-8A31-FAC178E2EE1B}"/>
              </a:ext>
            </a:extLst>
          </p:cNvPr>
          <p:cNvGrpSpPr>
            <a:grpSpLocks/>
          </p:cNvGrpSpPr>
          <p:nvPr/>
        </p:nvGrpSpPr>
        <p:grpSpPr bwMode="auto">
          <a:xfrm>
            <a:off x="5673725" y="4067175"/>
            <a:ext cx="166688" cy="447675"/>
            <a:chOff x="2659" y="2752"/>
            <a:chExt cx="105" cy="282"/>
          </a:xfrm>
        </p:grpSpPr>
        <p:sp>
          <p:nvSpPr>
            <p:cNvPr id="45587" name="Freeform 294">
              <a:extLst>
                <a:ext uri="{FF2B5EF4-FFF2-40B4-BE49-F238E27FC236}">
                  <a16:creationId xmlns:a16="http://schemas.microsoft.com/office/drawing/2014/main" id="{9A6DBEC9-7C4F-40A5-892E-559496C95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752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8" name="Freeform 295">
              <a:extLst>
                <a:ext uri="{FF2B5EF4-FFF2-40B4-BE49-F238E27FC236}">
                  <a16:creationId xmlns:a16="http://schemas.microsoft.com/office/drawing/2014/main" id="{33490388-7BA5-403B-A3D0-B3776248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77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9" name="Freeform 296">
              <a:extLst>
                <a:ext uri="{FF2B5EF4-FFF2-40B4-BE49-F238E27FC236}">
                  <a16:creationId xmlns:a16="http://schemas.microsoft.com/office/drawing/2014/main" id="{2CA3FFDD-5771-410F-BF20-9DB6014E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835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0" name="Freeform 297">
              <a:extLst>
                <a:ext uri="{FF2B5EF4-FFF2-40B4-BE49-F238E27FC236}">
                  <a16:creationId xmlns:a16="http://schemas.microsoft.com/office/drawing/2014/main" id="{31D20441-4ADA-47E4-8DC5-BDC3ABEF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853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1" name="Freeform 298">
              <a:extLst>
                <a:ext uri="{FF2B5EF4-FFF2-40B4-BE49-F238E27FC236}">
                  <a16:creationId xmlns:a16="http://schemas.microsoft.com/office/drawing/2014/main" id="{4FD4C509-F7A9-4D25-9BE9-FC3CAA9D5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798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2" name="Freeform 299">
              <a:extLst>
                <a:ext uri="{FF2B5EF4-FFF2-40B4-BE49-F238E27FC236}">
                  <a16:creationId xmlns:a16="http://schemas.microsoft.com/office/drawing/2014/main" id="{167F6C1B-F550-4081-BEC9-38176641F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817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593" name="Group 320">
              <a:extLst>
                <a:ext uri="{FF2B5EF4-FFF2-40B4-BE49-F238E27FC236}">
                  <a16:creationId xmlns:a16="http://schemas.microsoft.com/office/drawing/2014/main" id="{E46E83DB-B5CF-4D12-9B41-3F78B07DBC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8" y="2977"/>
              <a:ext cx="54" cy="57"/>
              <a:chOff x="2688" y="2977"/>
              <a:chExt cx="54" cy="57"/>
            </a:xfrm>
          </p:grpSpPr>
          <p:sp>
            <p:nvSpPr>
              <p:cNvPr id="45594" name="Freeform 300">
                <a:extLst>
                  <a:ext uri="{FF2B5EF4-FFF2-40B4-BE49-F238E27FC236}">
                    <a16:creationId xmlns:a16="http://schemas.microsoft.com/office/drawing/2014/main" id="{E1E11003-84CF-44F9-977C-4EDEE2BA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977"/>
                <a:ext cx="54" cy="57"/>
              </a:xfrm>
              <a:custGeom>
                <a:avLst/>
                <a:gdLst>
                  <a:gd name="T0" fmla="*/ 71 w 22"/>
                  <a:gd name="T1" fmla="*/ 54 h 22"/>
                  <a:gd name="T2" fmla="*/ 282 w 22"/>
                  <a:gd name="T3" fmla="*/ 88 h 22"/>
                  <a:gd name="T4" fmla="*/ 253 w 22"/>
                  <a:gd name="T5" fmla="*/ 316 h 22"/>
                  <a:gd name="T6" fmla="*/ 42 w 22"/>
                  <a:gd name="T7" fmla="*/ 295 h 22"/>
                  <a:gd name="T8" fmla="*/ 71 w 22"/>
                  <a:gd name="T9" fmla="*/ 5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5" y="3"/>
                    </a:moveTo>
                    <a:cubicBezTo>
                      <a:pt x="9" y="0"/>
                      <a:pt x="15" y="0"/>
                      <a:pt x="19" y="5"/>
                    </a:cubicBezTo>
                    <a:cubicBezTo>
                      <a:pt x="22" y="9"/>
                      <a:pt x="21" y="15"/>
                      <a:pt x="17" y="18"/>
                    </a:cubicBezTo>
                    <a:cubicBezTo>
                      <a:pt x="13" y="22"/>
                      <a:pt x="7" y="21"/>
                      <a:pt x="3" y="17"/>
                    </a:cubicBezTo>
                    <a:cubicBezTo>
                      <a:pt x="0" y="13"/>
                      <a:pt x="0" y="7"/>
                      <a:pt x="5" y="3"/>
                    </a:cubicBezTo>
                    <a:close/>
                  </a:path>
                </a:pathLst>
              </a:custGeom>
              <a:solidFill>
                <a:srgbClr val="008CB1"/>
              </a:solidFill>
              <a:ln w="7938" cap="flat">
                <a:solidFill>
                  <a:srgbClr val="00457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5" name="Freeform 301">
                <a:extLst>
                  <a:ext uri="{FF2B5EF4-FFF2-40B4-BE49-F238E27FC236}">
                    <a16:creationId xmlns:a16="http://schemas.microsoft.com/office/drawing/2014/main" id="{F192E53C-C9F8-469E-A1E6-AB2F78BEF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995"/>
                <a:ext cx="15" cy="16"/>
              </a:xfrm>
              <a:custGeom>
                <a:avLst/>
                <a:gdLst>
                  <a:gd name="T0" fmla="*/ 20 w 6"/>
                  <a:gd name="T1" fmla="*/ 21 h 6"/>
                  <a:gd name="T2" fmla="*/ 83 w 6"/>
                  <a:gd name="T3" fmla="*/ 21 h 6"/>
                  <a:gd name="T4" fmla="*/ 83 w 6"/>
                  <a:gd name="T5" fmla="*/ 93 h 6"/>
                  <a:gd name="T6" fmla="*/ 33 w 6"/>
                  <a:gd name="T7" fmla="*/ 93 h 6"/>
                  <a:gd name="T8" fmla="*/ 20 w 6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5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5066" name="Group 397">
            <a:extLst>
              <a:ext uri="{FF2B5EF4-FFF2-40B4-BE49-F238E27FC236}">
                <a16:creationId xmlns:a16="http://schemas.microsoft.com/office/drawing/2014/main" id="{2CE0D228-BEC7-4723-A07F-ECA75584B4B5}"/>
              </a:ext>
            </a:extLst>
          </p:cNvPr>
          <p:cNvGrpSpPr>
            <a:grpSpLocks/>
          </p:cNvGrpSpPr>
          <p:nvPr/>
        </p:nvGrpSpPr>
        <p:grpSpPr bwMode="auto">
          <a:xfrm>
            <a:off x="5033963" y="1447800"/>
            <a:ext cx="2414587" cy="2941638"/>
            <a:chOff x="2261" y="1104"/>
            <a:chExt cx="1521" cy="1853"/>
          </a:xfrm>
        </p:grpSpPr>
        <p:sp>
          <p:nvSpPr>
            <p:cNvPr id="45584" name="Freeform 236">
              <a:extLst>
                <a:ext uri="{FF2B5EF4-FFF2-40B4-BE49-F238E27FC236}">
                  <a16:creationId xmlns:a16="http://schemas.microsoft.com/office/drawing/2014/main" id="{F684DE3D-54CA-4AF1-B38C-BE20529EE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104"/>
              <a:ext cx="1520" cy="1850"/>
            </a:xfrm>
            <a:custGeom>
              <a:avLst/>
              <a:gdLst>
                <a:gd name="T0" fmla="*/ 3137 w 626"/>
                <a:gd name="T1" fmla="*/ 0 h 714"/>
                <a:gd name="T2" fmla="*/ 3137 w 626"/>
                <a:gd name="T3" fmla="*/ 402 h 714"/>
                <a:gd name="T4" fmla="*/ 1892 w 626"/>
                <a:gd name="T5" fmla="*/ 3443 h 714"/>
                <a:gd name="T6" fmla="*/ 0 w 626"/>
                <a:gd name="T7" fmla="*/ 8017 h 714"/>
                <a:gd name="T8" fmla="*/ 2006 w 626"/>
                <a:gd name="T9" fmla="*/ 11743 h 714"/>
                <a:gd name="T10" fmla="*/ 2193 w 626"/>
                <a:gd name="T11" fmla="*/ 11515 h 714"/>
                <a:gd name="T12" fmla="*/ 2676 w 626"/>
                <a:gd name="T13" fmla="*/ 10924 h 714"/>
                <a:gd name="T14" fmla="*/ 3166 w 626"/>
                <a:gd name="T15" fmla="*/ 11515 h 714"/>
                <a:gd name="T16" fmla="*/ 3047 w 626"/>
                <a:gd name="T17" fmla="*/ 11882 h 714"/>
                <a:gd name="T18" fmla="*/ 3108 w 626"/>
                <a:gd name="T19" fmla="*/ 12225 h 714"/>
                <a:gd name="T20" fmla="*/ 4480 w 626"/>
                <a:gd name="T21" fmla="*/ 12419 h 714"/>
                <a:gd name="T22" fmla="*/ 4480 w 626"/>
                <a:gd name="T23" fmla="*/ 12419 h 714"/>
                <a:gd name="T24" fmla="*/ 5883 w 626"/>
                <a:gd name="T25" fmla="*/ 12225 h 714"/>
                <a:gd name="T26" fmla="*/ 5871 w 626"/>
                <a:gd name="T27" fmla="*/ 12090 h 714"/>
                <a:gd name="T28" fmla="*/ 5643 w 626"/>
                <a:gd name="T29" fmla="*/ 11587 h 714"/>
                <a:gd name="T30" fmla="*/ 6126 w 626"/>
                <a:gd name="T31" fmla="*/ 10996 h 714"/>
                <a:gd name="T32" fmla="*/ 6597 w 626"/>
                <a:gd name="T33" fmla="*/ 11587 h 714"/>
                <a:gd name="T34" fmla="*/ 6527 w 626"/>
                <a:gd name="T35" fmla="*/ 11895 h 714"/>
                <a:gd name="T36" fmla="*/ 6585 w 626"/>
                <a:gd name="T37" fmla="*/ 11950 h 714"/>
                <a:gd name="T38" fmla="*/ 8962 w 626"/>
                <a:gd name="T39" fmla="*/ 8017 h 714"/>
                <a:gd name="T40" fmla="*/ 7068 w 626"/>
                <a:gd name="T41" fmla="*/ 3443 h 714"/>
                <a:gd name="T42" fmla="*/ 5825 w 626"/>
                <a:gd name="T43" fmla="*/ 402 h 714"/>
                <a:gd name="T44" fmla="*/ 5825 w 626"/>
                <a:gd name="T45" fmla="*/ 0 h 7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26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57"/>
                    <a:pt x="56" y="633"/>
                    <a:pt x="140" y="675"/>
                  </a:cubicBezTo>
                  <a:cubicBezTo>
                    <a:pt x="148" y="679"/>
                    <a:pt x="153" y="671"/>
                    <a:pt x="153" y="662"/>
                  </a:cubicBezTo>
                  <a:cubicBezTo>
                    <a:pt x="153" y="643"/>
                    <a:pt x="168" y="628"/>
                    <a:pt x="187" y="628"/>
                  </a:cubicBezTo>
                  <a:cubicBezTo>
                    <a:pt x="205" y="628"/>
                    <a:pt x="221" y="643"/>
                    <a:pt x="221" y="662"/>
                  </a:cubicBezTo>
                  <a:cubicBezTo>
                    <a:pt x="221" y="670"/>
                    <a:pt x="218" y="677"/>
                    <a:pt x="213" y="683"/>
                  </a:cubicBezTo>
                  <a:cubicBezTo>
                    <a:pt x="207" y="690"/>
                    <a:pt x="208" y="701"/>
                    <a:pt x="217" y="703"/>
                  </a:cubicBezTo>
                  <a:cubicBezTo>
                    <a:pt x="248" y="710"/>
                    <a:pt x="280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7" y="714"/>
                    <a:pt x="380" y="710"/>
                    <a:pt x="411" y="703"/>
                  </a:cubicBezTo>
                  <a:cubicBezTo>
                    <a:pt x="415" y="702"/>
                    <a:pt x="414" y="697"/>
                    <a:pt x="410" y="695"/>
                  </a:cubicBezTo>
                  <a:cubicBezTo>
                    <a:pt x="400" y="689"/>
                    <a:pt x="394" y="679"/>
                    <a:pt x="394" y="666"/>
                  </a:cubicBezTo>
                  <a:cubicBezTo>
                    <a:pt x="394" y="648"/>
                    <a:pt x="409" y="632"/>
                    <a:pt x="428" y="632"/>
                  </a:cubicBezTo>
                  <a:cubicBezTo>
                    <a:pt x="446" y="632"/>
                    <a:pt x="461" y="648"/>
                    <a:pt x="461" y="666"/>
                  </a:cubicBezTo>
                  <a:cubicBezTo>
                    <a:pt x="461" y="673"/>
                    <a:pt x="460" y="679"/>
                    <a:pt x="456" y="684"/>
                  </a:cubicBezTo>
                  <a:cubicBezTo>
                    <a:pt x="455" y="686"/>
                    <a:pt x="457" y="688"/>
                    <a:pt x="460" y="687"/>
                  </a:cubicBezTo>
                  <a:cubicBezTo>
                    <a:pt x="559" y="647"/>
                    <a:pt x="626" y="566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solidFill>
              <a:srgbClr val="FFF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5" name="Freeform 237">
              <a:extLst>
                <a:ext uri="{FF2B5EF4-FFF2-40B4-BE49-F238E27FC236}">
                  <a16:creationId xmlns:a16="http://schemas.microsoft.com/office/drawing/2014/main" id="{BD6903D8-CE2F-4EF4-80BB-8B8E8CE43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107"/>
              <a:ext cx="1520" cy="1850"/>
            </a:xfrm>
            <a:custGeom>
              <a:avLst/>
              <a:gdLst>
                <a:gd name="T0" fmla="*/ 1933 w 626"/>
                <a:gd name="T1" fmla="*/ 3532 h 714"/>
                <a:gd name="T2" fmla="*/ 3220 w 626"/>
                <a:gd name="T3" fmla="*/ 402 h 714"/>
                <a:gd name="T4" fmla="*/ 3220 w 626"/>
                <a:gd name="T5" fmla="*/ 0 h 714"/>
                <a:gd name="T6" fmla="*/ 3137 w 626"/>
                <a:gd name="T7" fmla="*/ 0 h 714"/>
                <a:gd name="T8" fmla="*/ 3137 w 626"/>
                <a:gd name="T9" fmla="*/ 402 h 714"/>
                <a:gd name="T10" fmla="*/ 1892 w 626"/>
                <a:gd name="T11" fmla="*/ 3443 h 714"/>
                <a:gd name="T12" fmla="*/ 0 w 626"/>
                <a:gd name="T13" fmla="*/ 8017 h 714"/>
                <a:gd name="T14" fmla="*/ 2006 w 626"/>
                <a:gd name="T15" fmla="*/ 11743 h 714"/>
                <a:gd name="T16" fmla="*/ 2193 w 626"/>
                <a:gd name="T17" fmla="*/ 11515 h 714"/>
                <a:gd name="T18" fmla="*/ 2676 w 626"/>
                <a:gd name="T19" fmla="*/ 10924 h 714"/>
                <a:gd name="T20" fmla="*/ 3166 w 626"/>
                <a:gd name="T21" fmla="*/ 11515 h 714"/>
                <a:gd name="T22" fmla="*/ 3047 w 626"/>
                <a:gd name="T23" fmla="*/ 11882 h 714"/>
                <a:gd name="T24" fmla="*/ 3108 w 626"/>
                <a:gd name="T25" fmla="*/ 12225 h 714"/>
                <a:gd name="T26" fmla="*/ 4480 w 626"/>
                <a:gd name="T27" fmla="*/ 12419 h 714"/>
                <a:gd name="T28" fmla="*/ 4480 w 626"/>
                <a:gd name="T29" fmla="*/ 12419 h 714"/>
                <a:gd name="T30" fmla="*/ 5883 w 626"/>
                <a:gd name="T31" fmla="*/ 12225 h 714"/>
                <a:gd name="T32" fmla="*/ 5871 w 626"/>
                <a:gd name="T33" fmla="*/ 12090 h 714"/>
                <a:gd name="T34" fmla="*/ 5643 w 626"/>
                <a:gd name="T35" fmla="*/ 11587 h 714"/>
                <a:gd name="T36" fmla="*/ 6126 w 626"/>
                <a:gd name="T37" fmla="*/ 10996 h 714"/>
                <a:gd name="T38" fmla="*/ 6597 w 626"/>
                <a:gd name="T39" fmla="*/ 11587 h 714"/>
                <a:gd name="T40" fmla="*/ 6527 w 626"/>
                <a:gd name="T41" fmla="*/ 11895 h 714"/>
                <a:gd name="T42" fmla="*/ 6585 w 626"/>
                <a:gd name="T43" fmla="*/ 11950 h 714"/>
                <a:gd name="T44" fmla="*/ 8962 w 626"/>
                <a:gd name="T45" fmla="*/ 8017 h 714"/>
                <a:gd name="T46" fmla="*/ 7068 w 626"/>
                <a:gd name="T47" fmla="*/ 3443 h 714"/>
                <a:gd name="T48" fmla="*/ 5825 w 626"/>
                <a:gd name="T49" fmla="*/ 402 h 714"/>
                <a:gd name="T50" fmla="*/ 5825 w 626"/>
                <a:gd name="T51" fmla="*/ 0 h 714"/>
                <a:gd name="T52" fmla="*/ 5742 w 626"/>
                <a:gd name="T53" fmla="*/ 0 h 714"/>
                <a:gd name="T54" fmla="*/ 5742 w 626"/>
                <a:gd name="T55" fmla="*/ 402 h 714"/>
                <a:gd name="T56" fmla="*/ 7027 w 626"/>
                <a:gd name="T57" fmla="*/ 3532 h 714"/>
                <a:gd name="T58" fmla="*/ 8872 w 626"/>
                <a:gd name="T59" fmla="*/ 8017 h 714"/>
                <a:gd name="T60" fmla="*/ 6675 w 626"/>
                <a:gd name="T61" fmla="*/ 11794 h 714"/>
                <a:gd name="T62" fmla="*/ 6685 w 626"/>
                <a:gd name="T63" fmla="*/ 11587 h 714"/>
                <a:gd name="T64" fmla="*/ 6126 w 626"/>
                <a:gd name="T65" fmla="*/ 10890 h 714"/>
                <a:gd name="T66" fmla="*/ 5553 w 626"/>
                <a:gd name="T67" fmla="*/ 11587 h 714"/>
                <a:gd name="T68" fmla="*/ 5784 w 626"/>
                <a:gd name="T69" fmla="*/ 12144 h 714"/>
                <a:gd name="T70" fmla="*/ 4480 w 626"/>
                <a:gd name="T71" fmla="*/ 12313 h 714"/>
                <a:gd name="T72" fmla="*/ 3137 w 626"/>
                <a:gd name="T73" fmla="*/ 12123 h 714"/>
                <a:gd name="T74" fmla="*/ 3076 w 626"/>
                <a:gd name="T75" fmla="*/ 12090 h 714"/>
                <a:gd name="T76" fmla="*/ 3108 w 626"/>
                <a:gd name="T77" fmla="*/ 11950 h 714"/>
                <a:gd name="T78" fmla="*/ 3249 w 626"/>
                <a:gd name="T79" fmla="*/ 11515 h 714"/>
                <a:gd name="T80" fmla="*/ 2676 w 626"/>
                <a:gd name="T81" fmla="*/ 10823 h 714"/>
                <a:gd name="T82" fmla="*/ 2105 w 626"/>
                <a:gd name="T83" fmla="*/ 11515 h 714"/>
                <a:gd name="T84" fmla="*/ 2064 w 626"/>
                <a:gd name="T85" fmla="*/ 11654 h 714"/>
                <a:gd name="T86" fmla="*/ 2047 w 626"/>
                <a:gd name="T87" fmla="*/ 11654 h 714"/>
                <a:gd name="T88" fmla="*/ 87 w 626"/>
                <a:gd name="T89" fmla="*/ 8017 h 714"/>
                <a:gd name="T90" fmla="*/ 1933 w 626"/>
                <a:gd name="T91" fmla="*/ 3532 h 71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26" h="714">
                  <a:moveTo>
                    <a:pt x="135" y="203"/>
                  </a:moveTo>
                  <a:cubicBezTo>
                    <a:pt x="225" y="135"/>
                    <a:pt x="225" y="73"/>
                    <a:pt x="225" y="23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57"/>
                    <a:pt x="56" y="633"/>
                    <a:pt x="140" y="675"/>
                  </a:cubicBezTo>
                  <a:cubicBezTo>
                    <a:pt x="148" y="679"/>
                    <a:pt x="153" y="671"/>
                    <a:pt x="153" y="662"/>
                  </a:cubicBezTo>
                  <a:cubicBezTo>
                    <a:pt x="153" y="643"/>
                    <a:pt x="168" y="628"/>
                    <a:pt x="187" y="628"/>
                  </a:cubicBezTo>
                  <a:cubicBezTo>
                    <a:pt x="205" y="628"/>
                    <a:pt x="221" y="643"/>
                    <a:pt x="221" y="662"/>
                  </a:cubicBezTo>
                  <a:cubicBezTo>
                    <a:pt x="221" y="670"/>
                    <a:pt x="218" y="677"/>
                    <a:pt x="213" y="683"/>
                  </a:cubicBezTo>
                  <a:cubicBezTo>
                    <a:pt x="207" y="690"/>
                    <a:pt x="208" y="701"/>
                    <a:pt x="217" y="703"/>
                  </a:cubicBezTo>
                  <a:cubicBezTo>
                    <a:pt x="248" y="710"/>
                    <a:pt x="280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7" y="714"/>
                    <a:pt x="380" y="710"/>
                    <a:pt x="411" y="703"/>
                  </a:cubicBezTo>
                  <a:cubicBezTo>
                    <a:pt x="415" y="702"/>
                    <a:pt x="414" y="697"/>
                    <a:pt x="410" y="695"/>
                  </a:cubicBezTo>
                  <a:cubicBezTo>
                    <a:pt x="400" y="689"/>
                    <a:pt x="394" y="679"/>
                    <a:pt x="394" y="666"/>
                  </a:cubicBezTo>
                  <a:cubicBezTo>
                    <a:pt x="394" y="648"/>
                    <a:pt x="409" y="632"/>
                    <a:pt x="428" y="632"/>
                  </a:cubicBezTo>
                  <a:cubicBezTo>
                    <a:pt x="446" y="632"/>
                    <a:pt x="461" y="648"/>
                    <a:pt x="461" y="666"/>
                  </a:cubicBezTo>
                  <a:cubicBezTo>
                    <a:pt x="461" y="673"/>
                    <a:pt x="460" y="679"/>
                    <a:pt x="456" y="684"/>
                  </a:cubicBezTo>
                  <a:cubicBezTo>
                    <a:pt x="455" y="686"/>
                    <a:pt x="457" y="688"/>
                    <a:pt x="460" y="687"/>
                  </a:cubicBezTo>
                  <a:cubicBezTo>
                    <a:pt x="559" y="647"/>
                    <a:pt x="626" y="566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0"/>
                    <a:pt x="401" y="23"/>
                    <a:pt x="401" y="23"/>
                  </a:cubicBezTo>
                  <a:cubicBezTo>
                    <a:pt x="401" y="73"/>
                    <a:pt x="401" y="135"/>
                    <a:pt x="491" y="203"/>
                  </a:cubicBezTo>
                  <a:cubicBezTo>
                    <a:pt x="571" y="265"/>
                    <a:pt x="620" y="361"/>
                    <a:pt x="620" y="461"/>
                  </a:cubicBezTo>
                  <a:cubicBezTo>
                    <a:pt x="620" y="556"/>
                    <a:pt x="562" y="636"/>
                    <a:pt x="466" y="678"/>
                  </a:cubicBezTo>
                  <a:cubicBezTo>
                    <a:pt x="467" y="674"/>
                    <a:pt x="467" y="670"/>
                    <a:pt x="467" y="666"/>
                  </a:cubicBezTo>
                  <a:cubicBezTo>
                    <a:pt x="467" y="644"/>
                    <a:pt x="450" y="626"/>
                    <a:pt x="428" y="626"/>
                  </a:cubicBezTo>
                  <a:cubicBezTo>
                    <a:pt x="406" y="626"/>
                    <a:pt x="388" y="644"/>
                    <a:pt x="388" y="666"/>
                  </a:cubicBezTo>
                  <a:cubicBezTo>
                    <a:pt x="388" y="679"/>
                    <a:pt x="394" y="690"/>
                    <a:pt x="404" y="698"/>
                  </a:cubicBezTo>
                  <a:cubicBezTo>
                    <a:pt x="375" y="705"/>
                    <a:pt x="344" y="708"/>
                    <a:pt x="313" y="708"/>
                  </a:cubicBezTo>
                  <a:cubicBezTo>
                    <a:pt x="281" y="708"/>
                    <a:pt x="249" y="705"/>
                    <a:pt x="219" y="697"/>
                  </a:cubicBezTo>
                  <a:cubicBezTo>
                    <a:pt x="217" y="697"/>
                    <a:pt x="216" y="696"/>
                    <a:pt x="215" y="695"/>
                  </a:cubicBezTo>
                  <a:cubicBezTo>
                    <a:pt x="215" y="692"/>
                    <a:pt x="215" y="689"/>
                    <a:pt x="217" y="687"/>
                  </a:cubicBezTo>
                  <a:cubicBezTo>
                    <a:pt x="223" y="680"/>
                    <a:pt x="227" y="671"/>
                    <a:pt x="227" y="662"/>
                  </a:cubicBezTo>
                  <a:cubicBezTo>
                    <a:pt x="227" y="640"/>
                    <a:pt x="209" y="622"/>
                    <a:pt x="187" y="622"/>
                  </a:cubicBezTo>
                  <a:cubicBezTo>
                    <a:pt x="165" y="622"/>
                    <a:pt x="147" y="640"/>
                    <a:pt x="147" y="662"/>
                  </a:cubicBezTo>
                  <a:cubicBezTo>
                    <a:pt x="147" y="666"/>
                    <a:pt x="145" y="669"/>
                    <a:pt x="144" y="670"/>
                  </a:cubicBezTo>
                  <a:cubicBezTo>
                    <a:pt x="144" y="670"/>
                    <a:pt x="144" y="670"/>
                    <a:pt x="143" y="670"/>
                  </a:cubicBezTo>
                  <a:cubicBezTo>
                    <a:pt x="56" y="626"/>
                    <a:pt x="6" y="550"/>
                    <a:pt x="6" y="461"/>
                  </a:cubicBezTo>
                  <a:cubicBezTo>
                    <a:pt x="6" y="361"/>
                    <a:pt x="55" y="265"/>
                    <a:pt x="135" y="203"/>
                  </a:cubicBezTo>
                  <a:close/>
                </a:path>
              </a:pathLst>
            </a:custGeom>
            <a:solidFill>
              <a:srgbClr val="FCD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6" name="Freeform 314">
              <a:extLst>
                <a:ext uri="{FF2B5EF4-FFF2-40B4-BE49-F238E27FC236}">
                  <a16:creationId xmlns:a16="http://schemas.microsoft.com/office/drawing/2014/main" id="{7AD6B3FF-E2D5-4C0A-AF5C-C3807B7B9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107"/>
              <a:ext cx="1520" cy="1850"/>
            </a:xfrm>
            <a:custGeom>
              <a:avLst/>
              <a:gdLst>
                <a:gd name="T0" fmla="*/ 3137 w 626"/>
                <a:gd name="T1" fmla="*/ 0 h 714"/>
                <a:gd name="T2" fmla="*/ 3137 w 626"/>
                <a:gd name="T3" fmla="*/ 402 h 714"/>
                <a:gd name="T4" fmla="*/ 1892 w 626"/>
                <a:gd name="T5" fmla="*/ 3443 h 714"/>
                <a:gd name="T6" fmla="*/ 0 w 626"/>
                <a:gd name="T7" fmla="*/ 8017 h 714"/>
                <a:gd name="T8" fmla="*/ 2006 w 626"/>
                <a:gd name="T9" fmla="*/ 11743 h 714"/>
                <a:gd name="T10" fmla="*/ 2193 w 626"/>
                <a:gd name="T11" fmla="*/ 11515 h 714"/>
                <a:gd name="T12" fmla="*/ 2676 w 626"/>
                <a:gd name="T13" fmla="*/ 10924 h 714"/>
                <a:gd name="T14" fmla="*/ 3166 w 626"/>
                <a:gd name="T15" fmla="*/ 11515 h 714"/>
                <a:gd name="T16" fmla="*/ 3047 w 626"/>
                <a:gd name="T17" fmla="*/ 11882 h 714"/>
                <a:gd name="T18" fmla="*/ 3108 w 626"/>
                <a:gd name="T19" fmla="*/ 12225 h 714"/>
                <a:gd name="T20" fmla="*/ 4480 w 626"/>
                <a:gd name="T21" fmla="*/ 12419 h 714"/>
                <a:gd name="T22" fmla="*/ 4480 w 626"/>
                <a:gd name="T23" fmla="*/ 12419 h 714"/>
                <a:gd name="T24" fmla="*/ 5883 w 626"/>
                <a:gd name="T25" fmla="*/ 12225 h 714"/>
                <a:gd name="T26" fmla="*/ 5871 w 626"/>
                <a:gd name="T27" fmla="*/ 12090 h 714"/>
                <a:gd name="T28" fmla="*/ 5643 w 626"/>
                <a:gd name="T29" fmla="*/ 11587 h 714"/>
                <a:gd name="T30" fmla="*/ 6126 w 626"/>
                <a:gd name="T31" fmla="*/ 10996 h 714"/>
                <a:gd name="T32" fmla="*/ 6597 w 626"/>
                <a:gd name="T33" fmla="*/ 11587 h 714"/>
                <a:gd name="T34" fmla="*/ 6527 w 626"/>
                <a:gd name="T35" fmla="*/ 11895 h 714"/>
                <a:gd name="T36" fmla="*/ 6585 w 626"/>
                <a:gd name="T37" fmla="*/ 11950 h 714"/>
                <a:gd name="T38" fmla="*/ 8962 w 626"/>
                <a:gd name="T39" fmla="*/ 8017 h 714"/>
                <a:gd name="T40" fmla="*/ 7068 w 626"/>
                <a:gd name="T41" fmla="*/ 3443 h 714"/>
                <a:gd name="T42" fmla="*/ 5825 w 626"/>
                <a:gd name="T43" fmla="*/ 402 h 714"/>
                <a:gd name="T44" fmla="*/ 5825 w 626"/>
                <a:gd name="T45" fmla="*/ 0 h 7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26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57"/>
                    <a:pt x="56" y="633"/>
                    <a:pt x="140" y="675"/>
                  </a:cubicBezTo>
                  <a:cubicBezTo>
                    <a:pt x="148" y="679"/>
                    <a:pt x="153" y="671"/>
                    <a:pt x="153" y="662"/>
                  </a:cubicBezTo>
                  <a:cubicBezTo>
                    <a:pt x="153" y="643"/>
                    <a:pt x="168" y="628"/>
                    <a:pt x="187" y="628"/>
                  </a:cubicBezTo>
                  <a:cubicBezTo>
                    <a:pt x="205" y="628"/>
                    <a:pt x="221" y="643"/>
                    <a:pt x="221" y="662"/>
                  </a:cubicBezTo>
                  <a:cubicBezTo>
                    <a:pt x="221" y="670"/>
                    <a:pt x="218" y="677"/>
                    <a:pt x="213" y="683"/>
                  </a:cubicBezTo>
                  <a:cubicBezTo>
                    <a:pt x="207" y="690"/>
                    <a:pt x="208" y="701"/>
                    <a:pt x="217" y="703"/>
                  </a:cubicBezTo>
                  <a:cubicBezTo>
                    <a:pt x="248" y="710"/>
                    <a:pt x="280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47" y="714"/>
                    <a:pt x="380" y="710"/>
                    <a:pt x="411" y="703"/>
                  </a:cubicBezTo>
                  <a:cubicBezTo>
                    <a:pt x="415" y="702"/>
                    <a:pt x="414" y="697"/>
                    <a:pt x="410" y="695"/>
                  </a:cubicBezTo>
                  <a:cubicBezTo>
                    <a:pt x="400" y="689"/>
                    <a:pt x="394" y="679"/>
                    <a:pt x="394" y="666"/>
                  </a:cubicBezTo>
                  <a:cubicBezTo>
                    <a:pt x="394" y="648"/>
                    <a:pt x="409" y="632"/>
                    <a:pt x="428" y="632"/>
                  </a:cubicBezTo>
                  <a:cubicBezTo>
                    <a:pt x="446" y="632"/>
                    <a:pt x="461" y="648"/>
                    <a:pt x="461" y="666"/>
                  </a:cubicBezTo>
                  <a:cubicBezTo>
                    <a:pt x="461" y="673"/>
                    <a:pt x="460" y="679"/>
                    <a:pt x="456" y="684"/>
                  </a:cubicBezTo>
                  <a:cubicBezTo>
                    <a:pt x="455" y="686"/>
                    <a:pt x="457" y="688"/>
                    <a:pt x="460" y="687"/>
                  </a:cubicBezTo>
                  <a:cubicBezTo>
                    <a:pt x="559" y="647"/>
                    <a:pt x="626" y="566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7" name="Group 540">
            <a:extLst>
              <a:ext uri="{FF2B5EF4-FFF2-40B4-BE49-F238E27FC236}">
                <a16:creationId xmlns:a16="http://schemas.microsoft.com/office/drawing/2014/main" id="{AB33FA25-4748-4D39-BCD0-59161D5571AB}"/>
              </a:ext>
            </a:extLst>
          </p:cNvPr>
          <p:cNvGrpSpPr>
            <a:grpSpLocks/>
          </p:cNvGrpSpPr>
          <p:nvPr/>
        </p:nvGrpSpPr>
        <p:grpSpPr bwMode="auto">
          <a:xfrm>
            <a:off x="7678738" y="4721225"/>
            <a:ext cx="2408237" cy="1057275"/>
            <a:chOff x="4135" y="3166"/>
            <a:chExt cx="1517" cy="666"/>
          </a:xfrm>
        </p:grpSpPr>
        <p:sp>
          <p:nvSpPr>
            <p:cNvPr id="45581" name="Freeform 398">
              <a:extLst>
                <a:ext uri="{FF2B5EF4-FFF2-40B4-BE49-F238E27FC236}">
                  <a16:creationId xmlns:a16="http://schemas.microsoft.com/office/drawing/2014/main" id="{18180A21-B7A8-401C-B393-B77032962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166"/>
              <a:ext cx="1517" cy="666"/>
            </a:xfrm>
            <a:custGeom>
              <a:avLst/>
              <a:gdLst>
                <a:gd name="T0" fmla="*/ 8780 w 626"/>
                <a:gd name="T1" fmla="*/ 4437 h 258"/>
                <a:gd name="T2" fmla="*/ 8908 w 626"/>
                <a:gd name="T3" fmla="*/ 3165 h 258"/>
                <a:gd name="T4" fmla="*/ 4456 w 626"/>
                <a:gd name="T5" fmla="*/ 0 h 258"/>
                <a:gd name="T6" fmla="*/ 4456 w 626"/>
                <a:gd name="T7" fmla="*/ 0 h 258"/>
                <a:gd name="T8" fmla="*/ 0 w 626"/>
                <a:gd name="T9" fmla="*/ 3165 h 258"/>
                <a:gd name="T10" fmla="*/ 128 w 626"/>
                <a:gd name="T11" fmla="*/ 443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258">
                  <a:moveTo>
                    <a:pt x="617" y="258"/>
                  </a:move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2" name="Freeform 399">
              <a:extLst>
                <a:ext uri="{FF2B5EF4-FFF2-40B4-BE49-F238E27FC236}">
                  <a16:creationId xmlns:a16="http://schemas.microsoft.com/office/drawing/2014/main" id="{D64D944B-25EB-4069-8690-7A1FBD52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166"/>
              <a:ext cx="1517" cy="666"/>
            </a:xfrm>
            <a:custGeom>
              <a:avLst/>
              <a:gdLst>
                <a:gd name="T0" fmla="*/ 4456 w 626"/>
                <a:gd name="T1" fmla="*/ 0 h 258"/>
                <a:gd name="T2" fmla="*/ 4456 w 626"/>
                <a:gd name="T3" fmla="*/ 0 h 258"/>
                <a:gd name="T4" fmla="*/ 0 w 626"/>
                <a:gd name="T5" fmla="*/ 3165 h 258"/>
                <a:gd name="T6" fmla="*/ 128 w 626"/>
                <a:gd name="T7" fmla="*/ 4437 h 258"/>
                <a:gd name="T8" fmla="*/ 211 w 626"/>
                <a:gd name="T9" fmla="*/ 4404 h 258"/>
                <a:gd name="T10" fmla="*/ 87 w 626"/>
                <a:gd name="T11" fmla="*/ 3165 h 258"/>
                <a:gd name="T12" fmla="*/ 4456 w 626"/>
                <a:gd name="T13" fmla="*/ 101 h 258"/>
                <a:gd name="T14" fmla="*/ 8821 w 626"/>
                <a:gd name="T15" fmla="*/ 3165 h 258"/>
                <a:gd name="T16" fmla="*/ 8697 w 626"/>
                <a:gd name="T17" fmla="*/ 4404 h 258"/>
                <a:gd name="T18" fmla="*/ 8780 w 626"/>
                <a:gd name="T19" fmla="*/ 4437 h 258"/>
                <a:gd name="T20" fmla="*/ 8908 w 626"/>
                <a:gd name="T21" fmla="*/ 3165 h 258"/>
                <a:gd name="T22" fmla="*/ 4456 w 626"/>
                <a:gd name="T23" fmla="*/ 0 h 2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6" h="258">
                  <a:moveTo>
                    <a:pt x="313" y="0"/>
                  </a:move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  <a:cubicBezTo>
                    <a:pt x="15" y="256"/>
                    <a:pt x="15" y="256"/>
                    <a:pt x="15" y="256"/>
                  </a:cubicBezTo>
                  <a:cubicBezTo>
                    <a:pt x="9" y="232"/>
                    <a:pt x="6" y="208"/>
                    <a:pt x="6" y="184"/>
                  </a:cubicBezTo>
                  <a:cubicBezTo>
                    <a:pt x="6" y="59"/>
                    <a:pt x="98" y="6"/>
                    <a:pt x="313" y="6"/>
                  </a:cubicBezTo>
                  <a:cubicBezTo>
                    <a:pt x="528" y="6"/>
                    <a:pt x="620" y="59"/>
                    <a:pt x="620" y="184"/>
                  </a:cubicBezTo>
                  <a:cubicBezTo>
                    <a:pt x="620" y="208"/>
                    <a:pt x="617" y="232"/>
                    <a:pt x="611" y="256"/>
                  </a:cubicBezTo>
                  <a:cubicBezTo>
                    <a:pt x="617" y="258"/>
                    <a:pt x="617" y="258"/>
                    <a:pt x="617" y="258"/>
                  </a:cubicBez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E87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3" name="Freeform 402">
              <a:extLst>
                <a:ext uri="{FF2B5EF4-FFF2-40B4-BE49-F238E27FC236}">
                  <a16:creationId xmlns:a16="http://schemas.microsoft.com/office/drawing/2014/main" id="{FD9DD5A3-0886-4432-9790-653168C9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166"/>
              <a:ext cx="1517" cy="666"/>
            </a:xfrm>
            <a:custGeom>
              <a:avLst/>
              <a:gdLst>
                <a:gd name="T0" fmla="*/ 8780 w 626"/>
                <a:gd name="T1" fmla="*/ 4437 h 258"/>
                <a:gd name="T2" fmla="*/ 8908 w 626"/>
                <a:gd name="T3" fmla="*/ 3165 h 258"/>
                <a:gd name="T4" fmla="*/ 4456 w 626"/>
                <a:gd name="T5" fmla="*/ 0 h 258"/>
                <a:gd name="T6" fmla="*/ 4456 w 626"/>
                <a:gd name="T7" fmla="*/ 0 h 258"/>
                <a:gd name="T8" fmla="*/ 0 w 626"/>
                <a:gd name="T9" fmla="*/ 3165 h 258"/>
                <a:gd name="T10" fmla="*/ 128 w 626"/>
                <a:gd name="T11" fmla="*/ 4437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258">
                  <a:moveTo>
                    <a:pt x="617" y="258"/>
                  </a:moveTo>
                  <a:cubicBezTo>
                    <a:pt x="623" y="233"/>
                    <a:pt x="626" y="208"/>
                    <a:pt x="626" y="184"/>
                  </a:cubicBezTo>
                  <a:cubicBezTo>
                    <a:pt x="626" y="31"/>
                    <a:pt x="486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140" y="0"/>
                    <a:pt x="0" y="31"/>
                    <a:pt x="0" y="184"/>
                  </a:cubicBezTo>
                  <a:cubicBezTo>
                    <a:pt x="0" y="208"/>
                    <a:pt x="3" y="233"/>
                    <a:pt x="9" y="258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552">
            <a:extLst>
              <a:ext uri="{FF2B5EF4-FFF2-40B4-BE49-F238E27FC236}">
                <a16:creationId xmlns:a16="http://schemas.microsoft.com/office/drawing/2014/main" id="{CB75A4B9-B2C0-456E-8BAD-354DBE702501}"/>
              </a:ext>
            </a:extLst>
          </p:cNvPr>
          <p:cNvGrpSpPr>
            <a:grpSpLocks/>
          </p:cNvGrpSpPr>
          <p:nvPr/>
        </p:nvGrpSpPr>
        <p:grpSpPr bwMode="auto">
          <a:xfrm>
            <a:off x="8477250" y="4133850"/>
            <a:ext cx="334963" cy="528638"/>
            <a:chOff x="4629" y="2807"/>
            <a:chExt cx="211" cy="333"/>
          </a:xfrm>
        </p:grpSpPr>
        <p:sp>
          <p:nvSpPr>
            <p:cNvPr id="45569" name="Freeform 454">
              <a:extLst>
                <a:ext uri="{FF2B5EF4-FFF2-40B4-BE49-F238E27FC236}">
                  <a16:creationId xmlns:a16="http://schemas.microsoft.com/office/drawing/2014/main" id="{5B0B200E-CBE5-4954-AE72-2CC8C7B5D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807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0" name="Freeform 455">
              <a:extLst>
                <a:ext uri="{FF2B5EF4-FFF2-40B4-BE49-F238E27FC236}">
                  <a16:creationId xmlns:a16="http://schemas.microsoft.com/office/drawing/2014/main" id="{9AEA8FD1-459A-4EC8-914F-826BCFDAC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82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1" name="Freeform 456">
              <a:extLst>
                <a:ext uri="{FF2B5EF4-FFF2-40B4-BE49-F238E27FC236}">
                  <a16:creationId xmlns:a16="http://schemas.microsoft.com/office/drawing/2014/main" id="{F4ADECDB-071C-4949-A2CB-85C322519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827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2" name="Freeform 457">
              <a:extLst>
                <a:ext uri="{FF2B5EF4-FFF2-40B4-BE49-F238E27FC236}">
                  <a16:creationId xmlns:a16="http://schemas.microsoft.com/office/drawing/2014/main" id="{92ABD5E7-5599-4969-AD22-76DD5F3D0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840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3" name="Freeform 458">
              <a:extLst>
                <a:ext uri="{FF2B5EF4-FFF2-40B4-BE49-F238E27FC236}">
                  <a16:creationId xmlns:a16="http://schemas.microsoft.com/office/drawing/2014/main" id="{A4C623BF-B9A8-4D44-95BA-E23D54955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892"/>
              <a:ext cx="54" cy="57"/>
            </a:xfrm>
            <a:custGeom>
              <a:avLst/>
              <a:gdLst>
                <a:gd name="T0" fmla="*/ 6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316 h 22"/>
                <a:gd name="T8" fmla="*/ 6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4" name="Freeform 459">
              <a:extLst>
                <a:ext uri="{FF2B5EF4-FFF2-40B4-BE49-F238E27FC236}">
                  <a16:creationId xmlns:a16="http://schemas.microsoft.com/office/drawing/2014/main" id="{76512240-82AD-4E57-AA5C-855363F69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2905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5" name="Freeform 460">
              <a:extLst>
                <a:ext uri="{FF2B5EF4-FFF2-40B4-BE49-F238E27FC236}">
                  <a16:creationId xmlns:a16="http://schemas.microsoft.com/office/drawing/2014/main" id="{483C97FC-00E8-401B-A905-759E8512E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008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6" name="Freeform 461">
              <a:extLst>
                <a:ext uri="{FF2B5EF4-FFF2-40B4-BE49-F238E27FC236}">
                  <a16:creationId xmlns:a16="http://schemas.microsoft.com/office/drawing/2014/main" id="{44798FB8-CC50-44E0-BB14-FA0887CDB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3021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7" name="Freeform 462">
              <a:extLst>
                <a:ext uri="{FF2B5EF4-FFF2-40B4-BE49-F238E27FC236}">
                  <a16:creationId xmlns:a16="http://schemas.microsoft.com/office/drawing/2014/main" id="{488B4518-9070-4B0E-B592-325D5487F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3070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316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8" name="Freeform 463">
              <a:extLst>
                <a:ext uri="{FF2B5EF4-FFF2-40B4-BE49-F238E27FC236}">
                  <a16:creationId xmlns:a16="http://schemas.microsoft.com/office/drawing/2014/main" id="{4CCC03DF-EC2D-431E-A61F-969849A0D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3083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9" name="Freeform 464">
              <a:extLst>
                <a:ext uri="{FF2B5EF4-FFF2-40B4-BE49-F238E27FC236}">
                  <a16:creationId xmlns:a16="http://schemas.microsoft.com/office/drawing/2014/main" id="{ECAC1068-EAF5-4624-85BE-CCA4369CC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3083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0" name="Freeform 465">
              <a:extLst>
                <a:ext uri="{FF2B5EF4-FFF2-40B4-BE49-F238E27FC236}">
                  <a16:creationId xmlns:a16="http://schemas.microsoft.com/office/drawing/2014/main" id="{7A9E8757-C49D-4993-8BAB-EE7CF19EF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3096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553">
            <a:extLst>
              <a:ext uri="{FF2B5EF4-FFF2-40B4-BE49-F238E27FC236}">
                <a16:creationId xmlns:a16="http://schemas.microsoft.com/office/drawing/2014/main" id="{5318379D-FB7F-4DC8-A4F0-4CCFF0AE955C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3962400"/>
            <a:ext cx="287338" cy="582613"/>
            <a:chOff x="4310" y="2690"/>
            <a:chExt cx="181" cy="367"/>
          </a:xfrm>
        </p:grpSpPr>
        <p:sp>
          <p:nvSpPr>
            <p:cNvPr id="45559" name="Freeform 466">
              <a:extLst>
                <a:ext uri="{FF2B5EF4-FFF2-40B4-BE49-F238E27FC236}">
                  <a16:creationId xmlns:a16="http://schemas.microsoft.com/office/drawing/2014/main" id="{A634AB90-6A6C-433C-8C1E-AF0B205A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690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0" name="Freeform 467">
              <a:extLst>
                <a:ext uri="{FF2B5EF4-FFF2-40B4-BE49-F238E27FC236}">
                  <a16:creationId xmlns:a16="http://schemas.microsoft.com/office/drawing/2014/main" id="{F0C589AC-32CA-4815-A244-46CDDA1AC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2703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1" name="Freeform 468">
              <a:extLst>
                <a:ext uri="{FF2B5EF4-FFF2-40B4-BE49-F238E27FC236}">
                  <a16:creationId xmlns:a16="http://schemas.microsoft.com/office/drawing/2014/main" id="{E50262D3-99A9-4E64-B2E9-70BA42A4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275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2" name="Freeform 469">
              <a:extLst>
                <a:ext uri="{FF2B5EF4-FFF2-40B4-BE49-F238E27FC236}">
                  <a16:creationId xmlns:a16="http://schemas.microsoft.com/office/drawing/2014/main" id="{DAD17D7B-89D9-4191-A7D3-7C1E141F9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76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3" name="Freeform 470">
              <a:extLst>
                <a:ext uri="{FF2B5EF4-FFF2-40B4-BE49-F238E27FC236}">
                  <a16:creationId xmlns:a16="http://schemas.microsoft.com/office/drawing/2014/main" id="{351F5824-CCFE-490C-AC5D-402C80E3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833"/>
              <a:ext cx="53" cy="56"/>
            </a:xfrm>
            <a:custGeom>
              <a:avLst/>
              <a:gdLst>
                <a:gd name="T0" fmla="*/ 58 w 22"/>
                <a:gd name="T1" fmla="*/ 51 h 22"/>
                <a:gd name="T2" fmla="*/ 251 w 22"/>
                <a:gd name="T3" fmla="*/ 84 h 22"/>
                <a:gd name="T4" fmla="*/ 239 w 22"/>
                <a:gd name="T5" fmla="*/ 298 h 22"/>
                <a:gd name="T6" fmla="*/ 41 w 22"/>
                <a:gd name="T7" fmla="*/ 277 h 22"/>
                <a:gd name="T8" fmla="*/ 58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4" name="Freeform 471">
              <a:extLst>
                <a:ext uri="{FF2B5EF4-FFF2-40B4-BE49-F238E27FC236}">
                  <a16:creationId xmlns:a16="http://schemas.microsoft.com/office/drawing/2014/main" id="{A65F6A91-881A-4CF4-A54A-70AF9F87B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84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49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5" name="Freeform 472">
              <a:extLst>
                <a:ext uri="{FF2B5EF4-FFF2-40B4-BE49-F238E27FC236}">
                  <a16:creationId xmlns:a16="http://schemas.microsoft.com/office/drawing/2014/main" id="{690CCC8C-A019-4764-B06B-5543DEB07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936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6" name="Freeform 473">
              <a:extLst>
                <a:ext uri="{FF2B5EF4-FFF2-40B4-BE49-F238E27FC236}">
                  <a16:creationId xmlns:a16="http://schemas.microsoft.com/office/drawing/2014/main" id="{CE409DDC-1615-4109-919A-5B120CDBB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949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6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7" name="Freeform 474">
              <a:extLst>
                <a:ext uri="{FF2B5EF4-FFF2-40B4-BE49-F238E27FC236}">
                  <a16:creationId xmlns:a16="http://schemas.microsoft.com/office/drawing/2014/main" id="{6E740755-B7D7-42DB-9E7B-71DB0029E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3000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8" name="Freeform 475">
              <a:extLst>
                <a:ext uri="{FF2B5EF4-FFF2-40B4-BE49-F238E27FC236}">
                  <a16:creationId xmlns:a16="http://schemas.microsoft.com/office/drawing/2014/main" id="{F59015F0-5FBB-4438-A980-FAE156874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301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49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551">
            <a:extLst>
              <a:ext uri="{FF2B5EF4-FFF2-40B4-BE49-F238E27FC236}">
                <a16:creationId xmlns:a16="http://schemas.microsoft.com/office/drawing/2014/main" id="{1F24E1DC-AF9C-4164-81B1-86F9E2B24B79}"/>
              </a:ext>
            </a:extLst>
          </p:cNvPr>
          <p:cNvGrpSpPr>
            <a:grpSpLocks/>
          </p:cNvGrpSpPr>
          <p:nvPr/>
        </p:nvGrpSpPr>
        <p:grpSpPr bwMode="auto">
          <a:xfrm>
            <a:off x="9629775" y="3956050"/>
            <a:ext cx="287338" cy="615950"/>
            <a:chOff x="5354" y="2685"/>
            <a:chExt cx="181" cy="388"/>
          </a:xfrm>
        </p:grpSpPr>
        <p:sp>
          <p:nvSpPr>
            <p:cNvPr id="45546" name="Freeform 444">
              <a:extLst>
                <a:ext uri="{FF2B5EF4-FFF2-40B4-BE49-F238E27FC236}">
                  <a16:creationId xmlns:a16="http://schemas.microsoft.com/office/drawing/2014/main" id="{12FB3DB0-F170-4CBE-BB86-B1B79351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" y="2685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7" name="Freeform 445">
              <a:extLst>
                <a:ext uri="{FF2B5EF4-FFF2-40B4-BE49-F238E27FC236}">
                  <a16:creationId xmlns:a16="http://schemas.microsoft.com/office/drawing/2014/main" id="{3E18596A-48A8-4DD7-9396-CBDD811D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2698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49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8" name="Freeform 446">
              <a:extLst>
                <a:ext uri="{FF2B5EF4-FFF2-40B4-BE49-F238E27FC236}">
                  <a16:creationId xmlns:a16="http://schemas.microsoft.com/office/drawing/2014/main" id="{BE697122-5D42-4B65-8055-EED4099A2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" y="2814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9" name="Freeform 447">
              <a:extLst>
                <a:ext uri="{FF2B5EF4-FFF2-40B4-BE49-F238E27FC236}">
                  <a16:creationId xmlns:a16="http://schemas.microsoft.com/office/drawing/2014/main" id="{DDF92329-001B-452C-AE1E-48FDC5D53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" y="2827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6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0" name="Freeform 448">
              <a:extLst>
                <a:ext uri="{FF2B5EF4-FFF2-40B4-BE49-F238E27FC236}">
                  <a16:creationId xmlns:a16="http://schemas.microsoft.com/office/drawing/2014/main" id="{7343A275-139D-4B21-BDE8-42E2ABF6C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" y="2776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1" name="Freeform 449">
              <a:extLst>
                <a:ext uri="{FF2B5EF4-FFF2-40B4-BE49-F238E27FC236}">
                  <a16:creationId xmlns:a16="http://schemas.microsoft.com/office/drawing/2014/main" id="{8F32C59C-9BD4-4BF4-943B-D147317F8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" y="2789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2" name="Freeform 450">
              <a:extLst>
                <a:ext uri="{FF2B5EF4-FFF2-40B4-BE49-F238E27FC236}">
                  <a16:creationId xmlns:a16="http://schemas.microsoft.com/office/drawing/2014/main" id="{CADF0F7A-4243-4E39-89A5-F791E58B5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2848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3" name="Freeform 451">
              <a:extLst>
                <a:ext uri="{FF2B5EF4-FFF2-40B4-BE49-F238E27FC236}">
                  <a16:creationId xmlns:a16="http://schemas.microsoft.com/office/drawing/2014/main" id="{D82F9A97-B073-46A8-9983-962A6B58D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2861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6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4" name="Freeform 452">
              <a:extLst>
                <a:ext uri="{FF2B5EF4-FFF2-40B4-BE49-F238E27FC236}">
                  <a16:creationId xmlns:a16="http://schemas.microsoft.com/office/drawing/2014/main" id="{9C8BB446-5D5F-443E-83D5-41324E5F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" y="2967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5" name="Freeform 453">
              <a:extLst>
                <a:ext uri="{FF2B5EF4-FFF2-40B4-BE49-F238E27FC236}">
                  <a16:creationId xmlns:a16="http://schemas.microsoft.com/office/drawing/2014/main" id="{68F6328B-71BF-4FCE-A658-1C5F8969F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" y="298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6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556" name="Group 541">
              <a:extLst>
                <a:ext uri="{FF2B5EF4-FFF2-40B4-BE49-F238E27FC236}">
                  <a16:creationId xmlns:a16="http://schemas.microsoft.com/office/drawing/2014/main" id="{D5717BBF-2524-4A64-8361-CDDDF2FDF5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82" y="3016"/>
              <a:ext cx="53" cy="57"/>
              <a:chOff x="5482" y="3016"/>
              <a:chExt cx="53" cy="57"/>
            </a:xfrm>
          </p:grpSpPr>
          <p:sp>
            <p:nvSpPr>
              <p:cNvPr id="45557" name="Freeform 476">
                <a:extLst>
                  <a:ext uri="{FF2B5EF4-FFF2-40B4-BE49-F238E27FC236}">
                    <a16:creationId xmlns:a16="http://schemas.microsoft.com/office/drawing/2014/main" id="{94CD92E8-47D2-4025-8663-F94878F7F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2" y="3016"/>
                <a:ext cx="53" cy="57"/>
              </a:xfrm>
              <a:custGeom>
                <a:avLst/>
                <a:gdLst>
                  <a:gd name="T0" fmla="*/ 58 w 22"/>
                  <a:gd name="T1" fmla="*/ 67 h 22"/>
                  <a:gd name="T2" fmla="*/ 251 w 22"/>
                  <a:gd name="T3" fmla="*/ 88 h 22"/>
                  <a:gd name="T4" fmla="*/ 239 w 22"/>
                  <a:gd name="T5" fmla="*/ 329 h 22"/>
                  <a:gd name="T6" fmla="*/ 41 w 22"/>
                  <a:gd name="T7" fmla="*/ 316 h 22"/>
                  <a:gd name="T8" fmla="*/ 58 w 22"/>
                  <a:gd name="T9" fmla="*/ 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4" y="4"/>
                    </a:moveTo>
                    <a:cubicBezTo>
                      <a:pt x="9" y="0"/>
                      <a:pt x="15" y="1"/>
                      <a:pt x="18" y="5"/>
                    </a:cubicBezTo>
                    <a:cubicBezTo>
                      <a:pt x="22" y="9"/>
                      <a:pt x="21" y="16"/>
                      <a:pt x="17" y="19"/>
                    </a:cubicBezTo>
                    <a:cubicBezTo>
                      <a:pt x="13" y="22"/>
                      <a:pt x="6" y="22"/>
                      <a:pt x="3" y="18"/>
                    </a:cubicBezTo>
                    <a:cubicBezTo>
                      <a:pt x="0" y="13"/>
                      <a:pt x="0" y="7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 w="7938" cap="flat">
                <a:solidFill>
                  <a:srgbClr val="00457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8" name="Freeform 477">
                <a:extLst>
                  <a:ext uri="{FF2B5EF4-FFF2-40B4-BE49-F238E27FC236}">
                    <a16:creationId xmlns:a16="http://schemas.microsoft.com/office/drawing/2014/main" id="{007604B1-5789-4789-9442-F0CC286A2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4" y="3029"/>
                <a:ext cx="15" cy="18"/>
              </a:xfrm>
              <a:custGeom>
                <a:avLst/>
                <a:gdLst>
                  <a:gd name="T0" fmla="*/ 20 w 6"/>
                  <a:gd name="T1" fmla="*/ 33 h 7"/>
                  <a:gd name="T2" fmla="*/ 63 w 6"/>
                  <a:gd name="T3" fmla="*/ 21 h 7"/>
                  <a:gd name="T4" fmla="*/ 83 w 6"/>
                  <a:gd name="T5" fmla="*/ 85 h 7"/>
                  <a:gd name="T6" fmla="*/ 20 w 6"/>
                  <a:gd name="T7" fmla="*/ 100 h 7"/>
                  <a:gd name="T8" fmla="*/ 20 w 6"/>
                  <a:gd name="T9" fmla="*/ 3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2" y="1"/>
                      <a:pt x="3" y="0"/>
                      <a:pt x="4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5071" name="Group 622">
            <a:extLst>
              <a:ext uri="{FF2B5EF4-FFF2-40B4-BE49-F238E27FC236}">
                <a16:creationId xmlns:a16="http://schemas.microsoft.com/office/drawing/2014/main" id="{30867D14-5DC3-4198-B546-3E2280C21679}"/>
              </a:ext>
            </a:extLst>
          </p:cNvPr>
          <p:cNvGrpSpPr>
            <a:grpSpLocks/>
          </p:cNvGrpSpPr>
          <p:nvPr/>
        </p:nvGrpSpPr>
        <p:grpSpPr bwMode="auto">
          <a:xfrm>
            <a:off x="7677150" y="1455738"/>
            <a:ext cx="2409825" cy="2930525"/>
            <a:chOff x="4134" y="1109"/>
            <a:chExt cx="1518" cy="1846"/>
          </a:xfrm>
        </p:grpSpPr>
        <p:sp>
          <p:nvSpPr>
            <p:cNvPr id="45543" name="Freeform 400">
              <a:extLst>
                <a:ext uri="{FF2B5EF4-FFF2-40B4-BE49-F238E27FC236}">
                  <a16:creationId xmlns:a16="http://schemas.microsoft.com/office/drawing/2014/main" id="{0D7C6B12-484C-41D2-9A40-F7981E7F3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110"/>
              <a:ext cx="1517" cy="1845"/>
            </a:xfrm>
            <a:custGeom>
              <a:avLst/>
              <a:gdLst>
                <a:gd name="T0" fmla="*/ 3119 w 626"/>
                <a:gd name="T1" fmla="*/ 0 h 714"/>
                <a:gd name="T2" fmla="*/ 3119 w 626"/>
                <a:gd name="T3" fmla="*/ 393 h 714"/>
                <a:gd name="T4" fmla="*/ 1878 w 626"/>
                <a:gd name="T5" fmla="*/ 3419 h 714"/>
                <a:gd name="T6" fmla="*/ 0 w 626"/>
                <a:gd name="T7" fmla="*/ 7954 h 714"/>
                <a:gd name="T8" fmla="*/ 1180 w 626"/>
                <a:gd name="T9" fmla="*/ 10990 h 714"/>
                <a:gd name="T10" fmla="*/ 1321 w 626"/>
                <a:gd name="T11" fmla="*/ 10871 h 714"/>
                <a:gd name="T12" fmla="*/ 1791 w 626"/>
                <a:gd name="T13" fmla="*/ 10370 h 714"/>
                <a:gd name="T14" fmla="*/ 2278 w 626"/>
                <a:gd name="T15" fmla="*/ 10938 h 714"/>
                <a:gd name="T16" fmla="*/ 1960 w 626"/>
                <a:gd name="T17" fmla="*/ 11491 h 714"/>
                <a:gd name="T18" fmla="*/ 1951 w 626"/>
                <a:gd name="T19" fmla="*/ 11631 h 714"/>
                <a:gd name="T20" fmla="*/ 3441 w 626"/>
                <a:gd name="T21" fmla="*/ 12212 h 714"/>
                <a:gd name="T22" fmla="*/ 3487 w 626"/>
                <a:gd name="T23" fmla="*/ 12166 h 714"/>
                <a:gd name="T24" fmla="*/ 3330 w 626"/>
                <a:gd name="T25" fmla="*/ 11732 h 714"/>
                <a:gd name="T26" fmla="*/ 3812 w 626"/>
                <a:gd name="T27" fmla="*/ 11145 h 714"/>
                <a:gd name="T28" fmla="*/ 4282 w 626"/>
                <a:gd name="T29" fmla="*/ 11732 h 714"/>
                <a:gd name="T30" fmla="*/ 4059 w 626"/>
                <a:gd name="T31" fmla="*/ 12212 h 714"/>
                <a:gd name="T32" fmla="*/ 4059 w 626"/>
                <a:gd name="T33" fmla="*/ 12300 h 714"/>
                <a:gd name="T34" fmla="*/ 4456 w 626"/>
                <a:gd name="T35" fmla="*/ 12321 h 714"/>
                <a:gd name="T36" fmla="*/ 4456 w 626"/>
                <a:gd name="T37" fmla="*/ 12321 h 714"/>
                <a:gd name="T38" fmla="*/ 7129 w 626"/>
                <a:gd name="T39" fmla="*/ 11512 h 714"/>
                <a:gd name="T40" fmla="*/ 7146 w 626"/>
                <a:gd name="T41" fmla="*/ 11318 h 714"/>
                <a:gd name="T42" fmla="*/ 6969 w 626"/>
                <a:gd name="T43" fmla="*/ 10871 h 714"/>
                <a:gd name="T44" fmla="*/ 7459 w 626"/>
                <a:gd name="T45" fmla="*/ 10303 h 714"/>
                <a:gd name="T46" fmla="*/ 7869 w 626"/>
                <a:gd name="T47" fmla="*/ 10597 h 714"/>
                <a:gd name="T48" fmla="*/ 8041 w 626"/>
                <a:gd name="T49" fmla="*/ 10631 h 714"/>
                <a:gd name="T50" fmla="*/ 8908 w 626"/>
                <a:gd name="T51" fmla="*/ 7954 h 714"/>
                <a:gd name="T52" fmla="*/ 7030 w 626"/>
                <a:gd name="T53" fmla="*/ 3419 h 714"/>
                <a:gd name="T54" fmla="*/ 5789 w 626"/>
                <a:gd name="T55" fmla="*/ 393 h 714"/>
                <a:gd name="T56" fmla="*/ 5789 w 626"/>
                <a:gd name="T57" fmla="*/ 0 h 7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6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33"/>
                    <a:pt x="32" y="593"/>
                    <a:pt x="83" y="637"/>
                  </a:cubicBezTo>
                  <a:cubicBezTo>
                    <a:pt x="87" y="640"/>
                    <a:pt x="93" y="639"/>
                    <a:pt x="93" y="630"/>
                  </a:cubicBezTo>
                  <a:cubicBezTo>
                    <a:pt x="95" y="614"/>
                    <a:pt x="109" y="601"/>
                    <a:pt x="126" y="601"/>
                  </a:cubicBezTo>
                  <a:cubicBezTo>
                    <a:pt x="145" y="601"/>
                    <a:pt x="160" y="616"/>
                    <a:pt x="160" y="634"/>
                  </a:cubicBezTo>
                  <a:cubicBezTo>
                    <a:pt x="160" y="649"/>
                    <a:pt x="150" y="661"/>
                    <a:pt x="138" y="666"/>
                  </a:cubicBezTo>
                  <a:cubicBezTo>
                    <a:pt x="134" y="667"/>
                    <a:pt x="133" y="672"/>
                    <a:pt x="137" y="674"/>
                  </a:cubicBezTo>
                  <a:cubicBezTo>
                    <a:pt x="168" y="690"/>
                    <a:pt x="204" y="702"/>
                    <a:pt x="242" y="708"/>
                  </a:cubicBezTo>
                  <a:cubicBezTo>
                    <a:pt x="246" y="709"/>
                    <a:pt x="248" y="707"/>
                    <a:pt x="245" y="705"/>
                  </a:cubicBezTo>
                  <a:cubicBezTo>
                    <a:pt x="239" y="698"/>
                    <a:pt x="234" y="690"/>
                    <a:pt x="234" y="680"/>
                  </a:cubicBezTo>
                  <a:cubicBezTo>
                    <a:pt x="234" y="661"/>
                    <a:pt x="249" y="646"/>
                    <a:pt x="268" y="646"/>
                  </a:cubicBezTo>
                  <a:cubicBezTo>
                    <a:pt x="286" y="646"/>
                    <a:pt x="301" y="661"/>
                    <a:pt x="301" y="680"/>
                  </a:cubicBezTo>
                  <a:cubicBezTo>
                    <a:pt x="301" y="692"/>
                    <a:pt x="295" y="702"/>
                    <a:pt x="285" y="708"/>
                  </a:cubicBezTo>
                  <a:cubicBezTo>
                    <a:pt x="282" y="710"/>
                    <a:pt x="281" y="713"/>
                    <a:pt x="285" y="713"/>
                  </a:cubicBezTo>
                  <a:cubicBezTo>
                    <a:pt x="294" y="714"/>
                    <a:pt x="304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84" y="714"/>
                    <a:pt x="448" y="697"/>
                    <a:pt x="501" y="667"/>
                  </a:cubicBezTo>
                  <a:cubicBezTo>
                    <a:pt x="507" y="664"/>
                    <a:pt x="505" y="658"/>
                    <a:pt x="502" y="656"/>
                  </a:cubicBezTo>
                  <a:cubicBezTo>
                    <a:pt x="495" y="650"/>
                    <a:pt x="490" y="641"/>
                    <a:pt x="490" y="630"/>
                  </a:cubicBezTo>
                  <a:cubicBezTo>
                    <a:pt x="490" y="612"/>
                    <a:pt x="505" y="597"/>
                    <a:pt x="524" y="597"/>
                  </a:cubicBezTo>
                  <a:cubicBezTo>
                    <a:pt x="536" y="597"/>
                    <a:pt x="547" y="604"/>
                    <a:pt x="553" y="614"/>
                  </a:cubicBezTo>
                  <a:cubicBezTo>
                    <a:pt x="555" y="617"/>
                    <a:pt x="559" y="622"/>
                    <a:pt x="565" y="616"/>
                  </a:cubicBezTo>
                  <a:cubicBezTo>
                    <a:pt x="603" y="575"/>
                    <a:pt x="626" y="522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solidFill>
              <a:srgbClr val="F9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4" name="Freeform 401">
              <a:extLst>
                <a:ext uri="{FF2B5EF4-FFF2-40B4-BE49-F238E27FC236}">
                  <a16:creationId xmlns:a16="http://schemas.microsoft.com/office/drawing/2014/main" id="{E66DE715-DA53-494D-968A-AB1DAB2D3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109"/>
              <a:ext cx="1517" cy="1845"/>
            </a:xfrm>
            <a:custGeom>
              <a:avLst/>
              <a:gdLst>
                <a:gd name="T0" fmla="*/ 1919 w 626"/>
                <a:gd name="T1" fmla="*/ 3507 h 714"/>
                <a:gd name="T2" fmla="*/ 3201 w 626"/>
                <a:gd name="T3" fmla="*/ 393 h 714"/>
                <a:gd name="T4" fmla="*/ 3201 w 626"/>
                <a:gd name="T5" fmla="*/ 0 h 714"/>
                <a:gd name="T6" fmla="*/ 3119 w 626"/>
                <a:gd name="T7" fmla="*/ 0 h 714"/>
                <a:gd name="T8" fmla="*/ 3119 w 626"/>
                <a:gd name="T9" fmla="*/ 393 h 714"/>
                <a:gd name="T10" fmla="*/ 1878 w 626"/>
                <a:gd name="T11" fmla="*/ 3419 h 714"/>
                <a:gd name="T12" fmla="*/ 0 w 626"/>
                <a:gd name="T13" fmla="*/ 7954 h 714"/>
                <a:gd name="T14" fmla="*/ 1180 w 626"/>
                <a:gd name="T15" fmla="*/ 10990 h 714"/>
                <a:gd name="T16" fmla="*/ 1321 w 626"/>
                <a:gd name="T17" fmla="*/ 10871 h 714"/>
                <a:gd name="T18" fmla="*/ 1791 w 626"/>
                <a:gd name="T19" fmla="*/ 10370 h 714"/>
                <a:gd name="T20" fmla="*/ 2278 w 626"/>
                <a:gd name="T21" fmla="*/ 10938 h 714"/>
                <a:gd name="T22" fmla="*/ 1960 w 626"/>
                <a:gd name="T23" fmla="*/ 11491 h 714"/>
                <a:gd name="T24" fmla="*/ 1951 w 626"/>
                <a:gd name="T25" fmla="*/ 11631 h 714"/>
                <a:gd name="T26" fmla="*/ 3441 w 626"/>
                <a:gd name="T27" fmla="*/ 12212 h 714"/>
                <a:gd name="T28" fmla="*/ 3487 w 626"/>
                <a:gd name="T29" fmla="*/ 12166 h 714"/>
                <a:gd name="T30" fmla="*/ 3330 w 626"/>
                <a:gd name="T31" fmla="*/ 11732 h 714"/>
                <a:gd name="T32" fmla="*/ 3812 w 626"/>
                <a:gd name="T33" fmla="*/ 11145 h 714"/>
                <a:gd name="T34" fmla="*/ 4282 w 626"/>
                <a:gd name="T35" fmla="*/ 11732 h 714"/>
                <a:gd name="T36" fmla="*/ 4059 w 626"/>
                <a:gd name="T37" fmla="*/ 12212 h 714"/>
                <a:gd name="T38" fmla="*/ 4059 w 626"/>
                <a:gd name="T39" fmla="*/ 12300 h 714"/>
                <a:gd name="T40" fmla="*/ 4456 w 626"/>
                <a:gd name="T41" fmla="*/ 12321 h 714"/>
                <a:gd name="T42" fmla="*/ 4456 w 626"/>
                <a:gd name="T43" fmla="*/ 12321 h 714"/>
                <a:gd name="T44" fmla="*/ 7129 w 626"/>
                <a:gd name="T45" fmla="*/ 11512 h 714"/>
                <a:gd name="T46" fmla="*/ 7146 w 626"/>
                <a:gd name="T47" fmla="*/ 11318 h 714"/>
                <a:gd name="T48" fmla="*/ 6969 w 626"/>
                <a:gd name="T49" fmla="*/ 10871 h 714"/>
                <a:gd name="T50" fmla="*/ 7459 w 626"/>
                <a:gd name="T51" fmla="*/ 10303 h 714"/>
                <a:gd name="T52" fmla="*/ 7869 w 626"/>
                <a:gd name="T53" fmla="*/ 10597 h 714"/>
                <a:gd name="T54" fmla="*/ 8041 w 626"/>
                <a:gd name="T55" fmla="*/ 10631 h 714"/>
                <a:gd name="T56" fmla="*/ 8908 w 626"/>
                <a:gd name="T57" fmla="*/ 7954 h 714"/>
                <a:gd name="T58" fmla="*/ 7030 w 626"/>
                <a:gd name="T59" fmla="*/ 3419 h 714"/>
                <a:gd name="T60" fmla="*/ 5789 w 626"/>
                <a:gd name="T61" fmla="*/ 393 h 714"/>
                <a:gd name="T62" fmla="*/ 5789 w 626"/>
                <a:gd name="T63" fmla="*/ 0 h 714"/>
                <a:gd name="T64" fmla="*/ 5707 w 626"/>
                <a:gd name="T65" fmla="*/ 0 h 714"/>
                <a:gd name="T66" fmla="*/ 5707 w 626"/>
                <a:gd name="T67" fmla="*/ 393 h 714"/>
                <a:gd name="T68" fmla="*/ 6989 w 626"/>
                <a:gd name="T69" fmla="*/ 3507 h 714"/>
                <a:gd name="T70" fmla="*/ 8821 w 626"/>
                <a:gd name="T71" fmla="*/ 7954 h 714"/>
                <a:gd name="T72" fmla="*/ 7980 w 626"/>
                <a:gd name="T73" fmla="*/ 10556 h 714"/>
                <a:gd name="T74" fmla="*/ 7958 w 626"/>
                <a:gd name="T75" fmla="*/ 10576 h 714"/>
                <a:gd name="T76" fmla="*/ 7939 w 626"/>
                <a:gd name="T77" fmla="*/ 10543 h 714"/>
                <a:gd name="T78" fmla="*/ 7459 w 626"/>
                <a:gd name="T79" fmla="*/ 10197 h 714"/>
                <a:gd name="T80" fmla="*/ 6890 w 626"/>
                <a:gd name="T81" fmla="*/ 10871 h 714"/>
                <a:gd name="T82" fmla="*/ 7100 w 626"/>
                <a:gd name="T83" fmla="*/ 11406 h 714"/>
                <a:gd name="T84" fmla="*/ 7100 w 626"/>
                <a:gd name="T85" fmla="*/ 11406 h 714"/>
                <a:gd name="T86" fmla="*/ 7088 w 626"/>
                <a:gd name="T87" fmla="*/ 11424 h 714"/>
                <a:gd name="T88" fmla="*/ 4456 w 626"/>
                <a:gd name="T89" fmla="*/ 12212 h 714"/>
                <a:gd name="T90" fmla="*/ 4200 w 626"/>
                <a:gd name="T91" fmla="*/ 12212 h 714"/>
                <a:gd name="T92" fmla="*/ 4369 w 626"/>
                <a:gd name="T93" fmla="*/ 11732 h 714"/>
                <a:gd name="T94" fmla="*/ 3812 w 626"/>
                <a:gd name="T95" fmla="*/ 11044 h 714"/>
                <a:gd name="T96" fmla="*/ 3247 w 626"/>
                <a:gd name="T97" fmla="*/ 11732 h 714"/>
                <a:gd name="T98" fmla="*/ 3330 w 626"/>
                <a:gd name="T99" fmla="*/ 12080 h 714"/>
                <a:gd name="T100" fmla="*/ 2038 w 626"/>
                <a:gd name="T101" fmla="*/ 11558 h 714"/>
                <a:gd name="T102" fmla="*/ 2360 w 626"/>
                <a:gd name="T103" fmla="*/ 10938 h 714"/>
                <a:gd name="T104" fmla="*/ 1791 w 626"/>
                <a:gd name="T105" fmla="*/ 10269 h 714"/>
                <a:gd name="T106" fmla="*/ 1238 w 626"/>
                <a:gd name="T107" fmla="*/ 10871 h 714"/>
                <a:gd name="T108" fmla="*/ 1238 w 626"/>
                <a:gd name="T109" fmla="*/ 10905 h 714"/>
                <a:gd name="T110" fmla="*/ 1221 w 626"/>
                <a:gd name="T111" fmla="*/ 10905 h 714"/>
                <a:gd name="T112" fmla="*/ 87 w 626"/>
                <a:gd name="T113" fmla="*/ 7954 h 714"/>
                <a:gd name="T114" fmla="*/ 1919 w 626"/>
                <a:gd name="T115" fmla="*/ 3507 h 7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26" h="714">
                  <a:moveTo>
                    <a:pt x="135" y="203"/>
                  </a:moveTo>
                  <a:cubicBezTo>
                    <a:pt x="225" y="135"/>
                    <a:pt x="225" y="73"/>
                    <a:pt x="225" y="23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33"/>
                    <a:pt x="32" y="593"/>
                    <a:pt x="83" y="637"/>
                  </a:cubicBezTo>
                  <a:cubicBezTo>
                    <a:pt x="87" y="640"/>
                    <a:pt x="93" y="639"/>
                    <a:pt x="93" y="630"/>
                  </a:cubicBezTo>
                  <a:cubicBezTo>
                    <a:pt x="95" y="614"/>
                    <a:pt x="109" y="601"/>
                    <a:pt x="126" y="601"/>
                  </a:cubicBezTo>
                  <a:cubicBezTo>
                    <a:pt x="145" y="601"/>
                    <a:pt x="160" y="616"/>
                    <a:pt x="160" y="634"/>
                  </a:cubicBezTo>
                  <a:cubicBezTo>
                    <a:pt x="160" y="649"/>
                    <a:pt x="150" y="661"/>
                    <a:pt x="138" y="666"/>
                  </a:cubicBezTo>
                  <a:cubicBezTo>
                    <a:pt x="134" y="667"/>
                    <a:pt x="133" y="672"/>
                    <a:pt x="137" y="674"/>
                  </a:cubicBezTo>
                  <a:cubicBezTo>
                    <a:pt x="168" y="690"/>
                    <a:pt x="204" y="702"/>
                    <a:pt x="242" y="708"/>
                  </a:cubicBezTo>
                  <a:cubicBezTo>
                    <a:pt x="246" y="709"/>
                    <a:pt x="248" y="707"/>
                    <a:pt x="245" y="705"/>
                  </a:cubicBezTo>
                  <a:cubicBezTo>
                    <a:pt x="239" y="698"/>
                    <a:pt x="234" y="690"/>
                    <a:pt x="234" y="680"/>
                  </a:cubicBezTo>
                  <a:cubicBezTo>
                    <a:pt x="234" y="661"/>
                    <a:pt x="249" y="646"/>
                    <a:pt x="268" y="646"/>
                  </a:cubicBezTo>
                  <a:cubicBezTo>
                    <a:pt x="286" y="646"/>
                    <a:pt x="301" y="661"/>
                    <a:pt x="301" y="680"/>
                  </a:cubicBezTo>
                  <a:cubicBezTo>
                    <a:pt x="301" y="692"/>
                    <a:pt x="295" y="702"/>
                    <a:pt x="285" y="708"/>
                  </a:cubicBezTo>
                  <a:cubicBezTo>
                    <a:pt x="282" y="710"/>
                    <a:pt x="281" y="713"/>
                    <a:pt x="285" y="713"/>
                  </a:cubicBezTo>
                  <a:cubicBezTo>
                    <a:pt x="294" y="714"/>
                    <a:pt x="304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84" y="714"/>
                    <a:pt x="448" y="697"/>
                    <a:pt x="501" y="667"/>
                  </a:cubicBezTo>
                  <a:cubicBezTo>
                    <a:pt x="507" y="664"/>
                    <a:pt x="505" y="658"/>
                    <a:pt x="502" y="656"/>
                  </a:cubicBezTo>
                  <a:cubicBezTo>
                    <a:pt x="495" y="650"/>
                    <a:pt x="490" y="641"/>
                    <a:pt x="490" y="630"/>
                  </a:cubicBezTo>
                  <a:cubicBezTo>
                    <a:pt x="490" y="612"/>
                    <a:pt x="505" y="597"/>
                    <a:pt x="524" y="597"/>
                  </a:cubicBezTo>
                  <a:cubicBezTo>
                    <a:pt x="536" y="597"/>
                    <a:pt x="547" y="604"/>
                    <a:pt x="553" y="614"/>
                  </a:cubicBezTo>
                  <a:cubicBezTo>
                    <a:pt x="555" y="617"/>
                    <a:pt x="559" y="622"/>
                    <a:pt x="565" y="616"/>
                  </a:cubicBezTo>
                  <a:cubicBezTo>
                    <a:pt x="603" y="575"/>
                    <a:pt x="626" y="522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01" y="23"/>
                    <a:pt x="401" y="23"/>
                    <a:pt x="401" y="23"/>
                  </a:cubicBezTo>
                  <a:cubicBezTo>
                    <a:pt x="401" y="73"/>
                    <a:pt x="401" y="135"/>
                    <a:pt x="491" y="203"/>
                  </a:cubicBezTo>
                  <a:cubicBezTo>
                    <a:pt x="572" y="265"/>
                    <a:pt x="620" y="361"/>
                    <a:pt x="620" y="461"/>
                  </a:cubicBezTo>
                  <a:cubicBezTo>
                    <a:pt x="620" y="518"/>
                    <a:pt x="599" y="570"/>
                    <a:pt x="561" y="612"/>
                  </a:cubicBezTo>
                  <a:cubicBezTo>
                    <a:pt x="560" y="613"/>
                    <a:pt x="559" y="613"/>
                    <a:pt x="559" y="613"/>
                  </a:cubicBezTo>
                  <a:cubicBezTo>
                    <a:pt x="559" y="613"/>
                    <a:pt x="559" y="612"/>
                    <a:pt x="558" y="611"/>
                  </a:cubicBezTo>
                  <a:cubicBezTo>
                    <a:pt x="551" y="599"/>
                    <a:pt x="538" y="591"/>
                    <a:pt x="524" y="591"/>
                  </a:cubicBezTo>
                  <a:cubicBezTo>
                    <a:pt x="502" y="591"/>
                    <a:pt x="484" y="609"/>
                    <a:pt x="484" y="630"/>
                  </a:cubicBezTo>
                  <a:cubicBezTo>
                    <a:pt x="484" y="642"/>
                    <a:pt x="489" y="653"/>
                    <a:pt x="499" y="661"/>
                  </a:cubicBezTo>
                  <a:cubicBezTo>
                    <a:pt x="499" y="661"/>
                    <a:pt x="499" y="661"/>
                    <a:pt x="499" y="661"/>
                  </a:cubicBezTo>
                  <a:cubicBezTo>
                    <a:pt x="499" y="661"/>
                    <a:pt x="499" y="662"/>
                    <a:pt x="498" y="662"/>
                  </a:cubicBezTo>
                  <a:cubicBezTo>
                    <a:pt x="445" y="692"/>
                    <a:pt x="382" y="708"/>
                    <a:pt x="313" y="708"/>
                  </a:cubicBezTo>
                  <a:cubicBezTo>
                    <a:pt x="307" y="708"/>
                    <a:pt x="301" y="708"/>
                    <a:pt x="295" y="708"/>
                  </a:cubicBezTo>
                  <a:cubicBezTo>
                    <a:pt x="303" y="700"/>
                    <a:pt x="307" y="690"/>
                    <a:pt x="307" y="680"/>
                  </a:cubicBezTo>
                  <a:cubicBezTo>
                    <a:pt x="307" y="658"/>
                    <a:pt x="289" y="640"/>
                    <a:pt x="268" y="640"/>
                  </a:cubicBezTo>
                  <a:cubicBezTo>
                    <a:pt x="246" y="640"/>
                    <a:pt x="228" y="658"/>
                    <a:pt x="228" y="680"/>
                  </a:cubicBezTo>
                  <a:cubicBezTo>
                    <a:pt x="228" y="687"/>
                    <a:pt x="231" y="694"/>
                    <a:pt x="234" y="700"/>
                  </a:cubicBezTo>
                  <a:cubicBezTo>
                    <a:pt x="201" y="694"/>
                    <a:pt x="171" y="684"/>
                    <a:pt x="143" y="670"/>
                  </a:cubicBezTo>
                  <a:cubicBezTo>
                    <a:pt x="156" y="663"/>
                    <a:pt x="166" y="650"/>
                    <a:pt x="166" y="634"/>
                  </a:cubicBezTo>
                  <a:cubicBezTo>
                    <a:pt x="166" y="613"/>
                    <a:pt x="148" y="595"/>
                    <a:pt x="126" y="595"/>
                  </a:cubicBezTo>
                  <a:cubicBezTo>
                    <a:pt x="106" y="595"/>
                    <a:pt x="90" y="610"/>
                    <a:pt x="87" y="630"/>
                  </a:cubicBezTo>
                  <a:cubicBezTo>
                    <a:pt x="87" y="631"/>
                    <a:pt x="87" y="632"/>
                    <a:pt x="87" y="632"/>
                  </a:cubicBezTo>
                  <a:cubicBezTo>
                    <a:pt x="87" y="632"/>
                    <a:pt x="87" y="632"/>
                    <a:pt x="86" y="632"/>
                  </a:cubicBezTo>
                  <a:cubicBezTo>
                    <a:pt x="34" y="587"/>
                    <a:pt x="6" y="528"/>
                    <a:pt x="6" y="461"/>
                  </a:cubicBezTo>
                  <a:cubicBezTo>
                    <a:pt x="6" y="361"/>
                    <a:pt x="55" y="265"/>
                    <a:pt x="135" y="203"/>
                  </a:cubicBezTo>
                  <a:close/>
                </a:path>
              </a:pathLst>
            </a:custGeom>
            <a:solidFill>
              <a:srgbClr val="F1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5" name="Freeform 533">
              <a:extLst>
                <a:ext uri="{FF2B5EF4-FFF2-40B4-BE49-F238E27FC236}">
                  <a16:creationId xmlns:a16="http://schemas.microsoft.com/office/drawing/2014/main" id="{E34ED4EC-3526-4CBB-AF73-90817B932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109"/>
              <a:ext cx="1517" cy="1845"/>
            </a:xfrm>
            <a:custGeom>
              <a:avLst/>
              <a:gdLst>
                <a:gd name="T0" fmla="*/ 3119 w 626"/>
                <a:gd name="T1" fmla="*/ 0 h 714"/>
                <a:gd name="T2" fmla="*/ 3119 w 626"/>
                <a:gd name="T3" fmla="*/ 393 h 714"/>
                <a:gd name="T4" fmla="*/ 1878 w 626"/>
                <a:gd name="T5" fmla="*/ 3419 h 714"/>
                <a:gd name="T6" fmla="*/ 0 w 626"/>
                <a:gd name="T7" fmla="*/ 7954 h 714"/>
                <a:gd name="T8" fmla="*/ 1180 w 626"/>
                <a:gd name="T9" fmla="*/ 10990 h 714"/>
                <a:gd name="T10" fmla="*/ 1321 w 626"/>
                <a:gd name="T11" fmla="*/ 10871 h 714"/>
                <a:gd name="T12" fmla="*/ 1791 w 626"/>
                <a:gd name="T13" fmla="*/ 10370 h 714"/>
                <a:gd name="T14" fmla="*/ 2278 w 626"/>
                <a:gd name="T15" fmla="*/ 10938 h 714"/>
                <a:gd name="T16" fmla="*/ 1960 w 626"/>
                <a:gd name="T17" fmla="*/ 11491 h 714"/>
                <a:gd name="T18" fmla="*/ 1951 w 626"/>
                <a:gd name="T19" fmla="*/ 11631 h 714"/>
                <a:gd name="T20" fmla="*/ 3441 w 626"/>
                <a:gd name="T21" fmla="*/ 12212 h 714"/>
                <a:gd name="T22" fmla="*/ 3487 w 626"/>
                <a:gd name="T23" fmla="*/ 12166 h 714"/>
                <a:gd name="T24" fmla="*/ 3330 w 626"/>
                <a:gd name="T25" fmla="*/ 11732 h 714"/>
                <a:gd name="T26" fmla="*/ 3812 w 626"/>
                <a:gd name="T27" fmla="*/ 11145 h 714"/>
                <a:gd name="T28" fmla="*/ 4282 w 626"/>
                <a:gd name="T29" fmla="*/ 11732 h 714"/>
                <a:gd name="T30" fmla="*/ 4059 w 626"/>
                <a:gd name="T31" fmla="*/ 12212 h 714"/>
                <a:gd name="T32" fmla="*/ 4059 w 626"/>
                <a:gd name="T33" fmla="*/ 12300 h 714"/>
                <a:gd name="T34" fmla="*/ 4456 w 626"/>
                <a:gd name="T35" fmla="*/ 12321 h 714"/>
                <a:gd name="T36" fmla="*/ 4456 w 626"/>
                <a:gd name="T37" fmla="*/ 12321 h 714"/>
                <a:gd name="T38" fmla="*/ 7129 w 626"/>
                <a:gd name="T39" fmla="*/ 11512 h 714"/>
                <a:gd name="T40" fmla="*/ 7146 w 626"/>
                <a:gd name="T41" fmla="*/ 11318 h 714"/>
                <a:gd name="T42" fmla="*/ 6969 w 626"/>
                <a:gd name="T43" fmla="*/ 10871 h 714"/>
                <a:gd name="T44" fmla="*/ 7459 w 626"/>
                <a:gd name="T45" fmla="*/ 10303 h 714"/>
                <a:gd name="T46" fmla="*/ 7869 w 626"/>
                <a:gd name="T47" fmla="*/ 10597 h 714"/>
                <a:gd name="T48" fmla="*/ 8041 w 626"/>
                <a:gd name="T49" fmla="*/ 10631 h 714"/>
                <a:gd name="T50" fmla="*/ 8908 w 626"/>
                <a:gd name="T51" fmla="*/ 7954 h 714"/>
                <a:gd name="T52" fmla="*/ 7030 w 626"/>
                <a:gd name="T53" fmla="*/ 3419 h 714"/>
                <a:gd name="T54" fmla="*/ 5789 w 626"/>
                <a:gd name="T55" fmla="*/ 393 h 714"/>
                <a:gd name="T56" fmla="*/ 5789 w 626"/>
                <a:gd name="T57" fmla="*/ 0 h 7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6" h="714">
                  <a:moveTo>
                    <a:pt x="219" y="0"/>
                  </a:moveTo>
                  <a:cubicBezTo>
                    <a:pt x="219" y="23"/>
                    <a:pt x="219" y="23"/>
                    <a:pt x="219" y="23"/>
                  </a:cubicBezTo>
                  <a:cubicBezTo>
                    <a:pt x="219" y="73"/>
                    <a:pt x="219" y="132"/>
                    <a:pt x="132" y="198"/>
                  </a:cubicBezTo>
                  <a:cubicBezTo>
                    <a:pt x="45" y="265"/>
                    <a:pt x="0" y="366"/>
                    <a:pt x="0" y="461"/>
                  </a:cubicBezTo>
                  <a:cubicBezTo>
                    <a:pt x="0" y="533"/>
                    <a:pt x="32" y="593"/>
                    <a:pt x="83" y="637"/>
                  </a:cubicBezTo>
                  <a:cubicBezTo>
                    <a:pt x="87" y="640"/>
                    <a:pt x="93" y="639"/>
                    <a:pt x="93" y="630"/>
                  </a:cubicBezTo>
                  <a:cubicBezTo>
                    <a:pt x="95" y="614"/>
                    <a:pt x="109" y="601"/>
                    <a:pt x="126" y="601"/>
                  </a:cubicBezTo>
                  <a:cubicBezTo>
                    <a:pt x="145" y="601"/>
                    <a:pt x="160" y="616"/>
                    <a:pt x="160" y="634"/>
                  </a:cubicBezTo>
                  <a:cubicBezTo>
                    <a:pt x="160" y="649"/>
                    <a:pt x="150" y="661"/>
                    <a:pt x="138" y="666"/>
                  </a:cubicBezTo>
                  <a:cubicBezTo>
                    <a:pt x="134" y="667"/>
                    <a:pt x="133" y="672"/>
                    <a:pt x="137" y="674"/>
                  </a:cubicBezTo>
                  <a:cubicBezTo>
                    <a:pt x="168" y="690"/>
                    <a:pt x="204" y="702"/>
                    <a:pt x="242" y="708"/>
                  </a:cubicBezTo>
                  <a:cubicBezTo>
                    <a:pt x="246" y="709"/>
                    <a:pt x="248" y="707"/>
                    <a:pt x="245" y="705"/>
                  </a:cubicBezTo>
                  <a:cubicBezTo>
                    <a:pt x="239" y="698"/>
                    <a:pt x="234" y="690"/>
                    <a:pt x="234" y="680"/>
                  </a:cubicBezTo>
                  <a:cubicBezTo>
                    <a:pt x="234" y="661"/>
                    <a:pt x="249" y="646"/>
                    <a:pt x="268" y="646"/>
                  </a:cubicBezTo>
                  <a:cubicBezTo>
                    <a:pt x="286" y="646"/>
                    <a:pt x="301" y="661"/>
                    <a:pt x="301" y="680"/>
                  </a:cubicBezTo>
                  <a:cubicBezTo>
                    <a:pt x="301" y="692"/>
                    <a:pt x="295" y="702"/>
                    <a:pt x="285" y="708"/>
                  </a:cubicBezTo>
                  <a:cubicBezTo>
                    <a:pt x="282" y="710"/>
                    <a:pt x="281" y="713"/>
                    <a:pt x="285" y="713"/>
                  </a:cubicBezTo>
                  <a:cubicBezTo>
                    <a:pt x="294" y="714"/>
                    <a:pt x="304" y="714"/>
                    <a:pt x="313" y="714"/>
                  </a:cubicBezTo>
                  <a:cubicBezTo>
                    <a:pt x="313" y="714"/>
                    <a:pt x="313" y="714"/>
                    <a:pt x="313" y="714"/>
                  </a:cubicBezTo>
                  <a:cubicBezTo>
                    <a:pt x="384" y="714"/>
                    <a:pt x="448" y="697"/>
                    <a:pt x="501" y="667"/>
                  </a:cubicBezTo>
                  <a:cubicBezTo>
                    <a:pt x="507" y="664"/>
                    <a:pt x="505" y="658"/>
                    <a:pt x="502" y="656"/>
                  </a:cubicBezTo>
                  <a:cubicBezTo>
                    <a:pt x="495" y="650"/>
                    <a:pt x="490" y="641"/>
                    <a:pt x="490" y="630"/>
                  </a:cubicBezTo>
                  <a:cubicBezTo>
                    <a:pt x="490" y="612"/>
                    <a:pt x="505" y="597"/>
                    <a:pt x="524" y="597"/>
                  </a:cubicBezTo>
                  <a:cubicBezTo>
                    <a:pt x="536" y="597"/>
                    <a:pt x="547" y="604"/>
                    <a:pt x="553" y="614"/>
                  </a:cubicBezTo>
                  <a:cubicBezTo>
                    <a:pt x="555" y="617"/>
                    <a:pt x="559" y="622"/>
                    <a:pt x="565" y="616"/>
                  </a:cubicBezTo>
                  <a:cubicBezTo>
                    <a:pt x="603" y="575"/>
                    <a:pt x="626" y="522"/>
                    <a:pt x="626" y="461"/>
                  </a:cubicBezTo>
                  <a:cubicBezTo>
                    <a:pt x="626" y="366"/>
                    <a:pt x="582" y="265"/>
                    <a:pt x="494" y="198"/>
                  </a:cubicBezTo>
                  <a:cubicBezTo>
                    <a:pt x="407" y="132"/>
                    <a:pt x="407" y="73"/>
                    <a:pt x="407" y="23"/>
                  </a:cubicBezTo>
                  <a:cubicBezTo>
                    <a:pt x="407" y="0"/>
                    <a:pt x="407" y="0"/>
                    <a:pt x="407" y="0"/>
                  </a:cubicBezTo>
                </a:path>
              </a:pathLst>
            </a:custGeom>
            <a:noFill/>
            <a:ln w="158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2" name="Group 152">
            <a:extLst>
              <a:ext uri="{FF2B5EF4-FFF2-40B4-BE49-F238E27FC236}">
                <a16:creationId xmlns:a16="http://schemas.microsoft.com/office/drawing/2014/main" id="{01D81B2C-DB0F-4E27-91C6-9DA09B733001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2576513"/>
            <a:ext cx="85725" cy="90487"/>
            <a:chOff x="1590" y="3065"/>
            <a:chExt cx="54" cy="57"/>
          </a:xfrm>
        </p:grpSpPr>
        <p:sp>
          <p:nvSpPr>
            <p:cNvPr id="45541" name="Freeform 153">
              <a:extLst>
                <a:ext uri="{FF2B5EF4-FFF2-40B4-BE49-F238E27FC236}">
                  <a16:creationId xmlns:a16="http://schemas.microsoft.com/office/drawing/2014/main" id="{7D79AF7F-3743-4C04-9C0B-DE408D332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065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65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2" name="Freeform 154">
              <a:extLst>
                <a:ext uri="{FF2B5EF4-FFF2-40B4-BE49-F238E27FC236}">
                  <a16:creationId xmlns:a16="http://schemas.microsoft.com/office/drawing/2014/main" id="{887EFBFE-89CA-4761-B0CE-28453DB34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078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3" name="Group 155">
            <a:extLst>
              <a:ext uri="{FF2B5EF4-FFF2-40B4-BE49-F238E27FC236}">
                <a16:creationId xmlns:a16="http://schemas.microsoft.com/office/drawing/2014/main" id="{6AEF9B5A-C247-4A73-9B1B-3F77B70513CE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2576513"/>
            <a:ext cx="85725" cy="90487"/>
            <a:chOff x="1590" y="3065"/>
            <a:chExt cx="54" cy="57"/>
          </a:xfrm>
        </p:grpSpPr>
        <p:sp>
          <p:nvSpPr>
            <p:cNvPr id="45539" name="Freeform 156">
              <a:extLst>
                <a:ext uri="{FF2B5EF4-FFF2-40B4-BE49-F238E27FC236}">
                  <a16:creationId xmlns:a16="http://schemas.microsoft.com/office/drawing/2014/main" id="{D5239536-1AA5-4473-98C5-95E7E3240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065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65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0" name="Freeform 157">
              <a:extLst>
                <a:ext uri="{FF2B5EF4-FFF2-40B4-BE49-F238E27FC236}">
                  <a16:creationId xmlns:a16="http://schemas.microsoft.com/office/drawing/2014/main" id="{7E729EC6-FC88-473B-99AE-E804653F8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078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4" name="Group 158">
            <a:extLst>
              <a:ext uri="{FF2B5EF4-FFF2-40B4-BE49-F238E27FC236}">
                <a16:creationId xmlns:a16="http://schemas.microsoft.com/office/drawing/2014/main" id="{A8502CD9-2E04-4F5A-90AD-10B0F7FAAF3E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2728913"/>
            <a:ext cx="85725" cy="90487"/>
            <a:chOff x="1590" y="3065"/>
            <a:chExt cx="54" cy="57"/>
          </a:xfrm>
        </p:grpSpPr>
        <p:sp>
          <p:nvSpPr>
            <p:cNvPr id="45537" name="Freeform 159">
              <a:extLst>
                <a:ext uri="{FF2B5EF4-FFF2-40B4-BE49-F238E27FC236}">
                  <a16:creationId xmlns:a16="http://schemas.microsoft.com/office/drawing/2014/main" id="{37FCE6F6-F522-4F72-8F00-6771B3356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065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65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8" name="Freeform 160">
              <a:extLst>
                <a:ext uri="{FF2B5EF4-FFF2-40B4-BE49-F238E27FC236}">
                  <a16:creationId xmlns:a16="http://schemas.microsoft.com/office/drawing/2014/main" id="{29C4D743-1BC8-442B-BBC3-7822196F3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078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5" name="Group 163">
            <a:extLst>
              <a:ext uri="{FF2B5EF4-FFF2-40B4-BE49-F238E27FC236}">
                <a16:creationId xmlns:a16="http://schemas.microsoft.com/office/drawing/2014/main" id="{15105CF7-DEF4-4F85-9572-217107CD5A7E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295400"/>
            <a:ext cx="357188" cy="381000"/>
            <a:chOff x="1072" y="1939"/>
            <a:chExt cx="225" cy="240"/>
          </a:xfrm>
        </p:grpSpPr>
        <p:sp>
          <p:nvSpPr>
            <p:cNvPr id="45516" name="Freeform 164">
              <a:extLst>
                <a:ext uri="{FF2B5EF4-FFF2-40B4-BE49-F238E27FC236}">
                  <a16:creationId xmlns:a16="http://schemas.microsoft.com/office/drawing/2014/main" id="{42F1EFBF-3EB7-462A-83B2-57B2C22D2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939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7" name="Freeform 165">
              <a:extLst>
                <a:ext uri="{FF2B5EF4-FFF2-40B4-BE49-F238E27FC236}">
                  <a16:creationId xmlns:a16="http://schemas.microsoft.com/office/drawing/2014/main" id="{C5CC7C9F-8F2D-4F03-BF3E-8439316D9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962"/>
              <a:ext cx="181" cy="194"/>
            </a:xfrm>
            <a:custGeom>
              <a:avLst/>
              <a:gdLst>
                <a:gd name="T0" fmla="*/ 239 w 75"/>
                <a:gd name="T1" fmla="*/ 186 h 75"/>
                <a:gd name="T2" fmla="*/ 898 w 75"/>
                <a:gd name="T3" fmla="*/ 274 h 75"/>
                <a:gd name="T4" fmla="*/ 828 w 75"/>
                <a:gd name="T5" fmla="*/ 1092 h 75"/>
                <a:gd name="T6" fmla="*/ 169 w 75"/>
                <a:gd name="T7" fmla="*/ 1004 h 75"/>
                <a:gd name="T8" fmla="*/ 239 w 75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1"/>
                    <a:pt x="73" y="51"/>
                    <a:pt x="59" y="63"/>
                  </a:cubicBezTo>
                  <a:cubicBezTo>
                    <a:pt x="44" y="75"/>
                    <a:pt x="23" y="72"/>
                    <a:pt x="12" y="58"/>
                  </a:cubicBezTo>
                  <a:cubicBezTo>
                    <a:pt x="0" y="44"/>
                    <a:pt x="3" y="23"/>
                    <a:pt x="17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8" name="Freeform 166">
              <a:extLst>
                <a:ext uri="{FF2B5EF4-FFF2-40B4-BE49-F238E27FC236}">
                  <a16:creationId xmlns:a16="http://schemas.microsoft.com/office/drawing/2014/main" id="{E314ECD9-5738-4216-B99C-DE7E4322D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939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9" name="Freeform 167">
              <a:extLst>
                <a:ext uri="{FF2B5EF4-FFF2-40B4-BE49-F238E27FC236}">
                  <a16:creationId xmlns:a16="http://schemas.microsoft.com/office/drawing/2014/main" id="{B677950A-2538-463F-8787-1D3D05D22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088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0" name="Freeform 168">
              <a:extLst>
                <a:ext uri="{FF2B5EF4-FFF2-40B4-BE49-F238E27FC236}">
                  <a16:creationId xmlns:a16="http://schemas.microsoft.com/office/drawing/2014/main" id="{EA8E6700-BE74-444C-AAA0-9E18C6D39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086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1" name="Freeform 169">
              <a:extLst>
                <a:ext uri="{FF2B5EF4-FFF2-40B4-BE49-F238E27FC236}">
                  <a16:creationId xmlns:a16="http://schemas.microsoft.com/office/drawing/2014/main" id="{4D135267-E833-4B82-933E-01B8B11AF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11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2" name="Freeform 170">
              <a:extLst>
                <a:ext uri="{FF2B5EF4-FFF2-40B4-BE49-F238E27FC236}">
                  <a16:creationId xmlns:a16="http://schemas.microsoft.com/office/drawing/2014/main" id="{8BA5B699-2118-4C4F-9722-94153C161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024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0 h 6"/>
                <a:gd name="T4" fmla="*/ 65 w 6"/>
                <a:gd name="T5" fmla="*/ 6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3" name="Freeform 171">
              <a:extLst>
                <a:ext uri="{FF2B5EF4-FFF2-40B4-BE49-F238E27FC236}">
                  <a16:creationId xmlns:a16="http://schemas.microsoft.com/office/drawing/2014/main" id="{2CBA1FD5-95BF-4CEA-B896-194D41BC4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983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4" name="Freeform 172">
              <a:extLst>
                <a:ext uri="{FF2B5EF4-FFF2-40B4-BE49-F238E27FC236}">
                  <a16:creationId xmlns:a16="http://schemas.microsoft.com/office/drawing/2014/main" id="{532E49E3-99D6-4641-A779-5C43BDE75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99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5" name="Freeform 173">
              <a:extLst>
                <a:ext uri="{FF2B5EF4-FFF2-40B4-BE49-F238E27FC236}">
                  <a16:creationId xmlns:a16="http://schemas.microsoft.com/office/drawing/2014/main" id="{222E4700-B73B-4CD6-B947-4B812124C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06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6" name="Freeform 174">
              <a:extLst>
                <a:ext uri="{FF2B5EF4-FFF2-40B4-BE49-F238E27FC236}">
                  <a16:creationId xmlns:a16="http://schemas.microsoft.com/office/drawing/2014/main" id="{5360DF0F-9BFE-46A4-A85F-8D787A68D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081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7" name="Freeform 175">
              <a:extLst>
                <a:ext uri="{FF2B5EF4-FFF2-40B4-BE49-F238E27FC236}">
                  <a16:creationId xmlns:a16="http://schemas.microsoft.com/office/drawing/2014/main" id="{06636403-41AF-436A-9CCA-5C43D3D5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993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8" name="Freeform 176">
              <a:extLst>
                <a:ext uri="{FF2B5EF4-FFF2-40B4-BE49-F238E27FC236}">
                  <a16:creationId xmlns:a16="http://schemas.microsoft.com/office/drawing/2014/main" id="{C7B9B507-5017-4C81-B923-F271E5119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006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9" name="Freeform 177">
              <a:extLst>
                <a:ext uri="{FF2B5EF4-FFF2-40B4-BE49-F238E27FC236}">
                  <a16:creationId xmlns:a16="http://schemas.microsoft.com/office/drawing/2014/main" id="{1AA50D67-36DF-4600-B7BC-D17B8EFA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65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0" name="Freeform 178">
              <a:extLst>
                <a:ext uri="{FF2B5EF4-FFF2-40B4-BE49-F238E27FC236}">
                  <a16:creationId xmlns:a16="http://schemas.microsoft.com/office/drawing/2014/main" id="{F51BF529-B5D3-4FB3-A47A-8F5445717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078"/>
              <a:ext cx="14" cy="16"/>
            </a:xfrm>
            <a:custGeom>
              <a:avLst/>
              <a:gdLst>
                <a:gd name="T0" fmla="*/ 12 w 6"/>
                <a:gd name="T1" fmla="*/ 35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1" name="Freeform 179">
              <a:extLst>
                <a:ext uri="{FF2B5EF4-FFF2-40B4-BE49-F238E27FC236}">
                  <a16:creationId xmlns:a16="http://schemas.microsoft.com/office/drawing/2014/main" id="{8F32A7D5-B613-40C9-A5A5-7A70E762C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021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67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4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2" name="Freeform 180">
              <a:extLst>
                <a:ext uri="{FF2B5EF4-FFF2-40B4-BE49-F238E27FC236}">
                  <a16:creationId xmlns:a16="http://schemas.microsoft.com/office/drawing/2014/main" id="{4687A779-4630-4CC5-B031-E2CC9252F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03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3" name="Freeform 181">
              <a:extLst>
                <a:ext uri="{FF2B5EF4-FFF2-40B4-BE49-F238E27FC236}">
                  <a16:creationId xmlns:a16="http://schemas.microsoft.com/office/drawing/2014/main" id="{A73C0AEC-D419-459B-804A-A89EAEB0F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029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67 h 22"/>
                <a:gd name="T4" fmla="*/ 265 w 22"/>
                <a:gd name="T5" fmla="*/ 316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4" name="Freeform 182">
              <a:extLst>
                <a:ext uri="{FF2B5EF4-FFF2-40B4-BE49-F238E27FC236}">
                  <a16:creationId xmlns:a16="http://schemas.microsoft.com/office/drawing/2014/main" id="{71CEED4D-A9B5-4F2F-82DE-7AB648C55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42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5" name="Freeform 183">
              <a:extLst>
                <a:ext uri="{FF2B5EF4-FFF2-40B4-BE49-F238E27FC236}">
                  <a16:creationId xmlns:a16="http://schemas.microsoft.com/office/drawing/2014/main" id="{5AA0DC67-5EFF-42C8-AE64-728C71A86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039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6" name="Freeform 184">
              <a:extLst>
                <a:ext uri="{FF2B5EF4-FFF2-40B4-BE49-F238E27FC236}">
                  <a16:creationId xmlns:a16="http://schemas.microsoft.com/office/drawing/2014/main" id="{23AC3145-CD85-4BB3-8167-9E0D7381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052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6" name="Group 186">
            <a:extLst>
              <a:ext uri="{FF2B5EF4-FFF2-40B4-BE49-F238E27FC236}">
                <a16:creationId xmlns:a16="http://schemas.microsoft.com/office/drawing/2014/main" id="{2DFAE908-08EE-49D4-836A-2B7E664ACB90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676400"/>
            <a:ext cx="361950" cy="381000"/>
            <a:chOff x="757" y="2298"/>
            <a:chExt cx="228" cy="240"/>
          </a:xfrm>
        </p:grpSpPr>
        <p:sp>
          <p:nvSpPr>
            <p:cNvPr id="45497" name="Freeform 187">
              <a:extLst>
                <a:ext uri="{FF2B5EF4-FFF2-40B4-BE49-F238E27FC236}">
                  <a16:creationId xmlns:a16="http://schemas.microsoft.com/office/drawing/2014/main" id="{9DDB9140-3D77-44C3-810E-0200B870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298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8" name="Freeform 188">
              <a:extLst>
                <a:ext uri="{FF2B5EF4-FFF2-40B4-BE49-F238E27FC236}">
                  <a16:creationId xmlns:a16="http://schemas.microsoft.com/office/drawing/2014/main" id="{4DDA240C-9064-427B-850B-3EF4A2FB2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321"/>
              <a:ext cx="182" cy="194"/>
            </a:xfrm>
            <a:custGeom>
              <a:avLst/>
              <a:gdLst>
                <a:gd name="T0" fmla="*/ 231 w 75"/>
                <a:gd name="T1" fmla="*/ 186 h 75"/>
                <a:gd name="T2" fmla="*/ 900 w 75"/>
                <a:gd name="T3" fmla="*/ 274 h 75"/>
                <a:gd name="T4" fmla="*/ 830 w 75"/>
                <a:gd name="T5" fmla="*/ 1092 h 75"/>
                <a:gd name="T6" fmla="*/ 160 w 75"/>
                <a:gd name="T7" fmla="*/ 1004 h 75"/>
                <a:gd name="T8" fmla="*/ 231 w 75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1"/>
                  </a:moveTo>
                  <a:cubicBezTo>
                    <a:pt x="31" y="0"/>
                    <a:pt x="51" y="2"/>
                    <a:pt x="63" y="16"/>
                  </a:cubicBezTo>
                  <a:cubicBezTo>
                    <a:pt x="75" y="31"/>
                    <a:pt x="72" y="52"/>
                    <a:pt x="58" y="63"/>
                  </a:cubicBezTo>
                  <a:cubicBezTo>
                    <a:pt x="44" y="75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9" name="Freeform 189">
              <a:extLst>
                <a:ext uri="{FF2B5EF4-FFF2-40B4-BE49-F238E27FC236}">
                  <a16:creationId xmlns:a16="http://schemas.microsoft.com/office/drawing/2014/main" id="{E691BBBF-A07F-4FA8-ACB5-459C29C81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298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0" name="Freeform 190">
              <a:extLst>
                <a:ext uri="{FF2B5EF4-FFF2-40B4-BE49-F238E27FC236}">
                  <a16:creationId xmlns:a16="http://schemas.microsoft.com/office/drawing/2014/main" id="{30BC5FEF-8BAC-4472-ABCA-AF9D04F74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448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1" name="Freeform 191">
              <a:extLst>
                <a:ext uri="{FF2B5EF4-FFF2-40B4-BE49-F238E27FC236}">
                  <a16:creationId xmlns:a16="http://schemas.microsoft.com/office/drawing/2014/main" id="{78007A15-B5EB-48E3-8B10-500CEBBE6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44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2" name="Freeform 192">
              <a:extLst>
                <a:ext uri="{FF2B5EF4-FFF2-40B4-BE49-F238E27FC236}">
                  <a16:creationId xmlns:a16="http://schemas.microsoft.com/office/drawing/2014/main" id="{80B57417-A23C-4DA3-BF2B-195844884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38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3" name="Freeform 193">
              <a:extLst>
                <a:ext uri="{FF2B5EF4-FFF2-40B4-BE49-F238E27FC236}">
                  <a16:creationId xmlns:a16="http://schemas.microsoft.com/office/drawing/2014/main" id="{E1AF5854-6C60-48FE-9C80-FF399DC24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239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49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4" name="Freeform 194">
              <a:extLst>
                <a:ext uri="{FF2B5EF4-FFF2-40B4-BE49-F238E27FC236}">
                  <a16:creationId xmlns:a16="http://schemas.microsoft.com/office/drawing/2014/main" id="{BC696997-2E09-414B-954E-CC5782FE5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355"/>
              <a:ext cx="55" cy="56"/>
            </a:xfrm>
            <a:custGeom>
              <a:avLst/>
              <a:gdLst>
                <a:gd name="T0" fmla="*/ 69 w 23"/>
                <a:gd name="T1" fmla="*/ 51 h 22"/>
                <a:gd name="T2" fmla="*/ 258 w 23"/>
                <a:gd name="T3" fmla="*/ 84 h 22"/>
                <a:gd name="T4" fmla="*/ 246 w 23"/>
                <a:gd name="T5" fmla="*/ 311 h 22"/>
                <a:gd name="T6" fmla="*/ 57 w 23"/>
                <a:gd name="T7" fmla="*/ 277 h 22"/>
                <a:gd name="T8" fmla="*/ 69 w 23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5" name="Freeform 195">
              <a:extLst>
                <a:ext uri="{FF2B5EF4-FFF2-40B4-BE49-F238E27FC236}">
                  <a16:creationId xmlns:a16="http://schemas.microsoft.com/office/drawing/2014/main" id="{7999FC30-5D90-4558-8668-F14E08A72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236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6" name="Freeform 196">
              <a:extLst>
                <a:ext uri="{FF2B5EF4-FFF2-40B4-BE49-F238E27FC236}">
                  <a16:creationId xmlns:a16="http://schemas.microsoft.com/office/drawing/2014/main" id="{EB7AA5D9-833A-4801-B894-ED6F1A268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430"/>
              <a:ext cx="53" cy="59"/>
            </a:xfrm>
            <a:custGeom>
              <a:avLst/>
              <a:gdLst>
                <a:gd name="T0" fmla="*/ 70 w 22"/>
                <a:gd name="T1" fmla="*/ 67 h 23"/>
                <a:gd name="T2" fmla="*/ 267 w 22"/>
                <a:gd name="T3" fmla="*/ 85 h 23"/>
                <a:gd name="T4" fmla="*/ 239 w 22"/>
                <a:gd name="T5" fmla="*/ 323 h 23"/>
                <a:gd name="T6" fmla="*/ 41 w 22"/>
                <a:gd name="T7" fmla="*/ 303 h 23"/>
                <a:gd name="T8" fmla="*/ 70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1" y="16"/>
                    <a:pt x="17" y="19"/>
                  </a:cubicBezTo>
                  <a:cubicBezTo>
                    <a:pt x="13" y="23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7" name="Freeform 197">
              <a:extLst>
                <a:ext uri="{FF2B5EF4-FFF2-40B4-BE49-F238E27FC236}">
                  <a16:creationId xmlns:a16="http://schemas.microsoft.com/office/drawing/2014/main" id="{2FABD04A-9D4E-4529-8A18-23553EA85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44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8" name="Freeform 198">
              <a:extLst>
                <a:ext uri="{FF2B5EF4-FFF2-40B4-BE49-F238E27FC236}">
                  <a16:creationId xmlns:a16="http://schemas.microsoft.com/office/drawing/2014/main" id="{83E306F2-4ABC-4CF8-B694-F66AD62EF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35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9" name="Freeform 199">
              <a:extLst>
                <a:ext uri="{FF2B5EF4-FFF2-40B4-BE49-F238E27FC236}">
                  <a16:creationId xmlns:a16="http://schemas.microsoft.com/office/drawing/2014/main" id="{A618D019-F893-4290-9C82-D1EFE1D55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365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0" name="Freeform 200">
              <a:extLst>
                <a:ext uri="{FF2B5EF4-FFF2-40B4-BE49-F238E27FC236}">
                  <a16:creationId xmlns:a16="http://schemas.microsoft.com/office/drawing/2014/main" id="{A0ABAC78-7319-4FF1-ACB1-8E836317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424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1" name="Freeform 201">
              <a:extLst>
                <a:ext uri="{FF2B5EF4-FFF2-40B4-BE49-F238E27FC236}">
                  <a16:creationId xmlns:a16="http://schemas.microsoft.com/office/drawing/2014/main" id="{5ED8A32A-DCCC-4A4B-9A4C-BF18835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437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2" name="Freeform 202">
              <a:extLst>
                <a:ext uri="{FF2B5EF4-FFF2-40B4-BE49-F238E27FC236}">
                  <a16:creationId xmlns:a16="http://schemas.microsoft.com/office/drawing/2014/main" id="{492E5236-1AB6-45DB-92ED-E9867588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383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67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3" name="Freeform 203">
              <a:extLst>
                <a:ext uri="{FF2B5EF4-FFF2-40B4-BE49-F238E27FC236}">
                  <a16:creationId xmlns:a16="http://schemas.microsoft.com/office/drawing/2014/main" id="{A2B115B6-CA4C-4326-B703-4D89CFA40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396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4" name="Freeform 204">
              <a:extLst>
                <a:ext uri="{FF2B5EF4-FFF2-40B4-BE49-F238E27FC236}">
                  <a16:creationId xmlns:a16="http://schemas.microsoft.com/office/drawing/2014/main" id="{C841D8E3-F849-4192-9638-7B106EEB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396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316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5" name="Freeform 205">
              <a:extLst>
                <a:ext uri="{FF2B5EF4-FFF2-40B4-BE49-F238E27FC236}">
                  <a16:creationId xmlns:a16="http://schemas.microsoft.com/office/drawing/2014/main" id="{0E8A944C-55E9-4502-9475-F241981A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409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49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7" name="Group 207">
            <a:extLst>
              <a:ext uri="{FF2B5EF4-FFF2-40B4-BE49-F238E27FC236}">
                <a16:creationId xmlns:a16="http://schemas.microsoft.com/office/drawing/2014/main" id="{C8432488-29E1-4963-84D6-557A2B874505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2054225"/>
            <a:ext cx="358775" cy="384175"/>
            <a:chOff x="1040" y="2541"/>
            <a:chExt cx="226" cy="242"/>
          </a:xfrm>
        </p:grpSpPr>
        <p:sp>
          <p:nvSpPr>
            <p:cNvPr id="45476" name="Freeform 208">
              <a:extLst>
                <a:ext uri="{FF2B5EF4-FFF2-40B4-BE49-F238E27FC236}">
                  <a16:creationId xmlns:a16="http://schemas.microsoft.com/office/drawing/2014/main" id="{76428CFB-902F-49F6-B9BC-23F45C6D9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541"/>
              <a:ext cx="226" cy="242"/>
            </a:xfrm>
            <a:custGeom>
              <a:avLst/>
              <a:gdLst>
                <a:gd name="T0" fmla="*/ 301 w 93"/>
                <a:gd name="T1" fmla="*/ 257 h 94"/>
                <a:gd name="T2" fmla="*/ 1135 w 93"/>
                <a:gd name="T3" fmla="*/ 358 h 94"/>
                <a:gd name="T4" fmla="*/ 1045 w 93"/>
                <a:gd name="T5" fmla="*/ 1346 h 94"/>
                <a:gd name="T6" fmla="*/ 202 w 93"/>
                <a:gd name="T7" fmla="*/ 1246 h 94"/>
                <a:gd name="T8" fmla="*/ 301 w 93"/>
                <a:gd name="T9" fmla="*/ 257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7" name="Freeform 209">
              <a:extLst>
                <a:ext uri="{FF2B5EF4-FFF2-40B4-BE49-F238E27FC236}">
                  <a16:creationId xmlns:a16="http://schemas.microsoft.com/office/drawing/2014/main" id="{3B683A62-AC48-445F-8D8C-AADA7FBD5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566"/>
              <a:ext cx="182" cy="192"/>
            </a:xfrm>
            <a:custGeom>
              <a:avLst/>
              <a:gdLst>
                <a:gd name="T0" fmla="*/ 240 w 75"/>
                <a:gd name="T1" fmla="*/ 195 h 74"/>
                <a:gd name="T2" fmla="*/ 912 w 75"/>
                <a:gd name="T3" fmla="*/ 283 h 74"/>
                <a:gd name="T4" fmla="*/ 842 w 75"/>
                <a:gd name="T5" fmla="*/ 1098 h 74"/>
                <a:gd name="T6" fmla="*/ 170 w 75"/>
                <a:gd name="T7" fmla="*/ 1009 h 74"/>
                <a:gd name="T8" fmla="*/ 240 w 75"/>
                <a:gd name="T9" fmla="*/ 19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1"/>
                    <a:pt x="73" y="51"/>
                    <a:pt x="59" y="63"/>
                  </a:cubicBezTo>
                  <a:cubicBezTo>
                    <a:pt x="44" y="74"/>
                    <a:pt x="23" y="72"/>
                    <a:pt x="12" y="58"/>
                  </a:cubicBezTo>
                  <a:cubicBezTo>
                    <a:pt x="0" y="44"/>
                    <a:pt x="2" y="23"/>
                    <a:pt x="17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8" name="Freeform 210">
              <a:extLst>
                <a:ext uri="{FF2B5EF4-FFF2-40B4-BE49-F238E27FC236}">
                  <a16:creationId xmlns:a16="http://schemas.microsoft.com/office/drawing/2014/main" id="{462B475D-FB3E-4496-A3F8-75D275EAC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541"/>
              <a:ext cx="226" cy="242"/>
            </a:xfrm>
            <a:custGeom>
              <a:avLst/>
              <a:gdLst>
                <a:gd name="T0" fmla="*/ 301 w 93"/>
                <a:gd name="T1" fmla="*/ 257 h 94"/>
                <a:gd name="T2" fmla="*/ 1135 w 93"/>
                <a:gd name="T3" fmla="*/ 358 h 94"/>
                <a:gd name="T4" fmla="*/ 1045 w 93"/>
                <a:gd name="T5" fmla="*/ 1346 h 94"/>
                <a:gd name="T6" fmla="*/ 202 w 93"/>
                <a:gd name="T7" fmla="*/ 1246 h 94"/>
                <a:gd name="T8" fmla="*/ 301 w 93"/>
                <a:gd name="T9" fmla="*/ 257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9" name="Freeform 211">
              <a:extLst>
                <a:ext uri="{FF2B5EF4-FFF2-40B4-BE49-F238E27FC236}">
                  <a16:creationId xmlns:a16="http://schemas.microsoft.com/office/drawing/2014/main" id="{B1116BBB-DFD6-43FD-9DF8-4C85FD9FC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69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77 h 6"/>
                <a:gd name="T6" fmla="*/ 28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0" name="Freeform 212">
              <a:extLst>
                <a:ext uri="{FF2B5EF4-FFF2-40B4-BE49-F238E27FC236}">
                  <a16:creationId xmlns:a16="http://schemas.microsoft.com/office/drawing/2014/main" id="{7902A9C9-D38A-46B2-8E78-BB184F799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69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1" name="Freeform 213">
              <a:extLst>
                <a:ext uri="{FF2B5EF4-FFF2-40B4-BE49-F238E27FC236}">
                  <a16:creationId xmlns:a16="http://schemas.microsoft.com/office/drawing/2014/main" id="{5EC422A9-EF54-4776-BAB0-917618C00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641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2" name="Freeform 214">
              <a:extLst>
                <a:ext uri="{FF2B5EF4-FFF2-40B4-BE49-F238E27FC236}">
                  <a16:creationId xmlns:a16="http://schemas.microsoft.com/office/drawing/2014/main" id="{9DA02B62-110B-4EBF-946E-E904057AF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65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3" name="Freeform 215">
              <a:extLst>
                <a:ext uri="{FF2B5EF4-FFF2-40B4-BE49-F238E27FC236}">
                  <a16:creationId xmlns:a16="http://schemas.microsoft.com/office/drawing/2014/main" id="{DC07A4F8-32FF-4B45-ACAD-0FD3E4104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590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4" name="Freeform 216">
              <a:extLst>
                <a:ext uri="{FF2B5EF4-FFF2-40B4-BE49-F238E27FC236}">
                  <a16:creationId xmlns:a16="http://schemas.microsoft.com/office/drawing/2014/main" id="{DDC443BA-BCFC-41B8-942C-751274C92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2603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5" name="Freeform 217">
              <a:extLst>
                <a:ext uri="{FF2B5EF4-FFF2-40B4-BE49-F238E27FC236}">
                  <a16:creationId xmlns:a16="http://schemas.microsoft.com/office/drawing/2014/main" id="{29937701-DEDD-4187-A2E8-15762280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587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6" name="Freeform 218">
              <a:extLst>
                <a:ext uri="{FF2B5EF4-FFF2-40B4-BE49-F238E27FC236}">
                  <a16:creationId xmlns:a16="http://schemas.microsoft.com/office/drawing/2014/main" id="{504186C2-6297-49D7-9BF2-33A874F15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60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7" name="Freeform 219">
              <a:extLst>
                <a:ext uri="{FF2B5EF4-FFF2-40B4-BE49-F238E27FC236}">
                  <a16:creationId xmlns:a16="http://schemas.microsoft.com/office/drawing/2014/main" id="{94DC8612-7BC7-4F5A-82A7-E48D9D32C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267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8" name="Freeform 220">
              <a:extLst>
                <a:ext uri="{FF2B5EF4-FFF2-40B4-BE49-F238E27FC236}">
                  <a16:creationId xmlns:a16="http://schemas.microsoft.com/office/drawing/2014/main" id="{9302F9A2-B024-4554-85EB-1BB0B50C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68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9" name="Freeform 221">
              <a:extLst>
                <a:ext uri="{FF2B5EF4-FFF2-40B4-BE49-F238E27FC236}">
                  <a16:creationId xmlns:a16="http://schemas.microsoft.com/office/drawing/2014/main" id="{18A46C53-1495-416A-BF29-5C34240EA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59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0" name="Freeform 222">
              <a:extLst>
                <a:ext uri="{FF2B5EF4-FFF2-40B4-BE49-F238E27FC236}">
                  <a16:creationId xmlns:a16="http://schemas.microsoft.com/office/drawing/2014/main" id="{722C0FDD-FAEE-4612-A438-028C2EF49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61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1" name="Freeform 223">
              <a:extLst>
                <a:ext uri="{FF2B5EF4-FFF2-40B4-BE49-F238E27FC236}">
                  <a16:creationId xmlns:a16="http://schemas.microsoft.com/office/drawing/2014/main" id="{A004C6E8-F684-487F-BE28-FCA90AA4C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670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2" name="Freeform 224">
              <a:extLst>
                <a:ext uri="{FF2B5EF4-FFF2-40B4-BE49-F238E27FC236}">
                  <a16:creationId xmlns:a16="http://schemas.microsoft.com/office/drawing/2014/main" id="{EFC2CB1D-0A49-45D4-882E-30E0C4A55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683"/>
              <a:ext cx="15" cy="15"/>
            </a:xfrm>
            <a:custGeom>
              <a:avLst/>
              <a:gdLst>
                <a:gd name="T0" fmla="*/ 20 w 6"/>
                <a:gd name="T1" fmla="*/ 33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3" name="Freeform 225">
              <a:extLst>
                <a:ext uri="{FF2B5EF4-FFF2-40B4-BE49-F238E27FC236}">
                  <a16:creationId xmlns:a16="http://schemas.microsoft.com/office/drawing/2014/main" id="{47DBD4E0-ABA7-4444-B6DA-4D5BE1C60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626"/>
              <a:ext cx="54" cy="59"/>
            </a:xfrm>
            <a:custGeom>
              <a:avLst/>
              <a:gdLst>
                <a:gd name="T0" fmla="*/ 71 w 22"/>
                <a:gd name="T1" fmla="*/ 67 h 23"/>
                <a:gd name="T2" fmla="*/ 282 w 22"/>
                <a:gd name="T3" fmla="*/ 85 h 23"/>
                <a:gd name="T4" fmla="*/ 253 w 22"/>
                <a:gd name="T5" fmla="*/ 323 h 23"/>
                <a:gd name="T6" fmla="*/ 61 w 22"/>
                <a:gd name="T7" fmla="*/ 303 h 23"/>
                <a:gd name="T8" fmla="*/ 71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4" name="Freeform 226">
              <a:extLst>
                <a:ext uri="{FF2B5EF4-FFF2-40B4-BE49-F238E27FC236}">
                  <a16:creationId xmlns:a16="http://schemas.microsoft.com/office/drawing/2014/main" id="{AA6EFE6D-09A2-474E-AE4F-AA8614DB8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641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77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5" name="Freeform 227">
              <a:extLst>
                <a:ext uri="{FF2B5EF4-FFF2-40B4-BE49-F238E27FC236}">
                  <a16:creationId xmlns:a16="http://schemas.microsoft.com/office/drawing/2014/main" id="{9A0F6E4C-0AB9-4D30-96C5-8CF4688F2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639"/>
              <a:ext cx="56" cy="59"/>
            </a:xfrm>
            <a:custGeom>
              <a:avLst/>
              <a:gdLst>
                <a:gd name="T0" fmla="*/ 71 w 23"/>
                <a:gd name="T1" fmla="*/ 67 h 23"/>
                <a:gd name="T2" fmla="*/ 273 w 23"/>
                <a:gd name="T3" fmla="*/ 85 h 23"/>
                <a:gd name="T4" fmla="*/ 261 w 23"/>
                <a:gd name="T5" fmla="*/ 323 h 23"/>
                <a:gd name="T6" fmla="*/ 58 w 23"/>
                <a:gd name="T7" fmla="*/ 303 h 23"/>
                <a:gd name="T8" fmla="*/ 71 w 23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6" name="Freeform 228">
              <a:extLst>
                <a:ext uri="{FF2B5EF4-FFF2-40B4-BE49-F238E27FC236}">
                  <a16:creationId xmlns:a16="http://schemas.microsoft.com/office/drawing/2014/main" id="{35EEA3C9-B570-4D59-8869-11FFBB44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65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77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8" name="Group 162">
            <a:extLst>
              <a:ext uri="{FF2B5EF4-FFF2-40B4-BE49-F238E27FC236}">
                <a16:creationId xmlns:a16="http://schemas.microsoft.com/office/drawing/2014/main" id="{36E27D55-AF07-4F37-B821-7735BC7BCBAD}"/>
              </a:ext>
            </a:extLst>
          </p:cNvPr>
          <p:cNvGrpSpPr>
            <a:grpSpLocks/>
          </p:cNvGrpSpPr>
          <p:nvPr/>
        </p:nvGrpSpPr>
        <p:grpSpPr bwMode="auto">
          <a:xfrm>
            <a:off x="3814763" y="2514600"/>
            <a:ext cx="357187" cy="381000"/>
            <a:chOff x="1072" y="1939"/>
            <a:chExt cx="225" cy="240"/>
          </a:xfrm>
        </p:grpSpPr>
        <p:sp>
          <p:nvSpPr>
            <p:cNvPr id="45455" name="Freeform 34">
              <a:extLst>
                <a:ext uri="{FF2B5EF4-FFF2-40B4-BE49-F238E27FC236}">
                  <a16:creationId xmlns:a16="http://schemas.microsoft.com/office/drawing/2014/main" id="{50135DEE-C542-48AE-80C0-5E0E8BC20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939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6" name="Freeform 35">
              <a:extLst>
                <a:ext uri="{FF2B5EF4-FFF2-40B4-BE49-F238E27FC236}">
                  <a16:creationId xmlns:a16="http://schemas.microsoft.com/office/drawing/2014/main" id="{74EFB3EF-FE65-40CB-A454-9AC15A16C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962"/>
              <a:ext cx="181" cy="194"/>
            </a:xfrm>
            <a:custGeom>
              <a:avLst/>
              <a:gdLst>
                <a:gd name="T0" fmla="*/ 239 w 75"/>
                <a:gd name="T1" fmla="*/ 186 h 75"/>
                <a:gd name="T2" fmla="*/ 898 w 75"/>
                <a:gd name="T3" fmla="*/ 274 h 75"/>
                <a:gd name="T4" fmla="*/ 828 w 75"/>
                <a:gd name="T5" fmla="*/ 1092 h 75"/>
                <a:gd name="T6" fmla="*/ 169 w 75"/>
                <a:gd name="T7" fmla="*/ 1004 h 75"/>
                <a:gd name="T8" fmla="*/ 239 w 75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1"/>
                    <a:pt x="73" y="51"/>
                    <a:pt x="59" y="63"/>
                  </a:cubicBezTo>
                  <a:cubicBezTo>
                    <a:pt x="44" y="75"/>
                    <a:pt x="23" y="72"/>
                    <a:pt x="12" y="58"/>
                  </a:cubicBezTo>
                  <a:cubicBezTo>
                    <a:pt x="0" y="44"/>
                    <a:pt x="3" y="23"/>
                    <a:pt x="17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7" name="Freeform 36">
              <a:extLst>
                <a:ext uri="{FF2B5EF4-FFF2-40B4-BE49-F238E27FC236}">
                  <a16:creationId xmlns:a16="http://schemas.microsoft.com/office/drawing/2014/main" id="{C14352DA-8EE7-40BA-B45F-D76B274F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939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8" name="Freeform 37">
              <a:extLst>
                <a:ext uri="{FF2B5EF4-FFF2-40B4-BE49-F238E27FC236}">
                  <a16:creationId xmlns:a16="http://schemas.microsoft.com/office/drawing/2014/main" id="{8828A0DD-4362-4AF5-B9B1-C7DDF1B40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088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9" name="Freeform 38">
              <a:extLst>
                <a:ext uri="{FF2B5EF4-FFF2-40B4-BE49-F238E27FC236}">
                  <a16:creationId xmlns:a16="http://schemas.microsoft.com/office/drawing/2014/main" id="{E766FD12-B73C-4747-A25A-85FC31B22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086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0" name="Freeform 39">
              <a:extLst>
                <a:ext uri="{FF2B5EF4-FFF2-40B4-BE49-F238E27FC236}">
                  <a16:creationId xmlns:a16="http://schemas.microsoft.com/office/drawing/2014/main" id="{ACAC5CFD-4993-4E7A-B063-6CE4AA0FD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11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1" name="Freeform 40">
              <a:extLst>
                <a:ext uri="{FF2B5EF4-FFF2-40B4-BE49-F238E27FC236}">
                  <a16:creationId xmlns:a16="http://schemas.microsoft.com/office/drawing/2014/main" id="{EE5F3D5E-5D53-4621-89A7-C6503433E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024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0 h 6"/>
                <a:gd name="T4" fmla="*/ 65 w 6"/>
                <a:gd name="T5" fmla="*/ 6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2" name="Freeform 41">
              <a:extLst>
                <a:ext uri="{FF2B5EF4-FFF2-40B4-BE49-F238E27FC236}">
                  <a16:creationId xmlns:a16="http://schemas.microsoft.com/office/drawing/2014/main" id="{603091CB-D2E6-4938-84B0-BED009411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983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3" name="Freeform 42">
              <a:extLst>
                <a:ext uri="{FF2B5EF4-FFF2-40B4-BE49-F238E27FC236}">
                  <a16:creationId xmlns:a16="http://schemas.microsoft.com/office/drawing/2014/main" id="{239C5D1B-2354-40F7-8A92-6E8C0F639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99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4" name="Freeform 43">
              <a:extLst>
                <a:ext uri="{FF2B5EF4-FFF2-40B4-BE49-F238E27FC236}">
                  <a16:creationId xmlns:a16="http://schemas.microsoft.com/office/drawing/2014/main" id="{0532B75C-D703-455F-9078-F0DE8E29D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06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5" name="Freeform 44">
              <a:extLst>
                <a:ext uri="{FF2B5EF4-FFF2-40B4-BE49-F238E27FC236}">
                  <a16:creationId xmlns:a16="http://schemas.microsoft.com/office/drawing/2014/main" id="{DE405684-62D8-4C52-8F5C-308F7D1A2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081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6" name="Freeform 45">
              <a:extLst>
                <a:ext uri="{FF2B5EF4-FFF2-40B4-BE49-F238E27FC236}">
                  <a16:creationId xmlns:a16="http://schemas.microsoft.com/office/drawing/2014/main" id="{DD0D572C-89B3-4F90-92DC-3A7F53175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993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7" name="Freeform 46">
              <a:extLst>
                <a:ext uri="{FF2B5EF4-FFF2-40B4-BE49-F238E27FC236}">
                  <a16:creationId xmlns:a16="http://schemas.microsoft.com/office/drawing/2014/main" id="{F04DF759-A114-4A86-BC7C-14A6A1BD6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006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8" name="Freeform 47">
              <a:extLst>
                <a:ext uri="{FF2B5EF4-FFF2-40B4-BE49-F238E27FC236}">
                  <a16:creationId xmlns:a16="http://schemas.microsoft.com/office/drawing/2014/main" id="{704EC61E-4D49-4C65-9016-8A0F130F7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65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9" name="Freeform 48">
              <a:extLst>
                <a:ext uri="{FF2B5EF4-FFF2-40B4-BE49-F238E27FC236}">
                  <a16:creationId xmlns:a16="http://schemas.microsoft.com/office/drawing/2014/main" id="{4D554C30-A05A-4571-A734-B03121D6A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078"/>
              <a:ext cx="14" cy="16"/>
            </a:xfrm>
            <a:custGeom>
              <a:avLst/>
              <a:gdLst>
                <a:gd name="T0" fmla="*/ 12 w 6"/>
                <a:gd name="T1" fmla="*/ 35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0" name="Freeform 49">
              <a:extLst>
                <a:ext uri="{FF2B5EF4-FFF2-40B4-BE49-F238E27FC236}">
                  <a16:creationId xmlns:a16="http://schemas.microsoft.com/office/drawing/2014/main" id="{0278B9D6-FB86-4CE9-83B8-37F5C87ED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021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67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4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1" name="Freeform 50">
              <a:extLst>
                <a:ext uri="{FF2B5EF4-FFF2-40B4-BE49-F238E27FC236}">
                  <a16:creationId xmlns:a16="http://schemas.microsoft.com/office/drawing/2014/main" id="{4BA97040-D7E5-44C9-B82B-33A589392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03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2" name="Freeform 51">
              <a:extLst>
                <a:ext uri="{FF2B5EF4-FFF2-40B4-BE49-F238E27FC236}">
                  <a16:creationId xmlns:a16="http://schemas.microsoft.com/office/drawing/2014/main" id="{AE332C0F-F28D-48A8-ABF9-8E4EEA4F1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029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67 h 22"/>
                <a:gd name="T4" fmla="*/ 265 w 22"/>
                <a:gd name="T5" fmla="*/ 316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3" name="Freeform 52">
              <a:extLst>
                <a:ext uri="{FF2B5EF4-FFF2-40B4-BE49-F238E27FC236}">
                  <a16:creationId xmlns:a16="http://schemas.microsoft.com/office/drawing/2014/main" id="{1636E54A-55C3-487D-A3EF-73C2CD14D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42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4" name="Freeform 53">
              <a:extLst>
                <a:ext uri="{FF2B5EF4-FFF2-40B4-BE49-F238E27FC236}">
                  <a16:creationId xmlns:a16="http://schemas.microsoft.com/office/drawing/2014/main" id="{0CC16F9A-CE9F-4131-AA4B-4DD496E1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039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5" name="Freeform 54">
              <a:extLst>
                <a:ext uri="{FF2B5EF4-FFF2-40B4-BE49-F238E27FC236}">
                  <a16:creationId xmlns:a16="http://schemas.microsoft.com/office/drawing/2014/main" id="{755EEA87-1DB4-4DC2-8838-5745261F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052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9" name="Group 229">
            <a:extLst>
              <a:ext uri="{FF2B5EF4-FFF2-40B4-BE49-F238E27FC236}">
                <a16:creationId xmlns:a16="http://schemas.microsoft.com/office/drawing/2014/main" id="{57E953C8-C42C-4173-AF53-8D1D11AB4F6C}"/>
              </a:ext>
            </a:extLst>
          </p:cNvPr>
          <p:cNvGrpSpPr>
            <a:grpSpLocks/>
          </p:cNvGrpSpPr>
          <p:nvPr/>
        </p:nvGrpSpPr>
        <p:grpSpPr bwMode="auto">
          <a:xfrm>
            <a:off x="3890963" y="3581400"/>
            <a:ext cx="357187" cy="381000"/>
            <a:chOff x="1525" y="2404"/>
            <a:chExt cx="225" cy="240"/>
          </a:xfrm>
        </p:grpSpPr>
        <p:sp>
          <p:nvSpPr>
            <p:cNvPr id="45434" name="Freeform 127">
              <a:extLst>
                <a:ext uri="{FF2B5EF4-FFF2-40B4-BE49-F238E27FC236}">
                  <a16:creationId xmlns:a16="http://schemas.microsoft.com/office/drawing/2014/main" id="{54056542-D04C-49F2-A449-7D2AD18C0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404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5" name="Freeform 128">
              <a:extLst>
                <a:ext uri="{FF2B5EF4-FFF2-40B4-BE49-F238E27FC236}">
                  <a16:creationId xmlns:a16="http://schemas.microsoft.com/office/drawing/2014/main" id="{45612348-99D2-4CB8-B946-44BAB2A8C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427"/>
              <a:ext cx="181" cy="194"/>
            </a:xfrm>
            <a:custGeom>
              <a:avLst/>
              <a:gdLst>
                <a:gd name="T0" fmla="*/ 239 w 75"/>
                <a:gd name="T1" fmla="*/ 186 h 75"/>
                <a:gd name="T2" fmla="*/ 898 w 75"/>
                <a:gd name="T3" fmla="*/ 274 h 75"/>
                <a:gd name="T4" fmla="*/ 828 w 75"/>
                <a:gd name="T5" fmla="*/ 1092 h 75"/>
                <a:gd name="T6" fmla="*/ 169 w 75"/>
                <a:gd name="T7" fmla="*/ 1004 h 75"/>
                <a:gd name="T8" fmla="*/ 239 w 75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1"/>
                    <a:pt x="73" y="52"/>
                    <a:pt x="59" y="63"/>
                  </a:cubicBezTo>
                  <a:cubicBezTo>
                    <a:pt x="44" y="75"/>
                    <a:pt x="23" y="72"/>
                    <a:pt x="12" y="58"/>
                  </a:cubicBezTo>
                  <a:cubicBezTo>
                    <a:pt x="0" y="44"/>
                    <a:pt x="3" y="23"/>
                    <a:pt x="17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6" name="Freeform 129">
              <a:extLst>
                <a:ext uri="{FF2B5EF4-FFF2-40B4-BE49-F238E27FC236}">
                  <a16:creationId xmlns:a16="http://schemas.microsoft.com/office/drawing/2014/main" id="{23378A66-D6BB-4D6B-86A0-33E66CCBB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404"/>
              <a:ext cx="225" cy="240"/>
            </a:xfrm>
            <a:custGeom>
              <a:avLst/>
              <a:gdLst>
                <a:gd name="T0" fmla="*/ 298 w 93"/>
                <a:gd name="T1" fmla="*/ 240 h 93"/>
                <a:gd name="T2" fmla="*/ 1118 w 93"/>
                <a:gd name="T3" fmla="*/ 346 h 93"/>
                <a:gd name="T4" fmla="*/ 1035 w 93"/>
                <a:gd name="T5" fmla="*/ 1339 h 93"/>
                <a:gd name="T6" fmla="*/ 198 w 93"/>
                <a:gd name="T7" fmla="*/ 1239 h 93"/>
                <a:gd name="T8" fmla="*/ 298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1" y="14"/>
                  </a:moveTo>
                  <a:cubicBezTo>
                    <a:pt x="38" y="0"/>
                    <a:pt x="65" y="2"/>
                    <a:pt x="79" y="20"/>
                  </a:cubicBezTo>
                  <a:cubicBezTo>
                    <a:pt x="93" y="38"/>
                    <a:pt x="91" y="64"/>
                    <a:pt x="73" y="78"/>
                  </a:cubicBezTo>
                  <a:cubicBezTo>
                    <a:pt x="55" y="93"/>
                    <a:pt x="29" y="90"/>
                    <a:pt x="14" y="72"/>
                  </a:cubicBezTo>
                  <a:cubicBezTo>
                    <a:pt x="0" y="54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7" name="Freeform 130">
              <a:extLst>
                <a:ext uri="{FF2B5EF4-FFF2-40B4-BE49-F238E27FC236}">
                  <a16:creationId xmlns:a16="http://schemas.microsoft.com/office/drawing/2014/main" id="{E14A5EEB-75B1-4BB1-9799-03F965E9D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2554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8" name="Freeform 131">
              <a:extLst>
                <a:ext uri="{FF2B5EF4-FFF2-40B4-BE49-F238E27FC236}">
                  <a16:creationId xmlns:a16="http://schemas.microsoft.com/office/drawing/2014/main" id="{9974F63B-2E41-4FEA-AD8A-28F66D340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551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9" name="Freeform 132">
              <a:extLst>
                <a:ext uri="{FF2B5EF4-FFF2-40B4-BE49-F238E27FC236}">
                  <a16:creationId xmlns:a16="http://schemas.microsoft.com/office/drawing/2014/main" id="{97590E45-9401-49B9-8C87-542F5BF0E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476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0" name="Freeform 133">
              <a:extLst>
                <a:ext uri="{FF2B5EF4-FFF2-40B4-BE49-F238E27FC236}">
                  <a16:creationId xmlns:a16="http://schemas.microsoft.com/office/drawing/2014/main" id="{6616E6B0-9B17-400B-8327-FD09BC279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489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6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1" name="Freeform 134">
              <a:extLst>
                <a:ext uri="{FF2B5EF4-FFF2-40B4-BE49-F238E27FC236}">
                  <a16:creationId xmlns:a16="http://schemas.microsoft.com/office/drawing/2014/main" id="{1EB9C1EE-3D18-4C1A-B82E-09DCD1926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448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2" name="Freeform 135">
              <a:extLst>
                <a:ext uri="{FF2B5EF4-FFF2-40B4-BE49-F238E27FC236}">
                  <a16:creationId xmlns:a16="http://schemas.microsoft.com/office/drawing/2014/main" id="{08CC9CA5-8940-4E28-A815-734F37EA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461"/>
              <a:ext cx="14" cy="15"/>
            </a:xfrm>
            <a:custGeom>
              <a:avLst/>
              <a:gdLst>
                <a:gd name="T0" fmla="*/ 12 w 6"/>
                <a:gd name="T1" fmla="*/ 33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3" name="Freeform 136">
              <a:extLst>
                <a:ext uri="{FF2B5EF4-FFF2-40B4-BE49-F238E27FC236}">
                  <a16:creationId xmlns:a16="http://schemas.microsoft.com/office/drawing/2014/main" id="{DB509437-41E6-4D2B-BB93-423FEC5C7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533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4" name="Freeform 137">
              <a:extLst>
                <a:ext uri="{FF2B5EF4-FFF2-40B4-BE49-F238E27FC236}">
                  <a16:creationId xmlns:a16="http://schemas.microsoft.com/office/drawing/2014/main" id="{83397976-E511-403E-A266-8E48E4D6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2546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5" name="Freeform 138">
              <a:extLst>
                <a:ext uri="{FF2B5EF4-FFF2-40B4-BE49-F238E27FC236}">
                  <a16:creationId xmlns:a16="http://schemas.microsoft.com/office/drawing/2014/main" id="{3483CF66-A7C7-4434-A4C5-F60A4712A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45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6" name="Freeform 139">
              <a:extLst>
                <a:ext uri="{FF2B5EF4-FFF2-40B4-BE49-F238E27FC236}">
                  <a16:creationId xmlns:a16="http://schemas.microsoft.com/office/drawing/2014/main" id="{AA7112B7-5930-4364-90CE-1147BC3B5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71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7" name="Freeform 140">
              <a:extLst>
                <a:ext uri="{FF2B5EF4-FFF2-40B4-BE49-F238E27FC236}">
                  <a16:creationId xmlns:a16="http://schemas.microsoft.com/office/drawing/2014/main" id="{6C6ED42A-C26D-4DE6-853E-3DD7F0281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2530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8" name="Freeform 141">
              <a:extLst>
                <a:ext uri="{FF2B5EF4-FFF2-40B4-BE49-F238E27FC236}">
                  <a16:creationId xmlns:a16="http://schemas.microsoft.com/office/drawing/2014/main" id="{118870D0-CD3F-4D5B-B616-C7E7A7332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543"/>
              <a:ext cx="14" cy="16"/>
            </a:xfrm>
            <a:custGeom>
              <a:avLst/>
              <a:gdLst>
                <a:gd name="T0" fmla="*/ 12 w 6"/>
                <a:gd name="T1" fmla="*/ 35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9" name="Freeform 142">
              <a:extLst>
                <a:ext uri="{FF2B5EF4-FFF2-40B4-BE49-F238E27FC236}">
                  <a16:creationId xmlns:a16="http://schemas.microsoft.com/office/drawing/2014/main" id="{CAA39523-0718-46F6-BE9D-7EAE8A966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507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51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5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0" name="Freeform 143">
              <a:extLst>
                <a:ext uri="{FF2B5EF4-FFF2-40B4-BE49-F238E27FC236}">
                  <a16:creationId xmlns:a16="http://schemas.microsoft.com/office/drawing/2014/main" id="{1D2E4308-7B84-486D-ADC8-16C17EC0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520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1" name="Freeform 144">
              <a:extLst>
                <a:ext uri="{FF2B5EF4-FFF2-40B4-BE49-F238E27FC236}">
                  <a16:creationId xmlns:a16="http://schemas.microsoft.com/office/drawing/2014/main" id="{B71E8C93-8E4C-427A-9DA2-08ECB45D6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2486"/>
              <a:ext cx="53" cy="60"/>
            </a:xfrm>
            <a:custGeom>
              <a:avLst/>
              <a:gdLst>
                <a:gd name="T0" fmla="*/ 70 w 22"/>
                <a:gd name="T1" fmla="*/ 68 h 23"/>
                <a:gd name="T2" fmla="*/ 267 w 22"/>
                <a:gd name="T3" fmla="*/ 89 h 23"/>
                <a:gd name="T4" fmla="*/ 239 w 22"/>
                <a:gd name="T5" fmla="*/ 339 h 23"/>
                <a:gd name="T6" fmla="*/ 58 w 22"/>
                <a:gd name="T7" fmla="*/ 321 h 23"/>
                <a:gd name="T8" fmla="*/ 70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2" name="Freeform 145">
              <a:extLst>
                <a:ext uri="{FF2B5EF4-FFF2-40B4-BE49-F238E27FC236}">
                  <a16:creationId xmlns:a16="http://schemas.microsoft.com/office/drawing/2014/main" id="{7DFD5403-09D4-470E-B62C-4CC392714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50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3" name="Freeform 146">
              <a:extLst>
                <a:ext uri="{FF2B5EF4-FFF2-40B4-BE49-F238E27FC236}">
                  <a16:creationId xmlns:a16="http://schemas.microsoft.com/office/drawing/2014/main" id="{85685453-FAB6-4C8A-9A27-70193B4D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499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4" name="Freeform 147">
              <a:extLst>
                <a:ext uri="{FF2B5EF4-FFF2-40B4-BE49-F238E27FC236}">
                  <a16:creationId xmlns:a16="http://schemas.microsoft.com/office/drawing/2014/main" id="{5BD34EAD-293F-4C61-B6C6-5FFCC3A4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512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0" name="Group 206">
            <a:extLst>
              <a:ext uri="{FF2B5EF4-FFF2-40B4-BE49-F238E27FC236}">
                <a16:creationId xmlns:a16="http://schemas.microsoft.com/office/drawing/2014/main" id="{FA3A28A7-B980-4048-8C5F-C417A5E4F892}"/>
              </a:ext>
            </a:extLst>
          </p:cNvPr>
          <p:cNvGrpSpPr>
            <a:grpSpLocks/>
          </p:cNvGrpSpPr>
          <p:nvPr/>
        </p:nvGrpSpPr>
        <p:grpSpPr bwMode="auto">
          <a:xfrm>
            <a:off x="3281363" y="3505200"/>
            <a:ext cx="358775" cy="384175"/>
            <a:chOff x="1040" y="2541"/>
            <a:chExt cx="226" cy="242"/>
          </a:xfrm>
        </p:grpSpPr>
        <p:sp>
          <p:nvSpPr>
            <p:cNvPr id="45413" name="Freeform 74">
              <a:extLst>
                <a:ext uri="{FF2B5EF4-FFF2-40B4-BE49-F238E27FC236}">
                  <a16:creationId xmlns:a16="http://schemas.microsoft.com/office/drawing/2014/main" id="{F282B11B-24B8-45F1-887F-054B24E63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541"/>
              <a:ext cx="226" cy="242"/>
            </a:xfrm>
            <a:custGeom>
              <a:avLst/>
              <a:gdLst>
                <a:gd name="T0" fmla="*/ 301 w 93"/>
                <a:gd name="T1" fmla="*/ 257 h 94"/>
                <a:gd name="T2" fmla="*/ 1135 w 93"/>
                <a:gd name="T3" fmla="*/ 358 h 94"/>
                <a:gd name="T4" fmla="*/ 1045 w 93"/>
                <a:gd name="T5" fmla="*/ 1346 h 94"/>
                <a:gd name="T6" fmla="*/ 202 w 93"/>
                <a:gd name="T7" fmla="*/ 1246 h 94"/>
                <a:gd name="T8" fmla="*/ 301 w 93"/>
                <a:gd name="T9" fmla="*/ 257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4" name="Freeform 75">
              <a:extLst>
                <a:ext uri="{FF2B5EF4-FFF2-40B4-BE49-F238E27FC236}">
                  <a16:creationId xmlns:a16="http://schemas.microsoft.com/office/drawing/2014/main" id="{06B4A221-48D1-4C2C-B3DA-754F352F4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566"/>
              <a:ext cx="182" cy="192"/>
            </a:xfrm>
            <a:custGeom>
              <a:avLst/>
              <a:gdLst>
                <a:gd name="T0" fmla="*/ 240 w 75"/>
                <a:gd name="T1" fmla="*/ 195 h 74"/>
                <a:gd name="T2" fmla="*/ 912 w 75"/>
                <a:gd name="T3" fmla="*/ 283 h 74"/>
                <a:gd name="T4" fmla="*/ 842 w 75"/>
                <a:gd name="T5" fmla="*/ 1098 h 74"/>
                <a:gd name="T6" fmla="*/ 170 w 75"/>
                <a:gd name="T7" fmla="*/ 1009 h 74"/>
                <a:gd name="T8" fmla="*/ 240 w 75"/>
                <a:gd name="T9" fmla="*/ 19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1"/>
                    <a:pt x="73" y="51"/>
                    <a:pt x="59" y="63"/>
                  </a:cubicBezTo>
                  <a:cubicBezTo>
                    <a:pt x="44" y="74"/>
                    <a:pt x="23" y="72"/>
                    <a:pt x="12" y="58"/>
                  </a:cubicBezTo>
                  <a:cubicBezTo>
                    <a:pt x="0" y="44"/>
                    <a:pt x="2" y="23"/>
                    <a:pt x="17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5" name="Freeform 76">
              <a:extLst>
                <a:ext uri="{FF2B5EF4-FFF2-40B4-BE49-F238E27FC236}">
                  <a16:creationId xmlns:a16="http://schemas.microsoft.com/office/drawing/2014/main" id="{96E3D91F-E435-471A-83E5-3DA996C97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541"/>
              <a:ext cx="226" cy="242"/>
            </a:xfrm>
            <a:custGeom>
              <a:avLst/>
              <a:gdLst>
                <a:gd name="T0" fmla="*/ 301 w 93"/>
                <a:gd name="T1" fmla="*/ 257 h 94"/>
                <a:gd name="T2" fmla="*/ 1135 w 93"/>
                <a:gd name="T3" fmla="*/ 358 h 94"/>
                <a:gd name="T4" fmla="*/ 1045 w 93"/>
                <a:gd name="T5" fmla="*/ 1346 h 94"/>
                <a:gd name="T6" fmla="*/ 202 w 93"/>
                <a:gd name="T7" fmla="*/ 1246 h 94"/>
                <a:gd name="T8" fmla="*/ 301 w 93"/>
                <a:gd name="T9" fmla="*/ 257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6" name="Freeform 77">
              <a:extLst>
                <a:ext uri="{FF2B5EF4-FFF2-40B4-BE49-F238E27FC236}">
                  <a16:creationId xmlns:a16="http://schemas.microsoft.com/office/drawing/2014/main" id="{0DB0B97C-502D-4A9D-B4CB-72CD2A4E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69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77 h 6"/>
                <a:gd name="T6" fmla="*/ 28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7" name="Freeform 78">
              <a:extLst>
                <a:ext uri="{FF2B5EF4-FFF2-40B4-BE49-F238E27FC236}">
                  <a16:creationId xmlns:a16="http://schemas.microsoft.com/office/drawing/2014/main" id="{436D35EF-BFA8-4AEB-974A-2C157371B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69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8" name="Freeform 79">
              <a:extLst>
                <a:ext uri="{FF2B5EF4-FFF2-40B4-BE49-F238E27FC236}">
                  <a16:creationId xmlns:a16="http://schemas.microsoft.com/office/drawing/2014/main" id="{AE533A30-DA52-4661-9FA1-1937DB009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641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61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9" name="Freeform 80">
              <a:extLst>
                <a:ext uri="{FF2B5EF4-FFF2-40B4-BE49-F238E27FC236}">
                  <a16:creationId xmlns:a16="http://schemas.microsoft.com/office/drawing/2014/main" id="{568C9EAC-2096-4653-AF4E-49EC7360A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65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0" name="Freeform 81">
              <a:extLst>
                <a:ext uri="{FF2B5EF4-FFF2-40B4-BE49-F238E27FC236}">
                  <a16:creationId xmlns:a16="http://schemas.microsoft.com/office/drawing/2014/main" id="{EC7248ED-5F60-41F2-B88A-7848F99E2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590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1" name="Freeform 82">
              <a:extLst>
                <a:ext uri="{FF2B5EF4-FFF2-40B4-BE49-F238E27FC236}">
                  <a16:creationId xmlns:a16="http://schemas.microsoft.com/office/drawing/2014/main" id="{A8FE14AE-3F4F-436A-A271-23046EE43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2603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2" name="Freeform 83">
              <a:extLst>
                <a:ext uri="{FF2B5EF4-FFF2-40B4-BE49-F238E27FC236}">
                  <a16:creationId xmlns:a16="http://schemas.microsoft.com/office/drawing/2014/main" id="{607686BD-2B54-4108-A771-C236D6BF8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587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3" name="Freeform 84">
              <a:extLst>
                <a:ext uri="{FF2B5EF4-FFF2-40B4-BE49-F238E27FC236}">
                  <a16:creationId xmlns:a16="http://schemas.microsoft.com/office/drawing/2014/main" id="{940130B0-4BEF-4E45-A752-731ED023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60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4" name="Freeform 85">
              <a:extLst>
                <a:ext uri="{FF2B5EF4-FFF2-40B4-BE49-F238E27FC236}">
                  <a16:creationId xmlns:a16="http://schemas.microsoft.com/office/drawing/2014/main" id="{30531BD6-BB1D-4A68-82E6-50143F634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267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5" name="Freeform 86">
              <a:extLst>
                <a:ext uri="{FF2B5EF4-FFF2-40B4-BE49-F238E27FC236}">
                  <a16:creationId xmlns:a16="http://schemas.microsoft.com/office/drawing/2014/main" id="{546ED424-0CF6-4F92-954D-717C75C34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68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6" name="Freeform 119">
              <a:extLst>
                <a:ext uri="{FF2B5EF4-FFF2-40B4-BE49-F238E27FC236}">
                  <a16:creationId xmlns:a16="http://schemas.microsoft.com/office/drawing/2014/main" id="{D6200CEC-C3F0-4DB2-BBC6-6CD489BF9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59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7" name="Freeform 120">
              <a:extLst>
                <a:ext uri="{FF2B5EF4-FFF2-40B4-BE49-F238E27FC236}">
                  <a16:creationId xmlns:a16="http://schemas.microsoft.com/office/drawing/2014/main" id="{445858A1-111F-4E85-B4BC-888BFAB3D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61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8" name="Freeform 121">
              <a:extLst>
                <a:ext uri="{FF2B5EF4-FFF2-40B4-BE49-F238E27FC236}">
                  <a16:creationId xmlns:a16="http://schemas.microsoft.com/office/drawing/2014/main" id="{8E7CA612-C157-4BD7-8556-C5646FC94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670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9" name="Freeform 122">
              <a:extLst>
                <a:ext uri="{FF2B5EF4-FFF2-40B4-BE49-F238E27FC236}">
                  <a16:creationId xmlns:a16="http://schemas.microsoft.com/office/drawing/2014/main" id="{064B4030-9CA1-42DE-A8D9-E7C94574B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683"/>
              <a:ext cx="15" cy="15"/>
            </a:xfrm>
            <a:custGeom>
              <a:avLst/>
              <a:gdLst>
                <a:gd name="T0" fmla="*/ 20 w 6"/>
                <a:gd name="T1" fmla="*/ 33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0" name="Freeform 123">
              <a:extLst>
                <a:ext uri="{FF2B5EF4-FFF2-40B4-BE49-F238E27FC236}">
                  <a16:creationId xmlns:a16="http://schemas.microsoft.com/office/drawing/2014/main" id="{1349576E-EAB7-405A-9460-FB9002FEA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626"/>
              <a:ext cx="54" cy="59"/>
            </a:xfrm>
            <a:custGeom>
              <a:avLst/>
              <a:gdLst>
                <a:gd name="T0" fmla="*/ 71 w 22"/>
                <a:gd name="T1" fmla="*/ 67 h 23"/>
                <a:gd name="T2" fmla="*/ 282 w 22"/>
                <a:gd name="T3" fmla="*/ 85 h 23"/>
                <a:gd name="T4" fmla="*/ 253 w 22"/>
                <a:gd name="T5" fmla="*/ 323 h 23"/>
                <a:gd name="T6" fmla="*/ 61 w 22"/>
                <a:gd name="T7" fmla="*/ 303 h 23"/>
                <a:gd name="T8" fmla="*/ 71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1" name="Freeform 124">
              <a:extLst>
                <a:ext uri="{FF2B5EF4-FFF2-40B4-BE49-F238E27FC236}">
                  <a16:creationId xmlns:a16="http://schemas.microsoft.com/office/drawing/2014/main" id="{6339486C-D718-4B99-BBC6-DFAB7F16B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641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77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2" name="Freeform 125">
              <a:extLst>
                <a:ext uri="{FF2B5EF4-FFF2-40B4-BE49-F238E27FC236}">
                  <a16:creationId xmlns:a16="http://schemas.microsoft.com/office/drawing/2014/main" id="{B1BBF815-06CF-41FA-9D50-1DB11715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639"/>
              <a:ext cx="56" cy="59"/>
            </a:xfrm>
            <a:custGeom>
              <a:avLst/>
              <a:gdLst>
                <a:gd name="T0" fmla="*/ 71 w 23"/>
                <a:gd name="T1" fmla="*/ 67 h 23"/>
                <a:gd name="T2" fmla="*/ 273 w 23"/>
                <a:gd name="T3" fmla="*/ 85 h 23"/>
                <a:gd name="T4" fmla="*/ 261 w 23"/>
                <a:gd name="T5" fmla="*/ 323 h 23"/>
                <a:gd name="T6" fmla="*/ 58 w 23"/>
                <a:gd name="T7" fmla="*/ 303 h 23"/>
                <a:gd name="T8" fmla="*/ 71 w 23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3" name="Freeform 126">
              <a:extLst>
                <a:ext uri="{FF2B5EF4-FFF2-40B4-BE49-F238E27FC236}">
                  <a16:creationId xmlns:a16="http://schemas.microsoft.com/office/drawing/2014/main" id="{323F456C-15AF-4D34-B9CE-7923A482D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654"/>
              <a:ext cx="17" cy="16"/>
            </a:xfrm>
            <a:custGeom>
              <a:avLst/>
              <a:gdLst>
                <a:gd name="T0" fmla="*/ 12 w 7"/>
                <a:gd name="T1" fmla="*/ 21 h 6"/>
                <a:gd name="T2" fmla="*/ 70 w 7"/>
                <a:gd name="T3" fmla="*/ 21 h 6"/>
                <a:gd name="T4" fmla="*/ 87 w 7"/>
                <a:gd name="T5" fmla="*/ 77 h 6"/>
                <a:gd name="T6" fmla="*/ 29 w 7"/>
                <a:gd name="T7" fmla="*/ 93 h 6"/>
                <a:gd name="T8" fmla="*/ 12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1" name="Group 185">
            <a:extLst>
              <a:ext uri="{FF2B5EF4-FFF2-40B4-BE49-F238E27FC236}">
                <a16:creationId xmlns:a16="http://schemas.microsoft.com/office/drawing/2014/main" id="{59015A18-E31F-413F-82B1-9C5C731278A0}"/>
              </a:ext>
            </a:extLst>
          </p:cNvPr>
          <p:cNvGrpSpPr>
            <a:grpSpLocks/>
          </p:cNvGrpSpPr>
          <p:nvPr/>
        </p:nvGrpSpPr>
        <p:grpSpPr bwMode="auto">
          <a:xfrm>
            <a:off x="2900363" y="2819400"/>
            <a:ext cx="361950" cy="381000"/>
            <a:chOff x="757" y="2298"/>
            <a:chExt cx="228" cy="240"/>
          </a:xfrm>
        </p:grpSpPr>
        <p:sp>
          <p:nvSpPr>
            <p:cNvPr id="45394" name="Freeform 55">
              <a:extLst>
                <a:ext uri="{FF2B5EF4-FFF2-40B4-BE49-F238E27FC236}">
                  <a16:creationId xmlns:a16="http://schemas.microsoft.com/office/drawing/2014/main" id="{CE79AE5D-4CB8-4138-984A-C9B08C0A4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298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B99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5" name="Freeform 56">
              <a:extLst>
                <a:ext uri="{FF2B5EF4-FFF2-40B4-BE49-F238E27FC236}">
                  <a16:creationId xmlns:a16="http://schemas.microsoft.com/office/drawing/2014/main" id="{F35652D2-9DE4-453B-B204-8055D4158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321"/>
              <a:ext cx="182" cy="194"/>
            </a:xfrm>
            <a:custGeom>
              <a:avLst/>
              <a:gdLst>
                <a:gd name="T0" fmla="*/ 231 w 75"/>
                <a:gd name="T1" fmla="*/ 186 h 75"/>
                <a:gd name="T2" fmla="*/ 900 w 75"/>
                <a:gd name="T3" fmla="*/ 274 h 75"/>
                <a:gd name="T4" fmla="*/ 830 w 75"/>
                <a:gd name="T5" fmla="*/ 1092 h 75"/>
                <a:gd name="T6" fmla="*/ 160 w 75"/>
                <a:gd name="T7" fmla="*/ 1004 h 75"/>
                <a:gd name="T8" fmla="*/ 231 w 75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1"/>
                  </a:moveTo>
                  <a:cubicBezTo>
                    <a:pt x="31" y="0"/>
                    <a:pt x="51" y="2"/>
                    <a:pt x="63" y="16"/>
                  </a:cubicBezTo>
                  <a:cubicBezTo>
                    <a:pt x="75" y="31"/>
                    <a:pt x="72" y="52"/>
                    <a:pt x="58" y="63"/>
                  </a:cubicBezTo>
                  <a:cubicBezTo>
                    <a:pt x="44" y="75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743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6" name="Freeform 57">
              <a:extLst>
                <a:ext uri="{FF2B5EF4-FFF2-40B4-BE49-F238E27FC236}">
                  <a16:creationId xmlns:a16="http://schemas.microsoft.com/office/drawing/2014/main" id="{E1951050-08C0-4CAD-AC73-8E1043850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2298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7" name="Freeform 58">
              <a:extLst>
                <a:ext uri="{FF2B5EF4-FFF2-40B4-BE49-F238E27FC236}">
                  <a16:creationId xmlns:a16="http://schemas.microsoft.com/office/drawing/2014/main" id="{784AB1DF-EC0A-47AB-B919-41D92B36F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448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8" name="Freeform 59">
              <a:extLst>
                <a:ext uri="{FF2B5EF4-FFF2-40B4-BE49-F238E27FC236}">
                  <a16:creationId xmlns:a16="http://schemas.microsoft.com/office/drawing/2014/main" id="{5E5D99F3-ABE7-4BE5-BA92-0C8C2CFB2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44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9" name="Freeform 60">
              <a:extLst>
                <a:ext uri="{FF2B5EF4-FFF2-40B4-BE49-F238E27FC236}">
                  <a16:creationId xmlns:a16="http://schemas.microsoft.com/office/drawing/2014/main" id="{E9E1C572-249F-42E1-99A1-7655182A2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38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0" name="Freeform 61">
              <a:extLst>
                <a:ext uri="{FF2B5EF4-FFF2-40B4-BE49-F238E27FC236}">
                  <a16:creationId xmlns:a16="http://schemas.microsoft.com/office/drawing/2014/main" id="{C1502FE0-002D-4DF9-9BD3-324E88A77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239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49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1" name="Freeform 62">
              <a:extLst>
                <a:ext uri="{FF2B5EF4-FFF2-40B4-BE49-F238E27FC236}">
                  <a16:creationId xmlns:a16="http://schemas.microsoft.com/office/drawing/2014/main" id="{9A0B6694-1202-4870-925A-FCD87D32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355"/>
              <a:ext cx="55" cy="56"/>
            </a:xfrm>
            <a:custGeom>
              <a:avLst/>
              <a:gdLst>
                <a:gd name="T0" fmla="*/ 69 w 23"/>
                <a:gd name="T1" fmla="*/ 51 h 22"/>
                <a:gd name="T2" fmla="*/ 258 w 23"/>
                <a:gd name="T3" fmla="*/ 84 h 22"/>
                <a:gd name="T4" fmla="*/ 246 w 23"/>
                <a:gd name="T5" fmla="*/ 311 h 22"/>
                <a:gd name="T6" fmla="*/ 57 w 23"/>
                <a:gd name="T7" fmla="*/ 277 h 22"/>
                <a:gd name="T8" fmla="*/ 69 w 23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2" name="Freeform 63">
              <a:extLst>
                <a:ext uri="{FF2B5EF4-FFF2-40B4-BE49-F238E27FC236}">
                  <a16:creationId xmlns:a16="http://schemas.microsoft.com/office/drawing/2014/main" id="{F330721F-AE0A-4DAC-BE52-06FD0660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236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3" name="Freeform 64">
              <a:extLst>
                <a:ext uri="{FF2B5EF4-FFF2-40B4-BE49-F238E27FC236}">
                  <a16:creationId xmlns:a16="http://schemas.microsoft.com/office/drawing/2014/main" id="{E32558FF-7505-461B-918D-18B0F2BAD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430"/>
              <a:ext cx="53" cy="59"/>
            </a:xfrm>
            <a:custGeom>
              <a:avLst/>
              <a:gdLst>
                <a:gd name="T0" fmla="*/ 70 w 22"/>
                <a:gd name="T1" fmla="*/ 67 h 23"/>
                <a:gd name="T2" fmla="*/ 267 w 22"/>
                <a:gd name="T3" fmla="*/ 85 h 23"/>
                <a:gd name="T4" fmla="*/ 239 w 22"/>
                <a:gd name="T5" fmla="*/ 323 h 23"/>
                <a:gd name="T6" fmla="*/ 41 w 22"/>
                <a:gd name="T7" fmla="*/ 303 h 23"/>
                <a:gd name="T8" fmla="*/ 70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10"/>
                    <a:pt x="21" y="16"/>
                    <a:pt x="17" y="19"/>
                  </a:cubicBezTo>
                  <a:cubicBezTo>
                    <a:pt x="13" y="23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4" name="Freeform 65">
              <a:extLst>
                <a:ext uri="{FF2B5EF4-FFF2-40B4-BE49-F238E27FC236}">
                  <a16:creationId xmlns:a16="http://schemas.microsoft.com/office/drawing/2014/main" id="{09849AE8-B1D2-438D-A98B-C80DAFA24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44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5" name="Freeform 66">
              <a:extLst>
                <a:ext uri="{FF2B5EF4-FFF2-40B4-BE49-F238E27FC236}">
                  <a16:creationId xmlns:a16="http://schemas.microsoft.com/office/drawing/2014/main" id="{B4BCBB39-49D6-479D-970B-B56CB37E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35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6" name="Freeform 67">
              <a:extLst>
                <a:ext uri="{FF2B5EF4-FFF2-40B4-BE49-F238E27FC236}">
                  <a16:creationId xmlns:a16="http://schemas.microsoft.com/office/drawing/2014/main" id="{DF34B3B9-6998-4620-BED6-1DDACF640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365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7" name="Freeform 68">
              <a:extLst>
                <a:ext uri="{FF2B5EF4-FFF2-40B4-BE49-F238E27FC236}">
                  <a16:creationId xmlns:a16="http://schemas.microsoft.com/office/drawing/2014/main" id="{0CC9E31E-3EB3-423E-B0D0-89E45BCA1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424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8" name="Freeform 69">
              <a:extLst>
                <a:ext uri="{FF2B5EF4-FFF2-40B4-BE49-F238E27FC236}">
                  <a16:creationId xmlns:a16="http://schemas.microsoft.com/office/drawing/2014/main" id="{AE5C635B-7F06-4EC7-B216-DE557AFFC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437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9" name="Freeform 70">
              <a:extLst>
                <a:ext uri="{FF2B5EF4-FFF2-40B4-BE49-F238E27FC236}">
                  <a16:creationId xmlns:a16="http://schemas.microsoft.com/office/drawing/2014/main" id="{73E3B7EA-556D-4C30-9774-10EB72376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383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67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0" name="Freeform 71">
              <a:extLst>
                <a:ext uri="{FF2B5EF4-FFF2-40B4-BE49-F238E27FC236}">
                  <a16:creationId xmlns:a16="http://schemas.microsoft.com/office/drawing/2014/main" id="{EC74F8A9-DAA1-4CD6-9254-F5B9700F6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396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1" name="Freeform 72">
              <a:extLst>
                <a:ext uri="{FF2B5EF4-FFF2-40B4-BE49-F238E27FC236}">
                  <a16:creationId xmlns:a16="http://schemas.microsoft.com/office/drawing/2014/main" id="{A3D33B9F-6595-44B9-910D-411CA07B4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396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316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F5A000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2" name="Freeform 73">
              <a:extLst>
                <a:ext uri="{FF2B5EF4-FFF2-40B4-BE49-F238E27FC236}">
                  <a16:creationId xmlns:a16="http://schemas.microsoft.com/office/drawing/2014/main" id="{CED80D3B-6C2B-49B3-B1FD-9215158B3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409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49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2" name="Group 321">
            <a:extLst>
              <a:ext uri="{FF2B5EF4-FFF2-40B4-BE49-F238E27FC236}">
                <a16:creationId xmlns:a16="http://schemas.microsoft.com/office/drawing/2014/main" id="{32CD99DF-6605-48FC-ACBF-CF798BE48344}"/>
              </a:ext>
            </a:extLst>
          </p:cNvPr>
          <p:cNvGrpSpPr>
            <a:grpSpLocks/>
          </p:cNvGrpSpPr>
          <p:nvPr/>
        </p:nvGrpSpPr>
        <p:grpSpPr bwMode="auto">
          <a:xfrm>
            <a:off x="4803775" y="2590800"/>
            <a:ext cx="85725" cy="90488"/>
            <a:chOff x="2688" y="2977"/>
            <a:chExt cx="54" cy="57"/>
          </a:xfrm>
        </p:grpSpPr>
        <p:sp>
          <p:nvSpPr>
            <p:cNvPr id="45392" name="Freeform 322">
              <a:extLst>
                <a:ext uri="{FF2B5EF4-FFF2-40B4-BE49-F238E27FC236}">
                  <a16:creationId xmlns:a16="http://schemas.microsoft.com/office/drawing/2014/main" id="{F6DEBC28-3BC4-47D7-AD9F-4C88D050C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97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3" name="Freeform 323">
              <a:extLst>
                <a:ext uri="{FF2B5EF4-FFF2-40B4-BE49-F238E27FC236}">
                  <a16:creationId xmlns:a16="http://schemas.microsoft.com/office/drawing/2014/main" id="{C3B89CC1-77A5-436C-AEAE-F0204C476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99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3" name="Group 324">
            <a:extLst>
              <a:ext uri="{FF2B5EF4-FFF2-40B4-BE49-F238E27FC236}">
                <a16:creationId xmlns:a16="http://schemas.microsoft.com/office/drawing/2014/main" id="{D400F06D-0343-4A86-B838-23AF109B7025}"/>
              </a:ext>
            </a:extLst>
          </p:cNvPr>
          <p:cNvGrpSpPr>
            <a:grpSpLocks/>
          </p:cNvGrpSpPr>
          <p:nvPr/>
        </p:nvGrpSpPr>
        <p:grpSpPr bwMode="auto">
          <a:xfrm>
            <a:off x="4956175" y="2590800"/>
            <a:ext cx="85725" cy="90488"/>
            <a:chOff x="2688" y="2977"/>
            <a:chExt cx="54" cy="57"/>
          </a:xfrm>
        </p:grpSpPr>
        <p:sp>
          <p:nvSpPr>
            <p:cNvPr id="45390" name="Freeform 325">
              <a:extLst>
                <a:ext uri="{FF2B5EF4-FFF2-40B4-BE49-F238E27FC236}">
                  <a16:creationId xmlns:a16="http://schemas.microsoft.com/office/drawing/2014/main" id="{418B09F2-8845-40C8-8AF3-14B5E7299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97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1" name="Freeform 326">
              <a:extLst>
                <a:ext uri="{FF2B5EF4-FFF2-40B4-BE49-F238E27FC236}">
                  <a16:creationId xmlns:a16="http://schemas.microsoft.com/office/drawing/2014/main" id="{A7692176-0F0D-4B03-B6CF-15035175D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99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4" name="Group 327">
            <a:extLst>
              <a:ext uri="{FF2B5EF4-FFF2-40B4-BE49-F238E27FC236}">
                <a16:creationId xmlns:a16="http://schemas.microsoft.com/office/drawing/2014/main" id="{5D9ECE10-0C0C-418F-BBDE-D266E50E6014}"/>
              </a:ext>
            </a:extLst>
          </p:cNvPr>
          <p:cNvGrpSpPr>
            <a:grpSpLocks/>
          </p:cNvGrpSpPr>
          <p:nvPr/>
        </p:nvGrpSpPr>
        <p:grpSpPr bwMode="auto">
          <a:xfrm>
            <a:off x="4879975" y="2743200"/>
            <a:ext cx="85725" cy="90488"/>
            <a:chOff x="2688" y="2977"/>
            <a:chExt cx="54" cy="57"/>
          </a:xfrm>
        </p:grpSpPr>
        <p:sp>
          <p:nvSpPr>
            <p:cNvPr id="45388" name="Freeform 328">
              <a:extLst>
                <a:ext uri="{FF2B5EF4-FFF2-40B4-BE49-F238E27FC236}">
                  <a16:creationId xmlns:a16="http://schemas.microsoft.com/office/drawing/2014/main" id="{7BF3F178-D39B-4A28-8CC4-983727CA9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977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9" name="Freeform 329">
              <a:extLst>
                <a:ext uri="{FF2B5EF4-FFF2-40B4-BE49-F238E27FC236}">
                  <a16:creationId xmlns:a16="http://schemas.microsoft.com/office/drawing/2014/main" id="{DC51F345-6E70-449E-9CAC-DFBC7C777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99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5" name="Group 332">
            <a:extLst>
              <a:ext uri="{FF2B5EF4-FFF2-40B4-BE49-F238E27FC236}">
                <a16:creationId xmlns:a16="http://schemas.microsoft.com/office/drawing/2014/main" id="{5606FD10-9311-4730-A3CF-C44E9BC2889C}"/>
              </a:ext>
            </a:extLst>
          </p:cNvPr>
          <p:cNvGrpSpPr>
            <a:grpSpLocks/>
          </p:cNvGrpSpPr>
          <p:nvPr/>
        </p:nvGrpSpPr>
        <p:grpSpPr bwMode="auto">
          <a:xfrm>
            <a:off x="6473825" y="2667000"/>
            <a:ext cx="358775" cy="382588"/>
            <a:chOff x="3116" y="1910"/>
            <a:chExt cx="226" cy="241"/>
          </a:xfrm>
        </p:grpSpPr>
        <p:sp>
          <p:nvSpPr>
            <p:cNvPr id="45370" name="Freeform 257">
              <a:extLst>
                <a:ext uri="{FF2B5EF4-FFF2-40B4-BE49-F238E27FC236}">
                  <a16:creationId xmlns:a16="http://schemas.microsoft.com/office/drawing/2014/main" id="{5A59A621-DA9A-4BFB-A04E-5826BFF5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910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1" name="Freeform 258">
              <a:extLst>
                <a:ext uri="{FF2B5EF4-FFF2-40B4-BE49-F238E27FC236}">
                  <a16:creationId xmlns:a16="http://schemas.microsoft.com/office/drawing/2014/main" id="{09E21D79-6B99-4850-B4CA-535690D36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933"/>
              <a:ext cx="182" cy="194"/>
            </a:xfrm>
            <a:custGeom>
              <a:avLst/>
              <a:gdLst>
                <a:gd name="T0" fmla="*/ 231 w 75"/>
                <a:gd name="T1" fmla="*/ 207 h 75"/>
                <a:gd name="T2" fmla="*/ 900 w 75"/>
                <a:gd name="T3" fmla="*/ 295 h 75"/>
                <a:gd name="T4" fmla="*/ 830 w 75"/>
                <a:gd name="T5" fmla="*/ 1110 h 75"/>
                <a:gd name="T6" fmla="*/ 160 w 75"/>
                <a:gd name="T7" fmla="*/ 1024 h 75"/>
                <a:gd name="T8" fmla="*/ 231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4"/>
                    <a:pt x="16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2" name="Freeform 259">
              <a:extLst>
                <a:ext uri="{FF2B5EF4-FFF2-40B4-BE49-F238E27FC236}">
                  <a16:creationId xmlns:a16="http://schemas.microsoft.com/office/drawing/2014/main" id="{E29689A7-6292-45BB-85A5-1AB116B28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910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3" name="Freeform 260">
              <a:extLst>
                <a:ext uri="{FF2B5EF4-FFF2-40B4-BE49-F238E27FC236}">
                  <a16:creationId xmlns:a16="http://schemas.microsoft.com/office/drawing/2014/main" id="{D67F5288-2238-4657-AE51-23E936861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060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4" name="Freeform 261">
              <a:extLst>
                <a:ext uri="{FF2B5EF4-FFF2-40B4-BE49-F238E27FC236}">
                  <a16:creationId xmlns:a16="http://schemas.microsoft.com/office/drawing/2014/main" id="{84B8C2F3-0BEE-4467-B469-C4BFD177C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95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5" name="Freeform 262">
              <a:extLst>
                <a:ext uri="{FF2B5EF4-FFF2-40B4-BE49-F238E27FC236}">
                  <a16:creationId xmlns:a16="http://schemas.microsoft.com/office/drawing/2014/main" id="{BF57878F-EB0A-43D0-817F-E2355C44D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97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6" name="Freeform 263">
              <a:extLst>
                <a:ext uri="{FF2B5EF4-FFF2-40B4-BE49-F238E27FC236}">
                  <a16:creationId xmlns:a16="http://schemas.microsoft.com/office/drawing/2014/main" id="{C9A2F80E-34AF-41E1-A646-45715593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042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7" name="Freeform 264">
              <a:extLst>
                <a:ext uri="{FF2B5EF4-FFF2-40B4-BE49-F238E27FC236}">
                  <a16:creationId xmlns:a16="http://schemas.microsoft.com/office/drawing/2014/main" id="{9B22444D-5C47-4FFA-A80A-2EA5043D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06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77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8" name="Freeform 265">
              <a:extLst>
                <a:ext uri="{FF2B5EF4-FFF2-40B4-BE49-F238E27FC236}">
                  <a16:creationId xmlns:a16="http://schemas.microsoft.com/office/drawing/2014/main" id="{C48367C3-3FFD-4711-88F4-A09EBD77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05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9" name="Freeform 266">
              <a:extLst>
                <a:ext uri="{FF2B5EF4-FFF2-40B4-BE49-F238E27FC236}">
                  <a16:creationId xmlns:a16="http://schemas.microsoft.com/office/drawing/2014/main" id="{636EF511-CE82-44F9-9208-7DED3D786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06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0" name="Freeform 267">
              <a:extLst>
                <a:ext uri="{FF2B5EF4-FFF2-40B4-BE49-F238E27FC236}">
                  <a16:creationId xmlns:a16="http://schemas.microsoft.com/office/drawing/2014/main" id="{72F2B437-437C-4A4C-96D9-523076789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995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1" name="Freeform 268">
              <a:extLst>
                <a:ext uri="{FF2B5EF4-FFF2-40B4-BE49-F238E27FC236}">
                  <a16:creationId xmlns:a16="http://schemas.microsoft.com/office/drawing/2014/main" id="{2E54DF67-48CD-45FF-A9CB-94B8C74C8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01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2" name="Freeform 269">
              <a:extLst>
                <a:ext uri="{FF2B5EF4-FFF2-40B4-BE49-F238E27FC236}">
                  <a16:creationId xmlns:a16="http://schemas.microsoft.com/office/drawing/2014/main" id="{E90CA1C1-905A-4949-A2A2-06A5E02DF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026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3" name="Freeform 270">
              <a:extLst>
                <a:ext uri="{FF2B5EF4-FFF2-40B4-BE49-F238E27FC236}">
                  <a16:creationId xmlns:a16="http://schemas.microsoft.com/office/drawing/2014/main" id="{8CCFB06B-C3A2-4C2D-B04D-41934AC8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2045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4" name="Freeform 315">
              <a:extLst>
                <a:ext uri="{FF2B5EF4-FFF2-40B4-BE49-F238E27FC236}">
                  <a16:creationId xmlns:a16="http://schemas.microsoft.com/office/drawing/2014/main" id="{340994BD-160E-460E-9E79-0EA67A0C6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85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67 h 22"/>
                <a:gd name="T4" fmla="*/ 265 w 22"/>
                <a:gd name="T5" fmla="*/ 316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5" name="Freeform 316">
              <a:extLst>
                <a:ext uri="{FF2B5EF4-FFF2-40B4-BE49-F238E27FC236}">
                  <a16:creationId xmlns:a16="http://schemas.microsoft.com/office/drawing/2014/main" id="{5C436487-18F1-425C-BE0F-3842B7A1A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00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6" name="Freeform 317">
              <a:extLst>
                <a:ext uri="{FF2B5EF4-FFF2-40B4-BE49-F238E27FC236}">
                  <a16:creationId xmlns:a16="http://schemas.microsoft.com/office/drawing/2014/main" id="{50F7CD06-FAE8-40C0-A802-A2387165F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964"/>
              <a:ext cx="54" cy="60"/>
            </a:xfrm>
            <a:custGeom>
              <a:avLst/>
              <a:gdLst>
                <a:gd name="T0" fmla="*/ 71 w 22"/>
                <a:gd name="T1" fmla="*/ 68 h 23"/>
                <a:gd name="T2" fmla="*/ 282 w 22"/>
                <a:gd name="T3" fmla="*/ 89 h 23"/>
                <a:gd name="T4" fmla="*/ 253 w 22"/>
                <a:gd name="T5" fmla="*/ 339 h 23"/>
                <a:gd name="T6" fmla="*/ 61 w 22"/>
                <a:gd name="T7" fmla="*/ 321 h 23"/>
                <a:gd name="T8" fmla="*/ 71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7" name="Freeform 318">
              <a:extLst>
                <a:ext uri="{FF2B5EF4-FFF2-40B4-BE49-F238E27FC236}">
                  <a16:creationId xmlns:a16="http://schemas.microsoft.com/office/drawing/2014/main" id="{21A212EF-3F6C-4D0D-9643-82227D2D4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982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6" name="Group 335">
            <a:extLst>
              <a:ext uri="{FF2B5EF4-FFF2-40B4-BE49-F238E27FC236}">
                <a16:creationId xmlns:a16="http://schemas.microsoft.com/office/drawing/2014/main" id="{899DEA02-725C-4A19-AD6D-86C20FF69ECB}"/>
              </a:ext>
            </a:extLst>
          </p:cNvPr>
          <p:cNvGrpSpPr>
            <a:grpSpLocks/>
          </p:cNvGrpSpPr>
          <p:nvPr/>
        </p:nvGrpSpPr>
        <p:grpSpPr bwMode="auto">
          <a:xfrm>
            <a:off x="4727575" y="1295400"/>
            <a:ext cx="358775" cy="382588"/>
            <a:chOff x="3116" y="1910"/>
            <a:chExt cx="226" cy="241"/>
          </a:xfrm>
        </p:grpSpPr>
        <p:sp>
          <p:nvSpPr>
            <p:cNvPr id="45352" name="Freeform 336">
              <a:extLst>
                <a:ext uri="{FF2B5EF4-FFF2-40B4-BE49-F238E27FC236}">
                  <a16:creationId xmlns:a16="http://schemas.microsoft.com/office/drawing/2014/main" id="{0B11FA6C-A302-4EAE-B670-7FD64744D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910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3" name="Freeform 337">
              <a:extLst>
                <a:ext uri="{FF2B5EF4-FFF2-40B4-BE49-F238E27FC236}">
                  <a16:creationId xmlns:a16="http://schemas.microsoft.com/office/drawing/2014/main" id="{7F1D03BE-13A4-4056-8552-7B58EB6F5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933"/>
              <a:ext cx="182" cy="194"/>
            </a:xfrm>
            <a:custGeom>
              <a:avLst/>
              <a:gdLst>
                <a:gd name="T0" fmla="*/ 231 w 75"/>
                <a:gd name="T1" fmla="*/ 207 h 75"/>
                <a:gd name="T2" fmla="*/ 900 w 75"/>
                <a:gd name="T3" fmla="*/ 295 h 75"/>
                <a:gd name="T4" fmla="*/ 830 w 75"/>
                <a:gd name="T5" fmla="*/ 1110 h 75"/>
                <a:gd name="T6" fmla="*/ 160 w 75"/>
                <a:gd name="T7" fmla="*/ 1024 h 75"/>
                <a:gd name="T8" fmla="*/ 231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4"/>
                    <a:pt x="16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4" name="Freeform 338">
              <a:extLst>
                <a:ext uri="{FF2B5EF4-FFF2-40B4-BE49-F238E27FC236}">
                  <a16:creationId xmlns:a16="http://schemas.microsoft.com/office/drawing/2014/main" id="{AE841DAA-4470-44DB-B280-1A654B7B9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910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5" name="Freeform 339">
              <a:extLst>
                <a:ext uri="{FF2B5EF4-FFF2-40B4-BE49-F238E27FC236}">
                  <a16:creationId xmlns:a16="http://schemas.microsoft.com/office/drawing/2014/main" id="{1D27473D-C77A-4A86-A496-4ED83E6A8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060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6" name="Freeform 340">
              <a:extLst>
                <a:ext uri="{FF2B5EF4-FFF2-40B4-BE49-F238E27FC236}">
                  <a16:creationId xmlns:a16="http://schemas.microsoft.com/office/drawing/2014/main" id="{CBA3188F-3A45-4EA6-80CF-BEE512C2F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95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7" name="Freeform 341">
              <a:extLst>
                <a:ext uri="{FF2B5EF4-FFF2-40B4-BE49-F238E27FC236}">
                  <a16:creationId xmlns:a16="http://schemas.microsoft.com/office/drawing/2014/main" id="{CC9E0EE2-A46E-4A38-BF16-11C8DB11F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97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8" name="Freeform 342">
              <a:extLst>
                <a:ext uri="{FF2B5EF4-FFF2-40B4-BE49-F238E27FC236}">
                  <a16:creationId xmlns:a16="http://schemas.microsoft.com/office/drawing/2014/main" id="{B6DA08EB-58F5-428C-885B-64C425644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042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9" name="Freeform 343">
              <a:extLst>
                <a:ext uri="{FF2B5EF4-FFF2-40B4-BE49-F238E27FC236}">
                  <a16:creationId xmlns:a16="http://schemas.microsoft.com/office/drawing/2014/main" id="{19CD5345-8EB9-4C44-AD7B-06C3333D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06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77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0" name="Freeform 344">
              <a:extLst>
                <a:ext uri="{FF2B5EF4-FFF2-40B4-BE49-F238E27FC236}">
                  <a16:creationId xmlns:a16="http://schemas.microsoft.com/office/drawing/2014/main" id="{F35D8D99-FC1F-4C3E-9CA2-31F0F42B1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05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1" name="Freeform 345">
              <a:extLst>
                <a:ext uri="{FF2B5EF4-FFF2-40B4-BE49-F238E27FC236}">
                  <a16:creationId xmlns:a16="http://schemas.microsoft.com/office/drawing/2014/main" id="{49334766-E98E-40D3-B934-92D430DC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06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2" name="Freeform 346">
              <a:extLst>
                <a:ext uri="{FF2B5EF4-FFF2-40B4-BE49-F238E27FC236}">
                  <a16:creationId xmlns:a16="http://schemas.microsoft.com/office/drawing/2014/main" id="{9DFABF4D-A0AD-4386-9F2C-4F77F323E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995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3" name="Freeform 347">
              <a:extLst>
                <a:ext uri="{FF2B5EF4-FFF2-40B4-BE49-F238E27FC236}">
                  <a16:creationId xmlns:a16="http://schemas.microsoft.com/office/drawing/2014/main" id="{A50B00FA-FBC3-4598-8561-EFC5B24D9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013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4" name="Freeform 348">
              <a:extLst>
                <a:ext uri="{FF2B5EF4-FFF2-40B4-BE49-F238E27FC236}">
                  <a16:creationId xmlns:a16="http://schemas.microsoft.com/office/drawing/2014/main" id="{972DCA80-EFDF-4ADE-87F7-17FBFCE14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026"/>
              <a:ext cx="56" cy="57"/>
            </a:xfrm>
            <a:custGeom>
              <a:avLst/>
              <a:gdLst>
                <a:gd name="T0" fmla="*/ 71 w 23"/>
                <a:gd name="T1" fmla="*/ 67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4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5" name="Freeform 349">
              <a:extLst>
                <a:ext uri="{FF2B5EF4-FFF2-40B4-BE49-F238E27FC236}">
                  <a16:creationId xmlns:a16="http://schemas.microsoft.com/office/drawing/2014/main" id="{C441CA15-52AC-4D20-8602-8848F26AB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2045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6" name="Freeform 350">
              <a:extLst>
                <a:ext uri="{FF2B5EF4-FFF2-40B4-BE49-F238E27FC236}">
                  <a16:creationId xmlns:a16="http://schemas.microsoft.com/office/drawing/2014/main" id="{D6D859EF-259F-4C6A-A5BC-2748C9AFF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85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67 h 22"/>
                <a:gd name="T4" fmla="*/ 265 w 22"/>
                <a:gd name="T5" fmla="*/ 316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7" name="Freeform 351">
              <a:extLst>
                <a:ext uri="{FF2B5EF4-FFF2-40B4-BE49-F238E27FC236}">
                  <a16:creationId xmlns:a16="http://schemas.microsoft.com/office/drawing/2014/main" id="{DCDF932A-2A93-4C6B-A9AF-CB1D9A7A3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000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8" name="Freeform 352">
              <a:extLst>
                <a:ext uri="{FF2B5EF4-FFF2-40B4-BE49-F238E27FC236}">
                  <a16:creationId xmlns:a16="http://schemas.microsoft.com/office/drawing/2014/main" id="{D8C644CC-5870-4D41-9802-808737FD9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964"/>
              <a:ext cx="54" cy="60"/>
            </a:xfrm>
            <a:custGeom>
              <a:avLst/>
              <a:gdLst>
                <a:gd name="T0" fmla="*/ 71 w 22"/>
                <a:gd name="T1" fmla="*/ 68 h 23"/>
                <a:gd name="T2" fmla="*/ 282 w 22"/>
                <a:gd name="T3" fmla="*/ 89 h 23"/>
                <a:gd name="T4" fmla="*/ 253 w 22"/>
                <a:gd name="T5" fmla="*/ 339 h 23"/>
                <a:gd name="T6" fmla="*/ 61 w 22"/>
                <a:gd name="T7" fmla="*/ 321 h 23"/>
                <a:gd name="T8" fmla="*/ 71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9" name="Freeform 353">
              <a:extLst>
                <a:ext uri="{FF2B5EF4-FFF2-40B4-BE49-F238E27FC236}">
                  <a16:creationId xmlns:a16="http://schemas.microsoft.com/office/drawing/2014/main" id="{C7E49658-2826-48CB-9754-D0026B8F3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982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7" name="Group 333">
            <a:extLst>
              <a:ext uri="{FF2B5EF4-FFF2-40B4-BE49-F238E27FC236}">
                <a16:creationId xmlns:a16="http://schemas.microsoft.com/office/drawing/2014/main" id="{CCCF705E-2728-4E23-AE3A-8FC8F29160AB}"/>
              </a:ext>
            </a:extLst>
          </p:cNvPr>
          <p:cNvGrpSpPr>
            <a:grpSpLocks/>
          </p:cNvGrpSpPr>
          <p:nvPr/>
        </p:nvGrpSpPr>
        <p:grpSpPr bwMode="auto">
          <a:xfrm>
            <a:off x="6245225" y="3505200"/>
            <a:ext cx="358775" cy="387350"/>
            <a:chOff x="2989" y="2381"/>
            <a:chExt cx="226" cy="244"/>
          </a:xfrm>
        </p:grpSpPr>
        <p:sp>
          <p:nvSpPr>
            <p:cNvPr id="45329" name="Freeform 271">
              <a:extLst>
                <a:ext uri="{FF2B5EF4-FFF2-40B4-BE49-F238E27FC236}">
                  <a16:creationId xmlns:a16="http://schemas.microsoft.com/office/drawing/2014/main" id="{9ABCFB6F-790F-461D-8143-002B55B0C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381"/>
              <a:ext cx="226" cy="244"/>
            </a:xfrm>
            <a:custGeom>
              <a:avLst/>
              <a:gdLst>
                <a:gd name="T0" fmla="*/ 289 w 93"/>
                <a:gd name="T1" fmla="*/ 262 h 94"/>
                <a:gd name="T2" fmla="*/ 1135 w 93"/>
                <a:gd name="T3" fmla="*/ 371 h 94"/>
                <a:gd name="T4" fmla="*/ 1033 w 93"/>
                <a:gd name="T5" fmla="*/ 1381 h 94"/>
                <a:gd name="T6" fmla="*/ 202 w 93"/>
                <a:gd name="T7" fmla="*/ 1275 h 94"/>
                <a:gd name="T8" fmla="*/ 289 w 93"/>
                <a:gd name="T9" fmla="*/ 26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0" name="Freeform 272">
              <a:extLst>
                <a:ext uri="{FF2B5EF4-FFF2-40B4-BE49-F238E27FC236}">
                  <a16:creationId xmlns:a16="http://schemas.microsoft.com/office/drawing/2014/main" id="{C8E3B688-3E04-4CAC-875A-D8DAF5EBC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405"/>
              <a:ext cx="182" cy="194"/>
            </a:xfrm>
            <a:custGeom>
              <a:avLst/>
              <a:gdLst>
                <a:gd name="T0" fmla="*/ 240 w 75"/>
                <a:gd name="T1" fmla="*/ 207 h 75"/>
                <a:gd name="T2" fmla="*/ 900 w 75"/>
                <a:gd name="T3" fmla="*/ 295 h 75"/>
                <a:gd name="T4" fmla="*/ 830 w 75"/>
                <a:gd name="T5" fmla="*/ 1110 h 75"/>
                <a:gd name="T6" fmla="*/ 170 w 75"/>
                <a:gd name="T7" fmla="*/ 1024 h 75"/>
                <a:gd name="T8" fmla="*/ 240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3" y="52"/>
                    <a:pt x="58" y="64"/>
                  </a:cubicBezTo>
                  <a:cubicBezTo>
                    <a:pt x="44" y="75"/>
                    <a:pt x="23" y="73"/>
                    <a:pt x="12" y="59"/>
                  </a:cubicBezTo>
                  <a:cubicBezTo>
                    <a:pt x="0" y="45"/>
                    <a:pt x="2" y="24"/>
                    <a:pt x="17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1" name="Freeform 273">
              <a:extLst>
                <a:ext uri="{FF2B5EF4-FFF2-40B4-BE49-F238E27FC236}">
                  <a16:creationId xmlns:a16="http://schemas.microsoft.com/office/drawing/2014/main" id="{5F893498-A38E-4DE7-BB47-C860EB2C2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381"/>
              <a:ext cx="226" cy="244"/>
            </a:xfrm>
            <a:custGeom>
              <a:avLst/>
              <a:gdLst>
                <a:gd name="T0" fmla="*/ 289 w 93"/>
                <a:gd name="T1" fmla="*/ 262 h 94"/>
                <a:gd name="T2" fmla="*/ 1135 w 93"/>
                <a:gd name="T3" fmla="*/ 371 h 94"/>
                <a:gd name="T4" fmla="*/ 1033 w 93"/>
                <a:gd name="T5" fmla="*/ 1381 h 94"/>
                <a:gd name="T6" fmla="*/ 202 w 93"/>
                <a:gd name="T7" fmla="*/ 1275 h 94"/>
                <a:gd name="T8" fmla="*/ 289 w 93"/>
                <a:gd name="T9" fmla="*/ 26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2" name="Freeform 274">
              <a:extLst>
                <a:ext uri="{FF2B5EF4-FFF2-40B4-BE49-F238E27FC236}">
                  <a16:creationId xmlns:a16="http://schemas.microsoft.com/office/drawing/2014/main" id="{8CD1C81E-E8DB-451A-9743-8C38C16E7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532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3" name="Freeform 275">
              <a:extLst>
                <a:ext uri="{FF2B5EF4-FFF2-40B4-BE49-F238E27FC236}">
                  <a16:creationId xmlns:a16="http://schemas.microsoft.com/office/drawing/2014/main" id="{1F53B786-95F3-4753-AA9A-1DBA238A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532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6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4" name="Freeform 276">
              <a:extLst>
                <a:ext uri="{FF2B5EF4-FFF2-40B4-BE49-F238E27FC236}">
                  <a16:creationId xmlns:a16="http://schemas.microsoft.com/office/drawing/2014/main" id="{472FB6F6-7F0E-45C7-BBA7-839D0E63F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45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4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5" name="Freeform 277">
              <a:extLst>
                <a:ext uri="{FF2B5EF4-FFF2-40B4-BE49-F238E27FC236}">
                  <a16:creationId xmlns:a16="http://schemas.microsoft.com/office/drawing/2014/main" id="{F600504B-2E10-4C34-BD27-FB945FEB5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472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6" name="Freeform 278">
              <a:extLst>
                <a:ext uri="{FF2B5EF4-FFF2-40B4-BE49-F238E27FC236}">
                  <a16:creationId xmlns:a16="http://schemas.microsoft.com/office/drawing/2014/main" id="{AE30D8A8-47B0-40D8-876A-1EB828D69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28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7" name="Freeform 279">
              <a:extLst>
                <a:ext uri="{FF2B5EF4-FFF2-40B4-BE49-F238E27FC236}">
                  <a16:creationId xmlns:a16="http://schemas.microsoft.com/office/drawing/2014/main" id="{4C96ECDF-3AC0-4CA9-9DFB-72196BEF0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446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8" name="Freeform 280">
              <a:extLst>
                <a:ext uri="{FF2B5EF4-FFF2-40B4-BE49-F238E27FC236}">
                  <a16:creationId xmlns:a16="http://schemas.microsoft.com/office/drawing/2014/main" id="{8276B66D-E9A6-477F-A51C-C75E7DCAF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13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9" name="Freeform 281">
              <a:extLst>
                <a:ext uri="{FF2B5EF4-FFF2-40B4-BE49-F238E27FC236}">
                  <a16:creationId xmlns:a16="http://schemas.microsoft.com/office/drawing/2014/main" id="{7BAC81FB-1AA8-4FE0-964A-212FF62A1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53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0" name="Freeform 302">
              <a:extLst>
                <a:ext uri="{FF2B5EF4-FFF2-40B4-BE49-F238E27FC236}">
                  <a16:creationId xmlns:a16="http://schemas.microsoft.com/office/drawing/2014/main" id="{139F12DB-4CB9-46CC-B614-B8CF95B12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36"/>
              <a:ext cx="56" cy="59"/>
            </a:xfrm>
            <a:custGeom>
              <a:avLst/>
              <a:gdLst>
                <a:gd name="T0" fmla="*/ 71 w 23"/>
                <a:gd name="T1" fmla="*/ 67 h 23"/>
                <a:gd name="T2" fmla="*/ 273 w 23"/>
                <a:gd name="T3" fmla="*/ 85 h 23"/>
                <a:gd name="T4" fmla="*/ 261 w 23"/>
                <a:gd name="T5" fmla="*/ 323 h 23"/>
                <a:gd name="T6" fmla="*/ 58 w 23"/>
                <a:gd name="T7" fmla="*/ 303 h 23"/>
                <a:gd name="T8" fmla="*/ 71 w 23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1" name="Freeform 303">
              <a:extLst>
                <a:ext uri="{FF2B5EF4-FFF2-40B4-BE49-F238E27FC236}">
                  <a16:creationId xmlns:a16="http://schemas.microsoft.com/office/drawing/2014/main" id="{056F3565-2F19-46D7-9521-290F6CC5E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454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2" name="Freeform 304">
              <a:extLst>
                <a:ext uri="{FF2B5EF4-FFF2-40B4-BE49-F238E27FC236}">
                  <a16:creationId xmlns:a16="http://schemas.microsoft.com/office/drawing/2014/main" id="{64CE3517-026C-43D0-BB41-6317B3F6F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48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3" name="Freeform 305">
              <a:extLst>
                <a:ext uri="{FF2B5EF4-FFF2-40B4-BE49-F238E27FC236}">
                  <a16:creationId xmlns:a16="http://schemas.microsoft.com/office/drawing/2014/main" id="{EE0D17C3-2F1C-446E-A369-7BFB0F2C7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49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4" name="Freeform 306">
              <a:extLst>
                <a:ext uri="{FF2B5EF4-FFF2-40B4-BE49-F238E27FC236}">
                  <a16:creationId xmlns:a16="http://schemas.microsoft.com/office/drawing/2014/main" id="{AD606C9E-4A76-4FA6-9B6B-D4574A055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511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5" name="Freeform 307">
              <a:extLst>
                <a:ext uri="{FF2B5EF4-FFF2-40B4-BE49-F238E27FC236}">
                  <a16:creationId xmlns:a16="http://schemas.microsoft.com/office/drawing/2014/main" id="{DAA8C0A2-F539-4555-B1E3-020AC53A4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52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6" name="Freeform 308">
              <a:extLst>
                <a:ext uri="{FF2B5EF4-FFF2-40B4-BE49-F238E27FC236}">
                  <a16:creationId xmlns:a16="http://schemas.microsoft.com/office/drawing/2014/main" id="{964F19E8-259F-429C-BCE7-0B5C920AC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519"/>
              <a:ext cx="54" cy="59"/>
            </a:xfrm>
            <a:custGeom>
              <a:avLst/>
              <a:gdLst>
                <a:gd name="T0" fmla="*/ 71 w 22"/>
                <a:gd name="T1" fmla="*/ 67 h 23"/>
                <a:gd name="T2" fmla="*/ 282 w 22"/>
                <a:gd name="T3" fmla="*/ 85 h 23"/>
                <a:gd name="T4" fmla="*/ 265 w 22"/>
                <a:gd name="T5" fmla="*/ 323 h 23"/>
                <a:gd name="T6" fmla="*/ 61 w 22"/>
                <a:gd name="T7" fmla="*/ 303 h 23"/>
                <a:gd name="T8" fmla="*/ 71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7" name="Freeform 309">
              <a:extLst>
                <a:ext uri="{FF2B5EF4-FFF2-40B4-BE49-F238E27FC236}">
                  <a16:creationId xmlns:a16="http://schemas.microsoft.com/office/drawing/2014/main" id="{EAE3FEFA-FE4F-440C-B4F5-7AE9F4AD7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537"/>
              <a:ext cx="15" cy="15"/>
            </a:xfrm>
            <a:custGeom>
              <a:avLst/>
              <a:gdLst>
                <a:gd name="T0" fmla="*/ 20 w 6"/>
                <a:gd name="T1" fmla="*/ 33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95 h 6"/>
                <a:gd name="T8" fmla="*/ 20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8" name="Freeform 310">
              <a:extLst>
                <a:ext uri="{FF2B5EF4-FFF2-40B4-BE49-F238E27FC236}">
                  <a16:creationId xmlns:a16="http://schemas.microsoft.com/office/drawing/2014/main" id="{EF5DC02D-9728-4580-B290-F547116D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467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9" name="Freeform 311">
              <a:extLst>
                <a:ext uri="{FF2B5EF4-FFF2-40B4-BE49-F238E27FC236}">
                  <a16:creationId xmlns:a16="http://schemas.microsoft.com/office/drawing/2014/main" id="{C0EE16D7-9BAD-41AC-A18E-25D67D2AD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48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28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0" name="Freeform 312">
              <a:extLst>
                <a:ext uri="{FF2B5EF4-FFF2-40B4-BE49-F238E27FC236}">
                  <a16:creationId xmlns:a16="http://schemas.microsoft.com/office/drawing/2014/main" id="{0FE71D79-004B-4195-BAB0-6CE2D9004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480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65 w 22"/>
                <a:gd name="T5" fmla="*/ 329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1" name="Freeform 313">
              <a:extLst>
                <a:ext uri="{FF2B5EF4-FFF2-40B4-BE49-F238E27FC236}">
                  <a16:creationId xmlns:a16="http://schemas.microsoft.com/office/drawing/2014/main" id="{EF216428-9E8E-4DC7-BF42-4E05EBBE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498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8" name="Group 354">
            <a:extLst>
              <a:ext uri="{FF2B5EF4-FFF2-40B4-BE49-F238E27FC236}">
                <a16:creationId xmlns:a16="http://schemas.microsoft.com/office/drawing/2014/main" id="{9DFCBD78-6214-4D6D-A72C-230BA53048DD}"/>
              </a:ext>
            </a:extLst>
          </p:cNvPr>
          <p:cNvGrpSpPr>
            <a:grpSpLocks/>
          </p:cNvGrpSpPr>
          <p:nvPr/>
        </p:nvGrpSpPr>
        <p:grpSpPr bwMode="auto">
          <a:xfrm>
            <a:off x="4727575" y="1676400"/>
            <a:ext cx="358775" cy="387350"/>
            <a:chOff x="2989" y="2381"/>
            <a:chExt cx="226" cy="244"/>
          </a:xfrm>
        </p:grpSpPr>
        <p:sp>
          <p:nvSpPr>
            <p:cNvPr id="45306" name="Freeform 355">
              <a:extLst>
                <a:ext uri="{FF2B5EF4-FFF2-40B4-BE49-F238E27FC236}">
                  <a16:creationId xmlns:a16="http://schemas.microsoft.com/office/drawing/2014/main" id="{7628CCED-11C2-4D5E-9F1A-628693AA2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381"/>
              <a:ext cx="226" cy="244"/>
            </a:xfrm>
            <a:custGeom>
              <a:avLst/>
              <a:gdLst>
                <a:gd name="T0" fmla="*/ 289 w 93"/>
                <a:gd name="T1" fmla="*/ 262 h 94"/>
                <a:gd name="T2" fmla="*/ 1135 w 93"/>
                <a:gd name="T3" fmla="*/ 371 h 94"/>
                <a:gd name="T4" fmla="*/ 1033 w 93"/>
                <a:gd name="T5" fmla="*/ 1381 h 94"/>
                <a:gd name="T6" fmla="*/ 202 w 93"/>
                <a:gd name="T7" fmla="*/ 1275 h 94"/>
                <a:gd name="T8" fmla="*/ 289 w 93"/>
                <a:gd name="T9" fmla="*/ 26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7" name="Freeform 356">
              <a:extLst>
                <a:ext uri="{FF2B5EF4-FFF2-40B4-BE49-F238E27FC236}">
                  <a16:creationId xmlns:a16="http://schemas.microsoft.com/office/drawing/2014/main" id="{5EFF0A8F-6C4C-4103-84A5-0F9496B2F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405"/>
              <a:ext cx="182" cy="194"/>
            </a:xfrm>
            <a:custGeom>
              <a:avLst/>
              <a:gdLst>
                <a:gd name="T0" fmla="*/ 240 w 75"/>
                <a:gd name="T1" fmla="*/ 207 h 75"/>
                <a:gd name="T2" fmla="*/ 900 w 75"/>
                <a:gd name="T3" fmla="*/ 295 h 75"/>
                <a:gd name="T4" fmla="*/ 830 w 75"/>
                <a:gd name="T5" fmla="*/ 1110 h 75"/>
                <a:gd name="T6" fmla="*/ 170 w 75"/>
                <a:gd name="T7" fmla="*/ 1024 h 75"/>
                <a:gd name="T8" fmla="*/ 240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3" y="52"/>
                    <a:pt x="58" y="64"/>
                  </a:cubicBezTo>
                  <a:cubicBezTo>
                    <a:pt x="44" y="75"/>
                    <a:pt x="23" y="73"/>
                    <a:pt x="12" y="59"/>
                  </a:cubicBezTo>
                  <a:cubicBezTo>
                    <a:pt x="0" y="45"/>
                    <a:pt x="2" y="24"/>
                    <a:pt x="17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8" name="Freeform 357">
              <a:extLst>
                <a:ext uri="{FF2B5EF4-FFF2-40B4-BE49-F238E27FC236}">
                  <a16:creationId xmlns:a16="http://schemas.microsoft.com/office/drawing/2014/main" id="{14D17CC2-2F0C-4A4E-98C4-8991419C5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381"/>
              <a:ext cx="226" cy="244"/>
            </a:xfrm>
            <a:custGeom>
              <a:avLst/>
              <a:gdLst>
                <a:gd name="T0" fmla="*/ 289 w 93"/>
                <a:gd name="T1" fmla="*/ 262 h 94"/>
                <a:gd name="T2" fmla="*/ 1135 w 93"/>
                <a:gd name="T3" fmla="*/ 371 h 94"/>
                <a:gd name="T4" fmla="*/ 1033 w 93"/>
                <a:gd name="T5" fmla="*/ 1381 h 94"/>
                <a:gd name="T6" fmla="*/ 202 w 93"/>
                <a:gd name="T7" fmla="*/ 1275 h 94"/>
                <a:gd name="T8" fmla="*/ 289 w 93"/>
                <a:gd name="T9" fmla="*/ 26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9" name="Freeform 358">
              <a:extLst>
                <a:ext uri="{FF2B5EF4-FFF2-40B4-BE49-F238E27FC236}">
                  <a16:creationId xmlns:a16="http://schemas.microsoft.com/office/drawing/2014/main" id="{5B556DBF-CB21-4498-8E01-9FCB48ECF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532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0" name="Freeform 359">
              <a:extLst>
                <a:ext uri="{FF2B5EF4-FFF2-40B4-BE49-F238E27FC236}">
                  <a16:creationId xmlns:a16="http://schemas.microsoft.com/office/drawing/2014/main" id="{1557179E-6C75-447A-B362-ED9ADC7BB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532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6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1" name="Freeform 360">
              <a:extLst>
                <a:ext uri="{FF2B5EF4-FFF2-40B4-BE49-F238E27FC236}">
                  <a16:creationId xmlns:a16="http://schemas.microsoft.com/office/drawing/2014/main" id="{DCC16109-EFA5-4F79-B46F-1AB547897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45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4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2" name="Freeform 361">
              <a:extLst>
                <a:ext uri="{FF2B5EF4-FFF2-40B4-BE49-F238E27FC236}">
                  <a16:creationId xmlns:a16="http://schemas.microsoft.com/office/drawing/2014/main" id="{26F9D5B0-7820-4AA8-949A-56E85624F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472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3" name="Freeform 362">
              <a:extLst>
                <a:ext uri="{FF2B5EF4-FFF2-40B4-BE49-F238E27FC236}">
                  <a16:creationId xmlns:a16="http://schemas.microsoft.com/office/drawing/2014/main" id="{7A966054-61F4-4B18-9350-0364C0D29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28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4" name="Freeform 363">
              <a:extLst>
                <a:ext uri="{FF2B5EF4-FFF2-40B4-BE49-F238E27FC236}">
                  <a16:creationId xmlns:a16="http://schemas.microsoft.com/office/drawing/2014/main" id="{FAEDA256-3307-435F-ABA0-C0CC1BC5A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446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5" name="Freeform 364">
              <a:extLst>
                <a:ext uri="{FF2B5EF4-FFF2-40B4-BE49-F238E27FC236}">
                  <a16:creationId xmlns:a16="http://schemas.microsoft.com/office/drawing/2014/main" id="{E22696E1-EAA7-4D5E-931A-37D5E2CD6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13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6" name="Freeform 365">
              <a:extLst>
                <a:ext uri="{FF2B5EF4-FFF2-40B4-BE49-F238E27FC236}">
                  <a16:creationId xmlns:a16="http://schemas.microsoft.com/office/drawing/2014/main" id="{2EC8C13B-50CB-43F0-BCFB-63443B6F9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53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28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7" name="Freeform 366">
              <a:extLst>
                <a:ext uri="{FF2B5EF4-FFF2-40B4-BE49-F238E27FC236}">
                  <a16:creationId xmlns:a16="http://schemas.microsoft.com/office/drawing/2014/main" id="{7A01F436-3E07-4169-B8E7-8CF7671D1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36"/>
              <a:ext cx="56" cy="59"/>
            </a:xfrm>
            <a:custGeom>
              <a:avLst/>
              <a:gdLst>
                <a:gd name="T0" fmla="*/ 71 w 23"/>
                <a:gd name="T1" fmla="*/ 67 h 23"/>
                <a:gd name="T2" fmla="*/ 273 w 23"/>
                <a:gd name="T3" fmla="*/ 85 h 23"/>
                <a:gd name="T4" fmla="*/ 261 w 23"/>
                <a:gd name="T5" fmla="*/ 323 h 23"/>
                <a:gd name="T6" fmla="*/ 58 w 23"/>
                <a:gd name="T7" fmla="*/ 303 h 23"/>
                <a:gd name="T8" fmla="*/ 71 w 23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8" name="Freeform 367">
              <a:extLst>
                <a:ext uri="{FF2B5EF4-FFF2-40B4-BE49-F238E27FC236}">
                  <a16:creationId xmlns:a16="http://schemas.microsoft.com/office/drawing/2014/main" id="{2D01C5B5-6D09-4064-B034-0F74E2E37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454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9" name="Freeform 368">
              <a:extLst>
                <a:ext uri="{FF2B5EF4-FFF2-40B4-BE49-F238E27FC236}">
                  <a16:creationId xmlns:a16="http://schemas.microsoft.com/office/drawing/2014/main" id="{9913BED5-05B7-4D54-BAFA-506C3470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48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0" name="Freeform 369">
              <a:extLst>
                <a:ext uri="{FF2B5EF4-FFF2-40B4-BE49-F238E27FC236}">
                  <a16:creationId xmlns:a16="http://schemas.microsoft.com/office/drawing/2014/main" id="{1534B8F5-1F5C-42CE-99B7-7EC362188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498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1" name="Freeform 370">
              <a:extLst>
                <a:ext uri="{FF2B5EF4-FFF2-40B4-BE49-F238E27FC236}">
                  <a16:creationId xmlns:a16="http://schemas.microsoft.com/office/drawing/2014/main" id="{68B9362B-722B-4D24-9C35-EC57A6FB3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511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2" name="Freeform 371">
              <a:extLst>
                <a:ext uri="{FF2B5EF4-FFF2-40B4-BE49-F238E27FC236}">
                  <a16:creationId xmlns:a16="http://schemas.microsoft.com/office/drawing/2014/main" id="{FEC128BB-5785-4F77-9487-A09509B65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52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3" name="Freeform 372">
              <a:extLst>
                <a:ext uri="{FF2B5EF4-FFF2-40B4-BE49-F238E27FC236}">
                  <a16:creationId xmlns:a16="http://schemas.microsoft.com/office/drawing/2014/main" id="{9D329FA3-BC3D-4291-BA3C-3E94661B4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519"/>
              <a:ext cx="54" cy="59"/>
            </a:xfrm>
            <a:custGeom>
              <a:avLst/>
              <a:gdLst>
                <a:gd name="T0" fmla="*/ 71 w 22"/>
                <a:gd name="T1" fmla="*/ 67 h 23"/>
                <a:gd name="T2" fmla="*/ 282 w 22"/>
                <a:gd name="T3" fmla="*/ 85 h 23"/>
                <a:gd name="T4" fmla="*/ 265 w 22"/>
                <a:gd name="T5" fmla="*/ 323 h 23"/>
                <a:gd name="T6" fmla="*/ 61 w 22"/>
                <a:gd name="T7" fmla="*/ 303 h 23"/>
                <a:gd name="T8" fmla="*/ 71 w 22"/>
                <a:gd name="T9" fmla="*/ 6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4" name="Freeform 373">
              <a:extLst>
                <a:ext uri="{FF2B5EF4-FFF2-40B4-BE49-F238E27FC236}">
                  <a16:creationId xmlns:a16="http://schemas.microsoft.com/office/drawing/2014/main" id="{D9773E19-FAEB-4CF5-A1E3-BC7D784BA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537"/>
              <a:ext cx="15" cy="15"/>
            </a:xfrm>
            <a:custGeom>
              <a:avLst/>
              <a:gdLst>
                <a:gd name="T0" fmla="*/ 20 w 6"/>
                <a:gd name="T1" fmla="*/ 33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95 h 6"/>
                <a:gd name="T8" fmla="*/ 20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5" name="Freeform 374">
              <a:extLst>
                <a:ext uri="{FF2B5EF4-FFF2-40B4-BE49-F238E27FC236}">
                  <a16:creationId xmlns:a16="http://schemas.microsoft.com/office/drawing/2014/main" id="{0E57CBBB-7F93-4031-8486-DE3F34A10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467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6" name="Freeform 375">
              <a:extLst>
                <a:ext uri="{FF2B5EF4-FFF2-40B4-BE49-F238E27FC236}">
                  <a16:creationId xmlns:a16="http://schemas.microsoft.com/office/drawing/2014/main" id="{25DD2658-101D-44A5-87B4-9C7196CCC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48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28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7" name="Freeform 376">
              <a:extLst>
                <a:ext uri="{FF2B5EF4-FFF2-40B4-BE49-F238E27FC236}">
                  <a16:creationId xmlns:a16="http://schemas.microsoft.com/office/drawing/2014/main" id="{8E5DE062-3294-4498-A863-09B53E049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480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65 w 22"/>
                <a:gd name="T5" fmla="*/ 329 h 22"/>
                <a:gd name="T6" fmla="*/ 61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8" name="Freeform 377">
              <a:extLst>
                <a:ext uri="{FF2B5EF4-FFF2-40B4-BE49-F238E27FC236}">
                  <a16:creationId xmlns:a16="http://schemas.microsoft.com/office/drawing/2014/main" id="{6BDDFA5F-0855-4853-A217-C7AD28BE0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498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89" name="Group 334">
            <a:extLst>
              <a:ext uri="{FF2B5EF4-FFF2-40B4-BE49-F238E27FC236}">
                <a16:creationId xmlns:a16="http://schemas.microsoft.com/office/drawing/2014/main" id="{A1E213C9-4ACE-48AB-BF10-7B133E22144F}"/>
              </a:ext>
            </a:extLst>
          </p:cNvPr>
          <p:cNvGrpSpPr>
            <a:grpSpLocks/>
          </p:cNvGrpSpPr>
          <p:nvPr/>
        </p:nvGrpSpPr>
        <p:grpSpPr bwMode="auto">
          <a:xfrm>
            <a:off x="5483225" y="3124200"/>
            <a:ext cx="358775" cy="382588"/>
            <a:chOff x="2591" y="2169"/>
            <a:chExt cx="226" cy="241"/>
          </a:xfrm>
        </p:grpSpPr>
        <p:sp>
          <p:nvSpPr>
            <p:cNvPr id="45288" name="Freeform 239">
              <a:extLst>
                <a:ext uri="{FF2B5EF4-FFF2-40B4-BE49-F238E27FC236}">
                  <a16:creationId xmlns:a16="http://schemas.microsoft.com/office/drawing/2014/main" id="{8E08B6F2-CA4E-4242-BE28-62B741AD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169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9" name="Freeform 240">
              <a:extLst>
                <a:ext uri="{FF2B5EF4-FFF2-40B4-BE49-F238E27FC236}">
                  <a16:creationId xmlns:a16="http://schemas.microsoft.com/office/drawing/2014/main" id="{D1439C48-1FA7-4E03-89FE-3D8F28F76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192"/>
              <a:ext cx="182" cy="195"/>
            </a:xfrm>
            <a:custGeom>
              <a:avLst/>
              <a:gdLst>
                <a:gd name="T0" fmla="*/ 231 w 75"/>
                <a:gd name="T1" fmla="*/ 211 h 75"/>
                <a:gd name="T2" fmla="*/ 900 w 75"/>
                <a:gd name="T3" fmla="*/ 296 h 75"/>
                <a:gd name="T4" fmla="*/ 830 w 75"/>
                <a:gd name="T5" fmla="*/ 1123 h 75"/>
                <a:gd name="T6" fmla="*/ 160 w 75"/>
                <a:gd name="T7" fmla="*/ 1035 h 75"/>
                <a:gd name="T8" fmla="*/ 231 w 75"/>
                <a:gd name="T9" fmla="*/ 21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4"/>
                    <a:pt x="16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0" name="Freeform 241">
              <a:extLst>
                <a:ext uri="{FF2B5EF4-FFF2-40B4-BE49-F238E27FC236}">
                  <a16:creationId xmlns:a16="http://schemas.microsoft.com/office/drawing/2014/main" id="{260FC09B-AE34-4BA1-83D0-7BF29E595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169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1" name="Freeform 242">
              <a:extLst>
                <a:ext uri="{FF2B5EF4-FFF2-40B4-BE49-F238E27FC236}">
                  <a16:creationId xmlns:a16="http://schemas.microsoft.com/office/drawing/2014/main" id="{9CA6B856-DEFE-4654-A143-90D0948A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31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2" name="Freeform 243">
              <a:extLst>
                <a:ext uri="{FF2B5EF4-FFF2-40B4-BE49-F238E27FC236}">
                  <a16:creationId xmlns:a16="http://schemas.microsoft.com/office/drawing/2014/main" id="{CF020155-C32D-4F89-99D8-2870FDCD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24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67 h 22"/>
                <a:gd name="T4" fmla="*/ 251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3" name="Freeform 244">
              <a:extLst>
                <a:ext uri="{FF2B5EF4-FFF2-40B4-BE49-F238E27FC236}">
                  <a16:creationId xmlns:a16="http://schemas.microsoft.com/office/drawing/2014/main" id="{A00F7C34-D537-474E-9506-A64FF1889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26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4" name="Freeform 245">
              <a:extLst>
                <a:ext uri="{FF2B5EF4-FFF2-40B4-BE49-F238E27FC236}">
                  <a16:creationId xmlns:a16="http://schemas.microsoft.com/office/drawing/2014/main" id="{C253140B-5658-4B00-A7F6-9B780E8D3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21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5" name="Freeform 246">
              <a:extLst>
                <a:ext uri="{FF2B5EF4-FFF2-40B4-BE49-F238E27FC236}">
                  <a16:creationId xmlns:a16="http://schemas.microsoft.com/office/drawing/2014/main" id="{72ADAF80-12EE-42AC-9CAF-DB8642E5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234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6" name="Freeform 247">
              <a:extLst>
                <a:ext uri="{FF2B5EF4-FFF2-40B4-BE49-F238E27FC236}">
                  <a16:creationId xmlns:a16="http://schemas.microsoft.com/office/drawing/2014/main" id="{B2BBAF27-C05C-4B29-A5A5-EA9AF5846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301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7" name="Freeform 248">
              <a:extLst>
                <a:ext uri="{FF2B5EF4-FFF2-40B4-BE49-F238E27FC236}">
                  <a16:creationId xmlns:a16="http://schemas.microsoft.com/office/drawing/2014/main" id="{E98EACB0-F7DD-438D-9511-C042B1142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319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8" name="Freeform 249">
              <a:extLst>
                <a:ext uri="{FF2B5EF4-FFF2-40B4-BE49-F238E27FC236}">
                  <a16:creationId xmlns:a16="http://schemas.microsoft.com/office/drawing/2014/main" id="{B231CBCA-B259-4355-A169-97113712A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223"/>
              <a:ext cx="53" cy="60"/>
            </a:xfrm>
            <a:custGeom>
              <a:avLst/>
              <a:gdLst>
                <a:gd name="T0" fmla="*/ 70 w 22"/>
                <a:gd name="T1" fmla="*/ 68 h 23"/>
                <a:gd name="T2" fmla="*/ 267 w 22"/>
                <a:gd name="T3" fmla="*/ 89 h 23"/>
                <a:gd name="T4" fmla="*/ 239 w 22"/>
                <a:gd name="T5" fmla="*/ 339 h 23"/>
                <a:gd name="T6" fmla="*/ 58 w 22"/>
                <a:gd name="T7" fmla="*/ 321 h 23"/>
                <a:gd name="T8" fmla="*/ 70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9" name="Freeform 250">
              <a:extLst>
                <a:ext uri="{FF2B5EF4-FFF2-40B4-BE49-F238E27FC236}">
                  <a16:creationId xmlns:a16="http://schemas.microsoft.com/office/drawing/2014/main" id="{83DF1921-5DCA-4FBF-A18E-73959D24E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241"/>
              <a:ext cx="15" cy="19"/>
            </a:xfrm>
            <a:custGeom>
              <a:avLst/>
              <a:gdLst>
                <a:gd name="T0" fmla="*/ 20 w 6"/>
                <a:gd name="T1" fmla="*/ 38 h 7"/>
                <a:gd name="T2" fmla="*/ 63 w 6"/>
                <a:gd name="T3" fmla="*/ 22 h 7"/>
                <a:gd name="T4" fmla="*/ 83 w 6"/>
                <a:gd name="T5" fmla="*/ 103 h 7"/>
                <a:gd name="T6" fmla="*/ 20 w 6"/>
                <a:gd name="T7" fmla="*/ 117 h 7"/>
                <a:gd name="T8" fmla="*/ 20 w 6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0" name="Freeform 251">
              <a:extLst>
                <a:ext uri="{FF2B5EF4-FFF2-40B4-BE49-F238E27FC236}">
                  <a16:creationId xmlns:a16="http://schemas.microsoft.com/office/drawing/2014/main" id="{0B1FDEC7-FC00-4C9E-A434-2B98B9C4D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298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1" name="Freeform 252">
              <a:extLst>
                <a:ext uri="{FF2B5EF4-FFF2-40B4-BE49-F238E27FC236}">
                  <a16:creationId xmlns:a16="http://schemas.microsoft.com/office/drawing/2014/main" id="{341DA1FF-C9C4-4C6F-92B6-502927518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317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2" name="Freeform 253">
              <a:extLst>
                <a:ext uri="{FF2B5EF4-FFF2-40B4-BE49-F238E27FC236}">
                  <a16:creationId xmlns:a16="http://schemas.microsoft.com/office/drawing/2014/main" id="{38526CEB-08A9-4F9E-9688-3ADA61039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254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3" name="Freeform 254">
              <a:extLst>
                <a:ext uri="{FF2B5EF4-FFF2-40B4-BE49-F238E27FC236}">
                  <a16:creationId xmlns:a16="http://schemas.microsoft.com/office/drawing/2014/main" id="{E6352016-B865-46E6-9BD6-9352BB9EE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273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4" name="Freeform 255">
              <a:extLst>
                <a:ext uri="{FF2B5EF4-FFF2-40B4-BE49-F238E27FC236}">
                  <a16:creationId xmlns:a16="http://schemas.microsoft.com/office/drawing/2014/main" id="{B32EE9EE-B6EB-4EE7-AC4C-B672CF76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267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5" name="Freeform 256">
              <a:extLst>
                <a:ext uri="{FF2B5EF4-FFF2-40B4-BE49-F238E27FC236}">
                  <a16:creationId xmlns:a16="http://schemas.microsoft.com/office/drawing/2014/main" id="{98032160-7C70-43B0-90B0-1623C3D20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28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0" name="Group 378">
            <a:extLst>
              <a:ext uri="{FF2B5EF4-FFF2-40B4-BE49-F238E27FC236}">
                <a16:creationId xmlns:a16="http://schemas.microsoft.com/office/drawing/2014/main" id="{525C63DB-469A-4082-88D7-97AC731DCAF1}"/>
              </a:ext>
            </a:extLst>
          </p:cNvPr>
          <p:cNvGrpSpPr>
            <a:grpSpLocks/>
          </p:cNvGrpSpPr>
          <p:nvPr/>
        </p:nvGrpSpPr>
        <p:grpSpPr bwMode="auto">
          <a:xfrm>
            <a:off x="4727575" y="2057400"/>
            <a:ext cx="358775" cy="382588"/>
            <a:chOff x="2591" y="2169"/>
            <a:chExt cx="226" cy="241"/>
          </a:xfrm>
        </p:grpSpPr>
        <p:sp>
          <p:nvSpPr>
            <p:cNvPr id="45270" name="Freeform 379">
              <a:extLst>
                <a:ext uri="{FF2B5EF4-FFF2-40B4-BE49-F238E27FC236}">
                  <a16:creationId xmlns:a16="http://schemas.microsoft.com/office/drawing/2014/main" id="{08DDA454-667B-467F-B066-DF3BC3358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169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B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1" name="Freeform 380">
              <a:extLst>
                <a:ext uri="{FF2B5EF4-FFF2-40B4-BE49-F238E27FC236}">
                  <a16:creationId xmlns:a16="http://schemas.microsoft.com/office/drawing/2014/main" id="{45D93E72-B4F5-4DC1-B24A-764754A09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192"/>
              <a:ext cx="182" cy="195"/>
            </a:xfrm>
            <a:custGeom>
              <a:avLst/>
              <a:gdLst>
                <a:gd name="T0" fmla="*/ 231 w 75"/>
                <a:gd name="T1" fmla="*/ 211 h 75"/>
                <a:gd name="T2" fmla="*/ 900 w 75"/>
                <a:gd name="T3" fmla="*/ 296 h 75"/>
                <a:gd name="T4" fmla="*/ 830 w 75"/>
                <a:gd name="T5" fmla="*/ 1123 h 75"/>
                <a:gd name="T6" fmla="*/ 160 w 75"/>
                <a:gd name="T7" fmla="*/ 1035 h 75"/>
                <a:gd name="T8" fmla="*/ 231 w 75"/>
                <a:gd name="T9" fmla="*/ 21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4"/>
                    <a:pt x="16" y="12"/>
                  </a:cubicBezTo>
                  <a:close/>
                </a:path>
              </a:pathLst>
            </a:custGeom>
            <a:solidFill>
              <a:srgbClr val="D0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2" name="Freeform 381">
              <a:extLst>
                <a:ext uri="{FF2B5EF4-FFF2-40B4-BE49-F238E27FC236}">
                  <a16:creationId xmlns:a16="http://schemas.microsoft.com/office/drawing/2014/main" id="{E96E23B0-501C-4B17-B18D-F0B7AF42F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169"/>
              <a:ext cx="226" cy="241"/>
            </a:xfrm>
            <a:custGeom>
              <a:avLst/>
              <a:gdLst>
                <a:gd name="T0" fmla="*/ 289 w 93"/>
                <a:gd name="T1" fmla="*/ 262 h 93"/>
                <a:gd name="T2" fmla="*/ 1123 w 93"/>
                <a:gd name="T3" fmla="*/ 363 h 93"/>
                <a:gd name="T4" fmla="*/ 1033 w 93"/>
                <a:gd name="T5" fmla="*/ 1376 h 93"/>
                <a:gd name="T6" fmla="*/ 202 w 93"/>
                <a:gd name="T7" fmla="*/ 1270 h 93"/>
                <a:gd name="T8" fmla="*/ 289 w 93"/>
                <a:gd name="T9" fmla="*/ 26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3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3" name="Freeform 382">
              <a:extLst>
                <a:ext uri="{FF2B5EF4-FFF2-40B4-BE49-F238E27FC236}">
                  <a16:creationId xmlns:a16="http://schemas.microsoft.com/office/drawing/2014/main" id="{F18C9158-DC0B-48C0-9B62-7F40C43C9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31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4" name="Freeform 383">
              <a:extLst>
                <a:ext uri="{FF2B5EF4-FFF2-40B4-BE49-F238E27FC236}">
                  <a16:creationId xmlns:a16="http://schemas.microsoft.com/office/drawing/2014/main" id="{8DB2DF04-8403-4092-A361-096519BA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24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67 h 22"/>
                <a:gd name="T4" fmla="*/ 251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5" name="Freeform 384">
              <a:extLst>
                <a:ext uri="{FF2B5EF4-FFF2-40B4-BE49-F238E27FC236}">
                  <a16:creationId xmlns:a16="http://schemas.microsoft.com/office/drawing/2014/main" id="{3C56BBF0-8DD8-4FC2-A4C2-2A7FC38F9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26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6" name="Freeform 385">
              <a:extLst>
                <a:ext uri="{FF2B5EF4-FFF2-40B4-BE49-F238E27FC236}">
                  <a16:creationId xmlns:a16="http://schemas.microsoft.com/office/drawing/2014/main" id="{231F2D42-6960-45FA-9710-E25B60986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216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5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7" name="Freeform 386">
              <a:extLst>
                <a:ext uri="{FF2B5EF4-FFF2-40B4-BE49-F238E27FC236}">
                  <a16:creationId xmlns:a16="http://schemas.microsoft.com/office/drawing/2014/main" id="{0072D7BD-96F4-4F9A-9AC5-462B3949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234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8" name="Freeform 387">
              <a:extLst>
                <a:ext uri="{FF2B5EF4-FFF2-40B4-BE49-F238E27FC236}">
                  <a16:creationId xmlns:a16="http://schemas.microsoft.com/office/drawing/2014/main" id="{F6F28B94-A4CF-4429-AEF9-964297793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301"/>
              <a:ext cx="54" cy="57"/>
            </a:xfrm>
            <a:custGeom>
              <a:avLst/>
              <a:gdLst>
                <a:gd name="T0" fmla="*/ 6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6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9" name="Freeform 388">
              <a:extLst>
                <a:ext uri="{FF2B5EF4-FFF2-40B4-BE49-F238E27FC236}">
                  <a16:creationId xmlns:a16="http://schemas.microsoft.com/office/drawing/2014/main" id="{280E38F1-629E-4E01-A027-26A882954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319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0" name="Freeform 389">
              <a:extLst>
                <a:ext uri="{FF2B5EF4-FFF2-40B4-BE49-F238E27FC236}">
                  <a16:creationId xmlns:a16="http://schemas.microsoft.com/office/drawing/2014/main" id="{D7DC9889-93ED-4262-95A4-3A251C2AC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223"/>
              <a:ext cx="53" cy="60"/>
            </a:xfrm>
            <a:custGeom>
              <a:avLst/>
              <a:gdLst>
                <a:gd name="T0" fmla="*/ 70 w 22"/>
                <a:gd name="T1" fmla="*/ 68 h 23"/>
                <a:gd name="T2" fmla="*/ 267 w 22"/>
                <a:gd name="T3" fmla="*/ 89 h 23"/>
                <a:gd name="T4" fmla="*/ 239 w 22"/>
                <a:gd name="T5" fmla="*/ 339 h 23"/>
                <a:gd name="T6" fmla="*/ 58 w 22"/>
                <a:gd name="T7" fmla="*/ 321 h 23"/>
                <a:gd name="T8" fmla="*/ 70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10"/>
                    <a:pt x="22" y="16"/>
                    <a:pt x="17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1" name="Freeform 390">
              <a:extLst>
                <a:ext uri="{FF2B5EF4-FFF2-40B4-BE49-F238E27FC236}">
                  <a16:creationId xmlns:a16="http://schemas.microsoft.com/office/drawing/2014/main" id="{BF48DD4E-0AE4-42F5-8ACB-ED0CA9195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241"/>
              <a:ext cx="15" cy="19"/>
            </a:xfrm>
            <a:custGeom>
              <a:avLst/>
              <a:gdLst>
                <a:gd name="T0" fmla="*/ 20 w 6"/>
                <a:gd name="T1" fmla="*/ 38 h 7"/>
                <a:gd name="T2" fmla="*/ 63 w 6"/>
                <a:gd name="T3" fmla="*/ 22 h 7"/>
                <a:gd name="T4" fmla="*/ 83 w 6"/>
                <a:gd name="T5" fmla="*/ 103 h 7"/>
                <a:gd name="T6" fmla="*/ 20 w 6"/>
                <a:gd name="T7" fmla="*/ 117 h 7"/>
                <a:gd name="T8" fmla="*/ 20 w 6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2" name="Freeform 391">
              <a:extLst>
                <a:ext uri="{FF2B5EF4-FFF2-40B4-BE49-F238E27FC236}">
                  <a16:creationId xmlns:a16="http://schemas.microsoft.com/office/drawing/2014/main" id="{D33FE40A-ADAE-45E5-B370-791B64DD3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298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3" name="Freeform 392">
              <a:extLst>
                <a:ext uri="{FF2B5EF4-FFF2-40B4-BE49-F238E27FC236}">
                  <a16:creationId xmlns:a16="http://schemas.microsoft.com/office/drawing/2014/main" id="{472B5F2E-7F6F-446C-9DDB-3BD6F420D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317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4" name="Freeform 393">
              <a:extLst>
                <a:ext uri="{FF2B5EF4-FFF2-40B4-BE49-F238E27FC236}">
                  <a16:creationId xmlns:a16="http://schemas.microsoft.com/office/drawing/2014/main" id="{905DED6B-6D56-4935-8E4D-A4EDC6E96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254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5" name="Freeform 394">
              <a:extLst>
                <a:ext uri="{FF2B5EF4-FFF2-40B4-BE49-F238E27FC236}">
                  <a16:creationId xmlns:a16="http://schemas.microsoft.com/office/drawing/2014/main" id="{B258F7CA-D20A-41E3-AE3F-88ED3B0AE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273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6" name="Freeform 395">
              <a:extLst>
                <a:ext uri="{FF2B5EF4-FFF2-40B4-BE49-F238E27FC236}">
                  <a16:creationId xmlns:a16="http://schemas.microsoft.com/office/drawing/2014/main" id="{CF914579-E4E7-4227-992E-49A0C3B9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267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16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008CB1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7" name="Freeform 396">
              <a:extLst>
                <a:ext uri="{FF2B5EF4-FFF2-40B4-BE49-F238E27FC236}">
                  <a16:creationId xmlns:a16="http://schemas.microsoft.com/office/drawing/2014/main" id="{6E81B263-DE92-4ECF-A755-4E5553A8D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28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1" name="Group 542">
            <a:extLst>
              <a:ext uri="{FF2B5EF4-FFF2-40B4-BE49-F238E27FC236}">
                <a16:creationId xmlns:a16="http://schemas.microsoft.com/office/drawing/2014/main" id="{657F28C0-696D-4131-8607-26B74533FEF2}"/>
              </a:ext>
            </a:extLst>
          </p:cNvPr>
          <p:cNvGrpSpPr>
            <a:grpSpLocks/>
          </p:cNvGrpSpPr>
          <p:nvPr/>
        </p:nvGrpSpPr>
        <p:grpSpPr bwMode="auto">
          <a:xfrm>
            <a:off x="7600950" y="2576513"/>
            <a:ext cx="84138" cy="90487"/>
            <a:chOff x="5482" y="3016"/>
            <a:chExt cx="53" cy="57"/>
          </a:xfrm>
        </p:grpSpPr>
        <p:sp>
          <p:nvSpPr>
            <p:cNvPr id="45268" name="Freeform 543">
              <a:extLst>
                <a:ext uri="{FF2B5EF4-FFF2-40B4-BE49-F238E27FC236}">
                  <a16:creationId xmlns:a16="http://schemas.microsoft.com/office/drawing/2014/main" id="{39790DC3-209F-4C4B-94BA-C3AD73D14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3016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9" name="Freeform 544">
              <a:extLst>
                <a:ext uri="{FF2B5EF4-FFF2-40B4-BE49-F238E27FC236}">
                  <a16:creationId xmlns:a16="http://schemas.microsoft.com/office/drawing/2014/main" id="{2CB3631C-B8A3-4009-8A74-7025DC75A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" y="302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2" name="Group 545">
            <a:extLst>
              <a:ext uri="{FF2B5EF4-FFF2-40B4-BE49-F238E27FC236}">
                <a16:creationId xmlns:a16="http://schemas.microsoft.com/office/drawing/2014/main" id="{93BED8C2-62C1-462C-8A25-F75B953C52AA}"/>
              </a:ext>
            </a:extLst>
          </p:cNvPr>
          <p:cNvGrpSpPr>
            <a:grpSpLocks/>
          </p:cNvGrpSpPr>
          <p:nvPr/>
        </p:nvGrpSpPr>
        <p:grpSpPr bwMode="auto">
          <a:xfrm>
            <a:off x="7448550" y="2576513"/>
            <a:ext cx="84138" cy="90487"/>
            <a:chOff x="5482" y="3016"/>
            <a:chExt cx="53" cy="57"/>
          </a:xfrm>
        </p:grpSpPr>
        <p:sp>
          <p:nvSpPr>
            <p:cNvPr id="45266" name="Freeform 546">
              <a:extLst>
                <a:ext uri="{FF2B5EF4-FFF2-40B4-BE49-F238E27FC236}">
                  <a16:creationId xmlns:a16="http://schemas.microsoft.com/office/drawing/2014/main" id="{3B577A4F-F682-412E-85DF-F66555A67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3016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7" name="Freeform 547">
              <a:extLst>
                <a:ext uri="{FF2B5EF4-FFF2-40B4-BE49-F238E27FC236}">
                  <a16:creationId xmlns:a16="http://schemas.microsoft.com/office/drawing/2014/main" id="{39439B17-5A3E-4756-8B92-C14415A55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" y="302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3" name="Group 548">
            <a:extLst>
              <a:ext uri="{FF2B5EF4-FFF2-40B4-BE49-F238E27FC236}">
                <a16:creationId xmlns:a16="http://schemas.microsoft.com/office/drawing/2014/main" id="{7D926C09-210D-4EA0-9FB7-C1EB38C6D900}"/>
              </a:ext>
            </a:extLst>
          </p:cNvPr>
          <p:cNvGrpSpPr>
            <a:grpSpLocks/>
          </p:cNvGrpSpPr>
          <p:nvPr/>
        </p:nvGrpSpPr>
        <p:grpSpPr bwMode="auto">
          <a:xfrm>
            <a:off x="7524750" y="2728913"/>
            <a:ext cx="84138" cy="90487"/>
            <a:chOff x="5482" y="3016"/>
            <a:chExt cx="53" cy="57"/>
          </a:xfrm>
        </p:grpSpPr>
        <p:sp>
          <p:nvSpPr>
            <p:cNvPr id="45264" name="Freeform 549">
              <a:extLst>
                <a:ext uri="{FF2B5EF4-FFF2-40B4-BE49-F238E27FC236}">
                  <a16:creationId xmlns:a16="http://schemas.microsoft.com/office/drawing/2014/main" id="{6564F748-D41E-4CFB-B96C-82272D2DC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3016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6" y="22"/>
                    <a:pt x="3" y="18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5" name="Freeform 550">
              <a:extLst>
                <a:ext uri="{FF2B5EF4-FFF2-40B4-BE49-F238E27FC236}">
                  <a16:creationId xmlns:a16="http://schemas.microsoft.com/office/drawing/2014/main" id="{5FC32278-F94C-4D04-B5A5-7A6B7C254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" y="302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6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4" name="Group 554">
            <a:extLst>
              <a:ext uri="{FF2B5EF4-FFF2-40B4-BE49-F238E27FC236}">
                <a16:creationId xmlns:a16="http://schemas.microsoft.com/office/drawing/2014/main" id="{14453061-EEDB-4F4A-99F1-4F9B23D2042C}"/>
              </a:ext>
            </a:extLst>
          </p:cNvPr>
          <p:cNvGrpSpPr>
            <a:grpSpLocks/>
          </p:cNvGrpSpPr>
          <p:nvPr/>
        </p:nvGrpSpPr>
        <p:grpSpPr bwMode="auto">
          <a:xfrm>
            <a:off x="9039225" y="2362200"/>
            <a:ext cx="357188" cy="382588"/>
            <a:chOff x="4789" y="1499"/>
            <a:chExt cx="225" cy="241"/>
          </a:xfrm>
        </p:grpSpPr>
        <p:sp>
          <p:nvSpPr>
            <p:cNvPr id="45245" name="Freeform 514">
              <a:extLst>
                <a:ext uri="{FF2B5EF4-FFF2-40B4-BE49-F238E27FC236}">
                  <a16:creationId xmlns:a16="http://schemas.microsoft.com/office/drawing/2014/main" id="{AD0BC8CE-AEBC-4410-BECC-29D0FE68E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499"/>
              <a:ext cx="225" cy="241"/>
            </a:xfrm>
            <a:custGeom>
              <a:avLst/>
              <a:gdLst>
                <a:gd name="T0" fmla="*/ 281 w 93"/>
                <a:gd name="T1" fmla="*/ 241 h 93"/>
                <a:gd name="T2" fmla="*/ 1118 w 93"/>
                <a:gd name="T3" fmla="*/ 350 h 93"/>
                <a:gd name="T4" fmla="*/ 1019 w 93"/>
                <a:gd name="T5" fmla="*/ 1376 h 93"/>
                <a:gd name="T6" fmla="*/ 198 w 93"/>
                <a:gd name="T7" fmla="*/ 1257 h 93"/>
                <a:gd name="T8" fmla="*/ 281 w 93"/>
                <a:gd name="T9" fmla="*/ 24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2"/>
                    <a:pt x="79" y="20"/>
                  </a:cubicBezTo>
                  <a:cubicBezTo>
                    <a:pt x="93" y="38"/>
                    <a:pt x="90" y="64"/>
                    <a:pt x="72" y="79"/>
                  </a:cubicBezTo>
                  <a:cubicBezTo>
                    <a:pt x="55" y="93"/>
                    <a:pt x="28" y="90"/>
                    <a:pt x="14" y="72"/>
                  </a:cubicBezTo>
                  <a:cubicBezTo>
                    <a:pt x="0" y="55"/>
                    <a:pt x="2" y="28"/>
                    <a:pt x="20" y="14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6" name="Freeform 515">
              <a:extLst>
                <a:ext uri="{FF2B5EF4-FFF2-40B4-BE49-F238E27FC236}">
                  <a16:creationId xmlns:a16="http://schemas.microsoft.com/office/drawing/2014/main" id="{FC7B00C7-551F-414B-B0C1-FCAFCFE69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523"/>
              <a:ext cx="182" cy="193"/>
            </a:xfrm>
            <a:custGeom>
              <a:avLst/>
              <a:gdLst>
                <a:gd name="T0" fmla="*/ 231 w 75"/>
                <a:gd name="T1" fmla="*/ 185 h 75"/>
                <a:gd name="T2" fmla="*/ 900 w 75"/>
                <a:gd name="T3" fmla="*/ 273 h 75"/>
                <a:gd name="T4" fmla="*/ 830 w 75"/>
                <a:gd name="T5" fmla="*/ 1073 h 75"/>
                <a:gd name="T6" fmla="*/ 160 w 75"/>
                <a:gd name="T7" fmla="*/ 986 h 75"/>
                <a:gd name="T8" fmla="*/ 231 w 75"/>
                <a:gd name="T9" fmla="*/ 18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1"/>
                    <a:pt x="72" y="52"/>
                    <a:pt x="58" y="63"/>
                  </a:cubicBezTo>
                  <a:cubicBezTo>
                    <a:pt x="44" y="75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7" name="Freeform 516">
              <a:extLst>
                <a:ext uri="{FF2B5EF4-FFF2-40B4-BE49-F238E27FC236}">
                  <a16:creationId xmlns:a16="http://schemas.microsoft.com/office/drawing/2014/main" id="{61747025-DADC-4E4D-BD86-CE4318FA9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499"/>
              <a:ext cx="225" cy="241"/>
            </a:xfrm>
            <a:custGeom>
              <a:avLst/>
              <a:gdLst>
                <a:gd name="T0" fmla="*/ 281 w 93"/>
                <a:gd name="T1" fmla="*/ 241 h 93"/>
                <a:gd name="T2" fmla="*/ 1118 w 93"/>
                <a:gd name="T3" fmla="*/ 350 h 93"/>
                <a:gd name="T4" fmla="*/ 1019 w 93"/>
                <a:gd name="T5" fmla="*/ 1376 h 93"/>
                <a:gd name="T6" fmla="*/ 198 w 93"/>
                <a:gd name="T7" fmla="*/ 1257 h 93"/>
                <a:gd name="T8" fmla="*/ 281 w 93"/>
                <a:gd name="T9" fmla="*/ 24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2"/>
                    <a:pt x="79" y="20"/>
                  </a:cubicBezTo>
                  <a:cubicBezTo>
                    <a:pt x="93" y="38"/>
                    <a:pt x="90" y="64"/>
                    <a:pt x="72" y="79"/>
                  </a:cubicBezTo>
                  <a:cubicBezTo>
                    <a:pt x="55" y="93"/>
                    <a:pt x="28" y="90"/>
                    <a:pt x="14" y="72"/>
                  </a:cubicBezTo>
                  <a:cubicBezTo>
                    <a:pt x="0" y="55"/>
                    <a:pt x="2" y="28"/>
                    <a:pt x="20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517">
              <a:extLst>
                <a:ext uri="{FF2B5EF4-FFF2-40B4-BE49-F238E27FC236}">
                  <a16:creationId xmlns:a16="http://schemas.microsoft.com/office/drawing/2014/main" id="{3E9E66EC-456F-4DCC-8E3A-4F578708A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164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518">
              <a:extLst>
                <a:ext uri="{FF2B5EF4-FFF2-40B4-BE49-F238E27FC236}">
                  <a16:creationId xmlns:a16="http://schemas.microsoft.com/office/drawing/2014/main" id="{7C70A595-C74F-467C-ADB6-5C253D863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647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519">
              <a:extLst>
                <a:ext uri="{FF2B5EF4-FFF2-40B4-BE49-F238E27FC236}">
                  <a16:creationId xmlns:a16="http://schemas.microsoft.com/office/drawing/2014/main" id="{855089FE-EDC4-4F8F-B2A4-861E1E30F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572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520">
              <a:extLst>
                <a:ext uri="{FF2B5EF4-FFF2-40B4-BE49-F238E27FC236}">
                  <a16:creationId xmlns:a16="http://schemas.microsoft.com/office/drawing/2014/main" id="{0EF9A288-5205-4EF3-B543-FDE0520A1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58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521">
              <a:extLst>
                <a:ext uri="{FF2B5EF4-FFF2-40B4-BE49-F238E27FC236}">
                  <a16:creationId xmlns:a16="http://schemas.microsoft.com/office/drawing/2014/main" id="{A19C7CF7-8B84-4E4F-8F45-DD0A5AF9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1543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3" name="Freeform 522">
              <a:extLst>
                <a:ext uri="{FF2B5EF4-FFF2-40B4-BE49-F238E27FC236}">
                  <a16:creationId xmlns:a16="http://schemas.microsoft.com/office/drawing/2014/main" id="{DDF4FF84-0724-4392-A870-2FF5B77C3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556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4" name="Freeform 523">
              <a:extLst>
                <a:ext uri="{FF2B5EF4-FFF2-40B4-BE49-F238E27FC236}">
                  <a16:creationId xmlns:a16="http://schemas.microsoft.com/office/drawing/2014/main" id="{5BF5008C-58C5-456C-99FD-3E3CFF146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629"/>
              <a:ext cx="53" cy="56"/>
            </a:xfrm>
            <a:custGeom>
              <a:avLst/>
              <a:gdLst>
                <a:gd name="T0" fmla="*/ 70 w 22"/>
                <a:gd name="T1" fmla="*/ 64 h 22"/>
                <a:gd name="T2" fmla="*/ 251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6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5" name="Freeform 524">
              <a:extLst>
                <a:ext uri="{FF2B5EF4-FFF2-40B4-BE49-F238E27FC236}">
                  <a16:creationId xmlns:a16="http://schemas.microsoft.com/office/drawing/2014/main" id="{79CF8197-8D1A-4F0C-B08F-FACA8E34D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641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6" name="Freeform 525">
              <a:extLst>
                <a:ext uri="{FF2B5EF4-FFF2-40B4-BE49-F238E27FC236}">
                  <a16:creationId xmlns:a16="http://schemas.microsoft.com/office/drawing/2014/main" id="{4FE5BD0E-2B19-47C0-A15C-7E6C30342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554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51 w 22"/>
                <a:gd name="T5" fmla="*/ 311 h 22"/>
                <a:gd name="T6" fmla="*/ 58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7" name="Freeform 526">
              <a:extLst>
                <a:ext uri="{FF2B5EF4-FFF2-40B4-BE49-F238E27FC236}">
                  <a16:creationId xmlns:a16="http://schemas.microsoft.com/office/drawing/2014/main" id="{92152583-2CE4-4B6B-B2DD-BF31AA1A5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567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8" name="Freeform 527">
              <a:extLst>
                <a:ext uri="{FF2B5EF4-FFF2-40B4-BE49-F238E27FC236}">
                  <a16:creationId xmlns:a16="http://schemas.microsoft.com/office/drawing/2014/main" id="{7023E1C8-51F9-48B4-9EF7-34651E1FF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626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9" name="Freeform 528">
              <a:extLst>
                <a:ext uri="{FF2B5EF4-FFF2-40B4-BE49-F238E27FC236}">
                  <a16:creationId xmlns:a16="http://schemas.microsoft.com/office/drawing/2014/main" id="{2E597B2F-6284-4D2E-8192-0256FB013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63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0" name="Freeform 529">
              <a:extLst>
                <a:ext uri="{FF2B5EF4-FFF2-40B4-BE49-F238E27FC236}">
                  <a16:creationId xmlns:a16="http://schemas.microsoft.com/office/drawing/2014/main" id="{1B763318-51A5-4C89-943D-4F0068CED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585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6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1" name="Freeform 530">
              <a:extLst>
                <a:ext uri="{FF2B5EF4-FFF2-40B4-BE49-F238E27FC236}">
                  <a16:creationId xmlns:a16="http://schemas.microsoft.com/office/drawing/2014/main" id="{675323B6-3626-4246-B770-B60046E0F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598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2" name="Freeform 531">
              <a:extLst>
                <a:ext uri="{FF2B5EF4-FFF2-40B4-BE49-F238E27FC236}">
                  <a16:creationId xmlns:a16="http://schemas.microsoft.com/office/drawing/2014/main" id="{F00B5D39-4227-4C3F-99F1-10F1D436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1598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3" name="Freeform 532">
              <a:extLst>
                <a:ext uri="{FF2B5EF4-FFF2-40B4-BE49-F238E27FC236}">
                  <a16:creationId xmlns:a16="http://schemas.microsoft.com/office/drawing/2014/main" id="{7FEBEDE7-9A6E-43F0-8648-B36FC693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161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5" name="Group 555">
            <a:extLst>
              <a:ext uri="{FF2B5EF4-FFF2-40B4-BE49-F238E27FC236}">
                <a16:creationId xmlns:a16="http://schemas.microsoft.com/office/drawing/2014/main" id="{AB1A46CC-3591-4383-BCC8-C568A724B159}"/>
              </a:ext>
            </a:extLst>
          </p:cNvPr>
          <p:cNvGrpSpPr>
            <a:grpSpLocks/>
          </p:cNvGrpSpPr>
          <p:nvPr/>
        </p:nvGrpSpPr>
        <p:grpSpPr bwMode="auto">
          <a:xfrm>
            <a:off x="7372350" y="1295400"/>
            <a:ext cx="357188" cy="382588"/>
            <a:chOff x="4789" y="1499"/>
            <a:chExt cx="225" cy="241"/>
          </a:xfrm>
        </p:grpSpPr>
        <p:sp>
          <p:nvSpPr>
            <p:cNvPr id="45226" name="Freeform 556">
              <a:extLst>
                <a:ext uri="{FF2B5EF4-FFF2-40B4-BE49-F238E27FC236}">
                  <a16:creationId xmlns:a16="http://schemas.microsoft.com/office/drawing/2014/main" id="{3E25A53E-30EC-4BF5-9352-BEDB97034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499"/>
              <a:ext cx="225" cy="241"/>
            </a:xfrm>
            <a:custGeom>
              <a:avLst/>
              <a:gdLst>
                <a:gd name="T0" fmla="*/ 281 w 93"/>
                <a:gd name="T1" fmla="*/ 241 h 93"/>
                <a:gd name="T2" fmla="*/ 1118 w 93"/>
                <a:gd name="T3" fmla="*/ 350 h 93"/>
                <a:gd name="T4" fmla="*/ 1019 w 93"/>
                <a:gd name="T5" fmla="*/ 1376 h 93"/>
                <a:gd name="T6" fmla="*/ 198 w 93"/>
                <a:gd name="T7" fmla="*/ 1257 h 93"/>
                <a:gd name="T8" fmla="*/ 281 w 93"/>
                <a:gd name="T9" fmla="*/ 24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2"/>
                    <a:pt x="79" y="20"/>
                  </a:cubicBezTo>
                  <a:cubicBezTo>
                    <a:pt x="93" y="38"/>
                    <a:pt x="90" y="64"/>
                    <a:pt x="72" y="79"/>
                  </a:cubicBezTo>
                  <a:cubicBezTo>
                    <a:pt x="55" y="93"/>
                    <a:pt x="28" y="90"/>
                    <a:pt x="14" y="72"/>
                  </a:cubicBezTo>
                  <a:cubicBezTo>
                    <a:pt x="0" y="55"/>
                    <a:pt x="2" y="28"/>
                    <a:pt x="20" y="14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557">
              <a:extLst>
                <a:ext uri="{FF2B5EF4-FFF2-40B4-BE49-F238E27FC236}">
                  <a16:creationId xmlns:a16="http://schemas.microsoft.com/office/drawing/2014/main" id="{4A8F0B73-790F-4DCF-8769-DD8BD1475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523"/>
              <a:ext cx="182" cy="193"/>
            </a:xfrm>
            <a:custGeom>
              <a:avLst/>
              <a:gdLst>
                <a:gd name="T0" fmla="*/ 231 w 75"/>
                <a:gd name="T1" fmla="*/ 185 h 75"/>
                <a:gd name="T2" fmla="*/ 900 w 75"/>
                <a:gd name="T3" fmla="*/ 273 h 75"/>
                <a:gd name="T4" fmla="*/ 830 w 75"/>
                <a:gd name="T5" fmla="*/ 1073 h 75"/>
                <a:gd name="T6" fmla="*/ 160 w 75"/>
                <a:gd name="T7" fmla="*/ 986 h 75"/>
                <a:gd name="T8" fmla="*/ 231 w 75"/>
                <a:gd name="T9" fmla="*/ 18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1"/>
                    <a:pt x="72" y="52"/>
                    <a:pt x="58" y="63"/>
                  </a:cubicBezTo>
                  <a:cubicBezTo>
                    <a:pt x="44" y="75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558">
              <a:extLst>
                <a:ext uri="{FF2B5EF4-FFF2-40B4-BE49-F238E27FC236}">
                  <a16:creationId xmlns:a16="http://schemas.microsoft.com/office/drawing/2014/main" id="{E975823E-A9AE-4722-BF2C-6EDF904BB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499"/>
              <a:ext cx="225" cy="241"/>
            </a:xfrm>
            <a:custGeom>
              <a:avLst/>
              <a:gdLst>
                <a:gd name="T0" fmla="*/ 281 w 93"/>
                <a:gd name="T1" fmla="*/ 241 h 93"/>
                <a:gd name="T2" fmla="*/ 1118 w 93"/>
                <a:gd name="T3" fmla="*/ 350 h 93"/>
                <a:gd name="T4" fmla="*/ 1019 w 93"/>
                <a:gd name="T5" fmla="*/ 1376 h 93"/>
                <a:gd name="T6" fmla="*/ 198 w 93"/>
                <a:gd name="T7" fmla="*/ 1257 h 93"/>
                <a:gd name="T8" fmla="*/ 281 w 93"/>
                <a:gd name="T9" fmla="*/ 24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2"/>
                    <a:pt x="79" y="20"/>
                  </a:cubicBezTo>
                  <a:cubicBezTo>
                    <a:pt x="93" y="38"/>
                    <a:pt x="90" y="64"/>
                    <a:pt x="72" y="79"/>
                  </a:cubicBezTo>
                  <a:cubicBezTo>
                    <a:pt x="55" y="93"/>
                    <a:pt x="28" y="90"/>
                    <a:pt x="14" y="72"/>
                  </a:cubicBezTo>
                  <a:cubicBezTo>
                    <a:pt x="0" y="55"/>
                    <a:pt x="2" y="28"/>
                    <a:pt x="20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559">
              <a:extLst>
                <a:ext uri="{FF2B5EF4-FFF2-40B4-BE49-F238E27FC236}">
                  <a16:creationId xmlns:a16="http://schemas.microsoft.com/office/drawing/2014/main" id="{54802694-7E3F-43B6-81D0-7F8B53E12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164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560">
              <a:extLst>
                <a:ext uri="{FF2B5EF4-FFF2-40B4-BE49-F238E27FC236}">
                  <a16:creationId xmlns:a16="http://schemas.microsoft.com/office/drawing/2014/main" id="{79CDE078-CC76-4414-AB42-FFC35ABBB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647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561">
              <a:extLst>
                <a:ext uri="{FF2B5EF4-FFF2-40B4-BE49-F238E27FC236}">
                  <a16:creationId xmlns:a16="http://schemas.microsoft.com/office/drawing/2014/main" id="{189DCF00-156E-4E87-A9E0-29C4D0566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572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Freeform 562">
              <a:extLst>
                <a:ext uri="{FF2B5EF4-FFF2-40B4-BE49-F238E27FC236}">
                  <a16:creationId xmlns:a16="http://schemas.microsoft.com/office/drawing/2014/main" id="{A0BDDF54-39E9-478C-AB9F-390D108B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58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3" name="Freeform 563">
              <a:extLst>
                <a:ext uri="{FF2B5EF4-FFF2-40B4-BE49-F238E27FC236}">
                  <a16:creationId xmlns:a16="http://schemas.microsoft.com/office/drawing/2014/main" id="{55EE439B-2E46-4002-B51B-6AD73AE77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1543"/>
              <a:ext cx="53" cy="57"/>
            </a:xfrm>
            <a:custGeom>
              <a:avLst/>
              <a:gdLst>
                <a:gd name="T0" fmla="*/ 58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58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4" name="Freeform 564">
              <a:extLst>
                <a:ext uri="{FF2B5EF4-FFF2-40B4-BE49-F238E27FC236}">
                  <a16:creationId xmlns:a16="http://schemas.microsoft.com/office/drawing/2014/main" id="{6E098694-B8A2-474F-9591-EEE91D2B3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556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5" name="Freeform 565">
              <a:extLst>
                <a:ext uri="{FF2B5EF4-FFF2-40B4-BE49-F238E27FC236}">
                  <a16:creationId xmlns:a16="http://schemas.microsoft.com/office/drawing/2014/main" id="{03A844ED-4201-48ED-ADA0-08A342118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629"/>
              <a:ext cx="53" cy="56"/>
            </a:xfrm>
            <a:custGeom>
              <a:avLst/>
              <a:gdLst>
                <a:gd name="T0" fmla="*/ 70 w 22"/>
                <a:gd name="T1" fmla="*/ 64 h 22"/>
                <a:gd name="T2" fmla="*/ 251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6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6" name="Freeform 566">
              <a:extLst>
                <a:ext uri="{FF2B5EF4-FFF2-40B4-BE49-F238E27FC236}">
                  <a16:creationId xmlns:a16="http://schemas.microsoft.com/office/drawing/2014/main" id="{3953723F-B391-4D21-9B36-698F0256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641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7" name="Freeform 567">
              <a:extLst>
                <a:ext uri="{FF2B5EF4-FFF2-40B4-BE49-F238E27FC236}">
                  <a16:creationId xmlns:a16="http://schemas.microsoft.com/office/drawing/2014/main" id="{365D8906-C18C-451B-A82E-7CE05554E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554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51 w 22"/>
                <a:gd name="T5" fmla="*/ 311 h 22"/>
                <a:gd name="T6" fmla="*/ 58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Freeform 568">
              <a:extLst>
                <a:ext uri="{FF2B5EF4-FFF2-40B4-BE49-F238E27FC236}">
                  <a16:creationId xmlns:a16="http://schemas.microsoft.com/office/drawing/2014/main" id="{46A3FEFE-C408-4411-A3BC-6AF7C2219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567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9" name="Freeform 569">
              <a:extLst>
                <a:ext uri="{FF2B5EF4-FFF2-40B4-BE49-F238E27FC236}">
                  <a16:creationId xmlns:a16="http://schemas.microsoft.com/office/drawing/2014/main" id="{DB7E203A-C321-4170-B648-D9CAAD1A0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626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0" name="Freeform 570">
              <a:extLst>
                <a:ext uri="{FF2B5EF4-FFF2-40B4-BE49-F238E27FC236}">
                  <a16:creationId xmlns:a16="http://schemas.microsoft.com/office/drawing/2014/main" id="{BF9AAD4C-4ACE-4266-B21B-18EB4591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639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571">
              <a:extLst>
                <a:ext uri="{FF2B5EF4-FFF2-40B4-BE49-F238E27FC236}">
                  <a16:creationId xmlns:a16="http://schemas.microsoft.com/office/drawing/2014/main" id="{CBDE8491-26F4-4A7C-8206-0AE070815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585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6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572">
              <a:extLst>
                <a:ext uri="{FF2B5EF4-FFF2-40B4-BE49-F238E27FC236}">
                  <a16:creationId xmlns:a16="http://schemas.microsoft.com/office/drawing/2014/main" id="{BC278A2B-7309-4848-ACF3-8F1889220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598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573">
              <a:extLst>
                <a:ext uri="{FF2B5EF4-FFF2-40B4-BE49-F238E27FC236}">
                  <a16:creationId xmlns:a16="http://schemas.microsoft.com/office/drawing/2014/main" id="{F6B02A0B-1ED2-4CFA-8F83-EC764F33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1598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84 h 22"/>
                <a:gd name="T4" fmla="*/ 239 w 22"/>
                <a:gd name="T5" fmla="*/ 311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574">
              <a:extLst>
                <a:ext uri="{FF2B5EF4-FFF2-40B4-BE49-F238E27FC236}">
                  <a16:creationId xmlns:a16="http://schemas.microsoft.com/office/drawing/2014/main" id="{92DE1088-26EC-4927-BDFC-E6F235A6D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161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6" name="Group 576">
            <a:extLst>
              <a:ext uri="{FF2B5EF4-FFF2-40B4-BE49-F238E27FC236}">
                <a16:creationId xmlns:a16="http://schemas.microsoft.com/office/drawing/2014/main" id="{9C015D28-72A2-440B-A684-BCF41F68F56D}"/>
              </a:ext>
            </a:extLst>
          </p:cNvPr>
          <p:cNvGrpSpPr>
            <a:grpSpLocks/>
          </p:cNvGrpSpPr>
          <p:nvPr/>
        </p:nvGrpSpPr>
        <p:grpSpPr bwMode="auto">
          <a:xfrm>
            <a:off x="7372350" y="1676400"/>
            <a:ext cx="357188" cy="385763"/>
            <a:chOff x="5189" y="1897"/>
            <a:chExt cx="225" cy="243"/>
          </a:xfrm>
        </p:grpSpPr>
        <p:sp>
          <p:nvSpPr>
            <p:cNvPr id="45203" name="Freeform 577">
              <a:extLst>
                <a:ext uri="{FF2B5EF4-FFF2-40B4-BE49-F238E27FC236}">
                  <a16:creationId xmlns:a16="http://schemas.microsoft.com/office/drawing/2014/main" id="{99812456-19BA-4C63-A289-3F2E60B73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897"/>
              <a:ext cx="225" cy="243"/>
            </a:xfrm>
            <a:custGeom>
              <a:avLst/>
              <a:gdLst>
                <a:gd name="T0" fmla="*/ 298 w 93"/>
                <a:gd name="T1" fmla="*/ 261 h 94"/>
                <a:gd name="T2" fmla="*/ 1118 w 93"/>
                <a:gd name="T3" fmla="*/ 362 h 94"/>
                <a:gd name="T4" fmla="*/ 1035 w 93"/>
                <a:gd name="T5" fmla="*/ 1362 h 94"/>
                <a:gd name="T6" fmla="*/ 198 w 93"/>
                <a:gd name="T7" fmla="*/ 1264 h 94"/>
                <a:gd name="T8" fmla="*/ 298 w 93"/>
                <a:gd name="T9" fmla="*/ 26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578">
              <a:extLst>
                <a:ext uri="{FF2B5EF4-FFF2-40B4-BE49-F238E27FC236}">
                  <a16:creationId xmlns:a16="http://schemas.microsoft.com/office/drawing/2014/main" id="{C1EEEEC9-4450-4E6A-AB83-54977C463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923"/>
              <a:ext cx="181" cy="191"/>
            </a:xfrm>
            <a:custGeom>
              <a:avLst/>
              <a:gdLst>
                <a:gd name="T0" fmla="*/ 239 w 75"/>
                <a:gd name="T1" fmla="*/ 186 h 74"/>
                <a:gd name="T2" fmla="*/ 898 w 75"/>
                <a:gd name="T3" fmla="*/ 274 h 74"/>
                <a:gd name="T4" fmla="*/ 828 w 75"/>
                <a:gd name="T5" fmla="*/ 1087 h 74"/>
                <a:gd name="T6" fmla="*/ 169 w 75"/>
                <a:gd name="T7" fmla="*/ 999 h 74"/>
                <a:gd name="T8" fmla="*/ 239 w 75"/>
                <a:gd name="T9" fmla="*/ 186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0"/>
                    <a:pt x="73" y="51"/>
                    <a:pt x="59" y="63"/>
                  </a:cubicBezTo>
                  <a:cubicBezTo>
                    <a:pt x="44" y="74"/>
                    <a:pt x="23" y="72"/>
                    <a:pt x="12" y="58"/>
                  </a:cubicBezTo>
                  <a:cubicBezTo>
                    <a:pt x="0" y="44"/>
                    <a:pt x="2" y="23"/>
                    <a:pt x="17" y="11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579">
              <a:extLst>
                <a:ext uri="{FF2B5EF4-FFF2-40B4-BE49-F238E27FC236}">
                  <a16:creationId xmlns:a16="http://schemas.microsoft.com/office/drawing/2014/main" id="{094BB041-5DEC-448F-86A0-E3A1B1A8F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897"/>
              <a:ext cx="225" cy="243"/>
            </a:xfrm>
            <a:custGeom>
              <a:avLst/>
              <a:gdLst>
                <a:gd name="T0" fmla="*/ 298 w 93"/>
                <a:gd name="T1" fmla="*/ 261 h 94"/>
                <a:gd name="T2" fmla="*/ 1118 w 93"/>
                <a:gd name="T3" fmla="*/ 362 h 94"/>
                <a:gd name="T4" fmla="*/ 1035 w 93"/>
                <a:gd name="T5" fmla="*/ 1362 h 94"/>
                <a:gd name="T6" fmla="*/ 198 w 93"/>
                <a:gd name="T7" fmla="*/ 1264 h 94"/>
                <a:gd name="T8" fmla="*/ 298 w 93"/>
                <a:gd name="T9" fmla="*/ 26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580">
              <a:extLst>
                <a:ext uri="{FF2B5EF4-FFF2-40B4-BE49-F238E27FC236}">
                  <a16:creationId xmlns:a16="http://schemas.microsoft.com/office/drawing/2014/main" id="{1998092B-4246-4F18-A4DE-D5F06C08A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205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0 h 6"/>
                <a:gd name="T4" fmla="*/ 83 w 6"/>
                <a:gd name="T5" fmla="*/ 6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581">
              <a:extLst>
                <a:ext uri="{FF2B5EF4-FFF2-40B4-BE49-F238E27FC236}">
                  <a16:creationId xmlns:a16="http://schemas.microsoft.com/office/drawing/2014/main" id="{13A15352-C4CE-4D98-9355-1EA12DC5A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" y="2047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582">
              <a:extLst>
                <a:ext uri="{FF2B5EF4-FFF2-40B4-BE49-F238E27FC236}">
                  <a16:creationId xmlns:a16="http://schemas.microsoft.com/office/drawing/2014/main" id="{03E085D3-D292-4893-AA0A-A80DFFAA8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972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583">
              <a:extLst>
                <a:ext uri="{FF2B5EF4-FFF2-40B4-BE49-F238E27FC236}">
                  <a16:creationId xmlns:a16="http://schemas.microsoft.com/office/drawing/2014/main" id="{94F6A641-BD1E-40BB-A35B-0D605320C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1983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584">
              <a:extLst>
                <a:ext uri="{FF2B5EF4-FFF2-40B4-BE49-F238E27FC236}">
                  <a16:creationId xmlns:a16="http://schemas.microsoft.com/office/drawing/2014/main" id="{78CE712C-386F-4DF6-926B-9CB865064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94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585">
              <a:extLst>
                <a:ext uri="{FF2B5EF4-FFF2-40B4-BE49-F238E27FC236}">
                  <a16:creationId xmlns:a16="http://schemas.microsoft.com/office/drawing/2014/main" id="{62C864B2-E55C-4BFD-8B6A-CF9859F5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1957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586">
              <a:extLst>
                <a:ext uri="{FF2B5EF4-FFF2-40B4-BE49-F238E27FC236}">
                  <a16:creationId xmlns:a16="http://schemas.microsoft.com/office/drawing/2014/main" id="{6BCAEAE6-FA54-411A-A9EE-7FF349C09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2029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587">
              <a:extLst>
                <a:ext uri="{FF2B5EF4-FFF2-40B4-BE49-F238E27FC236}">
                  <a16:creationId xmlns:a16="http://schemas.microsoft.com/office/drawing/2014/main" id="{AD8C5556-15E9-43E3-A63D-DC6BBB8BD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" y="204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588">
              <a:extLst>
                <a:ext uri="{FF2B5EF4-FFF2-40B4-BE49-F238E27FC236}">
                  <a16:creationId xmlns:a16="http://schemas.microsoft.com/office/drawing/2014/main" id="{BBCF7A48-0F62-452D-B346-063A85DB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195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67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Freeform 589">
              <a:extLst>
                <a:ext uri="{FF2B5EF4-FFF2-40B4-BE49-F238E27FC236}">
                  <a16:creationId xmlns:a16="http://schemas.microsoft.com/office/drawing/2014/main" id="{5173421B-4825-44AD-B117-278CE374E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1967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590">
              <a:extLst>
                <a:ext uri="{FF2B5EF4-FFF2-40B4-BE49-F238E27FC236}">
                  <a16:creationId xmlns:a16="http://schemas.microsoft.com/office/drawing/2014/main" id="{4FFC82F2-2023-45B7-AC90-504983B53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026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591">
              <a:extLst>
                <a:ext uri="{FF2B5EF4-FFF2-40B4-BE49-F238E27FC236}">
                  <a16:creationId xmlns:a16="http://schemas.microsoft.com/office/drawing/2014/main" id="{7472DDA5-18E4-405B-ABB4-939FF9F1D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203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592">
              <a:extLst>
                <a:ext uri="{FF2B5EF4-FFF2-40B4-BE49-F238E27FC236}">
                  <a16:creationId xmlns:a16="http://schemas.microsoft.com/office/drawing/2014/main" id="{9EBE20AE-8F60-4B46-B719-DCA82FA82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983"/>
              <a:ext cx="53" cy="56"/>
            </a:xfrm>
            <a:custGeom>
              <a:avLst/>
              <a:gdLst>
                <a:gd name="T0" fmla="*/ 70 w 22"/>
                <a:gd name="T1" fmla="*/ 64 h 22"/>
                <a:gd name="T2" fmla="*/ 267 w 22"/>
                <a:gd name="T3" fmla="*/ 84 h 22"/>
                <a:gd name="T4" fmla="*/ 239 w 22"/>
                <a:gd name="T5" fmla="*/ 311 h 22"/>
                <a:gd name="T6" fmla="*/ 58 w 22"/>
                <a:gd name="T7" fmla="*/ 298 h 22"/>
                <a:gd name="T8" fmla="*/ 70 w 22"/>
                <a:gd name="T9" fmla="*/ 6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593">
              <a:extLst>
                <a:ext uri="{FF2B5EF4-FFF2-40B4-BE49-F238E27FC236}">
                  <a16:creationId xmlns:a16="http://schemas.microsoft.com/office/drawing/2014/main" id="{D5E30AAB-8801-45D9-9275-6E218F728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1995"/>
              <a:ext cx="14" cy="19"/>
            </a:xfrm>
            <a:custGeom>
              <a:avLst/>
              <a:gdLst>
                <a:gd name="T0" fmla="*/ 12 w 6"/>
                <a:gd name="T1" fmla="*/ 38 h 7"/>
                <a:gd name="T2" fmla="*/ 65 w 6"/>
                <a:gd name="T3" fmla="*/ 22 h 7"/>
                <a:gd name="T4" fmla="*/ 65 w 6"/>
                <a:gd name="T5" fmla="*/ 103 h 7"/>
                <a:gd name="T6" fmla="*/ 12 w 6"/>
                <a:gd name="T7" fmla="*/ 117 h 7"/>
                <a:gd name="T8" fmla="*/ 12 w 6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594">
              <a:extLst>
                <a:ext uri="{FF2B5EF4-FFF2-40B4-BE49-F238E27FC236}">
                  <a16:creationId xmlns:a16="http://schemas.microsoft.com/office/drawing/2014/main" id="{FCAF3D6D-2CAB-4BA5-B911-9FE0DC4C4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1990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595">
              <a:extLst>
                <a:ext uri="{FF2B5EF4-FFF2-40B4-BE49-F238E27FC236}">
                  <a16:creationId xmlns:a16="http://schemas.microsoft.com/office/drawing/2014/main" id="{9AD4A9DB-4917-425B-8524-D2771B6A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2003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596">
              <a:extLst>
                <a:ext uri="{FF2B5EF4-FFF2-40B4-BE49-F238E27FC236}">
                  <a16:creationId xmlns:a16="http://schemas.microsoft.com/office/drawing/2014/main" id="{82C510A1-3451-4ABA-A8C2-84A8593CB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199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51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597">
              <a:extLst>
                <a:ext uri="{FF2B5EF4-FFF2-40B4-BE49-F238E27FC236}">
                  <a16:creationId xmlns:a16="http://schemas.microsoft.com/office/drawing/2014/main" id="{6AB6423D-14A0-491B-8840-86BB6590B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003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63 w 6"/>
                <a:gd name="T3" fmla="*/ 21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598">
              <a:extLst>
                <a:ext uri="{FF2B5EF4-FFF2-40B4-BE49-F238E27FC236}">
                  <a16:creationId xmlns:a16="http://schemas.microsoft.com/office/drawing/2014/main" id="{9A5E2708-A5AD-4EE6-BCA1-559F305D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2042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599">
              <a:extLst>
                <a:ext uri="{FF2B5EF4-FFF2-40B4-BE49-F238E27FC236}">
                  <a16:creationId xmlns:a16="http://schemas.microsoft.com/office/drawing/2014/main" id="{9EEF442A-F3FE-4965-A71C-55D70AA9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5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7" name="Group 575">
            <a:extLst>
              <a:ext uri="{FF2B5EF4-FFF2-40B4-BE49-F238E27FC236}">
                <a16:creationId xmlns:a16="http://schemas.microsoft.com/office/drawing/2014/main" id="{D0D83DD8-A419-4CC8-A8E7-711F32DB4493}"/>
              </a:ext>
            </a:extLst>
          </p:cNvPr>
          <p:cNvGrpSpPr>
            <a:grpSpLocks/>
          </p:cNvGrpSpPr>
          <p:nvPr/>
        </p:nvGrpSpPr>
        <p:grpSpPr bwMode="auto">
          <a:xfrm>
            <a:off x="9344025" y="3352800"/>
            <a:ext cx="357188" cy="385763"/>
            <a:chOff x="5189" y="1897"/>
            <a:chExt cx="225" cy="243"/>
          </a:xfrm>
        </p:grpSpPr>
        <p:sp>
          <p:nvSpPr>
            <p:cNvPr id="45180" name="Freeform 495">
              <a:extLst>
                <a:ext uri="{FF2B5EF4-FFF2-40B4-BE49-F238E27FC236}">
                  <a16:creationId xmlns:a16="http://schemas.microsoft.com/office/drawing/2014/main" id="{D9C2BAB9-4563-4414-808B-EDD4A44AD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897"/>
              <a:ext cx="225" cy="243"/>
            </a:xfrm>
            <a:custGeom>
              <a:avLst/>
              <a:gdLst>
                <a:gd name="T0" fmla="*/ 298 w 93"/>
                <a:gd name="T1" fmla="*/ 261 h 94"/>
                <a:gd name="T2" fmla="*/ 1118 w 93"/>
                <a:gd name="T3" fmla="*/ 362 h 94"/>
                <a:gd name="T4" fmla="*/ 1035 w 93"/>
                <a:gd name="T5" fmla="*/ 1362 h 94"/>
                <a:gd name="T6" fmla="*/ 198 w 93"/>
                <a:gd name="T7" fmla="*/ 1264 h 94"/>
                <a:gd name="T8" fmla="*/ 298 w 93"/>
                <a:gd name="T9" fmla="*/ 26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496">
              <a:extLst>
                <a:ext uri="{FF2B5EF4-FFF2-40B4-BE49-F238E27FC236}">
                  <a16:creationId xmlns:a16="http://schemas.microsoft.com/office/drawing/2014/main" id="{1285ADAB-3119-4EBB-8E26-E30E20ED4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923"/>
              <a:ext cx="181" cy="191"/>
            </a:xfrm>
            <a:custGeom>
              <a:avLst/>
              <a:gdLst>
                <a:gd name="T0" fmla="*/ 239 w 75"/>
                <a:gd name="T1" fmla="*/ 186 h 74"/>
                <a:gd name="T2" fmla="*/ 898 w 75"/>
                <a:gd name="T3" fmla="*/ 274 h 74"/>
                <a:gd name="T4" fmla="*/ 828 w 75"/>
                <a:gd name="T5" fmla="*/ 1087 h 74"/>
                <a:gd name="T6" fmla="*/ 169 w 75"/>
                <a:gd name="T7" fmla="*/ 999 h 74"/>
                <a:gd name="T8" fmla="*/ 239 w 75"/>
                <a:gd name="T9" fmla="*/ 186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7" y="11"/>
                  </a:moveTo>
                  <a:cubicBezTo>
                    <a:pt x="31" y="0"/>
                    <a:pt x="52" y="2"/>
                    <a:pt x="64" y="16"/>
                  </a:cubicBezTo>
                  <a:cubicBezTo>
                    <a:pt x="75" y="30"/>
                    <a:pt x="73" y="51"/>
                    <a:pt x="59" y="63"/>
                  </a:cubicBezTo>
                  <a:cubicBezTo>
                    <a:pt x="44" y="74"/>
                    <a:pt x="23" y="72"/>
                    <a:pt x="12" y="58"/>
                  </a:cubicBezTo>
                  <a:cubicBezTo>
                    <a:pt x="0" y="44"/>
                    <a:pt x="2" y="23"/>
                    <a:pt x="17" y="11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497">
              <a:extLst>
                <a:ext uri="{FF2B5EF4-FFF2-40B4-BE49-F238E27FC236}">
                  <a16:creationId xmlns:a16="http://schemas.microsoft.com/office/drawing/2014/main" id="{4C8F3779-32AE-4968-9E44-FC6B77134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897"/>
              <a:ext cx="225" cy="243"/>
            </a:xfrm>
            <a:custGeom>
              <a:avLst/>
              <a:gdLst>
                <a:gd name="T0" fmla="*/ 298 w 93"/>
                <a:gd name="T1" fmla="*/ 261 h 94"/>
                <a:gd name="T2" fmla="*/ 1118 w 93"/>
                <a:gd name="T3" fmla="*/ 362 h 94"/>
                <a:gd name="T4" fmla="*/ 1035 w 93"/>
                <a:gd name="T5" fmla="*/ 1362 h 94"/>
                <a:gd name="T6" fmla="*/ 198 w 93"/>
                <a:gd name="T7" fmla="*/ 1264 h 94"/>
                <a:gd name="T8" fmla="*/ 298 w 93"/>
                <a:gd name="T9" fmla="*/ 26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1" y="15"/>
                  </a:moveTo>
                  <a:cubicBezTo>
                    <a:pt x="38" y="0"/>
                    <a:pt x="65" y="3"/>
                    <a:pt x="79" y="21"/>
                  </a:cubicBezTo>
                  <a:cubicBezTo>
                    <a:pt x="93" y="39"/>
                    <a:pt x="90" y="65"/>
                    <a:pt x="73" y="79"/>
                  </a:cubicBezTo>
                  <a:cubicBezTo>
                    <a:pt x="55" y="94"/>
                    <a:pt x="29" y="91"/>
                    <a:pt x="14" y="73"/>
                  </a:cubicBezTo>
                  <a:cubicBezTo>
                    <a:pt x="0" y="55"/>
                    <a:pt x="3" y="29"/>
                    <a:pt x="21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498">
              <a:extLst>
                <a:ext uri="{FF2B5EF4-FFF2-40B4-BE49-F238E27FC236}">
                  <a16:creationId xmlns:a16="http://schemas.microsoft.com/office/drawing/2014/main" id="{B13A995A-448F-4B8E-984C-2D19AF8F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2050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0 h 6"/>
                <a:gd name="T4" fmla="*/ 83 w 6"/>
                <a:gd name="T5" fmla="*/ 63 h 6"/>
                <a:gd name="T6" fmla="*/ 33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499">
              <a:extLst>
                <a:ext uri="{FF2B5EF4-FFF2-40B4-BE49-F238E27FC236}">
                  <a16:creationId xmlns:a16="http://schemas.microsoft.com/office/drawing/2014/main" id="{345D3111-C631-4CCD-B7AD-D47C9A8AA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" y="2047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500">
              <a:extLst>
                <a:ext uri="{FF2B5EF4-FFF2-40B4-BE49-F238E27FC236}">
                  <a16:creationId xmlns:a16="http://schemas.microsoft.com/office/drawing/2014/main" id="{02FA5B18-5B95-4B1A-9114-9DD86DED5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972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88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501">
              <a:extLst>
                <a:ext uri="{FF2B5EF4-FFF2-40B4-BE49-F238E27FC236}">
                  <a16:creationId xmlns:a16="http://schemas.microsoft.com/office/drawing/2014/main" id="{52012C77-CA6D-42EE-8BF2-9011D7243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1983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502">
              <a:extLst>
                <a:ext uri="{FF2B5EF4-FFF2-40B4-BE49-F238E27FC236}">
                  <a16:creationId xmlns:a16="http://schemas.microsoft.com/office/drawing/2014/main" id="{8E16C4C3-3665-4559-ACFD-9AE409B77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94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503">
              <a:extLst>
                <a:ext uri="{FF2B5EF4-FFF2-40B4-BE49-F238E27FC236}">
                  <a16:creationId xmlns:a16="http://schemas.microsoft.com/office/drawing/2014/main" id="{C4523E2F-E657-4926-BFB0-D45A9E690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1957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504">
              <a:extLst>
                <a:ext uri="{FF2B5EF4-FFF2-40B4-BE49-F238E27FC236}">
                  <a16:creationId xmlns:a16="http://schemas.microsoft.com/office/drawing/2014/main" id="{87EA9BE9-5D84-49C5-B766-0910550D6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2029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0" name="Freeform 505">
              <a:extLst>
                <a:ext uri="{FF2B5EF4-FFF2-40B4-BE49-F238E27FC236}">
                  <a16:creationId xmlns:a16="http://schemas.microsoft.com/office/drawing/2014/main" id="{75A6083B-5977-4A32-AD04-F250E5704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" y="2042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506">
              <a:extLst>
                <a:ext uri="{FF2B5EF4-FFF2-40B4-BE49-F238E27FC236}">
                  <a16:creationId xmlns:a16="http://schemas.microsoft.com/office/drawing/2014/main" id="{470CDAFF-732C-468E-9F6C-95A4819E6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195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67 h 22"/>
                <a:gd name="T4" fmla="*/ 239 w 22"/>
                <a:gd name="T5" fmla="*/ 316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507">
              <a:extLst>
                <a:ext uri="{FF2B5EF4-FFF2-40B4-BE49-F238E27FC236}">
                  <a16:creationId xmlns:a16="http://schemas.microsoft.com/office/drawing/2014/main" id="{4BB8F914-3796-425E-80E1-37C4475FE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1967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508">
              <a:extLst>
                <a:ext uri="{FF2B5EF4-FFF2-40B4-BE49-F238E27FC236}">
                  <a16:creationId xmlns:a16="http://schemas.microsoft.com/office/drawing/2014/main" id="{3A0B1C7B-EE54-4C7E-AD52-2D1B694E1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026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509">
              <a:extLst>
                <a:ext uri="{FF2B5EF4-FFF2-40B4-BE49-F238E27FC236}">
                  <a16:creationId xmlns:a16="http://schemas.microsoft.com/office/drawing/2014/main" id="{262BFE52-71E5-4F01-889C-B38D50B51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2039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510">
              <a:extLst>
                <a:ext uri="{FF2B5EF4-FFF2-40B4-BE49-F238E27FC236}">
                  <a16:creationId xmlns:a16="http://schemas.microsoft.com/office/drawing/2014/main" id="{F7F07F41-BD0C-4A64-AB8B-8262ABC07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983"/>
              <a:ext cx="53" cy="56"/>
            </a:xfrm>
            <a:custGeom>
              <a:avLst/>
              <a:gdLst>
                <a:gd name="T0" fmla="*/ 70 w 22"/>
                <a:gd name="T1" fmla="*/ 64 h 22"/>
                <a:gd name="T2" fmla="*/ 267 w 22"/>
                <a:gd name="T3" fmla="*/ 84 h 22"/>
                <a:gd name="T4" fmla="*/ 239 w 22"/>
                <a:gd name="T5" fmla="*/ 311 h 22"/>
                <a:gd name="T6" fmla="*/ 58 w 22"/>
                <a:gd name="T7" fmla="*/ 298 h 22"/>
                <a:gd name="T8" fmla="*/ 70 w 22"/>
                <a:gd name="T9" fmla="*/ 6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511">
              <a:extLst>
                <a:ext uri="{FF2B5EF4-FFF2-40B4-BE49-F238E27FC236}">
                  <a16:creationId xmlns:a16="http://schemas.microsoft.com/office/drawing/2014/main" id="{5AF27196-734A-4352-A007-7C2DE3D92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1995"/>
              <a:ext cx="14" cy="19"/>
            </a:xfrm>
            <a:custGeom>
              <a:avLst/>
              <a:gdLst>
                <a:gd name="T0" fmla="*/ 12 w 6"/>
                <a:gd name="T1" fmla="*/ 38 h 7"/>
                <a:gd name="T2" fmla="*/ 65 w 6"/>
                <a:gd name="T3" fmla="*/ 22 h 7"/>
                <a:gd name="T4" fmla="*/ 65 w 6"/>
                <a:gd name="T5" fmla="*/ 103 h 7"/>
                <a:gd name="T6" fmla="*/ 12 w 6"/>
                <a:gd name="T7" fmla="*/ 117 h 7"/>
                <a:gd name="T8" fmla="*/ 12 w 6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512">
              <a:extLst>
                <a:ext uri="{FF2B5EF4-FFF2-40B4-BE49-F238E27FC236}">
                  <a16:creationId xmlns:a16="http://schemas.microsoft.com/office/drawing/2014/main" id="{A47A0740-FC59-48E0-938E-5CB27385E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1990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513">
              <a:extLst>
                <a:ext uri="{FF2B5EF4-FFF2-40B4-BE49-F238E27FC236}">
                  <a16:creationId xmlns:a16="http://schemas.microsoft.com/office/drawing/2014/main" id="{DBAC6465-51B2-4E40-A32B-57B905014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2003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536">
              <a:extLst>
                <a:ext uri="{FF2B5EF4-FFF2-40B4-BE49-F238E27FC236}">
                  <a16:creationId xmlns:a16="http://schemas.microsoft.com/office/drawing/2014/main" id="{A869007E-98F8-463D-BCBD-B6255441F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1990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51 w 22"/>
                <a:gd name="T5" fmla="*/ 329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Freeform 537">
              <a:extLst>
                <a:ext uri="{FF2B5EF4-FFF2-40B4-BE49-F238E27FC236}">
                  <a16:creationId xmlns:a16="http://schemas.microsoft.com/office/drawing/2014/main" id="{A6BCAC4E-82BF-4421-8EC3-8899DFACD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003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63 w 6"/>
                <a:gd name="T3" fmla="*/ 21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1" name="Freeform 538">
              <a:extLst>
                <a:ext uri="{FF2B5EF4-FFF2-40B4-BE49-F238E27FC236}">
                  <a16:creationId xmlns:a16="http://schemas.microsoft.com/office/drawing/2014/main" id="{4CCBC2FC-1227-432C-8C9B-C1601B13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2042"/>
              <a:ext cx="53" cy="57"/>
            </a:xfrm>
            <a:custGeom>
              <a:avLst/>
              <a:gdLst>
                <a:gd name="T0" fmla="*/ 58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58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6" y="22"/>
                    <a:pt x="3" y="17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539">
              <a:extLst>
                <a:ext uri="{FF2B5EF4-FFF2-40B4-BE49-F238E27FC236}">
                  <a16:creationId xmlns:a16="http://schemas.microsoft.com/office/drawing/2014/main" id="{9CC5F7C2-34F1-4892-A964-F94C6DF95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55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8" name="Group 600">
            <a:extLst>
              <a:ext uri="{FF2B5EF4-FFF2-40B4-BE49-F238E27FC236}">
                <a16:creationId xmlns:a16="http://schemas.microsoft.com/office/drawing/2014/main" id="{079F6CD8-A49A-4498-8D62-45C7015D8F31}"/>
              </a:ext>
            </a:extLst>
          </p:cNvPr>
          <p:cNvGrpSpPr>
            <a:grpSpLocks/>
          </p:cNvGrpSpPr>
          <p:nvPr/>
        </p:nvGrpSpPr>
        <p:grpSpPr bwMode="auto">
          <a:xfrm>
            <a:off x="8353425" y="2819400"/>
            <a:ext cx="357188" cy="381000"/>
            <a:chOff x="4782" y="2153"/>
            <a:chExt cx="225" cy="240"/>
          </a:xfrm>
        </p:grpSpPr>
        <p:sp>
          <p:nvSpPr>
            <p:cNvPr id="45162" name="Freeform 403">
              <a:extLst>
                <a:ext uri="{FF2B5EF4-FFF2-40B4-BE49-F238E27FC236}">
                  <a16:creationId xmlns:a16="http://schemas.microsoft.com/office/drawing/2014/main" id="{1067699A-CFCF-400C-9704-E73BF0C7D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153"/>
              <a:ext cx="225" cy="240"/>
            </a:xfrm>
            <a:custGeom>
              <a:avLst/>
              <a:gdLst>
                <a:gd name="T0" fmla="*/ 281 w 93"/>
                <a:gd name="T1" fmla="*/ 261 h 93"/>
                <a:gd name="T2" fmla="*/ 1118 w 93"/>
                <a:gd name="T3" fmla="*/ 359 h 93"/>
                <a:gd name="T4" fmla="*/ 1019 w 93"/>
                <a:gd name="T5" fmla="*/ 1357 h 93"/>
                <a:gd name="T6" fmla="*/ 198 w 93"/>
                <a:gd name="T7" fmla="*/ 1252 h 93"/>
                <a:gd name="T8" fmla="*/ 281 w 93"/>
                <a:gd name="T9" fmla="*/ 26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3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404">
              <a:extLst>
                <a:ext uri="{FF2B5EF4-FFF2-40B4-BE49-F238E27FC236}">
                  <a16:creationId xmlns:a16="http://schemas.microsoft.com/office/drawing/2014/main" id="{E6133E35-2E69-4D24-B13D-F7808CBAD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176"/>
              <a:ext cx="181" cy="194"/>
            </a:xfrm>
            <a:custGeom>
              <a:avLst/>
              <a:gdLst>
                <a:gd name="T0" fmla="*/ 239 w 75"/>
                <a:gd name="T1" fmla="*/ 207 h 75"/>
                <a:gd name="T2" fmla="*/ 886 w 75"/>
                <a:gd name="T3" fmla="*/ 295 h 75"/>
                <a:gd name="T4" fmla="*/ 816 w 75"/>
                <a:gd name="T5" fmla="*/ 1110 h 75"/>
                <a:gd name="T6" fmla="*/ 169 w 75"/>
                <a:gd name="T7" fmla="*/ 1024 h 75"/>
                <a:gd name="T8" fmla="*/ 239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3" y="52"/>
                    <a:pt x="58" y="64"/>
                  </a:cubicBezTo>
                  <a:cubicBezTo>
                    <a:pt x="44" y="75"/>
                    <a:pt x="23" y="73"/>
                    <a:pt x="12" y="59"/>
                  </a:cubicBezTo>
                  <a:cubicBezTo>
                    <a:pt x="0" y="44"/>
                    <a:pt x="2" y="24"/>
                    <a:pt x="17" y="12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405">
              <a:extLst>
                <a:ext uri="{FF2B5EF4-FFF2-40B4-BE49-F238E27FC236}">
                  <a16:creationId xmlns:a16="http://schemas.microsoft.com/office/drawing/2014/main" id="{6788311B-9EAA-4CAA-A35C-AEFE3104C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153"/>
              <a:ext cx="225" cy="240"/>
            </a:xfrm>
            <a:custGeom>
              <a:avLst/>
              <a:gdLst>
                <a:gd name="T0" fmla="*/ 281 w 93"/>
                <a:gd name="T1" fmla="*/ 261 h 93"/>
                <a:gd name="T2" fmla="*/ 1118 w 93"/>
                <a:gd name="T3" fmla="*/ 359 h 93"/>
                <a:gd name="T4" fmla="*/ 1019 w 93"/>
                <a:gd name="T5" fmla="*/ 1357 h 93"/>
                <a:gd name="T6" fmla="*/ 198 w 93"/>
                <a:gd name="T7" fmla="*/ 1252 h 93"/>
                <a:gd name="T8" fmla="*/ 281 w 93"/>
                <a:gd name="T9" fmla="*/ 26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3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406">
              <a:extLst>
                <a:ext uri="{FF2B5EF4-FFF2-40B4-BE49-F238E27FC236}">
                  <a16:creationId xmlns:a16="http://schemas.microsoft.com/office/drawing/2014/main" id="{2DD21212-FBA7-4D18-AE23-CE41E7F9D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303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6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407">
              <a:extLst>
                <a:ext uri="{FF2B5EF4-FFF2-40B4-BE49-F238E27FC236}">
                  <a16:creationId xmlns:a16="http://schemas.microsoft.com/office/drawing/2014/main" id="{A4197EC7-DEC1-4EB9-B1D5-B7A579E1A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28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67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4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4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408">
              <a:extLst>
                <a:ext uri="{FF2B5EF4-FFF2-40B4-BE49-F238E27FC236}">
                  <a16:creationId xmlns:a16="http://schemas.microsoft.com/office/drawing/2014/main" id="{A0052B9F-7846-4E9E-9091-EBD9337E6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2238"/>
              <a:ext cx="14" cy="16"/>
            </a:xfrm>
            <a:custGeom>
              <a:avLst/>
              <a:gdLst>
                <a:gd name="T0" fmla="*/ 12 w 6"/>
                <a:gd name="T1" fmla="*/ 35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409">
              <a:extLst>
                <a:ext uri="{FF2B5EF4-FFF2-40B4-BE49-F238E27FC236}">
                  <a16:creationId xmlns:a16="http://schemas.microsoft.com/office/drawing/2014/main" id="{B394CAFA-FDB1-4755-B2D6-C8481BE12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2200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51 w 22"/>
                <a:gd name="T3" fmla="*/ 8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410">
              <a:extLst>
                <a:ext uri="{FF2B5EF4-FFF2-40B4-BE49-F238E27FC236}">
                  <a16:creationId xmlns:a16="http://schemas.microsoft.com/office/drawing/2014/main" id="{B62FF336-A3EA-4ECB-8220-012CB4B6A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212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411">
              <a:extLst>
                <a:ext uri="{FF2B5EF4-FFF2-40B4-BE49-F238E27FC236}">
                  <a16:creationId xmlns:a16="http://schemas.microsoft.com/office/drawing/2014/main" id="{08FA8C4D-284D-4DA7-BA1B-D1940AED3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259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316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412">
              <a:extLst>
                <a:ext uri="{FF2B5EF4-FFF2-40B4-BE49-F238E27FC236}">
                  <a16:creationId xmlns:a16="http://schemas.microsoft.com/office/drawing/2014/main" id="{65641350-B03C-432A-8AC3-AFDE18A4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274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0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413">
              <a:extLst>
                <a:ext uri="{FF2B5EF4-FFF2-40B4-BE49-F238E27FC236}">
                  <a16:creationId xmlns:a16="http://schemas.microsoft.com/office/drawing/2014/main" id="{A04DF855-5D95-412B-B2B5-812164D0E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207"/>
              <a:ext cx="55" cy="60"/>
            </a:xfrm>
            <a:custGeom>
              <a:avLst/>
              <a:gdLst>
                <a:gd name="T0" fmla="*/ 69 w 23"/>
                <a:gd name="T1" fmla="*/ 68 h 23"/>
                <a:gd name="T2" fmla="*/ 258 w 23"/>
                <a:gd name="T3" fmla="*/ 89 h 23"/>
                <a:gd name="T4" fmla="*/ 246 w 23"/>
                <a:gd name="T5" fmla="*/ 339 h 23"/>
                <a:gd name="T6" fmla="*/ 57 w 23"/>
                <a:gd name="T7" fmla="*/ 321 h 23"/>
                <a:gd name="T8" fmla="*/ 69 w 23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414">
              <a:extLst>
                <a:ext uri="{FF2B5EF4-FFF2-40B4-BE49-F238E27FC236}">
                  <a16:creationId xmlns:a16="http://schemas.microsoft.com/office/drawing/2014/main" id="{00626A9F-D82A-4BFB-9EA8-192683959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223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6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415">
              <a:extLst>
                <a:ext uri="{FF2B5EF4-FFF2-40B4-BE49-F238E27FC236}">
                  <a16:creationId xmlns:a16="http://schemas.microsoft.com/office/drawing/2014/main" id="{1D5BE89F-83A4-4B29-81B7-A13C47F40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28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5" name="Freeform 416">
              <a:extLst>
                <a:ext uri="{FF2B5EF4-FFF2-40B4-BE49-F238E27FC236}">
                  <a16:creationId xmlns:a16="http://schemas.microsoft.com/office/drawing/2014/main" id="{EA6D0707-202E-4443-BAA1-C9263DB42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9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417">
              <a:extLst>
                <a:ext uri="{FF2B5EF4-FFF2-40B4-BE49-F238E27FC236}">
                  <a16:creationId xmlns:a16="http://schemas.microsoft.com/office/drawing/2014/main" id="{88FB6C4B-645C-4144-8392-BB099B30F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238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418">
              <a:extLst>
                <a:ext uri="{FF2B5EF4-FFF2-40B4-BE49-F238E27FC236}">
                  <a16:creationId xmlns:a16="http://schemas.microsoft.com/office/drawing/2014/main" id="{0D49D398-502E-4B6F-9FC3-AC8F2A28B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51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419">
              <a:extLst>
                <a:ext uri="{FF2B5EF4-FFF2-40B4-BE49-F238E27FC236}">
                  <a16:creationId xmlns:a16="http://schemas.microsoft.com/office/drawing/2014/main" id="{0C593071-1E53-400E-98B2-ACBEFD2B9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280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6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420">
              <a:extLst>
                <a:ext uri="{FF2B5EF4-FFF2-40B4-BE49-F238E27FC236}">
                  <a16:creationId xmlns:a16="http://schemas.microsoft.com/office/drawing/2014/main" id="{DC721C09-754B-4ED2-B527-88E860779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293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99" name="Group 601">
            <a:extLst>
              <a:ext uri="{FF2B5EF4-FFF2-40B4-BE49-F238E27FC236}">
                <a16:creationId xmlns:a16="http://schemas.microsoft.com/office/drawing/2014/main" id="{3F94F373-3D2A-406E-97F1-511A14F4EC86}"/>
              </a:ext>
            </a:extLst>
          </p:cNvPr>
          <p:cNvGrpSpPr>
            <a:grpSpLocks/>
          </p:cNvGrpSpPr>
          <p:nvPr/>
        </p:nvGrpSpPr>
        <p:grpSpPr bwMode="auto">
          <a:xfrm>
            <a:off x="7372350" y="2057400"/>
            <a:ext cx="357188" cy="381000"/>
            <a:chOff x="4782" y="2153"/>
            <a:chExt cx="225" cy="240"/>
          </a:xfrm>
        </p:grpSpPr>
        <p:sp>
          <p:nvSpPr>
            <p:cNvPr id="45144" name="Freeform 602">
              <a:extLst>
                <a:ext uri="{FF2B5EF4-FFF2-40B4-BE49-F238E27FC236}">
                  <a16:creationId xmlns:a16="http://schemas.microsoft.com/office/drawing/2014/main" id="{42165DF9-A2D1-4170-A7DA-08785E023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153"/>
              <a:ext cx="225" cy="240"/>
            </a:xfrm>
            <a:custGeom>
              <a:avLst/>
              <a:gdLst>
                <a:gd name="T0" fmla="*/ 281 w 93"/>
                <a:gd name="T1" fmla="*/ 261 h 93"/>
                <a:gd name="T2" fmla="*/ 1118 w 93"/>
                <a:gd name="T3" fmla="*/ 359 h 93"/>
                <a:gd name="T4" fmla="*/ 1019 w 93"/>
                <a:gd name="T5" fmla="*/ 1357 h 93"/>
                <a:gd name="T6" fmla="*/ 198 w 93"/>
                <a:gd name="T7" fmla="*/ 1252 h 93"/>
                <a:gd name="T8" fmla="*/ 281 w 93"/>
                <a:gd name="T9" fmla="*/ 26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3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5" name="Freeform 603">
              <a:extLst>
                <a:ext uri="{FF2B5EF4-FFF2-40B4-BE49-F238E27FC236}">
                  <a16:creationId xmlns:a16="http://schemas.microsoft.com/office/drawing/2014/main" id="{7759CEC0-3A4D-47D1-9293-4BD6F1366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176"/>
              <a:ext cx="181" cy="194"/>
            </a:xfrm>
            <a:custGeom>
              <a:avLst/>
              <a:gdLst>
                <a:gd name="T0" fmla="*/ 239 w 75"/>
                <a:gd name="T1" fmla="*/ 207 h 75"/>
                <a:gd name="T2" fmla="*/ 886 w 75"/>
                <a:gd name="T3" fmla="*/ 295 h 75"/>
                <a:gd name="T4" fmla="*/ 816 w 75"/>
                <a:gd name="T5" fmla="*/ 1110 h 75"/>
                <a:gd name="T6" fmla="*/ 169 w 75"/>
                <a:gd name="T7" fmla="*/ 1024 h 75"/>
                <a:gd name="T8" fmla="*/ 239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7" y="12"/>
                  </a:moveTo>
                  <a:cubicBezTo>
                    <a:pt x="31" y="0"/>
                    <a:pt x="52" y="3"/>
                    <a:pt x="63" y="17"/>
                  </a:cubicBezTo>
                  <a:cubicBezTo>
                    <a:pt x="75" y="31"/>
                    <a:pt x="73" y="52"/>
                    <a:pt x="58" y="64"/>
                  </a:cubicBezTo>
                  <a:cubicBezTo>
                    <a:pt x="44" y="75"/>
                    <a:pt x="23" y="73"/>
                    <a:pt x="12" y="59"/>
                  </a:cubicBezTo>
                  <a:cubicBezTo>
                    <a:pt x="0" y="44"/>
                    <a:pt x="2" y="24"/>
                    <a:pt x="17" y="12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604">
              <a:extLst>
                <a:ext uri="{FF2B5EF4-FFF2-40B4-BE49-F238E27FC236}">
                  <a16:creationId xmlns:a16="http://schemas.microsoft.com/office/drawing/2014/main" id="{D20572C5-C7D4-4503-9D77-5F5DF9370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153"/>
              <a:ext cx="225" cy="240"/>
            </a:xfrm>
            <a:custGeom>
              <a:avLst/>
              <a:gdLst>
                <a:gd name="T0" fmla="*/ 281 w 93"/>
                <a:gd name="T1" fmla="*/ 261 h 93"/>
                <a:gd name="T2" fmla="*/ 1118 w 93"/>
                <a:gd name="T3" fmla="*/ 359 h 93"/>
                <a:gd name="T4" fmla="*/ 1019 w 93"/>
                <a:gd name="T5" fmla="*/ 1357 h 93"/>
                <a:gd name="T6" fmla="*/ 198 w 93"/>
                <a:gd name="T7" fmla="*/ 1252 h 93"/>
                <a:gd name="T8" fmla="*/ 281 w 93"/>
                <a:gd name="T9" fmla="*/ 26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5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5" y="93"/>
                    <a:pt x="29" y="91"/>
                    <a:pt x="14" y="73"/>
                  </a:cubicBezTo>
                  <a:cubicBezTo>
                    <a:pt x="0" y="55"/>
                    <a:pt x="3" y="29"/>
                    <a:pt x="20" y="1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605">
              <a:extLst>
                <a:ext uri="{FF2B5EF4-FFF2-40B4-BE49-F238E27FC236}">
                  <a16:creationId xmlns:a16="http://schemas.microsoft.com/office/drawing/2014/main" id="{46F4B815-D6EF-401A-B578-9E88F0959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303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6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606">
              <a:extLst>
                <a:ext uri="{FF2B5EF4-FFF2-40B4-BE49-F238E27FC236}">
                  <a16:creationId xmlns:a16="http://schemas.microsoft.com/office/drawing/2014/main" id="{46AF8435-1B3D-4FAA-8D38-5624459F0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28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67 h 22"/>
                <a:gd name="T4" fmla="*/ 261 w 23"/>
                <a:gd name="T5" fmla="*/ 316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0"/>
                    <a:pt x="19" y="4"/>
                  </a:cubicBezTo>
                  <a:cubicBezTo>
                    <a:pt x="23" y="9"/>
                    <a:pt x="22" y="15"/>
                    <a:pt x="18" y="18"/>
                  </a:cubicBezTo>
                  <a:cubicBezTo>
                    <a:pt x="14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Freeform 607">
              <a:extLst>
                <a:ext uri="{FF2B5EF4-FFF2-40B4-BE49-F238E27FC236}">
                  <a16:creationId xmlns:a16="http://schemas.microsoft.com/office/drawing/2014/main" id="{1B56A1D7-68BD-4E7F-83B2-D2750EAFB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2238"/>
              <a:ext cx="14" cy="16"/>
            </a:xfrm>
            <a:custGeom>
              <a:avLst/>
              <a:gdLst>
                <a:gd name="T0" fmla="*/ 12 w 6"/>
                <a:gd name="T1" fmla="*/ 35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608">
              <a:extLst>
                <a:ext uri="{FF2B5EF4-FFF2-40B4-BE49-F238E27FC236}">
                  <a16:creationId xmlns:a16="http://schemas.microsoft.com/office/drawing/2014/main" id="{F66EB78B-BCE4-42D5-8A44-5C4F7D824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2200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51 w 22"/>
                <a:gd name="T3" fmla="*/ 8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609">
              <a:extLst>
                <a:ext uri="{FF2B5EF4-FFF2-40B4-BE49-F238E27FC236}">
                  <a16:creationId xmlns:a16="http://schemas.microsoft.com/office/drawing/2014/main" id="{715C3C41-FABF-4E57-9A58-54F40D49C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212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610">
              <a:extLst>
                <a:ext uri="{FF2B5EF4-FFF2-40B4-BE49-F238E27FC236}">
                  <a16:creationId xmlns:a16="http://schemas.microsoft.com/office/drawing/2014/main" id="{CD305243-343A-49F6-A172-B3430401E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259"/>
              <a:ext cx="54" cy="57"/>
            </a:xfrm>
            <a:custGeom>
              <a:avLst/>
              <a:gdLst>
                <a:gd name="T0" fmla="*/ 71 w 22"/>
                <a:gd name="T1" fmla="*/ 67 h 22"/>
                <a:gd name="T2" fmla="*/ 265 w 22"/>
                <a:gd name="T3" fmla="*/ 88 h 22"/>
                <a:gd name="T4" fmla="*/ 253 w 22"/>
                <a:gd name="T5" fmla="*/ 329 h 22"/>
                <a:gd name="T6" fmla="*/ 42 w 22"/>
                <a:gd name="T7" fmla="*/ 316 h 22"/>
                <a:gd name="T8" fmla="*/ 71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9"/>
                    <a:pt x="21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611">
              <a:extLst>
                <a:ext uri="{FF2B5EF4-FFF2-40B4-BE49-F238E27FC236}">
                  <a16:creationId xmlns:a16="http://schemas.microsoft.com/office/drawing/2014/main" id="{E6442108-E612-4164-B123-2504ABEA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274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0 h 6"/>
                <a:gd name="T4" fmla="*/ 83 w 6"/>
                <a:gd name="T5" fmla="*/ 77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612">
              <a:extLst>
                <a:ext uri="{FF2B5EF4-FFF2-40B4-BE49-F238E27FC236}">
                  <a16:creationId xmlns:a16="http://schemas.microsoft.com/office/drawing/2014/main" id="{DB5A0C1D-FB6A-4CEB-9AE5-4FA3BC9BD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207"/>
              <a:ext cx="55" cy="60"/>
            </a:xfrm>
            <a:custGeom>
              <a:avLst/>
              <a:gdLst>
                <a:gd name="T0" fmla="*/ 69 w 23"/>
                <a:gd name="T1" fmla="*/ 68 h 23"/>
                <a:gd name="T2" fmla="*/ 258 w 23"/>
                <a:gd name="T3" fmla="*/ 89 h 23"/>
                <a:gd name="T4" fmla="*/ 246 w 23"/>
                <a:gd name="T5" fmla="*/ 339 h 23"/>
                <a:gd name="T6" fmla="*/ 57 w 23"/>
                <a:gd name="T7" fmla="*/ 321 h 23"/>
                <a:gd name="T8" fmla="*/ 69 w 23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613">
              <a:extLst>
                <a:ext uri="{FF2B5EF4-FFF2-40B4-BE49-F238E27FC236}">
                  <a16:creationId xmlns:a16="http://schemas.microsoft.com/office/drawing/2014/main" id="{AC1CFA29-456E-4130-86DC-32F65CBD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223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6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614">
              <a:extLst>
                <a:ext uri="{FF2B5EF4-FFF2-40B4-BE49-F238E27FC236}">
                  <a16:creationId xmlns:a16="http://schemas.microsoft.com/office/drawing/2014/main" id="{7E307CD5-64AE-4077-99D2-CB857020B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282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51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615">
              <a:extLst>
                <a:ext uri="{FF2B5EF4-FFF2-40B4-BE49-F238E27FC236}">
                  <a16:creationId xmlns:a16="http://schemas.microsoft.com/office/drawing/2014/main" id="{2D7123D3-11BB-41ED-AA3E-F2481CC3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95"/>
              <a:ext cx="14" cy="16"/>
            </a:xfrm>
            <a:custGeom>
              <a:avLst/>
              <a:gdLst>
                <a:gd name="T0" fmla="*/ 12 w 6"/>
                <a:gd name="T1" fmla="*/ 21 h 6"/>
                <a:gd name="T2" fmla="*/ 65 w 6"/>
                <a:gd name="T3" fmla="*/ 21 h 6"/>
                <a:gd name="T4" fmla="*/ 65 w 6"/>
                <a:gd name="T5" fmla="*/ 93 h 6"/>
                <a:gd name="T6" fmla="*/ 12 w 6"/>
                <a:gd name="T7" fmla="*/ 93 h 6"/>
                <a:gd name="T8" fmla="*/ 12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616">
              <a:extLst>
                <a:ext uri="{FF2B5EF4-FFF2-40B4-BE49-F238E27FC236}">
                  <a16:creationId xmlns:a16="http://schemas.microsoft.com/office/drawing/2014/main" id="{17922DFB-5CD9-405A-A888-DFCA0D5C7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238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2"/>
                    <a:pt x="3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617">
              <a:extLst>
                <a:ext uri="{FF2B5EF4-FFF2-40B4-BE49-F238E27FC236}">
                  <a16:creationId xmlns:a16="http://schemas.microsoft.com/office/drawing/2014/main" id="{530B1AC3-45AA-4D11-8EFC-2E7E2742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51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618">
              <a:extLst>
                <a:ext uri="{FF2B5EF4-FFF2-40B4-BE49-F238E27FC236}">
                  <a16:creationId xmlns:a16="http://schemas.microsoft.com/office/drawing/2014/main" id="{EB07BEDE-90C9-46B0-8439-51712C9C3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280"/>
              <a:ext cx="53" cy="56"/>
            </a:xfrm>
            <a:custGeom>
              <a:avLst/>
              <a:gdLst>
                <a:gd name="T0" fmla="*/ 70 w 22"/>
                <a:gd name="T1" fmla="*/ 51 h 22"/>
                <a:gd name="T2" fmla="*/ 267 w 22"/>
                <a:gd name="T3" fmla="*/ 64 h 22"/>
                <a:gd name="T4" fmla="*/ 239 w 22"/>
                <a:gd name="T5" fmla="*/ 298 h 22"/>
                <a:gd name="T6" fmla="*/ 41 w 22"/>
                <a:gd name="T7" fmla="*/ 277 h 22"/>
                <a:gd name="T8" fmla="*/ 70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619">
              <a:extLst>
                <a:ext uri="{FF2B5EF4-FFF2-40B4-BE49-F238E27FC236}">
                  <a16:creationId xmlns:a16="http://schemas.microsoft.com/office/drawing/2014/main" id="{18FF392B-A008-4512-A7C4-FC61D0C5C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293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100" name="Group 620">
            <a:extLst>
              <a:ext uri="{FF2B5EF4-FFF2-40B4-BE49-F238E27FC236}">
                <a16:creationId xmlns:a16="http://schemas.microsoft.com/office/drawing/2014/main" id="{EF41D050-AD57-418D-9A6D-EE1126DEE24D}"/>
              </a:ext>
            </a:extLst>
          </p:cNvPr>
          <p:cNvGrpSpPr>
            <a:grpSpLocks/>
          </p:cNvGrpSpPr>
          <p:nvPr/>
        </p:nvGrpSpPr>
        <p:grpSpPr bwMode="auto">
          <a:xfrm>
            <a:off x="8734425" y="3657600"/>
            <a:ext cx="358775" cy="381000"/>
            <a:chOff x="5002" y="2339"/>
            <a:chExt cx="226" cy="240"/>
          </a:xfrm>
        </p:grpSpPr>
        <p:sp>
          <p:nvSpPr>
            <p:cNvPr id="45121" name="Freeform 421">
              <a:extLst>
                <a:ext uri="{FF2B5EF4-FFF2-40B4-BE49-F238E27FC236}">
                  <a16:creationId xmlns:a16="http://schemas.microsoft.com/office/drawing/2014/main" id="{75DAC465-9AD8-48B7-91F9-27D86E9A5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2339"/>
              <a:ext cx="226" cy="240"/>
            </a:xfrm>
            <a:custGeom>
              <a:avLst/>
              <a:gdLst>
                <a:gd name="T0" fmla="*/ 289 w 93"/>
                <a:gd name="T1" fmla="*/ 240 h 93"/>
                <a:gd name="T2" fmla="*/ 1135 w 93"/>
                <a:gd name="T3" fmla="*/ 359 h 93"/>
                <a:gd name="T4" fmla="*/ 1033 w 93"/>
                <a:gd name="T5" fmla="*/ 1357 h 93"/>
                <a:gd name="T6" fmla="*/ 202 w 93"/>
                <a:gd name="T7" fmla="*/ 1252 h 93"/>
                <a:gd name="T8" fmla="*/ 289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5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422">
              <a:extLst>
                <a:ext uri="{FF2B5EF4-FFF2-40B4-BE49-F238E27FC236}">
                  <a16:creationId xmlns:a16="http://schemas.microsoft.com/office/drawing/2014/main" id="{2E8FF4E1-7B4F-4AA4-B878-C6CF8D9D5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362"/>
              <a:ext cx="182" cy="194"/>
            </a:xfrm>
            <a:custGeom>
              <a:avLst/>
              <a:gdLst>
                <a:gd name="T0" fmla="*/ 231 w 75"/>
                <a:gd name="T1" fmla="*/ 207 h 75"/>
                <a:gd name="T2" fmla="*/ 900 w 75"/>
                <a:gd name="T3" fmla="*/ 295 h 75"/>
                <a:gd name="T4" fmla="*/ 830 w 75"/>
                <a:gd name="T5" fmla="*/ 1110 h 75"/>
                <a:gd name="T6" fmla="*/ 160 w 75"/>
                <a:gd name="T7" fmla="*/ 1024 h 75"/>
                <a:gd name="T8" fmla="*/ 231 w 75"/>
                <a:gd name="T9" fmla="*/ 20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423">
              <a:extLst>
                <a:ext uri="{FF2B5EF4-FFF2-40B4-BE49-F238E27FC236}">
                  <a16:creationId xmlns:a16="http://schemas.microsoft.com/office/drawing/2014/main" id="{2F02D8C4-D005-4C9C-A9AE-4D7332613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2339"/>
              <a:ext cx="226" cy="240"/>
            </a:xfrm>
            <a:custGeom>
              <a:avLst/>
              <a:gdLst>
                <a:gd name="T0" fmla="*/ 289 w 93"/>
                <a:gd name="T1" fmla="*/ 240 h 93"/>
                <a:gd name="T2" fmla="*/ 1135 w 93"/>
                <a:gd name="T3" fmla="*/ 359 h 93"/>
                <a:gd name="T4" fmla="*/ 1033 w 93"/>
                <a:gd name="T5" fmla="*/ 1357 h 93"/>
                <a:gd name="T6" fmla="*/ 202 w 93"/>
                <a:gd name="T7" fmla="*/ 1252 h 93"/>
                <a:gd name="T8" fmla="*/ 289 w 93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9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5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424">
              <a:extLst>
                <a:ext uri="{FF2B5EF4-FFF2-40B4-BE49-F238E27FC236}">
                  <a16:creationId xmlns:a16="http://schemas.microsoft.com/office/drawing/2014/main" id="{E94B8862-215A-4875-BDEC-C5ABA1957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2489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425">
              <a:extLst>
                <a:ext uri="{FF2B5EF4-FFF2-40B4-BE49-F238E27FC236}">
                  <a16:creationId xmlns:a16="http://schemas.microsoft.com/office/drawing/2014/main" id="{834851E3-3410-44CB-B54D-736C0865B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486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426">
              <a:extLst>
                <a:ext uri="{FF2B5EF4-FFF2-40B4-BE49-F238E27FC236}">
                  <a16:creationId xmlns:a16="http://schemas.microsoft.com/office/drawing/2014/main" id="{D938FA33-ECBD-4C2E-B542-218E991B0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2411"/>
              <a:ext cx="55" cy="60"/>
            </a:xfrm>
            <a:custGeom>
              <a:avLst/>
              <a:gdLst>
                <a:gd name="T0" fmla="*/ 69 w 23"/>
                <a:gd name="T1" fmla="*/ 68 h 23"/>
                <a:gd name="T2" fmla="*/ 258 w 23"/>
                <a:gd name="T3" fmla="*/ 89 h 23"/>
                <a:gd name="T4" fmla="*/ 246 w 23"/>
                <a:gd name="T5" fmla="*/ 339 h 23"/>
                <a:gd name="T6" fmla="*/ 57 w 23"/>
                <a:gd name="T7" fmla="*/ 321 h 23"/>
                <a:gd name="T8" fmla="*/ 69 w 23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427">
              <a:extLst>
                <a:ext uri="{FF2B5EF4-FFF2-40B4-BE49-F238E27FC236}">
                  <a16:creationId xmlns:a16="http://schemas.microsoft.com/office/drawing/2014/main" id="{86A311CE-F989-4126-BCF2-BFF4E202A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424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428">
              <a:extLst>
                <a:ext uri="{FF2B5EF4-FFF2-40B4-BE49-F238E27FC236}">
                  <a16:creationId xmlns:a16="http://schemas.microsoft.com/office/drawing/2014/main" id="{8454DDAC-A316-4B3F-AC51-7BEB24BDF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386"/>
              <a:ext cx="53" cy="56"/>
            </a:xfrm>
            <a:custGeom>
              <a:avLst/>
              <a:gdLst>
                <a:gd name="T0" fmla="*/ 58 w 22"/>
                <a:gd name="T1" fmla="*/ 51 h 22"/>
                <a:gd name="T2" fmla="*/ 251 w 22"/>
                <a:gd name="T3" fmla="*/ 64 h 22"/>
                <a:gd name="T4" fmla="*/ 239 w 22"/>
                <a:gd name="T5" fmla="*/ 298 h 22"/>
                <a:gd name="T6" fmla="*/ 41 w 22"/>
                <a:gd name="T7" fmla="*/ 277 h 22"/>
                <a:gd name="T8" fmla="*/ 58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429">
              <a:extLst>
                <a:ext uri="{FF2B5EF4-FFF2-40B4-BE49-F238E27FC236}">
                  <a16:creationId xmlns:a16="http://schemas.microsoft.com/office/drawing/2014/main" id="{75133565-6925-487E-8027-7D8639F7E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2399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430">
              <a:extLst>
                <a:ext uri="{FF2B5EF4-FFF2-40B4-BE49-F238E27FC236}">
                  <a16:creationId xmlns:a16="http://schemas.microsoft.com/office/drawing/2014/main" id="{4C9D077F-88D2-4496-9238-3092B95F2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" y="2468"/>
              <a:ext cx="53" cy="60"/>
            </a:xfrm>
            <a:custGeom>
              <a:avLst/>
              <a:gdLst>
                <a:gd name="T0" fmla="*/ 70 w 22"/>
                <a:gd name="T1" fmla="*/ 68 h 23"/>
                <a:gd name="T2" fmla="*/ 251 w 22"/>
                <a:gd name="T3" fmla="*/ 89 h 23"/>
                <a:gd name="T4" fmla="*/ 239 w 22"/>
                <a:gd name="T5" fmla="*/ 339 h 23"/>
                <a:gd name="T6" fmla="*/ 41 w 22"/>
                <a:gd name="T7" fmla="*/ 321 h 23"/>
                <a:gd name="T8" fmla="*/ 70 w 22"/>
                <a:gd name="T9" fmla="*/ 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5" y="4"/>
                  </a:moveTo>
                  <a:cubicBezTo>
                    <a:pt x="9" y="0"/>
                    <a:pt x="15" y="1"/>
                    <a:pt x="18" y="5"/>
                  </a:cubicBezTo>
                  <a:cubicBezTo>
                    <a:pt x="22" y="10"/>
                    <a:pt x="21" y="16"/>
                    <a:pt x="17" y="19"/>
                  </a:cubicBezTo>
                  <a:cubicBezTo>
                    <a:pt x="13" y="23"/>
                    <a:pt x="7" y="22"/>
                    <a:pt x="3" y="18"/>
                  </a:cubicBezTo>
                  <a:cubicBezTo>
                    <a:pt x="0" y="13"/>
                    <a:pt x="0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431">
              <a:extLst>
                <a:ext uri="{FF2B5EF4-FFF2-40B4-BE49-F238E27FC236}">
                  <a16:creationId xmlns:a16="http://schemas.microsoft.com/office/drawing/2014/main" id="{5E635BAC-C064-43B9-877A-F89DCC180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2484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20 h 6"/>
                <a:gd name="T4" fmla="*/ 83 w 6"/>
                <a:gd name="T5" fmla="*/ 83 h 6"/>
                <a:gd name="T6" fmla="*/ 20 w 6"/>
                <a:gd name="T7" fmla="*/ 83 h 6"/>
                <a:gd name="T8" fmla="*/ 20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432">
              <a:extLst>
                <a:ext uri="{FF2B5EF4-FFF2-40B4-BE49-F238E27FC236}">
                  <a16:creationId xmlns:a16="http://schemas.microsoft.com/office/drawing/2014/main" id="{77CC5D37-D501-47DD-8D15-34E87681F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393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51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6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433">
              <a:extLst>
                <a:ext uri="{FF2B5EF4-FFF2-40B4-BE49-F238E27FC236}">
                  <a16:creationId xmlns:a16="http://schemas.microsoft.com/office/drawing/2014/main" id="{648BD601-A1F1-4C4C-985D-72577FED0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406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70 w 7"/>
                <a:gd name="T3" fmla="*/ 21 h 7"/>
                <a:gd name="T4" fmla="*/ 87 w 7"/>
                <a:gd name="T5" fmla="*/ 85 h 7"/>
                <a:gd name="T6" fmla="*/ 29 w 7"/>
                <a:gd name="T7" fmla="*/ 100 h 7"/>
                <a:gd name="T8" fmla="*/ 12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434">
              <a:extLst>
                <a:ext uri="{FF2B5EF4-FFF2-40B4-BE49-F238E27FC236}">
                  <a16:creationId xmlns:a16="http://schemas.microsoft.com/office/drawing/2014/main" id="{7126F16D-204E-4043-BFDD-28481B627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468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65 w 22"/>
                <a:gd name="T3" fmla="*/ 67 h 22"/>
                <a:gd name="T4" fmla="*/ 253 w 22"/>
                <a:gd name="T5" fmla="*/ 316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8" y="4"/>
                  </a:cubicBezTo>
                  <a:cubicBezTo>
                    <a:pt x="22" y="9"/>
                    <a:pt x="21" y="15"/>
                    <a:pt x="17" y="18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435">
              <a:extLst>
                <a:ext uri="{FF2B5EF4-FFF2-40B4-BE49-F238E27FC236}">
                  <a16:creationId xmlns:a16="http://schemas.microsoft.com/office/drawing/2014/main" id="{70FDB894-091A-41A8-B7A8-7462A8E8C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481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436">
              <a:extLst>
                <a:ext uri="{FF2B5EF4-FFF2-40B4-BE49-F238E27FC236}">
                  <a16:creationId xmlns:a16="http://schemas.microsoft.com/office/drawing/2014/main" id="{B0846D97-4CBA-4E49-9EC7-558C93263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424"/>
              <a:ext cx="54" cy="57"/>
            </a:xfrm>
            <a:custGeom>
              <a:avLst/>
              <a:gdLst>
                <a:gd name="T0" fmla="*/ 71 w 22"/>
                <a:gd name="T1" fmla="*/ 54 h 22"/>
                <a:gd name="T2" fmla="*/ 282 w 22"/>
                <a:gd name="T3" fmla="*/ 88 h 22"/>
                <a:gd name="T4" fmla="*/ 253 w 22"/>
                <a:gd name="T5" fmla="*/ 329 h 22"/>
                <a:gd name="T6" fmla="*/ 42 w 22"/>
                <a:gd name="T7" fmla="*/ 295 h 22"/>
                <a:gd name="T8" fmla="*/ 71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0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437">
              <a:extLst>
                <a:ext uri="{FF2B5EF4-FFF2-40B4-BE49-F238E27FC236}">
                  <a16:creationId xmlns:a16="http://schemas.microsoft.com/office/drawing/2014/main" id="{D0C3E24B-E7AE-4127-BACC-771F4C3A6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437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438">
              <a:extLst>
                <a:ext uri="{FF2B5EF4-FFF2-40B4-BE49-F238E27FC236}">
                  <a16:creationId xmlns:a16="http://schemas.microsoft.com/office/drawing/2014/main" id="{FA704C93-B97F-4FBF-9118-99FD300B6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2437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41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3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439">
              <a:extLst>
                <a:ext uri="{FF2B5EF4-FFF2-40B4-BE49-F238E27FC236}">
                  <a16:creationId xmlns:a16="http://schemas.microsoft.com/office/drawing/2014/main" id="{FBEB54F6-84C1-4A63-9AD3-FFA740590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2450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83 w 6"/>
                <a:gd name="T3" fmla="*/ 21 h 7"/>
                <a:gd name="T4" fmla="*/ 83 w 6"/>
                <a:gd name="T5" fmla="*/ 85 h 7"/>
                <a:gd name="T6" fmla="*/ 20 w 6"/>
                <a:gd name="T7" fmla="*/ 100 h 7"/>
                <a:gd name="T8" fmla="*/ 20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440">
              <a:extLst>
                <a:ext uri="{FF2B5EF4-FFF2-40B4-BE49-F238E27FC236}">
                  <a16:creationId xmlns:a16="http://schemas.microsoft.com/office/drawing/2014/main" id="{C2742650-4F9A-4FDE-B517-FF627170F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2435"/>
              <a:ext cx="56" cy="57"/>
            </a:xfrm>
            <a:custGeom>
              <a:avLst/>
              <a:gdLst>
                <a:gd name="T0" fmla="*/ 71 w 23"/>
                <a:gd name="T1" fmla="*/ 54 h 22"/>
                <a:gd name="T2" fmla="*/ 273 w 23"/>
                <a:gd name="T3" fmla="*/ 88 h 22"/>
                <a:gd name="T4" fmla="*/ 261 w 23"/>
                <a:gd name="T5" fmla="*/ 329 h 22"/>
                <a:gd name="T6" fmla="*/ 58 w 23"/>
                <a:gd name="T7" fmla="*/ 295 h 22"/>
                <a:gd name="T8" fmla="*/ 71 w 23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3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441">
              <a:extLst>
                <a:ext uri="{FF2B5EF4-FFF2-40B4-BE49-F238E27FC236}">
                  <a16:creationId xmlns:a16="http://schemas.microsoft.com/office/drawing/2014/main" id="{BE3629D7-F895-4B4F-9248-FD74E077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2448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49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442">
              <a:extLst>
                <a:ext uri="{FF2B5EF4-FFF2-40B4-BE49-F238E27FC236}">
                  <a16:creationId xmlns:a16="http://schemas.microsoft.com/office/drawing/2014/main" id="{D5070266-7D7A-4DF6-9618-41A7C77DE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2481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2" y="16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443">
              <a:extLst>
                <a:ext uri="{FF2B5EF4-FFF2-40B4-BE49-F238E27FC236}">
                  <a16:creationId xmlns:a16="http://schemas.microsoft.com/office/drawing/2014/main" id="{C7416FF0-EF9D-4E7E-8FBE-B0293CE58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2494"/>
              <a:ext cx="14" cy="18"/>
            </a:xfrm>
            <a:custGeom>
              <a:avLst/>
              <a:gdLst>
                <a:gd name="T0" fmla="*/ 12 w 6"/>
                <a:gd name="T1" fmla="*/ 33 h 7"/>
                <a:gd name="T2" fmla="*/ 65 w 6"/>
                <a:gd name="T3" fmla="*/ 21 h 7"/>
                <a:gd name="T4" fmla="*/ 65 w 6"/>
                <a:gd name="T5" fmla="*/ 85 h 7"/>
                <a:gd name="T6" fmla="*/ 12 w 6"/>
                <a:gd name="T7" fmla="*/ 100 h 7"/>
                <a:gd name="T8" fmla="*/ 12 w 6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101" name="Group 621">
            <a:extLst>
              <a:ext uri="{FF2B5EF4-FFF2-40B4-BE49-F238E27FC236}">
                <a16:creationId xmlns:a16="http://schemas.microsoft.com/office/drawing/2014/main" id="{96877F5A-EA1A-48DB-8D74-6AB562AC9342}"/>
              </a:ext>
            </a:extLst>
          </p:cNvPr>
          <p:cNvGrpSpPr>
            <a:grpSpLocks/>
          </p:cNvGrpSpPr>
          <p:nvPr/>
        </p:nvGrpSpPr>
        <p:grpSpPr bwMode="auto">
          <a:xfrm>
            <a:off x="9115425" y="3733800"/>
            <a:ext cx="361950" cy="381000"/>
            <a:chOff x="4581" y="2409"/>
            <a:chExt cx="228" cy="240"/>
          </a:xfrm>
        </p:grpSpPr>
        <p:sp>
          <p:nvSpPr>
            <p:cNvPr id="45102" name="Freeform 478">
              <a:extLst>
                <a:ext uri="{FF2B5EF4-FFF2-40B4-BE49-F238E27FC236}">
                  <a16:creationId xmlns:a16="http://schemas.microsoft.com/office/drawing/2014/main" id="{FB9D2B01-73B3-4A76-B898-EA7AA73D9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2409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solidFill>
              <a:srgbClr val="C3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479">
              <a:extLst>
                <a:ext uri="{FF2B5EF4-FFF2-40B4-BE49-F238E27FC236}">
                  <a16:creationId xmlns:a16="http://schemas.microsoft.com/office/drawing/2014/main" id="{0E3865EA-F83D-4899-86DD-4F910B94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432"/>
              <a:ext cx="179" cy="194"/>
            </a:xfrm>
            <a:custGeom>
              <a:avLst/>
              <a:gdLst>
                <a:gd name="T0" fmla="*/ 227 w 74"/>
                <a:gd name="T1" fmla="*/ 186 h 75"/>
                <a:gd name="T2" fmla="*/ 890 w 74"/>
                <a:gd name="T3" fmla="*/ 274 h 75"/>
                <a:gd name="T4" fmla="*/ 820 w 74"/>
                <a:gd name="T5" fmla="*/ 1092 h 75"/>
                <a:gd name="T6" fmla="*/ 157 w 74"/>
                <a:gd name="T7" fmla="*/ 1004 h 75"/>
                <a:gd name="T8" fmla="*/ 227 w 74"/>
                <a:gd name="T9" fmla="*/ 18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5">
                  <a:moveTo>
                    <a:pt x="16" y="11"/>
                  </a:moveTo>
                  <a:cubicBezTo>
                    <a:pt x="30" y="0"/>
                    <a:pt x="51" y="2"/>
                    <a:pt x="63" y="16"/>
                  </a:cubicBezTo>
                  <a:cubicBezTo>
                    <a:pt x="74" y="31"/>
                    <a:pt x="72" y="52"/>
                    <a:pt x="58" y="63"/>
                  </a:cubicBezTo>
                  <a:cubicBezTo>
                    <a:pt x="44" y="75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5D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480">
              <a:extLst>
                <a:ext uri="{FF2B5EF4-FFF2-40B4-BE49-F238E27FC236}">
                  <a16:creationId xmlns:a16="http://schemas.microsoft.com/office/drawing/2014/main" id="{39AD1BEB-2153-440B-9C35-BE44537D9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2409"/>
              <a:ext cx="228" cy="240"/>
            </a:xfrm>
            <a:custGeom>
              <a:avLst/>
              <a:gdLst>
                <a:gd name="T0" fmla="*/ 301 w 94"/>
                <a:gd name="T1" fmla="*/ 240 h 93"/>
                <a:gd name="T2" fmla="*/ 1130 w 94"/>
                <a:gd name="T3" fmla="*/ 346 h 93"/>
                <a:gd name="T4" fmla="*/ 1041 w 94"/>
                <a:gd name="T5" fmla="*/ 1357 h 93"/>
                <a:gd name="T6" fmla="*/ 211 w 94"/>
                <a:gd name="T7" fmla="*/ 1239 h 93"/>
                <a:gd name="T8" fmla="*/ 301 w 94"/>
                <a:gd name="T9" fmla="*/ 24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21" y="14"/>
                  </a:moveTo>
                  <a:cubicBezTo>
                    <a:pt x="39" y="0"/>
                    <a:pt x="65" y="2"/>
                    <a:pt x="79" y="20"/>
                  </a:cubicBezTo>
                  <a:cubicBezTo>
                    <a:pt x="94" y="38"/>
                    <a:pt x="91" y="64"/>
                    <a:pt x="73" y="79"/>
                  </a:cubicBezTo>
                  <a:cubicBezTo>
                    <a:pt x="55" y="93"/>
                    <a:pt x="29" y="90"/>
                    <a:pt x="15" y="72"/>
                  </a:cubicBezTo>
                  <a:cubicBezTo>
                    <a:pt x="0" y="55"/>
                    <a:pt x="3" y="28"/>
                    <a:pt x="21" y="14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481">
              <a:extLst>
                <a:ext uri="{FF2B5EF4-FFF2-40B4-BE49-F238E27FC236}">
                  <a16:creationId xmlns:a16="http://schemas.microsoft.com/office/drawing/2014/main" id="{11753034-9E02-4787-A030-EC1F1A533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559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49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Freeform 482">
              <a:extLst>
                <a:ext uri="{FF2B5EF4-FFF2-40B4-BE49-F238E27FC236}">
                  <a16:creationId xmlns:a16="http://schemas.microsoft.com/office/drawing/2014/main" id="{97829080-B03F-4702-9F20-9D425751B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2556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6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3A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483">
              <a:extLst>
                <a:ext uri="{FF2B5EF4-FFF2-40B4-BE49-F238E27FC236}">
                  <a16:creationId xmlns:a16="http://schemas.microsoft.com/office/drawing/2014/main" id="{A94CC1E5-B84A-4D65-AF8B-F13DDCE74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2453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39 w 22"/>
                <a:gd name="T5" fmla="*/ 329 h 22"/>
                <a:gd name="T6" fmla="*/ 58 w 22"/>
                <a:gd name="T7" fmla="*/ 295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5"/>
                    <a:pt x="17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484">
              <a:extLst>
                <a:ext uri="{FF2B5EF4-FFF2-40B4-BE49-F238E27FC236}">
                  <a16:creationId xmlns:a16="http://schemas.microsoft.com/office/drawing/2014/main" id="{F4187764-BE3D-4361-8727-092899AA6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466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70 w 7"/>
                <a:gd name="T3" fmla="*/ 21 h 7"/>
                <a:gd name="T4" fmla="*/ 87 w 7"/>
                <a:gd name="T5" fmla="*/ 85 h 7"/>
                <a:gd name="T6" fmla="*/ 29 w 7"/>
                <a:gd name="T7" fmla="*/ 100 h 7"/>
                <a:gd name="T8" fmla="*/ 12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485">
              <a:extLst>
                <a:ext uri="{FF2B5EF4-FFF2-40B4-BE49-F238E27FC236}">
                  <a16:creationId xmlns:a16="http://schemas.microsoft.com/office/drawing/2014/main" id="{BF026950-1A2C-45F6-9DEF-7D5FDE43B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2538"/>
              <a:ext cx="55" cy="57"/>
            </a:xfrm>
            <a:custGeom>
              <a:avLst/>
              <a:gdLst>
                <a:gd name="T0" fmla="*/ 69 w 23"/>
                <a:gd name="T1" fmla="*/ 67 h 22"/>
                <a:gd name="T2" fmla="*/ 258 w 23"/>
                <a:gd name="T3" fmla="*/ 88 h 22"/>
                <a:gd name="T4" fmla="*/ 246 w 23"/>
                <a:gd name="T5" fmla="*/ 329 h 22"/>
                <a:gd name="T6" fmla="*/ 57 w 23"/>
                <a:gd name="T7" fmla="*/ 295 h 22"/>
                <a:gd name="T8" fmla="*/ 69 w 23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5" y="4"/>
                  </a:moveTo>
                  <a:cubicBezTo>
                    <a:pt x="10" y="0"/>
                    <a:pt x="16" y="1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ubicBezTo>
                    <a:pt x="13" y="22"/>
                    <a:pt x="7" y="22"/>
                    <a:pt x="4" y="17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486">
              <a:extLst>
                <a:ext uri="{FF2B5EF4-FFF2-40B4-BE49-F238E27FC236}">
                  <a16:creationId xmlns:a16="http://schemas.microsoft.com/office/drawing/2014/main" id="{5CCF5017-D3F4-4483-A55E-D1C2AB1AA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551"/>
              <a:ext cx="17" cy="15"/>
            </a:xfrm>
            <a:custGeom>
              <a:avLst/>
              <a:gdLst>
                <a:gd name="T0" fmla="*/ 12 w 7"/>
                <a:gd name="T1" fmla="*/ 33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95 h 6"/>
                <a:gd name="T8" fmla="*/ 12 w 7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487">
              <a:extLst>
                <a:ext uri="{FF2B5EF4-FFF2-40B4-BE49-F238E27FC236}">
                  <a16:creationId xmlns:a16="http://schemas.microsoft.com/office/drawing/2014/main" id="{503C2A73-7D62-4728-8487-7F198E6AC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2458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88 h 22"/>
                <a:gd name="T4" fmla="*/ 251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5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488">
              <a:extLst>
                <a:ext uri="{FF2B5EF4-FFF2-40B4-BE49-F238E27FC236}">
                  <a16:creationId xmlns:a16="http://schemas.microsoft.com/office/drawing/2014/main" id="{FB4DE945-B508-466F-81FD-09237EA3F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2471"/>
              <a:ext cx="17" cy="15"/>
            </a:xfrm>
            <a:custGeom>
              <a:avLst/>
              <a:gdLst>
                <a:gd name="T0" fmla="*/ 12 w 7"/>
                <a:gd name="T1" fmla="*/ 20 h 6"/>
                <a:gd name="T2" fmla="*/ 70 w 7"/>
                <a:gd name="T3" fmla="*/ 20 h 6"/>
                <a:gd name="T4" fmla="*/ 87 w 7"/>
                <a:gd name="T5" fmla="*/ 83 h 6"/>
                <a:gd name="T6" fmla="*/ 29 w 7"/>
                <a:gd name="T7" fmla="*/ 83 h 6"/>
                <a:gd name="T8" fmla="*/ 12 w 7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489">
              <a:extLst>
                <a:ext uri="{FF2B5EF4-FFF2-40B4-BE49-F238E27FC236}">
                  <a16:creationId xmlns:a16="http://schemas.microsoft.com/office/drawing/2014/main" id="{2A74B34E-EB1F-4FF0-AC97-BA72E3CDA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535"/>
              <a:ext cx="53" cy="57"/>
            </a:xfrm>
            <a:custGeom>
              <a:avLst/>
              <a:gdLst>
                <a:gd name="T0" fmla="*/ 70 w 22"/>
                <a:gd name="T1" fmla="*/ 67 h 22"/>
                <a:gd name="T2" fmla="*/ 267 w 22"/>
                <a:gd name="T3" fmla="*/ 88 h 22"/>
                <a:gd name="T4" fmla="*/ 251 w 22"/>
                <a:gd name="T5" fmla="*/ 329 h 22"/>
                <a:gd name="T6" fmla="*/ 58 w 22"/>
                <a:gd name="T7" fmla="*/ 316 h 22"/>
                <a:gd name="T8" fmla="*/ 70 w 22"/>
                <a:gd name="T9" fmla="*/ 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9" y="0"/>
                    <a:pt x="16" y="1"/>
                    <a:pt x="19" y="5"/>
                  </a:cubicBezTo>
                  <a:cubicBezTo>
                    <a:pt x="22" y="9"/>
                    <a:pt x="22" y="16"/>
                    <a:pt x="18" y="19"/>
                  </a:cubicBezTo>
                  <a:cubicBezTo>
                    <a:pt x="13" y="22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490">
              <a:extLst>
                <a:ext uri="{FF2B5EF4-FFF2-40B4-BE49-F238E27FC236}">
                  <a16:creationId xmlns:a16="http://schemas.microsoft.com/office/drawing/2014/main" id="{55EFAC83-EB32-4EA2-9D30-C63D1FB8C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2548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70 w 7"/>
                <a:gd name="T3" fmla="*/ 21 h 7"/>
                <a:gd name="T4" fmla="*/ 87 w 7"/>
                <a:gd name="T5" fmla="*/ 85 h 7"/>
                <a:gd name="T6" fmla="*/ 29 w 7"/>
                <a:gd name="T7" fmla="*/ 100 h 7"/>
                <a:gd name="T8" fmla="*/ 12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Freeform 491">
              <a:extLst>
                <a:ext uri="{FF2B5EF4-FFF2-40B4-BE49-F238E27FC236}">
                  <a16:creationId xmlns:a16="http://schemas.microsoft.com/office/drawing/2014/main" id="{B62A670E-AE51-49B6-BDB2-84E95CD7B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492"/>
              <a:ext cx="54" cy="56"/>
            </a:xfrm>
            <a:custGeom>
              <a:avLst/>
              <a:gdLst>
                <a:gd name="T0" fmla="*/ 71 w 22"/>
                <a:gd name="T1" fmla="*/ 51 h 22"/>
                <a:gd name="T2" fmla="*/ 282 w 22"/>
                <a:gd name="T3" fmla="*/ 84 h 22"/>
                <a:gd name="T4" fmla="*/ 253 w 22"/>
                <a:gd name="T5" fmla="*/ 311 h 22"/>
                <a:gd name="T6" fmla="*/ 42 w 22"/>
                <a:gd name="T7" fmla="*/ 277 h 22"/>
                <a:gd name="T8" fmla="*/ 71 w 22"/>
                <a:gd name="T9" fmla="*/ 5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1"/>
                    <a:pt x="19" y="5"/>
                  </a:cubicBezTo>
                  <a:cubicBezTo>
                    <a:pt x="22" y="9"/>
                    <a:pt x="21" y="15"/>
                    <a:pt x="17" y="19"/>
                  </a:cubicBezTo>
                  <a:cubicBezTo>
                    <a:pt x="13" y="22"/>
                    <a:pt x="7" y="21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492">
              <a:extLst>
                <a:ext uri="{FF2B5EF4-FFF2-40B4-BE49-F238E27FC236}">
                  <a16:creationId xmlns:a16="http://schemas.microsoft.com/office/drawing/2014/main" id="{21EF959A-9E15-4475-A78C-C39C049B0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2504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20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493">
              <a:extLst>
                <a:ext uri="{FF2B5EF4-FFF2-40B4-BE49-F238E27FC236}">
                  <a16:creationId xmlns:a16="http://schemas.microsoft.com/office/drawing/2014/main" id="{FC10AA8E-5918-414B-B555-8B155AF5C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2504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67 h 22"/>
                <a:gd name="T4" fmla="*/ 239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5" y="0"/>
                    <a:pt x="19" y="4"/>
                  </a:cubicBezTo>
                  <a:cubicBezTo>
                    <a:pt x="22" y="9"/>
                    <a:pt x="22" y="15"/>
                    <a:pt x="17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494">
              <a:extLst>
                <a:ext uri="{FF2B5EF4-FFF2-40B4-BE49-F238E27FC236}">
                  <a16:creationId xmlns:a16="http://schemas.microsoft.com/office/drawing/2014/main" id="{7BC4A13C-6E53-4296-A8B0-70AD20E1B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2517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83 w 6"/>
                <a:gd name="T3" fmla="*/ 21 h 6"/>
                <a:gd name="T4" fmla="*/ 83 w 6"/>
                <a:gd name="T5" fmla="*/ 93 h 6"/>
                <a:gd name="T6" fmla="*/ 33 w 6"/>
                <a:gd name="T7" fmla="*/ 93 h 6"/>
                <a:gd name="T8" fmla="*/ 20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534">
              <a:extLst>
                <a:ext uri="{FF2B5EF4-FFF2-40B4-BE49-F238E27FC236}">
                  <a16:creationId xmlns:a16="http://schemas.microsoft.com/office/drawing/2014/main" id="{8CA87646-3B96-4F83-808B-D2624FC5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499"/>
              <a:ext cx="53" cy="57"/>
            </a:xfrm>
            <a:custGeom>
              <a:avLst/>
              <a:gdLst>
                <a:gd name="T0" fmla="*/ 70 w 22"/>
                <a:gd name="T1" fmla="*/ 54 h 22"/>
                <a:gd name="T2" fmla="*/ 267 w 22"/>
                <a:gd name="T3" fmla="*/ 67 h 22"/>
                <a:gd name="T4" fmla="*/ 251 w 22"/>
                <a:gd name="T5" fmla="*/ 316 h 22"/>
                <a:gd name="T6" fmla="*/ 58 w 22"/>
                <a:gd name="T7" fmla="*/ 295 h 22"/>
                <a:gd name="T8" fmla="*/ 70 w 22"/>
                <a:gd name="T9" fmla="*/ 5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9" y="0"/>
                    <a:pt x="16" y="0"/>
                    <a:pt x="19" y="4"/>
                  </a:cubicBezTo>
                  <a:cubicBezTo>
                    <a:pt x="22" y="9"/>
                    <a:pt x="22" y="15"/>
                    <a:pt x="18" y="18"/>
                  </a:cubicBezTo>
                  <a:cubicBezTo>
                    <a:pt x="13" y="22"/>
                    <a:pt x="7" y="21"/>
                    <a:pt x="4" y="17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457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535">
              <a:extLst>
                <a:ext uri="{FF2B5EF4-FFF2-40B4-BE49-F238E27FC236}">
                  <a16:creationId xmlns:a16="http://schemas.microsoft.com/office/drawing/2014/main" id="{F41BEF31-8F7E-4899-B013-633B8D756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2510"/>
              <a:ext cx="14" cy="15"/>
            </a:xfrm>
            <a:custGeom>
              <a:avLst/>
              <a:gdLst>
                <a:gd name="T0" fmla="*/ 12 w 6"/>
                <a:gd name="T1" fmla="*/ 20 h 6"/>
                <a:gd name="T2" fmla="*/ 65 w 6"/>
                <a:gd name="T3" fmla="*/ 20 h 6"/>
                <a:gd name="T4" fmla="*/ 65 w 6"/>
                <a:gd name="T5" fmla="*/ 83 h 6"/>
                <a:gd name="T6" fmla="*/ 12 w 6"/>
                <a:gd name="T7" fmla="*/ 83 h 6"/>
                <a:gd name="T8" fmla="*/ 12 w 6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71D35076-CABF-4D7B-8E41-CF6E9E4AE5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Neuromuscular synapse (1)</a:t>
            </a:r>
          </a:p>
        </p:txBody>
      </p:sp>
      <p:grpSp>
        <p:nvGrpSpPr>
          <p:cNvPr id="46082" name="Group 2325">
            <a:extLst>
              <a:ext uri="{FF2B5EF4-FFF2-40B4-BE49-F238E27FC236}">
                <a16:creationId xmlns:a16="http://schemas.microsoft.com/office/drawing/2014/main" id="{CCBC1182-88CC-44BD-8128-0D35B82A2036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785938"/>
            <a:ext cx="5056188" cy="3471862"/>
            <a:chOff x="1297" y="1072"/>
            <a:chExt cx="3185" cy="2187"/>
          </a:xfrm>
        </p:grpSpPr>
        <p:grpSp>
          <p:nvGrpSpPr>
            <p:cNvPr id="46083" name="Group 1082">
              <a:extLst>
                <a:ext uri="{FF2B5EF4-FFF2-40B4-BE49-F238E27FC236}">
                  <a16:creationId xmlns:a16="http://schemas.microsoft.com/office/drawing/2014/main" id="{C4B7E219-8B2C-4B58-B103-097166C96A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7" y="1072"/>
              <a:ext cx="3185" cy="2187"/>
              <a:chOff x="1297" y="1072"/>
              <a:chExt cx="3185" cy="2187"/>
            </a:xfrm>
          </p:grpSpPr>
          <p:sp>
            <p:nvSpPr>
              <p:cNvPr id="77022" name="Freeform 882">
                <a:extLst>
                  <a:ext uri="{FF2B5EF4-FFF2-40B4-BE49-F238E27FC236}">
                    <a16:creationId xmlns:a16="http://schemas.microsoft.com/office/drawing/2014/main" id="{723F27F7-7A42-4881-98B3-426CFCEA7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893"/>
                <a:ext cx="2952" cy="1027"/>
              </a:xfrm>
              <a:custGeom>
                <a:avLst/>
                <a:gdLst>
                  <a:gd name="T0" fmla="*/ 6561 w 1181"/>
                  <a:gd name="T1" fmla="*/ 93 h 385"/>
                  <a:gd name="T2" fmla="*/ 0 w 1181"/>
                  <a:gd name="T3" fmla="*/ 739 h 385"/>
                  <a:gd name="T4" fmla="*/ 0 w 1181"/>
                  <a:gd name="T5" fmla="*/ 4690 h 385"/>
                  <a:gd name="T6" fmla="*/ 3604 w 1181"/>
                  <a:gd name="T7" fmla="*/ 5620 h 385"/>
                  <a:gd name="T8" fmla="*/ 8746 w 1181"/>
                  <a:gd name="T9" fmla="*/ 7309 h 385"/>
                  <a:gd name="T10" fmla="*/ 8746 w 1181"/>
                  <a:gd name="T11" fmla="*/ 1822 h 385"/>
                  <a:gd name="T12" fmla="*/ 9183 w 1181"/>
                  <a:gd name="T13" fmla="*/ 1878 h 385"/>
                  <a:gd name="T14" fmla="*/ 9183 w 1181"/>
                  <a:gd name="T15" fmla="*/ 1878 h 385"/>
                  <a:gd name="T16" fmla="*/ 9603 w 1181"/>
                  <a:gd name="T17" fmla="*/ 1707 h 385"/>
                  <a:gd name="T18" fmla="*/ 10196 w 1181"/>
                  <a:gd name="T19" fmla="*/ 2014 h 385"/>
                  <a:gd name="T20" fmla="*/ 10966 w 1181"/>
                  <a:gd name="T21" fmla="*/ 1915 h 385"/>
                  <a:gd name="T22" fmla="*/ 11278 w 1181"/>
                  <a:gd name="T23" fmla="*/ 2198 h 385"/>
                  <a:gd name="T24" fmla="*/ 11321 w 1181"/>
                  <a:gd name="T25" fmla="*/ 2219 h 385"/>
                  <a:gd name="T26" fmla="*/ 11341 w 1181"/>
                  <a:gd name="T27" fmla="*/ 2219 h 385"/>
                  <a:gd name="T28" fmla="*/ 13153 w 1181"/>
                  <a:gd name="T29" fmla="*/ 2654 h 385"/>
                  <a:gd name="T30" fmla="*/ 13165 w 1181"/>
                  <a:gd name="T31" fmla="*/ 2654 h 385"/>
                  <a:gd name="T32" fmla="*/ 13215 w 1181"/>
                  <a:gd name="T33" fmla="*/ 2676 h 385"/>
                  <a:gd name="T34" fmla="*/ 13228 w 1181"/>
                  <a:gd name="T35" fmla="*/ 2676 h 385"/>
                  <a:gd name="T36" fmla="*/ 13278 w 1181"/>
                  <a:gd name="T37" fmla="*/ 2697 h 385"/>
                  <a:gd name="T38" fmla="*/ 13278 w 1181"/>
                  <a:gd name="T39" fmla="*/ 2697 h 385"/>
                  <a:gd name="T40" fmla="*/ 13415 w 1181"/>
                  <a:gd name="T41" fmla="*/ 2732 h 385"/>
                  <a:gd name="T42" fmla="*/ 13415 w 1181"/>
                  <a:gd name="T43" fmla="*/ 2732 h 385"/>
                  <a:gd name="T44" fmla="*/ 13445 w 1181"/>
                  <a:gd name="T45" fmla="*/ 2732 h 385"/>
                  <a:gd name="T46" fmla="*/ 13465 w 1181"/>
                  <a:gd name="T47" fmla="*/ 2753 h 385"/>
                  <a:gd name="T48" fmla="*/ 13495 w 1181"/>
                  <a:gd name="T49" fmla="*/ 2753 h 385"/>
                  <a:gd name="T50" fmla="*/ 13508 w 1181"/>
                  <a:gd name="T51" fmla="*/ 2753 h 385"/>
                  <a:gd name="T52" fmla="*/ 13590 w 1181"/>
                  <a:gd name="T53" fmla="*/ 2769 h 385"/>
                  <a:gd name="T54" fmla="*/ 13603 w 1181"/>
                  <a:gd name="T55" fmla="*/ 2790 h 385"/>
                  <a:gd name="T56" fmla="*/ 13620 w 1181"/>
                  <a:gd name="T57" fmla="*/ 2790 h 385"/>
                  <a:gd name="T58" fmla="*/ 13633 w 1181"/>
                  <a:gd name="T59" fmla="*/ 2790 h 385"/>
                  <a:gd name="T60" fmla="*/ 13695 w 1181"/>
                  <a:gd name="T61" fmla="*/ 2790 h 385"/>
                  <a:gd name="T62" fmla="*/ 13695 w 1181"/>
                  <a:gd name="T63" fmla="*/ 2790 h 385"/>
                  <a:gd name="T64" fmla="*/ 13695 w 1181"/>
                  <a:gd name="T65" fmla="*/ 2812 h 385"/>
                  <a:gd name="T66" fmla="*/ 13695 w 1181"/>
                  <a:gd name="T67" fmla="*/ 2812 h 385"/>
                  <a:gd name="T68" fmla="*/ 13695 w 1181"/>
                  <a:gd name="T69" fmla="*/ 2812 h 385"/>
                  <a:gd name="T70" fmla="*/ 13695 w 1181"/>
                  <a:gd name="T71" fmla="*/ 2812 h 385"/>
                  <a:gd name="T72" fmla="*/ 13695 w 1181"/>
                  <a:gd name="T73" fmla="*/ 2825 h 385"/>
                  <a:gd name="T74" fmla="*/ 15150 w 1181"/>
                  <a:gd name="T75" fmla="*/ 2185 h 385"/>
                  <a:gd name="T76" fmla="*/ 18444 w 1181"/>
                  <a:gd name="T77" fmla="*/ 2902 h 385"/>
                  <a:gd name="T78" fmla="*/ 6561 w 1181"/>
                  <a:gd name="T79" fmla="*/ 93 h 38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81" h="385">
                    <a:moveTo>
                      <a:pt x="420" y="5"/>
                    </a:moveTo>
                    <a:cubicBezTo>
                      <a:pt x="277" y="0"/>
                      <a:pt x="85" y="26"/>
                      <a:pt x="0" y="39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49" y="255"/>
                      <a:pt x="135" y="272"/>
                      <a:pt x="231" y="296"/>
                    </a:cubicBezTo>
                    <a:cubicBezTo>
                      <a:pt x="324" y="319"/>
                      <a:pt x="439" y="351"/>
                      <a:pt x="560" y="385"/>
                    </a:cubicBezTo>
                    <a:cubicBezTo>
                      <a:pt x="560" y="96"/>
                      <a:pt x="560" y="96"/>
                      <a:pt x="560" y="96"/>
                    </a:cubicBezTo>
                    <a:cubicBezTo>
                      <a:pt x="569" y="97"/>
                      <a:pt x="579" y="98"/>
                      <a:pt x="588" y="99"/>
                    </a:cubicBezTo>
                    <a:cubicBezTo>
                      <a:pt x="588" y="99"/>
                      <a:pt x="588" y="99"/>
                      <a:pt x="588" y="99"/>
                    </a:cubicBezTo>
                    <a:cubicBezTo>
                      <a:pt x="603" y="100"/>
                      <a:pt x="614" y="89"/>
                      <a:pt x="615" y="90"/>
                    </a:cubicBezTo>
                    <a:cubicBezTo>
                      <a:pt x="625" y="101"/>
                      <a:pt x="637" y="104"/>
                      <a:pt x="653" y="106"/>
                    </a:cubicBezTo>
                    <a:cubicBezTo>
                      <a:pt x="671" y="108"/>
                      <a:pt x="681" y="109"/>
                      <a:pt x="702" y="101"/>
                    </a:cubicBezTo>
                    <a:cubicBezTo>
                      <a:pt x="705" y="102"/>
                      <a:pt x="707" y="113"/>
                      <a:pt x="722" y="116"/>
                    </a:cubicBezTo>
                    <a:cubicBezTo>
                      <a:pt x="723" y="117"/>
                      <a:pt x="724" y="117"/>
                      <a:pt x="725" y="117"/>
                    </a:cubicBezTo>
                    <a:cubicBezTo>
                      <a:pt x="725" y="117"/>
                      <a:pt x="726" y="117"/>
                      <a:pt x="726" y="117"/>
                    </a:cubicBezTo>
                    <a:cubicBezTo>
                      <a:pt x="774" y="125"/>
                      <a:pt x="815" y="134"/>
                      <a:pt x="842" y="140"/>
                    </a:cubicBezTo>
                    <a:cubicBezTo>
                      <a:pt x="843" y="140"/>
                      <a:pt x="843" y="140"/>
                      <a:pt x="843" y="140"/>
                    </a:cubicBezTo>
                    <a:cubicBezTo>
                      <a:pt x="844" y="140"/>
                      <a:pt x="845" y="141"/>
                      <a:pt x="846" y="141"/>
                    </a:cubicBezTo>
                    <a:cubicBezTo>
                      <a:pt x="846" y="141"/>
                      <a:pt x="846" y="141"/>
                      <a:pt x="847" y="141"/>
                    </a:cubicBezTo>
                    <a:cubicBezTo>
                      <a:pt x="848" y="141"/>
                      <a:pt x="849" y="141"/>
                      <a:pt x="850" y="142"/>
                    </a:cubicBezTo>
                    <a:cubicBezTo>
                      <a:pt x="850" y="142"/>
                      <a:pt x="850" y="142"/>
                      <a:pt x="850" y="142"/>
                    </a:cubicBezTo>
                    <a:cubicBezTo>
                      <a:pt x="853" y="142"/>
                      <a:pt x="856" y="143"/>
                      <a:pt x="859" y="144"/>
                    </a:cubicBezTo>
                    <a:cubicBezTo>
                      <a:pt x="859" y="144"/>
                      <a:pt x="859" y="144"/>
                      <a:pt x="859" y="144"/>
                    </a:cubicBezTo>
                    <a:cubicBezTo>
                      <a:pt x="860" y="144"/>
                      <a:pt x="861" y="144"/>
                      <a:pt x="861" y="144"/>
                    </a:cubicBezTo>
                    <a:cubicBezTo>
                      <a:pt x="862" y="144"/>
                      <a:pt x="862" y="145"/>
                      <a:pt x="862" y="145"/>
                    </a:cubicBezTo>
                    <a:cubicBezTo>
                      <a:pt x="863" y="145"/>
                      <a:pt x="864" y="145"/>
                      <a:pt x="864" y="145"/>
                    </a:cubicBezTo>
                    <a:cubicBezTo>
                      <a:pt x="865" y="145"/>
                      <a:pt x="865" y="145"/>
                      <a:pt x="865" y="145"/>
                    </a:cubicBezTo>
                    <a:cubicBezTo>
                      <a:pt x="867" y="146"/>
                      <a:pt x="869" y="146"/>
                      <a:pt x="870" y="146"/>
                    </a:cubicBezTo>
                    <a:cubicBezTo>
                      <a:pt x="870" y="147"/>
                      <a:pt x="871" y="147"/>
                      <a:pt x="871" y="147"/>
                    </a:cubicBezTo>
                    <a:cubicBezTo>
                      <a:pt x="871" y="147"/>
                      <a:pt x="872" y="147"/>
                      <a:pt x="872" y="147"/>
                    </a:cubicBezTo>
                    <a:cubicBezTo>
                      <a:pt x="872" y="147"/>
                      <a:pt x="872" y="147"/>
                      <a:pt x="873" y="147"/>
                    </a:cubicBezTo>
                    <a:cubicBezTo>
                      <a:pt x="873" y="147"/>
                      <a:pt x="877" y="147"/>
                      <a:pt x="877" y="147"/>
                    </a:cubicBezTo>
                    <a:cubicBezTo>
                      <a:pt x="877" y="147"/>
                      <a:pt x="877" y="147"/>
                      <a:pt x="877" y="147"/>
                    </a:cubicBezTo>
                    <a:cubicBezTo>
                      <a:pt x="878" y="148"/>
                      <a:pt x="877" y="148"/>
                      <a:pt x="877" y="148"/>
                    </a:cubicBezTo>
                    <a:cubicBezTo>
                      <a:pt x="877" y="148"/>
                      <a:pt x="877" y="148"/>
                      <a:pt x="877" y="148"/>
                    </a:cubicBezTo>
                    <a:cubicBezTo>
                      <a:pt x="877" y="148"/>
                      <a:pt x="877" y="148"/>
                      <a:pt x="877" y="148"/>
                    </a:cubicBezTo>
                    <a:cubicBezTo>
                      <a:pt x="878" y="148"/>
                      <a:pt x="877" y="148"/>
                      <a:pt x="877" y="148"/>
                    </a:cubicBezTo>
                    <a:cubicBezTo>
                      <a:pt x="877" y="149"/>
                      <a:pt x="877" y="149"/>
                      <a:pt x="877" y="149"/>
                    </a:cubicBezTo>
                    <a:cubicBezTo>
                      <a:pt x="905" y="133"/>
                      <a:pt x="936" y="122"/>
                      <a:pt x="970" y="115"/>
                    </a:cubicBezTo>
                    <a:cubicBezTo>
                      <a:pt x="1050" y="100"/>
                      <a:pt x="1127" y="116"/>
                      <a:pt x="1181" y="153"/>
                    </a:cubicBezTo>
                    <a:cubicBezTo>
                      <a:pt x="1036" y="48"/>
                      <a:pt x="691" y="14"/>
                      <a:pt x="420" y="5"/>
                    </a:cubicBezTo>
                    <a:close/>
                  </a:path>
                </a:pathLst>
              </a:custGeom>
              <a:solidFill>
                <a:srgbClr val="FDC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3" name="Freeform 883">
                <a:extLst>
                  <a:ext uri="{FF2B5EF4-FFF2-40B4-BE49-F238E27FC236}">
                    <a16:creationId xmlns:a16="http://schemas.microsoft.com/office/drawing/2014/main" id="{ADFA7B68-F6A0-4C19-BC45-BEC691880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152"/>
                <a:ext cx="273" cy="765"/>
              </a:xfrm>
              <a:custGeom>
                <a:avLst/>
                <a:gdLst>
                  <a:gd name="T0" fmla="*/ 1713 w 109"/>
                  <a:gd name="T1" fmla="*/ 5435 h 287"/>
                  <a:gd name="T2" fmla="*/ 220 w 109"/>
                  <a:gd name="T3" fmla="*/ 3332 h 287"/>
                  <a:gd name="T4" fmla="*/ 1713 w 109"/>
                  <a:gd name="T5" fmla="*/ 0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287">
                    <a:moveTo>
                      <a:pt x="109" y="287"/>
                    </a:moveTo>
                    <a:cubicBezTo>
                      <a:pt x="60" y="264"/>
                      <a:pt x="23" y="225"/>
                      <a:pt x="14" y="176"/>
                    </a:cubicBezTo>
                    <a:cubicBezTo>
                      <a:pt x="0" y="109"/>
                      <a:pt x="40" y="41"/>
                      <a:pt x="109" y="0"/>
                    </a:cubicBezTo>
                  </a:path>
                </a:pathLst>
              </a:custGeom>
              <a:solidFill>
                <a:srgbClr val="F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4" name="Freeform 884">
                <a:extLst>
                  <a:ext uri="{FF2B5EF4-FFF2-40B4-BE49-F238E27FC236}">
                    <a16:creationId xmlns:a16="http://schemas.microsoft.com/office/drawing/2014/main" id="{F3F8A27F-16F2-4CA7-ADB4-2C9181C92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152"/>
                <a:ext cx="273" cy="765"/>
              </a:xfrm>
              <a:custGeom>
                <a:avLst/>
                <a:gdLst>
                  <a:gd name="T0" fmla="*/ 1713 w 109"/>
                  <a:gd name="T1" fmla="*/ 5435 h 287"/>
                  <a:gd name="T2" fmla="*/ 220 w 109"/>
                  <a:gd name="T3" fmla="*/ 3332 h 287"/>
                  <a:gd name="T4" fmla="*/ 1713 w 109"/>
                  <a:gd name="T5" fmla="*/ 0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287">
                    <a:moveTo>
                      <a:pt x="109" y="287"/>
                    </a:moveTo>
                    <a:cubicBezTo>
                      <a:pt x="60" y="264"/>
                      <a:pt x="23" y="225"/>
                      <a:pt x="14" y="176"/>
                    </a:cubicBezTo>
                    <a:cubicBezTo>
                      <a:pt x="0" y="109"/>
                      <a:pt x="40" y="41"/>
                      <a:pt x="109" y="0"/>
                    </a:cubicBezTo>
                  </a:path>
                </a:pathLst>
              </a:custGeom>
              <a:solidFill>
                <a:srgbClr val="FEE4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5" name="Freeform 885">
                <a:extLst>
                  <a:ext uri="{FF2B5EF4-FFF2-40B4-BE49-F238E27FC236}">
                    <a16:creationId xmlns:a16="http://schemas.microsoft.com/office/drawing/2014/main" id="{77917508-41D3-41FA-91AD-36E4A9C77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131"/>
                <a:ext cx="993" cy="1128"/>
              </a:xfrm>
              <a:custGeom>
                <a:avLst/>
                <a:gdLst>
                  <a:gd name="T0" fmla="*/ 5900 w 397"/>
                  <a:gd name="T1" fmla="*/ 3243 h 423"/>
                  <a:gd name="T2" fmla="*/ 1458 w 397"/>
                  <a:gd name="T3" fmla="*/ 491 h 423"/>
                  <a:gd name="T4" fmla="*/ 0 w 397"/>
                  <a:gd name="T5" fmla="*/ 1139 h 423"/>
                  <a:gd name="T6" fmla="*/ 0 w 397"/>
                  <a:gd name="T7" fmla="*/ 7531 h 423"/>
                  <a:gd name="T8" fmla="*/ 2629 w 397"/>
                  <a:gd name="T9" fmla="*/ 7795 h 423"/>
                  <a:gd name="T10" fmla="*/ 5900 w 397"/>
                  <a:gd name="T11" fmla="*/ 3243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7" h="423">
                    <a:moveTo>
                      <a:pt x="377" y="171"/>
                    </a:moveTo>
                    <a:cubicBezTo>
                      <a:pt x="356" y="65"/>
                      <a:pt x="229" y="0"/>
                      <a:pt x="93" y="26"/>
                    </a:cubicBezTo>
                    <a:cubicBezTo>
                      <a:pt x="59" y="33"/>
                      <a:pt x="28" y="44"/>
                      <a:pt x="0" y="60"/>
                    </a:cubicBezTo>
                    <a:cubicBezTo>
                      <a:pt x="0" y="397"/>
                      <a:pt x="0" y="397"/>
                      <a:pt x="0" y="397"/>
                    </a:cubicBezTo>
                    <a:cubicBezTo>
                      <a:pt x="48" y="417"/>
                      <a:pt x="108" y="423"/>
                      <a:pt x="168" y="411"/>
                    </a:cubicBezTo>
                    <a:cubicBezTo>
                      <a:pt x="304" y="385"/>
                      <a:pt x="397" y="277"/>
                      <a:pt x="377" y="171"/>
                    </a:cubicBezTo>
                    <a:close/>
                  </a:path>
                </a:pathLst>
              </a:custGeom>
              <a:solidFill>
                <a:srgbClr val="F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6" name="Freeform 886">
                <a:extLst>
                  <a:ext uri="{FF2B5EF4-FFF2-40B4-BE49-F238E27FC236}">
                    <a16:creationId xmlns:a16="http://schemas.microsoft.com/office/drawing/2014/main" id="{D60C1064-988B-4C6C-825E-312033B3B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31"/>
                <a:ext cx="792" cy="1058"/>
              </a:xfrm>
              <a:custGeom>
                <a:avLst/>
                <a:gdLst>
                  <a:gd name="T0" fmla="*/ 0 w 317"/>
                  <a:gd name="T1" fmla="*/ 5604 h 397"/>
                  <a:gd name="T2" fmla="*/ 4899 w 317"/>
                  <a:gd name="T3" fmla="*/ 7478 h 397"/>
                  <a:gd name="T4" fmla="*/ 4944 w 317"/>
                  <a:gd name="T5" fmla="*/ 7515 h 397"/>
                  <a:gd name="T6" fmla="*/ 4944 w 317"/>
                  <a:gd name="T7" fmla="*/ 1114 h 397"/>
                  <a:gd name="T8" fmla="*/ 2591 w 317"/>
                  <a:gd name="T9" fmla="*/ 533 h 397"/>
                  <a:gd name="T10" fmla="*/ 2216 w 317"/>
                  <a:gd name="T11" fmla="*/ 227 h 397"/>
                  <a:gd name="T12" fmla="*/ 1449 w 317"/>
                  <a:gd name="T13" fmla="*/ 320 h 397"/>
                  <a:gd name="T14" fmla="*/ 854 w 317"/>
                  <a:gd name="T15" fmla="*/ 21 h 397"/>
                  <a:gd name="T16" fmla="*/ 437 w 317"/>
                  <a:gd name="T17" fmla="*/ 192 h 397"/>
                  <a:gd name="T18" fmla="*/ 0 w 317"/>
                  <a:gd name="T19" fmla="*/ 136 h 397"/>
                  <a:gd name="T20" fmla="*/ 0 w 317"/>
                  <a:gd name="T21" fmla="*/ 5604 h 3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7" h="397">
                    <a:moveTo>
                      <a:pt x="0" y="296"/>
                    </a:moveTo>
                    <a:cubicBezTo>
                      <a:pt x="112" y="327"/>
                      <a:pt x="225" y="362"/>
                      <a:pt x="314" y="395"/>
                    </a:cubicBezTo>
                    <a:cubicBezTo>
                      <a:pt x="317" y="397"/>
                      <a:pt x="317" y="397"/>
                      <a:pt x="317" y="397"/>
                    </a:cubicBezTo>
                    <a:cubicBezTo>
                      <a:pt x="317" y="59"/>
                      <a:pt x="317" y="59"/>
                      <a:pt x="317" y="59"/>
                    </a:cubicBezTo>
                    <a:cubicBezTo>
                      <a:pt x="317" y="59"/>
                      <a:pt x="252" y="43"/>
                      <a:pt x="166" y="28"/>
                    </a:cubicBezTo>
                    <a:cubicBezTo>
                      <a:pt x="148" y="26"/>
                      <a:pt x="145" y="13"/>
                      <a:pt x="142" y="12"/>
                    </a:cubicBezTo>
                    <a:cubicBezTo>
                      <a:pt x="121" y="20"/>
                      <a:pt x="111" y="19"/>
                      <a:pt x="93" y="17"/>
                    </a:cubicBezTo>
                    <a:cubicBezTo>
                      <a:pt x="77" y="15"/>
                      <a:pt x="65" y="12"/>
                      <a:pt x="55" y="1"/>
                    </a:cubicBezTo>
                    <a:cubicBezTo>
                      <a:pt x="54" y="0"/>
                      <a:pt x="43" y="11"/>
                      <a:pt x="28" y="10"/>
                    </a:cubicBezTo>
                    <a:cubicBezTo>
                      <a:pt x="19" y="9"/>
                      <a:pt x="9" y="8"/>
                      <a:pt x="0" y="7"/>
                    </a:cubicBez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7" name="Freeform 887">
                <a:extLst>
                  <a:ext uri="{FF2B5EF4-FFF2-40B4-BE49-F238E27FC236}">
                    <a16:creationId xmlns:a16="http://schemas.microsoft.com/office/drawing/2014/main" id="{367B7150-00B9-4826-A1D7-EB04938DE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184"/>
                <a:ext cx="238" cy="701"/>
              </a:xfrm>
              <a:custGeom>
                <a:avLst/>
                <a:gdLst>
                  <a:gd name="T0" fmla="*/ 1493 w 95"/>
                  <a:gd name="T1" fmla="*/ 4979 h 263"/>
                  <a:gd name="T2" fmla="*/ 175 w 95"/>
                  <a:gd name="T3" fmla="*/ 3068 h 263"/>
                  <a:gd name="T4" fmla="*/ 1493 w 95"/>
                  <a:gd name="T5" fmla="*/ 0 h 2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263">
                    <a:moveTo>
                      <a:pt x="95" y="263"/>
                    </a:moveTo>
                    <a:cubicBezTo>
                      <a:pt x="50" y="242"/>
                      <a:pt x="19" y="204"/>
                      <a:pt x="11" y="162"/>
                    </a:cubicBezTo>
                    <a:cubicBezTo>
                      <a:pt x="0" y="104"/>
                      <a:pt x="33" y="39"/>
                      <a:pt x="95" y="0"/>
                    </a:cubicBezTo>
                  </a:path>
                </a:pathLst>
              </a:custGeom>
              <a:solidFill>
                <a:srgbClr val="EB4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8" name="Freeform 888">
                <a:extLst>
                  <a:ext uri="{FF2B5EF4-FFF2-40B4-BE49-F238E27FC236}">
                    <a16:creationId xmlns:a16="http://schemas.microsoft.com/office/drawing/2014/main" id="{F8176BCC-320F-4B6C-8138-FD9FCB789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195"/>
                <a:ext cx="960" cy="1029"/>
              </a:xfrm>
              <a:custGeom>
                <a:avLst/>
                <a:gdLst>
                  <a:gd name="T0" fmla="*/ 0 w 384"/>
                  <a:gd name="T1" fmla="*/ 930 h 386"/>
                  <a:gd name="T2" fmla="*/ 208 w 384"/>
                  <a:gd name="T3" fmla="*/ 818 h 386"/>
                  <a:gd name="T4" fmla="*/ 1488 w 384"/>
                  <a:gd name="T5" fmla="*/ 264 h 386"/>
                  <a:gd name="T6" fmla="*/ 4613 w 384"/>
                  <a:gd name="T7" fmla="*/ 930 h 386"/>
                  <a:gd name="T8" fmla="*/ 5708 w 384"/>
                  <a:gd name="T9" fmla="*/ 2820 h 386"/>
                  <a:gd name="T10" fmla="*/ 5708 w 384"/>
                  <a:gd name="T11" fmla="*/ 2820 h 386"/>
                  <a:gd name="T12" fmla="*/ 2583 w 384"/>
                  <a:gd name="T13" fmla="*/ 7107 h 386"/>
                  <a:gd name="T14" fmla="*/ 208 w 384"/>
                  <a:gd name="T15" fmla="*/ 6894 h 386"/>
                  <a:gd name="T16" fmla="*/ 0 w 384"/>
                  <a:gd name="T17" fmla="*/ 6800 h 3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4" h="386">
                    <a:moveTo>
                      <a:pt x="0" y="49"/>
                    </a:moveTo>
                    <a:cubicBezTo>
                      <a:pt x="0" y="49"/>
                      <a:pt x="6" y="46"/>
                      <a:pt x="13" y="43"/>
                    </a:cubicBezTo>
                    <a:cubicBezTo>
                      <a:pt x="39" y="30"/>
                      <a:pt x="66" y="20"/>
                      <a:pt x="95" y="14"/>
                    </a:cubicBezTo>
                    <a:cubicBezTo>
                      <a:pt x="169" y="0"/>
                      <a:pt x="241" y="13"/>
                      <a:pt x="295" y="49"/>
                    </a:cubicBezTo>
                    <a:cubicBezTo>
                      <a:pt x="333" y="74"/>
                      <a:pt x="357" y="109"/>
                      <a:pt x="365" y="149"/>
                    </a:cubicBezTo>
                    <a:cubicBezTo>
                      <a:pt x="365" y="149"/>
                      <a:pt x="365" y="149"/>
                      <a:pt x="365" y="149"/>
                    </a:cubicBezTo>
                    <a:cubicBezTo>
                      <a:pt x="384" y="249"/>
                      <a:pt x="295" y="350"/>
                      <a:pt x="165" y="375"/>
                    </a:cubicBezTo>
                    <a:cubicBezTo>
                      <a:pt x="113" y="386"/>
                      <a:pt x="59" y="382"/>
                      <a:pt x="13" y="364"/>
                    </a:cubicBezTo>
                    <a:cubicBezTo>
                      <a:pt x="0" y="359"/>
                      <a:pt x="0" y="359"/>
                      <a:pt x="0" y="359"/>
                    </a:cubicBezTo>
                  </a:path>
                </a:pathLst>
              </a:custGeom>
              <a:solidFill>
                <a:srgbClr val="EB4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9" name="Freeform 889">
                <a:extLst>
                  <a:ext uri="{FF2B5EF4-FFF2-40B4-BE49-F238E27FC236}">
                    <a16:creationId xmlns:a16="http://schemas.microsoft.com/office/drawing/2014/main" id="{C8AB589E-BE6B-4FD6-ADFE-33F860B29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73"/>
                <a:ext cx="792" cy="979"/>
              </a:xfrm>
              <a:custGeom>
                <a:avLst/>
                <a:gdLst>
                  <a:gd name="T0" fmla="*/ 0 w 317"/>
                  <a:gd name="T1" fmla="*/ 77 h 367"/>
                  <a:gd name="T2" fmla="*/ 417 w 317"/>
                  <a:gd name="T3" fmla="*/ 115 h 367"/>
                  <a:gd name="T4" fmla="*/ 842 w 317"/>
                  <a:gd name="T5" fmla="*/ 0 h 367"/>
                  <a:gd name="T6" fmla="*/ 1437 w 317"/>
                  <a:gd name="T7" fmla="*/ 248 h 367"/>
                  <a:gd name="T8" fmla="*/ 2154 w 317"/>
                  <a:gd name="T9" fmla="*/ 192 h 367"/>
                  <a:gd name="T10" fmla="*/ 2558 w 317"/>
                  <a:gd name="T11" fmla="*/ 456 h 367"/>
                  <a:gd name="T12" fmla="*/ 2558 w 317"/>
                  <a:gd name="T13" fmla="*/ 456 h 367"/>
                  <a:gd name="T14" fmla="*/ 4944 w 317"/>
                  <a:gd name="T15" fmla="*/ 1080 h 367"/>
                  <a:gd name="T16" fmla="*/ 4944 w 317"/>
                  <a:gd name="T17" fmla="*/ 6968 h 367"/>
                  <a:gd name="T18" fmla="*/ 0 w 317"/>
                  <a:gd name="T19" fmla="*/ 5066 h 3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7" h="367">
                    <a:moveTo>
                      <a:pt x="0" y="4"/>
                    </a:moveTo>
                    <a:cubicBezTo>
                      <a:pt x="7" y="5"/>
                      <a:pt x="27" y="6"/>
                      <a:pt x="27" y="6"/>
                    </a:cubicBezTo>
                    <a:cubicBezTo>
                      <a:pt x="38" y="7"/>
                      <a:pt x="48" y="3"/>
                      <a:pt x="54" y="0"/>
                    </a:cubicBezTo>
                    <a:cubicBezTo>
                      <a:pt x="66" y="9"/>
                      <a:pt x="79" y="11"/>
                      <a:pt x="92" y="13"/>
                    </a:cubicBezTo>
                    <a:cubicBezTo>
                      <a:pt x="109" y="15"/>
                      <a:pt x="120" y="16"/>
                      <a:pt x="138" y="10"/>
                    </a:cubicBezTo>
                    <a:cubicBezTo>
                      <a:pt x="143" y="16"/>
                      <a:pt x="151" y="22"/>
                      <a:pt x="164" y="24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231" y="35"/>
                      <a:pt x="297" y="52"/>
                      <a:pt x="317" y="57"/>
                    </a:cubicBezTo>
                    <a:cubicBezTo>
                      <a:pt x="317" y="367"/>
                      <a:pt x="317" y="367"/>
                      <a:pt x="317" y="367"/>
                    </a:cubicBezTo>
                    <a:cubicBezTo>
                      <a:pt x="238" y="338"/>
                      <a:pt x="114" y="299"/>
                      <a:pt x="0" y="267"/>
                    </a:cubicBezTo>
                  </a:path>
                </a:pathLst>
              </a:custGeom>
              <a:solidFill>
                <a:srgbClr val="F4A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0" name="Freeform 890">
                <a:extLst>
                  <a:ext uri="{FF2B5EF4-FFF2-40B4-BE49-F238E27FC236}">
                    <a16:creationId xmlns:a16="http://schemas.microsoft.com/office/drawing/2014/main" id="{532C37A5-3DAC-4A19-A131-90AC16EC0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1920"/>
                <a:ext cx="820" cy="96"/>
              </a:xfrm>
              <a:custGeom>
                <a:avLst/>
                <a:gdLst>
                  <a:gd name="T0" fmla="*/ 0 w 328"/>
                  <a:gd name="T1" fmla="*/ 683 h 36"/>
                  <a:gd name="T2" fmla="*/ 5125 w 328"/>
                  <a:gd name="T3" fmla="*/ 136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8" h="36">
                    <a:moveTo>
                      <a:pt x="0" y="36"/>
                    </a:moveTo>
                    <a:cubicBezTo>
                      <a:pt x="61" y="23"/>
                      <a:pt x="263" y="0"/>
                      <a:pt x="328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1" name="Freeform 891">
                <a:extLst>
                  <a:ext uri="{FF2B5EF4-FFF2-40B4-BE49-F238E27FC236}">
                    <a16:creationId xmlns:a16="http://schemas.microsoft.com/office/drawing/2014/main" id="{9FAE7FC2-890A-45D1-BE29-EFD34F117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504"/>
                <a:ext cx="1182" cy="371"/>
              </a:xfrm>
              <a:custGeom>
                <a:avLst/>
                <a:gdLst>
                  <a:gd name="T0" fmla="*/ 0 w 473"/>
                  <a:gd name="T1" fmla="*/ 363 h 139"/>
                  <a:gd name="T2" fmla="*/ 5195 w 473"/>
                  <a:gd name="T3" fmla="*/ 1844 h 139"/>
                  <a:gd name="T4" fmla="*/ 7382 w 473"/>
                  <a:gd name="T5" fmla="*/ 2642 h 139"/>
                  <a:gd name="T6" fmla="*/ 6382 w 473"/>
                  <a:gd name="T7" fmla="*/ 0 h 139"/>
                  <a:gd name="T8" fmla="*/ 5008 w 473"/>
                  <a:gd name="T9" fmla="*/ 1062 h 139"/>
                  <a:gd name="T10" fmla="*/ 0 w 473"/>
                  <a:gd name="T11" fmla="*/ 363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3" h="139">
                    <a:moveTo>
                      <a:pt x="0" y="19"/>
                    </a:moveTo>
                    <a:cubicBezTo>
                      <a:pt x="34" y="23"/>
                      <a:pt x="265" y="81"/>
                      <a:pt x="333" y="97"/>
                    </a:cubicBezTo>
                    <a:cubicBezTo>
                      <a:pt x="401" y="113"/>
                      <a:pt x="473" y="139"/>
                      <a:pt x="473" y="139"/>
                    </a:cubicBezTo>
                    <a:cubicBezTo>
                      <a:pt x="453" y="129"/>
                      <a:pt x="393" y="81"/>
                      <a:pt x="409" y="0"/>
                    </a:cubicBezTo>
                    <a:cubicBezTo>
                      <a:pt x="400" y="12"/>
                      <a:pt x="362" y="52"/>
                      <a:pt x="321" y="56"/>
                    </a:cubicBezTo>
                    <a:cubicBezTo>
                      <a:pt x="280" y="60"/>
                      <a:pt x="38" y="17"/>
                      <a:pt x="0" y="19"/>
                    </a:cubicBezTo>
                    <a:close/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2" name="Freeform 892">
                <a:extLst>
                  <a:ext uri="{FF2B5EF4-FFF2-40B4-BE49-F238E27FC236}">
                    <a16:creationId xmlns:a16="http://schemas.microsoft.com/office/drawing/2014/main" id="{6378DCE3-96C6-4886-8D28-A99A37D87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035"/>
                <a:ext cx="192" cy="216"/>
              </a:xfrm>
              <a:custGeom>
                <a:avLst/>
                <a:gdLst>
                  <a:gd name="T0" fmla="*/ 758 w 77"/>
                  <a:gd name="T1" fmla="*/ 77 h 81"/>
                  <a:gd name="T2" fmla="*/ 728 w 77"/>
                  <a:gd name="T3" fmla="*/ 661 h 81"/>
                  <a:gd name="T4" fmla="*/ 975 w 77"/>
                  <a:gd name="T5" fmla="*/ 1331 h 81"/>
                  <a:gd name="T6" fmla="*/ 354 w 77"/>
                  <a:gd name="T7" fmla="*/ 1443 h 81"/>
                  <a:gd name="T8" fmla="*/ 436 w 77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81">
                    <a:moveTo>
                      <a:pt x="49" y="4"/>
                    </a:moveTo>
                    <a:cubicBezTo>
                      <a:pt x="45" y="14"/>
                      <a:pt x="41" y="25"/>
                      <a:pt x="47" y="35"/>
                    </a:cubicBezTo>
                    <a:cubicBezTo>
                      <a:pt x="54" y="47"/>
                      <a:pt x="77" y="54"/>
                      <a:pt x="63" y="70"/>
                    </a:cubicBezTo>
                    <a:cubicBezTo>
                      <a:pt x="53" y="81"/>
                      <a:pt x="36" y="81"/>
                      <a:pt x="23" y="76"/>
                    </a:cubicBezTo>
                    <a:cubicBezTo>
                      <a:pt x="0" y="67"/>
                      <a:pt x="25" y="19"/>
                      <a:pt x="28" y="0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3" name="Freeform 893">
                <a:extLst>
                  <a:ext uri="{FF2B5EF4-FFF2-40B4-BE49-F238E27FC236}">
                    <a16:creationId xmlns:a16="http://schemas.microsoft.com/office/drawing/2014/main" id="{DEBFE22D-DCEA-4B08-B3E3-198F3679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981"/>
                <a:ext cx="138" cy="184"/>
              </a:xfrm>
              <a:custGeom>
                <a:avLst/>
                <a:gdLst>
                  <a:gd name="T0" fmla="*/ 868 w 55"/>
                  <a:gd name="T1" fmla="*/ 0 h 69"/>
                  <a:gd name="T2" fmla="*/ 617 w 55"/>
                  <a:gd name="T3" fmla="*/ 491 h 69"/>
                  <a:gd name="T4" fmla="*/ 522 w 55"/>
                  <a:gd name="T5" fmla="*/ 1045 h 69"/>
                  <a:gd name="T6" fmla="*/ 158 w 55"/>
                  <a:gd name="T7" fmla="*/ 1272 h 69"/>
                  <a:gd name="T8" fmla="*/ 50 w 55"/>
                  <a:gd name="T9" fmla="*/ 1139 h 69"/>
                  <a:gd name="T10" fmla="*/ 251 w 55"/>
                  <a:gd name="T11" fmla="*/ 227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69">
                    <a:moveTo>
                      <a:pt x="55" y="0"/>
                    </a:moveTo>
                    <a:cubicBezTo>
                      <a:pt x="49" y="9"/>
                      <a:pt x="43" y="16"/>
                      <a:pt x="39" y="26"/>
                    </a:cubicBezTo>
                    <a:cubicBezTo>
                      <a:pt x="35" y="35"/>
                      <a:pt x="38" y="47"/>
                      <a:pt x="33" y="55"/>
                    </a:cubicBezTo>
                    <a:cubicBezTo>
                      <a:pt x="30" y="63"/>
                      <a:pt x="19" y="69"/>
                      <a:pt x="10" y="67"/>
                    </a:cubicBezTo>
                    <a:cubicBezTo>
                      <a:pt x="2" y="66"/>
                      <a:pt x="5" y="67"/>
                      <a:pt x="3" y="60"/>
                    </a:cubicBezTo>
                    <a:cubicBezTo>
                      <a:pt x="0" y="49"/>
                      <a:pt x="11" y="23"/>
                      <a:pt x="16" y="12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4" name="Freeform 894">
                <a:extLst>
                  <a:ext uri="{FF2B5EF4-FFF2-40B4-BE49-F238E27FC236}">
                    <a16:creationId xmlns:a16="http://schemas.microsoft.com/office/drawing/2014/main" id="{19F906E4-AEC3-47B8-88BC-7B7609145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901"/>
                <a:ext cx="445" cy="334"/>
              </a:xfrm>
              <a:custGeom>
                <a:avLst/>
                <a:gdLst>
                  <a:gd name="T0" fmla="*/ 2783 w 178"/>
                  <a:gd name="T1" fmla="*/ 136 h 125"/>
                  <a:gd name="T2" fmla="*/ 1520 w 178"/>
                  <a:gd name="T3" fmla="*/ 970 h 125"/>
                  <a:gd name="T4" fmla="*/ 1688 w 178"/>
                  <a:gd name="T5" fmla="*/ 1528 h 125"/>
                  <a:gd name="T6" fmla="*/ 0 w 178"/>
                  <a:gd name="T7" fmla="*/ 1713 h 125"/>
                  <a:gd name="T8" fmla="*/ 645 w 178"/>
                  <a:gd name="T9" fmla="*/ 957 h 125"/>
                  <a:gd name="T10" fmla="*/ 1175 w 178"/>
                  <a:gd name="T11" fmla="*/ 321 h 125"/>
                  <a:gd name="T12" fmla="*/ 1863 w 17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8" h="125">
                    <a:moveTo>
                      <a:pt x="178" y="7"/>
                    </a:moveTo>
                    <a:cubicBezTo>
                      <a:pt x="157" y="15"/>
                      <a:pt x="78" y="36"/>
                      <a:pt x="97" y="51"/>
                    </a:cubicBezTo>
                    <a:cubicBezTo>
                      <a:pt x="104" y="60"/>
                      <a:pt x="115" y="64"/>
                      <a:pt x="108" y="80"/>
                    </a:cubicBezTo>
                    <a:cubicBezTo>
                      <a:pt x="98" y="104"/>
                      <a:pt x="1" y="125"/>
                      <a:pt x="0" y="9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5" name="Freeform 895">
                <a:extLst>
                  <a:ext uri="{FF2B5EF4-FFF2-40B4-BE49-F238E27FC236}">
                    <a16:creationId xmlns:a16="http://schemas.microsoft.com/office/drawing/2014/main" id="{D5EFC213-AE30-48DF-8957-031072429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165"/>
                <a:ext cx="50" cy="75"/>
              </a:xfrm>
              <a:custGeom>
                <a:avLst/>
                <a:gdLst>
                  <a:gd name="T0" fmla="*/ 250 w 20"/>
                  <a:gd name="T1" fmla="*/ 0 h 28"/>
                  <a:gd name="T2" fmla="*/ 313 w 20"/>
                  <a:gd name="T3" fmla="*/ 538 h 28"/>
                  <a:gd name="T4" fmla="*/ 250 w 20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8">
                    <a:moveTo>
                      <a:pt x="16" y="0"/>
                    </a:moveTo>
                    <a:cubicBezTo>
                      <a:pt x="5" y="5"/>
                      <a:pt x="0" y="23"/>
                      <a:pt x="20" y="28"/>
                    </a:cubicBezTo>
                    <a:cubicBezTo>
                      <a:pt x="12" y="24"/>
                      <a:pt x="4" y="12"/>
                      <a:pt x="16" y="0"/>
                    </a:cubicBezTo>
                    <a:close/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6" name="Line 896">
                <a:extLst>
                  <a:ext uri="{FF2B5EF4-FFF2-40B4-BE49-F238E27FC236}">
                    <a16:creationId xmlns:a16="http://schemas.microsoft.com/office/drawing/2014/main" id="{D763DC06-9B91-4A15-84A0-82C2D15811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2" y="211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7" name="Line 897">
                <a:extLst>
                  <a:ext uri="{FF2B5EF4-FFF2-40B4-BE49-F238E27FC236}">
                    <a16:creationId xmlns:a16="http://schemas.microsoft.com/office/drawing/2014/main" id="{A0204784-E9CB-4401-919A-2981188618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2" y="211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8" name="Freeform 898">
                <a:extLst>
                  <a:ext uri="{FF2B5EF4-FFF2-40B4-BE49-F238E27FC236}">
                    <a16:creationId xmlns:a16="http://schemas.microsoft.com/office/drawing/2014/main" id="{4E1A6A40-17B9-434A-B9EA-D9278D6DD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040"/>
                <a:ext cx="80" cy="69"/>
              </a:xfrm>
              <a:custGeom>
                <a:avLst/>
                <a:gdLst>
                  <a:gd name="T0" fmla="*/ 20 w 32"/>
                  <a:gd name="T1" fmla="*/ 486 h 26"/>
                  <a:gd name="T2" fmla="*/ 500 w 32"/>
                  <a:gd name="T3" fmla="*/ 77 h 26"/>
                  <a:gd name="T4" fmla="*/ 20 w 32"/>
                  <a:gd name="T5" fmla="*/ 48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1" y="26"/>
                    </a:moveTo>
                    <a:cubicBezTo>
                      <a:pt x="1" y="15"/>
                      <a:pt x="15" y="7"/>
                      <a:pt x="32" y="4"/>
                    </a:cubicBezTo>
                    <a:cubicBezTo>
                      <a:pt x="11" y="0"/>
                      <a:pt x="0" y="11"/>
                      <a:pt x="1" y="26"/>
                    </a:cubicBezTo>
                    <a:close/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39" name="Freeform 899">
                <a:extLst>
                  <a:ext uri="{FF2B5EF4-FFF2-40B4-BE49-F238E27FC236}">
                    <a16:creationId xmlns:a16="http://schemas.microsoft.com/office/drawing/2014/main" id="{69E2F5CD-6624-4A0B-9FC1-09E846D6C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2115"/>
                <a:ext cx="212" cy="69"/>
              </a:xfrm>
              <a:custGeom>
                <a:avLst/>
                <a:gdLst>
                  <a:gd name="T0" fmla="*/ 1319 w 85"/>
                  <a:gd name="T1" fmla="*/ 247 h 26"/>
                  <a:gd name="T2" fmla="*/ 1120 w 85"/>
                  <a:gd name="T3" fmla="*/ 77 h 26"/>
                  <a:gd name="T4" fmla="*/ 728 w 85"/>
                  <a:gd name="T5" fmla="*/ 93 h 26"/>
                  <a:gd name="T6" fmla="*/ 342 w 85"/>
                  <a:gd name="T7" fmla="*/ 93 h 26"/>
                  <a:gd name="T8" fmla="*/ 92 w 85"/>
                  <a:gd name="T9" fmla="*/ 56 h 26"/>
                  <a:gd name="T10" fmla="*/ 249 w 85"/>
                  <a:gd name="T11" fmla="*/ 353 h 26"/>
                  <a:gd name="T12" fmla="*/ 541 w 85"/>
                  <a:gd name="T13" fmla="*/ 430 h 26"/>
                  <a:gd name="T14" fmla="*/ 1287 w 85"/>
                  <a:gd name="T15" fmla="*/ 353 h 26"/>
                  <a:gd name="T16" fmla="*/ 1319 w 85"/>
                  <a:gd name="T17" fmla="*/ 247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6">
                    <a:moveTo>
                      <a:pt x="85" y="13"/>
                    </a:moveTo>
                    <a:cubicBezTo>
                      <a:pt x="72" y="4"/>
                      <a:pt x="72" y="4"/>
                      <a:pt x="72" y="4"/>
                    </a:cubicBezTo>
                    <a:cubicBezTo>
                      <a:pt x="64" y="6"/>
                      <a:pt x="55" y="5"/>
                      <a:pt x="47" y="5"/>
                    </a:cubicBezTo>
                    <a:cubicBezTo>
                      <a:pt x="38" y="5"/>
                      <a:pt x="31" y="6"/>
                      <a:pt x="22" y="5"/>
                    </a:cubicBezTo>
                    <a:cubicBezTo>
                      <a:pt x="19" y="4"/>
                      <a:pt x="9" y="0"/>
                      <a:pt x="6" y="3"/>
                    </a:cubicBezTo>
                    <a:cubicBezTo>
                      <a:pt x="0" y="9"/>
                      <a:pt x="9" y="16"/>
                      <a:pt x="16" y="19"/>
                    </a:cubicBezTo>
                    <a:cubicBezTo>
                      <a:pt x="21" y="21"/>
                      <a:pt x="28" y="22"/>
                      <a:pt x="35" y="23"/>
                    </a:cubicBezTo>
                    <a:cubicBezTo>
                      <a:pt x="53" y="25"/>
                      <a:pt x="63" y="26"/>
                      <a:pt x="83" y="19"/>
                    </a:cubicBezTo>
                    <a:cubicBezTo>
                      <a:pt x="84" y="17"/>
                      <a:pt x="85" y="15"/>
                      <a:pt x="85" y="13"/>
                    </a:cubicBezTo>
                    <a:close/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0" name="Freeform 900">
                <a:extLst>
                  <a:ext uri="{FF2B5EF4-FFF2-40B4-BE49-F238E27FC236}">
                    <a16:creationId xmlns:a16="http://schemas.microsoft.com/office/drawing/2014/main" id="{31C790D0-B12E-454E-A92C-BFFF39E2F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093"/>
                <a:ext cx="92" cy="107"/>
              </a:xfrm>
              <a:custGeom>
                <a:avLst/>
                <a:gdLst>
                  <a:gd name="T0" fmla="*/ 291 w 37"/>
                  <a:gd name="T1" fmla="*/ 0 h 40"/>
                  <a:gd name="T2" fmla="*/ 569 w 37"/>
                  <a:gd name="T3" fmla="*/ 687 h 40"/>
                  <a:gd name="T4" fmla="*/ 291 w 37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0">
                    <a:moveTo>
                      <a:pt x="19" y="0"/>
                    </a:moveTo>
                    <a:cubicBezTo>
                      <a:pt x="13" y="15"/>
                      <a:pt x="15" y="35"/>
                      <a:pt x="37" y="36"/>
                    </a:cubicBezTo>
                    <a:cubicBezTo>
                      <a:pt x="19" y="40"/>
                      <a:pt x="0" y="22"/>
                      <a:pt x="19" y="0"/>
                    </a:cubicBezTo>
                    <a:close/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1" name="Freeform 901">
                <a:extLst>
                  <a:ext uri="{FF2B5EF4-FFF2-40B4-BE49-F238E27FC236}">
                    <a16:creationId xmlns:a16="http://schemas.microsoft.com/office/drawing/2014/main" id="{FB5C815F-AD1E-4EE5-850F-9DAD190A1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096"/>
                <a:ext cx="169" cy="101"/>
              </a:xfrm>
              <a:custGeom>
                <a:avLst/>
                <a:gdLst>
                  <a:gd name="T0" fmla="*/ 0 w 68"/>
                  <a:gd name="T1" fmla="*/ 691 h 38"/>
                  <a:gd name="T2" fmla="*/ 1014 w 68"/>
                  <a:gd name="T3" fmla="*/ 0 h 38"/>
                  <a:gd name="T4" fmla="*/ 0 w 68"/>
                  <a:gd name="T5" fmla="*/ 69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38">
                    <a:moveTo>
                      <a:pt x="0" y="37"/>
                    </a:moveTo>
                    <a:cubicBezTo>
                      <a:pt x="15" y="36"/>
                      <a:pt x="64" y="26"/>
                      <a:pt x="66" y="0"/>
                    </a:cubicBezTo>
                    <a:cubicBezTo>
                      <a:pt x="68" y="8"/>
                      <a:pt x="59" y="38"/>
                      <a:pt x="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2" name="Freeform 902">
                <a:extLst>
                  <a:ext uri="{FF2B5EF4-FFF2-40B4-BE49-F238E27FC236}">
                    <a16:creationId xmlns:a16="http://schemas.microsoft.com/office/drawing/2014/main" id="{1F449463-2352-4647-8E03-DCFB26C02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56"/>
                <a:ext cx="105" cy="13"/>
              </a:xfrm>
              <a:custGeom>
                <a:avLst/>
                <a:gdLst>
                  <a:gd name="T0" fmla="*/ 0 w 42"/>
                  <a:gd name="T1" fmla="*/ 0 h 5"/>
                  <a:gd name="T2" fmla="*/ 658 w 42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5">
                    <a:moveTo>
                      <a:pt x="0" y="0"/>
                    </a:moveTo>
                    <a:cubicBezTo>
                      <a:pt x="10" y="5"/>
                      <a:pt x="35" y="4"/>
                      <a:pt x="4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3" name="Freeform 903">
                <a:extLst>
                  <a:ext uri="{FF2B5EF4-FFF2-40B4-BE49-F238E27FC236}">
                    <a16:creationId xmlns:a16="http://schemas.microsoft.com/office/drawing/2014/main" id="{2201963D-3FE6-4690-9293-2B142BC09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061"/>
                <a:ext cx="42" cy="30"/>
              </a:xfrm>
              <a:custGeom>
                <a:avLst/>
                <a:gdLst>
                  <a:gd name="T0" fmla="*/ 257 w 17"/>
                  <a:gd name="T1" fmla="*/ 0 h 11"/>
                  <a:gd name="T2" fmla="*/ 0 w 17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17" y="0"/>
                    </a:moveTo>
                    <a:cubicBezTo>
                      <a:pt x="5" y="3"/>
                      <a:pt x="1" y="8"/>
                      <a:pt x="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4" name="Freeform 904">
                <a:extLst>
                  <a:ext uri="{FF2B5EF4-FFF2-40B4-BE49-F238E27FC236}">
                    <a16:creationId xmlns:a16="http://schemas.microsoft.com/office/drawing/2014/main" id="{7D4B1B1F-35D1-46BF-82B1-1CCAE5AF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104"/>
                <a:ext cx="300" cy="117"/>
              </a:xfrm>
              <a:custGeom>
                <a:avLst/>
                <a:gdLst>
                  <a:gd name="T0" fmla="*/ 95 w 120"/>
                  <a:gd name="T1" fmla="*/ 524 h 44"/>
                  <a:gd name="T2" fmla="*/ 1875 w 120"/>
                  <a:gd name="T3" fmla="*/ 827 h 44"/>
                  <a:gd name="T4" fmla="*/ 938 w 120"/>
                  <a:gd name="T5" fmla="*/ 362 h 44"/>
                  <a:gd name="T6" fmla="*/ 0 w 120"/>
                  <a:gd name="T7" fmla="*/ 0 h 44"/>
                  <a:gd name="T8" fmla="*/ 345 w 120"/>
                  <a:gd name="T9" fmla="*/ 52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44">
                    <a:moveTo>
                      <a:pt x="6" y="28"/>
                    </a:moveTo>
                    <a:cubicBezTo>
                      <a:pt x="41" y="28"/>
                      <a:pt x="87" y="32"/>
                      <a:pt x="120" y="44"/>
                    </a:cubicBezTo>
                    <a:cubicBezTo>
                      <a:pt x="113" y="33"/>
                      <a:pt x="72" y="23"/>
                      <a:pt x="60" y="19"/>
                    </a:cubicBezTo>
                    <a:cubicBezTo>
                      <a:pt x="40" y="11"/>
                      <a:pt x="21" y="3"/>
                      <a:pt x="0" y="0"/>
                    </a:cubicBezTo>
                    <a:cubicBezTo>
                      <a:pt x="12" y="4"/>
                      <a:pt x="28" y="13"/>
                      <a:pt x="22" y="28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5" name="Freeform 905">
                <a:extLst>
                  <a:ext uri="{FF2B5EF4-FFF2-40B4-BE49-F238E27FC236}">
                    <a16:creationId xmlns:a16="http://schemas.microsoft.com/office/drawing/2014/main" id="{B5E0A2F1-963B-4ED7-A85D-74E1900CF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2144"/>
                <a:ext cx="235" cy="293"/>
              </a:xfrm>
              <a:custGeom>
                <a:avLst/>
                <a:gdLst>
                  <a:gd name="T0" fmla="*/ 0 w 94"/>
                  <a:gd name="T1" fmla="*/ 2078 h 110"/>
                  <a:gd name="T2" fmla="*/ 1470 w 94"/>
                  <a:gd name="T3" fmla="*/ 0 h 110"/>
                  <a:gd name="T4" fmla="*/ 0 w 94"/>
                  <a:gd name="T5" fmla="*/ 2078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10">
                    <a:moveTo>
                      <a:pt x="0" y="110"/>
                    </a:moveTo>
                    <a:cubicBezTo>
                      <a:pt x="12" y="74"/>
                      <a:pt x="42" y="24"/>
                      <a:pt x="94" y="0"/>
                    </a:cubicBezTo>
                    <a:cubicBezTo>
                      <a:pt x="71" y="3"/>
                      <a:pt x="17" y="36"/>
                      <a:pt x="0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6" name="Freeform 906">
                <a:extLst>
                  <a:ext uri="{FF2B5EF4-FFF2-40B4-BE49-F238E27FC236}">
                    <a16:creationId xmlns:a16="http://schemas.microsoft.com/office/drawing/2014/main" id="{1DB26603-276F-424D-BA83-562371A9E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184"/>
                <a:ext cx="240" cy="48"/>
              </a:xfrm>
              <a:custGeom>
                <a:avLst/>
                <a:gdLst>
                  <a:gd name="T0" fmla="*/ 0 w 96"/>
                  <a:gd name="T1" fmla="*/ 0 h 18"/>
                  <a:gd name="T2" fmla="*/ 1500 w 96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6" h="18">
                    <a:moveTo>
                      <a:pt x="0" y="0"/>
                    </a:moveTo>
                    <a:cubicBezTo>
                      <a:pt x="24" y="1"/>
                      <a:pt x="76" y="9"/>
                      <a:pt x="96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7" name="Freeform 907">
                <a:extLst>
                  <a:ext uri="{FF2B5EF4-FFF2-40B4-BE49-F238E27FC236}">
                    <a16:creationId xmlns:a16="http://schemas.microsoft.com/office/drawing/2014/main" id="{EEAE12FA-03B7-4CDC-934E-6832B1DD4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163"/>
                <a:ext cx="165" cy="29"/>
              </a:xfrm>
              <a:custGeom>
                <a:avLst/>
                <a:gdLst>
                  <a:gd name="T0" fmla="*/ 0 w 66"/>
                  <a:gd name="T1" fmla="*/ 200 h 11"/>
                  <a:gd name="T2" fmla="*/ 1033 w 66"/>
                  <a:gd name="T3" fmla="*/ 2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11">
                    <a:moveTo>
                      <a:pt x="0" y="11"/>
                    </a:moveTo>
                    <a:cubicBezTo>
                      <a:pt x="28" y="1"/>
                      <a:pt x="52" y="0"/>
                      <a:pt x="6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8" name="Freeform 908">
                <a:extLst>
                  <a:ext uri="{FF2B5EF4-FFF2-40B4-BE49-F238E27FC236}">
                    <a16:creationId xmlns:a16="http://schemas.microsoft.com/office/drawing/2014/main" id="{4BF3A6EC-C009-44A5-BD98-0B6C95231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984"/>
                <a:ext cx="770" cy="155"/>
              </a:xfrm>
              <a:custGeom>
                <a:avLst/>
                <a:gdLst>
                  <a:gd name="T0" fmla="*/ 113 w 308"/>
                  <a:gd name="T1" fmla="*/ 0 h 58"/>
                  <a:gd name="T2" fmla="*/ 4813 w 308"/>
                  <a:gd name="T3" fmla="*/ 1106 h 58"/>
                  <a:gd name="T4" fmla="*/ 1970 w 308"/>
                  <a:gd name="T5" fmla="*/ 422 h 58"/>
                  <a:gd name="T6" fmla="*/ 0 w 308"/>
                  <a:gd name="T7" fmla="*/ 19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8" h="58">
                    <a:moveTo>
                      <a:pt x="7" y="0"/>
                    </a:moveTo>
                    <a:cubicBezTo>
                      <a:pt x="51" y="0"/>
                      <a:pt x="248" y="35"/>
                      <a:pt x="308" y="58"/>
                    </a:cubicBezTo>
                    <a:cubicBezTo>
                      <a:pt x="295" y="53"/>
                      <a:pt x="205" y="34"/>
                      <a:pt x="126" y="22"/>
                    </a:cubicBezTo>
                    <a:cubicBezTo>
                      <a:pt x="68" y="13"/>
                      <a:pt x="17" y="10"/>
                      <a:pt x="0" y="10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49" name="Freeform 909">
                <a:extLst>
                  <a:ext uri="{FF2B5EF4-FFF2-40B4-BE49-F238E27FC236}">
                    <a16:creationId xmlns:a16="http://schemas.microsoft.com/office/drawing/2014/main" id="{D238911C-243B-4599-9593-EFDF0BA22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925"/>
                <a:ext cx="610" cy="91"/>
              </a:xfrm>
              <a:custGeom>
                <a:avLst/>
                <a:gdLst>
                  <a:gd name="T0" fmla="*/ 0 w 244"/>
                  <a:gd name="T1" fmla="*/ 150 h 34"/>
                  <a:gd name="T2" fmla="*/ 3625 w 244"/>
                  <a:gd name="T3" fmla="*/ 538 h 34"/>
                  <a:gd name="T4" fmla="*/ 3675 w 244"/>
                  <a:gd name="T5" fmla="*/ 329 h 34"/>
                  <a:gd name="T6" fmla="*/ 208 w 244"/>
                  <a:gd name="T7" fmla="*/ 3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4" h="34">
                    <a:moveTo>
                      <a:pt x="0" y="8"/>
                    </a:moveTo>
                    <a:cubicBezTo>
                      <a:pt x="40" y="5"/>
                      <a:pt x="220" y="21"/>
                      <a:pt x="232" y="28"/>
                    </a:cubicBezTo>
                    <a:cubicBezTo>
                      <a:pt x="244" y="34"/>
                      <a:pt x="235" y="17"/>
                      <a:pt x="235" y="17"/>
                    </a:cubicBezTo>
                    <a:cubicBezTo>
                      <a:pt x="235" y="17"/>
                      <a:pt x="27" y="0"/>
                      <a:pt x="13" y="2"/>
                    </a:cubicBezTo>
                  </a:path>
                </a:pathLst>
              </a:custGeom>
              <a:solidFill>
                <a:srgbClr val="FC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0" name="Freeform 910">
                <a:extLst>
                  <a:ext uri="{FF2B5EF4-FFF2-40B4-BE49-F238E27FC236}">
                    <a16:creationId xmlns:a16="http://schemas.microsoft.com/office/drawing/2014/main" id="{26D6948F-4DB5-4CB0-93CC-BF389BBC7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099"/>
                <a:ext cx="40" cy="61"/>
              </a:xfrm>
              <a:custGeom>
                <a:avLst/>
                <a:gdLst>
                  <a:gd name="T0" fmla="*/ 220 w 16"/>
                  <a:gd name="T1" fmla="*/ 0 h 23"/>
                  <a:gd name="T2" fmla="*/ 0 w 16"/>
                  <a:gd name="T3" fmla="*/ 430 h 23"/>
                  <a:gd name="T4" fmla="*/ 220 w 16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14" y="0"/>
                    </a:moveTo>
                    <a:cubicBezTo>
                      <a:pt x="15" y="8"/>
                      <a:pt x="8" y="19"/>
                      <a:pt x="0" y="23"/>
                    </a:cubicBezTo>
                    <a:cubicBezTo>
                      <a:pt x="14" y="21"/>
                      <a:pt x="16" y="5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1" name="Freeform 911">
                <a:extLst>
                  <a:ext uri="{FF2B5EF4-FFF2-40B4-BE49-F238E27FC236}">
                    <a16:creationId xmlns:a16="http://schemas.microsoft.com/office/drawing/2014/main" id="{C8DCD29B-D113-466E-89F3-00AA9069B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165"/>
                <a:ext cx="37" cy="56"/>
              </a:xfrm>
              <a:custGeom>
                <a:avLst/>
                <a:gdLst>
                  <a:gd name="T0" fmla="*/ 0 w 15"/>
                  <a:gd name="T1" fmla="*/ 0 h 21"/>
                  <a:gd name="T2" fmla="*/ 42 w 15"/>
                  <a:gd name="T3" fmla="*/ 397 h 21"/>
                  <a:gd name="T4" fmla="*/ 0 w 1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8" y="5"/>
                      <a:pt x="11" y="13"/>
                      <a:pt x="3" y="21"/>
                    </a:cubicBezTo>
                    <a:cubicBezTo>
                      <a:pt x="9" y="14"/>
                      <a:pt x="15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2" name="Freeform 912">
                <a:extLst>
                  <a:ext uri="{FF2B5EF4-FFF2-40B4-BE49-F238E27FC236}">
                    <a16:creationId xmlns:a16="http://schemas.microsoft.com/office/drawing/2014/main" id="{4DEE490C-3520-4744-B4FE-EA1B3E664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099"/>
                <a:ext cx="50" cy="88"/>
              </a:xfrm>
              <a:custGeom>
                <a:avLst/>
                <a:gdLst>
                  <a:gd name="T0" fmla="*/ 83 w 20"/>
                  <a:gd name="T1" fmla="*/ 0 h 33"/>
                  <a:gd name="T2" fmla="*/ 313 w 20"/>
                  <a:gd name="T3" fmla="*/ 627 h 33"/>
                  <a:gd name="T4" fmla="*/ 83 w 2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3">
                    <a:moveTo>
                      <a:pt x="5" y="0"/>
                    </a:moveTo>
                    <a:cubicBezTo>
                      <a:pt x="0" y="10"/>
                      <a:pt x="0" y="29"/>
                      <a:pt x="20" y="33"/>
                    </a:cubicBezTo>
                    <a:cubicBezTo>
                      <a:pt x="10" y="31"/>
                      <a:pt x="0" y="19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3" name="Freeform 913">
                <a:extLst>
                  <a:ext uri="{FF2B5EF4-FFF2-40B4-BE49-F238E27FC236}">
                    <a16:creationId xmlns:a16="http://schemas.microsoft.com/office/drawing/2014/main" id="{14D65105-4317-4F34-83C1-0EA0F3041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152"/>
                <a:ext cx="273" cy="765"/>
              </a:xfrm>
              <a:custGeom>
                <a:avLst/>
                <a:gdLst>
                  <a:gd name="T0" fmla="*/ 1713 w 109"/>
                  <a:gd name="T1" fmla="*/ 5435 h 287"/>
                  <a:gd name="T2" fmla="*/ 220 w 109"/>
                  <a:gd name="T3" fmla="*/ 3332 h 287"/>
                  <a:gd name="T4" fmla="*/ 1713 w 109"/>
                  <a:gd name="T5" fmla="*/ 0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287">
                    <a:moveTo>
                      <a:pt x="109" y="287"/>
                    </a:moveTo>
                    <a:cubicBezTo>
                      <a:pt x="60" y="264"/>
                      <a:pt x="23" y="225"/>
                      <a:pt x="14" y="176"/>
                    </a:cubicBezTo>
                    <a:cubicBezTo>
                      <a:pt x="0" y="109"/>
                      <a:pt x="40" y="41"/>
                      <a:pt x="109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4" name="Freeform 914">
                <a:extLst>
                  <a:ext uri="{FF2B5EF4-FFF2-40B4-BE49-F238E27FC236}">
                    <a16:creationId xmlns:a16="http://schemas.microsoft.com/office/drawing/2014/main" id="{58B60514-A736-47F4-80F9-2F7BC0E4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152"/>
                <a:ext cx="273" cy="765"/>
              </a:xfrm>
              <a:custGeom>
                <a:avLst/>
                <a:gdLst>
                  <a:gd name="T0" fmla="*/ 1713 w 109"/>
                  <a:gd name="T1" fmla="*/ 5435 h 287"/>
                  <a:gd name="T2" fmla="*/ 220 w 109"/>
                  <a:gd name="T3" fmla="*/ 3332 h 287"/>
                  <a:gd name="T4" fmla="*/ 1713 w 109"/>
                  <a:gd name="T5" fmla="*/ 0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287">
                    <a:moveTo>
                      <a:pt x="109" y="287"/>
                    </a:moveTo>
                    <a:cubicBezTo>
                      <a:pt x="60" y="264"/>
                      <a:pt x="23" y="225"/>
                      <a:pt x="14" y="176"/>
                    </a:cubicBezTo>
                    <a:cubicBezTo>
                      <a:pt x="0" y="109"/>
                      <a:pt x="40" y="41"/>
                      <a:pt x="109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5" name="Freeform 915">
                <a:extLst>
                  <a:ext uri="{FF2B5EF4-FFF2-40B4-BE49-F238E27FC236}">
                    <a16:creationId xmlns:a16="http://schemas.microsoft.com/office/drawing/2014/main" id="{958D785A-3668-408B-975E-2AEB94B4C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131"/>
                <a:ext cx="993" cy="1128"/>
              </a:xfrm>
              <a:custGeom>
                <a:avLst/>
                <a:gdLst>
                  <a:gd name="T0" fmla="*/ 5900 w 397"/>
                  <a:gd name="T1" fmla="*/ 3243 h 423"/>
                  <a:gd name="T2" fmla="*/ 1458 w 397"/>
                  <a:gd name="T3" fmla="*/ 491 h 423"/>
                  <a:gd name="T4" fmla="*/ 0 w 397"/>
                  <a:gd name="T5" fmla="*/ 1139 h 423"/>
                  <a:gd name="T6" fmla="*/ 0 w 397"/>
                  <a:gd name="T7" fmla="*/ 7531 h 423"/>
                  <a:gd name="T8" fmla="*/ 2629 w 397"/>
                  <a:gd name="T9" fmla="*/ 7795 h 423"/>
                  <a:gd name="T10" fmla="*/ 5900 w 397"/>
                  <a:gd name="T11" fmla="*/ 3243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7" h="423">
                    <a:moveTo>
                      <a:pt x="377" y="171"/>
                    </a:moveTo>
                    <a:cubicBezTo>
                      <a:pt x="356" y="65"/>
                      <a:pt x="229" y="0"/>
                      <a:pt x="93" y="26"/>
                    </a:cubicBezTo>
                    <a:cubicBezTo>
                      <a:pt x="59" y="33"/>
                      <a:pt x="28" y="44"/>
                      <a:pt x="0" y="60"/>
                    </a:cubicBezTo>
                    <a:cubicBezTo>
                      <a:pt x="0" y="397"/>
                      <a:pt x="0" y="397"/>
                      <a:pt x="0" y="397"/>
                    </a:cubicBezTo>
                    <a:cubicBezTo>
                      <a:pt x="48" y="417"/>
                      <a:pt x="108" y="423"/>
                      <a:pt x="168" y="411"/>
                    </a:cubicBezTo>
                    <a:cubicBezTo>
                      <a:pt x="304" y="385"/>
                      <a:pt x="397" y="277"/>
                      <a:pt x="377" y="17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6" name="Freeform 916">
                <a:extLst>
                  <a:ext uri="{FF2B5EF4-FFF2-40B4-BE49-F238E27FC236}">
                    <a16:creationId xmlns:a16="http://schemas.microsoft.com/office/drawing/2014/main" id="{B20BB834-09A2-45B7-87AC-1B1C98DB2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31"/>
                <a:ext cx="792" cy="1058"/>
              </a:xfrm>
              <a:custGeom>
                <a:avLst/>
                <a:gdLst>
                  <a:gd name="T0" fmla="*/ 0 w 317"/>
                  <a:gd name="T1" fmla="*/ 5604 h 397"/>
                  <a:gd name="T2" fmla="*/ 4899 w 317"/>
                  <a:gd name="T3" fmla="*/ 7478 h 397"/>
                  <a:gd name="T4" fmla="*/ 4944 w 317"/>
                  <a:gd name="T5" fmla="*/ 7515 h 397"/>
                  <a:gd name="T6" fmla="*/ 4944 w 317"/>
                  <a:gd name="T7" fmla="*/ 1114 h 397"/>
                  <a:gd name="T8" fmla="*/ 2591 w 317"/>
                  <a:gd name="T9" fmla="*/ 533 h 397"/>
                  <a:gd name="T10" fmla="*/ 2216 w 317"/>
                  <a:gd name="T11" fmla="*/ 227 h 397"/>
                  <a:gd name="T12" fmla="*/ 1449 w 317"/>
                  <a:gd name="T13" fmla="*/ 320 h 397"/>
                  <a:gd name="T14" fmla="*/ 854 w 317"/>
                  <a:gd name="T15" fmla="*/ 21 h 397"/>
                  <a:gd name="T16" fmla="*/ 437 w 317"/>
                  <a:gd name="T17" fmla="*/ 192 h 397"/>
                  <a:gd name="T18" fmla="*/ 0 w 317"/>
                  <a:gd name="T19" fmla="*/ 136 h 397"/>
                  <a:gd name="T20" fmla="*/ 0 w 317"/>
                  <a:gd name="T21" fmla="*/ 5604 h 3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7" h="397">
                    <a:moveTo>
                      <a:pt x="0" y="296"/>
                    </a:moveTo>
                    <a:cubicBezTo>
                      <a:pt x="112" y="327"/>
                      <a:pt x="225" y="362"/>
                      <a:pt x="314" y="395"/>
                    </a:cubicBezTo>
                    <a:cubicBezTo>
                      <a:pt x="317" y="397"/>
                      <a:pt x="317" y="397"/>
                      <a:pt x="317" y="397"/>
                    </a:cubicBezTo>
                    <a:cubicBezTo>
                      <a:pt x="317" y="59"/>
                      <a:pt x="317" y="59"/>
                      <a:pt x="317" y="59"/>
                    </a:cubicBezTo>
                    <a:cubicBezTo>
                      <a:pt x="317" y="59"/>
                      <a:pt x="252" y="43"/>
                      <a:pt x="166" y="28"/>
                    </a:cubicBezTo>
                    <a:cubicBezTo>
                      <a:pt x="148" y="26"/>
                      <a:pt x="145" y="13"/>
                      <a:pt x="142" y="12"/>
                    </a:cubicBezTo>
                    <a:cubicBezTo>
                      <a:pt x="121" y="20"/>
                      <a:pt x="111" y="19"/>
                      <a:pt x="93" y="17"/>
                    </a:cubicBezTo>
                    <a:cubicBezTo>
                      <a:pt x="77" y="15"/>
                      <a:pt x="65" y="12"/>
                      <a:pt x="55" y="1"/>
                    </a:cubicBezTo>
                    <a:cubicBezTo>
                      <a:pt x="54" y="0"/>
                      <a:pt x="43" y="11"/>
                      <a:pt x="28" y="10"/>
                    </a:cubicBezTo>
                    <a:cubicBezTo>
                      <a:pt x="19" y="9"/>
                      <a:pt x="9" y="8"/>
                      <a:pt x="0" y="7"/>
                    </a:cubicBezTo>
                    <a:lnTo>
                      <a:pt x="0" y="296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7" name="Freeform 917">
                <a:extLst>
                  <a:ext uri="{FF2B5EF4-FFF2-40B4-BE49-F238E27FC236}">
                    <a16:creationId xmlns:a16="http://schemas.microsoft.com/office/drawing/2014/main" id="{AE86EB2B-C9C4-4D3D-A84B-2C65649FB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893"/>
                <a:ext cx="2952" cy="1027"/>
              </a:xfrm>
              <a:custGeom>
                <a:avLst/>
                <a:gdLst>
                  <a:gd name="T0" fmla="*/ 0 w 1181"/>
                  <a:gd name="T1" fmla="*/ 4690 h 385"/>
                  <a:gd name="T2" fmla="*/ 3604 w 1181"/>
                  <a:gd name="T3" fmla="*/ 5620 h 385"/>
                  <a:gd name="T4" fmla="*/ 8746 w 1181"/>
                  <a:gd name="T5" fmla="*/ 7309 h 385"/>
                  <a:gd name="T6" fmla="*/ 8746 w 1181"/>
                  <a:gd name="T7" fmla="*/ 1822 h 385"/>
                  <a:gd name="T8" fmla="*/ 9183 w 1181"/>
                  <a:gd name="T9" fmla="*/ 1878 h 385"/>
                  <a:gd name="T10" fmla="*/ 9183 w 1181"/>
                  <a:gd name="T11" fmla="*/ 1878 h 385"/>
                  <a:gd name="T12" fmla="*/ 9603 w 1181"/>
                  <a:gd name="T13" fmla="*/ 1707 h 385"/>
                  <a:gd name="T14" fmla="*/ 10196 w 1181"/>
                  <a:gd name="T15" fmla="*/ 2014 h 385"/>
                  <a:gd name="T16" fmla="*/ 10966 w 1181"/>
                  <a:gd name="T17" fmla="*/ 1915 h 385"/>
                  <a:gd name="T18" fmla="*/ 11278 w 1181"/>
                  <a:gd name="T19" fmla="*/ 2198 h 385"/>
                  <a:gd name="T20" fmla="*/ 11321 w 1181"/>
                  <a:gd name="T21" fmla="*/ 2219 h 385"/>
                  <a:gd name="T22" fmla="*/ 11341 w 1181"/>
                  <a:gd name="T23" fmla="*/ 2219 h 385"/>
                  <a:gd name="T24" fmla="*/ 13153 w 1181"/>
                  <a:gd name="T25" fmla="*/ 2654 h 385"/>
                  <a:gd name="T26" fmla="*/ 13165 w 1181"/>
                  <a:gd name="T27" fmla="*/ 2654 h 385"/>
                  <a:gd name="T28" fmla="*/ 13215 w 1181"/>
                  <a:gd name="T29" fmla="*/ 2676 h 385"/>
                  <a:gd name="T30" fmla="*/ 13228 w 1181"/>
                  <a:gd name="T31" fmla="*/ 2676 h 385"/>
                  <a:gd name="T32" fmla="*/ 13278 w 1181"/>
                  <a:gd name="T33" fmla="*/ 2697 h 385"/>
                  <a:gd name="T34" fmla="*/ 13278 w 1181"/>
                  <a:gd name="T35" fmla="*/ 2697 h 385"/>
                  <a:gd name="T36" fmla="*/ 13415 w 1181"/>
                  <a:gd name="T37" fmla="*/ 2732 h 385"/>
                  <a:gd name="T38" fmla="*/ 13415 w 1181"/>
                  <a:gd name="T39" fmla="*/ 2732 h 385"/>
                  <a:gd name="T40" fmla="*/ 13445 w 1181"/>
                  <a:gd name="T41" fmla="*/ 2732 h 385"/>
                  <a:gd name="T42" fmla="*/ 13465 w 1181"/>
                  <a:gd name="T43" fmla="*/ 2753 h 385"/>
                  <a:gd name="T44" fmla="*/ 13495 w 1181"/>
                  <a:gd name="T45" fmla="*/ 2753 h 385"/>
                  <a:gd name="T46" fmla="*/ 13508 w 1181"/>
                  <a:gd name="T47" fmla="*/ 2753 h 385"/>
                  <a:gd name="T48" fmla="*/ 13590 w 1181"/>
                  <a:gd name="T49" fmla="*/ 2769 h 385"/>
                  <a:gd name="T50" fmla="*/ 13603 w 1181"/>
                  <a:gd name="T51" fmla="*/ 2790 h 385"/>
                  <a:gd name="T52" fmla="*/ 13620 w 1181"/>
                  <a:gd name="T53" fmla="*/ 2790 h 385"/>
                  <a:gd name="T54" fmla="*/ 13633 w 1181"/>
                  <a:gd name="T55" fmla="*/ 2790 h 385"/>
                  <a:gd name="T56" fmla="*/ 13695 w 1181"/>
                  <a:gd name="T57" fmla="*/ 2790 h 385"/>
                  <a:gd name="T58" fmla="*/ 13695 w 1181"/>
                  <a:gd name="T59" fmla="*/ 2790 h 385"/>
                  <a:gd name="T60" fmla="*/ 13695 w 1181"/>
                  <a:gd name="T61" fmla="*/ 2812 h 385"/>
                  <a:gd name="T62" fmla="*/ 13695 w 1181"/>
                  <a:gd name="T63" fmla="*/ 2812 h 385"/>
                  <a:gd name="T64" fmla="*/ 13695 w 1181"/>
                  <a:gd name="T65" fmla="*/ 2812 h 385"/>
                  <a:gd name="T66" fmla="*/ 13695 w 1181"/>
                  <a:gd name="T67" fmla="*/ 2812 h 385"/>
                  <a:gd name="T68" fmla="*/ 13695 w 1181"/>
                  <a:gd name="T69" fmla="*/ 2825 h 385"/>
                  <a:gd name="T70" fmla="*/ 15150 w 1181"/>
                  <a:gd name="T71" fmla="*/ 2185 h 385"/>
                  <a:gd name="T72" fmla="*/ 18444 w 1181"/>
                  <a:gd name="T73" fmla="*/ 2902 h 385"/>
                  <a:gd name="T74" fmla="*/ 6561 w 1181"/>
                  <a:gd name="T75" fmla="*/ 93 h 385"/>
                  <a:gd name="T76" fmla="*/ 0 w 1181"/>
                  <a:gd name="T77" fmla="*/ 739 h 38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81" h="385">
                    <a:moveTo>
                      <a:pt x="0" y="247"/>
                    </a:moveTo>
                    <a:cubicBezTo>
                      <a:pt x="49" y="255"/>
                      <a:pt x="135" y="272"/>
                      <a:pt x="231" y="296"/>
                    </a:cubicBezTo>
                    <a:cubicBezTo>
                      <a:pt x="324" y="319"/>
                      <a:pt x="439" y="351"/>
                      <a:pt x="560" y="385"/>
                    </a:cubicBezTo>
                    <a:cubicBezTo>
                      <a:pt x="560" y="96"/>
                      <a:pt x="560" y="96"/>
                      <a:pt x="560" y="96"/>
                    </a:cubicBezTo>
                    <a:cubicBezTo>
                      <a:pt x="569" y="97"/>
                      <a:pt x="579" y="98"/>
                      <a:pt x="588" y="99"/>
                    </a:cubicBezTo>
                    <a:cubicBezTo>
                      <a:pt x="588" y="99"/>
                      <a:pt x="588" y="99"/>
                      <a:pt x="588" y="99"/>
                    </a:cubicBezTo>
                    <a:cubicBezTo>
                      <a:pt x="603" y="100"/>
                      <a:pt x="614" y="89"/>
                      <a:pt x="615" y="90"/>
                    </a:cubicBezTo>
                    <a:cubicBezTo>
                      <a:pt x="625" y="101"/>
                      <a:pt x="637" y="104"/>
                      <a:pt x="653" y="106"/>
                    </a:cubicBezTo>
                    <a:cubicBezTo>
                      <a:pt x="671" y="108"/>
                      <a:pt x="681" y="109"/>
                      <a:pt x="702" y="101"/>
                    </a:cubicBezTo>
                    <a:cubicBezTo>
                      <a:pt x="705" y="102"/>
                      <a:pt x="707" y="113"/>
                      <a:pt x="722" y="116"/>
                    </a:cubicBezTo>
                    <a:cubicBezTo>
                      <a:pt x="723" y="117"/>
                      <a:pt x="724" y="117"/>
                      <a:pt x="725" y="117"/>
                    </a:cubicBezTo>
                    <a:cubicBezTo>
                      <a:pt x="725" y="117"/>
                      <a:pt x="726" y="117"/>
                      <a:pt x="726" y="117"/>
                    </a:cubicBezTo>
                    <a:cubicBezTo>
                      <a:pt x="774" y="125"/>
                      <a:pt x="815" y="134"/>
                      <a:pt x="842" y="140"/>
                    </a:cubicBezTo>
                    <a:cubicBezTo>
                      <a:pt x="843" y="140"/>
                      <a:pt x="843" y="140"/>
                      <a:pt x="843" y="140"/>
                    </a:cubicBezTo>
                    <a:cubicBezTo>
                      <a:pt x="844" y="140"/>
                      <a:pt x="845" y="141"/>
                      <a:pt x="846" y="141"/>
                    </a:cubicBezTo>
                    <a:cubicBezTo>
                      <a:pt x="846" y="141"/>
                      <a:pt x="846" y="141"/>
                      <a:pt x="847" y="141"/>
                    </a:cubicBezTo>
                    <a:cubicBezTo>
                      <a:pt x="848" y="141"/>
                      <a:pt x="849" y="141"/>
                      <a:pt x="850" y="142"/>
                    </a:cubicBezTo>
                    <a:cubicBezTo>
                      <a:pt x="850" y="142"/>
                      <a:pt x="850" y="142"/>
                      <a:pt x="850" y="142"/>
                    </a:cubicBezTo>
                    <a:cubicBezTo>
                      <a:pt x="853" y="142"/>
                      <a:pt x="856" y="143"/>
                      <a:pt x="859" y="144"/>
                    </a:cubicBezTo>
                    <a:cubicBezTo>
                      <a:pt x="859" y="144"/>
                      <a:pt x="859" y="144"/>
                      <a:pt x="859" y="144"/>
                    </a:cubicBezTo>
                    <a:cubicBezTo>
                      <a:pt x="860" y="144"/>
                      <a:pt x="861" y="144"/>
                      <a:pt x="861" y="144"/>
                    </a:cubicBezTo>
                    <a:cubicBezTo>
                      <a:pt x="862" y="144"/>
                      <a:pt x="862" y="145"/>
                      <a:pt x="862" y="145"/>
                    </a:cubicBezTo>
                    <a:cubicBezTo>
                      <a:pt x="863" y="145"/>
                      <a:pt x="864" y="145"/>
                      <a:pt x="864" y="145"/>
                    </a:cubicBezTo>
                    <a:cubicBezTo>
                      <a:pt x="865" y="145"/>
                      <a:pt x="865" y="145"/>
                      <a:pt x="865" y="145"/>
                    </a:cubicBezTo>
                    <a:cubicBezTo>
                      <a:pt x="867" y="146"/>
                      <a:pt x="869" y="146"/>
                      <a:pt x="870" y="146"/>
                    </a:cubicBezTo>
                    <a:cubicBezTo>
                      <a:pt x="870" y="147"/>
                      <a:pt x="871" y="147"/>
                      <a:pt x="871" y="147"/>
                    </a:cubicBezTo>
                    <a:cubicBezTo>
                      <a:pt x="871" y="147"/>
                      <a:pt x="872" y="147"/>
                      <a:pt x="872" y="147"/>
                    </a:cubicBezTo>
                    <a:cubicBezTo>
                      <a:pt x="872" y="147"/>
                      <a:pt x="872" y="147"/>
                      <a:pt x="873" y="147"/>
                    </a:cubicBezTo>
                    <a:cubicBezTo>
                      <a:pt x="873" y="147"/>
                      <a:pt x="877" y="147"/>
                      <a:pt x="877" y="147"/>
                    </a:cubicBezTo>
                    <a:cubicBezTo>
                      <a:pt x="877" y="147"/>
                      <a:pt x="877" y="147"/>
                      <a:pt x="877" y="147"/>
                    </a:cubicBezTo>
                    <a:cubicBezTo>
                      <a:pt x="878" y="148"/>
                      <a:pt x="877" y="148"/>
                      <a:pt x="877" y="148"/>
                    </a:cubicBezTo>
                    <a:cubicBezTo>
                      <a:pt x="877" y="148"/>
                      <a:pt x="877" y="148"/>
                      <a:pt x="877" y="148"/>
                    </a:cubicBezTo>
                    <a:cubicBezTo>
                      <a:pt x="877" y="148"/>
                      <a:pt x="877" y="148"/>
                      <a:pt x="877" y="148"/>
                    </a:cubicBezTo>
                    <a:cubicBezTo>
                      <a:pt x="878" y="148"/>
                      <a:pt x="877" y="148"/>
                      <a:pt x="877" y="148"/>
                    </a:cubicBezTo>
                    <a:cubicBezTo>
                      <a:pt x="877" y="149"/>
                      <a:pt x="877" y="149"/>
                      <a:pt x="877" y="149"/>
                    </a:cubicBezTo>
                    <a:cubicBezTo>
                      <a:pt x="905" y="133"/>
                      <a:pt x="936" y="122"/>
                      <a:pt x="970" y="115"/>
                    </a:cubicBezTo>
                    <a:cubicBezTo>
                      <a:pt x="1050" y="100"/>
                      <a:pt x="1127" y="116"/>
                      <a:pt x="1181" y="153"/>
                    </a:cubicBezTo>
                    <a:cubicBezTo>
                      <a:pt x="1036" y="48"/>
                      <a:pt x="691" y="14"/>
                      <a:pt x="420" y="5"/>
                    </a:cubicBezTo>
                    <a:cubicBezTo>
                      <a:pt x="277" y="0"/>
                      <a:pt x="85" y="26"/>
                      <a:pt x="0" y="39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8" name="Freeform 918">
                <a:extLst>
                  <a:ext uri="{FF2B5EF4-FFF2-40B4-BE49-F238E27FC236}">
                    <a16:creationId xmlns:a16="http://schemas.microsoft.com/office/drawing/2014/main" id="{0BAFEED5-2D82-448F-B13D-7A42FF202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184"/>
                <a:ext cx="238" cy="701"/>
              </a:xfrm>
              <a:custGeom>
                <a:avLst/>
                <a:gdLst>
                  <a:gd name="T0" fmla="*/ 1493 w 95"/>
                  <a:gd name="T1" fmla="*/ 4979 h 263"/>
                  <a:gd name="T2" fmla="*/ 175 w 95"/>
                  <a:gd name="T3" fmla="*/ 3068 h 263"/>
                  <a:gd name="T4" fmla="*/ 1493 w 95"/>
                  <a:gd name="T5" fmla="*/ 0 h 2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263">
                    <a:moveTo>
                      <a:pt x="95" y="263"/>
                    </a:moveTo>
                    <a:cubicBezTo>
                      <a:pt x="50" y="242"/>
                      <a:pt x="19" y="204"/>
                      <a:pt x="11" y="162"/>
                    </a:cubicBezTo>
                    <a:cubicBezTo>
                      <a:pt x="0" y="104"/>
                      <a:pt x="33" y="39"/>
                      <a:pt x="95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59" name="Freeform 919">
                <a:extLst>
                  <a:ext uri="{FF2B5EF4-FFF2-40B4-BE49-F238E27FC236}">
                    <a16:creationId xmlns:a16="http://schemas.microsoft.com/office/drawing/2014/main" id="{93DD96F7-5060-4178-9D2B-6345BB32B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195"/>
                <a:ext cx="960" cy="1029"/>
              </a:xfrm>
              <a:custGeom>
                <a:avLst/>
                <a:gdLst>
                  <a:gd name="T0" fmla="*/ 0 w 384"/>
                  <a:gd name="T1" fmla="*/ 930 h 386"/>
                  <a:gd name="T2" fmla="*/ 208 w 384"/>
                  <a:gd name="T3" fmla="*/ 818 h 386"/>
                  <a:gd name="T4" fmla="*/ 1488 w 384"/>
                  <a:gd name="T5" fmla="*/ 264 h 386"/>
                  <a:gd name="T6" fmla="*/ 4613 w 384"/>
                  <a:gd name="T7" fmla="*/ 930 h 386"/>
                  <a:gd name="T8" fmla="*/ 5708 w 384"/>
                  <a:gd name="T9" fmla="*/ 2820 h 386"/>
                  <a:gd name="T10" fmla="*/ 5708 w 384"/>
                  <a:gd name="T11" fmla="*/ 2820 h 386"/>
                  <a:gd name="T12" fmla="*/ 2583 w 384"/>
                  <a:gd name="T13" fmla="*/ 7107 h 386"/>
                  <a:gd name="T14" fmla="*/ 208 w 384"/>
                  <a:gd name="T15" fmla="*/ 6894 h 386"/>
                  <a:gd name="T16" fmla="*/ 0 w 384"/>
                  <a:gd name="T17" fmla="*/ 6800 h 3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4" h="386">
                    <a:moveTo>
                      <a:pt x="0" y="49"/>
                    </a:moveTo>
                    <a:cubicBezTo>
                      <a:pt x="0" y="49"/>
                      <a:pt x="6" y="46"/>
                      <a:pt x="13" y="43"/>
                    </a:cubicBezTo>
                    <a:cubicBezTo>
                      <a:pt x="39" y="30"/>
                      <a:pt x="66" y="20"/>
                      <a:pt x="95" y="14"/>
                    </a:cubicBezTo>
                    <a:cubicBezTo>
                      <a:pt x="169" y="0"/>
                      <a:pt x="241" y="13"/>
                      <a:pt x="295" y="49"/>
                    </a:cubicBezTo>
                    <a:cubicBezTo>
                      <a:pt x="333" y="74"/>
                      <a:pt x="357" y="109"/>
                      <a:pt x="365" y="149"/>
                    </a:cubicBezTo>
                    <a:cubicBezTo>
                      <a:pt x="365" y="149"/>
                      <a:pt x="365" y="149"/>
                      <a:pt x="365" y="149"/>
                    </a:cubicBezTo>
                    <a:cubicBezTo>
                      <a:pt x="384" y="249"/>
                      <a:pt x="295" y="350"/>
                      <a:pt x="165" y="375"/>
                    </a:cubicBezTo>
                    <a:cubicBezTo>
                      <a:pt x="113" y="386"/>
                      <a:pt x="59" y="382"/>
                      <a:pt x="13" y="364"/>
                    </a:cubicBezTo>
                    <a:cubicBezTo>
                      <a:pt x="0" y="359"/>
                      <a:pt x="0" y="359"/>
                      <a:pt x="0" y="359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0" name="Freeform 920">
                <a:extLst>
                  <a:ext uri="{FF2B5EF4-FFF2-40B4-BE49-F238E27FC236}">
                    <a16:creationId xmlns:a16="http://schemas.microsoft.com/office/drawing/2014/main" id="{E00D198A-0046-4727-AAB9-B02D56B08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73"/>
                <a:ext cx="792" cy="979"/>
              </a:xfrm>
              <a:custGeom>
                <a:avLst/>
                <a:gdLst>
                  <a:gd name="T0" fmla="*/ 0 w 317"/>
                  <a:gd name="T1" fmla="*/ 77 h 367"/>
                  <a:gd name="T2" fmla="*/ 417 w 317"/>
                  <a:gd name="T3" fmla="*/ 115 h 367"/>
                  <a:gd name="T4" fmla="*/ 842 w 317"/>
                  <a:gd name="T5" fmla="*/ 0 h 367"/>
                  <a:gd name="T6" fmla="*/ 1437 w 317"/>
                  <a:gd name="T7" fmla="*/ 248 h 367"/>
                  <a:gd name="T8" fmla="*/ 2154 w 317"/>
                  <a:gd name="T9" fmla="*/ 192 h 367"/>
                  <a:gd name="T10" fmla="*/ 2558 w 317"/>
                  <a:gd name="T11" fmla="*/ 456 h 367"/>
                  <a:gd name="T12" fmla="*/ 2558 w 317"/>
                  <a:gd name="T13" fmla="*/ 456 h 367"/>
                  <a:gd name="T14" fmla="*/ 4944 w 317"/>
                  <a:gd name="T15" fmla="*/ 1080 h 367"/>
                  <a:gd name="T16" fmla="*/ 4944 w 317"/>
                  <a:gd name="T17" fmla="*/ 6968 h 367"/>
                  <a:gd name="T18" fmla="*/ 0 w 317"/>
                  <a:gd name="T19" fmla="*/ 5066 h 3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7" h="367">
                    <a:moveTo>
                      <a:pt x="0" y="4"/>
                    </a:moveTo>
                    <a:cubicBezTo>
                      <a:pt x="7" y="5"/>
                      <a:pt x="27" y="6"/>
                      <a:pt x="27" y="6"/>
                    </a:cubicBezTo>
                    <a:cubicBezTo>
                      <a:pt x="38" y="7"/>
                      <a:pt x="48" y="3"/>
                      <a:pt x="54" y="0"/>
                    </a:cubicBezTo>
                    <a:cubicBezTo>
                      <a:pt x="66" y="9"/>
                      <a:pt x="79" y="11"/>
                      <a:pt x="92" y="13"/>
                    </a:cubicBezTo>
                    <a:cubicBezTo>
                      <a:pt x="109" y="15"/>
                      <a:pt x="120" y="16"/>
                      <a:pt x="138" y="10"/>
                    </a:cubicBezTo>
                    <a:cubicBezTo>
                      <a:pt x="143" y="16"/>
                      <a:pt x="151" y="22"/>
                      <a:pt x="164" y="24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231" y="35"/>
                      <a:pt x="297" y="52"/>
                      <a:pt x="317" y="57"/>
                    </a:cubicBezTo>
                    <a:cubicBezTo>
                      <a:pt x="317" y="367"/>
                      <a:pt x="317" y="367"/>
                      <a:pt x="317" y="367"/>
                    </a:cubicBezTo>
                    <a:cubicBezTo>
                      <a:pt x="238" y="338"/>
                      <a:pt x="114" y="299"/>
                      <a:pt x="0" y="267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1" name="Freeform 921">
                <a:extLst>
                  <a:ext uri="{FF2B5EF4-FFF2-40B4-BE49-F238E27FC236}">
                    <a16:creationId xmlns:a16="http://schemas.microsoft.com/office/drawing/2014/main" id="{A60AAC2B-574D-4E53-BD9C-E3494F698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072"/>
                <a:ext cx="383" cy="499"/>
              </a:xfrm>
              <a:custGeom>
                <a:avLst/>
                <a:gdLst>
                  <a:gd name="T0" fmla="*/ 784 w 153"/>
                  <a:gd name="T1" fmla="*/ 0 h 187"/>
                  <a:gd name="T2" fmla="*/ 220 w 153"/>
                  <a:gd name="T3" fmla="*/ 1729 h 187"/>
                  <a:gd name="T4" fmla="*/ 95 w 153"/>
                  <a:gd name="T5" fmla="*/ 2471 h 187"/>
                  <a:gd name="T6" fmla="*/ 113 w 153"/>
                  <a:gd name="T7" fmla="*/ 2492 h 187"/>
                  <a:gd name="T8" fmla="*/ 188 w 153"/>
                  <a:gd name="T9" fmla="*/ 2378 h 187"/>
                  <a:gd name="T10" fmla="*/ 188 w 153"/>
                  <a:gd name="T11" fmla="*/ 2378 h 187"/>
                  <a:gd name="T12" fmla="*/ 188 w 153"/>
                  <a:gd name="T13" fmla="*/ 2378 h 187"/>
                  <a:gd name="T14" fmla="*/ 313 w 153"/>
                  <a:gd name="T15" fmla="*/ 2207 h 187"/>
                  <a:gd name="T16" fmla="*/ 959 w 153"/>
                  <a:gd name="T17" fmla="*/ 3061 h 187"/>
                  <a:gd name="T18" fmla="*/ 721 w 153"/>
                  <a:gd name="T19" fmla="*/ 3346 h 187"/>
                  <a:gd name="T20" fmla="*/ 738 w 153"/>
                  <a:gd name="T21" fmla="*/ 3346 h 187"/>
                  <a:gd name="T22" fmla="*/ 1472 w 153"/>
                  <a:gd name="T23" fmla="*/ 2927 h 187"/>
                  <a:gd name="T24" fmla="*/ 2401 w 153"/>
                  <a:gd name="T25" fmla="*/ 478 h 187"/>
                  <a:gd name="T26" fmla="*/ 784 w 153"/>
                  <a:gd name="T27" fmla="*/ 0 h 1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3" h="187">
                    <a:moveTo>
                      <a:pt x="50" y="0"/>
                    </a:moveTo>
                    <a:cubicBezTo>
                      <a:pt x="44" y="33"/>
                      <a:pt x="26" y="75"/>
                      <a:pt x="14" y="91"/>
                    </a:cubicBezTo>
                    <a:cubicBezTo>
                      <a:pt x="0" y="109"/>
                      <a:pt x="3" y="120"/>
                      <a:pt x="6" y="130"/>
                    </a:cubicBezTo>
                    <a:cubicBezTo>
                      <a:pt x="7" y="131"/>
                      <a:pt x="7" y="131"/>
                      <a:pt x="7" y="131"/>
                    </a:cubicBezTo>
                    <a:cubicBezTo>
                      <a:pt x="9" y="129"/>
                      <a:pt x="10" y="127"/>
                      <a:pt x="12" y="125"/>
                    </a:cubicBezTo>
                    <a:cubicBezTo>
                      <a:pt x="12" y="125"/>
                      <a:pt x="12" y="125"/>
                      <a:pt x="12" y="125"/>
                    </a:cubicBezTo>
                    <a:cubicBezTo>
                      <a:pt x="12" y="125"/>
                      <a:pt x="12" y="125"/>
                      <a:pt x="12" y="125"/>
                    </a:cubicBezTo>
                    <a:cubicBezTo>
                      <a:pt x="15" y="122"/>
                      <a:pt x="17" y="119"/>
                      <a:pt x="20" y="116"/>
                    </a:cubicBezTo>
                    <a:cubicBezTo>
                      <a:pt x="36" y="113"/>
                      <a:pt x="69" y="141"/>
                      <a:pt x="61" y="161"/>
                    </a:cubicBezTo>
                    <a:cubicBezTo>
                      <a:pt x="56" y="166"/>
                      <a:pt x="51" y="171"/>
                      <a:pt x="46" y="176"/>
                    </a:cubicBezTo>
                    <a:cubicBezTo>
                      <a:pt x="47" y="176"/>
                      <a:pt x="47" y="176"/>
                      <a:pt x="47" y="176"/>
                    </a:cubicBezTo>
                    <a:cubicBezTo>
                      <a:pt x="47" y="176"/>
                      <a:pt x="62" y="187"/>
                      <a:pt x="94" y="154"/>
                    </a:cubicBezTo>
                    <a:cubicBezTo>
                      <a:pt x="125" y="121"/>
                      <a:pt x="145" y="53"/>
                      <a:pt x="153" y="25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EE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2" name="Freeform 922">
                <a:extLst>
                  <a:ext uri="{FF2B5EF4-FFF2-40B4-BE49-F238E27FC236}">
                    <a16:creationId xmlns:a16="http://schemas.microsoft.com/office/drawing/2014/main" id="{D1FFEA04-F47E-4947-9FD1-4F19F250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1312"/>
                <a:ext cx="223" cy="240"/>
              </a:xfrm>
              <a:custGeom>
                <a:avLst/>
                <a:gdLst>
                  <a:gd name="T0" fmla="*/ 867 w 89"/>
                  <a:gd name="T1" fmla="*/ 456 h 90"/>
                  <a:gd name="T2" fmla="*/ 50 w 89"/>
                  <a:gd name="T3" fmla="*/ 320 h 90"/>
                  <a:gd name="T4" fmla="*/ 63 w 89"/>
                  <a:gd name="T5" fmla="*/ 760 h 90"/>
                  <a:gd name="T6" fmla="*/ 83 w 89"/>
                  <a:gd name="T7" fmla="*/ 776 h 90"/>
                  <a:gd name="T8" fmla="*/ 158 w 89"/>
                  <a:gd name="T9" fmla="*/ 661 h 90"/>
                  <a:gd name="T10" fmla="*/ 158 w 89"/>
                  <a:gd name="T11" fmla="*/ 661 h 90"/>
                  <a:gd name="T12" fmla="*/ 158 w 89"/>
                  <a:gd name="T13" fmla="*/ 661 h 90"/>
                  <a:gd name="T14" fmla="*/ 283 w 89"/>
                  <a:gd name="T15" fmla="*/ 491 h 90"/>
                  <a:gd name="T16" fmla="*/ 930 w 89"/>
                  <a:gd name="T17" fmla="*/ 1344 h 90"/>
                  <a:gd name="T18" fmla="*/ 692 w 89"/>
                  <a:gd name="T19" fmla="*/ 1629 h 90"/>
                  <a:gd name="T20" fmla="*/ 709 w 89"/>
                  <a:gd name="T21" fmla="*/ 1629 h 90"/>
                  <a:gd name="T22" fmla="*/ 992 w 89"/>
                  <a:gd name="T23" fmla="*/ 1629 h 90"/>
                  <a:gd name="T24" fmla="*/ 867 w 89"/>
                  <a:gd name="T25" fmla="*/ 456 h 9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90">
                    <a:moveTo>
                      <a:pt x="55" y="24"/>
                    </a:moveTo>
                    <a:cubicBezTo>
                      <a:pt x="36" y="7"/>
                      <a:pt x="10" y="0"/>
                      <a:pt x="3" y="17"/>
                    </a:cubicBezTo>
                    <a:cubicBezTo>
                      <a:pt x="0" y="26"/>
                      <a:pt x="2" y="33"/>
                      <a:pt x="4" y="40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7" y="39"/>
                      <a:pt x="8" y="37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2"/>
                      <a:pt x="15" y="29"/>
                      <a:pt x="18" y="26"/>
                    </a:cubicBezTo>
                    <a:cubicBezTo>
                      <a:pt x="34" y="23"/>
                      <a:pt x="67" y="51"/>
                      <a:pt x="59" y="71"/>
                    </a:cubicBezTo>
                    <a:cubicBezTo>
                      <a:pt x="54" y="76"/>
                      <a:pt x="49" y="81"/>
                      <a:pt x="44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51" y="90"/>
                      <a:pt x="63" y="86"/>
                    </a:cubicBezTo>
                    <a:cubicBezTo>
                      <a:pt x="89" y="71"/>
                      <a:pt x="76" y="42"/>
                      <a:pt x="55" y="24"/>
                    </a:cubicBezTo>
                    <a:close/>
                  </a:path>
                </a:pathLst>
              </a:custGeom>
              <a:solidFill>
                <a:srgbClr val="FFF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3" name="Freeform 923">
                <a:extLst>
                  <a:ext uri="{FF2B5EF4-FFF2-40B4-BE49-F238E27FC236}">
                    <a16:creationId xmlns:a16="http://schemas.microsoft.com/office/drawing/2014/main" id="{64F4D92E-E18E-4E63-B782-35DE00B2D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373"/>
                <a:ext cx="2177" cy="878"/>
              </a:xfrm>
              <a:custGeom>
                <a:avLst/>
                <a:gdLst>
                  <a:gd name="T0" fmla="*/ 6091 w 871"/>
                  <a:gd name="T1" fmla="*/ 5514 h 329"/>
                  <a:gd name="T2" fmla="*/ 6291 w 871"/>
                  <a:gd name="T3" fmla="*/ 4964 h 329"/>
                  <a:gd name="T4" fmla="*/ 6321 w 871"/>
                  <a:gd name="T5" fmla="*/ 4908 h 329"/>
                  <a:gd name="T6" fmla="*/ 7371 w 871"/>
                  <a:gd name="T7" fmla="*/ 3803 h 329"/>
                  <a:gd name="T8" fmla="*/ 8028 w 871"/>
                  <a:gd name="T9" fmla="*/ 3589 h 329"/>
                  <a:gd name="T10" fmla="*/ 9183 w 871"/>
                  <a:gd name="T11" fmla="*/ 3347 h 329"/>
                  <a:gd name="T12" fmla="*/ 9340 w 871"/>
                  <a:gd name="T13" fmla="*/ 3405 h 329"/>
                  <a:gd name="T14" fmla="*/ 8558 w 871"/>
                  <a:gd name="T15" fmla="*/ 5399 h 329"/>
                  <a:gd name="T16" fmla="*/ 8153 w 871"/>
                  <a:gd name="T17" fmla="*/ 5876 h 329"/>
                  <a:gd name="T18" fmla="*/ 8870 w 871"/>
                  <a:gd name="T19" fmla="*/ 6231 h 329"/>
                  <a:gd name="T20" fmla="*/ 9415 w 871"/>
                  <a:gd name="T21" fmla="*/ 5876 h 329"/>
                  <a:gd name="T22" fmla="*/ 9120 w 871"/>
                  <a:gd name="T23" fmla="*/ 5420 h 329"/>
                  <a:gd name="T24" fmla="*/ 10683 w 871"/>
                  <a:gd name="T25" fmla="*/ 2906 h 329"/>
                  <a:gd name="T26" fmla="*/ 11320 w 871"/>
                  <a:gd name="T27" fmla="*/ 2586 h 329"/>
                  <a:gd name="T28" fmla="*/ 11445 w 871"/>
                  <a:gd name="T29" fmla="*/ 2719 h 329"/>
                  <a:gd name="T30" fmla="*/ 11537 w 871"/>
                  <a:gd name="T31" fmla="*/ 3154 h 329"/>
                  <a:gd name="T32" fmla="*/ 11587 w 871"/>
                  <a:gd name="T33" fmla="*/ 4977 h 329"/>
                  <a:gd name="T34" fmla="*/ 11120 w 871"/>
                  <a:gd name="T35" fmla="*/ 5249 h 329"/>
                  <a:gd name="T36" fmla="*/ 11120 w 871"/>
                  <a:gd name="T37" fmla="*/ 5249 h 329"/>
                  <a:gd name="T38" fmla="*/ 12150 w 871"/>
                  <a:gd name="T39" fmla="*/ 5684 h 329"/>
                  <a:gd name="T40" fmla="*/ 12057 w 871"/>
                  <a:gd name="T41" fmla="*/ 5377 h 329"/>
                  <a:gd name="T42" fmla="*/ 12070 w 871"/>
                  <a:gd name="T43" fmla="*/ 2962 h 329"/>
                  <a:gd name="T44" fmla="*/ 12495 w 871"/>
                  <a:gd name="T45" fmla="*/ 1903 h 329"/>
                  <a:gd name="T46" fmla="*/ 13474 w 871"/>
                  <a:gd name="T47" fmla="*/ 913 h 329"/>
                  <a:gd name="T48" fmla="*/ 12837 w 871"/>
                  <a:gd name="T49" fmla="*/ 56 h 329"/>
                  <a:gd name="T50" fmla="*/ 12712 w 871"/>
                  <a:gd name="T51" fmla="*/ 227 h 329"/>
                  <a:gd name="T52" fmla="*/ 12712 w 871"/>
                  <a:gd name="T53" fmla="*/ 227 h 329"/>
                  <a:gd name="T54" fmla="*/ 12712 w 871"/>
                  <a:gd name="T55" fmla="*/ 227 h 329"/>
                  <a:gd name="T56" fmla="*/ 11382 w 871"/>
                  <a:gd name="T57" fmla="*/ 1481 h 329"/>
                  <a:gd name="T58" fmla="*/ 7933 w 871"/>
                  <a:gd name="T59" fmla="*/ 2757 h 329"/>
                  <a:gd name="T60" fmla="*/ 5074 w 871"/>
                  <a:gd name="T61" fmla="*/ 3064 h 329"/>
                  <a:gd name="T62" fmla="*/ 780 w 871"/>
                  <a:gd name="T63" fmla="*/ 4430 h 329"/>
                  <a:gd name="T64" fmla="*/ 62 w 871"/>
                  <a:gd name="T65" fmla="*/ 5455 h 329"/>
                  <a:gd name="T66" fmla="*/ 1187 w 871"/>
                  <a:gd name="T67" fmla="*/ 5647 h 329"/>
                  <a:gd name="T68" fmla="*/ 1762 w 871"/>
                  <a:gd name="T69" fmla="*/ 5113 h 329"/>
                  <a:gd name="T70" fmla="*/ 1450 w 871"/>
                  <a:gd name="T71" fmla="*/ 4523 h 329"/>
                  <a:gd name="T72" fmla="*/ 1450 w 871"/>
                  <a:gd name="T73" fmla="*/ 4523 h 329"/>
                  <a:gd name="T74" fmla="*/ 5074 w 871"/>
                  <a:gd name="T75" fmla="*/ 3747 h 329"/>
                  <a:gd name="T76" fmla="*/ 6134 w 871"/>
                  <a:gd name="T77" fmla="*/ 3747 h 329"/>
                  <a:gd name="T78" fmla="*/ 6246 w 871"/>
                  <a:gd name="T79" fmla="*/ 3918 h 329"/>
                  <a:gd name="T80" fmla="*/ 5821 w 871"/>
                  <a:gd name="T81" fmla="*/ 4579 h 329"/>
                  <a:gd name="T82" fmla="*/ 5821 w 871"/>
                  <a:gd name="T83" fmla="*/ 4579 h 329"/>
                  <a:gd name="T84" fmla="*/ 5821 w 871"/>
                  <a:gd name="T85" fmla="*/ 4579 h 329"/>
                  <a:gd name="T86" fmla="*/ 5386 w 871"/>
                  <a:gd name="T87" fmla="*/ 4849 h 329"/>
                  <a:gd name="T88" fmla="*/ 4886 w 871"/>
                  <a:gd name="T89" fmla="*/ 5148 h 3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71" h="329">
                    <a:moveTo>
                      <a:pt x="390" y="290"/>
                    </a:moveTo>
                    <a:cubicBezTo>
                      <a:pt x="397" y="286"/>
                      <a:pt x="399" y="267"/>
                      <a:pt x="403" y="261"/>
                    </a:cubicBezTo>
                    <a:cubicBezTo>
                      <a:pt x="403" y="260"/>
                      <a:pt x="404" y="259"/>
                      <a:pt x="405" y="258"/>
                    </a:cubicBezTo>
                    <a:cubicBezTo>
                      <a:pt x="418" y="239"/>
                      <a:pt x="433" y="217"/>
                      <a:pt x="472" y="200"/>
                    </a:cubicBezTo>
                    <a:cubicBezTo>
                      <a:pt x="478" y="198"/>
                      <a:pt x="492" y="192"/>
                      <a:pt x="514" y="189"/>
                    </a:cubicBezTo>
                    <a:cubicBezTo>
                      <a:pt x="530" y="187"/>
                      <a:pt x="556" y="183"/>
                      <a:pt x="588" y="176"/>
                    </a:cubicBezTo>
                    <a:cubicBezTo>
                      <a:pt x="593" y="174"/>
                      <a:pt x="604" y="171"/>
                      <a:pt x="598" y="179"/>
                    </a:cubicBezTo>
                    <a:cubicBezTo>
                      <a:pt x="573" y="206"/>
                      <a:pt x="554" y="239"/>
                      <a:pt x="548" y="284"/>
                    </a:cubicBezTo>
                    <a:cubicBezTo>
                      <a:pt x="547" y="291"/>
                      <a:pt x="525" y="297"/>
                      <a:pt x="522" y="309"/>
                    </a:cubicBezTo>
                    <a:cubicBezTo>
                      <a:pt x="520" y="322"/>
                      <a:pt x="546" y="329"/>
                      <a:pt x="568" y="328"/>
                    </a:cubicBezTo>
                    <a:cubicBezTo>
                      <a:pt x="590" y="327"/>
                      <a:pt x="604" y="319"/>
                      <a:pt x="603" y="309"/>
                    </a:cubicBezTo>
                    <a:cubicBezTo>
                      <a:pt x="602" y="301"/>
                      <a:pt x="584" y="294"/>
                      <a:pt x="584" y="285"/>
                    </a:cubicBezTo>
                    <a:cubicBezTo>
                      <a:pt x="594" y="218"/>
                      <a:pt x="639" y="175"/>
                      <a:pt x="684" y="153"/>
                    </a:cubicBezTo>
                    <a:cubicBezTo>
                      <a:pt x="684" y="153"/>
                      <a:pt x="723" y="137"/>
                      <a:pt x="725" y="136"/>
                    </a:cubicBezTo>
                    <a:cubicBezTo>
                      <a:pt x="731" y="134"/>
                      <a:pt x="732" y="141"/>
                      <a:pt x="733" y="143"/>
                    </a:cubicBezTo>
                    <a:cubicBezTo>
                      <a:pt x="734" y="153"/>
                      <a:pt x="736" y="156"/>
                      <a:pt x="739" y="166"/>
                    </a:cubicBezTo>
                    <a:cubicBezTo>
                      <a:pt x="747" y="194"/>
                      <a:pt x="753" y="231"/>
                      <a:pt x="742" y="262"/>
                    </a:cubicBezTo>
                    <a:cubicBezTo>
                      <a:pt x="736" y="274"/>
                      <a:pt x="715" y="268"/>
                      <a:pt x="712" y="276"/>
                    </a:cubicBezTo>
                    <a:cubicBezTo>
                      <a:pt x="712" y="276"/>
                      <a:pt x="712" y="276"/>
                      <a:pt x="712" y="276"/>
                    </a:cubicBezTo>
                    <a:cubicBezTo>
                      <a:pt x="735" y="283"/>
                      <a:pt x="757" y="291"/>
                      <a:pt x="778" y="299"/>
                    </a:cubicBezTo>
                    <a:cubicBezTo>
                      <a:pt x="776" y="298"/>
                      <a:pt x="768" y="292"/>
                      <a:pt x="772" y="283"/>
                    </a:cubicBezTo>
                    <a:cubicBezTo>
                      <a:pt x="792" y="239"/>
                      <a:pt x="782" y="188"/>
                      <a:pt x="773" y="156"/>
                    </a:cubicBezTo>
                    <a:cubicBezTo>
                      <a:pt x="764" y="130"/>
                      <a:pt x="778" y="113"/>
                      <a:pt x="800" y="100"/>
                    </a:cubicBezTo>
                    <a:cubicBezTo>
                      <a:pt x="824" y="84"/>
                      <a:pt x="845" y="67"/>
                      <a:pt x="863" y="48"/>
                    </a:cubicBezTo>
                    <a:cubicBezTo>
                      <a:pt x="871" y="28"/>
                      <a:pt x="838" y="0"/>
                      <a:pt x="822" y="3"/>
                    </a:cubicBezTo>
                    <a:cubicBezTo>
                      <a:pt x="819" y="6"/>
                      <a:pt x="817" y="9"/>
                      <a:pt x="814" y="12"/>
                    </a:cubicBezTo>
                    <a:cubicBezTo>
                      <a:pt x="814" y="12"/>
                      <a:pt x="814" y="12"/>
                      <a:pt x="814" y="12"/>
                    </a:cubicBezTo>
                    <a:cubicBezTo>
                      <a:pt x="814" y="12"/>
                      <a:pt x="814" y="12"/>
                      <a:pt x="814" y="12"/>
                    </a:cubicBezTo>
                    <a:cubicBezTo>
                      <a:pt x="792" y="37"/>
                      <a:pt x="765" y="59"/>
                      <a:pt x="729" y="78"/>
                    </a:cubicBezTo>
                    <a:cubicBezTo>
                      <a:pt x="641" y="125"/>
                      <a:pt x="545" y="140"/>
                      <a:pt x="508" y="145"/>
                    </a:cubicBezTo>
                    <a:cubicBezTo>
                      <a:pt x="447" y="154"/>
                      <a:pt x="386" y="161"/>
                      <a:pt x="325" y="161"/>
                    </a:cubicBezTo>
                    <a:cubicBezTo>
                      <a:pt x="205" y="161"/>
                      <a:pt x="99" y="161"/>
                      <a:pt x="50" y="233"/>
                    </a:cubicBezTo>
                    <a:cubicBezTo>
                      <a:pt x="35" y="253"/>
                      <a:pt x="0" y="264"/>
                      <a:pt x="4" y="287"/>
                    </a:cubicBezTo>
                    <a:cubicBezTo>
                      <a:pt x="9" y="310"/>
                      <a:pt x="50" y="303"/>
                      <a:pt x="76" y="297"/>
                    </a:cubicBezTo>
                    <a:cubicBezTo>
                      <a:pt x="103" y="290"/>
                      <a:pt x="116" y="279"/>
                      <a:pt x="113" y="269"/>
                    </a:cubicBezTo>
                    <a:cubicBezTo>
                      <a:pt x="110" y="259"/>
                      <a:pt x="78" y="260"/>
                      <a:pt x="93" y="238"/>
                    </a:cubicBezTo>
                    <a:cubicBezTo>
                      <a:pt x="93" y="238"/>
                      <a:pt x="93" y="238"/>
                      <a:pt x="93" y="238"/>
                    </a:cubicBezTo>
                    <a:cubicBezTo>
                      <a:pt x="139" y="197"/>
                      <a:pt x="226" y="197"/>
                      <a:pt x="325" y="197"/>
                    </a:cubicBezTo>
                    <a:cubicBezTo>
                      <a:pt x="347" y="197"/>
                      <a:pt x="370" y="197"/>
                      <a:pt x="393" y="197"/>
                    </a:cubicBezTo>
                    <a:cubicBezTo>
                      <a:pt x="398" y="197"/>
                      <a:pt x="407" y="198"/>
                      <a:pt x="400" y="206"/>
                    </a:cubicBezTo>
                    <a:cubicBezTo>
                      <a:pt x="389" y="217"/>
                      <a:pt x="380" y="231"/>
                      <a:pt x="373" y="241"/>
                    </a:cubicBezTo>
                    <a:cubicBezTo>
                      <a:pt x="372" y="242"/>
                      <a:pt x="374" y="239"/>
                      <a:pt x="373" y="241"/>
                    </a:cubicBezTo>
                    <a:cubicBezTo>
                      <a:pt x="373" y="241"/>
                      <a:pt x="373" y="241"/>
                      <a:pt x="373" y="241"/>
                    </a:cubicBezTo>
                    <a:cubicBezTo>
                      <a:pt x="366" y="249"/>
                      <a:pt x="355" y="252"/>
                      <a:pt x="345" y="255"/>
                    </a:cubicBezTo>
                    <a:cubicBezTo>
                      <a:pt x="335" y="258"/>
                      <a:pt x="321" y="263"/>
                      <a:pt x="313" y="271"/>
                    </a:cubicBezTo>
                  </a:path>
                </a:pathLst>
              </a:custGeom>
              <a:solidFill>
                <a:srgbClr val="99C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4" name="Freeform 924">
                <a:extLst>
                  <a:ext uri="{FF2B5EF4-FFF2-40B4-BE49-F238E27FC236}">
                    <a16:creationId xmlns:a16="http://schemas.microsoft.com/office/drawing/2014/main" id="{B84F191D-4FB4-4727-8F69-3082BE42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597"/>
                <a:ext cx="1010" cy="235"/>
              </a:xfrm>
              <a:custGeom>
                <a:avLst/>
                <a:gdLst>
                  <a:gd name="T0" fmla="*/ 6313 w 404"/>
                  <a:gd name="T1" fmla="*/ 0 h 88"/>
                  <a:gd name="T2" fmla="*/ 2863 w 404"/>
                  <a:gd name="T3" fmla="*/ 1276 h 88"/>
                  <a:gd name="T4" fmla="*/ 0 w 404"/>
                  <a:gd name="T5" fmla="*/ 1584 h 88"/>
                  <a:gd name="T6" fmla="*/ 6313 w 404"/>
                  <a:gd name="T7" fmla="*/ 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4" h="88">
                    <a:moveTo>
                      <a:pt x="404" y="0"/>
                    </a:moveTo>
                    <a:cubicBezTo>
                      <a:pt x="316" y="47"/>
                      <a:pt x="220" y="62"/>
                      <a:pt x="183" y="67"/>
                    </a:cubicBezTo>
                    <a:cubicBezTo>
                      <a:pt x="122" y="76"/>
                      <a:pt x="61" y="83"/>
                      <a:pt x="0" y="83"/>
                    </a:cubicBezTo>
                    <a:cubicBezTo>
                      <a:pt x="91" y="85"/>
                      <a:pt x="266" y="88"/>
                      <a:pt x="404" y="0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5" name="Freeform 925">
                <a:extLst>
                  <a:ext uri="{FF2B5EF4-FFF2-40B4-BE49-F238E27FC236}">
                    <a16:creationId xmlns:a16="http://schemas.microsoft.com/office/drawing/2014/main" id="{833ECCA0-B2C5-4830-8351-8424642F3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843"/>
                <a:ext cx="132" cy="264"/>
              </a:xfrm>
              <a:custGeom>
                <a:avLst/>
                <a:gdLst>
                  <a:gd name="T0" fmla="*/ 0 w 53"/>
                  <a:gd name="T1" fmla="*/ 1877 h 99"/>
                  <a:gd name="T2" fmla="*/ 819 w 53"/>
                  <a:gd name="T3" fmla="*/ 0 h 99"/>
                  <a:gd name="T4" fmla="*/ 0 w 53"/>
                  <a:gd name="T5" fmla="*/ 1877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99">
                    <a:moveTo>
                      <a:pt x="0" y="99"/>
                    </a:moveTo>
                    <a:cubicBezTo>
                      <a:pt x="10" y="56"/>
                      <a:pt x="31" y="20"/>
                      <a:pt x="53" y="0"/>
                    </a:cubicBezTo>
                    <a:cubicBezTo>
                      <a:pt x="45" y="11"/>
                      <a:pt x="5" y="73"/>
                      <a:pt x="0" y="99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6" name="Freeform 926">
                <a:extLst>
                  <a:ext uri="{FF2B5EF4-FFF2-40B4-BE49-F238E27FC236}">
                    <a16:creationId xmlns:a16="http://schemas.microsoft.com/office/drawing/2014/main" id="{EBF74CE4-30AA-4897-AE55-283EB5F11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821"/>
                <a:ext cx="395" cy="171"/>
              </a:xfrm>
              <a:custGeom>
                <a:avLst/>
                <a:gdLst>
                  <a:gd name="T0" fmla="*/ 0 w 158"/>
                  <a:gd name="T1" fmla="*/ 1221 h 64"/>
                  <a:gd name="T2" fmla="*/ 2470 w 158"/>
                  <a:gd name="T3" fmla="*/ 21 h 64"/>
                  <a:gd name="T4" fmla="*/ 0 w 158"/>
                  <a:gd name="T5" fmla="*/ 1221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8" h="64">
                    <a:moveTo>
                      <a:pt x="0" y="64"/>
                    </a:moveTo>
                    <a:cubicBezTo>
                      <a:pt x="12" y="38"/>
                      <a:pt x="77" y="2"/>
                      <a:pt x="158" y="1"/>
                    </a:cubicBezTo>
                    <a:cubicBezTo>
                      <a:pt x="134" y="0"/>
                      <a:pt x="25" y="32"/>
                      <a:pt x="0" y="64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7" name="Freeform 927">
                <a:extLst>
                  <a:ext uri="{FF2B5EF4-FFF2-40B4-BE49-F238E27FC236}">
                    <a16:creationId xmlns:a16="http://schemas.microsoft.com/office/drawing/2014/main" id="{E5A22997-6124-4FDF-84E3-49E8877DA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845"/>
                <a:ext cx="40" cy="219"/>
              </a:xfrm>
              <a:custGeom>
                <a:avLst/>
                <a:gdLst>
                  <a:gd name="T0" fmla="*/ 0 w 16"/>
                  <a:gd name="T1" fmla="*/ 0 h 82"/>
                  <a:gd name="T2" fmla="*/ 0 w 16"/>
                  <a:gd name="T3" fmla="*/ 1562 h 82"/>
                  <a:gd name="T4" fmla="*/ 0 w 16"/>
                  <a:gd name="T5" fmla="*/ 0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2">
                    <a:moveTo>
                      <a:pt x="0" y="0"/>
                    </a:moveTo>
                    <a:cubicBezTo>
                      <a:pt x="6" y="24"/>
                      <a:pt x="11" y="56"/>
                      <a:pt x="0" y="82"/>
                    </a:cubicBezTo>
                    <a:cubicBezTo>
                      <a:pt x="12" y="67"/>
                      <a:pt x="16" y="28"/>
                      <a:pt x="0" y="0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8" name="Freeform 928">
                <a:extLst>
                  <a:ext uri="{FF2B5EF4-FFF2-40B4-BE49-F238E27FC236}">
                    <a16:creationId xmlns:a16="http://schemas.microsoft.com/office/drawing/2014/main" id="{1CA30027-55AA-4652-8942-D4DE1C82A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067"/>
                <a:ext cx="65" cy="93"/>
              </a:xfrm>
              <a:custGeom>
                <a:avLst/>
                <a:gdLst>
                  <a:gd name="T0" fmla="*/ 408 w 26"/>
                  <a:gd name="T1" fmla="*/ 0 h 35"/>
                  <a:gd name="T2" fmla="*/ 345 w 26"/>
                  <a:gd name="T3" fmla="*/ 656 h 35"/>
                  <a:gd name="T4" fmla="*/ 408 w 26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5">
                    <a:moveTo>
                      <a:pt x="26" y="0"/>
                    </a:moveTo>
                    <a:cubicBezTo>
                      <a:pt x="12" y="8"/>
                      <a:pt x="0" y="30"/>
                      <a:pt x="22" y="35"/>
                    </a:cubicBezTo>
                    <a:cubicBezTo>
                      <a:pt x="16" y="25"/>
                      <a:pt x="17" y="4"/>
                      <a:pt x="26" y="0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69" name="Freeform 929">
                <a:extLst>
                  <a:ext uri="{FF2B5EF4-FFF2-40B4-BE49-F238E27FC236}">
                    <a16:creationId xmlns:a16="http://schemas.microsoft.com/office/drawing/2014/main" id="{F99DE80D-0779-494A-9724-F6EFECF22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120"/>
                <a:ext cx="193" cy="51"/>
              </a:xfrm>
              <a:custGeom>
                <a:avLst/>
                <a:gdLst>
                  <a:gd name="T0" fmla="*/ 0 w 77"/>
                  <a:gd name="T1" fmla="*/ 274 h 19"/>
                  <a:gd name="T2" fmla="*/ 1213 w 77"/>
                  <a:gd name="T3" fmla="*/ 21 h 19"/>
                  <a:gd name="T4" fmla="*/ 0 w 7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19">
                    <a:moveTo>
                      <a:pt x="0" y="14"/>
                    </a:moveTo>
                    <a:cubicBezTo>
                      <a:pt x="11" y="19"/>
                      <a:pt x="49" y="16"/>
                      <a:pt x="77" y="1"/>
                    </a:cubicBezTo>
                    <a:cubicBezTo>
                      <a:pt x="67" y="5"/>
                      <a:pt x="1" y="17"/>
                      <a:pt x="0" y="0"/>
                    </a:cubicBezTo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0" name="Freeform 930">
                <a:extLst>
                  <a:ext uri="{FF2B5EF4-FFF2-40B4-BE49-F238E27FC236}">
                    <a16:creationId xmlns:a16="http://schemas.microsoft.com/office/drawing/2014/main" id="{C6454A34-45B9-46CF-BDD7-835988610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2147"/>
                <a:ext cx="93" cy="88"/>
              </a:xfrm>
              <a:custGeom>
                <a:avLst/>
                <a:gdLst>
                  <a:gd name="T0" fmla="*/ 158 w 37"/>
                  <a:gd name="T1" fmla="*/ 341 h 33"/>
                  <a:gd name="T2" fmla="*/ 588 w 37"/>
                  <a:gd name="T3" fmla="*/ 627 h 33"/>
                  <a:gd name="T4" fmla="*/ 20 w 37"/>
                  <a:gd name="T5" fmla="*/ 376 h 33"/>
                  <a:gd name="T6" fmla="*/ 410 w 37"/>
                  <a:gd name="T7" fmla="*/ 0 h 33"/>
                  <a:gd name="T8" fmla="*/ 158 w 37"/>
                  <a:gd name="T9" fmla="*/ 341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3">
                    <a:moveTo>
                      <a:pt x="10" y="18"/>
                    </a:moveTo>
                    <a:cubicBezTo>
                      <a:pt x="6" y="24"/>
                      <a:pt x="20" y="32"/>
                      <a:pt x="37" y="33"/>
                    </a:cubicBezTo>
                    <a:cubicBezTo>
                      <a:pt x="13" y="33"/>
                      <a:pt x="0" y="27"/>
                      <a:pt x="1" y="20"/>
                    </a:cubicBezTo>
                    <a:cubicBezTo>
                      <a:pt x="2" y="13"/>
                      <a:pt x="15" y="5"/>
                      <a:pt x="26" y="0"/>
                    </a:cubicBezTo>
                    <a:cubicBezTo>
                      <a:pt x="22" y="4"/>
                      <a:pt x="14" y="13"/>
                      <a:pt x="10" y="18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1" name="Freeform 931">
                <a:extLst>
                  <a:ext uri="{FF2B5EF4-FFF2-40B4-BE49-F238E27FC236}">
                    <a16:creationId xmlns:a16="http://schemas.microsoft.com/office/drawing/2014/main" id="{61C7729E-621A-425F-95D0-963538707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936"/>
                <a:ext cx="57" cy="91"/>
              </a:xfrm>
              <a:custGeom>
                <a:avLst/>
                <a:gdLst>
                  <a:gd name="T0" fmla="*/ 349 w 23"/>
                  <a:gd name="T1" fmla="*/ 0 h 34"/>
                  <a:gd name="T2" fmla="*/ 0 w 23"/>
                  <a:gd name="T3" fmla="*/ 65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4">
                    <a:moveTo>
                      <a:pt x="23" y="0"/>
                    </a:moveTo>
                    <a:cubicBezTo>
                      <a:pt x="13" y="10"/>
                      <a:pt x="5" y="20"/>
                      <a:pt x="0" y="34"/>
                    </a:cubicBezTo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2" name="Freeform 932">
                <a:extLst>
                  <a:ext uri="{FF2B5EF4-FFF2-40B4-BE49-F238E27FC236}">
                    <a16:creationId xmlns:a16="http://schemas.microsoft.com/office/drawing/2014/main" id="{406BEF28-CE71-4685-8D18-085FACCA0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776"/>
                <a:ext cx="420" cy="157"/>
              </a:xfrm>
              <a:custGeom>
                <a:avLst/>
                <a:gdLst>
                  <a:gd name="T0" fmla="*/ 0 w 168"/>
                  <a:gd name="T1" fmla="*/ 1112 h 59"/>
                  <a:gd name="T2" fmla="*/ 970 w 168"/>
                  <a:gd name="T3" fmla="*/ 623 h 59"/>
                  <a:gd name="T4" fmla="*/ 2408 w 168"/>
                  <a:gd name="T5" fmla="*/ 341 h 59"/>
                  <a:gd name="T6" fmla="*/ 2625 w 168"/>
                  <a:gd name="T7" fmla="*/ 0 h 59"/>
                  <a:gd name="T8" fmla="*/ 1738 w 168"/>
                  <a:gd name="T9" fmla="*/ 319 h 59"/>
                  <a:gd name="T10" fmla="*/ 0 w 168"/>
                  <a:gd name="T11" fmla="*/ 1112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8" h="59">
                    <a:moveTo>
                      <a:pt x="0" y="59"/>
                    </a:moveTo>
                    <a:cubicBezTo>
                      <a:pt x="20" y="46"/>
                      <a:pt x="38" y="36"/>
                      <a:pt x="62" y="33"/>
                    </a:cubicBezTo>
                    <a:cubicBezTo>
                      <a:pt x="86" y="30"/>
                      <a:pt x="146" y="20"/>
                      <a:pt x="154" y="18"/>
                    </a:cubicBezTo>
                    <a:cubicBezTo>
                      <a:pt x="162" y="16"/>
                      <a:pt x="168" y="0"/>
                      <a:pt x="168" y="0"/>
                    </a:cubicBezTo>
                    <a:cubicBezTo>
                      <a:pt x="162" y="5"/>
                      <a:pt x="132" y="15"/>
                      <a:pt x="111" y="17"/>
                    </a:cubicBezTo>
                    <a:cubicBezTo>
                      <a:pt x="90" y="19"/>
                      <a:pt x="19" y="40"/>
                      <a:pt x="0" y="59"/>
                    </a:cubicBezTo>
                    <a:close/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3" name="Freeform 933">
                <a:extLst>
                  <a:ext uri="{FF2B5EF4-FFF2-40B4-BE49-F238E27FC236}">
                    <a16:creationId xmlns:a16="http://schemas.microsoft.com/office/drawing/2014/main" id="{4C440E25-8226-4872-B2AC-C1832C696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835"/>
                <a:ext cx="355" cy="277"/>
              </a:xfrm>
              <a:custGeom>
                <a:avLst/>
                <a:gdLst>
                  <a:gd name="T0" fmla="*/ 1250 w 142"/>
                  <a:gd name="T1" fmla="*/ 397 h 104"/>
                  <a:gd name="T2" fmla="*/ 270 w 142"/>
                  <a:gd name="T3" fmla="*/ 1377 h 104"/>
                  <a:gd name="T4" fmla="*/ 50 w 142"/>
                  <a:gd name="T5" fmla="*/ 1966 h 104"/>
                  <a:gd name="T6" fmla="*/ 363 w 142"/>
                  <a:gd name="T7" fmla="*/ 1057 h 104"/>
                  <a:gd name="T8" fmla="*/ 2220 w 142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104">
                    <a:moveTo>
                      <a:pt x="80" y="21"/>
                    </a:moveTo>
                    <a:cubicBezTo>
                      <a:pt x="58" y="30"/>
                      <a:pt x="35" y="48"/>
                      <a:pt x="17" y="73"/>
                    </a:cubicBezTo>
                    <a:cubicBezTo>
                      <a:pt x="0" y="98"/>
                      <a:pt x="3" y="104"/>
                      <a:pt x="3" y="104"/>
                    </a:cubicBezTo>
                    <a:cubicBezTo>
                      <a:pt x="7" y="76"/>
                      <a:pt x="11" y="69"/>
                      <a:pt x="23" y="56"/>
                    </a:cubicBezTo>
                    <a:cubicBezTo>
                      <a:pt x="34" y="42"/>
                      <a:pt x="60" y="14"/>
                      <a:pt x="142" y="0"/>
                    </a:cubicBezTo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4" name="Freeform 934">
                <a:extLst>
                  <a:ext uri="{FF2B5EF4-FFF2-40B4-BE49-F238E27FC236}">
                    <a16:creationId xmlns:a16="http://schemas.microsoft.com/office/drawing/2014/main" id="{54162637-445B-4B07-9DFF-C845FC14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891"/>
                <a:ext cx="45" cy="26"/>
              </a:xfrm>
              <a:custGeom>
                <a:avLst/>
                <a:gdLst>
                  <a:gd name="T0" fmla="*/ 0 w 18"/>
                  <a:gd name="T1" fmla="*/ 88 h 10"/>
                  <a:gd name="T2" fmla="*/ 0 w 18"/>
                  <a:gd name="T3" fmla="*/ 177 h 10"/>
                  <a:gd name="T4" fmla="*/ 283 w 18"/>
                  <a:gd name="T5" fmla="*/ 34 h 10"/>
                  <a:gd name="T6" fmla="*/ 63 w 18"/>
                  <a:gd name="T7" fmla="*/ 6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0">
                    <a:moveTo>
                      <a:pt x="0" y="5"/>
                    </a:moveTo>
                    <a:cubicBezTo>
                      <a:pt x="0" y="7"/>
                      <a:pt x="0" y="9"/>
                      <a:pt x="0" y="10"/>
                    </a:cubicBezTo>
                    <a:cubicBezTo>
                      <a:pt x="5" y="6"/>
                      <a:pt x="12" y="5"/>
                      <a:pt x="18" y="2"/>
                    </a:cubicBezTo>
                    <a:cubicBezTo>
                      <a:pt x="13" y="0"/>
                      <a:pt x="9" y="4"/>
                      <a:pt x="4" y="4"/>
                    </a:cubicBezTo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5" name="Freeform 935">
                <a:extLst>
                  <a:ext uri="{FF2B5EF4-FFF2-40B4-BE49-F238E27FC236}">
                    <a16:creationId xmlns:a16="http://schemas.microsoft.com/office/drawing/2014/main" id="{15148E8B-7F69-4237-A375-8C07AAC1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107"/>
                <a:ext cx="90" cy="120"/>
              </a:xfrm>
              <a:custGeom>
                <a:avLst/>
                <a:gdLst>
                  <a:gd name="T0" fmla="*/ 158 w 36"/>
                  <a:gd name="T1" fmla="*/ 0 h 45"/>
                  <a:gd name="T2" fmla="*/ 125 w 36"/>
                  <a:gd name="T3" fmla="*/ 264 h 45"/>
                  <a:gd name="T4" fmla="*/ 345 w 36"/>
                  <a:gd name="T5" fmla="*/ 512 h 45"/>
                  <a:gd name="T6" fmla="*/ 20 w 36"/>
                  <a:gd name="T7" fmla="*/ 832 h 45"/>
                  <a:gd name="T8" fmla="*/ 145 w 36"/>
                  <a:gd name="T9" fmla="*/ 568 h 45"/>
                  <a:gd name="T10" fmla="*/ 0 w 36"/>
                  <a:gd name="T11" fmla="*/ 376 h 45"/>
                  <a:gd name="T12" fmla="*/ 158 w 36"/>
                  <a:gd name="T13" fmla="*/ 149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45">
                    <a:moveTo>
                      <a:pt x="10" y="0"/>
                    </a:moveTo>
                    <a:cubicBezTo>
                      <a:pt x="11" y="4"/>
                      <a:pt x="7" y="9"/>
                      <a:pt x="8" y="14"/>
                    </a:cubicBezTo>
                    <a:cubicBezTo>
                      <a:pt x="9" y="19"/>
                      <a:pt x="15" y="21"/>
                      <a:pt x="22" y="27"/>
                    </a:cubicBezTo>
                    <a:cubicBezTo>
                      <a:pt x="36" y="38"/>
                      <a:pt x="13" y="45"/>
                      <a:pt x="1" y="44"/>
                    </a:cubicBezTo>
                    <a:cubicBezTo>
                      <a:pt x="10" y="42"/>
                      <a:pt x="17" y="39"/>
                      <a:pt x="9" y="30"/>
                    </a:cubicBezTo>
                    <a:cubicBezTo>
                      <a:pt x="7" y="27"/>
                      <a:pt x="0" y="24"/>
                      <a:pt x="0" y="20"/>
                    </a:cubicBezTo>
                    <a:cubicBezTo>
                      <a:pt x="0" y="16"/>
                      <a:pt x="8" y="12"/>
                      <a:pt x="10" y="8"/>
                    </a:cubicBezTo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6" name="Freeform 936">
                <a:extLst>
                  <a:ext uri="{FF2B5EF4-FFF2-40B4-BE49-F238E27FC236}">
                    <a16:creationId xmlns:a16="http://schemas.microsoft.com/office/drawing/2014/main" id="{D6BE1807-34C5-4966-88F5-D1D5EC214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061"/>
                <a:ext cx="135" cy="94"/>
              </a:xfrm>
              <a:custGeom>
                <a:avLst/>
                <a:gdLst>
                  <a:gd name="T0" fmla="*/ 0 w 54"/>
                  <a:gd name="T1" fmla="*/ 368 h 35"/>
                  <a:gd name="T2" fmla="*/ 270 w 54"/>
                  <a:gd name="T3" fmla="*/ 287 h 35"/>
                  <a:gd name="T4" fmla="*/ 363 w 54"/>
                  <a:gd name="T5" fmla="*/ 231 h 35"/>
                  <a:gd name="T6" fmla="*/ 438 w 54"/>
                  <a:gd name="T7" fmla="*/ 346 h 35"/>
                  <a:gd name="T8" fmla="*/ 845 w 54"/>
                  <a:gd name="T9" fmla="*/ 0 h 35"/>
                  <a:gd name="T10" fmla="*/ 738 w 54"/>
                  <a:gd name="T11" fmla="*/ 677 h 35"/>
                  <a:gd name="T12" fmla="*/ 408 w 54"/>
                  <a:gd name="T13" fmla="*/ 526 h 35"/>
                  <a:gd name="T14" fmla="*/ 33 w 54"/>
                  <a:gd name="T15" fmla="*/ 368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35">
                    <a:moveTo>
                      <a:pt x="0" y="19"/>
                    </a:moveTo>
                    <a:cubicBezTo>
                      <a:pt x="6" y="17"/>
                      <a:pt x="11" y="16"/>
                      <a:pt x="17" y="15"/>
                    </a:cubicBezTo>
                    <a:cubicBezTo>
                      <a:pt x="19" y="14"/>
                      <a:pt x="21" y="12"/>
                      <a:pt x="23" y="12"/>
                    </a:cubicBezTo>
                    <a:cubicBezTo>
                      <a:pt x="25" y="13"/>
                      <a:pt x="26" y="17"/>
                      <a:pt x="28" y="18"/>
                    </a:cubicBezTo>
                    <a:cubicBezTo>
                      <a:pt x="40" y="25"/>
                      <a:pt x="49" y="8"/>
                      <a:pt x="54" y="0"/>
                    </a:cubicBezTo>
                    <a:cubicBezTo>
                      <a:pt x="52" y="13"/>
                      <a:pt x="41" y="21"/>
                      <a:pt x="47" y="35"/>
                    </a:cubicBezTo>
                    <a:cubicBezTo>
                      <a:pt x="40" y="34"/>
                      <a:pt x="32" y="30"/>
                      <a:pt x="26" y="27"/>
                    </a:cubicBezTo>
                    <a:cubicBezTo>
                      <a:pt x="18" y="23"/>
                      <a:pt x="10" y="22"/>
                      <a:pt x="2" y="19"/>
                    </a:cubicBezTo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7" name="Freeform 937">
                <a:extLst>
                  <a:ext uri="{FF2B5EF4-FFF2-40B4-BE49-F238E27FC236}">
                    <a16:creationId xmlns:a16="http://schemas.microsoft.com/office/drawing/2014/main" id="{961B462B-3C66-4F58-85A6-2C9800F61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691"/>
                <a:ext cx="95" cy="122"/>
              </a:xfrm>
              <a:custGeom>
                <a:avLst/>
                <a:gdLst>
                  <a:gd name="T0" fmla="*/ 50 w 38"/>
                  <a:gd name="T1" fmla="*/ 294 h 46"/>
                  <a:gd name="T2" fmla="*/ 595 w 38"/>
                  <a:gd name="T3" fmla="*/ 0 h 46"/>
                  <a:gd name="T4" fmla="*/ 583 w 38"/>
                  <a:gd name="T5" fmla="*/ 859 h 46"/>
                  <a:gd name="T6" fmla="*/ 333 w 38"/>
                  <a:gd name="T7" fmla="*/ 464 h 46"/>
                  <a:gd name="T8" fmla="*/ 175 w 38"/>
                  <a:gd name="T9" fmla="*/ 408 h 46"/>
                  <a:gd name="T10" fmla="*/ 0 w 38"/>
                  <a:gd name="T11" fmla="*/ 33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6">
                    <a:moveTo>
                      <a:pt x="3" y="16"/>
                    </a:moveTo>
                    <a:cubicBezTo>
                      <a:pt x="16" y="12"/>
                      <a:pt x="27" y="7"/>
                      <a:pt x="38" y="0"/>
                    </a:cubicBezTo>
                    <a:cubicBezTo>
                      <a:pt x="26" y="15"/>
                      <a:pt x="33" y="29"/>
                      <a:pt x="37" y="46"/>
                    </a:cubicBezTo>
                    <a:cubicBezTo>
                      <a:pt x="36" y="39"/>
                      <a:pt x="27" y="29"/>
                      <a:pt x="21" y="25"/>
                    </a:cubicBezTo>
                    <a:cubicBezTo>
                      <a:pt x="19" y="23"/>
                      <a:pt x="15" y="23"/>
                      <a:pt x="11" y="22"/>
                    </a:cubicBezTo>
                    <a:cubicBezTo>
                      <a:pt x="8" y="21"/>
                      <a:pt x="4" y="18"/>
                      <a:pt x="0" y="18"/>
                    </a:cubicBezTo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8" name="Freeform 938">
                <a:extLst>
                  <a:ext uri="{FF2B5EF4-FFF2-40B4-BE49-F238E27FC236}">
                    <a16:creationId xmlns:a16="http://schemas.microsoft.com/office/drawing/2014/main" id="{0506ABBE-5EF9-416C-98F5-815050BC2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395"/>
                <a:ext cx="320" cy="317"/>
              </a:xfrm>
              <a:custGeom>
                <a:avLst/>
                <a:gdLst>
                  <a:gd name="T0" fmla="*/ 0 w 128"/>
                  <a:gd name="T1" fmla="*/ 2248 h 119"/>
                  <a:gd name="T2" fmla="*/ 1908 w 128"/>
                  <a:gd name="T3" fmla="*/ 738 h 119"/>
                  <a:gd name="T4" fmla="*/ 1533 w 128"/>
                  <a:gd name="T5" fmla="*/ 0 h 119"/>
                  <a:gd name="T6" fmla="*/ 1533 w 128"/>
                  <a:gd name="T7" fmla="*/ 815 h 119"/>
                  <a:gd name="T8" fmla="*/ 0 w 128"/>
                  <a:gd name="T9" fmla="*/ 2248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119">
                    <a:moveTo>
                      <a:pt x="0" y="119"/>
                    </a:moveTo>
                    <a:cubicBezTo>
                      <a:pt x="31" y="109"/>
                      <a:pt x="86" y="75"/>
                      <a:pt x="122" y="39"/>
                    </a:cubicBezTo>
                    <a:cubicBezTo>
                      <a:pt x="128" y="31"/>
                      <a:pt x="118" y="13"/>
                      <a:pt x="98" y="0"/>
                    </a:cubicBezTo>
                    <a:cubicBezTo>
                      <a:pt x="110" y="11"/>
                      <a:pt x="113" y="29"/>
                      <a:pt x="98" y="43"/>
                    </a:cubicBezTo>
                    <a:cubicBezTo>
                      <a:pt x="82" y="57"/>
                      <a:pt x="40" y="104"/>
                      <a:pt x="0" y="119"/>
                    </a:cubicBezTo>
                    <a:close/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79" name="Freeform 939">
                <a:extLst>
                  <a:ext uri="{FF2B5EF4-FFF2-40B4-BE49-F238E27FC236}">
                    <a16:creationId xmlns:a16="http://schemas.microsoft.com/office/drawing/2014/main" id="{E1ECFC59-2484-47FD-9FD0-A71DE1DEA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1741"/>
                <a:ext cx="258" cy="190"/>
              </a:xfrm>
              <a:custGeom>
                <a:avLst/>
                <a:gdLst>
                  <a:gd name="T0" fmla="*/ 741 w 103"/>
                  <a:gd name="T1" fmla="*/ 321 h 71"/>
                  <a:gd name="T2" fmla="*/ 0 w 103"/>
                  <a:gd name="T3" fmla="*/ 1359 h 71"/>
                  <a:gd name="T4" fmla="*/ 1618 w 103"/>
                  <a:gd name="T5" fmla="*/ 0 h 71"/>
                  <a:gd name="T6" fmla="*/ 741 w 103"/>
                  <a:gd name="T7" fmla="*/ 321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3" h="71">
                    <a:moveTo>
                      <a:pt x="47" y="17"/>
                    </a:moveTo>
                    <a:cubicBezTo>
                      <a:pt x="29" y="28"/>
                      <a:pt x="13" y="46"/>
                      <a:pt x="0" y="71"/>
                    </a:cubicBezTo>
                    <a:cubicBezTo>
                      <a:pt x="13" y="51"/>
                      <a:pt x="38" y="20"/>
                      <a:pt x="103" y="0"/>
                    </a:cubicBezTo>
                    <a:cubicBezTo>
                      <a:pt x="87" y="2"/>
                      <a:pt x="66" y="6"/>
                      <a:pt x="47" y="17"/>
                    </a:cubicBezTo>
                    <a:close/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0" name="Freeform 940">
                <a:extLst>
                  <a:ext uri="{FF2B5EF4-FFF2-40B4-BE49-F238E27FC236}">
                    <a16:creationId xmlns:a16="http://schemas.microsoft.com/office/drawing/2014/main" id="{DFA18DD7-D881-4CBC-A367-A45E321BD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1941"/>
                <a:ext cx="184" cy="176"/>
              </a:xfrm>
              <a:custGeom>
                <a:avLst/>
                <a:gdLst>
                  <a:gd name="T0" fmla="*/ 537 w 74"/>
                  <a:gd name="T1" fmla="*/ 568 h 66"/>
                  <a:gd name="T2" fmla="*/ 736 w 74"/>
                  <a:gd name="T3" fmla="*/ 947 h 66"/>
                  <a:gd name="T4" fmla="*/ 798 w 74"/>
                  <a:gd name="T5" fmla="*/ 1251 h 66"/>
                  <a:gd name="T6" fmla="*/ 582 w 74"/>
                  <a:gd name="T7" fmla="*/ 1024 h 66"/>
                  <a:gd name="T8" fmla="*/ 1139 w 74"/>
                  <a:gd name="T9" fmla="*/ 0 h 66"/>
                  <a:gd name="T10" fmla="*/ 537 w 74"/>
                  <a:gd name="T11" fmla="*/ 568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66">
                    <a:moveTo>
                      <a:pt x="35" y="30"/>
                    </a:moveTo>
                    <a:cubicBezTo>
                      <a:pt x="33" y="38"/>
                      <a:pt x="37" y="47"/>
                      <a:pt x="48" y="50"/>
                    </a:cubicBezTo>
                    <a:cubicBezTo>
                      <a:pt x="60" y="52"/>
                      <a:pt x="56" y="62"/>
                      <a:pt x="52" y="66"/>
                    </a:cubicBezTo>
                    <a:cubicBezTo>
                      <a:pt x="54" y="60"/>
                      <a:pt x="46" y="58"/>
                      <a:pt x="38" y="54"/>
                    </a:cubicBezTo>
                    <a:cubicBezTo>
                      <a:pt x="31" y="50"/>
                      <a:pt x="0" y="30"/>
                      <a:pt x="74" y="0"/>
                    </a:cubicBezTo>
                    <a:cubicBezTo>
                      <a:pt x="62" y="5"/>
                      <a:pt x="38" y="22"/>
                      <a:pt x="35" y="30"/>
                    </a:cubicBezTo>
                    <a:close/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1" name="Freeform 941">
                <a:extLst>
                  <a:ext uri="{FF2B5EF4-FFF2-40B4-BE49-F238E27FC236}">
                    <a16:creationId xmlns:a16="http://schemas.microsoft.com/office/drawing/2014/main" id="{7C8A0980-FA71-4D08-931D-E4C18E093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093"/>
                <a:ext cx="95" cy="216"/>
              </a:xfrm>
              <a:custGeom>
                <a:avLst/>
                <a:gdLst>
                  <a:gd name="T0" fmla="*/ 0 w 38"/>
                  <a:gd name="T1" fmla="*/ 1536 h 81"/>
                  <a:gd name="T2" fmla="*/ 520 w 38"/>
                  <a:gd name="T3" fmla="*/ 0 h 81"/>
                  <a:gd name="T4" fmla="*/ 0 w 38"/>
                  <a:gd name="T5" fmla="*/ 1536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81">
                    <a:moveTo>
                      <a:pt x="0" y="81"/>
                    </a:moveTo>
                    <a:cubicBezTo>
                      <a:pt x="21" y="56"/>
                      <a:pt x="33" y="14"/>
                      <a:pt x="33" y="0"/>
                    </a:cubicBezTo>
                    <a:cubicBezTo>
                      <a:pt x="37" y="30"/>
                      <a:pt x="38" y="56"/>
                      <a:pt x="0" y="81"/>
                    </a:cubicBezTo>
                    <a:close/>
                  </a:path>
                </a:pathLst>
              </a:custGeom>
              <a:solidFill>
                <a:srgbClr val="FFF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2" name="Freeform 942">
                <a:extLst>
                  <a:ext uri="{FF2B5EF4-FFF2-40B4-BE49-F238E27FC236}">
                    <a16:creationId xmlns:a16="http://schemas.microsoft.com/office/drawing/2014/main" id="{1621EED6-D1C1-4A14-ACD1-F8E02399A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181"/>
                <a:ext cx="195" cy="310"/>
              </a:xfrm>
              <a:custGeom>
                <a:avLst/>
                <a:gdLst>
                  <a:gd name="T0" fmla="*/ 1220 w 78"/>
                  <a:gd name="T1" fmla="*/ 0 h 116"/>
                  <a:gd name="T2" fmla="*/ 395 w 78"/>
                  <a:gd name="T3" fmla="*/ 2122 h 116"/>
                  <a:gd name="T4" fmla="*/ 0 w 78"/>
                  <a:gd name="T5" fmla="*/ 1299 h 116"/>
                  <a:gd name="T6" fmla="*/ 500 w 78"/>
                  <a:gd name="T7" fmla="*/ 1371 h 116"/>
                  <a:gd name="T8" fmla="*/ 1220 w 78"/>
                  <a:gd name="T9" fmla="*/ 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16">
                    <a:moveTo>
                      <a:pt x="78" y="0"/>
                    </a:moveTo>
                    <a:cubicBezTo>
                      <a:pt x="74" y="23"/>
                      <a:pt x="53" y="86"/>
                      <a:pt x="25" y="111"/>
                    </a:cubicBezTo>
                    <a:cubicBezTo>
                      <a:pt x="19" y="116"/>
                      <a:pt x="31" y="91"/>
                      <a:pt x="0" y="68"/>
                    </a:cubicBezTo>
                    <a:cubicBezTo>
                      <a:pt x="11" y="73"/>
                      <a:pt x="22" y="77"/>
                      <a:pt x="32" y="72"/>
                    </a:cubicBezTo>
                    <a:cubicBezTo>
                      <a:pt x="42" y="67"/>
                      <a:pt x="68" y="35"/>
                      <a:pt x="78" y="0"/>
                    </a:cubicBezTo>
                    <a:close/>
                  </a:path>
                </a:pathLst>
              </a:custGeom>
              <a:solidFill>
                <a:srgbClr val="FEC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3" name="Freeform 943">
                <a:extLst>
                  <a:ext uri="{FF2B5EF4-FFF2-40B4-BE49-F238E27FC236}">
                    <a16:creationId xmlns:a16="http://schemas.microsoft.com/office/drawing/2014/main" id="{EBD403F2-728F-4A91-B071-4B6C7B46C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320"/>
                <a:ext cx="193" cy="208"/>
              </a:xfrm>
              <a:custGeom>
                <a:avLst/>
                <a:gdLst>
                  <a:gd name="T0" fmla="*/ 0 w 77"/>
                  <a:gd name="T1" fmla="*/ 605 h 78"/>
                  <a:gd name="T2" fmla="*/ 617 w 77"/>
                  <a:gd name="T3" fmla="*/ 148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78">
                    <a:moveTo>
                      <a:pt x="0" y="32"/>
                    </a:moveTo>
                    <a:cubicBezTo>
                      <a:pt x="5" y="0"/>
                      <a:pt x="77" y="56"/>
                      <a:pt x="39" y="78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4" name="Freeform 944">
                <a:extLst>
                  <a:ext uri="{FF2B5EF4-FFF2-40B4-BE49-F238E27FC236}">
                    <a16:creationId xmlns:a16="http://schemas.microsoft.com/office/drawing/2014/main" id="{5372FBFB-AD10-4B53-98DE-D05F55D66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309"/>
                <a:ext cx="218" cy="232"/>
              </a:xfrm>
              <a:custGeom>
                <a:avLst/>
                <a:gdLst>
                  <a:gd name="T0" fmla="*/ 0 w 87"/>
                  <a:gd name="T1" fmla="*/ 435 h 87"/>
                  <a:gd name="T2" fmla="*/ 834 w 87"/>
                  <a:gd name="T3" fmla="*/ 477 h 87"/>
                  <a:gd name="T4" fmla="*/ 942 w 87"/>
                  <a:gd name="T5" fmla="*/ 1651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7">
                    <a:moveTo>
                      <a:pt x="0" y="23"/>
                    </a:moveTo>
                    <a:cubicBezTo>
                      <a:pt x="3" y="0"/>
                      <a:pt x="32" y="7"/>
                      <a:pt x="53" y="25"/>
                    </a:cubicBezTo>
                    <a:cubicBezTo>
                      <a:pt x="74" y="43"/>
                      <a:pt x="87" y="73"/>
                      <a:pt x="60" y="87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5" name="Freeform 945">
                <a:extLst>
                  <a:ext uri="{FF2B5EF4-FFF2-40B4-BE49-F238E27FC236}">
                    <a16:creationId xmlns:a16="http://schemas.microsoft.com/office/drawing/2014/main" id="{1E608A00-682C-4492-A02B-13DF9A04C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072"/>
                <a:ext cx="383" cy="499"/>
              </a:xfrm>
              <a:custGeom>
                <a:avLst/>
                <a:gdLst>
                  <a:gd name="T0" fmla="*/ 784 w 153"/>
                  <a:gd name="T1" fmla="*/ 0 h 187"/>
                  <a:gd name="T2" fmla="*/ 220 w 153"/>
                  <a:gd name="T3" fmla="*/ 1729 h 187"/>
                  <a:gd name="T4" fmla="*/ 95 w 153"/>
                  <a:gd name="T5" fmla="*/ 2471 h 187"/>
                  <a:gd name="T6" fmla="*/ 113 w 153"/>
                  <a:gd name="T7" fmla="*/ 2492 h 187"/>
                  <a:gd name="T8" fmla="*/ 188 w 153"/>
                  <a:gd name="T9" fmla="*/ 2378 h 187"/>
                  <a:gd name="T10" fmla="*/ 188 w 153"/>
                  <a:gd name="T11" fmla="*/ 2378 h 187"/>
                  <a:gd name="T12" fmla="*/ 188 w 153"/>
                  <a:gd name="T13" fmla="*/ 2378 h 187"/>
                  <a:gd name="T14" fmla="*/ 313 w 153"/>
                  <a:gd name="T15" fmla="*/ 2207 h 187"/>
                  <a:gd name="T16" fmla="*/ 959 w 153"/>
                  <a:gd name="T17" fmla="*/ 3061 h 187"/>
                  <a:gd name="T18" fmla="*/ 721 w 153"/>
                  <a:gd name="T19" fmla="*/ 3346 h 187"/>
                  <a:gd name="T20" fmla="*/ 738 w 153"/>
                  <a:gd name="T21" fmla="*/ 3346 h 187"/>
                  <a:gd name="T22" fmla="*/ 1472 w 153"/>
                  <a:gd name="T23" fmla="*/ 2927 h 187"/>
                  <a:gd name="T24" fmla="*/ 2401 w 153"/>
                  <a:gd name="T25" fmla="*/ 478 h 1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3" h="187">
                    <a:moveTo>
                      <a:pt x="50" y="0"/>
                    </a:moveTo>
                    <a:cubicBezTo>
                      <a:pt x="44" y="33"/>
                      <a:pt x="26" y="75"/>
                      <a:pt x="14" y="91"/>
                    </a:cubicBezTo>
                    <a:cubicBezTo>
                      <a:pt x="0" y="109"/>
                      <a:pt x="3" y="120"/>
                      <a:pt x="6" y="130"/>
                    </a:cubicBezTo>
                    <a:cubicBezTo>
                      <a:pt x="7" y="131"/>
                      <a:pt x="7" y="131"/>
                      <a:pt x="7" y="131"/>
                    </a:cubicBezTo>
                    <a:cubicBezTo>
                      <a:pt x="9" y="129"/>
                      <a:pt x="10" y="127"/>
                      <a:pt x="12" y="125"/>
                    </a:cubicBezTo>
                    <a:cubicBezTo>
                      <a:pt x="12" y="125"/>
                      <a:pt x="12" y="125"/>
                      <a:pt x="12" y="125"/>
                    </a:cubicBezTo>
                    <a:cubicBezTo>
                      <a:pt x="12" y="125"/>
                      <a:pt x="12" y="125"/>
                      <a:pt x="12" y="125"/>
                    </a:cubicBezTo>
                    <a:cubicBezTo>
                      <a:pt x="15" y="122"/>
                      <a:pt x="17" y="119"/>
                      <a:pt x="20" y="116"/>
                    </a:cubicBezTo>
                    <a:cubicBezTo>
                      <a:pt x="36" y="113"/>
                      <a:pt x="69" y="141"/>
                      <a:pt x="61" y="161"/>
                    </a:cubicBezTo>
                    <a:cubicBezTo>
                      <a:pt x="56" y="166"/>
                      <a:pt x="51" y="171"/>
                      <a:pt x="46" y="176"/>
                    </a:cubicBezTo>
                    <a:cubicBezTo>
                      <a:pt x="47" y="176"/>
                      <a:pt x="47" y="176"/>
                      <a:pt x="47" y="176"/>
                    </a:cubicBezTo>
                    <a:cubicBezTo>
                      <a:pt x="47" y="176"/>
                      <a:pt x="62" y="187"/>
                      <a:pt x="94" y="154"/>
                    </a:cubicBezTo>
                    <a:cubicBezTo>
                      <a:pt x="125" y="121"/>
                      <a:pt x="145" y="53"/>
                      <a:pt x="153" y="25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6" name="Freeform 946">
                <a:extLst>
                  <a:ext uri="{FF2B5EF4-FFF2-40B4-BE49-F238E27FC236}">
                    <a16:creationId xmlns:a16="http://schemas.microsoft.com/office/drawing/2014/main" id="{8DD32F2E-C80A-4161-8F76-FE7D9D328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640"/>
                <a:ext cx="182" cy="96"/>
              </a:xfrm>
              <a:custGeom>
                <a:avLst/>
                <a:gdLst>
                  <a:gd name="T0" fmla="*/ 0 w 73"/>
                  <a:gd name="T1" fmla="*/ 683 h 36"/>
                  <a:gd name="T2" fmla="*/ 1132 w 73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36">
                    <a:moveTo>
                      <a:pt x="0" y="36"/>
                    </a:moveTo>
                    <a:cubicBezTo>
                      <a:pt x="21" y="31"/>
                      <a:pt x="50" y="16"/>
                      <a:pt x="73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7" name="Freeform 947">
                <a:extLst>
                  <a:ext uri="{FF2B5EF4-FFF2-40B4-BE49-F238E27FC236}">
                    <a16:creationId xmlns:a16="http://schemas.microsoft.com/office/drawing/2014/main" id="{136A3D79-D978-44D1-986E-4BE09BB16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1768"/>
                <a:ext cx="50" cy="83"/>
              </a:xfrm>
              <a:custGeom>
                <a:avLst/>
                <a:gdLst>
                  <a:gd name="T0" fmla="*/ 270 w 20"/>
                  <a:gd name="T1" fmla="*/ 0 h 31"/>
                  <a:gd name="T2" fmla="*/ 0 w 20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1">
                    <a:moveTo>
                      <a:pt x="17" y="0"/>
                    </a:moveTo>
                    <a:cubicBezTo>
                      <a:pt x="20" y="7"/>
                      <a:pt x="10" y="18"/>
                      <a:pt x="0" y="31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8" name="Freeform 948">
                <a:extLst>
                  <a:ext uri="{FF2B5EF4-FFF2-40B4-BE49-F238E27FC236}">
                    <a16:creationId xmlns:a16="http://schemas.microsoft.com/office/drawing/2014/main" id="{1CABA386-9635-41B4-BB5D-C0AEF557C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880"/>
                <a:ext cx="102" cy="19"/>
              </a:xfrm>
              <a:custGeom>
                <a:avLst/>
                <a:gdLst>
                  <a:gd name="T0" fmla="*/ 0 w 41"/>
                  <a:gd name="T1" fmla="*/ 141 h 7"/>
                  <a:gd name="T2" fmla="*/ 632 w 4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0" y="7"/>
                    </a:moveTo>
                    <a:cubicBezTo>
                      <a:pt x="17" y="7"/>
                      <a:pt x="34" y="3"/>
                      <a:pt x="41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89" name="Freeform 949">
                <a:extLst>
                  <a:ext uri="{FF2B5EF4-FFF2-40B4-BE49-F238E27FC236}">
                    <a16:creationId xmlns:a16="http://schemas.microsoft.com/office/drawing/2014/main" id="{3360B2BE-5DD5-4DE5-8022-C38306DFB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0" y="1373"/>
                <a:ext cx="2177" cy="878"/>
              </a:xfrm>
              <a:custGeom>
                <a:avLst/>
                <a:gdLst>
                  <a:gd name="T0" fmla="*/ 12150 w 871"/>
                  <a:gd name="T1" fmla="*/ 5684 h 329"/>
                  <a:gd name="T2" fmla="*/ 12150 w 871"/>
                  <a:gd name="T3" fmla="*/ 5684 h 329"/>
                  <a:gd name="T4" fmla="*/ 12150 w 871"/>
                  <a:gd name="T5" fmla="*/ 5684 h 329"/>
                  <a:gd name="T6" fmla="*/ 6091 w 871"/>
                  <a:gd name="T7" fmla="*/ 5514 h 329"/>
                  <a:gd name="T8" fmla="*/ 6291 w 871"/>
                  <a:gd name="T9" fmla="*/ 4964 h 329"/>
                  <a:gd name="T10" fmla="*/ 6321 w 871"/>
                  <a:gd name="T11" fmla="*/ 4908 h 329"/>
                  <a:gd name="T12" fmla="*/ 7371 w 871"/>
                  <a:gd name="T13" fmla="*/ 3803 h 329"/>
                  <a:gd name="T14" fmla="*/ 8028 w 871"/>
                  <a:gd name="T15" fmla="*/ 3589 h 329"/>
                  <a:gd name="T16" fmla="*/ 9183 w 871"/>
                  <a:gd name="T17" fmla="*/ 3347 h 329"/>
                  <a:gd name="T18" fmla="*/ 9340 w 871"/>
                  <a:gd name="T19" fmla="*/ 3405 h 329"/>
                  <a:gd name="T20" fmla="*/ 8558 w 871"/>
                  <a:gd name="T21" fmla="*/ 5399 h 329"/>
                  <a:gd name="T22" fmla="*/ 8153 w 871"/>
                  <a:gd name="T23" fmla="*/ 5876 h 329"/>
                  <a:gd name="T24" fmla="*/ 8870 w 871"/>
                  <a:gd name="T25" fmla="*/ 6231 h 329"/>
                  <a:gd name="T26" fmla="*/ 9415 w 871"/>
                  <a:gd name="T27" fmla="*/ 5876 h 329"/>
                  <a:gd name="T28" fmla="*/ 9120 w 871"/>
                  <a:gd name="T29" fmla="*/ 5420 h 329"/>
                  <a:gd name="T30" fmla="*/ 10683 w 871"/>
                  <a:gd name="T31" fmla="*/ 2906 h 329"/>
                  <a:gd name="T32" fmla="*/ 11320 w 871"/>
                  <a:gd name="T33" fmla="*/ 2586 h 329"/>
                  <a:gd name="T34" fmla="*/ 11445 w 871"/>
                  <a:gd name="T35" fmla="*/ 2719 h 329"/>
                  <a:gd name="T36" fmla="*/ 11537 w 871"/>
                  <a:gd name="T37" fmla="*/ 3154 h 329"/>
                  <a:gd name="T38" fmla="*/ 11587 w 871"/>
                  <a:gd name="T39" fmla="*/ 4977 h 329"/>
                  <a:gd name="T40" fmla="*/ 11120 w 871"/>
                  <a:gd name="T41" fmla="*/ 5249 h 329"/>
                  <a:gd name="T42" fmla="*/ 11120 w 871"/>
                  <a:gd name="T43" fmla="*/ 5249 h 329"/>
                  <a:gd name="T44" fmla="*/ 12150 w 871"/>
                  <a:gd name="T45" fmla="*/ 5684 h 329"/>
                  <a:gd name="T46" fmla="*/ 12057 w 871"/>
                  <a:gd name="T47" fmla="*/ 5377 h 329"/>
                  <a:gd name="T48" fmla="*/ 12070 w 871"/>
                  <a:gd name="T49" fmla="*/ 2962 h 329"/>
                  <a:gd name="T50" fmla="*/ 12495 w 871"/>
                  <a:gd name="T51" fmla="*/ 1903 h 329"/>
                  <a:gd name="T52" fmla="*/ 13474 w 871"/>
                  <a:gd name="T53" fmla="*/ 913 h 329"/>
                  <a:gd name="T54" fmla="*/ 12837 w 871"/>
                  <a:gd name="T55" fmla="*/ 56 h 329"/>
                  <a:gd name="T56" fmla="*/ 12712 w 871"/>
                  <a:gd name="T57" fmla="*/ 227 h 329"/>
                  <a:gd name="T58" fmla="*/ 12712 w 871"/>
                  <a:gd name="T59" fmla="*/ 227 h 329"/>
                  <a:gd name="T60" fmla="*/ 12712 w 871"/>
                  <a:gd name="T61" fmla="*/ 227 h 329"/>
                  <a:gd name="T62" fmla="*/ 11382 w 871"/>
                  <a:gd name="T63" fmla="*/ 1481 h 329"/>
                  <a:gd name="T64" fmla="*/ 7933 w 871"/>
                  <a:gd name="T65" fmla="*/ 2757 h 329"/>
                  <a:gd name="T66" fmla="*/ 5074 w 871"/>
                  <a:gd name="T67" fmla="*/ 3064 h 329"/>
                  <a:gd name="T68" fmla="*/ 780 w 871"/>
                  <a:gd name="T69" fmla="*/ 4430 h 329"/>
                  <a:gd name="T70" fmla="*/ 62 w 871"/>
                  <a:gd name="T71" fmla="*/ 5455 h 329"/>
                  <a:gd name="T72" fmla="*/ 1187 w 871"/>
                  <a:gd name="T73" fmla="*/ 5647 h 329"/>
                  <a:gd name="T74" fmla="*/ 1762 w 871"/>
                  <a:gd name="T75" fmla="*/ 5113 h 329"/>
                  <a:gd name="T76" fmla="*/ 1450 w 871"/>
                  <a:gd name="T77" fmla="*/ 4523 h 329"/>
                  <a:gd name="T78" fmla="*/ 1450 w 871"/>
                  <a:gd name="T79" fmla="*/ 4523 h 329"/>
                  <a:gd name="T80" fmla="*/ 5074 w 871"/>
                  <a:gd name="T81" fmla="*/ 3747 h 329"/>
                  <a:gd name="T82" fmla="*/ 6134 w 871"/>
                  <a:gd name="T83" fmla="*/ 3747 h 329"/>
                  <a:gd name="T84" fmla="*/ 6246 w 871"/>
                  <a:gd name="T85" fmla="*/ 3918 h 329"/>
                  <a:gd name="T86" fmla="*/ 5821 w 871"/>
                  <a:gd name="T87" fmla="*/ 4579 h 329"/>
                  <a:gd name="T88" fmla="*/ 5821 w 871"/>
                  <a:gd name="T89" fmla="*/ 4579 h 329"/>
                  <a:gd name="T90" fmla="*/ 5821 w 871"/>
                  <a:gd name="T91" fmla="*/ 4579 h 329"/>
                  <a:gd name="T92" fmla="*/ 5386 w 871"/>
                  <a:gd name="T93" fmla="*/ 4849 h 329"/>
                  <a:gd name="T94" fmla="*/ 4886 w 871"/>
                  <a:gd name="T95" fmla="*/ 5148 h 329"/>
                  <a:gd name="T96" fmla="*/ 4874 w 871"/>
                  <a:gd name="T97" fmla="*/ 5191 h 329"/>
                  <a:gd name="T98" fmla="*/ 4841 w 871"/>
                  <a:gd name="T99" fmla="*/ 5263 h 329"/>
                  <a:gd name="T100" fmla="*/ 5466 w 871"/>
                  <a:gd name="T101" fmla="*/ 5684 h 329"/>
                  <a:gd name="T102" fmla="*/ 6091 w 871"/>
                  <a:gd name="T103" fmla="*/ 5514 h 32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71" h="329">
                    <a:moveTo>
                      <a:pt x="778" y="299"/>
                    </a:moveTo>
                    <a:cubicBezTo>
                      <a:pt x="778" y="299"/>
                      <a:pt x="778" y="299"/>
                      <a:pt x="778" y="299"/>
                    </a:cubicBezTo>
                    <a:cubicBezTo>
                      <a:pt x="778" y="299"/>
                      <a:pt x="778" y="299"/>
                      <a:pt x="778" y="299"/>
                    </a:cubicBezTo>
                    <a:close/>
                    <a:moveTo>
                      <a:pt x="390" y="290"/>
                    </a:moveTo>
                    <a:cubicBezTo>
                      <a:pt x="397" y="285"/>
                      <a:pt x="399" y="267"/>
                      <a:pt x="403" y="261"/>
                    </a:cubicBezTo>
                    <a:cubicBezTo>
                      <a:pt x="403" y="260"/>
                      <a:pt x="404" y="259"/>
                      <a:pt x="405" y="258"/>
                    </a:cubicBezTo>
                    <a:cubicBezTo>
                      <a:pt x="418" y="239"/>
                      <a:pt x="433" y="217"/>
                      <a:pt x="472" y="200"/>
                    </a:cubicBezTo>
                    <a:cubicBezTo>
                      <a:pt x="478" y="198"/>
                      <a:pt x="492" y="192"/>
                      <a:pt x="514" y="189"/>
                    </a:cubicBezTo>
                    <a:cubicBezTo>
                      <a:pt x="530" y="187"/>
                      <a:pt x="556" y="183"/>
                      <a:pt x="588" y="176"/>
                    </a:cubicBezTo>
                    <a:cubicBezTo>
                      <a:pt x="593" y="174"/>
                      <a:pt x="604" y="171"/>
                      <a:pt x="598" y="179"/>
                    </a:cubicBezTo>
                    <a:cubicBezTo>
                      <a:pt x="573" y="206"/>
                      <a:pt x="554" y="239"/>
                      <a:pt x="548" y="284"/>
                    </a:cubicBezTo>
                    <a:cubicBezTo>
                      <a:pt x="547" y="291"/>
                      <a:pt x="525" y="297"/>
                      <a:pt x="522" y="309"/>
                    </a:cubicBezTo>
                    <a:cubicBezTo>
                      <a:pt x="520" y="322"/>
                      <a:pt x="546" y="329"/>
                      <a:pt x="568" y="328"/>
                    </a:cubicBezTo>
                    <a:cubicBezTo>
                      <a:pt x="590" y="327"/>
                      <a:pt x="604" y="319"/>
                      <a:pt x="603" y="309"/>
                    </a:cubicBezTo>
                    <a:cubicBezTo>
                      <a:pt x="602" y="301"/>
                      <a:pt x="584" y="294"/>
                      <a:pt x="584" y="285"/>
                    </a:cubicBezTo>
                    <a:cubicBezTo>
                      <a:pt x="594" y="218"/>
                      <a:pt x="639" y="175"/>
                      <a:pt x="684" y="153"/>
                    </a:cubicBezTo>
                    <a:cubicBezTo>
                      <a:pt x="684" y="153"/>
                      <a:pt x="723" y="137"/>
                      <a:pt x="725" y="136"/>
                    </a:cubicBezTo>
                    <a:cubicBezTo>
                      <a:pt x="731" y="134"/>
                      <a:pt x="732" y="141"/>
                      <a:pt x="733" y="143"/>
                    </a:cubicBezTo>
                    <a:cubicBezTo>
                      <a:pt x="734" y="153"/>
                      <a:pt x="736" y="156"/>
                      <a:pt x="739" y="166"/>
                    </a:cubicBezTo>
                    <a:cubicBezTo>
                      <a:pt x="747" y="194"/>
                      <a:pt x="753" y="231"/>
                      <a:pt x="742" y="262"/>
                    </a:cubicBezTo>
                    <a:cubicBezTo>
                      <a:pt x="736" y="274"/>
                      <a:pt x="715" y="268"/>
                      <a:pt x="712" y="276"/>
                    </a:cubicBezTo>
                    <a:cubicBezTo>
                      <a:pt x="712" y="276"/>
                      <a:pt x="712" y="276"/>
                      <a:pt x="712" y="276"/>
                    </a:cubicBezTo>
                    <a:cubicBezTo>
                      <a:pt x="735" y="283"/>
                      <a:pt x="757" y="291"/>
                      <a:pt x="778" y="299"/>
                    </a:cubicBezTo>
                    <a:cubicBezTo>
                      <a:pt x="776" y="298"/>
                      <a:pt x="768" y="292"/>
                      <a:pt x="772" y="283"/>
                    </a:cubicBezTo>
                    <a:cubicBezTo>
                      <a:pt x="792" y="239"/>
                      <a:pt x="782" y="188"/>
                      <a:pt x="773" y="156"/>
                    </a:cubicBezTo>
                    <a:cubicBezTo>
                      <a:pt x="764" y="130"/>
                      <a:pt x="778" y="113"/>
                      <a:pt x="800" y="100"/>
                    </a:cubicBezTo>
                    <a:cubicBezTo>
                      <a:pt x="824" y="84"/>
                      <a:pt x="845" y="67"/>
                      <a:pt x="863" y="48"/>
                    </a:cubicBezTo>
                    <a:cubicBezTo>
                      <a:pt x="871" y="28"/>
                      <a:pt x="838" y="0"/>
                      <a:pt x="822" y="3"/>
                    </a:cubicBezTo>
                    <a:cubicBezTo>
                      <a:pt x="819" y="6"/>
                      <a:pt x="817" y="9"/>
                      <a:pt x="814" y="12"/>
                    </a:cubicBezTo>
                    <a:cubicBezTo>
                      <a:pt x="814" y="12"/>
                      <a:pt x="814" y="12"/>
                      <a:pt x="814" y="12"/>
                    </a:cubicBezTo>
                    <a:cubicBezTo>
                      <a:pt x="814" y="12"/>
                      <a:pt x="814" y="12"/>
                      <a:pt x="814" y="12"/>
                    </a:cubicBezTo>
                    <a:cubicBezTo>
                      <a:pt x="792" y="37"/>
                      <a:pt x="765" y="59"/>
                      <a:pt x="729" y="78"/>
                    </a:cubicBezTo>
                    <a:cubicBezTo>
                      <a:pt x="641" y="125"/>
                      <a:pt x="545" y="140"/>
                      <a:pt x="508" y="145"/>
                    </a:cubicBezTo>
                    <a:cubicBezTo>
                      <a:pt x="447" y="154"/>
                      <a:pt x="386" y="161"/>
                      <a:pt x="325" y="161"/>
                    </a:cubicBezTo>
                    <a:cubicBezTo>
                      <a:pt x="205" y="161"/>
                      <a:pt x="99" y="161"/>
                      <a:pt x="50" y="233"/>
                    </a:cubicBezTo>
                    <a:cubicBezTo>
                      <a:pt x="35" y="253"/>
                      <a:pt x="0" y="264"/>
                      <a:pt x="4" y="287"/>
                    </a:cubicBezTo>
                    <a:cubicBezTo>
                      <a:pt x="9" y="310"/>
                      <a:pt x="50" y="303"/>
                      <a:pt x="76" y="297"/>
                    </a:cubicBezTo>
                    <a:cubicBezTo>
                      <a:pt x="103" y="290"/>
                      <a:pt x="116" y="279"/>
                      <a:pt x="113" y="269"/>
                    </a:cubicBezTo>
                    <a:cubicBezTo>
                      <a:pt x="110" y="259"/>
                      <a:pt x="78" y="260"/>
                      <a:pt x="93" y="238"/>
                    </a:cubicBezTo>
                    <a:cubicBezTo>
                      <a:pt x="93" y="238"/>
                      <a:pt x="93" y="238"/>
                      <a:pt x="93" y="238"/>
                    </a:cubicBezTo>
                    <a:cubicBezTo>
                      <a:pt x="139" y="197"/>
                      <a:pt x="226" y="197"/>
                      <a:pt x="325" y="197"/>
                    </a:cubicBezTo>
                    <a:cubicBezTo>
                      <a:pt x="347" y="197"/>
                      <a:pt x="370" y="197"/>
                      <a:pt x="393" y="197"/>
                    </a:cubicBezTo>
                    <a:cubicBezTo>
                      <a:pt x="398" y="197"/>
                      <a:pt x="407" y="198"/>
                      <a:pt x="400" y="206"/>
                    </a:cubicBezTo>
                    <a:cubicBezTo>
                      <a:pt x="389" y="217"/>
                      <a:pt x="380" y="231"/>
                      <a:pt x="373" y="241"/>
                    </a:cubicBezTo>
                    <a:cubicBezTo>
                      <a:pt x="372" y="242"/>
                      <a:pt x="374" y="239"/>
                      <a:pt x="373" y="241"/>
                    </a:cubicBezTo>
                    <a:cubicBezTo>
                      <a:pt x="373" y="241"/>
                      <a:pt x="373" y="241"/>
                      <a:pt x="373" y="241"/>
                    </a:cubicBezTo>
                    <a:cubicBezTo>
                      <a:pt x="366" y="249"/>
                      <a:pt x="355" y="252"/>
                      <a:pt x="345" y="255"/>
                    </a:cubicBezTo>
                    <a:cubicBezTo>
                      <a:pt x="335" y="258"/>
                      <a:pt x="321" y="263"/>
                      <a:pt x="313" y="271"/>
                    </a:cubicBezTo>
                    <a:cubicBezTo>
                      <a:pt x="312" y="273"/>
                      <a:pt x="312" y="273"/>
                      <a:pt x="312" y="273"/>
                    </a:cubicBezTo>
                    <a:cubicBezTo>
                      <a:pt x="311" y="274"/>
                      <a:pt x="311" y="276"/>
                      <a:pt x="310" y="277"/>
                    </a:cubicBezTo>
                    <a:cubicBezTo>
                      <a:pt x="310" y="287"/>
                      <a:pt x="327" y="297"/>
                      <a:pt x="350" y="299"/>
                    </a:cubicBezTo>
                    <a:cubicBezTo>
                      <a:pt x="368" y="300"/>
                      <a:pt x="384" y="297"/>
                      <a:pt x="390" y="29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0" name="Freeform 950">
                <a:extLst>
                  <a:ext uri="{FF2B5EF4-FFF2-40B4-BE49-F238E27FC236}">
                    <a16:creationId xmlns:a16="http://schemas.microsoft.com/office/drawing/2014/main" id="{65FC16DB-1FC8-41C6-9010-E403DFC10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069"/>
                <a:ext cx="208" cy="104"/>
              </a:xfrm>
              <a:custGeom>
                <a:avLst/>
                <a:gdLst>
                  <a:gd name="T0" fmla="*/ 1288 w 83"/>
                  <a:gd name="T1" fmla="*/ 435 h 39"/>
                  <a:gd name="T2" fmla="*/ 629 w 83"/>
                  <a:gd name="T3" fmla="*/ 717 h 39"/>
                  <a:gd name="T4" fmla="*/ 0 w 83"/>
                  <a:gd name="T5" fmla="*/ 307 h 39"/>
                  <a:gd name="T6" fmla="*/ 679 w 83"/>
                  <a:gd name="T7" fmla="*/ 35 h 39"/>
                  <a:gd name="T8" fmla="*/ 1288 w 83"/>
                  <a:gd name="T9" fmla="*/ 435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39">
                    <a:moveTo>
                      <a:pt x="82" y="23"/>
                    </a:moveTo>
                    <a:cubicBezTo>
                      <a:pt x="82" y="33"/>
                      <a:pt x="63" y="39"/>
                      <a:pt x="40" y="38"/>
                    </a:cubicBezTo>
                    <a:cubicBezTo>
                      <a:pt x="17" y="36"/>
                      <a:pt x="0" y="26"/>
                      <a:pt x="0" y="16"/>
                    </a:cubicBezTo>
                    <a:cubicBezTo>
                      <a:pt x="1" y="6"/>
                      <a:pt x="20" y="0"/>
                      <a:pt x="43" y="2"/>
                    </a:cubicBezTo>
                    <a:cubicBezTo>
                      <a:pt x="66" y="4"/>
                      <a:pt x="83" y="13"/>
                      <a:pt x="82" y="23"/>
                    </a:cubicBezTo>
                    <a:close/>
                  </a:path>
                </a:pathLst>
              </a:custGeom>
              <a:solidFill>
                <a:srgbClr val="86B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1" name="Freeform 951">
                <a:extLst>
                  <a:ext uri="{FF2B5EF4-FFF2-40B4-BE49-F238E27FC236}">
                    <a16:creationId xmlns:a16="http://schemas.microsoft.com/office/drawing/2014/main" id="{98DF211F-12AA-429A-B6DC-C6E9BF181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123"/>
                <a:ext cx="160" cy="50"/>
              </a:xfrm>
              <a:custGeom>
                <a:avLst/>
                <a:gdLst>
                  <a:gd name="T0" fmla="*/ 0 w 64"/>
                  <a:gd name="T1" fmla="*/ 0 h 19"/>
                  <a:gd name="T2" fmla="*/ 1000 w 64"/>
                  <a:gd name="T3" fmla="*/ 166 h 19"/>
                  <a:gd name="T4" fmla="*/ 0 w 64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19">
                    <a:moveTo>
                      <a:pt x="0" y="0"/>
                    </a:moveTo>
                    <a:cubicBezTo>
                      <a:pt x="6" y="9"/>
                      <a:pt x="40" y="19"/>
                      <a:pt x="64" y="9"/>
                    </a:cubicBezTo>
                    <a:cubicBezTo>
                      <a:pt x="56" y="9"/>
                      <a:pt x="13" y="11"/>
                      <a:pt x="0" y="0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2" name="Freeform 952">
                <a:extLst>
                  <a:ext uri="{FF2B5EF4-FFF2-40B4-BE49-F238E27FC236}">
                    <a16:creationId xmlns:a16="http://schemas.microsoft.com/office/drawing/2014/main" id="{441D23EE-351C-4BD5-8810-920508349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072"/>
                <a:ext cx="162" cy="48"/>
              </a:xfrm>
              <a:custGeom>
                <a:avLst/>
                <a:gdLst>
                  <a:gd name="T0" fmla="*/ 0 w 65"/>
                  <a:gd name="T1" fmla="*/ 56 h 18"/>
                  <a:gd name="T2" fmla="*/ 404 w 65"/>
                  <a:gd name="T3" fmla="*/ 21 h 18"/>
                  <a:gd name="T4" fmla="*/ 1007 w 65"/>
                  <a:gd name="T5" fmla="*/ 34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18">
                    <a:moveTo>
                      <a:pt x="0" y="3"/>
                    </a:moveTo>
                    <a:cubicBezTo>
                      <a:pt x="7" y="1"/>
                      <a:pt x="16" y="0"/>
                      <a:pt x="26" y="1"/>
                    </a:cubicBezTo>
                    <a:cubicBezTo>
                      <a:pt x="46" y="2"/>
                      <a:pt x="62" y="10"/>
                      <a:pt x="65" y="18"/>
                    </a:cubicBezTo>
                  </a:path>
                </a:pathLst>
              </a:custGeom>
              <a:noFill/>
              <a:ln w="4763" cap="flat">
                <a:solidFill>
                  <a:srgbClr val="627A7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3" name="Freeform 953">
                <a:extLst>
                  <a:ext uri="{FF2B5EF4-FFF2-40B4-BE49-F238E27FC236}">
                    <a16:creationId xmlns:a16="http://schemas.microsoft.com/office/drawing/2014/main" id="{0C4003E4-CD98-4998-A8D0-4778BED85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2053"/>
                <a:ext cx="125" cy="91"/>
              </a:xfrm>
              <a:custGeom>
                <a:avLst/>
                <a:gdLst>
                  <a:gd name="T0" fmla="*/ 250 w 50"/>
                  <a:gd name="T1" fmla="*/ 329 h 34"/>
                  <a:gd name="T2" fmla="*/ 488 w 50"/>
                  <a:gd name="T3" fmla="*/ 653 h 34"/>
                  <a:gd name="T4" fmla="*/ 125 w 50"/>
                  <a:gd name="T5" fmla="*/ 573 h 34"/>
                  <a:gd name="T6" fmla="*/ 95 w 50"/>
                  <a:gd name="T7" fmla="*/ 343 h 34"/>
                  <a:gd name="T8" fmla="*/ 783 w 50"/>
                  <a:gd name="T9" fmla="*/ 0 h 34"/>
                  <a:gd name="T10" fmla="*/ 250 w 50"/>
                  <a:gd name="T11" fmla="*/ 3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16" y="17"/>
                    </a:moveTo>
                    <a:cubicBezTo>
                      <a:pt x="8" y="24"/>
                      <a:pt x="19" y="33"/>
                      <a:pt x="31" y="34"/>
                    </a:cubicBezTo>
                    <a:cubicBezTo>
                      <a:pt x="31" y="34"/>
                      <a:pt x="16" y="34"/>
                      <a:pt x="8" y="30"/>
                    </a:cubicBezTo>
                    <a:cubicBezTo>
                      <a:pt x="0" y="25"/>
                      <a:pt x="4" y="20"/>
                      <a:pt x="6" y="18"/>
                    </a:cubicBezTo>
                    <a:cubicBezTo>
                      <a:pt x="14" y="8"/>
                      <a:pt x="44" y="1"/>
                      <a:pt x="50" y="0"/>
                    </a:cubicBezTo>
                    <a:cubicBezTo>
                      <a:pt x="41" y="4"/>
                      <a:pt x="25" y="11"/>
                      <a:pt x="16" y="17"/>
                    </a:cubicBezTo>
                    <a:close/>
                  </a:path>
                </a:pathLst>
              </a:custGeom>
              <a:solidFill>
                <a:srgbClr val="D9E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4" name="Line 954">
                <a:extLst>
                  <a:ext uri="{FF2B5EF4-FFF2-40B4-BE49-F238E27FC236}">
                    <a16:creationId xmlns:a16="http://schemas.microsoft.com/office/drawing/2014/main" id="{4AF80992-7B3B-4D59-B689-1B35A81083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2" y="213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5" name="Line 955">
                <a:extLst>
                  <a:ext uri="{FF2B5EF4-FFF2-40B4-BE49-F238E27FC236}">
                    <a16:creationId xmlns:a16="http://schemas.microsoft.com/office/drawing/2014/main" id="{E5AEE6FB-AC16-441C-9443-337C16A99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2" y="213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6" name="Freeform 956">
                <a:extLst>
                  <a:ext uri="{FF2B5EF4-FFF2-40B4-BE49-F238E27FC236}">
                    <a16:creationId xmlns:a16="http://schemas.microsoft.com/office/drawing/2014/main" id="{9FD6777E-E622-4AD2-81E8-E213A0EC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80"/>
                <a:ext cx="55" cy="61"/>
              </a:xfrm>
              <a:custGeom>
                <a:avLst/>
                <a:gdLst>
                  <a:gd name="T0" fmla="*/ 345 w 22"/>
                  <a:gd name="T1" fmla="*/ 0 h 23"/>
                  <a:gd name="T2" fmla="*/ 270 w 22"/>
                  <a:gd name="T3" fmla="*/ 430 h 23"/>
                  <a:gd name="T4" fmla="*/ 345 w 22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3">
                    <a:moveTo>
                      <a:pt x="22" y="0"/>
                    </a:moveTo>
                    <a:cubicBezTo>
                      <a:pt x="15" y="4"/>
                      <a:pt x="0" y="13"/>
                      <a:pt x="17" y="23"/>
                    </a:cubicBezTo>
                    <a:cubicBezTo>
                      <a:pt x="14" y="19"/>
                      <a:pt x="5" y="11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7" name="Freeform 957">
                <a:extLst>
                  <a:ext uri="{FF2B5EF4-FFF2-40B4-BE49-F238E27FC236}">
                    <a16:creationId xmlns:a16="http://schemas.microsoft.com/office/drawing/2014/main" id="{AAC6F7E0-06E8-45A3-831A-0F48EC21F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165"/>
                <a:ext cx="42" cy="51"/>
              </a:xfrm>
              <a:custGeom>
                <a:avLst/>
                <a:gdLst>
                  <a:gd name="T0" fmla="*/ 257 w 17"/>
                  <a:gd name="T1" fmla="*/ 0 h 19"/>
                  <a:gd name="T2" fmla="*/ 104 w 17"/>
                  <a:gd name="T3" fmla="*/ 368 h 19"/>
                  <a:gd name="T4" fmla="*/ 257 w 1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17" y="0"/>
                    </a:moveTo>
                    <a:cubicBezTo>
                      <a:pt x="11" y="3"/>
                      <a:pt x="0" y="12"/>
                      <a:pt x="7" y="19"/>
                    </a:cubicBezTo>
                    <a:cubicBezTo>
                      <a:pt x="6" y="16"/>
                      <a:pt x="8" y="6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8" name="Freeform 958">
                <a:extLst>
                  <a:ext uri="{FF2B5EF4-FFF2-40B4-BE49-F238E27FC236}">
                    <a16:creationId xmlns:a16="http://schemas.microsoft.com/office/drawing/2014/main" id="{EF03BC5D-7B96-44A7-BB89-637BF72EA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104"/>
                <a:ext cx="40" cy="56"/>
              </a:xfrm>
              <a:custGeom>
                <a:avLst/>
                <a:gdLst>
                  <a:gd name="T0" fmla="*/ 113 w 16"/>
                  <a:gd name="T1" fmla="*/ 0 h 21"/>
                  <a:gd name="T2" fmla="*/ 250 w 16"/>
                  <a:gd name="T3" fmla="*/ 397 h 21"/>
                  <a:gd name="T4" fmla="*/ 113 w 1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7" y="0"/>
                    </a:moveTo>
                    <a:cubicBezTo>
                      <a:pt x="4" y="4"/>
                      <a:pt x="0" y="19"/>
                      <a:pt x="16" y="21"/>
                    </a:cubicBezTo>
                    <a:cubicBezTo>
                      <a:pt x="12" y="19"/>
                      <a:pt x="2" y="1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99" name="Freeform 959">
                <a:extLst>
                  <a:ext uri="{FF2B5EF4-FFF2-40B4-BE49-F238E27FC236}">
                    <a16:creationId xmlns:a16="http://schemas.microsoft.com/office/drawing/2014/main" id="{0C736975-AFE3-44DA-8F1A-6C08C78DC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299"/>
                <a:ext cx="193" cy="192"/>
              </a:xfrm>
              <a:custGeom>
                <a:avLst/>
                <a:gdLst>
                  <a:gd name="T0" fmla="*/ 459 w 77"/>
                  <a:gd name="T1" fmla="*/ 115 h 72"/>
                  <a:gd name="T2" fmla="*/ 1130 w 77"/>
                  <a:gd name="T3" fmla="*/ 491 h 72"/>
                  <a:gd name="T4" fmla="*/ 742 w 77"/>
                  <a:gd name="T5" fmla="*/ 1251 h 72"/>
                  <a:gd name="T6" fmla="*/ 83 w 77"/>
                  <a:gd name="T7" fmla="*/ 875 h 72"/>
                  <a:gd name="T8" fmla="*/ 459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6"/>
                    </a:moveTo>
                    <a:cubicBezTo>
                      <a:pt x="47" y="0"/>
                      <a:pt x="67" y="9"/>
                      <a:pt x="72" y="26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30"/>
                      <a:pt x="10" y="11"/>
                      <a:pt x="29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00" name="Oval 960">
                <a:extLst>
                  <a:ext uri="{FF2B5EF4-FFF2-40B4-BE49-F238E27FC236}">
                    <a16:creationId xmlns:a16="http://schemas.microsoft.com/office/drawing/2014/main" id="{65A791A1-91E3-4C62-B790-3E8EB98FB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2440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1" name="Oval 961">
                <a:extLst>
                  <a:ext uri="{FF2B5EF4-FFF2-40B4-BE49-F238E27FC236}">
                    <a16:creationId xmlns:a16="http://schemas.microsoft.com/office/drawing/2014/main" id="{CB744DD5-DAF0-44E5-818C-47F7514F1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243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2" name="Oval 962">
                <a:extLst>
                  <a:ext uri="{FF2B5EF4-FFF2-40B4-BE49-F238E27FC236}">
                    <a16:creationId xmlns:a16="http://schemas.microsoft.com/office/drawing/2014/main" id="{D91A7B2E-0283-47C1-84C3-239E6CD93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7" y="2435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3" name="Oval 963">
                <a:extLst>
                  <a:ext uri="{FF2B5EF4-FFF2-40B4-BE49-F238E27FC236}">
                    <a16:creationId xmlns:a16="http://schemas.microsoft.com/office/drawing/2014/main" id="{18ECF8F2-E74B-4E90-91A8-4D7ECBC74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45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4" name="Oval 964">
                <a:extLst>
                  <a:ext uri="{FF2B5EF4-FFF2-40B4-BE49-F238E27FC236}">
                    <a16:creationId xmlns:a16="http://schemas.microsoft.com/office/drawing/2014/main" id="{20E0681C-F735-41F3-A72B-F7E252F8D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432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5" name="Oval 965">
                <a:extLst>
                  <a:ext uri="{FF2B5EF4-FFF2-40B4-BE49-F238E27FC236}">
                    <a16:creationId xmlns:a16="http://schemas.microsoft.com/office/drawing/2014/main" id="{22D499DA-F27C-4EC6-857A-6FF280E5E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2448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6" name="Oval 966">
                <a:extLst>
                  <a:ext uri="{FF2B5EF4-FFF2-40B4-BE49-F238E27FC236}">
                    <a16:creationId xmlns:a16="http://schemas.microsoft.com/office/drawing/2014/main" id="{3DBAB3E7-11D0-4289-8865-0F64DF14E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2421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7" name="Oval 967">
                <a:extLst>
                  <a:ext uri="{FF2B5EF4-FFF2-40B4-BE49-F238E27FC236}">
                    <a16:creationId xmlns:a16="http://schemas.microsoft.com/office/drawing/2014/main" id="{A85F4C62-1A8D-4E2F-91C9-FE286C8DC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242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8" name="Oval 968">
                <a:extLst>
                  <a:ext uri="{FF2B5EF4-FFF2-40B4-BE49-F238E27FC236}">
                    <a16:creationId xmlns:a16="http://schemas.microsoft.com/office/drawing/2014/main" id="{B88C01A4-1D57-4A4C-A3A9-3F8A63FAC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2448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09" name="Oval 969">
                <a:extLst>
                  <a:ext uri="{FF2B5EF4-FFF2-40B4-BE49-F238E27FC236}">
                    <a16:creationId xmlns:a16="http://schemas.microsoft.com/office/drawing/2014/main" id="{372F8913-778E-47EC-92F2-1A9B12D3E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2448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10" name="Freeform 970">
                <a:extLst>
                  <a:ext uri="{FF2B5EF4-FFF2-40B4-BE49-F238E27FC236}">
                    <a16:creationId xmlns:a16="http://schemas.microsoft.com/office/drawing/2014/main" id="{70868EE1-0C30-43A9-9BC2-96B868A7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34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1" name="Freeform 971">
                <a:extLst>
                  <a:ext uri="{FF2B5EF4-FFF2-40B4-BE49-F238E27FC236}">
                    <a16:creationId xmlns:a16="http://schemas.microsoft.com/office/drawing/2014/main" id="{8C04A7E9-6EC6-4D34-8E0F-841B8982B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34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2" name="Freeform 972">
                <a:extLst>
                  <a:ext uri="{FF2B5EF4-FFF2-40B4-BE49-F238E27FC236}">
                    <a16:creationId xmlns:a16="http://schemas.microsoft.com/office/drawing/2014/main" id="{1806846D-3606-4256-85CD-88AE32DC6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33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3" name="Freeform 973">
                <a:extLst>
                  <a:ext uri="{FF2B5EF4-FFF2-40B4-BE49-F238E27FC236}">
                    <a16:creationId xmlns:a16="http://schemas.microsoft.com/office/drawing/2014/main" id="{87294831-D7D6-43C3-9912-71E198D60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36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4" name="Freeform 974">
                <a:extLst>
                  <a:ext uri="{FF2B5EF4-FFF2-40B4-BE49-F238E27FC236}">
                    <a16:creationId xmlns:a16="http://schemas.microsoft.com/office/drawing/2014/main" id="{D7B49F46-F70B-4702-9D92-EF95A9FCB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36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5" name="Freeform 975">
                <a:extLst>
                  <a:ext uri="{FF2B5EF4-FFF2-40B4-BE49-F238E27FC236}">
                    <a16:creationId xmlns:a16="http://schemas.microsoft.com/office/drawing/2014/main" id="{4A135DF3-17D8-45E1-ADF6-C6121F75C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357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6" name="Freeform 976">
                <a:extLst>
                  <a:ext uri="{FF2B5EF4-FFF2-40B4-BE49-F238E27FC236}">
                    <a16:creationId xmlns:a16="http://schemas.microsoft.com/office/drawing/2014/main" id="{F6760690-D6AF-4D76-A452-BC7749AEE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35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7" name="Freeform 977">
                <a:extLst>
                  <a:ext uri="{FF2B5EF4-FFF2-40B4-BE49-F238E27FC236}">
                    <a16:creationId xmlns:a16="http://schemas.microsoft.com/office/drawing/2014/main" id="{197ABBCD-6884-4EBC-81BE-C85047F52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373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8" name="Freeform 978">
                <a:extLst>
                  <a:ext uri="{FF2B5EF4-FFF2-40B4-BE49-F238E27FC236}">
                    <a16:creationId xmlns:a16="http://schemas.microsoft.com/office/drawing/2014/main" id="{1C22E955-ECF0-4248-93F4-0756FA1FF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35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19" name="Freeform 979">
                <a:extLst>
                  <a:ext uri="{FF2B5EF4-FFF2-40B4-BE49-F238E27FC236}">
                    <a16:creationId xmlns:a16="http://schemas.microsoft.com/office/drawing/2014/main" id="{21EEE644-385B-49A0-8289-9B92F2F4F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36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0" name="Freeform 980">
                <a:extLst>
                  <a:ext uri="{FF2B5EF4-FFF2-40B4-BE49-F238E27FC236}">
                    <a16:creationId xmlns:a16="http://schemas.microsoft.com/office/drawing/2014/main" id="{1A81A0E4-7A87-43E8-844F-9401333BC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238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1" name="Freeform 981">
                <a:extLst>
                  <a:ext uri="{FF2B5EF4-FFF2-40B4-BE49-F238E27FC236}">
                    <a16:creationId xmlns:a16="http://schemas.microsoft.com/office/drawing/2014/main" id="{A5FB73C2-8A38-450C-A2BD-0F8C1AC71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38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2" name="Freeform 982">
                <a:extLst>
                  <a:ext uri="{FF2B5EF4-FFF2-40B4-BE49-F238E27FC236}">
                    <a16:creationId xmlns:a16="http://schemas.microsoft.com/office/drawing/2014/main" id="{F8831BE2-B430-45E4-A6A5-FED3ADFC7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38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3" name="Freeform 983">
                <a:extLst>
                  <a:ext uri="{FF2B5EF4-FFF2-40B4-BE49-F238E27FC236}">
                    <a16:creationId xmlns:a16="http://schemas.microsoft.com/office/drawing/2014/main" id="{11A3B4CF-1EB1-4885-B6DD-1ED558C53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34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4" name="Freeform 984">
                <a:extLst>
                  <a:ext uri="{FF2B5EF4-FFF2-40B4-BE49-F238E27FC236}">
                    <a16:creationId xmlns:a16="http://schemas.microsoft.com/office/drawing/2014/main" id="{FE503D36-FD9C-4307-B04C-DA7B10B59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34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5" name="Freeform 985">
                <a:extLst>
                  <a:ext uri="{FF2B5EF4-FFF2-40B4-BE49-F238E27FC236}">
                    <a16:creationId xmlns:a16="http://schemas.microsoft.com/office/drawing/2014/main" id="{44043ED0-5F83-4BE3-ABF7-41D58314E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3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6" name="Freeform 986">
                <a:extLst>
                  <a:ext uri="{FF2B5EF4-FFF2-40B4-BE49-F238E27FC236}">
                    <a16:creationId xmlns:a16="http://schemas.microsoft.com/office/drawing/2014/main" id="{E4E11954-5FF1-4699-BB64-328C6D516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33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7" name="Freeform 987">
                <a:extLst>
                  <a:ext uri="{FF2B5EF4-FFF2-40B4-BE49-F238E27FC236}">
                    <a16:creationId xmlns:a16="http://schemas.microsoft.com/office/drawing/2014/main" id="{1DADD177-E27C-4F41-8E4F-9C5558203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41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8" name="Freeform 988">
                <a:extLst>
                  <a:ext uri="{FF2B5EF4-FFF2-40B4-BE49-F238E27FC236}">
                    <a16:creationId xmlns:a16="http://schemas.microsoft.com/office/drawing/2014/main" id="{3FE47056-AE8C-4B6C-B3EB-5D5D7E7F1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42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29" name="Freeform 989">
                <a:extLst>
                  <a:ext uri="{FF2B5EF4-FFF2-40B4-BE49-F238E27FC236}">
                    <a16:creationId xmlns:a16="http://schemas.microsoft.com/office/drawing/2014/main" id="{3614980D-7F9B-46AA-B512-50C7F369A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42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0" name="Freeform 990">
                <a:extLst>
                  <a:ext uri="{FF2B5EF4-FFF2-40B4-BE49-F238E27FC236}">
                    <a16:creationId xmlns:a16="http://schemas.microsoft.com/office/drawing/2014/main" id="{FE42D50A-E6CA-472E-BAEC-18B942A59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44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1" name="Freeform 991">
                <a:extLst>
                  <a:ext uri="{FF2B5EF4-FFF2-40B4-BE49-F238E27FC236}">
                    <a16:creationId xmlns:a16="http://schemas.microsoft.com/office/drawing/2014/main" id="{6CA0CC9D-015F-417E-B637-9C8E7907F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37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2" name="Freeform 992">
                <a:extLst>
                  <a:ext uri="{FF2B5EF4-FFF2-40B4-BE49-F238E27FC236}">
                    <a16:creationId xmlns:a16="http://schemas.microsoft.com/office/drawing/2014/main" id="{8DEC22EE-2CC8-48FB-932C-FB477C43B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39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3" name="Freeform 993">
                <a:extLst>
                  <a:ext uri="{FF2B5EF4-FFF2-40B4-BE49-F238E27FC236}">
                    <a16:creationId xmlns:a16="http://schemas.microsoft.com/office/drawing/2014/main" id="{7C0722AF-1763-4C1C-8BD1-C3C7C690A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41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4" name="Freeform 994">
                <a:extLst>
                  <a:ext uri="{FF2B5EF4-FFF2-40B4-BE49-F238E27FC236}">
                    <a16:creationId xmlns:a16="http://schemas.microsoft.com/office/drawing/2014/main" id="{909CE838-1958-48E7-A23F-FC3CE0578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39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5" name="Freeform 995">
                <a:extLst>
                  <a:ext uri="{FF2B5EF4-FFF2-40B4-BE49-F238E27FC236}">
                    <a16:creationId xmlns:a16="http://schemas.microsoft.com/office/drawing/2014/main" id="{5A007FBD-8390-4359-934D-111E023C5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37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6" name="Freeform 996">
                <a:extLst>
                  <a:ext uri="{FF2B5EF4-FFF2-40B4-BE49-F238E27FC236}">
                    <a16:creationId xmlns:a16="http://schemas.microsoft.com/office/drawing/2014/main" id="{172045DA-0236-4E87-B97F-DF27FF03B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7" name="Freeform 997">
                <a:extLst>
                  <a:ext uri="{FF2B5EF4-FFF2-40B4-BE49-F238E27FC236}">
                    <a16:creationId xmlns:a16="http://schemas.microsoft.com/office/drawing/2014/main" id="{3311E013-281C-4797-941F-10E0E06F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36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8" name="Freeform 998">
                <a:extLst>
                  <a:ext uri="{FF2B5EF4-FFF2-40B4-BE49-F238E27FC236}">
                    <a16:creationId xmlns:a16="http://schemas.microsoft.com/office/drawing/2014/main" id="{0CD707A8-72B5-4079-A09D-30AD7F91F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3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39" name="Freeform 999">
                <a:extLst>
                  <a:ext uri="{FF2B5EF4-FFF2-40B4-BE49-F238E27FC236}">
                    <a16:creationId xmlns:a16="http://schemas.microsoft.com/office/drawing/2014/main" id="{BC48F8A0-4CFC-4932-85CC-512DF04AD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32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0" name="Freeform 1000">
                <a:extLst>
                  <a:ext uri="{FF2B5EF4-FFF2-40B4-BE49-F238E27FC236}">
                    <a16:creationId xmlns:a16="http://schemas.microsoft.com/office/drawing/2014/main" id="{EC2692EF-43F3-4107-904C-CDD99368B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3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1" name="Freeform 1001">
                <a:extLst>
                  <a:ext uri="{FF2B5EF4-FFF2-40B4-BE49-F238E27FC236}">
                    <a16:creationId xmlns:a16="http://schemas.microsoft.com/office/drawing/2014/main" id="{D284B59A-AA2D-4C72-8E90-FAC864AD0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35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2" name="Freeform 1002">
                <a:extLst>
                  <a:ext uri="{FF2B5EF4-FFF2-40B4-BE49-F238E27FC236}">
                    <a16:creationId xmlns:a16="http://schemas.microsoft.com/office/drawing/2014/main" id="{0BB5C076-A101-4943-9544-AB5F57051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37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3" name="Freeform 1003">
                <a:extLst>
                  <a:ext uri="{FF2B5EF4-FFF2-40B4-BE49-F238E27FC236}">
                    <a16:creationId xmlns:a16="http://schemas.microsoft.com/office/drawing/2014/main" id="{E71FA669-E7D7-4353-BC01-5D5CD53D9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41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4" name="Freeform 1004">
                <a:extLst>
                  <a:ext uri="{FF2B5EF4-FFF2-40B4-BE49-F238E27FC236}">
                    <a16:creationId xmlns:a16="http://schemas.microsoft.com/office/drawing/2014/main" id="{B1C02B60-383B-4149-AB0E-256F00ED1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45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5" name="Freeform 1005">
                <a:extLst>
                  <a:ext uri="{FF2B5EF4-FFF2-40B4-BE49-F238E27FC236}">
                    <a16:creationId xmlns:a16="http://schemas.microsoft.com/office/drawing/2014/main" id="{DB890902-D9F8-4660-B6E1-464EC3DB8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246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6" name="Freeform 1006">
                <a:extLst>
                  <a:ext uri="{FF2B5EF4-FFF2-40B4-BE49-F238E27FC236}">
                    <a16:creationId xmlns:a16="http://schemas.microsoft.com/office/drawing/2014/main" id="{4D6BB7D4-12FA-444C-8250-A3B0AA91B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45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7" name="Freeform 1007">
                <a:extLst>
                  <a:ext uri="{FF2B5EF4-FFF2-40B4-BE49-F238E27FC236}">
                    <a16:creationId xmlns:a16="http://schemas.microsoft.com/office/drawing/2014/main" id="{D8B3E4FE-4750-43A3-A3B4-FAF84DAB3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440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8" name="Freeform 1008">
                <a:extLst>
                  <a:ext uri="{FF2B5EF4-FFF2-40B4-BE49-F238E27FC236}">
                    <a16:creationId xmlns:a16="http://schemas.microsoft.com/office/drawing/2014/main" id="{104620D5-ACE9-42F7-992D-40B7EAAEF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42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49" name="Freeform 1009">
                <a:extLst>
                  <a:ext uri="{FF2B5EF4-FFF2-40B4-BE49-F238E27FC236}">
                    <a16:creationId xmlns:a16="http://schemas.microsoft.com/office/drawing/2014/main" id="{254E42D1-28E3-4154-94AB-9F7E8C60E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40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0" name="Freeform 1010">
                <a:extLst>
                  <a:ext uri="{FF2B5EF4-FFF2-40B4-BE49-F238E27FC236}">
                    <a16:creationId xmlns:a16="http://schemas.microsoft.com/office/drawing/2014/main" id="{126569E8-1E09-46F8-8ECA-D57E2D838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41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1" name="Freeform 1011">
                <a:extLst>
                  <a:ext uri="{FF2B5EF4-FFF2-40B4-BE49-F238E27FC236}">
                    <a16:creationId xmlns:a16="http://schemas.microsoft.com/office/drawing/2014/main" id="{B249C160-CB64-4220-B8F9-3463A5958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40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2" name="Freeform 1012">
                <a:extLst>
                  <a:ext uri="{FF2B5EF4-FFF2-40B4-BE49-F238E27FC236}">
                    <a16:creationId xmlns:a16="http://schemas.microsoft.com/office/drawing/2014/main" id="{C5363013-C95D-41BF-AB3D-FD1823487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397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3" name="Freeform 1013">
                <a:extLst>
                  <a:ext uri="{FF2B5EF4-FFF2-40B4-BE49-F238E27FC236}">
                    <a16:creationId xmlns:a16="http://schemas.microsoft.com/office/drawing/2014/main" id="{624FED05-2EEF-483B-B225-9E00EA60C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40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4" name="Freeform 1014">
                <a:extLst>
                  <a:ext uri="{FF2B5EF4-FFF2-40B4-BE49-F238E27FC236}">
                    <a16:creationId xmlns:a16="http://schemas.microsoft.com/office/drawing/2014/main" id="{3C1D7FAF-85E1-46CF-8B43-4A554AE00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42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5" name="Freeform 1015">
                <a:extLst>
                  <a:ext uri="{FF2B5EF4-FFF2-40B4-BE49-F238E27FC236}">
                    <a16:creationId xmlns:a16="http://schemas.microsoft.com/office/drawing/2014/main" id="{8D9E1285-652D-4FDF-BDDE-3BFA2530F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44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6" name="Freeform 1016">
                <a:extLst>
                  <a:ext uri="{FF2B5EF4-FFF2-40B4-BE49-F238E27FC236}">
                    <a16:creationId xmlns:a16="http://schemas.microsoft.com/office/drawing/2014/main" id="{2FFEF073-98D5-47C5-BE46-40A4B788E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38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7" name="Freeform 1017">
                <a:extLst>
                  <a:ext uri="{FF2B5EF4-FFF2-40B4-BE49-F238E27FC236}">
                    <a16:creationId xmlns:a16="http://schemas.microsoft.com/office/drawing/2014/main" id="{233BA708-BDD8-4F73-A95A-AE0787ED4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39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8" name="Freeform 1018">
                <a:extLst>
                  <a:ext uri="{FF2B5EF4-FFF2-40B4-BE49-F238E27FC236}">
                    <a16:creationId xmlns:a16="http://schemas.microsoft.com/office/drawing/2014/main" id="{3D1E42EB-5C67-4E7C-B53A-3F16AED4B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40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59" name="Freeform 1019">
                <a:extLst>
                  <a:ext uri="{FF2B5EF4-FFF2-40B4-BE49-F238E27FC236}">
                    <a16:creationId xmlns:a16="http://schemas.microsoft.com/office/drawing/2014/main" id="{5C2642E1-7334-4AB6-9DAE-89A77FD19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38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0" name="Freeform 1020">
                <a:extLst>
                  <a:ext uri="{FF2B5EF4-FFF2-40B4-BE49-F238E27FC236}">
                    <a16:creationId xmlns:a16="http://schemas.microsoft.com/office/drawing/2014/main" id="{845923A3-D69C-4F7B-AD32-B9017815E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40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1" name="Freeform 1021">
                <a:extLst>
                  <a:ext uri="{FF2B5EF4-FFF2-40B4-BE49-F238E27FC236}">
                    <a16:creationId xmlns:a16="http://schemas.microsoft.com/office/drawing/2014/main" id="{781F251E-3FF7-43B9-872A-54701AE8E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39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2" name="Freeform 1022">
                <a:extLst>
                  <a:ext uri="{FF2B5EF4-FFF2-40B4-BE49-F238E27FC236}">
                    <a16:creationId xmlns:a16="http://schemas.microsoft.com/office/drawing/2014/main" id="{1EFDA09E-B3A0-454A-BEB4-8DD82B910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38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3" name="Freeform 1023">
                <a:extLst>
                  <a:ext uri="{FF2B5EF4-FFF2-40B4-BE49-F238E27FC236}">
                    <a16:creationId xmlns:a16="http://schemas.microsoft.com/office/drawing/2014/main" id="{1B9B22F8-497B-4495-BAA9-D498ABA61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397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4" name="Freeform 1024">
                <a:extLst>
                  <a:ext uri="{FF2B5EF4-FFF2-40B4-BE49-F238E27FC236}">
                    <a16:creationId xmlns:a16="http://schemas.microsoft.com/office/drawing/2014/main" id="{624AB289-8C8C-474C-A3D7-3BF099417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36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5" name="Freeform 1025">
                <a:extLst>
                  <a:ext uri="{FF2B5EF4-FFF2-40B4-BE49-F238E27FC236}">
                    <a16:creationId xmlns:a16="http://schemas.microsoft.com/office/drawing/2014/main" id="{9609DFDC-1DF8-4887-904A-7AE7B0B5D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37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6" name="Freeform 1026">
                <a:extLst>
                  <a:ext uri="{FF2B5EF4-FFF2-40B4-BE49-F238E27FC236}">
                    <a16:creationId xmlns:a16="http://schemas.microsoft.com/office/drawing/2014/main" id="{FF2977C4-6544-4046-AF51-AA0649129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36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7" name="Freeform 1027">
                <a:extLst>
                  <a:ext uri="{FF2B5EF4-FFF2-40B4-BE49-F238E27FC236}">
                    <a16:creationId xmlns:a16="http://schemas.microsoft.com/office/drawing/2014/main" id="{12736F23-5320-42EA-8985-064B2374E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32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8" name="Freeform 1028">
                <a:extLst>
                  <a:ext uri="{FF2B5EF4-FFF2-40B4-BE49-F238E27FC236}">
                    <a16:creationId xmlns:a16="http://schemas.microsoft.com/office/drawing/2014/main" id="{5ED95983-3159-4B1C-9FAE-D24A4DC1B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2408"/>
                <a:ext cx="193" cy="192"/>
              </a:xfrm>
              <a:custGeom>
                <a:avLst/>
                <a:gdLst>
                  <a:gd name="T0" fmla="*/ 459 w 77"/>
                  <a:gd name="T1" fmla="*/ 115 h 72"/>
                  <a:gd name="T2" fmla="*/ 1130 w 77"/>
                  <a:gd name="T3" fmla="*/ 477 h 72"/>
                  <a:gd name="T4" fmla="*/ 754 w 77"/>
                  <a:gd name="T5" fmla="*/ 1251 h 72"/>
                  <a:gd name="T6" fmla="*/ 83 w 77"/>
                  <a:gd name="T7" fmla="*/ 875 h 72"/>
                  <a:gd name="T8" fmla="*/ 459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6"/>
                    </a:moveTo>
                    <a:cubicBezTo>
                      <a:pt x="48" y="0"/>
                      <a:pt x="67" y="9"/>
                      <a:pt x="72" y="25"/>
                    </a:cubicBezTo>
                    <a:cubicBezTo>
                      <a:pt x="77" y="42"/>
                      <a:pt x="66" y="60"/>
                      <a:pt x="48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69" name="Oval 1029">
                <a:extLst>
                  <a:ext uri="{FF2B5EF4-FFF2-40B4-BE49-F238E27FC236}">
                    <a16:creationId xmlns:a16="http://schemas.microsoft.com/office/drawing/2014/main" id="{EB7148E3-0C2F-4F4E-A689-7C123223E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2549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0" name="Oval 1030">
                <a:extLst>
                  <a:ext uri="{FF2B5EF4-FFF2-40B4-BE49-F238E27FC236}">
                    <a16:creationId xmlns:a16="http://schemas.microsoft.com/office/drawing/2014/main" id="{5FBEB68F-CEE6-4F9F-96DE-F92793903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544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1" name="Oval 1031">
                <a:extLst>
                  <a:ext uri="{FF2B5EF4-FFF2-40B4-BE49-F238E27FC236}">
                    <a16:creationId xmlns:a16="http://schemas.microsoft.com/office/drawing/2014/main" id="{D0F59297-AA22-44AD-AF28-398788670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4" y="2544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2" name="Oval 1032">
                <a:extLst>
                  <a:ext uri="{FF2B5EF4-FFF2-40B4-BE49-F238E27FC236}">
                    <a16:creationId xmlns:a16="http://schemas.microsoft.com/office/drawing/2014/main" id="{ED760973-D1B9-4A6B-AEAC-88EB57539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557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3" name="Oval 1033">
                <a:extLst>
                  <a:ext uri="{FF2B5EF4-FFF2-40B4-BE49-F238E27FC236}">
                    <a16:creationId xmlns:a16="http://schemas.microsoft.com/office/drawing/2014/main" id="{AF377D2D-82DF-4B93-A9B0-75AF01266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2539"/>
                <a:ext cx="7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4" name="Oval 1034">
                <a:extLst>
                  <a:ext uri="{FF2B5EF4-FFF2-40B4-BE49-F238E27FC236}">
                    <a16:creationId xmlns:a16="http://schemas.microsoft.com/office/drawing/2014/main" id="{5C745268-8EE7-4524-93E6-6CAED11EE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" y="2555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5" name="Oval 1035">
                <a:extLst>
                  <a:ext uri="{FF2B5EF4-FFF2-40B4-BE49-F238E27FC236}">
                    <a16:creationId xmlns:a16="http://schemas.microsoft.com/office/drawing/2014/main" id="{02A5B863-7EB8-4090-9677-0C18545AF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9" y="2531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6" name="Oval 1036">
                <a:extLst>
                  <a:ext uri="{FF2B5EF4-FFF2-40B4-BE49-F238E27FC236}">
                    <a16:creationId xmlns:a16="http://schemas.microsoft.com/office/drawing/2014/main" id="{051427DD-3B99-425E-954A-EBFDDC69A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53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7" name="Oval 1037">
                <a:extLst>
                  <a:ext uri="{FF2B5EF4-FFF2-40B4-BE49-F238E27FC236}">
                    <a16:creationId xmlns:a16="http://schemas.microsoft.com/office/drawing/2014/main" id="{034F3840-76F8-4D2C-ACCC-AE25F5FF6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4" y="255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8" name="Oval 1038">
                <a:extLst>
                  <a:ext uri="{FF2B5EF4-FFF2-40B4-BE49-F238E27FC236}">
                    <a16:creationId xmlns:a16="http://schemas.microsoft.com/office/drawing/2014/main" id="{4069B21B-3585-4258-AE94-DFCE816F8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4" y="2557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7179" name="Freeform 1039">
                <a:extLst>
                  <a:ext uri="{FF2B5EF4-FFF2-40B4-BE49-F238E27FC236}">
                    <a16:creationId xmlns:a16="http://schemas.microsoft.com/office/drawing/2014/main" id="{BBC588EF-FEAA-46AE-B984-ED3336447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44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0" name="Freeform 1040">
                <a:extLst>
                  <a:ext uri="{FF2B5EF4-FFF2-40B4-BE49-F238E27FC236}">
                    <a16:creationId xmlns:a16="http://schemas.microsoft.com/office/drawing/2014/main" id="{A230BDD6-E10B-4CFE-A744-59F8BDD62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45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1" name="Freeform 1041">
                <a:extLst>
                  <a:ext uri="{FF2B5EF4-FFF2-40B4-BE49-F238E27FC236}">
                    <a16:creationId xmlns:a16="http://schemas.microsoft.com/office/drawing/2014/main" id="{130E31A6-F929-48F5-9D21-AE42E6642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44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2" name="Freeform 1042">
                <a:extLst>
                  <a:ext uri="{FF2B5EF4-FFF2-40B4-BE49-F238E27FC236}">
                    <a16:creationId xmlns:a16="http://schemas.microsoft.com/office/drawing/2014/main" id="{BD9087DD-EEDF-44DE-BF03-008F63692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47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3" name="Freeform 1043">
                <a:extLst>
                  <a:ext uri="{FF2B5EF4-FFF2-40B4-BE49-F238E27FC236}">
                    <a16:creationId xmlns:a16="http://schemas.microsoft.com/office/drawing/2014/main" id="{21A6AA77-1123-40BB-8FA5-1428F636F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47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4" name="Freeform 1044">
                <a:extLst>
                  <a:ext uri="{FF2B5EF4-FFF2-40B4-BE49-F238E27FC236}">
                    <a16:creationId xmlns:a16="http://schemas.microsoft.com/office/drawing/2014/main" id="{F7C6C2B1-F3CF-449D-960D-9FE68580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46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5" name="Freeform 1045">
                <a:extLst>
                  <a:ext uri="{FF2B5EF4-FFF2-40B4-BE49-F238E27FC236}">
                    <a16:creationId xmlns:a16="http://schemas.microsoft.com/office/drawing/2014/main" id="{9976310D-FE4B-455A-B92A-8BC41804B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46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6" name="Freeform 1046">
                <a:extLst>
                  <a:ext uri="{FF2B5EF4-FFF2-40B4-BE49-F238E27FC236}">
                    <a16:creationId xmlns:a16="http://schemas.microsoft.com/office/drawing/2014/main" id="{06C0F065-B3C5-4425-9CAA-1AA462F98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48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7" name="Freeform 1047">
                <a:extLst>
                  <a:ext uri="{FF2B5EF4-FFF2-40B4-BE49-F238E27FC236}">
                    <a16:creationId xmlns:a16="http://schemas.microsoft.com/office/drawing/2014/main" id="{16C0C5F0-E88E-41B6-9520-EFE2DB9A2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4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8" name="Freeform 1048">
                <a:extLst>
                  <a:ext uri="{FF2B5EF4-FFF2-40B4-BE49-F238E27FC236}">
                    <a16:creationId xmlns:a16="http://schemas.microsoft.com/office/drawing/2014/main" id="{B12136F9-D168-4C1A-9222-82B569C4A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46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89" name="Freeform 1049">
                <a:extLst>
                  <a:ext uri="{FF2B5EF4-FFF2-40B4-BE49-F238E27FC236}">
                    <a16:creationId xmlns:a16="http://schemas.microsoft.com/office/drawing/2014/main" id="{CEB30AAA-8D5B-4119-A294-896974C38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49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0" name="Freeform 1050">
                <a:extLst>
                  <a:ext uri="{FF2B5EF4-FFF2-40B4-BE49-F238E27FC236}">
                    <a16:creationId xmlns:a16="http://schemas.microsoft.com/office/drawing/2014/main" id="{7811788A-D802-4A33-8E2B-AC0AA5820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49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1" name="Freeform 1051">
                <a:extLst>
                  <a:ext uri="{FF2B5EF4-FFF2-40B4-BE49-F238E27FC236}">
                    <a16:creationId xmlns:a16="http://schemas.microsoft.com/office/drawing/2014/main" id="{773E4143-15BA-461B-AD56-1315CBF85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496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2" name="Freeform 1052">
                <a:extLst>
                  <a:ext uri="{FF2B5EF4-FFF2-40B4-BE49-F238E27FC236}">
                    <a16:creationId xmlns:a16="http://schemas.microsoft.com/office/drawing/2014/main" id="{62053A0B-0CF1-44F7-A43A-D1EA597A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45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3" name="Freeform 1053">
                <a:extLst>
                  <a:ext uri="{FF2B5EF4-FFF2-40B4-BE49-F238E27FC236}">
                    <a16:creationId xmlns:a16="http://schemas.microsoft.com/office/drawing/2014/main" id="{997054F1-675F-460E-9D63-9830A5369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451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4" name="Freeform 1054">
                <a:extLst>
                  <a:ext uri="{FF2B5EF4-FFF2-40B4-BE49-F238E27FC236}">
                    <a16:creationId xmlns:a16="http://schemas.microsoft.com/office/drawing/2014/main" id="{2A79C122-2054-4FE4-9DBF-00A1F6242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43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5" name="Freeform 1055">
                <a:extLst>
                  <a:ext uri="{FF2B5EF4-FFF2-40B4-BE49-F238E27FC236}">
                    <a16:creationId xmlns:a16="http://schemas.microsoft.com/office/drawing/2014/main" id="{8FF0D3FB-6E71-4083-A417-30EF16D7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44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6" name="Freeform 1056">
                <a:extLst>
                  <a:ext uri="{FF2B5EF4-FFF2-40B4-BE49-F238E27FC236}">
                    <a16:creationId xmlns:a16="http://schemas.microsoft.com/office/drawing/2014/main" id="{6600A20F-E77D-4791-B5C6-B4D12498D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52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7" name="Freeform 1057">
                <a:extLst>
                  <a:ext uri="{FF2B5EF4-FFF2-40B4-BE49-F238E27FC236}">
                    <a16:creationId xmlns:a16="http://schemas.microsoft.com/office/drawing/2014/main" id="{8D45B84B-BF57-4C86-9061-FF7D1960E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536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8" name="Freeform 1058">
                <a:extLst>
                  <a:ext uri="{FF2B5EF4-FFF2-40B4-BE49-F238E27FC236}">
                    <a16:creationId xmlns:a16="http://schemas.microsoft.com/office/drawing/2014/main" id="{FBBC927D-0F46-4836-9892-7F867FDA1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5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99" name="Freeform 1059">
                <a:extLst>
                  <a:ext uri="{FF2B5EF4-FFF2-40B4-BE49-F238E27FC236}">
                    <a16:creationId xmlns:a16="http://schemas.microsoft.com/office/drawing/2014/main" id="{252B316D-93A1-4A14-B75E-729273ABB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5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0" name="Freeform 1060">
                <a:extLst>
                  <a:ext uri="{FF2B5EF4-FFF2-40B4-BE49-F238E27FC236}">
                    <a16:creationId xmlns:a16="http://schemas.microsoft.com/office/drawing/2014/main" id="{8FE54A8E-F38D-4734-8F1C-9A8240A90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4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1" name="Freeform 1061">
                <a:extLst>
                  <a:ext uri="{FF2B5EF4-FFF2-40B4-BE49-F238E27FC236}">
                    <a16:creationId xmlns:a16="http://schemas.microsoft.com/office/drawing/2014/main" id="{31DF0D0E-0C16-46BD-B1D8-6E0F0A8EC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50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2" name="Freeform 1062">
                <a:extLst>
                  <a:ext uri="{FF2B5EF4-FFF2-40B4-BE49-F238E27FC236}">
                    <a16:creationId xmlns:a16="http://schemas.microsoft.com/office/drawing/2014/main" id="{6CE65F8E-48A4-4394-8BD3-3A7C21C6E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52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3" name="Freeform 1063">
                <a:extLst>
                  <a:ext uri="{FF2B5EF4-FFF2-40B4-BE49-F238E27FC236}">
                    <a16:creationId xmlns:a16="http://schemas.microsoft.com/office/drawing/2014/main" id="{C55F3129-BFA0-434A-9CFA-8FAB6AB1C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5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4" name="Freeform 1064">
                <a:extLst>
                  <a:ext uri="{FF2B5EF4-FFF2-40B4-BE49-F238E27FC236}">
                    <a16:creationId xmlns:a16="http://schemas.microsoft.com/office/drawing/2014/main" id="{4D14959F-23E1-4F76-A5E4-1D0698CEB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480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5" name="Freeform 1065">
                <a:extLst>
                  <a:ext uri="{FF2B5EF4-FFF2-40B4-BE49-F238E27FC236}">
                    <a16:creationId xmlns:a16="http://schemas.microsoft.com/office/drawing/2014/main" id="{D3B4988D-6650-4C99-80C7-0FE1FD510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45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6" name="Freeform 1066">
                <a:extLst>
                  <a:ext uri="{FF2B5EF4-FFF2-40B4-BE49-F238E27FC236}">
                    <a16:creationId xmlns:a16="http://schemas.microsoft.com/office/drawing/2014/main" id="{83BCB24E-042D-4D26-962F-823621CC4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46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7" name="Freeform 1067">
                <a:extLst>
                  <a:ext uri="{FF2B5EF4-FFF2-40B4-BE49-F238E27FC236}">
                    <a16:creationId xmlns:a16="http://schemas.microsoft.com/office/drawing/2014/main" id="{ED948A4F-51A0-4DAD-80CD-13FB1561F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42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8" name="Freeform 1068">
                <a:extLst>
                  <a:ext uri="{FF2B5EF4-FFF2-40B4-BE49-F238E27FC236}">
                    <a16:creationId xmlns:a16="http://schemas.microsoft.com/office/drawing/2014/main" id="{C6D03444-FCC4-4575-B418-C3C77D864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432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09" name="Freeform 1069">
                <a:extLst>
                  <a:ext uri="{FF2B5EF4-FFF2-40B4-BE49-F238E27FC236}">
                    <a16:creationId xmlns:a16="http://schemas.microsoft.com/office/drawing/2014/main" id="{4580099A-99BB-4397-819A-0588EE162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244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0" name="Freeform 1070">
                <a:extLst>
                  <a:ext uri="{FF2B5EF4-FFF2-40B4-BE49-F238E27FC236}">
                    <a16:creationId xmlns:a16="http://schemas.microsoft.com/office/drawing/2014/main" id="{CF912FA3-317C-4FC9-BE42-E6BDF727C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24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1" name="Freeform 1071">
                <a:extLst>
                  <a:ext uri="{FF2B5EF4-FFF2-40B4-BE49-F238E27FC236}">
                    <a16:creationId xmlns:a16="http://schemas.microsoft.com/office/drawing/2014/main" id="{12423922-2F10-421A-80D5-290D0C8D2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48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2" name="Freeform 1072">
                <a:extLst>
                  <a:ext uri="{FF2B5EF4-FFF2-40B4-BE49-F238E27FC236}">
                    <a16:creationId xmlns:a16="http://schemas.microsoft.com/office/drawing/2014/main" id="{D0C4E1DA-97BD-4D4D-BE15-8662A7C8F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" y="252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3" name="Freeform 1073">
                <a:extLst>
                  <a:ext uri="{FF2B5EF4-FFF2-40B4-BE49-F238E27FC236}">
                    <a16:creationId xmlns:a16="http://schemas.microsoft.com/office/drawing/2014/main" id="{A64565B9-5F3E-4743-A5E6-584C8773D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56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4" name="Freeform 1074">
                <a:extLst>
                  <a:ext uri="{FF2B5EF4-FFF2-40B4-BE49-F238E27FC236}">
                    <a16:creationId xmlns:a16="http://schemas.microsoft.com/office/drawing/2014/main" id="{AFE7F0A3-2FCD-4BDC-A23A-54E08A8ED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57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5" name="Freeform 1075">
                <a:extLst>
                  <a:ext uri="{FF2B5EF4-FFF2-40B4-BE49-F238E27FC236}">
                    <a16:creationId xmlns:a16="http://schemas.microsoft.com/office/drawing/2014/main" id="{5629B3FD-C7CE-425E-843E-7F9CFB872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56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6" name="Freeform 1076">
                <a:extLst>
                  <a:ext uri="{FF2B5EF4-FFF2-40B4-BE49-F238E27FC236}">
                    <a16:creationId xmlns:a16="http://schemas.microsoft.com/office/drawing/2014/main" id="{1BBA2598-5912-43FA-AFA3-FC7D09AA9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54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7" name="Freeform 1077">
                <a:extLst>
                  <a:ext uri="{FF2B5EF4-FFF2-40B4-BE49-F238E27FC236}">
                    <a16:creationId xmlns:a16="http://schemas.microsoft.com/office/drawing/2014/main" id="{BB1BF282-0313-474F-BE89-AAD7D2015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536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8" name="Freeform 1078">
                <a:extLst>
                  <a:ext uri="{FF2B5EF4-FFF2-40B4-BE49-F238E27FC236}">
                    <a16:creationId xmlns:a16="http://schemas.microsoft.com/office/drawing/2014/main" id="{41DA3F09-FB74-47DF-BF66-23593637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5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19" name="Freeform 1079">
                <a:extLst>
                  <a:ext uri="{FF2B5EF4-FFF2-40B4-BE49-F238E27FC236}">
                    <a16:creationId xmlns:a16="http://schemas.microsoft.com/office/drawing/2014/main" id="{738A1929-A460-405A-A642-926C3B434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52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20" name="Freeform 1080">
                <a:extLst>
                  <a:ext uri="{FF2B5EF4-FFF2-40B4-BE49-F238E27FC236}">
                    <a16:creationId xmlns:a16="http://schemas.microsoft.com/office/drawing/2014/main" id="{4B7C5832-28BF-4F4F-8CD4-960A6E56B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507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21" name="Freeform 1081">
                <a:extLst>
                  <a:ext uri="{FF2B5EF4-FFF2-40B4-BE49-F238E27FC236}">
                    <a16:creationId xmlns:a16="http://schemas.microsoft.com/office/drawing/2014/main" id="{8C6101AA-E52A-45DC-BA37-3A315FB53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5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4" name="Group 1283">
              <a:extLst>
                <a:ext uri="{FF2B5EF4-FFF2-40B4-BE49-F238E27FC236}">
                  <a16:creationId xmlns:a16="http://schemas.microsoft.com/office/drawing/2014/main" id="{939610E9-5D95-4C3F-9827-906D5DB8E4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9" y="2264"/>
              <a:ext cx="1803" cy="363"/>
              <a:chOff x="2529" y="2264"/>
              <a:chExt cx="1803" cy="363"/>
            </a:xfrm>
          </p:grpSpPr>
          <p:sp>
            <p:nvSpPr>
              <p:cNvPr id="76822" name="Freeform 1083">
                <a:extLst>
                  <a:ext uri="{FF2B5EF4-FFF2-40B4-BE49-F238E27FC236}">
                    <a16:creationId xmlns:a16="http://schemas.microsoft.com/office/drawing/2014/main" id="{E1EDDFD4-88B6-411B-936F-B9C1E06CF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515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3" name="Freeform 1084">
                <a:extLst>
                  <a:ext uri="{FF2B5EF4-FFF2-40B4-BE49-F238E27FC236}">
                    <a16:creationId xmlns:a16="http://schemas.microsoft.com/office/drawing/2014/main" id="{B31D96AD-6633-4BF5-B963-4B77C9A48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53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4" name="Freeform 1085">
                <a:extLst>
                  <a:ext uri="{FF2B5EF4-FFF2-40B4-BE49-F238E27FC236}">
                    <a16:creationId xmlns:a16="http://schemas.microsoft.com/office/drawing/2014/main" id="{A2C0FFC6-2896-4F0B-9EBA-F3AF7B0E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54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5" name="Freeform 1086">
                <a:extLst>
                  <a:ext uri="{FF2B5EF4-FFF2-40B4-BE49-F238E27FC236}">
                    <a16:creationId xmlns:a16="http://schemas.microsoft.com/office/drawing/2014/main" id="{259C45F2-1DE8-4787-AC02-364459CA3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48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6" name="Freeform 1087">
                <a:extLst>
                  <a:ext uri="{FF2B5EF4-FFF2-40B4-BE49-F238E27FC236}">
                    <a16:creationId xmlns:a16="http://schemas.microsoft.com/office/drawing/2014/main" id="{57FE55BB-0B40-429B-8E74-FDC22D152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5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7" name="Freeform 1088">
                <a:extLst>
                  <a:ext uri="{FF2B5EF4-FFF2-40B4-BE49-F238E27FC236}">
                    <a16:creationId xmlns:a16="http://schemas.microsoft.com/office/drawing/2014/main" id="{C720B275-DBE0-4009-8D85-AA696AB0C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5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8" name="Freeform 1089">
                <a:extLst>
                  <a:ext uri="{FF2B5EF4-FFF2-40B4-BE49-F238E27FC236}">
                    <a16:creationId xmlns:a16="http://schemas.microsoft.com/office/drawing/2014/main" id="{2E163F73-A897-4551-91F6-70C829B0F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4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9" name="Freeform 1090">
                <a:extLst>
                  <a:ext uri="{FF2B5EF4-FFF2-40B4-BE49-F238E27FC236}">
                    <a16:creationId xmlns:a16="http://schemas.microsoft.com/office/drawing/2014/main" id="{38305B43-59DE-48C6-8E1F-8108AEDA7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5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0" name="Freeform 1091">
                <a:extLst>
                  <a:ext uri="{FF2B5EF4-FFF2-40B4-BE49-F238E27FC236}">
                    <a16:creationId xmlns:a16="http://schemas.microsoft.com/office/drawing/2014/main" id="{922C8B9D-8252-4450-93F2-4AFE8A472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50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1" name="Freeform 1092">
                <a:extLst>
                  <a:ext uri="{FF2B5EF4-FFF2-40B4-BE49-F238E27FC236}">
                    <a16:creationId xmlns:a16="http://schemas.microsoft.com/office/drawing/2014/main" id="{A1C8BD2E-1FDE-407C-BCE8-FA086BC65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4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2" name="Freeform 1093">
                <a:extLst>
                  <a:ext uri="{FF2B5EF4-FFF2-40B4-BE49-F238E27FC236}">
                    <a16:creationId xmlns:a16="http://schemas.microsoft.com/office/drawing/2014/main" id="{4D270F68-4102-4A8F-B499-E5892F072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5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3" name="Freeform 1094">
                <a:extLst>
                  <a:ext uri="{FF2B5EF4-FFF2-40B4-BE49-F238E27FC236}">
                    <a16:creationId xmlns:a16="http://schemas.microsoft.com/office/drawing/2014/main" id="{343B283D-4659-4747-A6F2-23D47CB3C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47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4" name="Freeform 1095">
                <a:extLst>
                  <a:ext uri="{FF2B5EF4-FFF2-40B4-BE49-F238E27FC236}">
                    <a16:creationId xmlns:a16="http://schemas.microsoft.com/office/drawing/2014/main" id="{54260739-C9A5-4D26-8B23-2A0C1A54C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48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5" name="Freeform 1096">
                <a:extLst>
                  <a:ext uri="{FF2B5EF4-FFF2-40B4-BE49-F238E27FC236}">
                    <a16:creationId xmlns:a16="http://schemas.microsoft.com/office/drawing/2014/main" id="{9237F180-0A62-4197-B290-10439D10A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46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6" name="Freeform 1097">
                <a:extLst>
                  <a:ext uri="{FF2B5EF4-FFF2-40B4-BE49-F238E27FC236}">
                    <a16:creationId xmlns:a16="http://schemas.microsoft.com/office/drawing/2014/main" id="{B4DE5A39-3279-41F0-81BA-40A9789EA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42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7" name="Freeform 1098">
                <a:extLst>
                  <a:ext uri="{FF2B5EF4-FFF2-40B4-BE49-F238E27FC236}">
                    <a16:creationId xmlns:a16="http://schemas.microsoft.com/office/drawing/2014/main" id="{2953A705-6FFF-4705-90B3-A31163144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411"/>
                <a:ext cx="193" cy="192"/>
              </a:xfrm>
              <a:custGeom>
                <a:avLst/>
                <a:gdLst>
                  <a:gd name="T0" fmla="*/ 459 w 77"/>
                  <a:gd name="T1" fmla="*/ 115 h 72"/>
                  <a:gd name="T2" fmla="*/ 1130 w 77"/>
                  <a:gd name="T3" fmla="*/ 491 h 72"/>
                  <a:gd name="T4" fmla="*/ 742 w 77"/>
                  <a:gd name="T5" fmla="*/ 1251 h 72"/>
                  <a:gd name="T6" fmla="*/ 83 w 77"/>
                  <a:gd name="T7" fmla="*/ 875 h 72"/>
                  <a:gd name="T8" fmla="*/ 459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6"/>
                    </a:moveTo>
                    <a:cubicBezTo>
                      <a:pt x="47" y="0"/>
                      <a:pt x="67" y="9"/>
                      <a:pt x="72" y="26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30"/>
                      <a:pt x="10" y="11"/>
                      <a:pt x="29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8" name="Oval 1099">
                <a:extLst>
                  <a:ext uri="{FF2B5EF4-FFF2-40B4-BE49-F238E27FC236}">
                    <a16:creationId xmlns:a16="http://schemas.microsoft.com/office/drawing/2014/main" id="{D252DD5E-BC24-4F32-BE57-E353DFB72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" y="2552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39" name="Oval 1100">
                <a:extLst>
                  <a:ext uri="{FF2B5EF4-FFF2-40B4-BE49-F238E27FC236}">
                    <a16:creationId xmlns:a16="http://schemas.microsoft.com/office/drawing/2014/main" id="{467700F1-A294-45F3-8628-76DAB8A90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7" y="2549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0" name="Oval 1101">
                <a:extLst>
                  <a:ext uri="{FF2B5EF4-FFF2-40B4-BE49-F238E27FC236}">
                    <a16:creationId xmlns:a16="http://schemas.microsoft.com/office/drawing/2014/main" id="{C7915B57-029F-4F30-8A8D-A0D120A0B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54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1" name="Oval 1102">
                <a:extLst>
                  <a:ext uri="{FF2B5EF4-FFF2-40B4-BE49-F238E27FC236}">
                    <a16:creationId xmlns:a16="http://schemas.microsoft.com/office/drawing/2014/main" id="{44C3FAEC-A6D6-4C11-9A8D-C45E43066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2" y="256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2" name="Oval 1103">
                <a:extLst>
                  <a:ext uri="{FF2B5EF4-FFF2-40B4-BE49-F238E27FC236}">
                    <a16:creationId xmlns:a16="http://schemas.microsoft.com/office/drawing/2014/main" id="{CD592DEF-0D92-496A-AC93-E85B7BE1C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544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3" name="Oval 1104">
                <a:extLst>
                  <a:ext uri="{FF2B5EF4-FFF2-40B4-BE49-F238E27FC236}">
                    <a16:creationId xmlns:a16="http://schemas.microsoft.com/office/drawing/2014/main" id="{CE4712C5-CDF4-46E7-B7D9-BB82F907C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560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4" name="Oval 1105">
                <a:extLst>
                  <a:ext uri="{FF2B5EF4-FFF2-40B4-BE49-F238E27FC236}">
                    <a16:creationId xmlns:a16="http://schemas.microsoft.com/office/drawing/2014/main" id="{712E8179-6921-481F-ADA2-4A0CC649A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2533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5" name="Oval 1106">
                <a:extLst>
                  <a:ext uri="{FF2B5EF4-FFF2-40B4-BE49-F238E27FC236}">
                    <a16:creationId xmlns:a16="http://schemas.microsoft.com/office/drawing/2014/main" id="{1BD2541C-C7EB-42D3-AC90-643AB660A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2" y="253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6" name="Oval 1107">
                <a:extLst>
                  <a:ext uri="{FF2B5EF4-FFF2-40B4-BE49-F238E27FC236}">
                    <a16:creationId xmlns:a16="http://schemas.microsoft.com/office/drawing/2014/main" id="{171C9675-2EA3-4CAB-AD57-38E6F62CA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560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7" name="Oval 1108">
                <a:extLst>
                  <a:ext uri="{FF2B5EF4-FFF2-40B4-BE49-F238E27FC236}">
                    <a16:creationId xmlns:a16="http://schemas.microsoft.com/office/drawing/2014/main" id="{494075CC-6A4E-4198-A483-F724E06B1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2560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848" name="Freeform 1109">
                <a:extLst>
                  <a:ext uri="{FF2B5EF4-FFF2-40B4-BE49-F238E27FC236}">
                    <a16:creationId xmlns:a16="http://schemas.microsoft.com/office/drawing/2014/main" id="{BC2645F4-F56F-4955-8569-8921B678E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453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49" name="Freeform 1110">
                <a:extLst>
                  <a:ext uri="{FF2B5EF4-FFF2-40B4-BE49-F238E27FC236}">
                    <a16:creationId xmlns:a16="http://schemas.microsoft.com/office/drawing/2014/main" id="{B6197E13-825F-4C1D-9196-7A1BC333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45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0" name="Freeform 1111">
                <a:extLst>
                  <a:ext uri="{FF2B5EF4-FFF2-40B4-BE49-F238E27FC236}">
                    <a16:creationId xmlns:a16="http://schemas.microsoft.com/office/drawing/2014/main" id="{000B00D7-71AE-4D0E-8324-5B1A4712F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45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1" name="Freeform 1112">
                <a:extLst>
                  <a:ext uri="{FF2B5EF4-FFF2-40B4-BE49-F238E27FC236}">
                    <a16:creationId xmlns:a16="http://schemas.microsoft.com/office/drawing/2014/main" id="{1AAA3688-5A43-4AF2-B88A-40A1115F8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48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2" name="Freeform 1113">
                <a:extLst>
                  <a:ext uri="{FF2B5EF4-FFF2-40B4-BE49-F238E27FC236}">
                    <a16:creationId xmlns:a16="http://schemas.microsoft.com/office/drawing/2014/main" id="{BC9330ED-1831-4670-B1BF-7E7099B63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4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3" name="Freeform 1114">
                <a:extLst>
                  <a:ext uri="{FF2B5EF4-FFF2-40B4-BE49-F238E27FC236}">
                    <a16:creationId xmlns:a16="http://schemas.microsoft.com/office/drawing/2014/main" id="{B63D1164-6F84-44DF-BC11-E73CD442B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46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4" name="Freeform 1115">
                <a:extLst>
                  <a:ext uri="{FF2B5EF4-FFF2-40B4-BE49-F238E27FC236}">
                    <a16:creationId xmlns:a16="http://schemas.microsoft.com/office/drawing/2014/main" id="{0ACC8793-4007-473C-AB85-ED7371429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46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5" name="Freeform 1116">
                <a:extLst>
                  <a:ext uri="{FF2B5EF4-FFF2-40B4-BE49-F238E27FC236}">
                    <a16:creationId xmlns:a16="http://schemas.microsoft.com/office/drawing/2014/main" id="{D89857CE-AE3F-4830-AAED-8CD70CC63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485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6" name="Freeform 1117">
                <a:extLst>
                  <a:ext uri="{FF2B5EF4-FFF2-40B4-BE49-F238E27FC236}">
                    <a16:creationId xmlns:a16="http://schemas.microsoft.com/office/drawing/2014/main" id="{D2D3247E-097C-444E-9E6F-3CE55A63D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46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7" name="Freeform 1118">
                <a:extLst>
                  <a:ext uri="{FF2B5EF4-FFF2-40B4-BE49-F238E27FC236}">
                    <a16:creationId xmlns:a16="http://schemas.microsoft.com/office/drawing/2014/main" id="{C222815A-9A19-4C17-8FA5-AD0771848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4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8" name="Freeform 1119">
                <a:extLst>
                  <a:ext uri="{FF2B5EF4-FFF2-40B4-BE49-F238E27FC236}">
                    <a16:creationId xmlns:a16="http://schemas.microsoft.com/office/drawing/2014/main" id="{0F36C8E9-BCEA-4A2F-B51B-E13BC8FBD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49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59" name="Freeform 1120">
                <a:extLst>
                  <a:ext uri="{FF2B5EF4-FFF2-40B4-BE49-F238E27FC236}">
                    <a16:creationId xmlns:a16="http://schemas.microsoft.com/office/drawing/2014/main" id="{03EE9D8F-07C2-444B-9B53-5A1D173BC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49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0" name="Freeform 1121">
                <a:extLst>
                  <a:ext uri="{FF2B5EF4-FFF2-40B4-BE49-F238E27FC236}">
                    <a16:creationId xmlns:a16="http://schemas.microsoft.com/office/drawing/2014/main" id="{F1A8C657-F3EE-4EAF-A8B5-00A8841EC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4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1" name="Freeform 1122">
                <a:extLst>
                  <a:ext uri="{FF2B5EF4-FFF2-40B4-BE49-F238E27FC236}">
                    <a16:creationId xmlns:a16="http://schemas.microsoft.com/office/drawing/2014/main" id="{4A7AE553-AF24-4125-A9C9-D6138F205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4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2" name="Freeform 1123">
                <a:extLst>
                  <a:ext uri="{FF2B5EF4-FFF2-40B4-BE49-F238E27FC236}">
                    <a16:creationId xmlns:a16="http://schemas.microsoft.com/office/drawing/2014/main" id="{CD08B49C-60DB-4A87-B642-E997E5858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45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3" name="Freeform 1124">
                <a:extLst>
                  <a:ext uri="{FF2B5EF4-FFF2-40B4-BE49-F238E27FC236}">
                    <a16:creationId xmlns:a16="http://schemas.microsoft.com/office/drawing/2014/main" id="{34A790A4-57DB-49CE-ABA1-50B65F31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44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4" name="Freeform 1125">
                <a:extLst>
                  <a:ext uri="{FF2B5EF4-FFF2-40B4-BE49-F238E27FC236}">
                    <a16:creationId xmlns:a16="http://schemas.microsoft.com/office/drawing/2014/main" id="{A7196CC9-4F83-4E1A-B760-C364543AE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44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5" name="Freeform 1126">
                <a:extLst>
                  <a:ext uri="{FF2B5EF4-FFF2-40B4-BE49-F238E27FC236}">
                    <a16:creationId xmlns:a16="http://schemas.microsoft.com/office/drawing/2014/main" id="{8C7E1F4A-5D88-421D-B224-4829DDA3F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5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6" name="Freeform 1127">
                <a:extLst>
                  <a:ext uri="{FF2B5EF4-FFF2-40B4-BE49-F238E27FC236}">
                    <a16:creationId xmlns:a16="http://schemas.microsoft.com/office/drawing/2014/main" id="{3FE7D6B4-E8DE-4A5C-A207-76DAEDFBE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54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7" name="Freeform 1128">
                <a:extLst>
                  <a:ext uri="{FF2B5EF4-FFF2-40B4-BE49-F238E27FC236}">
                    <a16:creationId xmlns:a16="http://schemas.microsoft.com/office/drawing/2014/main" id="{5D84887A-962D-4B1F-B927-8B8F59B25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53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8" name="Freeform 1129">
                <a:extLst>
                  <a:ext uri="{FF2B5EF4-FFF2-40B4-BE49-F238E27FC236}">
                    <a16:creationId xmlns:a16="http://schemas.microsoft.com/office/drawing/2014/main" id="{B3A4E260-4671-4019-AC7B-2FCC22918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55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9" name="Freeform 1130">
                <a:extLst>
                  <a:ext uri="{FF2B5EF4-FFF2-40B4-BE49-F238E27FC236}">
                    <a16:creationId xmlns:a16="http://schemas.microsoft.com/office/drawing/2014/main" id="{A4AF6D29-E0C3-4A63-B8FA-F362A71E2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49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0" name="Freeform 1131">
                <a:extLst>
                  <a:ext uri="{FF2B5EF4-FFF2-40B4-BE49-F238E27FC236}">
                    <a16:creationId xmlns:a16="http://schemas.microsoft.com/office/drawing/2014/main" id="{139D057E-78F4-4FDD-9B02-6787F59B4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50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1" name="Freeform 1132">
                <a:extLst>
                  <a:ext uri="{FF2B5EF4-FFF2-40B4-BE49-F238E27FC236}">
                    <a16:creationId xmlns:a16="http://schemas.microsoft.com/office/drawing/2014/main" id="{8BD2E146-6F24-413D-9DB5-B0BFACEDB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52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2" name="Freeform 1133">
                <a:extLst>
                  <a:ext uri="{FF2B5EF4-FFF2-40B4-BE49-F238E27FC236}">
                    <a16:creationId xmlns:a16="http://schemas.microsoft.com/office/drawing/2014/main" id="{C03703C1-50D1-405B-BF59-9BF958AAC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5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3" name="Freeform 1134">
                <a:extLst>
                  <a:ext uri="{FF2B5EF4-FFF2-40B4-BE49-F238E27FC236}">
                    <a16:creationId xmlns:a16="http://schemas.microsoft.com/office/drawing/2014/main" id="{5DD85594-D7E0-457E-98A8-DE46EE67B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48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4" name="Freeform 1135">
                <a:extLst>
                  <a:ext uri="{FF2B5EF4-FFF2-40B4-BE49-F238E27FC236}">
                    <a16:creationId xmlns:a16="http://schemas.microsoft.com/office/drawing/2014/main" id="{2E655807-5A25-4746-BB1F-2F33C582D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45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5" name="Freeform 1136">
                <a:extLst>
                  <a:ext uri="{FF2B5EF4-FFF2-40B4-BE49-F238E27FC236}">
                    <a16:creationId xmlns:a16="http://schemas.microsoft.com/office/drawing/2014/main" id="{867F9071-55EB-436A-8D84-EFD19AB6C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4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6" name="Freeform 1137">
                <a:extLst>
                  <a:ext uri="{FF2B5EF4-FFF2-40B4-BE49-F238E27FC236}">
                    <a16:creationId xmlns:a16="http://schemas.microsoft.com/office/drawing/2014/main" id="{21F689EE-F170-488C-8F0F-E65A41725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42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7" name="Freeform 1138">
                <a:extLst>
                  <a:ext uri="{FF2B5EF4-FFF2-40B4-BE49-F238E27FC236}">
                    <a16:creationId xmlns:a16="http://schemas.microsoft.com/office/drawing/2014/main" id="{D07EDD93-F45C-418B-8D48-84C8B8AAF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43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8" name="Freeform 1139">
                <a:extLst>
                  <a:ext uri="{FF2B5EF4-FFF2-40B4-BE49-F238E27FC236}">
                    <a16:creationId xmlns:a16="http://schemas.microsoft.com/office/drawing/2014/main" id="{584BE20C-1F5C-4121-BF05-422226B89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45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79" name="Freeform 1140">
                <a:extLst>
                  <a:ext uri="{FF2B5EF4-FFF2-40B4-BE49-F238E27FC236}">
                    <a16:creationId xmlns:a16="http://schemas.microsoft.com/office/drawing/2014/main" id="{0A0769A1-81FB-40C3-AB71-622D6F055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46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0" name="Freeform 1141">
                <a:extLst>
                  <a:ext uri="{FF2B5EF4-FFF2-40B4-BE49-F238E27FC236}">
                    <a16:creationId xmlns:a16="http://schemas.microsoft.com/office/drawing/2014/main" id="{76D29279-25AE-4F9A-BB73-87F799BF4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48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1" name="Freeform 1142">
                <a:extLst>
                  <a:ext uri="{FF2B5EF4-FFF2-40B4-BE49-F238E27FC236}">
                    <a16:creationId xmlns:a16="http://schemas.microsoft.com/office/drawing/2014/main" id="{7B2590A0-8081-4D94-855C-EBA288278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52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2" name="Freeform 1143">
                <a:extLst>
                  <a:ext uri="{FF2B5EF4-FFF2-40B4-BE49-F238E27FC236}">
                    <a16:creationId xmlns:a16="http://schemas.microsoft.com/office/drawing/2014/main" id="{84E37BC4-F2C5-4336-91D4-1647BBE76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56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3" name="Freeform 1144">
                <a:extLst>
                  <a:ext uri="{FF2B5EF4-FFF2-40B4-BE49-F238E27FC236}">
                    <a16:creationId xmlns:a16="http://schemas.microsoft.com/office/drawing/2014/main" id="{EB600A4C-9C35-4BA3-9F29-7E8B1A4C5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57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4" name="Freeform 1145">
                <a:extLst>
                  <a:ext uri="{FF2B5EF4-FFF2-40B4-BE49-F238E27FC236}">
                    <a16:creationId xmlns:a16="http://schemas.microsoft.com/office/drawing/2014/main" id="{781D1AEA-6C2B-4115-9D03-098527AEA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57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5" name="Freeform 1146">
                <a:extLst>
                  <a:ext uri="{FF2B5EF4-FFF2-40B4-BE49-F238E27FC236}">
                    <a16:creationId xmlns:a16="http://schemas.microsoft.com/office/drawing/2014/main" id="{3AA31F75-EAF7-439C-B04C-8FB6C4605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552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6" name="Freeform 1147">
                <a:extLst>
                  <a:ext uri="{FF2B5EF4-FFF2-40B4-BE49-F238E27FC236}">
                    <a16:creationId xmlns:a16="http://schemas.microsoft.com/office/drawing/2014/main" id="{55859E10-84C3-4EAB-B74D-D2C1032A0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53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7" name="Freeform 1148">
                <a:extLst>
                  <a:ext uri="{FF2B5EF4-FFF2-40B4-BE49-F238E27FC236}">
                    <a16:creationId xmlns:a16="http://schemas.microsoft.com/office/drawing/2014/main" id="{0FDD3332-A92A-429C-A7F0-9A5448ABB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51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8" name="Freeform 1149">
                <a:extLst>
                  <a:ext uri="{FF2B5EF4-FFF2-40B4-BE49-F238E27FC236}">
                    <a16:creationId xmlns:a16="http://schemas.microsoft.com/office/drawing/2014/main" id="{CE95741E-26F4-4837-8214-7838B1D85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5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89" name="Freeform 1150">
                <a:extLst>
                  <a:ext uri="{FF2B5EF4-FFF2-40B4-BE49-F238E27FC236}">
                    <a16:creationId xmlns:a16="http://schemas.microsoft.com/office/drawing/2014/main" id="{D9F8C10B-A4DE-471D-ADC8-D5C5D3936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5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0" name="Freeform 1151">
                <a:extLst>
                  <a:ext uri="{FF2B5EF4-FFF2-40B4-BE49-F238E27FC236}">
                    <a16:creationId xmlns:a16="http://schemas.microsoft.com/office/drawing/2014/main" id="{3CF2E303-9FCE-437B-B951-0E5D7CCE4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509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1" name="Freeform 1152">
                <a:extLst>
                  <a:ext uri="{FF2B5EF4-FFF2-40B4-BE49-F238E27FC236}">
                    <a16:creationId xmlns:a16="http://schemas.microsoft.com/office/drawing/2014/main" id="{90A0CCB8-C051-4D85-9E44-71B2E9A15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5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2" name="Freeform 1153">
                <a:extLst>
                  <a:ext uri="{FF2B5EF4-FFF2-40B4-BE49-F238E27FC236}">
                    <a16:creationId xmlns:a16="http://schemas.microsoft.com/office/drawing/2014/main" id="{A685F69F-E29E-4022-B52F-2BDD6CE4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5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3" name="Freeform 1154">
                <a:extLst>
                  <a:ext uri="{FF2B5EF4-FFF2-40B4-BE49-F238E27FC236}">
                    <a16:creationId xmlns:a16="http://schemas.microsoft.com/office/drawing/2014/main" id="{196FAF5F-AA67-456F-A849-7F66FE936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5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4" name="Freeform 1155">
                <a:extLst>
                  <a:ext uri="{FF2B5EF4-FFF2-40B4-BE49-F238E27FC236}">
                    <a16:creationId xmlns:a16="http://schemas.microsoft.com/office/drawing/2014/main" id="{6181C6C4-565C-4EB3-A328-E465A470B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49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5" name="Freeform 1156">
                <a:extLst>
                  <a:ext uri="{FF2B5EF4-FFF2-40B4-BE49-F238E27FC236}">
                    <a16:creationId xmlns:a16="http://schemas.microsoft.com/office/drawing/2014/main" id="{DCE79C6C-718D-4A8C-9B1F-0E3756997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50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6" name="Freeform 1157">
                <a:extLst>
                  <a:ext uri="{FF2B5EF4-FFF2-40B4-BE49-F238E27FC236}">
                    <a16:creationId xmlns:a16="http://schemas.microsoft.com/office/drawing/2014/main" id="{A5920BC0-39AF-4E1B-9C16-C07A8CC87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52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7" name="Freeform 1158">
                <a:extLst>
                  <a:ext uri="{FF2B5EF4-FFF2-40B4-BE49-F238E27FC236}">
                    <a16:creationId xmlns:a16="http://schemas.microsoft.com/office/drawing/2014/main" id="{16AB188B-B8CE-4E44-B3F9-51666E263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50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8" name="Freeform 1159">
                <a:extLst>
                  <a:ext uri="{FF2B5EF4-FFF2-40B4-BE49-F238E27FC236}">
                    <a16:creationId xmlns:a16="http://schemas.microsoft.com/office/drawing/2014/main" id="{CD0EFF07-58C1-4D68-9CA9-C8BBFE23A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52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9" name="Freeform 1160">
                <a:extLst>
                  <a:ext uri="{FF2B5EF4-FFF2-40B4-BE49-F238E27FC236}">
                    <a16:creationId xmlns:a16="http://schemas.microsoft.com/office/drawing/2014/main" id="{F1469FC6-B98E-4904-A3B4-9DEF51816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2509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0" name="Freeform 1161">
                <a:extLst>
                  <a:ext uri="{FF2B5EF4-FFF2-40B4-BE49-F238E27FC236}">
                    <a16:creationId xmlns:a16="http://schemas.microsoft.com/office/drawing/2014/main" id="{3DC0E35B-AA02-4112-A023-C378B9B0F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4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1" name="Freeform 1162">
                <a:extLst>
                  <a:ext uri="{FF2B5EF4-FFF2-40B4-BE49-F238E27FC236}">
                    <a16:creationId xmlns:a16="http://schemas.microsoft.com/office/drawing/2014/main" id="{9DE8F5FA-2A89-48CF-BC65-6B8AE7974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50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2" name="Freeform 1163">
                <a:extLst>
                  <a:ext uri="{FF2B5EF4-FFF2-40B4-BE49-F238E27FC236}">
                    <a16:creationId xmlns:a16="http://schemas.microsoft.com/office/drawing/2014/main" id="{EACA2613-DCFE-4D80-9B91-A117A90B1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4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3" name="Freeform 1164">
                <a:extLst>
                  <a:ext uri="{FF2B5EF4-FFF2-40B4-BE49-F238E27FC236}">
                    <a16:creationId xmlns:a16="http://schemas.microsoft.com/office/drawing/2014/main" id="{A3359820-58C7-4043-91BF-99168625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48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4" name="Freeform 1165">
                <a:extLst>
                  <a:ext uri="{FF2B5EF4-FFF2-40B4-BE49-F238E27FC236}">
                    <a16:creationId xmlns:a16="http://schemas.microsoft.com/office/drawing/2014/main" id="{227E15FA-4B16-401D-AFA9-BBE821861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4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5" name="Freeform 1166">
                <a:extLst>
                  <a:ext uri="{FF2B5EF4-FFF2-40B4-BE49-F238E27FC236}">
                    <a16:creationId xmlns:a16="http://schemas.microsoft.com/office/drawing/2014/main" id="{6A630159-D907-4D17-B91F-EB91FA10C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43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6" name="Freeform 1167">
                <a:extLst>
                  <a:ext uri="{FF2B5EF4-FFF2-40B4-BE49-F238E27FC236}">
                    <a16:creationId xmlns:a16="http://schemas.microsoft.com/office/drawing/2014/main" id="{E09F0ECB-9A58-49CB-85D3-0CDB84E95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435"/>
                <a:ext cx="192" cy="192"/>
              </a:xfrm>
              <a:custGeom>
                <a:avLst/>
                <a:gdLst>
                  <a:gd name="T0" fmla="*/ 449 w 77"/>
                  <a:gd name="T1" fmla="*/ 115 h 72"/>
                  <a:gd name="T2" fmla="*/ 1120 w 77"/>
                  <a:gd name="T3" fmla="*/ 491 h 72"/>
                  <a:gd name="T4" fmla="*/ 728 w 77"/>
                  <a:gd name="T5" fmla="*/ 1251 h 72"/>
                  <a:gd name="T6" fmla="*/ 75 w 77"/>
                  <a:gd name="T7" fmla="*/ 875 h 72"/>
                  <a:gd name="T8" fmla="*/ 449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6"/>
                    </a:moveTo>
                    <a:cubicBezTo>
                      <a:pt x="48" y="0"/>
                      <a:pt x="67" y="9"/>
                      <a:pt x="72" y="26"/>
                    </a:cubicBezTo>
                    <a:cubicBezTo>
                      <a:pt x="77" y="42"/>
                      <a:pt x="66" y="61"/>
                      <a:pt x="47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30"/>
                      <a:pt x="11" y="11"/>
                      <a:pt x="29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7" name="Oval 1168">
                <a:extLst>
                  <a:ext uri="{FF2B5EF4-FFF2-40B4-BE49-F238E27FC236}">
                    <a16:creationId xmlns:a16="http://schemas.microsoft.com/office/drawing/2014/main" id="{E9D65028-6B0A-4B32-9F32-485C7D38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" y="2576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08" name="Oval 1169">
                <a:extLst>
                  <a:ext uri="{FF2B5EF4-FFF2-40B4-BE49-F238E27FC236}">
                    <a16:creationId xmlns:a16="http://schemas.microsoft.com/office/drawing/2014/main" id="{3508F646-B37B-4747-B6F1-5358FBCD9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" y="257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09" name="Oval 1170">
                <a:extLst>
                  <a:ext uri="{FF2B5EF4-FFF2-40B4-BE49-F238E27FC236}">
                    <a16:creationId xmlns:a16="http://schemas.microsoft.com/office/drawing/2014/main" id="{F4A55CD0-E289-47D0-A497-5477F72D8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2571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0" name="Oval 1171">
                <a:extLst>
                  <a:ext uri="{FF2B5EF4-FFF2-40B4-BE49-F238E27FC236}">
                    <a16:creationId xmlns:a16="http://schemas.microsoft.com/office/drawing/2014/main" id="{FE82E451-B5E9-404F-BB7A-A9CE1FBFB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4" y="258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1" name="Oval 1172">
                <a:extLst>
                  <a:ext uri="{FF2B5EF4-FFF2-40B4-BE49-F238E27FC236}">
                    <a16:creationId xmlns:a16="http://schemas.microsoft.com/office/drawing/2014/main" id="{21182A6B-93E0-493A-B0E3-320173B94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2568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2" name="Oval 1173">
                <a:extLst>
                  <a:ext uri="{FF2B5EF4-FFF2-40B4-BE49-F238E27FC236}">
                    <a16:creationId xmlns:a16="http://schemas.microsoft.com/office/drawing/2014/main" id="{F3685CA8-3D34-451F-A224-9BDDC8B98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" y="2584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3" name="Oval 1174">
                <a:extLst>
                  <a:ext uri="{FF2B5EF4-FFF2-40B4-BE49-F238E27FC236}">
                    <a16:creationId xmlns:a16="http://schemas.microsoft.com/office/drawing/2014/main" id="{7162460F-E3B9-4779-9B81-3D08CC476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2" y="2557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4" name="Oval 1175">
                <a:extLst>
                  <a:ext uri="{FF2B5EF4-FFF2-40B4-BE49-F238E27FC236}">
                    <a16:creationId xmlns:a16="http://schemas.microsoft.com/office/drawing/2014/main" id="{7C81FC4E-19F7-44B6-84B9-D97C87A16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4" y="255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5" name="Oval 1176">
                <a:extLst>
                  <a:ext uri="{FF2B5EF4-FFF2-40B4-BE49-F238E27FC236}">
                    <a16:creationId xmlns:a16="http://schemas.microsoft.com/office/drawing/2014/main" id="{19FD8A5D-A8CE-4784-A423-BE6D09112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7" y="2584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6" name="Oval 1177">
                <a:extLst>
                  <a:ext uri="{FF2B5EF4-FFF2-40B4-BE49-F238E27FC236}">
                    <a16:creationId xmlns:a16="http://schemas.microsoft.com/office/drawing/2014/main" id="{ED1AED59-36F9-4EE8-A907-FD35F103C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2584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17" name="Freeform 1178">
                <a:extLst>
                  <a:ext uri="{FF2B5EF4-FFF2-40B4-BE49-F238E27FC236}">
                    <a16:creationId xmlns:a16="http://schemas.microsoft.com/office/drawing/2014/main" id="{1F070804-C8E0-4A48-8AE0-308819578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47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18" name="Freeform 1179">
                <a:extLst>
                  <a:ext uri="{FF2B5EF4-FFF2-40B4-BE49-F238E27FC236}">
                    <a16:creationId xmlns:a16="http://schemas.microsoft.com/office/drawing/2014/main" id="{46891C16-D98C-489E-95B7-08DE95C47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48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19" name="Freeform 1180">
                <a:extLst>
                  <a:ext uri="{FF2B5EF4-FFF2-40B4-BE49-F238E27FC236}">
                    <a16:creationId xmlns:a16="http://schemas.microsoft.com/office/drawing/2014/main" id="{BC0331C5-FC16-4552-A4D1-C8967C903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47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0" name="Freeform 1181">
                <a:extLst>
                  <a:ext uri="{FF2B5EF4-FFF2-40B4-BE49-F238E27FC236}">
                    <a16:creationId xmlns:a16="http://schemas.microsoft.com/office/drawing/2014/main" id="{89F6CC6C-F7A5-4730-8F65-6AC918DB3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250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1" name="Freeform 1182">
                <a:extLst>
                  <a:ext uri="{FF2B5EF4-FFF2-40B4-BE49-F238E27FC236}">
                    <a16:creationId xmlns:a16="http://schemas.microsoft.com/office/drawing/2014/main" id="{7ECFCD64-1A32-40A8-80BC-270825E53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5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2" name="Freeform 1183">
                <a:extLst>
                  <a:ext uri="{FF2B5EF4-FFF2-40B4-BE49-F238E27FC236}">
                    <a16:creationId xmlns:a16="http://schemas.microsoft.com/office/drawing/2014/main" id="{984B161D-2370-4908-A24B-8467E24E1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49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3" name="Freeform 1184">
                <a:extLst>
                  <a:ext uri="{FF2B5EF4-FFF2-40B4-BE49-F238E27FC236}">
                    <a16:creationId xmlns:a16="http://schemas.microsoft.com/office/drawing/2014/main" id="{70D62093-D960-45C0-B07A-A2D08A7A3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49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4" name="Freeform 1185">
                <a:extLst>
                  <a:ext uri="{FF2B5EF4-FFF2-40B4-BE49-F238E27FC236}">
                    <a16:creationId xmlns:a16="http://schemas.microsoft.com/office/drawing/2014/main" id="{30B88391-0EBE-452B-A401-6DF3A0E0D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509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5" name="Freeform 1186">
                <a:extLst>
                  <a:ext uri="{FF2B5EF4-FFF2-40B4-BE49-F238E27FC236}">
                    <a16:creationId xmlns:a16="http://schemas.microsoft.com/office/drawing/2014/main" id="{0E98707F-BCF5-41A9-AA40-3CD356FD6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4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6" name="Freeform 1187">
                <a:extLst>
                  <a:ext uri="{FF2B5EF4-FFF2-40B4-BE49-F238E27FC236}">
                    <a16:creationId xmlns:a16="http://schemas.microsoft.com/office/drawing/2014/main" id="{413CD49B-4BC7-45FD-AE52-FCA490BFB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4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7" name="Freeform 1188">
                <a:extLst>
                  <a:ext uri="{FF2B5EF4-FFF2-40B4-BE49-F238E27FC236}">
                    <a16:creationId xmlns:a16="http://schemas.microsoft.com/office/drawing/2014/main" id="{B297E233-0C2D-4F81-A9D4-1767F842E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51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8" name="Freeform 1189">
                <a:extLst>
                  <a:ext uri="{FF2B5EF4-FFF2-40B4-BE49-F238E27FC236}">
                    <a16:creationId xmlns:a16="http://schemas.microsoft.com/office/drawing/2014/main" id="{8AE2C8EA-2671-4D65-A93D-DAC2723C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523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9" name="Freeform 1190">
                <a:extLst>
                  <a:ext uri="{FF2B5EF4-FFF2-40B4-BE49-F238E27FC236}">
                    <a16:creationId xmlns:a16="http://schemas.microsoft.com/office/drawing/2014/main" id="{DD1CFC4D-FDCA-44A8-8236-39339FEB9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5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0" name="Freeform 1191">
                <a:extLst>
                  <a:ext uri="{FF2B5EF4-FFF2-40B4-BE49-F238E27FC236}">
                    <a16:creationId xmlns:a16="http://schemas.microsoft.com/office/drawing/2014/main" id="{A9FDF739-D661-49C2-B229-03F1DD6EE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48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1" name="Freeform 1192">
                <a:extLst>
                  <a:ext uri="{FF2B5EF4-FFF2-40B4-BE49-F238E27FC236}">
                    <a16:creationId xmlns:a16="http://schemas.microsoft.com/office/drawing/2014/main" id="{7DEC33D5-F2FA-465F-821A-2C255D8FF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477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2" name="Freeform 1193">
                <a:extLst>
                  <a:ext uri="{FF2B5EF4-FFF2-40B4-BE49-F238E27FC236}">
                    <a16:creationId xmlns:a16="http://schemas.microsoft.com/office/drawing/2014/main" id="{F26F3B03-B311-47DA-AD05-BE5057780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46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3" name="Freeform 1194">
                <a:extLst>
                  <a:ext uri="{FF2B5EF4-FFF2-40B4-BE49-F238E27FC236}">
                    <a16:creationId xmlns:a16="http://schemas.microsoft.com/office/drawing/2014/main" id="{0EBC3D89-EE16-4B46-8C25-5F8956362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46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4" name="Freeform 1195">
                <a:extLst>
                  <a:ext uri="{FF2B5EF4-FFF2-40B4-BE49-F238E27FC236}">
                    <a16:creationId xmlns:a16="http://schemas.microsoft.com/office/drawing/2014/main" id="{147CFEA8-C163-473B-81A7-8F589D3D3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54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5" name="Freeform 1196">
                <a:extLst>
                  <a:ext uri="{FF2B5EF4-FFF2-40B4-BE49-F238E27FC236}">
                    <a16:creationId xmlns:a16="http://schemas.microsoft.com/office/drawing/2014/main" id="{A6605D3D-C85A-40C8-8F04-B48CB209C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56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6" name="Freeform 1197">
                <a:extLst>
                  <a:ext uri="{FF2B5EF4-FFF2-40B4-BE49-F238E27FC236}">
                    <a16:creationId xmlns:a16="http://schemas.microsoft.com/office/drawing/2014/main" id="{13CA4463-E87D-4116-951B-073039D74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56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7" name="Freeform 1198">
                <a:extLst>
                  <a:ext uri="{FF2B5EF4-FFF2-40B4-BE49-F238E27FC236}">
                    <a16:creationId xmlns:a16="http://schemas.microsoft.com/office/drawing/2014/main" id="{AE647A83-D87C-4725-A74F-B32F90FEF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58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8" name="Freeform 1199">
                <a:extLst>
                  <a:ext uri="{FF2B5EF4-FFF2-40B4-BE49-F238E27FC236}">
                    <a16:creationId xmlns:a16="http://schemas.microsoft.com/office/drawing/2014/main" id="{1A13C4E8-BEF5-4ED7-B98C-0097504B4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5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9" name="Freeform 1200">
                <a:extLst>
                  <a:ext uri="{FF2B5EF4-FFF2-40B4-BE49-F238E27FC236}">
                    <a16:creationId xmlns:a16="http://schemas.microsoft.com/office/drawing/2014/main" id="{4A771F99-B0DE-45A8-AAFD-4B5DF816A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5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0" name="Freeform 1201">
                <a:extLst>
                  <a:ext uri="{FF2B5EF4-FFF2-40B4-BE49-F238E27FC236}">
                    <a16:creationId xmlns:a16="http://schemas.microsoft.com/office/drawing/2014/main" id="{006EAA42-9DC7-47DC-BED9-D81474CEC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54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1" name="Freeform 1202">
                <a:extLst>
                  <a:ext uri="{FF2B5EF4-FFF2-40B4-BE49-F238E27FC236}">
                    <a16:creationId xmlns:a16="http://schemas.microsoft.com/office/drawing/2014/main" id="{BC359955-3752-447C-8D3A-F4C8DC195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53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2" name="Freeform 1203">
                <a:extLst>
                  <a:ext uri="{FF2B5EF4-FFF2-40B4-BE49-F238E27FC236}">
                    <a16:creationId xmlns:a16="http://schemas.microsoft.com/office/drawing/2014/main" id="{D2BDFEC6-A421-47EC-90DC-6DF411D18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25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3" name="Freeform 1204">
                <a:extLst>
                  <a:ext uri="{FF2B5EF4-FFF2-40B4-BE49-F238E27FC236}">
                    <a16:creationId xmlns:a16="http://schemas.microsoft.com/office/drawing/2014/main" id="{732599C8-6AA4-458A-92D1-50809D148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4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4" name="Freeform 1205">
                <a:extLst>
                  <a:ext uri="{FF2B5EF4-FFF2-40B4-BE49-F238E27FC236}">
                    <a16:creationId xmlns:a16="http://schemas.microsoft.com/office/drawing/2014/main" id="{EC79478A-CC2F-447D-B97D-D73BC6878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4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5" name="Freeform 1206">
                <a:extLst>
                  <a:ext uri="{FF2B5EF4-FFF2-40B4-BE49-F238E27FC236}">
                    <a16:creationId xmlns:a16="http://schemas.microsoft.com/office/drawing/2014/main" id="{C2D51942-83B0-4773-ACF2-AFEA3AD25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451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6" name="Freeform 1207">
                <a:extLst>
                  <a:ext uri="{FF2B5EF4-FFF2-40B4-BE49-F238E27FC236}">
                    <a16:creationId xmlns:a16="http://schemas.microsoft.com/office/drawing/2014/main" id="{FF7E258F-82C2-40E4-91BD-318AAFAFC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245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7" name="Freeform 1208">
                <a:extLst>
                  <a:ext uri="{FF2B5EF4-FFF2-40B4-BE49-F238E27FC236}">
                    <a16:creationId xmlns:a16="http://schemas.microsoft.com/office/drawing/2014/main" id="{2D6118F2-B190-425A-89F5-67E224D92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4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8" name="Freeform 1209">
                <a:extLst>
                  <a:ext uri="{FF2B5EF4-FFF2-40B4-BE49-F238E27FC236}">
                    <a16:creationId xmlns:a16="http://schemas.microsoft.com/office/drawing/2014/main" id="{9B6DF063-761F-4FC5-99EF-35CFD2C24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48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9" name="Freeform 1210">
                <a:extLst>
                  <a:ext uri="{FF2B5EF4-FFF2-40B4-BE49-F238E27FC236}">
                    <a16:creationId xmlns:a16="http://schemas.microsoft.com/office/drawing/2014/main" id="{33AA0C54-BCAE-40B9-8AC0-6A2E64E87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507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0" name="Freeform 1211">
                <a:extLst>
                  <a:ext uri="{FF2B5EF4-FFF2-40B4-BE49-F238E27FC236}">
                    <a16:creationId xmlns:a16="http://schemas.microsoft.com/office/drawing/2014/main" id="{24D9747A-EDF9-4D69-8FC3-F068D6CCC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55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1" name="Freeform 1212">
                <a:extLst>
                  <a:ext uri="{FF2B5EF4-FFF2-40B4-BE49-F238E27FC236}">
                    <a16:creationId xmlns:a16="http://schemas.microsoft.com/office/drawing/2014/main" id="{5A962CCD-7366-4E66-B645-95B6D2C9E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59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2" name="Freeform 1213">
                <a:extLst>
                  <a:ext uri="{FF2B5EF4-FFF2-40B4-BE49-F238E27FC236}">
                    <a16:creationId xmlns:a16="http://schemas.microsoft.com/office/drawing/2014/main" id="{AC8F92FA-530E-4531-A14A-79C5B9933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60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3" name="Freeform 1214">
                <a:extLst>
                  <a:ext uri="{FF2B5EF4-FFF2-40B4-BE49-F238E27FC236}">
                    <a16:creationId xmlns:a16="http://schemas.microsoft.com/office/drawing/2014/main" id="{CD38D4B9-0ACC-4B81-99CF-A2468D70B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595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4" name="Freeform 1215">
                <a:extLst>
                  <a:ext uri="{FF2B5EF4-FFF2-40B4-BE49-F238E27FC236}">
                    <a16:creationId xmlns:a16="http://schemas.microsoft.com/office/drawing/2014/main" id="{115AA83F-6E22-44C2-B5E5-93E210DB8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57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5" name="Freeform 1216">
                <a:extLst>
                  <a:ext uri="{FF2B5EF4-FFF2-40B4-BE49-F238E27FC236}">
                    <a16:creationId xmlns:a16="http://schemas.microsoft.com/office/drawing/2014/main" id="{918502E0-CF5E-48C9-802F-DDEFFEEAD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56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6" name="Freeform 1217">
                <a:extLst>
                  <a:ext uri="{FF2B5EF4-FFF2-40B4-BE49-F238E27FC236}">
                    <a16:creationId xmlns:a16="http://schemas.microsoft.com/office/drawing/2014/main" id="{7C419762-B841-4A5D-9786-3BC00F318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5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7" name="Freeform 1218">
                <a:extLst>
                  <a:ext uri="{FF2B5EF4-FFF2-40B4-BE49-F238E27FC236}">
                    <a16:creationId xmlns:a16="http://schemas.microsoft.com/office/drawing/2014/main" id="{EB06E63C-6144-4AE3-8F88-CDE5F4DF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55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8" name="Freeform 1219">
                <a:extLst>
                  <a:ext uri="{FF2B5EF4-FFF2-40B4-BE49-F238E27FC236}">
                    <a16:creationId xmlns:a16="http://schemas.microsoft.com/office/drawing/2014/main" id="{9586B521-D65F-4541-BBE3-7F7C90640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536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59" name="Freeform 1220">
                <a:extLst>
                  <a:ext uri="{FF2B5EF4-FFF2-40B4-BE49-F238E27FC236}">
                    <a16:creationId xmlns:a16="http://schemas.microsoft.com/office/drawing/2014/main" id="{E582827C-FDA7-4FE7-8946-EFCC4ACFF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253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0" name="Freeform 1221">
                <a:extLst>
                  <a:ext uri="{FF2B5EF4-FFF2-40B4-BE49-F238E27FC236}">
                    <a16:creationId xmlns:a16="http://schemas.microsoft.com/office/drawing/2014/main" id="{9EF201AE-9514-42A4-BDEE-65725F118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54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1" name="Freeform 1222">
                <a:extLst>
                  <a:ext uri="{FF2B5EF4-FFF2-40B4-BE49-F238E27FC236}">
                    <a16:creationId xmlns:a16="http://schemas.microsoft.com/office/drawing/2014/main" id="{7D0BFF61-6B18-42DE-9341-597E78BAA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55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2" name="Freeform 1223">
                <a:extLst>
                  <a:ext uri="{FF2B5EF4-FFF2-40B4-BE49-F238E27FC236}">
                    <a16:creationId xmlns:a16="http://schemas.microsoft.com/office/drawing/2014/main" id="{11EB2BBF-5ED8-4551-9029-0E0B43472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57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3" name="Freeform 1224">
                <a:extLst>
                  <a:ext uri="{FF2B5EF4-FFF2-40B4-BE49-F238E27FC236}">
                    <a16:creationId xmlns:a16="http://schemas.microsoft.com/office/drawing/2014/main" id="{69FA4506-1ED1-4B24-8841-BF4533C66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51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4" name="Freeform 1225">
                <a:extLst>
                  <a:ext uri="{FF2B5EF4-FFF2-40B4-BE49-F238E27FC236}">
                    <a16:creationId xmlns:a16="http://schemas.microsoft.com/office/drawing/2014/main" id="{78AE642B-6586-4D38-BF69-D9DFB2ECA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53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5" name="Freeform 1226">
                <a:extLst>
                  <a:ext uri="{FF2B5EF4-FFF2-40B4-BE49-F238E27FC236}">
                    <a16:creationId xmlns:a16="http://schemas.microsoft.com/office/drawing/2014/main" id="{F9149FA3-E88D-4461-8912-7B7C118FD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54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6" name="Freeform 1227">
                <a:extLst>
                  <a:ext uri="{FF2B5EF4-FFF2-40B4-BE49-F238E27FC236}">
                    <a16:creationId xmlns:a16="http://schemas.microsoft.com/office/drawing/2014/main" id="{DBB80DC5-D80A-499B-8286-8E60B45B4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52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7" name="Freeform 1228">
                <a:extLst>
                  <a:ext uri="{FF2B5EF4-FFF2-40B4-BE49-F238E27FC236}">
                    <a16:creationId xmlns:a16="http://schemas.microsoft.com/office/drawing/2014/main" id="{D6F506FD-81CD-4EA7-84DC-3892D456F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54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8" name="Freeform 1229">
                <a:extLst>
                  <a:ext uri="{FF2B5EF4-FFF2-40B4-BE49-F238E27FC236}">
                    <a16:creationId xmlns:a16="http://schemas.microsoft.com/office/drawing/2014/main" id="{127D0D49-4EA7-4995-8BEF-7E79CAC5B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536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69" name="Freeform 1230">
                <a:extLst>
                  <a:ext uri="{FF2B5EF4-FFF2-40B4-BE49-F238E27FC236}">
                    <a16:creationId xmlns:a16="http://schemas.microsoft.com/office/drawing/2014/main" id="{1113C0C4-3ABB-4D48-89C7-E74F4DEED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5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0" name="Freeform 1231">
                <a:extLst>
                  <a:ext uri="{FF2B5EF4-FFF2-40B4-BE49-F238E27FC236}">
                    <a16:creationId xmlns:a16="http://schemas.microsoft.com/office/drawing/2014/main" id="{7FE61807-9FD9-4DED-8523-957E14805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53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1" name="Freeform 1232">
                <a:extLst>
                  <a:ext uri="{FF2B5EF4-FFF2-40B4-BE49-F238E27FC236}">
                    <a16:creationId xmlns:a16="http://schemas.microsoft.com/office/drawing/2014/main" id="{C795E1CB-97DD-4E63-A1A9-2AA1A3682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49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2" name="Freeform 1233">
                <a:extLst>
                  <a:ext uri="{FF2B5EF4-FFF2-40B4-BE49-F238E27FC236}">
                    <a16:creationId xmlns:a16="http://schemas.microsoft.com/office/drawing/2014/main" id="{BC72BA34-D417-4AF2-884F-3F698112B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50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3" name="Freeform 1234">
                <a:extLst>
                  <a:ext uri="{FF2B5EF4-FFF2-40B4-BE49-F238E27FC236}">
                    <a16:creationId xmlns:a16="http://schemas.microsoft.com/office/drawing/2014/main" id="{0A98324A-E85A-4A26-BB7A-A98E5E90E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4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4" name="Freeform 1235">
                <a:extLst>
                  <a:ext uri="{FF2B5EF4-FFF2-40B4-BE49-F238E27FC236}">
                    <a16:creationId xmlns:a16="http://schemas.microsoft.com/office/drawing/2014/main" id="{1802F846-E76A-4C5F-8A60-11AAC8DFD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45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5" name="Freeform 1236">
                <a:extLst>
                  <a:ext uri="{FF2B5EF4-FFF2-40B4-BE49-F238E27FC236}">
                    <a16:creationId xmlns:a16="http://schemas.microsoft.com/office/drawing/2014/main" id="{77944DFB-298E-4925-A819-DD7C38642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264"/>
                <a:ext cx="193" cy="192"/>
              </a:xfrm>
              <a:custGeom>
                <a:avLst/>
                <a:gdLst>
                  <a:gd name="T0" fmla="*/ 471 w 77"/>
                  <a:gd name="T1" fmla="*/ 115 h 72"/>
                  <a:gd name="T2" fmla="*/ 1130 w 77"/>
                  <a:gd name="T3" fmla="*/ 491 h 72"/>
                  <a:gd name="T4" fmla="*/ 754 w 77"/>
                  <a:gd name="T5" fmla="*/ 1251 h 72"/>
                  <a:gd name="T6" fmla="*/ 83 w 77"/>
                  <a:gd name="T7" fmla="*/ 875 h 72"/>
                  <a:gd name="T8" fmla="*/ 471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30" y="6"/>
                    </a:moveTo>
                    <a:cubicBezTo>
                      <a:pt x="48" y="0"/>
                      <a:pt x="67" y="9"/>
                      <a:pt x="72" y="26"/>
                    </a:cubicBezTo>
                    <a:cubicBezTo>
                      <a:pt x="77" y="42"/>
                      <a:pt x="66" y="61"/>
                      <a:pt x="48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30"/>
                      <a:pt x="11" y="11"/>
                      <a:pt x="30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76" name="Oval 1237">
                <a:extLst>
                  <a:ext uri="{FF2B5EF4-FFF2-40B4-BE49-F238E27FC236}">
                    <a16:creationId xmlns:a16="http://schemas.microsoft.com/office/drawing/2014/main" id="{92CD3F66-7217-4FF9-B749-0BC25F8A1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4" y="2405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77" name="Oval 1238">
                <a:extLst>
                  <a:ext uri="{FF2B5EF4-FFF2-40B4-BE49-F238E27FC236}">
                    <a16:creationId xmlns:a16="http://schemas.microsoft.com/office/drawing/2014/main" id="{D5FD3A83-33F4-41CD-89D9-807912F17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40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78" name="Oval 1239">
                <a:extLst>
                  <a:ext uri="{FF2B5EF4-FFF2-40B4-BE49-F238E27FC236}">
                    <a16:creationId xmlns:a16="http://schemas.microsoft.com/office/drawing/2014/main" id="{D8AC7FE9-CD67-42CF-B8E9-B9816EB77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400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79" name="Oval 1240">
                <a:extLst>
                  <a:ext uri="{FF2B5EF4-FFF2-40B4-BE49-F238E27FC236}">
                    <a16:creationId xmlns:a16="http://schemas.microsoft.com/office/drawing/2014/main" id="{86F7D7DB-5A02-43A5-88EF-2776E7803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416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0" name="Oval 1241">
                <a:extLst>
                  <a:ext uri="{FF2B5EF4-FFF2-40B4-BE49-F238E27FC236}">
                    <a16:creationId xmlns:a16="http://schemas.microsoft.com/office/drawing/2014/main" id="{6324E862-791A-4C50-B6EE-3CF44E13D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239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1" name="Oval 1242">
                <a:extLst>
                  <a:ext uri="{FF2B5EF4-FFF2-40B4-BE49-F238E27FC236}">
                    <a16:creationId xmlns:a16="http://schemas.microsoft.com/office/drawing/2014/main" id="{DD66047E-0B67-4669-A210-A793E73D0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" y="241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2" name="Oval 1243">
                <a:extLst>
                  <a:ext uri="{FF2B5EF4-FFF2-40B4-BE49-F238E27FC236}">
                    <a16:creationId xmlns:a16="http://schemas.microsoft.com/office/drawing/2014/main" id="{17B12B3C-1AEF-42CC-8810-1363DCB64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4" y="2387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3" name="Oval 1244">
                <a:extLst>
                  <a:ext uri="{FF2B5EF4-FFF2-40B4-BE49-F238E27FC236}">
                    <a16:creationId xmlns:a16="http://schemas.microsoft.com/office/drawing/2014/main" id="{6DDD891F-19FB-4751-995C-460DC8433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7" y="238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4" name="Oval 1245">
                <a:extLst>
                  <a:ext uri="{FF2B5EF4-FFF2-40B4-BE49-F238E27FC236}">
                    <a16:creationId xmlns:a16="http://schemas.microsoft.com/office/drawing/2014/main" id="{6529BCF8-E0F7-4BEA-A579-40B233841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9" y="241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5" name="Oval 1246">
                <a:extLst>
                  <a:ext uri="{FF2B5EF4-FFF2-40B4-BE49-F238E27FC236}">
                    <a16:creationId xmlns:a16="http://schemas.microsoft.com/office/drawing/2014/main" id="{E13D29F2-3153-4E46-961C-A4EAB7AEF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2413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6986" name="Freeform 1247">
                <a:extLst>
                  <a:ext uri="{FF2B5EF4-FFF2-40B4-BE49-F238E27FC236}">
                    <a16:creationId xmlns:a16="http://schemas.microsoft.com/office/drawing/2014/main" id="{2EE510EE-7381-4D79-AC14-498DF4A33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3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87" name="Freeform 1248">
                <a:extLst>
                  <a:ext uri="{FF2B5EF4-FFF2-40B4-BE49-F238E27FC236}">
                    <a16:creationId xmlns:a16="http://schemas.microsoft.com/office/drawing/2014/main" id="{39A10E82-23E5-4D9F-AF1A-C3E8EC60E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3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88" name="Freeform 1249">
                <a:extLst>
                  <a:ext uri="{FF2B5EF4-FFF2-40B4-BE49-F238E27FC236}">
                    <a16:creationId xmlns:a16="http://schemas.microsoft.com/office/drawing/2014/main" id="{594CB96D-4C1E-4604-A5D0-3A9171999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3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89" name="Freeform 1250">
                <a:extLst>
                  <a:ext uri="{FF2B5EF4-FFF2-40B4-BE49-F238E27FC236}">
                    <a16:creationId xmlns:a16="http://schemas.microsoft.com/office/drawing/2014/main" id="{291AB1B5-60D6-4B5A-85F2-3FC3198DC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33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0" name="Freeform 1251">
                <a:extLst>
                  <a:ext uri="{FF2B5EF4-FFF2-40B4-BE49-F238E27FC236}">
                    <a16:creationId xmlns:a16="http://schemas.microsoft.com/office/drawing/2014/main" id="{2B3E33C1-79F7-47BB-B1C7-E57B59C41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33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1" name="Freeform 1252">
                <a:extLst>
                  <a:ext uri="{FF2B5EF4-FFF2-40B4-BE49-F238E27FC236}">
                    <a16:creationId xmlns:a16="http://schemas.microsoft.com/office/drawing/2014/main" id="{0B1346C8-9F3C-4031-A17A-FAC992F32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2" name="Freeform 1253">
                <a:extLst>
                  <a:ext uri="{FF2B5EF4-FFF2-40B4-BE49-F238E27FC236}">
                    <a16:creationId xmlns:a16="http://schemas.microsoft.com/office/drawing/2014/main" id="{0F47964F-F597-4536-8ECC-EC203086E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32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3" name="Freeform 1254">
                <a:extLst>
                  <a:ext uri="{FF2B5EF4-FFF2-40B4-BE49-F238E27FC236}">
                    <a16:creationId xmlns:a16="http://schemas.microsoft.com/office/drawing/2014/main" id="{32C659F7-1513-4931-B158-A3351BB38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33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4" name="Freeform 1255">
                <a:extLst>
                  <a:ext uri="{FF2B5EF4-FFF2-40B4-BE49-F238E27FC236}">
                    <a16:creationId xmlns:a16="http://schemas.microsoft.com/office/drawing/2014/main" id="{B6BE8266-F2CD-48A6-BC47-7E3F351F6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31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5" name="Freeform 1256">
                <a:extLst>
                  <a:ext uri="{FF2B5EF4-FFF2-40B4-BE49-F238E27FC236}">
                    <a16:creationId xmlns:a16="http://schemas.microsoft.com/office/drawing/2014/main" id="{66FB8A4B-2E83-46E9-B437-8B86B7427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32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6" name="Freeform 1257">
                <a:extLst>
                  <a:ext uri="{FF2B5EF4-FFF2-40B4-BE49-F238E27FC236}">
                    <a16:creationId xmlns:a16="http://schemas.microsoft.com/office/drawing/2014/main" id="{FC030DF7-6BA0-43E3-8E61-DFC2EFBAF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34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7" name="Freeform 1258">
                <a:extLst>
                  <a:ext uri="{FF2B5EF4-FFF2-40B4-BE49-F238E27FC236}">
                    <a16:creationId xmlns:a16="http://schemas.microsoft.com/office/drawing/2014/main" id="{94E30AA3-AA6C-4D35-AD7E-CD8D7F177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35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8" name="Freeform 1259">
                <a:extLst>
                  <a:ext uri="{FF2B5EF4-FFF2-40B4-BE49-F238E27FC236}">
                    <a16:creationId xmlns:a16="http://schemas.microsoft.com/office/drawing/2014/main" id="{C5FA4A76-87FA-4C44-9387-08EA4A9CB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5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99" name="Freeform 1260">
                <a:extLst>
                  <a:ext uri="{FF2B5EF4-FFF2-40B4-BE49-F238E27FC236}">
                    <a16:creationId xmlns:a16="http://schemas.microsoft.com/office/drawing/2014/main" id="{6ACD349F-61BD-4E8E-9688-85DDD55C2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0" name="Freeform 1261">
                <a:extLst>
                  <a:ext uri="{FF2B5EF4-FFF2-40B4-BE49-F238E27FC236}">
                    <a16:creationId xmlns:a16="http://schemas.microsoft.com/office/drawing/2014/main" id="{4BA35837-31B9-410B-9CD6-17220908F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0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1" name="Freeform 1262">
                <a:extLst>
                  <a:ext uri="{FF2B5EF4-FFF2-40B4-BE49-F238E27FC236}">
                    <a16:creationId xmlns:a16="http://schemas.microsoft.com/office/drawing/2014/main" id="{97908BE9-4676-411B-95D6-7F14466A0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29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2" name="Freeform 1263">
                <a:extLst>
                  <a:ext uri="{FF2B5EF4-FFF2-40B4-BE49-F238E27FC236}">
                    <a16:creationId xmlns:a16="http://schemas.microsoft.com/office/drawing/2014/main" id="{5EB345EF-1BE2-4462-B9A8-43630A1D4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9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3" name="Freeform 1264">
                <a:extLst>
                  <a:ext uri="{FF2B5EF4-FFF2-40B4-BE49-F238E27FC236}">
                    <a16:creationId xmlns:a16="http://schemas.microsoft.com/office/drawing/2014/main" id="{03370D89-2848-4E9E-8715-CDFC79808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7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4" name="Freeform 1265">
                <a:extLst>
                  <a:ext uri="{FF2B5EF4-FFF2-40B4-BE49-F238E27FC236}">
                    <a16:creationId xmlns:a16="http://schemas.microsoft.com/office/drawing/2014/main" id="{3DE5A667-1698-472C-B870-02A7DBB63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9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5" name="Freeform 1266">
                <a:extLst>
                  <a:ext uri="{FF2B5EF4-FFF2-40B4-BE49-F238E27FC236}">
                    <a16:creationId xmlns:a16="http://schemas.microsoft.com/office/drawing/2014/main" id="{FE4BF686-BFA4-423E-8F33-6BA461140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38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6" name="Freeform 1267">
                <a:extLst>
                  <a:ext uri="{FF2B5EF4-FFF2-40B4-BE49-F238E27FC236}">
                    <a16:creationId xmlns:a16="http://schemas.microsoft.com/office/drawing/2014/main" id="{F1920074-9F80-416A-B2A2-41628A779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41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7" name="Freeform 1268">
                <a:extLst>
                  <a:ext uri="{FF2B5EF4-FFF2-40B4-BE49-F238E27FC236}">
                    <a16:creationId xmlns:a16="http://schemas.microsoft.com/office/drawing/2014/main" id="{D7BCF661-7E22-453D-9C9A-8AEDDC85C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3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8" name="Freeform 1269">
                <a:extLst>
                  <a:ext uri="{FF2B5EF4-FFF2-40B4-BE49-F238E27FC236}">
                    <a16:creationId xmlns:a16="http://schemas.microsoft.com/office/drawing/2014/main" id="{3AE2BA9C-0D95-4148-B4C9-0AE7D5D94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36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09" name="Freeform 1270">
                <a:extLst>
                  <a:ext uri="{FF2B5EF4-FFF2-40B4-BE49-F238E27FC236}">
                    <a16:creationId xmlns:a16="http://schemas.microsoft.com/office/drawing/2014/main" id="{183FEFD9-9A14-4CAD-A3C3-DA1972FC5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37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0" name="Freeform 1271">
                <a:extLst>
                  <a:ext uri="{FF2B5EF4-FFF2-40B4-BE49-F238E27FC236}">
                    <a16:creationId xmlns:a16="http://schemas.microsoft.com/office/drawing/2014/main" id="{1C31913A-818A-4A06-B9B1-0BD7DABCB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36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1" name="Freeform 1272">
                <a:extLst>
                  <a:ext uri="{FF2B5EF4-FFF2-40B4-BE49-F238E27FC236}">
                    <a16:creationId xmlns:a16="http://schemas.microsoft.com/office/drawing/2014/main" id="{9835A561-83CC-4F77-9004-2B50CD47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33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2" name="Freeform 1273">
                <a:extLst>
                  <a:ext uri="{FF2B5EF4-FFF2-40B4-BE49-F238E27FC236}">
                    <a16:creationId xmlns:a16="http://schemas.microsoft.com/office/drawing/2014/main" id="{6C23B16A-B374-4518-B512-A1B5BCC41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309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3" name="Freeform 1274">
                <a:extLst>
                  <a:ext uri="{FF2B5EF4-FFF2-40B4-BE49-F238E27FC236}">
                    <a16:creationId xmlns:a16="http://schemas.microsoft.com/office/drawing/2014/main" id="{5245FC83-645D-4DC0-AD38-6C2238A30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32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4" name="Freeform 1275">
                <a:extLst>
                  <a:ext uri="{FF2B5EF4-FFF2-40B4-BE49-F238E27FC236}">
                    <a16:creationId xmlns:a16="http://schemas.microsoft.com/office/drawing/2014/main" id="{B65B280F-54C6-4389-A46E-00D100646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2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5" name="Freeform 1276">
                <a:extLst>
                  <a:ext uri="{FF2B5EF4-FFF2-40B4-BE49-F238E27FC236}">
                    <a16:creationId xmlns:a16="http://schemas.microsoft.com/office/drawing/2014/main" id="{EC7459E7-D0F7-4F94-822A-BFE153A1C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28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6" name="Freeform 1277">
                <a:extLst>
                  <a:ext uri="{FF2B5EF4-FFF2-40B4-BE49-F238E27FC236}">
                    <a16:creationId xmlns:a16="http://schemas.microsoft.com/office/drawing/2014/main" id="{03075614-A21E-47EA-AED2-71687C5DF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30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7" name="Freeform 1278">
                <a:extLst>
                  <a:ext uri="{FF2B5EF4-FFF2-40B4-BE49-F238E27FC236}">
                    <a16:creationId xmlns:a16="http://schemas.microsoft.com/office/drawing/2014/main" id="{1F02EB52-3169-4FBE-8DE8-16884A6F2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1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8" name="Freeform 1279">
                <a:extLst>
                  <a:ext uri="{FF2B5EF4-FFF2-40B4-BE49-F238E27FC236}">
                    <a16:creationId xmlns:a16="http://schemas.microsoft.com/office/drawing/2014/main" id="{EE24F0FF-0326-45FF-87FC-B5C53D94B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33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19" name="Freeform 1280">
                <a:extLst>
                  <a:ext uri="{FF2B5EF4-FFF2-40B4-BE49-F238E27FC236}">
                    <a16:creationId xmlns:a16="http://schemas.microsoft.com/office/drawing/2014/main" id="{12172151-CA42-4C28-BDA4-80E12038A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238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0" name="Freeform 1281">
                <a:extLst>
                  <a:ext uri="{FF2B5EF4-FFF2-40B4-BE49-F238E27FC236}">
                    <a16:creationId xmlns:a16="http://schemas.microsoft.com/office/drawing/2014/main" id="{92EBB813-91D1-48AF-8AEB-15DB69577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424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21" name="Freeform 1282">
                <a:extLst>
                  <a:ext uri="{FF2B5EF4-FFF2-40B4-BE49-F238E27FC236}">
                    <a16:creationId xmlns:a16="http://schemas.microsoft.com/office/drawing/2014/main" id="{1CA0E3BC-E66A-4C36-86CF-D294CF2B8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42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5" name="Group 1484">
              <a:extLst>
                <a:ext uri="{FF2B5EF4-FFF2-40B4-BE49-F238E27FC236}">
                  <a16:creationId xmlns:a16="http://schemas.microsoft.com/office/drawing/2014/main" id="{AB41F74F-70E9-4865-8890-B1388B0B9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7" y="2285"/>
              <a:ext cx="752" cy="552"/>
              <a:chOff x="3487" y="2285"/>
              <a:chExt cx="752" cy="552"/>
            </a:xfrm>
          </p:grpSpPr>
          <p:sp>
            <p:nvSpPr>
              <p:cNvPr id="46926" name="Freeform 1284">
                <a:extLst>
                  <a:ext uri="{FF2B5EF4-FFF2-40B4-BE49-F238E27FC236}">
                    <a16:creationId xmlns:a16="http://schemas.microsoft.com/office/drawing/2014/main" id="{28048234-B738-4444-8D4A-B931A938B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42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7" name="Freeform 1285">
                <a:extLst>
                  <a:ext uri="{FF2B5EF4-FFF2-40B4-BE49-F238E27FC236}">
                    <a16:creationId xmlns:a16="http://schemas.microsoft.com/office/drawing/2014/main" id="{5EE52409-835B-42BF-81EB-6B31E3886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40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8" name="Freeform 1286">
                <a:extLst>
                  <a:ext uri="{FF2B5EF4-FFF2-40B4-BE49-F238E27FC236}">
                    <a16:creationId xmlns:a16="http://schemas.microsoft.com/office/drawing/2014/main" id="{2CEC10BD-5970-4E3E-BA0D-BCEF77A81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39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9" name="Freeform 1287">
                <a:extLst>
                  <a:ext uri="{FF2B5EF4-FFF2-40B4-BE49-F238E27FC236}">
                    <a16:creationId xmlns:a16="http://schemas.microsoft.com/office/drawing/2014/main" id="{054439A4-2551-499E-8E50-5E3B68F23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36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0" name="Freeform 1288">
                <a:extLst>
                  <a:ext uri="{FF2B5EF4-FFF2-40B4-BE49-F238E27FC236}">
                    <a16:creationId xmlns:a16="http://schemas.microsoft.com/office/drawing/2014/main" id="{09BD372F-F346-4E98-A453-2B542A79A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38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1" name="Freeform 1289">
                <a:extLst>
                  <a:ext uri="{FF2B5EF4-FFF2-40B4-BE49-F238E27FC236}">
                    <a16:creationId xmlns:a16="http://schemas.microsoft.com/office/drawing/2014/main" id="{119E582A-7A70-4A54-A8FE-EF0863649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36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2" name="Freeform 1290">
                <a:extLst>
                  <a:ext uri="{FF2B5EF4-FFF2-40B4-BE49-F238E27FC236}">
                    <a16:creationId xmlns:a16="http://schemas.microsoft.com/office/drawing/2014/main" id="{06D2BE07-7126-4822-9CC5-C57EBA72B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36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3" name="Freeform 1291">
                <a:extLst>
                  <a:ext uri="{FF2B5EF4-FFF2-40B4-BE49-F238E27FC236}">
                    <a16:creationId xmlns:a16="http://schemas.microsoft.com/office/drawing/2014/main" id="{F3B3E804-0160-480D-9598-F413CCEC1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37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4" name="Freeform 1292">
                <a:extLst>
                  <a:ext uri="{FF2B5EF4-FFF2-40B4-BE49-F238E27FC236}">
                    <a16:creationId xmlns:a16="http://schemas.microsoft.com/office/drawing/2014/main" id="{ABF63B51-AA3E-4A48-B167-ABDF749C9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8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5" name="Freeform 1293">
                <a:extLst>
                  <a:ext uri="{FF2B5EF4-FFF2-40B4-BE49-F238E27FC236}">
                    <a16:creationId xmlns:a16="http://schemas.microsoft.com/office/drawing/2014/main" id="{B8E3DC7C-D666-439F-981D-497365D6F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40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6" name="Freeform 1294">
                <a:extLst>
                  <a:ext uri="{FF2B5EF4-FFF2-40B4-BE49-F238E27FC236}">
                    <a16:creationId xmlns:a16="http://schemas.microsoft.com/office/drawing/2014/main" id="{0354DEFB-EF3E-4E77-B0A9-990A4A0A5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34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7" name="Freeform 1295">
                <a:extLst>
                  <a:ext uri="{FF2B5EF4-FFF2-40B4-BE49-F238E27FC236}">
                    <a16:creationId xmlns:a16="http://schemas.microsoft.com/office/drawing/2014/main" id="{5B4F2925-B4F2-4B98-9867-2FBD02FC7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36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8" name="Freeform 1296">
                <a:extLst>
                  <a:ext uri="{FF2B5EF4-FFF2-40B4-BE49-F238E27FC236}">
                    <a16:creationId xmlns:a16="http://schemas.microsoft.com/office/drawing/2014/main" id="{56AC0ECE-D9DA-416E-B759-2E30EC75F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7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9" name="Freeform 1297">
                <a:extLst>
                  <a:ext uri="{FF2B5EF4-FFF2-40B4-BE49-F238E27FC236}">
                    <a16:creationId xmlns:a16="http://schemas.microsoft.com/office/drawing/2014/main" id="{BEFD987A-4AA6-4711-8E12-2EF6C6DFF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0" name="Freeform 1298">
                <a:extLst>
                  <a:ext uri="{FF2B5EF4-FFF2-40B4-BE49-F238E27FC236}">
                    <a16:creationId xmlns:a16="http://schemas.microsoft.com/office/drawing/2014/main" id="{6CC71EBB-8CEE-4117-BFD6-D40F6A479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37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1" name="Freeform 1299">
                <a:extLst>
                  <a:ext uri="{FF2B5EF4-FFF2-40B4-BE49-F238E27FC236}">
                    <a16:creationId xmlns:a16="http://schemas.microsoft.com/office/drawing/2014/main" id="{1B6AD199-9E2F-4488-AE96-E5BC1380B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6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2" name="Freeform 1300">
                <a:extLst>
                  <a:ext uri="{FF2B5EF4-FFF2-40B4-BE49-F238E27FC236}">
                    <a16:creationId xmlns:a16="http://schemas.microsoft.com/office/drawing/2014/main" id="{4110D162-5B38-4917-89CB-18BB3EFFF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35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3" name="Freeform 1301">
                <a:extLst>
                  <a:ext uri="{FF2B5EF4-FFF2-40B4-BE49-F238E27FC236}">
                    <a16:creationId xmlns:a16="http://schemas.microsoft.com/office/drawing/2014/main" id="{E65FD877-1CE6-4D87-B4A2-695E61A62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36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4" name="Freeform 1302">
                <a:extLst>
                  <a:ext uri="{FF2B5EF4-FFF2-40B4-BE49-F238E27FC236}">
                    <a16:creationId xmlns:a16="http://schemas.microsoft.com/office/drawing/2014/main" id="{D768D09E-3106-450B-A269-39DF84D2C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2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5" name="Freeform 1303">
                <a:extLst>
                  <a:ext uri="{FF2B5EF4-FFF2-40B4-BE49-F238E27FC236}">
                    <a16:creationId xmlns:a16="http://schemas.microsoft.com/office/drawing/2014/main" id="{BFAFB40E-D880-471F-BAFA-4E647DEDA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3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6" name="Freeform 1304">
                <a:extLst>
                  <a:ext uri="{FF2B5EF4-FFF2-40B4-BE49-F238E27FC236}">
                    <a16:creationId xmlns:a16="http://schemas.microsoft.com/office/drawing/2014/main" id="{233EB648-AEA5-46BB-A6E3-909FAE6D7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2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7" name="Freeform 1305">
                <a:extLst>
                  <a:ext uri="{FF2B5EF4-FFF2-40B4-BE49-F238E27FC236}">
                    <a16:creationId xmlns:a16="http://schemas.microsoft.com/office/drawing/2014/main" id="{73F19AAB-9130-49E3-96A5-87CEFF466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228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8" name="Freeform 1306">
                <a:extLst>
                  <a:ext uri="{FF2B5EF4-FFF2-40B4-BE49-F238E27FC236}">
                    <a16:creationId xmlns:a16="http://schemas.microsoft.com/office/drawing/2014/main" id="{0363DF02-D000-4C89-B594-5C8B77287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544"/>
                <a:ext cx="158" cy="187"/>
              </a:xfrm>
              <a:custGeom>
                <a:avLst/>
                <a:gdLst>
                  <a:gd name="T0" fmla="*/ 0 w 63"/>
                  <a:gd name="T1" fmla="*/ 286 h 70"/>
                  <a:gd name="T2" fmla="*/ 0 w 63"/>
                  <a:gd name="T3" fmla="*/ 1141 h 70"/>
                  <a:gd name="T4" fmla="*/ 534 w 63"/>
                  <a:gd name="T5" fmla="*/ 1277 h 70"/>
                  <a:gd name="T6" fmla="*/ 913 w 63"/>
                  <a:gd name="T7" fmla="*/ 492 h 70"/>
                  <a:gd name="T8" fmla="*/ 251 w 63"/>
                  <a:gd name="T9" fmla="*/ 115 h 70"/>
                  <a:gd name="T10" fmla="*/ 0 w 63"/>
                  <a:gd name="T11" fmla="*/ 286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70">
                    <a:moveTo>
                      <a:pt x="0" y="15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9" y="68"/>
                      <a:pt x="21" y="70"/>
                      <a:pt x="34" y="67"/>
                    </a:cubicBezTo>
                    <a:cubicBezTo>
                      <a:pt x="52" y="61"/>
                      <a:pt x="63" y="43"/>
                      <a:pt x="58" y="26"/>
                    </a:cubicBezTo>
                    <a:cubicBezTo>
                      <a:pt x="53" y="9"/>
                      <a:pt x="34" y="0"/>
                      <a:pt x="16" y="6"/>
                    </a:cubicBezTo>
                    <a:cubicBezTo>
                      <a:pt x="10" y="8"/>
                      <a:pt x="4" y="11"/>
                      <a:pt x="0" y="1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9" name="Oval 1307">
                <a:extLst>
                  <a:ext uri="{FF2B5EF4-FFF2-40B4-BE49-F238E27FC236}">
                    <a16:creationId xmlns:a16="http://schemas.microsoft.com/office/drawing/2014/main" id="{44FD3310-6709-4AD1-A317-6241E0566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2688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0" name="Oval 1308">
                <a:extLst>
                  <a:ext uri="{FF2B5EF4-FFF2-40B4-BE49-F238E27FC236}">
                    <a16:creationId xmlns:a16="http://schemas.microsoft.com/office/drawing/2014/main" id="{1A8A75C1-902B-4FA6-B7D7-26CAFF9F8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268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1" name="Oval 1309">
                <a:extLst>
                  <a:ext uri="{FF2B5EF4-FFF2-40B4-BE49-F238E27FC236}">
                    <a16:creationId xmlns:a16="http://schemas.microsoft.com/office/drawing/2014/main" id="{E96FBB07-8F55-4239-B1CE-D97489F46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2680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2" name="Oval 1310">
                <a:extLst>
                  <a:ext uri="{FF2B5EF4-FFF2-40B4-BE49-F238E27FC236}">
                    <a16:creationId xmlns:a16="http://schemas.microsoft.com/office/drawing/2014/main" id="{4574C959-1595-4F50-BEAC-3AC9D64F4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" y="2696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3" name="Oval 1311">
                <a:extLst>
                  <a:ext uri="{FF2B5EF4-FFF2-40B4-BE49-F238E27FC236}">
                    <a16:creationId xmlns:a16="http://schemas.microsoft.com/office/drawing/2014/main" id="{F23C1578-A400-42A6-BF4B-284020D94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267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4" name="Oval 1312">
                <a:extLst>
                  <a:ext uri="{FF2B5EF4-FFF2-40B4-BE49-F238E27FC236}">
                    <a16:creationId xmlns:a16="http://schemas.microsoft.com/office/drawing/2014/main" id="{F2A023D4-EB34-464C-BC69-522A8AEE2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269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5" name="Oval 1313">
                <a:extLst>
                  <a:ext uri="{FF2B5EF4-FFF2-40B4-BE49-F238E27FC236}">
                    <a16:creationId xmlns:a16="http://schemas.microsoft.com/office/drawing/2014/main" id="{8141DB7C-3823-44BA-8FC3-3AEEFDD0B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2669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6" name="Oval 1314">
                <a:extLst>
                  <a:ext uri="{FF2B5EF4-FFF2-40B4-BE49-F238E27FC236}">
                    <a16:creationId xmlns:a16="http://schemas.microsoft.com/office/drawing/2014/main" id="{925E4A9C-9F31-4D7E-8007-DEF51A037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7" y="2667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7" name="Oval 1315">
                <a:extLst>
                  <a:ext uri="{FF2B5EF4-FFF2-40B4-BE49-F238E27FC236}">
                    <a16:creationId xmlns:a16="http://schemas.microsoft.com/office/drawing/2014/main" id="{436A9996-AB07-40F8-AD87-3543E0542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2693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8" name="Oval 1316">
                <a:extLst>
                  <a:ext uri="{FF2B5EF4-FFF2-40B4-BE49-F238E27FC236}">
                    <a16:creationId xmlns:a16="http://schemas.microsoft.com/office/drawing/2014/main" id="{2E62DEBD-5522-47D3-BCD5-D97C662DE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696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59" name="Freeform 1317">
                <a:extLst>
                  <a:ext uri="{FF2B5EF4-FFF2-40B4-BE49-F238E27FC236}">
                    <a16:creationId xmlns:a16="http://schemas.microsoft.com/office/drawing/2014/main" id="{5CC00B54-BA1A-4343-8784-85CA674CF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58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0" name="Freeform 1318">
                <a:extLst>
                  <a:ext uri="{FF2B5EF4-FFF2-40B4-BE49-F238E27FC236}">
                    <a16:creationId xmlns:a16="http://schemas.microsoft.com/office/drawing/2014/main" id="{B3963572-35C0-4ED2-A041-171A35B42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59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1" name="Freeform 1319">
                <a:extLst>
                  <a:ext uri="{FF2B5EF4-FFF2-40B4-BE49-F238E27FC236}">
                    <a16:creationId xmlns:a16="http://schemas.microsoft.com/office/drawing/2014/main" id="{EC72A74E-225E-431F-ABCF-D02A3EA82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58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2" name="Freeform 1320">
                <a:extLst>
                  <a:ext uri="{FF2B5EF4-FFF2-40B4-BE49-F238E27FC236}">
                    <a16:creationId xmlns:a16="http://schemas.microsoft.com/office/drawing/2014/main" id="{121800BE-E2A9-4D3A-BF0F-FBB1E29B4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61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3" name="Freeform 1321">
                <a:extLst>
                  <a:ext uri="{FF2B5EF4-FFF2-40B4-BE49-F238E27FC236}">
                    <a16:creationId xmlns:a16="http://schemas.microsoft.com/office/drawing/2014/main" id="{373A3B8D-6CCF-440E-A74B-B5C4FDC17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61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4" name="Freeform 1322">
                <a:extLst>
                  <a:ext uri="{FF2B5EF4-FFF2-40B4-BE49-F238E27FC236}">
                    <a16:creationId xmlns:a16="http://schemas.microsoft.com/office/drawing/2014/main" id="{82A5810B-0D4D-47C0-B7B5-728B4C0B7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60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5" name="Freeform 1323">
                <a:extLst>
                  <a:ext uri="{FF2B5EF4-FFF2-40B4-BE49-F238E27FC236}">
                    <a16:creationId xmlns:a16="http://schemas.microsoft.com/office/drawing/2014/main" id="{75E61521-3274-4363-9815-7F7D2B798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60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6" name="Freeform 1324">
                <a:extLst>
                  <a:ext uri="{FF2B5EF4-FFF2-40B4-BE49-F238E27FC236}">
                    <a16:creationId xmlns:a16="http://schemas.microsoft.com/office/drawing/2014/main" id="{2528DFA0-FB2E-4110-90C2-DE60590DC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62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7" name="Freeform 1325">
                <a:extLst>
                  <a:ext uri="{FF2B5EF4-FFF2-40B4-BE49-F238E27FC236}">
                    <a16:creationId xmlns:a16="http://schemas.microsoft.com/office/drawing/2014/main" id="{111BEF2E-FE94-469A-B04D-81BB1931F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597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8" name="Freeform 1326">
                <a:extLst>
                  <a:ext uri="{FF2B5EF4-FFF2-40B4-BE49-F238E27FC236}">
                    <a16:creationId xmlns:a16="http://schemas.microsoft.com/office/drawing/2014/main" id="{8D53B159-3477-4702-8BE9-3CFD897A6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60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9" name="Freeform 1327">
                <a:extLst>
                  <a:ext uri="{FF2B5EF4-FFF2-40B4-BE49-F238E27FC236}">
                    <a16:creationId xmlns:a16="http://schemas.microsoft.com/office/drawing/2014/main" id="{510A671A-A81A-44D1-91EF-E3A306DAC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62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0" name="Freeform 1328">
                <a:extLst>
                  <a:ext uri="{FF2B5EF4-FFF2-40B4-BE49-F238E27FC236}">
                    <a16:creationId xmlns:a16="http://schemas.microsoft.com/office/drawing/2014/main" id="{31CB630F-5534-4DF5-97C5-F0C8EF0E5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63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1" name="Freeform 1329">
                <a:extLst>
                  <a:ext uri="{FF2B5EF4-FFF2-40B4-BE49-F238E27FC236}">
                    <a16:creationId xmlns:a16="http://schemas.microsoft.com/office/drawing/2014/main" id="{E80697B4-BA4A-4426-BFAC-9285CC412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63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2" name="Freeform 1330">
                <a:extLst>
                  <a:ext uri="{FF2B5EF4-FFF2-40B4-BE49-F238E27FC236}">
                    <a16:creationId xmlns:a16="http://schemas.microsoft.com/office/drawing/2014/main" id="{3FEF15FB-9F58-4DC1-AA63-06BDFB907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59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3" name="Freeform 1331">
                <a:extLst>
                  <a:ext uri="{FF2B5EF4-FFF2-40B4-BE49-F238E27FC236}">
                    <a16:creationId xmlns:a16="http://schemas.microsoft.com/office/drawing/2014/main" id="{27EB991D-4EDE-4A21-B9D8-559869ECC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58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4" name="Freeform 1332">
                <a:extLst>
                  <a:ext uri="{FF2B5EF4-FFF2-40B4-BE49-F238E27FC236}">
                    <a16:creationId xmlns:a16="http://schemas.microsoft.com/office/drawing/2014/main" id="{6C0CFC55-1ECE-452F-97DB-8E84E91B5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57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5" name="Freeform 1333">
                <a:extLst>
                  <a:ext uri="{FF2B5EF4-FFF2-40B4-BE49-F238E27FC236}">
                    <a16:creationId xmlns:a16="http://schemas.microsoft.com/office/drawing/2014/main" id="{7182C9E0-BA88-4DBF-97F5-C349EF596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57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6" name="Freeform 1334">
                <a:extLst>
                  <a:ext uri="{FF2B5EF4-FFF2-40B4-BE49-F238E27FC236}">
                    <a16:creationId xmlns:a16="http://schemas.microsoft.com/office/drawing/2014/main" id="{54BB801F-DB57-496B-894A-45013CDAA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65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7" name="Freeform 1335">
                <a:extLst>
                  <a:ext uri="{FF2B5EF4-FFF2-40B4-BE49-F238E27FC236}">
                    <a16:creationId xmlns:a16="http://schemas.microsoft.com/office/drawing/2014/main" id="{940047B7-CA85-4ADA-8FA9-853BFEC9E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67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8" name="Freeform 1336">
                <a:extLst>
                  <a:ext uri="{FF2B5EF4-FFF2-40B4-BE49-F238E27FC236}">
                    <a16:creationId xmlns:a16="http://schemas.microsoft.com/office/drawing/2014/main" id="{E9C38A83-3089-42C7-9510-5A1F4C8BA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669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9" name="Freeform 1337">
                <a:extLst>
                  <a:ext uri="{FF2B5EF4-FFF2-40B4-BE49-F238E27FC236}">
                    <a16:creationId xmlns:a16="http://schemas.microsoft.com/office/drawing/2014/main" id="{6F1860A7-6A09-4D58-A61E-3B7032A18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69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0" name="Freeform 1338">
                <a:extLst>
                  <a:ext uri="{FF2B5EF4-FFF2-40B4-BE49-F238E27FC236}">
                    <a16:creationId xmlns:a16="http://schemas.microsoft.com/office/drawing/2014/main" id="{E8655335-C921-4524-AF31-27C7D7E4B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62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1" name="Freeform 1339">
                <a:extLst>
                  <a:ext uri="{FF2B5EF4-FFF2-40B4-BE49-F238E27FC236}">
                    <a16:creationId xmlns:a16="http://schemas.microsoft.com/office/drawing/2014/main" id="{68908E37-96ED-4C28-A5B0-EADC35A61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64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2" name="Freeform 1340">
                <a:extLst>
                  <a:ext uri="{FF2B5EF4-FFF2-40B4-BE49-F238E27FC236}">
                    <a16:creationId xmlns:a16="http://schemas.microsoft.com/office/drawing/2014/main" id="{3A030B20-C6CC-4F80-8ABD-B84025182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65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3" name="Freeform 1341">
                <a:extLst>
                  <a:ext uri="{FF2B5EF4-FFF2-40B4-BE49-F238E27FC236}">
                    <a16:creationId xmlns:a16="http://schemas.microsoft.com/office/drawing/2014/main" id="{FF506E5C-208A-4BFD-8660-47D1E12D4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64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4" name="Freeform 1342">
                <a:extLst>
                  <a:ext uri="{FF2B5EF4-FFF2-40B4-BE49-F238E27FC236}">
                    <a16:creationId xmlns:a16="http://schemas.microsoft.com/office/drawing/2014/main" id="{5BAB55C5-38EE-4213-85AC-2B0C7ED5F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61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5" name="Freeform 1343">
                <a:extLst>
                  <a:ext uri="{FF2B5EF4-FFF2-40B4-BE49-F238E27FC236}">
                    <a16:creationId xmlns:a16="http://schemas.microsoft.com/office/drawing/2014/main" id="{18285E34-1E2F-4123-9D2E-7D00CAE78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58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6" name="Freeform 1344">
                <a:extLst>
                  <a:ext uri="{FF2B5EF4-FFF2-40B4-BE49-F238E27FC236}">
                    <a16:creationId xmlns:a16="http://schemas.microsoft.com/office/drawing/2014/main" id="{C9DC2CC5-59EF-448C-B5C6-175F510D3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60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7" name="Freeform 1345">
                <a:extLst>
                  <a:ext uri="{FF2B5EF4-FFF2-40B4-BE49-F238E27FC236}">
                    <a16:creationId xmlns:a16="http://schemas.microsoft.com/office/drawing/2014/main" id="{48E45F2B-FC6B-479A-BA11-F5772332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56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8" name="Freeform 1346">
                <a:extLst>
                  <a:ext uri="{FF2B5EF4-FFF2-40B4-BE49-F238E27FC236}">
                    <a16:creationId xmlns:a16="http://schemas.microsoft.com/office/drawing/2014/main" id="{71197148-CD97-4AFB-A1BD-62D5FA5ED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57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9" name="Freeform 1347">
                <a:extLst>
                  <a:ext uri="{FF2B5EF4-FFF2-40B4-BE49-F238E27FC236}">
                    <a16:creationId xmlns:a16="http://schemas.microsoft.com/office/drawing/2014/main" id="{E4C149DC-AE82-4E9E-B69E-469135CA7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58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0" name="Freeform 1348">
                <a:extLst>
                  <a:ext uri="{FF2B5EF4-FFF2-40B4-BE49-F238E27FC236}">
                    <a16:creationId xmlns:a16="http://schemas.microsoft.com/office/drawing/2014/main" id="{390330E9-A8C2-4C6C-A056-4537CB9DA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600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1" name="Freeform 1349">
                <a:extLst>
                  <a:ext uri="{FF2B5EF4-FFF2-40B4-BE49-F238E27FC236}">
                    <a16:creationId xmlns:a16="http://schemas.microsoft.com/office/drawing/2014/main" id="{AC3367DE-489C-4675-A786-34F772572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7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2" name="Freeform 1350">
                <a:extLst>
                  <a:ext uri="{FF2B5EF4-FFF2-40B4-BE49-F238E27FC236}">
                    <a16:creationId xmlns:a16="http://schemas.microsoft.com/office/drawing/2014/main" id="{01EB9B09-447B-4E6E-9783-323C9AC1C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70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3" name="Freeform 1351">
                <a:extLst>
                  <a:ext uri="{FF2B5EF4-FFF2-40B4-BE49-F238E27FC236}">
                    <a16:creationId xmlns:a16="http://schemas.microsoft.com/office/drawing/2014/main" id="{540073FB-F852-43DF-9C34-AFE57C267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7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4" name="Freeform 1352">
                <a:extLst>
                  <a:ext uri="{FF2B5EF4-FFF2-40B4-BE49-F238E27FC236}">
                    <a16:creationId xmlns:a16="http://schemas.microsoft.com/office/drawing/2014/main" id="{C7300ACB-69F0-4B8A-AB1A-B410DD610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6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5" name="Freeform 1353">
                <a:extLst>
                  <a:ext uri="{FF2B5EF4-FFF2-40B4-BE49-F238E27FC236}">
                    <a16:creationId xmlns:a16="http://schemas.microsoft.com/office/drawing/2014/main" id="{81175F76-B8C5-427A-8806-EBF60D3FA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67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6" name="Freeform 1354">
                <a:extLst>
                  <a:ext uri="{FF2B5EF4-FFF2-40B4-BE49-F238E27FC236}">
                    <a16:creationId xmlns:a16="http://schemas.microsoft.com/office/drawing/2014/main" id="{6E88BD23-470A-4D03-AE29-424B2411B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64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7" name="Freeform 1355">
                <a:extLst>
                  <a:ext uri="{FF2B5EF4-FFF2-40B4-BE49-F238E27FC236}">
                    <a16:creationId xmlns:a16="http://schemas.microsoft.com/office/drawing/2014/main" id="{A0F98A3F-ADD8-4089-9BB5-BBBE91D31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66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8" name="Freeform 1356">
                <a:extLst>
                  <a:ext uri="{FF2B5EF4-FFF2-40B4-BE49-F238E27FC236}">
                    <a16:creationId xmlns:a16="http://schemas.microsoft.com/office/drawing/2014/main" id="{9B4BB62E-5D7F-4F17-9093-FEE22C98E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64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9" name="Freeform 1357">
                <a:extLst>
                  <a:ext uri="{FF2B5EF4-FFF2-40B4-BE49-F238E27FC236}">
                    <a16:creationId xmlns:a16="http://schemas.microsoft.com/office/drawing/2014/main" id="{A67985AB-A09F-4431-84EA-C37C53F7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64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0" name="Freeform 1358">
                <a:extLst>
                  <a:ext uri="{FF2B5EF4-FFF2-40B4-BE49-F238E27FC236}">
                    <a16:creationId xmlns:a16="http://schemas.microsoft.com/office/drawing/2014/main" id="{D56BA7C6-41EE-4309-908A-85B3BAAC8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651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1" name="Freeform 1359">
                <a:extLst>
                  <a:ext uri="{FF2B5EF4-FFF2-40B4-BE49-F238E27FC236}">
                    <a16:creationId xmlns:a16="http://schemas.microsoft.com/office/drawing/2014/main" id="{AF3C9387-67A5-4CE0-91FF-CBF722853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66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2" name="Freeform 1360">
                <a:extLst>
                  <a:ext uri="{FF2B5EF4-FFF2-40B4-BE49-F238E27FC236}">
                    <a16:creationId xmlns:a16="http://schemas.microsoft.com/office/drawing/2014/main" id="{B634CFCB-BE73-48A0-8AB4-509EB2AC3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68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3" name="Freeform 1361">
                <a:extLst>
                  <a:ext uri="{FF2B5EF4-FFF2-40B4-BE49-F238E27FC236}">
                    <a16:creationId xmlns:a16="http://schemas.microsoft.com/office/drawing/2014/main" id="{72E0FC9C-EC13-4195-8842-6239B281A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62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4" name="Freeform 1362">
                <a:extLst>
                  <a:ext uri="{FF2B5EF4-FFF2-40B4-BE49-F238E27FC236}">
                    <a16:creationId xmlns:a16="http://schemas.microsoft.com/office/drawing/2014/main" id="{193DCC5E-76FF-4A1E-BEC2-A22424AF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64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5" name="Freeform 1363">
                <a:extLst>
                  <a:ext uri="{FF2B5EF4-FFF2-40B4-BE49-F238E27FC236}">
                    <a16:creationId xmlns:a16="http://schemas.microsoft.com/office/drawing/2014/main" id="{FFA67AF9-037B-4A5A-A837-91CA2DE53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656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6" name="Freeform 1364">
                <a:extLst>
                  <a:ext uri="{FF2B5EF4-FFF2-40B4-BE49-F238E27FC236}">
                    <a16:creationId xmlns:a16="http://schemas.microsoft.com/office/drawing/2014/main" id="{EF4C6CEE-559B-41EA-BAC9-1BE4F6FFC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63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7" name="Freeform 1365">
                <a:extLst>
                  <a:ext uri="{FF2B5EF4-FFF2-40B4-BE49-F238E27FC236}">
                    <a16:creationId xmlns:a16="http://schemas.microsoft.com/office/drawing/2014/main" id="{099169E9-8C8E-49E0-937F-28EC74E84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65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8" name="Freeform 1366">
                <a:extLst>
                  <a:ext uri="{FF2B5EF4-FFF2-40B4-BE49-F238E27FC236}">
                    <a16:creationId xmlns:a16="http://schemas.microsoft.com/office/drawing/2014/main" id="{2F35ACA0-6FBA-411F-A14B-6BAAD9328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64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9" name="Freeform 1367">
                <a:extLst>
                  <a:ext uri="{FF2B5EF4-FFF2-40B4-BE49-F238E27FC236}">
                    <a16:creationId xmlns:a16="http://schemas.microsoft.com/office/drawing/2014/main" id="{AE1A0ECF-B06E-41DB-81D2-A6CA4FF24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60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0" name="Freeform 1368">
                <a:extLst>
                  <a:ext uri="{FF2B5EF4-FFF2-40B4-BE49-F238E27FC236}">
                    <a16:creationId xmlns:a16="http://schemas.microsoft.com/office/drawing/2014/main" id="{88BEF240-3FB4-4126-B6ED-20EE6614B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61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1" name="Freeform 1369">
                <a:extLst>
                  <a:ext uri="{FF2B5EF4-FFF2-40B4-BE49-F238E27FC236}">
                    <a16:creationId xmlns:a16="http://schemas.microsoft.com/office/drawing/2014/main" id="{807D2903-00EE-487A-8973-239D6F71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60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2" name="Freeform 1370">
                <a:extLst>
                  <a:ext uri="{FF2B5EF4-FFF2-40B4-BE49-F238E27FC236}">
                    <a16:creationId xmlns:a16="http://schemas.microsoft.com/office/drawing/2014/main" id="{45491ECD-CFC2-499A-9380-06171D1B5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56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3" name="Freeform 1371">
                <a:extLst>
                  <a:ext uri="{FF2B5EF4-FFF2-40B4-BE49-F238E27FC236}">
                    <a16:creationId xmlns:a16="http://schemas.microsoft.com/office/drawing/2014/main" id="{262878B0-BD04-48B6-9964-668D893E6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645"/>
                <a:ext cx="192" cy="192"/>
              </a:xfrm>
              <a:custGeom>
                <a:avLst/>
                <a:gdLst>
                  <a:gd name="T0" fmla="*/ 449 w 77"/>
                  <a:gd name="T1" fmla="*/ 115 h 72"/>
                  <a:gd name="T2" fmla="*/ 1120 w 77"/>
                  <a:gd name="T3" fmla="*/ 477 h 72"/>
                  <a:gd name="T4" fmla="*/ 728 w 77"/>
                  <a:gd name="T5" fmla="*/ 1251 h 72"/>
                  <a:gd name="T6" fmla="*/ 75 w 77"/>
                  <a:gd name="T7" fmla="*/ 875 h 72"/>
                  <a:gd name="T8" fmla="*/ 449 w 77"/>
                  <a:gd name="T9" fmla="*/ 11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6"/>
                    </a:moveTo>
                    <a:cubicBezTo>
                      <a:pt x="48" y="0"/>
                      <a:pt x="67" y="9"/>
                      <a:pt x="72" y="25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6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4" name="Oval 1372">
                <a:extLst>
                  <a:ext uri="{FF2B5EF4-FFF2-40B4-BE49-F238E27FC236}">
                    <a16:creationId xmlns:a16="http://schemas.microsoft.com/office/drawing/2014/main" id="{9FE93E89-920E-4857-B9A6-605745291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2" y="2787"/>
                <a:ext cx="7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15" name="Oval 1373">
                <a:extLst>
                  <a:ext uri="{FF2B5EF4-FFF2-40B4-BE49-F238E27FC236}">
                    <a16:creationId xmlns:a16="http://schemas.microsoft.com/office/drawing/2014/main" id="{05FC9A64-716E-4206-AA9D-76F477D9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781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16" name="Oval 1374">
                <a:extLst>
                  <a:ext uri="{FF2B5EF4-FFF2-40B4-BE49-F238E27FC236}">
                    <a16:creationId xmlns:a16="http://schemas.microsoft.com/office/drawing/2014/main" id="{A690D1D9-DB22-4B6C-90DD-6D376D49A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" y="2781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17" name="Oval 1375">
                <a:extLst>
                  <a:ext uri="{FF2B5EF4-FFF2-40B4-BE49-F238E27FC236}">
                    <a16:creationId xmlns:a16="http://schemas.microsoft.com/office/drawing/2014/main" id="{9F9B51EC-5154-4843-90AD-056D77E18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795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18" name="Oval 1376">
                <a:extLst>
                  <a:ext uri="{FF2B5EF4-FFF2-40B4-BE49-F238E27FC236}">
                    <a16:creationId xmlns:a16="http://schemas.microsoft.com/office/drawing/2014/main" id="{08A87A3A-8CDE-4288-B571-E1DF9D679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2776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19" name="Oval 1377">
                <a:extLst>
                  <a:ext uri="{FF2B5EF4-FFF2-40B4-BE49-F238E27FC236}">
                    <a16:creationId xmlns:a16="http://schemas.microsoft.com/office/drawing/2014/main" id="{82A85670-F527-4FED-9393-BDE20D17E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" y="2792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20" name="Oval 1378">
                <a:extLst>
                  <a:ext uri="{FF2B5EF4-FFF2-40B4-BE49-F238E27FC236}">
                    <a16:creationId xmlns:a16="http://schemas.microsoft.com/office/drawing/2014/main" id="{C59A0392-9A90-4084-A827-432A112D8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2768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21" name="Oval 1379">
                <a:extLst>
                  <a:ext uri="{FF2B5EF4-FFF2-40B4-BE49-F238E27FC236}">
                    <a16:creationId xmlns:a16="http://schemas.microsoft.com/office/drawing/2014/main" id="{F5AE0C08-5DC5-4BA1-A5D5-7412B92C2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768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22" name="Oval 1380">
                <a:extLst>
                  <a:ext uri="{FF2B5EF4-FFF2-40B4-BE49-F238E27FC236}">
                    <a16:creationId xmlns:a16="http://schemas.microsoft.com/office/drawing/2014/main" id="{6A1A44E8-DFEF-4E00-BF9B-C5BCDC2A1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2795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23" name="Oval 1381">
                <a:extLst>
                  <a:ext uri="{FF2B5EF4-FFF2-40B4-BE49-F238E27FC236}">
                    <a16:creationId xmlns:a16="http://schemas.microsoft.com/office/drawing/2014/main" id="{419F2359-8AA7-49FD-B9CE-AF19EEC40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7" y="2795"/>
                <a:ext cx="7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24" name="Freeform 1382">
                <a:extLst>
                  <a:ext uri="{FF2B5EF4-FFF2-40B4-BE49-F238E27FC236}">
                    <a16:creationId xmlns:a16="http://schemas.microsoft.com/office/drawing/2014/main" id="{4B64A2CA-CA0B-4B5A-B088-DE986DD6D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268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5" name="Freeform 1383">
                <a:extLst>
                  <a:ext uri="{FF2B5EF4-FFF2-40B4-BE49-F238E27FC236}">
                    <a16:creationId xmlns:a16="http://schemas.microsoft.com/office/drawing/2014/main" id="{3380243A-13C7-41E8-8976-23738DE83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69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6" name="Freeform 1384">
                <a:extLst>
                  <a:ext uri="{FF2B5EF4-FFF2-40B4-BE49-F238E27FC236}">
                    <a16:creationId xmlns:a16="http://schemas.microsoft.com/office/drawing/2014/main" id="{58EDD971-BF23-44BB-859B-B6FF22408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68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7" name="Freeform 1385">
                <a:extLst>
                  <a:ext uri="{FF2B5EF4-FFF2-40B4-BE49-F238E27FC236}">
                    <a16:creationId xmlns:a16="http://schemas.microsoft.com/office/drawing/2014/main" id="{7EA60239-DDC7-4ACE-80DD-70086C9E9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71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8" name="Freeform 1386">
                <a:extLst>
                  <a:ext uri="{FF2B5EF4-FFF2-40B4-BE49-F238E27FC236}">
                    <a16:creationId xmlns:a16="http://schemas.microsoft.com/office/drawing/2014/main" id="{BFF1B1CB-2F0F-4270-8F49-D7B924A16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7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9" name="Freeform 1387">
                <a:extLst>
                  <a:ext uri="{FF2B5EF4-FFF2-40B4-BE49-F238E27FC236}">
                    <a16:creationId xmlns:a16="http://schemas.microsoft.com/office/drawing/2014/main" id="{E50D26FA-8391-4F59-9883-446BC2A04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701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0" name="Freeform 1388">
                <a:extLst>
                  <a:ext uri="{FF2B5EF4-FFF2-40B4-BE49-F238E27FC236}">
                    <a16:creationId xmlns:a16="http://schemas.microsoft.com/office/drawing/2014/main" id="{6520297D-736D-49FD-A677-9C610724E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7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1" name="Freeform 1389">
                <a:extLst>
                  <a:ext uri="{FF2B5EF4-FFF2-40B4-BE49-F238E27FC236}">
                    <a16:creationId xmlns:a16="http://schemas.microsoft.com/office/drawing/2014/main" id="{4612AA97-1C5B-4470-B962-EB69B4FEF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72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2" name="Freeform 1390">
                <a:extLst>
                  <a:ext uri="{FF2B5EF4-FFF2-40B4-BE49-F238E27FC236}">
                    <a16:creationId xmlns:a16="http://schemas.microsoft.com/office/drawing/2014/main" id="{A6E5B7EB-6454-465B-9539-C8248AB9F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6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3" name="Freeform 1391">
                <a:extLst>
                  <a:ext uri="{FF2B5EF4-FFF2-40B4-BE49-F238E27FC236}">
                    <a16:creationId xmlns:a16="http://schemas.microsoft.com/office/drawing/2014/main" id="{4E5D1962-60AF-4DDA-B0A7-BD44B29B3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70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4" name="Freeform 1392">
                <a:extLst>
                  <a:ext uri="{FF2B5EF4-FFF2-40B4-BE49-F238E27FC236}">
                    <a16:creationId xmlns:a16="http://schemas.microsoft.com/office/drawing/2014/main" id="{884EFB9A-BBF1-4B0F-8A73-0ED89ECF8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72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5" name="Freeform 1393">
                <a:extLst>
                  <a:ext uri="{FF2B5EF4-FFF2-40B4-BE49-F238E27FC236}">
                    <a16:creationId xmlns:a16="http://schemas.microsoft.com/office/drawing/2014/main" id="{934ADFC3-A768-42FD-9CFC-191A24632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73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6" name="Freeform 1394">
                <a:extLst>
                  <a:ext uri="{FF2B5EF4-FFF2-40B4-BE49-F238E27FC236}">
                    <a16:creationId xmlns:a16="http://schemas.microsoft.com/office/drawing/2014/main" id="{3E8698E7-66EC-4F86-8B71-D7BECCA11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27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7" name="Freeform 1395">
                <a:extLst>
                  <a:ext uri="{FF2B5EF4-FFF2-40B4-BE49-F238E27FC236}">
                    <a16:creationId xmlns:a16="http://schemas.microsoft.com/office/drawing/2014/main" id="{35DA5758-09B8-416A-BBA9-C6F2B98C4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696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8" name="Freeform 1396">
                <a:extLst>
                  <a:ext uri="{FF2B5EF4-FFF2-40B4-BE49-F238E27FC236}">
                    <a16:creationId xmlns:a16="http://schemas.microsoft.com/office/drawing/2014/main" id="{96FC3C1F-5CF6-4DC0-8E3E-EFB6279D4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68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9" name="Freeform 1397">
                <a:extLst>
                  <a:ext uri="{FF2B5EF4-FFF2-40B4-BE49-F238E27FC236}">
                    <a16:creationId xmlns:a16="http://schemas.microsoft.com/office/drawing/2014/main" id="{D6DEDC17-BB8B-40A5-9C84-6AFE6DCD5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67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0" name="Freeform 1398">
                <a:extLst>
                  <a:ext uri="{FF2B5EF4-FFF2-40B4-BE49-F238E27FC236}">
                    <a16:creationId xmlns:a16="http://schemas.microsoft.com/office/drawing/2014/main" id="{B2B153E5-8C69-4FD5-BC89-862ADBB45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67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1" name="Freeform 1399">
                <a:extLst>
                  <a:ext uri="{FF2B5EF4-FFF2-40B4-BE49-F238E27FC236}">
                    <a16:creationId xmlns:a16="http://schemas.microsoft.com/office/drawing/2014/main" id="{C4A80372-83FF-4098-8C50-03F6987BE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75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2" name="Freeform 1400">
                <a:extLst>
                  <a:ext uri="{FF2B5EF4-FFF2-40B4-BE49-F238E27FC236}">
                    <a16:creationId xmlns:a16="http://schemas.microsoft.com/office/drawing/2014/main" id="{0135B1FE-72C4-4765-94D7-3D3D69DAB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77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3" name="Freeform 1401">
                <a:extLst>
                  <a:ext uri="{FF2B5EF4-FFF2-40B4-BE49-F238E27FC236}">
                    <a16:creationId xmlns:a16="http://schemas.microsoft.com/office/drawing/2014/main" id="{0A58B545-AE37-4E69-9B98-9A6B5E992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77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4" name="Freeform 1402">
                <a:extLst>
                  <a:ext uri="{FF2B5EF4-FFF2-40B4-BE49-F238E27FC236}">
                    <a16:creationId xmlns:a16="http://schemas.microsoft.com/office/drawing/2014/main" id="{5FE6B175-16C2-4EAB-9AB6-B284C61FB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79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5" name="Freeform 1403">
                <a:extLst>
                  <a:ext uri="{FF2B5EF4-FFF2-40B4-BE49-F238E27FC236}">
                    <a16:creationId xmlns:a16="http://schemas.microsoft.com/office/drawing/2014/main" id="{5980D126-B337-4A36-9B30-80620C6AB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72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6" name="Freeform 1404">
                <a:extLst>
                  <a:ext uri="{FF2B5EF4-FFF2-40B4-BE49-F238E27FC236}">
                    <a16:creationId xmlns:a16="http://schemas.microsoft.com/office/drawing/2014/main" id="{92D7B000-80B0-4FD5-A121-8E73D477E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741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7" name="Freeform 1405">
                <a:extLst>
                  <a:ext uri="{FF2B5EF4-FFF2-40B4-BE49-F238E27FC236}">
                    <a16:creationId xmlns:a16="http://schemas.microsoft.com/office/drawing/2014/main" id="{342B831A-8100-4519-8B9F-4A63D1D02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75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8" name="Freeform 1406">
                <a:extLst>
                  <a:ext uri="{FF2B5EF4-FFF2-40B4-BE49-F238E27FC236}">
                    <a16:creationId xmlns:a16="http://schemas.microsoft.com/office/drawing/2014/main" id="{1D3C41C7-5CDE-4988-B673-AD98B3A27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74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9" name="Freeform 1407">
                <a:extLst>
                  <a:ext uri="{FF2B5EF4-FFF2-40B4-BE49-F238E27FC236}">
                    <a16:creationId xmlns:a16="http://schemas.microsoft.com/office/drawing/2014/main" id="{29385EDC-D8E6-42B7-99AB-4D569BD01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7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0" name="Freeform 1408">
                <a:extLst>
                  <a:ext uri="{FF2B5EF4-FFF2-40B4-BE49-F238E27FC236}">
                    <a16:creationId xmlns:a16="http://schemas.microsoft.com/office/drawing/2014/main" id="{8DED63DF-D471-4FD7-8D51-B3AD5F53D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269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1" name="Freeform 1409">
                <a:extLst>
                  <a:ext uri="{FF2B5EF4-FFF2-40B4-BE49-F238E27FC236}">
                    <a16:creationId xmlns:a16="http://schemas.microsoft.com/office/drawing/2014/main" id="{18BDA7D7-9EB2-4AD3-9BCB-B746B0325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7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2" name="Freeform 1410">
                <a:extLst>
                  <a:ext uri="{FF2B5EF4-FFF2-40B4-BE49-F238E27FC236}">
                    <a16:creationId xmlns:a16="http://schemas.microsoft.com/office/drawing/2014/main" id="{8ED67D74-ADDD-44B9-A082-B285F9370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6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3" name="Freeform 1411">
                <a:extLst>
                  <a:ext uri="{FF2B5EF4-FFF2-40B4-BE49-F238E27FC236}">
                    <a16:creationId xmlns:a16="http://schemas.microsoft.com/office/drawing/2014/main" id="{3DDC5923-8DC2-4087-AE4A-7BF3BB331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66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4" name="Freeform 1412">
                <a:extLst>
                  <a:ext uri="{FF2B5EF4-FFF2-40B4-BE49-F238E27FC236}">
                    <a16:creationId xmlns:a16="http://schemas.microsoft.com/office/drawing/2014/main" id="{199887D7-DA04-40E5-9F76-3B107E0B2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68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5" name="Freeform 1413">
                <a:extLst>
                  <a:ext uri="{FF2B5EF4-FFF2-40B4-BE49-F238E27FC236}">
                    <a16:creationId xmlns:a16="http://schemas.microsoft.com/office/drawing/2014/main" id="{DE23A78F-EC6A-4492-BCC2-EA7B61EE3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69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6" name="Freeform 1414">
                <a:extLst>
                  <a:ext uri="{FF2B5EF4-FFF2-40B4-BE49-F238E27FC236}">
                    <a16:creationId xmlns:a16="http://schemas.microsoft.com/office/drawing/2014/main" id="{D8E9A1F5-B7A2-4D53-8F58-1E970E9B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7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7" name="Freeform 1415">
                <a:extLst>
                  <a:ext uri="{FF2B5EF4-FFF2-40B4-BE49-F238E27FC236}">
                    <a16:creationId xmlns:a16="http://schemas.microsoft.com/office/drawing/2014/main" id="{18421FDE-BCB8-486C-9461-6B6657836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76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8" name="Freeform 1416">
                <a:extLst>
                  <a:ext uri="{FF2B5EF4-FFF2-40B4-BE49-F238E27FC236}">
                    <a16:creationId xmlns:a16="http://schemas.microsoft.com/office/drawing/2014/main" id="{C9ED3FE2-7DB4-4533-8834-EC7DF0A4E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803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9" name="Freeform 1417">
                <a:extLst>
                  <a:ext uri="{FF2B5EF4-FFF2-40B4-BE49-F238E27FC236}">
                    <a16:creationId xmlns:a16="http://schemas.microsoft.com/office/drawing/2014/main" id="{D482B887-66DD-4474-8275-DC1259DA0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81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0" name="Freeform 1418">
                <a:extLst>
                  <a:ext uri="{FF2B5EF4-FFF2-40B4-BE49-F238E27FC236}">
                    <a16:creationId xmlns:a16="http://schemas.microsoft.com/office/drawing/2014/main" id="{9CA1E968-FA44-43E8-AD29-B31A0E4A4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280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1" name="Freeform 1419">
                <a:extLst>
                  <a:ext uri="{FF2B5EF4-FFF2-40B4-BE49-F238E27FC236}">
                    <a16:creationId xmlns:a16="http://schemas.microsoft.com/office/drawing/2014/main" id="{B4701A5F-F2A5-47E1-902C-F04866216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78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2" name="Freeform 1420">
                <a:extLst>
                  <a:ext uri="{FF2B5EF4-FFF2-40B4-BE49-F238E27FC236}">
                    <a16:creationId xmlns:a16="http://schemas.microsoft.com/office/drawing/2014/main" id="{22AB9919-8ECE-4FB6-95D3-7D9A5254D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77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3" name="Freeform 1421">
                <a:extLst>
                  <a:ext uri="{FF2B5EF4-FFF2-40B4-BE49-F238E27FC236}">
                    <a16:creationId xmlns:a16="http://schemas.microsoft.com/office/drawing/2014/main" id="{38E8FC41-CB39-4AF3-B7CA-D36EE4F75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74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4" name="Freeform 1422">
                <a:extLst>
                  <a:ext uri="{FF2B5EF4-FFF2-40B4-BE49-F238E27FC236}">
                    <a16:creationId xmlns:a16="http://schemas.microsoft.com/office/drawing/2014/main" id="{671E14DD-E885-4A4D-A35C-469E2CB81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76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5" name="Freeform 1423">
                <a:extLst>
                  <a:ext uri="{FF2B5EF4-FFF2-40B4-BE49-F238E27FC236}">
                    <a16:creationId xmlns:a16="http://schemas.microsoft.com/office/drawing/2014/main" id="{4C22459A-6044-4962-8BDE-4F9273BC0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74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6" name="Freeform 1424">
                <a:extLst>
                  <a:ext uri="{FF2B5EF4-FFF2-40B4-BE49-F238E27FC236}">
                    <a16:creationId xmlns:a16="http://schemas.microsoft.com/office/drawing/2014/main" id="{D7E04899-9A0A-4B0D-9055-884D445F2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7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7" name="Freeform 1425">
                <a:extLst>
                  <a:ext uri="{FF2B5EF4-FFF2-40B4-BE49-F238E27FC236}">
                    <a16:creationId xmlns:a16="http://schemas.microsoft.com/office/drawing/2014/main" id="{729024A2-5689-4516-8ADA-D143620F9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27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8" name="Freeform 1426">
                <a:extLst>
                  <a:ext uri="{FF2B5EF4-FFF2-40B4-BE49-F238E27FC236}">
                    <a16:creationId xmlns:a16="http://schemas.microsoft.com/office/drawing/2014/main" id="{BF410AB0-19EE-4C45-BD5C-EA9C2093B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76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9" name="Freeform 1427">
                <a:extLst>
                  <a:ext uri="{FF2B5EF4-FFF2-40B4-BE49-F238E27FC236}">
                    <a16:creationId xmlns:a16="http://schemas.microsoft.com/office/drawing/2014/main" id="{1A88E4D5-0DF6-4208-BE09-D5B072A69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78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0" name="Freeform 1428">
                <a:extLst>
                  <a:ext uri="{FF2B5EF4-FFF2-40B4-BE49-F238E27FC236}">
                    <a16:creationId xmlns:a16="http://schemas.microsoft.com/office/drawing/2014/main" id="{074F87E9-E20A-4118-9411-C8FA1FA18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72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1" name="Freeform 1429">
                <a:extLst>
                  <a:ext uri="{FF2B5EF4-FFF2-40B4-BE49-F238E27FC236}">
                    <a16:creationId xmlns:a16="http://schemas.microsoft.com/office/drawing/2014/main" id="{BC6B5DDC-16BA-4053-8F0D-EDCFD7743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74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2" name="Freeform 1430">
                <a:extLst>
                  <a:ext uri="{FF2B5EF4-FFF2-40B4-BE49-F238E27FC236}">
                    <a16:creationId xmlns:a16="http://schemas.microsoft.com/office/drawing/2014/main" id="{656C82D6-5927-4DAD-A647-6257EDA58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7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3" name="Freeform 1431">
                <a:extLst>
                  <a:ext uri="{FF2B5EF4-FFF2-40B4-BE49-F238E27FC236}">
                    <a16:creationId xmlns:a16="http://schemas.microsoft.com/office/drawing/2014/main" id="{2B6F3C1D-5F7F-42D2-A1A1-1103454FD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73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4" name="Freeform 1432">
                <a:extLst>
                  <a:ext uri="{FF2B5EF4-FFF2-40B4-BE49-F238E27FC236}">
                    <a16:creationId xmlns:a16="http://schemas.microsoft.com/office/drawing/2014/main" id="{2A71F3E2-4DFC-4ED2-9AB6-078728B4A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7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5" name="Freeform 1433">
                <a:extLst>
                  <a:ext uri="{FF2B5EF4-FFF2-40B4-BE49-F238E27FC236}">
                    <a16:creationId xmlns:a16="http://schemas.microsoft.com/office/drawing/2014/main" id="{20760230-441C-42BF-B282-CEF396E6B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74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6" name="Freeform 1434">
                <a:extLst>
                  <a:ext uri="{FF2B5EF4-FFF2-40B4-BE49-F238E27FC236}">
                    <a16:creationId xmlns:a16="http://schemas.microsoft.com/office/drawing/2014/main" id="{798FEA00-CC22-4E67-A6F8-D2320526E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27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7" name="Freeform 1435">
                <a:extLst>
                  <a:ext uri="{FF2B5EF4-FFF2-40B4-BE49-F238E27FC236}">
                    <a16:creationId xmlns:a16="http://schemas.microsoft.com/office/drawing/2014/main" id="{E597B759-9500-45BA-838D-CAEC3BEE8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7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8" name="Freeform 1436">
                <a:extLst>
                  <a:ext uri="{FF2B5EF4-FFF2-40B4-BE49-F238E27FC236}">
                    <a16:creationId xmlns:a16="http://schemas.microsoft.com/office/drawing/2014/main" id="{1D11E123-DE3F-4AA1-83C0-C377332BA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70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9" name="Freeform 1437">
                <a:extLst>
                  <a:ext uri="{FF2B5EF4-FFF2-40B4-BE49-F238E27FC236}">
                    <a16:creationId xmlns:a16="http://schemas.microsoft.com/office/drawing/2014/main" id="{678C6914-C277-45F1-AFC4-059E474ED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72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0" name="Freeform 1438">
                <a:extLst>
                  <a:ext uri="{FF2B5EF4-FFF2-40B4-BE49-F238E27FC236}">
                    <a16:creationId xmlns:a16="http://schemas.microsoft.com/office/drawing/2014/main" id="{1A150025-181E-46AB-913D-DEDA3DF94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7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1" name="Freeform 1439">
                <a:extLst>
                  <a:ext uri="{FF2B5EF4-FFF2-40B4-BE49-F238E27FC236}">
                    <a16:creationId xmlns:a16="http://schemas.microsoft.com/office/drawing/2014/main" id="{06FC3268-F655-43F2-BEEE-0E559D79C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66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2" name="Freeform 1440">
                <a:extLst>
                  <a:ext uri="{FF2B5EF4-FFF2-40B4-BE49-F238E27FC236}">
                    <a16:creationId xmlns:a16="http://schemas.microsoft.com/office/drawing/2014/main" id="{8285D48B-5DA5-4ED4-A89D-F0945AF7F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643"/>
                <a:ext cx="192" cy="189"/>
              </a:xfrm>
              <a:custGeom>
                <a:avLst/>
                <a:gdLst>
                  <a:gd name="T0" fmla="*/ 449 w 77"/>
                  <a:gd name="T1" fmla="*/ 93 h 71"/>
                  <a:gd name="T2" fmla="*/ 1120 w 77"/>
                  <a:gd name="T3" fmla="*/ 474 h 71"/>
                  <a:gd name="T4" fmla="*/ 728 w 77"/>
                  <a:gd name="T5" fmla="*/ 1248 h 71"/>
                  <a:gd name="T6" fmla="*/ 75 w 77"/>
                  <a:gd name="T7" fmla="*/ 865 h 71"/>
                  <a:gd name="T8" fmla="*/ 449 w 77"/>
                  <a:gd name="T9" fmla="*/ 93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1">
                    <a:moveTo>
                      <a:pt x="29" y="5"/>
                    </a:moveTo>
                    <a:cubicBezTo>
                      <a:pt x="48" y="0"/>
                      <a:pt x="67" y="8"/>
                      <a:pt x="72" y="25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1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3" name="Oval 1441">
                <a:extLst>
                  <a:ext uri="{FF2B5EF4-FFF2-40B4-BE49-F238E27FC236}">
                    <a16:creationId xmlns:a16="http://schemas.microsoft.com/office/drawing/2014/main" id="{5EF6E7DB-FEB5-4F48-A7FD-8D8612FAA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" y="2784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4" name="Oval 1442">
                <a:extLst>
                  <a:ext uri="{FF2B5EF4-FFF2-40B4-BE49-F238E27FC236}">
                    <a16:creationId xmlns:a16="http://schemas.microsoft.com/office/drawing/2014/main" id="{0814F3EF-59A8-434C-B940-535EA962E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4" y="2779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5" name="Oval 1443">
                <a:extLst>
                  <a:ext uri="{FF2B5EF4-FFF2-40B4-BE49-F238E27FC236}">
                    <a16:creationId xmlns:a16="http://schemas.microsoft.com/office/drawing/2014/main" id="{99F2452E-17A7-4605-9B47-7CA6AED52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2776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6" name="Oval 1444">
                <a:extLst>
                  <a:ext uri="{FF2B5EF4-FFF2-40B4-BE49-F238E27FC236}">
                    <a16:creationId xmlns:a16="http://schemas.microsoft.com/office/drawing/2014/main" id="{9921BFF5-3B96-44A8-B6ED-9C4BE62E3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2792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7" name="Oval 1445">
                <a:extLst>
                  <a:ext uri="{FF2B5EF4-FFF2-40B4-BE49-F238E27FC236}">
                    <a16:creationId xmlns:a16="http://schemas.microsoft.com/office/drawing/2014/main" id="{F7C21CA8-35E1-433A-A0F8-22F6C3371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2773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8" name="Oval 1446">
                <a:extLst>
                  <a:ext uri="{FF2B5EF4-FFF2-40B4-BE49-F238E27FC236}">
                    <a16:creationId xmlns:a16="http://schemas.microsoft.com/office/drawing/2014/main" id="{38A164DC-8232-4FC9-84D1-AEF0CCEF4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4" y="2789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89" name="Oval 1447">
                <a:extLst>
                  <a:ext uri="{FF2B5EF4-FFF2-40B4-BE49-F238E27FC236}">
                    <a16:creationId xmlns:a16="http://schemas.microsoft.com/office/drawing/2014/main" id="{86BB50DA-846F-4D94-8295-A88A38CBB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7" y="2765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90" name="Oval 1448">
                <a:extLst>
                  <a:ext uri="{FF2B5EF4-FFF2-40B4-BE49-F238E27FC236}">
                    <a16:creationId xmlns:a16="http://schemas.microsoft.com/office/drawing/2014/main" id="{E78DA537-404F-4184-9944-9FA4F2A2F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2763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91" name="Oval 1449">
                <a:extLst>
                  <a:ext uri="{FF2B5EF4-FFF2-40B4-BE49-F238E27FC236}">
                    <a16:creationId xmlns:a16="http://schemas.microsoft.com/office/drawing/2014/main" id="{434C937E-A91B-43F5-B354-FFABA842E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2789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92" name="Oval 1450">
                <a:extLst>
                  <a:ext uri="{FF2B5EF4-FFF2-40B4-BE49-F238E27FC236}">
                    <a16:creationId xmlns:a16="http://schemas.microsoft.com/office/drawing/2014/main" id="{4F9FA305-A076-4D52-A928-D5C800E55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" y="2792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093" name="Freeform 1451">
                <a:extLst>
                  <a:ext uri="{FF2B5EF4-FFF2-40B4-BE49-F238E27FC236}">
                    <a16:creationId xmlns:a16="http://schemas.microsoft.com/office/drawing/2014/main" id="{867A5F46-CCD2-48B6-BEB9-B029E53D3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68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4" name="Freeform 1452">
                <a:extLst>
                  <a:ext uri="{FF2B5EF4-FFF2-40B4-BE49-F238E27FC236}">
                    <a16:creationId xmlns:a16="http://schemas.microsoft.com/office/drawing/2014/main" id="{F9729AAB-9C61-467B-9F7E-8DDA2A0ED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691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5" name="Freeform 1453">
                <a:extLst>
                  <a:ext uri="{FF2B5EF4-FFF2-40B4-BE49-F238E27FC236}">
                    <a16:creationId xmlns:a16="http://schemas.microsoft.com/office/drawing/2014/main" id="{E6649276-FC20-4114-8AD7-3FD3050B9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68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6" name="Freeform 1454">
                <a:extLst>
                  <a:ext uri="{FF2B5EF4-FFF2-40B4-BE49-F238E27FC236}">
                    <a16:creationId xmlns:a16="http://schemas.microsoft.com/office/drawing/2014/main" id="{DC9FACFD-3A11-4C55-9C3E-28742D88C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7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7" name="Freeform 1455">
                <a:extLst>
                  <a:ext uri="{FF2B5EF4-FFF2-40B4-BE49-F238E27FC236}">
                    <a16:creationId xmlns:a16="http://schemas.microsoft.com/office/drawing/2014/main" id="{244FD99C-C112-43E6-B2AC-C4313E95D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70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8" name="Freeform 1456">
                <a:extLst>
                  <a:ext uri="{FF2B5EF4-FFF2-40B4-BE49-F238E27FC236}">
                    <a16:creationId xmlns:a16="http://schemas.microsoft.com/office/drawing/2014/main" id="{97C22EE8-19D2-4E05-B80D-320C906E6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269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9" name="Freeform 1457">
                <a:extLst>
                  <a:ext uri="{FF2B5EF4-FFF2-40B4-BE49-F238E27FC236}">
                    <a16:creationId xmlns:a16="http://schemas.microsoft.com/office/drawing/2014/main" id="{ED8DD4FD-F4F4-4F68-99E2-B9C0B2129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70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0" name="Freeform 1458">
                <a:extLst>
                  <a:ext uri="{FF2B5EF4-FFF2-40B4-BE49-F238E27FC236}">
                    <a16:creationId xmlns:a16="http://schemas.microsoft.com/office/drawing/2014/main" id="{FCB0DC8F-5D14-40B1-95D6-C872FC5A4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71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1" name="Freeform 1459">
                <a:extLst>
                  <a:ext uri="{FF2B5EF4-FFF2-40B4-BE49-F238E27FC236}">
                    <a16:creationId xmlns:a16="http://schemas.microsoft.com/office/drawing/2014/main" id="{19C124F0-C0A8-4359-9A65-C7984C7E3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69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2" name="Freeform 1460">
                <a:extLst>
                  <a:ext uri="{FF2B5EF4-FFF2-40B4-BE49-F238E27FC236}">
                    <a16:creationId xmlns:a16="http://schemas.microsoft.com/office/drawing/2014/main" id="{7C8DE689-E3B1-4E42-AAE3-1B34CC18F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70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3" name="Freeform 1461">
                <a:extLst>
                  <a:ext uri="{FF2B5EF4-FFF2-40B4-BE49-F238E27FC236}">
                    <a16:creationId xmlns:a16="http://schemas.microsoft.com/office/drawing/2014/main" id="{2EFD69D9-CAA5-44A8-876C-B8A91F86B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723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0" name="Freeform 1462">
                <a:extLst>
                  <a:ext uri="{FF2B5EF4-FFF2-40B4-BE49-F238E27FC236}">
                    <a16:creationId xmlns:a16="http://schemas.microsoft.com/office/drawing/2014/main" id="{6A230DB9-05C3-441C-BFCF-87D310436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73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1" name="Freeform 1463">
                <a:extLst>
                  <a:ext uri="{FF2B5EF4-FFF2-40B4-BE49-F238E27FC236}">
                    <a16:creationId xmlns:a16="http://schemas.microsoft.com/office/drawing/2014/main" id="{36E6854A-CA87-42D7-911B-440524F41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27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2" name="Freeform 1464">
                <a:extLst>
                  <a:ext uri="{FF2B5EF4-FFF2-40B4-BE49-F238E27FC236}">
                    <a16:creationId xmlns:a16="http://schemas.microsoft.com/office/drawing/2014/main" id="{A38C53E4-E28A-444C-9329-D826017E4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69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3" name="Freeform 1465">
                <a:extLst>
                  <a:ext uri="{FF2B5EF4-FFF2-40B4-BE49-F238E27FC236}">
                    <a16:creationId xmlns:a16="http://schemas.microsoft.com/office/drawing/2014/main" id="{DB2D58DE-B7B8-42F3-9613-F2E007CDF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68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4" name="Freeform 1466">
                <a:extLst>
                  <a:ext uri="{FF2B5EF4-FFF2-40B4-BE49-F238E27FC236}">
                    <a16:creationId xmlns:a16="http://schemas.microsoft.com/office/drawing/2014/main" id="{33C72681-815E-4DFE-9542-8A2540753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6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5" name="Freeform 1467">
                <a:extLst>
                  <a:ext uri="{FF2B5EF4-FFF2-40B4-BE49-F238E27FC236}">
                    <a16:creationId xmlns:a16="http://schemas.microsoft.com/office/drawing/2014/main" id="{D34B1440-A0A1-4C04-B8F7-27C7281BC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6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6" name="Freeform 1468">
                <a:extLst>
                  <a:ext uri="{FF2B5EF4-FFF2-40B4-BE49-F238E27FC236}">
                    <a16:creationId xmlns:a16="http://schemas.microsoft.com/office/drawing/2014/main" id="{A35A3662-9096-4B91-B804-9D5D972D8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75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7" name="Freeform 1469">
                <a:extLst>
                  <a:ext uri="{FF2B5EF4-FFF2-40B4-BE49-F238E27FC236}">
                    <a16:creationId xmlns:a16="http://schemas.microsoft.com/office/drawing/2014/main" id="{24FA4D78-92BC-40A0-82F6-FAA592A86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77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8" name="Freeform 1470">
                <a:extLst>
                  <a:ext uri="{FF2B5EF4-FFF2-40B4-BE49-F238E27FC236}">
                    <a16:creationId xmlns:a16="http://schemas.microsoft.com/office/drawing/2014/main" id="{643C4ACD-D864-4B53-A980-F4115FB82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76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09" name="Freeform 1471">
                <a:extLst>
                  <a:ext uri="{FF2B5EF4-FFF2-40B4-BE49-F238E27FC236}">
                    <a16:creationId xmlns:a16="http://schemas.microsoft.com/office/drawing/2014/main" id="{F85D7E2C-038B-457C-AEEC-A8A69611C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78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0" name="Freeform 1472">
                <a:extLst>
                  <a:ext uri="{FF2B5EF4-FFF2-40B4-BE49-F238E27FC236}">
                    <a16:creationId xmlns:a16="http://schemas.microsoft.com/office/drawing/2014/main" id="{B857409C-7D84-4C28-BFBD-1CB8BB511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72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1" name="Freeform 1473">
                <a:extLst>
                  <a:ext uri="{FF2B5EF4-FFF2-40B4-BE49-F238E27FC236}">
                    <a16:creationId xmlns:a16="http://schemas.microsoft.com/office/drawing/2014/main" id="{C51C4033-347B-436A-A041-9672B8517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7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2" name="Freeform 1474">
                <a:extLst>
                  <a:ext uri="{FF2B5EF4-FFF2-40B4-BE49-F238E27FC236}">
                    <a16:creationId xmlns:a16="http://schemas.microsoft.com/office/drawing/2014/main" id="{DD407D58-0AB7-47D1-AAB5-08709B01D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7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3" name="Freeform 1475">
                <a:extLst>
                  <a:ext uri="{FF2B5EF4-FFF2-40B4-BE49-F238E27FC236}">
                    <a16:creationId xmlns:a16="http://schemas.microsoft.com/office/drawing/2014/main" id="{07892CD4-CD43-4052-ACBA-135CC0194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73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4" name="Freeform 1476">
                <a:extLst>
                  <a:ext uri="{FF2B5EF4-FFF2-40B4-BE49-F238E27FC236}">
                    <a16:creationId xmlns:a16="http://schemas.microsoft.com/office/drawing/2014/main" id="{19676D62-7701-4B7E-AAE0-F3BE1B27D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7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5" name="Freeform 1477">
                <a:extLst>
                  <a:ext uri="{FF2B5EF4-FFF2-40B4-BE49-F238E27FC236}">
                    <a16:creationId xmlns:a16="http://schemas.microsoft.com/office/drawing/2014/main" id="{2621973A-8834-4E9A-BB37-F6DCC9C69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68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6" name="Freeform 1478">
                <a:extLst>
                  <a:ext uri="{FF2B5EF4-FFF2-40B4-BE49-F238E27FC236}">
                    <a16:creationId xmlns:a16="http://schemas.microsoft.com/office/drawing/2014/main" id="{305A6FD5-3C8D-4DA0-BD9E-813469CD1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70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7" name="Freeform 1479">
                <a:extLst>
                  <a:ext uri="{FF2B5EF4-FFF2-40B4-BE49-F238E27FC236}">
                    <a16:creationId xmlns:a16="http://schemas.microsoft.com/office/drawing/2014/main" id="{C38D8EEB-D4E2-4E43-8997-B1EF9CAB0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65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8" name="Freeform 1480">
                <a:extLst>
                  <a:ext uri="{FF2B5EF4-FFF2-40B4-BE49-F238E27FC236}">
                    <a16:creationId xmlns:a16="http://schemas.microsoft.com/office/drawing/2014/main" id="{65A2CB7E-74DB-4E5B-84D8-654D96C65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266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19" name="Freeform 1481">
                <a:extLst>
                  <a:ext uri="{FF2B5EF4-FFF2-40B4-BE49-F238E27FC236}">
                    <a16:creationId xmlns:a16="http://schemas.microsoft.com/office/drawing/2014/main" id="{F1DB0E76-B6ED-4FE5-8452-933B41B8E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68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0" name="Freeform 1482">
                <a:extLst>
                  <a:ext uri="{FF2B5EF4-FFF2-40B4-BE49-F238E27FC236}">
                    <a16:creationId xmlns:a16="http://schemas.microsoft.com/office/drawing/2014/main" id="{B5EC5544-35A8-42A8-8E97-1963D0740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6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1" name="Freeform 1483">
                <a:extLst>
                  <a:ext uri="{FF2B5EF4-FFF2-40B4-BE49-F238E27FC236}">
                    <a16:creationId xmlns:a16="http://schemas.microsoft.com/office/drawing/2014/main" id="{25EF48A2-4031-44F8-A510-3000565E2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7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6" name="Group 1685">
              <a:extLst>
                <a:ext uri="{FF2B5EF4-FFF2-40B4-BE49-F238E27FC236}">
                  <a16:creationId xmlns:a16="http://schemas.microsoft.com/office/drawing/2014/main" id="{C37BF5FE-5791-4AB4-9CFB-143815BE57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27" y="2627"/>
              <a:ext cx="482" cy="570"/>
              <a:chOff x="3727" y="2627"/>
              <a:chExt cx="482" cy="570"/>
            </a:xfrm>
          </p:grpSpPr>
          <p:sp>
            <p:nvSpPr>
              <p:cNvPr id="46726" name="Freeform 1485">
                <a:extLst>
                  <a:ext uri="{FF2B5EF4-FFF2-40B4-BE49-F238E27FC236}">
                    <a16:creationId xmlns:a16="http://schemas.microsoft.com/office/drawing/2014/main" id="{32324F55-8455-494E-AEC4-EC53535A5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76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7" name="Freeform 1486">
                <a:extLst>
                  <a:ext uri="{FF2B5EF4-FFF2-40B4-BE49-F238E27FC236}">
                    <a16:creationId xmlns:a16="http://schemas.microsoft.com/office/drawing/2014/main" id="{7F54FCFD-9E05-48C7-9C43-9CCA2F096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80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8" name="Freeform 1487">
                <a:extLst>
                  <a:ext uri="{FF2B5EF4-FFF2-40B4-BE49-F238E27FC236}">
                    <a16:creationId xmlns:a16="http://schemas.microsoft.com/office/drawing/2014/main" id="{E630B3C1-EA5E-4D5A-9F27-276A1A51A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80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9" name="Freeform 1488">
                <a:extLst>
                  <a:ext uri="{FF2B5EF4-FFF2-40B4-BE49-F238E27FC236}">
                    <a16:creationId xmlns:a16="http://schemas.microsoft.com/office/drawing/2014/main" id="{F46FFED8-9526-4E68-8D51-2104A7D1C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803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0" name="Freeform 1489">
                <a:extLst>
                  <a:ext uri="{FF2B5EF4-FFF2-40B4-BE49-F238E27FC236}">
                    <a16:creationId xmlns:a16="http://schemas.microsoft.com/office/drawing/2014/main" id="{760F339E-42BB-438C-91FC-6D803164A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78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1" name="Freeform 1490">
                <a:extLst>
                  <a:ext uri="{FF2B5EF4-FFF2-40B4-BE49-F238E27FC236}">
                    <a16:creationId xmlns:a16="http://schemas.microsoft.com/office/drawing/2014/main" id="{A81BF3BE-4D1E-4137-B311-5BEEA419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77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2" name="Freeform 1491">
                <a:extLst>
                  <a:ext uri="{FF2B5EF4-FFF2-40B4-BE49-F238E27FC236}">
                    <a16:creationId xmlns:a16="http://schemas.microsoft.com/office/drawing/2014/main" id="{73CA60FC-C8A3-448D-83AF-B44CD1E2C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74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3" name="Freeform 1492">
                <a:extLst>
                  <a:ext uri="{FF2B5EF4-FFF2-40B4-BE49-F238E27FC236}">
                    <a16:creationId xmlns:a16="http://schemas.microsoft.com/office/drawing/2014/main" id="{5D6C4DC2-734F-4CD3-9311-16AE6F7DE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76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4" name="Freeform 1493">
                <a:extLst>
                  <a:ext uri="{FF2B5EF4-FFF2-40B4-BE49-F238E27FC236}">
                    <a16:creationId xmlns:a16="http://schemas.microsoft.com/office/drawing/2014/main" id="{4C21CCFB-2948-4D34-A93D-32390D641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74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5" name="Freeform 1494">
                <a:extLst>
                  <a:ext uri="{FF2B5EF4-FFF2-40B4-BE49-F238E27FC236}">
                    <a16:creationId xmlns:a16="http://schemas.microsoft.com/office/drawing/2014/main" id="{CDE7D414-706A-4CE0-82BB-2C55E4ACF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74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6" name="Freeform 1495">
                <a:extLst>
                  <a:ext uri="{FF2B5EF4-FFF2-40B4-BE49-F238E27FC236}">
                    <a16:creationId xmlns:a16="http://schemas.microsoft.com/office/drawing/2014/main" id="{90DB5ADD-C029-45C1-B6D2-AE97B642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74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7" name="Freeform 1496">
                <a:extLst>
                  <a:ext uri="{FF2B5EF4-FFF2-40B4-BE49-F238E27FC236}">
                    <a16:creationId xmlns:a16="http://schemas.microsoft.com/office/drawing/2014/main" id="{32329045-387A-4371-BBE3-2E016683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765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8" name="Freeform 1497">
                <a:extLst>
                  <a:ext uri="{FF2B5EF4-FFF2-40B4-BE49-F238E27FC236}">
                    <a16:creationId xmlns:a16="http://schemas.microsoft.com/office/drawing/2014/main" id="{01B4774D-42D1-4DD5-8014-5C62F872B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781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9" name="Freeform 1498">
                <a:extLst>
                  <a:ext uri="{FF2B5EF4-FFF2-40B4-BE49-F238E27FC236}">
                    <a16:creationId xmlns:a16="http://schemas.microsoft.com/office/drawing/2014/main" id="{C82D4A4A-D83B-44D6-9994-28BB96EA8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7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0" name="Freeform 1499">
                <a:extLst>
                  <a:ext uri="{FF2B5EF4-FFF2-40B4-BE49-F238E27FC236}">
                    <a16:creationId xmlns:a16="http://schemas.microsoft.com/office/drawing/2014/main" id="{70FD3C63-CCE4-4D6F-BC20-80C9F1944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74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1" name="Freeform 1500">
                <a:extLst>
                  <a:ext uri="{FF2B5EF4-FFF2-40B4-BE49-F238E27FC236}">
                    <a16:creationId xmlns:a16="http://schemas.microsoft.com/office/drawing/2014/main" id="{B6E98F06-DAEC-4353-BF6C-F44E90473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7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2" name="Freeform 1501">
                <a:extLst>
                  <a:ext uri="{FF2B5EF4-FFF2-40B4-BE49-F238E27FC236}">
                    <a16:creationId xmlns:a16="http://schemas.microsoft.com/office/drawing/2014/main" id="{93CEB035-8BA3-446C-A7DF-16C6EA1FA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73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3" name="Freeform 1502">
                <a:extLst>
                  <a:ext uri="{FF2B5EF4-FFF2-40B4-BE49-F238E27FC236}">
                    <a16:creationId xmlns:a16="http://schemas.microsoft.com/office/drawing/2014/main" id="{C420E25C-4D96-40E8-801B-490DC76A8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7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4" name="Freeform 1503">
                <a:extLst>
                  <a:ext uri="{FF2B5EF4-FFF2-40B4-BE49-F238E27FC236}">
                    <a16:creationId xmlns:a16="http://schemas.microsoft.com/office/drawing/2014/main" id="{11F1EFF7-4E44-47FD-B8F5-CE2CDB182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74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5" name="Freeform 1504">
                <a:extLst>
                  <a:ext uri="{FF2B5EF4-FFF2-40B4-BE49-F238E27FC236}">
                    <a16:creationId xmlns:a16="http://schemas.microsoft.com/office/drawing/2014/main" id="{FF238583-BB67-4EAE-8B2C-DDE7927C5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7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6" name="Freeform 1505">
                <a:extLst>
                  <a:ext uri="{FF2B5EF4-FFF2-40B4-BE49-F238E27FC236}">
                    <a16:creationId xmlns:a16="http://schemas.microsoft.com/office/drawing/2014/main" id="{A2C34C56-D66E-4F06-AF28-3841451D1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739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7" name="Freeform 1506">
                <a:extLst>
                  <a:ext uri="{FF2B5EF4-FFF2-40B4-BE49-F238E27FC236}">
                    <a16:creationId xmlns:a16="http://schemas.microsoft.com/office/drawing/2014/main" id="{39EF9A9D-F29A-4134-AA1D-19D30F9E1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70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8" name="Freeform 1507">
                <a:extLst>
                  <a:ext uri="{FF2B5EF4-FFF2-40B4-BE49-F238E27FC236}">
                    <a16:creationId xmlns:a16="http://schemas.microsoft.com/office/drawing/2014/main" id="{4CA9F75E-C46A-4BF0-AE1F-8D3C7E6BA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715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9" name="Freeform 1508">
                <a:extLst>
                  <a:ext uri="{FF2B5EF4-FFF2-40B4-BE49-F238E27FC236}">
                    <a16:creationId xmlns:a16="http://schemas.microsoft.com/office/drawing/2014/main" id="{E2BF14A4-D556-42B0-A98C-D231149E2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7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50" name="Freeform 1509">
                <a:extLst>
                  <a:ext uri="{FF2B5EF4-FFF2-40B4-BE49-F238E27FC236}">
                    <a16:creationId xmlns:a16="http://schemas.microsoft.com/office/drawing/2014/main" id="{650A2F09-2A13-4BF0-A9DF-A66796DBC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66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51" name="Freeform 1510">
                <a:extLst>
                  <a:ext uri="{FF2B5EF4-FFF2-40B4-BE49-F238E27FC236}">
                    <a16:creationId xmlns:a16="http://schemas.microsoft.com/office/drawing/2014/main" id="{EEB9A8DA-0165-4502-AF42-11352533E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821"/>
                <a:ext cx="180" cy="182"/>
              </a:xfrm>
              <a:custGeom>
                <a:avLst/>
                <a:gdLst>
                  <a:gd name="T0" fmla="*/ 438 w 72"/>
                  <a:gd name="T1" fmla="*/ 94 h 68"/>
                  <a:gd name="T2" fmla="*/ 1063 w 72"/>
                  <a:gd name="T3" fmla="*/ 458 h 68"/>
                  <a:gd name="T4" fmla="*/ 708 w 72"/>
                  <a:gd name="T5" fmla="*/ 1188 h 68"/>
                  <a:gd name="T6" fmla="*/ 83 w 72"/>
                  <a:gd name="T7" fmla="*/ 846 h 68"/>
                  <a:gd name="T8" fmla="*/ 438 w 72"/>
                  <a:gd name="T9" fmla="*/ 94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68">
                    <a:moveTo>
                      <a:pt x="28" y="5"/>
                    </a:moveTo>
                    <a:cubicBezTo>
                      <a:pt x="45" y="0"/>
                      <a:pt x="63" y="8"/>
                      <a:pt x="68" y="24"/>
                    </a:cubicBezTo>
                    <a:cubicBezTo>
                      <a:pt x="72" y="40"/>
                      <a:pt x="62" y="57"/>
                      <a:pt x="45" y="62"/>
                    </a:cubicBezTo>
                    <a:cubicBezTo>
                      <a:pt x="27" y="68"/>
                      <a:pt x="9" y="59"/>
                      <a:pt x="5" y="44"/>
                    </a:cubicBezTo>
                    <a:cubicBezTo>
                      <a:pt x="0" y="28"/>
                      <a:pt x="10" y="11"/>
                      <a:pt x="28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52" name="Oval 1511">
                <a:extLst>
                  <a:ext uri="{FF2B5EF4-FFF2-40B4-BE49-F238E27FC236}">
                    <a16:creationId xmlns:a16="http://schemas.microsoft.com/office/drawing/2014/main" id="{28FC5393-74F1-49E5-A220-C52DC9E01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4" y="2955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3" name="Oval 1512">
                <a:extLst>
                  <a:ext uri="{FF2B5EF4-FFF2-40B4-BE49-F238E27FC236}">
                    <a16:creationId xmlns:a16="http://schemas.microsoft.com/office/drawing/2014/main" id="{38654FDB-3185-41AE-B630-0EB2D1CCD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2949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4" name="Oval 1513">
                <a:extLst>
                  <a:ext uri="{FF2B5EF4-FFF2-40B4-BE49-F238E27FC236}">
                    <a16:creationId xmlns:a16="http://schemas.microsoft.com/office/drawing/2014/main" id="{41A00C2D-6F2A-4B8E-B34F-1A3FE6A5A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" y="2949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5" name="Oval 1514">
                <a:extLst>
                  <a:ext uri="{FF2B5EF4-FFF2-40B4-BE49-F238E27FC236}">
                    <a16:creationId xmlns:a16="http://schemas.microsoft.com/office/drawing/2014/main" id="{FD633DF5-5F7D-4E78-A991-5E29C1CAA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" y="296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6" name="Oval 1515">
                <a:extLst>
                  <a:ext uri="{FF2B5EF4-FFF2-40B4-BE49-F238E27FC236}">
                    <a16:creationId xmlns:a16="http://schemas.microsoft.com/office/drawing/2014/main" id="{D55619EA-CC1A-4338-BD6E-F50C3E77C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" y="2947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7" name="Oval 1516">
                <a:extLst>
                  <a:ext uri="{FF2B5EF4-FFF2-40B4-BE49-F238E27FC236}">
                    <a16:creationId xmlns:a16="http://schemas.microsoft.com/office/drawing/2014/main" id="{305DD053-2200-4B7B-A059-2340FC1FA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2960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8" name="Oval 1517">
                <a:extLst>
                  <a:ext uri="{FF2B5EF4-FFF2-40B4-BE49-F238E27FC236}">
                    <a16:creationId xmlns:a16="http://schemas.microsoft.com/office/drawing/2014/main" id="{2E0FCD92-7089-46F3-8F01-5FCAA0AC6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9" y="2936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9" name="Oval 1518">
                <a:extLst>
                  <a:ext uri="{FF2B5EF4-FFF2-40B4-BE49-F238E27FC236}">
                    <a16:creationId xmlns:a16="http://schemas.microsoft.com/office/drawing/2014/main" id="{CF929A13-3712-45FB-8C91-253DB4152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" y="2936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0" name="Oval 1519">
                <a:extLst>
                  <a:ext uri="{FF2B5EF4-FFF2-40B4-BE49-F238E27FC236}">
                    <a16:creationId xmlns:a16="http://schemas.microsoft.com/office/drawing/2014/main" id="{F9B83DAB-FABA-48FE-982B-8CC06626B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7" y="296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1" name="Oval 1520">
                <a:extLst>
                  <a:ext uri="{FF2B5EF4-FFF2-40B4-BE49-F238E27FC236}">
                    <a16:creationId xmlns:a16="http://schemas.microsoft.com/office/drawing/2014/main" id="{037A8EA2-9672-4995-A8C0-CB94717B0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7" y="296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2" name="Freeform 1521">
                <a:extLst>
                  <a:ext uri="{FF2B5EF4-FFF2-40B4-BE49-F238E27FC236}">
                    <a16:creationId xmlns:a16="http://schemas.microsoft.com/office/drawing/2014/main" id="{B2EDF6EB-1CA3-4D38-8EF8-856C906B2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86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3" name="Freeform 1522">
                <a:extLst>
                  <a:ext uri="{FF2B5EF4-FFF2-40B4-BE49-F238E27FC236}">
                    <a16:creationId xmlns:a16="http://schemas.microsoft.com/office/drawing/2014/main" id="{EB0618C4-7B22-4C4D-9C4F-AAC492DAD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867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4" name="Freeform 1523">
                <a:extLst>
                  <a:ext uri="{FF2B5EF4-FFF2-40B4-BE49-F238E27FC236}">
                    <a16:creationId xmlns:a16="http://schemas.microsoft.com/office/drawing/2014/main" id="{D2BDE576-6326-4523-AB96-D3A746D9B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85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5" name="Freeform 1524">
                <a:extLst>
                  <a:ext uri="{FF2B5EF4-FFF2-40B4-BE49-F238E27FC236}">
                    <a16:creationId xmlns:a16="http://schemas.microsoft.com/office/drawing/2014/main" id="{171E31B2-EEB3-47BE-9B71-2D483D26B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888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6" name="Freeform 1525">
                <a:extLst>
                  <a:ext uri="{FF2B5EF4-FFF2-40B4-BE49-F238E27FC236}">
                    <a16:creationId xmlns:a16="http://schemas.microsoft.com/office/drawing/2014/main" id="{D068AD0B-EA66-488D-A3CF-95EFF6D8F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2885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7" name="Freeform 1526">
                <a:extLst>
                  <a:ext uri="{FF2B5EF4-FFF2-40B4-BE49-F238E27FC236}">
                    <a16:creationId xmlns:a16="http://schemas.microsoft.com/office/drawing/2014/main" id="{B4C6FAFB-C19B-4F0E-8FBA-9F1665403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87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8" name="Freeform 1527">
                <a:extLst>
                  <a:ext uri="{FF2B5EF4-FFF2-40B4-BE49-F238E27FC236}">
                    <a16:creationId xmlns:a16="http://schemas.microsoft.com/office/drawing/2014/main" id="{A2E3C96A-EC18-41B3-8568-55A557413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87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9" name="Freeform 1528">
                <a:extLst>
                  <a:ext uri="{FF2B5EF4-FFF2-40B4-BE49-F238E27FC236}">
                    <a16:creationId xmlns:a16="http://schemas.microsoft.com/office/drawing/2014/main" id="{C159EFAD-0CDD-4F08-AD3A-1FB5BD9D1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89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0" name="Freeform 1529">
                <a:extLst>
                  <a:ext uri="{FF2B5EF4-FFF2-40B4-BE49-F238E27FC236}">
                    <a16:creationId xmlns:a16="http://schemas.microsoft.com/office/drawing/2014/main" id="{98225D22-0848-47EC-A0C9-A86734B7B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87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1" name="Freeform 1530">
                <a:extLst>
                  <a:ext uri="{FF2B5EF4-FFF2-40B4-BE49-F238E27FC236}">
                    <a16:creationId xmlns:a16="http://schemas.microsoft.com/office/drawing/2014/main" id="{6756D1A6-BAD1-45E8-AAF6-F80D92357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8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2" name="Freeform 1531">
                <a:extLst>
                  <a:ext uri="{FF2B5EF4-FFF2-40B4-BE49-F238E27FC236}">
                    <a16:creationId xmlns:a16="http://schemas.microsoft.com/office/drawing/2014/main" id="{F82E2335-D7E4-4EBA-8C7F-B199098CD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899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3" name="Freeform 1532">
                <a:extLst>
                  <a:ext uri="{FF2B5EF4-FFF2-40B4-BE49-F238E27FC236}">
                    <a16:creationId xmlns:a16="http://schemas.microsoft.com/office/drawing/2014/main" id="{949B4818-5BA4-477A-B5DF-E247386E9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90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4" name="Freeform 1533">
                <a:extLst>
                  <a:ext uri="{FF2B5EF4-FFF2-40B4-BE49-F238E27FC236}">
                    <a16:creationId xmlns:a16="http://schemas.microsoft.com/office/drawing/2014/main" id="{7FCDF04D-436E-4C58-891F-034CCD765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904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5" name="Freeform 1534">
                <a:extLst>
                  <a:ext uri="{FF2B5EF4-FFF2-40B4-BE49-F238E27FC236}">
                    <a16:creationId xmlns:a16="http://schemas.microsoft.com/office/drawing/2014/main" id="{951F8112-9FAC-44CD-A82C-FD1F71CCB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86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6" name="Freeform 1535">
                <a:extLst>
                  <a:ext uri="{FF2B5EF4-FFF2-40B4-BE49-F238E27FC236}">
                    <a16:creationId xmlns:a16="http://schemas.microsoft.com/office/drawing/2014/main" id="{36C40310-B751-4D98-A0DE-CA0198C16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861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7" name="Freeform 1536">
                <a:extLst>
                  <a:ext uri="{FF2B5EF4-FFF2-40B4-BE49-F238E27FC236}">
                    <a16:creationId xmlns:a16="http://schemas.microsoft.com/office/drawing/2014/main" id="{518AC7B0-54FF-42BD-8DF8-05922E81A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85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8" name="Freeform 1537">
                <a:extLst>
                  <a:ext uri="{FF2B5EF4-FFF2-40B4-BE49-F238E27FC236}">
                    <a16:creationId xmlns:a16="http://schemas.microsoft.com/office/drawing/2014/main" id="{9A23D983-DACD-4471-B9F2-036FB8171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85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9" name="Freeform 1538">
                <a:extLst>
                  <a:ext uri="{FF2B5EF4-FFF2-40B4-BE49-F238E27FC236}">
                    <a16:creationId xmlns:a16="http://schemas.microsoft.com/office/drawing/2014/main" id="{59283BA2-6866-45FB-9BE5-90610D419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925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0" name="Freeform 1539">
                <a:extLst>
                  <a:ext uri="{FF2B5EF4-FFF2-40B4-BE49-F238E27FC236}">
                    <a16:creationId xmlns:a16="http://schemas.microsoft.com/office/drawing/2014/main" id="{D6B00D44-5846-41DD-961D-ABC99694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94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1" name="Freeform 1540">
                <a:extLst>
                  <a:ext uri="{FF2B5EF4-FFF2-40B4-BE49-F238E27FC236}">
                    <a16:creationId xmlns:a16="http://schemas.microsoft.com/office/drawing/2014/main" id="{27588496-1C58-4471-8191-180F8CC33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2939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2" name="Freeform 1541">
                <a:extLst>
                  <a:ext uri="{FF2B5EF4-FFF2-40B4-BE49-F238E27FC236}">
                    <a16:creationId xmlns:a16="http://schemas.microsoft.com/office/drawing/2014/main" id="{FF660478-6729-4493-A8C2-5A786DD27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96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3" name="Freeform 1542">
                <a:extLst>
                  <a:ext uri="{FF2B5EF4-FFF2-40B4-BE49-F238E27FC236}">
                    <a16:creationId xmlns:a16="http://schemas.microsoft.com/office/drawing/2014/main" id="{8D9CAFB0-8846-4205-9865-0320F9019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8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4" name="Freeform 1543">
                <a:extLst>
                  <a:ext uri="{FF2B5EF4-FFF2-40B4-BE49-F238E27FC236}">
                    <a16:creationId xmlns:a16="http://schemas.microsoft.com/office/drawing/2014/main" id="{C43F2C20-052A-4EEF-A1B8-5A8919B0F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912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5" name="Freeform 1544">
                <a:extLst>
                  <a:ext uri="{FF2B5EF4-FFF2-40B4-BE49-F238E27FC236}">
                    <a16:creationId xmlns:a16="http://schemas.microsoft.com/office/drawing/2014/main" id="{8E070455-B5CD-45BC-911B-4B895B633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92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6" name="Freeform 1545">
                <a:extLst>
                  <a:ext uri="{FF2B5EF4-FFF2-40B4-BE49-F238E27FC236}">
                    <a16:creationId xmlns:a16="http://schemas.microsoft.com/office/drawing/2014/main" id="{DA50820B-13D5-4CD9-BC84-482334886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29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7" name="Freeform 1546">
                <a:extLst>
                  <a:ext uri="{FF2B5EF4-FFF2-40B4-BE49-F238E27FC236}">
                    <a16:creationId xmlns:a16="http://schemas.microsoft.com/office/drawing/2014/main" id="{4B5E18CA-1F9E-4693-AFBC-0459547B1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88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8" name="Freeform 1547">
                <a:extLst>
                  <a:ext uri="{FF2B5EF4-FFF2-40B4-BE49-F238E27FC236}">
                    <a16:creationId xmlns:a16="http://schemas.microsoft.com/office/drawing/2014/main" id="{7160FBF0-66F8-40FC-A274-8B29FA667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86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9" name="Freeform 1548">
                <a:extLst>
                  <a:ext uri="{FF2B5EF4-FFF2-40B4-BE49-F238E27FC236}">
                    <a16:creationId xmlns:a16="http://schemas.microsoft.com/office/drawing/2014/main" id="{AA7241A5-3827-4AF3-B7A3-443EB4A7B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87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0" name="Freeform 1549">
                <a:extLst>
                  <a:ext uri="{FF2B5EF4-FFF2-40B4-BE49-F238E27FC236}">
                    <a16:creationId xmlns:a16="http://schemas.microsoft.com/office/drawing/2014/main" id="{E15D7CD7-6EF2-40F0-AC02-E864F2CD6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835"/>
                <a:ext cx="7" cy="10"/>
              </a:xfrm>
              <a:custGeom>
                <a:avLst/>
                <a:gdLst>
                  <a:gd name="T0" fmla="*/ 37 w 3"/>
                  <a:gd name="T1" fmla="*/ 33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1" name="Freeform 1550">
                <a:extLst>
                  <a:ext uri="{FF2B5EF4-FFF2-40B4-BE49-F238E27FC236}">
                    <a16:creationId xmlns:a16="http://schemas.microsoft.com/office/drawing/2014/main" id="{3A230F56-1621-47CA-A4EA-F0086F837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84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2" name="Freeform 1551">
                <a:extLst>
                  <a:ext uri="{FF2B5EF4-FFF2-40B4-BE49-F238E27FC236}">
                    <a16:creationId xmlns:a16="http://schemas.microsoft.com/office/drawing/2014/main" id="{4F175E25-52E1-4484-B85B-954B7DD8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85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3" name="Freeform 1552">
                <a:extLst>
                  <a:ext uri="{FF2B5EF4-FFF2-40B4-BE49-F238E27FC236}">
                    <a16:creationId xmlns:a16="http://schemas.microsoft.com/office/drawing/2014/main" id="{07A92C63-9B47-4726-B934-BED7E6C08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87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4" name="Freeform 1553">
                <a:extLst>
                  <a:ext uri="{FF2B5EF4-FFF2-40B4-BE49-F238E27FC236}">
                    <a16:creationId xmlns:a16="http://schemas.microsoft.com/office/drawing/2014/main" id="{4236EC99-911C-4B8D-844A-2BA890E90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89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5" name="Freeform 1554">
                <a:extLst>
                  <a:ext uri="{FF2B5EF4-FFF2-40B4-BE49-F238E27FC236}">
                    <a16:creationId xmlns:a16="http://schemas.microsoft.com/office/drawing/2014/main" id="{240168DD-BE3F-4DC1-8DD9-0654506B9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933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6" name="Freeform 1555">
                <a:extLst>
                  <a:ext uri="{FF2B5EF4-FFF2-40B4-BE49-F238E27FC236}">
                    <a16:creationId xmlns:a16="http://schemas.microsoft.com/office/drawing/2014/main" id="{833EC86F-65C3-49B1-BF2C-935A7A144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297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7" name="Freeform 1556">
                <a:extLst>
                  <a:ext uri="{FF2B5EF4-FFF2-40B4-BE49-F238E27FC236}">
                    <a16:creationId xmlns:a16="http://schemas.microsoft.com/office/drawing/2014/main" id="{CB4980D2-48C2-446D-A34D-B82ACB785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97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8" name="Freeform 1557">
                <a:extLst>
                  <a:ext uri="{FF2B5EF4-FFF2-40B4-BE49-F238E27FC236}">
                    <a16:creationId xmlns:a16="http://schemas.microsoft.com/office/drawing/2014/main" id="{308044C2-0ED3-4021-9B74-436123A42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97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9" name="Freeform 1558">
                <a:extLst>
                  <a:ext uri="{FF2B5EF4-FFF2-40B4-BE49-F238E27FC236}">
                    <a16:creationId xmlns:a16="http://schemas.microsoft.com/office/drawing/2014/main" id="{9C0DAD55-1083-47B8-9002-5F309A6F5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9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0" name="Freeform 1559">
                <a:extLst>
                  <a:ext uri="{FF2B5EF4-FFF2-40B4-BE49-F238E27FC236}">
                    <a16:creationId xmlns:a16="http://schemas.microsoft.com/office/drawing/2014/main" id="{0F484C5F-F23E-42A8-B6FF-1AAFB026C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941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1" name="Freeform 1560">
                <a:extLst>
                  <a:ext uri="{FF2B5EF4-FFF2-40B4-BE49-F238E27FC236}">
                    <a16:creationId xmlns:a16="http://schemas.microsoft.com/office/drawing/2014/main" id="{B9B2FC41-520E-4F98-A271-E225B9BAF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91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2" name="Freeform 1561">
                <a:extLst>
                  <a:ext uri="{FF2B5EF4-FFF2-40B4-BE49-F238E27FC236}">
                    <a16:creationId xmlns:a16="http://schemas.microsoft.com/office/drawing/2014/main" id="{07DAE3C6-6D83-414B-9087-7D3ED842F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9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3" name="Freeform 1562">
                <a:extLst>
                  <a:ext uri="{FF2B5EF4-FFF2-40B4-BE49-F238E27FC236}">
                    <a16:creationId xmlns:a16="http://schemas.microsoft.com/office/drawing/2014/main" id="{91E64717-4388-4F8B-AB4B-39CD3051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91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4" name="Freeform 1563">
                <a:extLst>
                  <a:ext uri="{FF2B5EF4-FFF2-40B4-BE49-F238E27FC236}">
                    <a16:creationId xmlns:a16="http://schemas.microsoft.com/office/drawing/2014/main" id="{CE1F8A83-18FF-4F7E-8C72-64D8E205E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291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5" name="Freeform 1564">
                <a:extLst>
                  <a:ext uri="{FF2B5EF4-FFF2-40B4-BE49-F238E27FC236}">
                    <a16:creationId xmlns:a16="http://schemas.microsoft.com/office/drawing/2014/main" id="{3512C0A9-8850-48B5-96C5-066855F45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92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6" name="Freeform 1565">
                <a:extLst>
                  <a:ext uri="{FF2B5EF4-FFF2-40B4-BE49-F238E27FC236}">
                    <a16:creationId xmlns:a16="http://schemas.microsoft.com/office/drawing/2014/main" id="{10878302-5813-4F4E-8A43-D4F825140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93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7" name="Freeform 1566">
                <a:extLst>
                  <a:ext uri="{FF2B5EF4-FFF2-40B4-BE49-F238E27FC236}">
                    <a16:creationId xmlns:a16="http://schemas.microsoft.com/office/drawing/2014/main" id="{B97D876C-371C-4EAB-B5E8-5DE58720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95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8" name="Freeform 1567">
                <a:extLst>
                  <a:ext uri="{FF2B5EF4-FFF2-40B4-BE49-F238E27FC236}">
                    <a16:creationId xmlns:a16="http://schemas.microsoft.com/office/drawing/2014/main" id="{BCAB4960-C222-43C1-8811-0BAC4B55C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89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9" name="Freeform 1568">
                <a:extLst>
                  <a:ext uri="{FF2B5EF4-FFF2-40B4-BE49-F238E27FC236}">
                    <a16:creationId xmlns:a16="http://schemas.microsoft.com/office/drawing/2014/main" id="{D152F5B9-A9EA-475A-96C1-C497A945F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9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0" name="Freeform 1569">
                <a:extLst>
                  <a:ext uri="{FF2B5EF4-FFF2-40B4-BE49-F238E27FC236}">
                    <a16:creationId xmlns:a16="http://schemas.microsoft.com/office/drawing/2014/main" id="{A3343317-5D49-4F02-9741-829DB4B3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92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1" name="Freeform 1570">
                <a:extLst>
                  <a:ext uri="{FF2B5EF4-FFF2-40B4-BE49-F238E27FC236}">
                    <a16:creationId xmlns:a16="http://schemas.microsoft.com/office/drawing/2014/main" id="{85FEDB04-0AAF-404E-B1F8-FF4E36614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9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2" name="Freeform 1571">
                <a:extLst>
                  <a:ext uri="{FF2B5EF4-FFF2-40B4-BE49-F238E27FC236}">
                    <a16:creationId xmlns:a16="http://schemas.microsoft.com/office/drawing/2014/main" id="{7515CC2F-2C6D-4173-BCE4-BF5CDAD96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92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3" name="Freeform 1572">
                <a:extLst>
                  <a:ext uri="{FF2B5EF4-FFF2-40B4-BE49-F238E27FC236}">
                    <a16:creationId xmlns:a16="http://schemas.microsoft.com/office/drawing/2014/main" id="{7D8656B4-9382-4393-9DC6-0819B88D2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915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4" name="Freeform 1573">
                <a:extLst>
                  <a:ext uri="{FF2B5EF4-FFF2-40B4-BE49-F238E27FC236}">
                    <a16:creationId xmlns:a16="http://schemas.microsoft.com/office/drawing/2014/main" id="{F76ADB61-B28F-4CD7-A39D-AD31DF9DB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90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5" name="Freeform 1574">
                <a:extLst>
                  <a:ext uri="{FF2B5EF4-FFF2-40B4-BE49-F238E27FC236}">
                    <a16:creationId xmlns:a16="http://schemas.microsoft.com/office/drawing/2014/main" id="{CB182FF2-6DF0-45F2-A45B-86F6F32D1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91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6" name="Freeform 1575">
                <a:extLst>
                  <a:ext uri="{FF2B5EF4-FFF2-40B4-BE49-F238E27FC236}">
                    <a16:creationId xmlns:a16="http://schemas.microsoft.com/office/drawing/2014/main" id="{C3B75B98-F9F3-4C14-9617-CA9835618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88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7" name="Freeform 1576">
                <a:extLst>
                  <a:ext uri="{FF2B5EF4-FFF2-40B4-BE49-F238E27FC236}">
                    <a16:creationId xmlns:a16="http://schemas.microsoft.com/office/drawing/2014/main" id="{3821D181-AB7A-4728-8844-B0B77AC00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89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8" name="Freeform 1577">
                <a:extLst>
                  <a:ext uri="{FF2B5EF4-FFF2-40B4-BE49-F238E27FC236}">
                    <a16:creationId xmlns:a16="http://schemas.microsoft.com/office/drawing/2014/main" id="{D6DC81E1-C364-4A8B-AA26-6E1C79BCA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88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9" name="Freeform 1578">
                <a:extLst>
                  <a:ext uri="{FF2B5EF4-FFF2-40B4-BE49-F238E27FC236}">
                    <a16:creationId xmlns:a16="http://schemas.microsoft.com/office/drawing/2014/main" id="{CCD7E464-9C43-4AC8-9491-5A81631C2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843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0" name="Freeform 1579">
                <a:extLst>
                  <a:ext uri="{FF2B5EF4-FFF2-40B4-BE49-F238E27FC236}">
                    <a16:creationId xmlns:a16="http://schemas.microsoft.com/office/drawing/2014/main" id="{9189E91D-F87B-47DA-80F6-B9201839C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3008"/>
                <a:ext cx="192" cy="189"/>
              </a:xfrm>
              <a:custGeom>
                <a:avLst/>
                <a:gdLst>
                  <a:gd name="T0" fmla="*/ 449 w 77"/>
                  <a:gd name="T1" fmla="*/ 93 h 71"/>
                  <a:gd name="T2" fmla="*/ 1120 w 77"/>
                  <a:gd name="T3" fmla="*/ 474 h 71"/>
                  <a:gd name="T4" fmla="*/ 728 w 77"/>
                  <a:gd name="T5" fmla="*/ 1248 h 71"/>
                  <a:gd name="T6" fmla="*/ 75 w 77"/>
                  <a:gd name="T7" fmla="*/ 865 h 71"/>
                  <a:gd name="T8" fmla="*/ 449 w 77"/>
                  <a:gd name="T9" fmla="*/ 93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1">
                    <a:moveTo>
                      <a:pt x="29" y="5"/>
                    </a:moveTo>
                    <a:cubicBezTo>
                      <a:pt x="48" y="0"/>
                      <a:pt x="67" y="8"/>
                      <a:pt x="72" y="25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1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1" name="Oval 1580">
                <a:extLst>
                  <a:ext uri="{FF2B5EF4-FFF2-40B4-BE49-F238E27FC236}">
                    <a16:creationId xmlns:a16="http://schemas.microsoft.com/office/drawing/2014/main" id="{F8A93BB7-C24D-4A0F-A5D9-CF66381E9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7" y="314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2" name="Oval 1581">
                <a:extLst>
                  <a:ext uri="{FF2B5EF4-FFF2-40B4-BE49-F238E27FC236}">
                    <a16:creationId xmlns:a16="http://schemas.microsoft.com/office/drawing/2014/main" id="{61818EEE-8041-4BD9-A45D-41B7CB179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3144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3" name="Oval 1582">
                <a:extLst>
                  <a:ext uri="{FF2B5EF4-FFF2-40B4-BE49-F238E27FC236}">
                    <a16:creationId xmlns:a16="http://schemas.microsoft.com/office/drawing/2014/main" id="{45AFF3FA-E459-422A-BE22-205BBAB05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9" y="3141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4" name="Oval 1583">
                <a:extLst>
                  <a:ext uri="{FF2B5EF4-FFF2-40B4-BE49-F238E27FC236}">
                    <a16:creationId xmlns:a16="http://schemas.microsoft.com/office/drawing/2014/main" id="{523EF9E6-22AA-4E9A-B6E3-3CF63FD46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3157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5" name="Oval 1584">
                <a:extLst>
                  <a:ext uri="{FF2B5EF4-FFF2-40B4-BE49-F238E27FC236}">
                    <a16:creationId xmlns:a16="http://schemas.microsoft.com/office/drawing/2014/main" id="{BF1C496F-4178-42C8-AD42-6A4ED0500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9" y="3139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6" name="Oval 1585">
                <a:extLst>
                  <a:ext uri="{FF2B5EF4-FFF2-40B4-BE49-F238E27FC236}">
                    <a16:creationId xmlns:a16="http://schemas.microsoft.com/office/drawing/2014/main" id="{39785FAF-0B3C-4310-A976-7887AB53B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" y="3155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7" name="Oval 1586">
                <a:extLst>
                  <a:ext uri="{FF2B5EF4-FFF2-40B4-BE49-F238E27FC236}">
                    <a16:creationId xmlns:a16="http://schemas.microsoft.com/office/drawing/2014/main" id="{3459FED9-5F08-4439-B75B-B86CFC41C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313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8" name="Oval 1587">
                <a:extLst>
                  <a:ext uri="{FF2B5EF4-FFF2-40B4-BE49-F238E27FC236}">
                    <a16:creationId xmlns:a16="http://schemas.microsoft.com/office/drawing/2014/main" id="{AC04B688-749F-493C-A5A9-02AFA6E7B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3128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9" name="Oval 1588">
                <a:extLst>
                  <a:ext uri="{FF2B5EF4-FFF2-40B4-BE49-F238E27FC236}">
                    <a16:creationId xmlns:a16="http://schemas.microsoft.com/office/drawing/2014/main" id="{428DACD3-1E19-48ED-B65E-BED5FBD67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" y="3155"/>
                <a:ext cx="7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0" name="Oval 1589">
                <a:extLst>
                  <a:ext uri="{FF2B5EF4-FFF2-40B4-BE49-F238E27FC236}">
                    <a16:creationId xmlns:a16="http://schemas.microsoft.com/office/drawing/2014/main" id="{C2FA1B36-338B-48F1-8475-48DBBFC28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2" y="3157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1" name="Freeform 1590">
                <a:extLst>
                  <a:ext uri="{FF2B5EF4-FFF2-40B4-BE49-F238E27FC236}">
                    <a16:creationId xmlns:a16="http://schemas.microsoft.com/office/drawing/2014/main" id="{71F9248B-E616-4DAC-A59C-56AF14DB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304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2" name="Freeform 1591">
                <a:extLst>
                  <a:ext uri="{FF2B5EF4-FFF2-40B4-BE49-F238E27FC236}">
                    <a16:creationId xmlns:a16="http://schemas.microsoft.com/office/drawing/2014/main" id="{84F81DAF-FD49-48A9-BE83-47A618182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3056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3" name="Freeform 1592">
                <a:extLst>
                  <a:ext uri="{FF2B5EF4-FFF2-40B4-BE49-F238E27FC236}">
                    <a16:creationId xmlns:a16="http://schemas.microsoft.com/office/drawing/2014/main" id="{903730F8-C004-429D-94D1-19318EE6D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304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4" name="Freeform 1593">
                <a:extLst>
                  <a:ext uri="{FF2B5EF4-FFF2-40B4-BE49-F238E27FC236}">
                    <a16:creationId xmlns:a16="http://schemas.microsoft.com/office/drawing/2014/main" id="{FA0DD427-4DE1-4086-9497-E8AF89532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307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5" name="Freeform 1594">
                <a:extLst>
                  <a:ext uri="{FF2B5EF4-FFF2-40B4-BE49-F238E27FC236}">
                    <a16:creationId xmlns:a16="http://schemas.microsoft.com/office/drawing/2014/main" id="{CF37F2F8-5215-4F84-9C84-C5436A61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307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6" name="Freeform 1595">
                <a:extLst>
                  <a:ext uri="{FF2B5EF4-FFF2-40B4-BE49-F238E27FC236}">
                    <a16:creationId xmlns:a16="http://schemas.microsoft.com/office/drawing/2014/main" id="{5795F196-ACB0-4A57-8EC2-AA57DD35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306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7" name="Freeform 1596">
                <a:extLst>
                  <a:ext uri="{FF2B5EF4-FFF2-40B4-BE49-F238E27FC236}">
                    <a16:creationId xmlns:a16="http://schemas.microsoft.com/office/drawing/2014/main" id="{D18D645F-DDEC-44C6-9A19-3F4C6D8E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306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8" name="Freeform 1597">
                <a:extLst>
                  <a:ext uri="{FF2B5EF4-FFF2-40B4-BE49-F238E27FC236}">
                    <a16:creationId xmlns:a16="http://schemas.microsoft.com/office/drawing/2014/main" id="{413BC08E-375F-45D6-B53C-330CD90F0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08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9" name="Freeform 1598">
                <a:extLst>
                  <a:ext uri="{FF2B5EF4-FFF2-40B4-BE49-F238E27FC236}">
                    <a16:creationId xmlns:a16="http://schemas.microsoft.com/office/drawing/2014/main" id="{30D836DB-0DAD-4187-A215-7FA617C36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305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0" name="Freeform 1599">
                <a:extLst>
                  <a:ext uri="{FF2B5EF4-FFF2-40B4-BE49-F238E27FC236}">
                    <a16:creationId xmlns:a16="http://schemas.microsoft.com/office/drawing/2014/main" id="{DACB8CB0-FFA3-4C2C-988C-8C8D5AB73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306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1" name="Freeform 1600">
                <a:extLst>
                  <a:ext uri="{FF2B5EF4-FFF2-40B4-BE49-F238E27FC236}">
                    <a16:creationId xmlns:a16="http://schemas.microsoft.com/office/drawing/2014/main" id="{0278873C-C6CC-4AF5-8716-DBC10DF2E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08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2" name="Freeform 1601">
                <a:extLst>
                  <a:ext uri="{FF2B5EF4-FFF2-40B4-BE49-F238E27FC236}">
                    <a16:creationId xmlns:a16="http://schemas.microsoft.com/office/drawing/2014/main" id="{0C06BF0E-42E2-480C-B6EB-C36C0C74E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309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3" name="Freeform 1602">
                <a:extLst>
                  <a:ext uri="{FF2B5EF4-FFF2-40B4-BE49-F238E27FC236}">
                    <a16:creationId xmlns:a16="http://schemas.microsoft.com/office/drawing/2014/main" id="{8B8FF952-680F-4BE6-A6CA-D82989D6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309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4" name="Freeform 1603">
                <a:extLst>
                  <a:ext uri="{FF2B5EF4-FFF2-40B4-BE49-F238E27FC236}">
                    <a16:creationId xmlns:a16="http://schemas.microsoft.com/office/drawing/2014/main" id="{EFB5F49D-672F-42C1-89EF-DB9328717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3056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5" name="Freeform 1604">
                <a:extLst>
                  <a:ext uri="{FF2B5EF4-FFF2-40B4-BE49-F238E27FC236}">
                    <a16:creationId xmlns:a16="http://schemas.microsoft.com/office/drawing/2014/main" id="{E090F636-F426-42F7-815C-A583E85B4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3051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6" name="Freeform 1605">
                <a:extLst>
                  <a:ext uri="{FF2B5EF4-FFF2-40B4-BE49-F238E27FC236}">
                    <a16:creationId xmlns:a16="http://schemas.microsoft.com/office/drawing/2014/main" id="{26C5E370-5404-4C86-850A-F53693F98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03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7" name="Freeform 1606">
                <a:extLst>
                  <a:ext uri="{FF2B5EF4-FFF2-40B4-BE49-F238E27FC236}">
                    <a16:creationId xmlns:a16="http://schemas.microsoft.com/office/drawing/2014/main" id="{10AAAC21-899B-429F-BF64-AC4DEDE00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04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8" name="Freeform 1607">
                <a:extLst>
                  <a:ext uri="{FF2B5EF4-FFF2-40B4-BE49-F238E27FC236}">
                    <a16:creationId xmlns:a16="http://schemas.microsoft.com/office/drawing/2014/main" id="{6962E735-49DC-49F6-AFD1-084DCD58E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120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9" name="Freeform 1608">
                <a:extLst>
                  <a:ext uri="{FF2B5EF4-FFF2-40B4-BE49-F238E27FC236}">
                    <a16:creationId xmlns:a16="http://schemas.microsoft.com/office/drawing/2014/main" id="{85C8B5CB-FA10-4FAA-B3C1-50945DA5B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313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0" name="Freeform 1609">
                <a:extLst>
                  <a:ext uri="{FF2B5EF4-FFF2-40B4-BE49-F238E27FC236}">
                    <a16:creationId xmlns:a16="http://schemas.microsoft.com/office/drawing/2014/main" id="{8AE57843-80BC-4A6B-A9A1-DDF71302A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313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1" name="Freeform 1610">
                <a:extLst>
                  <a:ext uri="{FF2B5EF4-FFF2-40B4-BE49-F238E27FC236}">
                    <a16:creationId xmlns:a16="http://schemas.microsoft.com/office/drawing/2014/main" id="{94DDB123-8D1A-4BCD-B6E0-0E7A6BE97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315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2" name="Freeform 1611">
                <a:extLst>
                  <a:ext uri="{FF2B5EF4-FFF2-40B4-BE49-F238E27FC236}">
                    <a16:creationId xmlns:a16="http://schemas.microsoft.com/office/drawing/2014/main" id="{3A81E9FE-DBAA-441B-A657-FB1586E85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308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3" name="Freeform 1612">
                <a:extLst>
                  <a:ext uri="{FF2B5EF4-FFF2-40B4-BE49-F238E27FC236}">
                    <a16:creationId xmlns:a16="http://schemas.microsoft.com/office/drawing/2014/main" id="{1A53CF5D-E54D-472E-B9CB-33B7EA31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31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4" name="Freeform 1613">
                <a:extLst>
                  <a:ext uri="{FF2B5EF4-FFF2-40B4-BE49-F238E27FC236}">
                    <a16:creationId xmlns:a16="http://schemas.microsoft.com/office/drawing/2014/main" id="{FAD31451-F263-44BA-98FF-BEE26FA71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3120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5" name="Freeform 1614">
                <a:extLst>
                  <a:ext uri="{FF2B5EF4-FFF2-40B4-BE49-F238E27FC236}">
                    <a16:creationId xmlns:a16="http://schemas.microsoft.com/office/drawing/2014/main" id="{3BB5A12F-F365-4687-A3CD-067639117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104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6" name="Freeform 1615">
                <a:extLst>
                  <a:ext uri="{FF2B5EF4-FFF2-40B4-BE49-F238E27FC236}">
                    <a16:creationId xmlns:a16="http://schemas.microsoft.com/office/drawing/2014/main" id="{2CB8F215-BCD2-4F06-BD1F-DDA52118C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30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7" name="Freeform 1616">
                <a:extLst>
                  <a:ext uri="{FF2B5EF4-FFF2-40B4-BE49-F238E27FC236}">
                    <a16:creationId xmlns:a16="http://schemas.microsoft.com/office/drawing/2014/main" id="{8D79230E-05D9-473A-981D-4640FBC83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305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8" name="Freeform 1617">
                <a:extLst>
                  <a:ext uri="{FF2B5EF4-FFF2-40B4-BE49-F238E27FC236}">
                    <a16:creationId xmlns:a16="http://schemas.microsoft.com/office/drawing/2014/main" id="{77F6DE08-22CB-4216-9E88-A403F1E95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306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9" name="Freeform 1618">
                <a:extLst>
                  <a:ext uri="{FF2B5EF4-FFF2-40B4-BE49-F238E27FC236}">
                    <a16:creationId xmlns:a16="http://schemas.microsoft.com/office/drawing/2014/main" id="{2235691F-45B5-4A33-ADDC-9ECF25739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021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0" name="Freeform 1619">
                <a:extLst>
                  <a:ext uri="{FF2B5EF4-FFF2-40B4-BE49-F238E27FC236}">
                    <a16:creationId xmlns:a16="http://schemas.microsoft.com/office/drawing/2014/main" id="{07C9BC39-B682-4CFE-B8C5-BC5511B37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303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1" name="Freeform 1620">
                <a:extLst>
                  <a:ext uri="{FF2B5EF4-FFF2-40B4-BE49-F238E27FC236}">
                    <a16:creationId xmlns:a16="http://schemas.microsoft.com/office/drawing/2014/main" id="{A06A5115-AF42-4176-960F-F2AE3A33E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04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2" name="Freeform 1621">
                <a:extLst>
                  <a:ext uri="{FF2B5EF4-FFF2-40B4-BE49-F238E27FC236}">
                    <a16:creationId xmlns:a16="http://schemas.microsoft.com/office/drawing/2014/main" id="{1B8A63BE-C4C0-4C5B-91B5-10B9AC823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30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3" name="Freeform 1622">
                <a:extLst>
                  <a:ext uri="{FF2B5EF4-FFF2-40B4-BE49-F238E27FC236}">
                    <a16:creationId xmlns:a16="http://schemas.microsoft.com/office/drawing/2014/main" id="{E21927B7-7098-4236-AE76-C9449EAAB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30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4" name="Freeform 1623">
                <a:extLst>
                  <a:ext uri="{FF2B5EF4-FFF2-40B4-BE49-F238E27FC236}">
                    <a16:creationId xmlns:a16="http://schemas.microsoft.com/office/drawing/2014/main" id="{D7104103-767E-4E4E-A803-431E54E01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312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5" name="Freeform 1624">
                <a:extLst>
                  <a:ext uri="{FF2B5EF4-FFF2-40B4-BE49-F238E27FC236}">
                    <a16:creationId xmlns:a16="http://schemas.microsoft.com/office/drawing/2014/main" id="{756CE4B2-CF35-450B-BAB9-F74AB6A46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316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6" name="Freeform 1625">
                <a:extLst>
                  <a:ext uri="{FF2B5EF4-FFF2-40B4-BE49-F238E27FC236}">
                    <a16:creationId xmlns:a16="http://schemas.microsoft.com/office/drawing/2014/main" id="{EF97F863-1C44-48F0-8D41-1C369B056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317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7" name="Freeform 1626">
                <a:extLst>
                  <a:ext uri="{FF2B5EF4-FFF2-40B4-BE49-F238E27FC236}">
                    <a16:creationId xmlns:a16="http://schemas.microsoft.com/office/drawing/2014/main" id="{E0C3E0E2-0A4F-4559-9261-7D3F6493B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316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8" name="Freeform 1627">
                <a:extLst>
                  <a:ext uri="{FF2B5EF4-FFF2-40B4-BE49-F238E27FC236}">
                    <a16:creationId xmlns:a16="http://schemas.microsoft.com/office/drawing/2014/main" id="{12FFAA65-FCFB-453F-A3A0-903F2148D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314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9" name="Freeform 1628">
                <a:extLst>
                  <a:ext uri="{FF2B5EF4-FFF2-40B4-BE49-F238E27FC236}">
                    <a16:creationId xmlns:a16="http://schemas.microsoft.com/office/drawing/2014/main" id="{A82CDF65-D148-43C2-B32F-3C9BBD224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313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0" name="Freeform 1629">
                <a:extLst>
                  <a:ext uri="{FF2B5EF4-FFF2-40B4-BE49-F238E27FC236}">
                    <a16:creationId xmlns:a16="http://schemas.microsoft.com/office/drawing/2014/main" id="{EB6E13C3-8BCB-4469-B0C6-65650DA93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310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1" name="Freeform 1630">
                <a:extLst>
                  <a:ext uri="{FF2B5EF4-FFF2-40B4-BE49-F238E27FC236}">
                    <a16:creationId xmlns:a16="http://schemas.microsoft.com/office/drawing/2014/main" id="{BA65B9CB-19ED-4DA0-B6A2-79B7AC4AB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12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2" name="Freeform 1631">
                <a:extLst>
                  <a:ext uri="{FF2B5EF4-FFF2-40B4-BE49-F238E27FC236}">
                    <a16:creationId xmlns:a16="http://schemas.microsoft.com/office/drawing/2014/main" id="{E9EF533C-B46D-467E-881F-35603392D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10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3" name="Freeform 1632">
                <a:extLst>
                  <a:ext uri="{FF2B5EF4-FFF2-40B4-BE49-F238E27FC236}">
                    <a16:creationId xmlns:a16="http://schemas.microsoft.com/office/drawing/2014/main" id="{303B0FDA-DD60-4B4A-9D3C-27586949B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31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4" name="Freeform 1633">
                <a:extLst>
                  <a:ext uri="{FF2B5EF4-FFF2-40B4-BE49-F238E27FC236}">
                    <a16:creationId xmlns:a16="http://schemas.microsoft.com/office/drawing/2014/main" id="{3A5CB599-0EBF-4A51-9673-486745808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311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5" name="Freeform 1634">
                <a:extLst>
                  <a:ext uri="{FF2B5EF4-FFF2-40B4-BE49-F238E27FC236}">
                    <a16:creationId xmlns:a16="http://schemas.microsoft.com/office/drawing/2014/main" id="{EB72B183-41D1-49BA-AC3C-A5555919C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13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6" name="Freeform 1635">
                <a:extLst>
                  <a:ext uri="{FF2B5EF4-FFF2-40B4-BE49-F238E27FC236}">
                    <a16:creationId xmlns:a16="http://schemas.microsoft.com/office/drawing/2014/main" id="{41601A17-FFFC-44BC-ACF8-81D654A8A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147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7" name="Freeform 1636">
                <a:extLst>
                  <a:ext uri="{FF2B5EF4-FFF2-40B4-BE49-F238E27FC236}">
                    <a16:creationId xmlns:a16="http://schemas.microsoft.com/office/drawing/2014/main" id="{C4924F27-89C4-4C72-961B-F22E46CB5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30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8" name="Freeform 1637">
                <a:extLst>
                  <a:ext uri="{FF2B5EF4-FFF2-40B4-BE49-F238E27FC236}">
                    <a16:creationId xmlns:a16="http://schemas.microsoft.com/office/drawing/2014/main" id="{91840DB3-407A-4488-BD07-83C9C54C5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1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9" name="Freeform 1638">
                <a:extLst>
                  <a:ext uri="{FF2B5EF4-FFF2-40B4-BE49-F238E27FC236}">
                    <a16:creationId xmlns:a16="http://schemas.microsoft.com/office/drawing/2014/main" id="{BED2D3F8-B28C-4404-8F27-E34A98128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31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0" name="Freeform 1639">
                <a:extLst>
                  <a:ext uri="{FF2B5EF4-FFF2-40B4-BE49-F238E27FC236}">
                    <a16:creationId xmlns:a16="http://schemas.microsoft.com/office/drawing/2014/main" id="{208F21E9-8AE5-411F-826B-51A9D5D52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309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1" name="Freeform 1640">
                <a:extLst>
                  <a:ext uri="{FF2B5EF4-FFF2-40B4-BE49-F238E27FC236}">
                    <a16:creationId xmlns:a16="http://schemas.microsoft.com/office/drawing/2014/main" id="{C6887F57-C267-4CB0-8C1A-8DE79283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311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2" name="Freeform 1641">
                <a:extLst>
                  <a:ext uri="{FF2B5EF4-FFF2-40B4-BE49-F238E27FC236}">
                    <a16:creationId xmlns:a16="http://schemas.microsoft.com/office/drawing/2014/main" id="{E98066AA-EE6D-4350-AE1A-BE20D778A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10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3" name="Freeform 1642">
                <a:extLst>
                  <a:ext uri="{FF2B5EF4-FFF2-40B4-BE49-F238E27FC236}">
                    <a16:creationId xmlns:a16="http://schemas.microsoft.com/office/drawing/2014/main" id="{07F88DA1-CC4D-461E-93F4-B8CC32978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309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4" name="Freeform 1643">
                <a:extLst>
                  <a:ext uri="{FF2B5EF4-FFF2-40B4-BE49-F238E27FC236}">
                    <a16:creationId xmlns:a16="http://schemas.microsoft.com/office/drawing/2014/main" id="{E951B6E8-4A02-45B7-9352-DE8D44228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310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5" name="Freeform 1644">
                <a:extLst>
                  <a:ext uri="{FF2B5EF4-FFF2-40B4-BE49-F238E27FC236}">
                    <a16:creationId xmlns:a16="http://schemas.microsoft.com/office/drawing/2014/main" id="{5996D5C7-F934-45EF-8C02-1B200D16B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069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6" name="Freeform 1645">
                <a:extLst>
                  <a:ext uri="{FF2B5EF4-FFF2-40B4-BE49-F238E27FC236}">
                    <a16:creationId xmlns:a16="http://schemas.microsoft.com/office/drawing/2014/main" id="{A367F542-7DBB-473C-A4F0-066374B9D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308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7" name="Freeform 1646">
                <a:extLst>
                  <a:ext uri="{FF2B5EF4-FFF2-40B4-BE49-F238E27FC236}">
                    <a16:creationId xmlns:a16="http://schemas.microsoft.com/office/drawing/2014/main" id="{FF42982E-FFF9-479D-A985-9E1212720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306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8" name="Freeform 1647">
                <a:extLst>
                  <a:ext uri="{FF2B5EF4-FFF2-40B4-BE49-F238E27FC236}">
                    <a16:creationId xmlns:a16="http://schemas.microsoft.com/office/drawing/2014/main" id="{CF46F09D-AFD3-42E5-8BA3-00B9E78F2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02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9" name="Freeform 1648">
                <a:extLst>
                  <a:ext uri="{FF2B5EF4-FFF2-40B4-BE49-F238E27FC236}">
                    <a16:creationId xmlns:a16="http://schemas.microsoft.com/office/drawing/2014/main" id="{129340D3-D30C-41D9-B06C-5B194FA72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627"/>
                <a:ext cx="192" cy="192"/>
              </a:xfrm>
              <a:custGeom>
                <a:avLst/>
                <a:gdLst>
                  <a:gd name="T0" fmla="*/ 449 w 77"/>
                  <a:gd name="T1" fmla="*/ 93 h 72"/>
                  <a:gd name="T2" fmla="*/ 1120 w 77"/>
                  <a:gd name="T3" fmla="*/ 477 h 72"/>
                  <a:gd name="T4" fmla="*/ 728 w 77"/>
                  <a:gd name="T5" fmla="*/ 1251 h 72"/>
                  <a:gd name="T6" fmla="*/ 75 w 77"/>
                  <a:gd name="T7" fmla="*/ 875 h 72"/>
                  <a:gd name="T8" fmla="*/ 449 w 77"/>
                  <a:gd name="T9" fmla="*/ 9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5"/>
                    </a:moveTo>
                    <a:cubicBezTo>
                      <a:pt x="48" y="0"/>
                      <a:pt x="67" y="9"/>
                      <a:pt x="72" y="25"/>
                    </a:cubicBezTo>
                    <a:cubicBezTo>
                      <a:pt x="77" y="42"/>
                      <a:pt x="66" y="60"/>
                      <a:pt x="47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90" name="Oval 1649">
                <a:extLst>
                  <a:ext uri="{FF2B5EF4-FFF2-40B4-BE49-F238E27FC236}">
                    <a16:creationId xmlns:a16="http://schemas.microsoft.com/office/drawing/2014/main" id="{A8A501A6-73D8-43A3-9DD2-D888B0547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7" y="2768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1" name="Oval 1650">
                <a:extLst>
                  <a:ext uri="{FF2B5EF4-FFF2-40B4-BE49-F238E27FC236}">
                    <a16:creationId xmlns:a16="http://schemas.microsoft.com/office/drawing/2014/main" id="{4BFB201C-522D-49E2-BF92-4BEF6516E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763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2" name="Oval 1651">
                <a:extLst>
                  <a:ext uri="{FF2B5EF4-FFF2-40B4-BE49-F238E27FC236}">
                    <a16:creationId xmlns:a16="http://schemas.microsoft.com/office/drawing/2014/main" id="{458DF77E-73E3-4440-9F0E-C465C75C5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76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3" name="Oval 1652">
                <a:extLst>
                  <a:ext uri="{FF2B5EF4-FFF2-40B4-BE49-F238E27FC236}">
                    <a16:creationId xmlns:a16="http://schemas.microsoft.com/office/drawing/2014/main" id="{CE74BD95-A45E-4685-8205-D7AA4E2AD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2776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4" name="Oval 1653">
                <a:extLst>
                  <a:ext uri="{FF2B5EF4-FFF2-40B4-BE49-F238E27FC236}">
                    <a16:creationId xmlns:a16="http://schemas.microsoft.com/office/drawing/2014/main" id="{492518C0-FBD1-4E2E-805B-9EB165A44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9" y="2757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5" name="Oval 1654">
                <a:extLst>
                  <a:ext uri="{FF2B5EF4-FFF2-40B4-BE49-F238E27FC236}">
                    <a16:creationId xmlns:a16="http://schemas.microsoft.com/office/drawing/2014/main" id="{E4E12F5C-570A-4049-8EA1-C4A8E45E4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4" y="2773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6" name="Oval 1655">
                <a:extLst>
                  <a:ext uri="{FF2B5EF4-FFF2-40B4-BE49-F238E27FC236}">
                    <a16:creationId xmlns:a16="http://schemas.microsoft.com/office/drawing/2014/main" id="{B307A3FA-AC91-4B22-9C61-C08392FA9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7" y="274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7" name="Oval 1656">
                <a:extLst>
                  <a:ext uri="{FF2B5EF4-FFF2-40B4-BE49-F238E27FC236}">
                    <a16:creationId xmlns:a16="http://schemas.microsoft.com/office/drawing/2014/main" id="{EE34FB5A-7A4A-4A69-9350-EB949359A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274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8" name="Oval 1657">
                <a:extLst>
                  <a:ext uri="{FF2B5EF4-FFF2-40B4-BE49-F238E27FC236}">
                    <a16:creationId xmlns:a16="http://schemas.microsoft.com/office/drawing/2014/main" id="{BA58EEA7-990D-43B2-8D8E-10A8F348D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776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9" name="Oval 1658">
                <a:extLst>
                  <a:ext uri="{FF2B5EF4-FFF2-40B4-BE49-F238E27FC236}">
                    <a16:creationId xmlns:a16="http://schemas.microsoft.com/office/drawing/2014/main" id="{B2145223-F366-432A-B346-33043ED14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2" y="2776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0" name="Freeform 1659">
                <a:extLst>
                  <a:ext uri="{FF2B5EF4-FFF2-40B4-BE49-F238E27FC236}">
                    <a16:creationId xmlns:a16="http://schemas.microsoft.com/office/drawing/2014/main" id="{0F547CC2-E846-4F26-A206-BAD2FD0E2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2667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1" name="Freeform 1660">
                <a:extLst>
                  <a:ext uri="{FF2B5EF4-FFF2-40B4-BE49-F238E27FC236}">
                    <a16:creationId xmlns:a16="http://schemas.microsoft.com/office/drawing/2014/main" id="{7E1A9FD8-15A0-4373-BCD9-A88128CBB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6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2" name="Freeform 1661">
                <a:extLst>
                  <a:ext uri="{FF2B5EF4-FFF2-40B4-BE49-F238E27FC236}">
                    <a16:creationId xmlns:a16="http://schemas.microsoft.com/office/drawing/2014/main" id="{C53FC2F7-9A98-4B92-9057-C6A2284A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66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3" name="Freeform 1662">
                <a:extLst>
                  <a:ext uri="{FF2B5EF4-FFF2-40B4-BE49-F238E27FC236}">
                    <a16:creationId xmlns:a16="http://schemas.microsoft.com/office/drawing/2014/main" id="{D8FB54FA-908D-4751-BFA2-A7A09CE9E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69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4" name="Freeform 1663">
                <a:extLst>
                  <a:ext uri="{FF2B5EF4-FFF2-40B4-BE49-F238E27FC236}">
                    <a16:creationId xmlns:a16="http://schemas.microsoft.com/office/drawing/2014/main" id="{96D83749-BB19-4955-A7F6-A0EA7F747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2696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5" name="Freeform 1664">
                <a:extLst>
                  <a:ext uri="{FF2B5EF4-FFF2-40B4-BE49-F238E27FC236}">
                    <a16:creationId xmlns:a16="http://schemas.microsoft.com/office/drawing/2014/main" id="{568F93CD-F9CA-411F-A434-CB054D826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683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6" name="Freeform 1665">
                <a:extLst>
                  <a:ext uri="{FF2B5EF4-FFF2-40B4-BE49-F238E27FC236}">
                    <a16:creationId xmlns:a16="http://schemas.microsoft.com/office/drawing/2014/main" id="{DE41FE53-E8E5-4C5A-B51F-89E081632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68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7" name="Freeform 1666">
                <a:extLst>
                  <a:ext uri="{FF2B5EF4-FFF2-40B4-BE49-F238E27FC236}">
                    <a16:creationId xmlns:a16="http://schemas.microsoft.com/office/drawing/2014/main" id="{20092CEC-FC50-4B42-936C-46922B09E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270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8" name="Freeform 1667">
                <a:extLst>
                  <a:ext uri="{FF2B5EF4-FFF2-40B4-BE49-F238E27FC236}">
                    <a16:creationId xmlns:a16="http://schemas.microsoft.com/office/drawing/2014/main" id="{CAB1AD42-0696-48FD-B982-2E352EDE6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6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9" name="Freeform 1668">
                <a:extLst>
                  <a:ext uri="{FF2B5EF4-FFF2-40B4-BE49-F238E27FC236}">
                    <a16:creationId xmlns:a16="http://schemas.microsoft.com/office/drawing/2014/main" id="{638EDAB8-5009-4B83-A17A-8410B8672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68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0" name="Freeform 1669">
                <a:extLst>
                  <a:ext uri="{FF2B5EF4-FFF2-40B4-BE49-F238E27FC236}">
                    <a16:creationId xmlns:a16="http://schemas.microsoft.com/office/drawing/2014/main" id="{AD4C1583-407E-4D54-B3B0-E6336813B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707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1" name="Freeform 1670">
                <a:extLst>
                  <a:ext uri="{FF2B5EF4-FFF2-40B4-BE49-F238E27FC236}">
                    <a16:creationId xmlns:a16="http://schemas.microsoft.com/office/drawing/2014/main" id="{06649EC1-ECFE-41F7-B144-6FD8336A1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715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2" name="Freeform 1671">
                <a:extLst>
                  <a:ext uri="{FF2B5EF4-FFF2-40B4-BE49-F238E27FC236}">
                    <a16:creationId xmlns:a16="http://schemas.microsoft.com/office/drawing/2014/main" id="{779B7AA1-1A41-4A37-B5D0-EE3BC80C2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7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3" name="Freeform 1672">
                <a:extLst>
                  <a:ext uri="{FF2B5EF4-FFF2-40B4-BE49-F238E27FC236}">
                    <a16:creationId xmlns:a16="http://schemas.microsoft.com/office/drawing/2014/main" id="{C4BBE4A6-1CF8-4632-9563-D0A7889E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67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4" name="Freeform 1673">
                <a:extLst>
                  <a:ext uri="{FF2B5EF4-FFF2-40B4-BE49-F238E27FC236}">
                    <a16:creationId xmlns:a16="http://schemas.microsoft.com/office/drawing/2014/main" id="{E197167A-B7BD-48C4-8D15-D6749565C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66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5" name="Freeform 1674">
                <a:extLst>
                  <a:ext uri="{FF2B5EF4-FFF2-40B4-BE49-F238E27FC236}">
                    <a16:creationId xmlns:a16="http://schemas.microsoft.com/office/drawing/2014/main" id="{F7435512-8D9D-46ED-9D01-6F366C86C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65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6" name="Freeform 1675">
                <a:extLst>
                  <a:ext uri="{FF2B5EF4-FFF2-40B4-BE49-F238E27FC236}">
                    <a16:creationId xmlns:a16="http://schemas.microsoft.com/office/drawing/2014/main" id="{655D2D73-A0AF-43A9-811E-9151EC784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65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7" name="Freeform 1676">
                <a:extLst>
                  <a:ext uri="{FF2B5EF4-FFF2-40B4-BE49-F238E27FC236}">
                    <a16:creationId xmlns:a16="http://schemas.microsoft.com/office/drawing/2014/main" id="{AE2EC752-CDAF-4263-84F8-6C736D25E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7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8" name="Freeform 1677">
                <a:extLst>
                  <a:ext uri="{FF2B5EF4-FFF2-40B4-BE49-F238E27FC236}">
                    <a16:creationId xmlns:a16="http://schemas.microsoft.com/office/drawing/2014/main" id="{9558E26D-6F61-4B44-A232-2E234F122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75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9" name="Freeform 1678">
                <a:extLst>
                  <a:ext uri="{FF2B5EF4-FFF2-40B4-BE49-F238E27FC236}">
                    <a16:creationId xmlns:a16="http://schemas.microsoft.com/office/drawing/2014/main" id="{4E417119-F564-49AA-A44A-BD1C3636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7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0" name="Freeform 1679">
                <a:extLst>
                  <a:ext uri="{FF2B5EF4-FFF2-40B4-BE49-F238E27FC236}">
                    <a16:creationId xmlns:a16="http://schemas.microsoft.com/office/drawing/2014/main" id="{7D5721A3-DEF1-4BD7-AA01-F02792341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77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1" name="Freeform 1680">
                <a:extLst>
                  <a:ext uri="{FF2B5EF4-FFF2-40B4-BE49-F238E27FC236}">
                    <a16:creationId xmlns:a16="http://schemas.microsoft.com/office/drawing/2014/main" id="{741F0580-9090-48CA-A5C8-D2722EB0F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7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2" name="Freeform 1681">
                <a:extLst>
                  <a:ext uri="{FF2B5EF4-FFF2-40B4-BE49-F238E27FC236}">
                    <a16:creationId xmlns:a16="http://schemas.microsoft.com/office/drawing/2014/main" id="{611585F7-942E-479F-AD67-422FF8A51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72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3" name="Freeform 1682">
                <a:extLst>
                  <a:ext uri="{FF2B5EF4-FFF2-40B4-BE49-F238E27FC236}">
                    <a16:creationId xmlns:a16="http://schemas.microsoft.com/office/drawing/2014/main" id="{94964361-0742-47FC-9744-968E280D9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73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4" name="Freeform 1683">
                <a:extLst>
                  <a:ext uri="{FF2B5EF4-FFF2-40B4-BE49-F238E27FC236}">
                    <a16:creationId xmlns:a16="http://schemas.microsoft.com/office/drawing/2014/main" id="{1A502B9E-CEB7-49A7-9D2D-75EC9BF58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72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5" name="Freeform 1684">
                <a:extLst>
                  <a:ext uri="{FF2B5EF4-FFF2-40B4-BE49-F238E27FC236}">
                    <a16:creationId xmlns:a16="http://schemas.microsoft.com/office/drawing/2014/main" id="{BF34D236-B859-4F3E-AFA8-182FA4AE7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6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7" name="Group 1886">
              <a:extLst>
                <a:ext uri="{FF2B5EF4-FFF2-40B4-BE49-F238E27FC236}">
                  <a16:creationId xmlns:a16="http://schemas.microsoft.com/office/drawing/2014/main" id="{64AC7B84-99C1-4D9F-ACB7-36503FEFF7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" y="2256"/>
              <a:ext cx="608" cy="909"/>
              <a:chOff x="3519" y="2256"/>
              <a:chExt cx="608" cy="909"/>
            </a:xfrm>
          </p:grpSpPr>
          <p:sp>
            <p:nvSpPr>
              <p:cNvPr id="46526" name="Freeform 1686">
                <a:extLst>
                  <a:ext uri="{FF2B5EF4-FFF2-40B4-BE49-F238E27FC236}">
                    <a16:creationId xmlns:a16="http://schemas.microsoft.com/office/drawing/2014/main" id="{1C3DA90B-ECEF-4CFF-B5C0-FA4D36DF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67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7" name="Freeform 1687">
                <a:extLst>
                  <a:ext uri="{FF2B5EF4-FFF2-40B4-BE49-F238E27FC236}">
                    <a16:creationId xmlns:a16="http://schemas.microsoft.com/office/drawing/2014/main" id="{42B0B0F4-9832-4911-A68C-BBE0C1D58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68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8" name="Freeform 1688">
                <a:extLst>
                  <a:ext uri="{FF2B5EF4-FFF2-40B4-BE49-F238E27FC236}">
                    <a16:creationId xmlns:a16="http://schemas.microsoft.com/office/drawing/2014/main" id="{FBF390E4-A8C8-43E4-9111-E3B3B4C4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64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9" name="Freeform 1689">
                <a:extLst>
                  <a:ext uri="{FF2B5EF4-FFF2-40B4-BE49-F238E27FC236}">
                    <a16:creationId xmlns:a16="http://schemas.microsoft.com/office/drawing/2014/main" id="{76AC226A-7ABD-4C7A-97D1-8ADA84D80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65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0" name="Freeform 1690">
                <a:extLst>
                  <a:ext uri="{FF2B5EF4-FFF2-40B4-BE49-F238E27FC236}">
                    <a16:creationId xmlns:a16="http://schemas.microsoft.com/office/drawing/2014/main" id="{FAAE35B5-2F86-49DD-A50F-3144868EE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266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1" name="Freeform 1691">
                <a:extLst>
                  <a:ext uri="{FF2B5EF4-FFF2-40B4-BE49-F238E27FC236}">
                    <a16:creationId xmlns:a16="http://schemas.microsoft.com/office/drawing/2014/main" id="{E577E735-44D8-446E-9F9B-CF46DB0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68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2" name="Freeform 1692">
                <a:extLst>
                  <a:ext uri="{FF2B5EF4-FFF2-40B4-BE49-F238E27FC236}">
                    <a16:creationId xmlns:a16="http://schemas.microsoft.com/office/drawing/2014/main" id="{BAF94418-06EB-457A-BF65-4838BAD49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69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3" name="Freeform 1693">
                <a:extLst>
                  <a:ext uri="{FF2B5EF4-FFF2-40B4-BE49-F238E27FC236}">
                    <a16:creationId xmlns:a16="http://schemas.microsoft.com/office/drawing/2014/main" id="{4DECF181-B6A0-42ED-8D3F-59854625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7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4" name="Freeform 1694">
                <a:extLst>
                  <a:ext uri="{FF2B5EF4-FFF2-40B4-BE49-F238E27FC236}">
                    <a16:creationId xmlns:a16="http://schemas.microsoft.com/office/drawing/2014/main" id="{5CCA1FC8-D002-40C4-A5F7-25ADAF6BF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78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5" name="Freeform 1695">
                <a:extLst>
                  <a:ext uri="{FF2B5EF4-FFF2-40B4-BE49-F238E27FC236}">
                    <a16:creationId xmlns:a16="http://schemas.microsoft.com/office/drawing/2014/main" id="{7DE191FA-2E82-4AB2-A269-33BC532B9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79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6" name="Freeform 1696">
                <a:extLst>
                  <a:ext uri="{FF2B5EF4-FFF2-40B4-BE49-F238E27FC236}">
                    <a16:creationId xmlns:a16="http://schemas.microsoft.com/office/drawing/2014/main" id="{1CBB2FC4-C45F-43B4-A149-713201259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787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7" name="Freeform 1697">
                <a:extLst>
                  <a:ext uri="{FF2B5EF4-FFF2-40B4-BE49-F238E27FC236}">
                    <a16:creationId xmlns:a16="http://schemas.microsoft.com/office/drawing/2014/main" id="{3B84FED1-D8E9-474D-BC9A-782B27C7B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76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8" name="Freeform 1698">
                <a:extLst>
                  <a:ext uri="{FF2B5EF4-FFF2-40B4-BE49-F238E27FC236}">
                    <a16:creationId xmlns:a16="http://schemas.microsoft.com/office/drawing/2014/main" id="{9CF6C78C-3774-45FC-96EE-8DBD47A20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7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9" name="Freeform 1699">
                <a:extLst>
                  <a:ext uri="{FF2B5EF4-FFF2-40B4-BE49-F238E27FC236}">
                    <a16:creationId xmlns:a16="http://schemas.microsoft.com/office/drawing/2014/main" id="{A1FBDA10-CD4B-4D2A-A2EC-30433DF02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7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0" name="Freeform 1700">
                <a:extLst>
                  <a:ext uri="{FF2B5EF4-FFF2-40B4-BE49-F238E27FC236}">
                    <a16:creationId xmlns:a16="http://schemas.microsoft.com/office/drawing/2014/main" id="{2FCB6B35-83DF-4C94-872B-1490AFDEC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74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1" name="Freeform 1701">
                <a:extLst>
                  <a:ext uri="{FF2B5EF4-FFF2-40B4-BE49-F238E27FC236}">
                    <a16:creationId xmlns:a16="http://schemas.microsoft.com/office/drawing/2014/main" id="{37560F24-9BD4-44A2-821D-8D35CD4A2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72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2" name="Freeform 1702">
                <a:extLst>
                  <a:ext uri="{FF2B5EF4-FFF2-40B4-BE49-F238E27FC236}">
                    <a16:creationId xmlns:a16="http://schemas.microsoft.com/office/drawing/2014/main" id="{851928C4-2B4C-49D5-A633-533DF0C20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72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3" name="Freeform 1703">
                <a:extLst>
                  <a:ext uri="{FF2B5EF4-FFF2-40B4-BE49-F238E27FC236}">
                    <a16:creationId xmlns:a16="http://schemas.microsoft.com/office/drawing/2014/main" id="{1E46B416-E6A6-4EF4-B2A9-AEE197EA5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7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4" name="Freeform 1704">
                <a:extLst>
                  <a:ext uri="{FF2B5EF4-FFF2-40B4-BE49-F238E27FC236}">
                    <a16:creationId xmlns:a16="http://schemas.microsoft.com/office/drawing/2014/main" id="{E7EC9814-4127-4D95-AF6B-1CC64D5B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74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5" name="Freeform 1705">
                <a:extLst>
                  <a:ext uri="{FF2B5EF4-FFF2-40B4-BE49-F238E27FC236}">
                    <a16:creationId xmlns:a16="http://schemas.microsoft.com/office/drawing/2014/main" id="{7A5B9CBF-44B5-41AB-8957-3EC47E2F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768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6" name="Freeform 1706">
                <a:extLst>
                  <a:ext uri="{FF2B5EF4-FFF2-40B4-BE49-F238E27FC236}">
                    <a16:creationId xmlns:a16="http://schemas.microsoft.com/office/drawing/2014/main" id="{D32DFDCB-EC24-4302-8749-10FC548A7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70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7" name="Freeform 1707">
                <a:extLst>
                  <a:ext uri="{FF2B5EF4-FFF2-40B4-BE49-F238E27FC236}">
                    <a16:creationId xmlns:a16="http://schemas.microsoft.com/office/drawing/2014/main" id="{AC80A2CF-2C8E-437B-BA21-8A71CBA6B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272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8" name="Freeform 1708">
                <a:extLst>
                  <a:ext uri="{FF2B5EF4-FFF2-40B4-BE49-F238E27FC236}">
                    <a16:creationId xmlns:a16="http://schemas.microsoft.com/office/drawing/2014/main" id="{A7E1A31D-217C-434D-8BFE-4A5C6A2A3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73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9" name="Freeform 1709">
                <a:extLst>
                  <a:ext uri="{FF2B5EF4-FFF2-40B4-BE49-F238E27FC236}">
                    <a16:creationId xmlns:a16="http://schemas.microsoft.com/office/drawing/2014/main" id="{02DD192D-0146-4021-81F5-0A3EE013B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71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0" name="Freeform 1710">
                <a:extLst>
                  <a:ext uri="{FF2B5EF4-FFF2-40B4-BE49-F238E27FC236}">
                    <a16:creationId xmlns:a16="http://schemas.microsoft.com/office/drawing/2014/main" id="{74DC40CE-C7A0-439B-B129-C980DF160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73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1" name="Freeform 1711">
                <a:extLst>
                  <a:ext uri="{FF2B5EF4-FFF2-40B4-BE49-F238E27FC236}">
                    <a16:creationId xmlns:a16="http://schemas.microsoft.com/office/drawing/2014/main" id="{01FEAA18-CC5A-4752-99ED-781EA184A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72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2" name="Freeform 1712">
                <a:extLst>
                  <a:ext uri="{FF2B5EF4-FFF2-40B4-BE49-F238E27FC236}">
                    <a16:creationId xmlns:a16="http://schemas.microsoft.com/office/drawing/2014/main" id="{8B9AA231-050A-49D0-B3CB-179A7C43D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71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3" name="Freeform 1713">
                <a:extLst>
                  <a:ext uri="{FF2B5EF4-FFF2-40B4-BE49-F238E27FC236}">
                    <a16:creationId xmlns:a16="http://schemas.microsoft.com/office/drawing/2014/main" id="{D00B29AC-6D5F-44B3-B3A5-8636AA65B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72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4" name="Freeform 1714">
                <a:extLst>
                  <a:ext uri="{FF2B5EF4-FFF2-40B4-BE49-F238E27FC236}">
                    <a16:creationId xmlns:a16="http://schemas.microsoft.com/office/drawing/2014/main" id="{A858F982-0C22-4E59-AD27-492E8E4BC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68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5" name="Freeform 1715">
                <a:extLst>
                  <a:ext uri="{FF2B5EF4-FFF2-40B4-BE49-F238E27FC236}">
                    <a16:creationId xmlns:a16="http://schemas.microsoft.com/office/drawing/2014/main" id="{B8CA4ADB-AFA3-480E-A284-FBD59D7B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699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6" name="Freeform 1716">
                <a:extLst>
                  <a:ext uri="{FF2B5EF4-FFF2-40B4-BE49-F238E27FC236}">
                    <a16:creationId xmlns:a16="http://schemas.microsoft.com/office/drawing/2014/main" id="{43C72204-B941-46F4-BE67-F6E72516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6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7" name="Freeform 1717">
                <a:extLst>
                  <a:ext uri="{FF2B5EF4-FFF2-40B4-BE49-F238E27FC236}">
                    <a16:creationId xmlns:a16="http://schemas.microsoft.com/office/drawing/2014/main" id="{38A64E76-F769-4DFD-81D6-CB10CDC34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64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8" name="Freeform 1718">
                <a:extLst>
                  <a:ext uri="{FF2B5EF4-FFF2-40B4-BE49-F238E27FC236}">
                    <a16:creationId xmlns:a16="http://schemas.microsoft.com/office/drawing/2014/main" id="{FAC9E89A-29FC-4D3D-B07B-A0B00C9DC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973"/>
                <a:ext cx="193" cy="192"/>
              </a:xfrm>
              <a:custGeom>
                <a:avLst/>
                <a:gdLst>
                  <a:gd name="T0" fmla="*/ 459 w 77"/>
                  <a:gd name="T1" fmla="*/ 93 h 72"/>
                  <a:gd name="T2" fmla="*/ 1130 w 77"/>
                  <a:gd name="T3" fmla="*/ 477 h 72"/>
                  <a:gd name="T4" fmla="*/ 754 w 77"/>
                  <a:gd name="T5" fmla="*/ 1251 h 72"/>
                  <a:gd name="T6" fmla="*/ 83 w 77"/>
                  <a:gd name="T7" fmla="*/ 875 h 72"/>
                  <a:gd name="T8" fmla="*/ 459 w 77"/>
                  <a:gd name="T9" fmla="*/ 9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29" y="5"/>
                    </a:moveTo>
                    <a:cubicBezTo>
                      <a:pt x="48" y="0"/>
                      <a:pt x="67" y="9"/>
                      <a:pt x="72" y="25"/>
                    </a:cubicBezTo>
                    <a:cubicBezTo>
                      <a:pt x="77" y="42"/>
                      <a:pt x="66" y="60"/>
                      <a:pt x="48" y="66"/>
                    </a:cubicBezTo>
                    <a:cubicBezTo>
                      <a:pt x="29" y="72"/>
                      <a:pt x="10" y="63"/>
                      <a:pt x="5" y="46"/>
                    </a:cubicBezTo>
                    <a:cubicBezTo>
                      <a:pt x="0" y="29"/>
                      <a:pt x="11" y="11"/>
                      <a:pt x="29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9" name="Oval 1719">
                <a:extLst>
                  <a:ext uri="{FF2B5EF4-FFF2-40B4-BE49-F238E27FC236}">
                    <a16:creationId xmlns:a16="http://schemas.microsoft.com/office/drawing/2014/main" id="{C6C2DCD3-32AE-40BB-AFF9-0404AC85A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115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0" name="Oval 1720">
                <a:extLst>
                  <a:ext uri="{FF2B5EF4-FFF2-40B4-BE49-F238E27FC236}">
                    <a16:creationId xmlns:a16="http://schemas.microsoft.com/office/drawing/2014/main" id="{8C897AB3-347F-4198-849B-051FE71B8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" y="3109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1" name="Oval 1721">
                <a:extLst>
                  <a:ext uri="{FF2B5EF4-FFF2-40B4-BE49-F238E27FC236}">
                    <a16:creationId xmlns:a16="http://schemas.microsoft.com/office/drawing/2014/main" id="{004DECF4-7165-472D-9745-E579699B6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310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2" name="Oval 1722">
                <a:extLst>
                  <a:ext uri="{FF2B5EF4-FFF2-40B4-BE49-F238E27FC236}">
                    <a16:creationId xmlns:a16="http://schemas.microsoft.com/office/drawing/2014/main" id="{ABBC761C-0334-40E4-BF78-5D753EECF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3123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3" name="Oval 1723">
                <a:extLst>
                  <a:ext uri="{FF2B5EF4-FFF2-40B4-BE49-F238E27FC236}">
                    <a16:creationId xmlns:a16="http://schemas.microsoft.com/office/drawing/2014/main" id="{85E983E4-E21F-4A61-991C-D6AA5EDE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3104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4" name="Oval 1724">
                <a:extLst>
                  <a:ext uri="{FF2B5EF4-FFF2-40B4-BE49-F238E27FC236}">
                    <a16:creationId xmlns:a16="http://schemas.microsoft.com/office/drawing/2014/main" id="{E92461FC-9504-46FE-9826-FFC177674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3120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5" name="Oval 1725">
                <a:extLst>
                  <a:ext uri="{FF2B5EF4-FFF2-40B4-BE49-F238E27FC236}">
                    <a16:creationId xmlns:a16="http://schemas.microsoft.com/office/drawing/2014/main" id="{AD10E2DA-A12E-4AFF-B3CC-8B312D7CE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3096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6" name="Oval 1726">
                <a:extLst>
                  <a:ext uri="{FF2B5EF4-FFF2-40B4-BE49-F238E27FC236}">
                    <a16:creationId xmlns:a16="http://schemas.microsoft.com/office/drawing/2014/main" id="{AE241268-6697-4EB7-96F8-6D0DDF517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3096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7" name="Oval 1727">
                <a:extLst>
                  <a:ext uri="{FF2B5EF4-FFF2-40B4-BE49-F238E27FC236}">
                    <a16:creationId xmlns:a16="http://schemas.microsoft.com/office/drawing/2014/main" id="{162BD2A5-F852-40EF-8FA7-92AF68AB6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312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8" name="Oval 1728">
                <a:extLst>
                  <a:ext uri="{FF2B5EF4-FFF2-40B4-BE49-F238E27FC236}">
                    <a16:creationId xmlns:a16="http://schemas.microsoft.com/office/drawing/2014/main" id="{5FB57B77-6A31-406B-887F-7B93B6193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312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9" name="Freeform 1729">
                <a:extLst>
                  <a:ext uri="{FF2B5EF4-FFF2-40B4-BE49-F238E27FC236}">
                    <a16:creationId xmlns:a16="http://schemas.microsoft.com/office/drawing/2014/main" id="{4EE848C7-D0A3-4F23-973D-FCF7643A6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301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0" name="Freeform 1730">
                <a:extLst>
                  <a:ext uri="{FF2B5EF4-FFF2-40B4-BE49-F238E27FC236}">
                    <a16:creationId xmlns:a16="http://schemas.microsoft.com/office/drawing/2014/main" id="{DB6D2DCD-119F-4BB3-A869-D89EE5390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02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1" name="Freeform 1731">
                <a:extLst>
                  <a:ext uri="{FF2B5EF4-FFF2-40B4-BE49-F238E27FC236}">
                    <a16:creationId xmlns:a16="http://schemas.microsoft.com/office/drawing/2014/main" id="{91C9A36A-06E0-441E-92EE-7B69F0EDC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3011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2" name="Freeform 1732">
                <a:extLst>
                  <a:ext uri="{FF2B5EF4-FFF2-40B4-BE49-F238E27FC236}">
                    <a16:creationId xmlns:a16="http://schemas.microsoft.com/office/drawing/2014/main" id="{2489C32B-C26B-4123-BDD0-D73E0E07A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043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3" name="Freeform 1733">
                <a:extLst>
                  <a:ext uri="{FF2B5EF4-FFF2-40B4-BE49-F238E27FC236}">
                    <a16:creationId xmlns:a16="http://schemas.microsoft.com/office/drawing/2014/main" id="{AC5CECA6-DFE0-48CB-AA63-A119B4AF8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304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4" name="Freeform 1734">
                <a:extLst>
                  <a:ext uri="{FF2B5EF4-FFF2-40B4-BE49-F238E27FC236}">
                    <a16:creationId xmlns:a16="http://schemas.microsoft.com/office/drawing/2014/main" id="{14C8AB28-C320-477B-A3A7-8A70DCAFF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02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5" name="Freeform 1735">
                <a:extLst>
                  <a:ext uri="{FF2B5EF4-FFF2-40B4-BE49-F238E27FC236}">
                    <a16:creationId xmlns:a16="http://schemas.microsoft.com/office/drawing/2014/main" id="{F6892471-97FC-437E-ADFD-AEA714306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303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6" name="Freeform 1736">
                <a:extLst>
                  <a:ext uri="{FF2B5EF4-FFF2-40B4-BE49-F238E27FC236}">
                    <a16:creationId xmlns:a16="http://schemas.microsoft.com/office/drawing/2014/main" id="{65E71194-3B46-4563-A7E3-68467F072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04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7" name="Freeform 1737">
                <a:extLst>
                  <a:ext uri="{FF2B5EF4-FFF2-40B4-BE49-F238E27FC236}">
                    <a16:creationId xmlns:a16="http://schemas.microsoft.com/office/drawing/2014/main" id="{C13A4B9E-FBF6-43DE-A5E9-E1DAD3B7B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302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8" name="Freeform 1738">
                <a:extLst>
                  <a:ext uri="{FF2B5EF4-FFF2-40B4-BE49-F238E27FC236}">
                    <a16:creationId xmlns:a16="http://schemas.microsoft.com/office/drawing/2014/main" id="{CBC20D3C-2271-4166-9CD2-385F4CE04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03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9" name="Freeform 1739">
                <a:extLst>
                  <a:ext uri="{FF2B5EF4-FFF2-40B4-BE49-F238E27FC236}">
                    <a16:creationId xmlns:a16="http://schemas.microsoft.com/office/drawing/2014/main" id="{4AF8A7D0-B2F8-4D98-B80C-0E6F59060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305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0" name="Freeform 1740">
                <a:extLst>
                  <a:ext uri="{FF2B5EF4-FFF2-40B4-BE49-F238E27FC236}">
                    <a16:creationId xmlns:a16="http://schemas.microsoft.com/office/drawing/2014/main" id="{AA1723DA-73B7-48A4-BED8-E655D01B4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30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1" name="Freeform 1741">
                <a:extLst>
                  <a:ext uri="{FF2B5EF4-FFF2-40B4-BE49-F238E27FC236}">
                    <a16:creationId xmlns:a16="http://schemas.microsoft.com/office/drawing/2014/main" id="{E8103DEF-BD48-477A-BF99-BE3952458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3059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2" name="Freeform 1742">
                <a:extLst>
                  <a:ext uri="{FF2B5EF4-FFF2-40B4-BE49-F238E27FC236}">
                    <a16:creationId xmlns:a16="http://schemas.microsoft.com/office/drawing/2014/main" id="{349CE144-CADB-4AB4-994A-765E12BAA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021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3" name="Freeform 1743">
                <a:extLst>
                  <a:ext uri="{FF2B5EF4-FFF2-40B4-BE49-F238E27FC236}">
                    <a16:creationId xmlns:a16="http://schemas.microsoft.com/office/drawing/2014/main" id="{38A96D9B-ADA6-4C1D-92BA-44B6F7D3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01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4" name="Freeform 1744">
                <a:extLst>
                  <a:ext uri="{FF2B5EF4-FFF2-40B4-BE49-F238E27FC236}">
                    <a16:creationId xmlns:a16="http://schemas.microsoft.com/office/drawing/2014/main" id="{24154FFB-8D51-4A95-80DB-0F3A2A658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300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5" name="Freeform 1745">
                <a:extLst>
                  <a:ext uri="{FF2B5EF4-FFF2-40B4-BE49-F238E27FC236}">
                    <a16:creationId xmlns:a16="http://schemas.microsoft.com/office/drawing/2014/main" id="{711D9742-3880-45B9-9277-BB76E5CFC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00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6" name="Freeform 1746">
                <a:extLst>
                  <a:ext uri="{FF2B5EF4-FFF2-40B4-BE49-F238E27FC236}">
                    <a16:creationId xmlns:a16="http://schemas.microsoft.com/office/drawing/2014/main" id="{35B8EBFC-A765-4A6D-A5C8-D634A5188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08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7" name="Freeform 1747">
                <a:extLst>
                  <a:ext uri="{FF2B5EF4-FFF2-40B4-BE49-F238E27FC236}">
                    <a16:creationId xmlns:a16="http://schemas.microsoft.com/office/drawing/2014/main" id="{EC5EC96F-89A5-471C-B2DA-8E97AB41D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101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8" name="Freeform 1748">
                <a:extLst>
                  <a:ext uri="{FF2B5EF4-FFF2-40B4-BE49-F238E27FC236}">
                    <a16:creationId xmlns:a16="http://schemas.microsoft.com/office/drawing/2014/main" id="{9F6E21CE-EB89-4449-8660-58C338B53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309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9" name="Freeform 1749">
                <a:extLst>
                  <a:ext uri="{FF2B5EF4-FFF2-40B4-BE49-F238E27FC236}">
                    <a16:creationId xmlns:a16="http://schemas.microsoft.com/office/drawing/2014/main" id="{7003540F-94B2-4785-A118-89F590851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117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0" name="Freeform 1750">
                <a:extLst>
                  <a:ext uri="{FF2B5EF4-FFF2-40B4-BE49-F238E27FC236}">
                    <a16:creationId xmlns:a16="http://schemas.microsoft.com/office/drawing/2014/main" id="{B72B2E09-384B-4ED3-9138-00A31E670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05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1" name="Freeform 1751">
                <a:extLst>
                  <a:ext uri="{FF2B5EF4-FFF2-40B4-BE49-F238E27FC236}">
                    <a16:creationId xmlns:a16="http://schemas.microsoft.com/office/drawing/2014/main" id="{47BBB154-DD65-46B1-B192-DEE36C69D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306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2" name="Freeform 1752">
                <a:extLst>
                  <a:ext uri="{FF2B5EF4-FFF2-40B4-BE49-F238E27FC236}">
                    <a16:creationId xmlns:a16="http://schemas.microsoft.com/office/drawing/2014/main" id="{38942006-DCAB-49FD-BE26-C2B356C8C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08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3" name="Freeform 1753">
                <a:extLst>
                  <a:ext uri="{FF2B5EF4-FFF2-40B4-BE49-F238E27FC236}">
                    <a16:creationId xmlns:a16="http://schemas.microsoft.com/office/drawing/2014/main" id="{3D940FBC-EB77-4A2F-B0BC-DBF7E1CC2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06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4" name="Freeform 1754">
                <a:extLst>
                  <a:ext uri="{FF2B5EF4-FFF2-40B4-BE49-F238E27FC236}">
                    <a16:creationId xmlns:a16="http://schemas.microsoft.com/office/drawing/2014/main" id="{57251D33-7FD6-45CA-AF1F-5A9082B6B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04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5" name="Freeform 1755">
                <a:extLst>
                  <a:ext uri="{FF2B5EF4-FFF2-40B4-BE49-F238E27FC236}">
                    <a16:creationId xmlns:a16="http://schemas.microsoft.com/office/drawing/2014/main" id="{9EB0E9BA-6037-4756-9A79-9DCEF02CF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301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6" name="Freeform 1756">
                <a:extLst>
                  <a:ext uri="{FF2B5EF4-FFF2-40B4-BE49-F238E27FC236}">
                    <a16:creationId xmlns:a16="http://schemas.microsoft.com/office/drawing/2014/main" id="{B496014C-84DD-4209-8C70-56E352EA4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3032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7" name="Freeform 1757">
                <a:extLst>
                  <a:ext uri="{FF2B5EF4-FFF2-40B4-BE49-F238E27FC236}">
                    <a16:creationId xmlns:a16="http://schemas.microsoft.com/office/drawing/2014/main" id="{9AE2C89D-F2C4-4EF0-BFC4-94ECAA6A4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98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8" name="Freeform 1758">
                <a:extLst>
                  <a:ext uri="{FF2B5EF4-FFF2-40B4-BE49-F238E27FC236}">
                    <a16:creationId xmlns:a16="http://schemas.microsoft.com/office/drawing/2014/main" id="{81FE2715-440D-4A8C-AA8E-E4135AAD9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99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9" name="Freeform 1759">
                <a:extLst>
                  <a:ext uri="{FF2B5EF4-FFF2-40B4-BE49-F238E27FC236}">
                    <a16:creationId xmlns:a16="http://schemas.microsoft.com/office/drawing/2014/main" id="{C13604F1-183A-4DD6-9579-A72FB4424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3011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0" name="Freeform 1760">
                <a:extLst>
                  <a:ext uri="{FF2B5EF4-FFF2-40B4-BE49-F238E27FC236}">
                    <a16:creationId xmlns:a16="http://schemas.microsoft.com/office/drawing/2014/main" id="{295D0810-88AF-432F-88A0-4EED7A206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302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1" name="Freeform 1761">
                <a:extLst>
                  <a:ext uri="{FF2B5EF4-FFF2-40B4-BE49-F238E27FC236}">
                    <a16:creationId xmlns:a16="http://schemas.microsoft.com/office/drawing/2014/main" id="{0B18EA19-28D9-4B49-B366-77F422C1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304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2" name="Freeform 1762">
                <a:extLst>
                  <a:ext uri="{FF2B5EF4-FFF2-40B4-BE49-F238E27FC236}">
                    <a16:creationId xmlns:a16="http://schemas.microsoft.com/office/drawing/2014/main" id="{CB55686A-198A-4A05-845C-2B27EB3B7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309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3" name="Freeform 1763">
                <a:extLst>
                  <a:ext uri="{FF2B5EF4-FFF2-40B4-BE49-F238E27FC236}">
                    <a16:creationId xmlns:a16="http://schemas.microsoft.com/office/drawing/2014/main" id="{E82DDCA3-7BD3-4D6C-8CFB-B899A675E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313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4" name="Freeform 1764">
                <a:extLst>
                  <a:ext uri="{FF2B5EF4-FFF2-40B4-BE49-F238E27FC236}">
                    <a16:creationId xmlns:a16="http://schemas.microsoft.com/office/drawing/2014/main" id="{4F95474E-6EB2-4173-9265-1F4C96C77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313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5" name="Freeform 1765">
                <a:extLst>
                  <a:ext uri="{FF2B5EF4-FFF2-40B4-BE49-F238E27FC236}">
                    <a16:creationId xmlns:a16="http://schemas.microsoft.com/office/drawing/2014/main" id="{87200947-640B-4183-B41A-B17C4D2DB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313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6" name="Freeform 1766">
                <a:extLst>
                  <a:ext uri="{FF2B5EF4-FFF2-40B4-BE49-F238E27FC236}">
                    <a16:creationId xmlns:a16="http://schemas.microsoft.com/office/drawing/2014/main" id="{0ECFBBD9-CAE3-4552-9AED-3343BB313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11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7" name="Freeform 1767">
                <a:extLst>
                  <a:ext uri="{FF2B5EF4-FFF2-40B4-BE49-F238E27FC236}">
                    <a16:creationId xmlns:a16="http://schemas.microsoft.com/office/drawing/2014/main" id="{26E520E6-A24C-4D70-BFC5-3E74A0B47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10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8" name="Freeform 1768">
                <a:extLst>
                  <a:ext uri="{FF2B5EF4-FFF2-40B4-BE49-F238E27FC236}">
                    <a16:creationId xmlns:a16="http://schemas.microsoft.com/office/drawing/2014/main" id="{1B6EB838-A0D4-41D1-B341-43BA35C1A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07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9" name="Freeform 1769">
                <a:extLst>
                  <a:ext uri="{FF2B5EF4-FFF2-40B4-BE49-F238E27FC236}">
                    <a16:creationId xmlns:a16="http://schemas.microsoft.com/office/drawing/2014/main" id="{DB28781F-0AF1-4B61-9DF3-9E0E892E4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091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0" name="Freeform 1770">
                <a:extLst>
                  <a:ext uri="{FF2B5EF4-FFF2-40B4-BE49-F238E27FC236}">
                    <a16:creationId xmlns:a16="http://schemas.microsoft.com/office/drawing/2014/main" id="{6B1F7988-36CF-463F-BE08-A7D38AAAE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07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1" name="Freeform 1771">
                <a:extLst>
                  <a:ext uri="{FF2B5EF4-FFF2-40B4-BE49-F238E27FC236}">
                    <a16:creationId xmlns:a16="http://schemas.microsoft.com/office/drawing/2014/main" id="{C9C4AAFA-4441-4A0F-96E2-B5ED5DB8A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30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2" name="Freeform 1772">
                <a:extLst>
                  <a:ext uri="{FF2B5EF4-FFF2-40B4-BE49-F238E27FC236}">
                    <a16:creationId xmlns:a16="http://schemas.microsoft.com/office/drawing/2014/main" id="{ED23E5A9-AF09-42FA-B0B0-7B56E0E7E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308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3" name="Freeform 1773">
                <a:extLst>
                  <a:ext uri="{FF2B5EF4-FFF2-40B4-BE49-F238E27FC236}">
                    <a16:creationId xmlns:a16="http://schemas.microsoft.com/office/drawing/2014/main" id="{D09DE358-1C4C-4F4D-94A2-D595C55C4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09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4" name="Freeform 1774">
                <a:extLst>
                  <a:ext uri="{FF2B5EF4-FFF2-40B4-BE49-F238E27FC236}">
                    <a16:creationId xmlns:a16="http://schemas.microsoft.com/office/drawing/2014/main" id="{6316663E-F96B-4AB1-A9EF-D40A42934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11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5" name="Freeform 1775">
                <a:extLst>
                  <a:ext uri="{FF2B5EF4-FFF2-40B4-BE49-F238E27FC236}">
                    <a16:creationId xmlns:a16="http://schemas.microsoft.com/office/drawing/2014/main" id="{EAA85C80-9750-4414-A1A4-BDE7148D3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053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6" name="Freeform 1776">
                <a:extLst>
                  <a:ext uri="{FF2B5EF4-FFF2-40B4-BE49-F238E27FC236}">
                    <a16:creationId xmlns:a16="http://schemas.microsoft.com/office/drawing/2014/main" id="{D88E37D6-B846-40D5-B234-E53E6C9C4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30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7" name="Freeform 1777">
                <a:extLst>
                  <a:ext uri="{FF2B5EF4-FFF2-40B4-BE49-F238E27FC236}">
                    <a16:creationId xmlns:a16="http://schemas.microsoft.com/office/drawing/2014/main" id="{B2FD0DF2-37D0-498F-BEF3-A45251FC3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308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8" name="Freeform 1778">
                <a:extLst>
                  <a:ext uri="{FF2B5EF4-FFF2-40B4-BE49-F238E27FC236}">
                    <a16:creationId xmlns:a16="http://schemas.microsoft.com/office/drawing/2014/main" id="{F6AA47DB-7B45-408F-B1E9-2B9C09D76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306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9" name="Freeform 1779">
                <a:extLst>
                  <a:ext uri="{FF2B5EF4-FFF2-40B4-BE49-F238E27FC236}">
                    <a16:creationId xmlns:a16="http://schemas.microsoft.com/office/drawing/2014/main" id="{EDA92303-69A8-4D74-92DC-864501FE0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308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0" name="Freeform 1780">
                <a:extLst>
                  <a:ext uri="{FF2B5EF4-FFF2-40B4-BE49-F238E27FC236}">
                    <a16:creationId xmlns:a16="http://schemas.microsoft.com/office/drawing/2014/main" id="{BE0ECA66-F615-49FD-B994-E493D7CD2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07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1" name="Freeform 1781">
                <a:extLst>
                  <a:ext uri="{FF2B5EF4-FFF2-40B4-BE49-F238E27FC236}">
                    <a16:creationId xmlns:a16="http://schemas.microsoft.com/office/drawing/2014/main" id="{6B096BC6-270F-41EE-B532-C8A9CAD8B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059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2" name="Freeform 1782">
                <a:extLst>
                  <a:ext uri="{FF2B5EF4-FFF2-40B4-BE49-F238E27FC236}">
                    <a16:creationId xmlns:a16="http://schemas.microsoft.com/office/drawing/2014/main" id="{C07AAE92-0485-4678-BEEF-1AA141E4B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06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3" name="Freeform 1783">
                <a:extLst>
                  <a:ext uri="{FF2B5EF4-FFF2-40B4-BE49-F238E27FC236}">
                    <a16:creationId xmlns:a16="http://schemas.microsoft.com/office/drawing/2014/main" id="{9D76E34D-F6AD-42D7-896A-A21F39D43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035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4" name="Freeform 1784">
                <a:extLst>
                  <a:ext uri="{FF2B5EF4-FFF2-40B4-BE49-F238E27FC236}">
                    <a16:creationId xmlns:a16="http://schemas.microsoft.com/office/drawing/2014/main" id="{32DD7C83-D818-4657-8DB8-700E9431D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304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5" name="Freeform 1785">
                <a:extLst>
                  <a:ext uri="{FF2B5EF4-FFF2-40B4-BE49-F238E27FC236}">
                    <a16:creationId xmlns:a16="http://schemas.microsoft.com/office/drawing/2014/main" id="{92F9F7A6-6758-454B-A333-855C4EE91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035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6" name="Freeform 1786">
                <a:extLst>
                  <a:ext uri="{FF2B5EF4-FFF2-40B4-BE49-F238E27FC236}">
                    <a16:creationId xmlns:a16="http://schemas.microsoft.com/office/drawing/2014/main" id="{1B133BAF-E304-429D-863C-773F8FBE3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995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7" name="Freeform 1787">
                <a:extLst>
                  <a:ext uri="{FF2B5EF4-FFF2-40B4-BE49-F238E27FC236}">
                    <a16:creationId xmlns:a16="http://schemas.microsoft.com/office/drawing/2014/main" id="{38AFFC35-B546-4203-8A10-08C8AF1A2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256"/>
                <a:ext cx="170" cy="171"/>
              </a:xfrm>
              <a:custGeom>
                <a:avLst/>
                <a:gdLst>
                  <a:gd name="T0" fmla="*/ 408 w 68"/>
                  <a:gd name="T1" fmla="*/ 94 h 64"/>
                  <a:gd name="T2" fmla="*/ 1000 w 68"/>
                  <a:gd name="T3" fmla="*/ 436 h 64"/>
                  <a:gd name="T4" fmla="*/ 658 w 68"/>
                  <a:gd name="T5" fmla="*/ 1128 h 64"/>
                  <a:gd name="T6" fmla="*/ 83 w 68"/>
                  <a:gd name="T7" fmla="*/ 786 h 64"/>
                  <a:gd name="T8" fmla="*/ 408 w 68"/>
                  <a:gd name="T9" fmla="*/ 94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4">
                    <a:moveTo>
                      <a:pt x="26" y="5"/>
                    </a:moveTo>
                    <a:cubicBezTo>
                      <a:pt x="43" y="0"/>
                      <a:pt x="59" y="8"/>
                      <a:pt x="64" y="23"/>
                    </a:cubicBezTo>
                    <a:cubicBezTo>
                      <a:pt x="68" y="38"/>
                      <a:pt x="59" y="54"/>
                      <a:pt x="42" y="59"/>
                    </a:cubicBezTo>
                    <a:cubicBezTo>
                      <a:pt x="26" y="64"/>
                      <a:pt x="9" y="56"/>
                      <a:pt x="5" y="41"/>
                    </a:cubicBezTo>
                    <a:cubicBezTo>
                      <a:pt x="0" y="26"/>
                      <a:pt x="10" y="10"/>
                      <a:pt x="26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8" name="Oval 1788">
                <a:extLst>
                  <a:ext uri="{FF2B5EF4-FFF2-40B4-BE49-F238E27FC236}">
                    <a16:creationId xmlns:a16="http://schemas.microsoft.com/office/drawing/2014/main" id="{2AF8178F-6E51-4973-A33A-C8C4A7A4A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7" y="238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9" name="Oval 1789">
                <a:extLst>
                  <a:ext uri="{FF2B5EF4-FFF2-40B4-BE49-F238E27FC236}">
                    <a16:creationId xmlns:a16="http://schemas.microsoft.com/office/drawing/2014/main" id="{AFB2D731-6CE3-4F07-9DAD-D025EA64E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7" y="237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0" name="Oval 1790">
                <a:extLst>
                  <a:ext uri="{FF2B5EF4-FFF2-40B4-BE49-F238E27FC236}">
                    <a16:creationId xmlns:a16="http://schemas.microsoft.com/office/drawing/2014/main" id="{0A590A63-1949-4247-96CB-0472F836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7" y="2376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1" name="Oval 1791">
                <a:extLst>
                  <a:ext uri="{FF2B5EF4-FFF2-40B4-BE49-F238E27FC236}">
                    <a16:creationId xmlns:a16="http://schemas.microsoft.com/office/drawing/2014/main" id="{795ECEC5-2803-4EB5-B0A4-D31C39F2D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2" y="238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2" name="Oval 1792">
                <a:extLst>
                  <a:ext uri="{FF2B5EF4-FFF2-40B4-BE49-F238E27FC236}">
                    <a16:creationId xmlns:a16="http://schemas.microsoft.com/office/drawing/2014/main" id="{734DE925-8C42-4811-9015-D2CA2F05E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" y="237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3" name="Oval 1793">
                <a:extLst>
                  <a:ext uri="{FF2B5EF4-FFF2-40B4-BE49-F238E27FC236}">
                    <a16:creationId xmlns:a16="http://schemas.microsoft.com/office/drawing/2014/main" id="{65A27A03-9C47-4E0B-82A6-1AADEDBDD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9" y="238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4" name="Oval 1794">
                <a:extLst>
                  <a:ext uri="{FF2B5EF4-FFF2-40B4-BE49-F238E27FC236}">
                    <a16:creationId xmlns:a16="http://schemas.microsoft.com/office/drawing/2014/main" id="{CAF0575A-327B-4CB2-82FD-AB2117956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" y="2365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5" name="Oval 1795">
                <a:extLst>
                  <a:ext uri="{FF2B5EF4-FFF2-40B4-BE49-F238E27FC236}">
                    <a16:creationId xmlns:a16="http://schemas.microsoft.com/office/drawing/2014/main" id="{BBD247B3-E8BC-4C2C-B8ED-484420B21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2" y="2365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6" name="Oval 1796">
                <a:extLst>
                  <a:ext uri="{FF2B5EF4-FFF2-40B4-BE49-F238E27FC236}">
                    <a16:creationId xmlns:a16="http://schemas.microsoft.com/office/drawing/2014/main" id="{901A0307-E57A-49E8-85F0-AAA877017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" y="2387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7" name="Oval 1797">
                <a:extLst>
                  <a:ext uri="{FF2B5EF4-FFF2-40B4-BE49-F238E27FC236}">
                    <a16:creationId xmlns:a16="http://schemas.microsoft.com/office/drawing/2014/main" id="{77A3FF71-28BF-46E9-87E9-5C4C742D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7" y="238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8" name="Freeform 1798">
                <a:extLst>
                  <a:ext uri="{FF2B5EF4-FFF2-40B4-BE49-F238E27FC236}">
                    <a16:creationId xmlns:a16="http://schemas.microsoft.com/office/drawing/2014/main" id="{11B798FE-69C2-4074-9510-A020086CB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29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39" name="Freeform 1799">
                <a:extLst>
                  <a:ext uri="{FF2B5EF4-FFF2-40B4-BE49-F238E27FC236}">
                    <a16:creationId xmlns:a16="http://schemas.microsoft.com/office/drawing/2014/main" id="{2CAE804E-BDF0-4723-95E0-7EBB49249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299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0" name="Freeform 1800">
                <a:extLst>
                  <a:ext uri="{FF2B5EF4-FFF2-40B4-BE49-F238E27FC236}">
                    <a16:creationId xmlns:a16="http://schemas.microsoft.com/office/drawing/2014/main" id="{D625A9A5-80E8-4501-8C87-22A2A46FE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291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1" name="Freeform 1801">
                <a:extLst>
                  <a:ext uri="{FF2B5EF4-FFF2-40B4-BE49-F238E27FC236}">
                    <a16:creationId xmlns:a16="http://schemas.microsoft.com/office/drawing/2014/main" id="{3EAD22E5-C816-4602-9CD6-4C01D0A16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317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2" name="Freeform 1802">
                <a:extLst>
                  <a:ext uri="{FF2B5EF4-FFF2-40B4-BE49-F238E27FC236}">
                    <a16:creationId xmlns:a16="http://schemas.microsoft.com/office/drawing/2014/main" id="{974E2EA3-32F0-4B4B-A294-5054C51F9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231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3" name="Freeform 1803">
                <a:extLst>
                  <a:ext uri="{FF2B5EF4-FFF2-40B4-BE49-F238E27FC236}">
                    <a16:creationId xmlns:a16="http://schemas.microsoft.com/office/drawing/2014/main" id="{DCE8026F-5926-4F31-A2B8-C9E5E6D4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3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4" name="Freeform 1804">
                <a:extLst>
                  <a:ext uri="{FF2B5EF4-FFF2-40B4-BE49-F238E27FC236}">
                    <a16:creationId xmlns:a16="http://schemas.microsoft.com/office/drawing/2014/main" id="{AB0CADFA-D6E4-4A33-8BCD-480747813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30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5" name="Freeform 1805">
                <a:extLst>
                  <a:ext uri="{FF2B5EF4-FFF2-40B4-BE49-F238E27FC236}">
                    <a16:creationId xmlns:a16="http://schemas.microsoft.com/office/drawing/2014/main" id="{211C7670-6E54-4893-A374-DE19089A3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323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6" name="Freeform 1806">
                <a:extLst>
                  <a:ext uri="{FF2B5EF4-FFF2-40B4-BE49-F238E27FC236}">
                    <a16:creationId xmlns:a16="http://schemas.microsoft.com/office/drawing/2014/main" id="{D0DD34AA-EFA4-4D91-831A-321E63994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30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7" name="Freeform 1807">
                <a:extLst>
                  <a:ext uri="{FF2B5EF4-FFF2-40B4-BE49-F238E27FC236}">
                    <a16:creationId xmlns:a16="http://schemas.microsoft.com/office/drawing/2014/main" id="{6ECF024B-EFB5-457F-91FB-7271F7F1F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312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8" name="Freeform 1808">
                <a:extLst>
                  <a:ext uri="{FF2B5EF4-FFF2-40B4-BE49-F238E27FC236}">
                    <a16:creationId xmlns:a16="http://schemas.microsoft.com/office/drawing/2014/main" id="{CC605A08-BD2C-48DB-AC9F-66C31A1EA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32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9" name="Freeform 1809">
                <a:extLst>
                  <a:ext uri="{FF2B5EF4-FFF2-40B4-BE49-F238E27FC236}">
                    <a16:creationId xmlns:a16="http://schemas.microsoft.com/office/drawing/2014/main" id="{BA3DCBA4-4EDB-4E26-85A6-816C8CAEF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336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0" name="Freeform 1810">
                <a:extLst>
                  <a:ext uri="{FF2B5EF4-FFF2-40B4-BE49-F238E27FC236}">
                    <a16:creationId xmlns:a16="http://schemas.microsoft.com/office/drawing/2014/main" id="{0A2CDB35-FDE3-4894-A3C1-37429832A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33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1" name="Freeform 1811">
                <a:extLst>
                  <a:ext uri="{FF2B5EF4-FFF2-40B4-BE49-F238E27FC236}">
                    <a16:creationId xmlns:a16="http://schemas.microsoft.com/office/drawing/2014/main" id="{77447B49-3358-4314-9F5F-BAD76C1A8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0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2" name="Freeform 1812">
                <a:extLst>
                  <a:ext uri="{FF2B5EF4-FFF2-40B4-BE49-F238E27FC236}">
                    <a16:creationId xmlns:a16="http://schemas.microsoft.com/office/drawing/2014/main" id="{8624373B-210D-4E89-B05B-472BD92BA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296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3" name="Freeform 1813">
                <a:extLst>
                  <a:ext uri="{FF2B5EF4-FFF2-40B4-BE49-F238E27FC236}">
                    <a16:creationId xmlns:a16="http://schemas.microsoft.com/office/drawing/2014/main" id="{8AA7786A-DC11-4B20-B508-079067D43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283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4" name="Freeform 1814">
                <a:extLst>
                  <a:ext uri="{FF2B5EF4-FFF2-40B4-BE49-F238E27FC236}">
                    <a16:creationId xmlns:a16="http://schemas.microsoft.com/office/drawing/2014/main" id="{DAC1E2DF-F67F-413A-9CFE-173FC826D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28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5" name="Freeform 1815">
                <a:extLst>
                  <a:ext uri="{FF2B5EF4-FFF2-40B4-BE49-F238E27FC236}">
                    <a16:creationId xmlns:a16="http://schemas.microsoft.com/office/drawing/2014/main" id="{5D1790B5-65FB-41DF-9301-E32A41270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3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2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6" name="Freeform 1816">
                <a:extLst>
                  <a:ext uri="{FF2B5EF4-FFF2-40B4-BE49-F238E27FC236}">
                    <a16:creationId xmlns:a16="http://schemas.microsoft.com/office/drawing/2014/main" id="{CFB8C4AD-EC53-43DF-A413-C0FC6022C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37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7" name="Freeform 1817">
                <a:extLst>
                  <a:ext uri="{FF2B5EF4-FFF2-40B4-BE49-F238E27FC236}">
                    <a16:creationId xmlns:a16="http://schemas.microsoft.com/office/drawing/2014/main" id="{7CB7A4E1-5EA2-4A31-86D9-69837C0B0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36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8" name="Freeform 1818">
                <a:extLst>
                  <a:ext uri="{FF2B5EF4-FFF2-40B4-BE49-F238E27FC236}">
                    <a16:creationId xmlns:a16="http://schemas.microsoft.com/office/drawing/2014/main" id="{F546CE8F-AEDD-478D-ACAE-9013DD32F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38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9" name="Freeform 1819">
                <a:extLst>
                  <a:ext uri="{FF2B5EF4-FFF2-40B4-BE49-F238E27FC236}">
                    <a16:creationId xmlns:a16="http://schemas.microsoft.com/office/drawing/2014/main" id="{4423B0B3-B303-4CF5-911A-A4E7F7F48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32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0" name="Freeform 1820">
                <a:extLst>
                  <a:ext uri="{FF2B5EF4-FFF2-40B4-BE49-F238E27FC236}">
                    <a16:creationId xmlns:a16="http://schemas.microsoft.com/office/drawing/2014/main" id="{231A926D-CF48-4C1D-B0F3-52F8CF699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341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1" name="Freeform 1821">
                <a:extLst>
                  <a:ext uri="{FF2B5EF4-FFF2-40B4-BE49-F238E27FC236}">
                    <a16:creationId xmlns:a16="http://schemas.microsoft.com/office/drawing/2014/main" id="{6A1CB601-2FF1-4B11-BBA4-565156D45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357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2" name="Freeform 1822">
                <a:extLst>
                  <a:ext uri="{FF2B5EF4-FFF2-40B4-BE49-F238E27FC236}">
                    <a16:creationId xmlns:a16="http://schemas.microsoft.com/office/drawing/2014/main" id="{1A08B8DF-3C6F-46F5-A74F-8CCB53685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34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3" name="Freeform 1823">
                <a:extLst>
                  <a:ext uri="{FF2B5EF4-FFF2-40B4-BE49-F238E27FC236}">
                    <a16:creationId xmlns:a16="http://schemas.microsoft.com/office/drawing/2014/main" id="{B73E0897-C1C7-4ABA-BE78-6869D892C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320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4" name="Freeform 1824">
                <a:extLst>
                  <a:ext uri="{FF2B5EF4-FFF2-40B4-BE49-F238E27FC236}">
                    <a16:creationId xmlns:a16="http://schemas.microsoft.com/office/drawing/2014/main" id="{6106808A-40EF-4DCF-A403-9B7BEAE30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296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5" name="Freeform 1825">
                <a:extLst>
                  <a:ext uri="{FF2B5EF4-FFF2-40B4-BE49-F238E27FC236}">
                    <a16:creationId xmlns:a16="http://schemas.microsoft.com/office/drawing/2014/main" id="{4493EBCE-A9B3-49BC-88C2-EE0F82FC9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30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6" name="Freeform 1826">
                <a:extLst>
                  <a:ext uri="{FF2B5EF4-FFF2-40B4-BE49-F238E27FC236}">
                    <a16:creationId xmlns:a16="http://schemas.microsoft.com/office/drawing/2014/main" id="{B615203F-4A49-4029-97C6-C6E4E256E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269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7" name="Freeform 1827">
                <a:extLst>
                  <a:ext uri="{FF2B5EF4-FFF2-40B4-BE49-F238E27FC236}">
                    <a16:creationId xmlns:a16="http://schemas.microsoft.com/office/drawing/2014/main" id="{31BB4B96-0778-472C-8318-DDE1C9091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277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8" name="Freeform 1828">
                <a:extLst>
                  <a:ext uri="{FF2B5EF4-FFF2-40B4-BE49-F238E27FC236}">
                    <a16:creationId xmlns:a16="http://schemas.microsoft.com/office/drawing/2014/main" id="{EEE980F2-5BD0-4F05-8747-7EEB95DB7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291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9" name="Freeform 1829">
                <a:extLst>
                  <a:ext uri="{FF2B5EF4-FFF2-40B4-BE49-F238E27FC236}">
                    <a16:creationId xmlns:a16="http://schemas.microsoft.com/office/drawing/2014/main" id="{60F3DA08-7FFD-4CA9-980F-671D1F127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30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0" name="Freeform 1830">
                <a:extLst>
                  <a:ext uri="{FF2B5EF4-FFF2-40B4-BE49-F238E27FC236}">
                    <a16:creationId xmlns:a16="http://schemas.microsoft.com/office/drawing/2014/main" id="{CEFD8B56-4F0C-4905-BD85-6DC659E13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32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1" name="Freeform 1831">
                <a:extLst>
                  <a:ext uri="{FF2B5EF4-FFF2-40B4-BE49-F238E27FC236}">
                    <a16:creationId xmlns:a16="http://schemas.microsoft.com/office/drawing/2014/main" id="{266059F1-8C64-4E02-816C-F5D659A0C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360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2" name="Freeform 1832">
                <a:extLst>
                  <a:ext uri="{FF2B5EF4-FFF2-40B4-BE49-F238E27FC236}">
                    <a16:creationId xmlns:a16="http://schemas.microsoft.com/office/drawing/2014/main" id="{3445559D-1439-4298-A61D-E471F6D5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39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3" name="Freeform 1833">
                <a:extLst>
                  <a:ext uri="{FF2B5EF4-FFF2-40B4-BE49-F238E27FC236}">
                    <a16:creationId xmlns:a16="http://schemas.microsoft.com/office/drawing/2014/main" id="{5D571859-74E9-448A-8906-59C14EF40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40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4" name="Freeform 1834">
                <a:extLst>
                  <a:ext uri="{FF2B5EF4-FFF2-40B4-BE49-F238E27FC236}">
                    <a16:creationId xmlns:a16="http://schemas.microsoft.com/office/drawing/2014/main" id="{D6C854C2-CC4A-4B39-A7FD-E59215E0B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39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5" name="Freeform 1835">
                <a:extLst>
                  <a:ext uri="{FF2B5EF4-FFF2-40B4-BE49-F238E27FC236}">
                    <a16:creationId xmlns:a16="http://schemas.microsoft.com/office/drawing/2014/main" id="{0B0774C3-E20E-47D3-9D5D-DBF111022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2381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6" name="Freeform 1836">
                <a:extLst>
                  <a:ext uri="{FF2B5EF4-FFF2-40B4-BE49-F238E27FC236}">
                    <a16:creationId xmlns:a16="http://schemas.microsoft.com/office/drawing/2014/main" id="{886658B6-CFBF-400D-B86C-CA5466675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371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7" name="Freeform 1837">
                <a:extLst>
                  <a:ext uri="{FF2B5EF4-FFF2-40B4-BE49-F238E27FC236}">
                    <a16:creationId xmlns:a16="http://schemas.microsoft.com/office/drawing/2014/main" id="{C36335EB-5506-490B-B16F-DF7CFFA25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347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8" name="Freeform 1838">
                <a:extLst>
                  <a:ext uri="{FF2B5EF4-FFF2-40B4-BE49-F238E27FC236}">
                    <a16:creationId xmlns:a16="http://schemas.microsoft.com/office/drawing/2014/main" id="{89F94571-08DE-46F2-B7D5-3A51F7573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360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9" name="Freeform 1839">
                <a:extLst>
                  <a:ext uri="{FF2B5EF4-FFF2-40B4-BE49-F238E27FC236}">
                    <a16:creationId xmlns:a16="http://schemas.microsoft.com/office/drawing/2014/main" id="{61E2F988-0D88-4686-9133-837989A83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344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0" name="Freeform 1840">
                <a:extLst>
                  <a:ext uri="{FF2B5EF4-FFF2-40B4-BE49-F238E27FC236}">
                    <a16:creationId xmlns:a16="http://schemas.microsoft.com/office/drawing/2014/main" id="{FCAC4E4D-07D7-4B5B-8597-5B344AF3B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34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1" name="Freeform 1841">
                <a:extLst>
                  <a:ext uri="{FF2B5EF4-FFF2-40B4-BE49-F238E27FC236}">
                    <a16:creationId xmlns:a16="http://schemas.microsoft.com/office/drawing/2014/main" id="{DFA25363-A774-46FF-936E-4A6EBC1B1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349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2" name="Freeform 1842">
                <a:extLst>
                  <a:ext uri="{FF2B5EF4-FFF2-40B4-BE49-F238E27FC236}">
                    <a16:creationId xmlns:a16="http://schemas.microsoft.com/office/drawing/2014/main" id="{2964493A-71A7-441B-BC99-F039CDABA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36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3" name="Freeform 1843">
                <a:extLst>
                  <a:ext uri="{FF2B5EF4-FFF2-40B4-BE49-F238E27FC236}">
                    <a16:creationId xmlns:a16="http://schemas.microsoft.com/office/drawing/2014/main" id="{2F24E089-1135-4024-9073-C89500B66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38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4" name="Freeform 1844">
                <a:extLst>
                  <a:ext uri="{FF2B5EF4-FFF2-40B4-BE49-F238E27FC236}">
                    <a16:creationId xmlns:a16="http://schemas.microsoft.com/office/drawing/2014/main" id="{67A4FCFB-5CCD-40B8-A58E-D8D6FE856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328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5" name="Freeform 1845">
                <a:extLst>
                  <a:ext uri="{FF2B5EF4-FFF2-40B4-BE49-F238E27FC236}">
                    <a16:creationId xmlns:a16="http://schemas.microsoft.com/office/drawing/2014/main" id="{CB8DEA40-3CAF-45EA-90FB-9746D1B28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23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6" name="Freeform 1846">
                <a:extLst>
                  <a:ext uri="{FF2B5EF4-FFF2-40B4-BE49-F238E27FC236}">
                    <a16:creationId xmlns:a16="http://schemas.microsoft.com/office/drawing/2014/main" id="{1FA5B030-0F28-437C-B6AE-090EB51CA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55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7" name="Freeform 1847">
                <a:extLst>
                  <a:ext uri="{FF2B5EF4-FFF2-40B4-BE49-F238E27FC236}">
                    <a16:creationId xmlns:a16="http://schemas.microsoft.com/office/drawing/2014/main" id="{B4332EAA-8352-43AA-9A61-C8776A378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33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8" name="Freeform 1848">
                <a:extLst>
                  <a:ext uri="{FF2B5EF4-FFF2-40B4-BE49-F238E27FC236}">
                    <a16:creationId xmlns:a16="http://schemas.microsoft.com/office/drawing/2014/main" id="{86FF99FC-42CF-4C3E-83EA-1D86FCFAD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352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9" name="Freeform 1849">
                <a:extLst>
                  <a:ext uri="{FF2B5EF4-FFF2-40B4-BE49-F238E27FC236}">
                    <a16:creationId xmlns:a16="http://schemas.microsoft.com/office/drawing/2014/main" id="{D73C32A5-AFA1-412B-8A11-153363C2C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344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0" name="Freeform 1850">
                <a:extLst>
                  <a:ext uri="{FF2B5EF4-FFF2-40B4-BE49-F238E27FC236}">
                    <a16:creationId xmlns:a16="http://schemas.microsoft.com/office/drawing/2014/main" id="{ECA8BD03-A799-4769-9065-E6754F1AD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333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1" name="Freeform 1851">
                <a:extLst>
                  <a:ext uri="{FF2B5EF4-FFF2-40B4-BE49-F238E27FC236}">
                    <a16:creationId xmlns:a16="http://schemas.microsoft.com/office/drawing/2014/main" id="{DF443091-E09F-48A4-AED6-19097396C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344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2" name="Freeform 1852">
                <a:extLst>
                  <a:ext uri="{FF2B5EF4-FFF2-40B4-BE49-F238E27FC236}">
                    <a16:creationId xmlns:a16="http://schemas.microsoft.com/office/drawing/2014/main" id="{FADF6449-3056-4C89-85BD-314C85B23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312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3" name="Freeform 1853">
                <a:extLst>
                  <a:ext uri="{FF2B5EF4-FFF2-40B4-BE49-F238E27FC236}">
                    <a16:creationId xmlns:a16="http://schemas.microsoft.com/office/drawing/2014/main" id="{296090EA-5ABC-444C-ADF8-D5D9A709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32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4" name="Freeform 1854">
                <a:extLst>
                  <a:ext uri="{FF2B5EF4-FFF2-40B4-BE49-F238E27FC236}">
                    <a16:creationId xmlns:a16="http://schemas.microsoft.com/office/drawing/2014/main" id="{E151807E-3302-4522-8F50-CDF593130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12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5" name="Freeform 1855">
                <a:extLst>
                  <a:ext uri="{FF2B5EF4-FFF2-40B4-BE49-F238E27FC236}">
                    <a16:creationId xmlns:a16="http://schemas.microsoft.com/office/drawing/2014/main" id="{88067A63-C026-4CB4-92AE-0F2674C7F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27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6" name="Freeform 1856">
                <a:extLst>
                  <a:ext uri="{FF2B5EF4-FFF2-40B4-BE49-F238E27FC236}">
                    <a16:creationId xmlns:a16="http://schemas.microsoft.com/office/drawing/2014/main" id="{F618530B-5783-43B8-AD9C-FB9779652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469"/>
                <a:ext cx="170" cy="171"/>
              </a:xfrm>
              <a:custGeom>
                <a:avLst/>
                <a:gdLst>
                  <a:gd name="T0" fmla="*/ 408 w 68"/>
                  <a:gd name="T1" fmla="*/ 94 h 64"/>
                  <a:gd name="T2" fmla="*/ 988 w 68"/>
                  <a:gd name="T3" fmla="*/ 436 h 64"/>
                  <a:gd name="T4" fmla="*/ 658 w 68"/>
                  <a:gd name="T5" fmla="*/ 1128 h 64"/>
                  <a:gd name="T6" fmla="*/ 63 w 68"/>
                  <a:gd name="T7" fmla="*/ 786 h 64"/>
                  <a:gd name="T8" fmla="*/ 408 w 68"/>
                  <a:gd name="T9" fmla="*/ 94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4">
                    <a:moveTo>
                      <a:pt x="26" y="5"/>
                    </a:moveTo>
                    <a:cubicBezTo>
                      <a:pt x="42" y="0"/>
                      <a:pt x="59" y="8"/>
                      <a:pt x="63" y="23"/>
                    </a:cubicBezTo>
                    <a:cubicBezTo>
                      <a:pt x="68" y="38"/>
                      <a:pt x="58" y="54"/>
                      <a:pt x="42" y="59"/>
                    </a:cubicBezTo>
                    <a:cubicBezTo>
                      <a:pt x="25" y="64"/>
                      <a:pt x="8" y="56"/>
                      <a:pt x="4" y="41"/>
                    </a:cubicBezTo>
                    <a:cubicBezTo>
                      <a:pt x="0" y="26"/>
                      <a:pt x="9" y="10"/>
                      <a:pt x="26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7" name="Oval 1857">
                <a:extLst>
                  <a:ext uri="{FF2B5EF4-FFF2-40B4-BE49-F238E27FC236}">
                    <a16:creationId xmlns:a16="http://schemas.microsoft.com/office/drawing/2014/main" id="{3095DC21-8280-4288-B2DB-E61269D16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9" y="2595"/>
                <a:ext cx="8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8" name="Oval 1858">
                <a:extLst>
                  <a:ext uri="{FF2B5EF4-FFF2-40B4-BE49-F238E27FC236}">
                    <a16:creationId xmlns:a16="http://schemas.microsoft.com/office/drawing/2014/main" id="{98178B87-32B8-4773-BE99-C7F9A9545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9" y="2592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9" name="Oval 1859">
                <a:extLst>
                  <a:ext uri="{FF2B5EF4-FFF2-40B4-BE49-F238E27FC236}">
                    <a16:creationId xmlns:a16="http://schemas.microsoft.com/office/drawing/2014/main" id="{685E71C1-05C6-4313-8BF3-DA77EF5BA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258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0" name="Oval 1860">
                <a:extLst>
                  <a:ext uri="{FF2B5EF4-FFF2-40B4-BE49-F238E27FC236}">
                    <a16:creationId xmlns:a16="http://schemas.microsoft.com/office/drawing/2014/main" id="{D0E8605E-B4C0-4B6F-8707-F6A9C0721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4" y="260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1" name="Oval 1861">
                <a:extLst>
                  <a:ext uri="{FF2B5EF4-FFF2-40B4-BE49-F238E27FC236}">
                    <a16:creationId xmlns:a16="http://schemas.microsoft.com/office/drawing/2014/main" id="{81A2CD6B-D985-4F89-90D5-8F405BB6F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58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2" name="Oval 1862">
                <a:extLst>
                  <a:ext uri="{FF2B5EF4-FFF2-40B4-BE49-F238E27FC236}">
                    <a16:creationId xmlns:a16="http://schemas.microsoft.com/office/drawing/2014/main" id="{BC7D0703-9509-4B18-AC56-DC4E5C7DA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" y="2600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3" name="Oval 1863">
                <a:extLst>
                  <a:ext uri="{FF2B5EF4-FFF2-40B4-BE49-F238E27FC236}">
                    <a16:creationId xmlns:a16="http://schemas.microsoft.com/office/drawing/2014/main" id="{F1526DE4-EBF5-4B4E-97E6-D67D37098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57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4" name="Oval 1864">
                <a:extLst>
                  <a:ext uri="{FF2B5EF4-FFF2-40B4-BE49-F238E27FC236}">
                    <a16:creationId xmlns:a16="http://schemas.microsoft.com/office/drawing/2014/main" id="{D91B6B65-48FC-4988-B7C0-C2E8A62EF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4" y="257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5" name="Oval 1865">
                <a:extLst>
                  <a:ext uri="{FF2B5EF4-FFF2-40B4-BE49-F238E27FC236}">
                    <a16:creationId xmlns:a16="http://schemas.microsoft.com/office/drawing/2014/main" id="{0EF1DEE1-1744-44BD-87D0-19E4DF348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260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6" name="Oval 1866">
                <a:extLst>
                  <a:ext uri="{FF2B5EF4-FFF2-40B4-BE49-F238E27FC236}">
                    <a16:creationId xmlns:a16="http://schemas.microsoft.com/office/drawing/2014/main" id="{550111BB-18FF-48FD-A6D5-952D98F68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260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7" name="Freeform 1867">
                <a:extLst>
                  <a:ext uri="{FF2B5EF4-FFF2-40B4-BE49-F238E27FC236}">
                    <a16:creationId xmlns:a16="http://schemas.microsoft.com/office/drawing/2014/main" id="{5B906045-DA30-41A5-BE0D-686E536FF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507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8" name="Freeform 1868">
                <a:extLst>
                  <a:ext uri="{FF2B5EF4-FFF2-40B4-BE49-F238E27FC236}">
                    <a16:creationId xmlns:a16="http://schemas.microsoft.com/office/drawing/2014/main" id="{71C329D1-ED91-4292-B885-F84C48C0D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51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9" name="Freeform 1869">
                <a:extLst>
                  <a:ext uri="{FF2B5EF4-FFF2-40B4-BE49-F238E27FC236}">
                    <a16:creationId xmlns:a16="http://schemas.microsoft.com/office/drawing/2014/main" id="{2D4DA46B-8EEB-43DC-ADD5-80BD724AF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50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0" name="Freeform 1870">
                <a:extLst>
                  <a:ext uri="{FF2B5EF4-FFF2-40B4-BE49-F238E27FC236}">
                    <a16:creationId xmlns:a16="http://schemas.microsoft.com/office/drawing/2014/main" id="{4F0A7FAC-212B-4D41-AE6A-2D08D12F5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53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1" name="Freeform 1871">
                <a:extLst>
                  <a:ext uri="{FF2B5EF4-FFF2-40B4-BE49-F238E27FC236}">
                    <a16:creationId xmlns:a16="http://schemas.microsoft.com/office/drawing/2014/main" id="{3480C73C-5088-4341-89E8-B5610E80F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53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2" name="Freeform 1872">
                <a:extLst>
                  <a:ext uri="{FF2B5EF4-FFF2-40B4-BE49-F238E27FC236}">
                    <a16:creationId xmlns:a16="http://schemas.microsoft.com/office/drawing/2014/main" id="{B75340F1-A3E2-418B-9BE5-991AF005E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520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3" name="Freeform 1873">
                <a:extLst>
                  <a:ext uri="{FF2B5EF4-FFF2-40B4-BE49-F238E27FC236}">
                    <a16:creationId xmlns:a16="http://schemas.microsoft.com/office/drawing/2014/main" id="{F075CEC6-2810-452B-A98A-21DBC57C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52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4" name="Freeform 1874">
                <a:extLst>
                  <a:ext uri="{FF2B5EF4-FFF2-40B4-BE49-F238E27FC236}">
                    <a16:creationId xmlns:a16="http://schemas.microsoft.com/office/drawing/2014/main" id="{3836D806-2EE5-4BAE-B49A-C4C5241E2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53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5" name="Freeform 1875">
                <a:extLst>
                  <a:ext uri="{FF2B5EF4-FFF2-40B4-BE49-F238E27FC236}">
                    <a16:creationId xmlns:a16="http://schemas.microsoft.com/office/drawing/2014/main" id="{AA32FD98-7A85-4CE3-A109-726E7B0EE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51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6" name="Freeform 1876">
                <a:extLst>
                  <a:ext uri="{FF2B5EF4-FFF2-40B4-BE49-F238E27FC236}">
                    <a16:creationId xmlns:a16="http://schemas.microsoft.com/office/drawing/2014/main" id="{49CC7BD0-187A-41A1-AE6D-4F25A21AA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52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7" name="Freeform 1877">
                <a:extLst>
                  <a:ext uri="{FF2B5EF4-FFF2-40B4-BE49-F238E27FC236}">
                    <a16:creationId xmlns:a16="http://schemas.microsoft.com/office/drawing/2014/main" id="{274C2F35-0B35-4B7B-ABE3-74006419C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54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8" name="Freeform 1878">
                <a:extLst>
                  <a:ext uri="{FF2B5EF4-FFF2-40B4-BE49-F238E27FC236}">
                    <a16:creationId xmlns:a16="http://schemas.microsoft.com/office/drawing/2014/main" id="{1A8F0BFF-6FF0-424D-B25B-AB1B9F1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54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9" name="Freeform 1879">
                <a:extLst>
                  <a:ext uri="{FF2B5EF4-FFF2-40B4-BE49-F238E27FC236}">
                    <a16:creationId xmlns:a16="http://schemas.microsoft.com/office/drawing/2014/main" id="{40592B9C-D0F0-4CBD-B5F0-5A3D52A78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54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0" name="Freeform 1880">
                <a:extLst>
                  <a:ext uri="{FF2B5EF4-FFF2-40B4-BE49-F238E27FC236}">
                    <a16:creationId xmlns:a16="http://schemas.microsoft.com/office/drawing/2014/main" id="{B2289FE9-F75F-40C0-8F8C-C3922A60D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515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1" name="Freeform 1881">
                <a:extLst>
                  <a:ext uri="{FF2B5EF4-FFF2-40B4-BE49-F238E27FC236}">
                    <a16:creationId xmlns:a16="http://schemas.microsoft.com/office/drawing/2014/main" id="{8464D9CD-2547-479C-8085-63EF0D910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50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2" name="Freeform 1882">
                <a:extLst>
                  <a:ext uri="{FF2B5EF4-FFF2-40B4-BE49-F238E27FC236}">
                    <a16:creationId xmlns:a16="http://schemas.microsoft.com/office/drawing/2014/main" id="{CCC2116C-6FF1-4311-90E0-CC2A667ED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496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3" name="Freeform 1883">
                <a:extLst>
                  <a:ext uri="{FF2B5EF4-FFF2-40B4-BE49-F238E27FC236}">
                    <a16:creationId xmlns:a16="http://schemas.microsoft.com/office/drawing/2014/main" id="{A95466A0-7D59-4C86-B2FE-ADD73FE7F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499"/>
                <a:ext cx="7" cy="10"/>
              </a:xfrm>
              <a:custGeom>
                <a:avLst/>
                <a:gdLst>
                  <a:gd name="T0" fmla="*/ 37 w 3"/>
                  <a:gd name="T1" fmla="*/ 33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4" name="Freeform 1884">
                <a:extLst>
                  <a:ext uri="{FF2B5EF4-FFF2-40B4-BE49-F238E27FC236}">
                    <a16:creationId xmlns:a16="http://schemas.microsoft.com/office/drawing/2014/main" id="{C084A60A-8250-4A14-B2FD-7BF463C94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568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5" name="Freeform 1885">
                <a:extLst>
                  <a:ext uri="{FF2B5EF4-FFF2-40B4-BE49-F238E27FC236}">
                    <a16:creationId xmlns:a16="http://schemas.microsoft.com/office/drawing/2014/main" id="{C636C3CC-145C-4243-8BB7-92434A5D3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58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8" name="Group 2087">
              <a:extLst>
                <a:ext uri="{FF2B5EF4-FFF2-40B4-BE49-F238E27FC236}">
                  <a16:creationId xmlns:a16="http://schemas.microsoft.com/office/drawing/2014/main" id="{EFC1FAAE-3A64-4826-AB0B-25D348D55A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" y="2483"/>
              <a:ext cx="1852" cy="456"/>
              <a:chOff x="2552" y="2483"/>
              <a:chExt cx="1852" cy="456"/>
            </a:xfrm>
          </p:grpSpPr>
          <p:sp>
            <p:nvSpPr>
              <p:cNvPr id="46326" name="Freeform 1887">
                <a:extLst>
                  <a:ext uri="{FF2B5EF4-FFF2-40B4-BE49-F238E27FC236}">
                    <a16:creationId xmlns:a16="http://schemas.microsoft.com/office/drawing/2014/main" id="{6EAFB053-E6CD-4551-968C-7CDE0106E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58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7" name="Freeform 1888">
                <a:extLst>
                  <a:ext uri="{FF2B5EF4-FFF2-40B4-BE49-F238E27FC236}">
                    <a16:creationId xmlns:a16="http://schemas.microsoft.com/office/drawing/2014/main" id="{68E5C74D-9C90-473B-BDAA-572731E4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60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8" name="Freeform 1889">
                <a:extLst>
                  <a:ext uri="{FF2B5EF4-FFF2-40B4-BE49-F238E27FC236}">
                    <a16:creationId xmlns:a16="http://schemas.microsoft.com/office/drawing/2014/main" id="{9FDA10C1-8B24-4FDE-A3DE-05F8C18D7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54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9" name="Freeform 1890">
                <a:extLst>
                  <a:ext uri="{FF2B5EF4-FFF2-40B4-BE49-F238E27FC236}">
                    <a16:creationId xmlns:a16="http://schemas.microsoft.com/office/drawing/2014/main" id="{3A303962-B86B-4895-98FF-9D8EDC90B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55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0" name="Freeform 1891">
                <a:extLst>
                  <a:ext uri="{FF2B5EF4-FFF2-40B4-BE49-F238E27FC236}">
                    <a16:creationId xmlns:a16="http://schemas.microsoft.com/office/drawing/2014/main" id="{FBF7358C-942D-4097-A245-E3E295A34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57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1" name="Freeform 1892">
                <a:extLst>
                  <a:ext uri="{FF2B5EF4-FFF2-40B4-BE49-F238E27FC236}">
                    <a16:creationId xmlns:a16="http://schemas.microsoft.com/office/drawing/2014/main" id="{F4D2477C-7A41-4228-8AEF-49B0017BC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55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2" name="Freeform 1893">
                <a:extLst>
                  <a:ext uri="{FF2B5EF4-FFF2-40B4-BE49-F238E27FC236}">
                    <a16:creationId xmlns:a16="http://schemas.microsoft.com/office/drawing/2014/main" id="{E5D2BD83-2850-447C-9207-8A3BEB2FF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533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3" name="Freeform 1894">
                <a:extLst>
                  <a:ext uri="{FF2B5EF4-FFF2-40B4-BE49-F238E27FC236}">
                    <a16:creationId xmlns:a16="http://schemas.microsoft.com/office/drawing/2014/main" id="{F44B3A37-4381-45CD-B11F-935FC7337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50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4" name="Freeform 1895">
                <a:extLst>
                  <a:ext uri="{FF2B5EF4-FFF2-40B4-BE49-F238E27FC236}">
                    <a16:creationId xmlns:a16="http://schemas.microsoft.com/office/drawing/2014/main" id="{2FC5E941-42F7-42EB-AC54-9E8149C46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523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50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5" name="Freeform 1896">
                <a:extLst>
                  <a:ext uri="{FF2B5EF4-FFF2-40B4-BE49-F238E27FC236}">
                    <a16:creationId xmlns:a16="http://schemas.microsoft.com/office/drawing/2014/main" id="{8107E071-472C-423C-BEC1-7882D6FC8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483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6" name="Freeform 1897">
                <a:extLst>
                  <a:ext uri="{FF2B5EF4-FFF2-40B4-BE49-F238E27FC236}">
                    <a16:creationId xmlns:a16="http://schemas.microsoft.com/office/drawing/2014/main" id="{66D24DB8-F2E6-42C4-A223-B09065E2A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49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7" name="Freeform 1898">
                <a:extLst>
                  <a:ext uri="{FF2B5EF4-FFF2-40B4-BE49-F238E27FC236}">
                    <a16:creationId xmlns:a16="http://schemas.microsoft.com/office/drawing/2014/main" id="{70318AA4-1CB2-4572-9F1F-B37ECF716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50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8" name="Freeform 1899">
                <a:extLst>
                  <a:ext uri="{FF2B5EF4-FFF2-40B4-BE49-F238E27FC236}">
                    <a16:creationId xmlns:a16="http://schemas.microsoft.com/office/drawing/2014/main" id="{A627F939-CD4D-420D-9968-F6C04F1DC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517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9" name="Freeform 1900">
                <a:extLst>
                  <a:ext uri="{FF2B5EF4-FFF2-40B4-BE49-F238E27FC236}">
                    <a16:creationId xmlns:a16="http://schemas.microsoft.com/office/drawing/2014/main" id="{488F3292-8874-4D8E-9AA8-09E879193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53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0" name="Freeform 1901">
                <a:extLst>
                  <a:ext uri="{FF2B5EF4-FFF2-40B4-BE49-F238E27FC236}">
                    <a16:creationId xmlns:a16="http://schemas.microsoft.com/office/drawing/2014/main" id="{3BB52618-1346-454F-B993-44B15991B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573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1" name="Freeform 1902">
                <a:extLst>
                  <a:ext uri="{FF2B5EF4-FFF2-40B4-BE49-F238E27FC236}">
                    <a16:creationId xmlns:a16="http://schemas.microsoft.com/office/drawing/2014/main" id="{3A6A4882-3C73-4147-9C37-69F06017A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61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2" name="Freeform 1903">
                <a:extLst>
                  <a:ext uri="{FF2B5EF4-FFF2-40B4-BE49-F238E27FC236}">
                    <a16:creationId xmlns:a16="http://schemas.microsoft.com/office/drawing/2014/main" id="{E965EB22-83EB-4FA2-B870-C80C21F20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616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3" name="Freeform 1904">
                <a:extLst>
                  <a:ext uri="{FF2B5EF4-FFF2-40B4-BE49-F238E27FC236}">
                    <a16:creationId xmlns:a16="http://schemas.microsoft.com/office/drawing/2014/main" id="{5D03EA88-AEE0-4FC9-9946-EC3E2EE89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613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4" name="Freeform 1905">
                <a:extLst>
                  <a:ext uri="{FF2B5EF4-FFF2-40B4-BE49-F238E27FC236}">
                    <a16:creationId xmlns:a16="http://schemas.microsoft.com/office/drawing/2014/main" id="{BA86390D-F95E-4D31-85B2-A47F0BCF1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595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5" name="Freeform 1906">
                <a:extLst>
                  <a:ext uri="{FF2B5EF4-FFF2-40B4-BE49-F238E27FC236}">
                    <a16:creationId xmlns:a16="http://schemas.microsoft.com/office/drawing/2014/main" id="{E6B1D807-9135-456E-9C6A-EC499E7AF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584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6" name="Freeform 1907">
                <a:extLst>
                  <a:ext uri="{FF2B5EF4-FFF2-40B4-BE49-F238E27FC236}">
                    <a16:creationId xmlns:a16="http://schemas.microsoft.com/office/drawing/2014/main" id="{5908586C-51E2-447F-BADB-0ABC096E6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560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7" name="Freeform 1908">
                <a:extLst>
                  <a:ext uri="{FF2B5EF4-FFF2-40B4-BE49-F238E27FC236}">
                    <a16:creationId xmlns:a16="http://schemas.microsoft.com/office/drawing/2014/main" id="{BD5CA6ED-0D0F-458D-86AA-A0B5070A3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576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8" name="Freeform 1909">
                <a:extLst>
                  <a:ext uri="{FF2B5EF4-FFF2-40B4-BE49-F238E27FC236}">
                    <a16:creationId xmlns:a16="http://schemas.microsoft.com/office/drawing/2014/main" id="{7135BFF0-8253-4494-9F65-BA4B0131B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560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9" name="Freeform 1910">
                <a:extLst>
                  <a:ext uri="{FF2B5EF4-FFF2-40B4-BE49-F238E27FC236}">
                    <a16:creationId xmlns:a16="http://schemas.microsoft.com/office/drawing/2014/main" id="{CD2B90B0-90D1-4DB6-AFAA-0B5DBA5A4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557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0" name="Freeform 1911">
                <a:extLst>
                  <a:ext uri="{FF2B5EF4-FFF2-40B4-BE49-F238E27FC236}">
                    <a16:creationId xmlns:a16="http://schemas.microsoft.com/office/drawing/2014/main" id="{0F677065-3D40-4D65-9F30-97D3D3753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56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1" name="Freeform 1912">
                <a:extLst>
                  <a:ext uri="{FF2B5EF4-FFF2-40B4-BE49-F238E27FC236}">
                    <a16:creationId xmlns:a16="http://schemas.microsoft.com/office/drawing/2014/main" id="{58184134-424B-4400-A6F4-FDA0DC373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57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2" name="Freeform 1913">
                <a:extLst>
                  <a:ext uri="{FF2B5EF4-FFF2-40B4-BE49-F238E27FC236}">
                    <a16:creationId xmlns:a16="http://schemas.microsoft.com/office/drawing/2014/main" id="{A13F6F2B-47C6-4EB6-A69F-D4F63766F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595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3" name="Freeform 1914">
                <a:extLst>
                  <a:ext uri="{FF2B5EF4-FFF2-40B4-BE49-F238E27FC236}">
                    <a16:creationId xmlns:a16="http://schemas.microsoft.com/office/drawing/2014/main" id="{CBFEA9CB-A6F2-4195-842C-BF1216EFC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54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4" name="Freeform 1915">
                <a:extLst>
                  <a:ext uri="{FF2B5EF4-FFF2-40B4-BE49-F238E27FC236}">
                    <a16:creationId xmlns:a16="http://schemas.microsoft.com/office/drawing/2014/main" id="{C5AAF7F0-B434-4D9D-92D9-F7C1E50E1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55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5" name="Freeform 1916">
                <a:extLst>
                  <a:ext uri="{FF2B5EF4-FFF2-40B4-BE49-F238E27FC236}">
                    <a16:creationId xmlns:a16="http://schemas.microsoft.com/office/drawing/2014/main" id="{7A6FEFEC-BFFB-406A-B16B-69A98F9BD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56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6" name="Freeform 1917">
                <a:extLst>
                  <a:ext uri="{FF2B5EF4-FFF2-40B4-BE49-F238E27FC236}">
                    <a16:creationId xmlns:a16="http://schemas.microsoft.com/office/drawing/2014/main" id="{B703C5D7-083A-40CD-983C-38BE2D96D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54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7" name="Freeform 1918">
                <a:extLst>
                  <a:ext uri="{FF2B5EF4-FFF2-40B4-BE49-F238E27FC236}">
                    <a16:creationId xmlns:a16="http://schemas.microsoft.com/office/drawing/2014/main" id="{C267360E-C838-4C4C-AD32-D849B5CBC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56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8" name="Freeform 1919">
                <a:extLst>
                  <a:ext uri="{FF2B5EF4-FFF2-40B4-BE49-F238E27FC236}">
                    <a16:creationId xmlns:a16="http://schemas.microsoft.com/office/drawing/2014/main" id="{CE83CE9E-2D0E-4A4E-A24F-C1B5DDC68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557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9" name="Freeform 1920">
                <a:extLst>
                  <a:ext uri="{FF2B5EF4-FFF2-40B4-BE49-F238E27FC236}">
                    <a16:creationId xmlns:a16="http://schemas.microsoft.com/office/drawing/2014/main" id="{923D4392-F334-488D-BD78-028E07A76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547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0" name="Freeform 1921">
                <a:extLst>
                  <a:ext uri="{FF2B5EF4-FFF2-40B4-BE49-F238E27FC236}">
                    <a16:creationId xmlns:a16="http://schemas.microsoft.com/office/drawing/2014/main" id="{9BFBF316-F09D-42EE-8767-795271A7A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557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1" name="Freeform 1922">
                <a:extLst>
                  <a:ext uri="{FF2B5EF4-FFF2-40B4-BE49-F238E27FC236}">
                    <a16:creationId xmlns:a16="http://schemas.microsoft.com/office/drawing/2014/main" id="{1D1B55C4-D793-4EB6-89E6-F5AF9A963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52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2" name="Freeform 1923">
                <a:extLst>
                  <a:ext uri="{FF2B5EF4-FFF2-40B4-BE49-F238E27FC236}">
                    <a16:creationId xmlns:a16="http://schemas.microsoft.com/office/drawing/2014/main" id="{6D849341-61E9-40F8-A65F-FCB4FAF35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536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3" name="Freeform 1924">
                <a:extLst>
                  <a:ext uri="{FF2B5EF4-FFF2-40B4-BE49-F238E27FC236}">
                    <a16:creationId xmlns:a16="http://schemas.microsoft.com/office/drawing/2014/main" id="{8D74AB91-999E-4EEB-A1CE-B2E3463E8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52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4" name="Freeform 1925">
                <a:extLst>
                  <a:ext uri="{FF2B5EF4-FFF2-40B4-BE49-F238E27FC236}">
                    <a16:creationId xmlns:a16="http://schemas.microsoft.com/office/drawing/2014/main" id="{6C4C47ED-983A-4AC0-8B27-67091BD63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49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5" name="Freeform 1926">
                <a:extLst>
                  <a:ext uri="{FF2B5EF4-FFF2-40B4-BE49-F238E27FC236}">
                    <a16:creationId xmlns:a16="http://schemas.microsoft.com/office/drawing/2014/main" id="{71E9516C-D342-4F21-8390-F9640052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600"/>
                <a:ext cx="170" cy="171"/>
              </a:xfrm>
              <a:custGeom>
                <a:avLst/>
                <a:gdLst>
                  <a:gd name="T0" fmla="*/ 408 w 68"/>
                  <a:gd name="T1" fmla="*/ 94 h 64"/>
                  <a:gd name="T2" fmla="*/ 1000 w 68"/>
                  <a:gd name="T3" fmla="*/ 436 h 64"/>
                  <a:gd name="T4" fmla="*/ 658 w 68"/>
                  <a:gd name="T5" fmla="*/ 1128 h 64"/>
                  <a:gd name="T6" fmla="*/ 83 w 68"/>
                  <a:gd name="T7" fmla="*/ 786 h 64"/>
                  <a:gd name="T8" fmla="*/ 408 w 68"/>
                  <a:gd name="T9" fmla="*/ 94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4">
                    <a:moveTo>
                      <a:pt x="26" y="5"/>
                    </a:moveTo>
                    <a:cubicBezTo>
                      <a:pt x="43" y="0"/>
                      <a:pt x="59" y="8"/>
                      <a:pt x="64" y="23"/>
                    </a:cubicBezTo>
                    <a:cubicBezTo>
                      <a:pt x="68" y="38"/>
                      <a:pt x="59" y="54"/>
                      <a:pt x="42" y="59"/>
                    </a:cubicBezTo>
                    <a:cubicBezTo>
                      <a:pt x="26" y="64"/>
                      <a:pt x="9" y="56"/>
                      <a:pt x="5" y="41"/>
                    </a:cubicBezTo>
                    <a:cubicBezTo>
                      <a:pt x="0" y="26"/>
                      <a:pt x="10" y="10"/>
                      <a:pt x="26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6" name="Oval 1927">
                <a:extLst>
                  <a:ext uri="{FF2B5EF4-FFF2-40B4-BE49-F238E27FC236}">
                    <a16:creationId xmlns:a16="http://schemas.microsoft.com/office/drawing/2014/main" id="{8CF32D65-D312-4BE7-891C-ECDBF8877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2728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7" name="Oval 1928">
                <a:extLst>
                  <a:ext uri="{FF2B5EF4-FFF2-40B4-BE49-F238E27FC236}">
                    <a16:creationId xmlns:a16="http://schemas.microsoft.com/office/drawing/2014/main" id="{5048207C-E06D-4E27-8A9D-D39A44BF0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72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8" name="Oval 1929">
                <a:extLst>
                  <a:ext uri="{FF2B5EF4-FFF2-40B4-BE49-F238E27FC236}">
                    <a16:creationId xmlns:a16="http://schemas.microsoft.com/office/drawing/2014/main" id="{A9A8B443-A92D-49F6-827B-401341F0F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" y="2720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9" name="Oval 1930">
                <a:extLst>
                  <a:ext uri="{FF2B5EF4-FFF2-40B4-BE49-F238E27FC236}">
                    <a16:creationId xmlns:a16="http://schemas.microsoft.com/office/drawing/2014/main" id="{B383A005-BC63-47D9-89D1-AFE13D627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273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0" name="Oval 1931">
                <a:extLst>
                  <a:ext uri="{FF2B5EF4-FFF2-40B4-BE49-F238E27FC236}">
                    <a16:creationId xmlns:a16="http://schemas.microsoft.com/office/drawing/2014/main" id="{43B23401-D363-49BC-8BA5-15DD7575A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271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1" name="Oval 1932">
                <a:extLst>
                  <a:ext uri="{FF2B5EF4-FFF2-40B4-BE49-F238E27FC236}">
                    <a16:creationId xmlns:a16="http://schemas.microsoft.com/office/drawing/2014/main" id="{3513D00B-CE53-47D8-9157-32CF2D895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2" y="2731"/>
                <a:ext cx="7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2" name="Oval 1933">
                <a:extLst>
                  <a:ext uri="{FF2B5EF4-FFF2-40B4-BE49-F238E27FC236}">
                    <a16:creationId xmlns:a16="http://schemas.microsoft.com/office/drawing/2014/main" id="{C5F63F22-41B7-4E80-8A70-48FFE5B12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9" y="270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3" name="Oval 1934">
                <a:extLst>
                  <a:ext uri="{FF2B5EF4-FFF2-40B4-BE49-F238E27FC236}">
                    <a16:creationId xmlns:a16="http://schemas.microsoft.com/office/drawing/2014/main" id="{B27734CE-71FB-4000-A039-190570DF1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2709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4" name="Oval 1935">
                <a:extLst>
                  <a:ext uri="{FF2B5EF4-FFF2-40B4-BE49-F238E27FC236}">
                    <a16:creationId xmlns:a16="http://schemas.microsoft.com/office/drawing/2014/main" id="{3AD8B40A-66E2-48D0-9A27-4DC096879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273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5" name="Oval 1936">
                <a:extLst>
                  <a:ext uri="{FF2B5EF4-FFF2-40B4-BE49-F238E27FC236}">
                    <a16:creationId xmlns:a16="http://schemas.microsoft.com/office/drawing/2014/main" id="{91E46583-D7DD-4415-B02A-658221B5E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" y="273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6" name="Freeform 1937">
                <a:extLst>
                  <a:ext uri="{FF2B5EF4-FFF2-40B4-BE49-F238E27FC236}">
                    <a16:creationId xmlns:a16="http://schemas.microsoft.com/office/drawing/2014/main" id="{06D3C26A-92FB-4ABC-8EF2-C078AC191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63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7" name="Freeform 1938">
                <a:extLst>
                  <a:ext uri="{FF2B5EF4-FFF2-40B4-BE49-F238E27FC236}">
                    <a16:creationId xmlns:a16="http://schemas.microsoft.com/office/drawing/2014/main" id="{96CA50DB-9216-4C0A-A876-3F89B4DA9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643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8" name="Freeform 1939">
                <a:extLst>
                  <a:ext uri="{FF2B5EF4-FFF2-40B4-BE49-F238E27FC236}">
                    <a16:creationId xmlns:a16="http://schemas.microsoft.com/office/drawing/2014/main" id="{740B6813-2E44-404A-B28C-2AD598240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635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50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9" name="Freeform 1940">
                <a:extLst>
                  <a:ext uri="{FF2B5EF4-FFF2-40B4-BE49-F238E27FC236}">
                    <a16:creationId xmlns:a16="http://schemas.microsoft.com/office/drawing/2014/main" id="{A2E7E389-81F0-449F-BFD7-ACBAB2CA9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66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0" name="Freeform 1941">
                <a:extLst>
                  <a:ext uri="{FF2B5EF4-FFF2-40B4-BE49-F238E27FC236}">
                    <a16:creationId xmlns:a16="http://schemas.microsoft.com/office/drawing/2014/main" id="{887EEA99-D2F3-4A1C-97FD-FD44C933E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6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1" name="Freeform 1942">
                <a:extLst>
                  <a:ext uri="{FF2B5EF4-FFF2-40B4-BE49-F238E27FC236}">
                    <a16:creationId xmlns:a16="http://schemas.microsoft.com/office/drawing/2014/main" id="{5561A7C5-FE7E-4E39-A143-ACE938F42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651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2" name="Freeform 1943">
                <a:extLst>
                  <a:ext uri="{FF2B5EF4-FFF2-40B4-BE49-F238E27FC236}">
                    <a16:creationId xmlns:a16="http://schemas.microsoft.com/office/drawing/2014/main" id="{4B6E77B3-D5C4-469A-AD41-1D6E09A98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65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3" name="Freeform 1944">
                <a:extLst>
                  <a:ext uri="{FF2B5EF4-FFF2-40B4-BE49-F238E27FC236}">
                    <a16:creationId xmlns:a16="http://schemas.microsoft.com/office/drawing/2014/main" id="{0CE51A5D-412F-484F-94E0-E3E0ACF7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667"/>
                <a:ext cx="7" cy="10"/>
              </a:xfrm>
              <a:custGeom>
                <a:avLst/>
                <a:gdLst>
                  <a:gd name="T0" fmla="*/ 37 w 3"/>
                  <a:gd name="T1" fmla="*/ 33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4" name="Freeform 1945">
                <a:extLst>
                  <a:ext uri="{FF2B5EF4-FFF2-40B4-BE49-F238E27FC236}">
                    <a16:creationId xmlns:a16="http://schemas.microsoft.com/office/drawing/2014/main" id="{0C9247E9-52C1-416B-966D-724947882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64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5" name="Freeform 1946">
                <a:extLst>
                  <a:ext uri="{FF2B5EF4-FFF2-40B4-BE49-F238E27FC236}">
                    <a16:creationId xmlns:a16="http://schemas.microsoft.com/office/drawing/2014/main" id="{AB54F9C7-7179-47EE-B951-9E9015237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65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6" name="Freeform 1947">
                <a:extLst>
                  <a:ext uri="{FF2B5EF4-FFF2-40B4-BE49-F238E27FC236}">
                    <a16:creationId xmlns:a16="http://schemas.microsoft.com/office/drawing/2014/main" id="{31584FEA-F625-412E-8285-0A355A42E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67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7" name="Freeform 1948">
                <a:extLst>
                  <a:ext uri="{FF2B5EF4-FFF2-40B4-BE49-F238E27FC236}">
                    <a16:creationId xmlns:a16="http://schemas.microsoft.com/office/drawing/2014/main" id="{3EF77CB0-F9C6-49F1-8627-B6E9DD885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268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8" name="Freeform 1949">
                <a:extLst>
                  <a:ext uri="{FF2B5EF4-FFF2-40B4-BE49-F238E27FC236}">
                    <a16:creationId xmlns:a16="http://schemas.microsoft.com/office/drawing/2014/main" id="{C0491FD6-06DD-4AD7-AC5B-68928849A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67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9" name="Freeform 1950">
                <a:extLst>
                  <a:ext uri="{FF2B5EF4-FFF2-40B4-BE49-F238E27FC236}">
                    <a16:creationId xmlns:a16="http://schemas.microsoft.com/office/drawing/2014/main" id="{8CD7D677-9DC9-48E4-9286-8D63321B0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64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0" name="Freeform 1951">
                <a:extLst>
                  <a:ext uri="{FF2B5EF4-FFF2-40B4-BE49-F238E27FC236}">
                    <a16:creationId xmlns:a16="http://schemas.microsoft.com/office/drawing/2014/main" id="{12BFE14F-F0DF-493D-B2DC-5BEE3D36D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2640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1" name="Freeform 1952">
                <a:extLst>
                  <a:ext uri="{FF2B5EF4-FFF2-40B4-BE49-F238E27FC236}">
                    <a16:creationId xmlns:a16="http://schemas.microsoft.com/office/drawing/2014/main" id="{C301AA9E-C511-4A6A-8B38-AB2263D02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627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2" name="Freeform 1953">
                <a:extLst>
                  <a:ext uri="{FF2B5EF4-FFF2-40B4-BE49-F238E27FC236}">
                    <a16:creationId xmlns:a16="http://schemas.microsoft.com/office/drawing/2014/main" id="{27CC439E-C316-4FB7-A713-71DFB2EDA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629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3" name="Freeform 1954">
                <a:extLst>
                  <a:ext uri="{FF2B5EF4-FFF2-40B4-BE49-F238E27FC236}">
                    <a16:creationId xmlns:a16="http://schemas.microsoft.com/office/drawing/2014/main" id="{683127F1-FF5F-4489-AED7-539E8DF5A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699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4" name="Freeform 1955">
                <a:extLst>
                  <a:ext uri="{FF2B5EF4-FFF2-40B4-BE49-F238E27FC236}">
                    <a16:creationId xmlns:a16="http://schemas.microsoft.com/office/drawing/2014/main" id="{97927DA5-F9D9-4C41-A406-E2C1B4311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271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2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5" name="Freeform 1956">
                <a:extLst>
                  <a:ext uri="{FF2B5EF4-FFF2-40B4-BE49-F238E27FC236}">
                    <a16:creationId xmlns:a16="http://schemas.microsoft.com/office/drawing/2014/main" id="{3DC738D5-B81C-470E-A32B-73AAC493D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712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6" name="Freeform 1957">
                <a:extLst>
                  <a:ext uri="{FF2B5EF4-FFF2-40B4-BE49-F238E27FC236}">
                    <a16:creationId xmlns:a16="http://schemas.microsoft.com/office/drawing/2014/main" id="{F403E6D8-7000-46BF-8503-742CD6DD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731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7" name="Freeform 1958">
                <a:extLst>
                  <a:ext uri="{FF2B5EF4-FFF2-40B4-BE49-F238E27FC236}">
                    <a16:creationId xmlns:a16="http://schemas.microsoft.com/office/drawing/2014/main" id="{95523583-8D44-471E-B2D3-5E1EF605B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672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8" name="Freeform 1959">
                <a:extLst>
                  <a:ext uri="{FF2B5EF4-FFF2-40B4-BE49-F238E27FC236}">
                    <a16:creationId xmlns:a16="http://schemas.microsoft.com/office/drawing/2014/main" id="{B8CFF65C-CAF7-4258-99B2-BA8C5F147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88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9" name="Freeform 1960">
                <a:extLst>
                  <a:ext uri="{FF2B5EF4-FFF2-40B4-BE49-F238E27FC236}">
                    <a16:creationId xmlns:a16="http://schemas.microsoft.com/office/drawing/2014/main" id="{9216F7C6-9FB7-45FB-8A74-DA8E9EBDB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70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0" name="Freeform 1961">
                <a:extLst>
                  <a:ext uri="{FF2B5EF4-FFF2-40B4-BE49-F238E27FC236}">
                    <a16:creationId xmlns:a16="http://schemas.microsoft.com/office/drawing/2014/main" id="{AA03B6DA-2071-4A9D-A470-166598BAF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68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1" name="Freeform 1962">
                <a:extLst>
                  <a:ext uri="{FF2B5EF4-FFF2-40B4-BE49-F238E27FC236}">
                    <a16:creationId xmlns:a16="http://schemas.microsoft.com/office/drawing/2014/main" id="{8AE350A0-20C5-4BBE-8447-BFEDE3E47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664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2" name="Freeform 1963">
                <a:extLst>
                  <a:ext uri="{FF2B5EF4-FFF2-40B4-BE49-F238E27FC236}">
                    <a16:creationId xmlns:a16="http://schemas.microsoft.com/office/drawing/2014/main" id="{1C1B6D9E-83A2-4481-8BFD-2BFDB6684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40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3" name="Freeform 1964">
                <a:extLst>
                  <a:ext uri="{FF2B5EF4-FFF2-40B4-BE49-F238E27FC236}">
                    <a16:creationId xmlns:a16="http://schemas.microsoft.com/office/drawing/2014/main" id="{94A221A5-AC52-43A8-A5D2-0356C7E33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53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4" name="Freeform 1965">
                <a:extLst>
                  <a:ext uri="{FF2B5EF4-FFF2-40B4-BE49-F238E27FC236}">
                    <a16:creationId xmlns:a16="http://schemas.microsoft.com/office/drawing/2014/main" id="{B3DC1FB4-D5B8-4325-8022-E58DDA702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616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5" name="Freeform 1966">
                <a:extLst>
                  <a:ext uri="{FF2B5EF4-FFF2-40B4-BE49-F238E27FC236}">
                    <a16:creationId xmlns:a16="http://schemas.microsoft.com/office/drawing/2014/main" id="{5660E795-934D-4103-B5D1-CDC8A3AAD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624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6" name="Freeform 1967">
                <a:extLst>
                  <a:ext uri="{FF2B5EF4-FFF2-40B4-BE49-F238E27FC236}">
                    <a16:creationId xmlns:a16="http://schemas.microsoft.com/office/drawing/2014/main" id="{7918C540-9853-4DA9-B594-3FDC63AF5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635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7" name="Freeform 1968">
                <a:extLst>
                  <a:ext uri="{FF2B5EF4-FFF2-40B4-BE49-F238E27FC236}">
                    <a16:creationId xmlns:a16="http://schemas.microsoft.com/office/drawing/2014/main" id="{1662DAEF-E09B-4398-A528-66AA72799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64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8" name="Freeform 1969">
                <a:extLst>
                  <a:ext uri="{FF2B5EF4-FFF2-40B4-BE49-F238E27FC236}">
                    <a16:creationId xmlns:a16="http://schemas.microsoft.com/office/drawing/2014/main" id="{DE53DA91-64B1-4B52-B0A7-0093333F8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66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9" name="Freeform 1970">
                <a:extLst>
                  <a:ext uri="{FF2B5EF4-FFF2-40B4-BE49-F238E27FC236}">
                    <a16:creationId xmlns:a16="http://schemas.microsoft.com/office/drawing/2014/main" id="{B182CF73-1AEB-4258-B4AB-ED9D7916B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704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0" name="Freeform 1971">
                <a:extLst>
                  <a:ext uri="{FF2B5EF4-FFF2-40B4-BE49-F238E27FC236}">
                    <a16:creationId xmlns:a16="http://schemas.microsoft.com/office/drawing/2014/main" id="{0528FD0C-9EC4-469C-80BF-135A30956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74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1" name="Freeform 1972">
                <a:extLst>
                  <a:ext uri="{FF2B5EF4-FFF2-40B4-BE49-F238E27FC236}">
                    <a16:creationId xmlns:a16="http://schemas.microsoft.com/office/drawing/2014/main" id="{DF2A6BDB-C1F1-40DB-8720-483737A8B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74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2" name="Freeform 1973">
                <a:extLst>
                  <a:ext uri="{FF2B5EF4-FFF2-40B4-BE49-F238E27FC236}">
                    <a16:creationId xmlns:a16="http://schemas.microsoft.com/office/drawing/2014/main" id="{9ECB7577-2E92-4071-8FB7-33B175580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74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3" name="Freeform 1974">
                <a:extLst>
                  <a:ext uri="{FF2B5EF4-FFF2-40B4-BE49-F238E27FC236}">
                    <a16:creationId xmlns:a16="http://schemas.microsoft.com/office/drawing/2014/main" id="{A007C923-61A2-4D3B-BA00-48534EF34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725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4" name="Freeform 1975">
                <a:extLst>
                  <a:ext uri="{FF2B5EF4-FFF2-40B4-BE49-F238E27FC236}">
                    <a16:creationId xmlns:a16="http://schemas.microsoft.com/office/drawing/2014/main" id="{002E1BBB-F217-4760-B5C4-F7C0BFEE6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715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5" name="Freeform 1976">
                <a:extLst>
                  <a:ext uri="{FF2B5EF4-FFF2-40B4-BE49-F238E27FC236}">
                    <a16:creationId xmlns:a16="http://schemas.microsoft.com/office/drawing/2014/main" id="{6F813784-E698-4ED2-90E0-577E04E51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693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6" name="Freeform 1977">
                <a:extLst>
                  <a:ext uri="{FF2B5EF4-FFF2-40B4-BE49-F238E27FC236}">
                    <a16:creationId xmlns:a16="http://schemas.microsoft.com/office/drawing/2014/main" id="{4CA0979C-F66D-433F-9810-DC708AC1C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70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7" name="Freeform 1978">
                <a:extLst>
                  <a:ext uri="{FF2B5EF4-FFF2-40B4-BE49-F238E27FC236}">
                    <a16:creationId xmlns:a16="http://schemas.microsoft.com/office/drawing/2014/main" id="{F56ABBEC-157C-484C-AF95-7BDD63E88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69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8" name="Freeform 1979">
                <a:extLst>
                  <a:ext uri="{FF2B5EF4-FFF2-40B4-BE49-F238E27FC236}">
                    <a16:creationId xmlns:a16="http://schemas.microsoft.com/office/drawing/2014/main" id="{0C3D32BF-9EEC-417D-B1D7-B6DC7022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688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9" name="Freeform 1980">
                <a:extLst>
                  <a:ext uri="{FF2B5EF4-FFF2-40B4-BE49-F238E27FC236}">
                    <a16:creationId xmlns:a16="http://schemas.microsoft.com/office/drawing/2014/main" id="{3D542CBB-5627-4D52-91CF-7823A99D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2696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0" name="Freeform 1981">
                <a:extLst>
                  <a:ext uri="{FF2B5EF4-FFF2-40B4-BE49-F238E27FC236}">
                    <a16:creationId xmlns:a16="http://schemas.microsoft.com/office/drawing/2014/main" id="{41845FAF-7C73-4011-9E63-0413B221D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70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1" name="Freeform 1982">
                <a:extLst>
                  <a:ext uri="{FF2B5EF4-FFF2-40B4-BE49-F238E27FC236}">
                    <a16:creationId xmlns:a16="http://schemas.microsoft.com/office/drawing/2014/main" id="{17A02954-7518-4928-8D2B-A35B2E305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72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2" name="Freeform 1983">
                <a:extLst>
                  <a:ext uri="{FF2B5EF4-FFF2-40B4-BE49-F238E27FC236}">
                    <a16:creationId xmlns:a16="http://schemas.microsoft.com/office/drawing/2014/main" id="{9E57F04A-6035-41BB-9B9D-71C682EEC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672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3" name="Freeform 1984">
                <a:extLst>
                  <a:ext uri="{FF2B5EF4-FFF2-40B4-BE49-F238E27FC236}">
                    <a16:creationId xmlns:a16="http://schemas.microsoft.com/office/drawing/2014/main" id="{04BD0AE4-22B5-49C5-B870-933F7D9D6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268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4" name="Freeform 1985">
                <a:extLst>
                  <a:ext uri="{FF2B5EF4-FFF2-40B4-BE49-F238E27FC236}">
                    <a16:creationId xmlns:a16="http://schemas.microsoft.com/office/drawing/2014/main" id="{4BE9451F-1DBD-408F-8974-6539DF9A7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699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5" name="Freeform 1986">
                <a:extLst>
                  <a:ext uri="{FF2B5EF4-FFF2-40B4-BE49-F238E27FC236}">
                    <a16:creationId xmlns:a16="http://schemas.microsoft.com/office/drawing/2014/main" id="{86E6CD92-E3B8-4683-8705-B5FA78426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68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6" name="Freeform 1987">
                <a:extLst>
                  <a:ext uri="{FF2B5EF4-FFF2-40B4-BE49-F238E27FC236}">
                    <a16:creationId xmlns:a16="http://schemas.microsoft.com/office/drawing/2014/main" id="{613CBB61-5EBC-41A3-BE59-497FFFE6C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69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7" name="Freeform 1988">
                <a:extLst>
                  <a:ext uri="{FF2B5EF4-FFF2-40B4-BE49-F238E27FC236}">
                    <a16:creationId xmlns:a16="http://schemas.microsoft.com/office/drawing/2014/main" id="{F4A63445-ACAD-417F-9DBF-79DB4157E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688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8" name="Freeform 1989">
                <a:extLst>
                  <a:ext uri="{FF2B5EF4-FFF2-40B4-BE49-F238E27FC236}">
                    <a16:creationId xmlns:a16="http://schemas.microsoft.com/office/drawing/2014/main" id="{5AE1507D-2B13-487B-9406-C96E5F705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677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9" name="Freeform 1990">
                <a:extLst>
                  <a:ext uri="{FF2B5EF4-FFF2-40B4-BE49-F238E27FC236}">
                    <a16:creationId xmlns:a16="http://schemas.microsoft.com/office/drawing/2014/main" id="{4E213A6E-7A4A-49FE-9EC5-FFFD9F85C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688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0" name="Freeform 1991">
                <a:extLst>
                  <a:ext uri="{FF2B5EF4-FFF2-40B4-BE49-F238E27FC236}">
                    <a16:creationId xmlns:a16="http://schemas.microsoft.com/office/drawing/2014/main" id="{748A2C64-5675-4FCE-AE54-27F275FC4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656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35 w 3"/>
                  <a:gd name="T3" fmla="*/ 83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1" name="Freeform 1992">
                <a:extLst>
                  <a:ext uri="{FF2B5EF4-FFF2-40B4-BE49-F238E27FC236}">
                    <a16:creationId xmlns:a16="http://schemas.microsoft.com/office/drawing/2014/main" id="{721B9D16-DC50-43B4-B6DC-5A33C7B8A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66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2" name="Freeform 1993">
                <a:extLst>
                  <a:ext uri="{FF2B5EF4-FFF2-40B4-BE49-F238E27FC236}">
                    <a16:creationId xmlns:a16="http://schemas.microsoft.com/office/drawing/2014/main" id="{2FAE37FD-CB8B-4E3A-96AF-67268AABD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656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3" name="Freeform 1994">
                <a:extLst>
                  <a:ext uri="{FF2B5EF4-FFF2-40B4-BE49-F238E27FC236}">
                    <a16:creationId xmlns:a16="http://schemas.microsoft.com/office/drawing/2014/main" id="{354C3B6A-1963-4E7A-A509-3FDF45A43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62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4" name="Freeform 1995">
                <a:extLst>
                  <a:ext uri="{FF2B5EF4-FFF2-40B4-BE49-F238E27FC236}">
                    <a16:creationId xmlns:a16="http://schemas.microsoft.com/office/drawing/2014/main" id="{14168803-030D-4170-8E6E-722BE4364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771"/>
                <a:ext cx="170" cy="168"/>
              </a:xfrm>
              <a:custGeom>
                <a:avLst/>
                <a:gdLst>
                  <a:gd name="T0" fmla="*/ 408 w 68"/>
                  <a:gd name="T1" fmla="*/ 93 h 63"/>
                  <a:gd name="T2" fmla="*/ 1000 w 68"/>
                  <a:gd name="T3" fmla="*/ 419 h 63"/>
                  <a:gd name="T4" fmla="*/ 658 w 68"/>
                  <a:gd name="T5" fmla="*/ 1101 h 63"/>
                  <a:gd name="T6" fmla="*/ 83 w 68"/>
                  <a:gd name="T7" fmla="*/ 776 h 63"/>
                  <a:gd name="T8" fmla="*/ 408 w 68"/>
                  <a:gd name="T9" fmla="*/ 9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3">
                    <a:moveTo>
                      <a:pt x="26" y="5"/>
                    </a:moveTo>
                    <a:cubicBezTo>
                      <a:pt x="42" y="0"/>
                      <a:pt x="59" y="8"/>
                      <a:pt x="64" y="22"/>
                    </a:cubicBezTo>
                    <a:cubicBezTo>
                      <a:pt x="68" y="37"/>
                      <a:pt x="59" y="53"/>
                      <a:pt x="42" y="58"/>
                    </a:cubicBezTo>
                    <a:cubicBezTo>
                      <a:pt x="26" y="63"/>
                      <a:pt x="9" y="55"/>
                      <a:pt x="5" y="41"/>
                    </a:cubicBezTo>
                    <a:cubicBezTo>
                      <a:pt x="0" y="26"/>
                      <a:pt x="10" y="10"/>
                      <a:pt x="26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5" name="Oval 1996">
                <a:extLst>
                  <a:ext uri="{FF2B5EF4-FFF2-40B4-BE49-F238E27FC236}">
                    <a16:creationId xmlns:a16="http://schemas.microsoft.com/office/drawing/2014/main" id="{AA693322-1CBE-448F-A481-CFE2AE8C0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2896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6" name="Oval 1997">
                <a:extLst>
                  <a:ext uri="{FF2B5EF4-FFF2-40B4-BE49-F238E27FC236}">
                    <a16:creationId xmlns:a16="http://schemas.microsoft.com/office/drawing/2014/main" id="{7A8E5CEE-6292-47E0-B924-19993537D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289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7" name="Oval 1998">
                <a:extLst>
                  <a:ext uri="{FF2B5EF4-FFF2-40B4-BE49-F238E27FC236}">
                    <a16:creationId xmlns:a16="http://schemas.microsoft.com/office/drawing/2014/main" id="{482E4BA7-F678-4029-9450-99F81D503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2891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8" name="Oval 1999">
                <a:extLst>
                  <a:ext uri="{FF2B5EF4-FFF2-40B4-BE49-F238E27FC236}">
                    <a16:creationId xmlns:a16="http://schemas.microsoft.com/office/drawing/2014/main" id="{534A1D0D-E819-45D0-9107-12CC497E6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2904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9" name="Oval 2000">
                <a:extLst>
                  <a:ext uri="{FF2B5EF4-FFF2-40B4-BE49-F238E27FC236}">
                    <a16:creationId xmlns:a16="http://schemas.microsoft.com/office/drawing/2014/main" id="{874C8749-2280-423A-9FF9-FE319B11F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2885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0" name="Oval 2001">
                <a:extLst>
                  <a:ext uri="{FF2B5EF4-FFF2-40B4-BE49-F238E27FC236}">
                    <a16:creationId xmlns:a16="http://schemas.microsoft.com/office/drawing/2014/main" id="{1F9BB567-8A94-4112-9006-AB260E25B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2901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1" name="Oval 2002">
                <a:extLst>
                  <a:ext uri="{FF2B5EF4-FFF2-40B4-BE49-F238E27FC236}">
                    <a16:creationId xmlns:a16="http://schemas.microsoft.com/office/drawing/2014/main" id="{5052C0A8-2A8A-45E8-AAE8-1FB041563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2" y="2880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2" name="Oval 2003">
                <a:extLst>
                  <a:ext uri="{FF2B5EF4-FFF2-40B4-BE49-F238E27FC236}">
                    <a16:creationId xmlns:a16="http://schemas.microsoft.com/office/drawing/2014/main" id="{90998455-C17F-4A9A-9932-EA49476B2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287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3" name="Oval 2004">
                <a:extLst>
                  <a:ext uri="{FF2B5EF4-FFF2-40B4-BE49-F238E27FC236}">
                    <a16:creationId xmlns:a16="http://schemas.microsoft.com/office/drawing/2014/main" id="{9B7D6BDC-CC0A-4C63-A291-E752A9391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4" y="2901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4" name="Oval 2005">
                <a:extLst>
                  <a:ext uri="{FF2B5EF4-FFF2-40B4-BE49-F238E27FC236}">
                    <a16:creationId xmlns:a16="http://schemas.microsoft.com/office/drawing/2014/main" id="{983F19C1-DE72-4819-B46B-93337FCF1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90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5" name="Freeform 2006">
                <a:extLst>
                  <a:ext uri="{FF2B5EF4-FFF2-40B4-BE49-F238E27FC236}">
                    <a16:creationId xmlns:a16="http://schemas.microsoft.com/office/drawing/2014/main" id="{A117A642-C25E-4151-94AF-DF1C6F23C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805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6" name="Freeform 2007">
                <a:extLst>
                  <a:ext uri="{FF2B5EF4-FFF2-40B4-BE49-F238E27FC236}">
                    <a16:creationId xmlns:a16="http://schemas.microsoft.com/office/drawing/2014/main" id="{B3351FE8-79FD-40DD-AE63-74F529D9F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81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7" name="Freeform 2008">
                <a:extLst>
                  <a:ext uri="{FF2B5EF4-FFF2-40B4-BE49-F238E27FC236}">
                    <a16:creationId xmlns:a16="http://schemas.microsoft.com/office/drawing/2014/main" id="{1B58D7F5-E2AE-4E12-A701-E51CCB22C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80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8" name="Freeform 2009">
                <a:extLst>
                  <a:ext uri="{FF2B5EF4-FFF2-40B4-BE49-F238E27FC236}">
                    <a16:creationId xmlns:a16="http://schemas.microsoft.com/office/drawing/2014/main" id="{07807A8B-57A9-4BCB-97D9-56208D665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83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9" name="Freeform 2010">
                <a:extLst>
                  <a:ext uri="{FF2B5EF4-FFF2-40B4-BE49-F238E27FC236}">
                    <a16:creationId xmlns:a16="http://schemas.microsoft.com/office/drawing/2014/main" id="{E49396E7-F69E-460F-8595-51ACC0756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829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0" name="Freeform 2011">
                <a:extLst>
                  <a:ext uri="{FF2B5EF4-FFF2-40B4-BE49-F238E27FC236}">
                    <a16:creationId xmlns:a16="http://schemas.microsoft.com/office/drawing/2014/main" id="{6B712EEF-D9D2-4FA3-8CF0-84E527984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82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1" name="Freeform 2012">
                <a:extLst>
                  <a:ext uri="{FF2B5EF4-FFF2-40B4-BE49-F238E27FC236}">
                    <a16:creationId xmlns:a16="http://schemas.microsoft.com/office/drawing/2014/main" id="{53BA847B-A03F-4A8E-9BC1-BD573E35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82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2" name="Freeform 2013">
                <a:extLst>
                  <a:ext uri="{FF2B5EF4-FFF2-40B4-BE49-F238E27FC236}">
                    <a16:creationId xmlns:a16="http://schemas.microsoft.com/office/drawing/2014/main" id="{C8DFA6D2-76F5-47C4-BE2A-B47E4CD55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837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3" name="Freeform 2014">
                <a:extLst>
                  <a:ext uri="{FF2B5EF4-FFF2-40B4-BE49-F238E27FC236}">
                    <a16:creationId xmlns:a16="http://schemas.microsoft.com/office/drawing/2014/main" id="{C3C11A1E-C0E9-4846-967E-5E3E752FC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816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4" name="Freeform 2015">
                <a:extLst>
                  <a:ext uri="{FF2B5EF4-FFF2-40B4-BE49-F238E27FC236}">
                    <a16:creationId xmlns:a16="http://schemas.microsoft.com/office/drawing/2014/main" id="{DC28DEC0-49ED-438B-B045-0E7D17BDD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82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5" name="Freeform 2016">
                <a:extLst>
                  <a:ext uri="{FF2B5EF4-FFF2-40B4-BE49-F238E27FC236}">
                    <a16:creationId xmlns:a16="http://schemas.microsoft.com/office/drawing/2014/main" id="{73938EDC-1833-404F-AB56-95EA6D698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84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6" name="Freeform 2017">
                <a:extLst>
                  <a:ext uri="{FF2B5EF4-FFF2-40B4-BE49-F238E27FC236}">
                    <a16:creationId xmlns:a16="http://schemas.microsoft.com/office/drawing/2014/main" id="{037F2762-6B79-4015-846C-F87F53D95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848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7" name="Freeform 2018">
                <a:extLst>
                  <a:ext uri="{FF2B5EF4-FFF2-40B4-BE49-F238E27FC236}">
                    <a16:creationId xmlns:a16="http://schemas.microsoft.com/office/drawing/2014/main" id="{482FDFDE-83AE-41CC-8076-57E12910E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84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8" name="Freeform 2019">
                <a:extLst>
                  <a:ext uri="{FF2B5EF4-FFF2-40B4-BE49-F238E27FC236}">
                    <a16:creationId xmlns:a16="http://schemas.microsoft.com/office/drawing/2014/main" id="{1E6931DA-C8E8-4EF5-B6B7-C281C9B90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813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9" name="Freeform 2020">
                <a:extLst>
                  <a:ext uri="{FF2B5EF4-FFF2-40B4-BE49-F238E27FC236}">
                    <a16:creationId xmlns:a16="http://schemas.microsoft.com/office/drawing/2014/main" id="{6BA470BD-98AF-4CFC-BADC-68C5B6BBF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80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0" name="Freeform 2021">
                <a:extLst>
                  <a:ext uri="{FF2B5EF4-FFF2-40B4-BE49-F238E27FC236}">
                    <a16:creationId xmlns:a16="http://schemas.microsoft.com/office/drawing/2014/main" id="{C19F358A-D304-4410-BC26-A777A2257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79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1" name="Freeform 2022">
                <a:extLst>
                  <a:ext uri="{FF2B5EF4-FFF2-40B4-BE49-F238E27FC236}">
                    <a16:creationId xmlns:a16="http://schemas.microsoft.com/office/drawing/2014/main" id="{CB564178-9A62-4134-93E1-86115380C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80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2" name="Freeform 2023">
                <a:extLst>
                  <a:ext uri="{FF2B5EF4-FFF2-40B4-BE49-F238E27FC236}">
                    <a16:creationId xmlns:a16="http://schemas.microsoft.com/office/drawing/2014/main" id="{ACCDE019-468C-436D-955B-902301BCC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86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3" name="Freeform 2024">
                <a:extLst>
                  <a:ext uri="{FF2B5EF4-FFF2-40B4-BE49-F238E27FC236}">
                    <a16:creationId xmlns:a16="http://schemas.microsoft.com/office/drawing/2014/main" id="{73EAE0B5-7E70-4E1C-B889-068494C3D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88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4" name="Freeform 2025">
                <a:extLst>
                  <a:ext uri="{FF2B5EF4-FFF2-40B4-BE49-F238E27FC236}">
                    <a16:creationId xmlns:a16="http://schemas.microsoft.com/office/drawing/2014/main" id="{2B941528-E4D0-4DB7-9EF4-3D9885714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880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5" name="Freeform 2026">
                <a:extLst>
                  <a:ext uri="{FF2B5EF4-FFF2-40B4-BE49-F238E27FC236}">
                    <a16:creationId xmlns:a16="http://schemas.microsoft.com/office/drawing/2014/main" id="{6F14590C-CA7A-497C-B385-990EBB001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899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6" name="Freeform 2027">
                <a:extLst>
                  <a:ext uri="{FF2B5EF4-FFF2-40B4-BE49-F238E27FC236}">
                    <a16:creationId xmlns:a16="http://schemas.microsoft.com/office/drawing/2014/main" id="{9E05A584-58F4-4BF9-A293-E19AE5F38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84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7" name="Freeform 2028">
                <a:extLst>
                  <a:ext uri="{FF2B5EF4-FFF2-40B4-BE49-F238E27FC236}">
                    <a16:creationId xmlns:a16="http://schemas.microsoft.com/office/drawing/2014/main" id="{3BCA5263-C66E-4209-ADFA-31488563A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85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8" name="Freeform 2029">
                <a:extLst>
                  <a:ext uri="{FF2B5EF4-FFF2-40B4-BE49-F238E27FC236}">
                    <a16:creationId xmlns:a16="http://schemas.microsoft.com/office/drawing/2014/main" id="{7316D15E-DDA6-48A4-A4F8-79FB2C4D5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86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9" name="Freeform 2030">
                <a:extLst>
                  <a:ext uri="{FF2B5EF4-FFF2-40B4-BE49-F238E27FC236}">
                    <a16:creationId xmlns:a16="http://schemas.microsoft.com/office/drawing/2014/main" id="{503EBB7B-001A-4856-A271-840A38C89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853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0" name="Freeform 2031">
                <a:extLst>
                  <a:ext uri="{FF2B5EF4-FFF2-40B4-BE49-F238E27FC236}">
                    <a16:creationId xmlns:a16="http://schemas.microsoft.com/office/drawing/2014/main" id="{6CAC74BD-23A9-40F3-B32D-9B2A91379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83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1" name="Freeform 2032">
                <a:extLst>
                  <a:ext uri="{FF2B5EF4-FFF2-40B4-BE49-F238E27FC236}">
                    <a16:creationId xmlns:a16="http://schemas.microsoft.com/office/drawing/2014/main" id="{5EBD1E94-B7FB-43C7-8C0A-CC9A64DC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81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2" name="Freeform 2033">
                <a:extLst>
                  <a:ext uri="{FF2B5EF4-FFF2-40B4-BE49-F238E27FC236}">
                    <a16:creationId xmlns:a16="http://schemas.microsoft.com/office/drawing/2014/main" id="{71DBB18C-80DB-4C6A-A325-BFC9D4F54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82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3" name="Freeform 2034">
                <a:extLst>
                  <a:ext uri="{FF2B5EF4-FFF2-40B4-BE49-F238E27FC236}">
                    <a16:creationId xmlns:a16="http://schemas.microsoft.com/office/drawing/2014/main" id="{6678C473-8662-41A9-A7B4-1C3C29783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784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4" name="Freeform 2035">
                <a:extLst>
                  <a:ext uri="{FF2B5EF4-FFF2-40B4-BE49-F238E27FC236}">
                    <a16:creationId xmlns:a16="http://schemas.microsoft.com/office/drawing/2014/main" id="{1C4A8220-16A3-473A-BC72-C1AC77887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792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5" name="Freeform 2036">
                <a:extLst>
                  <a:ext uri="{FF2B5EF4-FFF2-40B4-BE49-F238E27FC236}">
                    <a16:creationId xmlns:a16="http://schemas.microsoft.com/office/drawing/2014/main" id="{6CEB8555-9813-477B-959A-DE1AD9614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2805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6" name="Freeform 2037">
                <a:extLst>
                  <a:ext uri="{FF2B5EF4-FFF2-40B4-BE49-F238E27FC236}">
                    <a16:creationId xmlns:a16="http://schemas.microsoft.com/office/drawing/2014/main" id="{DEED2EF6-411C-4D29-AAF5-493919E5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81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7" name="Freeform 2038">
                <a:extLst>
                  <a:ext uri="{FF2B5EF4-FFF2-40B4-BE49-F238E27FC236}">
                    <a16:creationId xmlns:a16="http://schemas.microsoft.com/office/drawing/2014/main" id="{50A3FEE7-A38A-4E31-86CB-23A4ADCA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83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8" name="Freeform 2039">
                <a:extLst>
                  <a:ext uri="{FF2B5EF4-FFF2-40B4-BE49-F238E27FC236}">
                    <a16:creationId xmlns:a16="http://schemas.microsoft.com/office/drawing/2014/main" id="{041BD5E7-3139-4915-8DBD-1D9A357B0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87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9" name="Freeform 2040">
                <a:extLst>
                  <a:ext uri="{FF2B5EF4-FFF2-40B4-BE49-F238E27FC236}">
                    <a16:creationId xmlns:a16="http://schemas.microsoft.com/office/drawing/2014/main" id="{D95CA001-2079-42BA-A79A-722A97AB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90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0" name="Freeform 2041">
                <a:extLst>
                  <a:ext uri="{FF2B5EF4-FFF2-40B4-BE49-F238E27FC236}">
                    <a16:creationId xmlns:a16="http://schemas.microsoft.com/office/drawing/2014/main" id="{7A55EF14-D970-47B4-B769-2BCA9D046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915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50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1" name="Freeform 2042">
                <a:extLst>
                  <a:ext uri="{FF2B5EF4-FFF2-40B4-BE49-F238E27FC236}">
                    <a16:creationId xmlns:a16="http://schemas.microsoft.com/office/drawing/2014/main" id="{FDFF8529-1A5C-4AC1-A05A-8B77B75F7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912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2" name="Freeform 2043">
                <a:extLst>
                  <a:ext uri="{FF2B5EF4-FFF2-40B4-BE49-F238E27FC236}">
                    <a16:creationId xmlns:a16="http://schemas.microsoft.com/office/drawing/2014/main" id="{9CA3AD8C-6AC0-4A7B-9D79-F0D671B16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896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3" name="Freeform 2044">
                <a:extLst>
                  <a:ext uri="{FF2B5EF4-FFF2-40B4-BE49-F238E27FC236}">
                    <a16:creationId xmlns:a16="http://schemas.microsoft.com/office/drawing/2014/main" id="{51407554-1B69-42B3-9910-179B109FE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883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4" name="Freeform 2045">
                <a:extLst>
                  <a:ext uri="{FF2B5EF4-FFF2-40B4-BE49-F238E27FC236}">
                    <a16:creationId xmlns:a16="http://schemas.microsoft.com/office/drawing/2014/main" id="{8C7A8FF3-26E4-489F-9A01-EFC6F080F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86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5" name="Freeform 2046">
                <a:extLst>
                  <a:ext uri="{FF2B5EF4-FFF2-40B4-BE49-F238E27FC236}">
                    <a16:creationId xmlns:a16="http://schemas.microsoft.com/office/drawing/2014/main" id="{82215784-54A1-4AC7-9783-39B8DA5B5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87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6" name="Freeform 2047">
                <a:extLst>
                  <a:ext uri="{FF2B5EF4-FFF2-40B4-BE49-F238E27FC236}">
                    <a16:creationId xmlns:a16="http://schemas.microsoft.com/office/drawing/2014/main" id="{D39B7D21-580F-4997-8D88-473A3BAA8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85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7" name="Freeform 2048">
                <a:extLst>
                  <a:ext uri="{FF2B5EF4-FFF2-40B4-BE49-F238E27FC236}">
                    <a16:creationId xmlns:a16="http://schemas.microsoft.com/office/drawing/2014/main" id="{2CC1F0CA-5E9A-4E24-A447-5B1643099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85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8" name="Freeform 2049">
                <a:extLst>
                  <a:ext uri="{FF2B5EF4-FFF2-40B4-BE49-F238E27FC236}">
                    <a16:creationId xmlns:a16="http://schemas.microsoft.com/office/drawing/2014/main" id="{64008E18-6BEE-4BEA-973A-EFC22B610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864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9" name="Freeform 2050">
                <a:extLst>
                  <a:ext uri="{FF2B5EF4-FFF2-40B4-BE49-F238E27FC236}">
                    <a16:creationId xmlns:a16="http://schemas.microsoft.com/office/drawing/2014/main" id="{537E2E53-11A1-43F2-B6A6-AE5A127EC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87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0" name="Freeform 2051">
                <a:extLst>
                  <a:ext uri="{FF2B5EF4-FFF2-40B4-BE49-F238E27FC236}">
                    <a16:creationId xmlns:a16="http://schemas.microsoft.com/office/drawing/2014/main" id="{BE52EDA8-EB81-476B-B63D-1A70F009D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89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1" name="Freeform 2052">
                <a:extLst>
                  <a:ext uri="{FF2B5EF4-FFF2-40B4-BE49-F238E27FC236}">
                    <a16:creationId xmlns:a16="http://schemas.microsoft.com/office/drawing/2014/main" id="{5CD02DD4-C150-4B2B-AE5F-6FAAC208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843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2" name="Freeform 2053">
                <a:extLst>
                  <a:ext uri="{FF2B5EF4-FFF2-40B4-BE49-F238E27FC236}">
                    <a16:creationId xmlns:a16="http://schemas.microsoft.com/office/drawing/2014/main" id="{E859B83C-1634-4BF7-90E9-BA0A8FC5F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859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3" name="Freeform 2054">
                <a:extLst>
                  <a:ext uri="{FF2B5EF4-FFF2-40B4-BE49-F238E27FC236}">
                    <a16:creationId xmlns:a16="http://schemas.microsoft.com/office/drawing/2014/main" id="{F1FE4FFE-100A-4282-B5FB-90E7F8B0B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867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4" name="Freeform 2055">
                <a:extLst>
                  <a:ext uri="{FF2B5EF4-FFF2-40B4-BE49-F238E27FC236}">
                    <a16:creationId xmlns:a16="http://schemas.microsoft.com/office/drawing/2014/main" id="{AB05C17C-5C07-4215-95A2-420978D0D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85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5" name="Freeform 2056">
                <a:extLst>
                  <a:ext uri="{FF2B5EF4-FFF2-40B4-BE49-F238E27FC236}">
                    <a16:creationId xmlns:a16="http://schemas.microsoft.com/office/drawing/2014/main" id="{E26E5E8B-EF07-46A3-891D-F087DA7CD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86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6" name="Freeform 2057">
                <a:extLst>
                  <a:ext uri="{FF2B5EF4-FFF2-40B4-BE49-F238E27FC236}">
                    <a16:creationId xmlns:a16="http://schemas.microsoft.com/office/drawing/2014/main" id="{A1F97369-A882-4A1F-B10B-DB9537EA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859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7" name="Freeform 2058">
                <a:extLst>
                  <a:ext uri="{FF2B5EF4-FFF2-40B4-BE49-F238E27FC236}">
                    <a16:creationId xmlns:a16="http://schemas.microsoft.com/office/drawing/2014/main" id="{BC34F460-54EA-4BD2-8104-DC0C3D9E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84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8" name="Freeform 2059">
                <a:extLst>
                  <a:ext uri="{FF2B5EF4-FFF2-40B4-BE49-F238E27FC236}">
                    <a16:creationId xmlns:a16="http://schemas.microsoft.com/office/drawing/2014/main" id="{67B4EEAC-E220-4D08-B261-A1BB3652B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85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9" name="Freeform 2060">
                <a:extLst>
                  <a:ext uri="{FF2B5EF4-FFF2-40B4-BE49-F238E27FC236}">
                    <a16:creationId xmlns:a16="http://schemas.microsoft.com/office/drawing/2014/main" id="{0F35FE80-A42C-4072-8EE5-A59A08439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82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0" name="Freeform 2061">
                <a:extLst>
                  <a:ext uri="{FF2B5EF4-FFF2-40B4-BE49-F238E27FC236}">
                    <a16:creationId xmlns:a16="http://schemas.microsoft.com/office/drawing/2014/main" id="{28A40C56-C71B-4D1C-BD82-C41DCD011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283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1" name="Freeform 2062">
                <a:extLst>
                  <a:ext uri="{FF2B5EF4-FFF2-40B4-BE49-F238E27FC236}">
                    <a16:creationId xmlns:a16="http://schemas.microsoft.com/office/drawing/2014/main" id="{FDADDB9A-2DDE-4FC5-B391-F0DD7AEDE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82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" name="Freeform 2063">
                <a:extLst>
                  <a:ext uri="{FF2B5EF4-FFF2-40B4-BE49-F238E27FC236}">
                    <a16:creationId xmlns:a16="http://schemas.microsoft.com/office/drawing/2014/main" id="{26981B70-C1C0-4B4E-BB42-A0692AF7E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78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3" name="Freeform 2064">
                <a:extLst>
                  <a:ext uri="{FF2B5EF4-FFF2-40B4-BE49-F238E27FC236}">
                    <a16:creationId xmlns:a16="http://schemas.microsoft.com/office/drawing/2014/main" id="{CBEB9357-25E3-41EA-8F55-821BCCC55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629"/>
                <a:ext cx="145" cy="166"/>
              </a:xfrm>
              <a:custGeom>
                <a:avLst/>
                <a:gdLst>
                  <a:gd name="T0" fmla="*/ 908 w 58"/>
                  <a:gd name="T1" fmla="*/ 209 h 62"/>
                  <a:gd name="T2" fmla="*/ 408 w 58"/>
                  <a:gd name="T3" fmla="*/ 78 h 62"/>
                  <a:gd name="T4" fmla="*/ 83 w 58"/>
                  <a:gd name="T5" fmla="*/ 744 h 62"/>
                  <a:gd name="T6" fmla="*/ 658 w 58"/>
                  <a:gd name="T7" fmla="*/ 1098 h 62"/>
                  <a:gd name="T8" fmla="*/ 908 w 58"/>
                  <a:gd name="T9" fmla="*/ 902 h 62"/>
                  <a:gd name="T10" fmla="*/ 908 w 58"/>
                  <a:gd name="T11" fmla="*/ 209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62">
                    <a:moveTo>
                      <a:pt x="58" y="11"/>
                    </a:moveTo>
                    <a:cubicBezTo>
                      <a:pt x="50" y="3"/>
                      <a:pt x="38" y="0"/>
                      <a:pt x="26" y="4"/>
                    </a:cubicBezTo>
                    <a:cubicBezTo>
                      <a:pt x="10" y="9"/>
                      <a:pt x="0" y="25"/>
                      <a:pt x="5" y="39"/>
                    </a:cubicBezTo>
                    <a:cubicBezTo>
                      <a:pt x="9" y="54"/>
                      <a:pt x="26" y="62"/>
                      <a:pt x="42" y="57"/>
                    </a:cubicBezTo>
                    <a:cubicBezTo>
                      <a:pt x="49" y="55"/>
                      <a:pt x="54" y="51"/>
                      <a:pt x="58" y="47"/>
                    </a:cubicBezTo>
                    <a:lnTo>
                      <a:pt x="58" y="11"/>
                    </a:ln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4" name="Oval 2065">
                <a:extLst>
                  <a:ext uri="{FF2B5EF4-FFF2-40B4-BE49-F238E27FC236}">
                    <a16:creationId xmlns:a16="http://schemas.microsoft.com/office/drawing/2014/main" id="{89594D04-1281-43C3-A3F5-65BEC6643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7" y="2752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05" name="Oval 2066">
                <a:extLst>
                  <a:ext uri="{FF2B5EF4-FFF2-40B4-BE49-F238E27FC236}">
                    <a16:creationId xmlns:a16="http://schemas.microsoft.com/office/drawing/2014/main" id="{6B9B1085-9F92-45A5-98E3-CDB7DC79A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2747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06" name="Oval 2067">
                <a:extLst>
                  <a:ext uri="{FF2B5EF4-FFF2-40B4-BE49-F238E27FC236}">
                    <a16:creationId xmlns:a16="http://schemas.microsoft.com/office/drawing/2014/main" id="{D9D38D9A-8F2F-413D-A562-B830C5254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2744"/>
                <a:ext cx="8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07" name="Oval 2068">
                <a:extLst>
                  <a:ext uri="{FF2B5EF4-FFF2-40B4-BE49-F238E27FC236}">
                    <a16:creationId xmlns:a16="http://schemas.microsoft.com/office/drawing/2014/main" id="{26585ECA-1BE9-4C82-B721-BEDC9773F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2757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08" name="Oval 2069">
                <a:extLst>
                  <a:ext uri="{FF2B5EF4-FFF2-40B4-BE49-F238E27FC236}">
                    <a16:creationId xmlns:a16="http://schemas.microsoft.com/office/drawing/2014/main" id="{8C2129C4-5823-4811-A07E-EECD8CC59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2" y="2741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09" name="Oval 2070">
                <a:extLst>
                  <a:ext uri="{FF2B5EF4-FFF2-40B4-BE49-F238E27FC236}">
                    <a16:creationId xmlns:a16="http://schemas.microsoft.com/office/drawing/2014/main" id="{9571CB50-22C3-4A59-AACC-175275EB1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9" y="275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0" name="Oval 2071">
                <a:extLst>
                  <a:ext uri="{FF2B5EF4-FFF2-40B4-BE49-F238E27FC236}">
                    <a16:creationId xmlns:a16="http://schemas.microsoft.com/office/drawing/2014/main" id="{057EA1E0-A558-4226-B828-1D6351A8F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273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1" name="Oval 2072">
                <a:extLst>
                  <a:ext uri="{FF2B5EF4-FFF2-40B4-BE49-F238E27FC236}">
                    <a16:creationId xmlns:a16="http://schemas.microsoft.com/office/drawing/2014/main" id="{AE89B0E0-E8E3-440F-B156-B09866442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273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2" name="Oval 2073">
                <a:extLst>
                  <a:ext uri="{FF2B5EF4-FFF2-40B4-BE49-F238E27FC236}">
                    <a16:creationId xmlns:a16="http://schemas.microsoft.com/office/drawing/2014/main" id="{CC5E1ED5-75F9-4995-9BBD-0D93AEE2D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" y="275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3" name="Oval 2074">
                <a:extLst>
                  <a:ext uri="{FF2B5EF4-FFF2-40B4-BE49-F238E27FC236}">
                    <a16:creationId xmlns:a16="http://schemas.microsoft.com/office/drawing/2014/main" id="{2836B211-7D0D-432F-9D9B-639891FC3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2757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4" name="Freeform 2075">
                <a:extLst>
                  <a:ext uri="{FF2B5EF4-FFF2-40B4-BE49-F238E27FC236}">
                    <a16:creationId xmlns:a16="http://schemas.microsoft.com/office/drawing/2014/main" id="{685AA247-0581-4294-A518-F4B97F245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661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5" name="Freeform 2076">
                <a:extLst>
                  <a:ext uri="{FF2B5EF4-FFF2-40B4-BE49-F238E27FC236}">
                    <a16:creationId xmlns:a16="http://schemas.microsoft.com/office/drawing/2014/main" id="{A0FF67AF-E6B6-47D8-B5DB-FAE426F71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667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6" name="Freeform 2077">
                <a:extLst>
                  <a:ext uri="{FF2B5EF4-FFF2-40B4-BE49-F238E27FC236}">
                    <a16:creationId xmlns:a16="http://schemas.microsoft.com/office/drawing/2014/main" id="{25B66872-EEB6-4993-831E-C7553C885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659"/>
                <a:ext cx="7" cy="10"/>
              </a:xfrm>
              <a:custGeom>
                <a:avLst/>
                <a:gdLst>
                  <a:gd name="T0" fmla="*/ 37 w 3"/>
                  <a:gd name="T1" fmla="*/ 33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7" name="Freeform 2078">
                <a:extLst>
                  <a:ext uri="{FF2B5EF4-FFF2-40B4-BE49-F238E27FC236}">
                    <a16:creationId xmlns:a16="http://schemas.microsoft.com/office/drawing/2014/main" id="{AAF6C31C-E38B-487F-83D8-9A3F2A648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688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8" name="Freeform 2079">
                <a:extLst>
                  <a:ext uri="{FF2B5EF4-FFF2-40B4-BE49-F238E27FC236}">
                    <a16:creationId xmlns:a16="http://schemas.microsoft.com/office/drawing/2014/main" id="{1FF41BBA-1DDA-4539-AD7F-1C2D6290F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68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9" name="Freeform 2080">
                <a:extLst>
                  <a:ext uri="{FF2B5EF4-FFF2-40B4-BE49-F238E27FC236}">
                    <a16:creationId xmlns:a16="http://schemas.microsoft.com/office/drawing/2014/main" id="{A3BC5557-AB94-409F-BEFF-F317F3C7F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67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0" name="Freeform 2081">
                <a:extLst>
                  <a:ext uri="{FF2B5EF4-FFF2-40B4-BE49-F238E27FC236}">
                    <a16:creationId xmlns:a16="http://schemas.microsoft.com/office/drawing/2014/main" id="{A74983DC-CFF3-443F-A3CB-26180021B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677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1" name="Freeform 2082">
                <a:extLst>
                  <a:ext uri="{FF2B5EF4-FFF2-40B4-BE49-F238E27FC236}">
                    <a16:creationId xmlns:a16="http://schemas.microsoft.com/office/drawing/2014/main" id="{860DB916-FCB1-4740-9361-921D0A1C4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2691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2" name="Freeform 2083">
                <a:extLst>
                  <a:ext uri="{FF2B5EF4-FFF2-40B4-BE49-F238E27FC236}">
                    <a16:creationId xmlns:a16="http://schemas.microsoft.com/office/drawing/2014/main" id="{A425D65A-FD66-4740-8744-BE3FB0FA2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672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3" name="Freeform 2084">
                <a:extLst>
                  <a:ext uri="{FF2B5EF4-FFF2-40B4-BE49-F238E27FC236}">
                    <a16:creationId xmlns:a16="http://schemas.microsoft.com/office/drawing/2014/main" id="{78697048-8A5C-42BD-9527-8CBD1415E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680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4" name="Freeform 2085">
                <a:extLst>
                  <a:ext uri="{FF2B5EF4-FFF2-40B4-BE49-F238E27FC236}">
                    <a16:creationId xmlns:a16="http://schemas.microsoft.com/office/drawing/2014/main" id="{35AD27BD-830D-4E69-A795-F0D62087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699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5" name="Freeform 2086">
                <a:extLst>
                  <a:ext uri="{FF2B5EF4-FFF2-40B4-BE49-F238E27FC236}">
                    <a16:creationId xmlns:a16="http://schemas.microsoft.com/office/drawing/2014/main" id="{4D4E1841-3B7E-4F19-B10E-111A7D42A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704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089" name="Group 2288">
              <a:extLst>
                <a:ext uri="{FF2B5EF4-FFF2-40B4-BE49-F238E27FC236}">
                  <a16:creationId xmlns:a16="http://schemas.microsoft.com/office/drawing/2014/main" id="{BBE57C69-6237-4FD7-A197-B55EAC8371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7" y="2229"/>
              <a:ext cx="1717" cy="859"/>
              <a:chOff x="2567" y="2229"/>
              <a:chExt cx="1717" cy="859"/>
            </a:xfrm>
          </p:grpSpPr>
          <p:sp>
            <p:nvSpPr>
              <p:cNvPr id="46126" name="Freeform 2088">
                <a:extLst>
                  <a:ext uri="{FF2B5EF4-FFF2-40B4-BE49-F238E27FC236}">
                    <a16:creationId xmlns:a16="http://schemas.microsoft.com/office/drawing/2014/main" id="{151200AA-03E9-44E0-92C4-D2D117764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704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7" name="Freeform 2089">
                <a:extLst>
                  <a:ext uri="{FF2B5EF4-FFF2-40B4-BE49-F238E27FC236}">
                    <a16:creationId xmlns:a16="http://schemas.microsoft.com/office/drawing/2014/main" id="{215C2A13-05FE-4AE4-B946-4E6866F3F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66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8" name="Freeform 2090">
                <a:extLst>
                  <a:ext uri="{FF2B5EF4-FFF2-40B4-BE49-F238E27FC236}">
                    <a16:creationId xmlns:a16="http://schemas.microsoft.com/office/drawing/2014/main" id="{CFDF342A-5A2C-476F-8062-2FAF4D52C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66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9" name="Freeform 2091">
                <a:extLst>
                  <a:ext uri="{FF2B5EF4-FFF2-40B4-BE49-F238E27FC236}">
                    <a16:creationId xmlns:a16="http://schemas.microsoft.com/office/drawing/2014/main" id="{3851F72B-E42A-4EDD-A5C5-594C14EEF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653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0" name="Freeform 2092">
                <a:extLst>
                  <a:ext uri="{FF2B5EF4-FFF2-40B4-BE49-F238E27FC236}">
                    <a16:creationId xmlns:a16="http://schemas.microsoft.com/office/drawing/2014/main" id="{C5E2F0AE-D1C5-4D56-8C54-69163615B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656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1" name="Freeform 2093">
                <a:extLst>
                  <a:ext uri="{FF2B5EF4-FFF2-40B4-BE49-F238E27FC236}">
                    <a16:creationId xmlns:a16="http://schemas.microsoft.com/office/drawing/2014/main" id="{CEB1ABA9-D1DC-48C8-940A-89FF213DE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72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2" name="Freeform 2094">
                <a:extLst>
                  <a:ext uri="{FF2B5EF4-FFF2-40B4-BE49-F238E27FC236}">
                    <a16:creationId xmlns:a16="http://schemas.microsoft.com/office/drawing/2014/main" id="{E9734B26-9A10-479F-A572-1112745A7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739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Freeform 2095">
                <a:extLst>
                  <a:ext uri="{FF2B5EF4-FFF2-40B4-BE49-F238E27FC236}">
                    <a16:creationId xmlns:a16="http://schemas.microsoft.com/office/drawing/2014/main" id="{1A6D695C-BF37-4069-BC2A-7B08670CF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736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4" name="Freeform 2096">
                <a:extLst>
                  <a:ext uri="{FF2B5EF4-FFF2-40B4-BE49-F238E27FC236}">
                    <a16:creationId xmlns:a16="http://schemas.microsoft.com/office/drawing/2014/main" id="{3B556417-B519-4971-B2C4-509F7F5C7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275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5" name="Freeform 2097">
                <a:extLst>
                  <a:ext uri="{FF2B5EF4-FFF2-40B4-BE49-F238E27FC236}">
                    <a16:creationId xmlns:a16="http://schemas.microsoft.com/office/drawing/2014/main" id="{5208BF18-A772-4F37-B9CC-27521D6D3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696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6" name="Freeform 2098">
                <a:extLst>
                  <a:ext uri="{FF2B5EF4-FFF2-40B4-BE49-F238E27FC236}">
                    <a16:creationId xmlns:a16="http://schemas.microsoft.com/office/drawing/2014/main" id="{24830B63-7856-4BD1-BA59-0A2EC3791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71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7" name="Freeform 2099">
                <a:extLst>
                  <a:ext uri="{FF2B5EF4-FFF2-40B4-BE49-F238E27FC236}">
                    <a16:creationId xmlns:a16="http://schemas.microsoft.com/office/drawing/2014/main" id="{F7559633-52BC-4880-A599-65B84248F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272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8" name="Freeform 2100">
                <a:extLst>
                  <a:ext uri="{FF2B5EF4-FFF2-40B4-BE49-F238E27FC236}">
                    <a16:creationId xmlns:a16="http://schemas.microsoft.com/office/drawing/2014/main" id="{3BB5DFE4-BC5B-40A7-9EDC-C9D1CDBCF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66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9" name="Freeform 2101">
                <a:extLst>
                  <a:ext uri="{FF2B5EF4-FFF2-40B4-BE49-F238E27FC236}">
                    <a16:creationId xmlns:a16="http://schemas.microsoft.com/office/drawing/2014/main" id="{697481C6-6BF0-4289-AE60-5237E2EE7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680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0" name="Freeform 2102">
                <a:extLst>
                  <a:ext uri="{FF2B5EF4-FFF2-40B4-BE49-F238E27FC236}">
                    <a16:creationId xmlns:a16="http://schemas.microsoft.com/office/drawing/2014/main" id="{3271D651-CC73-46A3-8F4B-B4D272D7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640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2103">
                <a:extLst>
                  <a:ext uri="{FF2B5EF4-FFF2-40B4-BE49-F238E27FC236}">
                    <a16:creationId xmlns:a16="http://schemas.microsoft.com/office/drawing/2014/main" id="{46D6F90B-9FFA-4B49-868C-922230AC5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648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2104">
                <a:extLst>
                  <a:ext uri="{FF2B5EF4-FFF2-40B4-BE49-F238E27FC236}">
                    <a16:creationId xmlns:a16="http://schemas.microsoft.com/office/drawing/2014/main" id="{65405AE6-0F2E-45C4-BDE9-39CBE7CC9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659"/>
                <a:ext cx="8" cy="10"/>
              </a:xfrm>
              <a:custGeom>
                <a:avLst/>
                <a:gdLst>
                  <a:gd name="T0" fmla="*/ 56 w 3"/>
                  <a:gd name="T1" fmla="*/ 33 h 4"/>
                  <a:gd name="T2" fmla="*/ 35 w 3"/>
                  <a:gd name="T3" fmla="*/ 63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2105">
                <a:extLst>
                  <a:ext uri="{FF2B5EF4-FFF2-40B4-BE49-F238E27FC236}">
                    <a16:creationId xmlns:a16="http://schemas.microsoft.com/office/drawing/2014/main" id="{55CCC118-64C7-4177-881A-95AC68822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67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2106">
                <a:extLst>
                  <a:ext uri="{FF2B5EF4-FFF2-40B4-BE49-F238E27FC236}">
                    <a16:creationId xmlns:a16="http://schemas.microsoft.com/office/drawing/2014/main" id="{8C259A61-4D61-4025-B8AA-635351EF9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69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2107">
                <a:extLst>
                  <a:ext uri="{FF2B5EF4-FFF2-40B4-BE49-F238E27FC236}">
                    <a16:creationId xmlns:a16="http://schemas.microsoft.com/office/drawing/2014/main" id="{169C395A-DDB9-430B-99AD-36A86054A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73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6" name="Freeform 2108">
                <a:extLst>
                  <a:ext uri="{FF2B5EF4-FFF2-40B4-BE49-F238E27FC236}">
                    <a16:creationId xmlns:a16="http://schemas.microsoft.com/office/drawing/2014/main" id="{1EDE5137-1BC0-48A5-AE7D-922306DFD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765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7" name="Freeform 2109">
                <a:extLst>
                  <a:ext uri="{FF2B5EF4-FFF2-40B4-BE49-F238E27FC236}">
                    <a16:creationId xmlns:a16="http://schemas.microsoft.com/office/drawing/2014/main" id="{19063D2A-6040-43BA-A712-E9954992A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771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33 h 4"/>
                  <a:gd name="T6" fmla="*/ 21 w 3"/>
                  <a:gd name="T7" fmla="*/ 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2110">
                <a:extLst>
                  <a:ext uri="{FF2B5EF4-FFF2-40B4-BE49-F238E27FC236}">
                    <a16:creationId xmlns:a16="http://schemas.microsoft.com/office/drawing/2014/main" id="{C8514F9A-207C-4514-A1BF-B41A885C8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768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2111">
                <a:extLst>
                  <a:ext uri="{FF2B5EF4-FFF2-40B4-BE49-F238E27FC236}">
                    <a16:creationId xmlns:a16="http://schemas.microsoft.com/office/drawing/2014/main" id="{87E9F40C-4088-4687-8D94-0440E8761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75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2112">
                <a:extLst>
                  <a:ext uri="{FF2B5EF4-FFF2-40B4-BE49-F238E27FC236}">
                    <a16:creationId xmlns:a16="http://schemas.microsoft.com/office/drawing/2014/main" id="{6D250867-3038-4DB7-A28E-D45249DCA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7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50 h 4"/>
                  <a:gd name="T6" fmla="*/ 33 w 4"/>
                  <a:gd name="T7" fmla="*/ 2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2113">
                <a:extLst>
                  <a:ext uri="{FF2B5EF4-FFF2-40B4-BE49-F238E27FC236}">
                    <a16:creationId xmlns:a16="http://schemas.microsoft.com/office/drawing/2014/main" id="{365351AB-C182-4207-B39F-8348BA45F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71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2114">
                <a:extLst>
                  <a:ext uri="{FF2B5EF4-FFF2-40B4-BE49-F238E27FC236}">
                    <a16:creationId xmlns:a16="http://schemas.microsoft.com/office/drawing/2014/main" id="{03913A8E-6126-41A8-9DD4-E76C02FA6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73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3" name="Freeform 2115">
                <a:extLst>
                  <a:ext uri="{FF2B5EF4-FFF2-40B4-BE49-F238E27FC236}">
                    <a16:creationId xmlns:a16="http://schemas.microsoft.com/office/drawing/2014/main" id="{1DCFB797-A955-484E-8DFE-A9350DEE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71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4" name="Freeform 2116">
                <a:extLst>
                  <a:ext uri="{FF2B5EF4-FFF2-40B4-BE49-F238E27FC236}">
                    <a16:creationId xmlns:a16="http://schemas.microsoft.com/office/drawing/2014/main" id="{7C909DFA-E098-41FD-95C5-B0723925C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712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5" name="Freeform 2117">
                <a:extLst>
                  <a:ext uri="{FF2B5EF4-FFF2-40B4-BE49-F238E27FC236}">
                    <a16:creationId xmlns:a16="http://schemas.microsoft.com/office/drawing/2014/main" id="{E96667A3-4EB7-437B-BC6E-13CC0503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720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6" name="Freeform 2118">
                <a:extLst>
                  <a:ext uri="{FF2B5EF4-FFF2-40B4-BE49-F238E27FC236}">
                    <a16:creationId xmlns:a16="http://schemas.microsoft.com/office/drawing/2014/main" id="{D5E5AF06-2B92-4943-9503-C37400714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7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7" name="Freeform 2119">
                <a:extLst>
                  <a:ext uri="{FF2B5EF4-FFF2-40B4-BE49-F238E27FC236}">
                    <a16:creationId xmlns:a16="http://schemas.microsoft.com/office/drawing/2014/main" id="{B3590524-A914-4820-867C-49DFB7CC1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749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8" name="Freeform 2120">
                <a:extLst>
                  <a:ext uri="{FF2B5EF4-FFF2-40B4-BE49-F238E27FC236}">
                    <a16:creationId xmlns:a16="http://schemas.microsoft.com/office/drawing/2014/main" id="{054F0474-ABEC-419A-8CC4-8824614F6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2699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9" name="Freeform 2121">
                <a:extLst>
                  <a:ext uri="{FF2B5EF4-FFF2-40B4-BE49-F238E27FC236}">
                    <a16:creationId xmlns:a16="http://schemas.microsoft.com/office/drawing/2014/main" id="{600D9080-14B3-4580-A0DD-232DD523F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712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0" name="Freeform 2122">
                <a:extLst>
                  <a:ext uri="{FF2B5EF4-FFF2-40B4-BE49-F238E27FC236}">
                    <a16:creationId xmlns:a16="http://schemas.microsoft.com/office/drawing/2014/main" id="{25AAE61E-01B0-4204-AB86-577AD2320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72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1" name="Freeform 2123">
                <a:extLst>
                  <a:ext uri="{FF2B5EF4-FFF2-40B4-BE49-F238E27FC236}">
                    <a16:creationId xmlns:a16="http://schemas.microsoft.com/office/drawing/2014/main" id="{8119C719-06D9-4630-A432-C73EFFD75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270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2" name="Freeform 2124">
                <a:extLst>
                  <a:ext uri="{FF2B5EF4-FFF2-40B4-BE49-F238E27FC236}">
                    <a16:creationId xmlns:a16="http://schemas.microsoft.com/office/drawing/2014/main" id="{B08553F2-FA67-4416-9A46-621D8289F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723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3" name="Freeform 2125">
                <a:extLst>
                  <a:ext uri="{FF2B5EF4-FFF2-40B4-BE49-F238E27FC236}">
                    <a16:creationId xmlns:a16="http://schemas.microsoft.com/office/drawing/2014/main" id="{9F794750-1EA8-4DCA-ADFE-7A444700D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71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4" name="Freeform 2126">
                <a:extLst>
                  <a:ext uri="{FF2B5EF4-FFF2-40B4-BE49-F238E27FC236}">
                    <a16:creationId xmlns:a16="http://schemas.microsoft.com/office/drawing/2014/main" id="{422E97E0-F31E-4890-B40F-AB499DB5A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70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5" name="Freeform 2127">
                <a:extLst>
                  <a:ext uri="{FF2B5EF4-FFF2-40B4-BE49-F238E27FC236}">
                    <a16:creationId xmlns:a16="http://schemas.microsoft.com/office/drawing/2014/main" id="{DD1F0DDE-4D68-45E4-BE80-553291F74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712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6" name="Freeform 2128">
                <a:extLst>
                  <a:ext uri="{FF2B5EF4-FFF2-40B4-BE49-F238E27FC236}">
                    <a16:creationId xmlns:a16="http://schemas.microsoft.com/office/drawing/2014/main" id="{314F0643-20F9-4DCC-BD8C-AE1E0370D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680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7" name="Freeform 2129">
                <a:extLst>
                  <a:ext uri="{FF2B5EF4-FFF2-40B4-BE49-F238E27FC236}">
                    <a16:creationId xmlns:a16="http://schemas.microsoft.com/office/drawing/2014/main" id="{B5DA7ABD-5387-434C-8721-A72DF66CE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69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8" name="Freeform 2130">
                <a:extLst>
                  <a:ext uri="{FF2B5EF4-FFF2-40B4-BE49-F238E27FC236}">
                    <a16:creationId xmlns:a16="http://schemas.microsoft.com/office/drawing/2014/main" id="{ED29159C-1FBE-40F8-ACBF-A7CE8E416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680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9" name="Freeform 2131">
                <a:extLst>
                  <a:ext uri="{FF2B5EF4-FFF2-40B4-BE49-F238E27FC236}">
                    <a16:creationId xmlns:a16="http://schemas.microsoft.com/office/drawing/2014/main" id="{710F5D30-F7BB-474C-9F40-196D663B9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64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0" name="Freeform 2132">
                <a:extLst>
                  <a:ext uri="{FF2B5EF4-FFF2-40B4-BE49-F238E27FC236}">
                    <a16:creationId xmlns:a16="http://schemas.microsoft.com/office/drawing/2014/main" id="{9731F5C0-BC89-4F37-A213-77E42F196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229"/>
                <a:ext cx="65" cy="147"/>
              </a:xfrm>
              <a:custGeom>
                <a:avLst/>
                <a:gdLst>
                  <a:gd name="T0" fmla="*/ 408 w 26"/>
                  <a:gd name="T1" fmla="*/ 0 h 55"/>
                  <a:gd name="T2" fmla="*/ 408 w 26"/>
                  <a:gd name="T3" fmla="*/ 0 h 55"/>
                  <a:gd name="T4" fmla="*/ 63 w 26"/>
                  <a:gd name="T5" fmla="*/ 687 h 55"/>
                  <a:gd name="T6" fmla="*/ 408 w 26"/>
                  <a:gd name="T7" fmla="*/ 1050 h 55"/>
                  <a:gd name="T8" fmla="*/ 408 w 26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5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9" y="5"/>
                      <a:pt x="0" y="21"/>
                      <a:pt x="4" y="36"/>
                    </a:cubicBezTo>
                    <a:cubicBezTo>
                      <a:pt x="7" y="46"/>
                      <a:pt x="16" y="53"/>
                      <a:pt x="26" y="55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1" name="Oval 2133">
                <a:extLst>
                  <a:ext uri="{FF2B5EF4-FFF2-40B4-BE49-F238E27FC236}">
                    <a16:creationId xmlns:a16="http://schemas.microsoft.com/office/drawing/2014/main" id="{376418B3-CC2A-42B6-9E9A-FCF8B9E84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2341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172" name="Freeform 2134">
                <a:extLst>
                  <a:ext uri="{FF2B5EF4-FFF2-40B4-BE49-F238E27FC236}">
                    <a16:creationId xmlns:a16="http://schemas.microsoft.com/office/drawing/2014/main" id="{42731E2A-65D2-4CCD-9F7C-1E5A1DE7F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61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3" name="Freeform 2135">
                <a:extLst>
                  <a:ext uri="{FF2B5EF4-FFF2-40B4-BE49-F238E27FC236}">
                    <a16:creationId xmlns:a16="http://schemas.microsoft.com/office/drawing/2014/main" id="{5B4CC0DD-3122-4096-AC8B-27354477E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328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4" name="Freeform 2136">
                <a:extLst>
                  <a:ext uri="{FF2B5EF4-FFF2-40B4-BE49-F238E27FC236}">
                    <a16:creationId xmlns:a16="http://schemas.microsoft.com/office/drawing/2014/main" id="{B80107D7-8F22-489C-8B0C-3B4F3E5B7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34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5" name="Freeform 2137">
                <a:extLst>
                  <a:ext uri="{FF2B5EF4-FFF2-40B4-BE49-F238E27FC236}">
                    <a16:creationId xmlns:a16="http://schemas.microsoft.com/office/drawing/2014/main" id="{84949413-519D-4439-9CDC-69C41DBCA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240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6" name="Freeform 2138">
                <a:extLst>
                  <a:ext uri="{FF2B5EF4-FFF2-40B4-BE49-F238E27FC236}">
                    <a16:creationId xmlns:a16="http://schemas.microsoft.com/office/drawing/2014/main" id="{C7324104-94CB-4EE7-B094-C44FCCAF1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5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7" name="Freeform 2139">
                <a:extLst>
                  <a:ext uri="{FF2B5EF4-FFF2-40B4-BE49-F238E27FC236}">
                    <a16:creationId xmlns:a16="http://schemas.microsoft.com/office/drawing/2014/main" id="{701AEC86-F836-4D3A-BBA7-6676E74AE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264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8" name="Freeform 2140">
                <a:extLst>
                  <a:ext uri="{FF2B5EF4-FFF2-40B4-BE49-F238E27FC236}">
                    <a16:creationId xmlns:a16="http://schemas.microsoft.com/office/drawing/2014/main" id="{5CA11805-5779-42F4-8291-FC36BDBB3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280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9" name="Freeform 2141">
                <a:extLst>
                  <a:ext uri="{FF2B5EF4-FFF2-40B4-BE49-F238E27FC236}">
                    <a16:creationId xmlns:a16="http://schemas.microsoft.com/office/drawing/2014/main" id="{C8440E82-8231-49BE-91D1-5D48845F1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320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0" name="Freeform 2142">
                <a:extLst>
                  <a:ext uri="{FF2B5EF4-FFF2-40B4-BE49-F238E27FC236}">
                    <a16:creationId xmlns:a16="http://schemas.microsoft.com/office/drawing/2014/main" id="{DF1841DE-846E-401D-A63B-B33842776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35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1" name="Freeform 2143">
                <a:extLst>
                  <a:ext uri="{FF2B5EF4-FFF2-40B4-BE49-F238E27FC236}">
                    <a16:creationId xmlns:a16="http://schemas.microsoft.com/office/drawing/2014/main" id="{A9812556-D2EA-431C-9886-D4F129592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32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2" name="Freeform 2144">
                <a:extLst>
                  <a:ext uri="{FF2B5EF4-FFF2-40B4-BE49-F238E27FC236}">
                    <a16:creationId xmlns:a16="http://schemas.microsoft.com/office/drawing/2014/main" id="{BE3052AA-5D4E-459D-9EBC-B7638BA32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341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3" name="Freeform 2145">
                <a:extLst>
                  <a:ext uri="{FF2B5EF4-FFF2-40B4-BE49-F238E27FC236}">
                    <a16:creationId xmlns:a16="http://schemas.microsoft.com/office/drawing/2014/main" id="{B1E72DF2-3DBF-4D97-93E2-170DE691F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8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4" name="Freeform 2146">
                <a:extLst>
                  <a:ext uri="{FF2B5EF4-FFF2-40B4-BE49-F238E27FC236}">
                    <a16:creationId xmlns:a16="http://schemas.microsoft.com/office/drawing/2014/main" id="{D5CDAFAD-515D-416D-838C-615259E8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230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5" name="Freeform 2147">
                <a:extLst>
                  <a:ext uri="{FF2B5EF4-FFF2-40B4-BE49-F238E27FC236}">
                    <a16:creationId xmlns:a16="http://schemas.microsoft.com/office/drawing/2014/main" id="{FCC36A6C-6FD2-4DDC-A7FD-BEABE3F8B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31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6" name="Freeform 2148">
                <a:extLst>
                  <a:ext uri="{FF2B5EF4-FFF2-40B4-BE49-F238E27FC236}">
                    <a16:creationId xmlns:a16="http://schemas.microsoft.com/office/drawing/2014/main" id="{91CD74E9-7151-4421-AF3A-0EC434DCE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296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7" name="Freeform 2149">
                <a:extLst>
                  <a:ext uri="{FF2B5EF4-FFF2-40B4-BE49-F238E27FC236}">
                    <a16:creationId xmlns:a16="http://schemas.microsoft.com/office/drawing/2014/main" id="{43AA956A-19D8-4BDF-A738-9204FD1F7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31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8" name="Freeform 2150">
                <a:extLst>
                  <a:ext uri="{FF2B5EF4-FFF2-40B4-BE49-F238E27FC236}">
                    <a16:creationId xmlns:a16="http://schemas.microsoft.com/office/drawing/2014/main" id="{261017ED-C725-4072-B6E5-8661170E7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304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9" name="Freeform 2151">
                <a:extLst>
                  <a:ext uri="{FF2B5EF4-FFF2-40B4-BE49-F238E27FC236}">
                    <a16:creationId xmlns:a16="http://schemas.microsoft.com/office/drawing/2014/main" id="{C11F10BE-6C2B-4AD4-8AF9-4E4A5A9F5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293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0" name="Freeform 2152">
                <a:extLst>
                  <a:ext uri="{FF2B5EF4-FFF2-40B4-BE49-F238E27FC236}">
                    <a16:creationId xmlns:a16="http://schemas.microsoft.com/office/drawing/2014/main" id="{B3F1D738-D8CE-4531-8B6A-208EB3228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304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1" name="Freeform 2153">
                <a:extLst>
                  <a:ext uri="{FF2B5EF4-FFF2-40B4-BE49-F238E27FC236}">
                    <a16:creationId xmlns:a16="http://schemas.microsoft.com/office/drawing/2014/main" id="{137E29D8-3A71-4BF9-B2AC-995702568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272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Freeform 2154">
                <a:extLst>
                  <a:ext uri="{FF2B5EF4-FFF2-40B4-BE49-F238E27FC236}">
                    <a16:creationId xmlns:a16="http://schemas.microsoft.com/office/drawing/2014/main" id="{5B30017C-030D-4F42-837B-F5C595577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28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3" name="Freeform 2155">
                <a:extLst>
                  <a:ext uri="{FF2B5EF4-FFF2-40B4-BE49-F238E27FC236}">
                    <a16:creationId xmlns:a16="http://schemas.microsoft.com/office/drawing/2014/main" id="{C32E929C-B017-4D87-8352-27BB4EE1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272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4" name="Freeform 2156">
                <a:extLst>
                  <a:ext uri="{FF2B5EF4-FFF2-40B4-BE49-F238E27FC236}">
                    <a16:creationId xmlns:a16="http://schemas.microsoft.com/office/drawing/2014/main" id="{0CEE9088-BC30-4B3D-AA15-AE1C0922B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840"/>
                <a:ext cx="170" cy="171"/>
              </a:xfrm>
              <a:custGeom>
                <a:avLst/>
                <a:gdLst>
                  <a:gd name="T0" fmla="*/ 408 w 68"/>
                  <a:gd name="T1" fmla="*/ 94 h 64"/>
                  <a:gd name="T2" fmla="*/ 988 w 68"/>
                  <a:gd name="T3" fmla="*/ 436 h 64"/>
                  <a:gd name="T4" fmla="*/ 658 w 68"/>
                  <a:gd name="T5" fmla="*/ 1128 h 64"/>
                  <a:gd name="T6" fmla="*/ 63 w 68"/>
                  <a:gd name="T7" fmla="*/ 786 h 64"/>
                  <a:gd name="T8" fmla="*/ 408 w 68"/>
                  <a:gd name="T9" fmla="*/ 94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4">
                    <a:moveTo>
                      <a:pt x="26" y="5"/>
                    </a:moveTo>
                    <a:cubicBezTo>
                      <a:pt x="42" y="0"/>
                      <a:pt x="59" y="8"/>
                      <a:pt x="63" y="23"/>
                    </a:cubicBezTo>
                    <a:cubicBezTo>
                      <a:pt x="68" y="38"/>
                      <a:pt x="58" y="54"/>
                      <a:pt x="42" y="59"/>
                    </a:cubicBezTo>
                    <a:cubicBezTo>
                      <a:pt x="26" y="64"/>
                      <a:pt x="9" y="56"/>
                      <a:pt x="4" y="41"/>
                    </a:cubicBezTo>
                    <a:cubicBezTo>
                      <a:pt x="0" y="26"/>
                      <a:pt x="9" y="10"/>
                      <a:pt x="26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5" name="Oval 2157">
                <a:extLst>
                  <a:ext uri="{FF2B5EF4-FFF2-40B4-BE49-F238E27FC236}">
                    <a16:creationId xmlns:a16="http://schemas.microsoft.com/office/drawing/2014/main" id="{380EF10F-7396-41FB-ABB1-9B401B4C9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2965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196" name="Oval 2158">
                <a:extLst>
                  <a:ext uri="{FF2B5EF4-FFF2-40B4-BE49-F238E27FC236}">
                    <a16:creationId xmlns:a16="http://schemas.microsoft.com/office/drawing/2014/main" id="{5B980565-AD50-4AC9-8D09-5749F1075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2963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197" name="Oval 2159">
                <a:extLst>
                  <a:ext uri="{FF2B5EF4-FFF2-40B4-BE49-F238E27FC236}">
                    <a16:creationId xmlns:a16="http://schemas.microsoft.com/office/drawing/2014/main" id="{22960302-F055-4824-9737-55D5C16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7" y="2960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198" name="Oval 2160">
                <a:extLst>
                  <a:ext uri="{FF2B5EF4-FFF2-40B4-BE49-F238E27FC236}">
                    <a16:creationId xmlns:a16="http://schemas.microsoft.com/office/drawing/2014/main" id="{ADF23145-26B9-4DE3-A729-C3D8AC950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2973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199" name="Oval 2161">
                <a:extLst>
                  <a:ext uri="{FF2B5EF4-FFF2-40B4-BE49-F238E27FC236}">
                    <a16:creationId xmlns:a16="http://schemas.microsoft.com/office/drawing/2014/main" id="{7AA38931-180C-49ED-8F77-13B673090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957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0" name="Oval 2162">
                <a:extLst>
                  <a:ext uri="{FF2B5EF4-FFF2-40B4-BE49-F238E27FC236}">
                    <a16:creationId xmlns:a16="http://schemas.microsoft.com/office/drawing/2014/main" id="{F94F41F1-64DC-4C21-9B39-0D2E516D8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9" y="2971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1" name="Oval 2163">
                <a:extLst>
                  <a:ext uri="{FF2B5EF4-FFF2-40B4-BE49-F238E27FC236}">
                    <a16:creationId xmlns:a16="http://schemas.microsoft.com/office/drawing/2014/main" id="{9373279B-746C-474E-815B-8DA9EE99C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" y="294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2" name="Oval 2164">
                <a:extLst>
                  <a:ext uri="{FF2B5EF4-FFF2-40B4-BE49-F238E27FC236}">
                    <a16:creationId xmlns:a16="http://schemas.microsoft.com/office/drawing/2014/main" id="{C86E8A47-D156-4F4C-AE11-BAF35E989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2949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3" name="Oval 2165">
                <a:extLst>
                  <a:ext uri="{FF2B5EF4-FFF2-40B4-BE49-F238E27FC236}">
                    <a16:creationId xmlns:a16="http://schemas.microsoft.com/office/drawing/2014/main" id="{AE05E5EA-6D75-4D61-ACFB-6C7CF95C0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9" y="297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4" name="Oval 2166">
                <a:extLst>
                  <a:ext uri="{FF2B5EF4-FFF2-40B4-BE49-F238E27FC236}">
                    <a16:creationId xmlns:a16="http://schemas.microsoft.com/office/drawing/2014/main" id="{886ADBCB-A959-49F1-8536-D5E1DBA87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9" y="2973"/>
                <a:ext cx="8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05" name="Freeform 2167">
                <a:extLst>
                  <a:ext uri="{FF2B5EF4-FFF2-40B4-BE49-F238E27FC236}">
                    <a16:creationId xmlns:a16="http://schemas.microsoft.com/office/drawing/2014/main" id="{171DDBB4-9F91-4A7D-8797-116D58A2C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87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6" name="Freeform 2168">
                <a:extLst>
                  <a:ext uri="{FF2B5EF4-FFF2-40B4-BE49-F238E27FC236}">
                    <a16:creationId xmlns:a16="http://schemas.microsoft.com/office/drawing/2014/main" id="{8DF5D779-19E6-457E-814D-4E7C203C7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88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7" name="Freeform 2169">
                <a:extLst>
                  <a:ext uri="{FF2B5EF4-FFF2-40B4-BE49-F238E27FC236}">
                    <a16:creationId xmlns:a16="http://schemas.microsoft.com/office/drawing/2014/main" id="{A255B790-F3E6-4EF0-8C58-8EC54763D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8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8" name="Freeform 2170">
                <a:extLst>
                  <a:ext uri="{FF2B5EF4-FFF2-40B4-BE49-F238E27FC236}">
                    <a16:creationId xmlns:a16="http://schemas.microsoft.com/office/drawing/2014/main" id="{2EB918F2-3F6F-46E6-B8BC-38AADAF85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904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9" name="Freeform 2171">
                <a:extLst>
                  <a:ext uri="{FF2B5EF4-FFF2-40B4-BE49-F238E27FC236}">
                    <a16:creationId xmlns:a16="http://schemas.microsoft.com/office/drawing/2014/main" id="{AAA07491-9EAA-4CC0-9688-686EE545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901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0" name="Freeform 2172">
                <a:extLst>
                  <a:ext uri="{FF2B5EF4-FFF2-40B4-BE49-F238E27FC236}">
                    <a16:creationId xmlns:a16="http://schemas.microsoft.com/office/drawing/2014/main" id="{4D0DC7DC-CA7E-4361-A01C-B421EA1B8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891"/>
                <a:ext cx="8" cy="10"/>
              </a:xfrm>
              <a:custGeom>
                <a:avLst/>
                <a:gdLst>
                  <a:gd name="T0" fmla="*/ 56 w 3"/>
                  <a:gd name="T1" fmla="*/ 20 h 4"/>
                  <a:gd name="T2" fmla="*/ 35 w 3"/>
                  <a:gd name="T3" fmla="*/ 50 h 4"/>
                  <a:gd name="T4" fmla="*/ 0 w 3"/>
                  <a:gd name="T5" fmla="*/ 50 h 4"/>
                  <a:gd name="T6" fmla="*/ 21 w 3"/>
                  <a:gd name="T7" fmla="*/ 20 h 4"/>
                  <a:gd name="T8" fmla="*/ 56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2173">
                <a:extLst>
                  <a:ext uri="{FF2B5EF4-FFF2-40B4-BE49-F238E27FC236}">
                    <a16:creationId xmlns:a16="http://schemas.microsoft.com/office/drawing/2014/main" id="{95A61F6C-E49B-4CF5-9339-1FB7F40EA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893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2" name="Freeform 2174">
                <a:extLst>
                  <a:ext uri="{FF2B5EF4-FFF2-40B4-BE49-F238E27FC236}">
                    <a16:creationId xmlns:a16="http://schemas.microsoft.com/office/drawing/2014/main" id="{3FA86210-193C-4049-83BE-D368F4A3E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90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3" name="Freeform 2175">
                <a:extLst>
                  <a:ext uri="{FF2B5EF4-FFF2-40B4-BE49-F238E27FC236}">
                    <a16:creationId xmlns:a16="http://schemas.microsoft.com/office/drawing/2014/main" id="{906F65C9-71B1-416B-95AA-363B4C0E7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888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4" name="Freeform 2176">
                <a:extLst>
                  <a:ext uri="{FF2B5EF4-FFF2-40B4-BE49-F238E27FC236}">
                    <a16:creationId xmlns:a16="http://schemas.microsoft.com/office/drawing/2014/main" id="{66A953E5-8CA8-421B-92BC-3F6DD667F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896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28 w 3"/>
                  <a:gd name="T3" fmla="*/ 61 h 4"/>
                  <a:gd name="T4" fmla="*/ 0 w 3"/>
                  <a:gd name="T5" fmla="*/ 47 h 4"/>
                  <a:gd name="T6" fmla="*/ 12 w 3"/>
                  <a:gd name="T7" fmla="*/ 0 h 4"/>
                  <a:gd name="T8" fmla="*/ 37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5" name="Freeform 2177">
                <a:extLst>
                  <a:ext uri="{FF2B5EF4-FFF2-40B4-BE49-F238E27FC236}">
                    <a16:creationId xmlns:a16="http://schemas.microsoft.com/office/drawing/2014/main" id="{D362B553-C404-4799-9721-104322450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912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61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6" name="Freeform 2178">
                <a:extLst>
                  <a:ext uri="{FF2B5EF4-FFF2-40B4-BE49-F238E27FC236}">
                    <a16:creationId xmlns:a16="http://schemas.microsoft.com/office/drawing/2014/main" id="{310E4FC6-5228-4386-865E-83558719A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920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7" name="Freeform 2179">
                <a:extLst>
                  <a:ext uri="{FF2B5EF4-FFF2-40B4-BE49-F238E27FC236}">
                    <a16:creationId xmlns:a16="http://schemas.microsoft.com/office/drawing/2014/main" id="{A30FED74-A552-4163-8A98-9B7BB4B82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917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8" name="Freeform 2180">
                <a:extLst>
                  <a:ext uri="{FF2B5EF4-FFF2-40B4-BE49-F238E27FC236}">
                    <a16:creationId xmlns:a16="http://schemas.microsoft.com/office/drawing/2014/main" id="{15A62F2C-A4C5-4F62-90F7-F756407E0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885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9" name="Freeform 2181">
                <a:extLst>
                  <a:ext uri="{FF2B5EF4-FFF2-40B4-BE49-F238E27FC236}">
                    <a16:creationId xmlns:a16="http://schemas.microsoft.com/office/drawing/2014/main" id="{983CB427-2A5F-42C2-BA06-2AC697AD4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880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0" name="Freeform 2182">
                <a:extLst>
                  <a:ext uri="{FF2B5EF4-FFF2-40B4-BE49-F238E27FC236}">
                    <a16:creationId xmlns:a16="http://schemas.microsoft.com/office/drawing/2014/main" id="{F5C2B808-3185-480C-8629-038F0F843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867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2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1" name="Freeform 2183">
                <a:extLst>
                  <a:ext uri="{FF2B5EF4-FFF2-40B4-BE49-F238E27FC236}">
                    <a16:creationId xmlns:a16="http://schemas.microsoft.com/office/drawing/2014/main" id="{E9EFFCA6-DE17-4F57-ABDB-4BE20E681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869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2" name="Freeform 2184">
                <a:extLst>
                  <a:ext uri="{FF2B5EF4-FFF2-40B4-BE49-F238E27FC236}">
                    <a16:creationId xmlns:a16="http://schemas.microsoft.com/office/drawing/2014/main" id="{50C018CA-83FC-4027-BEBE-782913966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2939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3" name="Freeform 2185">
                <a:extLst>
                  <a:ext uri="{FF2B5EF4-FFF2-40B4-BE49-F238E27FC236}">
                    <a16:creationId xmlns:a16="http://schemas.microsoft.com/office/drawing/2014/main" id="{23EA0739-1286-499E-B3C1-F6551A2F7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955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50 h 4"/>
                  <a:gd name="T4" fmla="*/ 0 w 3"/>
                  <a:gd name="T5" fmla="*/ 33 h 4"/>
                  <a:gd name="T6" fmla="*/ 12 w 3"/>
                  <a:gd name="T7" fmla="*/ 0 h 4"/>
                  <a:gd name="T8" fmla="*/ 37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4" name="Freeform 2186">
                <a:extLst>
                  <a:ext uri="{FF2B5EF4-FFF2-40B4-BE49-F238E27FC236}">
                    <a16:creationId xmlns:a16="http://schemas.microsoft.com/office/drawing/2014/main" id="{A906A74D-B441-4180-B2AB-626EA4393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952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5" name="Freeform 2187">
                <a:extLst>
                  <a:ext uri="{FF2B5EF4-FFF2-40B4-BE49-F238E27FC236}">
                    <a16:creationId xmlns:a16="http://schemas.microsoft.com/office/drawing/2014/main" id="{C855C65D-19F0-4349-818A-C47A8EA2E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97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6" name="Freeform 2188">
                <a:extLst>
                  <a:ext uri="{FF2B5EF4-FFF2-40B4-BE49-F238E27FC236}">
                    <a16:creationId xmlns:a16="http://schemas.microsoft.com/office/drawing/2014/main" id="{F628D4E7-4FAD-4DFA-8B10-D739298B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912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7" name="Freeform 2189">
                <a:extLst>
                  <a:ext uri="{FF2B5EF4-FFF2-40B4-BE49-F238E27FC236}">
                    <a16:creationId xmlns:a16="http://schemas.microsoft.com/office/drawing/2014/main" id="{8C47B19C-DEB2-4429-B4F2-5034C4C42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928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8" name="Freeform 2190">
                <a:extLst>
                  <a:ext uri="{FF2B5EF4-FFF2-40B4-BE49-F238E27FC236}">
                    <a16:creationId xmlns:a16="http://schemas.microsoft.com/office/drawing/2014/main" id="{467AE78E-02C7-439E-8793-D872E8290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941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9" name="Freeform 2191">
                <a:extLst>
                  <a:ext uri="{FF2B5EF4-FFF2-40B4-BE49-F238E27FC236}">
                    <a16:creationId xmlns:a16="http://schemas.microsoft.com/office/drawing/2014/main" id="{8DACDB11-7890-4BA9-8D05-EE644348E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925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0" name="Freeform 2192">
                <a:extLst>
                  <a:ext uri="{FF2B5EF4-FFF2-40B4-BE49-F238E27FC236}">
                    <a16:creationId xmlns:a16="http://schemas.microsoft.com/office/drawing/2014/main" id="{5125C0CD-8BDF-4752-85CD-DBAF5A409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90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1" name="Freeform 2193">
                <a:extLst>
                  <a:ext uri="{FF2B5EF4-FFF2-40B4-BE49-F238E27FC236}">
                    <a16:creationId xmlns:a16="http://schemas.microsoft.com/office/drawing/2014/main" id="{36F1E55D-83C1-467D-A4F8-19864606F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880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2" name="Freeform 2194">
                <a:extLst>
                  <a:ext uri="{FF2B5EF4-FFF2-40B4-BE49-F238E27FC236}">
                    <a16:creationId xmlns:a16="http://schemas.microsoft.com/office/drawing/2014/main" id="{A9149476-6151-4CDC-943E-6F4F0C5D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89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3" name="Freeform 2195">
                <a:extLst>
                  <a:ext uri="{FF2B5EF4-FFF2-40B4-BE49-F238E27FC236}">
                    <a16:creationId xmlns:a16="http://schemas.microsoft.com/office/drawing/2014/main" id="{0AB28928-C450-4057-B203-76B6A45AF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85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4" name="Freeform 2196">
                <a:extLst>
                  <a:ext uri="{FF2B5EF4-FFF2-40B4-BE49-F238E27FC236}">
                    <a16:creationId xmlns:a16="http://schemas.microsoft.com/office/drawing/2014/main" id="{0E772FFB-EAB4-4102-AADC-AE1593D88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864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5" name="Freeform 2197">
                <a:extLst>
                  <a:ext uri="{FF2B5EF4-FFF2-40B4-BE49-F238E27FC236}">
                    <a16:creationId xmlns:a16="http://schemas.microsoft.com/office/drawing/2014/main" id="{9FD53400-03AC-4B42-96B2-5ADAAC256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87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6" name="Freeform 2198">
                <a:extLst>
                  <a:ext uri="{FF2B5EF4-FFF2-40B4-BE49-F238E27FC236}">
                    <a16:creationId xmlns:a16="http://schemas.microsoft.com/office/drawing/2014/main" id="{634058FC-0E33-4536-8818-089D135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888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7" name="Freeform 2199">
                <a:extLst>
                  <a:ext uri="{FF2B5EF4-FFF2-40B4-BE49-F238E27FC236}">
                    <a16:creationId xmlns:a16="http://schemas.microsoft.com/office/drawing/2014/main" id="{F33C3ABB-0CAB-4230-AB58-5A6B7E74D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904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61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8" name="Freeform 2200">
                <a:extLst>
                  <a:ext uri="{FF2B5EF4-FFF2-40B4-BE49-F238E27FC236}">
                    <a16:creationId xmlns:a16="http://schemas.microsoft.com/office/drawing/2014/main" id="{32DAA700-F3ED-4862-8C06-CBFBC2A13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944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9" name="Freeform 2201">
                <a:extLst>
                  <a:ext uri="{FF2B5EF4-FFF2-40B4-BE49-F238E27FC236}">
                    <a16:creationId xmlns:a16="http://schemas.microsoft.com/office/drawing/2014/main" id="{06AF096A-DC39-4491-981F-80F8B0FCE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981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0" name="Freeform 2202">
                <a:extLst>
                  <a:ext uri="{FF2B5EF4-FFF2-40B4-BE49-F238E27FC236}">
                    <a16:creationId xmlns:a16="http://schemas.microsoft.com/office/drawing/2014/main" id="{96AE5F0E-EF66-4E4C-9C9A-C95A8AC41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98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1" name="Freeform 2203">
                <a:extLst>
                  <a:ext uri="{FF2B5EF4-FFF2-40B4-BE49-F238E27FC236}">
                    <a16:creationId xmlns:a16="http://schemas.microsoft.com/office/drawing/2014/main" id="{6A77B349-9994-431B-AF70-4E174ACF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981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28 w 3"/>
                  <a:gd name="T3" fmla="*/ 83 h 4"/>
                  <a:gd name="T4" fmla="*/ 0 w 3"/>
                  <a:gd name="T5" fmla="*/ 61 h 4"/>
                  <a:gd name="T6" fmla="*/ 12 w 3"/>
                  <a:gd name="T7" fmla="*/ 22 h 4"/>
                  <a:gd name="T8" fmla="*/ 37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2" name="Freeform 2204">
                <a:extLst>
                  <a:ext uri="{FF2B5EF4-FFF2-40B4-BE49-F238E27FC236}">
                    <a16:creationId xmlns:a16="http://schemas.microsoft.com/office/drawing/2014/main" id="{D562DD4F-E8B5-4383-A5FA-ACFE1C44B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96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3" name="Freeform 2205">
                <a:extLst>
                  <a:ext uri="{FF2B5EF4-FFF2-40B4-BE49-F238E27FC236}">
                    <a16:creationId xmlns:a16="http://schemas.microsoft.com/office/drawing/2014/main" id="{97EAEAB6-6567-4F99-AEDF-0D96D4DE2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95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4" name="Freeform 2206">
                <a:extLst>
                  <a:ext uri="{FF2B5EF4-FFF2-40B4-BE49-F238E27FC236}">
                    <a16:creationId xmlns:a16="http://schemas.microsoft.com/office/drawing/2014/main" id="{E5DBBF5C-5E86-43AB-97FC-DA4FF93CD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931"/>
                <a:ext cx="7" cy="10"/>
              </a:xfrm>
              <a:custGeom>
                <a:avLst/>
                <a:gdLst>
                  <a:gd name="T0" fmla="*/ 37 w 3"/>
                  <a:gd name="T1" fmla="*/ 33 h 4"/>
                  <a:gd name="T2" fmla="*/ 28 w 3"/>
                  <a:gd name="T3" fmla="*/ 63 h 4"/>
                  <a:gd name="T4" fmla="*/ 0 w 3"/>
                  <a:gd name="T5" fmla="*/ 50 h 4"/>
                  <a:gd name="T6" fmla="*/ 12 w 3"/>
                  <a:gd name="T7" fmla="*/ 20 h 4"/>
                  <a:gd name="T8" fmla="*/ 37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5" name="Freeform 2207">
                <a:extLst>
                  <a:ext uri="{FF2B5EF4-FFF2-40B4-BE49-F238E27FC236}">
                    <a16:creationId xmlns:a16="http://schemas.microsoft.com/office/drawing/2014/main" id="{3DB5D962-2A5C-448A-972A-1ACA9A7A6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947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6" name="Freeform 2208">
                <a:extLst>
                  <a:ext uri="{FF2B5EF4-FFF2-40B4-BE49-F238E27FC236}">
                    <a16:creationId xmlns:a16="http://schemas.microsoft.com/office/drawing/2014/main" id="{4B60ACCD-0ED3-4DD1-8818-9161115DF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928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7" name="Freeform 2209">
                <a:extLst>
                  <a:ext uri="{FF2B5EF4-FFF2-40B4-BE49-F238E27FC236}">
                    <a16:creationId xmlns:a16="http://schemas.microsoft.com/office/drawing/2014/main" id="{B2CA1AFC-5897-4DAE-A076-FB164CAC9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928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8" name="Freeform 2210">
                <a:extLst>
                  <a:ext uri="{FF2B5EF4-FFF2-40B4-BE49-F238E27FC236}">
                    <a16:creationId xmlns:a16="http://schemas.microsoft.com/office/drawing/2014/main" id="{CABFF76C-FED1-4F4D-8B66-B8F424034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936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1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9" name="Freeform 2211">
                <a:extLst>
                  <a:ext uri="{FF2B5EF4-FFF2-40B4-BE49-F238E27FC236}">
                    <a16:creationId xmlns:a16="http://schemas.microsoft.com/office/drawing/2014/main" id="{347A643B-1A37-4891-967F-D0A3DA1E2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949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0" name="Freeform 2212">
                <a:extLst>
                  <a:ext uri="{FF2B5EF4-FFF2-40B4-BE49-F238E27FC236}">
                    <a16:creationId xmlns:a16="http://schemas.microsoft.com/office/drawing/2014/main" id="{76840730-F04B-4D94-BC14-A28AF2FE4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965"/>
                <a:ext cx="10" cy="8"/>
              </a:xfrm>
              <a:custGeom>
                <a:avLst/>
                <a:gdLst>
                  <a:gd name="T0" fmla="*/ 50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20 w 4"/>
                  <a:gd name="T7" fmla="*/ 0 h 3"/>
                  <a:gd name="T8" fmla="*/ 5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1" name="Freeform 2213">
                <a:extLst>
                  <a:ext uri="{FF2B5EF4-FFF2-40B4-BE49-F238E27FC236}">
                    <a16:creationId xmlns:a16="http://schemas.microsoft.com/office/drawing/2014/main" id="{3BE6244E-F570-46FC-9F11-6C959EB46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91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2" name="Freeform 2214">
                <a:extLst>
                  <a:ext uri="{FF2B5EF4-FFF2-40B4-BE49-F238E27FC236}">
                    <a16:creationId xmlns:a16="http://schemas.microsoft.com/office/drawing/2014/main" id="{1F67691D-BCAE-4FBB-BDE3-5440BE7D9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928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0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3" name="Freeform 2215">
                <a:extLst>
                  <a:ext uri="{FF2B5EF4-FFF2-40B4-BE49-F238E27FC236}">
                    <a16:creationId xmlns:a16="http://schemas.microsoft.com/office/drawing/2014/main" id="{E1D61229-A3CB-4461-806F-019CB2485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939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50 w 4"/>
                  <a:gd name="T3" fmla="*/ 56 h 3"/>
                  <a:gd name="T4" fmla="*/ 20 w 4"/>
                  <a:gd name="T5" fmla="*/ 35 h 3"/>
                  <a:gd name="T6" fmla="*/ 33 w 4"/>
                  <a:gd name="T7" fmla="*/ 0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4" name="Freeform 2216">
                <a:extLst>
                  <a:ext uri="{FF2B5EF4-FFF2-40B4-BE49-F238E27FC236}">
                    <a16:creationId xmlns:a16="http://schemas.microsoft.com/office/drawing/2014/main" id="{B04001D4-7874-49F2-824F-045F3AD03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920"/>
                <a:ext cx="8" cy="11"/>
              </a:xfrm>
              <a:custGeom>
                <a:avLst/>
                <a:gdLst>
                  <a:gd name="T0" fmla="*/ 56 w 3"/>
                  <a:gd name="T1" fmla="*/ 22 h 4"/>
                  <a:gd name="T2" fmla="*/ 35 w 3"/>
                  <a:gd name="T3" fmla="*/ 61 h 4"/>
                  <a:gd name="T4" fmla="*/ 0 w 3"/>
                  <a:gd name="T5" fmla="*/ 47 h 4"/>
                  <a:gd name="T6" fmla="*/ 21 w 3"/>
                  <a:gd name="T7" fmla="*/ 22 h 4"/>
                  <a:gd name="T8" fmla="*/ 56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5" name="Freeform 2217">
                <a:extLst>
                  <a:ext uri="{FF2B5EF4-FFF2-40B4-BE49-F238E27FC236}">
                    <a16:creationId xmlns:a16="http://schemas.microsoft.com/office/drawing/2014/main" id="{B0ECCEB0-F054-4EEB-ACDA-960494AC2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93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6" name="Freeform 2218">
                <a:extLst>
                  <a:ext uri="{FF2B5EF4-FFF2-40B4-BE49-F238E27FC236}">
                    <a16:creationId xmlns:a16="http://schemas.microsoft.com/office/drawing/2014/main" id="{2AC4D847-B039-4C1D-857B-FB4014A3A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92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61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7" name="Freeform 2219">
                <a:extLst>
                  <a:ext uri="{FF2B5EF4-FFF2-40B4-BE49-F238E27FC236}">
                    <a16:creationId xmlns:a16="http://schemas.microsoft.com/office/drawing/2014/main" id="{28B61141-1A5E-4DF4-9706-E4B93294B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91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8" name="Freeform 2220">
                <a:extLst>
                  <a:ext uri="{FF2B5EF4-FFF2-40B4-BE49-F238E27FC236}">
                    <a16:creationId xmlns:a16="http://schemas.microsoft.com/office/drawing/2014/main" id="{0F94AAB9-9F6B-47AF-B458-92224FDD1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2928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9" name="Freeform 2221">
                <a:extLst>
                  <a:ext uri="{FF2B5EF4-FFF2-40B4-BE49-F238E27FC236}">
                    <a16:creationId xmlns:a16="http://schemas.microsoft.com/office/drawing/2014/main" id="{E565DF42-1C0A-4E74-B514-DDC946B5E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89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0" name="Freeform 2222">
                <a:extLst>
                  <a:ext uri="{FF2B5EF4-FFF2-40B4-BE49-F238E27FC236}">
                    <a16:creationId xmlns:a16="http://schemas.microsoft.com/office/drawing/2014/main" id="{6286B793-1541-4A85-ADF3-44204B2A1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907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1" name="Freeform 2223">
                <a:extLst>
                  <a:ext uri="{FF2B5EF4-FFF2-40B4-BE49-F238E27FC236}">
                    <a16:creationId xmlns:a16="http://schemas.microsoft.com/office/drawing/2014/main" id="{CBA5E866-D280-4C76-8638-EA7CC933E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896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56 h 3"/>
                  <a:gd name="T4" fmla="*/ 0 w 3"/>
                  <a:gd name="T5" fmla="*/ 35 h 3"/>
                  <a:gd name="T6" fmla="*/ 12 w 3"/>
                  <a:gd name="T7" fmla="*/ 0 h 3"/>
                  <a:gd name="T8" fmla="*/ 37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2" name="Freeform 2224">
                <a:extLst>
                  <a:ext uri="{FF2B5EF4-FFF2-40B4-BE49-F238E27FC236}">
                    <a16:creationId xmlns:a16="http://schemas.microsoft.com/office/drawing/2014/main" id="{A4E85FCB-81C4-443E-ABB9-B79628A83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861"/>
                <a:ext cx="8" cy="8"/>
              </a:xfrm>
              <a:custGeom>
                <a:avLst/>
                <a:gdLst>
                  <a:gd name="T0" fmla="*/ 56 w 3"/>
                  <a:gd name="T1" fmla="*/ 21 h 3"/>
                  <a:gd name="T2" fmla="*/ 35 w 3"/>
                  <a:gd name="T3" fmla="*/ 56 h 3"/>
                  <a:gd name="T4" fmla="*/ 0 w 3"/>
                  <a:gd name="T5" fmla="*/ 35 h 3"/>
                  <a:gd name="T6" fmla="*/ 21 w 3"/>
                  <a:gd name="T7" fmla="*/ 0 h 3"/>
                  <a:gd name="T8" fmla="*/ 56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3" name="Freeform 2225">
                <a:extLst>
                  <a:ext uri="{FF2B5EF4-FFF2-40B4-BE49-F238E27FC236}">
                    <a16:creationId xmlns:a16="http://schemas.microsoft.com/office/drawing/2014/main" id="{ED953BD6-ED65-444C-82F9-65722DE4C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893"/>
                <a:ext cx="198" cy="195"/>
              </a:xfrm>
              <a:custGeom>
                <a:avLst/>
                <a:gdLst>
                  <a:gd name="T0" fmla="*/ 471 w 79"/>
                  <a:gd name="T1" fmla="*/ 93 h 73"/>
                  <a:gd name="T2" fmla="*/ 1163 w 79"/>
                  <a:gd name="T3" fmla="*/ 492 h 73"/>
                  <a:gd name="T4" fmla="*/ 772 w 79"/>
                  <a:gd name="T5" fmla="*/ 1298 h 73"/>
                  <a:gd name="T6" fmla="*/ 83 w 79"/>
                  <a:gd name="T7" fmla="*/ 900 h 73"/>
                  <a:gd name="T8" fmla="*/ 471 w 79"/>
                  <a:gd name="T9" fmla="*/ 9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73">
                    <a:moveTo>
                      <a:pt x="30" y="5"/>
                    </a:moveTo>
                    <a:cubicBezTo>
                      <a:pt x="49" y="0"/>
                      <a:pt x="69" y="9"/>
                      <a:pt x="74" y="26"/>
                    </a:cubicBezTo>
                    <a:cubicBezTo>
                      <a:pt x="79" y="43"/>
                      <a:pt x="68" y="62"/>
                      <a:pt x="49" y="68"/>
                    </a:cubicBezTo>
                    <a:cubicBezTo>
                      <a:pt x="30" y="73"/>
                      <a:pt x="10" y="64"/>
                      <a:pt x="5" y="47"/>
                    </a:cubicBezTo>
                    <a:cubicBezTo>
                      <a:pt x="0" y="30"/>
                      <a:pt x="11" y="11"/>
                      <a:pt x="30" y="5"/>
                    </a:cubicBezTo>
                    <a:close/>
                  </a:path>
                </a:pathLst>
              </a:custGeom>
              <a:solidFill>
                <a:srgbClr val="F18566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4" name="Oval 2226">
                <a:extLst>
                  <a:ext uri="{FF2B5EF4-FFF2-40B4-BE49-F238E27FC236}">
                    <a16:creationId xmlns:a16="http://schemas.microsoft.com/office/drawing/2014/main" id="{EF7A92A5-7FAF-458F-A4D9-A76AAE1F0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7" y="3037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65" name="Oval 2227">
                <a:extLst>
                  <a:ext uri="{FF2B5EF4-FFF2-40B4-BE49-F238E27FC236}">
                    <a16:creationId xmlns:a16="http://schemas.microsoft.com/office/drawing/2014/main" id="{92BC3C7C-4DA9-4900-93E5-BBB93FEF5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7" y="3035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66" name="Oval 2228">
                <a:extLst>
                  <a:ext uri="{FF2B5EF4-FFF2-40B4-BE49-F238E27FC236}">
                    <a16:creationId xmlns:a16="http://schemas.microsoft.com/office/drawing/2014/main" id="{8947C7E6-574E-4B76-B84B-B6CAC7F34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2" y="3032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67" name="Oval 2229">
                <a:extLst>
                  <a:ext uri="{FF2B5EF4-FFF2-40B4-BE49-F238E27FC236}">
                    <a16:creationId xmlns:a16="http://schemas.microsoft.com/office/drawing/2014/main" id="{7765727B-06EF-48F9-AB2F-149A2CEC4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048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68" name="Oval 2230">
                <a:extLst>
                  <a:ext uri="{FF2B5EF4-FFF2-40B4-BE49-F238E27FC236}">
                    <a16:creationId xmlns:a16="http://schemas.microsoft.com/office/drawing/2014/main" id="{DEC91078-118F-4B76-A205-FF36E665F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3027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69" name="Oval 2231">
                <a:extLst>
                  <a:ext uri="{FF2B5EF4-FFF2-40B4-BE49-F238E27FC236}">
                    <a16:creationId xmlns:a16="http://schemas.microsoft.com/office/drawing/2014/main" id="{5272FE1F-6915-4FAF-AF4C-41C74946E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7" y="3045"/>
                <a:ext cx="7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70" name="Oval 2232">
                <a:extLst>
                  <a:ext uri="{FF2B5EF4-FFF2-40B4-BE49-F238E27FC236}">
                    <a16:creationId xmlns:a16="http://schemas.microsoft.com/office/drawing/2014/main" id="{6EA96B82-6C66-4602-9498-04605CCEA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3019"/>
                <a:ext cx="10" cy="10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71" name="Oval 2233">
                <a:extLst>
                  <a:ext uri="{FF2B5EF4-FFF2-40B4-BE49-F238E27FC236}">
                    <a16:creationId xmlns:a16="http://schemas.microsoft.com/office/drawing/2014/main" id="{930136AC-AD4D-41A5-B3C0-0DD236711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3019"/>
                <a:ext cx="10" cy="8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72" name="Oval 2234">
                <a:extLst>
                  <a:ext uri="{FF2B5EF4-FFF2-40B4-BE49-F238E27FC236}">
                    <a16:creationId xmlns:a16="http://schemas.microsoft.com/office/drawing/2014/main" id="{6C06223F-BE91-4479-8216-71B85B9D3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" y="3045"/>
                <a:ext cx="7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73" name="Oval 2235">
                <a:extLst>
                  <a:ext uri="{FF2B5EF4-FFF2-40B4-BE49-F238E27FC236}">
                    <a16:creationId xmlns:a16="http://schemas.microsoft.com/office/drawing/2014/main" id="{18D56F06-9BDC-4D69-8DA8-A938C1F21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2" y="3045"/>
                <a:ext cx="10" cy="11"/>
              </a:xfrm>
              <a:prstGeom prst="ellipse">
                <a:avLst/>
              </a:pr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274" name="Freeform 2236">
                <a:extLst>
                  <a:ext uri="{FF2B5EF4-FFF2-40B4-BE49-F238E27FC236}">
                    <a16:creationId xmlns:a16="http://schemas.microsoft.com/office/drawing/2014/main" id="{24997EB8-03B9-41A5-A455-D43917CB6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93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5" name="Freeform 2237">
                <a:extLst>
                  <a:ext uri="{FF2B5EF4-FFF2-40B4-BE49-F238E27FC236}">
                    <a16:creationId xmlns:a16="http://schemas.microsoft.com/office/drawing/2014/main" id="{E581A0EC-4AE1-4DE7-BE59-3BA4BD40E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94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6" name="Freeform 2238">
                <a:extLst>
                  <a:ext uri="{FF2B5EF4-FFF2-40B4-BE49-F238E27FC236}">
                    <a16:creationId xmlns:a16="http://schemas.microsoft.com/office/drawing/2014/main" id="{4329FF28-8316-4382-8E86-0E82A8FF1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9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7" name="Freeform 2239">
                <a:extLst>
                  <a:ext uri="{FF2B5EF4-FFF2-40B4-BE49-F238E27FC236}">
                    <a16:creationId xmlns:a16="http://schemas.microsoft.com/office/drawing/2014/main" id="{B71EC8B7-617C-4351-81BA-28D8BC1DA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965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8" name="Freeform 2240">
                <a:extLst>
                  <a:ext uri="{FF2B5EF4-FFF2-40B4-BE49-F238E27FC236}">
                    <a16:creationId xmlns:a16="http://schemas.microsoft.com/office/drawing/2014/main" id="{1C888B79-8D2A-4D1D-93B6-15B75DAD6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96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9" name="Freeform 2241">
                <a:extLst>
                  <a:ext uri="{FF2B5EF4-FFF2-40B4-BE49-F238E27FC236}">
                    <a16:creationId xmlns:a16="http://schemas.microsoft.com/office/drawing/2014/main" id="{C03491DE-531E-4549-BE9B-2AA4BEEAF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95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0" name="Freeform 2242">
                <a:extLst>
                  <a:ext uri="{FF2B5EF4-FFF2-40B4-BE49-F238E27FC236}">
                    <a16:creationId xmlns:a16="http://schemas.microsoft.com/office/drawing/2014/main" id="{56F1AD36-F69B-4470-A6EF-6C9950F1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95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1" name="Freeform 2243">
                <a:extLst>
                  <a:ext uri="{FF2B5EF4-FFF2-40B4-BE49-F238E27FC236}">
                    <a16:creationId xmlns:a16="http://schemas.microsoft.com/office/drawing/2014/main" id="{6872C0BA-B482-43E1-9D1E-7D80DD7E1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971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2" name="Freeform 2244">
                <a:extLst>
                  <a:ext uri="{FF2B5EF4-FFF2-40B4-BE49-F238E27FC236}">
                    <a16:creationId xmlns:a16="http://schemas.microsoft.com/office/drawing/2014/main" id="{16DA8718-68DC-4DEC-B349-3B672F988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947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3" name="Freeform 2245">
                <a:extLst>
                  <a:ext uri="{FF2B5EF4-FFF2-40B4-BE49-F238E27FC236}">
                    <a16:creationId xmlns:a16="http://schemas.microsoft.com/office/drawing/2014/main" id="{E334DA07-71A0-437F-9464-E85B13429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957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4" name="Freeform 2246">
                <a:extLst>
                  <a:ext uri="{FF2B5EF4-FFF2-40B4-BE49-F238E27FC236}">
                    <a16:creationId xmlns:a16="http://schemas.microsoft.com/office/drawing/2014/main" id="{EC3DA630-5FFD-4003-8D8C-14415B741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976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5" name="Freeform 2247">
                <a:extLst>
                  <a:ext uri="{FF2B5EF4-FFF2-40B4-BE49-F238E27FC236}">
                    <a16:creationId xmlns:a16="http://schemas.microsoft.com/office/drawing/2014/main" id="{52F3C935-4A86-4366-8EBB-AFF58F795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98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6" name="Freeform 2248">
                <a:extLst>
                  <a:ext uri="{FF2B5EF4-FFF2-40B4-BE49-F238E27FC236}">
                    <a16:creationId xmlns:a16="http://schemas.microsoft.com/office/drawing/2014/main" id="{FF8E13B4-E471-4080-AA34-A1463742B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981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7" name="Freeform 2249">
                <a:extLst>
                  <a:ext uri="{FF2B5EF4-FFF2-40B4-BE49-F238E27FC236}">
                    <a16:creationId xmlns:a16="http://schemas.microsoft.com/office/drawing/2014/main" id="{9E258180-3E53-43C1-BA03-865701ACA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944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8" name="Freeform 2250">
                <a:extLst>
                  <a:ext uri="{FF2B5EF4-FFF2-40B4-BE49-F238E27FC236}">
                    <a16:creationId xmlns:a16="http://schemas.microsoft.com/office/drawing/2014/main" id="{BC3F460C-4B77-4DCC-ABA1-96942C138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936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9" name="Freeform 2251">
                <a:extLst>
                  <a:ext uri="{FF2B5EF4-FFF2-40B4-BE49-F238E27FC236}">
                    <a16:creationId xmlns:a16="http://schemas.microsoft.com/office/drawing/2014/main" id="{36DDA2EC-199C-4859-9DD7-A81C2D630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923"/>
                <a:ext cx="10" cy="10"/>
              </a:xfrm>
              <a:custGeom>
                <a:avLst/>
                <a:gdLst>
                  <a:gd name="T0" fmla="*/ 63 w 4"/>
                  <a:gd name="T1" fmla="*/ 33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63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0" name="Freeform 2252">
                <a:extLst>
                  <a:ext uri="{FF2B5EF4-FFF2-40B4-BE49-F238E27FC236}">
                    <a16:creationId xmlns:a16="http://schemas.microsoft.com/office/drawing/2014/main" id="{A9CAE2F7-814B-4D15-9951-F3A620974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92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1" name="Freeform 2253">
                <a:extLst>
                  <a:ext uri="{FF2B5EF4-FFF2-40B4-BE49-F238E27FC236}">
                    <a16:creationId xmlns:a16="http://schemas.microsoft.com/office/drawing/2014/main" id="{1DB64D49-04DA-4CAD-A1F5-6EFE86C2B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300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2" name="Freeform 2254">
                <a:extLst>
                  <a:ext uri="{FF2B5EF4-FFF2-40B4-BE49-F238E27FC236}">
                    <a16:creationId xmlns:a16="http://schemas.microsoft.com/office/drawing/2014/main" id="{D54E6878-A76A-4743-91AC-5F54A5427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3024"/>
                <a:ext cx="10" cy="13"/>
              </a:xfrm>
              <a:custGeom>
                <a:avLst/>
                <a:gdLst>
                  <a:gd name="T0" fmla="*/ 63 w 4"/>
                  <a:gd name="T1" fmla="*/ 34 h 5"/>
                  <a:gd name="T2" fmla="*/ 50 w 4"/>
                  <a:gd name="T3" fmla="*/ 68 h 5"/>
                  <a:gd name="T4" fmla="*/ 20 w 4"/>
                  <a:gd name="T5" fmla="*/ 55 h 5"/>
                  <a:gd name="T6" fmla="*/ 33 w 4"/>
                  <a:gd name="T7" fmla="*/ 21 h 5"/>
                  <a:gd name="T8" fmla="*/ 63 w 4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3" name="Freeform 2255">
                <a:extLst>
                  <a:ext uri="{FF2B5EF4-FFF2-40B4-BE49-F238E27FC236}">
                    <a16:creationId xmlns:a16="http://schemas.microsoft.com/office/drawing/2014/main" id="{6243B3D4-EE21-4F3C-8789-428E2CF97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302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4" name="Freeform 2256">
                <a:extLst>
                  <a:ext uri="{FF2B5EF4-FFF2-40B4-BE49-F238E27FC236}">
                    <a16:creationId xmlns:a16="http://schemas.microsoft.com/office/drawing/2014/main" id="{D68BD712-907A-48A1-B79B-7BE5BFDCE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304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5" name="Freeform 2257">
                <a:extLst>
                  <a:ext uri="{FF2B5EF4-FFF2-40B4-BE49-F238E27FC236}">
                    <a16:creationId xmlns:a16="http://schemas.microsoft.com/office/drawing/2014/main" id="{A1941961-F113-4977-B94A-A33F9C7CC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973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Freeform 2258">
                <a:extLst>
                  <a:ext uri="{FF2B5EF4-FFF2-40B4-BE49-F238E27FC236}">
                    <a16:creationId xmlns:a16="http://schemas.microsoft.com/office/drawing/2014/main" id="{02F4A48E-5C7B-4C1F-8344-D7D46B07C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992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7" name="Freeform 2259">
                <a:extLst>
                  <a:ext uri="{FF2B5EF4-FFF2-40B4-BE49-F238E27FC236}">
                    <a16:creationId xmlns:a16="http://schemas.microsoft.com/office/drawing/2014/main" id="{99EEAEB3-19C8-4ECC-A8A2-B47709D34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008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8" name="Freeform 2260">
                <a:extLst>
                  <a:ext uri="{FF2B5EF4-FFF2-40B4-BE49-F238E27FC236}">
                    <a16:creationId xmlns:a16="http://schemas.microsoft.com/office/drawing/2014/main" id="{F566932D-7A2C-4BA1-8255-9E8EF9B3E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992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9" name="Freeform 2261">
                <a:extLst>
                  <a:ext uri="{FF2B5EF4-FFF2-40B4-BE49-F238E27FC236}">
                    <a16:creationId xmlns:a16="http://schemas.microsoft.com/office/drawing/2014/main" id="{10F2C716-4E24-4559-B7B4-C631B0788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965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0" name="Freeform 2262">
                <a:extLst>
                  <a:ext uri="{FF2B5EF4-FFF2-40B4-BE49-F238E27FC236}">
                    <a16:creationId xmlns:a16="http://schemas.microsoft.com/office/drawing/2014/main" id="{DFE0CEF1-A6B8-404E-920B-186736B38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93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33 w 4"/>
                  <a:gd name="T3" fmla="*/ 63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1" name="Freeform 2263">
                <a:extLst>
                  <a:ext uri="{FF2B5EF4-FFF2-40B4-BE49-F238E27FC236}">
                    <a16:creationId xmlns:a16="http://schemas.microsoft.com/office/drawing/2014/main" id="{2C3B604B-AACE-47F0-9CC8-0331C0752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95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2" name="Freeform 2264">
                <a:extLst>
                  <a:ext uri="{FF2B5EF4-FFF2-40B4-BE49-F238E27FC236}">
                    <a16:creationId xmlns:a16="http://schemas.microsoft.com/office/drawing/2014/main" id="{E2AAE136-4E8B-4D13-B235-4F9A67DEE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909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3" name="Freeform 2265">
                <a:extLst>
                  <a:ext uri="{FF2B5EF4-FFF2-40B4-BE49-F238E27FC236}">
                    <a16:creationId xmlns:a16="http://schemas.microsoft.com/office/drawing/2014/main" id="{9B9AD096-8CF2-440B-8A18-8AFBE9C44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91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4" name="Freeform 2266">
                <a:extLst>
                  <a:ext uri="{FF2B5EF4-FFF2-40B4-BE49-F238E27FC236}">
                    <a16:creationId xmlns:a16="http://schemas.microsoft.com/office/drawing/2014/main" id="{2A205CFC-5F12-47E5-9A0C-E76784E08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93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5" name="Freeform 2267">
                <a:extLst>
                  <a:ext uri="{FF2B5EF4-FFF2-40B4-BE49-F238E27FC236}">
                    <a16:creationId xmlns:a16="http://schemas.microsoft.com/office/drawing/2014/main" id="{40FC32E4-2A4D-42CF-940B-96FA335A8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947"/>
                <a:ext cx="10" cy="13"/>
              </a:xfrm>
              <a:custGeom>
                <a:avLst/>
                <a:gdLst>
                  <a:gd name="T0" fmla="*/ 50 w 4"/>
                  <a:gd name="T1" fmla="*/ 34 h 5"/>
                  <a:gd name="T2" fmla="*/ 33 w 4"/>
                  <a:gd name="T3" fmla="*/ 68 h 5"/>
                  <a:gd name="T4" fmla="*/ 0 w 4"/>
                  <a:gd name="T5" fmla="*/ 55 h 5"/>
                  <a:gd name="T6" fmla="*/ 20 w 4"/>
                  <a:gd name="T7" fmla="*/ 21 h 5"/>
                  <a:gd name="T8" fmla="*/ 50 w 4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6" name="Freeform 2268">
                <a:extLst>
                  <a:ext uri="{FF2B5EF4-FFF2-40B4-BE49-F238E27FC236}">
                    <a16:creationId xmlns:a16="http://schemas.microsoft.com/office/drawing/2014/main" id="{9D16338A-E1B3-4117-8161-29060A950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968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7" name="Freeform 2269">
                <a:extLst>
                  <a:ext uri="{FF2B5EF4-FFF2-40B4-BE49-F238E27FC236}">
                    <a16:creationId xmlns:a16="http://schemas.microsoft.com/office/drawing/2014/main" id="{7F52A653-2DF4-4E5C-9465-FD0F96663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3013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8" name="Freeform 2270">
                <a:extLst>
                  <a:ext uri="{FF2B5EF4-FFF2-40B4-BE49-F238E27FC236}">
                    <a16:creationId xmlns:a16="http://schemas.microsoft.com/office/drawing/2014/main" id="{8694CFEC-40ED-4CD5-9A75-85FB0ECAF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3056"/>
                <a:ext cx="10" cy="11"/>
              </a:xfrm>
              <a:custGeom>
                <a:avLst/>
                <a:gdLst>
                  <a:gd name="T0" fmla="*/ 50 w 4"/>
                  <a:gd name="T1" fmla="*/ 22 h 4"/>
                  <a:gd name="T2" fmla="*/ 33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9" name="Freeform 2271">
                <a:extLst>
                  <a:ext uri="{FF2B5EF4-FFF2-40B4-BE49-F238E27FC236}">
                    <a16:creationId xmlns:a16="http://schemas.microsoft.com/office/drawing/2014/main" id="{D54E2F35-8F42-41CD-999F-FF91E458B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3061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0" name="Freeform 2272">
                <a:extLst>
                  <a:ext uri="{FF2B5EF4-FFF2-40B4-BE49-F238E27FC236}">
                    <a16:creationId xmlns:a16="http://schemas.microsoft.com/office/drawing/2014/main" id="{CF67AF24-7181-437A-AB56-82E5FE4D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305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1" name="Freeform 2273">
                <a:extLst>
                  <a:ext uri="{FF2B5EF4-FFF2-40B4-BE49-F238E27FC236}">
                    <a16:creationId xmlns:a16="http://schemas.microsoft.com/office/drawing/2014/main" id="{9B462E94-56D5-48C0-A68C-5915E5624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3037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2" name="Freeform 2274">
                <a:extLst>
                  <a:ext uri="{FF2B5EF4-FFF2-40B4-BE49-F238E27FC236}">
                    <a16:creationId xmlns:a16="http://schemas.microsoft.com/office/drawing/2014/main" id="{04308A02-D58D-43F1-B654-2503EF30B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024"/>
                <a:ext cx="10" cy="11"/>
              </a:xfrm>
              <a:custGeom>
                <a:avLst/>
                <a:gdLst>
                  <a:gd name="T0" fmla="*/ 63 w 4"/>
                  <a:gd name="T1" fmla="*/ 47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22 h 4"/>
                  <a:gd name="T8" fmla="*/ 63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3" name="Freeform 2275">
                <a:extLst>
                  <a:ext uri="{FF2B5EF4-FFF2-40B4-BE49-F238E27FC236}">
                    <a16:creationId xmlns:a16="http://schemas.microsoft.com/office/drawing/2014/main" id="{4F784187-776E-433F-AE51-0D61D80C9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997"/>
                <a:ext cx="10" cy="11"/>
              </a:xfrm>
              <a:custGeom>
                <a:avLst/>
                <a:gdLst>
                  <a:gd name="T0" fmla="*/ 50 w 4"/>
                  <a:gd name="T1" fmla="*/ 47 h 4"/>
                  <a:gd name="T2" fmla="*/ 33 w 4"/>
                  <a:gd name="T3" fmla="*/ 83 h 4"/>
                  <a:gd name="T4" fmla="*/ 0 w 4"/>
                  <a:gd name="T5" fmla="*/ 61 h 4"/>
                  <a:gd name="T6" fmla="*/ 20 w 4"/>
                  <a:gd name="T7" fmla="*/ 22 h 4"/>
                  <a:gd name="T8" fmla="*/ 5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4" name="Freeform 2276">
                <a:extLst>
                  <a:ext uri="{FF2B5EF4-FFF2-40B4-BE49-F238E27FC236}">
                    <a16:creationId xmlns:a16="http://schemas.microsoft.com/office/drawing/2014/main" id="{756E1DC7-19D2-4211-9993-BB6E38DE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3013"/>
                <a:ext cx="12" cy="11"/>
              </a:xfrm>
              <a:custGeom>
                <a:avLst/>
                <a:gdLst>
                  <a:gd name="T0" fmla="*/ 58 w 5"/>
                  <a:gd name="T1" fmla="*/ 47 h 4"/>
                  <a:gd name="T2" fmla="*/ 41 w 5"/>
                  <a:gd name="T3" fmla="*/ 83 h 4"/>
                  <a:gd name="T4" fmla="*/ 12 w 5"/>
                  <a:gd name="T5" fmla="*/ 61 h 4"/>
                  <a:gd name="T6" fmla="*/ 29 w 5"/>
                  <a:gd name="T7" fmla="*/ 22 h 4"/>
                  <a:gd name="T8" fmla="*/ 58 w 5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5" name="Freeform 2277">
                <a:extLst>
                  <a:ext uri="{FF2B5EF4-FFF2-40B4-BE49-F238E27FC236}">
                    <a16:creationId xmlns:a16="http://schemas.microsoft.com/office/drawing/2014/main" id="{87670FAF-00F4-4FB5-8230-86969F81A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995"/>
                <a:ext cx="10" cy="10"/>
              </a:xfrm>
              <a:custGeom>
                <a:avLst/>
                <a:gdLst>
                  <a:gd name="T0" fmla="*/ 50 w 4"/>
                  <a:gd name="T1" fmla="*/ 33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20 h 4"/>
                  <a:gd name="T8" fmla="*/ 5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6" name="Freeform 2278">
                <a:extLst>
                  <a:ext uri="{FF2B5EF4-FFF2-40B4-BE49-F238E27FC236}">
                    <a16:creationId xmlns:a16="http://schemas.microsoft.com/office/drawing/2014/main" id="{ED48C5E0-4C8F-498E-85C0-C01DAF7DB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99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7" name="Freeform 2279">
                <a:extLst>
                  <a:ext uri="{FF2B5EF4-FFF2-40B4-BE49-F238E27FC236}">
                    <a16:creationId xmlns:a16="http://schemas.microsoft.com/office/drawing/2014/main" id="{AB01FC9E-4584-4BD1-90BD-E0E8069A7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003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50 h 4"/>
                  <a:gd name="T4" fmla="*/ 0 w 4"/>
                  <a:gd name="T5" fmla="*/ 33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8" name="Freeform 2280">
                <a:extLst>
                  <a:ext uri="{FF2B5EF4-FFF2-40B4-BE49-F238E27FC236}">
                    <a16:creationId xmlns:a16="http://schemas.microsoft.com/office/drawing/2014/main" id="{29804E3D-5D1C-4C16-A462-C1FD890BE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3019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50 h 4"/>
                  <a:gd name="T4" fmla="*/ 20 w 4"/>
                  <a:gd name="T5" fmla="*/ 33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9" name="Freeform 2281">
                <a:extLst>
                  <a:ext uri="{FF2B5EF4-FFF2-40B4-BE49-F238E27FC236}">
                    <a16:creationId xmlns:a16="http://schemas.microsoft.com/office/drawing/2014/main" id="{4D528239-D5B9-4E72-818C-846930C12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3037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47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0" name="Freeform 2282">
                <a:extLst>
                  <a:ext uri="{FF2B5EF4-FFF2-40B4-BE49-F238E27FC236}">
                    <a16:creationId xmlns:a16="http://schemas.microsoft.com/office/drawing/2014/main" id="{4011AB7B-6387-4A3A-ACE7-85F9E00B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976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20 w 4"/>
                  <a:gd name="T5" fmla="*/ 61 h 4"/>
                  <a:gd name="T6" fmla="*/ 33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1" name="Freeform 2283">
                <a:extLst>
                  <a:ext uri="{FF2B5EF4-FFF2-40B4-BE49-F238E27FC236}">
                    <a16:creationId xmlns:a16="http://schemas.microsoft.com/office/drawing/2014/main" id="{E41C49C8-C5C2-4837-84B7-7A1EFE42F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995"/>
                <a:ext cx="10" cy="10"/>
              </a:xfrm>
              <a:custGeom>
                <a:avLst/>
                <a:gdLst>
                  <a:gd name="T0" fmla="*/ 50 w 4"/>
                  <a:gd name="T1" fmla="*/ 20 h 4"/>
                  <a:gd name="T2" fmla="*/ 33 w 4"/>
                  <a:gd name="T3" fmla="*/ 63 h 4"/>
                  <a:gd name="T4" fmla="*/ 0 w 4"/>
                  <a:gd name="T5" fmla="*/ 50 h 4"/>
                  <a:gd name="T6" fmla="*/ 20 w 4"/>
                  <a:gd name="T7" fmla="*/ 0 h 4"/>
                  <a:gd name="T8" fmla="*/ 5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2" name="Freeform 2284">
                <a:extLst>
                  <a:ext uri="{FF2B5EF4-FFF2-40B4-BE49-F238E27FC236}">
                    <a16:creationId xmlns:a16="http://schemas.microsoft.com/office/drawing/2014/main" id="{75D4891F-2256-45D3-AA6A-B81903DFB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300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83 h 4"/>
                  <a:gd name="T4" fmla="*/ 0 w 4"/>
                  <a:gd name="T5" fmla="*/ 61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3" name="Freeform 2285">
                <a:extLst>
                  <a:ext uri="{FF2B5EF4-FFF2-40B4-BE49-F238E27FC236}">
                    <a16:creationId xmlns:a16="http://schemas.microsoft.com/office/drawing/2014/main" id="{218E9BE3-2969-4B39-9322-2DA36AC45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984"/>
                <a:ext cx="10" cy="13"/>
              </a:xfrm>
              <a:custGeom>
                <a:avLst/>
                <a:gdLst>
                  <a:gd name="T0" fmla="*/ 50 w 4"/>
                  <a:gd name="T1" fmla="*/ 34 h 5"/>
                  <a:gd name="T2" fmla="*/ 33 w 4"/>
                  <a:gd name="T3" fmla="*/ 68 h 5"/>
                  <a:gd name="T4" fmla="*/ 0 w 4"/>
                  <a:gd name="T5" fmla="*/ 55 h 5"/>
                  <a:gd name="T6" fmla="*/ 20 w 4"/>
                  <a:gd name="T7" fmla="*/ 21 h 5"/>
                  <a:gd name="T8" fmla="*/ 50 w 4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4" name="Freeform 2286">
                <a:extLst>
                  <a:ext uri="{FF2B5EF4-FFF2-40B4-BE49-F238E27FC236}">
                    <a16:creationId xmlns:a16="http://schemas.microsoft.com/office/drawing/2014/main" id="{49EB5524-F287-44FB-9684-F2771C3F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3005"/>
                <a:ext cx="10" cy="11"/>
              </a:xfrm>
              <a:custGeom>
                <a:avLst/>
                <a:gdLst>
                  <a:gd name="T0" fmla="*/ 63 w 4"/>
                  <a:gd name="T1" fmla="*/ 22 h 4"/>
                  <a:gd name="T2" fmla="*/ 50 w 4"/>
                  <a:gd name="T3" fmla="*/ 61 h 4"/>
                  <a:gd name="T4" fmla="*/ 0 w 4"/>
                  <a:gd name="T5" fmla="*/ 47 h 4"/>
                  <a:gd name="T6" fmla="*/ 20 w 4"/>
                  <a:gd name="T7" fmla="*/ 0 h 4"/>
                  <a:gd name="T8" fmla="*/ 6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5" name="Freeform 2287">
                <a:extLst>
                  <a:ext uri="{FF2B5EF4-FFF2-40B4-BE49-F238E27FC236}">
                    <a16:creationId xmlns:a16="http://schemas.microsoft.com/office/drawing/2014/main" id="{161CEAA9-E5D4-4C08-8D9D-4B68A0BA4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995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50 w 4"/>
                  <a:gd name="T3" fmla="*/ 63 h 4"/>
                  <a:gd name="T4" fmla="*/ 20 w 4"/>
                  <a:gd name="T5" fmla="*/ 50 h 4"/>
                  <a:gd name="T6" fmla="*/ 33 w 4"/>
                  <a:gd name="T7" fmla="*/ 0 h 4"/>
                  <a:gd name="T8" fmla="*/ 63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8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090" name="Freeform 2289">
              <a:extLst>
                <a:ext uri="{FF2B5EF4-FFF2-40B4-BE49-F238E27FC236}">
                  <a16:creationId xmlns:a16="http://schemas.microsoft.com/office/drawing/2014/main" id="{3EBAEBD5-B896-4057-BAF4-2B00F596F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981"/>
              <a:ext cx="10" cy="11"/>
            </a:xfrm>
            <a:custGeom>
              <a:avLst/>
              <a:gdLst>
                <a:gd name="T0" fmla="*/ 63 w 4"/>
                <a:gd name="T1" fmla="*/ 47 h 4"/>
                <a:gd name="T2" fmla="*/ 50 w 4"/>
                <a:gd name="T3" fmla="*/ 83 h 4"/>
                <a:gd name="T4" fmla="*/ 0 w 4"/>
                <a:gd name="T5" fmla="*/ 61 h 4"/>
                <a:gd name="T6" fmla="*/ 20 w 4"/>
                <a:gd name="T7" fmla="*/ 22 h 4"/>
                <a:gd name="T8" fmla="*/ 63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2290">
              <a:extLst>
                <a:ext uri="{FF2B5EF4-FFF2-40B4-BE49-F238E27FC236}">
                  <a16:creationId xmlns:a16="http://schemas.microsoft.com/office/drawing/2014/main" id="{78EE04A1-3A90-4686-AD28-E269BC0F8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992"/>
              <a:ext cx="10" cy="11"/>
            </a:xfrm>
            <a:custGeom>
              <a:avLst/>
              <a:gdLst>
                <a:gd name="T0" fmla="*/ 63 w 4"/>
                <a:gd name="T1" fmla="*/ 47 h 4"/>
                <a:gd name="T2" fmla="*/ 50 w 4"/>
                <a:gd name="T3" fmla="*/ 83 h 4"/>
                <a:gd name="T4" fmla="*/ 20 w 4"/>
                <a:gd name="T5" fmla="*/ 61 h 4"/>
                <a:gd name="T6" fmla="*/ 33 w 4"/>
                <a:gd name="T7" fmla="*/ 22 h 4"/>
                <a:gd name="T8" fmla="*/ 63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2291">
              <a:extLst>
                <a:ext uri="{FF2B5EF4-FFF2-40B4-BE49-F238E27FC236}">
                  <a16:creationId xmlns:a16="http://schemas.microsoft.com/office/drawing/2014/main" id="{4244C755-B7D4-4C3B-A172-D3C9FC6F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957"/>
              <a:ext cx="10" cy="11"/>
            </a:xfrm>
            <a:custGeom>
              <a:avLst/>
              <a:gdLst>
                <a:gd name="T0" fmla="*/ 63 w 4"/>
                <a:gd name="T1" fmla="*/ 22 h 4"/>
                <a:gd name="T2" fmla="*/ 50 w 4"/>
                <a:gd name="T3" fmla="*/ 83 h 4"/>
                <a:gd name="T4" fmla="*/ 20 w 4"/>
                <a:gd name="T5" fmla="*/ 61 h 4"/>
                <a:gd name="T6" fmla="*/ 33 w 4"/>
                <a:gd name="T7" fmla="*/ 0 h 4"/>
                <a:gd name="T8" fmla="*/ 63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2292">
              <a:extLst>
                <a:ext uri="{FF2B5EF4-FFF2-40B4-BE49-F238E27FC236}">
                  <a16:creationId xmlns:a16="http://schemas.microsoft.com/office/drawing/2014/main" id="{48C314C7-599B-4707-86E4-00ADB16B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968"/>
              <a:ext cx="10" cy="11"/>
            </a:xfrm>
            <a:custGeom>
              <a:avLst/>
              <a:gdLst>
                <a:gd name="T0" fmla="*/ 50 w 4"/>
                <a:gd name="T1" fmla="*/ 22 h 4"/>
                <a:gd name="T2" fmla="*/ 33 w 4"/>
                <a:gd name="T3" fmla="*/ 83 h 4"/>
                <a:gd name="T4" fmla="*/ 0 w 4"/>
                <a:gd name="T5" fmla="*/ 61 h 4"/>
                <a:gd name="T6" fmla="*/ 20 w 4"/>
                <a:gd name="T7" fmla="*/ 0 h 4"/>
                <a:gd name="T8" fmla="*/ 5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2293">
              <a:extLst>
                <a:ext uri="{FF2B5EF4-FFF2-40B4-BE49-F238E27FC236}">
                  <a16:creationId xmlns:a16="http://schemas.microsoft.com/office/drawing/2014/main" id="{D1CB7661-1F3B-424A-9E7A-4E8C0685F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955"/>
              <a:ext cx="10" cy="10"/>
            </a:xfrm>
            <a:custGeom>
              <a:avLst/>
              <a:gdLst>
                <a:gd name="T0" fmla="*/ 63 w 4"/>
                <a:gd name="T1" fmla="*/ 33 h 4"/>
                <a:gd name="T2" fmla="*/ 50 w 4"/>
                <a:gd name="T3" fmla="*/ 63 h 4"/>
                <a:gd name="T4" fmla="*/ 0 w 4"/>
                <a:gd name="T5" fmla="*/ 50 h 4"/>
                <a:gd name="T6" fmla="*/ 20 w 4"/>
                <a:gd name="T7" fmla="*/ 20 h 4"/>
                <a:gd name="T8" fmla="*/ 63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2294">
              <a:extLst>
                <a:ext uri="{FF2B5EF4-FFF2-40B4-BE49-F238E27FC236}">
                  <a16:creationId xmlns:a16="http://schemas.microsoft.com/office/drawing/2014/main" id="{F83ABA32-BF5F-475E-9CA4-8EB7E86FD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915"/>
              <a:ext cx="10" cy="10"/>
            </a:xfrm>
            <a:custGeom>
              <a:avLst/>
              <a:gdLst>
                <a:gd name="T0" fmla="*/ 50 w 4"/>
                <a:gd name="T1" fmla="*/ 33 h 4"/>
                <a:gd name="T2" fmla="*/ 33 w 4"/>
                <a:gd name="T3" fmla="*/ 63 h 4"/>
                <a:gd name="T4" fmla="*/ 0 w 4"/>
                <a:gd name="T5" fmla="*/ 50 h 4"/>
                <a:gd name="T6" fmla="*/ 20 w 4"/>
                <a:gd name="T7" fmla="*/ 20 h 4"/>
                <a:gd name="T8" fmla="*/ 5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8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2295">
              <a:extLst>
                <a:ext uri="{FF2B5EF4-FFF2-40B4-BE49-F238E27FC236}">
                  <a16:creationId xmlns:a16="http://schemas.microsoft.com/office/drawing/2014/main" id="{6ACB8BC9-9C99-459C-8037-F3A215D52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859"/>
              <a:ext cx="792" cy="264"/>
            </a:xfrm>
            <a:custGeom>
              <a:avLst/>
              <a:gdLst>
                <a:gd name="T0" fmla="*/ 4944 w 317"/>
                <a:gd name="T1" fmla="*/ 1877 h 99"/>
                <a:gd name="T2" fmla="*/ 0 w 317"/>
                <a:gd name="T3" fmla="*/ 0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99">
                  <a:moveTo>
                    <a:pt x="317" y="99"/>
                  </a:moveTo>
                  <a:cubicBezTo>
                    <a:pt x="234" y="69"/>
                    <a:pt x="109" y="3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2296">
              <a:extLst>
                <a:ext uri="{FF2B5EF4-FFF2-40B4-BE49-F238E27FC236}">
                  <a16:creationId xmlns:a16="http://schemas.microsoft.com/office/drawing/2014/main" id="{04EA5048-92CE-4A4B-A8EB-48377D6AB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808"/>
              <a:ext cx="792" cy="253"/>
            </a:xfrm>
            <a:custGeom>
              <a:avLst/>
              <a:gdLst>
                <a:gd name="T0" fmla="*/ 4944 w 317"/>
                <a:gd name="T1" fmla="*/ 1795 h 95"/>
                <a:gd name="T2" fmla="*/ 0 w 317"/>
                <a:gd name="T3" fmla="*/ 0 h 9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95">
                  <a:moveTo>
                    <a:pt x="317" y="95"/>
                  </a:moveTo>
                  <a:cubicBezTo>
                    <a:pt x="227" y="64"/>
                    <a:pt x="101" y="28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2297">
              <a:extLst>
                <a:ext uri="{FF2B5EF4-FFF2-40B4-BE49-F238E27FC236}">
                  <a16:creationId xmlns:a16="http://schemas.microsoft.com/office/drawing/2014/main" id="{450F70B5-8292-4E83-9AAF-690D47E4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781"/>
              <a:ext cx="792" cy="251"/>
            </a:xfrm>
            <a:custGeom>
              <a:avLst/>
              <a:gdLst>
                <a:gd name="T0" fmla="*/ 4944 w 317"/>
                <a:gd name="T1" fmla="*/ 1789 h 94"/>
                <a:gd name="T2" fmla="*/ 0 w 317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94">
                  <a:moveTo>
                    <a:pt x="317" y="94"/>
                  </a:moveTo>
                  <a:cubicBezTo>
                    <a:pt x="223" y="62"/>
                    <a:pt x="96" y="27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2298">
              <a:extLst>
                <a:ext uri="{FF2B5EF4-FFF2-40B4-BE49-F238E27FC236}">
                  <a16:creationId xmlns:a16="http://schemas.microsoft.com/office/drawing/2014/main" id="{8191C4CE-A493-473F-A026-4105E825B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755"/>
              <a:ext cx="792" cy="245"/>
            </a:xfrm>
            <a:custGeom>
              <a:avLst/>
              <a:gdLst>
                <a:gd name="T0" fmla="*/ 4944 w 317"/>
                <a:gd name="T1" fmla="*/ 1736 h 92"/>
                <a:gd name="T2" fmla="*/ 0 w 317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92">
                  <a:moveTo>
                    <a:pt x="317" y="92"/>
                  </a:moveTo>
                  <a:cubicBezTo>
                    <a:pt x="219" y="60"/>
                    <a:pt x="92" y="26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Freeform 2299">
              <a:extLst>
                <a:ext uri="{FF2B5EF4-FFF2-40B4-BE49-F238E27FC236}">
                  <a16:creationId xmlns:a16="http://schemas.microsoft.com/office/drawing/2014/main" id="{EE1D13C2-D17B-436F-BE40-4AF90A753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728"/>
              <a:ext cx="792" cy="243"/>
            </a:xfrm>
            <a:custGeom>
              <a:avLst/>
              <a:gdLst>
                <a:gd name="T0" fmla="*/ 4944 w 317"/>
                <a:gd name="T1" fmla="*/ 1733 h 91"/>
                <a:gd name="T2" fmla="*/ 0 w 317"/>
                <a:gd name="T3" fmla="*/ 0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91">
                  <a:moveTo>
                    <a:pt x="317" y="91"/>
                  </a:moveTo>
                  <a:cubicBezTo>
                    <a:pt x="215" y="58"/>
                    <a:pt x="87" y="25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Freeform 2300">
              <a:extLst>
                <a:ext uri="{FF2B5EF4-FFF2-40B4-BE49-F238E27FC236}">
                  <a16:creationId xmlns:a16="http://schemas.microsoft.com/office/drawing/2014/main" id="{82E0A8D6-90C4-4F5B-9A28-F823CA399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677"/>
              <a:ext cx="792" cy="232"/>
            </a:xfrm>
            <a:custGeom>
              <a:avLst/>
              <a:gdLst>
                <a:gd name="T0" fmla="*/ 4944 w 317"/>
                <a:gd name="T1" fmla="*/ 1651 h 87"/>
                <a:gd name="T2" fmla="*/ 0 w 317"/>
                <a:gd name="T3" fmla="*/ 0 h 8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87">
                  <a:moveTo>
                    <a:pt x="317" y="87"/>
                  </a:moveTo>
                  <a:cubicBezTo>
                    <a:pt x="207" y="53"/>
                    <a:pt x="79" y="2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Freeform 2301">
              <a:extLst>
                <a:ext uri="{FF2B5EF4-FFF2-40B4-BE49-F238E27FC236}">
                  <a16:creationId xmlns:a16="http://schemas.microsoft.com/office/drawing/2014/main" id="{CCBA6BE0-1C67-4006-84EF-CA1A3794F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651"/>
              <a:ext cx="792" cy="226"/>
            </a:xfrm>
            <a:custGeom>
              <a:avLst/>
              <a:gdLst>
                <a:gd name="T0" fmla="*/ 4944 w 317"/>
                <a:gd name="T1" fmla="*/ 1598 h 85"/>
                <a:gd name="T2" fmla="*/ 0 w 317"/>
                <a:gd name="T3" fmla="*/ 0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85">
                  <a:moveTo>
                    <a:pt x="317" y="85"/>
                  </a:moveTo>
                  <a:cubicBezTo>
                    <a:pt x="204" y="51"/>
                    <a:pt x="74" y="2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Freeform 2302">
              <a:extLst>
                <a:ext uri="{FF2B5EF4-FFF2-40B4-BE49-F238E27FC236}">
                  <a16:creationId xmlns:a16="http://schemas.microsoft.com/office/drawing/2014/main" id="{506F1FCC-9A49-4E06-ADF2-E56558D7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624"/>
              <a:ext cx="792" cy="224"/>
            </a:xfrm>
            <a:custGeom>
              <a:avLst/>
              <a:gdLst>
                <a:gd name="T0" fmla="*/ 4944 w 317"/>
                <a:gd name="T1" fmla="*/ 1592 h 84"/>
                <a:gd name="T2" fmla="*/ 0 w 317"/>
                <a:gd name="T3" fmla="*/ 0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84">
                  <a:moveTo>
                    <a:pt x="317" y="84"/>
                  </a:moveTo>
                  <a:cubicBezTo>
                    <a:pt x="200" y="49"/>
                    <a:pt x="70" y="2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4" name="Freeform 2303">
              <a:extLst>
                <a:ext uri="{FF2B5EF4-FFF2-40B4-BE49-F238E27FC236}">
                  <a16:creationId xmlns:a16="http://schemas.microsoft.com/office/drawing/2014/main" id="{0D84F381-8B3E-4B52-962B-8DD7B76C0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597"/>
              <a:ext cx="792" cy="219"/>
            </a:xfrm>
            <a:custGeom>
              <a:avLst/>
              <a:gdLst>
                <a:gd name="T0" fmla="*/ 4944 w 317"/>
                <a:gd name="T1" fmla="*/ 1562 h 82"/>
                <a:gd name="T2" fmla="*/ 0 w 317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82">
                  <a:moveTo>
                    <a:pt x="317" y="82"/>
                  </a:moveTo>
                  <a:cubicBezTo>
                    <a:pt x="196" y="47"/>
                    <a:pt x="65" y="19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5" name="Freeform 2304">
              <a:extLst>
                <a:ext uri="{FF2B5EF4-FFF2-40B4-BE49-F238E27FC236}">
                  <a16:creationId xmlns:a16="http://schemas.microsoft.com/office/drawing/2014/main" id="{1F98FA11-137B-49B0-ACC9-968B22106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547"/>
              <a:ext cx="792" cy="208"/>
            </a:xfrm>
            <a:custGeom>
              <a:avLst/>
              <a:gdLst>
                <a:gd name="T0" fmla="*/ 4944 w 317"/>
                <a:gd name="T1" fmla="*/ 1480 h 78"/>
                <a:gd name="T2" fmla="*/ 0 w 317"/>
                <a:gd name="T3" fmla="*/ 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78">
                  <a:moveTo>
                    <a:pt x="317" y="78"/>
                  </a:moveTo>
                  <a:cubicBezTo>
                    <a:pt x="188" y="42"/>
                    <a:pt x="57" y="16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Freeform 2305">
              <a:extLst>
                <a:ext uri="{FF2B5EF4-FFF2-40B4-BE49-F238E27FC236}">
                  <a16:creationId xmlns:a16="http://schemas.microsoft.com/office/drawing/2014/main" id="{7A5518D6-BE79-487B-B3E5-C5C3B9D12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520"/>
              <a:ext cx="792" cy="205"/>
            </a:xfrm>
            <a:custGeom>
              <a:avLst/>
              <a:gdLst>
                <a:gd name="T0" fmla="*/ 4944 w 317"/>
                <a:gd name="T1" fmla="*/ 1454 h 77"/>
                <a:gd name="T2" fmla="*/ 0 w 317"/>
                <a:gd name="T3" fmla="*/ 0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77">
                  <a:moveTo>
                    <a:pt x="317" y="77"/>
                  </a:moveTo>
                  <a:cubicBezTo>
                    <a:pt x="184" y="40"/>
                    <a:pt x="52" y="14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Freeform 2306">
              <a:extLst>
                <a:ext uri="{FF2B5EF4-FFF2-40B4-BE49-F238E27FC236}">
                  <a16:creationId xmlns:a16="http://schemas.microsoft.com/office/drawing/2014/main" id="{9447BF86-3C6E-4180-96C8-B6BA7F431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493"/>
              <a:ext cx="792" cy="203"/>
            </a:xfrm>
            <a:custGeom>
              <a:avLst/>
              <a:gdLst>
                <a:gd name="T0" fmla="*/ 4944 w 317"/>
                <a:gd name="T1" fmla="*/ 1448 h 76"/>
                <a:gd name="T2" fmla="*/ 0 w 317"/>
                <a:gd name="T3" fmla="*/ 0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76">
                  <a:moveTo>
                    <a:pt x="317" y="76"/>
                  </a:moveTo>
                  <a:cubicBezTo>
                    <a:pt x="181" y="38"/>
                    <a:pt x="48" y="13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Freeform 2307">
              <a:extLst>
                <a:ext uri="{FF2B5EF4-FFF2-40B4-BE49-F238E27FC236}">
                  <a16:creationId xmlns:a16="http://schemas.microsoft.com/office/drawing/2014/main" id="{1B10BC8D-D883-4FB2-997A-E67AAD4B2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467"/>
              <a:ext cx="792" cy="197"/>
            </a:xfrm>
            <a:custGeom>
              <a:avLst/>
              <a:gdLst>
                <a:gd name="T0" fmla="*/ 4944 w 317"/>
                <a:gd name="T1" fmla="*/ 1395 h 74"/>
                <a:gd name="T2" fmla="*/ 0 w 317"/>
                <a:gd name="T3" fmla="*/ 0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74">
                  <a:moveTo>
                    <a:pt x="317" y="74"/>
                  </a:moveTo>
                  <a:cubicBezTo>
                    <a:pt x="177" y="36"/>
                    <a:pt x="43" y="1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Freeform 2308">
              <a:extLst>
                <a:ext uri="{FF2B5EF4-FFF2-40B4-BE49-F238E27FC236}">
                  <a16:creationId xmlns:a16="http://schemas.microsoft.com/office/drawing/2014/main" id="{E144A565-6E11-41FB-8D27-325093849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416"/>
              <a:ext cx="792" cy="187"/>
            </a:xfrm>
            <a:custGeom>
              <a:avLst/>
              <a:gdLst>
                <a:gd name="T0" fmla="*/ 4944 w 317"/>
                <a:gd name="T1" fmla="*/ 1336 h 70"/>
                <a:gd name="T2" fmla="*/ 0 w 317"/>
                <a:gd name="T3" fmla="*/ 0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70">
                  <a:moveTo>
                    <a:pt x="317" y="70"/>
                  </a:moveTo>
                  <a:cubicBezTo>
                    <a:pt x="169" y="31"/>
                    <a:pt x="35" y="9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Freeform 2309">
              <a:extLst>
                <a:ext uri="{FF2B5EF4-FFF2-40B4-BE49-F238E27FC236}">
                  <a16:creationId xmlns:a16="http://schemas.microsoft.com/office/drawing/2014/main" id="{B601F513-DBDC-4E42-ACAD-B0C7D3C4C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389"/>
              <a:ext cx="792" cy="184"/>
            </a:xfrm>
            <a:custGeom>
              <a:avLst/>
              <a:gdLst>
                <a:gd name="T0" fmla="*/ 4944 w 317"/>
                <a:gd name="T1" fmla="*/ 1309 h 69"/>
                <a:gd name="T2" fmla="*/ 0 w 317"/>
                <a:gd name="T3" fmla="*/ 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69">
                  <a:moveTo>
                    <a:pt x="317" y="69"/>
                  </a:moveTo>
                  <a:cubicBezTo>
                    <a:pt x="165" y="29"/>
                    <a:pt x="30" y="8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2310">
              <a:extLst>
                <a:ext uri="{FF2B5EF4-FFF2-40B4-BE49-F238E27FC236}">
                  <a16:creationId xmlns:a16="http://schemas.microsoft.com/office/drawing/2014/main" id="{0D08AA2F-AB1D-4236-B69A-B32B81B25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363"/>
              <a:ext cx="792" cy="178"/>
            </a:xfrm>
            <a:custGeom>
              <a:avLst/>
              <a:gdLst>
                <a:gd name="T0" fmla="*/ 4944 w 317"/>
                <a:gd name="T1" fmla="*/ 1257 h 67"/>
                <a:gd name="T2" fmla="*/ 0 w 317"/>
                <a:gd name="T3" fmla="*/ 0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67">
                  <a:moveTo>
                    <a:pt x="317" y="67"/>
                  </a:moveTo>
                  <a:cubicBezTo>
                    <a:pt x="161" y="27"/>
                    <a:pt x="26" y="7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2311">
              <a:extLst>
                <a:ext uri="{FF2B5EF4-FFF2-40B4-BE49-F238E27FC236}">
                  <a16:creationId xmlns:a16="http://schemas.microsoft.com/office/drawing/2014/main" id="{F778B189-86CF-463A-9724-4F7374346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336"/>
              <a:ext cx="792" cy="176"/>
            </a:xfrm>
            <a:custGeom>
              <a:avLst/>
              <a:gdLst>
                <a:gd name="T0" fmla="*/ 4944 w 317"/>
                <a:gd name="T1" fmla="*/ 1251 h 66"/>
                <a:gd name="T2" fmla="*/ 0 w 317"/>
                <a:gd name="T3" fmla="*/ 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7" h="66">
                  <a:moveTo>
                    <a:pt x="317" y="66"/>
                  </a:moveTo>
                  <a:cubicBezTo>
                    <a:pt x="158" y="25"/>
                    <a:pt x="21" y="6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2312">
              <a:extLst>
                <a:ext uri="{FF2B5EF4-FFF2-40B4-BE49-F238E27FC236}">
                  <a16:creationId xmlns:a16="http://schemas.microsoft.com/office/drawing/2014/main" id="{E8375634-5AA8-4E46-8BBD-33A17A98A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85"/>
              <a:ext cx="795" cy="166"/>
            </a:xfrm>
            <a:custGeom>
              <a:avLst/>
              <a:gdLst>
                <a:gd name="T0" fmla="*/ 4970 w 318"/>
                <a:gd name="T1" fmla="*/ 1189 h 62"/>
                <a:gd name="T2" fmla="*/ 0 w 318"/>
                <a:gd name="T3" fmla="*/ 0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62">
                  <a:moveTo>
                    <a:pt x="318" y="62"/>
                  </a:moveTo>
                  <a:cubicBezTo>
                    <a:pt x="151" y="20"/>
                    <a:pt x="14" y="3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2313">
              <a:extLst>
                <a:ext uri="{FF2B5EF4-FFF2-40B4-BE49-F238E27FC236}">
                  <a16:creationId xmlns:a16="http://schemas.microsoft.com/office/drawing/2014/main" id="{B39DA538-A479-43B8-9B1A-5E38C2BAC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59"/>
              <a:ext cx="795" cy="160"/>
            </a:xfrm>
            <a:custGeom>
              <a:avLst/>
              <a:gdLst>
                <a:gd name="T0" fmla="*/ 4970 w 318"/>
                <a:gd name="T1" fmla="*/ 1139 h 60"/>
                <a:gd name="T2" fmla="*/ 0 w 318"/>
                <a:gd name="T3" fmla="*/ 0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60">
                  <a:moveTo>
                    <a:pt x="318" y="60"/>
                  </a:moveTo>
                  <a:cubicBezTo>
                    <a:pt x="147" y="18"/>
                    <a:pt x="9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2314">
              <a:extLst>
                <a:ext uri="{FF2B5EF4-FFF2-40B4-BE49-F238E27FC236}">
                  <a16:creationId xmlns:a16="http://schemas.microsoft.com/office/drawing/2014/main" id="{AF330738-CB74-422F-9971-808F8344D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32"/>
              <a:ext cx="795" cy="157"/>
            </a:xfrm>
            <a:custGeom>
              <a:avLst/>
              <a:gdLst>
                <a:gd name="T0" fmla="*/ 4970 w 318"/>
                <a:gd name="T1" fmla="*/ 1112 h 59"/>
                <a:gd name="T2" fmla="*/ 0 w 318"/>
                <a:gd name="T3" fmla="*/ 0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59">
                  <a:moveTo>
                    <a:pt x="318" y="59"/>
                  </a:moveTo>
                  <a:cubicBezTo>
                    <a:pt x="143" y="16"/>
                    <a:pt x="5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2315">
              <a:extLst>
                <a:ext uri="{FF2B5EF4-FFF2-40B4-BE49-F238E27FC236}">
                  <a16:creationId xmlns:a16="http://schemas.microsoft.com/office/drawing/2014/main" id="{1F5A4CDB-8CD8-4D03-9346-82DDCA9C8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05"/>
              <a:ext cx="795" cy="152"/>
            </a:xfrm>
            <a:custGeom>
              <a:avLst/>
              <a:gdLst>
                <a:gd name="T0" fmla="*/ 0 w 318"/>
                <a:gd name="T1" fmla="*/ 0 h 57"/>
                <a:gd name="T2" fmla="*/ 4970 w 318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57">
                  <a:moveTo>
                    <a:pt x="0" y="0"/>
                  </a:moveTo>
                  <a:cubicBezTo>
                    <a:pt x="0" y="0"/>
                    <a:pt x="139" y="14"/>
                    <a:pt x="318" y="57"/>
                  </a:cubicBezTo>
                </a:path>
              </a:pathLst>
            </a:custGeom>
            <a:noFill/>
            <a:ln w="12700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Line 2316">
              <a:extLst>
                <a:ext uri="{FF2B5EF4-FFF2-40B4-BE49-F238E27FC236}">
                  <a16:creationId xmlns:a16="http://schemas.microsoft.com/office/drawing/2014/main" id="{C9A0BEEB-0D37-485F-B0C3-673A6AA94A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9" y="2200"/>
              <a:ext cx="1" cy="709"/>
            </a:xfrm>
            <a:prstGeom prst="line">
              <a:avLst/>
            </a:prstGeom>
            <a:noFill/>
            <a:ln w="47625">
              <a:solidFill>
                <a:srgbClr val="F4A58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Line 2317">
              <a:extLst>
                <a:ext uri="{FF2B5EF4-FFF2-40B4-BE49-F238E27FC236}">
                  <a16:creationId xmlns:a16="http://schemas.microsoft.com/office/drawing/2014/main" id="{D4D99C7D-D6F9-48DC-AA4A-9A48DE003F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7" y="2240"/>
              <a:ext cx="1" cy="736"/>
            </a:xfrm>
            <a:prstGeom prst="line">
              <a:avLst/>
            </a:prstGeom>
            <a:noFill/>
            <a:ln w="47625">
              <a:solidFill>
                <a:srgbClr val="F4A58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Line 2318">
              <a:extLst>
                <a:ext uri="{FF2B5EF4-FFF2-40B4-BE49-F238E27FC236}">
                  <a16:creationId xmlns:a16="http://schemas.microsoft.com/office/drawing/2014/main" id="{6B9F94D5-571D-4195-AE5E-3B9D511EF6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2291"/>
              <a:ext cx="1" cy="754"/>
            </a:xfrm>
            <a:prstGeom prst="line">
              <a:avLst/>
            </a:prstGeom>
            <a:noFill/>
            <a:ln w="47625">
              <a:solidFill>
                <a:srgbClr val="F4A58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Line 2319">
              <a:extLst>
                <a:ext uri="{FF2B5EF4-FFF2-40B4-BE49-F238E27FC236}">
                  <a16:creationId xmlns:a16="http://schemas.microsoft.com/office/drawing/2014/main" id="{0F57E450-BBE5-45CB-AE5F-ED7EF6A76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4" y="2323"/>
              <a:ext cx="1" cy="778"/>
            </a:xfrm>
            <a:prstGeom prst="line">
              <a:avLst/>
            </a:prstGeom>
            <a:noFill/>
            <a:ln w="47625">
              <a:solidFill>
                <a:srgbClr val="F4A58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2320">
              <a:extLst>
                <a:ext uri="{FF2B5EF4-FFF2-40B4-BE49-F238E27FC236}">
                  <a16:creationId xmlns:a16="http://schemas.microsoft.com/office/drawing/2014/main" id="{62AC2581-DCFD-443D-8B09-0ABCE7BB7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181"/>
              <a:ext cx="708" cy="150"/>
            </a:xfrm>
            <a:custGeom>
              <a:avLst/>
              <a:gdLst>
                <a:gd name="T0" fmla="*/ 2930 w 283"/>
                <a:gd name="T1" fmla="*/ 688 h 56"/>
                <a:gd name="T2" fmla="*/ 2034 w 283"/>
                <a:gd name="T3" fmla="*/ 504 h 56"/>
                <a:gd name="T4" fmla="*/ 1676 w 283"/>
                <a:gd name="T5" fmla="*/ 388 h 56"/>
                <a:gd name="T6" fmla="*/ 1021 w 283"/>
                <a:gd name="T7" fmla="*/ 346 h 56"/>
                <a:gd name="T8" fmla="*/ 408 w 283"/>
                <a:gd name="T9" fmla="*/ 150 h 56"/>
                <a:gd name="T10" fmla="*/ 0 w 283"/>
                <a:gd name="T11" fmla="*/ 137 h 56"/>
                <a:gd name="T12" fmla="*/ 333 w 283"/>
                <a:gd name="T13" fmla="*/ 78 h 56"/>
                <a:gd name="T14" fmla="*/ 470 w 283"/>
                <a:gd name="T15" fmla="*/ 56 h 56"/>
                <a:gd name="T16" fmla="*/ 1021 w 283"/>
                <a:gd name="T17" fmla="*/ 273 h 56"/>
                <a:gd name="T18" fmla="*/ 1659 w 283"/>
                <a:gd name="T19" fmla="*/ 252 h 56"/>
                <a:gd name="T20" fmla="*/ 1804 w 283"/>
                <a:gd name="T21" fmla="*/ 308 h 56"/>
                <a:gd name="T22" fmla="*/ 2147 w 283"/>
                <a:gd name="T23" fmla="*/ 479 h 56"/>
                <a:gd name="T24" fmla="*/ 2147 w 283"/>
                <a:gd name="T25" fmla="*/ 479 h 56"/>
                <a:gd name="T26" fmla="*/ 4431 w 283"/>
                <a:gd name="T27" fmla="*/ 1077 h 56"/>
                <a:gd name="T28" fmla="*/ 2930 w 283"/>
                <a:gd name="T29" fmla="*/ 688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3" h="56">
                  <a:moveTo>
                    <a:pt x="187" y="36"/>
                  </a:moveTo>
                  <a:cubicBezTo>
                    <a:pt x="166" y="32"/>
                    <a:pt x="144" y="29"/>
                    <a:pt x="130" y="26"/>
                  </a:cubicBezTo>
                  <a:cubicBezTo>
                    <a:pt x="119" y="24"/>
                    <a:pt x="109" y="20"/>
                    <a:pt x="107" y="20"/>
                  </a:cubicBezTo>
                  <a:cubicBezTo>
                    <a:pt x="97" y="18"/>
                    <a:pt x="80" y="20"/>
                    <a:pt x="65" y="18"/>
                  </a:cubicBezTo>
                  <a:cubicBezTo>
                    <a:pt x="51" y="16"/>
                    <a:pt x="34" y="9"/>
                    <a:pt x="26" y="8"/>
                  </a:cubicBezTo>
                  <a:cubicBezTo>
                    <a:pt x="18" y="8"/>
                    <a:pt x="10" y="9"/>
                    <a:pt x="0" y="7"/>
                  </a:cubicBezTo>
                  <a:cubicBezTo>
                    <a:pt x="9" y="8"/>
                    <a:pt x="16" y="6"/>
                    <a:pt x="21" y="4"/>
                  </a:cubicBezTo>
                  <a:cubicBezTo>
                    <a:pt x="25" y="0"/>
                    <a:pt x="29" y="3"/>
                    <a:pt x="30" y="3"/>
                  </a:cubicBezTo>
                  <a:cubicBezTo>
                    <a:pt x="41" y="10"/>
                    <a:pt x="53" y="13"/>
                    <a:pt x="65" y="14"/>
                  </a:cubicBezTo>
                  <a:cubicBezTo>
                    <a:pt x="80" y="16"/>
                    <a:pt x="91" y="17"/>
                    <a:pt x="106" y="13"/>
                  </a:cubicBezTo>
                  <a:cubicBezTo>
                    <a:pt x="107" y="13"/>
                    <a:pt x="114" y="14"/>
                    <a:pt x="115" y="16"/>
                  </a:cubicBezTo>
                  <a:cubicBezTo>
                    <a:pt x="120" y="20"/>
                    <a:pt x="127" y="24"/>
                    <a:pt x="137" y="25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97" y="36"/>
                    <a:pt x="256" y="50"/>
                    <a:pt x="283" y="56"/>
                  </a:cubicBezTo>
                  <a:cubicBezTo>
                    <a:pt x="268" y="54"/>
                    <a:pt x="227" y="45"/>
                    <a:pt x="187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Line 2321">
              <a:extLst>
                <a:ext uri="{FF2B5EF4-FFF2-40B4-BE49-F238E27FC236}">
                  <a16:creationId xmlns:a16="http://schemas.microsoft.com/office/drawing/2014/main" id="{4FC2D630-3924-419B-913F-7A4E438659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2" y="2328"/>
              <a:ext cx="1" cy="813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Line 2322">
              <a:extLst>
                <a:ext uri="{FF2B5EF4-FFF2-40B4-BE49-F238E27FC236}">
                  <a16:creationId xmlns:a16="http://schemas.microsoft.com/office/drawing/2014/main" id="{068A30A7-2A36-4AF7-8082-93ADA61A3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04" y="2189"/>
              <a:ext cx="1" cy="691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2323">
              <a:extLst>
                <a:ext uri="{FF2B5EF4-FFF2-40B4-BE49-F238E27FC236}">
                  <a16:creationId xmlns:a16="http://schemas.microsoft.com/office/drawing/2014/main" id="{90CDBAB6-8EBC-4EBF-9E3C-B0986F216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131"/>
              <a:ext cx="792" cy="1058"/>
            </a:xfrm>
            <a:custGeom>
              <a:avLst/>
              <a:gdLst>
                <a:gd name="T0" fmla="*/ 0 w 317"/>
                <a:gd name="T1" fmla="*/ 5604 h 397"/>
                <a:gd name="T2" fmla="*/ 4899 w 317"/>
                <a:gd name="T3" fmla="*/ 7478 h 397"/>
                <a:gd name="T4" fmla="*/ 4944 w 317"/>
                <a:gd name="T5" fmla="*/ 7515 h 397"/>
                <a:gd name="T6" fmla="*/ 4944 w 317"/>
                <a:gd name="T7" fmla="*/ 1114 h 397"/>
                <a:gd name="T8" fmla="*/ 2591 w 317"/>
                <a:gd name="T9" fmla="*/ 533 h 397"/>
                <a:gd name="T10" fmla="*/ 2216 w 317"/>
                <a:gd name="T11" fmla="*/ 227 h 397"/>
                <a:gd name="T12" fmla="*/ 1449 w 317"/>
                <a:gd name="T13" fmla="*/ 320 h 397"/>
                <a:gd name="T14" fmla="*/ 854 w 317"/>
                <a:gd name="T15" fmla="*/ 21 h 397"/>
                <a:gd name="T16" fmla="*/ 437 w 317"/>
                <a:gd name="T17" fmla="*/ 192 h 397"/>
                <a:gd name="T18" fmla="*/ 0 w 317"/>
                <a:gd name="T19" fmla="*/ 136 h 397"/>
                <a:gd name="T20" fmla="*/ 0 w 317"/>
                <a:gd name="T21" fmla="*/ 5604 h 3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7" h="397">
                  <a:moveTo>
                    <a:pt x="0" y="296"/>
                  </a:moveTo>
                  <a:cubicBezTo>
                    <a:pt x="112" y="327"/>
                    <a:pt x="225" y="362"/>
                    <a:pt x="314" y="395"/>
                  </a:cubicBezTo>
                  <a:cubicBezTo>
                    <a:pt x="317" y="397"/>
                    <a:pt x="317" y="397"/>
                    <a:pt x="317" y="397"/>
                  </a:cubicBezTo>
                  <a:cubicBezTo>
                    <a:pt x="317" y="59"/>
                    <a:pt x="317" y="59"/>
                    <a:pt x="317" y="59"/>
                  </a:cubicBezTo>
                  <a:cubicBezTo>
                    <a:pt x="317" y="59"/>
                    <a:pt x="252" y="43"/>
                    <a:pt x="166" y="28"/>
                  </a:cubicBezTo>
                  <a:cubicBezTo>
                    <a:pt x="148" y="26"/>
                    <a:pt x="145" y="13"/>
                    <a:pt x="142" y="12"/>
                  </a:cubicBezTo>
                  <a:cubicBezTo>
                    <a:pt x="121" y="20"/>
                    <a:pt x="111" y="19"/>
                    <a:pt x="93" y="17"/>
                  </a:cubicBezTo>
                  <a:cubicBezTo>
                    <a:pt x="77" y="15"/>
                    <a:pt x="65" y="12"/>
                    <a:pt x="55" y="1"/>
                  </a:cubicBezTo>
                  <a:cubicBezTo>
                    <a:pt x="54" y="0"/>
                    <a:pt x="43" y="11"/>
                    <a:pt x="28" y="10"/>
                  </a:cubicBezTo>
                  <a:cubicBezTo>
                    <a:pt x="19" y="9"/>
                    <a:pt x="9" y="8"/>
                    <a:pt x="0" y="7"/>
                  </a:cubicBezTo>
                  <a:lnTo>
                    <a:pt x="0" y="296"/>
                  </a:lnTo>
                  <a:close/>
                </a:path>
              </a:pathLst>
            </a:custGeom>
            <a:noFill/>
            <a:ln w="7938" cap="flat">
              <a:solidFill>
                <a:srgbClr val="0F384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2324">
              <a:extLst>
                <a:ext uri="{FF2B5EF4-FFF2-40B4-BE49-F238E27FC236}">
                  <a16:creationId xmlns:a16="http://schemas.microsoft.com/office/drawing/2014/main" id="{77438A92-6187-49D8-A9F2-29FC9C1D5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173"/>
              <a:ext cx="792" cy="979"/>
            </a:xfrm>
            <a:custGeom>
              <a:avLst/>
              <a:gdLst>
                <a:gd name="T0" fmla="*/ 0 w 317"/>
                <a:gd name="T1" fmla="*/ 77 h 367"/>
                <a:gd name="T2" fmla="*/ 417 w 317"/>
                <a:gd name="T3" fmla="*/ 115 h 367"/>
                <a:gd name="T4" fmla="*/ 842 w 317"/>
                <a:gd name="T5" fmla="*/ 0 h 367"/>
                <a:gd name="T6" fmla="*/ 1437 w 317"/>
                <a:gd name="T7" fmla="*/ 248 h 367"/>
                <a:gd name="T8" fmla="*/ 2154 w 317"/>
                <a:gd name="T9" fmla="*/ 192 h 367"/>
                <a:gd name="T10" fmla="*/ 2558 w 317"/>
                <a:gd name="T11" fmla="*/ 456 h 367"/>
                <a:gd name="T12" fmla="*/ 2558 w 317"/>
                <a:gd name="T13" fmla="*/ 456 h 367"/>
                <a:gd name="T14" fmla="*/ 4944 w 317"/>
                <a:gd name="T15" fmla="*/ 1080 h 367"/>
                <a:gd name="T16" fmla="*/ 4944 w 317"/>
                <a:gd name="T17" fmla="*/ 6968 h 367"/>
                <a:gd name="T18" fmla="*/ 0 w 317"/>
                <a:gd name="T19" fmla="*/ 5066 h 3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7" h="367">
                  <a:moveTo>
                    <a:pt x="0" y="4"/>
                  </a:moveTo>
                  <a:cubicBezTo>
                    <a:pt x="7" y="5"/>
                    <a:pt x="27" y="6"/>
                    <a:pt x="27" y="6"/>
                  </a:cubicBezTo>
                  <a:cubicBezTo>
                    <a:pt x="38" y="7"/>
                    <a:pt x="48" y="3"/>
                    <a:pt x="54" y="0"/>
                  </a:cubicBezTo>
                  <a:cubicBezTo>
                    <a:pt x="66" y="9"/>
                    <a:pt x="79" y="11"/>
                    <a:pt x="92" y="13"/>
                  </a:cubicBezTo>
                  <a:cubicBezTo>
                    <a:pt x="109" y="15"/>
                    <a:pt x="120" y="16"/>
                    <a:pt x="138" y="10"/>
                  </a:cubicBezTo>
                  <a:cubicBezTo>
                    <a:pt x="143" y="16"/>
                    <a:pt x="151" y="22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231" y="35"/>
                    <a:pt x="297" y="52"/>
                    <a:pt x="317" y="57"/>
                  </a:cubicBezTo>
                  <a:cubicBezTo>
                    <a:pt x="317" y="367"/>
                    <a:pt x="317" y="367"/>
                    <a:pt x="317" y="367"/>
                  </a:cubicBezTo>
                  <a:cubicBezTo>
                    <a:pt x="238" y="338"/>
                    <a:pt x="114" y="299"/>
                    <a:pt x="0" y="267"/>
                  </a:cubicBezTo>
                </a:path>
              </a:pathLst>
            </a:custGeom>
            <a:noFill/>
            <a:ln w="7938" cap="flat">
              <a:solidFill>
                <a:srgbClr val="0F384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CE718AF3-7657-4211-A46B-E8CD577BAD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/>
              <a:t>Nervous tissue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29F9118E-CC06-4DCB-8B62-04D2696FB9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Neuromuscular synapse (2)</a:t>
            </a:r>
          </a:p>
        </p:txBody>
      </p:sp>
      <p:grpSp>
        <p:nvGrpSpPr>
          <p:cNvPr id="47106" name="Group 1931">
            <a:extLst>
              <a:ext uri="{FF2B5EF4-FFF2-40B4-BE49-F238E27FC236}">
                <a16:creationId xmlns:a16="http://schemas.microsoft.com/office/drawing/2014/main" id="{9F5A0ECF-C97C-4CF8-A0F6-9F5E7CC5F8FC}"/>
              </a:ext>
            </a:extLst>
          </p:cNvPr>
          <p:cNvGrpSpPr>
            <a:grpSpLocks/>
          </p:cNvGrpSpPr>
          <p:nvPr/>
        </p:nvGrpSpPr>
        <p:grpSpPr bwMode="auto">
          <a:xfrm>
            <a:off x="3657600" y="1600200"/>
            <a:ext cx="4730750" cy="4005263"/>
            <a:chOff x="1340" y="1008"/>
            <a:chExt cx="2980" cy="2523"/>
          </a:xfrm>
        </p:grpSpPr>
        <p:sp>
          <p:nvSpPr>
            <p:cNvPr id="47107" name="Freeform 1932">
              <a:extLst>
                <a:ext uri="{FF2B5EF4-FFF2-40B4-BE49-F238E27FC236}">
                  <a16:creationId xmlns:a16="http://schemas.microsoft.com/office/drawing/2014/main" id="{D2B5558B-9E76-4E92-9308-B903B9048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081"/>
              <a:ext cx="2977" cy="503"/>
            </a:xfrm>
            <a:custGeom>
              <a:avLst/>
              <a:gdLst>
                <a:gd name="T0" fmla="*/ 22879 w 1042"/>
                <a:gd name="T1" fmla="*/ 3289 h 165"/>
                <a:gd name="T2" fmla="*/ 19151 w 1042"/>
                <a:gd name="T3" fmla="*/ 1756 h 165"/>
                <a:gd name="T4" fmla="*/ 18636 w 1042"/>
                <a:gd name="T5" fmla="*/ 2463 h 165"/>
                <a:gd name="T6" fmla="*/ 17842 w 1042"/>
                <a:gd name="T7" fmla="*/ 2378 h 165"/>
                <a:gd name="T8" fmla="*/ 17745 w 1042"/>
                <a:gd name="T9" fmla="*/ 3652 h 165"/>
                <a:gd name="T10" fmla="*/ 16928 w 1042"/>
                <a:gd name="T11" fmla="*/ 3170 h 165"/>
                <a:gd name="T12" fmla="*/ 15974 w 1042"/>
                <a:gd name="T13" fmla="*/ 2835 h 165"/>
                <a:gd name="T14" fmla="*/ 15925 w 1042"/>
                <a:gd name="T15" fmla="*/ 3289 h 165"/>
                <a:gd name="T16" fmla="*/ 15345 w 1042"/>
                <a:gd name="T17" fmla="*/ 3262 h 165"/>
                <a:gd name="T18" fmla="*/ 14994 w 1042"/>
                <a:gd name="T19" fmla="*/ 2945 h 165"/>
                <a:gd name="T20" fmla="*/ 14088 w 1042"/>
                <a:gd name="T21" fmla="*/ 4192 h 165"/>
                <a:gd name="T22" fmla="*/ 13551 w 1042"/>
                <a:gd name="T23" fmla="*/ 2835 h 165"/>
                <a:gd name="T24" fmla="*/ 12685 w 1042"/>
                <a:gd name="T25" fmla="*/ 3430 h 165"/>
                <a:gd name="T26" fmla="*/ 12334 w 1042"/>
                <a:gd name="T27" fmla="*/ 3911 h 165"/>
                <a:gd name="T28" fmla="*/ 11828 w 1042"/>
                <a:gd name="T29" fmla="*/ 4301 h 165"/>
                <a:gd name="T30" fmla="*/ 11354 w 1042"/>
                <a:gd name="T31" fmla="*/ 4051 h 165"/>
                <a:gd name="T32" fmla="*/ 11151 w 1042"/>
                <a:gd name="T33" fmla="*/ 2436 h 165"/>
                <a:gd name="T34" fmla="*/ 10848 w 1042"/>
                <a:gd name="T35" fmla="*/ 3317 h 165"/>
                <a:gd name="T36" fmla="*/ 10285 w 1042"/>
                <a:gd name="T37" fmla="*/ 3829 h 165"/>
                <a:gd name="T38" fmla="*/ 9934 w 1042"/>
                <a:gd name="T39" fmla="*/ 2945 h 165"/>
                <a:gd name="T40" fmla="*/ 9231 w 1042"/>
                <a:gd name="T41" fmla="*/ 2640 h 165"/>
                <a:gd name="T42" fmla="*/ 8351 w 1042"/>
                <a:gd name="T43" fmla="*/ 1811 h 165"/>
                <a:gd name="T44" fmla="*/ 8374 w 1042"/>
                <a:gd name="T45" fmla="*/ 3170 h 165"/>
                <a:gd name="T46" fmla="*/ 7837 w 1042"/>
                <a:gd name="T47" fmla="*/ 2545 h 165"/>
                <a:gd name="T48" fmla="*/ 7297 w 1042"/>
                <a:gd name="T49" fmla="*/ 2296 h 165"/>
                <a:gd name="T50" fmla="*/ 6717 w 1042"/>
                <a:gd name="T51" fmla="*/ 1079 h 165"/>
                <a:gd name="T52" fmla="*/ 5803 w 1042"/>
                <a:gd name="T53" fmla="*/ 0 h 165"/>
                <a:gd name="T54" fmla="*/ 2497 w 1042"/>
                <a:gd name="T55" fmla="*/ 2408 h 165"/>
                <a:gd name="T56" fmla="*/ 2031 w 1042"/>
                <a:gd name="T57" fmla="*/ 2518 h 165"/>
                <a:gd name="T58" fmla="*/ 5011 w 1042"/>
                <a:gd name="T59" fmla="*/ 844 h 165"/>
                <a:gd name="T60" fmla="*/ 6131 w 1042"/>
                <a:gd name="T61" fmla="*/ 372 h 165"/>
                <a:gd name="T62" fmla="*/ 6945 w 1042"/>
                <a:gd name="T63" fmla="*/ 1274 h 165"/>
                <a:gd name="T64" fmla="*/ 7560 w 1042"/>
                <a:gd name="T65" fmla="*/ 2350 h 165"/>
                <a:gd name="T66" fmla="*/ 7697 w 1042"/>
                <a:gd name="T67" fmla="*/ 2436 h 165"/>
                <a:gd name="T68" fmla="*/ 8277 w 1042"/>
                <a:gd name="T69" fmla="*/ 3375 h 165"/>
                <a:gd name="T70" fmla="*/ 8488 w 1042"/>
                <a:gd name="T71" fmla="*/ 1951 h 165"/>
                <a:gd name="T72" fmla="*/ 9331 w 1042"/>
                <a:gd name="T73" fmla="*/ 2863 h 165"/>
                <a:gd name="T74" fmla="*/ 9745 w 1042"/>
                <a:gd name="T75" fmla="*/ 2890 h 165"/>
                <a:gd name="T76" fmla="*/ 10448 w 1042"/>
                <a:gd name="T77" fmla="*/ 3942 h 165"/>
                <a:gd name="T78" fmla="*/ 10888 w 1042"/>
                <a:gd name="T79" fmla="*/ 3539 h 165"/>
                <a:gd name="T80" fmla="*/ 11102 w 1042"/>
                <a:gd name="T81" fmla="*/ 2667 h 165"/>
                <a:gd name="T82" fmla="*/ 11288 w 1042"/>
                <a:gd name="T83" fmla="*/ 4247 h 165"/>
                <a:gd name="T84" fmla="*/ 12031 w 1042"/>
                <a:gd name="T85" fmla="*/ 4359 h 165"/>
                <a:gd name="T86" fmla="*/ 11917 w 1042"/>
                <a:gd name="T87" fmla="*/ 3829 h 165"/>
                <a:gd name="T88" fmla="*/ 12522 w 1042"/>
                <a:gd name="T89" fmla="*/ 3884 h 165"/>
                <a:gd name="T90" fmla="*/ 12457 w 1042"/>
                <a:gd name="T91" fmla="*/ 3344 h 165"/>
                <a:gd name="T92" fmla="*/ 13314 w 1042"/>
                <a:gd name="T93" fmla="*/ 3113 h 165"/>
                <a:gd name="T94" fmla="*/ 13525 w 1042"/>
                <a:gd name="T95" fmla="*/ 4024 h 165"/>
                <a:gd name="T96" fmla="*/ 14594 w 1042"/>
                <a:gd name="T97" fmla="*/ 3317 h 165"/>
                <a:gd name="T98" fmla="*/ 15134 w 1042"/>
                <a:gd name="T99" fmla="*/ 3942 h 165"/>
                <a:gd name="T100" fmla="*/ 15736 w 1042"/>
                <a:gd name="T101" fmla="*/ 3198 h 165"/>
                <a:gd name="T102" fmla="*/ 16185 w 1042"/>
                <a:gd name="T103" fmla="*/ 2975 h 165"/>
                <a:gd name="T104" fmla="*/ 16839 w 1042"/>
                <a:gd name="T105" fmla="*/ 3539 h 165"/>
                <a:gd name="T106" fmla="*/ 17393 w 1042"/>
                <a:gd name="T107" fmla="*/ 3402 h 165"/>
                <a:gd name="T108" fmla="*/ 17745 w 1042"/>
                <a:gd name="T109" fmla="*/ 2917 h 165"/>
                <a:gd name="T110" fmla="*/ 18699 w 1042"/>
                <a:gd name="T111" fmla="*/ 2722 h 165"/>
                <a:gd name="T112" fmla="*/ 19313 w 1042"/>
                <a:gd name="T113" fmla="*/ 2183 h 165"/>
                <a:gd name="T114" fmla="*/ 21059 w 1042"/>
                <a:gd name="T115" fmla="*/ 2491 h 165"/>
                <a:gd name="T116" fmla="*/ 23345 w 1042"/>
                <a:gd name="T117" fmla="*/ 3402 h 16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42" h="165">
                  <a:moveTo>
                    <a:pt x="1001" y="120"/>
                  </a:moveTo>
                  <a:cubicBezTo>
                    <a:pt x="1001" y="121"/>
                    <a:pt x="1001" y="121"/>
                    <a:pt x="1001" y="121"/>
                  </a:cubicBezTo>
                  <a:cubicBezTo>
                    <a:pt x="994" y="126"/>
                    <a:pt x="987" y="128"/>
                    <a:pt x="980" y="117"/>
                  </a:cubicBezTo>
                  <a:cubicBezTo>
                    <a:pt x="981" y="116"/>
                    <a:pt x="981" y="116"/>
                    <a:pt x="981" y="116"/>
                  </a:cubicBezTo>
                  <a:cubicBezTo>
                    <a:pt x="956" y="110"/>
                    <a:pt x="931" y="95"/>
                    <a:pt x="908" y="81"/>
                  </a:cubicBezTo>
                  <a:cubicBezTo>
                    <a:pt x="896" y="74"/>
                    <a:pt x="885" y="68"/>
                    <a:pt x="876" y="63"/>
                  </a:cubicBezTo>
                  <a:cubicBezTo>
                    <a:pt x="867" y="57"/>
                    <a:pt x="845" y="48"/>
                    <a:pt x="832" y="52"/>
                  </a:cubicBezTo>
                  <a:cubicBezTo>
                    <a:pt x="827" y="54"/>
                    <a:pt x="823" y="57"/>
                    <a:pt x="821" y="62"/>
                  </a:cubicBezTo>
                  <a:cubicBezTo>
                    <a:pt x="818" y="71"/>
                    <a:pt x="820" y="76"/>
                    <a:pt x="821" y="80"/>
                  </a:cubicBezTo>
                  <a:cubicBezTo>
                    <a:pt x="822" y="83"/>
                    <a:pt x="823" y="84"/>
                    <a:pt x="820" y="88"/>
                  </a:cubicBezTo>
                  <a:cubicBezTo>
                    <a:pt x="818" y="91"/>
                    <a:pt x="816" y="91"/>
                    <a:pt x="810" y="88"/>
                  </a:cubicBezTo>
                  <a:cubicBezTo>
                    <a:pt x="807" y="87"/>
                    <a:pt x="802" y="85"/>
                    <a:pt x="799" y="87"/>
                  </a:cubicBezTo>
                  <a:cubicBezTo>
                    <a:pt x="795" y="89"/>
                    <a:pt x="795" y="94"/>
                    <a:pt x="794" y="95"/>
                  </a:cubicBezTo>
                  <a:cubicBezTo>
                    <a:pt x="794" y="95"/>
                    <a:pt x="794" y="96"/>
                    <a:pt x="794" y="96"/>
                  </a:cubicBezTo>
                  <a:cubicBezTo>
                    <a:pt x="793" y="95"/>
                    <a:pt x="790" y="93"/>
                    <a:pt x="788" y="92"/>
                  </a:cubicBezTo>
                  <a:cubicBezTo>
                    <a:pt x="781" y="87"/>
                    <a:pt x="773" y="81"/>
                    <a:pt x="765" y="84"/>
                  </a:cubicBezTo>
                  <a:cubicBezTo>
                    <a:pt x="759" y="86"/>
                    <a:pt x="752" y="92"/>
                    <a:pt x="753" y="103"/>
                  </a:cubicBezTo>
                  <a:cubicBezTo>
                    <a:pt x="754" y="109"/>
                    <a:pt x="758" y="112"/>
                    <a:pt x="761" y="115"/>
                  </a:cubicBezTo>
                  <a:cubicBezTo>
                    <a:pt x="765" y="118"/>
                    <a:pt x="767" y="119"/>
                    <a:pt x="765" y="124"/>
                  </a:cubicBezTo>
                  <a:cubicBezTo>
                    <a:pt x="764" y="125"/>
                    <a:pt x="763" y="129"/>
                    <a:pt x="761" y="129"/>
                  </a:cubicBezTo>
                  <a:cubicBezTo>
                    <a:pt x="759" y="129"/>
                    <a:pt x="755" y="124"/>
                    <a:pt x="754" y="119"/>
                  </a:cubicBezTo>
                  <a:cubicBezTo>
                    <a:pt x="753" y="110"/>
                    <a:pt x="750" y="104"/>
                    <a:pt x="745" y="101"/>
                  </a:cubicBezTo>
                  <a:cubicBezTo>
                    <a:pt x="743" y="100"/>
                    <a:pt x="739" y="99"/>
                    <a:pt x="734" y="101"/>
                  </a:cubicBezTo>
                  <a:cubicBezTo>
                    <a:pt x="727" y="103"/>
                    <a:pt x="726" y="109"/>
                    <a:pt x="726" y="112"/>
                  </a:cubicBezTo>
                  <a:cubicBezTo>
                    <a:pt x="725" y="116"/>
                    <a:pt x="725" y="117"/>
                    <a:pt x="720" y="118"/>
                  </a:cubicBezTo>
                  <a:cubicBezTo>
                    <a:pt x="715" y="118"/>
                    <a:pt x="710" y="108"/>
                    <a:pt x="707" y="101"/>
                  </a:cubicBezTo>
                  <a:cubicBezTo>
                    <a:pt x="703" y="92"/>
                    <a:pt x="699" y="85"/>
                    <a:pt x="693" y="87"/>
                  </a:cubicBezTo>
                  <a:cubicBezTo>
                    <a:pt x="687" y="89"/>
                    <a:pt x="685" y="95"/>
                    <a:pt x="685" y="100"/>
                  </a:cubicBezTo>
                  <a:cubicBezTo>
                    <a:pt x="685" y="102"/>
                    <a:pt x="685" y="104"/>
                    <a:pt x="686" y="106"/>
                  </a:cubicBezTo>
                  <a:cubicBezTo>
                    <a:pt x="686" y="109"/>
                    <a:pt x="686" y="111"/>
                    <a:pt x="686" y="112"/>
                  </a:cubicBezTo>
                  <a:cubicBezTo>
                    <a:pt x="686" y="114"/>
                    <a:pt x="686" y="115"/>
                    <a:pt x="685" y="116"/>
                  </a:cubicBezTo>
                  <a:cubicBezTo>
                    <a:pt x="684" y="116"/>
                    <a:pt x="684" y="116"/>
                    <a:pt x="683" y="116"/>
                  </a:cubicBezTo>
                  <a:cubicBezTo>
                    <a:pt x="683" y="115"/>
                    <a:pt x="683" y="113"/>
                    <a:pt x="682" y="112"/>
                  </a:cubicBezTo>
                  <a:cubicBezTo>
                    <a:pt x="682" y="106"/>
                    <a:pt x="680" y="99"/>
                    <a:pt x="673" y="95"/>
                  </a:cubicBezTo>
                  <a:cubicBezTo>
                    <a:pt x="671" y="94"/>
                    <a:pt x="668" y="94"/>
                    <a:pt x="667" y="95"/>
                  </a:cubicBezTo>
                  <a:cubicBezTo>
                    <a:pt x="662" y="97"/>
                    <a:pt x="660" y="105"/>
                    <a:pt x="658" y="115"/>
                  </a:cubicBezTo>
                  <a:cubicBezTo>
                    <a:pt x="657" y="121"/>
                    <a:pt x="655" y="131"/>
                    <a:pt x="652" y="132"/>
                  </a:cubicBezTo>
                  <a:cubicBezTo>
                    <a:pt x="648" y="130"/>
                    <a:pt x="648" y="128"/>
                    <a:pt x="650" y="123"/>
                  </a:cubicBezTo>
                  <a:cubicBezTo>
                    <a:pt x="651" y="120"/>
                    <a:pt x="652" y="118"/>
                    <a:pt x="652" y="115"/>
                  </a:cubicBezTo>
                  <a:cubicBezTo>
                    <a:pt x="650" y="108"/>
                    <a:pt x="646" y="105"/>
                    <a:pt x="643" y="104"/>
                  </a:cubicBezTo>
                  <a:cubicBezTo>
                    <a:pt x="638" y="102"/>
                    <a:pt x="630" y="104"/>
                    <a:pt x="621" y="111"/>
                  </a:cubicBezTo>
                  <a:cubicBezTo>
                    <a:pt x="606" y="123"/>
                    <a:pt x="605" y="125"/>
                    <a:pt x="606" y="140"/>
                  </a:cubicBezTo>
                  <a:cubicBezTo>
                    <a:pt x="606" y="144"/>
                    <a:pt x="606" y="144"/>
                    <a:pt x="606" y="144"/>
                  </a:cubicBezTo>
                  <a:cubicBezTo>
                    <a:pt x="607" y="147"/>
                    <a:pt x="605" y="147"/>
                    <a:pt x="604" y="148"/>
                  </a:cubicBezTo>
                  <a:cubicBezTo>
                    <a:pt x="598" y="148"/>
                    <a:pt x="589" y="143"/>
                    <a:pt x="588" y="140"/>
                  </a:cubicBezTo>
                  <a:cubicBezTo>
                    <a:pt x="588" y="137"/>
                    <a:pt x="590" y="134"/>
                    <a:pt x="592" y="130"/>
                  </a:cubicBezTo>
                  <a:cubicBezTo>
                    <a:pt x="595" y="126"/>
                    <a:pt x="598" y="122"/>
                    <a:pt x="597" y="117"/>
                  </a:cubicBezTo>
                  <a:cubicBezTo>
                    <a:pt x="596" y="111"/>
                    <a:pt x="589" y="102"/>
                    <a:pt x="581" y="100"/>
                  </a:cubicBezTo>
                  <a:cubicBezTo>
                    <a:pt x="575" y="98"/>
                    <a:pt x="570" y="100"/>
                    <a:pt x="565" y="104"/>
                  </a:cubicBezTo>
                  <a:cubicBezTo>
                    <a:pt x="559" y="110"/>
                    <a:pt x="560" y="117"/>
                    <a:pt x="560" y="123"/>
                  </a:cubicBezTo>
                  <a:cubicBezTo>
                    <a:pt x="560" y="131"/>
                    <a:pt x="559" y="132"/>
                    <a:pt x="554" y="133"/>
                  </a:cubicBezTo>
                  <a:cubicBezTo>
                    <a:pt x="549" y="133"/>
                    <a:pt x="547" y="130"/>
                    <a:pt x="544" y="121"/>
                  </a:cubicBezTo>
                  <a:cubicBezTo>
                    <a:pt x="542" y="116"/>
                    <a:pt x="540" y="111"/>
                    <a:pt x="536" y="110"/>
                  </a:cubicBezTo>
                  <a:cubicBezTo>
                    <a:pt x="532" y="109"/>
                    <a:pt x="528" y="112"/>
                    <a:pt x="527" y="113"/>
                  </a:cubicBezTo>
                  <a:cubicBezTo>
                    <a:pt x="517" y="122"/>
                    <a:pt x="523" y="130"/>
                    <a:pt x="527" y="133"/>
                  </a:cubicBezTo>
                  <a:cubicBezTo>
                    <a:pt x="530" y="136"/>
                    <a:pt x="529" y="137"/>
                    <a:pt x="529" y="138"/>
                  </a:cubicBezTo>
                  <a:cubicBezTo>
                    <a:pt x="527" y="138"/>
                    <a:pt x="523" y="135"/>
                    <a:pt x="521" y="133"/>
                  </a:cubicBezTo>
                  <a:cubicBezTo>
                    <a:pt x="516" y="129"/>
                    <a:pt x="512" y="125"/>
                    <a:pt x="508" y="127"/>
                  </a:cubicBezTo>
                  <a:cubicBezTo>
                    <a:pt x="505" y="128"/>
                    <a:pt x="504" y="130"/>
                    <a:pt x="503" y="134"/>
                  </a:cubicBezTo>
                  <a:cubicBezTo>
                    <a:pt x="502" y="143"/>
                    <a:pt x="505" y="148"/>
                    <a:pt x="507" y="152"/>
                  </a:cubicBezTo>
                  <a:cubicBezTo>
                    <a:pt x="508" y="154"/>
                    <a:pt x="508" y="154"/>
                    <a:pt x="507" y="156"/>
                  </a:cubicBezTo>
                  <a:cubicBezTo>
                    <a:pt x="507" y="156"/>
                    <a:pt x="507" y="157"/>
                    <a:pt x="507" y="157"/>
                  </a:cubicBezTo>
                  <a:cubicBezTo>
                    <a:pt x="505" y="157"/>
                    <a:pt x="500" y="153"/>
                    <a:pt x="497" y="150"/>
                  </a:cubicBezTo>
                  <a:cubicBezTo>
                    <a:pt x="494" y="147"/>
                    <a:pt x="490" y="144"/>
                    <a:pt x="487" y="143"/>
                  </a:cubicBezTo>
                  <a:cubicBezTo>
                    <a:pt x="481" y="140"/>
                    <a:pt x="480" y="138"/>
                    <a:pt x="480" y="137"/>
                  </a:cubicBezTo>
                  <a:cubicBezTo>
                    <a:pt x="479" y="135"/>
                    <a:pt x="483" y="131"/>
                    <a:pt x="487" y="127"/>
                  </a:cubicBezTo>
                  <a:cubicBezTo>
                    <a:pt x="491" y="123"/>
                    <a:pt x="495" y="119"/>
                    <a:pt x="496" y="113"/>
                  </a:cubicBezTo>
                  <a:cubicBezTo>
                    <a:pt x="498" y="102"/>
                    <a:pt x="488" y="89"/>
                    <a:pt x="478" y="86"/>
                  </a:cubicBezTo>
                  <a:cubicBezTo>
                    <a:pt x="472" y="85"/>
                    <a:pt x="467" y="87"/>
                    <a:pt x="465" y="92"/>
                  </a:cubicBezTo>
                  <a:cubicBezTo>
                    <a:pt x="461" y="99"/>
                    <a:pt x="464" y="106"/>
                    <a:pt x="466" y="111"/>
                  </a:cubicBezTo>
                  <a:cubicBezTo>
                    <a:pt x="466" y="112"/>
                    <a:pt x="467" y="115"/>
                    <a:pt x="467" y="116"/>
                  </a:cubicBezTo>
                  <a:cubicBezTo>
                    <a:pt x="467" y="116"/>
                    <a:pt x="466" y="117"/>
                    <a:pt x="465" y="117"/>
                  </a:cubicBezTo>
                  <a:cubicBezTo>
                    <a:pt x="464" y="118"/>
                    <a:pt x="460" y="116"/>
                    <a:pt x="457" y="114"/>
                  </a:cubicBezTo>
                  <a:cubicBezTo>
                    <a:pt x="452" y="110"/>
                    <a:pt x="443" y="104"/>
                    <a:pt x="436" y="113"/>
                  </a:cubicBezTo>
                  <a:cubicBezTo>
                    <a:pt x="431" y="119"/>
                    <a:pt x="435" y="125"/>
                    <a:pt x="438" y="129"/>
                  </a:cubicBezTo>
                  <a:cubicBezTo>
                    <a:pt x="439" y="131"/>
                    <a:pt x="441" y="134"/>
                    <a:pt x="441" y="135"/>
                  </a:cubicBezTo>
                  <a:cubicBezTo>
                    <a:pt x="439" y="139"/>
                    <a:pt x="436" y="143"/>
                    <a:pt x="433" y="143"/>
                  </a:cubicBezTo>
                  <a:cubicBezTo>
                    <a:pt x="429" y="143"/>
                    <a:pt x="423" y="138"/>
                    <a:pt x="419" y="130"/>
                  </a:cubicBezTo>
                  <a:cubicBezTo>
                    <a:pt x="414" y="121"/>
                    <a:pt x="415" y="120"/>
                    <a:pt x="417" y="118"/>
                  </a:cubicBezTo>
                  <a:cubicBezTo>
                    <a:pt x="420" y="116"/>
                    <a:pt x="424" y="112"/>
                    <a:pt x="426" y="104"/>
                  </a:cubicBezTo>
                  <a:cubicBezTo>
                    <a:pt x="430" y="88"/>
                    <a:pt x="426" y="81"/>
                    <a:pt x="421" y="78"/>
                  </a:cubicBezTo>
                  <a:cubicBezTo>
                    <a:pt x="415" y="74"/>
                    <a:pt x="408" y="75"/>
                    <a:pt x="403" y="79"/>
                  </a:cubicBezTo>
                  <a:cubicBezTo>
                    <a:pt x="398" y="82"/>
                    <a:pt x="398" y="87"/>
                    <a:pt x="397" y="90"/>
                  </a:cubicBezTo>
                  <a:cubicBezTo>
                    <a:pt x="397" y="91"/>
                    <a:pt x="396" y="93"/>
                    <a:pt x="396" y="93"/>
                  </a:cubicBezTo>
                  <a:cubicBezTo>
                    <a:pt x="396" y="93"/>
                    <a:pt x="394" y="93"/>
                    <a:pt x="392" y="91"/>
                  </a:cubicBezTo>
                  <a:cubicBezTo>
                    <a:pt x="391" y="91"/>
                    <a:pt x="390" y="87"/>
                    <a:pt x="389" y="84"/>
                  </a:cubicBezTo>
                  <a:cubicBezTo>
                    <a:pt x="388" y="77"/>
                    <a:pt x="387" y="68"/>
                    <a:pt x="378" y="64"/>
                  </a:cubicBezTo>
                  <a:cubicBezTo>
                    <a:pt x="369" y="60"/>
                    <a:pt x="363" y="60"/>
                    <a:pt x="358" y="64"/>
                  </a:cubicBezTo>
                  <a:cubicBezTo>
                    <a:pt x="351" y="71"/>
                    <a:pt x="356" y="87"/>
                    <a:pt x="358" y="92"/>
                  </a:cubicBezTo>
                  <a:cubicBezTo>
                    <a:pt x="360" y="95"/>
                    <a:pt x="363" y="98"/>
                    <a:pt x="367" y="102"/>
                  </a:cubicBezTo>
                  <a:cubicBezTo>
                    <a:pt x="375" y="107"/>
                    <a:pt x="378" y="111"/>
                    <a:pt x="376" y="114"/>
                  </a:cubicBezTo>
                  <a:cubicBezTo>
                    <a:pt x="374" y="118"/>
                    <a:pt x="368" y="117"/>
                    <a:pt x="359" y="112"/>
                  </a:cubicBezTo>
                  <a:cubicBezTo>
                    <a:pt x="354" y="110"/>
                    <a:pt x="354" y="110"/>
                    <a:pt x="354" y="110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41" y="105"/>
                    <a:pt x="335" y="103"/>
                    <a:pt x="334" y="95"/>
                  </a:cubicBezTo>
                  <a:cubicBezTo>
                    <a:pt x="334" y="94"/>
                    <a:pt x="335" y="93"/>
                    <a:pt x="336" y="90"/>
                  </a:cubicBezTo>
                  <a:cubicBezTo>
                    <a:pt x="338" y="87"/>
                    <a:pt x="342" y="83"/>
                    <a:pt x="340" y="76"/>
                  </a:cubicBezTo>
                  <a:cubicBezTo>
                    <a:pt x="339" y="67"/>
                    <a:pt x="335" y="65"/>
                    <a:pt x="332" y="65"/>
                  </a:cubicBezTo>
                  <a:cubicBezTo>
                    <a:pt x="329" y="64"/>
                    <a:pt x="323" y="66"/>
                    <a:pt x="317" y="79"/>
                  </a:cubicBezTo>
                  <a:cubicBezTo>
                    <a:pt x="317" y="80"/>
                    <a:pt x="315" y="81"/>
                    <a:pt x="313" y="81"/>
                  </a:cubicBezTo>
                  <a:cubicBezTo>
                    <a:pt x="311" y="81"/>
                    <a:pt x="308" y="78"/>
                    <a:pt x="305" y="70"/>
                  </a:cubicBezTo>
                  <a:cubicBezTo>
                    <a:pt x="305" y="68"/>
                    <a:pt x="306" y="65"/>
                    <a:pt x="307" y="62"/>
                  </a:cubicBezTo>
                  <a:cubicBezTo>
                    <a:pt x="309" y="55"/>
                    <a:pt x="312" y="45"/>
                    <a:pt x="303" y="38"/>
                  </a:cubicBezTo>
                  <a:cubicBezTo>
                    <a:pt x="298" y="35"/>
                    <a:pt x="293" y="36"/>
                    <a:pt x="288" y="38"/>
                  </a:cubicBezTo>
                  <a:cubicBezTo>
                    <a:pt x="283" y="39"/>
                    <a:pt x="278" y="40"/>
                    <a:pt x="274" y="37"/>
                  </a:cubicBezTo>
                  <a:cubicBezTo>
                    <a:pt x="271" y="34"/>
                    <a:pt x="272" y="33"/>
                    <a:pt x="273" y="29"/>
                  </a:cubicBezTo>
                  <a:cubicBezTo>
                    <a:pt x="274" y="24"/>
                    <a:pt x="276" y="17"/>
                    <a:pt x="269" y="8"/>
                  </a:cubicBezTo>
                  <a:cubicBezTo>
                    <a:pt x="264" y="2"/>
                    <a:pt x="257" y="0"/>
                    <a:pt x="249" y="0"/>
                  </a:cubicBezTo>
                  <a:cubicBezTo>
                    <a:pt x="237" y="1"/>
                    <a:pt x="226" y="10"/>
                    <a:pt x="218" y="17"/>
                  </a:cubicBezTo>
                  <a:cubicBezTo>
                    <a:pt x="218" y="17"/>
                    <a:pt x="210" y="24"/>
                    <a:pt x="210" y="24"/>
                  </a:cubicBezTo>
                  <a:cubicBezTo>
                    <a:pt x="192" y="40"/>
                    <a:pt x="159" y="69"/>
                    <a:pt x="128" y="80"/>
                  </a:cubicBezTo>
                  <a:cubicBezTo>
                    <a:pt x="122" y="82"/>
                    <a:pt x="115" y="83"/>
                    <a:pt x="107" y="85"/>
                  </a:cubicBezTo>
                  <a:cubicBezTo>
                    <a:pt x="107" y="85"/>
                    <a:pt x="107" y="85"/>
                    <a:pt x="107" y="85"/>
                  </a:cubicBezTo>
                  <a:cubicBezTo>
                    <a:pt x="105" y="88"/>
                    <a:pt x="104" y="91"/>
                    <a:pt x="98" y="92"/>
                  </a:cubicBezTo>
                  <a:cubicBezTo>
                    <a:pt x="92" y="93"/>
                    <a:pt x="90" y="91"/>
                    <a:pt x="87" y="89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57" y="94"/>
                    <a:pt x="21" y="98"/>
                    <a:pt x="0" y="10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32" y="105"/>
                    <a:pt x="102" y="97"/>
                    <a:pt x="131" y="87"/>
                  </a:cubicBezTo>
                  <a:cubicBezTo>
                    <a:pt x="163" y="76"/>
                    <a:pt x="197" y="46"/>
                    <a:pt x="215" y="30"/>
                  </a:cubicBezTo>
                  <a:cubicBezTo>
                    <a:pt x="223" y="23"/>
                    <a:pt x="223" y="23"/>
                    <a:pt x="223" y="23"/>
                  </a:cubicBezTo>
                  <a:cubicBezTo>
                    <a:pt x="224" y="23"/>
                    <a:pt x="224" y="23"/>
                    <a:pt x="224" y="22"/>
                  </a:cubicBezTo>
                  <a:cubicBezTo>
                    <a:pt x="230" y="17"/>
                    <a:pt x="239" y="9"/>
                    <a:pt x="249" y="8"/>
                  </a:cubicBezTo>
                  <a:cubicBezTo>
                    <a:pt x="253" y="8"/>
                    <a:pt x="259" y="9"/>
                    <a:pt x="263" y="13"/>
                  </a:cubicBezTo>
                  <a:cubicBezTo>
                    <a:pt x="267" y="19"/>
                    <a:pt x="266" y="22"/>
                    <a:pt x="265" y="27"/>
                  </a:cubicBezTo>
                  <a:cubicBezTo>
                    <a:pt x="264" y="31"/>
                    <a:pt x="262" y="37"/>
                    <a:pt x="269" y="43"/>
                  </a:cubicBezTo>
                  <a:cubicBezTo>
                    <a:pt x="277" y="49"/>
                    <a:pt x="284" y="47"/>
                    <a:pt x="290" y="45"/>
                  </a:cubicBezTo>
                  <a:cubicBezTo>
                    <a:pt x="294" y="44"/>
                    <a:pt x="297" y="44"/>
                    <a:pt x="298" y="45"/>
                  </a:cubicBezTo>
                  <a:cubicBezTo>
                    <a:pt x="302" y="48"/>
                    <a:pt x="302" y="52"/>
                    <a:pt x="299" y="60"/>
                  </a:cubicBezTo>
                  <a:cubicBezTo>
                    <a:pt x="298" y="64"/>
                    <a:pt x="297" y="68"/>
                    <a:pt x="298" y="72"/>
                  </a:cubicBezTo>
                  <a:cubicBezTo>
                    <a:pt x="301" y="82"/>
                    <a:pt x="306" y="88"/>
                    <a:pt x="312" y="89"/>
                  </a:cubicBezTo>
                  <a:cubicBezTo>
                    <a:pt x="316" y="90"/>
                    <a:pt x="320" y="88"/>
                    <a:pt x="324" y="83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8" y="75"/>
                    <a:pt x="331" y="73"/>
                    <a:pt x="331" y="73"/>
                  </a:cubicBezTo>
                  <a:cubicBezTo>
                    <a:pt x="331" y="73"/>
                    <a:pt x="332" y="74"/>
                    <a:pt x="332" y="77"/>
                  </a:cubicBezTo>
                  <a:cubicBezTo>
                    <a:pt x="333" y="81"/>
                    <a:pt x="332" y="83"/>
                    <a:pt x="330" y="86"/>
                  </a:cubicBezTo>
                  <a:cubicBezTo>
                    <a:pt x="328" y="88"/>
                    <a:pt x="326" y="91"/>
                    <a:pt x="326" y="96"/>
                  </a:cubicBezTo>
                  <a:cubicBezTo>
                    <a:pt x="327" y="109"/>
                    <a:pt x="338" y="113"/>
                    <a:pt x="349" y="117"/>
                  </a:cubicBezTo>
                  <a:cubicBezTo>
                    <a:pt x="351" y="118"/>
                    <a:pt x="351" y="118"/>
                    <a:pt x="351" y="118"/>
                  </a:cubicBezTo>
                  <a:cubicBezTo>
                    <a:pt x="355" y="119"/>
                    <a:pt x="355" y="119"/>
                    <a:pt x="355" y="119"/>
                  </a:cubicBezTo>
                  <a:cubicBezTo>
                    <a:pt x="362" y="123"/>
                    <a:pt x="376" y="130"/>
                    <a:pt x="383" y="118"/>
                  </a:cubicBezTo>
                  <a:cubicBezTo>
                    <a:pt x="388" y="108"/>
                    <a:pt x="379" y="101"/>
                    <a:pt x="372" y="95"/>
                  </a:cubicBezTo>
                  <a:cubicBezTo>
                    <a:pt x="370" y="93"/>
                    <a:pt x="366" y="91"/>
                    <a:pt x="366" y="89"/>
                  </a:cubicBezTo>
                  <a:cubicBezTo>
                    <a:pt x="362" y="79"/>
                    <a:pt x="362" y="71"/>
                    <a:pt x="364" y="69"/>
                  </a:cubicBezTo>
                  <a:cubicBezTo>
                    <a:pt x="365" y="68"/>
                    <a:pt x="369" y="69"/>
                    <a:pt x="374" y="71"/>
                  </a:cubicBezTo>
                  <a:cubicBezTo>
                    <a:pt x="379" y="73"/>
                    <a:pt x="380" y="78"/>
                    <a:pt x="382" y="85"/>
                  </a:cubicBezTo>
                  <a:cubicBezTo>
                    <a:pt x="383" y="90"/>
                    <a:pt x="383" y="96"/>
                    <a:pt x="388" y="98"/>
                  </a:cubicBezTo>
                  <a:cubicBezTo>
                    <a:pt x="392" y="100"/>
                    <a:pt x="396" y="102"/>
                    <a:pt x="400" y="101"/>
                  </a:cubicBezTo>
                  <a:cubicBezTo>
                    <a:pt x="403" y="99"/>
                    <a:pt x="404" y="95"/>
                    <a:pt x="405" y="92"/>
                  </a:cubicBezTo>
                  <a:cubicBezTo>
                    <a:pt x="405" y="89"/>
                    <a:pt x="406" y="86"/>
                    <a:pt x="408" y="85"/>
                  </a:cubicBezTo>
                  <a:cubicBezTo>
                    <a:pt x="410" y="83"/>
                    <a:pt x="414" y="82"/>
                    <a:pt x="417" y="84"/>
                  </a:cubicBezTo>
                  <a:cubicBezTo>
                    <a:pt x="420" y="87"/>
                    <a:pt x="421" y="93"/>
                    <a:pt x="418" y="102"/>
                  </a:cubicBezTo>
                  <a:cubicBezTo>
                    <a:pt x="417" y="108"/>
                    <a:pt x="415" y="110"/>
                    <a:pt x="412" y="112"/>
                  </a:cubicBezTo>
                  <a:cubicBezTo>
                    <a:pt x="406" y="117"/>
                    <a:pt x="405" y="121"/>
                    <a:pt x="412" y="134"/>
                  </a:cubicBezTo>
                  <a:cubicBezTo>
                    <a:pt x="418" y="145"/>
                    <a:pt x="426" y="151"/>
                    <a:pt x="433" y="151"/>
                  </a:cubicBezTo>
                  <a:cubicBezTo>
                    <a:pt x="437" y="151"/>
                    <a:pt x="443" y="148"/>
                    <a:pt x="448" y="139"/>
                  </a:cubicBezTo>
                  <a:cubicBezTo>
                    <a:pt x="451" y="134"/>
                    <a:pt x="447" y="129"/>
                    <a:pt x="445" y="125"/>
                  </a:cubicBezTo>
                  <a:cubicBezTo>
                    <a:pt x="442" y="121"/>
                    <a:pt x="441" y="119"/>
                    <a:pt x="442" y="118"/>
                  </a:cubicBezTo>
                  <a:cubicBezTo>
                    <a:pt x="444" y="116"/>
                    <a:pt x="446" y="116"/>
                    <a:pt x="453" y="120"/>
                  </a:cubicBezTo>
                  <a:cubicBezTo>
                    <a:pt x="457" y="123"/>
                    <a:pt x="462" y="126"/>
                    <a:pt x="467" y="125"/>
                  </a:cubicBezTo>
                  <a:cubicBezTo>
                    <a:pt x="470" y="125"/>
                    <a:pt x="472" y="123"/>
                    <a:pt x="474" y="120"/>
                  </a:cubicBezTo>
                  <a:cubicBezTo>
                    <a:pt x="476" y="116"/>
                    <a:pt x="475" y="111"/>
                    <a:pt x="473" y="108"/>
                  </a:cubicBezTo>
                  <a:cubicBezTo>
                    <a:pt x="472" y="104"/>
                    <a:pt x="470" y="100"/>
                    <a:pt x="472" y="95"/>
                  </a:cubicBezTo>
                  <a:cubicBezTo>
                    <a:pt x="472" y="94"/>
                    <a:pt x="473" y="93"/>
                    <a:pt x="476" y="94"/>
                  </a:cubicBezTo>
                  <a:cubicBezTo>
                    <a:pt x="481" y="96"/>
                    <a:pt x="489" y="104"/>
                    <a:pt x="488" y="112"/>
                  </a:cubicBezTo>
                  <a:cubicBezTo>
                    <a:pt x="488" y="115"/>
                    <a:pt x="484" y="119"/>
                    <a:pt x="481" y="122"/>
                  </a:cubicBezTo>
                  <a:cubicBezTo>
                    <a:pt x="476" y="127"/>
                    <a:pt x="471" y="132"/>
                    <a:pt x="472" y="139"/>
                  </a:cubicBezTo>
                  <a:cubicBezTo>
                    <a:pt x="473" y="143"/>
                    <a:pt x="476" y="147"/>
                    <a:pt x="484" y="150"/>
                  </a:cubicBezTo>
                  <a:cubicBezTo>
                    <a:pt x="486" y="151"/>
                    <a:pt x="489" y="154"/>
                    <a:pt x="492" y="156"/>
                  </a:cubicBezTo>
                  <a:cubicBezTo>
                    <a:pt x="497" y="161"/>
                    <a:pt x="503" y="165"/>
                    <a:pt x="508" y="164"/>
                  </a:cubicBezTo>
                  <a:cubicBezTo>
                    <a:pt x="510" y="164"/>
                    <a:pt x="512" y="163"/>
                    <a:pt x="514" y="160"/>
                  </a:cubicBezTo>
                  <a:cubicBezTo>
                    <a:pt x="516" y="158"/>
                    <a:pt x="516" y="156"/>
                    <a:pt x="516" y="154"/>
                  </a:cubicBezTo>
                  <a:cubicBezTo>
                    <a:pt x="516" y="152"/>
                    <a:pt x="515" y="149"/>
                    <a:pt x="513" y="147"/>
                  </a:cubicBezTo>
                  <a:cubicBezTo>
                    <a:pt x="512" y="145"/>
                    <a:pt x="511" y="143"/>
                    <a:pt x="511" y="139"/>
                  </a:cubicBezTo>
                  <a:cubicBezTo>
                    <a:pt x="511" y="138"/>
                    <a:pt x="511" y="137"/>
                    <a:pt x="511" y="135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2" y="136"/>
                    <a:pt x="514" y="138"/>
                    <a:pt x="516" y="139"/>
                  </a:cubicBezTo>
                  <a:cubicBezTo>
                    <a:pt x="520" y="143"/>
                    <a:pt x="525" y="146"/>
                    <a:pt x="530" y="146"/>
                  </a:cubicBezTo>
                  <a:cubicBezTo>
                    <a:pt x="531" y="146"/>
                    <a:pt x="533" y="145"/>
                    <a:pt x="535" y="143"/>
                  </a:cubicBezTo>
                  <a:cubicBezTo>
                    <a:pt x="537" y="140"/>
                    <a:pt x="537" y="139"/>
                    <a:pt x="537" y="137"/>
                  </a:cubicBezTo>
                  <a:cubicBezTo>
                    <a:pt x="537" y="133"/>
                    <a:pt x="534" y="130"/>
                    <a:pt x="532" y="128"/>
                  </a:cubicBezTo>
                  <a:cubicBezTo>
                    <a:pt x="531" y="126"/>
                    <a:pt x="530" y="124"/>
                    <a:pt x="530" y="123"/>
                  </a:cubicBezTo>
                  <a:cubicBezTo>
                    <a:pt x="530" y="122"/>
                    <a:pt x="530" y="121"/>
                    <a:pt x="532" y="119"/>
                  </a:cubicBezTo>
                  <a:cubicBezTo>
                    <a:pt x="533" y="118"/>
                    <a:pt x="534" y="118"/>
                    <a:pt x="534" y="118"/>
                  </a:cubicBezTo>
                  <a:cubicBezTo>
                    <a:pt x="535" y="119"/>
                    <a:pt x="536" y="122"/>
                    <a:pt x="537" y="124"/>
                  </a:cubicBezTo>
                  <a:cubicBezTo>
                    <a:pt x="539" y="131"/>
                    <a:pt x="543" y="142"/>
                    <a:pt x="555" y="141"/>
                  </a:cubicBezTo>
                  <a:cubicBezTo>
                    <a:pt x="568" y="140"/>
                    <a:pt x="568" y="130"/>
                    <a:pt x="568" y="123"/>
                  </a:cubicBezTo>
                  <a:cubicBezTo>
                    <a:pt x="568" y="118"/>
                    <a:pt x="567" y="113"/>
                    <a:pt x="571" y="110"/>
                  </a:cubicBezTo>
                  <a:cubicBezTo>
                    <a:pt x="573" y="107"/>
                    <a:pt x="576" y="107"/>
                    <a:pt x="579" y="107"/>
                  </a:cubicBezTo>
                  <a:cubicBezTo>
                    <a:pt x="584" y="109"/>
                    <a:pt x="589" y="115"/>
                    <a:pt x="589" y="119"/>
                  </a:cubicBezTo>
                  <a:cubicBezTo>
                    <a:pt x="590" y="120"/>
                    <a:pt x="588" y="124"/>
                    <a:pt x="586" y="126"/>
                  </a:cubicBezTo>
                  <a:cubicBezTo>
                    <a:pt x="583" y="130"/>
                    <a:pt x="579" y="136"/>
                    <a:pt x="580" y="142"/>
                  </a:cubicBezTo>
                  <a:cubicBezTo>
                    <a:pt x="582" y="150"/>
                    <a:pt x="596" y="157"/>
                    <a:pt x="605" y="155"/>
                  </a:cubicBezTo>
                  <a:cubicBezTo>
                    <a:pt x="611" y="155"/>
                    <a:pt x="615" y="150"/>
                    <a:pt x="614" y="143"/>
                  </a:cubicBezTo>
                  <a:cubicBezTo>
                    <a:pt x="614" y="139"/>
                    <a:pt x="614" y="139"/>
                    <a:pt x="614" y="139"/>
                  </a:cubicBezTo>
                  <a:cubicBezTo>
                    <a:pt x="613" y="127"/>
                    <a:pt x="613" y="127"/>
                    <a:pt x="626" y="117"/>
                  </a:cubicBezTo>
                  <a:cubicBezTo>
                    <a:pt x="632" y="113"/>
                    <a:pt x="638" y="110"/>
                    <a:pt x="641" y="111"/>
                  </a:cubicBezTo>
                  <a:cubicBezTo>
                    <a:pt x="642" y="112"/>
                    <a:pt x="643" y="114"/>
                    <a:pt x="644" y="117"/>
                  </a:cubicBezTo>
                  <a:cubicBezTo>
                    <a:pt x="644" y="117"/>
                    <a:pt x="643" y="120"/>
                    <a:pt x="643" y="120"/>
                  </a:cubicBezTo>
                  <a:cubicBezTo>
                    <a:pt x="641" y="124"/>
                    <a:pt x="637" y="134"/>
                    <a:pt x="649" y="139"/>
                  </a:cubicBezTo>
                  <a:cubicBezTo>
                    <a:pt x="652" y="140"/>
                    <a:pt x="655" y="140"/>
                    <a:pt x="656" y="139"/>
                  </a:cubicBezTo>
                  <a:cubicBezTo>
                    <a:pt x="662" y="136"/>
                    <a:pt x="663" y="127"/>
                    <a:pt x="666" y="117"/>
                  </a:cubicBezTo>
                  <a:cubicBezTo>
                    <a:pt x="667" y="112"/>
                    <a:pt x="668" y="104"/>
                    <a:pt x="670" y="103"/>
                  </a:cubicBezTo>
                  <a:cubicBezTo>
                    <a:pt x="673" y="104"/>
                    <a:pt x="674" y="108"/>
                    <a:pt x="675" y="113"/>
                  </a:cubicBezTo>
                  <a:cubicBezTo>
                    <a:pt x="675" y="117"/>
                    <a:pt x="676" y="122"/>
                    <a:pt x="680" y="124"/>
                  </a:cubicBezTo>
                  <a:cubicBezTo>
                    <a:pt x="683" y="126"/>
                    <a:pt x="687" y="124"/>
                    <a:pt x="689" y="123"/>
                  </a:cubicBezTo>
                  <a:cubicBezTo>
                    <a:pt x="693" y="120"/>
                    <a:pt x="694" y="116"/>
                    <a:pt x="694" y="112"/>
                  </a:cubicBezTo>
                  <a:cubicBezTo>
                    <a:pt x="694" y="110"/>
                    <a:pt x="694" y="107"/>
                    <a:pt x="694" y="105"/>
                  </a:cubicBezTo>
                  <a:cubicBezTo>
                    <a:pt x="693" y="103"/>
                    <a:pt x="693" y="101"/>
                    <a:pt x="693" y="99"/>
                  </a:cubicBezTo>
                  <a:cubicBezTo>
                    <a:pt x="693" y="97"/>
                    <a:pt x="694" y="96"/>
                    <a:pt x="695" y="95"/>
                  </a:cubicBezTo>
                  <a:cubicBezTo>
                    <a:pt x="696" y="97"/>
                    <a:pt x="698" y="101"/>
                    <a:pt x="700" y="104"/>
                  </a:cubicBezTo>
                  <a:cubicBezTo>
                    <a:pt x="704" y="114"/>
                    <a:pt x="711" y="127"/>
                    <a:pt x="722" y="125"/>
                  </a:cubicBezTo>
                  <a:cubicBezTo>
                    <a:pt x="732" y="124"/>
                    <a:pt x="733" y="118"/>
                    <a:pt x="733" y="114"/>
                  </a:cubicBezTo>
                  <a:cubicBezTo>
                    <a:pt x="734" y="111"/>
                    <a:pt x="734" y="109"/>
                    <a:pt x="737" y="108"/>
                  </a:cubicBezTo>
                  <a:cubicBezTo>
                    <a:pt x="739" y="108"/>
                    <a:pt x="740" y="108"/>
                    <a:pt x="741" y="108"/>
                  </a:cubicBezTo>
                  <a:cubicBezTo>
                    <a:pt x="743" y="110"/>
                    <a:pt x="745" y="114"/>
                    <a:pt x="746" y="120"/>
                  </a:cubicBezTo>
                  <a:cubicBezTo>
                    <a:pt x="747" y="128"/>
                    <a:pt x="753" y="136"/>
                    <a:pt x="760" y="137"/>
                  </a:cubicBezTo>
                  <a:cubicBezTo>
                    <a:pt x="764" y="137"/>
                    <a:pt x="769" y="136"/>
                    <a:pt x="772" y="127"/>
                  </a:cubicBezTo>
                  <a:cubicBezTo>
                    <a:pt x="776" y="116"/>
                    <a:pt x="770" y="111"/>
                    <a:pt x="766" y="108"/>
                  </a:cubicBezTo>
                  <a:cubicBezTo>
                    <a:pt x="763" y="106"/>
                    <a:pt x="762" y="105"/>
                    <a:pt x="761" y="103"/>
                  </a:cubicBezTo>
                  <a:cubicBezTo>
                    <a:pt x="761" y="94"/>
                    <a:pt x="766" y="92"/>
                    <a:pt x="768" y="91"/>
                  </a:cubicBezTo>
                  <a:cubicBezTo>
                    <a:pt x="771" y="90"/>
                    <a:pt x="778" y="94"/>
                    <a:pt x="783" y="98"/>
                  </a:cubicBezTo>
                  <a:cubicBezTo>
                    <a:pt x="788" y="102"/>
                    <a:pt x="793" y="106"/>
                    <a:pt x="798" y="104"/>
                  </a:cubicBezTo>
                  <a:cubicBezTo>
                    <a:pt x="800" y="103"/>
                    <a:pt x="802" y="100"/>
                    <a:pt x="802" y="96"/>
                  </a:cubicBezTo>
                  <a:cubicBezTo>
                    <a:pt x="802" y="95"/>
                    <a:pt x="803" y="94"/>
                    <a:pt x="803" y="94"/>
                  </a:cubicBezTo>
                  <a:cubicBezTo>
                    <a:pt x="804" y="94"/>
                    <a:pt x="806" y="95"/>
                    <a:pt x="807" y="95"/>
                  </a:cubicBezTo>
                  <a:cubicBezTo>
                    <a:pt x="812" y="98"/>
                    <a:pt x="820" y="101"/>
                    <a:pt x="826" y="93"/>
                  </a:cubicBezTo>
                  <a:cubicBezTo>
                    <a:pt x="831" y="86"/>
                    <a:pt x="830" y="81"/>
                    <a:pt x="828" y="77"/>
                  </a:cubicBezTo>
                  <a:cubicBezTo>
                    <a:pt x="827" y="74"/>
                    <a:pt x="826" y="71"/>
                    <a:pt x="829" y="65"/>
                  </a:cubicBezTo>
                  <a:cubicBezTo>
                    <a:pt x="830" y="63"/>
                    <a:pt x="831" y="61"/>
                    <a:pt x="834" y="60"/>
                  </a:cubicBezTo>
                  <a:cubicBezTo>
                    <a:pt x="844" y="57"/>
                    <a:pt x="863" y="64"/>
                    <a:pt x="872" y="70"/>
                  </a:cubicBezTo>
                  <a:cubicBezTo>
                    <a:pt x="882" y="75"/>
                    <a:pt x="892" y="81"/>
                    <a:pt x="903" y="88"/>
                  </a:cubicBezTo>
                  <a:cubicBezTo>
                    <a:pt x="928" y="102"/>
                    <a:pt x="955" y="119"/>
                    <a:pt x="981" y="125"/>
                  </a:cubicBezTo>
                  <a:cubicBezTo>
                    <a:pt x="1002" y="129"/>
                    <a:pt x="1025" y="130"/>
                    <a:pt x="1042" y="129"/>
                  </a:cubicBezTo>
                  <a:cubicBezTo>
                    <a:pt x="1042" y="121"/>
                    <a:pt x="1042" y="121"/>
                    <a:pt x="1042" y="121"/>
                  </a:cubicBezTo>
                  <a:cubicBezTo>
                    <a:pt x="1030" y="122"/>
                    <a:pt x="1016" y="121"/>
                    <a:pt x="1001" y="120"/>
                  </a:cubicBezTo>
                  <a:close/>
                </a:path>
              </a:pathLst>
            </a:custGeom>
            <a:solidFill>
              <a:srgbClr val="FD7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8" name="Freeform 1933">
              <a:extLst>
                <a:ext uri="{FF2B5EF4-FFF2-40B4-BE49-F238E27FC236}">
                  <a16:creationId xmlns:a16="http://schemas.microsoft.com/office/drawing/2014/main" id="{5F3A3AEE-2DD0-4B3B-8D9A-3AC98293D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05"/>
              <a:ext cx="2977" cy="1423"/>
            </a:xfrm>
            <a:custGeom>
              <a:avLst/>
              <a:gdLst>
                <a:gd name="T0" fmla="*/ 24299 w 1042"/>
                <a:gd name="T1" fmla="*/ 13212 h 467"/>
                <a:gd name="T2" fmla="*/ 22879 w 1042"/>
                <a:gd name="T3" fmla="*/ 3315 h 467"/>
                <a:gd name="T4" fmla="*/ 20333 w 1042"/>
                <a:gd name="T5" fmla="*/ 1755 h 467"/>
                <a:gd name="T6" fmla="*/ 19328 w 1042"/>
                <a:gd name="T7" fmla="*/ 1615 h 467"/>
                <a:gd name="T8" fmla="*/ 19265 w 1042"/>
                <a:gd name="T9" fmla="*/ 2404 h 467"/>
                <a:gd name="T10" fmla="*/ 18725 w 1042"/>
                <a:gd name="T11" fmla="*/ 2432 h 467"/>
                <a:gd name="T12" fmla="*/ 18611 w 1042"/>
                <a:gd name="T13" fmla="*/ 2721 h 467"/>
                <a:gd name="T14" fmla="*/ 17908 w 1042"/>
                <a:gd name="T15" fmla="*/ 2349 h 467"/>
                <a:gd name="T16" fmla="*/ 17859 w 1042"/>
                <a:gd name="T17" fmla="*/ 2831 h 467"/>
                <a:gd name="T18" fmla="*/ 17722 w 1042"/>
                <a:gd name="T19" fmla="*/ 3650 h 467"/>
                <a:gd name="T20" fmla="*/ 17279 w 1042"/>
                <a:gd name="T21" fmla="*/ 2831 h 467"/>
                <a:gd name="T22" fmla="*/ 17093 w 1042"/>
                <a:gd name="T23" fmla="*/ 2998 h 467"/>
                <a:gd name="T24" fmla="*/ 16325 w 1042"/>
                <a:gd name="T25" fmla="*/ 2721 h 467"/>
                <a:gd name="T26" fmla="*/ 16162 w 1042"/>
                <a:gd name="T27" fmla="*/ 2572 h 467"/>
                <a:gd name="T28" fmla="*/ 16185 w 1042"/>
                <a:gd name="T29" fmla="*/ 2944 h 467"/>
                <a:gd name="T30" fmla="*/ 15859 w 1042"/>
                <a:gd name="T31" fmla="*/ 3279 h 467"/>
                <a:gd name="T32" fmla="*/ 15622 w 1042"/>
                <a:gd name="T33" fmla="*/ 2685 h 467"/>
                <a:gd name="T34" fmla="*/ 15296 w 1042"/>
                <a:gd name="T35" fmla="*/ 3705 h 467"/>
                <a:gd name="T36" fmla="*/ 14994 w 1042"/>
                <a:gd name="T37" fmla="*/ 3166 h 467"/>
                <a:gd name="T38" fmla="*/ 14945 w 1042"/>
                <a:gd name="T39" fmla="*/ 2916 h 467"/>
                <a:gd name="T40" fmla="*/ 14316 w 1042"/>
                <a:gd name="T41" fmla="*/ 3705 h 467"/>
                <a:gd name="T42" fmla="*/ 14105 w 1042"/>
                <a:gd name="T43" fmla="*/ 4159 h 467"/>
                <a:gd name="T44" fmla="*/ 13665 w 1042"/>
                <a:gd name="T45" fmla="*/ 3343 h 467"/>
                <a:gd name="T46" fmla="*/ 13499 w 1042"/>
                <a:gd name="T47" fmla="*/ 2803 h 467"/>
                <a:gd name="T48" fmla="*/ 13248 w 1042"/>
                <a:gd name="T49" fmla="*/ 3248 h 467"/>
                <a:gd name="T50" fmla="*/ 12522 w 1042"/>
                <a:gd name="T51" fmla="*/ 3279 h 467"/>
                <a:gd name="T52" fmla="*/ 12408 w 1042"/>
                <a:gd name="T53" fmla="*/ 3139 h 467"/>
                <a:gd name="T54" fmla="*/ 12408 w 1042"/>
                <a:gd name="T55" fmla="*/ 3398 h 467"/>
                <a:gd name="T56" fmla="*/ 12474 w 1042"/>
                <a:gd name="T57" fmla="*/ 3815 h 467"/>
                <a:gd name="T58" fmla="*/ 12031 w 1042"/>
                <a:gd name="T59" fmla="*/ 3705 h 467"/>
                <a:gd name="T60" fmla="*/ 11917 w 1042"/>
                <a:gd name="T61" fmla="*/ 3593 h 467"/>
                <a:gd name="T62" fmla="*/ 11965 w 1042"/>
                <a:gd name="T63" fmla="*/ 3937 h 467"/>
                <a:gd name="T64" fmla="*/ 11991 w 1042"/>
                <a:gd name="T65" fmla="*/ 4299 h 467"/>
                <a:gd name="T66" fmla="*/ 11477 w 1042"/>
                <a:gd name="T67" fmla="*/ 4187 h 467"/>
                <a:gd name="T68" fmla="*/ 11011 w 1042"/>
                <a:gd name="T69" fmla="*/ 3705 h 467"/>
                <a:gd name="T70" fmla="*/ 11379 w 1042"/>
                <a:gd name="T71" fmla="*/ 2944 h 467"/>
                <a:gd name="T72" fmla="*/ 11011 w 1042"/>
                <a:gd name="T73" fmla="*/ 2459 h 467"/>
                <a:gd name="T74" fmla="*/ 11051 w 1042"/>
                <a:gd name="T75" fmla="*/ 3166 h 467"/>
                <a:gd name="T76" fmla="*/ 10562 w 1042"/>
                <a:gd name="T77" fmla="*/ 3166 h 467"/>
                <a:gd name="T78" fmla="*/ 10374 w 1042"/>
                <a:gd name="T79" fmla="*/ 3315 h 467"/>
                <a:gd name="T80" fmla="*/ 10097 w 1042"/>
                <a:gd name="T81" fmla="*/ 4050 h 467"/>
                <a:gd name="T82" fmla="*/ 9608 w 1042"/>
                <a:gd name="T83" fmla="*/ 2944 h 467"/>
                <a:gd name="T84" fmla="*/ 9722 w 1042"/>
                <a:gd name="T85" fmla="*/ 2154 h 467"/>
                <a:gd name="T86" fmla="*/ 9445 w 1042"/>
                <a:gd name="T87" fmla="*/ 2377 h 467"/>
                <a:gd name="T88" fmla="*/ 9051 w 1042"/>
                <a:gd name="T89" fmla="*/ 2544 h 467"/>
                <a:gd name="T90" fmla="*/ 8725 w 1042"/>
                <a:gd name="T91" fmla="*/ 1783 h 467"/>
                <a:gd name="T92" fmla="*/ 8537 w 1042"/>
                <a:gd name="T93" fmla="*/ 2294 h 467"/>
                <a:gd name="T94" fmla="*/ 8931 w 1042"/>
                <a:gd name="T95" fmla="*/ 3111 h 467"/>
                <a:gd name="T96" fmla="*/ 8188 w 1042"/>
                <a:gd name="T97" fmla="*/ 3111 h 467"/>
                <a:gd name="T98" fmla="*/ 7600 w 1042"/>
                <a:gd name="T99" fmla="*/ 2489 h 467"/>
                <a:gd name="T100" fmla="*/ 7745 w 1042"/>
                <a:gd name="T101" fmla="*/ 1950 h 467"/>
                <a:gd name="T102" fmla="*/ 7560 w 1042"/>
                <a:gd name="T103" fmla="*/ 2127 h 467"/>
                <a:gd name="T104" fmla="*/ 7274 w 1042"/>
                <a:gd name="T105" fmla="*/ 2294 h 467"/>
                <a:gd name="T106" fmla="*/ 6971 w 1042"/>
                <a:gd name="T107" fmla="*/ 1466 h 467"/>
                <a:gd name="T108" fmla="*/ 6765 w 1042"/>
                <a:gd name="T109" fmla="*/ 1048 h 467"/>
                <a:gd name="T110" fmla="*/ 6180 w 1042"/>
                <a:gd name="T111" fmla="*/ 539 h 467"/>
                <a:gd name="T112" fmla="*/ 5803 w 1042"/>
                <a:gd name="T113" fmla="*/ 0 h 467"/>
                <a:gd name="T114" fmla="*/ 5200 w 1042"/>
                <a:gd name="T115" fmla="*/ 427 h 467"/>
                <a:gd name="T116" fmla="*/ 3054 w 1042"/>
                <a:gd name="T117" fmla="*/ 2237 h 467"/>
                <a:gd name="T118" fmla="*/ 0 w 1042"/>
                <a:gd name="T119" fmla="*/ 13212 h 4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42" h="467">
                  <a:moveTo>
                    <a:pt x="0" y="467"/>
                  </a:moveTo>
                  <a:cubicBezTo>
                    <a:pt x="1042" y="467"/>
                    <a:pt x="1042" y="467"/>
                    <a:pt x="1042" y="467"/>
                  </a:cubicBezTo>
                  <a:cubicBezTo>
                    <a:pt x="1042" y="121"/>
                    <a:pt x="1042" y="121"/>
                    <a:pt x="1042" y="121"/>
                  </a:cubicBezTo>
                  <a:cubicBezTo>
                    <a:pt x="1025" y="122"/>
                    <a:pt x="1002" y="121"/>
                    <a:pt x="981" y="117"/>
                  </a:cubicBezTo>
                  <a:cubicBezTo>
                    <a:pt x="955" y="111"/>
                    <a:pt x="928" y="94"/>
                    <a:pt x="903" y="80"/>
                  </a:cubicBezTo>
                  <a:cubicBezTo>
                    <a:pt x="892" y="73"/>
                    <a:pt x="882" y="67"/>
                    <a:pt x="872" y="62"/>
                  </a:cubicBezTo>
                  <a:cubicBezTo>
                    <a:pt x="863" y="56"/>
                    <a:pt x="844" y="49"/>
                    <a:pt x="834" y="52"/>
                  </a:cubicBezTo>
                  <a:cubicBezTo>
                    <a:pt x="831" y="53"/>
                    <a:pt x="830" y="55"/>
                    <a:pt x="829" y="57"/>
                  </a:cubicBezTo>
                  <a:cubicBezTo>
                    <a:pt x="826" y="63"/>
                    <a:pt x="827" y="66"/>
                    <a:pt x="828" y="69"/>
                  </a:cubicBezTo>
                  <a:cubicBezTo>
                    <a:pt x="830" y="73"/>
                    <a:pt x="831" y="78"/>
                    <a:pt x="826" y="85"/>
                  </a:cubicBezTo>
                  <a:cubicBezTo>
                    <a:pt x="820" y="93"/>
                    <a:pt x="812" y="90"/>
                    <a:pt x="807" y="87"/>
                  </a:cubicBezTo>
                  <a:cubicBezTo>
                    <a:pt x="806" y="87"/>
                    <a:pt x="804" y="86"/>
                    <a:pt x="803" y="86"/>
                  </a:cubicBezTo>
                  <a:cubicBezTo>
                    <a:pt x="803" y="86"/>
                    <a:pt x="802" y="87"/>
                    <a:pt x="802" y="88"/>
                  </a:cubicBezTo>
                  <a:cubicBezTo>
                    <a:pt x="802" y="92"/>
                    <a:pt x="800" y="95"/>
                    <a:pt x="798" y="96"/>
                  </a:cubicBezTo>
                  <a:cubicBezTo>
                    <a:pt x="793" y="98"/>
                    <a:pt x="788" y="94"/>
                    <a:pt x="783" y="90"/>
                  </a:cubicBezTo>
                  <a:cubicBezTo>
                    <a:pt x="778" y="86"/>
                    <a:pt x="771" y="82"/>
                    <a:pt x="768" y="83"/>
                  </a:cubicBezTo>
                  <a:cubicBezTo>
                    <a:pt x="766" y="84"/>
                    <a:pt x="761" y="86"/>
                    <a:pt x="761" y="95"/>
                  </a:cubicBezTo>
                  <a:cubicBezTo>
                    <a:pt x="762" y="97"/>
                    <a:pt x="763" y="98"/>
                    <a:pt x="766" y="100"/>
                  </a:cubicBezTo>
                  <a:cubicBezTo>
                    <a:pt x="770" y="103"/>
                    <a:pt x="776" y="108"/>
                    <a:pt x="772" y="119"/>
                  </a:cubicBezTo>
                  <a:cubicBezTo>
                    <a:pt x="769" y="128"/>
                    <a:pt x="764" y="129"/>
                    <a:pt x="760" y="129"/>
                  </a:cubicBezTo>
                  <a:cubicBezTo>
                    <a:pt x="753" y="128"/>
                    <a:pt x="747" y="120"/>
                    <a:pt x="746" y="112"/>
                  </a:cubicBezTo>
                  <a:cubicBezTo>
                    <a:pt x="745" y="106"/>
                    <a:pt x="743" y="102"/>
                    <a:pt x="741" y="100"/>
                  </a:cubicBezTo>
                  <a:cubicBezTo>
                    <a:pt x="740" y="100"/>
                    <a:pt x="739" y="100"/>
                    <a:pt x="737" y="100"/>
                  </a:cubicBezTo>
                  <a:cubicBezTo>
                    <a:pt x="734" y="101"/>
                    <a:pt x="734" y="103"/>
                    <a:pt x="733" y="106"/>
                  </a:cubicBezTo>
                  <a:cubicBezTo>
                    <a:pt x="733" y="110"/>
                    <a:pt x="732" y="116"/>
                    <a:pt x="722" y="117"/>
                  </a:cubicBezTo>
                  <a:cubicBezTo>
                    <a:pt x="711" y="119"/>
                    <a:pt x="704" y="106"/>
                    <a:pt x="700" y="96"/>
                  </a:cubicBezTo>
                  <a:cubicBezTo>
                    <a:pt x="698" y="93"/>
                    <a:pt x="696" y="89"/>
                    <a:pt x="695" y="87"/>
                  </a:cubicBezTo>
                  <a:cubicBezTo>
                    <a:pt x="694" y="88"/>
                    <a:pt x="693" y="89"/>
                    <a:pt x="693" y="91"/>
                  </a:cubicBezTo>
                  <a:cubicBezTo>
                    <a:pt x="693" y="93"/>
                    <a:pt x="693" y="95"/>
                    <a:pt x="694" y="97"/>
                  </a:cubicBezTo>
                  <a:cubicBezTo>
                    <a:pt x="694" y="99"/>
                    <a:pt x="694" y="102"/>
                    <a:pt x="694" y="104"/>
                  </a:cubicBezTo>
                  <a:cubicBezTo>
                    <a:pt x="694" y="108"/>
                    <a:pt x="693" y="112"/>
                    <a:pt x="689" y="115"/>
                  </a:cubicBezTo>
                  <a:cubicBezTo>
                    <a:pt x="687" y="116"/>
                    <a:pt x="683" y="118"/>
                    <a:pt x="680" y="116"/>
                  </a:cubicBezTo>
                  <a:cubicBezTo>
                    <a:pt x="676" y="114"/>
                    <a:pt x="675" y="109"/>
                    <a:pt x="675" y="105"/>
                  </a:cubicBezTo>
                  <a:cubicBezTo>
                    <a:pt x="674" y="100"/>
                    <a:pt x="673" y="96"/>
                    <a:pt x="670" y="95"/>
                  </a:cubicBezTo>
                  <a:cubicBezTo>
                    <a:pt x="668" y="96"/>
                    <a:pt x="667" y="104"/>
                    <a:pt x="666" y="109"/>
                  </a:cubicBezTo>
                  <a:cubicBezTo>
                    <a:pt x="663" y="119"/>
                    <a:pt x="662" y="128"/>
                    <a:pt x="656" y="131"/>
                  </a:cubicBezTo>
                  <a:cubicBezTo>
                    <a:pt x="655" y="132"/>
                    <a:pt x="652" y="132"/>
                    <a:pt x="649" y="131"/>
                  </a:cubicBezTo>
                  <a:cubicBezTo>
                    <a:pt x="637" y="126"/>
                    <a:pt x="641" y="116"/>
                    <a:pt x="643" y="112"/>
                  </a:cubicBezTo>
                  <a:cubicBezTo>
                    <a:pt x="643" y="112"/>
                    <a:pt x="644" y="109"/>
                    <a:pt x="644" y="109"/>
                  </a:cubicBezTo>
                  <a:cubicBezTo>
                    <a:pt x="643" y="106"/>
                    <a:pt x="642" y="104"/>
                    <a:pt x="641" y="103"/>
                  </a:cubicBezTo>
                  <a:cubicBezTo>
                    <a:pt x="638" y="102"/>
                    <a:pt x="632" y="105"/>
                    <a:pt x="626" y="109"/>
                  </a:cubicBezTo>
                  <a:cubicBezTo>
                    <a:pt x="613" y="119"/>
                    <a:pt x="613" y="119"/>
                    <a:pt x="614" y="131"/>
                  </a:cubicBezTo>
                  <a:cubicBezTo>
                    <a:pt x="614" y="135"/>
                    <a:pt x="614" y="135"/>
                    <a:pt x="614" y="135"/>
                  </a:cubicBezTo>
                  <a:cubicBezTo>
                    <a:pt x="615" y="142"/>
                    <a:pt x="611" y="147"/>
                    <a:pt x="605" y="147"/>
                  </a:cubicBezTo>
                  <a:cubicBezTo>
                    <a:pt x="596" y="149"/>
                    <a:pt x="582" y="142"/>
                    <a:pt x="580" y="134"/>
                  </a:cubicBezTo>
                  <a:cubicBezTo>
                    <a:pt x="579" y="128"/>
                    <a:pt x="583" y="122"/>
                    <a:pt x="586" y="118"/>
                  </a:cubicBezTo>
                  <a:cubicBezTo>
                    <a:pt x="588" y="116"/>
                    <a:pt x="590" y="112"/>
                    <a:pt x="589" y="111"/>
                  </a:cubicBezTo>
                  <a:cubicBezTo>
                    <a:pt x="589" y="107"/>
                    <a:pt x="584" y="101"/>
                    <a:pt x="579" y="99"/>
                  </a:cubicBezTo>
                  <a:cubicBezTo>
                    <a:pt x="576" y="99"/>
                    <a:pt x="573" y="99"/>
                    <a:pt x="571" y="102"/>
                  </a:cubicBezTo>
                  <a:cubicBezTo>
                    <a:pt x="567" y="105"/>
                    <a:pt x="568" y="110"/>
                    <a:pt x="568" y="115"/>
                  </a:cubicBezTo>
                  <a:cubicBezTo>
                    <a:pt x="568" y="122"/>
                    <a:pt x="568" y="132"/>
                    <a:pt x="555" y="133"/>
                  </a:cubicBezTo>
                  <a:cubicBezTo>
                    <a:pt x="543" y="134"/>
                    <a:pt x="539" y="123"/>
                    <a:pt x="537" y="116"/>
                  </a:cubicBezTo>
                  <a:cubicBezTo>
                    <a:pt x="536" y="114"/>
                    <a:pt x="535" y="111"/>
                    <a:pt x="534" y="110"/>
                  </a:cubicBezTo>
                  <a:cubicBezTo>
                    <a:pt x="534" y="110"/>
                    <a:pt x="533" y="110"/>
                    <a:pt x="532" y="111"/>
                  </a:cubicBezTo>
                  <a:cubicBezTo>
                    <a:pt x="530" y="113"/>
                    <a:pt x="530" y="114"/>
                    <a:pt x="530" y="115"/>
                  </a:cubicBezTo>
                  <a:cubicBezTo>
                    <a:pt x="530" y="116"/>
                    <a:pt x="531" y="118"/>
                    <a:pt x="532" y="120"/>
                  </a:cubicBezTo>
                  <a:cubicBezTo>
                    <a:pt x="534" y="122"/>
                    <a:pt x="537" y="125"/>
                    <a:pt x="537" y="129"/>
                  </a:cubicBezTo>
                  <a:cubicBezTo>
                    <a:pt x="537" y="131"/>
                    <a:pt x="537" y="132"/>
                    <a:pt x="535" y="135"/>
                  </a:cubicBezTo>
                  <a:cubicBezTo>
                    <a:pt x="533" y="137"/>
                    <a:pt x="531" y="138"/>
                    <a:pt x="530" y="138"/>
                  </a:cubicBezTo>
                  <a:cubicBezTo>
                    <a:pt x="525" y="138"/>
                    <a:pt x="520" y="135"/>
                    <a:pt x="516" y="131"/>
                  </a:cubicBezTo>
                  <a:cubicBezTo>
                    <a:pt x="514" y="130"/>
                    <a:pt x="512" y="128"/>
                    <a:pt x="511" y="127"/>
                  </a:cubicBezTo>
                  <a:cubicBezTo>
                    <a:pt x="511" y="127"/>
                    <a:pt x="511" y="127"/>
                    <a:pt x="511" y="127"/>
                  </a:cubicBezTo>
                  <a:cubicBezTo>
                    <a:pt x="511" y="129"/>
                    <a:pt x="511" y="130"/>
                    <a:pt x="511" y="131"/>
                  </a:cubicBezTo>
                  <a:cubicBezTo>
                    <a:pt x="511" y="135"/>
                    <a:pt x="512" y="137"/>
                    <a:pt x="513" y="139"/>
                  </a:cubicBezTo>
                  <a:cubicBezTo>
                    <a:pt x="515" y="141"/>
                    <a:pt x="516" y="144"/>
                    <a:pt x="516" y="146"/>
                  </a:cubicBezTo>
                  <a:cubicBezTo>
                    <a:pt x="516" y="148"/>
                    <a:pt x="516" y="150"/>
                    <a:pt x="514" y="152"/>
                  </a:cubicBezTo>
                  <a:cubicBezTo>
                    <a:pt x="512" y="155"/>
                    <a:pt x="510" y="156"/>
                    <a:pt x="508" y="156"/>
                  </a:cubicBezTo>
                  <a:cubicBezTo>
                    <a:pt x="503" y="157"/>
                    <a:pt x="497" y="153"/>
                    <a:pt x="492" y="148"/>
                  </a:cubicBezTo>
                  <a:cubicBezTo>
                    <a:pt x="489" y="146"/>
                    <a:pt x="486" y="143"/>
                    <a:pt x="484" y="142"/>
                  </a:cubicBezTo>
                  <a:cubicBezTo>
                    <a:pt x="476" y="139"/>
                    <a:pt x="473" y="135"/>
                    <a:pt x="472" y="131"/>
                  </a:cubicBezTo>
                  <a:cubicBezTo>
                    <a:pt x="471" y="124"/>
                    <a:pt x="476" y="119"/>
                    <a:pt x="481" y="114"/>
                  </a:cubicBezTo>
                  <a:cubicBezTo>
                    <a:pt x="484" y="111"/>
                    <a:pt x="488" y="107"/>
                    <a:pt x="488" y="104"/>
                  </a:cubicBezTo>
                  <a:cubicBezTo>
                    <a:pt x="489" y="96"/>
                    <a:pt x="481" y="88"/>
                    <a:pt x="476" y="86"/>
                  </a:cubicBezTo>
                  <a:cubicBezTo>
                    <a:pt x="473" y="85"/>
                    <a:pt x="472" y="86"/>
                    <a:pt x="472" y="87"/>
                  </a:cubicBezTo>
                  <a:cubicBezTo>
                    <a:pt x="470" y="92"/>
                    <a:pt x="472" y="96"/>
                    <a:pt x="473" y="100"/>
                  </a:cubicBezTo>
                  <a:cubicBezTo>
                    <a:pt x="475" y="103"/>
                    <a:pt x="476" y="108"/>
                    <a:pt x="474" y="112"/>
                  </a:cubicBezTo>
                  <a:cubicBezTo>
                    <a:pt x="472" y="115"/>
                    <a:pt x="470" y="117"/>
                    <a:pt x="467" y="117"/>
                  </a:cubicBezTo>
                  <a:cubicBezTo>
                    <a:pt x="462" y="118"/>
                    <a:pt x="457" y="115"/>
                    <a:pt x="453" y="112"/>
                  </a:cubicBezTo>
                  <a:cubicBezTo>
                    <a:pt x="446" y="108"/>
                    <a:pt x="444" y="108"/>
                    <a:pt x="442" y="110"/>
                  </a:cubicBezTo>
                  <a:cubicBezTo>
                    <a:pt x="441" y="111"/>
                    <a:pt x="442" y="113"/>
                    <a:pt x="445" y="117"/>
                  </a:cubicBezTo>
                  <a:cubicBezTo>
                    <a:pt x="447" y="121"/>
                    <a:pt x="451" y="126"/>
                    <a:pt x="448" y="131"/>
                  </a:cubicBezTo>
                  <a:cubicBezTo>
                    <a:pt x="443" y="140"/>
                    <a:pt x="437" y="143"/>
                    <a:pt x="433" y="143"/>
                  </a:cubicBezTo>
                  <a:cubicBezTo>
                    <a:pt x="426" y="143"/>
                    <a:pt x="418" y="137"/>
                    <a:pt x="412" y="126"/>
                  </a:cubicBezTo>
                  <a:cubicBezTo>
                    <a:pt x="405" y="113"/>
                    <a:pt x="406" y="109"/>
                    <a:pt x="412" y="104"/>
                  </a:cubicBezTo>
                  <a:cubicBezTo>
                    <a:pt x="415" y="102"/>
                    <a:pt x="417" y="100"/>
                    <a:pt x="418" y="94"/>
                  </a:cubicBezTo>
                  <a:cubicBezTo>
                    <a:pt x="421" y="85"/>
                    <a:pt x="420" y="79"/>
                    <a:pt x="417" y="76"/>
                  </a:cubicBezTo>
                  <a:cubicBezTo>
                    <a:pt x="414" y="74"/>
                    <a:pt x="410" y="75"/>
                    <a:pt x="408" y="77"/>
                  </a:cubicBezTo>
                  <a:cubicBezTo>
                    <a:pt x="406" y="78"/>
                    <a:pt x="405" y="81"/>
                    <a:pt x="405" y="84"/>
                  </a:cubicBezTo>
                  <a:cubicBezTo>
                    <a:pt x="404" y="87"/>
                    <a:pt x="403" y="91"/>
                    <a:pt x="400" y="93"/>
                  </a:cubicBezTo>
                  <a:cubicBezTo>
                    <a:pt x="396" y="94"/>
                    <a:pt x="392" y="92"/>
                    <a:pt x="388" y="90"/>
                  </a:cubicBezTo>
                  <a:cubicBezTo>
                    <a:pt x="383" y="88"/>
                    <a:pt x="383" y="82"/>
                    <a:pt x="382" y="77"/>
                  </a:cubicBezTo>
                  <a:cubicBezTo>
                    <a:pt x="380" y="70"/>
                    <a:pt x="379" y="65"/>
                    <a:pt x="374" y="63"/>
                  </a:cubicBezTo>
                  <a:cubicBezTo>
                    <a:pt x="369" y="61"/>
                    <a:pt x="365" y="60"/>
                    <a:pt x="364" y="61"/>
                  </a:cubicBezTo>
                  <a:cubicBezTo>
                    <a:pt x="362" y="63"/>
                    <a:pt x="362" y="71"/>
                    <a:pt x="366" y="81"/>
                  </a:cubicBezTo>
                  <a:cubicBezTo>
                    <a:pt x="366" y="83"/>
                    <a:pt x="370" y="85"/>
                    <a:pt x="372" y="87"/>
                  </a:cubicBezTo>
                  <a:cubicBezTo>
                    <a:pt x="379" y="93"/>
                    <a:pt x="388" y="100"/>
                    <a:pt x="383" y="110"/>
                  </a:cubicBezTo>
                  <a:cubicBezTo>
                    <a:pt x="376" y="122"/>
                    <a:pt x="362" y="115"/>
                    <a:pt x="355" y="111"/>
                  </a:cubicBezTo>
                  <a:cubicBezTo>
                    <a:pt x="351" y="110"/>
                    <a:pt x="351" y="110"/>
                    <a:pt x="351" y="110"/>
                  </a:cubicBezTo>
                  <a:cubicBezTo>
                    <a:pt x="349" y="109"/>
                    <a:pt x="349" y="109"/>
                    <a:pt x="349" y="109"/>
                  </a:cubicBezTo>
                  <a:cubicBezTo>
                    <a:pt x="338" y="105"/>
                    <a:pt x="327" y="101"/>
                    <a:pt x="326" y="88"/>
                  </a:cubicBezTo>
                  <a:cubicBezTo>
                    <a:pt x="326" y="83"/>
                    <a:pt x="328" y="80"/>
                    <a:pt x="330" y="78"/>
                  </a:cubicBezTo>
                  <a:cubicBezTo>
                    <a:pt x="332" y="75"/>
                    <a:pt x="333" y="73"/>
                    <a:pt x="332" y="69"/>
                  </a:cubicBezTo>
                  <a:cubicBezTo>
                    <a:pt x="332" y="66"/>
                    <a:pt x="331" y="65"/>
                    <a:pt x="331" y="65"/>
                  </a:cubicBezTo>
                  <a:cubicBezTo>
                    <a:pt x="331" y="65"/>
                    <a:pt x="328" y="67"/>
                    <a:pt x="324" y="75"/>
                  </a:cubicBezTo>
                  <a:cubicBezTo>
                    <a:pt x="324" y="75"/>
                    <a:pt x="324" y="75"/>
                    <a:pt x="324" y="75"/>
                  </a:cubicBezTo>
                  <a:cubicBezTo>
                    <a:pt x="320" y="80"/>
                    <a:pt x="316" y="82"/>
                    <a:pt x="312" y="81"/>
                  </a:cubicBezTo>
                  <a:cubicBezTo>
                    <a:pt x="306" y="80"/>
                    <a:pt x="301" y="74"/>
                    <a:pt x="298" y="64"/>
                  </a:cubicBezTo>
                  <a:cubicBezTo>
                    <a:pt x="297" y="60"/>
                    <a:pt x="298" y="56"/>
                    <a:pt x="299" y="52"/>
                  </a:cubicBezTo>
                  <a:cubicBezTo>
                    <a:pt x="302" y="44"/>
                    <a:pt x="302" y="40"/>
                    <a:pt x="298" y="37"/>
                  </a:cubicBezTo>
                  <a:cubicBezTo>
                    <a:pt x="297" y="36"/>
                    <a:pt x="294" y="36"/>
                    <a:pt x="290" y="37"/>
                  </a:cubicBezTo>
                  <a:cubicBezTo>
                    <a:pt x="284" y="39"/>
                    <a:pt x="277" y="41"/>
                    <a:pt x="269" y="35"/>
                  </a:cubicBezTo>
                  <a:cubicBezTo>
                    <a:pt x="262" y="29"/>
                    <a:pt x="264" y="23"/>
                    <a:pt x="265" y="19"/>
                  </a:cubicBezTo>
                  <a:cubicBezTo>
                    <a:pt x="266" y="14"/>
                    <a:pt x="267" y="11"/>
                    <a:pt x="263" y="5"/>
                  </a:cubicBezTo>
                  <a:cubicBezTo>
                    <a:pt x="259" y="1"/>
                    <a:pt x="253" y="0"/>
                    <a:pt x="249" y="0"/>
                  </a:cubicBezTo>
                  <a:cubicBezTo>
                    <a:pt x="239" y="1"/>
                    <a:pt x="229" y="9"/>
                    <a:pt x="224" y="14"/>
                  </a:cubicBezTo>
                  <a:cubicBezTo>
                    <a:pt x="224" y="15"/>
                    <a:pt x="224" y="15"/>
                    <a:pt x="223" y="15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197" y="38"/>
                    <a:pt x="163" y="68"/>
                    <a:pt x="131" y="79"/>
                  </a:cubicBezTo>
                  <a:cubicBezTo>
                    <a:pt x="102" y="89"/>
                    <a:pt x="32" y="97"/>
                    <a:pt x="0" y="100"/>
                  </a:cubicBezTo>
                  <a:lnTo>
                    <a:pt x="0" y="467"/>
                  </a:lnTo>
                  <a:close/>
                </a:path>
              </a:pathLst>
            </a:custGeom>
            <a:solidFill>
              <a:srgbClr val="F4A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9" name="Freeform 1934">
              <a:extLst>
                <a:ext uri="{FF2B5EF4-FFF2-40B4-BE49-F238E27FC236}">
                  <a16:creationId xmlns:a16="http://schemas.microsoft.com/office/drawing/2014/main" id="{75EEF98A-BB96-4636-87A7-D09E241D4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812"/>
              <a:ext cx="712" cy="152"/>
            </a:xfrm>
            <a:custGeom>
              <a:avLst/>
              <a:gdLst>
                <a:gd name="T0" fmla="*/ 930 w 623"/>
                <a:gd name="T1" fmla="*/ 0 h 133"/>
                <a:gd name="T2" fmla="*/ 112 w 623"/>
                <a:gd name="T3" fmla="*/ 0 h 133"/>
                <a:gd name="T4" fmla="*/ 56 w 623"/>
                <a:gd name="T5" fmla="*/ 51 h 133"/>
                <a:gd name="T6" fmla="*/ 0 w 623"/>
                <a:gd name="T7" fmla="*/ 98 h 133"/>
                <a:gd name="T8" fmla="*/ 56 w 623"/>
                <a:gd name="T9" fmla="*/ 150 h 133"/>
                <a:gd name="T10" fmla="*/ 112 w 623"/>
                <a:gd name="T11" fmla="*/ 199 h 133"/>
                <a:gd name="T12" fmla="*/ 930 w 623"/>
                <a:gd name="T13" fmla="*/ 199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3" h="133">
                  <a:moveTo>
                    <a:pt x="623" y="0"/>
                  </a:moveTo>
                  <a:lnTo>
                    <a:pt x="75" y="0"/>
                  </a:lnTo>
                  <a:lnTo>
                    <a:pt x="38" y="34"/>
                  </a:lnTo>
                  <a:lnTo>
                    <a:pt x="0" y="66"/>
                  </a:lnTo>
                  <a:lnTo>
                    <a:pt x="38" y="101"/>
                  </a:lnTo>
                  <a:lnTo>
                    <a:pt x="75" y="133"/>
                  </a:lnTo>
                  <a:lnTo>
                    <a:pt x="623" y="133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0" name="Freeform 1935">
              <a:extLst>
                <a:ext uri="{FF2B5EF4-FFF2-40B4-BE49-F238E27FC236}">
                  <a16:creationId xmlns:a16="http://schemas.microsoft.com/office/drawing/2014/main" id="{2F01D3B4-E376-4ADA-8D14-30CF70001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964"/>
              <a:ext cx="712" cy="150"/>
            </a:xfrm>
            <a:custGeom>
              <a:avLst/>
              <a:gdLst>
                <a:gd name="T0" fmla="*/ 930 w 623"/>
                <a:gd name="T1" fmla="*/ 0 h 131"/>
                <a:gd name="T2" fmla="*/ 112 w 623"/>
                <a:gd name="T3" fmla="*/ 0 h 131"/>
                <a:gd name="T4" fmla="*/ 56 w 623"/>
                <a:gd name="T5" fmla="*/ 48 h 131"/>
                <a:gd name="T6" fmla="*/ 0 w 623"/>
                <a:gd name="T7" fmla="*/ 101 h 131"/>
                <a:gd name="T8" fmla="*/ 56 w 623"/>
                <a:gd name="T9" fmla="*/ 148 h 131"/>
                <a:gd name="T10" fmla="*/ 112 w 623"/>
                <a:gd name="T11" fmla="*/ 197 h 131"/>
                <a:gd name="T12" fmla="*/ 930 w 623"/>
                <a:gd name="T13" fmla="*/ 197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3" h="131">
                  <a:moveTo>
                    <a:pt x="623" y="0"/>
                  </a:moveTo>
                  <a:lnTo>
                    <a:pt x="75" y="0"/>
                  </a:lnTo>
                  <a:lnTo>
                    <a:pt x="38" y="32"/>
                  </a:lnTo>
                  <a:lnTo>
                    <a:pt x="0" y="67"/>
                  </a:lnTo>
                  <a:lnTo>
                    <a:pt x="38" y="99"/>
                  </a:lnTo>
                  <a:lnTo>
                    <a:pt x="75" y="131"/>
                  </a:lnTo>
                  <a:lnTo>
                    <a:pt x="623" y="13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1936">
              <a:extLst>
                <a:ext uri="{FF2B5EF4-FFF2-40B4-BE49-F238E27FC236}">
                  <a16:creationId xmlns:a16="http://schemas.microsoft.com/office/drawing/2014/main" id="{8BECF9B0-09B6-48CB-B203-45F6B07D7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3114"/>
              <a:ext cx="712" cy="152"/>
            </a:xfrm>
            <a:custGeom>
              <a:avLst/>
              <a:gdLst>
                <a:gd name="T0" fmla="*/ 930 w 623"/>
                <a:gd name="T1" fmla="*/ 0 h 133"/>
                <a:gd name="T2" fmla="*/ 112 w 623"/>
                <a:gd name="T3" fmla="*/ 0 h 133"/>
                <a:gd name="T4" fmla="*/ 56 w 623"/>
                <a:gd name="T5" fmla="*/ 51 h 133"/>
                <a:gd name="T6" fmla="*/ 0 w 623"/>
                <a:gd name="T7" fmla="*/ 98 h 133"/>
                <a:gd name="T8" fmla="*/ 56 w 623"/>
                <a:gd name="T9" fmla="*/ 150 h 133"/>
                <a:gd name="T10" fmla="*/ 112 w 623"/>
                <a:gd name="T11" fmla="*/ 199 h 133"/>
                <a:gd name="T12" fmla="*/ 930 w 623"/>
                <a:gd name="T13" fmla="*/ 199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3" h="133">
                  <a:moveTo>
                    <a:pt x="623" y="0"/>
                  </a:moveTo>
                  <a:lnTo>
                    <a:pt x="75" y="0"/>
                  </a:lnTo>
                  <a:lnTo>
                    <a:pt x="38" y="34"/>
                  </a:lnTo>
                  <a:lnTo>
                    <a:pt x="0" y="66"/>
                  </a:lnTo>
                  <a:lnTo>
                    <a:pt x="38" y="101"/>
                  </a:lnTo>
                  <a:lnTo>
                    <a:pt x="75" y="133"/>
                  </a:lnTo>
                  <a:lnTo>
                    <a:pt x="623" y="133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1937">
              <a:extLst>
                <a:ext uri="{FF2B5EF4-FFF2-40B4-BE49-F238E27FC236}">
                  <a16:creationId xmlns:a16="http://schemas.microsoft.com/office/drawing/2014/main" id="{E644B4BD-EA8E-4D61-8558-F580CB8DE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3266"/>
              <a:ext cx="712" cy="150"/>
            </a:xfrm>
            <a:custGeom>
              <a:avLst/>
              <a:gdLst>
                <a:gd name="T0" fmla="*/ 930 w 623"/>
                <a:gd name="T1" fmla="*/ 0 h 131"/>
                <a:gd name="T2" fmla="*/ 112 w 623"/>
                <a:gd name="T3" fmla="*/ 0 h 131"/>
                <a:gd name="T4" fmla="*/ 56 w 623"/>
                <a:gd name="T5" fmla="*/ 48 h 131"/>
                <a:gd name="T6" fmla="*/ 0 w 623"/>
                <a:gd name="T7" fmla="*/ 101 h 131"/>
                <a:gd name="T8" fmla="*/ 56 w 623"/>
                <a:gd name="T9" fmla="*/ 148 h 131"/>
                <a:gd name="T10" fmla="*/ 112 w 623"/>
                <a:gd name="T11" fmla="*/ 197 h 131"/>
                <a:gd name="T12" fmla="*/ 930 w 623"/>
                <a:gd name="T13" fmla="*/ 197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3" h="131">
                  <a:moveTo>
                    <a:pt x="623" y="0"/>
                  </a:moveTo>
                  <a:lnTo>
                    <a:pt x="75" y="0"/>
                  </a:lnTo>
                  <a:lnTo>
                    <a:pt x="38" y="32"/>
                  </a:lnTo>
                  <a:lnTo>
                    <a:pt x="0" y="67"/>
                  </a:lnTo>
                  <a:lnTo>
                    <a:pt x="38" y="99"/>
                  </a:lnTo>
                  <a:lnTo>
                    <a:pt x="75" y="131"/>
                  </a:lnTo>
                  <a:lnTo>
                    <a:pt x="623" y="13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1938">
              <a:extLst>
                <a:ext uri="{FF2B5EF4-FFF2-40B4-BE49-F238E27FC236}">
                  <a16:creationId xmlns:a16="http://schemas.microsoft.com/office/drawing/2014/main" id="{1898DD99-8DF2-4C4F-A804-15F1B0C5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3416"/>
              <a:ext cx="712" cy="115"/>
            </a:xfrm>
            <a:custGeom>
              <a:avLst/>
              <a:gdLst>
                <a:gd name="T0" fmla="*/ 930 w 623"/>
                <a:gd name="T1" fmla="*/ 0 h 101"/>
                <a:gd name="T2" fmla="*/ 112 w 623"/>
                <a:gd name="T3" fmla="*/ 0 h 101"/>
                <a:gd name="T4" fmla="*/ 56 w 623"/>
                <a:gd name="T5" fmla="*/ 50 h 101"/>
                <a:gd name="T6" fmla="*/ 0 w 623"/>
                <a:gd name="T7" fmla="*/ 97 h 101"/>
                <a:gd name="T8" fmla="*/ 56 w 623"/>
                <a:gd name="T9" fmla="*/ 149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" h="101">
                  <a:moveTo>
                    <a:pt x="623" y="0"/>
                  </a:moveTo>
                  <a:lnTo>
                    <a:pt x="75" y="0"/>
                  </a:lnTo>
                  <a:lnTo>
                    <a:pt x="38" y="34"/>
                  </a:lnTo>
                  <a:lnTo>
                    <a:pt x="0" y="66"/>
                  </a:lnTo>
                  <a:lnTo>
                    <a:pt x="38" y="10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1939">
              <a:extLst>
                <a:ext uri="{FF2B5EF4-FFF2-40B4-BE49-F238E27FC236}">
                  <a16:creationId xmlns:a16="http://schemas.microsoft.com/office/drawing/2014/main" id="{BC9D8795-FCB5-4842-9FD8-90642A741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812"/>
              <a:ext cx="710" cy="152"/>
            </a:xfrm>
            <a:custGeom>
              <a:avLst/>
              <a:gdLst>
                <a:gd name="T0" fmla="*/ 0 w 622"/>
                <a:gd name="T1" fmla="*/ 0 h 133"/>
                <a:gd name="T2" fmla="*/ 813 w 622"/>
                <a:gd name="T3" fmla="*/ 0 h 133"/>
                <a:gd name="T4" fmla="*/ 871 w 622"/>
                <a:gd name="T5" fmla="*/ 51 h 133"/>
                <a:gd name="T6" fmla="*/ 925 w 622"/>
                <a:gd name="T7" fmla="*/ 98 h 133"/>
                <a:gd name="T8" fmla="*/ 871 w 622"/>
                <a:gd name="T9" fmla="*/ 150 h 133"/>
                <a:gd name="T10" fmla="*/ 813 w 622"/>
                <a:gd name="T11" fmla="*/ 199 h 133"/>
                <a:gd name="T12" fmla="*/ 0 w 622"/>
                <a:gd name="T13" fmla="*/ 199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2" h="133">
                  <a:moveTo>
                    <a:pt x="0" y="0"/>
                  </a:moveTo>
                  <a:lnTo>
                    <a:pt x="547" y="0"/>
                  </a:lnTo>
                  <a:lnTo>
                    <a:pt x="585" y="34"/>
                  </a:lnTo>
                  <a:lnTo>
                    <a:pt x="622" y="66"/>
                  </a:lnTo>
                  <a:lnTo>
                    <a:pt x="585" y="101"/>
                  </a:lnTo>
                  <a:lnTo>
                    <a:pt x="547" y="133"/>
                  </a:lnTo>
                  <a:lnTo>
                    <a:pt x="0" y="133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1940">
              <a:extLst>
                <a:ext uri="{FF2B5EF4-FFF2-40B4-BE49-F238E27FC236}">
                  <a16:creationId xmlns:a16="http://schemas.microsoft.com/office/drawing/2014/main" id="{070E827D-20D4-4D5D-9E01-823144299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964"/>
              <a:ext cx="710" cy="150"/>
            </a:xfrm>
            <a:custGeom>
              <a:avLst/>
              <a:gdLst>
                <a:gd name="T0" fmla="*/ 0 w 622"/>
                <a:gd name="T1" fmla="*/ 0 h 131"/>
                <a:gd name="T2" fmla="*/ 813 w 622"/>
                <a:gd name="T3" fmla="*/ 0 h 131"/>
                <a:gd name="T4" fmla="*/ 871 w 622"/>
                <a:gd name="T5" fmla="*/ 48 h 131"/>
                <a:gd name="T6" fmla="*/ 925 w 622"/>
                <a:gd name="T7" fmla="*/ 101 h 131"/>
                <a:gd name="T8" fmla="*/ 871 w 622"/>
                <a:gd name="T9" fmla="*/ 148 h 131"/>
                <a:gd name="T10" fmla="*/ 813 w 622"/>
                <a:gd name="T11" fmla="*/ 197 h 131"/>
                <a:gd name="T12" fmla="*/ 0 w 622"/>
                <a:gd name="T13" fmla="*/ 197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2" h="131">
                  <a:moveTo>
                    <a:pt x="0" y="0"/>
                  </a:moveTo>
                  <a:lnTo>
                    <a:pt x="547" y="0"/>
                  </a:lnTo>
                  <a:lnTo>
                    <a:pt x="585" y="32"/>
                  </a:lnTo>
                  <a:lnTo>
                    <a:pt x="622" y="67"/>
                  </a:lnTo>
                  <a:lnTo>
                    <a:pt x="585" y="99"/>
                  </a:lnTo>
                  <a:lnTo>
                    <a:pt x="547" y="131"/>
                  </a:lnTo>
                  <a:lnTo>
                    <a:pt x="0" y="13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1941">
              <a:extLst>
                <a:ext uri="{FF2B5EF4-FFF2-40B4-BE49-F238E27FC236}">
                  <a16:creationId xmlns:a16="http://schemas.microsoft.com/office/drawing/2014/main" id="{3543773B-B6B3-44AA-B147-B4649F0C1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114"/>
              <a:ext cx="710" cy="152"/>
            </a:xfrm>
            <a:custGeom>
              <a:avLst/>
              <a:gdLst>
                <a:gd name="T0" fmla="*/ 0 w 622"/>
                <a:gd name="T1" fmla="*/ 0 h 133"/>
                <a:gd name="T2" fmla="*/ 813 w 622"/>
                <a:gd name="T3" fmla="*/ 0 h 133"/>
                <a:gd name="T4" fmla="*/ 871 w 622"/>
                <a:gd name="T5" fmla="*/ 51 h 133"/>
                <a:gd name="T6" fmla="*/ 925 w 622"/>
                <a:gd name="T7" fmla="*/ 98 h 133"/>
                <a:gd name="T8" fmla="*/ 871 w 622"/>
                <a:gd name="T9" fmla="*/ 150 h 133"/>
                <a:gd name="T10" fmla="*/ 813 w 622"/>
                <a:gd name="T11" fmla="*/ 199 h 133"/>
                <a:gd name="T12" fmla="*/ 0 w 622"/>
                <a:gd name="T13" fmla="*/ 199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2" h="133">
                  <a:moveTo>
                    <a:pt x="0" y="0"/>
                  </a:moveTo>
                  <a:lnTo>
                    <a:pt x="547" y="0"/>
                  </a:lnTo>
                  <a:lnTo>
                    <a:pt x="585" y="34"/>
                  </a:lnTo>
                  <a:lnTo>
                    <a:pt x="622" y="66"/>
                  </a:lnTo>
                  <a:lnTo>
                    <a:pt x="585" y="101"/>
                  </a:lnTo>
                  <a:lnTo>
                    <a:pt x="547" y="133"/>
                  </a:lnTo>
                  <a:lnTo>
                    <a:pt x="0" y="133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1942">
              <a:extLst>
                <a:ext uri="{FF2B5EF4-FFF2-40B4-BE49-F238E27FC236}">
                  <a16:creationId xmlns:a16="http://schemas.microsoft.com/office/drawing/2014/main" id="{8F39A789-2864-4D4F-9E91-E270AF43D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266"/>
              <a:ext cx="710" cy="150"/>
            </a:xfrm>
            <a:custGeom>
              <a:avLst/>
              <a:gdLst>
                <a:gd name="T0" fmla="*/ 0 w 622"/>
                <a:gd name="T1" fmla="*/ 0 h 131"/>
                <a:gd name="T2" fmla="*/ 813 w 622"/>
                <a:gd name="T3" fmla="*/ 0 h 131"/>
                <a:gd name="T4" fmla="*/ 871 w 622"/>
                <a:gd name="T5" fmla="*/ 48 h 131"/>
                <a:gd name="T6" fmla="*/ 925 w 622"/>
                <a:gd name="T7" fmla="*/ 101 h 131"/>
                <a:gd name="T8" fmla="*/ 871 w 622"/>
                <a:gd name="T9" fmla="*/ 148 h 131"/>
                <a:gd name="T10" fmla="*/ 813 w 622"/>
                <a:gd name="T11" fmla="*/ 197 h 131"/>
                <a:gd name="T12" fmla="*/ 0 w 622"/>
                <a:gd name="T13" fmla="*/ 197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2" h="131">
                  <a:moveTo>
                    <a:pt x="0" y="0"/>
                  </a:moveTo>
                  <a:lnTo>
                    <a:pt x="547" y="0"/>
                  </a:lnTo>
                  <a:lnTo>
                    <a:pt x="585" y="32"/>
                  </a:lnTo>
                  <a:lnTo>
                    <a:pt x="622" y="67"/>
                  </a:lnTo>
                  <a:lnTo>
                    <a:pt x="585" y="99"/>
                  </a:lnTo>
                  <a:lnTo>
                    <a:pt x="547" y="131"/>
                  </a:lnTo>
                  <a:lnTo>
                    <a:pt x="0" y="13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1943">
              <a:extLst>
                <a:ext uri="{FF2B5EF4-FFF2-40B4-BE49-F238E27FC236}">
                  <a16:creationId xmlns:a16="http://schemas.microsoft.com/office/drawing/2014/main" id="{05D830FF-1501-4ED8-8736-9F21D564D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416"/>
              <a:ext cx="710" cy="115"/>
            </a:xfrm>
            <a:custGeom>
              <a:avLst/>
              <a:gdLst>
                <a:gd name="T0" fmla="*/ 0 w 622"/>
                <a:gd name="T1" fmla="*/ 0 h 101"/>
                <a:gd name="T2" fmla="*/ 813 w 622"/>
                <a:gd name="T3" fmla="*/ 0 h 101"/>
                <a:gd name="T4" fmla="*/ 871 w 622"/>
                <a:gd name="T5" fmla="*/ 50 h 101"/>
                <a:gd name="T6" fmla="*/ 925 w 622"/>
                <a:gd name="T7" fmla="*/ 97 h 101"/>
                <a:gd name="T8" fmla="*/ 871 w 622"/>
                <a:gd name="T9" fmla="*/ 149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101">
                  <a:moveTo>
                    <a:pt x="0" y="0"/>
                  </a:moveTo>
                  <a:lnTo>
                    <a:pt x="547" y="0"/>
                  </a:lnTo>
                  <a:lnTo>
                    <a:pt x="585" y="34"/>
                  </a:lnTo>
                  <a:lnTo>
                    <a:pt x="622" y="66"/>
                  </a:lnTo>
                  <a:lnTo>
                    <a:pt x="585" y="101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Line 1944">
              <a:extLst>
                <a:ext uri="{FF2B5EF4-FFF2-40B4-BE49-F238E27FC236}">
                  <a16:creationId xmlns:a16="http://schemas.microsoft.com/office/drawing/2014/main" id="{1701C88A-EA29-4D77-958E-8680635BC0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2885"/>
              <a:ext cx="1322" cy="2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Line 1945">
              <a:extLst>
                <a:ext uri="{FF2B5EF4-FFF2-40B4-BE49-F238E27FC236}">
                  <a16:creationId xmlns:a16="http://schemas.microsoft.com/office/drawing/2014/main" id="{4B2D332B-A317-4307-BD38-27B60ACF24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3037"/>
              <a:ext cx="1322" cy="2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Line 1946">
              <a:extLst>
                <a:ext uri="{FF2B5EF4-FFF2-40B4-BE49-F238E27FC236}">
                  <a16:creationId xmlns:a16="http://schemas.microsoft.com/office/drawing/2014/main" id="{43C86910-EA51-4852-B52A-0B00AFC0D5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3193"/>
              <a:ext cx="132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Line 1947">
              <a:extLst>
                <a:ext uri="{FF2B5EF4-FFF2-40B4-BE49-F238E27FC236}">
                  <a16:creationId xmlns:a16="http://schemas.microsoft.com/office/drawing/2014/main" id="{F3E97E0C-0ACC-4168-8358-6A0A66A24E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3345"/>
              <a:ext cx="132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Line 1948">
              <a:extLst>
                <a:ext uri="{FF2B5EF4-FFF2-40B4-BE49-F238E27FC236}">
                  <a16:creationId xmlns:a16="http://schemas.microsoft.com/office/drawing/2014/main" id="{632C8AC5-CDEB-4C6C-A050-D6CAA274E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3500"/>
              <a:ext cx="132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1949">
              <a:extLst>
                <a:ext uri="{FF2B5EF4-FFF2-40B4-BE49-F238E27FC236}">
                  <a16:creationId xmlns:a16="http://schemas.microsoft.com/office/drawing/2014/main" id="{F330C722-4FD2-4CBD-8B4C-92D436C36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767"/>
              <a:ext cx="84" cy="121"/>
            </a:xfrm>
            <a:custGeom>
              <a:avLst/>
              <a:gdLst>
                <a:gd name="T0" fmla="*/ 38 w 73"/>
                <a:gd name="T1" fmla="*/ 0 h 106"/>
                <a:gd name="T2" fmla="*/ 53 w 73"/>
                <a:gd name="T3" fmla="*/ 11 h 106"/>
                <a:gd name="T4" fmla="*/ 112 w 73"/>
                <a:gd name="T5" fmla="*/ 63 h 106"/>
                <a:gd name="T6" fmla="*/ 53 w 73"/>
                <a:gd name="T7" fmla="*/ 110 h 106"/>
                <a:gd name="T8" fmla="*/ 0 w 73"/>
                <a:gd name="T9" fmla="*/ 158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06">
                  <a:moveTo>
                    <a:pt x="25" y="0"/>
                  </a:moveTo>
                  <a:lnTo>
                    <a:pt x="35" y="8"/>
                  </a:lnTo>
                  <a:lnTo>
                    <a:pt x="73" y="42"/>
                  </a:lnTo>
                  <a:lnTo>
                    <a:pt x="35" y="74"/>
                  </a:lnTo>
                  <a:lnTo>
                    <a:pt x="0" y="106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1950">
              <a:extLst>
                <a:ext uri="{FF2B5EF4-FFF2-40B4-BE49-F238E27FC236}">
                  <a16:creationId xmlns:a16="http://schemas.microsoft.com/office/drawing/2014/main" id="{8FC16AE9-C491-47B8-AFA8-6BBD12EAE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763"/>
              <a:ext cx="712" cy="125"/>
            </a:xfrm>
            <a:custGeom>
              <a:avLst/>
              <a:gdLst>
                <a:gd name="T0" fmla="*/ 74 w 623"/>
                <a:gd name="T1" fmla="*/ 0 h 109"/>
                <a:gd name="T2" fmla="*/ 56 w 623"/>
                <a:gd name="T3" fmla="*/ 17 h 109"/>
                <a:gd name="T4" fmla="*/ 0 w 623"/>
                <a:gd name="T5" fmla="*/ 64 h 109"/>
                <a:gd name="T6" fmla="*/ 56 w 623"/>
                <a:gd name="T7" fmla="*/ 116 h 109"/>
                <a:gd name="T8" fmla="*/ 112 w 623"/>
                <a:gd name="T9" fmla="*/ 164 h 109"/>
                <a:gd name="T10" fmla="*/ 930 w 623"/>
                <a:gd name="T11" fmla="*/ 164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3" h="109">
                  <a:moveTo>
                    <a:pt x="50" y="0"/>
                  </a:moveTo>
                  <a:lnTo>
                    <a:pt x="38" y="11"/>
                  </a:lnTo>
                  <a:lnTo>
                    <a:pt x="0" y="43"/>
                  </a:lnTo>
                  <a:lnTo>
                    <a:pt x="38" y="77"/>
                  </a:lnTo>
                  <a:lnTo>
                    <a:pt x="75" y="109"/>
                  </a:lnTo>
                  <a:lnTo>
                    <a:pt x="623" y="109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1951">
              <a:extLst>
                <a:ext uri="{FF2B5EF4-FFF2-40B4-BE49-F238E27FC236}">
                  <a16:creationId xmlns:a16="http://schemas.microsoft.com/office/drawing/2014/main" id="{183C2275-D1DC-4575-A43B-D6DC11E54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3189"/>
              <a:ext cx="712" cy="153"/>
            </a:xfrm>
            <a:custGeom>
              <a:avLst/>
              <a:gdLst>
                <a:gd name="T0" fmla="*/ 930 w 623"/>
                <a:gd name="T1" fmla="*/ 0 h 134"/>
                <a:gd name="T2" fmla="*/ 112 w 623"/>
                <a:gd name="T3" fmla="*/ 0 h 134"/>
                <a:gd name="T4" fmla="*/ 56 w 623"/>
                <a:gd name="T5" fmla="*/ 53 h 134"/>
                <a:gd name="T6" fmla="*/ 0 w 623"/>
                <a:gd name="T7" fmla="*/ 100 h 134"/>
                <a:gd name="T8" fmla="*/ 56 w 623"/>
                <a:gd name="T9" fmla="*/ 147 h 134"/>
                <a:gd name="T10" fmla="*/ 112 w 623"/>
                <a:gd name="T11" fmla="*/ 200 h 134"/>
                <a:gd name="T12" fmla="*/ 930 w 623"/>
                <a:gd name="T13" fmla="*/ 200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3" h="134">
                  <a:moveTo>
                    <a:pt x="623" y="0"/>
                  </a:moveTo>
                  <a:lnTo>
                    <a:pt x="75" y="0"/>
                  </a:lnTo>
                  <a:lnTo>
                    <a:pt x="38" y="35"/>
                  </a:lnTo>
                  <a:lnTo>
                    <a:pt x="0" y="67"/>
                  </a:lnTo>
                  <a:lnTo>
                    <a:pt x="38" y="99"/>
                  </a:lnTo>
                  <a:lnTo>
                    <a:pt x="75" y="134"/>
                  </a:lnTo>
                  <a:lnTo>
                    <a:pt x="623" y="134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1952">
              <a:extLst>
                <a:ext uri="{FF2B5EF4-FFF2-40B4-BE49-F238E27FC236}">
                  <a16:creationId xmlns:a16="http://schemas.microsoft.com/office/drawing/2014/main" id="{D82465D9-6EFA-4D5C-8BCF-EF21842E9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3342"/>
              <a:ext cx="712" cy="112"/>
            </a:xfrm>
            <a:custGeom>
              <a:avLst/>
              <a:gdLst>
                <a:gd name="T0" fmla="*/ 930 w 623"/>
                <a:gd name="T1" fmla="*/ 0 h 98"/>
                <a:gd name="T2" fmla="*/ 112 w 623"/>
                <a:gd name="T3" fmla="*/ 0 h 98"/>
                <a:gd name="T4" fmla="*/ 56 w 623"/>
                <a:gd name="T5" fmla="*/ 48 h 98"/>
                <a:gd name="T6" fmla="*/ 0 w 623"/>
                <a:gd name="T7" fmla="*/ 95 h 98"/>
                <a:gd name="T8" fmla="*/ 56 w 623"/>
                <a:gd name="T9" fmla="*/ 146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" h="98">
                  <a:moveTo>
                    <a:pt x="623" y="0"/>
                  </a:moveTo>
                  <a:lnTo>
                    <a:pt x="75" y="0"/>
                  </a:lnTo>
                  <a:lnTo>
                    <a:pt x="38" y="32"/>
                  </a:lnTo>
                  <a:lnTo>
                    <a:pt x="0" y="64"/>
                  </a:lnTo>
                  <a:lnTo>
                    <a:pt x="38" y="98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Line 1953">
              <a:extLst>
                <a:ext uri="{FF2B5EF4-FFF2-40B4-BE49-F238E27FC236}">
                  <a16:creationId xmlns:a16="http://schemas.microsoft.com/office/drawing/2014/main" id="{3B0EDB4C-C2C7-4A5F-B14F-DA175746B5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4" y="2812"/>
              <a:ext cx="700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Line 1954">
              <a:extLst>
                <a:ext uri="{FF2B5EF4-FFF2-40B4-BE49-F238E27FC236}">
                  <a16:creationId xmlns:a16="http://schemas.microsoft.com/office/drawing/2014/main" id="{2E11703E-99D7-47A4-9488-8760AFC34D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4" y="2964"/>
              <a:ext cx="700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Line 1955">
              <a:extLst>
                <a:ext uri="{FF2B5EF4-FFF2-40B4-BE49-F238E27FC236}">
                  <a16:creationId xmlns:a16="http://schemas.microsoft.com/office/drawing/2014/main" id="{CE0D2EAC-9B36-4DEC-9FE0-29ED52676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4" y="3120"/>
              <a:ext cx="700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Line 1956">
              <a:extLst>
                <a:ext uri="{FF2B5EF4-FFF2-40B4-BE49-F238E27FC236}">
                  <a16:creationId xmlns:a16="http://schemas.microsoft.com/office/drawing/2014/main" id="{CD1AAEF5-EED8-4D2D-BE97-168F1A908A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4" y="3272"/>
              <a:ext cx="700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Line 1957">
              <a:extLst>
                <a:ext uri="{FF2B5EF4-FFF2-40B4-BE49-F238E27FC236}">
                  <a16:creationId xmlns:a16="http://schemas.microsoft.com/office/drawing/2014/main" id="{3E4412C5-8528-45B1-8DC6-5633106F84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4" y="3427"/>
              <a:ext cx="700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1958">
              <a:extLst>
                <a:ext uri="{FF2B5EF4-FFF2-40B4-BE49-F238E27FC236}">
                  <a16:creationId xmlns:a16="http://schemas.microsoft.com/office/drawing/2014/main" id="{4341FD68-BD4D-423F-9108-05FBF3323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763"/>
              <a:ext cx="57" cy="52"/>
            </a:xfrm>
            <a:custGeom>
              <a:avLst/>
              <a:gdLst>
                <a:gd name="T0" fmla="*/ 74 w 50"/>
                <a:gd name="T1" fmla="*/ 0 h 45"/>
                <a:gd name="T2" fmla="*/ 56 w 50"/>
                <a:gd name="T3" fmla="*/ 17 h 45"/>
                <a:gd name="T4" fmla="*/ 0 w 50"/>
                <a:gd name="T5" fmla="*/ 6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5">
                  <a:moveTo>
                    <a:pt x="50" y="0"/>
                  </a:moveTo>
                  <a:lnTo>
                    <a:pt x="38" y="11"/>
                  </a:lnTo>
                  <a:lnTo>
                    <a:pt x="0" y="45"/>
                  </a:lnTo>
                </a:path>
              </a:pathLst>
            </a:custGeom>
            <a:noFill/>
            <a:ln w="15875" cap="flat">
              <a:solidFill>
                <a:srgbClr val="F9D3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Line 1959">
              <a:extLst>
                <a:ext uri="{FF2B5EF4-FFF2-40B4-BE49-F238E27FC236}">
                  <a16:creationId xmlns:a16="http://schemas.microsoft.com/office/drawing/2014/main" id="{00337837-6525-4309-AE2D-82B102C555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3" y="2812"/>
              <a:ext cx="57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Line 1960">
              <a:extLst>
                <a:ext uri="{FF2B5EF4-FFF2-40B4-BE49-F238E27FC236}">
                  <a16:creationId xmlns:a16="http://schemas.microsoft.com/office/drawing/2014/main" id="{8FB9629E-87E3-4343-960A-AF359F0158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3" y="2964"/>
              <a:ext cx="57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Line 1961">
              <a:extLst>
                <a:ext uri="{FF2B5EF4-FFF2-40B4-BE49-F238E27FC236}">
                  <a16:creationId xmlns:a16="http://schemas.microsoft.com/office/drawing/2014/main" id="{5296C131-32CD-4FFC-81AD-1B26F7BA46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3" y="3120"/>
              <a:ext cx="57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Line 1962">
              <a:extLst>
                <a:ext uri="{FF2B5EF4-FFF2-40B4-BE49-F238E27FC236}">
                  <a16:creationId xmlns:a16="http://schemas.microsoft.com/office/drawing/2014/main" id="{C2D17A99-1DFA-486D-82FE-8E2910D7C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3" y="3272"/>
              <a:ext cx="57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Line 1963">
              <a:extLst>
                <a:ext uri="{FF2B5EF4-FFF2-40B4-BE49-F238E27FC236}">
                  <a16:creationId xmlns:a16="http://schemas.microsoft.com/office/drawing/2014/main" id="{FE0B154E-8115-4346-A208-8A7561F59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3" y="3427"/>
              <a:ext cx="572" cy="1"/>
            </a:xfrm>
            <a:prstGeom prst="line">
              <a:avLst/>
            </a:prstGeom>
            <a:noFill/>
            <a:ln w="15875">
              <a:solidFill>
                <a:srgbClr val="C6644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Line 1964">
              <a:extLst>
                <a:ext uri="{FF2B5EF4-FFF2-40B4-BE49-F238E27FC236}">
                  <a16:creationId xmlns:a16="http://schemas.microsoft.com/office/drawing/2014/main" id="{4DFC36A5-6D06-40F1-8AB7-F116D6B853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0" y="2888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Line 1965">
              <a:extLst>
                <a:ext uri="{FF2B5EF4-FFF2-40B4-BE49-F238E27FC236}">
                  <a16:creationId xmlns:a16="http://schemas.microsoft.com/office/drawing/2014/main" id="{D0A25E7F-A1EB-4726-B6C1-34909AD45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0" y="3041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Line 1966">
              <a:extLst>
                <a:ext uri="{FF2B5EF4-FFF2-40B4-BE49-F238E27FC236}">
                  <a16:creationId xmlns:a16="http://schemas.microsoft.com/office/drawing/2014/main" id="{4DEAAB6A-CD6F-41CC-AC92-FFB7A5A50D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" y="2891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Line 1967">
              <a:extLst>
                <a:ext uri="{FF2B5EF4-FFF2-40B4-BE49-F238E27FC236}">
                  <a16:creationId xmlns:a16="http://schemas.microsoft.com/office/drawing/2014/main" id="{4F3929A8-8CF9-45EC-83D4-2E220E2E8F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0" y="3189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Line 1968">
              <a:extLst>
                <a:ext uri="{FF2B5EF4-FFF2-40B4-BE49-F238E27FC236}">
                  <a16:creationId xmlns:a16="http://schemas.microsoft.com/office/drawing/2014/main" id="{195F579E-7B82-49E8-AD44-7DE9DE373B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" y="3041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Line 1969">
              <a:extLst>
                <a:ext uri="{FF2B5EF4-FFF2-40B4-BE49-F238E27FC236}">
                  <a16:creationId xmlns:a16="http://schemas.microsoft.com/office/drawing/2014/main" id="{06EF43AD-BE8C-4EEA-B68F-36AD69D727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0" y="3342"/>
              <a:ext cx="628" cy="2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Line 1970">
              <a:extLst>
                <a:ext uri="{FF2B5EF4-FFF2-40B4-BE49-F238E27FC236}">
                  <a16:creationId xmlns:a16="http://schemas.microsoft.com/office/drawing/2014/main" id="{F46242B5-2CBA-4D17-8688-35BEBC729D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" y="3193"/>
              <a:ext cx="628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Line 1971">
              <a:extLst>
                <a:ext uri="{FF2B5EF4-FFF2-40B4-BE49-F238E27FC236}">
                  <a16:creationId xmlns:a16="http://schemas.microsoft.com/office/drawing/2014/main" id="{B7B6FE49-DCB2-4FC2-A185-2EC6308AF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" y="3342"/>
              <a:ext cx="628" cy="2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Line 1972">
              <a:extLst>
                <a:ext uri="{FF2B5EF4-FFF2-40B4-BE49-F238E27FC236}">
                  <a16:creationId xmlns:a16="http://schemas.microsoft.com/office/drawing/2014/main" id="{085AB7B3-4E93-4735-B5DA-2D4E75F119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0" y="3494"/>
              <a:ext cx="628" cy="2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Line 1973">
              <a:extLst>
                <a:ext uri="{FF2B5EF4-FFF2-40B4-BE49-F238E27FC236}">
                  <a16:creationId xmlns:a16="http://schemas.microsoft.com/office/drawing/2014/main" id="{D0FB9A36-BC1F-4D7C-9E2A-45EA7ED2DD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2" y="3041"/>
              <a:ext cx="627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Line 1974">
              <a:extLst>
                <a:ext uri="{FF2B5EF4-FFF2-40B4-BE49-F238E27FC236}">
                  <a16:creationId xmlns:a16="http://schemas.microsoft.com/office/drawing/2014/main" id="{2D6352C4-112E-48DA-B8AD-399A79D769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2" y="3498"/>
              <a:ext cx="627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Line 1975">
              <a:extLst>
                <a:ext uri="{FF2B5EF4-FFF2-40B4-BE49-F238E27FC236}">
                  <a16:creationId xmlns:a16="http://schemas.microsoft.com/office/drawing/2014/main" id="{E76EB144-9F6A-459B-9CAD-6A6407F58F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62" y="2888"/>
              <a:ext cx="627" cy="1"/>
            </a:xfrm>
            <a:prstGeom prst="line">
              <a:avLst/>
            </a:prstGeom>
            <a:noFill/>
            <a:ln w="15875">
              <a:solidFill>
                <a:srgbClr val="F9D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1976">
              <a:extLst>
                <a:ext uri="{FF2B5EF4-FFF2-40B4-BE49-F238E27FC236}">
                  <a16:creationId xmlns:a16="http://schemas.microsoft.com/office/drawing/2014/main" id="{784F7DC4-A0D8-4E25-9296-D7A01A41C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008"/>
              <a:ext cx="1391" cy="1192"/>
            </a:xfrm>
            <a:custGeom>
              <a:avLst/>
              <a:gdLst>
                <a:gd name="T0" fmla="*/ 1331 w 487"/>
                <a:gd name="T1" fmla="*/ 11024 h 391"/>
                <a:gd name="T2" fmla="*/ 1191 w 487"/>
                <a:gd name="T3" fmla="*/ 10911 h 391"/>
                <a:gd name="T4" fmla="*/ 1560 w 487"/>
                <a:gd name="T5" fmla="*/ 8103 h 391"/>
                <a:gd name="T6" fmla="*/ 5173 w 487"/>
                <a:gd name="T7" fmla="*/ 4079 h 391"/>
                <a:gd name="T8" fmla="*/ 7221 w 487"/>
                <a:gd name="T9" fmla="*/ 3856 h 391"/>
                <a:gd name="T10" fmla="*/ 9691 w 487"/>
                <a:gd name="T11" fmla="*/ 7704 h 391"/>
                <a:gd name="T12" fmla="*/ 10785 w 487"/>
                <a:gd name="T13" fmla="*/ 10883 h 391"/>
                <a:gd name="T14" fmla="*/ 9717 w 487"/>
                <a:gd name="T15" fmla="*/ 6859 h 391"/>
                <a:gd name="T16" fmla="*/ 9806 w 487"/>
                <a:gd name="T17" fmla="*/ 0 h 391"/>
                <a:gd name="T18" fmla="*/ 7643 w 487"/>
                <a:gd name="T19" fmla="*/ 0 h 391"/>
                <a:gd name="T20" fmla="*/ 3613 w 487"/>
                <a:gd name="T21" fmla="*/ 4396 h 391"/>
                <a:gd name="T22" fmla="*/ 1631 w 487"/>
                <a:gd name="T23" fmla="*/ 6115 h 391"/>
                <a:gd name="T24" fmla="*/ 563 w 487"/>
                <a:gd name="T25" fmla="*/ 10167 h 391"/>
                <a:gd name="T26" fmla="*/ 1331 w 487"/>
                <a:gd name="T27" fmla="*/ 11079 h 391"/>
                <a:gd name="T28" fmla="*/ 1394 w 487"/>
                <a:gd name="T29" fmla="*/ 11079 h 391"/>
                <a:gd name="T30" fmla="*/ 1331 w 487"/>
                <a:gd name="T31" fmla="*/ 11024 h 39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7" h="391">
                  <a:moveTo>
                    <a:pt x="57" y="389"/>
                  </a:moveTo>
                  <a:cubicBezTo>
                    <a:pt x="55" y="388"/>
                    <a:pt x="53" y="386"/>
                    <a:pt x="51" y="385"/>
                  </a:cubicBezTo>
                  <a:cubicBezTo>
                    <a:pt x="22" y="355"/>
                    <a:pt x="28" y="321"/>
                    <a:pt x="67" y="286"/>
                  </a:cubicBezTo>
                  <a:cubicBezTo>
                    <a:pt x="104" y="253"/>
                    <a:pt x="174" y="209"/>
                    <a:pt x="222" y="144"/>
                  </a:cubicBezTo>
                  <a:cubicBezTo>
                    <a:pt x="275" y="74"/>
                    <a:pt x="316" y="93"/>
                    <a:pt x="310" y="136"/>
                  </a:cubicBezTo>
                  <a:cubicBezTo>
                    <a:pt x="299" y="209"/>
                    <a:pt x="357" y="234"/>
                    <a:pt x="416" y="272"/>
                  </a:cubicBezTo>
                  <a:cubicBezTo>
                    <a:pt x="470" y="307"/>
                    <a:pt x="472" y="363"/>
                    <a:pt x="463" y="384"/>
                  </a:cubicBezTo>
                  <a:cubicBezTo>
                    <a:pt x="487" y="349"/>
                    <a:pt x="470" y="295"/>
                    <a:pt x="417" y="242"/>
                  </a:cubicBezTo>
                  <a:cubicBezTo>
                    <a:pt x="335" y="161"/>
                    <a:pt x="330" y="76"/>
                    <a:pt x="421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261" y="50"/>
                    <a:pt x="223" y="106"/>
                    <a:pt x="155" y="155"/>
                  </a:cubicBezTo>
                  <a:cubicBezTo>
                    <a:pt x="120" y="179"/>
                    <a:pt x="90" y="201"/>
                    <a:pt x="70" y="216"/>
                  </a:cubicBezTo>
                  <a:cubicBezTo>
                    <a:pt x="9" y="261"/>
                    <a:pt x="0" y="309"/>
                    <a:pt x="24" y="359"/>
                  </a:cubicBezTo>
                  <a:cubicBezTo>
                    <a:pt x="30" y="372"/>
                    <a:pt x="41" y="382"/>
                    <a:pt x="57" y="391"/>
                  </a:cubicBezTo>
                  <a:cubicBezTo>
                    <a:pt x="58" y="391"/>
                    <a:pt x="59" y="391"/>
                    <a:pt x="60" y="391"/>
                  </a:cubicBezTo>
                  <a:cubicBezTo>
                    <a:pt x="59" y="391"/>
                    <a:pt x="58" y="390"/>
                    <a:pt x="57" y="389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1977">
              <a:extLst>
                <a:ext uri="{FF2B5EF4-FFF2-40B4-BE49-F238E27FC236}">
                  <a16:creationId xmlns:a16="http://schemas.microsoft.com/office/drawing/2014/main" id="{0EE63E19-ACFF-49D1-909B-E3863B2B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032"/>
              <a:ext cx="211" cy="259"/>
            </a:xfrm>
            <a:custGeom>
              <a:avLst/>
              <a:gdLst>
                <a:gd name="T0" fmla="*/ 1041 w 74"/>
                <a:gd name="T1" fmla="*/ 1895 h 85"/>
                <a:gd name="T2" fmla="*/ 1554 w 74"/>
                <a:gd name="T3" fmla="*/ 707 h 85"/>
                <a:gd name="T4" fmla="*/ 602 w 74"/>
                <a:gd name="T5" fmla="*/ 168 h 85"/>
                <a:gd name="T6" fmla="*/ 188 w 74"/>
                <a:gd name="T7" fmla="*/ 1301 h 85"/>
                <a:gd name="T8" fmla="*/ 88 w 74"/>
                <a:gd name="T9" fmla="*/ 1560 h 85"/>
                <a:gd name="T10" fmla="*/ 114 w 74"/>
                <a:gd name="T11" fmla="*/ 1560 h 85"/>
                <a:gd name="T12" fmla="*/ 302 w 74"/>
                <a:gd name="T13" fmla="*/ 1383 h 85"/>
                <a:gd name="T14" fmla="*/ 927 w 74"/>
                <a:gd name="T15" fmla="*/ 1755 h 85"/>
                <a:gd name="T16" fmla="*/ 952 w 74"/>
                <a:gd name="T17" fmla="*/ 1978 h 85"/>
                <a:gd name="T18" fmla="*/ 1229 w 74"/>
                <a:gd name="T19" fmla="*/ 2404 h 85"/>
                <a:gd name="T20" fmla="*/ 1041 w 74"/>
                <a:gd name="T21" fmla="*/ 189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85">
                  <a:moveTo>
                    <a:pt x="45" y="67"/>
                  </a:moveTo>
                  <a:cubicBezTo>
                    <a:pt x="47" y="61"/>
                    <a:pt x="74" y="55"/>
                    <a:pt x="67" y="25"/>
                  </a:cubicBezTo>
                  <a:cubicBezTo>
                    <a:pt x="61" y="8"/>
                    <a:pt x="43" y="0"/>
                    <a:pt x="26" y="6"/>
                  </a:cubicBezTo>
                  <a:cubicBezTo>
                    <a:pt x="0" y="15"/>
                    <a:pt x="9" y="41"/>
                    <a:pt x="8" y="46"/>
                  </a:cubicBezTo>
                  <a:cubicBezTo>
                    <a:pt x="7" y="49"/>
                    <a:pt x="6" y="53"/>
                    <a:pt x="4" y="55"/>
                  </a:cubicBezTo>
                  <a:cubicBezTo>
                    <a:pt x="4" y="55"/>
                    <a:pt x="5" y="55"/>
                    <a:pt x="5" y="55"/>
                  </a:cubicBezTo>
                  <a:cubicBezTo>
                    <a:pt x="7" y="52"/>
                    <a:pt x="10" y="50"/>
                    <a:pt x="13" y="49"/>
                  </a:cubicBezTo>
                  <a:cubicBezTo>
                    <a:pt x="24" y="45"/>
                    <a:pt x="36" y="51"/>
                    <a:pt x="40" y="62"/>
                  </a:cubicBezTo>
                  <a:cubicBezTo>
                    <a:pt x="41" y="64"/>
                    <a:pt x="41" y="67"/>
                    <a:pt x="41" y="70"/>
                  </a:cubicBezTo>
                  <a:cubicBezTo>
                    <a:pt x="40" y="74"/>
                    <a:pt x="45" y="82"/>
                    <a:pt x="53" y="85"/>
                  </a:cubicBezTo>
                  <a:cubicBezTo>
                    <a:pt x="41" y="79"/>
                    <a:pt x="43" y="73"/>
                    <a:pt x="45" y="6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1978">
              <a:extLst>
                <a:ext uri="{FF2B5EF4-FFF2-40B4-BE49-F238E27FC236}">
                  <a16:creationId xmlns:a16="http://schemas.microsoft.com/office/drawing/2014/main" id="{D559271F-D1BF-4D32-88FD-94AC6C149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068"/>
              <a:ext cx="196" cy="262"/>
            </a:xfrm>
            <a:custGeom>
              <a:avLst/>
              <a:gdLst>
                <a:gd name="T0" fmla="*/ 1372 w 69"/>
                <a:gd name="T1" fmla="*/ 1587 h 86"/>
                <a:gd name="T2" fmla="*/ 1355 w 69"/>
                <a:gd name="T3" fmla="*/ 454 h 86"/>
                <a:gd name="T4" fmla="*/ 324 w 69"/>
                <a:gd name="T5" fmla="*/ 344 h 86"/>
                <a:gd name="T6" fmla="*/ 136 w 69"/>
                <a:gd name="T7" fmla="*/ 1438 h 86"/>
                <a:gd name="T8" fmla="*/ 298 w 69"/>
                <a:gd name="T9" fmla="*/ 1864 h 86"/>
                <a:gd name="T10" fmla="*/ 298 w 69"/>
                <a:gd name="T11" fmla="*/ 2117 h 86"/>
                <a:gd name="T12" fmla="*/ 298 w 69"/>
                <a:gd name="T13" fmla="*/ 2117 h 86"/>
                <a:gd name="T14" fmla="*/ 298 w 69"/>
                <a:gd name="T15" fmla="*/ 2117 h 86"/>
                <a:gd name="T16" fmla="*/ 435 w 69"/>
                <a:gd name="T17" fmla="*/ 1892 h 86"/>
                <a:gd name="T18" fmla="*/ 1122 w 69"/>
                <a:gd name="T19" fmla="*/ 1950 h 86"/>
                <a:gd name="T20" fmla="*/ 1219 w 69"/>
                <a:gd name="T21" fmla="*/ 2181 h 86"/>
                <a:gd name="T22" fmla="*/ 1420 w 69"/>
                <a:gd name="T23" fmla="*/ 2431 h 86"/>
                <a:gd name="T24" fmla="*/ 1372 w 69"/>
                <a:gd name="T25" fmla="*/ 1587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86">
                  <a:moveTo>
                    <a:pt x="60" y="56"/>
                  </a:moveTo>
                  <a:cubicBezTo>
                    <a:pt x="69" y="45"/>
                    <a:pt x="69" y="28"/>
                    <a:pt x="59" y="16"/>
                  </a:cubicBezTo>
                  <a:cubicBezTo>
                    <a:pt x="48" y="2"/>
                    <a:pt x="28" y="0"/>
                    <a:pt x="14" y="12"/>
                  </a:cubicBezTo>
                  <a:cubicBezTo>
                    <a:pt x="3" y="21"/>
                    <a:pt x="0" y="38"/>
                    <a:pt x="6" y="51"/>
                  </a:cubicBezTo>
                  <a:cubicBezTo>
                    <a:pt x="8" y="55"/>
                    <a:pt x="12" y="61"/>
                    <a:pt x="13" y="66"/>
                  </a:cubicBezTo>
                  <a:cubicBezTo>
                    <a:pt x="14" y="69"/>
                    <a:pt x="14" y="73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2"/>
                    <a:pt x="16" y="69"/>
                    <a:pt x="19" y="67"/>
                  </a:cubicBezTo>
                  <a:cubicBezTo>
                    <a:pt x="28" y="60"/>
                    <a:pt x="41" y="61"/>
                    <a:pt x="49" y="69"/>
                  </a:cubicBezTo>
                  <a:cubicBezTo>
                    <a:pt x="51" y="72"/>
                    <a:pt x="52" y="74"/>
                    <a:pt x="53" y="77"/>
                  </a:cubicBezTo>
                  <a:cubicBezTo>
                    <a:pt x="53" y="80"/>
                    <a:pt x="57" y="84"/>
                    <a:pt x="62" y="86"/>
                  </a:cubicBezTo>
                  <a:cubicBezTo>
                    <a:pt x="53" y="77"/>
                    <a:pt x="55" y="62"/>
                    <a:pt x="60" y="56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1979">
              <a:extLst>
                <a:ext uri="{FF2B5EF4-FFF2-40B4-BE49-F238E27FC236}">
                  <a16:creationId xmlns:a16="http://schemas.microsoft.com/office/drawing/2014/main" id="{84439BF6-F0C6-48D3-9666-DCF61BD7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108"/>
              <a:ext cx="212" cy="149"/>
            </a:xfrm>
            <a:custGeom>
              <a:avLst/>
              <a:gdLst>
                <a:gd name="T0" fmla="*/ 1576 w 74"/>
                <a:gd name="T1" fmla="*/ 702 h 49"/>
                <a:gd name="T2" fmla="*/ 493 w 74"/>
                <a:gd name="T3" fmla="*/ 249 h 49"/>
                <a:gd name="T4" fmla="*/ 26 w 74"/>
                <a:gd name="T5" fmla="*/ 1101 h 49"/>
                <a:gd name="T6" fmla="*/ 0 w 74"/>
                <a:gd name="T7" fmla="*/ 1377 h 49"/>
                <a:gd name="T8" fmla="*/ 796 w 74"/>
                <a:gd name="T9" fmla="*/ 757 h 49"/>
                <a:gd name="T10" fmla="*/ 1716 w 74"/>
                <a:gd name="T11" fmla="*/ 1046 h 49"/>
                <a:gd name="T12" fmla="*/ 1716 w 74"/>
                <a:gd name="T13" fmla="*/ 1046 h 49"/>
                <a:gd name="T14" fmla="*/ 1739 w 74"/>
                <a:gd name="T15" fmla="*/ 1046 h 49"/>
                <a:gd name="T16" fmla="*/ 1576 w 74"/>
                <a:gd name="T17" fmla="*/ 70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49">
                  <a:moveTo>
                    <a:pt x="67" y="25"/>
                  </a:moveTo>
                  <a:cubicBezTo>
                    <a:pt x="59" y="8"/>
                    <a:pt x="38" y="0"/>
                    <a:pt x="21" y="9"/>
                  </a:cubicBezTo>
                  <a:cubicBezTo>
                    <a:pt x="8" y="14"/>
                    <a:pt x="1" y="26"/>
                    <a:pt x="1" y="39"/>
                  </a:cubicBezTo>
                  <a:cubicBezTo>
                    <a:pt x="1" y="43"/>
                    <a:pt x="0" y="46"/>
                    <a:pt x="0" y="49"/>
                  </a:cubicBezTo>
                  <a:cubicBezTo>
                    <a:pt x="4" y="39"/>
                    <a:pt x="17" y="30"/>
                    <a:pt x="34" y="27"/>
                  </a:cubicBezTo>
                  <a:cubicBezTo>
                    <a:pt x="51" y="24"/>
                    <a:pt x="66" y="29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34"/>
                    <a:pt x="69" y="29"/>
                    <a:pt x="67" y="25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1980">
              <a:extLst>
                <a:ext uri="{FF2B5EF4-FFF2-40B4-BE49-F238E27FC236}">
                  <a16:creationId xmlns:a16="http://schemas.microsoft.com/office/drawing/2014/main" id="{BF0F573D-6571-4B94-9759-9CEEAB02D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233"/>
              <a:ext cx="1296" cy="1122"/>
            </a:xfrm>
            <a:custGeom>
              <a:avLst/>
              <a:gdLst>
                <a:gd name="T0" fmla="*/ 1042 w 454"/>
                <a:gd name="T1" fmla="*/ 6006 h 368"/>
                <a:gd name="T2" fmla="*/ 677 w 454"/>
                <a:gd name="T3" fmla="*/ 8811 h 368"/>
                <a:gd name="T4" fmla="*/ 814 w 454"/>
                <a:gd name="T5" fmla="*/ 8924 h 368"/>
                <a:gd name="T6" fmla="*/ 1327 w 454"/>
                <a:gd name="T7" fmla="*/ 8729 h 368"/>
                <a:gd name="T8" fmla="*/ 1744 w 454"/>
                <a:gd name="T9" fmla="*/ 7595 h 368"/>
                <a:gd name="T10" fmla="*/ 2698 w 454"/>
                <a:gd name="T11" fmla="*/ 8135 h 368"/>
                <a:gd name="T12" fmla="*/ 2184 w 454"/>
                <a:gd name="T13" fmla="*/ 9324 h 368"/>
                <a:gd name="T14" fmla="*/ 2632 w 454"/>
                <a:gd name="T15" fmla="*/ 9946 h 368"/>
                <a:gd name="T16" fmla="*/ 3814 w 454"/>
                <a:gd name="T17" fmla="*/ 10113 h 368"/>
                <a:gd name="T18" fmla="*/ 4116 w 454"/>
                <a:gd name="T19" fmla="*/ 10058 h 368"/>
                <a:gd name="T20" fmla="*/ 4236 w 454"/>
                <a:gd name="T21" fmla="*/ 9641 h 368"/>
                <a:gd name="T22" fmla="*/ 4074 w 454"/>
                <a:gd name="T23" fmla="*/ 9211 h 368"/>
                <a:gd name="T24" fmla="*/ 4253 w 454"/>
                <a:gd name="T25" fmla="*/ 8107 h 368"/>
                <a:gd name="T26" fmla="*/ 5304 w 454"/>
                <a:gd name="T27" fmla="*/ 8217 h 368"/>
                <a:gd name="T28" fmla="*/ 5330 w 454"/>
                <a:gd name="T29" fmla="*/ 9351 h 368"/>
                <a:gd name="T30" fmla="*/ 5606 w 454"/>
                <a:gd name="T31" fmla="*/ 10345 h 368"/>
                <a:gd name="T32" fmla="*/ 6560 w 454"/>
                <a:gd name="T33" fmla="*/ 10150 h 368"/>
                <a:gd name="T34" fmla="*/ 6977 w 454"/>
                <a:gd name="T35" fmla="*/ 9241 h 368"/>
                <a:gd name="T36" fmla="*/ 7439 w 454"/>
                <a:gd name="T37" fmla="*/ 8385 h 368"/>
                <a:gd name="T38" fmla="*/ 8515 w 454"/>
                <a:gd name="T39" fmla="*/ 8842 h 368"/>
                <a:gd name="T40" fmla="*/ 9583 w 454"/>
                <a:gd name="T41" fmla="*/ 9464 h 368"/>
                <a:gd name="T42" fmla="*/ 10185 w 454"/>
                <a:gd name="T43" fmla="*/ 8924 h 368"/>
                <a:gd name="T44" fmla="*/ 9166 w 454"/>
                <a:gd name="T45" fmla="*/ 5616 h 368"/>
                <a:gd name="T46" fmla="*/ 6700 w 454"/>
                <a:gd name="T47" fmla="*/ 1756 h 368"/>
                <a:gd name="T48" fmla="*/ 4653 w 454"/>
                <a:gd name="T49" fmla="*/ 1979 h 368"/>
                <a:gd name="T50" fmla="*/ 1042 w 454"/>
                <a:gd name="T51" fmla="*/ 6006 h 3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54" h="368">
                  <a:moveTo>
                    <a:pt x="45" y="212"/>
                  </a:moveTo>
                  <a:cubicBezTo>
                    <a:pt x="6" y="247"/>
                    <a:pt x="0" y="281"/>
                    <a:pt x="29" y="311"/>
                  </a:cubicBezTo>
                  <a:cubicBezTo>
                    <a:pt x="31" y="312"/>
                    <a:pt x="33" y="314"/>
                    <a:pt x="35" y="315"/>
                  </a:cubicBezTo>
                  <a:cubicBezTo>
                    <a:pt x="48" y="325"/>
                    <a:pt x="55" y="318"/>
                    <a:pt x="57" y="308"/>
                  </a:cubicBezTo>
                  <a:cubicBezTo>
                    <a:pt x="58" y="303"/>
                    <a:pt x="49" y="277"/>
                    <a:pt x="75" y="268"/>
                  </a:cubicBezTo>
                  <a:cubicBezTo>
                    <a:pt x="92" y="262"/>
                    <a:pt x="110" y="270"/>
                    <a:pt x="116" y="287"/>
                  </a:cubicBezTo>
                  <a:cubicBezTo>
                    <a:pt x="123" y="317"/>
                    <a:pt x="96" y="323"/>
                    <a:pt x="94" y="329"/>
                  </a:cubicBezTo>
                  <a:cubicBezTo>
                    <a:pt x="91" y="336"/>
                    <a:pt x="89" y="343"/>
                    <a:pt x="113" y="351"/>
                  </a:cubicBezTo>
                  <a:cubicBezTo>
                    <a:pt x="127" y="356"/>
                    <a:pt x="145" y="358"/>
                    <a:pt x="164" y="357"/>
                  </a:cubicBezTo>
                  <a:cubicBezTo>
                    <a:pt x="169" y="357"/>
                    <a:pt x="174" y="356"/>
                    <a:pt x="177" y="355"/>
                  </a:cubicBezTo>
                  <a:cubicBezTo>
                    <a:pt x="182" y="352"/>
                    <a:pt x="183" y="346"/>
                    <a:pt x="182" y="340"/>
                  </a:cubicBezTo>
                  <a:cubicBezTo>
                    <a:pt x="181" y="335"/>
                    <a:pt x="177" y="329"/>
                    <a:pt x="175" y="325"/>
                  </a:cubicBezTo>
                  <a:cubicBezTo>
                    <a:pt x="169" y="312"/>
                    <a:pt x="172" y="295"/>
                    <a:pt x="183" y="286"/>
                  </a:cubicBezTo>
                  <a:cubicBezTo>
                    <a:pt x="197" y="274"/>
                    <a:pt x="217" y="276"/>
                    <a:pt x="228" y="290"/>
                  </a:cubicBezTo>
                  <a:cubicBezTo>
                    <a:pt x="238" y="302"/>
                    <a:pt x="238" y="319"/>
                    <a:pt x="229" y="330"/>
                  </a:cubicBezTo>
                  <a:cubicBezTo>
                    <a:pt x="223" y="338"/>
                    <a:pt x="221" y="360"/>
                    <a:pt x="241" y="365"/>
                  </a:cubicBezTo>
                  <a:cubicBezTo>
                    <a:pt x="253" y="368"/>
                    <a:pt x="264" y="364"/>
                    <a:pt x="282" y="358"/>
                  </a:cubicBezTo>
                  <a:cubicBezTo>
                    <a:pt x="292" y="355"/>
                    <a:pt x="299" y="347"/>
                    <a:pt x="300" y="326"/>
                  </a:cubicBezTo>
                  <a:cubicBezTo>
                    <a:pt x="300" y="313"/>
                    <a:pt x="307" y="301"/>
                    <a:pt x="320" y="296"/>
                  </a:cubicBezTo>
                  <a:cubicBezTo>
                    <a:pt x="337" y="287"/>
                    <a:pt x="358" y="295"/>
                    <a:pt x="366" y="312"/>
                  </a:cubicBezTo>
                  <a:cubicBezTo>
                    <a:pt x="374" y="328"/>
                    <a:pt x="382" y="346"/>
                    <a:pt x="412" y="334"/>
                  </a:cubicBezTo>
                  <a:cubicBezTo>
                    <a:pt x="415" y="333"/>
                    <a:pt x="429" y="327"/>
                    <a:pt x="438" y="315"/>
                  </a:cubicBezTo>
                  <a:cubicBezTo>
                    <a:pt x="450" y="300"/>
                    <a:pt x="454" y="237"/>
                    <a:pt x="394" y="198"/>
                  </a:cubicBezTo>
                  <a:cubicBezTo>
                    <a:pt x="335" y="160"/>
                    <a:pt x="277" y="135"/>
                    <a:pt x="288" y="62"/>
                  </a:cubicBezTo>
                  <a:cubicBezTo>
                    <a:pt x="294" y="19"/>
                    <a:pt x="253" y="0"/>
                    <a:pt x="200" y="70"/>
                  </a:cubicBezTo>
                  <a:cubicBezTo>
                    <a:pt x="152" y="135"/>
                    <a:pt x="82" y="179"/>
                    <a:pt x="45" y="212"/>
                  </a:cubicBezTo>
                  <a:close/>
                </a:path>
              </a:pathLst>
            </a:custGeom>
            <a:solidFill>
              <a:srgbClr val="FCB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1981">
              <a:extLst>
                <a:ext uri="{FF2B5EF4-FFF2-40B4-BE49-F238E27FC236}">
                  <a16:creationId xmlns:a16="http://schemas.microsoft.com/office/drawing/2014/main" id="{EAEFC246-4B76-467C-9E5D-1A60D2F01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13"/>
              <a:ext cx="1211" cy="1020"/>
            </a:xfrm>
            <a:custGeom>
              <a:avLst/>
              <a:gdLst>
                <a:gd name="T0" fmla="*/ 1582 w 424"/>
                <a:gd name="T1" fmla="*/ 4543 h 335"/>
                <a:gd name="T2" fmla="*/ 4381 w 424"/>
                <a:gd name="T3" fmla="*/ 1355 h 335"/>
                <a:gd name="T4" fmla="*/ 5915 w 424"/>
                <a:gd name="T5" fmla="*/ 140 h 335"/>
                <a:gd name="T6" fmla="*/ 6175 w 424"/>
                <a:gd name="T7" fmla="*/ 1020 h 335"/>
                <a:gd name="T8" fmla="*/ 8223 w 424"/>
                <a:gd name="T9" fmla="*/ 4625 h 335"/>
                <a:gd name="T10" fmla="*/ 8711 w 424"/>
                <a:gd name="T11" fmla="*/ 4996 h 335"/>
                <a:gd name="T12" fmla="*/ 9805 w 424"/>
                <a:gd name="T13" fmla="*/ 6915 h 335"/>
                <a:gd name="T14" fmla="*/ 9691 w 424"/>
                <a:gd name="T15" fmla="*/ 8075 h 335"/>
                <a:gd name="T16" fmla="*/ 9154 w 424"/>
                <a:gd name="T17" fmla="*/ 8556 h 335"/>
                <a:gd name="T18" fmla="*/ 8271 w 424"/>
                <a:gd name="T19" fmla="*/ 8020 h 335"/>
                <a:gd name="T20" fmla="*/ 6992 w 424"/>
                <a:gd name="T21" fmla="*/ 7454 h 335"/>
                <a:gd name="T22" fmla="*/ 6452 w 424"/>
                <a:gd name="T23" fmla="*/ 8464 h 335"/>
                <a:gd name="T24" fmla="*/ 6126 w 424"/>
                <a:gd name="T25" fmla="*/ 9235 h 335"/>
                <a:gd name="T26" fmla="*/ 5261 w 424"/>
                <a:gd name="T27" fmla="*/ 9399 h 335"/>
                <a:gd name="T28" fmla="*/ 5010 w 424"/>
                <a:gd name="T29" fmla="*/ 9150 h 335"/>
                <a:gd name="T30" fmla="*/ 5033 w 424"/>
                <a:gd name="T31" fmla="*/ 8696 h 335"/>
                <a:gd name="T32" fmla="*/ 5033 w 424"/>
                <a:gd name="T33" fmla="*/ 7341 h 335"/>
                <a:gd name="T34" fmla="*/ 3776 w 424"/>
                <a:gd name="T35" fmla="*/ 7195 h 335"/>
                <a:gd name="T36" fmla="*/ 3476 w 424"/>
                <a:gd name="T37" fmla="*/ 8020 h 335"/>
                <a:gd name="T38" fmla="*/ 3564 w 424"/>
                <a:gd name="T39" fmla="*/ 8492 h 335"/>
                <a:gd name="T40" fmla="*/ 3590 w 424"/>
                <a:gd name="T41" fmla="*/ 8556 h 335"/>
                <a:gd name="T42" fmla="*/ 3704 w 424"/>
                <a:gd name="T43" fmla="*/ 8891 h 335"/>
                <a:gd name="T44" fmla="*/ 3727 w 424"/>
                <a:gd name="T45" fmla="*/ 8973 h 335"/>
                <a:gd name="T46" fmla="*/ 3679 w 424"/>
                <a:gd name="T47" fmla="*/ 9113 h 335"/>
                <a:gd name="T48" fmla="*/ 3402 w 424"/>
                <a:gd name="T49" fmla="*/ 9177 h 335"/>
                <a:gd name="T50" fmla="*/ 2285 w 424"/>
                <a:gd name="T51" fmla="*/ 9000 h 335"/>
                <a:gd name="T52" fmla="*/ 1885 w 424"/>
                <a:gd name="T53" fmla="*/ 8778 h 335"/>
                <a:gd name="T54" fmla="*/ 1885 w 424"/>
                <a:gd name="T55" fmla="*/ 8751 h 335"/>
                <a:gd name="T56" fmla="*/ 1908 w 424"/>
                <a:gd name="T57" fmla="*/ 8614 h 335"/>
                <a:gd name="T58" fmla="*/ 2008 w 424"/>
                <a:gd name="T59" fmla="*/ 8528 h 335"/>
                <a:gd name="T60" fmla="*/ 2471 w 424"/>
                <a:gd name="T61" fmla="*/ 7621 h 335"/>
                <a:gd name="T62" fmla="*/ 2448 w 424"/>
                <a:gd name="T63" fmla="*/ 7341 h 335"/>
                <a:gd name="T64" fmla="*/ 2448 w 424"/>
                <a:gd name="T65" fmla="*/ 7314 h 335"/>
                <a:gd name="T66" fmla="*/ 1305 w 424"/>
                <a:gd name="T67" fmla="*/ 6665 h 335"/>
                <a:gd name="T68" fmla="*/ 791 w 424"/>
                <a:gd name="T69" fmla="*/ 7843 h 335"/>
                <a:gd name="T70" fmla="*/ 791 w 424"/>
                <a:gd name="T71" fmla="*/ 7935 h 335"/>
                <a:gd name="T72" fmla="*/ 725 w 424"/>
                <a:gd name="T73" fmla="*/ 8130 h 335"/>
                <a:gd name="T74" fmla="*/ 514 w 424"/>
                <a:gd name="T75" fmla="*/ 8047 h 335"/>
                <a:gd name="T76" fmla="*/ 374 w 424"/>
                <a:gd name="T77" fmla="*/ 7907 h 335"/>
                <a:gd name="T78" fmla="*/ 0 w 424"/>
                <a:gd name="T79" fmla="*/ 6945 h 335"/>
                <a:gd name="T80" fmla="*/ 0 w 424"/>
                <a:gd name="T81" fmla="*/ 6887 h 335"/>
                <a:gd name="T82" fmla="*/ 743 w 424"/>
                <a:gd name="T83" fmla="*/ 5368 h 335"/>
                <a:gd name="T84" fmla="*/ 1582 w 424"/>
                <a:gd name="T85" fmla="*/ 4543 h 3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24" h="335">
                  <a:moveTo>
                    <a:pt x="68" y="161"/>
                  </a:moveTo>
                  <a:cubicBezTo>
                    <a:pt x="106" y="131"/>
                    <a:pt x="152" y="95"/>
                    <a:pt x="188" y="48"/>
                  </a:cubicBezTo>
                  <a:cubicBezTo>
                    <a:pt x="217" y="8"/>
                    <a:pt x="242" y="0"/>
                    <a:pt x="254" y="5"/>
                  </a:cubicBezTo>
                  <a:cubicBezTo>
                    <a:pt x="262" y="9"/>
                    <a:pt x="267" y="20"/>
                    <a:pt x="265" y="36"/>
                  </a:cubicBezTo>
                  <a:cubicBezTo>
                    <a:pt x="255" y="104"/>
                    <a:pt x="303" y="133"/>
                    <a:pt x="353" y="164"/>
                  </a:cubicBezTo>
                  <a:cubicBezTo>
                    <a:pt x="374" y="177"/>
                    <a:pt x="374" y="177"/>
                    <a:pt x="374" y="177"/>
                  </a:cubicBezTo>
                  <a:cubicBezTo>
                    <a:pt x="408" y="199"/>
                    <a:pt x="418" y="229"/>
                    <a:pt x="421" y="245"/>
                  </a:cubicBezTo>
                  <a:cubicBezTo>
                    <a:pt x="424" y="266"/>
                    <a:pt x="420" y="281"/>
                    <a:pt x="416" y="286"/>
                  </a:cubicBezTo>
                  <a:cubicBezTo>
                    <a:pt x="411" y="293"/>
                    <a:pt x="403" y="298"/>
                    <a:pt x="393" y="303"/>
                  </a:cubicBezTo>
                  <a:cubicBezTo>
                    <a:pt x="369" y="312"/>
                    <a:pt x="363" y="301"/>
                    <a:pt x="355" y="284"/>
                  </a:cubicBezTo>
                  <a:cubicBezTo>
                    <a:pt x="345" y="263"/>
                    <a:pt x="320" y="254"/>
                    <a:pt x="300" y="264"/>
                  </a:cubicBezTo>
                  <a:cubicBezTo>
                    <a:pt x="286" y="271"/>
                    <a:pt x="277" y="284"/>
                    <a:pt x="277" y="300"/>
                  </a:cubicBezTo>
                  <a:cubicBezTo>
                    <a:pt x="277" y="320"/>
                    <a:pt x="270" y="324"/>
                    <a:pt x="263" y="327"/>
                  </a:cubicBezTo>
                  <a:cubicBezTo>
                    <a:pt x="246" y="332"/>
                    <a:pt x="236" y="335"/>
                    <a:pt x="226" y="333"/>
                  </a:cubicBezTo>
                  <a:cubicBezTo>
                    <a:pt x="220" y="332"/>
                    <a:pt x="217" y="329"/>
                    <a:pt x="215" y="324"/>
                  </a:cubicBezTo>
                  <a:cubicBezTo>
                    <a:pt x="213" y="318"/>
                    <a:pt x="214" y="310"/>
                    <a:pt x="216" y="308"/>
                  </a:cubicBezTo>
                  <a:cubicBezTo>
                    <a:pt x="228" y="294"/>
                    <a:pt x="227" y="274"/>
                    <a:pt x="216" y="260"/>
                  </a:cubicBezTo>
                  <a:cubicBezTo>
                    <a:pt x="202" y="244"/>
                    <a:pt x="178" y="242"/>
                    <a:pt x="162" y="255"/>
                  </a:cubicBezTo>
                  <a:cubicBezTo>
                    <a:pt x="154" y="263"/>
                    <a:pt x="149" y="273"/>
                    <a:pt x="149" y="284"/>
                  </a:cubicBezTo>
                  <a:cubicBezTo>
                    <a:pt x="149" y="290"/>
                    <a:pt x="150" y="296"/>
                    <a:pt x="153" y="301"/>
                  </a:cubicBezTo>
                  <a:cubicBezTo>
                    <a:pt x="153" y="302"/>
                    <a:pt x="154" y="303"/>
                    <a:pt x="154" y="303"/>
                  </a:cubicBezTo>
                  <a:cubicBezTo>
                    <a:pt x="156" y="306"/>
                    <a:pt x="159" y="311"/>
                    <a:pt x="159" y="315"/>
                  </a:cubicBezTo>
                  <a:cubicBezTo>
                    <a:pt x="159" y="316"/>
                    <a:pt x="160" y="317"/>
                    <a:pt x="160" y="318"/>
                  </a:cubicBezTo>
                  <a:cubicBezTo>
                    <a:pt x="160" y="320"/>
                    <a:pt x="159" y="322"/>
                    <a:pt x="158" y="323"/>
                  </a:cubicBezTo>
                  <a:cubicBezTo>
                    <a:pt x="155" y="324"/>
                    <a:pt x="151" y="325"/>
                    <a:pt x="146" y="325"/>
                  </a:cubicBezTo>
                  <a:cubicBezTo>
                    <a:pt x="130" y="326"/>
                    <a:pt x="113" y="324"/>
                    <a:pt x="98" y="319"/>
                  </a:cubicBezTo>
                  <a:cubicBezTo>
                    <a:pt x="85" y="315"/>
                    <a:pt x="82" y="312"/>
                    <a:pt x="81" y="311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09"/>
                    <a:pt x="82" y="307"/>
                    <a:pt x="82" y="305"/>
                  </a:cubicBezTo>
                  <a:cubicBezTo>
                    <a:pt x="83" y="304"/>
                    <a:pt x="85" y="303"/>
                    <a:pt x="86" y="302"/>
                  </a:cubicBezTo>
                  <a:cubicBezTo>
                    <a:pt x="93" y="298"/>
                    <a:pt x="106" y="289"/>
                    <a:pt x="106" y="270"/>
                  </a:cubicBezTo>
                  <a:cubicBezTo>
                    <a:pt x="106" y="267"/>
                    <a:pt x="106" y="263"/>
                    <a:pt x="105" y="260"/>
                  </a:cubicBezTo>
                  <a:cubicBezTo>
                    <a:pt x="105" y="259"/>
                    <a:pt x="105" y="259"/>
                    <a:pt x="105" y="259"/>
                  </a:cubicBezTo>
                  <a:cubicBezTo>
                    <a:pt x="98" y="239"/>
                    <a:pt x="76" y="229"/>
                    <a:pt x="56" y="236"/>
                  </a:cubicBezTo>
                  <a:cubicBezTo>
                    <a:pt x="31" y="246"/>
                    <a:pt x="33" y="268"/>
                    <a:pt x="34" y="278"/>
                  </a:cubicBezTo>
                  <a:cubicBezTo>
                    <a:pt x="34" y="281"/>
                    <a:pt x="34" y="281"/>
                    <a:pt x="34" y="281"/>
                  </a:cubicBezTo>
                  <a:cubicBezTo>
                    <a:pt x="33" y="285"/>
                    <a:pt x="32" y="287"/>
                    <a:pt x="31" y="288"/>
                  </a:cubicBezTo>
                  <a:cubicBezTo>
                    <a:pt x="29" y="289"/>
                    <a:pt x="25" y="287"/>
                    <a:pt x="22" y="285"/>
                  </a:cubicBezTo>
                  <a:cubicBezTo>
                    <a:pt x="22" y="285"/>
                    <a:pt x="17" y="281"/>
                    <a:pt x="16" y="280"/>
                  </a:cubicBezTo>
                  <a:cubicBezTo>
                    <a:pt x="5" y="269"/>
                    <a:pt x="0" y="258"/>
                    <a:pt x="0" y="246"/>
                  </a:cubicBezTo>
                  <a:cubicBezTo>
                    <a:pt x="0" y="245"/>
                    <a:pt x="0" y="245"/>
                    <a:pt x="0" y="244"/>
                  </a:cubicBezTo>
                  <a:cubicBezTo>
                    <a:pt x="0" y="227"/>
                    <a:pt x="11" y="209"/>
                    <a:pt x="32" y="190"/>
                  </a:cubicBezTo>
                  <a:cubicBezTo>
                    <a:pt x="42" y="181"/>
                    <a:pt x="54" y="172"/>
                    <a:pt x="68" y="161"/>
                  </a:cubicBezTo>
                  <a:close/>
                </a:path>
              </a:pathLst>
            </a:custGeom>
            <a:solidFill>
              <a:srgbClr val="FEE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1982">
              <a:extLst>
                <a:ext uri="{FF2B5EF4-FFF2-40B4-BE49-F238E27FC236}">
                  <a16:creationId xmlns:a16="http://schemas.microsoft.com/office/drawing/2014/main" id="{CAEB1ED4-9C72-4EC6-BBCF-4909ECB1C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13"/>
              <a:ext cx="762" cy="880"/>
            </a:xfrm>
            <a:custGeom>
              <a:avLst/>
              <a:gdLst>
                <a:gd name="T0" fmla="*/ 5905 w 267"/>
                <a:gd name="T1" fmla="*/ 140 h 289"/>
                <a:gd name="T2" fmla="*/ 4375 w 267"/>
                <a:gd name="T3" fmla="*/ 1355 h 289"/>
                <a:gd name="T4" fmla="*/ 1581 w 267"/>
                <a:gd name="T5" fmla="*/ 4543 h 289"/>
                <a:gd name="T6" fmla="*/ 742 w 267"/>
                <a:gd name="T7" fmla="*/ 5368 h 289"/>
                <a:gd name="T8" fmla="*/ 0 w 267"/>
                <a:gd name="T9" fmla="*/ 6888 h 289"/>
                <a:gd name="T10" fmla="*/ 0 w 267"/>
                <a:gd name="T11" fmla="*/ 6946 h 289"/>
                <a:gd name="T12" fmla="*/ 374 w 267"/>
                <a:gd name="T13" fmla="*/ 7908 h 289"/>
                <a:gd name="T14" fmla="*/ 514 w 267"/>
                <a:gd name="T15" fmla="*/ 8048 h 289"/>
                <a:gd name="T16" fmla="*/ 716 w 267"/>
                <a:gd name="T17" fmla="*/ 8130 h 289"/>
                <a:gd name="T18" fmla="*/ 791 w 267"/>
                <a:gd name="T19" fmla="*/ 7938 h 289"/>
                <a:gd name="T20" fmla="*/ 791 w 267"/>
                <a:gd name="T21" fmla="*/ 7853 h 289"/>
                <a:gd name="T22" fmla="*/ 465 w 267"/>
                <a:gd name="T23" fmla="*/ 7083 h 289"/>
                <a:gd name="T24" fmla="*/ 1279 w 267"/>
                <a:gd name="T25" fmla="*/ 5536 h 289"/>
                <a:gd name="T26" fmla="*/ 2534 w 267"/>
                <a:gd name="T27" fmla="*/ 4488 h 289"/>
                <a:gd name="T28" fmla="*/ 5277 w 267"/>
                <a:gd name="T29" fmla="*/ 1723 h 289"/>
                <a:gd name="T30" fmla="*/ 6116 w 267"/>
                <a:gd name="T31" fmla="*/ 1465 h 289"/>
                <a:gd name="T32" fmla="*/ 6159 w 267"/>
                <a:gd name="T33" fmla="*/ 1020 h 289"/>
                <a:gd name="T34" fmla="*/ 5905 w 267"/>
                <a:gd name="T35" fmla="*/ 140 h 2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7" h="289">
                  <a:moveTo>
                    <a:pt x="254" y="5"/>
                  </a:moveTo>
                  <a:cubicBezTo>
                    <a:pt x="242" y="0"/>
                    <a:pt x="217" y="8"/>
                    <a:pt x="188" y="48"/>
                  </a:cubicBezTo>
                  <a:cubicBezTo>
                    <a:pt x="152" y="95"/>
                    <a:pt x="106" y="131"/>
                    <a:pt x="68" y="161"/>
                  </a:cubicBezTo>
                  <a:cubicBezTo>
                    <a:pt x="54" y="172"/>
                    <a:pt x="42" y="181"/>
                    <a:pt x="32" y="190"/>
                  </a:cubicBezTo>
                  <a:cubicBezTo>
                    <a:pt x="11" y="209"/>
                    <a:pt x="0" y="227"/>
                    <a:pt x="0" y="244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0" y="258"/>
                    <a:pt x="5" y="269"/>
                    <a:pt x="16" y="280"/>
                  </a:cubicBezTo>
                  <a:cubicBezTo>
                    <a:pt x="17" y="281"/>
                    <a:pt x="22" y="285"/>
                    <a:pt x="22" y="285"/>
                  </a:cubicBezTo>
                  <a:cubicBezTo>
                    <a:pt x="25" y="287"/>
                    <a:pt x="29" y="289"/>
                    <a:pt x="31" y="288"/>
                  </a:cubicBezTo>
                  <a:cubicBezTo>
                    <a:pt x="32" y="287"/>
                    <a:pt x="33" y="285"/>
                    <a:pt x="34" y="281"/>
                  </a:cubicBezTo>
                  <a:cubicBezTo>
                    <a:pt x="34" y="278"/>
                    <a:pt x="34" y="278"/>
                    <a:pt x="34" y="278"/>
                  </a:cubicBezTo>
                  <a:cubicBezTo>
                    <a:pt x="27" y="273"/>
                    <a:pt x="21" y="265"/>
                    <a:pt x="20" y="251"/>
                  </a:cubicBezTo>
                  <a:cubicBezTo>
                    <a:pt x="19" y="221"/>
                    <a:pt x="38" y="212"/>
                    <a:pt x="55" y="196"/>
                  </a:cubicBezTo>
                  <a:cubicBezTo>
                    <a:pt x="65" y="187"/>
                    <a:pt x="95" y="170"/>
                    <a:pt x="109" y="159"/>
                  </a:cubicBezTo>
                  <a:cubicBezTo>
                    <a:pt x="146" y="130"/>
                    <a:pt x="192" y="108"/>
                    <a:pt x="227" y="61"/>
                  </a:cubicBezTo>
                  <a:cubicBezTo>
                    <a:pt x="253" y="26"/>
                    <a:pt x="260" y="40"/>
                    <a:pt x="263" y="52"/>
                  </a:cubicBezTo>
                  <a:cubicBezTo>
                    <a:pt x="263" y="47"/>
                    <a:pt x="264" y="41"/>
                    <a:pt x="265" y="36"/>
                  </a:cubicBezTo>
                  <a:cubicBezTo>
                    <a:pt x="267" y="20"/>
                    <a:pt x="262" y="9"/>
                    <a:pt x="254" y="5"/>
                  </a:cubicBezTo>
                  <a:close/>
                </a:path>
              </a:pathLst>
            </a:custGeom>
            <a:solidFill>
              <a:srgbClr val="FDD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1983">
              <a:extLst>
                <a:ext uri="{FF2B5EF4-FFF2-40B4-BE49-F238E27FC236}">
                  <a16:creationId xmlns:a16="http://schemas.microsoft.com/office/drawing/2014/main" id="{76FFF237-ECA3-4299-B1F6-85C438F13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035"/>
              <a:ext cx="449" cy="1015"/>
            </a:xfrm>
            <a:custGeom>
              <a:avLst/>
              <a:gdLst>
                <a:gd name="T0" fmla="*/ 1962 w 157"/>
                <a:gd name="T1" fmla="*/ 0 h 333"/>
                <a:gd name="T2" fmla="*/ 792 w 157"/>
                <a:gd name="T3" fmla="*/ 3597 h 333"/>
                <a:gd name="T4" fmla="*/ 2428 w 157"/>
                <a:gd name="T5" fmla="*/ 6886 h 333"/>
                <a:gd name="T6" fmla="*/ 3558 w 157"/>
                <a:gd name="T7" fmla="*/ 9431 h 333"/>
                <a:gd name="T8" fmla="*/ 2248 w 157"/>
                <a:gd name="T9" fmla="*/ 7245 h 333"/>
                <a:gd name="T10" fmla="*/ 0 w 157"/>
                <a:gd name="T11" fmla="*/ 4673 h 333"/>
                <a:gd name="T12" fmla="*/ 818 w 157"/>
                <a:gd name="T13" fmla="*/ 5575 h 333"/>
                <a:gd name="T14" fmla="*/ 400 w 157"/>
                <a:gd name="T15" fmla="*/ 3002 h 333"/>
                <a:gd name="T16" fmla="*/ 1962 w 157"/>
                <a:gd name="T17" fmla="*/ 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7" h="333">
                  <a:moveTo>
                    <a:pt x="84" y="0"/>
                  </a:moveTo>
                  <a:cubicBezTo>
                    <a:pt x="63" y="21"/>
                    <a:pt x="20" y="74"/>
                    <a:pt x="34" y="127"/>
                  </a:cubicBezTo>
                  <a:cubicBezTo>
                    <a:pt x="48" y="180"/>
                    <a:pt x="67" y="207"/>
                    <a:pt x="104" y="243"/>
                  </a:cubicBezTo>
                  <a:cubicBezTo>
                    <a:pt x="141" y="279"/>
                    <a:pt x="157" y="314"/>
                    <a:pt x="152" y="333"/>
                  </a:cubicBezTo>
                  <a:cubicBezTo>
                    <a:pt x="149" y="306"/>
                    <a:pt x="136" y="277"/>
                    <a:pt x="96" y="256"/>
                  </a:cubicBezTo>
                  <a:cubicBezTo>
                    <a:pt x="56" y="235"/>
                    <a:pt x="5" y="196"/>
                    <a:pt x="0" y="165"/>
                  </a:cubicBezTo>
                  <a:cubicBezTo>
                    <a:pt x="7" y="188"/>
                    <a:pt x="23" y="200"/>
                    <a:pt x="35" y="197"/>
                  </a:cubicBezTo>
                  <a:cubicBezTo>
                    <a:pt x="47" y="194"/>
                    <a:pt x="11" y="154"/>
                    <a:pt x="17" y="106"/>
                  </a:cubicBezTo>
                  <a:cubicBezTo>
                    <a:pt x="23" y="58"/>
                    <a:pt x="56" y="17"/>
                    <a:pt x="84" y="0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1984">
              <a:extLst>
                <a:ext uri="{FF2B5EF4-FFF2-40B4-BE49-F238E27FC236}">
                  <a16:creationId xmlns:a16="http://schemas.microsoft.com/office/drawing/2014/main" id="{285782D9-6F1A-4874-A3BD-9893F1D4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023"/>
              <a:ext cx="905" cy="985"/>
            </a:xfrm>
            <a:custGeom>
              <a:avLst/>
              <a:gdLst>
                <a:gd name="T0" fmla="*/ 188 w 317"/>
                <a:gd name="T1" fmla="*/ 9161 h 323"/>
                <a:gd name="T2" fmla="*/ 1116 w 317"/>
                <a:gd name="T3" fmla="*/ 6407 h 323"/>
                <a:gd name="T4" fmla="*/ 4377 w 317"/>
                <a:gd name="T5" fmla="*/ 3403 h 323"/>
                <a:gd name="T6" fmla="*/ 7377 w 317"/>
                <a:gd name="T7" fmla="*/ 0 h 323"/>
                <a:gd name="T8" fmla="*/ 4908 w 317"/>
                <a:gd name="T9" fmla="*/ 3144 h 323"/>
                <a:gd name="T10" fmla="*/ 2698 w 317"/>
                <a:gd name="T11" fmla="*/ 5300 h 323"/>
                <a:gd name="T12" fmla="*/ 188 w 317"/>
                <a:gd name="T13" fmla="*/ 9161 h 3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7" h="323">
                  <a:moveTo>
                    <a:pt x="8" y="323"/>
                  </a:moveTo>
                  <a:cubicBezTo>
                    <a:pt x="0" y="298"/>
                    <a:pt x="10" y="261"/>
                    <a:pt x="48" y="226"/>
                  </a:cubicBezTo>
                  <a:cubicBezTo>
                    <a:pt x="86" y="191"/>
                    <a:pt x="148" y="159"/>
                    <a:pt x="188" y="120"/>
                  </a:cubicBezTo>
                  <a:cubicBezTo>
                    <a:pt x="229" y="81"/>
                    <a:pt x="298" y="9"/>
                    <a:pt x="317" y="0"/>
                  </a:cubicBezTo>
                  <a:cubicBezTo>
                    <a:pt x="302" y="9"/>
                    <a:pt x="225" y="94"/>
                    <a:pt x="211" y="111"/>
                  </a:cubicBezTo>
                  <a:cubicBezTo>
                    <a:pt x="197" y="127"/>
                    <a:pt x="138" y="173"/>
                    <a:pt x="116" y="187"/>
                  </a:cubicBezTo>
                  <a:cubicBezTo>
                    <a:pt x="94" y="200"/>
                    <a:pt x="0" y="239"/>
                    <a:pt x="8" y="323"/>
                  </a:cubicBezTo>
                  <a:close/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1985">
              <a:extLst>
                <a:ext uri="{FF2B5EF4-FFF2-40B4-BE49-F238E27FC236}">
                  <a16:creationId xmlns:a16="http://schemas.microsoft.com/office/drawing/2014/main" id="{7B9C1244-E88B-460E-B831-8B69443DD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081"/>
              <a:ext cx="60" cy="128"/>
            </a:xfrm>
            <a:custGeom>
              <a:avLst/>
              <a:gdLst>
                <a:gd name="T0" fmla="*/ 140 w 21"/>
                <a:gd name="T1" fmla="*/ 0 h 42"/>
                <a:gd name="T2" fmla="*/ 0 w 21"/>
                <a:gd name="T3" fmla="*/ 1189 h 42"/>
                <a:gd name="T4" fmla="*/ 140 w 21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2">
                  <a:moveTo>
                    <a:pt x="6" y="0"/>
                  </a:moveTo>
                  <a:cubicBezTo>
                    <a:pt x="13" y="4"/>
                    <a:pt x="21" y="28"/>
                    <a:pt x="0" y="42"/>
                  </a:cubicBezTo>
                  <a:cubicBezTo>
                    <a:pt x="7" y="33"/>
                    <a:pt x="15" y="7"/>
                    <a:pt x="6" y="0"/>
                  </a:cubicBezTo>
                  <a:close/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1986">
              <a:extLst>
                <a:ext uri="{FF2B5EF4-FFF2-40B4-BE49-F238E27FC236}">
                  <a16:creationId xmlns:a16="http://schemas.microsoft.com/office/drawing/2014/main" id="{78AE3260-9438-481D-AD7C-58027589E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111"/>
              <a:ext cx="49" cy="168"/>
            </a:xfrm>
            <a:custGeom>
              <a:avLst/>
              <a:gdLst>
                <a:gd name="T0" fmla="*/ 0 w 17"/>
                <a:gd name="T1" fmla="*/ 0 h 55"/>
                <a:gd name="T2" fmla="*/ 216 w 17"/>
                <a:gd name="T3" fmla="*/ 1054 h 55"/>
                <a:gd name="T4" fmla="*/ 75 w 17"/>
                <a:gd name="T5" fmla="*/ 1567 h 55"/>
                <a:gd name="T6" fmla="*/ 115 w 17"/>
                <a:gd name="T7" fmla="*/ 971 h 55"/>
                <a:gd name="T8" fmla="*/ 0 w 17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5">
                  <a:moveTo>
                    <a:pt x="0" y="0"/>
                  </a:moveTo>
                  <a:cubicBezTo>
                    <a:pt x="8" y="2"/>
                    <a:pt x="17" y="22"/>
                    <a:pt x="9" y="37"/>
                  </a:cubicBezTo>
                  <a:cubicBezTo>
                    <a:pt x="4" y="44"/>
                    <a:pt x="3" y="50"/>
                    <a:pt x="3" y="55"/>
                  </a:cubicBezTo>
                  <a:cubicBezTo>
                    <a:pt x="1" y="43"/>
                    <a:pt x="2" y="40"/>
                    <a:pt x="5" y="34"/>
                  </a:cubicBezTo>
                  <a:cubicBezTo>
                    <a:pt x="7" y="29"/>
                    <a:pt x="11" y="9"/>
                    <a:pt x="0" y="0"/>
                  </a:cubicBezTo>
                  <a:close/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1987">
              <a:extLst>
                <a:ext uri="{FF2B5EF4-FFF2-40B4-BE49-F238E27FC236}">
                  <a16:creationId xmlns:a16="http://schemas.microsoft.com/office/drawing/2014/main" id="{4DE8E25E-5EC1-4E7D-9167-8F0E2485B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630"/>
              <a:ext cx="425" cy="435"/>
            </a:xfrm>
            <a:custGeom>
              <a:avLst/>
              <a:gdLst>
                <a:gd name="T0" fmla="*/ 0 w 149"/>
                <a:gd name="T1" fmla="*/ 0 h 143"/>
                <a:gd name="T2" fmla="*/ 1652 w 149"/>
                <a:gd name="T3" fmla="*/ 1722 h 143"/>
                <a:gd name="T4" fmla="*/ 3434 w 149"/>
                <a:gd name="T5" fmla="*/ 4025 h 143"/>
                <a:gd name="T6" fmla="*/ 1766 w 149"/>
                <a:gd name="T7" fmla="*/ 2081 h 143"/>
                <a:gd name="T8" fmla="*/ 0 w 149"/>
                <a:gd name="T9" fmla="*/ 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3">
                  <a:moveTo>
                    <a:pt x="0" y="0"/>
                  </a:moveTo>
                  <a:cubicBezTo>
                    <a:pt x="8" y="18"/>
                    <a:pt x="40" y="45"/>
                    <a:pt x="71" y="61"/>
                  </a:cubicBezTo>
                  <a:cubicBezTo>
                    <a:pt x="102" y="77"/>
                    <a:pt x="147" y="109"/>
                    <a:pt x="148" y="143"/>
                  </a:cubicBezTo>
                  <a:cubicBezTo>
                    <a:pt x="149" y="123"/>
                    <a:pt x="103" y="86"/>
                    <a:pt x="76" y="74"/>
                  </a:cubicBezTo>
                  <a:cubicBezTo>
                    <a:pt x="49" y="62"/>
                    <a:pt x="4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1988">
              <a:extLst>
                <a:ext uri="{FF2B5EF4-FFF2-40B4-BE49-F238E27FC236}">
                  <a16:creationId xmlns:a16="http://schemas.microsoft.com/office/drawing/2014/main" id="{8900DB98-0160-4231-9D99-E275B4023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05"/>
              <a:ext cx="2977" cy="667"/>
            </a:xfrm>
            <a:custGeom>
              <a:avLst/>
              <a:gdLst>
                <a:gd name="T0" fmla="*/ 24299 w 1042"/>
                <a:gd name="T1" fmla="*/ 3423 h 219"/>
                <a:gd name="T2" fmla="*/ 21059 w 1042"/>
                <a:gd name="T3" fmla="*/ 2263 h 219"/>
                <a:gd name="T4" fmla="*/ 19450 w 1042"/>
                <a:gd name="T5" fmla="*/ 1465 h 219"/>
                <a:gd name="T6" fmla="*/ 19313 w 1042"/>
                <a:gd name="T7" fmla="*/ 1949 h 219"/>
                <a:gd name="T8" fmla="*/ 18822 w 1042"/>
                <a:gd name="T9" fmla="*/ 2458 h 219"/>
                <a:gd name="T10" fmla="*/ 18699 w 1042"/>
                <a:gd name="T11" fmla="*/ 2485 h 219"/>
                <a:gd name="T12" fmla="*/ 18259 w 1042"/>
                <a:gd name="T13" fmla="*/ 2543 h 219"/>
                <a:gd name="T14" fmla="*/ 17745 w 1042"/>
                <a:gd name="T15" fmla="*/ 2680 h 219"/>
                <a:gd name="T16" fmla="*/ 18008 w 1042"/>
                <a:gd name="T17" fmla="*/ 3359 h 219"/>
                <a:gd name="T18" fmla="*/ 17393 w 1042"/>
                <a:gd name="T19" fmla="*/ 3164 h 219"/>
                <a:gd name="T20" fmla="*/ 17191 w 1042"/>
                <a:gd name="T21" fmla="*/ 2829 h 219"/>
                <a:gd name="T22" fmla="*/ 16839 w 1042"/>
                <a:gd name="T23" fmla="*/ 3301 h 219"/>
                <a:gd name="T24" fmla="*/ 16211 w 1042"/>
                <a:gd name="T25" fmla="*/ 2458 h 219"/>
                <a:gd name="T26" fmla="*/ 16185 w 1042"/>
                <a:gd name="T27" fmla="*/ 2735 h 219"/>
                <a:gd name="T28" fmla="*/ 16065 w 1042"/>
                <a:gd name="T29" fmla="*/ 3247 h 219"/>
                <a:gd name="T30" fmla="*/ 15736 w 1042"/>
                <a:gd name="T31" fmla="*/ 2970 h 219"/>
                <a:gd name="T32" fmla="*/ 15534 w 1042"/>
                <a:gd name="T33" fmla="*/ 3079 h 219"/>
                <a:gd name="T34" fmla="*/ 15134 w 1042"/>
                <a:gd name="T35" fmla="*/ 3700 h 219"/>
                <a:gd name="T36" fmla="*/ 15019 w 1042"/>
                <a:gd name="T37" fmla="*/ 3079 h 219"/>
                <a:gd name="T38" fmla="*/ 14594 w 1042"/>
                <a:gd name="T39" fmla="*/ 3079 h 219"/>
                <a:gd name="T40" fmla="*/ 14316 w 1042"/>
                <a:gd name="T41" fmla="*/ 3813 h 219"/>
                <a:gd name="T42" fmla="*/ 13525 w 1042"/>
                <a:gd name="T43" fmla="*/ 3786 h 219"/>
                <a:gd name="T44" fmla="*/ 13736 w 1042"/>
                <a:gd name="T45" fmla="*/ 3134 h 219"/>
                <a:gd name="T46" fmla="*/ 13314 w 1042"/>
                <a:gd name="T47" fmla="*/ 2884 h 219"/>
                <a:gd name="T48" fmla="*/ 12945 w 1042"/>
                <a:gd name="T49" fmla="*/ 3755 h 219"/>
                <a:gd name="T50" fmla="*/ 12457 w 1042"/>
                <a:gd name="T51" fmla="*/ 3107 h 219"/>
                <a:gd name="T52" fmla="*/ 12359 w 1042"/>
                <a:gd name="T53" fmla="*/ 3247 h 219"/>
                <a:gd name="T54" fmla="*/ 12522 w 1042"/>
                <a:gd name="T55" fmla="*/ 3646 h 219"/>
                <a:gd name="T56" fmla="*/ 12359 w 1042"/>
                <a:gd name="T57" fmla="*/ 3895 h 219"/>
                <a:gd name="T58" fmla="*/ 11917 w 1042"/>
                <a:gd name="T59" fmla="*/ 3591 h 219"/>
                <a:gd name="T60" fmla="*/ 11917 w 1042"/>
                <a:gd name="T61" fmla="*/ 3700 h 219"/>
                <a:gd name="T62" fmla="*/ 12031 w 1042"/>
                <a:gd name="T63" fmla="*/ 4127 h 219"/>
                <a:gd name="T64" fmla="*/ 11845 w 1042"/>
                <a:gd name="T65" fmla="*/ 4407 h 219"/>
                <a:gd name="T66" fmla="*/ 11288 w 1042"/>
                <a:gd name="T67" fmla="*/ 4008 h 219"/>
                <a:gd name="T68" fmla="*/ 11217 w 1042"/>
                <a:gd name="T69" fmla="*/ 3219 h 219"/>
                <a:gd name="T70" fmla="*/ 11102 w 1042"/>
                <a:gd name="T71" fmla="*/ 2430 h 219"/>
                <a:gd name="T72" fmla="*/ 11028 w 1042"/>
                <a:gd name="T73" fmla="*/ 2829 h 219"/>
                <a:gd name="T74" fmla="*/ 10888 w 1042"/>
                <a:gd name="T75" fmla="*/ 3301 h 219"/>
                <a:gd name="T76" fmla="*/ 10308 w 1042"/>
                <a:gd name="T77" fmla="*/ 3107 h 219"/>
                <a:gd name="T78" fmla="*/ 10448 w 1042"/>
                <a:gd name="T79" fmla="*/ 3700 h 219"/>
                <a:gd name="T80" fmla="*/ 9608 w 1042"/>
                <a:gd name="T81" fmla="*/ 3563 h 219"/>
                <a:gd name="T82" fmla="*/ 9745 w 1042"/>
                <a:gd name="T83" fmla="*/ 2653 h 219"/>
                <a:gd name="T84" fmla="*/ 9517 w 1042"/>
                <a:gd name="T85" fmla="*/ 2181 h 219"/>
                <a:gd name="T86" fmla="*/ 9331 w 1042"/>
                <a:gd name="T87" fmla="*/ 2625 h 219"/>
                <a:gd name="T88" fmla="*/ 8905 w 1042"/>
                <a:gd name="T89" fmla="*/ 2181 h 219"/>
                <a:gd name="T90" fmla="*/ 8488 w 1042"/>
                <a:gd name="T91" fmla="*/ 1724 h 219"/>
                <a:gd name="T92" fmla="*/ 8677 w 1042"/>
                <a:gd name="T93" fmla="*/ 2458 h 219"/>
                <a:gd name="T94" fmla="*/ 8277 w 1042"/>
                <a:gd name="T95" fmla="*/ 3134 h 219"/>
                <a:gd name="T96" fmla="*/ 8137 w 1042"/>
                <a:gd name="T97" fmla="*/ 3079 h 219"/>
                <a:gd name="T98" fmla="*/ 7697 w 1042"/>
                <a:gd name="T99" fmla="*/ 2208 h 219"/>
                <a:gd name="T100" fmla="*/ 7722 w 1042"/>
                <a:gd name="T101" fmla="*/ 1837 h 219"/>
                <a:gd name="T102" fmla="*/ 7560 w 1042"/>
                <a:gd name="T103" fmla="*/ 2114 h 219"/>
                <a:gd name="T104" fmla="*/ 6945 w 1042"/>
                <a:gd name="T105" fmla="*/ 1809 h 219"/>
                <a:gd name="T106" fmla="*/ 6945 w 1042"/>
                <a:gd name="T107" fmla="*/ 1048 h 219"/>
                <a:gd name="T108" fmla="*/ 6277 w 1042"/>
                <a:gd name="T109" fmla="*/ 993 h 219"/>
                <a:gd name="T110" fmla="*/ 6131 w 1042"/>
                <a:gd name="T111" fmla="*/ 140 h 219"/>
                <a:gd name="T112" fmla="*/ 5223 w 1042"/>
                <a:gd name="T113" fmla="*/ 399 h 219"/>
                <a:gd name="T114" fmla="*/ 5011 w 1042"/>
                <a:gd name="T115" fmla="*/ 621 h 219"/>
                <a:gd name="T116" fmla="*/ 0 w 1042"/>
                <a:gd name="T117" fmla="*/ 2829 h 219"/>
                <a:gd name="T118" fmla="*/ 24299 w 1042"/>
                <a:gd name="T119" fmla="*/ 6076 h 2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42" h="219">
                  <a:moveTo>
                    <a:pt x="1042" y="215"/>
                  </a:moveTo>
                  <a:cubicBezTo>
                    <a:pt x="1042" y="121"/>
                    <a:pt x="1042" y="121"/>
                    <a:pt x="1042" y="121"/>
                  </a:cubicBezTo>
                  <a:cubicBezTo>
                    <a:pt x="1025" y="122"/>
                    <a:pt x="1002" y="121"/>
                    <a:pt x="981" y="117"/>
                  </a:cubicBezTo>
                  <a:cubicBezTo>
                    <a:pt x="955" y="111"/>
                    <a:pt x="928" y="94"/>
                    <a:pt x="903" y="80"/>
                  </a:cubicBezTo>
                  <a:cubicBezTo>
                    <a:pt x="892" y="73"/>
                    <a:pt x="882" y="67"/>
                    <a:pt x="872" y="62"/>
                  </a:cubicBezTo>
                  <a:cubicBezTo>
                    <a:pt x="863" y="56"/>
                    <a:pt x="844" y="49"/>
                    <a:pt x="834" y="52"/>
                  </a:cubicBezTo>
                  <a:cubicBezTo>
                    <a:pt x="831" y="53"/>
                    <a:pt x="830" y="55"/>
                    <a:pt x="829" y="57"/>
                  </a:cubicBezTo>
                  <a:cubicBezTo>
                    <a:pt x="826" y="63"/>
                    <a:pt x="827" y="66"/>
                    <a:pt x="828" y="69"/>
                  </a:cubicBezTo>
                  <a:cubicBezTo>
                    <a:pt x="830" y="73"/>
                    <a:pt x="831" y="78"/>
                    <a:pt x="826" y="85"/>
                  </a:cubicBezTo>
                  <a:cubicBezTo>
                    <a:pt x="820" y="93"/>
                    <a:pt x="812" y="90"/>
                    <a:pt x="807" y="87"/>
                  </a:cubicBezTo>
                  <a:cubicBezTo>
                    <a:pt x="806" y="87"/>
                    <a:pt x="804" y="86"/>
                    <a:pt x="803" y="86"/>
                  </a:cubicBezTo>
                  <a:cubicBezTo>
                    <a:pt x="803" y="86"/>
                    <a:pt x="802" y="87"/>
                    <a:pt x="802" y="88"/>
                  </a:cubicBezTo>
                  <a:cubicBezTo>
                    <a:pt x="802" y="92"/>
                    <a:pt x="800" y="95"/>
                    <a:pt x="798" y="96"/>
                  </a:cubicBezTo>
                  <a:cubicBezTo>
                    <a:pt x="793" y="98"/>
                    <a:pt x="788" y="94"/>
                    <a:pt x="783" y="90"/>
                  </a:cubicBezTo>
                  <a:cubicBezTo>
                    <a:pt x="778" y="86"/>
                    <a:pt x="771" y="82"/>
                    <a:pt x="768" y="83"/>
                  </a:cubicBezTo>
                  <a:cubicBezTo>
                    <a:pt x="766" y="84"/>
                    <a:pt x="761" y="86"/>
                    <a:pt x="761" y="95"/>
                  </a:cubicBezTo>
                  <a:cubicBezTo>
                    <a:pt x="762" y="97"/>
                    <a:pt x="763" y="98"/>
                    <a:pt x="766" y="100"/>
                  </a:cubicBezTo>
                  <a:cubicBezTo>
                    <a:pt x="770" y="103"/>
                    <a:pt x="776" y="108"/>
                    <a:pt x="772" y="119"/>
                  </a:cubicBezTo>
                  <a:cubicBezTo>
                    <a:pt x="769" y="128"/>
                    <a:pt x="764" y="129"/>
                    <a:pt x="760" y="129"/>
                  </a:cubicBezTo>
                  <a:cubicBezTo>
                    <a:pt x="753" y="128"/>
                    <a:pt x="747" y="120"/>
                    <a:pt x="746" y="112"/>
                  </a:cubicBezTo>
                  <a:cubicBezTo>
                    <a:pt x="745" y="106"/>
                    <a:pt x="743" y="102"/>
                    <a:pt x="741" y="100"/>
                  </a:cubicBezTo>
                  <a:cubicBezTo>
                    <a:pt x="740" y="100"/>
                    <a:pt x="739" y="100"/>
                    <a:pt x="737" y="100"/>
                  </a:cubicBezTo>
                  <a:cubicBezTo>
                    <a:pt x="734" y="101"/>
                    <a:pt x="734" y="103"/>
                    <a:pt x="733" y="106"/>
                  </a:cubicBezTo>
                  <a:cubicBezTo>
                    <a:pt x="733" y="110"/>
                    <a:pt x="732" y="116"/>
                    <a:pt x="722" y="117"/>
                  </a:cubicBezTo>
                  <a:cubicBezTo>
                    <a:pt x="711" y="119"/>
                    <a:pt x="704" y="106"/>
                    <a:pt x="700" y="96"/>
                  </a:cubicBezTo>
                  <a:cubicBezTo>
                    <a:pt x="698" y="93"/>
                    <a:pt x="696" y="89"/>
                    <a:pt x="695" y="87"/>
                  </a:cubicBezTo>
                  <a:cubicBezTo>
                    <a:pt x="694" y="88"/>
                    <a:pt x="693" y="89"/>
                    <a:pt x="693" y="91"/>
                  </a:cubicBezTo>
                  <a:cubicBezTo>
                    <a:pt x="693" y="93"/>
                    <a:pt x="693" y="95"/>
                    <a:pt x="694" y="97"/>
                  </a:cubicBezTo>
                  <a:cubicBezTo>
                    <a:pt x="694" y="99"/>
                    <a:pt x="694" y="102"/>
                    <a:pt x="694" y="104"/>
                  </a:cubicBezTo>
                  <a:cubicBezTo>
                    <a:pt x="694" y="108"/>
                    <a:pt x="693" y="112"/>
                    <a:pt x="689" y="115"/>
                  </a:cubicBezTo>
                  <a:cubicBezTo>
                    <a:pt x="687" y="116"/>
                    <a:pt x="683" y="118"/>
                    <a:pt x="680" y="116"/>
                  </a:cubicBezTo>
                  <a:cubicBezTo>
                    <a:pt x="676" y="114"/>
                    <a:pt x="675" y="109"/>
                    <a:pt x="675" y="105"/>
                  </a:cubicBezTo>
                  <a:cubicBezTo>
                    <a:pt x="674" y="100"/>
                    <a:pt x="673" y="96"/>
                    <a:pt x="670" y="95"/>
                  </a:cubicBezTo>
                  <a:cubicBezTo>
                    <a:pt x="668" y="96"/>
                    <a:pt x="667" y="104"/>
                    <a:pt x="666" y="109"/>
                  </a:cubicBezTo>
                  <a:cubicBezTo>
                    <a:pt x="663" y="119"/>
                    <a:pt x="662" y="128"/>
                    <a:pt x="656" y="131"/>
                  </a:cubicBezTo>
                  <a:cubicBezTo>
                    <a:pt x="655" y="132"/>
                    <a:pt x="652" y="132"/>
                    <a:pt x="649" y="131"/>
                  </a:cubicBezTo>
                  <a:cubicBezTo>
                    <a:pt x="637" y="126"/>
                    <a:pt x="641" y="116"/>
                    <a:pt x="643" y="112"/>
                  </a:cubicBezTo>
                  <a:cubicBezTo>
                    <a:pt x="643" y="112"/>
                    <a:pt x="644" y="109"/>
                    <a:pt x="644" y="109"/>
                  </a:cubicBezTo>
                  <a:cubicBezTo>
                    <a:pt x="643" y="106"/>
                    <a:pt x="642" y="104"/>
                    <a:pt x="641" y="103"/>
                  </a:cubicBezTo>
                  <a:cubicBezTo>
                    <a:pt x="638" y="102"/>
                    <a:pt x="632" y="105"/>
                    <a:pt x="626" y="109"/>
                  </a:cubicBezTo>
                  <a:cubicBezTo>
                    <a:pt x="613" y="119"/>
                    <a:pt x="613" y="119"/>
                    <a:pt x="614" y="131"/>
                  </a:cubicBezTo>
                  <a:cubicBezTo>
                    <a:pt x="614" y="135"/>
                    <a:pt x="614" y="135"/>
                    <a:pt x="614" y="135"/>
                  </a:cubicBezTo>
                  <a:cubicBezTo>
                    <a:pt x="615" y="142"/>
                    <a:pt x="611" y="147"/>
                    <a:pt x="605" y="147"/>
                  </a:cubicBezTo>
                  <a:cubicBezTo>
                    <a:pt x="596" y="149"/>
                    <a:pt x="582" y="142"/>
                    <a:pt x="580" y="134"/>
                  </a:cubicBezTo>
                  <a:cubicBezTo>
                    <a:pt x="579" y="128"/>
                    <a:pt x="583" y="122"/>
                    <a:pt x="586" y="118"/>
                  </a:cubicBezTo>
                  <a:cubicBezTo>
                    <a:pt x="588" y="116"/>
                    <a:pt x="590" y="112"/>
                    <a:pt x="589" y="111"/>
                  </a:cubicBezTo>
                  <a:cubicBezTo>
                    <a:pt x="589" y="107"/>
                    <a:pt x="584" y="101"/>
                    <a:pt x="579" y="99"/>
                  </a:cubicBezTo>
                  <a:cubicBezTo>
                    <a:pt x="576" y="99"/>
                    <a:pt x="573" y="99"/>
                    <a:pt x="571" y="102"/>
                  </a:cubicBezTo>
                  <a:cubicBezTo>
                    <a:pt x="567" y="105"/>
                    <a:pt x="568" y="110"/>
                    <a:pt x="568" y="115"/>
                  </a:cubicBezTo>
                  <a:cubicBezTo>
                    <a:pt x="568" y="122"/>
                    <a:pt x="568" y="132"/>
                    <a:pt x="555" y="133"/>
                  </a:cubicBezTo>
                  <a:cubicBezTo>
                    <a:pt x="543" y="134"/>
                    <a:pt x="539" y="123"/>
                    <a:pt x="537" y="116"/>
                  </a:cubicBezTo>
                  <a:cubicBezTo>
                    <a:pt x="536" y="114"/>
                    <a:pt x="535" y="111"/>
                    <a:pt x="534" y="110"/>
                  </a:cubicBezTo>
                  <a:cubicBezTo>
                    <a:pt x="534" y="110"/>
                    <a:pt x="533" y="110"/>
                    <a:pt x="532" y="111"/>
                  </a:cubicBezTo>
                  <a:cubicBezTo>
                    <a:pt x="530" y="113"/>
                    <a:pt x="530" y="114"/>
                    <a:pt x="530" y="115"/>
                  </a:cubicBezTo>
                  <a:cubicBezTo>
                    <a:pt x="530" y="116"/>
                    <a:pt x="531" y="118"/>
                    <a:pt x="532" y="120"/>
                  </a:cubicBezTo>
                  <a:cubicBezTo>
                    <a:pt x="534" y="122"/>
                    <a:pt x="537" y="125"/>
                    <a:pt x="537" y="129"/>
                  </a:cubicBezTo>
                  <a:cubicBezTo>
                    <a:pt x="537" y="131"/>
                    <a:pt x="537" y="132"/>
                    <a:pt x="535" y="135"/>
                  </a:cubicBezTo>
                  <a:cubicBezTo>
                    <a:pt x="533" y="137"/>
                    <a:pt x="531" y="138"/>
                    <a:pt x="530" y="138"/>
                  </a:cubicBezTo>
                  <a:cubicBezTo>
                    <a:pt x="525" y="138"/>
                    <a:pt x="520" y="135"/>
                    <a:pt x="516" y="131"/>
                  </a:cubicBezTo>
                  <a:cubicBezTo>
                    <a:pt x="514" y="130"/>
                    <a:pt x="512" y="128"/>
                    <a:pt x="511" y="127"/>
                  </a:cubicBezTo>
                  <a:cubicBezTo>
                    <a:pt x="511" y="127"/>
                    <a:pt x="511" y="127"/>
                    <a:pt x="511" y="127"/>
                  </a:cubicBezTo>
                  <a:cubicBezTo>
                    <a:pt x="511" y="129"/>
                    <a:pt x="511" y="130"/>
                    <a:pt x="511" y="131"/>
                  </a:cubicBezTo>
                  <a:cubicBezTo>
                    <a:pt x="511" y="135"/>
                    <a:pt x="512" y="137"/>
                    <a:pt x="513" y="139"/>
                  </a:cubicBezTo>
                  <a:cubicBezTo>
                    <a:pt x="515" y="141"/>
                    <a:pt x="516" y="144"/>
                    <a:pt x="516" y="146"/>
                  </a:cubicBezTo>
                  <a:cubicBezTo>
                    <a:pt x="516" y="148"/>
                    <a:pt x="516" y="150"/>
                    <a:pt x="514" y="152"/>
                  </a:cubicBezTo>
                  <a:cubicBezTo>
                    <a:pt x="512" y="155"/>
                    <a:pt x="510" y="156"/>
                    <a:pt x="508" y="156"/>
                  </a:cubicBezTo>
                  <a:cubicBezTo>
                    <a:pt x="503" y="157"/>
                    <a:pt x="497" y="153"/>
                    <a:pt x="492" y="148"/>
                  </a:cubicBezTo>
                  <a:cubicBezTo>
                    <a:pt x="489" y="146"/>
                    <a:pt x="486" y="143"/>
                    <a:pt x="484" y="142"/>
                  </a:cubicBezTo>
                  <a:cubicBezTo>
                    <a:pt x="476" y="139"/>
                    <a:pt x="473" y="135"/>
                    <a:pt x="472" y="131"/>
                  </a:cubicBezTo>
                  <a:cubicBezTo>
                    <a:pt x="471" y="124"/>
                    <a:pt x="476" y="119"/>
                    <a:pt x="481" y="114"/>
                  </a:cubicBezTo>
                  <a:cubicBezTo>
                    <a:pt x="484" y="111"/>
                    <a:pt x="488" y="107"/>
                    <a:pt x="488" y="104"/>
                  </a:cubicBezTo>
                  <a:cubicBezTo>
                    <a:pt x="489" y="96"/>
                    <a:pt x="481" y="88"/>
                    <a:pt x="476" y="86"/>
                  </a:cubicBezTo>
                  <a:cubicBezTo>
                    <a:pt x="473" y="85"/>
                    <a:pt x="472" y="86"/>
                    <a:pt x="472" y="87"/>
                  </a:cubicBezTo>
                  <a:cubicBezTo>
                    <a:pt x="470" y="92"/>
                    <a:pt x="472" y="96"/>
                    <a:pt x="473" y="100"/>
                  </a:cubicBezTo>
                  <a:cubicBezTo>
                    <a:pt x="475" y="103"/>
                    <a:pt x="476" y="108"/>
                    <a:pt x="474" y="112"/>
                  </a:cubicBezTo>
                  <a:cubicBezTo>
                    <a:pt x="472" y="115"/>
                    <a:pt x="470" y="117"/>
                    <a:pt x="467" y="117"/>
                  </a:cubicBezTo>
                  <a:cubicBezTo>
                    <a:pt x="462" y="118"/>
                    <a:pt x="457" y="115"/>
                    <a:pt x="453" y="112"/>
                  </a:cubicBezTo>
                  <a:cubicBezTo>
                    <a:pt x="446" y="108"/>
                    <a:pt x="444" y="108"/>
                    <a:pt x="442" y="110"/>
                  </a:cubicBezTo>
                  <a:cubicBezTo>
                    <a:pt x="441" y="111"/>
                    <a:pt x="442" y="113"/>
                    <a:pt x="445" y="117"/>
                  </a:cubicBezTo>
                  <a:cubicBezTo>
                    <a:pt x="447" y="121"/>
                    <a:pt x="451" y="126"/>
                    <a:pt x="448" y="131"/>
                  </a:cubicBezTo>
                  <a:cubicBezTo>
                    <a:pt x="443" y="140"/>
                    <a:pt x="437" y="143"/>
                    <a:pt x="433" y="143"/>
                  </a:cubicBezTo>
                  <a:cubicBezTo>
                    <a:pt x="426" y="143"/>
                    <a:pt x="418" y="137"/>
                    <a:pt x="412" y="126"/>
                  </a:cubicBezTo>
                  <a:cubicBezTo>
                    <a:pt x="405" y="113"/>
                    <a:pt x="406" y="109"/>
                    <a:pt x="412" y="104"/>
                  </a:cubicBezTo>
                  <a:cubicBezTo>
                    <a:pt x="415" y="102"/>
                    <a:pt x="417" y="100"/>
                    <a:pt x="418" y="94"/>
                  </a:cubicBezTo>
                  <a:cubicBezTo>
                    <a:pt x="421" y="85"/>
                    <a:pt x="420" y="79"/>
                    <a:pt x="417" y="76"/>
                  </a:cubicBezTo>
                  <a:cubicBezTo>
                    <a:pt x="414" y="74"/>
                    <a:pt x="410" y="75"/>
                    <a:pt x="408" y="77"/>
                  </a:cubicBezTo>
                  <a:cubicBezTo>
                    <a:pt x="406" y="78"/>
                    <a:pt x="405" y="81"/>
                    <a:pt x="405" y="84"/>
                  </a:cubicBezTo>
                  <a:cubicBezTo>
                    <a:pt x="404" y="87"/>
                    <a:pt x="403" y="91"/>
                    <a:pt x="400" y="93"/>
                  </a:cubicBezTo>
                  <a:cubicBezTo>
                    <a:pt x="396" y="94"/>
                    <a:pt x="392" y="92"/>
                    <a:pt x="388" y="90"/>
                  </a:cubicBezTo>
                  <a:cubicBezTo>
                    <a:pt x="383" y="88"/>
                    <a:pt x="383" y="82"/>
                    <a:pt x="382" y="77"/>
                  </a:cubicBezTo>
                  <a:cubicBezTo>
                    <a:pt x="380" y="70"/>
                    <a:pt x="379" y="65"/>
                    <a:pt x="374" y="63"/>
                  </a:cubicBezTo>
                  <a:cubicBezTo>
                    <a:pt x="369" y="61"/>
                    <a:pt x="365" y="60"/>
                    <a:pt x="364" y="61"/>
                  </a:cubicBezTo>
                  <a:cubicBezTo>
                    <a:pt x="362" y="63"/>
                    <a:pt x="362" y="71"/>
                    <a:pt x="366" y="81"/>
                  </a:cubicBezTo>
                  <a:cubicBezTo>
                    <a:pt x="366" y="83"/>
                    <a:pt x="370" y="85"/>
                    <a:pt x="372" y="87"/>
                  </a:cubicBezTo>
                  <a:cubicBezTo>
                    <a:pt x="379" y="93"/>
                    <a:pt x="388" y="100"/>
                    <a:pt x="383" y="110"/>
                  </a:cubicBezTo>
                  <a:cubicBezTo>
                    <a:pt x="376" y="122"/>
                    <a:pt x="362" y="115"/>
                    <a:pt x="355" y="111"/>
                  </a:cubicBezTo>
                  <a:cubicBezTo>
                    <a:pt x="351" y="110"/>
                    <a:pt x="351" y="110"/>
                    <a:pt x="351" y="110"/>
                  </a:cubicBezTo>
                  <a:cubicBezTo>
                    <a:pt x="349" y="109"/>
                    <a:pt x="349" y="109"/>
                    <a:pt x="349" y="109"/>
                  </a:cubicBezTo>
                  <a:cubicBezTo>
                    <a:pt x="338" y="105"/>
                    <a:pt x="327" y="101"/>
                    <a:pt x="326" y="88"/>
                  </a:cubicBezTo>
                  <a:cubicBezTo>
                    <a:pt x="326" y="83"/>
                    <a:pt x="328" y="80"/>
                    <a:pt x="330" y="78"/>
                  </a:cubicBezTo>
                  <a:cubicBezTo>
                    <a:pt x="332" y="75"/>
                    <a:pt x="333" y="73"/>
                    <a:pt x="332" y="69"/>
                  </a:cubicBezTo>
                  <a:cubicBezTo>
                    <a:pt x="332" y="66"/>
                    <a:pt x="331" y="65"/>
                    <a:pt x="331" y="65"/>
                  </a:cubicBezTo>
                  <a:cubicBezTo>
                    <a:pt x="331" y="65"/>
                    <a:pt x="328" y="67"/>
                    <a:pt x="324" y="75"/>
                  </a:cubicBezTo>
                  <a:cubicBezTo>
                    <a:pt x="324" y="75"/>
                    <a:pt x="324" y="75"/>
                    <a:pt x="324" y="75"/>
                  </a:cubicBezTo>
                  <a:cubicBezTo>
                    <a:pt x="320" y="80"/>
                    <a:pt x="316" y="82"/>
                    <a:pt x="312" y="81"/>
                  </a:cubicBezTo>
                  <a:cubicBezTo>
                    <a:pt x="306" y="80"/>
                    <a:pt x="301" y="74"/>
                    <a:pt x="298" y="64"/>
                  </a:cubicBezTo>
                  <a:cubicBezTo>
                    <a:pt x="297" y="60"/>
                    <a:pt x="298" y="56"/>
                    <a:pt x="299" y="52"/>
                  </a:cubicBezTo>
                  <a:cubicBezTo>
                    <a:pt x="302" y="44"/>
                    <a:pt x="302" y="40"/>
                    <a:pt x="298" y="37"/>
                  </a:cubicBezTo>
                  <a:cubicBezTo>
                    <a:pt x="297" y="36"/>
                    <a:pt x="294" y="36"/>
                    <a:pt x="290" y="37"/>
                  </a:cubicBezTo>
                  <a:cubicBezTo>
                    <a:pt x="284" y="39"/>
                    <a:pt x="277" y="41"/>
                    <a:pt x="269" y="35"/>
                  </a:cubicBezTo>
                  <a:cubicBezTo>
                    <a:pt x="262" y="29"/>
                    <a:pt x="264" y="23"/>
                    <a:pt x="265" y="19"/>
                  </a:cubicBezTo>
                  <a:cubicBezTo>
                    <a:pt x="266" y="14"/>
                    <a:pt x="267" y="11"/>
                    <a:pt x="263" y="5"/>
                  </a:cubicBezTo>
                  <a:cubicBezTo>
                    <a:pt x="259" y="1"/>
                    <a:pt x="253" y="0"/>
                    <a:pt x="249" y="0"/>
                  </a:cubicBezTo>
                  <a:cubicBezTo>
                    <a:pt x="239" y="1"/>
                    <a:pt x="229" y="9"/>
                    <a:pt x="224" y="14"/>
                  </a:cubicBezTo>
                  <a:cubicBezTo>
                    <a:pt x="224" y="15"/>
                    <a:pt x="224" y="15"/>
                    <a:pt x="223" y="15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197" y="38"/>
                    <a:pt x="163" y="68"/>
                    <a:pt x="131" y="79"/>
                  </a:cubicBezTo>
                  <a:cubicBezTo>
                    <a:pt x="102" y="89"/>
                    <a:pt x="32" y="97"/>
                    <a:pt x="0" y="100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234" y="217"/>
                    <a:pt x="782" y="213"/>
                    <a:pt x="1042" y="215"/>
                  </a:cubicBezTo>
                  <a:close/>
                </a:path>
              </a:pathLst>
            </a:custGeom>
            <a:solidFill>
              <a:srgbClr val="F8C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Freeform 1989">
              <a:extLst>
                <a:ext uri="{FF2B5EF4-FFF2-40B4-BE49-F238E27FC236}">
                  <a16:creationId xmlns:a16="http://schemas.microsoft.com/office/drawing/2014/main" id="{19289E90-34F6-4822-932C-C20865AB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754"/>
              <a:ext cx="2977" cy="18"/>
            </a:xfrm>
            <a:custGeom>
              <a:avLst/>
              <a:gdLst>
                <a:gd name="T0" fmla="*/ 0 w 1042"/>
                <a:gd name="T1" fmla="*/ 162 h 6"/>
                <a:gd name="T2" fmla="*/ 24299 w 1042"/>
                <a:gd name="T3" fmla="*/ 54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2" h="6">
                  <a:moveTo>
                    <a:pt x="0" y="6"/>
                  </a:moveTo>
                  <a:cubicBezTo>
                    <a:pt x="234" y="4"/>
                    <a:pt x="782" y="0"/>
                    <a:pt x="1042" y="2"/>
                  </a:cubicBezTo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1990">
              <a:extLst>
                <a:ext uri="{FF2B5EF4-FFF2-40B4-BE49-F238E27FC236}">
                  <a16:creationId xmlns:a16="http://schemas.microsoft.com/office/drawing/2014/main" id="{BCBE61B1-3921-4FED-B52E-10441C93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008"/>
              <a:ext cx="1391" cy="1192"/>
            </a:xfrm>
            <a:custGeom>
              <a:avLst/>
              <a:gdLst>
                <a:gd name="T0" fmla="*/ 7643 w 487"/>
                <a:gd name="T1" fmla="*/ 0 h 391"/>
                <a:gd name="T2" fmla="*/ 3613 w 487"/>
                <a:gd name="T3" fmla="*/ 4396 h 391"/>
                <a:gd name="T4" fmla="*/ 1631 w 487"/>
                <a:gd name="T5" fmla="*/ 6115 h 391"/>
                <a:gd name="T6" fmla="*/ 563 w 487"/>
                <a:gd name="T7" fmla="*/ 10167 h 391"/>
                <a:gd name="T8" fmla="*/ 1331 w 487"/>
                <a:gd name="T9" fmla="*/ 11079 h 391"/>
                <a:gd name="T10" fmla="*/ 1394 w 487"/>
                <a:gd name="T11" fmla="*/ 11079 h 391"/>
                <a:gd name="T12" fmla="*/ 1331 w 487"/>
                <a:gd name="T13" fmla="*/ 11024 h 391"/>
                <a:gd name="T14" fmla="*/ 1191 w 487"/>
                <a:gd name="T15" fmla="*/ 10911 h 391"/>
                <a:gd name="T16" fmla="*/ 1560 w 487"/>
                <a:gd name="T17" fmla="*/ 8103 h 391"/>
                <a:gd name="T18" fmla="*/ 5173 w 487"/>
                <a:gd name="T19" fmla="*/ 4079 h 391"/>
                <a:gd name="T20" fmla="*/ 7221 w 487"/>
                <a:gd name="T21" fmla="*/ 3856 h 391"/>
                <a:gd name="T22" fmla="*/ 9691 w 487"/>
                <a:gd name="T23" fmla="*/ 7704 h 391"/>
                <a:gd name="T24" fmla="*/ 10785 w 487"/>
                <a:gd name="T25" fmla="*/ 10883 h 391"/>
                <a:gd name="T26" fmla="*/ 9717 w 487"/>
                <a:gd name="T27" fmla="*/ 6859 h 391"/>
                <a:gd name="T28" fmla="*/ 9806 w 487"/>
                <a:gd name="T29" fmla="*/ 0 h 3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7" h="391">
                  <a:moveTo>
                    <a:pt x="328" y="0"/>
                  </a:moveTo>
                  <a:cubicBezTo>
                    <a:pt x="261" y="50"/>
                    <a:pt x="223" y="106"/>
                    <a:pt x="155" y="155"/>
                  </a:cubicBezTo>
                  <a:cubicBezTo>
                    <a:pt x="120" y="179"/>
                    <a:pt x="90" y="201"/>
                    <a:pt x="70" y="216"/>
                  </a:cubicBezTo>
                  <a:cubicBezTo>
                    <a:pt x="9" y="261"/>
                    <a:pt x="0" y="309"/>
                    <a:pt x="24" y="359"/>
                  </a:cubicBezTo>
                  <a:cubicBezTo>
                    <a:pt x="30" y="372"/>
                    <a:pt x="41" y="382"/>
                    <a:pt x="57" y="391"/>
                  </a:cubicBezTo>
                  <a:cubicBezTo>
                    <a:pt x="58" y="391"/>
                    <a:pt x="59" y="391"/>
                    <a:pt x="60" y="391"/>
                  </a:cubicBezTo>
                  <a:cubicBezTo>
                    <a:pt x="59" y="391"/>
                    <a:pt x="58" y="390"/>
                    <a:pt x="57" y="389"/>
                  </a:cubicBezTo>
                  <a:cubicBezTo>
                    <a:pt x="55" y="388"/>
                    <a:pt x="53" y="386"/>
                    <a:pt x="51" y="385"/>
                  </a:cubicBezTo>
                  <a:cubicBezTo>
                    <a:pt x="22" y="355"/>
                    <a:pt x="28" y="321"/>
                    <a:pt x="67" y="286"/>
                  </a:cubicBezTo>
                  <a:cubicBezTo>
                    <a:pt x="104" y="253"/>
                    <a:pt x="174" y="209"/>
                    <a:pt x="222" y="144"/>
                  </a:cubicBezTo>
                  <a:cubicBezTo>
                    <a:pt x="275" y="74"/>
                    <a:pt x="316" y="93"/>
                    <a:pt x="310" y="136"/>
                  </a:cubicBezTo>
                  <a:cubicBezTo>
                    <a:pt x="299" y="209"/>
                    <a:pt x="357" y="234"/>
                    <a:pt x="416" y="272"/>
                  </a:cubicBezTo>
                  <a:cubicBezTo>
                    <a:pt x="470" y="307"/>
                    <a:pt x="472" y="363"/>
                    <a:pt x="463" y="384"/>
                  </a:cubicBezTo>
                  <a:cubicBezTo>
                    <a:pt x="487" y="349"/>
                    <a:pt x="470" y="295"/>
                    <a:pt x="417" y="242"/>
                  </a:cubicBezTo>
                  <a:cubicBezTo>
                    <a:pt x="335" y="161"/>
                    <a:pt x="330" y="76"/>
                    <a:pt x="42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1991">
              <a:extLst>
                <a:ext uri="{FF2B5EF4-FFF2-40B4-BE49-F238E27FC236}">
                  <a16:creationId xmlns:a16="http://schemas.microsoft.com/office/drawing/2014/main" id="{53B572CE-7ECE-4CB8-903E-4FBA5B060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032"/>
              <a:ext cx="211" cy="259"/>
            </a:xfrm>
            <a:custGeom>
              <a:avLst/>
              <a:gdLst>
                <a:gd name="T0" fmla="*/ 1041 w 74"/>
                <a:gd name="T1" fmla="*/ 1895 h 85"/>
                <a:gd name="T2" fmla="*/ 1554 w 74"/>
                <a:gd name="T3" fmla="*/ 707 h 85"/>
                <a:gd name="T4" fmla="*/ 602 w 74"/>
                <a:gd name="T5" fmla="*/ 168 h 85"/>
                <a:gd name="T6" fmla="*/ 188 w 74"/>
                <a:gd name="T7" fmla="*/ 1301 h 85"/>
                <a:gd name="T8" fmla="*/ 88 w 74"/>
                <a:gd name="T9" fmla="*/ 1560 h 85"/>
                <a:gd name="T10" fmla="*/ 114 w 74"/>
                <a:gd name="T11" fmla="*/ 1560 h 85"/>
                <a:gd name="T12" fmla="*/ 302 w 74"/>
                <a:gd name="T13" fmla="*/ 1383 h 85"/>
                <a:gd name="T14" fmla="*/ 927 w 74"/>
                <a:gd name="T15" fmla="*/ 1755 h 85"/>
                <a:gd name="T16" fmla="*/ 952 w 74"/>
                <a:gd name="T17" fmla="*/ 1978 h 85"/>
                <a:gd name="T18" fmla="*/ 1229 w 74"/>
                <a:gd name="T19" fmla="*/ 2404 h 85"/>
                <a:gd name="T20" fmla="*/ 1041 w 74"/>
                <a:gd name="T21" fmla="*/ 1895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85">
                  <a:moveTo>
                    <a:pt x="45" y="67"/>
                  </a:moveTo>
                  <a:cubicBezTo>
                    <a:pt x="47" y="61"/>
                    <a:pt x="74" y="55"/>
                    <a:pt x="67" y="25"/>
                  </a:cubicBezTo>
                  <a:cubicBezTo>
                    <a:pt x="61" y="8"/>
                    <a:pt x="43" y="0"/>
                    <a:pt x="26" y="6"/>
                  </a:cubicBezTo>
                  <a:cubicBezTo>
                    <a:pt x="0" y="15"/>
                    <a:pt x="9" y="41"/>
                    <a:pt x="8" y="46"/>
                  </a:cubicBezTo>
                  <a:cubicBezTo>
                    <a:pt x="7" y="49"/>
                    <a:pt x="6" y="53"/>
                    <a:pt x="4" y="55"/>
                  </a:cubicBezTo>
                  <a:cubicBezTo>
                    <a:pt x="4" y="55"/>
                    <a:pt x="5" y="55"/>
                    <a:pt x="5" y="55"/>
                  </a:cubicBezTo>
                  <a:cubicBezTo>
                    <a:pt x="7" y="52"/>
                    <a:pt x="10" y="50"/>
                    <a:pt x="13" y="49"/>
                  </a:cubicBezTo>
                  <a:cubicBezTo>
                    <a:pt x="24" y="45"/>
                    <a:pt x="36" y="51"/>
                    <a:pt x="40" y="62"/>
                  </a:cubicBezTo>
                  <a:cubicBezTo>
                    <a:pt x="41" y="64"/>
                    <a:pt x="41" y="67"/>
                    <a:pt x="41" y="70"/>
                  </a:cubicBezTo>
                  <a:cubicBezTo>
                    <a:pt x="40" y="74"/>
                    <a:pt x="45" y="82"/>
                    <a:pt x="53" y="85"/>
                  </a:cubicBezTo>
                  <a:cubicBezTo>
                    <a:pt x="41" y="79"/>
                    <a:pt x="43" y="73"/>
                    <a:pt x="45" y="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1992">
              <a:extLst>
                <a:ext uri="{FF2B5EF4-FFF2-40B4-BE49-F238E27FC236}">
                  <a16:creationId xmlns:a16="http://schemas.microsoft.com/office/drawing/2014/main" id="{A068BC2C-1B14-496E-94E8-204549684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068"/>
              <a:ext cx="196" cy="262"/>
            </a:xfrm>
            <a:custGeom>
              <a:avLst/>
              <a:gdLst>
                <a:gd name="T0" fmla="*/ 1372 w 69"/>
                <a:gd name="T1" fmla="*/ 1587 h 86"/>
                <a:gd name="T2" fmla="*/ 1355 w 69"/>
                <a:gd name="T3" fmla="*/ 454 h 86"/>
                <a:gd name="T4" fmla="*/ 324 w 69"/>
                <a:gd name="T5" fmla="*/ 344 h 86"/>
                <a:gd name="T6" fmla="*/ 136 w 69"/>
                <a:gd name="T7" fmla="*/ 1438 h 86"/>
                <a:gd name="T8" fmla="*/ 298 w 69"/>
                <a:gd name="T9" fmla="*/ 1864 h 86"/>
                <a:gd name="T10" fmla="*/ 298 w 69"/>
                <a:gd name="T11" fmla="*/ 2117 h 86"/>
                <a:gd name="T12" fmla="*/ 298 w 69"/>
                <a:gd name="T13" fmla="*/ 2117 h 86"/>
                <a:gd name="T14" fmla="*/ 298 w 69"/>
                <a:gd name="T15" fmla="*/ 2117 h 86"/>
                <a:gd name="T16" fmla="*/ 435 w 69"/>
                <a:gd name="T17" fmla="*/ 1892 h 86"/>
                <a:gd name="T18" fmla="*/ 1122 w 69"/>
                <a:gd name="T19" fmla="*/ 1950 h 86"/>
                <a:gd name="T20" fmla="*/ 1219 w 69"/>
                <a:gd name="T21" fmla="*/ 2181 h 86"/>
                <a:gd name="T22" fmla="*/ 1420 w 69"/>
                <a:gd name="T23" fmla="*/ 2431 h 86"/>
                <a:gd name="T24" fmla="*/ 1372 w 69"/>
                <a:gd name="T25" fmla="*/ 1587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86">
                  <a:moveTo>
                    <a:pt x="60" y="56"/>
                  </a:moveTo>
                  <a:cubicBezTo>
                    <a:pt x="69" y="45"/>
                    <a:pt x="69" y="28"/>
                    <a:pt x="59" y="16"/>
                  </a:cubicBezTo>
                  <a:cubicBezTo>
                    <a:pt x="48" y="2"/>
                    <a:pt x="28" y="0"/>
                    <a:pt x="14" y="12"/>
                  </a:cubicBezTo>
                  <a:cubicBezTo>
                    <a:pt x="3" y="21"/>
                    <a:pt x="0" y="38"/>
                    <a:pt x="6" y="51"/>
                  </a:cubicBezTo>
                  <a:cubicBezTo>
                    <a:pt x="8" y="55"/>
                    <a:pt x="12" y="61"/>
                    <a:pt x="13" y="66"/>
                  </a:cubicBezTo>
                  <a:cubicBezTo>
                    <a:pt x="14" y="69"/>
                    <a:pt x="14" y="73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2"/>
                    <a:pt x="16" y="69"/>
                    <a:pt x="19" y="67"/>
                  </a:cubicBezTo>
                  <a:cubicBezTo>
                    <a:pt x="28" y="60"/>
                    <a:pt x="41" y="61"/>
                    <a:pt x="49" y="69"/>
                  </a:cubicBezTo>
                  <a:cubicBezTo>
                    <a:pt x="51" y="72"/>
                    <a:pt x="52" y="74"/>
                    <a:pt x="53" y="77"/>
                  </a:cubicBezTo>
                  <a:cubicBezTo>
                    <a:pt x="53" y="80"/>
                    <a:pt x="57" y="84"/>
                    <a:pt x="62" y="86"/>
                  </a:cubicBezTo>
                  <a:cubicBezTo>
                    <a:pt x="53" y="77"/>
                    <a:pt x="55" y="62"/>
                    <a:pt x="60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1993">
              <a:extLst>
                <a:ext uri="{FF2B5EF4-FFF2-40B4-BE49-F238E27FC236}">
                  <a16:creationId xmlns:a16="http://schemas.microsoft.com/office/drawing/2014/main" id="{60C4D289-AAFC-42E2-B2CA-A7D5F540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108"/>
              <a:ext cx="212" cy="149"/>
            </a:xfrm>
            <a:custGeom>
              <a:avLst/>
              <a:gdLst>
                <a:gd name="T0" fmla="*/ 1576 w 74"/>
                <a:gd name="T1" fmla="*/ 702 h 49"/>
                <a:gd name="T2" fmla="*/ 493 w 74"/>
                <a:gd name="T3" fmla="*/ 249 h 49"/>
                <a:gd name="T4" fmla="*/ 26 w 74"/>
                <a:gd name="T5" fmla="*/ 1101 h 49"/>
                <a:gd name="T6" fmla="*/ 0 w 74"/>
                <a:gd name="T7" fmla="*/ 1377 h 49"/>
                <a:gd name="T8" fmla="*/ 796 w 74"/>
                <a:gd name="T9" fmla="*/ 757 h 49"/>
                <a:gd name="T10" fmla="*/ 1716 w 74"/>
                <a:gd name="T11" fmla="*/ 1046 h 49"/>
                <a:gd name="T12" fmla="*/ 1716 w 74"/>
                <a:gd name="T13" fmla="*/ 1046 h 49"/>
                <a:gd name="T14" fmla="*/ 1739 w 74"/>
                <a:gd name="T15" fmla="*/ 1046 h 49"/>
                <a:gd name="T16" fmla="*/ 1576 w 74"/>
                <a:gd name="T17" fmla="*/ 70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49">
                  <a:moveTo>
                    <a:pt x="67" y="25"/>
                  </a:moveTo>
                  <a:cubicBezTo>
                    <a:pt x="59" y="8"/>
                    <a:pt x="38" y="0"/>
                    <a:pt x="21" y="9"/>
                  </a:cubicBezTo>
                  <a:cubicBezTo>
                    <a:pt x="8" y="14"/>
                    <a:pt x="1" y="26"/>
                    <a:pt x="1" y="39"/>
                  </a:cubicBezTo>
                  <a:cubicBezTo>
                    <a:pt x="1" y="43"/>
                    <a:pt x="0" y="46"/>
                    <a:pt x="0" y="49"/>
                  </a:cubicBezTo>
                  <a:cubicBezTo>
                    <a:pt x="4" y="39"/>
                    <a:pt x="17" y="30"/>
                    <a:pt x="34" y="27"/>
                  </a:cubicBezTo>
                  <a:cubicBezTo>
                    <a:pt x="51" y="24"/>
                    <a:pt x="66" y="29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34"/>
                    <a:pt x="69" y="29"/>
                    <a:pt x="67" y="2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1994">
              <a:extLst>
                <a:ext uri="{FF2B5EF4-FFF2-40B4-BE49-F238E27FC236}">
                  <a16:creationId xmlns:a16="http://schemas.microsoft.com/office/drawing/2014/main" id="{A7E07520-3D4C-4477-99EA-E7825F877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233"/>
              <a:ext cx="1296" cy="1122"/>
            </a:xfrm>
            <a:custGeom>
              <a:avLst/>
              <a:gdLst>
                <a:gd name="T0" fmla="*/ 1042 w 454"/>
                <a:gd name="T1" fmla="*/ 6006 h 368"/>
                <a:gd name="T2" fmla="*/ 677 w 454"/>
                <a:gd name="T3" fmla="*/ 8811 h 368"/>
                <a:gd name="T4" fmla="*/ 814 w 454"/>
                <a:gd name="T5" fmla="*/ 8924 h 368"/>
                <a:gd name="T6" fmla="*/ 1327 w 454"/>
                <a:gd name="T7" fmla="*/ 8729 h 368"/>
                <a:gd name="T8" fmla="*/ 1744 w 454"/>
                <a:gd name="T9" fmla="*/ 7595 h 368"/>
                <a:gd name="T10" fmla="*/ 2698 w 454"/>
                <a:gd name="T11" fmla="*/ 8135 h 368"/>
                <a:gd name="T12" fmla="*/ 2184 w 454"/>
                <a:gd name="T13" fmla="*/ 9324 h 368"/>
                <a:gd name="T14" fmla="*/ 2632 w 454"/>
                <a:gd name="T15" fmla="*/ 9946 h 368"/>
                <a:gd name="T16" fmla="*/ 3814 w 454"/>
                <a:gd name="T17" fmla="*/ 10113 h 368"/>
                <a:gd name="T18" fmla="*/ 4116 w 454"/>
                <a:gd name="T19" fmla="*/ 10058 h 368"/>
                <a:gd name="T20" fmla="*/ 4236 w 454"/>
                <a:gd name="T21" fmla="*/ 9641 h 368"/>
                <a:gd name="T22" fmla="*/ 4074 w 454"/>
                <a:gd name="T23" fmla="*/ 9211 h 368"/>
                <a:gd name="T24" fmla="*/ 4253 w 454"/>
                <a:gd name="T25" fmla="*/ 8107 h 368"/>
                <a:gd name="T26" fmla="*/ 5304 w 454"/>
                <a:gd name="T27" fmla="*/ 8217 h 368"/>
                <a:gd name="T28" fmla="*/ 5330 w 454"/>
                <a:gd name="T29" fmla="*/ 9351 h 368"/>
                <a:gd name="T30" fmla="*/ 5606 w 454"/>
                <a:gd name="T31" fmla="*/ 10345 h 368"/>
                <a:gd name="T32" fmla="*/ 6560 w 454"/>
                <a:gd name="T33" fmla="*/ 10150 h 368"/>
                <a:gd name="T34" fmla="*/ 6977 w 454"/>
                <a:gd name="T35" fmla="*/ 9241 h 368"/>
                <a:gd name="T36" fmla="*/ 7439 w 454"/>
                <a:gd name="T37" fmla="*/ 8385 h 368"/>
                <a:gd name="T38" fmla="*/ 8515 w 454"/>
                <a:gd name="T39" fmla="*/ 8842 h 368"/>
                <a:gd name="T40" fmla="*/ 9583 w 454"/>
                <a:gd name="T41" fmla="*/ 9464 h 368"/>
                <a:gd name="T42" fmla="*/ 10185 w 454"/>
                <a:gd name="T43" fmla="*/ 8924 h 368"/>
                <a:gd name="T44" fmla="*/ 9166 w 454"/>
                <a:gd name="T45" fmla="*/ 5616 h 368"/>
                <a:gd name="T46" fmla="*/ 6700 w 454"/>
                <a:gd name="T47" fmla="*/ 1756 h 368"/>
                <a:gd name="T48" fmla="*/ 4653 w 454"/>
                <a:gd name="T49" fmla="*/ 1979 h 368"/>
                <a:gd name="T50" fmla="*/ 1042 w 454"/>
                <a:gd name="T51" fmla="*/ 6006 h 3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54" h="368">
                  <a:moveTo>
                    <a:pt x="45" y="212"/>
                  </a:moveTo>
                  <a:cubicBezTo>
                    <a:pt x="6" y="247"/>
                    <a:pt x="0" y="281"/>
                    <a:pt x="29" y="311"/>
                  </a:cubicBezTo>
                  <a:cubicBezTo>
                    <a:pt x="31" y="312"/>
                    <a:pt x="33" y="314"/>
                    <a:pt x="35" y="315"/>
                  </a:cubicBezTo>
                  <a:cubicBezTo>
                    <a:pt x="48" y="325"/>
                    <a:pt x="55" y="318"/>
                    <a:pt x="57" y="308"/>
                  </a:cubicBezTo>
                  <a:cubicBezTo>
                    <a:pt x="58" y="303"/>
                    <a:pt x="49" y="277"/>
                    <a:pt x="75" y="268"/>
                  </a:cubicBezTo>
                  <a:cubicBezTo>
                    <a:pt x="92" y="262"/>
                    <a:pt x="110" y="270"/>
                    <a:pt x="116" y="287"/>
                  </a:cubicBezTo>
                  <a:cubicBezTo>
                    <a:pt x="123" y="317"/>
                    <a:pt x="96" y="323"/>
                    <a:pt x="94" y="329"/>
                  </a:cubicBezTo>
                  <a:cubicBezTo>
                    <a:pt x="91" y="336"/>
                    <a:pt x="89" y="343"/>
                    <a:pt x="113" y="351"/>
                  </a:cubicBezTo>
                  <a:cubicBezTo>
                    <a:pt x="127" y="356"/>
                    <a:pt x="145" y="358"/>
                    <a:pt x="164" y="357"/>
                  </a:cubicBezTo>
                  <a:cubicBezTo>
                    <a:pt x="169" y="357"/>
                    <a:pt x="174" y="356"/>
                    <a:pt x="177" y="355"/>
                  </a:cubicBezTo>
                  <a:cubicBezTo>
                    <a:pt x="182" y="352"/>
                    <a:pt x="183" y="346"/>
                    <a:pt x="182" y="340"/>
                  </a:cubicBezTo>
                  <a:cubicBezTo>
                    <a:pt x="181" y="335"/>
                    <a:pt x="177" y="329"/>
                    <a:pt x="175" y="325"/>
                  </a:cubicBezTo>
                  <a:cubicBezTo>
                    <a:pt x="169" y="312"/>
                    <a:pt x="172" y="295"/>
                    <a:pt x="183" y="286"/>
                  </a:cubicBezTo>
                  <a:cubicBezTo>
                    <a:pt x="197" y="274"/>
                    <a:pt x="217" y="276"/>
                    <a:pt x="228" y="290"/>
                  </a:cubicBezTo>
                  <a:cubicBezTo>
                    <a:pt x="238" y="302"/>
                    <a:pt x="238" y="319"/>
                    <a:pt x="229" y="330"/>
                  </a:cubicBezTo>
                  <a:cubicBezTo>
                    <a:pt x="223" y="338"/>
                    <a:pt x="221" y="360"/>
                    <a:pt x="241" y="365"/>
                  </a:cubicBezTo>
                  <a:cubicBezTo>
                    <a:pt x="253" y="368"/>
                    <a:pt x="264" y="364"/>
                    <a:pt x="282" y="358"/>
                  </a:cubicBezTo>
                  <a:cubicBezTo>
                    <a:pt x="292" y="355"/>
                    <a:pt x="299" y="347"/>
                    <a:pt x="300" y="326"/>
                  </a:cubicBezTo>
                  <a:cubicBezTo>
                    <a:pt x="300" y="313"/>
                    <a:pt x="307" y="301"/>
                    <a:pt x="320" y="296"/>
                  </a:cubicBezTo>
                  <a:cubicBezTo>
                    <a:pt x="337" y="287"/>
                    <a:pt x="358" y="295"/>
                    <a:pt x="366" y="312"/>
                  </a:cubicBezTo>
                  <a:cubicBezTo>
                    <a:pt x="374" y="328"/>
                    <a:pt x="382" y="346"/>
                    <a:pt x="412" y="334"/>
                  </a:cubicBezTo>
                  <a:cubicBezTo>
                    <a:pt x="415" y="333"/>
                    <a:pt x="429" y="327"/>
                    <a:pt x="438" y="315"/>
                  </a:cubicBezTo>
                  <a:cubicBezTo>
                    <a:pt x="450" y="300"/>
                    <a:pt x="454" y="237"/>
                    <a:pt x="394" y="198"/>
                  </a:cubicBezTo>
                  <a:cubicBezTo>
                    <a:pt x="335" y="160"/>
                    <a:pt x="277" y="135"/>
                    <a:pt x="288" y="62"/>
                  </a:cubicBezTo>
                  <a:cubicBezTo>
                    <a:pt x="294" y="19"/>
                    <a:pt x="253" y="0"/>
                    <a:pt x="200" y="70"/>
                  </a:cubicBezTo>
                  <a:cubicBezTo>
                    <a:pt x="152" y="135"/>
                    <a:pt x="82" y="179"/>
                    <a:pt x="45" y="2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1995">
              <a:extLst>
                <a:ext uri="{FF2B5EF4-FFF2-40B4-BE49-F238E27FC236}">
                  <a16:creationId xmlns:a16="http://schemas.microsoft.com/office/drawing/2014/main" id="{FD3CBF4F-8A01-46B9-90F6-7E3D04C41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13"/>
              <a:ext cx="1211" cy="1020"/>
            </a:xfrm>
            <a:custGeom>
              <a:avLst/>
              <a:gdLst>
                <a:gd name="T0" fmla="*/ 1582 w 424"/>
                <a:gd name="T1" fmla="*/ 4543 h 335"/>
                <a:gd name="T2" fmla="*/ 4381 w 424"/>
                <a:gd name="T3" fmla="*/ 1355 h 335"/>
                <a:gd name="T4" fmla="*/ 5915 w 424"/>
                <a:gd name="T5" fmla="*/ 140 h 335"/>
                <a:gd name="T6" fmla="*/ 6175 w 424"/>
                <a:gd name="T7" fmla="*/ 1020 h 335"/>
                <a:gd name="T8" fmla="*/ 8223 w 424"/>
                <a:gd name="T9" fmla="*/ 4625 h 335"/>
                <a:gd name="T10" fmla="*/ 8711 w 424"/>
                <a:gd name="T11" fmla="*/ 4996 h 335"/>
                <a:gd name="T12" fmla="*/ 9805 w 424"/>
                <a:gd name="T13" fmla="*/ 6915 h 335"/>
                <a:gd name="T14" fmla="*/ 9691 w 424"/>
                <a:gd name="T15" fmla="*/ 8075 h 335"/>
                <a:gd name="T16" fmla="*/ 9154 w 424"/>
                <a:gd name="T17" fmla="*/ 8556 h 335"/>
                <a:gd name="T18" fmla="*/ 8271 w 424"/>
                <a:gd name="T19" fmla="*/ 8020 h 335"/>
                <a:gd name="T20" fmla="*/ 6992 w 424"/>
                <a:gd name="T21" fmla="*/ 7454 h 335"/>
                <a:gd name="T22" fmla="*/ 6452 w 424"/>
                <a:gd name="T23" fmla="*/ 8464 h 335"/>
                <a:gd name="T24" fmla="*/ 6126 w 424"/>
                <a:gd name="T25" fmla="*/ 9235 h 335"/>
                <a:gd name="T26" fmla="*/ 5261 w 424"/>
                <a:gd name="T27" fmla="*/ 9399 h 335"/>
                <a:gd name="T28" fmla="*/ 5010 w 424"/>
                <a:gd name="T29" fmla="*/ 9150 h 335"/>
                <a:gd name="T30" fmla="*/ 5033 w 424"/>
                <a:gd name="T31" fmla="*/ 8696 h 335"/>
                <a:gd name="T32" fmla="*/ 5033 w 424"/>
                <a:gd name="T33" fmla="*/ 7341 h 335"/>
                <a:gd name="T34" fmla="*/ 3776 w 424"/>
                <a:gd name="T35" fmla="*/ 7195 h 335"/>
                <a:gd name="T36" fmla="*/ 3476 w 424"/>
                <a:gd name="T37" fmla="*/ 8020 h 335"/>
                <a:gd name="T38" fmla="*/ 3564 w 424"/>
                <a:gd name="T39" fmla="*/ 8492 h 335"/>
                <a:gd name="T40" fmla="*/ 3590 w 424"/>
                <a:gd name="T41" fmla="*/ 8556 h 335"/>
                <a:gd name="T42" fmla="*/ 3704 w 424"/>
                <a:gd name="T43" fmla="*/ 8891 h 335"/>
                <a:gd name="T44" fmla="*/ 3727 w 424"/>
                <a:gd name="T45" fmla="*/ 8973 h 335"/>
                <a:gd name="T46" fmla="*/ 3679 w 424"/>
                <a:gd name="T47" fmla="*/ 9113 h 335"/>
                <a:gd name="T48" fmla="*/ 3402 w 424"/>
                <a:gd name="T49" fmla="*/ 9177 h 335"/>
                <a:gd name="T50" fmla="*/ 2285 w 424"/>
                <a:gd name="T51" fmla="*/ 9000 h 335"/>
                <a:gd name="T52" fmla="*/ 1885 w 424"/>
                <a:gd name="T53" fmla="*/ 8778 h 335"/>
                <a:gd name="T54" fmla="*/ 1885 w 424"/>
                <a:gd name="T55" fmla="*/ 8751 h 335"/>
                <a:gd name="T56" fmla="*/ 1908 w 424"/>
                <a:gd name="T57" fmla="*/ 8614 h 335"/>
                <a:gd name="T58" fmla="*/ 2008 w 424"/>
                <a:gd name="T59" fmla="*/ 8528 h 335"/>
                <a:gd name="T60" fmla="*/ 2471 w 424"/>
                <a:gd name="T61" fmla="*/ 7621 h 335"/>
                <a:gd name="T62" fmla="*/ 2448 w 424"/>
                <a:gd name="T63" fmla="*/ 7341 h 335"/>
                <a:gd name="T64" fmla="*/ 2448 w 424"/>
                <a:gd name="T65" fmla="*/ 7314 h 335"/>
                <a:gd name="T66" fmla="*/ 1305 w 424"/>
                <a:gd name="T67" fmla="*/ 6665 h 335"/>
                <a:gd name="T68" fmla="*/ 791 w 424"/>
                <a:gd name="T69" fmla="*/ 7843 h 335"/>
                <a:gd name="T70" fmla="*/ 791 w 424"/>
                <a:gd name="T71" fmla="*/ 7935 h 335"/>
                <a:gd name="T72" fmla="*/ 725 w 424"/>
                <a:gd name="T73" fmla="*/ 8130 h 335"/>
                <a:gd name="T74" fmla="*/ 514 w 424"/>
                <a:gd name="T75" fmla="*/ 8047 h 335"/>
                <a:gd name="T76" fmla="*/ 374 w 424"/>
                <a:gd name="T77" fmla="*/ 7907 h 335"/>
                <a:gd name="T78" fmla="*/ 0 w 424"/>
                <a:gd name="T79" fmla="*/ 6945 h 335"/>
                <a:gd name="T80" fmla="*/ 0 w 424"/>
                <a:gd name="T81" fmla="*/ 6887 h 335"/>
                <a:gd name="T82" fmla="*/ 743 w 424"/>
                <a:gd name="T83" fmla="*/ 5368 h 335"/>
                <a:gd name="T84" fmla="*/ 1582 w 424"/>
                <a:gd name="T85" fmla="*/ 4543 h 3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24" h="335">
                  <a:moveTo>
                    <a:pt x="68" y="161"/>
                  </a:moveTo>
                  <a:cubicBezTo>
                    <a:pt x="106" y="131"/>
                    <a:pt x="152" y="95"/>
                    <a:pt x="188" y="48"/>
                  </a:cubicBezTo>
                  <a:cubicBezTo>
                    <a:pt x="217" y="8"/>
                    <a:pt x="242" y="0"/>
                    <a:pt x="254" y="5"/>
                  </a:cubicBezTo>
                  <a:cubicBezTo>
                    <a:pt x="262" y="9"/>
                    <a:pt x="267" y="20"/>
                    <a:pt x="265" y="36"/>
                  </a:cubicBezTo>
                  <a:cubicBezTo>
                    <a:pt x="255" y="104"/>
                    <a:pt x="303" y="133"/>
                    <a:pt x="353" y="164"/>
                  </a:cubicBezTo>
                  <a:cubicBezTo>
                    <a:pt x="374" y="177"/>
                    <a:pt x="374" y="177"/>
                    <a:pt x="374" y="177"/>
                  </a:cubicBezTo>
                  <a:cubicBezTo>
                    <a:pt x="408" y="199"/>
                    <a:pt x="418" y="229"/>
                    <a:pt x="421" y="245"/>
                  </a:cubicBezTo>
                  <a:cubicBezTo>
                    <a:pt x="424" y="266"/>
                    <a:pt x="420" y="281"/>
                    <a:pt x="416" y="286"/>
                  </a:cubicBezTo>
                  <a:cubicBezTo>
                    <a:pt x="411" y="293"/>
                    <a:pt x="403" y="298"/>
                    <a:pt x="393" y="303"/>
                  </a:cubicBezTo>
                  <a:cubicBezTo>
                    <a:pt x="369" y="312"/>
                    <a:pt x="363" y="301"/>
                    <a:pt x="355" y="284"/>
                  </a:cubicBezTo>
                  <a:cubicBezTo>
                    <a:pt x="345" y="263"/>
                    <a:pt x="320" y="254"/>
                    <a:pt x="300" y="264"/>
                  </a:cubicBezTo>
                  <a:cubicBezTo>
                    <a:pt x="286" y="271"/>
                    <a:pt x="277" y="284"/>
                    <a:pt x="277" y="300"/>
                  </a:cubicBezTo>
                  <a:cubicBezTo>
                    <a:pt x="277" y="320"/>
                    <a:pt x="270" y="324"/>
                    <a:pt x="263" y="327"/>
                  </a:cubicBezTo>
                  <a:cubicBezTo>
                    <a:pt x="246" y="332"/>
                    <a:pt x="236" y="335"/>
                    <a:pt x="226" y="333"/>
                  </a:cubicBezTo>
                  <a:cubicBezTo>
                    <a:pt x="220" y="332"/>
                    <a:pt x="217" y="329"/>
                    <a:pt x="215" y="324"/>
                  </a:cubicBezTo>
                  <a:cubicBezTo>
                    <a:pt x="213" y="318"/>
                    <a:pt x="214" y="310"/>
                    <a:pt x="216" y="308"/>
                  </a:cubicBezTo>
                  <a:cubicBezTo>
                    <a:pt x="228" y="294"/>
                    <a:pt x="227" y="274"/>
                    <a:pt x="216" y="260"/>
                  </a:cubicBezTo>
                  <a:cubicBezTo>
                    <a:pt x="202" y="244"/>
                    <a:pt x="178" y="242"/>
                    <a:pt x="162" y="255"/>
                  </a:cubicBezTo>
                  <a:cubicBezTo>
                    <a:pt x="154" y="263"/>
                    <a:pt x="149" y="273"/>
                    <a:pt x="149" y="284"/>
                  </a:cubicBezTo>
                  <a:cubicBezTo>
                    <a:pt x="149" y="290"/>
                    <a:pt x="150" y="296"/>
                    <a:pt x="153" y="301"/>
                  </a:cubicBezTo>
                  <a:cubicBezTo>
                    <a:pt x="153" y="302"/>
                    <a:pt x="154" y="303"/>
                    <a:pt x="154" y="303"/>
                  </a:cubicBezTo>
                  <a:cubicBezTo>
                    <a:pt x="156" y="306"/>
                    <a:pt x="159" y="311"/>
                    <a:pt x="159" y="315"/>
                  </a:cubicBezTo>
                  <a:cubicBezTo>
                    <a:pt x="159" y="316"/>
                    <a:pt x="160" y="317"/>
                    <a:pt x="160" y="318"/>
                  </a:cubicBezTo>
                  <a:cubicBezTo>
                    <a:pt x="160" y="320"/>
                    <a:pt x="159" y="322"/>
                    <a:pt x="158" y="323"/>
                  </a:cubicBezTo>
                  <a:cubicBezTo>
                    <a:pt x="155" y="324"/>
                    <a:pt x="151" y="325"/>
                    <a:pt x="146" y="325"/>
                  </a:cubicBezTo>
                  <a:cubicBezTo>
                    <a:pt x="130" y="326"/>
                    <a:pt x="113" y="324"/>
                    <a:pt x="98" y="319"/>
                  </a:cubicBezTo>
                  <a:cubicBezTo>
                    <a:pt x="85" y="315"/>
                    <a:pt x="82" y="312"/>
                    <a:pt x="81" y="311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09"/>
                    <a:pt x="82" y="307"/>
                    <a:pt x="82" y="305"/>
                  </a:cubicBezTo>
                  <a:cubicBezTo>
                    <a:pt x="83" y="304"/>
                    <a:pt x="85" y="303"/>
                    <a:pt x="86" y="302"/>
                  </a:cubicBezTo>
                  <a:cubicBezTo>
                    <a:pt x="93" y="298"/>
                    <a:pt x="106" y="289"/>
                    <a:pt x="106" y="270"/>
                  </a:cubicBezTo>
                  <a:cubicBezTo>
                    <a:pt x="106" y="267"/>
                    <a:pt x="106" y="263"/>
                    <a:pt x="105" y="260"/>
                  </a:cubicBezTo>
                  <a:cubicBezTo>
                    <a:pt x="105" y="259"/>
                    <a:pt x="105" y="259"/>
                    <a:pt x="105" y="259"/>
                  </a:cubicBezTo>
                  <a:cubicBezTo>
                    <a:pt x="98" y="239"/>
                    <a:pt x="76" y="229"/>
                    <a:pt x="56" y="236"/>
                  </a:cubicBezTo>
                  <a:cubicBezTo>
                    <a:pt x="31" y="246"/>
                    <a:pt x="33" y="268"/>
                    <a:pt x="34" y="278"/>
                  </a:cubicBezTo>
                  <a:cubicBezTo>
                    <a:pt x="34" y="281"/>
                    <a:pt x="34" y="281"/>
                    <a:pt x="34" y="281"/>
                  </a:cubicBezTo>
                  <a:cubicBezTo>
                    <a:pt x="33" y="285"/>
                    <a:pt x="32" y="287"/>
                    <a:pt x="31" y="288"/>
                  </a:cubicBezTo>
                  <a:cubicBezTo>
                    <a:pt x="29" y="289"/>
                    <a:pt x="25" y="287"/>
                    <a:pt x="22" y="285"/>
                  </a:cubicBezTo>
                  <a:cubicBezTo>
                    <a:pt x="22" y="285"/>
                    <a:pt x="17" y="281"/>
                    <a:pt x="16" y="280"/>
                  </a:cubicBezTo>
                  <a:cubicBezTo>
                    <a:pt x="5" y="269"/>
                    <a:pt x="0" y="258"/>
                    <a:pt x="0" y="246"/>
                  </a:cubicBezTo>
                  <a:cubicBezTo>
                    <a:pt x="0" y="245"/>
                    <a:pt x="0" y="245"/>
                    <a:pt x="0" y="244"/>
                  </a:cubicBezTo>
                  <a:cubicBezTo>
                    <a:pt x="0" y="227"/>
                    <a:pt x="11" y="209"/>
                    <a:pt x="32" y="190"/>
                  </a:cubicBezTo>
                  <a:cubicBezTo>
                    <a:pt x="42" y="181"/>
                    <a:pt x="54" y="172"/>
                    <a:pt x="68" y="16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1996">
              <a:extLst>
                <a:ext uri="{FF2B5EF4-FFF2-40B4-BE49-F238E27FC236}">
                  <a16:creationId xmlns:a16="http://schemas.microsoft.com/office/drawing/2014/main" id="{D43A2043-96C1-4AA1-AA35-7EC3668F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05"/>
              <a:ext cx="2977" cy="479"/>
            </a:xfrm>
            <a:custGeom>
              <a:avLst/>
              <a:gdLst>
                <a:gd name="T0" fmla="*/ 3054 w 1042"/>
                <a:gd name="T1" fmla="*/ 2242 h 157"/>
                <a:gd name="T2" fmla="*/ 5200 w 1042"/>
                <a:gd name="T3" fmla="*/ 427 h 157"/>
                <a:gd name="T4" fmla="*/ 5803 w 1042"/>
                <a:gd name="T5" fmla="*/ 0 h 157"/>
                <a:gd name="T6" fmla="*/ 6180 w 1042"/>
                <a:gd name="T7" fmla="*/ 540 h 157"/>
                <a:gd name="T8" fmla="*/ 6765 w 1042"/>
                <a:gd name="T9" fmla="*/ 1053 h 157"/>
                <a:gd name="T10" fmla="*/ 6971 w 1042"/>
                <a:gd name="T11" fmla="*/ 1480 h 157"/>
                <a:gd name="T12" fmla="*/ 7274 w 1042"/>
                <a:gd name="T13" fmla="*/ 2300 h 157"/>
                <a:gd name="T14" fmla="*/ 7560 w 1042"/>
                <a:gd name="T15" fmla="*/ 2133 h 157"/>
                <a:gd name="T16" fmla="*/ 7745 w 1042"/>
                <a:gd name="T17" fmla="*/ 1965 h 157"/>
                <a:gd name="T18" fmla="*/ 7600 w 1042"/>
                <a:gd name="T19" fmla="*/ 2496 h 157"/>
                <a:gd name="T20" fmla="*/ 8188 w 1042"/>
                <a:gd name="T21" fmla="*/ 3127 h 157"/>
                <a:gd name="T22" fmla="*/ 8931 w 1042"/>
                <a:gd name="T23" fmla="*/ 3127 h 157"/>
                <a:gd name="T24" fmla="*/ 8537 w 1042"/>
                <a:gd name="T25" fmla="*/ 2300 h 157"/>
                <a:gd name="T26" fmla="*/ 8725 w 1042"/>
                <a:gd name="T27" fmla="*/ 1788 h 157"/>
                <a:gd name="T28" fmla="*/ 9051 w 1042"/>
                <a:gd name="T29" fmla="*/ 2560 h 157"/>
                <a:gd name="T30" fmla="*/ 9445 w 1042"/>
                <a:gd name="T31" fmla="*/ 2383 h 157"/>
                <a:gd name="T32" fmla="*/ 9722 w 1042"/>
                <a:gd name="T33" fmla="*/ 2160 h 157"/>
                <a:gd name="T34" fmla="*/ 9608 w 1042"/>
                <a:gd name="T35" fmla="*/ 2950 h 157"/>
                <a:gd name="T36" fmla="*/ 10097 w 1042"/>
                <a:gd name="T37" fmla="*/ 4058 h 157"/>
                <a:gd name="T38" fmla="*/ 10374 w 1042"/>
                <a:gd name="T39" fmla="*/ 3322 h 157"/>
                <a:gd name="T40" fmla="*/ 10562 w 1042"/>
                <a:gd name="T41" fmla="*/ 3182 h 157"/>
                <a:gd name="T42" fmla="*/ 11051 w 1042"/>
                <a:gd name="T43" fmla="*/ 3182 h 157"/>
                <a:gd name="T44" fmla="*/ 11011 w 1042"/>
                <a:gd name="T45" fmla="*/ 2468 h 157"/>
                <a:gd name="T46" fmla="*/ 11379 w 1042"/>
                <a:gd name="T47" fmla="*/ 2950 h 157"/>
                <a:gd name="T48" fmla="*/ 11011 w 1042"/>
                <a:gd name="T49" fmla="*/ 3722 h 157"/>
                <a:gd name="T50" fmla="*/ 11477 w 1042"/>
                <a:gd name="T51" fmla="*/ 4207 h 157"/>
                <a:gd name="T52" fmla="*/ 11991 w 1042"/>
                <a:gd name="T53" fmla="*/ 4320 h 157"/>
                <a:gd name="T54" fmla="*/ 11965 w 1042"/>
                <a:gd name="T55" fmla="*/ 3948 h 157"/>
                <a:gd name="T56" fmla="*/ 11917 w 1042"/>
                <a:gd name="T57" fmla="*/ 3603 h 157"/>
                <a:gd name="T58" fmla="*/ 12031 w 1042"/>
                <a:gd name="T59" fmla="*/ 3722 h 157"/>
                <a:gd name="T60" fmla="*/ 12474 w 1042"/>
                <a:gd name="T61" fmla="*/ 3835 h 157"/>
                <a:gd name="T62" fmla="*/ 12408 w 1042"/>
                <a:gd name="T63" fmla="*/ 3408 h 157"/>
                <a:gd name="T64" fmla="*/ 12408 w 1042"/>
                <a:gd name="T65" fmla="*/ 3155 h 157"/>
                <a:gd name="T66" fmla="*/ 12522 w 1042"/>
                <a:gd name="T67" fmla="*/ 3295 h 157"/>
                <a:gd name="T68" fmla="*/ 13248 w 1042"/>
                <a:gd name="T69" fmla="*/ 3268 h 157"/>
                <a:gd name="T70" fmla="*/ 13499 w 1042"/>
                <a:gd name="T71" fmla="*/ 2810 h 157"/>
                <a:gd name="T72" fmla="*/ 13665 w 1042"/>
                <a:gd name="T73" fmla="*/ 3350 h 157"/>
                <a:gd name="T74" fmla="*/ 14105 w 1042"/>
                <a:gd name="T75" fmla="*/ 4171 h 157"/>
                <a:gd name="T76" fmla="*/ 14316 w 1042"/>
                <a:gd name="T77" fmla="*/ 3722 h 157"/>
                <a:gd name="T78" fmla="*/ 14945 w 1042"/>
                <a:gd name="T79" fmla="*/ 2923 h 157"/>
                <a:gd name="T80" fmla="*/ 14994 w 1042"/>
                <a:gd name="T81" fmla="*/ 3182 h 157"/>
                <a:gd name="T82" fmla="*/ 15296 w 1042"/>
                <a:gd name="T83" fmla="*/ 3722 h 157"/>
                <a:gd name="T84" fmla="*/ 15622 w 1042"/>
                <a:gd name="T85" fmla="*/ 2700 h 157"/>
                <a:gd name="T86" fmla="*/ 15859 w 1042"/>
                <a:gd name="T87" fmla="*/ 3295 h 157"/>
                <a:gd name="T88" fmla="*/ 16185 w 1042"/>
                <a:gd name="T89" fmla="*/ 2950 h 157"/>
                <a:gd name="T90" fmla="*/ 16162 w 1042"/>
                <a:gd name="T91" fmla="*/ 2587 h 157"/>
                <a:gd name="T92" fmla="*/ 16325 w 1042"/>
                <a:gd name="T93" fmla="*/ 2728 h 157"/>
                <a:gd name="T94" fmla="*/ 17093 w 1042"/>
                <a:gd name="T95" fmla="*/ 3005 h 157"/>
                <a:gd name="T96" fmla="*/ 17279 w 1042"/>
                <a:gd name="T97" fmla="*/ 2840 h 157"/>
                <a:gd name="T98" fmla="*/ 17722 w 1042"/>
                <a:gd name="T99" fmla="*/ 3667 h 157"/>
                <a:gd name="T100" fmla="*/ 17859 w 1042"/>
                <a:gd name="T101" fmla="*/ 2840 h 157"/>
                <a:gd name="T102" fmla="*/ 17908 w 1042"/>
                <a:gd name="T103" fmla="*/ 2355 h 157"/>
                <a:gd name="T104" fmla="*/ 18611 w 1042"/>
                <a:gd name="T105" fmla="*/ 2728 h 157"/>
                <a:gd name="T106" fmla="*/ 18725 w 1042"/>
                <a:gd name="T107" fmla="*/ 2438 h 157"/>
                <a:gd name="T108" fmla="*/ 19265 w 1042"/>
                <a:gd name="T109" fmla="*/ 2410 h 157"/>
                <a:gd name="T110" fmla="*/ 19328 w 1042"/>
                <a:gd name="T111" fmla="*/ 1620 h 157"/>
                <a:gd name="T112" fmla="*/ 20333 w 1042"/>
                <a:gd name="T113" fmla="*/ 1760 h 157"/>
                <a:gd name="T114" fmla="*/ 22879 w 1042"/>
                <a:gd name="T115" fmla="*/ 3322 h 1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42" h="157">
                  <a:moveTo>
                    <a:pt x="0" y="100"/>
                  </a:moveTo>
                  <a:cubicBezTo>
                    <a:pt x="32" y="97"/>
                    <a:pt x="102" y="89"/>
                    <a:pt x="131" y="79"/>
                  </a:cubicBezTo>
                  <a:cubicBezTo>
                    <a:pt x="163" y="68"/>
                    <a:pt x="197" y="38"/>
                    <a:pt x="215" y="22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4" y="15"/>
                    <a:pt x="224" y="15"/>
                    <a:pt x="224" y="14"/>
                  </a:cubicBezTo>
                  <a:cubicBezTo>
                    <a:pt x="230" y="9"/>
                    <a:pt x="239" y="1"/>
                    <a:pt x="249" y="0"/>
                  </a:cubicBezTo>
                  <a:cubicBezTo>
                    <a:pt x="253" y="0"/>
                    <a:pt x="259" y="1"/>
                    <a:pt x="263" y="5"/>
                  </a:cubicBezTo>
                  <a:cubicBezTo>
                    <a:pt x="267" y="11"/>
                    <a:pt x="266" y="14"/>
                    <a:pt x="265" y="19"/>
                  </a:cubicBezTo>
                  <a:cubicBezTo>
                    <a:pt x="264" y="23"/>
                    <a:pt x="262" y="29"/>
                    <a:pt x="269" y="35"/>
                  </a:cubicBezTo>
                  <a:cubicBezTo>
                    <a:pt x="277" y="41"/>
                    <a:pt x="284" y="39"/>
                    <a:pt x="290" y="37"/>
                  </a:cubicBezTo>
                  <a:cubicBezTo>
                    <a:pt x="294" y="36"/>
                    <a:pt x="297" y="36"/>
                    <a:pt x="298" y="37"/>
                  </a:cubicBezTo>
                  <a:cubicBezTo>
                    <a:pt x="302" y="40"/>
                    <a:pt x="302" y="44"/>
                    <a:pt x="299" y="52"/>
                  </a:cubicBezTo>
                  <a:cubicBezTo>
                    <a:pt x="298" y="56"/>
                    <a:pt x="297" y="60"/>
                    <a:pt x="298" y="64"/>
                  </a:cubicBezTo>
                  <a:cubicBezTo>
                    <a:pt x="301" y="74"/>
                    <a:pt x="306" y="80"/>
                    <a:pt x="312" y="81"/>
                  </a:cubicBezTo>
                  <a:cubicBezTo>
                    <a:pt x="316" y="82"/>
                    <a:pt x="320" y="80"/>
                    <a:pt x="324" y="75"/>
                  </a:cubicBezTo>
                  <a:cubicBezTo>
                    <a:pt x="324" y="75"/>
                    <a:pt x="324" y="75"/>
                    <a:pt x="324" y="75"/>
                  </a:cubicBezTo>
                  <a:cubicBezTo>
                    <a:pt x="328" y="67"/>
                    <a:pt x="331" y="65"/>
                    <a:pt x="331" y="65"/>
                  </a:cubicBezTo>
                  <a:cubicBezTo>
                    <a:pt x="331" y="65"/>
                    <a:pt x="332" y="66"/>
                    <a:pt x="332" y="69"/>
                  </a:cubicBezTo>
                  <a:cubicBezTo>
                    <a:pt x="333" y="73"/>
                    <a:pt x="332" y="75"/>
                    <a:pt x="330" y="78"/>
                  </a:cubicBezTo>
                  <a:cubicBezTo>
                    <a:pt x="328" y="80"/>
                    <a:pt x="326" y="83"/>
                    <a:pt x="326" y="88"/>
                  </a:cubicBezTo>
                  <a:cubicBezTo>
                    <a:pt x="327" y="101"/>
                    <a:pt x="338" y="105"/>
                    <a:pt x="349" y="109"/>
                  </a:cubicBezTo>
                  <a:cubicBezTo>
                    <a:pt x="351" y="110"/>
                    <a:pt x="351" y="110"/>
                    <a:pt x="351" y="110"/>
                  </a:cubicBezTo>
                  <a:cubicBezTo>
                    <a:pt x="355" y="111"/>
                    <a:pt x="355" y="111"/>
                    <a:pt x="355" y="111"/>
                  </a:cubicBezTo>
                  <a:cubicBezTo>
                    <a:pt x="362" y="115"/>
                    <a:pt x="376" y="122"/>
                    <a:pt x="383" y="110"/>
                  </a:cubicBezTo>
                  <a:cubicBezTo>
                    <a:pt x="388" y="100"/>
                    <a:pt x="379" y="93"/>
                    <a:pt x="372" y="87"/>
                  </a:cubicBezTo>
                  <a:cubicBezTo>
                    <a:pt x="370" y="85"/>
                    <a:pt x="366" y="83"/>
                    <a:pt x="366" y="81"/>
                  </a:cubicBezTo>
                  <a:cubicBezTo>
                    <a:pt x="362" y="71"/>
                    <a:pt x="362" y="63"/>
                    <a:pt x="364" y="61"/>
                  </a:cubicBezTo>
                  <a:cubicBezTo>
                    <a:pt x="365" y="60"/>
                    <a:pt x="369" y="61"/>
                    <a:pt x="374" y="63"/>
                  </a:cubicBezTo>
                  <a:cubicBezTo>
                    <a:pt x="379" y="65"/>
                    <a:pt x="380" y="70"/>
                    <a:pt x="382" y="77"/>
                  </a:cubicBezTo>
                  <a:cubicBezTo>
                    <a:pt x="383" y="82"/>
                    <a:pt x="383" y="88"/>
                    <a:pt x="388" y="90"/>
                  </a:cubicBezTo>
                  <a:cubicBezTo>
                    <a:pt x="392" y="92"/>
                    <a:pt x="396" y="94"/>
                    <a:pt x="400" y="93"/>
                  </a:cubicBezTo>
                  <a:cubicBezTo>
                    <a:pt x="403" y="91"/>
                    <a:pt x="404" y="87"/>
                    <a:pt x="405" y="84"/>
                  </a:cubicBezTo>
                  <a:cubicBezTo>
                    <a:pt x="405" y="81"/>
                    <a:pt x="406" y="78"/>
                    <a:pt x="408" y="77"/>
                  </a:cubicBezTo>
                  <a:cubicBezTo>
                    <a:pt x="410" y="75"/>
                    <a:pt x="414" y="74"/>
                    <a:pt x="417" y="76"/>
                  </a:cubicBezTo>
                  <a:cubicBezTo>
                    <a:pt x="420" y="79"/>
                    <a:pt x="421" y="85"/>
                    <a:pt x="418" y="94"/>
                  </a:cubicBezTo>
                  <a:cubicBezTo>
                    <a:pt x="417" y="100"/>
                    <a:pt x="415" y="102"/>
                    <a:pt x="412" y="104"/>
                  </a:cubicBezTo>
                  <a:cubicBezTo>
                    <a:pt x="406" y="109"/>
                    <a:pt x="405" y="113"/>
                    <a:pt x="412" y="126"/>
                  </a:cubicBezTo>
                  <a:cubicBezTo>
                    <a:pt x="418" y="137"/>
                    <a:pt x="426" y="143"/>
                    <a:pt x="433" y="143"/>
                  </a:cubicBezTo>
                  <a:cubicBezTo>
                    <a:pt x="437" y="143"/>
                    <a:pt x="443" y="140"/>
                    <a:pt x="448" y="131"/>
                  </a:cubicBezTo>
                  <a:cubicBezTo>
                    <a:pt x="451" y="126"/>
                    <a:pt x="447" y="121"/>
                    <a:pt x="445" y="117"/>
                  </a:cubicBezTo>
                  <a:cubicBezTo>
                    <a:pt x="442" y="113"/>
                    <a:pt x="441" y="111"/>
                    <a:pt x="442" y="110"/>
                  </a:cubicBezTo>
                  <a:cubicBezTo>
                    <a:pt x="444" y="108"/>
                    <a:pt x="446" y="108"/>
                    <a:pt x="453" y="112"/>
                  </a:cubicBezTo>
                  <a:cubicBezTo>
                    <a:pt x="457" y="115"/>
                    <a:pt x="462" y="118"/>
                    <a:pt x="467" y="117"/>
                  </a:cubicBezTo>
                  <a:cubicBezTo>
                    <a:pt x="470" y="117"/>
                    <a:pt x="472" y="115"/>
                    <a:pt x="474" y="112"/>
                  </a:cubicBezTo>
                  <a:cubicBezTo>
                    <a:pt x="476" y="108"/>
                    <a:pt x="475" y="103"/>
                    <a:pt x="473" y="100"/>
                  </a:cubicBezTo>
                  <a:cubicBezTo>
                    <a:pt x="472" y="96"/>
                    <a:pt x="470" y="92"/>
                    <a:pt x="472" y="87"/>
                  </a:cubicBezTo>
                  <a:cubicBezTo>
                    <a:pt x="472" y="86"/>
                    <a:pt x="473" y="85"/>
                    <a:pt x="476" y="86"/>
                  </a:cubicBezTo>
                  <a:cubicBezTo>
                    <a:pt x="481" y="88"/>
                    <a:pt x="489" y="96"/>
                    <a:pt x="488" y="104"/>
                  </a:cubicBezTo>
                  <a:cubicBezTo>
                    <a:pt x="488" y="107"/>
                    <a:pt x="484" y="111"/>
                    <a:pt x="481" y="114"/>
                  </a:cubicBezTo>
                  <a:cubicBezTo>
                    <a:pt x="476" y="119"/>
                    <a:pt x="471" y="124"/>
                    <a:pt x="472" y="131"/>
                  </a:cubicBezTo>
                  <a:cubicBezTo>
                    <a:pt x="473" y="135"/>
                    <a:pt x="476" y="139"/>
                    <a:pt x="484" y="142"/>
                  </a:cubicBezTo>
                  <a:cubicBezTo>
                    <a:pt x="486" y="143"/>
                    <a:pt x="489" y="146"/>
                    <a:pt x="492" y="148"/>
                  </a:cubicBezTo>
                  <a:cubicBezTo>
                    <a:pt x="497" y="153"/>
                    <a:pt x="503" y="157"/>
                    <a:pt x="508" y="156"/>
                  </a:cubicBezTo>
                  <a:cubicBezTo>
                    <a:pt x="510" y="156"/>
                    <a:pt x="512" y="155"/>
                    <a:pt x="514" y="152"/>
                  </a:cubicBezTo>
                  <a:cubicBezTo>
                    <a:pt x="516" y="150"/>
                    <a:pt x="516" y="148"/>
                    <a:pt x="516" y="146"/>
                  </a:cubicBezTo>
                  <a:cubicBezTo>
                    <a:pt x="516" y="144"/>
                    <a:pt x="515" y="141"/>
                    <a:pt x="513" y="139"/>
                  </a:cubicBezTo>
                  <a:cubicBezTo>
                    <a:pt x="512" y="137"/>
                    <a:pt x="511" y="135"/>
                    <a:pt x="511" y="131"/>
                  </a:cubicBezTo>
                  <a:cubicBezTo>
                    <a:pt x="511" y="130"/>
                    <a:pt x="511" y="129"/>
                    <a:pt x="511" y="127"/>
                  </a:cubicBezTo>
                  <a:cubicBezTo>
                    <a:pt x="511" y="127"/>
                    <a:pt x="511" y="127"/>
                    <a:pt x="511" y="127"/>
                  </a:cubicBezTo>
                  <a:cubicBezTo>
                    <a:pt x="512" y="128"/>
                    <a:pt x="514" y="130"/>
                    <a:pt x="516" y="131"/>
                  </a:cubicBezTo>
                  <a:cubicBezTo>
                    <a:pt x="520" y="135"/>
                    <a:pt x="525" y="138"/>
                    <a:pt x="530" y="138"/>
                  </a:cubicBezTo>
                  <a:cubicBezTo>
                    <a:pt x="531" y="138"/>
                    <a:pt x="533" y="137"/>
                    <a:pt x="535" y="135"/>
                  </a:cubicBezTo>
                  <a:cubicBezTo>
                    <a:pt x="537" y="132"/>
                    <a:pt x="537" y="131"/>
                    <a:pt x="537" y="129"/>
                  </a:cubicBezTo>
                  <a:cubicBezTo>
                    <a:pt x="537" y="125"/>
                    <a:pt x="534" y="122"/>
                    <a:pt x="532" y="120"/>
                  </a:cubicBezTo>
                  <a:cubicBezTo>
                    <a:pt x="531" y="118"/>
                    <a:pt x="530" y="116"/>
                    <a:pt x="530" y="115"/>
                  </a:cubicBezTo>
                  <a:cubicBezTo>
                    <a:pt x="530" y="114"/>
                    <a:pt x="530" y="113"/>
                    <a:pt x="532" y="111"/>
                  </a:cubicBezTo>
                  <a:cubicBezTo>
                    <a:pt x="533" y="110"/>
                    <a:pt x="534" y="110"/>
                    <a:pt x="534" y="110"/>
                  </a:cubicBezTo>
                  <a:cubicBezTo>
                    <a:pt x="535" y="111"/>
                    <a:pt x="536" y="114"/>
                    <a:pt x="537" y="116"/>
                  </a:cubicBezTo>
                  <a:cubicBezTo>
                    <a:pt x="539" y="123"/>
                    <a:pt x="543" y="134"/>
                    <a:pt x="555" y="133"/>
                  </a:cubicBezTo>
                  <a:cubicBezTo>
                    <a:pt x="568" y="132"/>
                    <a:pt x="568" y="122"/>
                    <a:pt x="568" y="115"/>
                  </a:cubicBezTo>
                  <a:cubicBezTo>
                    <a:pt x="568" y="110"/>
                    <a:pt x="567" y="105"/>
                    <a:pt x="571" y="102"/>
                  </a:cubicBezTo>
                  <a:cubicBezTo>
                    <a:pt x="573" y="99"/>
                    <a:pt x="576" y="99"/>
                    <a:pt x="579" y="99"/>
                  </a:cubicBezTo>
                  <a:cubicBezTo>
                    <a:pt x="584" y="101"/>
                    <a:pt x="589" y="107"/>
                    <a:pt x="589" y="111"/>
                  </a:cubicBezTo>
                  <a:cubicBezTo>
                    <a:pt x="590" y="112"/>
                    <a:pt x="588" y="116"/>
                    <a:pt x="586" y="118"/>
                  </a:cubicBezTo>
                  <a:cubicBezTo>
                    <a:pt x="583" y="122"/>
                    <a:pt x="579" y="128"/>
                    <a:pt x="580" y="134"/>
                  </a:cubicBezTo>
                  <a:cubicBezTo>
                    <a:pt x="582" y="142"/>
                    <a:pt x="596" y="149"/>
                    <a:pt x="605" y="147"/>
                  </a:cubicBezTo>
                  <a:cubicBezTo>
                    <a:pt x="611" y="147"/>
                    <a:pt x="615" y="142"/>
                    <a:pt x="614" y="135"/>
                  </a:cubicBezTo>
                  <a:cubicBezTo>
                    <a:pt x="614" y="131"/>
                    <a:pt x="614" y="131"/>
                    <a:pt x="614" y="131"/>
                  </a:cubicBezTo>
                  <a:cubicBezTo>
                    <a:pt x="613" y="119"/>
                    <a:pt x="613" y="119"/>
                    <a:pt x="626" y="109"/>
                  </a:cubicBezTo>
                  <a:cubicBezTo>
                    <a:pt x="632" y="105"/>
                    <a:pt x="638" y="102"/>
                    <a:pt x="641" y="103"/>
                  </a:cubicBezTo>
                  <a:cubicBezTo>
                    <a:pt x="642" y="104"/>
                    <a:pt x="643" y="106"/>
                    <a:pt x="644" y="109"/>
                  </a:cubicBezTo>
                  <a:cubicBezTo>
                    <a:pt x="644" y="109"/>
                    <a:pt x="643" y="112"/>
                    <a:pt x="643" y="112"/>
                  </a:cubicBezTo>
                  <a:cubicBezTo>
                    <a:pt x="641" y="116"/>
                    <a:pt x="637" y="126"/>
                    <a:pt x="649" y="131"/>
                  </a:cubicBezTo>
                  <a:cubicBezTo>
                    <a:pt x="652" y="132"/>
                    <a:pt x="655" y="132"/>
                    <a:pt x="656" y="131"/>
                  </a:cubicBezTo>
                  <a:cubicBezTo>
                    <a:pt x="662" y="128"/>
                    <a:pt x="663" y="119"/>
                    <a:pt x="666" y="109"/>
                  </a:cubicBezTo>
                  <a:cubicBezTo>
                    <a:pt x="667" y="104"/>
                    <a:pt x="668" y="96"/>
                    <a:pt x="670" y="95"/>
                  </a:cubicBezTo>
                  <a:cubicBezTo>
                    <a:pt x="673" y="96"/>
                    <a:pt x="674" y="100"/>
                    <a:pt x="675" y="105"/>
                  </a:cubicBezTo>
                  <a:cubicBezTo>
                    <a:pt x="675" y="109"/>
                    <a:pt x="676" y="114"/>
                    <a:pt x="680" y="116"/>
                  </a:cubicBezTo>
                  <a:cubicBezTo>
                    <a:pt x="683" y="118"/>
                    <a:pt x="687" y="116"/>
                    <a:pt x="689" y="115"/>
                  </a:cubicBezTo>
                  <a:cubicBezTo>
                    <a:pt x="693" y="112"/>
                    <a:pt x="694" y="108"/>
                    <a:pt x="694" y="104"/>
                  </a:cubicBezTo>
                  <a:cubicBezTo>
                    <a:pt x="694" y="102"/>
                    <a:pt x="694" y="99"/>
                    <a:pt x="694" y="97"/>
                  </a:cubicBezTo>
                  <a:cubicBezTo>
                    <a:pt x="693" y="95"/>
                    <a:pt x="693" y="93"/>
                    <a:pt x="693" y="91"/>
                  </a:cubicBezTo>
                  <a:cubicBezTo>
                    <a:pt x="693" y="89"/>
                    <a:pt x="694" y="88"/>
                    <a:pt x="695" y="87"/>
                  </a:cubicBezTo>
                  <a:cubicBezTo>
                    <a:pt x="696" y="89"/>
                    <a:pt x="698" y="93"/>
                    <a:pt x="700" y="96"/>
                  </a:cubicBezTo>
                  <a:cubicBezTo>
                    <a:pt x="704" y="106"/>
                    <a:pt x="711" y="119"/>
                    <a:pt x="722" y="117"/>
                  </a:cubicBezTo>
                  <a:cubicBezTo>
                    <a:pt x="732" y="116"/>
                    <a:pt x="733" y="110"/>
                    <a:pt x="733" y="106"/>
                  </a:cubicBezTo>
                  <a:cubicBezTo>
                    <a:pt x="734" y="103"/>
                    <a:pt x="734" y="101"/>
                    <a:pt x="737" y="100"/>
                  </a:cubicBezTo>
                  <a:cubicBezTo>
                    <a:pt x="739" y="100"/>
                    <a:pt x="740" y="100"/>
                    <a:pt x="741" y="100"/>
                  </a:cubicBezTo>
                  <a:cubicBezTo>
                    <a:pt x="743" y="102"/>
                    <a:pt x="745" y="106"/>
                    <a:pt x="746" y="112"/>
                  </a:cubicBezTo>
                  <a:cubicBezTo>
                    <a:pt x="747" y="120"/>
                    <a:pt x="753" y="128"/>
                    <a:pt x="760" y="129"/>
                  </a:cubicBezTo>
                  <a:cubicBezTo>
                    <a:pt x="764" y="129"/>
                    <a:pt x="769" y="128"/>
                    <a:pt x="772" y="119"/>
                  </a:cubicBezTo>
                  <a:cubicBezTo>
                    <a:pt x="776" y="108"/>
                    <a:pt x="770" y="103"/>
                    <a:pt x="766" y="100"/>
                  </a:cubicBezTo>
                  <a:cubicBezTo>
                    <a:pt x="763" y="98"/>
                    <a:pt x="762" y="97"/>
                    <a:pt x="761" y="95"/>
                  </a:cubicBezTo>
                  <a:cubicBezTo>
                    <a:pt x="761" y="86"/>
                    <a:pt x="766" y="84"/>
                    <a:pt x="768" y="83"/>
                  </a:cubicBezTo>
                  <a:cubicBezTo>
                    <a:pt x="771" y="82"/>
                    <a:pt x="778" y="86"/>
                    <a:pt x="783" y="90"/>
                  </a:cubicBezTo>
                  <a:cubicBezTo>
                    <a:pt x="788" y="94"/>
                    <a:pt x="793" y="98"/>
                    <a:pt x="798" y="96"/>
                  </a:cubicBezTo>
                  <a:cubicBezTo>
                    <a:pt x="800" y="95"/>
                    <a:pt x="802" y="92"/>
                    <a:pt x="802" y="88"/>
                  </a:cubicBezTo>
                  <a:cubicBezTo>
                    <a:pt x="802" y="87"/>
                    <a:pt x="803" y="86"/>
                    <a:pt x="803" y="86"/>
                  </a:cubicBezTo>
                  <a:cubicBezTo>
                    <a:pt x="804" y="86"/>
                    <a:pt x="806" y="87"/>
                    <a:pt x="807" y="87"/>
                  </a:cubicBezTo>
                  <a:cubicBezTo>
                    <a:pt x="812" y="90"/>
                    <a:pt x="820" y="93"/>
                    <a:pt x="826" y="85"/>
                  </a:cubicBezTo>
                  <a:cubicBezTo>
                    <a:pt x="831" y="78"/>
                    <a:pt x="830" y="73"/>
                    <a:pt x="828" y="69"/>
                  </a:cubicBezTo>
                  <a:cubicBezTo>
                    <a:pt x="827" y="66"/>
                    <a:pt x="826" y="63"/>
                    <a:pt x="829" y="57"/>
                  </a:cubicBezTo>
                  <a:cubicBezTo>
                    <a:pt x="830" y="55"/>
                    <a:pt x="831" y="53"/>
                    <a:pt x="834" y="52"/>
                  </a:cubicBezTo>
                  <a:cubicBezTo>
                    <a:pt x="844" y="49"/>
                    <a:pt x="863" y="56"/>
                    <a:pt x="872" y="62"/>
                  </a:cubicBezTo>
                  <a:cubicBezTo>
                    <a:pt x="882" y="67"/>
                    <a:pt x="892" y="73"/>
                    <a:pt x="903" y="80"/>
                  </a:cubicBezTo>
                  <a:cubicBezTo>
                    <a:pt x="928" y="94"/>
                    <a:pt x="955" y="111"/>
                    <a:pt x="981" y="117"/>
                  </a:cubicBezTo>
                  <a:cubicBezTo>
                    <a:pt x="1002" y="121"/>
                    <a:pt x="1025" y="122"/>
                    <a:pt x="1042" y="1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1997">
              <a:extLst>
                <a:ext uri="{FF2B5EF4-FFF2-40B4-BE49-F238E27FC236}">
                  <a16:creationId xmlns:a16="http://schemas.microsoft.com/office/drawing/2014/main" id="{656091FD-33EA-4744-A383-6453F4AD7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352"/>
              <a:ext cx="246" cy="33"/>
            </a:xfrm>
            <a:custGeom>
              <a:avLst/>
              <a:gdLst>
                <a:gd name="T0" fmla="*/ 2014 w 86"/>
                <a:gd name="T1" fmla="*/ 0 h 11"/>
                <a:gd name="T2" fmla="*/ 0 w 86"/>
                <a:gd name="T3" fmla="*/ 29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1">
                  <a:moveTo>
                    <a:pt x="86" y="0"/>
                  </a:moveTo>
                  <a:cubicBezTo>
                    <a:pt x="56" y="5"/>
                    <a:pt x="21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1998">
              <a:extLst>
                <a:ext uri="{FF2B5EF4-FFF2-40B4-BE49-F238E27FC236}">
                  <a16:creationId xmlns:a16="http://schemas.microsoft.com/office/drawing/2014/main" id="{E7578885-0B41-44FB-A878-B71754AC7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2081"/>
              <a:ext cx="2494" cy="478"/>
            </a:xfrm>
            <a:custGeom>
              <a:avLst/>
              <a:gdLst>
                <a:gd name="T0" fmla="*/ 18672 w 873"/>
                <a:gd name="T1" fmla="*/ 2290 h 157"/>
                <a:gd name="T2" fmla="*/ 16901 w 873"/>
                <a:gd name="T3" fmla="*/ 1464 h 157"/>
                <a:gd name="T4" fmla="*/ 16650 w 873"/>
                <a:gd name="T5" fmla="*/ 2262 h 157"/>
                <a:gd name="T6" fmla="*/ 16387 w 873"/>
                <a:gd name="T7" fmla="*/ 2484 h 157"/>
                <a:gd name="T8" fmla="*/ 16021 w 873"/>
                <a:gd name="T9" fmla="*/ 2679 h 157"/>
                <a:gd name="T10" fmla="*/ 15875 w 873"/>
                <a:gd name="T11" fmla="*/ 2594 h 157"/>
                <a:gd name="T12" fmla="*/ 15067 w 873"/>
                <a:gd name="T13" fmla="*/ 2911 h 157"/>
                <a:gd name="T14" fmla="*/ 15344 w 873"/>
                <a:gd name="T15" fmla="*/ 3504 h 157"/>
                <a:gd name="T16" fmla="*/ 15081 w 873"/>
                <a:gd name="T17" fmla="*/ 3355 h 157"/>
                <a:gd name="T18" fmla="*/ 14618 w 873"/>
                <a:gd name="T19" fmla="*/ 2856 h 157"/>
                <a:gd name="T20" fmla="*/ 14290 w 873"/>
                <a:gd name="T21" fmla="*/ 3328 h 157"/>
                <a:gd name="T22" fmla="*/ 13661 w 873"/>
                <a:gd name="T23" fmla="*/ 2457 h 157"/>
                <a:gd name="T24" fmla="*/ 13498 w 873"/>
                <a:gd name="T25" fmla="*/ 2993 h 157"/>
                <a:gd name="T26" fmla="*/ 13476 w 873"/>
                <a:gd name="T27" fmla="*/ 3273 h 157"/>
                <a:gd name="T28" fmla="*/ 13410 w 873"/>
                <a:gd name="T29" fmla="*/ 3160 h 157"/>
                <a:gd name="T30" fmla="*/ 13059 w 873"/>
                <a:gd name="T31" fmla="*/ 2679 h 157"/>
                <a:gd name="T32" fmla="*/ 12707 w 873"/>
                <a:gd name="T33" fmla="*/ 3727 h 157"/>
                <a:gd name="T34" fmla="*/ 12707 w 873"/>
                <a:gd name="T35" fmla="*/ 3246 h 157"/>
                <a:gd name="T36" fmla="*/ 11981 w 873"/>
                <a:gd name="T37" fmla="*/ 3133 h 157"/>
                <a:gd name="T38" fmla="*/ 11639 w 873"/>
                <a:gd name="T39" fmla="*/ 4061 h 157"/>
                <a:gd name="T40" fmla="*/ 11213 w 873"/>
                <a:gd name="T41" fmla="*/ 3949 h 157"/>
                <a:gd name="T42" fmla="*/ 11427 w 873"/>
                <a:gd name="T43" fmla="*/ 3300 h 157"/>
                <a:gd name="T44" fmla="*/ 10676 w 873"/>
                <a:gd name="T45" fmla="*/ 2938 h 157"/>
                <a:gd name="T46" fmla="*/ 10422 w 873"/>
                <a:gd name="T47" fmla="*/ 3754 h 157"/>
                <a:gd name="T48" fmla="*/ 10005 w 873"/>
                <a:gd name="T49" fmla="*/ 3105 h 157"/>
                <a:gd name="T50" fmla="*/ 9793 w 873"/>
                <a:gd name="T51" fmla="*/ 3754 h 157"/>
                <a:gd name="T52" fmla="*/ 9656 w 873"/>
                <a:gd name="T53" fmla="*/ 3754 h 157"/>
                <a:gd name="T54" fmla="*/ 9230 w 873"/>
                <a:gd name="T55" fmla="*/ 3781 h 157"/>
                <a:gd name="T56" fmla="*/ 9328 w 873"/>
                <a:gd name="T57" fmla="*/ 4402 h 157"/>
                <a:gd name="T58" fmla="*/ 9090 w 873"/>
                <a:gd name="T59" fmla="*/ 4235 h 157"/>
                <a:gd name="T60" fmla="*/ 8699 w 873"/>
                <a:gd name="T61" fmla="*/ 3867 h 157"/>
                <a:gd name="T62" fmla="*/ 9068 w 873"/>
                <a:gd name="T63" fmla="*/ 3188 h 157"/>
                <a:gd name="T64" fmla="*/ 8350 w 873"/>
                <a:gd name="T65" fmla="*/ 2594 h 157"/>
                <a:gd name="T66" fmla="*/ 8390 w 873"/>
                <a:gd name="T67" fmla="*/ 3273 h 157"/>
                <a:gd name="T68" fmla="*/ 8162 w 873"/>
                <a:gd name="T69" fmla="*/ 3215 h 157"/>
                <a:gd name="T70" fmla="*/ 7722 w 873"/>
                <a:gd name="T71" fmla="*/ 3644 h 157"/>
                <a:gd name="T72" fmla="*/ 7599 w 873"/>
                <a:gd name="T73" fmla="*/ 4031 h 157"/>
                <a:gd name="T74" fmla="*/ 7231 w 873"/>
                <a:gd name="T75" fmla="*/ 3328 h 157"/>
                <a:gd name="T76" fmla="*/ 7322 w 873"/>
                <a:gd name="T77" fmla="*/ 2198 h 157"/>
                <a:gd name="T78" fmla="*/ 6756 w 873"/>
                <a:gd name="T79" fmla="*/ 2539 h 157"/>
                <a:gd name="T80" fmla="*/ 6642 w 873"/>
                <a:gd name="T81" fmla="*/ 2567 h 157"/>
                <a:gd name="T82" fmla="*/ 6316 w 873"/>
                <a:gd name="T83" fmla="*/ 1808 h 157"/>
                <a:gd name="T84" fmla="*/ 5851 w 873"/>
                <a:gd name="T85" fmla="*/ 2594 h 157"/>
                <a:gd name="T86" fmla="*/ 6268 w 873"/>
                <a:gd name="T87" fmla="*/ 3215 h 157"/>
                <a:gd name="T88" fmla="*/ 5762 w 873"/>
                <a:gd name="T89" fmla="*/ 3105 h 157"/>
                <a:gd name="T90" fmla="*/ 5288 w 873"/>
                <a:gd name="T91" fmla="*/ 2679 h 157"/>
                <a:gd name="T92" fmla="*/ 5437 w 873"/>
                <a:gd name="T93" fmla="*/ 2140 h 157"/>
                <a:gd name="T94" fmla="*/ 4897 w 873"/>
                <a:gd name="T95" fmla="*/ 2235 h 157"/>
                <a:gd name="T96" fmla="*/ 4619 w 873"/>
                <a:gd name="T97" fmla="*/ 1973 h 157"/>
                <a:gd name="T98" fmla="*/ 4571 w 873"/>
                <a:gd name="T99" fmla="*/ 1075 h 157"/>
                <a:gd name="T100" fmla="*/ 3894 w 873"/>
                <a:gd name="T101" fmla="*/ 1047 h 157"/>
                <a:gd name="T102" fmla="*/ 3780 w 873"/>
                <a:gd name="T103" fmla="*/ 222 h 157"/>
                <a:gd name="T104" fmla="*/ 2588 w 873"/>
                <a:gd name="T105" fmla="*/ 481 h 157"/>
                <a:gd name="T106" fmla="*/ 489 w 873"/>
                <a:gd name="T107" fmla="*/ 2262 h 15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73" h="157">
                  <a:moveTo>
                    <a:pt x="873" y="116"/>
                  </a:moveTo>
                  <a:cubicBezTo>
                    <a:pt x="849" y="110"/>
                    <a:pt x="823" y="95"/>
                    <a:pt x="801" y="81"/>
                  </a:cubicBezTo>
                  <a:cubicBezTo>
                    <a:pt x="789" y="74"/>
                    <a:pt x="778" y="68"/>
                    <a:pt x="769" y="63"/>
                  </a:cubicBezTo>
                  <a:cubicBezTo>
                    <a:pt x="760" y="57"/>
                    <a:pt x="738" y="48"/>
                    <a:pt x="725" y="52"/>
                  </a:cubicBezTo>
                  <a:cubicBezTo>
                    <a:pt x="720" y="54"/>
                    <a:pt x="716" y="57"/>
                    <a:pt x="714" y="62"/>
                  </a:cubicBezTo>
                  <a:cubicBezTo>
                    <a:pt x="711" y="71"/>
                    <a:pt x="713" y="76"/>
                    <a:pt x="714" y="80"/>
                  </a:cubicBezTo>
                  <a:cubicBezTo>
                    <a:pt x="715" y="83"/>
                    <a:pt x="716" y="84"/>
                    <a:pt x="713" y="88"/>
                  </a:cubicBezTo>
                  <a:cubicBezTo>
                    <a:pt x="711" y="91"/>
                    <a:pt x="709" y="91"/>
                    <a:pt x="703" y="88"/>
                  </a:cubicBezTo>
                  <a:cubicBezTo>
                    <a:pt x="700" y="87"/>
                    <a:pt x="695" y="85"/>
                    <a:pt x="692" y="87"/>
                  </a:cubicBezTo>
                  <a:cubicBezTo>
                    <a:pt x="688" y="89"/>
                    <a:pt x="688" y="94"/>
                    <a:pt x="687" y="95"/>
                  </a:cubicBezTo>
                  <a:cubicBezTo>
                    <a:pt x="687" y="95"/>
                    <a:pt x="687" y="96"/>
                    <a:pt x="687" y="96"/>
                  </a:cubicBezTo>
                  <a:cubicBezTo>
                    <a:pt x="686" y="95"/>
                    <a:pt x="683" y="93"/>
                    <a:pt x="681" y="92"/>
                  </a:cubicBezTo>
                  <a:cubicBezTo>
                    <a:pt x="674" y="87"/>
                    <a:pt x="666" y="81"/>
                    <a:pt x="658" y="84"/>
                  </a:cubicBezTo>
                  <a:cubicBezTo>
                    <a:pt x="652" y="86"/>
                    <a:pt x="645" y="92"/>
                    <a:pt x="646" y="103"/>
                  </a:cubicBezTo>
                  <a:cubicBezTo>
                    <a:pt x="647" y="109"/>
                    <a:pt x="651" y="112"/>
                    <a:pt x="654" y="115"/>
                  </a:cubicBezTo>
                  <a:cubicBezTo>
                    <a:pt x="658" y="118"/>
                    <a:pt x="660" y="119"/>
                    <a:pt x="658" y="124"/>
                  </a:cubicBezTo>
                  <a:cubicBezTo>
                    <a:pt x="657" y="125"/>
                    <a:pt x="656" y="129"/>
                    <a:pt x="654" y="129"/>
                  </a:cubicBezTo>
                  <a:cubicBezTo>
                    <a:pt x="652" y="129"/>
                    <a:pt x="648" y="124"/>
                    <a:pt x="647" y="119"/>
                  </a:cubicBezTo>
                  <a:cubicBezTo>
                    <a:pt x="646" y="110"/>
                    <a:pt x="643" y="104"/>
                    <a:pt x="638" y="101"/>
                  </a:cubicBezTo>
                  <a:cubicBezTo>
                    <a:pt x="636" y="100"/>
                    <a:pt x="632" y="99"/>
                    <a:pt x="627" y="101"/>
                  </a:cubicBezTo>
                  <a:cubicBezTo>
                    <a:pt x="620" y="103"/>
                    <a:pt x="619" y="109"/>
                    <a:pt x="619" y="112"/>
                  </a:cubicBezTo>
                  <a:cubicBezTo>
                    <a:pt x="618" y="116"/>
                    <a:pt x="618" y="117"/>
                    <a:pt x="613" y="118"/>
                  </a:cubicBezTo>
                  <a:cubicBezTo>
                    <a:pt x="608" y="118"/>
                    <a:pt x="603" y="108"/>
                    <a:pt x="600" y="101"/>
                  </a:cubicBezTo>
                  <a:cubicBezTo>
                    <a:pt x="596" y="92"/>
                    <a:pt x="592" y="85"/>
                    <a:pt x="586" y="87"/>
                  </a:cubicBezTo>
                  <a:cubicBezTo>
                    <a:pt x="580" y="89"/>
                    <a:pt x="578" y="95"/>
                    <a:pt x="578" y="100"/>
                  </a:cubicBezTo>
                  <a:cubicBezTo>
                    <a:pt x="578" y="102"/>
                    <a:pt x="578" y="104"/>
                    <a:pt x="579" y="106"/>
                  </a:cubicBezTo>
                  <a:cubicBezTo>
                    <a:pt x="579" y="109"/>
                    <a:pt x="579" y="111"/>
                    <a:pt x="579" y="112"/>
                  </a:cubicBezTo>
                  <a:cubicBezTo>
                    <a:pt x="579" y="114"/>
                    <a:pt x="579" y="115"/>
                    <a:pt x="578" y="116"/>
                  </a:cubicBezTo>
                  <a:cubicBezTo>
                    <a:pt x="577" y="116"/>
                    <a:pt x="577" y="116"/>
                    <a:pt x="576" y="116"/>
                  </a:cubicBezTo>
                  <a:cubicBezTo>
                    <a:pt x="576" y="115"/>
                    <a:pt x="576" y="113"/>
                    <a:pt x="575" y="112"/>
                  </a:cubicBezTo>
                  <a:cubicBezTo>
                    <a:pt x="575" y="106"/>
                    <a:pt x="573" y="99"/>
                    <a:pt x="566" y="95"/>
                  </a:cubicBezTo>
                  <a:cubicBezTo>
                    <a:pt x="564" y="94"/>
                    <a:pt x="561" y="94"/>
                    <a:pt x="560" y="95"/>
                  </a:cubicBezTo>
                  <a:cubicBezTo>
                    <a:pt x="555" y="97"/>
                    <a:pt x="553" y="105"/>
                    <a:pt x="551" y="115"/>
                  </a:cubicBezTo>
                  <a:cubicBezTo>
                    <a:pt x="550" y="121"/>
                    <a:pt x="548" y="131"/>
                    <a:pt x="545" y="132"/>
                  </a:cubicBezTo>
                  <a:cubicBezTo>
                    <a:pt x="541" y="130"/>
                    <a:pt x="541" y="128"/>
                    <a:pt x="543" y="123"/>
                  </a:cubicBezTo>
                  <a:cubicBezTo>
                    <a:pt x="544" y="120"/>
                    <a:pt x="545" y="118"/>
                    <a:pt x="545" y="115"/>
                  </a:cubicBezTo>
                  <a:cubicBezTo>
                    <a:pt x="543" y="108"/>
                    <a:pt x="539" y="105"/>
                    <a:pt x="536" y="104"/>
                  </a:cubicBezTo>
                  <a:cubicBezTo>
                    <a:pt x="531" y="102"/>
                    <a:pt x="523" y="104"/>
                    <a:pt x="514" y="111"/>
                  </a:cubicBezTo>
                  <a:cubicBezTo>
                    <a:pt x="499" y="123"/>
                    <a:pt x="498" y="125"/>
                    <a:pt x="499" y="140"/>
                  </a:cubicBezTo>
                  <a:cubicBezTo>
                    <a:pt x="499" y="144"/>
                    <a:pt x="499" y="144"/>
                    <a:pt x="499" y="144"/>
                  </a:cubicBezTo>
                  <a:cubicBezTo>
                    <a:pt x="500" y="147"/>
                    <a:pt x="498" y="147"/>
                    <a:pt x="497" y="148"/>
                  </a:cubicBezTo>
                  <a:cubicBezTo>
                    <a:pt x="491" y="148"/>
                    <a:pt x="482" y="143"/>
                    <a:pt x="481" y="140"/>
                  </a:cubicBezTo>
                  <a:cubicBezTo>
                    <a:pt x="481" y="137"/>
                    <a:pt x="483" y="134"/>
                    <a:pt x="485" y="130"/>
                  </a:cubicBezTo>
                  <a:cubicBezTo>
                    <a:pt x="488" y="126"/>
                    <a:pt x="491" y="122"/>
                    <a:pt x="490" y="117"/>
                  </a:cubicBezTo>
                  <a:cubicBezTo>
                    <a:pt x="489" y="111"/>
                    <a:pt x="482" y="102"/>
                    <a:pt x="474" y="100"/>
                  </a:cubicBezTo>
                  <a:cubicBezTo>
                    <a:pt x="468" y="98"/>
                    <a:pt x="463" y="100"/>
                    <a:pt x="458" y="104"/>
                  </a:cubicBezTo>
                  <a:cubicBezTo>
                    <a:pt x="452" y="110"/>
                    <a:pt x="453" y="117"/>
                    <a:pt x="453" y="123"/>
                  </a:cubicBezTo>
                  <a:cubicBezTo>
                    <a:pt x="453" y="131"/>
                    <a:pt x="452" y="132"/>
                    <a:pt x="447" y="133"/>
                  </a:cubicBezTo>
                  <a:cubicBezTo>
                    <a:pt x="442" y="133"/>
                    <a:pt x="440" y="130"/>
                    <a:pt x="437" y="121"/>
                  </a:cubicBezTo>
                  <a:cubicBezTo>
                    <a:pt x="435" y="116"/>
                    <a:pt x="433" y="111"/>
                    <a:pt x="429" y="110"/>
                  </a:cubicBezTo>
                  <a:cubicBezTo>
                    <a:pt x="425" y="109"/>
                    <a:pt x="421" y="112"/>
                    <a:pt x="420" y="113"/>
                  </a:cubicBezTo>
                  <a:cubicBezTo>
                    <a:pt x="410" y="122"/>
                    <a:pt x="416" y="130"/>
                    <a:pt x="420" y="133"/>
                  </a:cubicBezTo>
                  <a:cubicBezTo>
                    <a:pt x="423" y="136"/>
                    <a:pt x="422" y="137"/>
                    <a:pt x="422" y="138"/>
                  </a:cubicBezTo>
                  <a:cubicBezTo>
                    <a:pt x="420" y="138"/>
                    <a:pt x="416" y="135"/>
                    <a:pt x="414" y="133"/>
                  </a:cubicBezTo>
                  <a:cubicBezTo>
                    <a:pt x="409" y="129"/>
                    <a:pt x="405" y="125"/>
                    <a:pt x="401" y="127"/>
                  </a:cubicBezTo>
                  <a:cubicBezTo>
                    <a:pt x="398" y="128"/>
                    <a:pt x="397" y="130"/>
                    <a:pt x="396" y="134"/>
                  </a:cubicBezTo>
                  <a:cubicBezTo>
                    <a:pt x="395" y="143"/>
                    <a:pt x="398" y="148"/>
                    <a:pt x="400" y="152"/>
                  </a:cubicBezTo>
                  <a:cubicBezTo>
                    <a:pt x="401" y="154"/>
                    <a:pt x="401" y="154"/>
                    <a:pt x="400" y="156"/>
                  </a:cubicBezTo>
                  <a:cubicBezTo>
                    <a:pt x="400" y="156"/>
                    <a:pt x="400" y="157"/>
                    <a:pt x="400" y="157"/>
                  </a:cubicBezTo>
                  <a:cubicBezTo>
                    <a:pt x="398" y="157"/>
                    <a:pt x="393" y="153"/>
                    <a:pt x="390" y="150"/>
                  </a:cubicBezTo>
                  <a:cubicBezTo>
                    <a:pt x="387" y="147"/>
                    <a:pt x="383" y="144"/>
                    <a:pt x="380" y="143"/>
                  </a:cubicBezTo>
                  <a:cubicBezTo>
                    <a:pt x="374" y="140"/>
                    <a:pt x="373" y="138"/>
                    <a:pt x="373" y="137"/>
                  </a:cubicBezTo>
                  <a:cubicBezTo>
                    <a:pt x="372" y="135"/>
                    <a:pt x="376" y="131"/>
                    <a:pt x="380" y="127"/>
                  </a:cubicBezTo>
                  <a:cubicBezTo>
                    <a:pt x="384" y="123"/>
                    <a:pt x="388" y="119"/>
                    <a:pt x="389" y="113"/>
                  </a:cubicBezTo>
                  <a:cubicBezTo>
                    <a:pt x="391" y="102"/>
                    <a:pt x="381" y="89"/>
                    <a:pt x="371" y="86"/>
                  </a:cubicBezTo>
                  <a:cubicBezTo>
                    <a:pt x="365" y="85"/>
                    <a:pt x="360" y="87"/>
                    <a:pt x="358" y="92"/>
                  </a:cubicBezTo>
                  <a:cubicBezTo>
                    <a:pt x="354" y="99"/>
                    <a:pt x="357" y="106"/>
                    <a:pt x="359" y="111"/>
                  </a:cubicBezTo>
                  <a:cubicBezTo>
                    <a:pt x="359" y="112"/>
                    <a:pt x="360" y="115"/>
                    <a:pt x="360" y="116"/>
                  </a:cubicBezTo>
                  <a:cubicBezTo>
                    <a:pt x="360" y="116"/>
                    <a:pt x="359" y="117"/>
                    <a:pt x="358" y="117"/>
                  </a:cubicBezTo>
                  <a:cubicBezTo>
                    <a:pt x="357" y="118"/>
                    <a:pt x="353" y="116"/>
                    <a:pt x="350" y="114"/>
                  </a:cubicBezTo>
                  <a:cubicBezTo>
                    <a:pt x="345" y="110"/>
                    <a:pt x="336" y="104"/>
                    <a:pt x="329" y="113"/>
                  </a:cubicBezTo>
                  <a:cubicBezTo>
                    <a:pt x="324" y="119"/>
                    <a:pt x="328" y="125"/>
                    <a:pt x="331" y="129"/>
                  </a:cubicBezTo>
                  <a:cubicBezTo>
                    <a:pt x="332" y="131"/>
                    <a:pt x="334" y="134"/>
                    <a:pt x="334" y="135"/>
                  </a:cubicBezTo>
                  <a:cubicBezTo>
                    <a:pt x="332" y="139"/>
                    <a:pt x="329" y="143"/>
                    <a:pt x="326" y="143"/>
                  </a:cubicBezTo>
                  <a:cubicBezTo>
                    <a:pt x="322" y="143"/>
                    <a:pt x="316" y="138"/>
                    <a:pt x="312" y="130"/>
                  </a:cubicBezTo>
                  <a:cubicBezTo>
                    <a:pt x="307" y="121"/>
                    <a:pt x="308" y="120"/>
                    <a:pt x="310" y="118"/>
                  </a:cubicBezTo>
                  <a:cubicBezTo>
                    <a:pt x="313" y="116"/>
                    <a:pt x="317" y="112"/>
                    <a:pt x="319" y="104"/>
                  </a:cubicBezTo>
                  <a:cubicBezTo>
                    <a:pt x="323" y="88"/>
                    <a:pt x="319" y="81"/>
                    <a:pt x="314" y="78"/>
                  </a:cubicBezTo>
                  <a:cubicBezTo>
                    <a:pt x="308" y="74"/>
                    <a:pt x="301" y="75"/>
                    <a:pt x="296" y="79"/>
                  </a:cubicBezTo>
                  <a:cubicBezTo>
                    <a:pt x="291" y="82"/>
                    <a:pt x="291" y="87"/>
                    <a:pt x="290" y="90"/>
                  </a:cubicBezTo>
                  <a:cubicBezTo>
                    <a:pt x="290" y="91"/>
                    <a:pt x="289" y="93"/>
                    <a:pt x="289" y="93"/>
                  </a:cubicBezTo>
                  <a:cubicBezTo>
                    <a:pt x="289" y="93"/>
                    <a:pt x="287" y="93"/>
                    <a:pt x="285" y="91"/>
                  </a:cubicBezTo>
                  <a:cubicBezTo>
                    <a:pt x="284" y="91"/>
                    <a:pt x="283" y="87"/>
                    <a:pt x="282" y="84"/>
                  </a:cubicBezTo>
                  <a:cubicBezTo>
                    <a:pt x="281" y="77"/>
                    <a:pt x="280" y="68"/>
                    <a:pt x="271" y="64"/>
                  </a:cubicBezTo>
                  <a:cubicBezTo>
                    <a:pt x="262" y="60"/>
                    <a:pt x="256" y="60"/>
                    <a:pt x="251" y="64"/>
                  </a:cubicBezTo>
                  <a:cubicBezTo>
                    <a:pt x="244" y="71"/>
                    <a:pt x="249" y="87"/>
                    <a:pt x="251" y="92"/>
                  </a:cubicBezTo>
                  <a:cubicBezTo>
                    <a:pt x="253" y="95"/>
                    <a:pt x="256" y="98"/>
                    <a:pt x="260" y="102"/>
                  </a:cubicBezTo>
                  <a:cubicBezTo>
                    <a:pt x="268" y="107"/>
                    <a:pt x="271" y="111"/>
                    <a:pt x="269" y="114"/>
                  </a:cubicBezTo>
                  <a:cubicBezTo>
                    <a:pt x="267" y="118"/>
                    <a:pt x="261" y="117"/>
                    <a:pt x="252" y="112"/>
                  </a:cubicBezTo>
                  <a:cubicBezTo>
                    <a:pt x="247" y="110"/>
                    <a:pt x="247" y="110"/>
                    <a:pt x="247" y="110"/>
                  </a:cubicBezTo>
                  <a:cubicBezTo>
                    <a:pt x="244" y="109"/>
                    <a:pt x="244" y="109"/>
                    <a:pt x="244" y="109"/>
                  </a:cubicBezTo>
                  <a:cubicBezTo>
                    <a:pt x="234" y="105"/>
                    <a:pt x="228" y="103"/>
                    <a:pt x="227" y="95"/>
                  </a:cubicBezTo>
                  <a:cubicBezTo>
                    <a:pt x="227" y="94"/>
                    <a:pt x="228" y="93"/>
                    <a:pt x="229" y="90"/>
                  </a:cubicBezTo>
                  <a:cubicBezTo>
                    <a:pt x="231" y="87"/>
                    <a:pt x="235" y="83"/>
                    <a:pt x="233" y="76"/>
                  </a:cubicBezTo>
                  <a:cubicBezTo>
                    <a:pt x="232" y="67"/>
                    <a:pt x="228" y="65"/>
                    <a:pt x="225" y="65"/>
                  </a:cubicBezTo>
                  <a:cubicBezTo>
                    <a:pt x="222" y="64"/>
                    <a:pt x="216" y="66"/>
                    <a:pt x="210" y="79"/>
                  </a:cubicBezTo>
                  <a:cubicBezTo>
                    <a:pt x="210" y="80"/>
                    <a:pt x="208" y="81"/>
                    <a:pt x="206" y="81"/>
                  </a:cubicBezTo>
                  <a:cubicBezTo>
                    <a:pt x="204" y="81"/>
                    <a:pt x="201" y="78"/>
                    <a:pt x="198" y="70"/>
                  </a:cubicBezTo>
                  <a:cubicBezTo>
                    <a:pt x="198" y="68"/>
                    <a:pt x="199" y="65"/>
                    <a:pt x="200" y="62"/>
                  </a:cubicBezTo>
                  <a:cubicBezTo>
                    <a:pt x="202" y="55"/>
                    <a:pt x="205" y="45"/>
                    <a:pt x="196" y="38"/>
                  </a:cubicBezTo>
                  <a:cubicBezTo>
                    <a:pt x="191" y="35"/>
                    <a:pt x="186" y="36"/>
                    <a:pt x="181" y="38"/>
                  </a:cubicBezTo>
                  <a:cubicBezTo>
                    <a:pt x="176" y="39"/>
                    <a:pt x="171" y="40"/>
                    <a:pt x="167" y="37"/>
                  </a:cubicBezTo>
                  <a:cubicBezTo>
                    <a:pt x="164" y="34"/>
                    <a:pt x="165" y="33"/>
                    <a:pt x="166" y="29"/>
                  </a:cubicBezTo>
                  <a:cubicBezTo>
                    <a:pt x="167" y="24"/>
                    <a:pt x="169" y="17"/>
                    <a:pt x="162" y="8"/>
                  </a:cubicBezTo>
                  <a:cubicBezTo>
                    <a:pt x="157" y="2"/>
                    <a:pt x="150" y="0"/>
                    <a:pt x="142" y="0"/>
                  </a:cubicBezTo>
                  <a:cubicBezTo>
                    <a:pt x="130" y="1"/>
                    <a:pt x="119" y="10"/>
                    <a:pt x="111" y="17"/>
                  </a:cubicBezTo>
                  <a:cubicBezTo>
                    <a:pt x="111" y="17"/>
                    <a:pt x="103" y="24"/>
                    <a:pt x="103" y="24"/>
                  </a:cubicBezTo>
                  <a:cubicBezTo>
                    <a:pt x="85" y="40"/>
                    <a:pt x="52" y="69"/>
                    <a:pt x="21" y="80"/>
                  </a:cubicBezTo>
                  <a:cubicBezTo>
                    <a:pt x="15" y="82"/>
                    <a:pt x="8" y="83"/>
                    <a:pt x="0" y="8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1999">
              <a:extLst>
                <a:ext uri="{FF2B5EF4-FFF2-40B4-BE49-F238E27FC236}">
                  <a16:creationId xmlns:a16="http://schemas.microsoft.com/office/drawing/2014/main" id="{BF359A75-ED46-458E-94AB-17CC95A8B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447"/>
              <a:ext cx="114" cy="5"/>
            </a:xfrm>
            <a:custGeom>
              <a:avLst/>
              <a:gdLst>
                <a:gd name="T0" fmla="*/ 926 w 40"/>
                <a:gd name="T1" fmla="*/ 20 h 2"/>
                <a:gd name="T2" fmla="*/ 0 w 4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">
                  <a:moveTo>
                    <a:pt x="40" y="1"/>
                  </a:moveTo>
                  <a:cubicBezTo>
                    <a:pt x="29" y="2"/>
                    <a:pt x="14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2000">
              <a:extLst>
                <a:ext uri="{FF2B5EF4-FFF2-40B4-BE49-F238E27FC236}">
                  <a16:creationId xmlns:a16="http://schemas.microsoft.com/office/drawing/2014/main" id="{A5C8CDE4-155C-473A-98C7-AE8D75A77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437"/>
              <a:ext cx="80" cy="1091"/>
            </a:xfrm>
            <a:custGeom>
              <a:avLst/>
              <a:gdLst>
                <a:gd name="T0" fmla="*/ 466 w 28"/>
                <a:gd name="T1" fmla="*/ 7893 h 358"/>
                <a:gd name="T2" fmla="*/ 514 w 28"/>
                <a:gd name="T3" fmla="*/ 6427 h 358"/>
                <a:gd name="T4" fmla="*/ 563 w 28"/>
                <a:gd name="T5" fmla="*/ 5071 h 358"/>
                <a:gd name="T6" fmla="*/ 603 w 28"/>
                <a:gd name="T7" fmla="*/ 3456 h 358"/>
                <a:gd name="T8" fmla="*/ 654 w 28"/>
                <a:gd name="T9" fmla="*/ 2005 h 358"/>
                <a:gd name="T10" fmla="*/ 580 w 28"/>
                <a:gd name="T11" fmla="*/ 113 h 358"/>
                <a:gd name="T12" fmla="*/ 89 w 28"/>
                <a:gd name="T13" fmla="*/ 0 h 358"/>
                <a:gd name="T14" fmla="*/ 114 w 28"/>
                <a:gd name="T15" fmla="*/ 222 h 358"/>
                <a:gd name="T16" fmla="*/ 189 w 28"/>
                <a:gd name="T17" fmla="*/ 2005 h 358"/>
                <a:gd name="T18" fmla="*/ 140 w 28"/>
                <a:gd name="T19" fmla="*/ 3428 h 358"/>
                <a:gd name="T20" fmla="*/ 89 w 28"/>
                <a:gd name="T21" fmla="*/ 5071 h 358"/>
                <a:gd name="T22" fmla="*/ 49 w 28"/>
                <a:gd name="T23" fmla="*/ 6400 h 358"/>
                <a:gd name="T24" fmla="*/ 0 w 28"/>
                <a:gd name="T25" fmla="*/ 7893 h 358"/>
                <a:gd name="T26" fmla="*/ 49 w 28"/>
                <a:gd name="T27" fmla="*/ 10133 h 358"/>
                <a:gd name="T28" fmla="*/ 514 w 28"/>
                <a:gd name="T29" fmla="*/ 10133 h 358"/>
                <a:gd name="T30" fmla="*/ 466 w 28"/>
                <a:gd name="T31" fmla="*/ 7893 h 3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" h="358">
                  <a:moveTo>
                    <a:pt x="20" y="279"/>
                  </a:moveTo>
                  <a:cubicBezTo>
                    <a:pt x="20" y="263"/>
                    <a:pt x="21" y="245"/>
                    <a:pt x="22" y="227"/>
                  </a:cubicBezTo>
                  <a:cubicBezTo>
                    <a:pt x="23" y="210"/>
                    <a:pt x="24" y="194"/>
                    <a:pt x="24" y="179"/>
                  </a:cubicBezTo>
                  <a:cubicBezTo>
                    <a:pt x="24" y="164"/>
                    <a:pt x="25" y="143"/>
                    <a:pt x="26" y="122"/>
                  </a:cubicBezTo>
                  <a:cubicBezTo>
                    <a:pt x="27" y="103"/>
                    <a:pt x="28" y="84"/>
                    <a:pt x="28" y="71"/>
                  </a:cubicBezTo>
                  <a:cubicBezTo>
                    <a:pt x="28" y="56"/>
                    <a:pt x="26" y="23"/>
                    <a:pt x="25" y="4"/>
                  </a:cubicBezTo>
                  <a:cubicBezTo>
                    <a:pt x="18" y="9"/>
                    <a:pt x="11" y="11"/>
                    <a:pt x="4" y="0"/>
                  </a:cubicBezTo>
                  <a:cubicBezTo>
                    <a:pt x="4" y="0"/>
                    <a:pt x="5" y="8"/>
                    <a:pt x="5" y="8"/>
                  </a:cubicBezTo>
                  <a:cubicBezTo>
                    <a:pt x="6" y="27"/>
                    <a:pt x="8" y="56"/>
                    <a:pt x="8" y="71"/>
                  </a:cubicBezTo>
                  <a:cubicBezTo>
                    <a:pt x="8" y="84"/>
                    <a:pt x="7" y="102"/>
                    <a:pt x="6" y="121"/>
                  </a:cubicBezTo>
                  <a:cubicBezTo>
                    <a:pt x="5" y="142"/>
                    <a:pt x="4" y="164"/>
                    <a:pt x="4" y="179"/>
                  </a:cubicBezTo>
                  <a:cubicBezTo>
                    <a:pt x="4" y="194"/>
                    <a:pt x="3" y="209"/>
                    <a:pt x="2" y="226"/>
                  </a:cubicBezTo>
                  <a:cubicBezTo>
                    <a:pt x="1" y="244"/>
                    <a:pt x="0" y="262"/>
                    <a:pt x="0" y="279"/>
                  </a:cubicBezTo>
                  <a:cubicBezTo>
                    <a:pt x="0" y="305"/>
                    <a:pt x="1" y="337"/>
                    <a:pt x="2" y="358"/>
                  </a:cubicBezTo>
                  <a:cubicBezTo>
                    <a:pt x="22" y="358"/>
                    <a:pt x="22" y="358"/>
                    <a:pt x="22" y="358"/>
                  </a:cubicBezTo>
                  <a:cubicBezTo>
                    <a:pt x="21" y="337"/>
                    <a:pt x="20" y="305"/>
                    <a:pt x="20" y="279"/>
                  </a:cubicBezTo>
                  <a:close/>
                </a:path>
              </a:pathLst>
            </a:custGeom>
            <a:solidFill>
              <a:srgbClr val="AF8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2001">
              <a:extLst>
                <a:ext uri="{FF2B5EF4-FFF2-40B4-BE49-F238E27FC236}">
                  <a16:creationId xmlns:a16="http://schemas.microsoft.com/office/drawing/2014/main" id="{33CC1A8A-F543-4BD9-BE84-281CE9C48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1" y="2437"/>
              <a:ext cx="71" cy="1091"/>
            </a:xfrm>
            <a:custGeom>
              <a:avLst/>
              <a:gdLst>
                <a:gd name="T0" fmla="*/ 574 w 25"/>
                <a:gd name="T1" fmla="*/ 113 h 358"/>
                <a:gd name="T2" fmla="*/ 435 w 25"/>
                <a:gd name="T3" fmla="*/ 195 h 358"/>
                <a:gd name="T4" fmla="*/ 574 w 25"/>
                <a:gd name="T5" fmla="*/ 195 h 358"/>
                <a:gd name="T6" fmla="*/ 574 w 25"/>
                <a:gd name="T7" fmla="*/ 113 h 358"/>
                <a:gd name="T8" fmla="*/ 88 w 25"/>
                <a:gd name="T9" fmla="*/ 0 h 358"/>
                <a:gd name="T10" fmla="*/ 114 w 25"/>
                <a:gd name="T11" fmla="*/ 222 h 358"/>
                <a:gd name="T12" fmla="*/ 185 w 25"/>
                <a:gd name="T13" fmla="*/ 2005 h 358"/>
                <a:gd name="T14" fmla="*/ 136 w 25"/>
                <a:gd name="T15" fmla="*/ 3428 h 358"/>
                <a:gd name="T16" fmla="*/ 88 w 25"/>
                <a:gd name="T17" fmla="*/ 5071 h 358"/>
                <a:gd name="T18" fmla="*/ 48 w 25"/>
                <a:gd name="T19" fmla="*/ 6400 h 358"/>
                <a:gd name="T20" fmla="*/ 0 w 25"/>
                <a:gd name="T21" fmla="*/ 7893 h 358"/>
                <a:gd name="T22" fmla="*/ 48 w 25"/>
                <a:gd name="T23" fmla="*/ 10133 h 358"/>
                <a:gd name="T24" fmla="*/ 227 w 25"/>
                <a:gd name="T25" fmla="*/ 10133 h 358"/>
                <a:gd name="T26" fmla="*/ 162 w 25"/>
                <a:gd name="T27" fmla="*/ 7893 h 358"/>
                <a:gd name="T28" fmla="*/ 210 w 25"/>
                <a:gd name="T29" fmla="*/ 6400 h 358"/>
                <a:gd name="T30" fmla="*/ 250 w 25"/>
                <a:gd name="T31" fmla="*/ 5071 h 358"/>
                <a:gd name="T32" fmla="*/ 298 w 25"/>
                <a:gd name="T33" fmla="*/ 3428 h 358"/>
                <a:gd name="T34" fmla="*/ 346 w 25"/>
                <a:gd name="T35" fmla="*/ 2005 h 358"/>
                <a:gd name="T36" fmla="*/ 275 w 25"/>
                <a:gd name="T37" fmla="*/ 222 h 358"/>
                <a:gd name="T38" fmla="*/ 88 w 25"/>
                <a:gd name="T39" fmla="*/ 0 h 3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" h="358">
                  <a:moveTo>
                    <a:pt x="25" y="4"/>
                  </a:moveTo>
                  <a:cubicBezTo>
                    <a:pt x="23" y="5"/>
                    <a:pt x="21" y="7"/>
                    <a:pt x="19" y="7"/>
                  </a:cubicBezTo>
                  <a:cubicBezTo>
                    <a:pt x="21" y="8"/>
                    <a:pt x="23" y="8"/>
                    <a:pt x="25" y="7"/>
                  </a:cubicBezTo>
                  <a:cubicBezTo>
                    <a:pt x="25" y="6"/>
                    <a:pt x="25" y="5"/>
                    <a:pt x="25" y="4"/>
                  </a:cubicBezTo>
                  <a:close/>
                  <a:moveTo>
                    <a:pt x="4" y="0"/>
                  </a:moveTo>
                  <a:cubicBezTo>
                    <a:pt x="4" y="0"/>
                    <a:pt x="5" y="8"/>
                    <a:pt x="5" y="8"/>
                  </a:cubicBezTo>
                  <a:cubicBezTo>
                    <a:pt x="6" y="27"/>
                    <a:pt x="8" y="56"/>
                    <a:pt x="8" y="71"/>
                  </a:cubicBezTo>
                  <a:cubicBezTo>
                    <a:pt x="8" y="84"/>
                    <a:pt x="7" y="102"/>
                    <a:pt x="6" y="121"/>
                  </a:cubicBezTo>
                  <a:cubicBezTo>
                    <a:pt x="5" y="142"/>
                    <a:pt x="4" y="164"/>
                    <a:pt x="4" y="179"/>
                  </a:cubicBezTo>
                  <a:cubicBezTo>
                    <a:pt x="4" y="194"/>
                    <a:pt x="3" y="209"/>
                    <a:pt x="2" y="226"/>
                  </a:cubicBezTo>
                  <a:cubicBezTo>
                    <a:pt x="1" y="244"/>
                    <a:pt x="0" y="262"/>
                    <a:pt x="0" y="279"/>
                  </a:cubicBezTo>
                  <a:cubicBezTo>
                    <a:pt x="0" y="305"/>
                    <a:pt x="1" y="337"/>
                    <a:pt x="2" y="358"/>
                  </a:cubicBezTo>
                  <a:cubicBezTo>
                    <a:pt x="10" y="358"/>
                    <a:pt x="10" y="358"/>
                    <a:pt x="10" y="358"/>
                  </a:cubicBezTo>
                  <a:cubicBezTo>
                    <a:pt x="8" y="337"/>
                    <a:pt x="7" y="305"/>
                    <a:pt x="7" y="279"/>
                  </a:cubicBezTo>
                  <a:cubicBezTo>
                    <a:pt x="7" y="262"/>
                    <a:pt x="8" y="244"/>
                    <a:pt x="9" y="226"/>
                  </a:cubicBezTo>
                  <a:cubicBezTo>
                    <a:pt x="10" y="209"/>
                    <a:pt x="11" y="194"/>
                    <a:pt x="11" y="179"/>
                  </a:cubicBezTo>
                  <a:cubicBezTo>
                    <a:pt x="11" y="164"/>
                    <a:pt x="12" y="142"/>
                    <a:pt x="13" y="121"/>
                  </a:cubicBezTo>
                  <a:cubicBezTo>
                    <a:pt x="14" y="102"/>
                    <a:pt x="15" y="84"/>
                    <a:pt x="15" y="71"/>
                  </a:cubicBezTo>
                  <a:cubicBezTo>
                    <a:pt x="15" y="56"/>
                    <a:pt x="14" y="27"/>
                    <a:pt x="12" y="8"/>
                  </a:cubicBezTo>
                  <a:cubicBezTo>
                    <a:pt x="10" y="7"/>
                    <a:pt x="7" y="5"/>
                    <a:pt x="4" y="0"/>
                  </a:cubicBezTo>
                  <a:close/>
                </a:path>
              </a:pathLst>
            </a:custGeom>
            <a:solidFill>
              <a:srgbClr val="9B6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2002">
              <a:extLst>
                <a:ext uri="{FF2B5EF4-FFF2-40B4-BE49-F238E27FC236}">
                  <a16:creationId xmlns:a16="http://schemas.microsoft.com/office/drawing/2014/main" id="{F83B0E9B-D6F6-45CE-A04E-888E36965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339"/>
              <a:ext cx="67" cy="1189"/>
            </a:xfrm>
            <a:custGeom>
              <a:avLst/>
              <a:gdLst>
                <a:gd name="T0" fmla="*/ 0 w 23"/>
                <a:gd name="T1" fmla="*/ 8134 h 390"/>
                <a:gd name="T2" fmla="*/ 0 w 23"/>
                <a:gd name="T3" fmla="*/ 11052 h 390"/>
                <a:gd name="T4" fmla="*/ 492 w 23"/>
                <a:gd name="T5" fmla="*/ 11052 h 390"/>
                <a:gd name="T6" fmla="*/ 492 w 23"/>
                <a:gd name="T7" fmla="*/ 8134 h 390"/>
                <a:gd name="T8" fmla="*/ 542 w 23"/>
                <a:gd name="T9" fmla="*/ 5466 h 390"/>
                <a:gd name="T10" fmla="*/ 568 w 23"/>
                <a:gd name="T11" fmla="*/ 3997 h 390"/>
                <a:gd name="T12" fmla="*/ 492 w 23"/>
                <a:gd name="T13" fmla="*/ 1442 h 390"/>
                <a:gd name="T14" fmla="*/ 492 w 23"/>
                <a:gd name="T15" fmla="*/ 0 h 390"/>
                <a:gd name="T16" fmla="*/ 271 w 23"/>
                <a:gd name="T17" fmla="*/ 195 h 390"/>
                <a:gd name="T18" fmla="*/ 0 w 23"/>
                <a:gd name="T19" fmla="*/ 113 h 390"/>
                <a:gd name="T20" fmla="*/ 0 w 23"/>
                <a:gd name="T21" fmla="*/ 1479 h 390"/>
                <a:gd name="T22" fmla="*/ 0 w 23"/>
                <a:gd name="T23" fmla="*/ 1479 h 390"/>
                <a:gd name="T24" fmla="*/ 76 w 23"/>
                <a:gd name="T25" fmla="*/ 3997 h 390"/>
                <a:gd name="T26" fmla="*/ 50 w 23"/>
                <a:gd name="T27" fmla="*/ 5466 h 390"/>
                <a:gd name="T28" fmla="*/ 0 w 23"/>
                <a:gd name="T29" fmla="*/ 8134 h 3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" h="390">
                  <a:moveTo>
                    <a:pt x="0" y="287"/>
                  </a:moveTo>
                  <a:cubicBezTo>
                    <a:pt x="0" y="390"/>
                    <a:pt x="0" y="390"/>
                    <a:pt x="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0" y="287"/>
                    <a:pt x="20" y="287"/>
                    <a:pt x="20" y="287"/>
                  </a:cubicBezTo>
                  <a:cubicBezTo>
                    <a:pt x="20" y="246"/>
                    <a:pt x="21" y="218"/>
                    <a:pt x="22" y="193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03"/>
                    <a:pt x="20" y="54"/>
                    <a:pt x="20" y="5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3"/>
                    <a:pt x="17" y="6"/>
                    <a:pt x="11" y="7"/>
                  </a:cubicBezTo>
                  <a:cubicBezTo>
                    <a:pt x="5" y="8"/>
                    <a:pt x="3" y="6"/>
                    <a:pt x="0" y="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3" y="102"/>
                    <a:pt x="3" y="141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1" y="218"/>
                    <a:pt x="0" y="246"/>
                    <a:pt x="0" y="287"/>
                  </a:cubicBezTo>
                  <a:close/>
                </a:path>
              </a:pathLst>
            </a:custGeom>
            <a:solidFill>
              <a:srgbClr val="AF8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2003">
              <a:extLst>
                <a:ext uri="{FF2B5EF4-FFF2-40B4-BE49-F238E27FC236}">
                  <a16:creationId xmlns:a16="http://schemas.microsoft.com/office/drawing/2014/main" id="{A2780682-82C0-4C05-A432-979D4572F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352"/>
              <a:ext cx="35" cy="1176"/>
            </a:xfrm>
            <a:custGeom>
              <a:avLst/>
              <a:gdLst>
                <a:gd name="T0" fmla="*/ 222 w 12"/>
                <a:gd name="T1" fmla="*/ 1356 h 386"/>
                <a:gd name="T2" fmla="*/ 222 w 12"/>
                <a:gd name="T3" fmla="*/ 82 h 386"/>
                <a:gd name="T4" fmla="*/ 0 w 12"/>
                <a:gd name="T5" fmla="*/ 0 h 386"/>
                <a:gd name="T6" fmla="*/ 0 w 12"/>
                <a:gd name="T7" fmla="*/ 1356 h 386"/>
                <a:gd name="T8" fmla="*/ 0 w 12"/>
                <a:gd name="T9" fmla="*/ 1356 h 386"/>
                <a:gd name="T10" fmla="*/ 76 w 12"/>
                <a:gd name="T11" fmla="*/ 3869 h 386"/>
                <a:gd name="T12" fmla="*/ 53 w 12"/>
                <a:gd name="T13" fmla="*/ 5347 h 386"/>
                <a:gd name="T14" fmla="*/ 0 w 12"/>
                <a:gd name="T15" fmla="*/ 8000 h 386"/>
                <a:gd name="T16" fmla="*/ 0 w 12"/>
                <a:gd name="T17" fmla="*/ 10916 h 386"/>
                <a:gd name="T18" fmla="*/ 222 w 12"/>
                <a:gd name="T19" fmla="*/ 10916 h 386"/>
                <a:gd name="T20" fmla="*/ 222 w 12"/>
                <a:gd name="T21" fmla="*/ 8000 h 386"/>
                <a:gd name="T22" fmla="*/ 271 w 12"/>
                <a:gd name="T23" fmla="*/ 5347 h 386"/>
                <a:gd name="T24" fmla="*/ 298 w 12"/>
                <a:gd name="T25" fmla="*/ 3869 h 386"/>
                <a:gd name="T26" fmla="*/ 222 w 12"/>
                <a:gd name="T27" fmla="*/ 1356 h 3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386">
                  <a:moveTo>
                    <a:pt x="9" y="48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5" y="4"/>
                    <a:pt x="2" y="2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3" y="98"/>
                    <a:pt x="3" y="137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1" y="214"/>
                    <a:pt x="0" y="242"/>
                    <a:pt x="0" y="283"/>
                  </a:cubicBezTo>
                  <a:cubicBezTo>
                    <a:pt x="0" y="386"/>
                    <a:pt x="0" y="386"/>
                    <a:pt x="0" y="386"/>
                  </a:cubicBezTo>
                  <a:cubicBezTo>
                    <a:pt x="9" y="386"/>
                    <a:pt x="9" y="386"/>
                    <a:pt x="9" y="386"/>
                  </a:cubicBezTo>
                  <a:cubicBezTo>
                    <a:pt x="9" y="283"/>
                    <a:pt x="9" y="283"/>
                    <a:pt x="9" y="283"/>
                  </a:cubicBezTo>
                  <a:cubicBezTo>
                    <a:pt x="9" y="242"/>
                    <a:pt x="10" y="214"/>
                    <a:pt x="11" y="189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98"/>
                    <a:pt x="9" y="49"/>
                    <a:pt x="9" y="48"/>
                  </a:cubicBezTo>
                  <a:close/>
                </a:path>
              </a:pathLst>
            </a:custGeom>
            <a:solidFill>
              <a:srgbClr val="9B6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2004">
              <a:extLst>
                <a:ext uri="{FF2B5EF4-FFF2-40B4-BE49-F238E27FC236}">
                  <a16:creationId xmlns:a16="http://schemas.microsoft.com/office/drawing/2014/main" id="{7882E8C3-1774-466D-8B5E-6270E4C8D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437"/>
              <a:ext cx="80" cy="1091"/>
            </a:xfrm>
            <a:custGeom>
              <a:avLst/>
              <a:gdLst>
                <a:gd name="T0" fmla="*/ 514 w 28"/>
                <a:gd name="T1" fmla="*/ 10133 h 358"/>
                <a:gd name="T2" fmla="*/ 466 w 28"/>
                <a:gd name="T3" fmla="*/ 7893 h 358"/>
                <a:gd name="T4" fmla="*/ 514 w 28"/>
                <a:gd name="T5" fmla="*/ 6427 h 358"/>
                <a:gd name="T6" fmla="*/ 563 w 28"/>
                <a:gd name="T7" fmla="*/ 5071 h 358"/>
                <a:gd name="T8" fmla="*/ 603 w 28"/>
                <a:gd name="T9" fmla="*/ 3456 h 358"/>
                <a:gd name="T10" fmla="*/ 654 w 28"/>
                <a:gd name="T11" fmla="*/ 2005 h 358"/>
                <a:gd name="T12" fmla="*/ 580 w 28"/>
                <a:gd name="T13" fmla="*/ 113 h 358"/>
                <a:gd name="T14" fmla="*/ 89 w 28"/>
                <a:gd name="T15" fmla="*/ 0 h 358"/>
                <a:gd name="T16" fmla="*/ 114 w 28"/>
                <a:gd name="T17" fmla="*/ 222 h 358"/>
                <a:gd name="T18" fmla="*/ 189 w 28"/>
                <a:gd name="T19" fmla="*/ 2005 h 358"/>
                <a:gd name="T20" fmla="*/ 140 w 28"/>
                <a:gd name="T21" fmla="*/ 3428 h 358"/>
                <a:gd name="T22" fmla="*/ 89 w 28"/>
                <a:gd name="T23" fmla="*/ 5071 h 358"/>
                <a:gd name="T24" fmla="*/ 49 w 28"/>
                <a:gd name="T25" fmla="*/ 6400 h 358"/>
                <a:gd name="T26" fmla="*/ 0 w 28"/>
                <a:gd name="T27" fmla="*/ 7893 h 358"/>
                <a:gd name="T28" fmla="*/ 49 w 28"/>
                <a:gd name="T29" fmla="*/ 10133 h 3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358">
                  <a:moveTo>
                    <a:pt x="22" y="358"/>
                  </a:moveTo>
                  <a:cubicBezTo>
                    <a:pt x="21" y="337"/>
                    <a:pt x="20" y="305"/>
                    <a:pt x="20" y="279"/>
                  </a:cubicBezTo>
                  <a:cubicBezTo>
                    <a:pt x="20" y="263"/>
                    <a:pt x="21" y="245"/>
                    <a:pt x="22" y="227"/>
                  </a:cubicBezTo>
                  <a:cubicBezTo>
                    <a:pt x="23" y="210"/>
                    <a:pt x="24" y="194"/>
                    <a:pt x="24" y="179"/>
                  </a:cubicBezTo>
                  <a:cubicBezTo>
                    <a:pt x="24" y="164"/>
                    <a:pt x="25" y="143"/>
                    <a:pt x="26" y="122"/>
                  </a:cubicBezTo>
                  <a:cubicBezTo>
                    <a:pt x="27" y="103"/>
                    <a:pt x="28" y="84"/>
                    <a:pt x="28" y="71"/>
                  </a:cubicBezTo>
                  <a:cubicBezTo>
                    <a:pt x="28" y="56"/>
                    <a:pt x="26" y="23"/>
                    <a:pt x="25" y="4"/>
                  </a:cubicBezTo>
                  <a:cubicBezTo>
                    <a:pt x="18" y="9"/>
                    <a:pt x="11" y="11"/>
                    <a:pt x="4" y="0"/>
                  </a:cubicBezTo>
                  <a:cubicBezTo>
                    <a:pt x="4" y="0"/>
                    <a:pt x="5" y="8"/>
                    <a:pt x="5" y="8"/>
                  </a:cubicBezTo>
                  <a:cubicBezTo>
                    <a:pt x="6" y="27"/>
                    <a:pt x="8" y="56"/>
                    <a:pt x="8" y="71"/>
                  </a:cubicBezTo>
                  <a:cubicBezTo>
                    <a:pt x="8" y="84"/>
                    <a:pt x="7" y="102"/>
                    <a:pt x="6" y="121"/>
                  </a:cubicBezTo>
                  <a:cubicBezTo>
                    <a:pt x="5" y="142"/>
                    <a:pt x="4" y="164"/>
                    <a:pt x="4" y="179"/>
                  </a:cubicBezTo>
                  <a:cubicBezTo>
                    <a:pt x="4" y="194"/>
                    <a:pt x="3" y="209"/>
                    <a:pt x="2" y="226"/>
                  </a:cubicBezTo>
                  <a:cubicBezTo>
                    <a:pt x="1" y="244"/>
                    <a:pt x="0" y="262"/>
                    <a:pt x="0" y="279"/>
                  </a:cubicBezTo>
                  <a:cubicBezTo>
                    <a:pt x="0" y="305"/>
                    <a:pt x="1" y="337"/>
                    <a:pt x="2" y="35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2005">
              <a:extLst>
                <a:ext uri="{FF2B5EF4-FFF2-40B4-BE49-F238E27FC236}">
                  <a16:creationId xmlns:a16="http://schemas.microsoft.com/office/drawing/2014/main" id="{29EEA861-5F98-498F-8A5B-86476696A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339"/>
              <a:ext cx="67" cy="1189"/>
            </a:xfrm>
            <a:custGeom>
              <a:avLst/>
              <a:gdLst>
                <a:gd name="T0" fmla="*/ 492 w 23"/>
                <a:gd name="T1" fmla="*/ 11052 h 390"/>
                <a:gd name="T2" fmla="*/ 492 w 23"/>
                <a:gd name="T3" fmla="*/ 8134 h 390"/>
                <a:gd name="T4" fmla="*/ 542 w 23"/>
                <a:gd name="T5" fmla="*/ 5466 h 390"/>
                <a:gd name="T6" fmla="*/ 568 w 23"/>
                <a:gd name="T7" fmla="*/ 3997 h 390"/>
                <a:gd name="T8" fmla="*/ 492 w 23"/>
                <a:gd name="T9" fmla="*/ 1442 h 390"/>
                <a:gd name="T10" fmla="*/ 492 w 23"/>
                <a:gd name="T11" fmla="*/ 0 h 390"/>
                <a:gd name="T12" fmla="*/ 271 w 23"/>
                <a:gd name="T13" fmla="*/ 195 h 390"/>
                <a:gd name="T14" fmla="*/ 0 w 23"/>
                <a:gd name="T15" fmla="*/ 113 h 390"/>
                <a:gd name="T16" fmla="*/ 0 w 23"/>
                <a:gd name="T17" fmla="*/ 1479 h 390"/>
                <a:gd name="T18" fmla="*/ 0 w 23"/>
                <a:gd name="T19" fmla="*/ 1479 h 390"/>
                <a:gd name="T20" fmla="*/ 76 w 23"/>
                <a:gd name="T21" fmla="*/ 3997 h 390"/>
                <a:gd name="T22" fmla="*/ 50 w 23"/>
                <a:gd name="T23" fmla="*/ 5466 h 390"/>
                <a:gd name="T24" fmla="*/ 0 w 23"/>
                <a:gd name="T25" fmla="*/ 8134 h 390"/>
                <a:gd name="T26" fmla="*/ 0 w 23"/>
                <a:gd name="T27" fmla="*/ 11052 h 39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390">
                  <a:moveTo>
                    <a:pt x="20" y="390"/>
                  </a:moveTo>
                  <a:cubicBezTo>
                    <a:pt x="20" y="287"/>
                    <a:pt x="20" y="287"/>
                    <a:pt x="20" y="287"/>
                  </a:cubicBezTo>
                  <a:cubicBezTo>
                    <a:pt x="20" y="246"/>
                    <a:pt x="21" y="218"/>
                    <a:pt x="22" y="193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03"/>
                    <a:pt x="20" y="54"/>
                    <a:pt x="20" y="5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3"/>
                    <a:pt x="17" y="6"/>
                    <a:pt x="11" y="7"/>
                  </a:cubicBezTo>
                  <a:cubicBezTo>
                    <a:pt x="5" y="8"/>
                    <a:pt x="3" y="6"/>
                    <a:pt x="0" y="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3" y="102"/>
                    <a:pt x="3" y="141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1" y="218"/>
                    <a:pt x="0" y="246"/>
                    <a:pt x="0" y="287"/>
                  </a:cubicBezTo>
                  <a:cubicBezTo>
                    <a:pt x="0" y="390"/>
                    <a:pt x="0" y="390"/>
                    <a:pt x="0" y="39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2006">
              <a:extLst>
                <a:ext uri="{FF2B5EF4-FFF2-40B4-BE49-F238E27FC236}">
                  <a16:creationId xmlns:a16="http://schemas.microsoft.com/office/drawing/2014/main" id="{F09B0A8A-F3FB-4823-B728-C5F9F78B0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456"/>
              <a:ext cx="44" cy="115"/>
            </a:xfrm>
            <a:custGeom>
              <a:avLst/>
              <a:gdLst>
                <a:gd name="T0" fmla="*/ 76 w 15"/>
                <a:gd name="T1" fmla="*/ 1053 h 38"/>
                <a:gd name="T2" fmla="*/ 326 w 15"/>
                <a:gd name="T3" fmla="*/ 109 h 38"/>
                <a:gd name="T4" fmla="*/ 302 w 15"/>
                <a:gd name="T5" fmla="*/ 0 h 38"/>
                <a:gd name="T6" fmla="*/ 0 w 15"/>
                <a:gd name="T7" fmla="*/ 5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8">
                  <a:moveTo>
                    <a:pt x="3" y="38"/>
                  </a:moveTo>
                  <a:cubicBezTo>
                    <a:pt x="1" y="11"/>
                    <a:pt x="11" y="5"/>
                    <a:pt x="13" y="4"/>
                  </a:cubicBezTo>
                  <a:cubicBezTo>
                    <a:pt x="15" y="3"/>
                    <a:pt x="12" y="0"/>
                    <a:pt x="12" y="0"/>
                  </a:cubicBezTo>
                  <a:cubicBezTo>
                    <a:pt x="12" y="0"/>
                    <a:pt x="5" y="5"/>
                    <a:pt x="0" y="2"/>
                  </a:cubicBezTo>
                </a:path>
              </a:pathLst>
            </a:custGeom>
            <a:solidFill>
              <a:srgbClr val="9B6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2007">
              <a:extLst>
                <a:ext uri="{FF2B5EF4-FFF2-40B4-BE49-F238E27FC236}">
                  <a16:creationId xmlns:a16="http://schemas.microsoft.com/office/drawing/2014/main" id="{09E2C747-E250-4F29-B68D-A86D452D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355"/>
              <a:ext cx="31" cy="88"/>
            </a:xfrm>
            <a:custGeom>
              <a:avLst/>
              <a:gdLst>
                <a:gd name="T0" fmla="*/ 23 w 11"/>
                <a:gd name="T1" fmla="*/ 810 h 29"/>
                <a:gd name="T2" fmla="*/ 197 w 11"/>
                <a:gd name="T3" fmla="*/ 194 h 29"/>
                <a:gd name="T4" fmla="*/ 197 w 11"/>
                <a:gd name="T5" fmla="*/ 0 h 29"/>
                <a:gd name="T6" fmla="*/ 0 w 11"/>
                <a:gd name="T7" fmla="*/ 10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9">
                  <a:moveTo>
                    <a:pt x="1" y="29"/>
                  </a:moveTo>
                  <a:cubicBezTo>
                    <a:pt x="1" y="15"/>
                    <a:pt x="8" y="7"/>
                    <a:pt x="9" y="7"/>
                  </a:cubicBezTo>
                  <a:cubicBezTo>
                    <a:pt x="11" y="6"/>
                    <a:pt x="9" y="0"/>
                    <a:pt x="9" y="0"/>
                  </a:cubicBezTo>
                  <a:cubicBezTo>
                    <a:pt x="9" y="0"/>
                    <a:pt x="6" y="4"/>
                    <a:pt x="0" y="4"/>
                  </a:cubicBezTo>
                </a:path>
              </a:pathLst>
            </a:custGeom>
            <a:solidFill>
              <a:srgbClr val="9B6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2008">
              <a:extLst>
                <a:ext uri="{FF2B5EF4-FFF2-40B4-BE49-F238E27FC236}">
                  <a16:creationId xmlns:a16="http://schemas.microsoft.com/office/drawing/2014/main" id="{CAA022BD-92FD-4F8C-AC5A-610E81934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352"/>
              <a:ext cx="211" cy="161"/>
            </a:xfrm>
            <a:custGeom>
              <a:avLst/>
              <a:gdLst>
                <a:gd name="T0" fmla="*/ 114 w 74"/>
                <a:gd name="T1" fmla="*/ 1088 h 53"/>
                <a:gd name="T2" fmla="*/ 764 w 74"/>
                <a:gd name="T3" fmla="*/ 1291 h 53"/>
                <a:gd name="T4" fmla="*/ 1691 w 74"/>
                <a:gd name="T5" fmla="*/ 453 h 53"/>
                <a:gd name="T6" fmla="*/ 790 w 74"/>
                <a:gd name="T7" fmla="*/ 276 h 53"/>
                <a:gd name="T8" fmla="*/ 114 w 74"/>
                <a:gd name="T9" fmla="*/ 108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53">
                  <a:moveTo>
                    <a:pt x="5" y="39"/>
                  </a:moveTo>
                  <a:cubicBezTo>
                    <a:pt x="10" y="53"/>
                    <a:pt x="19" y="51"/>
                    <a:pt x="33" y="46"/>
                  </a:cubicBezTo>
                  <a:cubicBezTo>
                    <a:pt x="44" y="41"/>
                    <a:pt x="74" y="32"/>
                    <a:pt x="73" y="16"/>
                  </a:cubicBezTo>
                  <a:cubicBezTo>
                    <a:pt x="73" y="0"/>
                    <a:pt x="52" y="2"/>
                    <a:pt x="34" y="10"/>
                  </a:cubicBezTo>
                  <a:cubicBezTo>
                    <a:pt x="17" y="17"/>
                    <a:pt x="0" y="24"/>
                    <a:pt x="5" y="39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2009">
              <a:extLst>
                <a:ext uri="{FF2B5EF4-FFF2-40B4-BE49-F238E27FC236}">
                  <a16:creationId xmlns:a16="http://schemas.microsoft.com/office/drawing/2014/main" id="{2D64DC46-6E37-4289-B060-BEACF0FCF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495"/>
              <a:ext cx="238" cy="241"/>
            </a:xfrm>
            <a:custGeom>
              <a:avLst/>
              <a:gdLst>
                <a:gd name="T0" fmla="*/ 1250 w 83"/>
                <a:gd name="T1" fmla="*/ 1592 h 79"/>
                <a:gd name="T2" fmla="*/ 1677 w 83"/>
                <a:gd name="T3" fmla="*/ 540 h 79"/>
                <a:gd name="T4" fmla="*/ 682 w 83"/>
                <a:gd name="T5" fmla="*/ 940 h 79"/>
                <a:gd name="T6" fmla="*/ 215 w 83"/>
                <a:gd name="T7" fmla="*/ 1870 h 79"/>
                <a:gd name="T8" fmla="*/ 1250 w 83"/>
                <a:gd name="T9" fmla="*/ 1592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79">
                  <a:moveTo>
                    <a:pt x="53" y="56"/>
                  </a:moveTo>
                  <a:cubicBezTo>
                    <a:pt x="58" y="52"/>
                    <a:pt x="83" y="38"/>
                    <a:pt x="71" y="19"/>
                  </a:cubicBezTo>
                  <a:cubicBezTo>
                    <a:pt x="58" y="0"/>
                    <a:pt x="38" y="22"/>
                    <a:pt x="29" y="33"/>
                  </a:cubicBezTo>
                  <a:cubicBezTo>
                    <a:pt x="20" y="43"/>
                    <a:pt x="0" y="50"/>
                    <a:pt x="9" y="66"/>
                  </a:cubicBezTo>
                  <a:cubicBezTo>
                    <a:pt x="16" y="79"/>
                    <a:pt x="38" y="66"/>
                    <a:pt x="53" y="56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2010">
              <a:extLst>
                <a:ext uri="{FF2B5EF4-FFF2-40B4-BE49-F238E27FC236}">
                  <a16:creationId xmlns:a16="http://schemas.microsoft.com/office/drawing/2014/main" id="{4000D740-0162-4DE7-8488-4B8D8BFDF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520"/>
              <a:ext cx="234" cy="133"/>
            </a:xfrm>
            <a:custGeom>
              <a:avLst/>
              <a:gdLst>
                <a:gd name="T0" fmla="*/ 1906 w 82"/>
                <a:gd name="T1" fmla="*/ 547 h 44"/>
                <a:gd name="T2" fmla="*/ 1490 w 82"/>
                <a:gd name="T3" fmla="*/ 248 h 44"/>
                <a:gd name="T4" fmla="*/ 879 w 82"/>
                <a:gd name="T5" fmla="*/ 302 h 44"/>
                <a:gd name="T6" fmla="*/ 277 w 82"/>
                <a:gd name="T7" fmla="*/ 82 h 44"/>
                <a:gd name="T8" fmla="*/ 251 w 82"/>
                <a:gd name="T9" fmla="*/ 831 h 44"/>
                <a:gd name="T10" fmla="*/ 1253 w 82"/>
                <a:gd name="T11" fmla="*/ 1188 h 44"/>
                <a:gd name="T12" fmla="*/ 1906 w 82"/>
                <a:gd name="T13" fmla="*/ 547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4">
                  <a:moveTo>
                    <a:pt x="82" y="20"/>
                  </a:moveTo>
                  <a:cubicBezTo>
                    <a:pt x="81" y="11"/>
                    <a:pt x="74" y="7"/>
                    <a:pt x="64" y="9"/>
                  </a:cubicBezTo>
                  <a:cubicBezTo>
                    <a:pt x="54" y="11"/>
                    <a:pt x="47" y="13"/>
                    <a:pt x="38" y="11"/>
                  </a:cubicBezTo>
                  <a:cubicBezTo>
                    <a:pt x="29" y="9"/>
                    <a:pt x="20" y="0"/>
                    <a:pt x="12" y="3"/>
                  </a:cubicBezTo>
                  <a:cubicBezTo>
                    <a:pt x="4" y="7"/>
                    <a:pt x="0" y="21"/>
                    <a:pt x="11" y="30"/>
                  </a:cubicBezTo>
                  <a:cubicBezTo>
                    <a:pt x="21" y="38"/>
                    <a:pt x="36" y="44"/>
                    <a:pt x="54" y="43"/>
                  </a:cubicBezTo>
                  <a:cubicBezTo>
                    <a:pt x="69" y="42"/>
                    <a:pt x="82" y="36"/>
                    <a:pt x="82" y="20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2011">
              <a:extLst>
                <a:ext uri="{FF2B5EF4-FFF2-40B4-BE49-F238E27FC236}">
                  <a16:creationId xmlns:a16="http://schemas.microsoft.com/office/drawing/2014/main" id="{FA14D7D2-345D-4A87-BD83-B1C0B1479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364"/>
              <a:ext cx="200" cy="140"/>
            </a:xfrm>
            <a:custGeom>
              <a:avLst/>
              <a:gdLst>
                <a:gd name="T0" fmla="*/ 743 w 70"/>
                <a:gd name="T1" fmla="*/ 195 h 46"/>
                <a:gd name="T2" fmla="*/ 1543 w 70"/>
                <a:gd name="T3" fmla="*/ 82 h 46"/>
                <a:gd name="T4" fmla="*/ 1631 w 70"/>
                <a:gd name="T5" fmla="*/ 344 h 46"/>
                <a:gd name="T6" fmla="*/ 769 w 70"/>
                <a:gd name="T7" fmla="*/ 1102 h 46"/>
                <a:gd name="T8" fmla="*/ 703 w 70"/>
                <a:gd name="T9" fmla="*/ 1129 h 46"/>
                <a:gd name="T10" fmla="*/ 254 w 70"/>
                <a:gd name="T11" fmla="*/ 1214 h 46"/>
                <a:gd name="T12" fmla="*/ 89 w 70"/>
                <a:gd name="T13" fmla="*/ 953 h 46"/>
                <a:gd name="T14" fmla="*/ 89 w 70"/>
                <a:gd name="T15" fmla="*/ 953 h 46"/>
                <a:gd name="T16" fmla="*/ 743 w 70"/>
                <a:gd name="T17" fmla="*/ 19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46">
                  <a:moveTo>
                    <a:pt x="32" y="7"/>
                  </a:moveTo>
                  <a:cubicBezTo>
                    <a:pt x="48" y="1"/>
                    <a:pt x="60" y="0"/>
                    <a:pt x="66" y="3"/>
                  </a:cubicBezTo>
                  <a:cubicBezTo>
                    <a:pt x="68" y="5"/>
                    <a:pt x="70" y="8"/>
                    <a:pt x="70" y="12"/>
                  </a:cubicBezTo>
                  <a:cubicBezTo>
                    <a:pt x="70" y="25"/>
                    <a:pt x="45" y="35"/>
                    <a:pt x="33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2" y="43"/>
                    <a:pt x="15" y="46"/>
                    <a:pt x="11" y="43"/>
                  </a:cubicBezTo>
                  <a:cubicBezTo>
                    <a:pt x="8" y="42"/>
                    <a:pt x="6" y="39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0" y="21"/>
                    <a:pt x="14" y="15"/>
                    <a:pt x="32" y="7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2012">
              <a:extLst>
                <a:ext uri="{FF2B5EF4-FFF2-40B4-BE49-F238E27FC236}">
                  <a16:creationId xmlns:a16="http://schemas.microsoft.com/office/drawing/2014/main" id="{9C6B4ED0-529D-417A-812B-DFD654AB0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2535"/>
              <a:ext cx="197" cy="177"/>
            </a:xfrm>
            <a:custGeom>
              <a:avLst/>
              <a:gdLst>
                <a:gd name="T0" fmla="*/ 1305 w 69"/>
                <a:gd name="T1" fmla="*/ 0 h 58"/>
                <a:gd name="T2" fmla="*/ 1516 w 69"/>
                <a:gd name="T3" fmla="*/ 195 h 58"/>
                <a:gd name="T4" fmla="*/ 1582 w 69"/>
                <a:gd name="T5" fmla="*/ 540 h 58"/>
                <a:gd name="T6" fmla="*/ 1165 w 69"/>
                <a:gd name="T7" fmla="*/ 1135 h 58"/>
                <a:gd name="T8" fmla="*/ 1116 w 69"/>
                <a:gd name="T9" fmla="*/ 1163 h 58"/>
                <a:gd name="T10" fmla="*/ 277 w 69"/>
                <a:gd name="T11" fmla="*/ 1593 h 58"/>
                <a:gd name="T12" fmla="*/ 140 w 69"/>
                <a:gd name="T13" fmla="*/ 1480 h 58"/>
                <a:gd name="T14" fmla="*/ 374 w 69"/>
                <a:gd name="T15" fmla="*/ 830 h 58"/>
                <a:gd name="T16" fmla="*/ 602 w 69"/>
                <a:gd name="T17" fmla="*/ 595 h 58"/>
                <a:gd name="T18" fmla="*/ 1305 w 69"/>
                <a:gd name="T19" fmla="*/ 0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58">
                  <a:moveTo>
                    <a:pt x="56" y="0"/>
                  </a:moveTo>
                  <a:cubicBezTo>
                    <a:pt x="59" y="0"/>
                    <a:pt x="63" y="3"/>
                    <a:pt x="65" y="7"/>
                  </a:cubicBezTo>
                  <a:cubicBezTo>
                    <a:pt x="68" y="11"/>
                    <a:pt x="69" y="15"/>
                    <a:pt x="68" y="19"/>
                  </a:cubicBezTo>
                  <a:cubicBezTo>
                    <a:pt x="66" y="29"/>
                    <a:pt x="55" y="37"/>
                    <a:pt x="50" y="40"/>
                  </a:cubicBezTo>
                  <a:cubicBezTo>
                    <a:pt x="50" y="40"/>
                    <a:pt x="48" y="41"/>
                    <a:pt x="48" y="41"/>
                  </a:cubicBezTo>
                  <a:cubicBezTo>
                    <a:pt x="40" y="47"/>
                    <a:pt x="21" y="58"/>
                    <a:pt x="12" y="56"/>
                  </a:cubicBezTo>
                  <a:cubicBezTo>
                    <a:pt x="9" y="56"/>
                    <a:pt x="7" y="54"/>
                    <a:pt x="6" y="52"/>
                  </a:cubicBezTo>
                  <a:cubicBezTo>
                    <a:pt x="0" y="42"/>
                    <a:pt x="8" y="36"/>
                    <a:pt x="16" y="29"/>
                  </a:cubicBezTo>
                  <a:cubicBezTo>
                    <a:pt x="20" y="27"/>
                    <a:pt x="23" y="24"/>
                    <a:pt x="26" y="21"/>
                  </a:cubicBezTo>
                  <a:cubicBezTo>
                    <a:pt x="32" y="15"/>
                    <a:pt x="45" y="0"/>
                    <a:pt x="56" y="0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2013">
              <a:extLst>
                <a:ext uri="{FF2B5EF4-FFF2-40B4-BE49-F238E27FC236}">
                  <a16:creationId xmlns:a16="http://schemas.microsoft.com/office/drawing/2014/main" id="{2BD6065E-F94F-4F4D-88C5-41075C00E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529"/>
              <a:ext cx="215" cy="121"/>
            </a:xfrm>
            <a:custGeom>
              <a:avLst/>
              <a:gdLst>
                <a:gd name="T0" fmla="*/ 163 w 75"/>
                <a:gd name="T1" fmla="*/ 696 h 40"/>
                <a:gd name="T2" fmla="*/ 26 w 75"/>
                <a:gd name="T3" fmla="*/ 330 h 40"/>
                <a:gd name="T4" fmla="*/ 189 w 75"/>
                <a:gd name="T5" fmla="*/ 54 h 40"/>
                <a:gd name="T6" fmla="*/ 542 w 75"/>
                <a:gd name="T7" fmla="*/ 136 h 40"/>
                <a:gd name="T8" fmla="*/ 780 w 75"/>
                <a:gd name="T9" fmla="*/ 248 h 40"/>
                <a:gd name="T10" fmla="*/ 1339 w 75"/>
                <a:gd name="T11" fmla="*/ 221 h 40"/>
                <a:gd name="T12" fmla="*/ 1413 w 75"/>
                <a:gd name="T13" fmla="*/ 194 h 40"/>
                <a:gd name="T14" fmla="*/ 1677 w 75"/>
                <a:gd name="T15" fmla="*/ 248 h 40"/>
                <a:gd name="T16" fmla="*/ 1766 w 75"/>
                <a:gd name="T17" fmla="*/ 493 h 40"/>
                <a:gd name="T18" fmla="*/ 1766 w 75"/>
                <a:gd name="T19" fmla="*/ 493 h 40"/>
                <a:gd name="T20" fmla="*/ 1150 w 75"/>
                <a:gd name="T21" fmla="*/ 1080 h 40"/>
                <a:gd name="T22" fmla="*/ 163 w 75"/>
                <a:gd name="T23" fmla="*/ 696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5" h="40">
                  <a:moveTo>
                    <a:pt x="7" y="25"/>
                  </a:moveTo>
                  <a:cubicBezTo>
                    <a:pt x="2" y="22"/>
                    <a:pt x="0" y="17"/>
                    <a:pt x="1" y="12"/>
                  </a:cubicBezTo>
                  <a:cubicBezTo>
                    <a:pt x="2" y="7"/>
                    <a:pt x="4" y="3"/>
                    <a:pt x="8" y="2"/>
                  </a:cubicBezTo>
                  <a:cubicBezTo>
                    <a:pt x="12" y="0"/>
                    <a:pt x="17" y="2"/>
                    <a:pt x="23" y="5"/>
                  </a:cubicBezTo>
                  <a:cubicBezTo>
                    <a:pt x="26" y="7"/>
                    <a:pt x="29" y="9"/>
                    <a:pt x="33" y="9"/>
                  </a:cubicBezTo>
                  <a:cubicBezTo>
                    <a:pt x="41" y="11"/>
                    <a:pt x="48" y="10"/>
                    <a:pt x="57" y="8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4" y="7"/>
                    <a:pt x="68" y="7"/>
                    <a:pt x="71" y="9"/>
                  </a:cubicBezTo>
                  <a:cubicBezTo>
                    <a:pt x="73" y="11"/>
                    <a:pt x="75" y="14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35"/>
                    <a:pt x="59" y="38"/>
                    <a:pt x="49" y="39"/>
                  </a:cubicBezTo>
                  <a:cubicBezTo>
                    <a:pt x="33" y="40"/>
                    <a:pt x="19" y="35"/>
                    <a:pt x="7" y="25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2014">
              <a:extLst>
                <a:ext uri="{FF2B5EF4-FFF2-40B4-BE49-F238E27FC236}">
                  <a16:creationId xmlns:a16="http://schemas.microsoft.com/office/drawing/2014/main" id="{2E850AB6-0ACC-4BCE-AAD0-062D37E11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376"/>
              <a:ext cx="177" cy="116"/>
            </a:xfrm>
            <a:custGeom>
              <a:avLst/>
              <a:gdLst>
                <a:gd name="T0" fmla="*/ 1208 w 62"/>
                <a:gd name="T1" fmla="*/ 55 h 38"/>
                <a:gd name="T2" fmla="*/ 1256 w 62"/>
                <a:gd name="T3" fmla="*/ 317 h 38"/>
                <a:gd name="T4" fmla="*/ 1142 w 62"/>
                <a:gd name="T5" fmla="*/ 82 h 38"/>
                <a:gd name="T6" fmla="*/ 979 w 62"/>
                <a:gd name="T7" fmla="*/ 140 h 38"/>
                <a:gd name="T8" fmla="*/ 1042 w 62"/>
                <a:gd name="T9" fmla="*/ 458 h 38"/>
                <a:gd name="T10" fmla="*/ 954 w 62"/>
                <a:gd name="T11" fmla="*/ 250 h 38"/>
                <a:gd name="T12" fmla="*/ 791 w 62"/>
                <a:gd name="T13" fmla="*/ 345 h 38"/>
                <a:gd name="T14" fmla="*/ 865 w 62"/>
                <a:gd name="T15" fmla="*/ 653 h 38"/>
                <a:gd name="T16" fmla="*/ 677 w 62"/>
                <a:gd name="T17" fmla="*/ 290 h 38"/>
                <a:gd name="T18" fmla="*/ 465 w 62"/>
                <a:gd name="T19" fmla="*/ 250 h 38"/>
                <a:gd name="T20" fmla="*/ 440 w 62"/>
                <a:gd name="T21" fmla="*/ 568 h 38"/>
                <a:gd name="T22" fmla="*/ 237 w 62"/>
                <a:gd name="T23" fmla="*/ 513 h 38"/>
                <a:gd name="T24" fmla="*/ 303 w 62"/>
                <a:gd name="T25" fmla="*/ 858 h 38"/>
                <a:gd name="T26" fmla="*/ 163 w 62"/>
                <a:gd name="T27" fmla="*/ 513 h 38"/>
                <a:gd name="T28" fmla="*/ 49 w 62"/>
                <a:gd name="T29" fmla="*/ 858 h 38"/>
                <a:gd name="T30" fmla="*/ 188 w 62"/>
                <a:gd name="T31" fmla="*/ 968 h 38"/>
                <a:gd name="T32" fmla="*/ 140 w 62"/>
                <a:gd name="T33" fmla="*/ 736 h 38"/>
                <a:gd name="T34" fmla="*/ 303 w 62"/>
                <a:gd name="T35" fmla="*/ 1026 h 38"/>
                <a:gd name="T36" fmla="*/ 440 w 62"/>
                <a:gd name="T37" fmla="*/ 940 h 38"/>
                <a:gd name="T38" fmla="*/ 351 w 62"/>
                <a:gd name="T39" fmla="*/ 626 h 38"/>
                <a:gd name="T40" fmla="*/ 514 w 62"/>
                <a:gd name="T41" fmla="*/ 940 h 38"/>
                <a:gd name="T42" fmla="*/ 537 w 62"/>
                <a:gd name="T43" fmla="*/ 830 h 38"/>
                <a:gd name="T44" fmla="*/ 628 w 62"/>
                <a:gd name="T45" fmla="*/ 885 h 38"/>
                <a:gd name="T46" fmla="*/ 702 w 62"/>
                <a:gd name="T47" fmla="*/ 858 h 38"/>
                <a:gd name="T48" fmla="*/ 562 w 62"/>
                <a:gd name="T49" fmla="*/ 400 h 38"/>
                <a:gd name="T50" fmla="*/ 742 w 62"/>
                <a:gd name="T51" fmla="*/ 763 h 38"/>
                <a:gd name="T52" fmla="*/ 954 w 62"/>
                <a:gd name="T53" fmla="*/ 626 h 38"/>
                <a:gd name="T54" fmla="*/ 865 w 62"/>
                <a:gd name="T55" fmla="*/ 317 h 38"/>
                <a:gd name="T56" fmla="*/ 1028 w 62"/>
                <a:gd name="T57" fmla="*/ 626 h 38"/>
                <a:gd name="T58" fmla="*/ 1165 w 62"/>
                <a:gd name="T59" fmla="*/ 513 h 38"/>
                <a:gd name="T60" fmla="*/ 1142 w 62"/>
                <a:gd name="T61" fmla="*/ 317 h 38"/>
                <a:gd name="T62" fmla="*/ 1256 w 62"/>
                <a:gd name="T63" fmla="*/ 540 h 38"/>
                <a:gd name="T64" fmla="*/ 1442 w 62"/>
                <a:gd name="T65" fmla="*/ 25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2" h="38">
                  <a:moveTo>
                    <a:pt x="52" y="0"/>
                  </a:moveTo>
                  <a:cubicBezTo>
                    <a:pt x="51" y="0"/>
                    <a:pt x="51" y="1"/>
                    <a:pt x="52" y="2"/>
                  </a:cubicBezTo>
                  <a:cubicBezTo>
                    <a:pt x="53" y="5"/>
                    <a:pt x="55" y="7"/>
                    <a:pt x="55" y="8"/>
                  </a:cubicBezTo>
                  <a:cubicBezTo>
                    <a:pt x="56" y="10"/>
                    <a:pt x="55" y="11"/>
                    <a:pt x="54" y="11"/>
                  </a:cubicBezTo>
                  <a:cubicBezTo>
                    <a:pt x="54" y="11"/>
                    <a:pt x="53" y="11"/>
                    <a:pt x="52" y="9"/>
                  </a:cubicBezTo>
                  <a:cubicBezTo>
                    <a:pt x="50" y="7"/>
                    <a:pt x="50" y="6"/>
                    <a:pt x="49" y="3"/>
                  </a:cubicBezTo>
                  <a:cubicBezTo>
                    <a:pt x="47" y="0"/>
                    <a:pt x="44" y="1"/>
                    <a:pt x="44" y="1"/>
                  </a:cubicBezTo>
                  <a:cubicBezTo>
                    <a:pt x="38" y="2"/>
                    <a:pt x="41" y="5"/>
                    <a:pt x="42" y="5"/>
                  </a:cubicBezTo>
                  <a:cubicBezTo>
                    <a:pt x="43" y="7"/>
                    <a:pt x="44" y="8"/>
                    <a:pt x="45" y="12"/>
                  </a:cubicBezTo>
                  <a:cubicBezTo>
                    <a:pt x="46" y="13"/>
                    <a:pt x="47" y="15"/>
                    <a:pt x="45" y="16"/>
                  </a:cubicBezTo>
                  <a:cubicBezTo>
                    <a:pt x="44" y="16"/>
                    <a:pt x="43" y="15"/>
                    <a:pt x="43" y="13"/>
                  </a:cubicBezTo>
                  <a:cubicBezTo>
                    <a:pt x="42" y="12"/>
                    <a:pt x="42" y="11"/>
                    <a:pt x="41" y="9"/>
                  </a:cubicBezTo>
                  <a:cubicBezTo>
                    <a:pt x="41" y="8"/>
                    <a:pt x="38" y="2"/>
                    <a:pt x="34" y="4"/>
                  </a:cubicBezTo>
                  <a:cubicBezTo>
                    <a:pt x="30" y="5"/>
                    <a:pt x="33" y="11"/>
                    <a:pt x="34" y="12"/>
                  </a:cubicBezTo>
                  <a:cubicBezTo>
                    <a:pt x="36" y="16"/>
                    <a:pt x="37" y="20"/>
                    <a:pt x="38" y="22"/>
                  </a:cubicBezTo>
                  <a:cubicBezTo>
                    <a:pt x="38" y="22"/>
                    <a:pt x="37" y="23"/>
                    <a:pt x="37" y="23"/>
                  </a:cubicBezTo>
                  <a:cubicBezTo>
                    <a:pt x="36" y="24"/>
                    <a:pt x="35" y="23"/>
                    <a:pt x="35" y="22"/>
                  </a:cubicBezTo>
                  <a:cubicBezTo>
                    <a:pt x="34" y="21"/>
                    <a:pt x="32" y="15"/>
                    <a:pt x="29" y="10"/>
                  </a:cubicBezTo>
                  <a:cubicBezTo>
                    <a:pt x="29" y="9"/>
                    <a:pt x="28" y="5"/>
                    <a:pt x="24" y="7"/>
                  </a:cubicBezTo>
                  <a:cubicBezTo>
                    <a:pt x="23" y="8"/>
                    <a:pt x="21" y="8"/>
                    <a:pt x="20" y="9"/>
                  </a:cubicBezTo>
                  <a:cubicBezTo>
                    <a:pt x="16" y="11"/>
                    <a:pt x="18" y="14"/>
                    <a:pt x="18" y="14"/>
                  </a:cubicBezTo>
                  <a:cubicBezTo>
                    <a:pt x="18" y="14"/>
                    <a:pt x="21" y="19"/>
                    <a:pt x="19" y="20"/>
                  </a:cubicBezTo>
                  <a:cubicBezTo>
                    <a:pt x="17" y="21"/>
                    <a:pt x="16" y="17"/>
                    <a:pt x="15" y="15"/>
                  </a:cubicBezTo>
                  <a:cubicBezTo>
                    <a:pt x="14" y="12"/>
                    <a:pt x="8" y="14"/>
                    <a:pt x="10" y="18"/>
                  </a:cubicBezTo>
                  <a:cubicBezTo>
                    <a:pt x="12" y="22"/>
                    <a:pt x="14" y="28"/>
                    <a:pt x="14" y="28"/>
                  </a:cubicBezTo>
                  <a:cubicBezTo>
                    <a:pt x="15" y="29"/>
                    <a:pt x="14" y="30"/>
                    <a:pt x="13" y="30"/>
                  </a:cubicBezTo>
                  <a:cubicBezTo>
                    <a:pt x="13" y="30"/>
                    <a:pt x="12" y="30"/>
                    <a:pt x="12" y="29"/>
                  </a:cubicBezTo>
                  <a:cubicBezTo>
                    <a:pt x="12" y="29"/>
                    <a:pt x="9" y="23"/>
                    <a:pt x="7" y="18"/>
                  </a:cubicBezTo>
                  <a:cubicBezTo>
                    <a:pt x="7" y="18"/>
                    <a:pt x="6" y="17"/>
                    <a:pt x="5" y="18"/>
                  </a:cubicBezTo>
                  <a:cubicBezTo>
                    <a:pt x="1" y="21"/>
                    <a:pt x="0" y="25"/>
                    <a:pt x="2" y="30"/>
                  </a:cubicBezTo>
                  <a:cubicBezTo>
                    <a:pt x="3" y="33"/>
                    <a:pt x="4" y="34"/>
                    <a:pt x="6" y="36"/>
                  </a:cubicBezTo>
                  <a:cubicBezTo>
                    <a:pt x="7" y="37"/>
                    <a:pt x="9" y="36"/>
                    <a:pt x="8" y="34"/>
                  </a:cubicBezTo>
                  <a:cubicBezTo>
                    <a:pt x="7" y="31"/>
                    <a:pt x="6" y="28"/>
                    <a:pt x="6" y="28"/>
                  </a:cubicBezTo>
                  <a:cubicBezTo>
                    <a:pt x="5" y="27"/>
                    <a:pt x="6" y="27"/>
                    <a:pt x="6" y="26"/>
                  </a:cubicBezTo>
                  <a:cubicBezTo>
                    <a:pt x="7" y="26"/>
                    <a:pt x="8" y="26"/>
                    <a:pt x="8" y="27"/>
                  </a:cubicBezTo>
                  <a:cubicBezTo>
                    <a:pt x="10" y="29"/>
                    <a:pt x="11" y="33"/>
                    <a:pt x="13" y="36"/>
                  </a:cubicBezTo>
                  <a:cubicBezTo>
                    <a:pt x="13" y="36"/>
                    <a:pt x="14" y="38"/>
                    <a:pt x="17" y="37"/>
                  </a:cubicBezTo>
                  <a:cubicBezTo>
                    <a:pt x="20" y="36"/>
                    <a:pt x="19" y="33"/>
                    <a:pt x="19" y="33"/>
                  </a:cubicBezTo>
                  <a:cubicBezTo>
                    <a:pt x="18" y="31"/>
                    <a:pt x="16" y="27"/>
                    <a:pt x="15" y="25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6" y="22"/>
                    <a:pt x="17" y="23"/>
                    <a:pt x="17" y="24"/>
                  </a:cubicBezTo>
                  <a:cubicBezTo>
                    <a:pt x="19" y="26"/>
                    <a:pt x="21" y="31"/>
                    <a:pt x="22" y="33"/>
                  </a:cubicBezTo>
                  <a:cubicBezTo>
                    <a:pt x="23" y="36"/>
                    <a:pt x="25" y="34"/>
                    <a:pt x="25" y="32"/>
                  </a:cubicBezTo>
                  <a:cubicBezTo>
                    <a:pt x="24" y="31"/>
                    <a:pt x="23" y="29"/>
                    <a:pt x="23" y="29"/>
                  </a:cubicBezTo>
                  <a:cubicBezTo>
                    <a:pt x="23" y="28"/>
                    <a:pt x="22" y="26"/>
                    <a:pt x="24" y="25"/>
                  </a:cubicBezTo>
                  <a:cubicBezTo>
                    <a:pt x="26" y="25"/>
                    <a:pt x="26" y="28"/>
                    <a:pt x="27" y="31"/>
                  </a:cubicBezTo>
                  <a:cubicBezTo>
                    <a:pt x="27" y="32"/>
                    <a:pt x="28" y="32"/>
                    <a:pt x="29" y="32"/>
                  </a:cubicBezTo>
                  <a:cubicBezTo>
                    <a:pt x="30" y="32"/>
                    <a:pt x="30" y="31"/>
                    <a:pt x="30" y="30"/>
                  </a:cubicBezTo>
                  <a:cubicBezTo>
                    <a:pt x="28" y="26"/>
                    <a:pt x="24" y="20"/>
                    <a:pt x="23" y="18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4" y="13"/>
                    <a:pt x="25" y="13"/>
                    <a:pt x="27" y="16"/>
                  </a:cubicBezTo>
                  <a:cubicBezTo>
                    <a:pt x="28" y="17"/>
                    <a:pt x="30" y="23"/>
                    <a:pt x="32" y="27"/>
                  </a:cubicBezTo>
                  <a:cubicBezTo>
                    <a:pt x="32" y="28"/>
                    <a:pt x="33" y="31"/>
                    <a:pt x="38" y="29"/>
                  </a:cubicBezTo>
                  <a:cubicBezTo>
                    <a:pt x="43" y="27"/>
                    <a:pt x="41" y="23"/>
                    <a:pt x="41" y="22"/>
                  </a:cubicBezTo>
                  <a:cubicBezTo>
                    <a:pt x="39" y="19"/>
                    <a:pt x="38" y="14"/>
                    <a:pt x="37" y="13"/>
                  </a:cubicBezTo>
                  <a:cubicBezTo>
                    <a:pt x="36" y="12"/>
                    <a:pt x="37" y="11"/>
                    <a:pt x="37" y="11"/>
                  </a:cubicBezTo>
                  <a:cubicBezTo>
                    <a:pt x="38" y="10"/>
                    <a:pt x="39" y="11"/>
                    <a:pt x="39" y="11"/>
                  </a:cubicBezTo>
                  <a:cubicBezTo>
                    <a:pt x="40" y="13"/>
                    <a:pt x="42" y="18"/>
                    <a:pt x="44" y="22"/>
                  </a:cubicBezTo>
                  <a:cubicBezTo>
                    <a:pt x="44" y="22"/>
                    <a:pt x="45" y="25"/>
                    <a:pt x="49" y="24"/>
                  </a:cubicBezTo>
                  <a:cubicBezTo>
                    <a:pt x="53" y="22"/>
                    <a:pt x="51" y="19"/>
                    <a:pt x="50" y="18"/>
                  </a:cubicBezTo>
                  <a:cubicBezTo>
                    <a:pt x="50" y="17"/>
                    <a:pt x="49" y="15"/>
                    <a:pt x="48" y="13"/>
                  </a:cubicBezTo>
                  <a:cubicBezTo>
                    <a:pt x="48" y="12"/>
                    <a:pt x="48" y="11"/>
                    <a:pt x="49" y="11"/>
                  </a:cubicBezTo>
                  <a:cubicBezTo>
                    <a:pt x="50" y="11"/>
                    <a:pt x="50" y="11"/>
                    <a:pt x="51" y="12"/>
                  </a:cubicBezTo>
                  <a:cubicBezTo>
                    <a:pt x="52" y="14"/>
                    <a:pt x="53" y="17"/>
                    <a:pt x="54" y="19"/>
                  </a:cubicBezTo>
                  <a:cubicBezTo>
                    <a:pt x="54" y="19"/>
                    <a:pt x="55" y="20"/>
                    <a:pt x="56" y="19"/>
                  </a:cubicBezTo>
                  <a:cubicBezTo>
                    <a:pt x="59" y="16"/>
                    <a:pt x="62" y="13"/>
                    <a:pt x="62" y="9"/>
                  </a:cubicBezTo>
                  <a:cubicBezTo>
                    <a:pt x="62" y="3"/>
                    <a:pt x="58" y="1"/>
                    <a:pt x="52" y="0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2015">
              <a:extLst>
                <a:ext uri="{FF2B5EF4-FFF2-40B4-BE49-F238E27FC236}">
                  <a16:creationId xmlns:a16="http://schemas.microsoft.com/office/drawing/2014/main" id="{D4926781-76E3-4EDA-935C-804284E3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547"/>
              <a:ext cx="171" cy="152"/>
            </a:xfrm>
            <a:custGeom>
              <a:avLst/>
              <a:gdLst>
                <a:gd name="T0" fmla="*/ 237 w 60"/>
                <a:gd name="T1" fmla="*/ 1350 h 50"/>
                <a:gd name="T2" fmla="*/ 114 w 60"/>
                <a:gd name="T3" fmla="*/ 1128 h 50"/>
                <a:gd name="T4" fmla="*/ 351 w 60"/>
                <a:gd name="T5" fmla="*/ 1377 h 50"/>
                <a:gd name="T6" fmla="*/ 513 w 60"/>
                <a:gd name="T7" fmla="*/ 1322 h 50"/>
                <a:gd name="T8" fmla="*/ 413 w 60"/>
                <a:gd name="T9" fmla="*/ 1073 h 50"/>
                <a:gd name="T10" fmla="*/ 624 w 60"/>
                <a:gd name="T11" fmla="*/ 1210 h 50"/>
                <a:gd name="T12" fmla="*/ 738 w 60"/>
                <a:gd name="T13" fmla="*/ 1073 h 50"/>
                <a:gd name="T14" fmla="*/ 536 w 60"/>
                <a:gd name="T15" fmla="*/ 675 h 50"/>
                <a:gd name="T16" fmla="*/ 787 w 60"/>
                <a:gd name="T17" fmla="*/ 979 h 50"/>
                <a:gd name="T18" fmla="*/ 975 w 60"/>
                <a:gd name="T19" fmla="*/ 815 h 50"/>
                <a:gd name="T20" fmla="*/ 812 w 60"/>
                <a:gd name="T21" fmla="*/ 508 h 50"/>
                <a:gd name="T22" fmla="*/ 1040 w 60"/>
                <a:gd name="T23" fmla="*/ 784 h 50"/>
                <a:gd name="T24" fmla="*/ 1163 w 60"/>
                <a:gd name="T25" fmla="*/ 648 h 50"/>
                <a:gd name="T26" fmla="*/ 1063 w 60"/>
                <a:gd name="T27" fmla="*/ 453 h 50"/>
                <a:gd name="T28" fmla="*/ 1226 w 60"/>
                <a:gd name="T29" fmla="*/ 620 h 50"/>
                <a:gd name="T30" fmla="*/ 1340 w 60"/>
                <a:gd name="T31" fmla="*/ 562 h 50"/>
                <a:gd name="T32" fmla="*/ 1300 w 60"/>
                <a:gd name="T33" fmla="*/ 398 h 50"/>
                <a:gd name="T34" fmla="*/ 1388 w 60"/>
                <a:gd name="T35" fmla="*/ 371 h 50"/>
                <a:gd name="T36" fmla="*/ 1317 w 60"/>
                <a:gd name="T37" fmla="*/ 140 h 50"/>
                <a:gd name="T38" fmla="*/ 1112 w 60"/>
                <a:gd name="T39" fmla="*/ 222 h 50"/>
                <a:gd name="T40" fmla="*/ 1040 w 60"/>
                <a:gd name="T41" fmla="*/ 277 h 50"/>
                <a:gd name="T42" fmla="*/ 838 w 60"/>
                <a:gd name="T43" fmla="*/ 109 h 50"/>
                <a:gd name="T44" fmla="*/ 1000 w 60"/>
                <a:gd name="T45" fmla="*/ 480 h 50"/>
                <a:gd name="T46" fmla="*/ 949 w 60"/>
                <a:gd name="T47" fmla="*/ 535 h 50"/>
                <a:gd name="T48" fmla="*/ 698 w 60"/>
                <a:gd name="T49" fmla="*/ 371 h 50"/>
                <a:gd name="T50" fmla="*/ 878 w 60"/>
                <a:gd name="T51" fmla="*/ 784 h 50"/>
                <a:gd name="T52" fmla="*/ 812 w 60"/>
                <a:gd name="T53" fmla="*/ 842 h 50"/>
                <a:gd name="T54" fmla="*/ 513 w 60"/>
                <a:gd name="T55" fmla="*/ 508 h 50"/>
                <a:gd name="T56" fmla="*/ 413 w 60"/>
                <a:gd name="T57" fmla="*/ 730 h 50"/>
                <a:gd name="T58" fmla="*/ 351 w 60"/>
                <a:gd name="T59" fmla="*/ 784 h 50"/>
                <a:gd name="T60" fmla="*/ 211 w 60"/>
                <a:gd name="T61" fmla="*/ 815 h 50"/>
                <a:gd name="T62" fmla="*/ 237 w 60"/>
                <a:gd name="T63" fmla="*/ 979 h 50"/>
                <a:gd name="T64" fmla="*/ 251 w 60"/>
                <a:gd name="T65" fmla="*/ 1155 h 50"/>
                <a:gd name="T66" fmla="*/ 74 w 60"/>
                <a:gd name="T67" fmla="*/ 979 h 50"/>
                <a:gd name="T68" fmla="*/ 237 w 60"/>
                <a:gd name="T69" fmla="*/ 1404 h 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" h="50">
                  <a:moveTo>
                    <a:pt x="10" y="50"/>
                  </a:moveTo>
                  <a:cubicBezTo>
                    <a:pt x="10" y="50"/>
                    <a:pt x="11" y="49"/>
                    <a:pt x="10" y="48"/>
                  </a:cubicBezTo>
                  <a:cubicBezTo>
                    <a:pt x="10" y="47"/>
                    <a:pt x="8" y="46"/>
                    <a:pt x="7" y="45"/>
                  </a:cubicBezTo>
                  <a:cubicBezTo>
                    <a:pt x="6" y="44"/>
                    <a:pt x="3" y="41"/>
                    <a:pt x="5" y="40"/>
                  </a:cubicBezTo>
                  <a:cubicBezTo>
                    <a:pt x="6" y="38"/>
                    <a:pt x="9" y="43"/>
                    <a:pt x="11" y="45"/>
                  </a:cubicBezTo>
                  <a:cubicBezTo>
                    <a:pt x="12" y="47"/>
                    <a:pt x="14" y="48"/>
                    <a:pt x="15" y="49"/>
                  </a:cubicBezTo>
                  <a:cubicBezTo>
                    <a:pt x="15" y="49"/>
                    <a:pt x="17" y="49"/>
                    <a:pt x="17" y="49"/>
                  </a:cubicBezTo>
                  <a:cubicBezTo>
                    <a:pt x="19" y="48"/>
                    <a:pt x="21" y="48"/>
                    <a:pt x="22" y="47"/>
                  </a:cubicBezTo>
                  <a:cubicBezTo>
                    <a:pt x="23" y="46"/>
                    <a:pt x="22" y="45"/>
                    <a:pt x="22" y="44"/>
                  </a:cubicBezTo>
                  <a:cubicBezTo>
                    <a:pt x="21" y="42"/>
                    <a:pt x="20" y="40"/>
                    <a:pt x="18" y="38"/>
                  </a:cubicBezTo>
                  <a:cubicBezTo>
                    <a:pt x="16" y="36"/>
                    <a:pt x="18" y="34"/>
                    <a:pt x="20" y="36"/>
                  </a:cubicBezTo>
                  <a:cubicBezTo>
                    <a:pt x="21" y="37"/>
                    <a:pt x="25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9" y="43"/>
                    <a:pt x="34" y="40"/>
                    <a:pt x="32" y="38"/>
                  </a:cubicBezTo>
                  <a:cubicBezTo>
                    <a:pt x="30" y="35"/>
                    <a:pt x="25" y="30"/>
                    <a:pt x="24" y="28"/>
                  </a:cubicBezTo>
                  <a:cubicBezTo>
                    <a:pt x="22" y="26"/>
                    <a:pt x="22" y="25"/>
                    <a:pt x="23" y="24"/>
                  </a:cubicBezTo>
                  <a:cubicBezTo>
                    <a:pt x="24" y="24"/>
                    <a:pt x="25" y="24"/>
                    <a:pt x="27" y="25"/>
                  </a:cubicBezTo>
                  <a:cubicBezTo>
                    <a:pt x="28" y="27"/>
                    <a:pt x="31" y="32"/>
                    <a:pt x="34" y="35"/>
                  </a:cubicBezTo>
                  <a:cubicBezTo>
                    <a:pt x="34" y="36"/>
                    <a:pt x="36" y="38"/>
                    <a:pt x="40" y="35"/>
                  </a:cubicBezTo>
                  <a:cubicBezTo>
                    <a:pt x="45" y="32"/>
                    <a:pt x="43" y="30"/>
                    <a:pt x="42" y="29"/>
                  </a:cubicBezTo>
                  <a:cubicBezTo>
                    <a:pt x="40" y="26"/>
                    <a:pt x="36" y="22"/>
                    <a:pt x="35" y="20"/>
                  </a:cubicBezTo>
                  <a:cubicBezTo>
                    <a:pt x="35" y="20"/>
                    <a:pt x="35" y="19"/>
                    <a:pt x="35" y="18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9" y="20"/>
                    <a:pt x="42" y="25"/>
                    <a:pt x="45" y="28"/>
                  </a:cubicBezTo>
                  <a:cubicBezTo>
                    <a:pt x="45" y="29"/>
                    <a:pt x="47" y="31"/>
                    <a:pt x="50" y="29"/>
                  </a:cubicBezTo>
                  <a:cubicBezTo>
                    <a:pt x="53" y="27"/>
                    <a:pt x="51" y="24"/>
                    <a:pt x="50" y="23"/>
                  </a:cubicBezTo>
                  <a:cubicBezTo>
                    <a:pt x="49" y="22"/>
                    <a:pt x="47" y="19"/>
                    <a:pt x="46" y="18"/>
                  </a:cubicBezTo>
                  <a:cubicBezTo>
                    <a:pt x="45" y="17"/>
                    <a:pt x="45" y="16"/>
                    <a:pt x="46" y="16"/>
                  </a:cubicBezTo>
                  <a:cubicBezTo>
                    <a:pt x="47" y="15"/>
                    <a:pt x="48" y="15"/>
                    <a:pt x="48" y="16"/>
                  </a:cubicBezTo>
                  <a:cubicBezTo>
                    <a:pt x="50" y="18"/>
                    <a:pt x="52" y="20"/>
                    <a:pt x="53" y="22"/>
                  </a:cubicBezTo>
                  <a:cubicBezTo>
                    <a:pt x="53" y="22"/>
                    <a:pt x="55" y="24"/>
                    <a:pt x="57" y="22"/>
                  </a:cubicBezTo>
                  <a:cubicBezTo>
                    <a:pt x="57" y="22"/>
                    <a:pt x="58" y="21"/>
                    <a:pt x="58" y="20"/>
                  </a:cubicBezTo>
                  <a:cubicBezTo>
                    <a:pt x="58" y="19"/>
                    <a:pt x="58" y="18"/>
                    <a:pt x="58" y="17"/>
                  </a:cubicBezTo>
                  <a:cubicBezTo>
                    <a:pt x="58" y="16"/>
                    <a:pt x="57" y="15"/>
                    <a:pt x="56" y="14"/>
                  </a:cubicBezTo>
                  <a:cubicBezTo>
                    <a:pt x="54" y="12"/>
                    <a:pt x="53" y="10"/>
                    <a:pt x="54" y="10"/>
                  </a:cubicBezTo>
                  <a:cubicBezTo>
                    <a:pt x="55" y="10"/>
                    <a:pt x="59" y="15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0"/>
                    <a:pt x="59" y="8"/>
                    <a:pt x="57" y="5"/>
                  </a:cubicBezTo>
                  <a:cubicBezTo>
                    <a:pt x="54" y="0"/>
                    <a:pt x="50" y="0"/>
                    <a:pt x="47" y="0"/>
                  </a:cubicBezTo>
                  <a:cubicBezTo>
                    <a:pt x="43" y="1"/>
                    <a:pt x="48" y="7"/>
                    <a:pt x="48" y="8"/>
                  </a:cubicBezTo>
                  <a:cubicBezTo>
                    <a:pt x="49" y="9"/>
                    <a:pt x="49" y="10"/>
                    <a:pt x="48" y="11"/>
                  </a:cubicBezTo>
                  <a:cubicBezTo>
                    <a:pt x="48" y="11"/>
                    <a:pt x="47" y="11"/>
                    <a:pt x="45" y="10"/>
                  </a:cubicBezTo>
                  <a:cubicBezTo>
                    <a:pt x="44" y="8"/>
                    <a:pt x="43" y="7"/>
                    <a:pt x="41" y="5"/>
                  </a:cubicBezTo>
                  <a:cubicBezTo>
                    <a:pt x="39" y="2"/>
                    <a:pt x="36" y="3"/>
                    <a:pt x="36" y="4"/>
                  </a:cubicBezTo>
                  <a:cubicBezTo>
                    <a:pt x="31" y="6"/>
                    <a:pt x="38" y="12"/>
                    <a:pt x="38" y="12"/>
                  </a:cubicBezTo>
                  <a:cubicBezTo>
                    <a:pt x="40" y="14"/>
                    <a:pt x="41" y="15"/>
                    <a:pt x="43" y="17"/>
                  </a:cubicBezTo>
                  <a:cubicBezTo>
                    <a:pt x="44" y="19"/>
                    <a:pt x="45" y="20"/>
                    <a:pt x="44" y="21"/>
                  </a:cubicBezTo>
                  <a:cubicBezTo>
                    <a:pt x="43" y="22"/>
                    <a:pt x="42" y="21"/>
                    <a:pt x="41" y="19"/>
                  </a:cubicBezTo>
                  <a:cubicBezTo>
                    <a:pt x="40" y="18"/>
                    <a:pt x="39" y="17"/>
                    <a:pt x="38" y="16"/>
                  </a:cubicBezTo>
                  <a:cubicBezTo>
                    <a:pt x="38" y="15"/>
                    <a:pt x="34" y="10"/>
                    <a:pt x="30" y="13"/>
                  </a:cubicBezTo>
                  <a:cubicBezTo>
                    <a:pt x="27" y="15"/>
                    <a:pt x="31" y="19"/>
                    <a:pt x="32" y="21"/>
                  </a:cubicBezTo>
                  <a:cubicBezTo>
                    <a:pt x="35" y="24"/>
                    <a:pt x="38" y="27"/>
                    <a:pt x="38" y="28"/>
                  </a:cubicBezTo>
                  <a:cubicBezTo>
                    <a:pt x="38" y="29"/>
                    <a:pt x="38" y="30"/>
                    <a:pt x="37" y="30"/>
                  </a:cubicBezTo>
                  <a:cubicBezTo>
                    <a:pt x="37" y="31"/>
                    <a:pt x="36" y="31"/>
                    <a:pt x="35" y="30"/>
                  </a:cubicBezTo>
                  <a:cubicBezTo>
                    <a:pt x="35" y="29"/>
                    <a:pt x="31" y="24"/>
                    <a:pt x="27" y="19"/>
                  </a:cubicBezTo>
                  <a:cubicBezTo>
                    <a:pt x="27" y="18"/>
                    <a:pt x="25" y="16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3"/>
                    <a:pt x="18" y="26"/>
                    <a:pt x="18" y="26"/>
                  </a:cubicBezTo>
                  <a:cubicBezTo>
                    <a:pt x="18" y="26"/>
                    <a:pt x="22" y="30"/>
                    <a:pt x="20" y="32"/>
                  </a:cubicBezTo>
                  <a:cubicBezTo>
                    <a:pt x="18" y="33"/>
                    <a:pt x="17" y="30"/>
                    <a:pt x="15" y="28"/>
                  </a:cubicBezTo>
                  <a:cubicBezTo>
                    <a:pt x="14" y="26"/>
                    <a:pt x="13" y="26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9" y="29"/>
                    <a:pt x="8" y="31"/>
                    <a:pt x="8" y="31"/>
                  </a:cubicBezTo>
                  <a:cubicBezTo>
                    <a:pt x="8" y="33"/>
                    <a:pt x="9" y="34"/>
                    <a:pt x="10" y="35"/>
                  </a:cubicBezTo>
                  <a:cubicBezTo>
                    <a:pt x="12" y="37"/>
                    <a:pt x="17" y="42"/>
                    <a:pt x="16" y="43"/>
                  </a:cubicBezTo>
                  <a:cubicBezTo>
                    <a:pt x="15" y="44"/>
                    <a:pt x="13" y="43"/>
                    <a:pt x="11" y="41"/>
                  </a:cubicBezTo>
                  <a:cubicBezTo>
                    <a:pt x="10" y="39"/>
                    <a:pt x="7" y="36"/>
                    <a:pt x="5" y="35"/>
                  </a:cubicBezTo>
                  <a:cubicBezTo>
                    <a:pt x="5" y="35"/>
                    <a:pt x="3" y="35"/>
                    <a:pt x="3" y="35"/>
                  </a:cubicBezTo>
                  <a:cubicBezTo>
                    <a:pt x="0" y="39"/>
                    <a:pt x="1" y="44"/>
                    <a:pt x="3" y="47"/>
                  </a:cubicBezTo>
                  <a:cubicBezTo>
                    <a:pt x="5" y="49"/>
                    <a:pt x="7" y="50"/>
                    <a:pt x="10" y="50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2016">
              <a:extLst>
                <a:ext uri="{FF2B5EF4-FFF2-40B4-BE49-F238E27FC236}">
                  <a16:creationId xmlns:a16="http://schemas.microsoft.com/office/drawing/2014/main" id="{72763F0B-204D-4093-8F89-D4156A9D3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535"/>
              <a:ext cx="194" cy="104"/>
            </a:xfrm>
            <a:custGeom>
              <a:avLst/>
              <a:gdLst>
                <a:gd name="T0" fmla="*/ 1506 w 68"/>
                <a:gd name="T1" fmla="*/ 223 h 34"/>
                <a:gd name="T2" fmla="*/ 1441 w 68"/>
                <a:gd name="T3" fmla="*/ 346 h 34"/>
                <a:gd name="T4" fmla="*/ 1344 w 68"/>
                <a:gd name="T5" fmla="*/ 263 h 34"/>
                <a:gd name="T6" fmla="*/ 1278 w 68"/>
                <a:gd name="T7" fmla="*/ 223 h 34"/>
                <a:gd name="T8" fmla="*/ 1138 w 68"/>
                <a:gd name="T9" fmla="*/ 263 h 34"/>
                <a:gd name="T10" fmla="*/ 1090 w 68"/>
                <a:gd name="T11" fmla="*/ 572 h 34"/>
                <a:gd name="T12" fmla="*/ 1024 w 68"/>
                <a:gd name="T13" fmla="*/ 600 h 34"/>
                <a:gd name="T14" fmla="*/ 976 w 68"/>
                <a:gd name="T15" fmla="*/ 291 h 34"/>
                <a:gd name="T16" fmla="*/ 839 w 68"/>
                <a:gd name="T17" fmla="*/ 291 h 34"/>
                <a:gd name="T18" fmla="*/ 716 w 68"/>
                <a:gd name="T19" fmla="*/ 346 h 34"/>
                <a:gd name="T20" fmla="*/ 628 w 68"/>
                <a:gd name="T21" fmla="*/ 431 h 34"/>
                <a:gd name="T22" fmla="*/ 465 w 68"/>
                <a:gd name="T23" fmla="*/ 710 h 34"/>
                <a:gd name="T24" fmla="*/ 553 w 68"/>
                <a:gd name="T25" fmla="*/ 263 h 34"/>
                <a:gd name="T26" fmla="*/ 514 w 68"/>
                <a:gd name="T27" fmla="*/ 196 h 34"/>
                <a:gd name="T28" fmla="*/ 465 w 68"/>
                <a:gd name="T29" fmla="*/ 196 h 34"/>
                <a:gd name="T30" fmla="*/ 325 w 68"/>
                <a:gd name="T31" fmla="*/ 263 h 34"/>
                <a:gd name="T32" fmla="*/ 325 w 68"/>
                <a:gd name="T33" fmla="*/ 86 h 34"/>
                <a:gd name="T34" fmla="*/ 0 w 68"/>
                <a:gd name="T35" fmla="*/ 291 h 34"/>
                <a:gd name="T36" fmla="*/ 26 w 68"/>
                <a:gd name="T37" fmla="*/ 346 h 34"/>
                <a:gd name="T38" fmla="*/ 211 w 68"/>
                <a:gd name="T39" fmla="*/ 141 h 34"/>
                <a:gd name="T40" fmla="*/ 74 w 68"/>
                <a:gd name="T41" fmla="*/ 541 h 34"/>
                <a:gd name="T42" fmla="*/ 188 w 68"/>
                <a:gd name="T43" fmla="*/ 404 h 34"/>
                <a:gd name="T44" fmla="*/ 188 w 68"/>
                <a:gd name="T45" fmla="*/ 572 h 34"/>
                <a:gd name="T46" fmla="*/ 251 w 68"/>
                <a:gd name="T47" fmla="*/ 682 h 34"/>
                <a:gd name="T48" fmla="*/ 465 w 68"/>
                <a:gd name="T49" fmla="*/ 459 h 34"/>
                <a:gd name="T50" fmla="*/ 417 w 68"/>
                <a:gd name="T51" fmla="*/ 832 h 34"/>
                <a:gd name="T52" fmla="*/ 699 w 68"/>
                <a:gd name="T53" fmla="*/ 945 h 34"/>
                <a:gd name="T54" fmla="*/ 839 w 68"/>
                <a:gd name="T55" fmla="*/ 572 h 34"/>
                <a:gd name="T56" fmla="*/ 927 w 68"/>
                <a:gd name="T57" fmla="*/ 682 h 34"/>
                <a:gd name="T58" fmla="*/ 1001 w 68"/>
                <a:gd name="T59" fmla="*/ 973 h 34"/>
                <a:gd name="T60" fmla="*/ 1090 w 68"/>
                <a:gd name="T61" fmla="*/ 973 h 34"/>
                <a:gd name="T62" fmla="*/ 1190 w 68"/>
                <a:gd name="T63" fmla="*/ 804 h 34"/>
                <a:gd name="T64" fmla="*/ 1190 w 68"/>
                <a:gd name="T65" fmla="*/ 431 h 34"/>
                <a:gd name="T66" fmla="*/ 1301 w 68"/>
                <a:gd name="T67" fmla="*/ 749 h 34"/>
                <a:gd name="T68" fmla="*/ 1415 w 68"/>
                <a:gd name="T69" fmla="*/ 860 h 34"/>
                <a:gd name="T70" fmla="*/ 1578 w 68"/>
                <a:gd name="T71" fmla="*/ 459 h 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" h="34">
                  <a:moveTo>
                    <a:pt x="68" y="16"/>
                  </a:moveTo>
                  <a:cubicBezTo>
                    <a:pt x="68" y="12"/>
                    <a:pt x="67" y="10"/>
                    <a:pt x="65" y="8"/>
                  </a:cubicBezTo>
                  <a:cubicBezTo>
                    <a:pt x="64" y="8"/>
                    <a:pt x="64" y="8"/>
                    <a:pt x="63" y="8"/>
                  </a:cubicBezTo>
                  <a:cubicBezTo>
                    <a:pt x="61" y="7"/>
                    <a:pt x="61" y="10"/>
                    <a:pt x="62" y="12"/>
                  </a:cubicBezTo>
                  <a:cubicBezTo>
                    <a:pt x="62" y="15"/>
                    <a:pt x="63" y="22"/>
                    <a:pt x="61" y="22"/>
                  </a:cubicBezTo>
                  <a:cubicBezTo>
                    <a:pt x="58" y="23"/>
                    <a:pt x="59" y="11"/>
                    <a:pt x="58" y="9"/>
                  </a:cubicBezTo>
                  <a:cubicBezTo>
                    <a:pt x="57" y="8"/>
                    <a:pt x="57" y="7"/>
                    <a:pt x="56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0" y="9"/>
                    <a:pt x="49" y="9"/>
                  </a:cubicBezTo>
                  <a:cubicBezTo>
                    <a:pt x="47" y="9"/>
                    <a:pt x="47" y="10"/>
                    <a:pt x="47" y="11"/>
                  </a:cubicBezTo>
                  <a:cubicBezTo>
                    <a:pt x="46" y="13"/>
                    <a:pt x="46" y="16"/>
                    <a:pt x="47" y="20"/>
                  </a:cubicBezTo>
                  <a:cubicBezTo>
                    <a:pt x="47" y="24"/>
                    <a:pt x="47" y="28"/>
                    <a:pt x="46" y="28"/>
                  </a:cubicBezTo>
                  <a:cubicBezTo>
                    <a:pt x="44" y="28"/>
                    <a:pt x="44" y="26"/>
                    <a:pt x="44" y="21"/>
                  </a:cubicBezTo>
                  <a:cubicBezTo>
                    <a:pt x="44" y="17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0" y="10"/>
                    <a:pt x="39" y="10"/>
                    <a:pt x="37" y="10"/>
                  </a:cubicBezTo>
                  <a:cubicBezTo>
                    <a:pt x="37" y="10"/>
                    <a:pt x="36" y="10"/>
                    <a:pt x="36" y="10"/>
                  </a:cubicBezTo>
                  <a:cubicBezTo>
                    <a:pt x="33" y="11"/>
                    <a:pt x="34" y="23"/>
                    <a:pt x="32" y="22"/>
                  </a:cubicBezTo>
                  <a:cubicBezTo>
                    <a:pt x="30" y="22"/>
                    <a:pt x="31" y="15"/>
                    <a:pt x="31" y="12"/>
                  </a:cubicBezTo>
                  <a:cubicBezTo>
                    <a:pt x="31" y="11"/>
                    <a:pt x="30" y="10"/>
                    <a:pt x="29" y="10"/>
                  </a:cubicBezTo>
                  <a:cubicBezTo>
                    <a:pt x="28" y="11"/>
                    <a:pt x="27" y="13"/>
                    <a:pt x="27" y="15"/>
                  </a:cubicBezTo>
                  <a:cubicBezTo>
                    <a:pt x="26" y="17"/>
                    <a:pt x="25" y="22"/>
                    <a:pt x="24" y="24"/>
                  </a:cubicBezTo>
                  <a:cubicBezTo>
                    <a:pt x="23" y="26"/>
                    <a:pt x="21" y="27"/>
                    <a:pt x="20" y="25"/>
                  </a:cubicBezTo>
                  <a:cubicBezTo>
                    <a:pt x="19" y="24"/>
                    <a:pt x="21" y="18"/>
                    <a:pt x="22" y="16"/>
                  </a:cubicBezTo>
                  <a:cubicBezTo>
                    <a:pt x="23" y="14"/>
                    <a:pt x="24" y="11"/>
                    <a:pt x="24" y="9"/>
                  </a:cubicBezTo>
                  <a:cubicBezTo>
                    <a:pt x="24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6"/>
                    <a:pt x="20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6" y="11"/>
                    <a:pt x="14" y="11"/>
                    <a:pt x="14" y="9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5" y="4"/>
                    <a:pt x="15" y="3"/>
                    <a:pt x="14" y="3"/>
                  </a:cubicBezTo>
                  <a:cubicBezTo>
                    <a:pt x="11" y="1"/>
                    <a:pt x="8" y="0"/>
                    <a:pt x="6" y="1"/>
                  </a:cubicBezTo>
                  <a:cubicBezTo>
                    <a:pt x="3" y="3"/>
                    <a:pt x="0" y="6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2"/>
                    <a:pt x="5" y="9"/>
                    <a:pt x="5" y="7"/>
                  </a:cubicBezTo>
                  <a:cubicBezTo>
                    <a:pt x="6" y="6"/>
                    <a:pt x="7" y="4"/>
                    <a:pt x="9" y="5"/>
                  </a:cubicBezTo>
                  <a:cubicBezTo>
                    <a:pt x="11" y="6"/>
                    <a:pt x="6" y="10"/>
                    <a:pt x="4" y="13"/>
                  </a:cubicBezTo>
                  <a:cubicBezTo>
                    <a:pt x="3" y="14"/>
                    <a:pt x="3" y="17"/>
                    <a:pt x="3" y="19"/>
                  </a:cubicBezTo>
                  <a:cubicBezTo>
                    <a:pt x="3" y="20"/>
                    <a:pt x="5" y="21"/>
                    <a:pt x="5" y="20"/>
                  </a:cubicBezTo>
                  <a:cubicBezTo>
                    <a:pt x="6" y="18"/>
                    <a:pt x="7" y="16"/>
                    <a:pt x="8" y="14"/>
                  </a:cubicBezTo>
                  <a:cubicBezTo>
                    <a:pt x="9" y="12"/>
                    <a:pt x="9" y="11"/>
                    <a:pt x="10" y="11"/>
                  </a:cubicBezTo>
                  <a:cubicBezTo>
                    <a:pt x="12" y="12"/>
                    <a:pt x="9" y="16"/>
                    <a:pt x="8" y="20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8" y="24"/>
                    <a:pt x="9" y="25"/>
                    <a:pt x="11" y="24"/>
                  </a:cubicBezTo>
                  <a:cubicBezTo>
                    <a:pt x="13" y="23"/>
                    <a:pt x="17" y="9"/>
                    <a:pt x="20" y="11"/>
                  </a:cubicBezTo>
                  <a:cubicBezTo>
                    <a:pt x="22" y="11"/>
                    <a:pt x="21" y="13"/>
                    <a:pt x="20" y="16"/>
                  </a:cubicBezTo>
                  <a:cubicBezTo>
                    <a:pt x="19" y="18"/>
                    <a:pt x="18" y="24"/>
                    <a:pt x="17" y="26"/>
                  </a:cubicBezTo>
                  <a:cubicBezTo>
                    <a:pt x="17" y="28"/>
                    <a:pt x="17" y="29"/>
                    <a:pt x="18" y="29"/>
                  </a:cubicBezTo>
                  <a:cubicBezTo>
                    <a:pt x="21" y="31"/>
                    <a:pt x="24" y="32"/>
                    <a:pt x="26" y="32"/>
                  </a:cubicBezTo>
                  <a:cubicBezTo>
                    <a:pt x="27" y="32"/>
                    <a:pt x="29" y="33"/>
                    <a:pt x="30" y="33"/>
                  </a:cubicBezTo>
                  <a:cubicBezTo>
                    <a:pt x="31" y="33"/>
                    <a:pt x="34" y="32"/>
                    <a:pt x="34" y="32"/>
                  </a:cubicBezTo>
                  <a:cubicBezTo>
                    <a:pt x="36" y="30"/>
                    <a:pt x="36" y="23"/>
                    <a:pt x="36" y="20"/>
                  </a:cubicBezTo>
                  <a:cubicBezTo>
                    <a:pt x="36" y="17"/>
                    <a:pt x="37" y="16"/>
                    <a:pt x="39" y="16"/>
                  </a:cubicBezTo>
                  <a:cubicBezTo>
                    <a:pt x="42" y="17"/>
                    <a:pt x="40" y="21"/>
                    <a:pt x="40" y="24"/>
                  </a:cubicBezTo>
                  <a:cubicBezTo>
                    <a:pt x="40" y="27"/>
                    <a:pt x="40" y="31"/>
                    <a:pt x="41" y="33"/>
                  </a:cubicBezTo>
                  <a:cubicBezTo>
                    <a:pt x="41" y="33"/>
                    <a:pt x="42" y="34"/>
                    <a:pt x="43" y="34"/>
                  </a:cubicBezTo>
                  <a:cubicBezTo>
                    <a:pt x="44" y="34"/>
                    <a:pt x="44" y="34"/>
                    <a:pt x="45" y="34"/>
                  </a:cubicBezTo>
                  <a:cubicBezTo>
                    <a:pt x="46" y="34"/>
                    <a:pt x="46" y="34"/>
                    <a:pt x="47" y="34"/>
                  </a:cubicBezTo>
                  <a:cubicBezTo>
                    <a:pt x="48" y="34"/>
                    <a:pt x="49" y="33"/>
                    <a:pt x="49" y="33"/>
                  </a:cubicBezTo>
                  <a:cubicBezTo>
                    <a:pt x="51" y="32"/>
                    <a:pt x="52" y="30"/>
                    <a:pt x="51" y="28"/>
                  </a:cubicBezTo>
                  <a:cubicBezTo>
                    <a:pt x="51" y="24"/>
                    <a:pt x="51" y="22"/>
                    <a:pt x="50" y="19"/>
                  </a:cubicBezTo>
                  <a:cubicBezTo>
                    <a:pt x="50" y="16"/>
                    <a:pt x="50" y="15"/>
                    <a:pt x="51" y="15"/>
                  </a:cubicBezTo>
                  <a:cubicBezTo>
                    <a:pt x="52" y="15"/>
                    <a:pt x="54" y="15"/>
                    <a:pt x="54" y="17"/>
                  </a:cubicBezTo>
                  <a:cubicBezTo>
                    <a:pt x="55" y="20"/>
                    <a:pt x="55" y="24"/>
                    <a:pt x="56" y="26"/>
                  </a:cubicBezTo>
                  <a:cubicBezTo>
                    <a:pt x="56" y="27"/>
                    <a:pt x="57" y="30"/>
                    <a:pt x="59" y="30"/>
                  </a:cubicBezTo>
                  <a:cubicBezTo>
                    <a:pt x="60" y="31"/>
                    <a:pt x="60" y="30"/>
                    <a:pt x="61" y="30"/>
                  </a:cubicBezTo>
                  <a:cubicBezTo>
                    <a:pt x="65" y="27"/>
                    <a:pt x="68" y="23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Freeform 2017">
              <a:extLst>
                <a:ext uri="{FF2B5EF4-FFF2-40B4-BE49-F238E27FC236}">
                  <a16:creationId xmlns:a16="http://schemas.microsoft.com/office/drawing/2014/main" id="{81E4B605-8444-4757-ADA4-210D88F8CA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4" y="2547"/>
              <a:ext cx="28" cy="73"/>
            </a:xfrm>
            <a:custGeom>
              <a:avLst/>
              <a:gdLst>
                <a:gd name="T0" fmla="*/ 0 w 10"/>
                <a:gd name="T1" fmla="*/ 27 h 24"/>
                <a:gd name="T2" fmla="*/ 0 w 10"/>
                <a:gd name="T3" fmla="*/ 0 h 24"/>
                <a:gd name="T4" fmla="*/ 0 w 10"/>
                <a:gd name="T5" fmla="*/ 27 h 24"/>
                <a:gd name="T6" fmla="*/ 62 w 10"/>
                <a:gd name="T7" fmla="*/ 621 h 24"/>
                <a:gd name="T8" fmla="*/ 157 w 10"/>
                <a:gd name="T9" fmla="*/ 621 h 24"/>
                <a:gd name="T10" fmla="*/ 174 w 10"/>
                <a:gd name="T11" fmla="*/ 566 h 24"/>
                <a:gd name="T12" fmla="*/ 174 w 10"/>
                <a:gd name="T13" fmla="*/ 481 h 24"/>
                <a:gd name="T14" fmla="*/ 134 w 10"/>
                <a:gd name="T15" fmla="*/ 398 h 24"/>
                <a:gd name="T16" fmla="*/ 109 w 10"/>
                <a:gd name="T17" fmla="*/ 344 h 24"/>
                <a:gd name="T18" fmla="*/ 109 w 10"/>
                <a:gd name="T19" fmla="*/ 371 h 24"/>
                <a:gd name="T20" fmla="*/ 87 w 10"/>
                <a:gd name="T21" fmla="*/ 508 h 24"/>
                <a:gd name="T22" fmla="*/ 0 w 10"/>
                <a:gd name="T23" fmla="*/ 481 h 24"/>
                <a:gd name="T24" fmla="*/ 0 w 10"/>
                <a:gd name="T25" fmla="*/ 508 h 24"/>
                <a:gd name="T26" fmla="*/ 62 w 10"/>
                <a:gd name="T27" fmla="*/ 621 h 24"/>
                <a:gd name="T28" fmla="*/ 218 w 10"/>
                <a:gd name="T29" fmla="*/ 371 h 24"/>
                <a:gd name="T30" fmla="*/ 218 w 10"/>
                <a:gd name="T31" fmla="*/ 371 h 24"/>
                <a:gd name="T32" fmla="*/ 157 w 10"/>
                <a:gd name="T33" fmla="*/ 140 h 24"/>
                <a:gd name="T34" fmla="*/ 157 w 10"/>
                <a:gd name="T35" fmla="*/ 113 h 24"/>
                <a:gd name="T36" fmla="*/ 134 w 10"/>
                <a:gd name="T37" fmla="*/ 113 h 24"/>
                <a:gd name="T38" fmla="*/ 87 w 10"/>
                <a:gd name="T39" fmla="*/ 27 h 24"/>
                <a:gd name="T40" fmla="*/ 48 w 10"/>
                <a:gd name="T41" fmla="*/ 0 h 24"/>
                <a:gd name="T42" fmla="*/ 0 w 10"/>
                <a:gd name="T43" fmla="*/ 27 h 24"/>
                <a:gd name="T44" fmla="*/ 87 w 10"/>
                <a:gd name="T45" fmla="*/ 222 h 24"/>
                <a:gd name="T46" fmla="*/ 87 w 10"/>
                <a:gd name="T47" fmla="*/ 249 h 24"/>
                <a:gd name="T48" fmla="*/ 87 w 10"/>
                <a:gd name="T49" fmla="*/ 277 h 24"/>
                <a:gd name="T50" fmla="*/ 218 w 10"/>
                <a:gd name="T51" fmla="*/ 371 h 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" h="24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  <a:moveTo>
                    <a:pt x="3" y="22"/>
                  </a:moveTo>
                  <a:cubicBezTo>
                    <a:pt x="3" y="22"/>
                    <a:pt x="5" y="24"/>
                    <a:pt x="7" y="22"/>
                  </a:cubicBezTo>
                  <a:cubicBezTo>
                    <a:pt x="7" y="22"/>
                    <a:pt x="8" y="21"/>
                    <a:pt x="8" y="20"/>
                  </a:cubicBezTo>
                  <a:cubicBezTo>
                    <a:pt x="8" y="19"/>
                    <a:pt x="8" y="18"/>
                    <a:pt x="8" y="17"/>
                  </a:cubicBezTo>
                  <a:cubicBezTo>
                    <a:pt x="8" y="16"/>
                    <a:pt x="7" y="15"/>
                    <a:pt x="6" y="14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6" y="17"/>
                    <a:pt x="4" y="18"/>
                  </a:cubicBezTo>
                  <a:cubicBezTo>
                    <a:pt x="2" y="19"/>
                    <a:pt x="1" y="18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2" y="21"/>
                    <a:pt x="3" y="22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0"/>
                    <a:pt x="9" y="8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2" y="2"/>
                    <a:pt x="5" y="5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5" y="10"/>
                    <a:pt x="9" y="14"/>
                    <a:pt x="10" y="1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2018">
              <a:extLst>
                <a:ext uri="{FF2B5EF4-FFF2-40B4-BE49-F238E27FC236}">
                  <a16:creationId xmlns:a16="http://schemas.microsoft.com/office/drawing/2014/main" id="{209EAB85-87B7-4A32-A9F1-6901979513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2" y="2547"/>
              <a:ext cx="63" cy="33"/>
            </a:xfrm>
            <a:custGeom>
              <a:avLst/>
              <a:gdLst>
                <a:gd name="T0" fmla="*/ 401 w 22"/>
                <a:gd name="T1" fmla="*/ 81 h 11"/>
                <a:gd name="T2" fmla="*/ 515 w 22"/>
                <a:gd name="T3" fmla="*/ 54 h 11"/>
                <a:gd name="T4" fmla="*/ 493 w 22"/>
                <a:gd name="T5" fmla="*/ 0 h 11"/>
                <a:gd name="T6" fmla="*/ 352 w 22"/>
                <a:gd name="T7" fmla="*/ 0 h 11"/>
                <a:gd name="T8" fmla="*/ 401 w 22"/>
                <a:gd name="T9" fmla="*/ 216 h 11"/>
                <a:gd name="T10" fmla="*/ 401 w 22"/>
                <a:gd name="T11" fmla="*/ 243 h 11"/>
                <a:gd name="T12" fmla="*/ 427 w 22"/>
                <a:gd name="T13" fmla="*/ 162 h 11"/>
                <a:gd name="T14" fmla="*/ 401 w 22"/>
                <a:gd name="T15" fmla="*/ 81 h 11"/>
                <a:gd name="T16" fmla="*/ 92 w 22"/>
                <a:gd name="T17" fmla="*/ 270 h 11"/>
                <a:gd name="T18" fmla="*/ 140 w 22"/>
                <a:gd name="T19" fmla="*/ 189 h 11"/>
                <a:gd name="T20" fmla="*/ 212 w 22"/>
                <a:gd name="T21" fmla="*/ 189 h 11"/>
                <a:gd name="T22" fmla="*/ 329 w 22"/>
                <a:gd name="T23" fmla="*/ 270 h 11"/>
                <a:gd name="T24" fmla="*/ 329 w 22"/>
                <a:gd name="T25" fmla="*/ 270 h 11"/>
                <a:gd name="T26" fmla="*/ 304 w 22"/>
                <a:gd name="T27" fmla="*/ 243 h 11"/>
                <a:gd name="T28" fmla="*/ 212 w 22"/>
                <a:gd name="T29" fmla="*/ 108 h 11"/>
                <a:gd name="T30" fmla="*/ 92 w 22"/>
                <a:gd name="T31" fmla="*/ 108 h 11"/>
                <a:gd name="T32" fmla="*/ 92 w 22"/>
                <a:gd name="T33" fmla="*/ 27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11">
                  <a:moveTo>
                    <a:pt x="17" y="3"/>
                  </a:moveTo>
                  <a:cubicBezTo>
                    <a:pt x="18" y="1"/>
                    <a:pt x="21" y="1"/>
                    <a:pt x="22" y="2"/>
                  </a:cubicBezTo>
                  <a:cubicBezTo>
                    <a:pt x="22" y="1"/>
                    <a:pt x="22" y="1"/>
                    <a:pt x="21" y="0"/>
                  </a:cubicBezTo>
                  <a:cubicBezTo>
                    <a:pt x="19" y="0"/>
                    <a:pt x="17" y="0"/>
                    <a:pt x="15" y="0"/>
                  </a:cubicBezTo>
                  <a:cubicBezTo>
                    <a:pt x="11" y="1"/>
                    <a:pt x="16" y="6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8" y="8"/>
                    <a:pt x="18" y="7"/>
                    <a:pt x="18" y="6"/>
                  </a:cubicBezTo>
                  <a:cubicBezTo>
                    <a:pt x="18" y="5"/>
                    <a:pt x="17" y="4"/>
                    <a:pt x="17" y="3"/>
                  </a:cubicBezTo>
                  <a:close/>
                  <a:moveTo>
                    <a:pt x="4" y="10"/>
                  </a:moveTo>
                  <a:cubicBezTo>
                    <a:pt x="5" y="9"/>
                    <a:pt x="5" y="8"/>
                    <a:pt x="6" y="7"/>
                  </a:cubicBezTo>
                  <a:cubicBezTo>
                    <a:pt x="7" y="6"/>
                    <a:pt x="8" y="6"/>
                    <a:pt x="9" y="7"/>
                  </a:cubicBezTo>
                  <a:cubicBezTo>
                    <a:pt x="11" y="7"/>
                    <a:pt x="12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2" y="8"/>
                    <a:pt x="11" y="6"/>
                    <a:pt x="9" y="4"/>
                  </a:cubicBezTo>
                  <a:cubicBezTo>
                    <a:pt x="7" y="2"/>
                    <a:pt x="4" y="3"/>
                    <a:pt x="4" y="4"/>
                  </a:cubicBezTo>
                  <a:cubicBezTo>
                    <a:pt x="0" y="5"/>
                    <a:pt x="2" y="8"/>
                    <a:pt x="4" y="1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2019">
              <a:extLst>
                <a:ext uri="{FF2B5EF4-FFF2-40B4-BE49-F238E27FC236}">
                  <a16:creationId xmlns:a16="http://schemas.microsoft.com/office/drawing/2014/main" id="{6A76B964-C70B-4B86-B548-10A292C49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604"/>
              <a:ext cx="29" cy="37"/>
            </a:xfrm>
            <a:custGeom>
              <a:avLst/>
              <a:gdLst>
                <a:gd name="T0" fmla="*/ 168 w 10"/>
                <a:gd name="T1" fmla="*/ 296 h 12"/>
                <a:gd name="T2" fmla="*/ 168 w 10"/>
                <a:gd name="T3" fmla="*/ 114 h 12"/>
                <a:gd name="T4" fmla="*/ 102 w 10"/>
                <a:gd name="T5" fmla="*/ 28 h 12"/>
                <a:gd name="T6" fmla="*/ 75 w 10"/>
                <a:gd name="T7" fmla="*/ 0 h 12"/>
                <a:gd name="T8" fmla="*/ 128 w 10"/>
                <a:gd name="T9" fmla="*/ 182 h 12"/>
                <a:gd name="T10" fmla="*/ 26 w 10"/>
                <a:gd name="T11" fmla="*/ 86 h 12"/>
                <a:gd name="T12" fmla="*/ 26 w 10"/>
                <a:gd name="T13" fmla="*/ 182 h 12"/>
                <a:gd name="T14" fmla="*/ 75 w 10"/>
                <a:gd name="T15" fmla="*/ 296 h 12"/>
                <a:gd name="T16" fmla="*/ 168 w 10"/>
                <a:gd name="T17" fmla="*/ 29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7" y="10"/>
                  </a:moveTo>
                  <a:cubicBezTo>
                    <a:pt x="10" y="8"/>
                    <a:pt x="8" y="5"/>
                    <a:pt x="7" y="4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7" y="4"/>
                    <a:pt x="5" y="6"/>
                  </a:cubicBezTo>
                  <a:cubicBezTo>
                    <a:pt x="3" y="8"/>
                    <a:pt x="2" y="4"/>
                    <a:pt x="1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2" y="9"/>
                    <a:pt x="3" y="10"/>
                  </a:cubicBezTo>
                  <a:cubicBezTo>
                    <a:pt x="4" y="11"/>
                    <a:pt x="5" y="12"/>
                    <a:pt x="7" y="1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2020">
              <a:extLst>
                <a:ext uri="{FF2B5EF4-FFF2-40B4-BE49-F238E27FC236}">
                  <a16:creationId xmlns:a16="http://schemas.microsoft.com/office/drawing/2014/main" id="{EAF64087-B47F-4ED4-A7F0-2AE64C56EC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7" y="2584"/>
              <a:ext cx="43" cy="75"/>
            </a:xfrm>
            <a:custGeom>
              <a:avLst/>
              <a:gdLst>
                <a:gd name="T0" fmla="*/ 92 w 15"/>
                <a:gd name="T1" fmla="*/ 108 h 25"/>
                <a:gd name="T2" fmla="*/ 140 w 15"/>
                <a:gd name="T3" fmla="*/ 81 h 25"/>
                <a:gd name="T4" fmla="*/ 215 w 15"/>
                <a:gd name="T5" fmla="*/ 135 h 25"/>
                <a:gd name="T6" fmla="*/ 189 w 15"/>
                <a:gd name="T7" fmla="*/ 108 h 25"/>
                <a:gd name="T8" fmla="*/ 140 w 15"/>
                <a:gd name="T9" fmla="*/ 54 h 25"/>
                <a:gd name="T10" fmla="*/ 92 w 15"/>
                <a:gd name="T11" fmla="*/ 27 h 25"/>
                <a:gd name="T12" fmla="*/ 0 w 15"/>
                <a:gd name="T13" fmla="*/ 54 h 25"/>
                <a:gd name="T14" fmla="*/ 140 w 15"/>
                <a:gd name="T15" fmla="*/ 135 h 25"/>
                <a:gd name="T16" fmla="*/ 92 w 15"/>
                <a:gd name="T17" fmla="*/ 108 h 25"/>
                <a:gd name="T18" fmla="*/ 140 w 15"/>
                <a:gd name="T19" fmla="*/ 648 h 25"/>
                <a:gd name="T20" fmla="*/ 238 w 15"/>
                <a:gd name="T21" fmla="*/ 621 h 25"/>
                <a:gd name="T22" fmla="*/ 278 w 15"/>
                <a:gd name="T23" fmla="*/ 459 h 25"/>
                <a:gd name="T24" fmla="*/ 115 w 15"/>
                <a:gd name="T25" fmla="*/ 216 h 25"/>
                <a:gd name="T26" fmla="*/ 115 w 15"/>
                <a:gd name="T27" fmla="*/ 216 h 25"/>
                <a:gd name="T28" fmla="*/ 140 w 15"/>
                <a:gd name="T29" fmla="*/ 351 h 25"/>
                <a:gd name="T30" fmla="*/ 215 w 15"/>
                <a:gd name="T31" fmla="*/ 459 h 25"/>
                <a:gd name="T32" fmla="*/ 189 w 15"/>
                <a:gd name="T33" fmla="*/ 621 h 25"/>
                <a:gd name="T34" fmla="*/ 49 w 15"/>
                <a:gd name="T35" fmla="*/ 540 h 25"/>
                <a:gd name="T36" fmla="*/ 140 w 15"/>
                <a:gd name="T37" fmla="*/ 648 h 25"/>
                <a:gd name="T38" fmla="*/ 140 w 15"/>
                <a:gd name="T39" fmla="*/ 162 h 25"/>
                <a:gd name="T40" fmla="*/ 140 w 15"/>
                <a:gd name="T41" fmla="*/ 162 h 25"/>
                <a:gd name="T42" fmla="*/ 140 w 15"/>
                <a:gd name="T43" fmla="*/ 162 h 25"/>
                <a:gd name="T44" fmla="*/ 140 w 15"/>
                <a:gd name="T45" fmla="*/ 162 h 25"/>
                <a:gd name="T46" fmla="*/ 140 w 15"/>
                <a:gd name="T47" fmla="*/ 162 h 25"/>
                <a:gd name="T48" fmla="*/ 140 w 15"/>
                <a:gd name="T49" fmla="*/ 135 h 25"/>
                <a:gd name="T50" fmla="*/ 140 w 15"/>
                <a:gd name="T51" fmla="*/ 162 h 2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" h="25">
                  <a:moveTo>
                    <a:pt x="4" y="4"/>
                  </a:moveTo>
                  <a:cubicBezTo>
                    <a:pt x="3" y="3"/>
                    <a:pt x="4" y="2"/>
                    <a:pt x="6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8" y="4"/>
                    <a:pt x="7" y="3"/>
                    <a:pt x="6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0" y="5"/>
                    <a:pt x="4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lose/>
                  <a:moveTo>
                    <a:pt x="6" y="24"/>
                  </a:moveTo>
                  <a:cubicBezTo>
                    <a:pt x="7" y="25"/>
                    <a:pt x="8" y="25"/>
                    <a:pt x="10" y="23"/>
                  </a:cubicBezTo>
                  <a:cubicBezTo>
                    <a:pt x="15" y="20"/>
                    <a:pt x="13" y="18"/>
                    <a:pt x="12" y="17"/>
                  </a:cubicBezTo>
                  <a:cubicBezTo>
                    <a:pt x="10" y="14"/>
                    <a:pt x="6" y="10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5" y="11"/>
                    <a:pt x="6" y="13"/>
                  </a:cubicBezTo>
                  <a:cubicBezTo>
                    <a:pt x="7" y="14"/>
                    <a:pt x="9" y="15"/>
                    <a:pt x="9" y="17"/>
                  </a:cubicBezTo>
                  <a:cubicBezTo>
                    <a:pt x="10" y="19"/>
                    <a:pt x="10" y="22"/>
                    <a:pt x="8" y="23"/>
                  </a:cubicBezTo>
                  <a:cubicBezTo>
                    <a:pt x="6" y="23"/>
                    <a:pt x="3" y="21"/>
                    <a:pt x="2" y="20"/>
                  </a:cubicBezTo>
                  <a:cubicBezTo>
                    <a:pt x="3" y="21"/>
                    <a:pt x="4" y="23"/>
                    <a:pt x="6" y="24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6" y="6"/>
                  </a:moveTo>
                  <a:cubicBezTo>
                    <a:pt x="6" y="6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2021">
              <a:extLst>
                <a:ext uri="{FF2B5EF4-FFF2-40B4-BE49-F238E27FC236}">
                  <a16:creationId xmlns:a16="http://schemas.microsoft.com/office/drawing/2014/main" id="{01C4270D-5DFD-4C58-B7B0-85DB28A9DF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6" y="2599"/>
              <a:ext cx="42" cy="78"/>
            </a:xfrm>
            <a:custGeom>
              <a:avLst/>
              <a:gdLst>
                <a:gd name="T0" fmla="*/ 174 w 15"/>
                <a:gd name="T1" fmla="*/ 702 h 26"/>
                <a:gd name="T2" fmla="*/ 174 w 15"/>
                <a:gd name="T3" fmla="*/ 702 h 26"/>
                <a:gd name="T4" fmla="*/ 283 w 15"/>
                <a:gd name="T5" fmla="*/ 567 h 26"/>
                <a:gd name="T6" fmla="*/ 109 w 15"/>
                <a:gd name="T7" fmla="*/ 297 h 26"/>
                <a:gd name="T8" fmla="*/ 87 w 15"/>
                <a:gd name="T9" fmla="*/ 189 h 26"/>
                <a:gd name="T10" fmla="*/ 109 w 15"/>
                <a:gd name="T11" fmla="*/ 189 h 26"/>
                <a:gd name="T12" fmla="*/ 62 w 15"/>
                <a:gd name="T13" fmla="*/ 324 h 26"/>
                <a:gd name="T14" fmla="*/ 157 w 15"/>
                <a:gd name="T15" fmla="*/ 459 h 26"/>
                <a:gd name="T16" fmla="*/ 174 w 15"/>
                <a:gd name="T17" fmla="*/ 621 h 26"/>
                <a:gd name="T18" fmla="*/ 62 w 15"/>
                <a:gd name="T19" fmla="*/ 594 h 26"/>
                <a:gd name="T20" fmla="*/ 174 w 15"/>
                <a:gd name="T21" fmla="*/ 702 h 26"/>
                <a:gd name="T22" fmla="*/ 109 w 15"/>
                <a:gd name="T23" fmla="*/ 189 h 26"/>
                <a:gd name="T24" fmla="*/ 157 w 15"/>
                <a:gd name="T25" fmla="*/ 216 h 26"/>
                <a:gd name="T26" fmla="*/ 174 w 15"/>
                <a:gd name="T27" fmla="*/ 216 h 26"/>
                <a:gd name="T28" fmla="*/ 196 w 15"/>
                <a:gd name="T29" fmla="*/ 270 h 26"/>
                <a:gd name="T30" fmla="*/ 134 w 15"/>
                <a:gd name="T31" fmla="*/ 162 h 26"/>
                <a:gd name="T32" fmla="*/ 87 w 15"/>
                <a:gd name="T33" fmla="*/ 54 h 26"/>
                <a:gd name="T34" fmla="*/ 174 w 15"/>
                <a:gd name="T35" fmla="*/ 54 h 26"/>
                <a:gd name="T36" fmla="*/ 109 w 15"/>
                <a:gd name="T37" fmla="*/ 0 h 26"/>
                <a:gd name="T38" fmla="*/ 48 w 15"/>
                <a:gd name="T39" fmla="*/ 54 h 26"/>
                <a:gd name="T40" fmla="*/ 48 w 15"/>
                <a:gd name="T41" fmla="*/ 162 h 26"/>
                <a:gd name="T42" fmla="*/ 109 w 15"/>
                <a:gd name="T43" fmla="*/ 189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" h="26">
                  <a:moveTo>
                    <a:pt x="8" y="26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0" y="26"/>
                    <a:pt x="15" y="23"/>
                    <a:pt x="13" y="21"/>
                  </a:cubicBezTo>
                  <a:cubicBezTo>
                    <a:pt x="11" y="18"/>
                    <a:pt x="6" y="13"/>
                    <a:pt x="5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3" y="7"/>
                    <a:pt x="2" y="10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9" y="19"/>
                    <a:pt x="10" y="21"/>
                    <a:pt x="8" y="23"/>
                  </a:cubicBezTo>
                  <a:cubicBezTo>
                    <a:pt x="7" y="25"/>
                    <a:pt x="4" y="23"/>
                    <a:pt x="3" y="22"/>
                  </a:cubicBezTo>
                  <a:cubicBezTo>
                    <a:pt x="5" y="24"/>
                    <a:pt x="7" y="26"/>
                    <a:pt x="8" y="26"/>
                  </a:cubicBezTo>
                  <a:close/>
                  <a:moveTo>
                    <a:pt x="5" y="7"/>
                  </a:moveTo>
                  <a:cubicBezTo>
                    <a:pt x="6" y="7"/>
                    <a:pt x="7" y="7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9"/>
                    <a:pt x="8" y="9"/>
                    <a:pt x="9" y="10"/>
                  </a:cubicBezTo>
                  <a:cubicBezTo>
                    <a:pt x="9" y="8"/>
                    <a:pt x="7" y="7"/>
                    <a:pt x="6" y="6"/>
                  </a:cubicBezTo>
                  <a:cubicBezTo>
                    <a:pt x="5" y="6"/>
                    <a:pt x="3" y="4"/>
                    <a:pt x="4" y="2"/>
                  </a:cubicBezTo>
                  <a:cubicBezTo>
                    <a:pt x="5" y="2"/>
                    <a:pt x="6" y="2"/>
                    <a:pt x="8" y="2"/>
                  </a:cubicBezTo>
                  <a:cubicBezTo>
                    <a:pt x="7" y="1"/>
                    <a:pt x="7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3" y="7"/>
                    <a:pt x="4" y="6"/>
                    <a:pt x="5" y="7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2022">
              <a:extLst>
                <a:ext uri="{FF2B5EF4-FFF2-40B4-BE49-F238E27FC236}">
                  <a16:creationId xmlns:a16="http://schemas.microsoft.com/office/drawing/2014/main" id="{2B935EDE-295B-4231-9E04-CA4D1768A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644"/>
              <a:ext cx="23" cy="49"/>
            </a:xfrm>
            <a:custGeom>
              <a:avLst/>
              <a:gdLst>
                <a:gd name="T0" fmla="*/ 190 w 8"/>
                <a:gd name="T1" fmla="*/ 377 h 16"/>
                <a:gd name="T2" fmla="*/ 190 w 8"/>
                <a:gd name="T3" fmla="*/ 346 h 16"/>
                <a:gd name="T4" fmla="*/ 101 w 8"/>
                <a:gd name="T5" fmla="*/ 168 h 16"/>
                <a:gd name="T6" fmla="*/ 101 w 8"/>
                <a:gd name="T7" fmla="*/ 86 h 16"/>
                <a:gd name="T8" fmla="*/ 101 w 8"/>
                <a:gd name="T9" fmla="*/ 86 h 16"/>
                <a:gd name="T10" fmla="*/ 49 w 8"/>
                <a:gd name="T11" fmla="*/ 0 h 16"/>
                <a:gd name="T12" fmla="*/ 49 w 8"/>
                <a:gd name="T13" fmla="*/ 55 h 16"/>
                <a:gd name="T14" fmla="*/ 26 w 8"/>
                <a:gd name="T15" fmla="*/ 86 h 16"/>
                <a:gd name="T16" fmla="*/ 75 w 8"/>
                <a:gd name="T17" fmla="*/ 236 h 16"/>
                <a:gd name="T18" fmla="*/ 115 w 8"/>
                <a:gd name="T19" fmla="*/ 319 h 16"/>
                <a:gd name="T20" fmla="*/ 49 w 8"/>
                <a:gd name="T21" fmla="*/ 319 h 16"/>
                <a:gd name="T22" fmla="*/ 101 w 8"/>
                <a:gd name="T23" fmla="*/ 459 h 16"/>
                <a:gd name="T24" fmla="*/ 115 w 8"/>
                <a:gd name="T25" fmla="*/ 459 h 16"/>
                <a:gd name="T26" fmla="*/ 190 w 8"/>
                <a:gd name="T27" fmla="*/ 432 h 16"/>
                <a:gd name="T28" fmla="*/ 190 w 8"/>
                <a:gd name="T29" fmla="*/ 377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6">
                  <a:moveTo>
                    <a:pt x="8" y="13"/>
                  </a:moveTo>
                  <a:cubicBezTo>
                    <a:pt x="8" y="13"/>
                    <a:pt x="8" y="12"/>
                    <a:pt x="8" y="12"/>
                  </a:cubicBezTo>
                  <a:cubicBezTo>
                    <a:pt x="7" y="10"/>
                    <a:pt x="6" y="8"/>
                    <a:pt x="4" y="6"/>
                  </a:cubicBezTo>
                  <a:cubicBezTo>
                    <a:pt x="3" y="5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2" y="1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5" y="11"/>
                  </a:cubicBezTo>
                  <a:cubicBezTo>
                    <a:pt x="4" y="13"/>
                    <a:pt x="3" y="13"/>
                    <a:pt x="2" y="11"/>
                  </a:cubicBezTo>
                  <a:cubicBezTo>
                    <a:pt x="0" y="12"/>
                    <a:pt x="3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4"/>
                    <a:pt x="8" y="14"/>
                    <a:pt x="8" y="1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2023">
              <a:extLst>
                <a:ext uri="{FF2B5EF4-FFF2-40B4-BE49-F238E27FC236}">
                  <a16:creationId xmlns:a16="http://schemas.microsoft.com/office/drawing/2014/main" id="{724ECDD8-3C8F-40D1-9E8F-74260EB8F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657"/>
              <a:ext cx="23" cy="42"/>
            </a:xfrm>
            <a:custGeom>
              <a:avLst/>
              <a:gdLst>
                <a:gd name="T0" fmla="*/ 167 w 8"/>
                <a:gd name="T1" fmla="*/ 378 h 14"/>
                <a:gd name="T2" fmla="*/ 167 w 8"/>
                <a:gd name="T3" fmla="*/ 324 h 14"/>
                <a:gd name="T4" fmla="*/ 101 w 8"/>
                <a:gd name="T5" fmla="*/ 243 h 14"/>
                <a:gd name="T6" fmla="*/ 49 w 8"/>
                <a:gd name="T7" fmla="*/ 108 h 14"/>
                <a:gd name="T8" fmla="*/ 49 w 8"/>
                <a:gd name="T9" fmla="*/ 81 h 14"/>
                <a:gd name="T10" fmla="*/ 26 w 8"/>
                <a:gd name="T11" fmla="*/ 0 h 14"/>
                <a:gd name="T12" fmla="*/ 0 w 8"/>
                <a:gd name="T13" fmla="*/ 162 h 14"/>
                <a:gd name="T14" fmla="*/ 49 w 8"/>
                <a:gd name="T15" fmla="*/ 243 h 14"/>
                <a:gd name="T16" fmla="*/ 0 w 8"/>
                <a:gd name="T17" fmla="*/ 270 h 14"/>
                <a:gd name="T18" fmla="*/ 0 w 8"/>
                <a:gd name="T19" fmla="*/ 270 h 14"/>
                <a:gd name="T20" fmla="*/ 0 w 8"/>
                <a:gd name="T21" fmla="*/ 297 h 14"/>
                <a:gd name="T22" fmla="*/ 167 w 8"/>
                <a:gd name="T23" fmla="*/ 37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14">
                  <a:moveTo>
                    <a:pt x="7" y="14"/>
                  </a:moveTo>
                  <a:cubicBezTo>
                    <a:pt x="7" y="14"/>
                    <a:pt x="8" y="13"/>
                    <a:pt x="7" y="12"/>
                  </a:cubicBezTo>
                  <a:cubicBezTo>
                    <a:pt x="7" y="11"/>
                    <a:pt x="5" y="10"/>
                    <a:pt x="4" y="9"/>
                  </a:cubicBezTo>
                  <a:cubicBezTo>
                    <a:pt x="3" y="8"/>
                    <a:pt x="0" y="5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2" y="10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2" y="13"/>
                    <a:pt x="4" y="14"/>
                    <a:pt x="7" y="1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2024">
              <a:extLst>
                <a:ext uri="{FF2B5EF4-FFF2-40B4-BE49-F238E27FC236}">
                  <a16:creationId xmlns:a16="http://schemas.microsoft.com/office/drawing/2014/main" id="{C526614C-2B87-4E23-A198-A340CDB07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626"/>
              <a:ext cx="23" cy="37"/>
            </a:xfrm>
            <a:custGeom>
              <a:avLst/>
              <a:gdLst>
                <a:gd name="T0" fmla="*/ 75 w 8"/>
                <a:gd name="T1" fmla="*/ 86 h 12"/>
                <a:gd name="T2" fmla="*/ 190 w 8"/>
                <a:gd name="T3" fmla="*/ 86 h 12"/>
                <a:gd name="T4" fmla="*/ 190 w 8"/>
                <a:gd name="T5" fmla="*/ 86 h 12"/>
                <a:gd name="T6" fmla="*/ 167 w 8"/>
                <a:gd name="T7" fmla="*/ 59 h 12"/>
                <a:gd name="T8" fmla="*/ 101 w 8"/>
                <a:gd name="T9" fmla="*/ 28 h 12"/>
                <a:gd name="T10" fmla="*/ 26 w 8"/>
                <a:gd name="T11" fmla="*/ 86 h 12"/>
                <a:gd name="T12" fmla="*/ 26 w 8"/>
                <a:gd name="T13" fmla="*/ 86 h 12"/>
                <a:gd name="T14" fmla="*/ 26 w 8"/>
                <a:gd name="T15" fmla="*/ 86 h 12"/>
                <a:gd name="T16" fmla="*/ 0 w 8"/>
                <a:gd name="T17" fmla="*/ 142 h 12"/>
                <a:gd name="T18" fmla="*/ 49 w 8"/>
                <a:gd name="T19" fmla="*/ 265 h 12"/>
                <a:gd name="T20" fmla="*/ 115 w 8"/>
                <a:gd name="T21" fmla="*/ 352 h 12"/>
                <a:gd name="T22" fmla="*/ 141 w 8"/>
                <a:gd name="T23" fmla="*/ 352 h 12"/>
                <a:gd name="T24" fmla="*/ 75 w 8"/>
                <a:gd name="T25" fmla="*/ 86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12">
                  <a:moveTo>
                    <a:pt x="3" y="3"/>
                  </a:moveTo>
                  <a:cubicBezTo>
                    <a:pt x="5" y="2"/>
                    <a:pt x="6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4" y="11"/>
                    <a:pt x="1" y="6"/>
                    <a:pt x="3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2025">
              <a:extLst>
                <a:ext uri="{FF2B5EF4-FFF2-40B4-BE49-F238E27FC236}">
                  <a16:creationId xmlns:a16="http://schemas.microsoft.com/office/drawing/2014/main" id="{D4B357F3-5336-4B05-80B4-EF59ABE0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568"/>
              <a:ext cx="20" cy="9"/>
            </a:xfrm>
            <a:custGeom>
              <a:avLst/>
              <a:gdLst>
                <a:gd name="T0" fmla="*/ 114 w 7"/>
                <a:gd name="T1" fmla="*/ 54 h 3"/>
                <a:gd name="T2" fmla="*/ 49 w 7"/>
                <a:gd name="T3" fmla="*/ 81 h 3"/>
                <a:gd name="T4" fmla="*/ 0 w 7"/>
                <a:gd name="T5" fmla="*/ 0 h 3"/>
                <a:gd name="T6" fmla="*/ 163 w 7"/>
                <a:gd name="T7" fmla="*/ 2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">
                  <a:moveTo>
                    <a:pt x="5" y="2"/>
                  </a:moveTo>
                  <a:cubicBezTo>
                    <a:pt x="5" y="3"/>
                    <a:pt x="3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3"/>
                    <a:pt x="5" y="2"/>
                    <a:pt x="7" y="1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2026">
              <a:extLst>
                <a:ext uri="{FF2B5EF4-FFF2-40B4-BE49-F238E27FC236}">
                  <a16:creationId xmlns:a16="http://schemas.microsoft.com/office/drawing/2014/main" id="{2E57BB5C-C6DD-4AB9-8375-82E9C449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584"/>
              <a:ext cx="32" cy="24"/>
            </a:xfrm>
            <a:custGeom>
              <a:avLst/>
              <a:gdLst>
                <a:gd name="T0" fmla="*/ 271 w 11"/>
                <a:gd name="T1" fmla="*/ 189 h 8"/>
                <a:gd name="T2" fmla="*/ 195 w 11"/>
                <a:gd name="T3" fmla="*/ 108 h 8"/>
                <a:gd name="T4" fmla="*/ 143 w 11"/>
                <a:gd name="T5" fmla="*/ 54 h 8"/>
                <a:gd name="T6" fmla="*/ 0 w 11"/>
                <a:gd name="T7" fmla="*/ 0 h 8"/>
                <a:gd name="T8" fmla="*/ 102 w 11"/>
                <a:gd name="T9" fmla="*/ 108 h 8"/>
                <a:gd name="T10" fmla="*/ 169 w 11"/>
                <a:gd name="T11" fmla="*/ 162 h 8"/>
                <a:gd name="T12" fmla="*/ 221 w 11"/>
                <a:gd name="T13" fmla="*/ 21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8">
                  <a:moveTo>
                    <a:pt x="11" y="7"/>
                  </a:moveTo>
                  <a:cubicBezTo>
                    <a:pt x="10" y="6"/>
                    <a:pt x="9" y="6"/>
                    <a:pt x="8" y="4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4" y="1"/>
                    <a:pt x="2" y="2"/>
                    <a:pt x="0" y="0"/>
                  </a:cubicBezTo>
                  <a:cubicBezTo>
                    <a:pt x="1" y="2"/>
                    <a:pt x="2" y="3"/>
                    <a:pt x="4" y="4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8" y="7"/>
                    <a:pt x="9" y="8"/>
                    <a:pt x="9" y="8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2027">
              <a:extLst>
                <a:ext uri="{FF2B5EF4-FFF2-40B4-BE49-F238E27FC236}">
                  <a16:creationId xmlns:a16="http://schemas.microsoft.com/office/drawing/2014/main" id="{7E82292D-A001-49B7-BE78-8F0C5C3787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6" y="2416"/>
              <a:ext cx="46" cy="73"/>
            </a:xfrm>
            <a:custGeom>
              <a:avLst/>
              <a:gdLst>
                <a:gd name="T0" fmla="*/ 239 w 16"/>
                <a:gd name="T1" fmla="*/ 140 h 24"/>
                <a:gd name="T2" fmla="*/ 305 w 16"/>
                <a:gd name="T3" fmla="*/ 371 h 24"/>
                <a:gd name="T4" fmla="*/ 305 w 16"/>
                <a:gd name="T5" fmla="*/ 371 h 24"/>
                <a:gd name="T6" fmla="*/ 331 w 16"/>
                <a:gd name="T7" fmla="*/ 426 h 24"/>
                <a:gd name="T8" fmla="*/ 331 w 16"/>
                <a:gd name="T9" fmla="*/ 426 h 24"/>
                <a:gd name="T10" fmla="*/ 305 w 16"/>
                <a:gd name="T11" fmla="*/ 481 h 24"/>
                <a:gd name="T12" fmla="*/ 305 w 16"/>
                <a:gd name="T13" fmla="*/ 481 h 24"/>
                <a:gd name="T14" fmla="*/ 305 w 16"/>
                <a:gd name="T15" fmla="*/ 481 h 24"/>
                <a:gd name="T16" fmla="*/ 305 w 16"/>
                <a:gd name="T17" fmla="*/ 481 h 24"/>
                <a:gd name="T18" fmla="*/ 305 w 16"/>
                <a:gd name="T19" fmla="*/ 481 h 24"/>
                <a:gd name="T20" fmla="*/ 305 w 16"/>
                <a:gd name="T21" fmla="*/ 481 h 24"/>
                <a:gd name="T22" fmla="*/ 331 w 16"/>
                <a:gd name="T23" fmla="*/ 481 h 24"/>
                <a:gd name="T24" fmla="*/ 331 w 16"/>
                <a:gd name="T25" fmla="*/ 481 h 24"/>
                <a:gd name="T26" fmla="*/ 305 w 16"/>
                <a:gd name="T27" fmla="*/ 249 h 24"/>
                <a:gd name="T28" fmla="*/ 290 w 16"/>
                <a:gd name="T29" fmla="*/ 140 h 24"/>
                <a:gd name="T30" fmla="*/ 290 w 16"/>
                <a:gd name="T31" fmla="*/ 82 h 24"/>
                <a:gd name="T32" fmla="*/ 331 w 16"/>
                <a:gd name="T33" fmla="*/ 27 h 24"/>
                <a:gd name="T34" fmla="*/ 239 w 16"/>
                <a:gd name="T35" fmla="*/ 140 h 24"/>
                <a:gd name="T36" fmla="*/ 115 w 16"/>
                <a:gd name="T37" fmla="*/ 140 h 24"/>
                <a:gd name="T38" fmla="*/ 49 w 16"/>
                <a:gd name="T39" fmla="*/ 481 h 24"/>
                <a:gd name="T40" fmla="*/ 141 w 16"/>
                <a:gd name="T41" fmla="*/ 648 h 24"/>
                <a:gd name="T42" fmla="*/ 190 w 16"/>
                <a:gd name="T43" fmla="*/ 593 h 24"/>
                <a:gd name="T44" fmla="*/ 167 w 16"/>
                <a:gd name="T45" fmla="*/ 481 h 24"/>
                <a:gd name="T46" fmla="*/ 115 w 16"/>
                <a:gd name="T47" fmla="*/ 453 h 24"/>
                <a:gd name="T48" fmla="*/ 101 w 16"/>
                <a:gd name="T49" fmla="*/ 426 h 24"/>
                <a:gd name="T50" fmla="*/ 101 w 16"/>
                <a:gd name="T51" fmla="*/ 371 h 24"/>
                <a:gd name="T52" fmla="*/ 141 w 16"/>
                <a:gd name="T53" fmla="*/ 277 h 24"/>
                <a:gd name="T54" fmla="*/ 190 w 16"/>
                <a:gd name="T55" fmla="*/ 277 h 24"/>
                <a:gd name="T56" fmla="*/ 216 w 16"/>
                <a:gd name="T57" fmla="*/ 304 h 24"/>
                <a:gd name="T58" fmla="*/ 265 w 16"/>
                <a:gd name="T59" fmla="*/ 371 h 24"/>
                <a:gd name="T60" fmla="*/ 167 w 16"/>
                <a:gd name="T61" fmla="*/ 140 h 24"/>
                <a:gd name="T62" fmla="*/ 115 w 16"/>
                <a:gd name="T63" fmla="*/ 140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" h="24">
                  <a:moveTo>
                    <a:pt x="10" y="5"/>
                  </a:moveTo>
                  <a:cubicBezTo>
                    <a:pt x="11" y="8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5"/>
                    <a:pt x="14" y="11"/>
                    <a:pt x="13" y="9"/>
                  </a:cubicBezTo>
                  <a:cubicBezTo>
                    <a:pt x="13" y="8"/>
                    <a:pt x="12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2"/>
                    <a:pt x="13" y="1"/>
                    <a:pt x="14" y="1"/>
                  </a:cubicBezTo>
                  <a:cubicBezTo>
                    <a:pt x="12" y="0"/>
                    <a:pt x="8" y="2"/>
                    <a:pt x="10" y="5"/>
                  </a:cubicBezTo>
                  <a:close/>
                  <a:moveTo>
                    <a:pt x="5" y="5"/>
                  </a:moveTo>
                  <a:cubicBezTo>
                    <a:pt x="1" y="8"/>
                    <a:pt x="0" y="12"/>
                    <a:pt x="2" y="17"/>
                  </a:cubicBezTo>
                  <a:cubicBezTo>
                    <a:pt x="3" y="20"/>
                    <a:pt x="4" y="21"/>
                    <a:pt x="6" y="23"/>
                  </a:cubicBezTo>
                  <a:cubicBezTo>
                    <a:pt x="7" y="24"/>
                    <a:pt x="9" y="23"/>
                    <a:pt x="8" y="21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6" y="17"/>
                    <a:pt x="6" y="16"/>
                    <a:pt x="5" y="16"/>
                  </a:cubicBezTo>
                  <a:cubicBezTo>
                    <a:pt x="5" y="16"/>
                    <a:pt x="4" y="15"/>
                    <a:pt x="4" y="15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2"/>
                    <a:pt x="5" y="10"/>
                    <a:pt x="6" y="10"/>
                  </a:cubicBezTo>
                  <a:cubicBezTo>
                    <a:pt x="7" y="9"/>
                    <a:pt x="7" y="9"/>
                    <a:pt x="8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1"/>
                    <a:pt x="8" y="8"/>
                    <a:pt x="7" y="5"/>
                  </a:cubicBezTo>
                  <a:cubicBezTo>
                    <a:pt x="7" y="5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2028">
              <a:extLst>
                <a:ext uri="{FF2B5EF4-FFF2-40B4-BE49-F238E27FC236}">
                  <a16:creationId xmlns:a16="http://schemas.microsoft.com/office/drawing/2014/main" id="{8F9D183B-F1E2-4C22-AAC0-C47FC310D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461"/>
              <a:ext cx="5" cy="19"/>
            </a:xfrm>
            <a:custGeom>
              <a:avLst/>
              <a:gdLst>
                <a:gd name="T0" fmla="*/ 33 w 2"/>
                <a:gd name="T1" fmla="*/ 162 h 6"/>
                <a:gd name="T2" fmla="*/ 33 w 2"/>
                <a:gd name="T3" fmla="*/ 101 h 6"/>
                <a:gd name="T4" fmla="*/ 20 w 2"/>
                <a:gd name="T5" fmla="*/ 0 h 6"/>
                <a:gd name="T6" fmla="*/ 20 w 2"/>
                <a:gd name="T7" fmla="*/ 0 h 6"/>
                <a:gd name="T8" fmla="*/ 0 w 2"/>
                <a:gd name="T9" fmla="*/ 60 h 6"/>
                <a:gd name="T10" fmla="*/ 0 w 2"/>
                <a:gd name="T11" fmla="*/ 60 h 6"/>
                <a:gd name="T12" fmla="*/ 20 w 2"/>
                <a:gd name="T13" fmla="*/ 101 h 6"/>
                <a:gd name="T14" fmla="*/ 33 w 2"/>
                <a:gd name="T15" fmla="*/ 190 h 6"/>
                <a:gd name="T16" fmla="*/ 33 w 2"/>
                <a:gd name="T17" fmla="*/ 162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6">
                  <a:moveTo>
                    <a:pt x="2" y="5"/>
                  </a:move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2029">
              <a:extLst>
                <a:ext uri="{FF2B5EF4-FFF2-40B4-BE49-F238E27FC236}">
                  <a16:creationId xmlns:a16="http://schemas.microsoft.com/office/drawing/2014/main" id="{215C6331-7F58-4ACD-A447-16EA0BA1F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474"/>
              <a:ext cx="23" cy="18"/>
            </a:xfrm>
            <a:custGeom>
              <a:avLst/>
              <a:gdLst>
                <a:gd name="T0" fmla="*/ 141 w 8"/>
                <a:gd name="T1" fmla="*/ 81 h 6"/>
                <a:gd name="T2" fmla="*/ 115 w 8"/>
                <a:gd name="T3" fmla="*/ 108 h 6"/>
                <a:gd name="T4" fmla="*/ 49 w 8"/>
                <a:gd name="T5" fmla="*/ 81 h 6"/>
                <a:gd name="T6" fmla="*/ 0 w 8"/>
                <a:gd name="T7" fmla="*/ 0 h 6"/>
                <a:gd name="T8" fmla="*/ 0 w 8"/>
                <a:gd name="T9" fmla="*/ 0 h 6"/>
                <a:gd name="T10" fmla="*/ 49 w 8"/>
                <a:gd name="T11" fmla="*/ 108 h 6"/>
                <a:gd name="T12" fmla="*/ 141 w 8"/>
                <a:gd name="T13" fmla="*/ 135 h 6"/>
                <a:gd name="T14" fmla="*/ 190 w 8"/>
                <a:gd name="T15" fmla="*/ 54 h 6"/>
                <a:gd name="T16" fmla="*/ 167 w 8"/>
                <a:gd name="T17" fmla="*/ 0 h 6"/>
                <a:gd name="T18" fmla="*/ 141 w 8"/>
                <a:gd name="T19" fmla="*/ 81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6"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3" y="4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4"/>
                    <a:pt x="3" y="6"/>
                    <a:pt x="6" y="5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8" y="1"/>
                    <a:pt x="7" y="2"/>
                    <a:pt x="6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2030">
              <a:extLst>
                <a:ext uri="{FF2B5EF4-FFF2-40B4-BE49-F238E27FC236}">
                  <a16:creationId xmlns:a16="http://schemas.microsoft.com/office/drawing/2014/main" id="{25E4B851-8EE4-4B7D-804F-FDF0DD194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447"/>
              <a:ext cx="23" cy="38"/>
            </a:xfrm>
            <a:custGeom>
              <a:avLst/>
              <a:gdLst>
                <a:gd name="T0" fmla="*/ 75 w 8"/>
                <a:gd name="T1" fmla="*/ 102 h 13"/>
                <a:gd name="T2" fmla="*/ 49 w 8"/>
                <a:gd name="T3" fmla="*/ 26 h 13"/>
                <a:gd name="T4" fmla="*/ 0 w 8"/>
                <a:gd name="T5" fmla="*/ 0 h 13"/>
                <a:gd name="T6" fmla="*/ 0 w 8"/>
                <a:gd name="T7" fmla="*/ 0 h 13"/>
                <a:gd name="T8" fmla="*/ 0 w 8"/>
                <a:gd name="T9" fmla="*/ 26 h 13"/>
                <a:gd name="T10" fmla="*/ 115 w 8"/>
                <a:gd name="T11" fmla="*/ 248 h 13"/>
                <a:gd name="T12" fmla="*/ 190 w 8"/>
                <a:gd name="T13" fmla="*/ 222 h 13"/>
                <a:gd name="T14" fmla="*/ 167 w 8"/>
                <a:gd name="T15" fmla="*/ 170 h 13"/>
                <a:gd name="T16" fmla="*/ 75 w 8"/>
                <a:gd name="T17" fmla="*/ 10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3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3"/>
                    <a:pt x="4" y="8"/>
                    <a:pt x="5" y="10"/>
                  </a:cubicBezTo>
                  <a:cubicBezTo>
                    <a:pt x="6" y="13"/>
                    <a:pt x="8" y="11"/>
                    <a:pt x="8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5" y="8"/>
                    <a:pt x="4" y="6"/>
                    <a:pt x="3" y="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2031">
              <a:extLst>
                <a:ext uri="{FF2B5EF4-FFF2-40B4-BE49-F238E27FC236}">
                  <a16:creationId xmlns:a16="http://schemas.microsoft.com/office/drawing/2014/main" id="{D97D76F6-74FD-4637-86F1-1D7DA278D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452"/>
              <a:ext cx="15" cy="22"/>
            </a:xfrm>
            <a:custGeom>
              <a:avLst/>
              <a:gdLst>
                <a:gd name="T0" fmla="*/ 27 w 5"/>
                <a:gd name="T1" fmla="*/ 28 h 7"/>
                <a:gd name="T2" fmla="*/ 0 w 5"/>
                <a:gd name="T3" fmla="*/ 28 h 7"/>
                <a:gd name="T4" fmla="*/ 54 w 5"/>
                <a:gd name="T5" fmla="*/ 189 h 7"/>
                <a:gd name="T6" fmla="*/ 108 w 5"/>
                <a:gd name="T7" fmla="*/ 217 h 7"/>
                <a:gd name="T8" fmla="*/ 135 w 5"/>
                <a:gd name="T9" fmla="*/ 157 h 7"/>
                <a:gd name="T10" fmla="*/ 108 w 5"/>
                <a:gd name="T11" fmla="*/ 129 h 7"/>
                <a:gd name="T12" fmla="*/ 108 w 5"/>
                <a:gd name="T13" fmla="*/ 129 h 7"/>
                <a:gd name="T14" fmla="*/ 27 w 5"/>
                <a:gd name="T15" fmla="*/ 28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4"/>
                    <a:pt x="2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2032">
              <a:extLst>
                <a:ext uri="{FF2B5EF4-FFF2-40B4-BE49-F238E27FC236}">
                  <a16:creationId xmlns:a16="http://schemas.microsoft.com/office/drawing/2014/main" id="{0D6EEDE2-E597-4DB3-88EE-5F028490F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416"/>
              <a:ext cx="34" cy="40"/>
            </a:xfrm>
            <a:custGeom>
              <a:avLst/>
              <a:gdLst>
                <a:gd name="T0" fmla="*/ 210 w 12"/>
                <a:gd name="T1" fmla="*/ 237 h 13"/>
                <a:gd name="T2" fmla="*/ 162 w 12"/>
                <a:gd name="T3" fmla="*/ 209 h 13"/>
                <a:gd name="T4" fmla="*/ 88 w 12"/>
                <a:gd name="T5" fmla="*/ 55 h 13"/>
                <a:gd name="T6" fmla="*/ 26 w 12"/>
                <a:gd name="T7" fmla="*/ 28 h 13"/>
                <a:gd name="T8" fmla="*/ 0 w 12"/>
                <a:gd name="T9" fmla="*/ 86 h 13"/>
                <a:gd name="T10" fmla="*/ 26 w 12"/>
                <a:gd name="T11" fmla="*/ 142 h 13"/>
                <a:gd name="T12" fmla="*/ 48 w 12"/>
                <a:gd name="T13" fmla="*/ 86 h 13"/>
                <a:gd name="T14" fmla="*/ 88 w 12"/>
                <a:gd name="T15" fmla="*/ 169 h 13"/>
                <a:gd name="T16" fmla="*/ 136 w 12"/>
                <a:gd name="T17" fmla="*/ 237 h 13"/>
                <a:gd name="T18" fmla="*/ 162 w 12"/>
                <a:gd name="T19" fmla="*/ 265 h 13"/>
                <a:gd name="T20" fmla="*/ 210 w 12"/>
                <a:gd name="T21" fmla="*/ 292 h 13"/>
                <a:gd name="T22" fmla="*/ 224 w 12"/>
                <a:gd name="T23" fmla="*/ 292 h 13"/>
                <a:gd name="T24" fmla="*/ 272 w 12"/>
                <a:gd name="T25" fmla="*/ 378 h 13"/>
                <a:gd name="T26" fmla="*/ 224 w 12"/>
                <a:gd name="T27" fmla="*/ 265 h 13"/>
                <a:gd name="T28" fmla="*/ 210 w 12"/>
                <a:gd name="T29" fmla="*/ 23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" h="13">
                  <a:moveTo>
                    <a:pt x="9" y="8"/>
                  </a:moveTo>
                  <a:cubicBezTo>
                    <a:pt x="8" y="8"/>
                    <a:pt x="8" y="8"/>
                    <a:pt x="7" y="7"/>
                  </a:cubicBezTo>
                  <a:cubicBezTo>
                    <a:pt x="6" y="7"/>
                    <a:pt x="5" y="4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4"/>
                    <a:pt x="3" y="5"/>
                    <a:pt x="4" y="6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1" y="11"/>
                    <a:pt x="12" y="12"/>
                    <a:pt x="12" y="13"/>
                  </a:cubicBezTo>
                  <a:cubicBezTo>
                    <a:pt x="12" y="12"/>
                    <a:pt x="12" y="10"/>
                    <a:pt x="10" y="9"/>
                  </a:cubicBezTo>
                  <a:cubicBezTo>
                    <a:pt x="10" y="9"/>
                    <a:pt x="9" y="8"/>
                    <a:pt x="9" y="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2033">
              <a:extLst>
                <a:ext uri="{FF2B5EF4-FFF2-40B4-BE49-F238E27FC236}">
                  <a16:creationId xmlns:a16="http://schemas.microsoft.com/office/drawing/2014/main" id="{200FDB96-E045-4812-AD9A-584CAC7BD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392"/>
              <a:ext cx="48" cy="42"/>
            </a:xfrm>
            <a:custGeom>
              <a:avLst/>
              <a:gdLst>
                <a:gd name="T0" fmla="*/ 271 w 17"/>
                <a:gd name="T1" fmla="*/ 162 h 14"/>
                <a:gd name="T2" fmla="*/ 336 w 17"/>
                <a:gd name="T3" fmla="*/ 270 h 14"/>
                <a:gd name="T4" fmla="*/ 359 w 17"/>
                <a:gd name="T5" fmla="*/ 324 h 14"/>
                <a:gd name="T6" fmla="*/ 384 w 17"/>
                <a:gd name="T7" fmla="*/ 378 h 14"/>
                <a:gd name="T8" fmla="*/ 384 w 17"/>
                <a:gd name="T9" fmla="*/ 324 h 14"/>
                <a:gd name="T10" fmla="*/ 294 w 17"/>
                <a:gd name="T11" fmla="*/ 135 h 14"/>
                <a:gd name="T12" fmla="*/ 184 w 17"/>
                <a:gd name="T13" fmla="*/ 54 h 14"/>
                <a:gd name="T14" fmla="*/ 88 w 17"/>
                <a:gd name="T15" fmla="*/ 108 h 14"/>
                <a:gd name="T16" fmla="*/ 48 w 17"/>
                <a:gd name="T17" fmla="*/ 243 h 14"/>
                <a:gd name="T18" fmla="*/ 88 w 17"/>
                <a:gd name="T19" fmla="*/ 351 h 14"/>
                <a:gd name="T20" fmla="*/ 88 w 17"/>
                <a:gd name="T21" fmla="*/ 351 h 14"/>
                <a:gd name="T22" fmla="*/ 88 w 17"/>
                <a:gd name="T23" fmla="*/ 270 h 14"/>
                <a:gd name="T24" fmla="*/ 88 w 17"/>
                <a:gd name="T25" fmla="*/ 189 h 14"/>
                <a:gd name="T26" fmla="*/ 184 w 17"/>
                <a:gd name="T27" fmla="*/ 135 h 14"/>
                <a:gd name="T28" fmla="*/ 271 w 17"/>
                <a:gd name="T29" fmla="*/ 162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" h="14">
                  <a:moveTo>
                    <a:pt x="12" y="6"/>
                  </a:moveTo>
                  <a:cubicBezTo>
                    <a:pt x="13" y="7"/>
                    <a:pt x="14" y="9"/>
                    <a:pt x="15" y="10"/>
                  </a:cubicBezTo>
                  <a:cubicBezTo>
                    <a:pt x="15" y="11"/>
                    <a:pt x="15" y="11"/>
                    <a:pt x="16" y="12"/>
                  </a:cubicBezTo>
                  <a:cubicBezTo>
                    <a:pt x="16" y="13"/>
                    <a:pt x="17" y="14"/>
                    <a:pt x="17" y="14"/>
                  </a:cubicBezTo>
                  <a:cubicBezTo>
                    <a:pt x="17" y="14"/>
                    <a:pt x="17" y="13"/>
                    <a:pt x="17" y="12"/>
                  </a:cubicBezTo>
                  <a:cubicBezTo>
                    <a:pt x="16" y="10"/>
                    <a:pt x="14" y="7"/>
                    <a:pt x="13" y="5"/>
                  </a:cubicBezTo>
                  <a:cubicBezTo>
                    <a:pt x="13" y="4"/>
                    <a:pt x="12" y="0"/>
                    <a:pt x="8" y="2"/>
                  </a:cubicBezTo>
                  <a:cubicBezTo>
                    <a:pt x="7" y="3"/>
                    <a:pt x="5" y="3"/>
                    <a:pt x="4" y="4"/>
                  </a:cubicBezTo>
                  <a:cubicBezTo>
                    <a:pt x="0" y="6"/>
                    <a:pt x="2" y="9"/>
                    <a:pt x="2" y="9"/>
                  </a:cubicBezTo>
                  <a:cubicBezTo>
                    <a:pt x="2" y="9"/>
                    <a:pt x="3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3" y="8"/>
                    <a:pt x="4" y="7"/>
                  </a:cubicBezTo>
                  <a:cubicBezTo>
                    <a:pt x="4" y="5"/>
                    <a:pt x="7" y="5"/>
                    <a:pt x="8" y="5"/>
                  </a:cubicBezTo>
                  <a:cubicBezTo>
                    <a:pt x="10" y="4"/>
                    <a:pt x="11" y="5"/>
                    <a:pt x="12" y="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2034">
              <a:extLst>
                <a:ext uri="{FF2B5EF4-FFF2-40B4-BE49-F238E27FC236}">
                  <a16:creationId xmlns:a16="http://schemas.microsoft.com/office/drawing/2014/main" id="{47924828-5558-4E11-A94B-28CDE8684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437"/>
              <a:ext cx="32" cy="34"/>
            </a:xfrm>
            <a:custGeom>
              <a:avLst/>
              <a:gdLst>
                <a:gd name="T0" fmla="*/ 221 w 11"/>
                <a:gd name="T1" fmla="*/ 269 h 11"/>
                <a:gd name="T2" fmla="*/ 271 w 11"/>
                <a:gd name="T3" fmla="*/ 210 h 11"/>
                <a:gd name="T4" fmla="*/ 271 w 11"/>
                <a:gd name="T5" fmla="*/ 142 h 11"/>
                <a:gd name="T6" fmla="*/ 244 w 11"/>
                <a:gd name="T7" fmla="*/ 114 h 11"/>
                <a:gd name="T8" fmla="*/ 195 w 11"/>
                <a:gd name="T9" fmla="*/ 87 h 11"/>
                <a:gd name="T10" fmla="*/ 195 w 11"/>
                <a:gd name="T11" fmla="*/ 87 h 11"/>
                <a:gd name="T12" fmla="*/ 195 w 11"/>
                <a:gd name="T13" fmla="*/ 114 h 11"/>
                <a:gd name="T14" fmla="*/ 195 w 11"/>
                <a:gd name="T15" fmla="*/ 182 h 11"/>
                <a:gd name="T16" fmla="*/ 143 w 11"/>
                <a:gd name="T17" fmla="*/ 210 h 11"/>
                <a:gd name="T18" fmla="*/ 76 w 11"/>
                <a:gd name="T19" fmla="*/ 142 h 11"/>
                <a:gd name="T20" fmla="*/ 0 w 11"/>
                <a:gd name="T21" fmla="*/ 0 h 11"/>
                <a:gd name="T22" fmla="*/ 0 w 11"/>
                <a:gd name="T23" fmla="*/ 0 h 11"/>
                <a:gd name="T24" fmla="*/ 76 w 11"/>
                <a:gd name="T25" fmla="*/ 210 h 11"/>
                <a:gd name="T26" fmla="*/ 221 w 11"/>
                <a:gd name="T27" fmla="*/ 269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1">
                  <a:moveTo>
                    <a:pt x="9" y="9"/>
                  </a:moveTo>
                  <a:cubicBezTo>
                    <a:pt x="10" y="8"/>
                    <a:pt x="11" y="8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7"/>
                    <a:pt x="6" y="7"/>
                    <a:pt x="6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3" y="8"/>
                    <a:pt x="4" y="11"/>
                    <a:pt x="9" y="9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2035">
              <a:extLst>
                <a:ext uri="{FF2B5EF4-FFF2-40B4-BE49-F238E27FC236}">
                  <a16:creationId xmlns:a16="http://schemas.microsoft.com/office/drawing/2014/main" id="{D43F16CB-AB46-4EF6-B40D-C2247E91A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383"/>
              <a:ext cx="34" cy="38"/>
            </a:xfrm>
            <a:custGeom>
              <a:avLst/>
              <a:gdLst>
                <a:gd name="T0" fmla="*/ 272 w 12"/>
                <a:gd name="T1" fmla="*/ 248 h 13"/>
                <a:gd name="T2" fmla="*/ 272 w 12"/>
                <a:gd name="T3" fmla="*/ 222 h 13"/>
                <a:gd name="T4" fmla="*/ 249 w 12"/>
                <a:gd name="T5" fmla="*/ 170 h 13"/>
                <a:gd name="T6" fmla="*/ 88 w 12"/>
                <a:gd name="T7" fmla="*/ 53 h 13"/>
                <a:gd name="T8" fmla="*/ 88 w 12"/>
                <a:gd name="T9" fmla="*/ 248 h 13"/>
                <a:gd name="T10" fmla="*/ 113 w 12"/>
                <a:gd name="T11" fmla="*/ 298 h 13"/>
                <a:gd name="T12" fmla="*/ 113 w 12"/>
                <a:gd name="T13" fmla="*/ 324 h 13"/>
                <a:gd name="T14" fmla="*/ 136 w 12"/>
                <a:gd name="T15" fmla="*/ 129 h 13"/>
                <a:gd name="T16" fmla="*/ 210 w 12"/>
                <a:gd name="T17" fmla="*/ 155 h 13"/>
                <a:gd name="T18" fmla="*/ 272 w 12"/>
                <a:gd name="T19" fmla="*/ 24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3">
                  <a:moveTo>
                    <a:pt x="12" y="10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1" y="6"/>
                    <a:pt x="8" y="0"/>
                    <a:pt x="4" y="2"/>
                  </a:cubicBezTo>
                  <a:cubicBezTo>
                    <a:pt x="0" y="3"/>
                    <a:pt x="3" y="9"/>
                    <a:pt x="4" y="10"/>
                  </a:cubicBezTo>
                  <a:cubicBezTo>
                    <a:pt x="4" y="11"/>
                    <a:pt x="4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1"/>
                    <a:pt x="2" y="6"/>
                    <a:pt x="6" y="5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10" y="7"/>
                    <a:pt x="11" y="8"/>
                    <a:pt x="12" y="1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2036">
              <a:extLst>
                <a:ext uri="{FF2B5EF4-FFF2-40B4-BE49-F238E27FC236}">
                  <a16:creationId xmlns:a16="http://schemas.microsoft.com/office/drawing/2014/main" id="{59846E0F-F20C-493B-A697-D7D6A19F0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394"/>
              <a:ext cx="14" cy="16"/>
            </a:xfrm>
            <a:custGeom>
              <a:avLst/>
              <a:gdLst>
                <a:gd name="T0" fmla="*/ 0 w 5"/>
                <a:gd name="T1" fmla="*/ 61 h 5"/>
                <a:gd name="T2" fmla="*/ 22 w 5"/>
                <a:gd name="T3" fmla="*/ 61 h 5"/>
                <a:gd name="T4" fmla="*/ 48 w 5"/>
                <a:gd name="T5" fmla="*/ 61 h 5"/>
                <a:gd name="T6" fmla="*/ 62 w 5"/>
                <a:gd name="T7" fmla="*/ 163 h 5"/>
                <a:gd name="T8" fmla="*/ 87 w 5"/>
                <a:gd name="T9" fmla="*/ 102 h 5"/>
                <a:gd name="T10" fmla="*/ 109 w 5"/>
                <a:gd name="T11" fmla="*/ 32 h 5"/>
                <a:gd name="T12" fmla="*/ 22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0"/>
                    <a:pt x="2" y="0"/>
                    <a:pt x="1" y="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2037">
              <a:extLst>
                <a:ext uri="{FF2B5EF4-FFF2-40B4-BE49-F238E27FC236}">
                  <a16:creationId xmlns:a16="http://schemas.microsoft.com/office/drawing/2014/main" id="{25738F87-0068-4109-B267-3F99395F6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376"/>
              <a:ext cx="36" cy="36"/>
            </a:xfrm>
            <a:custGeom>
              <a:avLst/>
              <a:gdLst>
                <a:gd name="T0" fmla="*/ 230 w 13"/>
                <a:gd name="T1" fmla="*/ 81 h 12"/>
                <a:gd name="T2" fmla="*/ 130 w 13"/>
                <a:gd name="T3" fmla="*/ 27 h 12"/>
                <a:gd name="T4" fmla="*/ 83 w 13"/>
                <a:gd name="T5" fmla="*/ 135 h 12"/>
                <a:gd name="T6" fmla="*/ 130 w 13"/>
                <a:gd name="T7" fmla="*/ 270 h 12"/>
                <a:gd name="T8" fmla="*/ 169 w 13"/>
                <a:gd name="T9" fmla="*/ 324 h 12"/>
                <a:gd name="T10" fmla="*/ 147 w 13"/>
                <a:gd name="T11" fmla="*/ 243 h 12"/>
                <a:gd name="T12" fmla="*/ 130 w 13"/>
                <a:gd name="T13" fmla="*/ 162 h 12"/>
                <a:gd name="T14" fmla="*/ 169 w 13"/>
                <a:gd name="T15" fmla="*/ 108 h 12"/>
                <a:gd name="T16" fmla="*/ 230 w 13"/>
                <a:gd name="T17" fmla="*/ 135 h 12"/>
                <a:gd name="T18" fmla="*/ 252 w 13"/>
                <a:gd name="T19" fmla="*/ 189 h 12"/>
                <a:gd name="T20" fmla="*/ 277 w 13"/>
                <a:gd name="T21" fmla="*/ 216 h 12"/>
                <a:gd name="T22" fmla="*/ 277 w 13"/>
                <a:gd name="T23" fmla="*/ 216 h 12"/>
                <a:gd name="T24" fmla="*/ 230 w 13"/>
                <a:gd name="T25" fmla="*/ 81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12">
                  <a:moveTo>
                    <a:pt x="11" y="3"/>
                  </a:moveTo>
                  <a:cubicBezTo>
                    <a:pt x="9" y="0"/>
                    <a:pt x="6" y="1"/>
                    <a:pt x="6" y="1"/>
                  </a:cubicBezTo>
                  <a:cubicBezTo>
                    <a:pt x="0" y="2"/>
                    <a:pt x="3" y="5"/>
                    <a:pt x="4" y="5"/>
                  </a:cubicBezTo>
                  <a:cubicBezTo>
                    <a:pt x="5" y="7"/>
                    <a:pt x="6" y="8"/>
                    <a:pt x="6" y="1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9" y="5"/>
                    <a:pt x="10" y="4"/>
                    <a:pt x="11" y="5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5"/>
                    <a:pt x="11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2038">
              <a:extLst>
                <a:ext uri="{FF2B5EF4-FFF2-40B4-BE49-F238E27FC236}">
                  <a16:creationId xmlns:a16="http://schemas.microsoft.com/office/drawing/2014/main" id="{C39073F2-0064-47E8-997C-D996CCED4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376"/>
              <a:ext cx="32" cy="36"/>
            </a:xfrm>
            <a:custGeom>
              <a:avLst/>
              <a:gdLst>
                <a:gd name="T0" fmla="*/ 26 w 11"/>
                <a:gd name="T1" fmla="*/ 0 h 12"/>
                <a:gd name="T2" fmla="*/ 26 w 11"/>
                <a:gd name="T3" fmla="*/ 54 h 12"/>
                <a:gd name="T4" fmla="*/ 102 w 11"/>
                <a:gd name="T5" fmla="*/ 216 h 12"/>
                <a:gd name="T6" fmla="*/ 76 w 11"/>
                <a:gd name="T7" fmla="*/ 297 h 12"/>
                <a:gd name="T8" fmla="*/ 102 w 11"/>
                <a:gd name="T9" fmla="*/ 297 h 12"/>
                <a:gd name="T10" fmla="*/ 143 w 11"/>
                <a:gd name="T11" fmla="*/ 270 h 12"/>
                <a:gd name="T12" fmla="*/ 169 w 11"/>
                <a:gd name="T13" fmla="*/ 189 h 12"/>
                <a:gd name="T14" fmla="*/ 244 w 11"/>
                <a:gd name="T15" fmla="*/ 243 h 12"/>
                <a:gd name="T16" fmla="*/ 244 w 11"/>
                <a:gd name="T17" fmla="*/ 270 h 12"/>
                <a:gd name="T18" fmla="*/ 244 w 11"/>
                <a:gd name="T19" fmla="*/ 324 h 12"/>
                <a:gd name="T20" fmla="*/ 271 w 11"/>
                <a:gd name="T21" fmla="*/ 243 h 12"/>
                <a:gd name="T22" fmla="*/ 26 w 11"/>
                <a:gd name="T23" fmla="*/ 0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" h="1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5"/>
                    <a:pt x="4" y="7"/>
                    <a:pt x="4" y="8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0"/>
                    <a:pt x="6" y="10"/>
                  </a:cubicBezTo>
                  <a:cubicBezTo>
                    <a:pt x="6" y="8"/>
                    <a:pt x="5" y="7"/>
                    <a:pt x="7" y="7"/>
                  </a:cubicBezTo>
                  <a:cubicBezTo>
                    <a:pt x="8" y="7"/>
                    <a:pt x="10" y="7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1" y="3"/>
                    <a:pt x="7" y="1"/>
                    <a:pt x="1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2039">
              <a:extLst>
                <a:ext uri="{FF2B5EF4-FFF2-40B4-BE49-F238E27FC236}">
                  <a16:creationId xmlns:a16="http://schemas.microsoft.com/office/drawing/2014/main" id="{2217DF97-E6FA-4D0E-AE5F-6F9EA2BC5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401"/>
              <a:ext cx="17" cy="18"/>
            </a:xfrm>
            <a:custGeom>
              <a:avLst/>
              <a:gdLst>
                <a:gd name="T0" fmla="*/ 48 w 6"/>
                <a:gd name="T1" fmla="*/ 135 h 6"/>
                <a:gd name="T2" fmla="*/ 88 w 6"/>
                <a:gd name="T3" fmla="*/ 135 h 6"/>
                <a:gd name="T4" fmla="*/ 136 w 6"/>
                <a:gd name="T5" fmla="*/ 162 h 6"/>
                <a:gd name="T6" fmla="*/ 74 w 6"/>
                <a:gd name="T7" fmla="*/ 81 h 6"/>
                <a:gd name="T8" fmla="*/ 74 w 6"/>
                <a:gd name="T9" fmla="*/ 81 h 6"/>
                <a:gd name="T10" fmla="*/ 26 w 6"/>
                <a:gd name="T11" fmla="*/ 27 h 6"/>
                <a:gd name="T12" fmla="*/ 0 w 6"/>
                <a:gd name="T13" fmla="*/ 0 h 6"/>
                <a:gd name="T14" fmla="*/ 48 w 6"/>
                <a:gd name="T15" fmla="*/ 135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6" y="5"/>
                    <a:pt x="5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2040">
              <a:extLst>
                <a:ext uri="{FF2B5EF4-FFF2-40B4-BE49-F238E27FC236}">
                  <a16:creationId xmlns:a16="http://schemas.microsoft.com/office/drawing/2014/main" id="{298A1688-346B-434E-B265-5AC7D9088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410"/>
              <a:ext cx="17" cy="27"/>
            </a:xfrm>
            <a:custGeom>
              <a:avLst/>
              <a:gdLst>
                <a:gd name="T0" fmla="*/ 74 w 6"/>
                <a:gd name="T1" fmla="*/ 108 h 9"/>
                <a:gd name="T2" fmla="*/ 74 w 6"/>
                <a:gd name="T3" fmla="*/ 54 h 9"/>
                <a:gd name="T4" fmla="*/ 88 w 6"/>
                <a:gd name="T5" fmla="*/ 54 h 9"/>
                <a:gd name="T6" fmla="*/ 26 w 6"/>
                <a:gd name="T7" fmla="*/ 0 h 9"/>
                <a:gd name="T8" fmla="*/ 0 w 6"/>
                <a:gd name="T9" fmla="*/ 27 h 9"/>
                <a:gd name="T10" fmla="*/ 74 w 6"/>
                <a:gd name="T11" fmla="*/ 216 h 9"/>
                <a:gd name="T12" fmla="*/ 113 w 6"/>
                <a:gd name="T13" fmla="*/ 216 h 9"/>
                <a:gd name="T14" fmla="*/ 136 w 6"/>
                <a:gd name="T15" fmla="*/ 189 h 9"/>
                <a:gd name="T16" fmla="*/ 74 w 6"/>
                <a:gd name="T17" fmla="*/ 108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9">
                  <a:moveTo>
                    <a:pt x="3" y="4"/>
                  </a:moveTo>
                  <a:cubicBezTo>
                    <a:pt x="3" y="3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6"/>
                    <a:pt x="3" y="8"/>
                  </a:cubicBezTo>
                  <a:cubicBezTo>
                    <a:pt x="3" y="8"/>
                    <a:pt x="4" y="9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4" y="6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2041">
              <a:extLst>
                <a:ext uri="{FF2B5EF4-FFF2-40B4-BE49-F238E27FC236}">
                  <a16:creationId xmlns:a16="http://schemas.microsoft.com/office/drawing/2014/main" id="{A19FFF1A-0860-42E5-957E-3C54D643A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412"/>
              <a:ext cx="17" cy="22"/>
            </a:xfrm>
            <a:custGeom>
              <a:avLst/>
              <a:gdLst>
                <a:gd name="T0" fmla="*/ 136 w 6"/>
                <a:gd name="T1" fmla="*/ 217 h 7"/>
                <a:gd name="T2" fmla="*/ 113 w 6"/>
                <a:gd name="T3" fmla="*/ 157 h 7"/>
                <a:gd name="T4" fmla="*/ 88 w 6"/>
                <a:gd name="T5" fmla="*/ 129 h 7"/>
                <a:gd name="T6" fmla="*/ 74 w 6"/>
                <a:gd name="T7" fmla="*/ 129 h 7"/>
                <a:gd name="T8" fmla="*/ 74 w 6"/>
                <a:gd name="T9" fmla="*/ 129 h 7"/>
                <a:gd name="T10" fmla="*/ 26 w 6"/>
                <a:gd name="T11" fmla="*/ 28 h 7"/>
                <a:gd name="T12" fmla="*/ 0 w 6"/>
                <a:gd name="T13" fmla="*/ 0 h 7"/>
                <a:gd name="T14" fmla="*/ 0 w 6"/>
                <a:gd name="T15" fmla="*/ 60 h 7"/>
                <a:gd name="T16" fmla="*/ 74 w 6"/>
                <a:gd name="T17" fmla="*/ 189 h 7"/>
                <a:gd name="T18" fmla="*/ 136 w 6"/>
                <a:gd name="T19" fmla="*/ 21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3" y="6"/>
                  </a:cubicBezTo>
                  <a:cubicBezTo>
                    <a:pt x="4" y="6"/>
                    <a:pt x="6" y="5"/>
                    <a:pt x="6" y="7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2042">
              <a:extLst>
                <a:ext uri="{FF2B5EF4-FFF2-40B4-BE49-F238E27FC236}">
                  <a16:creationId xmlns:a16="http://schemas.microsoft.com/office/drawing/2014/main" id="{71C66DD4-C2C7-4A55-84A3-022216F13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419"/>
              <a:ext cx="32" cy="33"/>
            </a:xfrm>
            <a:custGeom>
              <a:avLst/>
              <a:gdLst>
                <a:gd name="T0" fmla="*/ 195 w 11"/>
                <a:gd name="T1" fmla="*/ 270 h 11"/>
                <a:gd name="T2" fmla="*/ 244 w 11"/>
                <a:gd name="T3" fmla="*/ 135 h 11"/>
                <a:gd name="T4" fmla="*/ 195 w 11"/>
                <a:gd name="T5" fmla="*/ 216 h 11"/>
                <a:gd name="T6" fmla="*/ 102 w 11"/>
                <a:gd name="T7" fmla="*/ 189 h 11"/>
                <a:gd name="T8" fmla="*/ 26 w 11"/>
                <a:gd name="T9" fmla="*/ 81 h 11"/>
                <a:gd name="T10" fmla="*/ 0 w 11"/>
                <a:gd name="T11" fmla="*/ 0 h 11"/>
                <a:gd name="T12" fmla="*/ 0 w 11"/>
                <a:gd name="T13" fmla="*/ 0 h 11"/>
                <a:gd name="T14" fmla="*/ 76 w 11"/>
                <a:gd name="T15" fmla="*/ 216 h 11"/>
                <a:gd name="T16" fmla="*/ 195 w 11"/>
                <a:gd name="T17" fmla="*/ 27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">
                  <a:moveTo>
                    <a:pt x="8" y="10"/>
                  </a:moveTo>
                  <a:cubicBezTo>
                    <a:pt x="11" y="8"/>
                    <a:pt x="10" y="7"/>
                    <a:pt x="10" y="5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6" y="8"/>
                    <a:pt x="6" y="8"/>
                    <a:pt x="4" y="7"/>
                  </a:cubicBezTo>
                  <a:cubicBezTo>
                    <a:pt x="3" y="6"/>
                    <a:pt x="2" y="5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8"/>
                  </a:cubicBezTo>
                  <a:cubicBezTo>
                    <a:pt x="3" y="8"/>
                    <a:pt x="4" y="11"/>
                    <a:pt x="8" y="1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2043">
              <a:extLst>
                <a:ext uri="{FF2B5EF4-FFF2-40B4-BE49-F238E27FC236}">
                  <a16:creationId xmlns:a16="http://schemas.microsoft.com/office/drawing/2014/main" id="{DB0F1CEB-B035-43BD-8818-2359077A58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0" y="2535"/>
              <a:ext cx="43" cy="64"/>
            </a:xfrm>
            <a:custGeom>
              <a:avLst/>
              <a:gdLst>
                <a:gd name="T0" fmla="*/ 330 w 15"/>
                <a:gd name="T1" fmla="*/ 82 h 21"/>
                <a:gd name="T2" fmla="*/ 140 w 15"/>
                <a:gd name="T3" fmla="*/ 27 h 21"/>
                <a:gd name="T4" fmla="*/ 0 w 15"/>
                <a:gd name="T5" fmla="*/ 277 h 21"/>
                <a:gd name="T6" fmla="*/ 0 w 15"/>
                <a:gd name="T7" fmla="*/ 317 h 21"/>
                <a:gd name="T8" fmla="*/ 26 w 15"/>
                <a:gd name="T9" fmla="*/ 344 h 21"/>
                <a:gd name="T10" fmla="*/ 115 w 15"/>
                <a:gd name="T11" fmla="*/ 250 h 21"/>
                <a:gd name="T12" fmla="*/ 92 w 15"/>
                <a:gd name="T13" fmla="*/ 250 h 21"/>
                <a:gd name="T14" fmla="*/ 75 w 15"/>
                <a:gd name="T15" fmla="*/ 195 h 21"/>
                <a:gd name="T16" fmla="*/ 92 w 15"/>
                <a:gd name="T17" fmla="*/ 113 h 21"/>
                <a:gd name="T18" fmla="*/ 189 w 15"/>
                <a:gd name="T19" fmla="*/ 82 h 21"/>
                <a:gd name="T20" fmla="*/ 278 w 15"/>
                <a:gd name="T21" fmla="*/ 168 h 21"/>
                <a:gd name="T22" fmla="*/ 278 w 15"/>
                <a:gd name="T23" fmla="*/ 344 h 21"/>
                <a:gd name="T24" fmla="*/ 278 w 15"/>
                <a:gd name="T25" fmla="*/ 454 h 21"/>
                <a:gd name="T26" fmla="*/ 264 w 15"/>
                <a:gd name="T27" fmla="*/ 399 h 21"/>
                <a:gd name="T28" fmla="*/ 238 w 15"/>
                <a:gd name="T29" fmla="*/ 454 h 21"/>
                <a:gd name="T30" fmla="*/ 264 w 15"/>
                <a:gd name="T31" fmla="*/ 512 h 21"/>
                <a:gd name="T32" fmla="*/ 304 w 15"/>
                <a:gd name="T33" fmla="*/ 454 h 21"/>
                <a:gd name="T34" fmla="*/ 330 w 15"/>
                <a:gd name="T35" fmla="*/ 372 h 21"/>
                <a:gd name="T36" fmla="*/ 353 w 15"/>
                <a:gd name="T37" fmla="*/ 277 h 21"/>
                <a:gd name="T38" fmla="*/ 330 w 15"/>
                <a:gd name="T39" fmla="*/ 250 h 21"/>
                <a:gd name="T40" fmla="*/ 353 w 15"/>
                <a:gd name="T41" fmla="*/ 140 h 21"/>
                <a:gd name="T42" fmla="*/ 330 w 15"/>
                <a:gd name="T43" fmla="*/ 82 h 21"/>
                <a:gd name="T44" fmla="*/ 92 w 15"/>
                <a:gd name="T45" fmla="*/ 372 h 21"/>
                <a:gd name="T46" fmla="*/ 75 w 15"/>
                <a:gd name="T47" fmla="*/ 539 h 21"/>
                <a:gd name="T48" fmla="*/ 115 w 15"/>
                <a:gd name="T49" fmla="*/ 567 h 21"/>
                <a:gd name="T50" fmla="*/ 140 w 15"/>
                <a:gd name="T51" fmla="*/ 512 h 21"/>
                <a:gd name="T52" fmla="*/ 140 w 15"/>
                <a:gd name="T53" fmla="*/ 454 h 21"/>
                <a:gd name="T54" fmla="*/ 163 w 15"/>
                <a:gd name="T55" fmla="*/ 344 h 21"/>
                <a:gd name="T56" fmla="*/ 163 w 15"/>
                <a:gd name="T57" fmla="*/ 372 h 21"/>
                <a:gd name="T58" fmla="*/ 215 w 15"/>
                <a:gd name="T59" fmla="*/ 277 h 21"/>
                <a:gd name="T60" fmla="*/ 215 w 15"/>
                <a:gd name="T61" fmla="*/ 195 h 21"/>
                <a:gd name="T62" fmla="*/ 92 w 15"/>
                <a:gd name="T63" fmla="*/ 372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" h="21">
                  <a:moveTo>
                    <a:pt x="14" y="3"/>
                  </a:moveTo>
                  <a:cubicBezTo>
                    <a:pt x="11" y="1"/>
                    <a:pt x="8" y="0"/>
                    <a:pt x="6" y="1"/>
                  </a:cubicBezTo>
                  <a:cubicBezTo>
                    <a:pt x="3" y="3"/>
                    <a:pt x="0" y="6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2"/>
                    <a:pt x="4" y="10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7" y="3"/>
                    <a:pt x="8" y="3"/>
                  </a:cubicBezTo>
                  <a:cubicBezTo>
                    <a:pt x="10" y="3"/>
                    <a:pt x="12" y="4"/>
                    <a:pt x="12" y="6"/>
                  </a:cubicBezTo>
                  <a:cubicBezTo>
                    <a:pt x="12" y="8"/>
                    <a:pt x="13" y="10"/>
                    <a:pt x="12" y="12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2" y="19"/>
                    <a:pt x="12" y="17"/>
                    <a:pt x="13" y="16"/>
                  </a:cubicBezTo>
                  <a:cubicBezTo>
                    <a:pt x="13" y="15"/>
                    <a:pt x="14" y="14"/>
                    <a:pt x="14" y="13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5" y="4"/>
                    <a:pt x="15" y="3"/>
                    <a:pt x="14" y="3"/>
                  </a:cubicBezTo>
                  <a:close/>
                  <a:moveTo>
                    <a:pt x="4" y="13"/>
                  </a:moveTo>
                  <a:cubicBezTo>
                    <a:pt x="3" y="14"/>
                    <a:pt x="3" y="17"/>
                    <a:pt x="3" y="19"/>
                  </a:cubicBezTo>
                  <a:cubicBezTo>
                    <a:pt x="3" y="20"/>
                    <a:pt x="5" y="21"/>
                    <a:pt x="5" y="20"/>
                  </a:cubicBezTo>
                  <a:cubicBezTo>
                    <a:pt x="5" y="19"/>
                    <a:pt x="6" y="19"/>
                    <a:pt x="6" y="18"/>
                  </a:cubicBezTo>
                  <a:cubicBezTo>
                    <a:pt x="6" y="17"/>
                    <a:pt x="6" y="17"/>
                    <a:pt x="6" y="16"/>
                  </a:cubicBezTo>
                  <a:cubicBezTo>
                    <a:pt x="6" y="15"/>
                    <a:pt x="5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9" y="9"/>
                    <a:pt x="9" y="8"/>
                    <a:pt x="9" y="7"/>
                  </a:cubicBezTo>
                  <a:cubicBezTo>
                    <a:pt x="8" y="9"/>
                    <a:pt x="5" y="11"/>
                    <a:pt x="4" y="1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2044">
              <a:extLst>
                <a:ext uri="{FF2B5EF4-FFF2-40B4-BE49-F238E27FC236}">
                  <a16:creationId xmlns:a16="http://schemas.microsoft.com/office/drawing/2014/main" id="{E6045BBF-C321-4448-A0CA-C6CEBEAD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586"/>
              <a:ext cx="11" cy="25"/>
            </a:xfrm>
            <a:custGeom>
              <a:avLst/>
              <a:gdLst>
                <a:gd name="T0" fmla="*/ 83 w 4"/>
                <a:gd name="T1" fmla="*/ 156 h 8"/>
                <a:gd name="T2" fmla="*/ 22 w 4"/>
                <a:gd name="T3" fmla="*/ 88 h 8"/>
                <a:gd name="T4" fmla="*/ 22 w 4"/>
                <a:gd name="T5" fmla="*/ 0 h 8"/>
                <a:gd name="T6" fmla="*/ 0 w 4"/>
                <a:gd name="T7" fmla="*/ 59 h 8"/>
                <a:gd name="T8" fmla="*/ 0 w 4"/>
                <a:gd name="T9" fmla="*/ 88 h 8"/>
                <a:gd name="T10" fmla="*/ 0 w 4"/>
                <a:gd name="T11" fmla="*/ 184 h 8"/>
                <a:gd name="T12" fmla="*/ 61 w 4"/>
                <a:gd name="T13" fmla="*/ 216 h 8"/>
                <a:gd name="T14" fmla="*/ 83 w 4"/>
                <a:gd name="T15" fmla="*/ 184 h 8"/>
                <a:gd name="T16" fmla="*/ 83 w 4"/>
                <a:gd name="T17" fmla="*/ 156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8">
                  <a:moveTo>
                    <a:pt x="4" y="5"/>
                  </a:moveTo>
                  <a:cubicBezTo>
                    <a:pt x="3" y="5"/>
                    <a:pt x="1" y="5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7"/>
                    <a:pt x="1" y="8"/>
                    <a:pt x="3" y="7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2045">
              <a:extLst>
                <a:ext uri="{FF2B5EF4-FFF2-40B4-BE49-F238E27FC236}">
                  <a16:creationId xmlns:a16="http://schemas.microsoft.com/office/drawing/2014/main" id="{A60E2DCF-AE97-4C8F-8F75-56CD5C1D5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553"/>
              <a:ext cx="22" cy="36"/>
            </a:xfrm>
            <a:custGeom>
              <a:avLst/>
              <a:gdLst>
                <a:gd name="T0" fmla="*/ 83 w 8"/>
                <a:gd name="T1" fmla="*/ 81 h 12"/>
                <a:gd name="T2" fmla="*/ 107 w 8"/>
                <a:gd name="T3" fmla="*/ 162 h 12"/>
                <a:gd name="T4" fmla="*/ 83 w 8"/>
                <a:gd name="T5" fmla="*/ 243 h 12"/>
                <a:gd name="T6" fmla="*/ 107 w 8"/>
                <a:gd name="T7" fmla="*/ 297 h 12"/>
                <a:gd name="T8" fmla="*/ 107 w 8"/>
                <a:gd name="T9" fmla="*/ 324 h 12"/>
                <a:gd name="T10" fmla="*/ 129 w 8"/>
                <a:gd name="T11" fmla="*/ 270 h 12"/>
                <a:gd name="T12" fmla="*/ 168 w 8"/>
                <a:gd name="T13" fmla="*/ 81 h 12"/>
                <a:gd name="T14" fmla="*/ 143 w 8"/>
                <a:gd name="T15" fmla="*/ 27 h 12"/>
                <a:gd name="T16" fmla="*/ 129 w 8"/>
                <a:gd name="T17" fmla="*/ 27 h 12"/>
                <a:gd name="T18" fmla="*/ 107 w 8"/>
                <a:gd name="T19" fmla="*/ 27 h 12"/>
                <a:gd name="T20" fmla="*/ 83 w 8"/>
                <a:gd name="T21" fmla="*/ 27 h 12"/>
                <a:gd name="T22" fmla="*/ 47 w 8"/>
                <a:gd name="T23" fmla="*/ 81 h 12"/>
                <a:gd name="T24" fmla="*/ 0 w 8"/>
                <a:gd name="T25" fmla="*/ 108 h 12"/>
                <a:gd name="T26" fmla="*/ 0 w 8"/>
                <a:gd name="T27" fmla="*/ 135 h 12"/>
                <a:gd name="T28" fmla="*/ 83 w 8"/>
                <a:gd name="T29" fmla="*/ 81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2">
                  <a:moveTo>
                    <a:pt x="4" y="3"/>
                  </a:moveTo>
                  <a:cubicBezTo>
                    <a:pt x="6" y="3"/>
                    <a:pt x="5" y="4"/>
                    <a:pt x="5" y="6"/>
                  </a:cubicBezTo>
                  <a:cubicBezTo>
                    <a:pt x="5" y="7"/>
                    <a:pt x="5" y="8"/>
                    <a:pt x="4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7" y="8"/>
                    <a:pt x="8" y="5"/>
                    <a:pt x="8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3"/>
                    <a:pt x="4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2046">
              <a:extLst>
                <a:ext uri="{FF2B5EF4-FFF2-40B4-BE49-F238E27FC236}">
                  <a16:creationId xmlns:a16="http://schemas.microsoft.com/office/drawing/2014/main" id="{3C6B63AB-4903-437C-B690-B16251920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611"/>
              <a:ext cx="14" cy="18"/>
            </a:xfrm>
            <a:custGeom>
              <a:avLst/>
              <a:gdLst>
                <a:gd name="T0" fmla="*/ 109 w 5"/>
                <a:gd name="T1" fmla="*/ 135 h 6"/>
                <a:gd name="T2" fmla="*/ 87 w 5"/>
                <a:gd name="T3" fmla="*/ 81 h 6"/>
                <a:gd name="T4" fmla="*/ 62 w 5"/>
                <a:gd name="T5" fmla="*/ 27 h 6"/>
                <a:gd name="T6" fmla="*/ 62 w 5"/>
                <a:gd name="T7" fmla="*/ 0 h 6"/>
                <a:gd name="T8" fmla="*/ 62 w 5"/>
                <a:gd name="T9" fmla="*/ 0 h 6"/>
                <a:gd name="T10" fmla="*/ 22 w 5"/>
                <a:gd name="T11" fmla="*/ 54 h 6"/>
                <a:gd name="T12" fmla="*/ 0 w 5"/>
                <a:gd name="T13" fmla="*/ 81 h 6"/>
                <a:gd name="T14" fmla="*/ 22 w 5"/>
                <a:gd name="T15" fmla="*/ 108 h 6"/>
                <a:gd name="T16" fmla="*/ 109 w 5"/>
                <a:gd name="T17" fmla="*/ 162 h 6"/>
                <a:gd name="T18" fmla="*/ 109 w 5"/>
                <a:gd name="T19" fmla="*/ 135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5" y="3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5"/>
                    <a:pt x="3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2047">
              <a:extLst>
                <a:ext uri="{FF2B5EF4-FFF2-40B4-BE49-F238E27FC236}">
                  <a16:creationId xmlns:a16="http://schemas.microsoft.com/office/drawing/2014/main" id="{E6EEAD37-8668-47DC-89BE-274EE602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565"/>
              <a:ext cx="21" cy="46"/>
            </a:xfrm>
            <a:custGeom>
              <a:avLst/>
              <a:gdLst>
                <a:gd name="T0" fmla="*/ 189 w 7"/>
                <a:gd name="T1" fmla="*/ 236 h 15"/>
                <a:gd name="T2" fmla="*/ 189 w 7"/>
                <a:gd name="T3" fmla="*/ 55 h 15"/>
                <a:gd name="T4" fmla="*/ 135 w 7"/>
                <a:gd name="T5" fmla="*/ 0 h 15"/>
                <a:gd name="T6" fmla="*/ 81 w 7"/>
                <a:gd name="T7" fmla="*/ 141 h 15"/>
                <a:gd name="T8" fmla="*/ 0 w 7"/>
                <a:gd name="T9" fmla="*/ 405 h 15"/>
                <a:gd name="T10" fmla="*/ 0 w 7"/>
                <a:gd name="T11" fmla="*/ 432 h 15"/>
                <a:gd name="T12" fmla="*/ 108 w 7"/>
                <a:gd name="T13" fmla="*/ 236 h 15"/>
                <a:gd name="T14" fmla="*/ 189 w 7"/>
                <a:gd name="T15" fmla="*/ 236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5">
                  <a:moveTo>
                    <a:pt x="7" y="8"/>
                  </a:moveTo>
                  <a:cubicBezTo>
                    <a:pt x="7" y="6"/>
                    <a:pt x="7" y="3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1"/>
                    <a:pt x="3" y="3"/>
                    <a:pt x="3" y="5"/>
                  </a:cubicBezTo>
                  <a:cubicBezTo>
                    <a:pt x="2" y="7"/>
                    <a:pt x="1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3"/>
                    <a:pt x="2" y="10"/>
                    <a:pt x="4" y="8"/>
                  </a:cubicBezTo>
                  <a:cubicBezTo>
                    <a:pt x="5" y="6"/>
                    <a:pt x="6" y="7"/>
                    <a:pt x="7" y="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2048">
              <a:extLst>
                <a:ext uri="{FF2B5EF4-FFF2-40B4-BE49-F238E27FC236}">
                  <a16:creationId xmlns:a16="http://schemas.microsoft.com/office/drawing/2014/main" id="{7861B4A2-FBDF-4DAE-B6F3-D3DCEA83C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565"/>
              <a:ext cx="37" cy="48"/>
            </a:xfrm>
            <a:custGeom>
              <a:avLst/>
              <a:gdLst>
                <a:gd name="T0" fmla="*/ 250 w 13"/>
                <a:gd name="T1" fmla="*/ 0 h 16"/>
                <a:gd name="T2" fmla="*/ 250 w 13"/>
                <a:gd name="T3" fmla="*/ 0 h 16"/>
                <a:gd name="T4" fmla="*/ 137 w 13"/>
                <a:gd name="T5" fmla="*/ 0 h 16"/>
                <a:gd name="T6" fmla="*/ 114 w 13"/>
                <a:gd name="T7" fmla="*/ 0 h 16"/>
                <a:gd name="T8" fmla="*/ 26 w 13"/>
                <a:gd name="T9" fmla="*/ 324 h 16"/>
                <a:gd name="T10" fmla="*/ 26 w 13"/>
                <a:gd name="T11" fmla="*/ 324 h 16"/>
                <a:gd name="T12" fmla="*/ 0 w 13"/>
                <a:gd name="T13" fmla="*/ 351 h 16"/>
                <a:gd name="T14" fmla="*/ 0 w 13"/>
                <a:gd name="T15" fmla="*/ 432 h 16"/>
                <a:gd name="T16" fmla="*/ 74 w 13"/>
                <a:gd name="T17" fmla="*/ 324 h 16"/>
                <a:gd name="T18" fmla="*/ 114 w 13"/>
                <a:gd name="T19" fmla="*/ 135 h 16"/>
                <a:gd name="T20" fmla="*/ 211 w 13"/>
                <a:gd name="T21" fmla="*/ 162 h 16"/>
                <a:gd name="T22" fmla="*/ 250 w 13"/>
                <a:gd name="T23" fmla="*/ 135 h 16"/>
                <a:gd name="T24" fmla="*/ 299 w 13"/>
                <a:gd name="T25" fmla="*/ 54 h 16"/>
                <a:gd name="T26" fmla="*/ 250 w 13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2" y="1"/>
                    <a:pt x="3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5"/>
                    <a:pt x="0" y="16"/>
                  </a:cubicBezTo>
                  <a:cubicBezTo>
                    <a:pt x="1" y="15"/>
                    <a:pt x="2" y="14"/>
                    <a:pt x="3" y="12"/>
                  </a:cubicBezTo>
                  <a:cubicBezTo>
                    <a:pt x="4" y="10"/>
                    <a:pt x="4" y="7"/>
                    <a:pt x="5" y="5"/>
                  </a:cubicBezTo>
                  <a:cubicBezTo>
                    <a:pt x="6" y="4"/>
                    <a:pt x="11" y="3"/>
                    <a:pt x="9" y="6"/>
                  </a:cubicBezTo>
                  <a:cubicBezTo>
                    <a:pt x="10" y="6"/>
                    <a:pt x="10" y="6"/>
                    <a:pt x="11" y="5"/>
                  </a:cubicBezTo>
                  <a:cubicBezTo>
                    <a:pt x="11" y="3"/>
                    <a:pt x="12" y="3"/>
                    <a:pt x="13" y="2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2049">
              <a:extLst>
                <a:ext uri="{FF2B5EF4-FFF2-40B4-BE49-F238E27FC236}">
                  <a16:creationId xmlns:a16="http://schemas.microsoft.com/office/drawing/2014/main" id="{8B686B8D-9736-4FC0-94FB-34F907736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556"/>
              <a:ext cx="43" cy="76"/>
            </a:xfrm>
            <a:custGeom>
              <a:avLst/>
              <a:gdLst>
                <a:gd name="T0" fmla="*/ 330 w 15"/>
                <a:gd name="T1" fmla="*/ 222 h 25"/>
                <a:gd name="T2" fmla="*/ 353 w 15"/>
                <a:gd name="T3" fmla="*/ 195 h 25"/>
                <a:gd name="T4" fmla="*/ 330 w 15"/>
                <a:gd name="T5" fmla="*/ 55 h 25"/>
                <a:gd name="T6" fmla="*/ 278 w 15"/>
                <a:gd name="T7" fmla="*/ 27 h 25"/>
                <a:gd name="T8" fmla="*/ 264 w 15"/>
                <a:gd name="T9" fmla="*/ 27 h 25"/>
                <a:gd name="T10" fmla="*/ 189 w 15"/>
                <a:gd name="T11" fmla="*/ 27 h 25"/>
                <a:gd name="T12" fmla="*/ 115 w 15"/>
                <a:gd name="T13" fmla="*/ 55 h 25"/>
                <a:gd name="T14" fmla="*/ 75 w 15"/>
                <a:gd name="T15" fmla="*/ 109 h 25"/>
                <a:gd name="T16" fmla="*/ 75 w 15"/>
                <a:gd name="T17" fmla="*/ 371 h 25"/>
                <a:gd name="T18" fmla="*/ 49 w 15"/>
                <a:gd name="T19" fmla="*/ 593 h 25"/>
                <a:gd name="T20" fmla="*/ 26 w 15"/>
                <a:gd name="T21" fmla="*/ 593 h 25"/>
                <a:gd name="T22" fmla="*/ 26 w 15"/>
                <a:gd name="T23" fmla="*/ 620 h 25"/>
                <a:gd name="T24" fmla="*/ 0 w 15"/>
                <a:gd name="T25" fmla="*/ 702 h 25"/>
                <a:gd name="T26" fmla="*/ 49 w 15"/>
                <a:gd name="T27" fmla="*/ 648 h 25"/>
                <a:gd name="T28" fmla="*/ 92 w 15"/>
                <a:gd name="T29" fmla="*/ 562 h 25"/>
                <a:gd name="T30" fmla="*/ 92 w 15"/>
                <a:gd name="T31" fmla="*/ 277 h 25"/>
                <a:gd name="T32" fmla="*/ 238 w 15"/>
                <a:gd name="T33" fmla="*/ 109 h 25"/>
                <a:gd name="T34" fmla="*/ 330 w 15"/>
                <a:gd name="T35" fmla="*/ 222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" h="25">
                  <a:moveTo>
                    <a:pt x="14" y="8"/>
                  </a:moveTo>
                  <a:cubicBezTo>
                    <a:pt x="14" y="8"/>
                    <a:pt x="14" y="7"/>
                    <a:pt x="15" y="7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1"/>
                    <a:pt x="13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6"/>
                    <a:pt x="2" y="9"/>
                    <a:pt x="3" y="13"/>
                  </a:cubicBezTo>
                  <a:cubicBezTo>
                    <a:pt x="3" y="17"/>
                    <a:pt x="3" y="21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1" y="24"/>
                    <a:pt x="0" y="25"/>
                  </a:cubicBezTo>
                  <a:cubicBezTo>
                    <a:pt x="1" y="24"/>
                    <a:pt x="1" y="23"/>
                    <a:pt x="2" y="23"/>
                  </a:cubicBezTo>
                  <a:cubicBezTo>
                    <a:pt x="3" y="22"/>
                    <a:pt x="4" y="21"/>
                    <a:pt x="4" y="20"/>
                  </a:cubicBezTo>
                  <a:cubicBezTo>
                    <a:pt x="5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ubicBezTo>
                    <a:pt x="12" y="3"/>
                    <a:pt x="14" y="6"/>
                    <a:pt x="14" y="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2050">
              <a:extLst>
                <a:ext uri="{FF2B5EF4-FFF2-40B4-BE49-F238E27FC236}">
                  <a16:creationId xmlns:a16="http://schemas.microsoft.com/office/drawing/2014/main" id="{B6FE15F8-C609-4CA1-A36E-84F39DDC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556"/>
              <a:ext cx="23" cy="61"/>
            </a:xfrm>
            <a:custGeom>
              <a:avLst/>
              <a:gdLst>
                <a:gd name="T0" fmla="*/ 115 w 8"/>
                <a:gd name="T1" fmla="*/ 27 h 20"/>
                <a:gd name="T2" fmla="*/ 75 w 8"/>
                <a:gd name="T3" fmla="*/ 27 h 20"/>
                <a:gd name="T4" fmla="*/ 49 w 8"/>
                <a:gd name="T5" fmla="*/ 140 h 20"/>
                <a:gd name="T6" fmla="*/ 26 w 8"/>
                <a:gd name="T7" fmla="*/ 427 h 20"/>
                <a:gd name="T8" fmla="*/ 0 w 8"/>
                <a:gd name="T9" fmla="*/ 427 h 20"/>
                <a:gd name="T10" fmla="*/ 0 w 8"/>
                <a:gd name="T11" fmla="*/ 454 h 20"/>
                <a:gd name="T12" fmla="*/ 0 w 8"/>
                <a:gd name="T13" fmla="*/ 567 h 20"/>
                <a:gd name="T14" fmla="*/ 26 w 8"/>
                <a:gd name="T15" fmla="*/ 485 h 20"/>
                <a:gd name="T16" fmla="*/ 101 w 8"/>
                <a:gd name="T17" fmla="*/ 427 h 20"/>
                <a:gd name="T18" fmla="*/ 115 w 8"/>
                <a:gd name="T19" fmla="*/ 290 h 20"/>
                <a:gd name="T20" fmla="*/ 167 w 8"/>
                <a:gd name="T21" fmla="*/ 168 h 20"/>
                <a:gd name="T22" fmla="*/ 190 w 8"/>
                <a:gd name="T23" fmla="*/ 195 h 20"/>
                <a:gd name="T24" fmla="*/ 115 w 8"/>
                <a:gd name="T25" fmla="*/ 2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20">
                  <a:moveTo>
                    <a:pt x="5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1" y="0"/>
                    <a:pt x="1" y="3"/>
                    <a:pt x="2" y="5"/>
                  </a:cubicBezTo>
                  <a:cubicBezTo>
                    <a:pt x="2" y="8"/>
                    <a:pt x="3" y="15"/>
                    <a:pt x="1" y="15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19"/>
                    <a:pt x="0" y="18"/>
                    <a:pt x="1" y="17"/>
                  </a:cubicBezTo>
                  <a:cubicBezTo>
                    <a:pt x="2" y="16"/>
                    <a:pt x="3" y="16"/>
                    <a:pt x="4" y="15"/>
                  </a:cubicBezTo>
                  <a:cubicBezTo>
                    <a:pt x="5" y="13"/>
                    <a:pt x="5" y="12"/>
                    <a:pt x="5" y="10"/>
                  </a:cubicBezTo>
                  <a:cubicBezTo>
                    <a:pt x="4" y="9"/>
                    <a:pt x="5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7" y="4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2051">
              <a:extLst>
                <a:ext uri="{FF2B5EF4-FFF2-40B4-BE49-F238E27FC236}">
                  <a16:creationId xmlns:a16="http://schemas.microsoft.com/office/drawing/2014/main" id="{511C4E24-47FD-492B-84F8-565FF8CAF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544"/>
              <a:ext cx="17" cy="31"/>
            </a:xfrm>
            <a:custGeom>
              <a:avLst/>
              <a:gdLst>
                <a:gd name="T0" fmla="*/ 0 w 6"/>
                <a:gd name="T1" fmla="*/ 0 h 10"/>
                <a:gd name="T2" fmla="*/ 26 w 6"/>
                <a:gd name="T3" fmla="*/ 115 h 10"/>
                <a:gd name="T4" fmla="*/ 0 w 6"/>
                <a:gd name="T5" fmla="*/ 298 h 10"/>
                <a:gd name="T6" fmla="*/ 26 w 6"/>
                <a:gd name="T7" fmla="*/ 211 h 10"/>
                <a:gd name="T8" fmla="*/ 48 w 6"/>
                <a:gd name="T9" fmla="*/ 115 h 10"/>
                <a:gd name="T10" fmla="*/ 88 w 6"/>
                <a:gd name="T11" fmla="*/ 87 h 10"/>
                <a:gd name="T12" fmla="*/ 113 w 6"/>
                <a:gd name="T13" fmla="*/ 87 h 10"/>
                <a:gd name="T14" fmla="*/ 48 w 6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1"/>
                    <a:pt x="1" y="3"/>
                    <a:pt x="1" y="4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9"/>
                    <a:pt x="1" y="8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2"/>
                    <a:pt x="3" y="0"/>
                    <a:pt x="2" y="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2052">
              <a:extLst>
                <a:ext uri="{FF2B5EF4-FFF2-40B4-BE49-F238E27FC236}">
                  <a16:creationId xmlns:a16="http://schemas.microsoft.com/office/drawing/2014/main" id="{BCAF8237-F9FF-4F72-9DA6-1D911632C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62"/>
              <a:ext cx="17" cy="18"/>
            </a:xfrm>
            <a:custGeom>
              <a:avLst/>
              <a:gdLst>
                <a:gd name="T0" fmla="*/ 0 w 6"/>
                <a:gd name="T1" fmla="*/ 54 h 6"/>
                <a:gd name="T2" fmla="*/ 74 w 6"/>
                <a:gd name="T3" fmla="*/ 162 h 6"/>
                <a:gd name="T4" fmla="*/ 113 w 6"/>
                <a:gd name="T5" fmla="*/ 135 h 6"/>
                <a:gd name="T6" fmla="*/ 74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3" y="2"/>
                    <a:pt x="3" y="4"/>
                    <a:pt x="3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5" y="3"/>
                    <a:pt x="6" y="0"/>
                    <a:pt x="3" y="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2053">
              <a:extLst>
                <a:ext uri="{FF2B5EF4-FFF2-40B4-BE49-F238E27FC236}">
                  <a16:creationId xmlns:a16="http://schemas.microsoft.com/office/drawing/2014/main" id="{63DE5CE6-8F53-4F23-9F3A-00331D5B9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565"/>
              <a:ext cx="9" cy="10"/>
            </a:xfrm>
            <a:custGeom>
              <a:avLst/>
              <a:gdLst>
                <a:gd name="T0" fmla="*/ 27 w 3"/>
                <a:gd name="T1" fmla="*/ 110 h 3"/>
                <a:gd name="T2" fmla="*/ 81 w 3"/>
                <a:gd name="T3" fmla="*/ 77 h 3"/>
                <a:gd name="T4" fmla="*/ 54 w 3"/>
                <a:gd name="T5" fmla="*/ 0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2" y="1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2054">
              <a:extLst>
                <a:ext uri="{FF2B5EF4-FFF2-40B4-BE49-F238E27FC236}">
                  <a16:creationId xmlns:a16="http://schemas.microsoft.com/office/drawing/2014/main" id="{E636A90A-E2B1-4E74-8D45-8F79D507D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604"/>
              <a:ext cx="25" cy="25"/>
            </a:xfrm>
            <a:custGeom>
              <a:avLst/>
              <a:gdLst>
                <a:gd name="T0" fmla="*/ 22 w 9"/>
                <a:gd name="T1" fmla="*/ 0 h 8"/>
                <a:gd name="T2" fmla="*/ 61 w 9"/>
                <a:gd name="T3" fmla="*/ 128 h 8"/>
                <a:gd name="T4" fmla="*/ 192 w 9"/>
                <a:gd name="T5" fmla="*/ 128 h 8"/>
                <a:gd name="T6" fmla="*/ 108 w 9"/>
                <a:gd name="T7" fmla="*/ 216 h 8"/>
                <a:gd name="T8" fmla="*/ 47 w 9"/>
                <a:gd name="T9" fmla="*/ 156 h 8"/>
                <a:gd name="T10" fmla="*/ 22 w 9"/>
                <a:gd name="T11" fmla="*/ 8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2"/>
                    <a:pt x="2" y="4"/>
                    <a:pt x="3" y="4"/>
                  </a:cubicBezTo>
                  <a:cubicBezTo>
                    <a:pt x="5" y="5"/>
                    <a:pt x="7" y="6"/>
                    <a:pt x="9" y="4"/>
                  </a:cubicBezTo>
                  <a:cubicBezTo>
                    <a:pt x="8" y="5"/>
                    <a:pt x="6" y="7"/>
                    <a:pt x="5" y="7"/>
                  </a:cubicBezTo>
                  <a:cubicBezTo>
                    <a:pt x="3" y="8"/>
                    <a:pt x="3" y="6"/>
                    <a:pt x="2" y="5"/>
                  </a:cubicBezTo>
                  <a:cubicBezTo>
                    <a:pt x="2" y="5"/>
                    <a:pt x="1" y="4"/>
                    <a:pt x="1" y="3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Freeform 2055">
              <a:extLst>
                <a:ext uri="{FF2B5EF4-FFF2-40B4-BE49-F238E27FC236}">
                  <a16:creationId xmlns:a16="http://schemas.microsoft.com/office/drawing/2014/main" id="{0F2ACDAD-7D96-400A-A772-6DF6FCE7C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611"/>
              <a:ext cx="19" cy="28"/>
            </a:xfrm>
            <a:custGeom>
              <a:avLst/>
              <a:gdLst>
                <a:gd name="T0" fmla="*/ 22 w 7"/>
                <a:gd name="T1" fmla="*/ 0 h 9"/>
                <a:gd name="T2" fmla="*/ 60 w 7"/>
                <a:gd name="T3" fmla="*/ 212 h 9"/>
                <a:gd name="T4" fmla="*/ 141 w 7"/>
                <a:gd name="T5" fmla="*/ 271 h 9"/>
                <a:gd name="T6" fmla="*/ 60 w 7"/>
                <a:gd name="T7" fmla="*/ 271 h 9"/>
                <a:gd name="T8" fmla="*/ 22 w 7"/>
                <a:gd name="T9" fmla="*/ 8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4" y="8"/>
                    <a:pt x="6" y="8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2056">
              <a:extLst>
                <a:ext uri="{FF2B5EF4-FFF2-40B4-BE49-F238E27FC236}">
                  <a16:creationId xmlns:a16="http://schemas.microsoft.com/office/drawing/2014/main" id="{24672451-BFFE-4B40-8583-7BD49A263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602"/>
              <a:ext cx="4" cy="11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2"/>
                    <a:pt x="0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2057">
              <a:extLst>
                <a:ext uri="{FF2B5EF4-FFF2-40B4-BE49-F238E27FC236}">
                  <a16:creationId xmlns:a16="http://schemas.microsoft.com/office/drawing/2014/main" id="{A177FB5C-4C5C-450A-AA7F-F6886C36A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617"/>
              <a:ext cx="3" cy="15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3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2"/>
                    <a:pt x="0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2058">
              <a:extLst>
                <a:ext uri="{FF2B5EF4-FFF2-40B4-BE49-F238E27FC236}">
                  <a16:creationId xmlns:a16="http://schemas.microsoft.com/office/drawing/2014/main" id="{2639F6E8-5EEE-452F-A778-B07D2A64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602"/>
              <a:ext cx="2" cy="11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Freeform 2059">
              <a:extLst>
                <a:ext uri="{FF2B5EF4-FFF2-40B4-BE49-F238E27FC236}">
                  <a16:creationId xmlns:a16="http://schemas.microsoft.com/office/drawing/2014/main" id="{14C6D5B5-D0B6-4CFD-B90D-0AE997E6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571"/>
              <a:ext cx="2" cy="15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3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Freeform 2060">
              <a:extLst>
                <a:ext uri="{FF2B5EF4-FFF2-40B4-BE49-F238E27FC236}">
                  <a16:creationId xmlns:a16="http://schemas.microsoft.com/office/drawing/2014/main" id="{69078D5C-F6B2-41EB-8FE8-82AD66375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611"/>
              <a:ext cx="9" cy="18"/>
            </a:xfrm>
            <a:custGeom>
              <a:avLst/>
              <a:gdLst>
                <a:gd name="T0" fmla="*/ 0 w 3"/>
                <a:gd name="T1" fmla="*/ 0 h 6"/>
                <a:gd name="T2" fmla="*/ 27 w 3"/>
                <a:gd name="T3" fmla="*/ 16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3"/>
                    <a:pt x="3" y="3"/>
                    <a:pt x="1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6" name="Freeform 2061">
              <a:extLst>
                <a:ext uri="{FF2B5EF4-FFF2-40B4-BE49-F238E27FC236}">
                  <a16:creationId xmlns:a16="http://schemas.microsoft.com/office/drawing/2014/main" id="{A74036FF-8886-4626-A9F9-E6993C4DC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553"/>
              <a:ext cx="6" cy="22"/>
            </a:xfrm>
            <a:custGeom>
              <a:avLst/>
              <a:gdLst>
                <a:gd name="T0" fmla="*/ 54 w 2"/>
                <a:gd name="T1" fmla="*/ 0 h 7"/>
                <a:gd name="T2" fmla="*/ 27 w 2"/>
                <a:gd name="T3" fmla="*/ 21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0" y="7"/>
                    <a:pt x="1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Freeform 2062">
              <a:extLst>
                <a:ext uri="{FF2B5EF4-FFF2-40B4-BE49-F238E27FC236}">
                  <a16:creationId xmlns:a16="http://schemas.microsoft.com/office/drawing/2014/main" id="{058B4088-B309-4E43-BF94-1671D15F1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565"/>
              <a:ext cx="17" cy="28"/>
            </a:xfrm>
            <a:custGeom>
              <a:avLst/>
              <a:gdLst>
                <a:gd name="T0" fmla="*/ 48 w 6"/>
                <a:gd name="T1" fmla="*/ 59 h 9"/>
                <a:gd name="T2" fmla="*/ 48 w 6"/>
                <a:gd name="T3" fmla="*/ 271 h 9"/>
                <a:gd name="T4" fmla="*/ 113 w 6"/>
                <a:gd name="T5" fmla="*/ 115 h 9"/>
                <a:gd name="T6" fmla="*/ 113 w 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2" y="2"/>
                  </a:moveTo>
                  <a:cubicBezTo>
                    <a:pt x="1" y="4"/>
                    <a:pt x="0" y="8"/>
                    <a:pt x="2" y="9"/>
                  </a:cubicBezTo>
                  <a:cubicBezTo>
                    <a:pt x="3" y="9"/>
                    <a:pt x="4" y="6"/>
                    <a:pt x="5" y="4"/>
                  </a:cubicBezTo>
                  <a:cubicBezTo>
                    <a:pt x="6" y="2"/>
                    <a:pt x="6" y="1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Freeform 2063">
              <a:extLst>
                <a:ext uri="{FF2B5EF4-FFF2-40B4-BE49-F238E27FC236}">
                  <a16:creationId xmlns:a16="http://schemas.microsoft.com/office/drawing/2014/main" id="{2E7EAB37-F543-4E23-B41D-EBED9C7BC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575"/>
              <a:ext cx="6" cy="5"/>
            </a:xfrm>
            <a:custGeom>
              <a:avLst/>
              <a:gdLst>
                <a:gd name="T0" fmla="*/ 0 w 2"/>
                <a:gd name="T1" fmla="*/ 33 h 2"/>
                <a:gd name="T2" fmla="*/ 54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2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2064">
              <a:extLst>
                <a:ext uri="{FF2B5EF4-FFF2-40B4-BE49-F238E27FC236}">
                  <a16:creationId xmlns:a16="http://schemas.microsoft.com/office/drawing/2014/main" id="{B285BA0C-2E71-44FE-A95D-6EB1DDA6C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577"/>
              <a:ext cx="8" cy="7"/>
            </a:xfrm>
            <a:custGeom>
              <a:avLst/>
              <a:gdLst>
                <a:gd name="T0" fmla="*/ 0 w 3"/>
                <a:gd name="T1" fmla="*/ 88 h 2"/>
                <a:gd name="T2" fmla="*/ 56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0" name="Freeform 2065">
              <a:extLst>
                <a:ext uri="{FF2B5EF4-FFF2-40B4-BE49-F238E27FC236}">
                  <a16:creationId xmlns:a16="http://schemas.microsoft.com/office/drawing/2014/main" id="{405DDAF2-17E7-4245-8445-7A22E0807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644"/>
              <a:ext cx="9" cy="9"/>
            </a:xfrm>
            <a:custGeom>
              <a:avLst/>
              <a:gdLst>
                <a:gd name="T0" fmla="*/ 81 w 3"/>
                <a:gd name="T1" fmla="*/ 81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2066">
              <a:extLst>
                <a:ext uri="{FF2B5EF4-FFF2-40B4-BE49-F238E27FC236}">
                  <a16:creationId xmlns:a16="http://schemas.microsoft.com/office/drawing/2014/main" id="{23E2C609-2129-4ACB-957E-825993D76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657"/>
              <a:ext cx="6" cy="9"/>
            </a:xfrm>
            <a:custGeom>
              <a:avLst/>
              <a:gdLst>
                <a:gd name="T0" fmla="*/ 54 w 2"/>
                <a:gd name="T1" fmla="*/ 81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2067">
              <a:extLst>
                <a:ext uri="{FF2B5EF4-FFF2-40B4-BE49-F238E27FC236}">
                  <a16:creationId xmlns:a16="http://schemas.microsoft.com/office/drawing/2014/main" id="{AF6D39F7-3334-4578-83E2-174D1FA1B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677"/>
              <a:ext cx="3" cy="10"/>
            </a:xfrm>
            <a:custGeom>
              <a:avLst/>
              <a:gdLst>
                <a:gd name="T0" fmla="*/ 27 w 1"/>
                <a:gd name="T1" fmla="*/ 0 h 3"/>
                <a:gd name="T2" fmla="*/ 27 w 1"/>
                <a:gd name="T3" fmla="*/ 11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1"/>
                    <a:pt x="1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2068">
              <a:extLst>
                <a:ext uri="{FF2B5EF4-FFF2-40B4-BE49-F238E27FC236}">
                  <a16:creationId xmlns:a16="http://schemas.microsoft.com/office/drawing/2014/main" id="{DAF02FC4-D820-4FEE-908D-D9504EA4C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586"/>
              <a:ext cx="11" cy="9"/>
            </a:xfrm>
            <a:custGeom>
              <a:avLst/>
              <a:gdLst>
                <a:gd name="T0" fmla="*/ 83 w 4"/>
                <a:gd name="T1" fmla="*/ 81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2069">
              <a:extLst>
                <a:ext uri="{FF2B5EF4-FFF2-40B4-BE49-F238E27FC236}">
                  <a16:creationId xmlns:a16="http://schemas.microsoft.com/office/drawing/2014/main" id="{E07036C1-89F5-49A9-BE2C-DE694CDEB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586"/>
              <a:ext cx="17" cy="16"/>
            </a:xfrm>
            <a:custGeom>
              <a:avLst/>
              <a:gdLst>
                <a:gd name="T0" fmla="*/ 136 w 6"/>
                <a:gd name="T1" fmla="*/ 163 h 5"/>
                <a:gd name="T2" fmla="*/ 26 w 6"/>
                <a:gd name="T3" fmla="*/ 102 h 5"/>
                <a:gd name="T4" fmla="*/ 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2" y="4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2070">
              <a:extLst>
                <a:ext uri="{FF2B5EF4-FFF2-40B4-BE49-F238E27FC236}">
                  <a16:creationId xmlns:a16="http://schemas.microsoft.com/office/drawing/2014/main" id="{036EDA82-E61C-40E8-8784-E28F9EC4C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13"/>
              <a:ext cx="15" cy="7"/>
            </a:xfrm>
            <a:custGeom>
              <a:avLst/>
              <a:gdLst>
                <a:gd name="T0" fmla="*/ 135 w 5"/>
                <a:gd name="T1" fmla="*/ 88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1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2071">
              <a:extLst>
                <a:ext uri="{FF2B5EF4-FFF2-40B4-BE49-F238E27FC236}">
                  <a16:creationId xmlns:a16="http://schemas.microsoft.com/office/drawing/2014/main" id="{8FECE697-6213-4441-8F54-C86A5DF21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571"/>
              <a:ext cx="17" cy="13"/>
            </a:xfrm>
            <a:custGeom>
              <a:avLst/>
              <a:gdLst>
                <a:gd name="T0" fmla="*/ 136 w 6"/>
                <a:gd name="T1" fmla="*/ 75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5" y="2"/>
                    <a:pt x="3" y="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Freeform 2072">
              <a:extLst>
                <a:ext uri="{FF2B5EF4-FFF2-40B4-BE49-F238E27FC236}">
                  <a16:creationId xmlns:a16="http://schemas.microsoft.com/office/drawing/2014/main" id="{899C9197-6CE9-468F-8D8D-2708B1772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611"/>
              <a:ext cx="3" cy="6"/>
            </a:xfrm>
            <a:custGeom>
              <a:avLst/>
              <a:gdLst>
                <a:gd name="T0" fmla="*/ 27 w 1"/>
                <a:gd name="T1" fmla="*/ 0 h 2"/>
                <a:gd name="T2" fmla="*/ 0 w 1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8" name="Freeform 2073">
              <a:extLst>
                <a:ext uri="{FF2B5EF4-FFF2-40B4-BE49-F238E27FC236}">
                  <a16:creationId xmlns:a16="http://schemas.microsoft.com/office/drawing/2014/main" id="{E53867CD-E900-49CF-AB24-DBE6BDDDD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352"/>
              <a:ext cx="211" cy="161"/>
            </a:xfrm>
            <a:custGeom>
              <a:avLst/>
              <a:gdLst>
                <a:gd name="T0" fmla="*/ 114 w 74"/>
                <a:gd name="T1" fmla="*/ 1088 h 53"/>
                <a:gd name="T2" fmla="*/ 764 w 74"/>
                <a:gd name="T3" fmla="*/ 1291 h 53"/>
                <a:gd name="T4" fmla="*/ 1691 w 74"/>
                <a:gd name="T5" fmla="*/ 453 h 53"/>
                <a:gd name="T6" fmla="*/ 790 w 74"/>
                <a:gd name="T7" fmla="*/ 276 h 53"/>
                <a:gd name="T8" fmla="*/ 114 w 74"/>
                <a:gd name="T9" fmla="*/ 108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53">
                  <a:moveTo>
                    <a:pt x="5" y="39"/>
                  </a:moveTo>
                  <a:cubicBezTo>
                    <a:pt x="10" y="53"/>
                    <a:pt x="19" y="51"/>
                    <a:pt x="33" y="46"/>
                  </a:cubicBezTo>
                  <a:cubicBezTo>
                    <a:pt x="44" y="41"/>
                    <a:pt x="74" y="32"/>
                    <a:pt x="73" y="16"/>
                  </a:cubicBezTo>
                  <a:cubicBezTo>
                    <a:pt x="73" y="0"/>
                    <a:pt x="52" y="2"/>
                    <a:pt x="34" y="10"/>
                  </a:cubicBezTo>
                  <a:cubicBezTo>
                    <a:pt x="17" y="17"/>
                    <a:pt x="0" y="24"/>
                    <a:pt x="5" y="3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2074">
              <a:extLst>
                <a:ext uri="{FF2B5EF4-FFF2-40B4-BE49-F238E27FC236}">
                  <a16:creationId xmlns:a16="http://schemas.microsoft.com/office/drawing/2014/main" id="{66A11951-3FA4-4BAB-B8A6-B87B9EB5A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495"/>
              <a:ext cx="238" cy="241"/>
            </a:xfrm>
            <a:custGeom>
              <a:avLst/>
              <a:gdLst>
                <a:gd name="T0" fmla="*/ 1250 w 83"/>
                <a:gd name="T1" fmla="*/ 1592 h 79"/>
                <a:gd name="T2" fmla="*/ 1677 w 83"/>
                <a:gd name="T3" fmla="*/ 540 h 79"/>
                <a:gd name="T4" fmla="*/ 682 w 83"/>
                <a:gd name="T5" fmla="*/ 940 h 79"/>
                <a:gd name="T6" fmla="*/ 215 w 83"/>
                <a:gd name="T7" fmla="*/ 1870 h 79"/>
                <a:gd name="T8" fmla="*/ 1250 w 83"/>
                <a:gd name="T9" fmla="*/ 1592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79">
                  <a:moveTo>
                    <a:pt x="53" y="56"/>
                  </a:moveTo>
                  <a:cubicBezTo>
                    <a:pt x="58" y="52"/>
                    <a:pt x="83" y="38"/>
                    <a:pt x="71" y="19"/>
                  </a:cubicBezTo>
                  <a:cubicBezTo>
                    <a:pt x="58" y="0"/>
                    <a:pt x="38" y="22"/>
                    <a:pt x="29" y="33"/>
                  </a:cubicBezTo>
                  <a:cubicBezTo>
                    <a:pt x="20" y="43"/>
                    <a:pt x="0" y="50"/>
                    <a:pt x="9" y="66"/>
                  </a:cubicBezTo>
                  <a:cubicBezTo>
                    <a:pt x="16" y="79"/>
                    <a:pt x="38" y="66"/>
                    <a:pt x="53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Freeform 2075">
              <a:extLst>
                <a:ext uri="{FF2B5EF4-FFF2-40B4-BE49-F238E27FC236}">
                  <a16:creationId xmlns:a16="http://schemas.microsoft.com/office/drawing/2014/main" id="{ED43A7EB-211D-4BB3-9DCE-A363D72AA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520"/>
              <a:ext cx="234" cy="133"/>
            </a:xfrm>
            <a:custGeom>
              <a:avLst/>
              <a:gdLst>
                <a:gd name="T0" fmla="*/ 1906 w 82"/>
                <a:gd name="T1" fmla="*/ 547 h 44"/>
                <a:gd name="T2" fmla="*/ 1490 w 82"/>
                <a:gd name="T3" fmla="*/ 248 h 44"/>
                <a:gd name="T4" fmla="*/ 879 w 82"/>
                <a:gd name="T5" fmla="*/ 302 h 44"/>
                <a:gd name="T6" fmla="*/ 277 w 82"/>
                <a:gd name="T7" fmla="*/ 82 h 44"/>
                <a:gd name="T8" fmla="*/ 251 w 82"/>
                <a:gd name="T9" fmla="*/ 831 h 44"/>
                <a:gd name="T10" fmla="*/ 1253 w 82"/>
                <a:gd name="T11" fmla="*/ 1188 h 44"/>
                <a:gd name="T12" fmla="*/ 1906 w 82"/>
                <a:gd name="T13" fmla="*/ 547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4">
                  <a:moveTo>
                    <a:pt x="82" y="20"/>
                  </a:moveTo>
                  <a:cubicBezTo>
                    <a:pt x="81" y="11"/>
                    <a:pt x="74" y="7"/>
                    <a:pt x="64" y="9"/>
                  </a:cubicBezTo>
                  <a:cubicBezTo>
                    <a:pt x="54" y="11"/>
                    <a:pt x="47" y="13"/>
                    <a:pt x="38" y="11"/>
                  </a:cubicBezTo>
                  <a:cubicBezTo>
                    <a:pt x="29" y="9"/>
                    <a:pt x="20" y="0"/>
                    <a:pt x="12" y="3"/>
                  </a:cubicBezTo>
                  <a:cubicBezTo>
                    <a:pt x="4" y="7"/>
                    <a:pt x="0" y="21"/>
                    <a:pt x="11" y="30"/>
                  </a:cubicBezTo>
                  <a:cubicBezTo>
                    <a:pt x="21" y="38"/>
                    <a:pt x="36" y="44"/>
                    <a:pt x="54" y="43"/>
                  </a:cubicBezTo>
                  <a:cubicBezTo>
                    <a:pt x="69" y="42"/>
                    <a:pt x="82" y="36"/>
                    <a:pt x="82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1" name="Freeform 2076">
              <a:extLst>
                <a:ext uri="{FF2B5EF4-FFF2-40B4-BE49-F238E27FC236}">
                  <a16:creationId xmlns:a16="http://schemas.microsoft.com/office/drawing/2014/main" id="{8CC76C87-E36D-4115-B9C8-F3AAFFD460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1" y="2544"/>
              <a:ext cx="171" cy="155"/>
            </a:xfrm>
            <a:custGeom>
              <a:avLst/>
              <a:gdLst>
                <a:gd name="T0" fmla="*/ 1063 w 60"/>
                <a:gd name="T1" fmla="*/ 535 h 51"/>
                <a:gd name="T2" fmla="*/ 1112 w 60"/>
                <a:gd name="T3" fmla="*/ 480 h 51"/>
                <a:gd name="T4" fmla="*/ 1317 w 60"/>
                <a:gd name="T5" fmla="*/ 675 h 51"/>
                <a:gd name="T6" fmla="*/ 1251 w 60"/>
                <a:gd name="T7" fmla="*/ 304 h 51"/>
                <a:gd name="T8" fmla="*/ 1388 w 60"/>
                <a:gd name="T9" fmla="*/ 398 h 51"/>
                <a:gd name="T10" fmla="*/ 1040 w 60"/>
                <a:gd name="T11" fmla="*/ 55 h 51"/>
                <a:gd name="T12" fmla="*/ 1040 w 60"/>
                <a:gd name="T13" fmla="*/ 277 h 51"/>
                <a:gd name="T14" fmla="*/ 812 w 60"/>
                <a:gd name="T15" fmla="*/ 109 h 51"/>
                <a:gd name="T16" fmla="*/ 901 w 60"/>
                <a:gd name="T17" fmla="*/ 425 h 51"/>
                <a:gd name="T18" fmla="*/ 1000 w 60"/>
                <a:gd name="T19" fmla="*/ 620 h 51"/>
                <a:gd name="T20" fmla="*/ 675 w 60"/>
                <a:gd name="T21" fmla="*/ 425 h 51"/>
                <a:gd name="T22" fmla="*/ 852 w 60"/>
                <a:gd name="T23" fmla="*/ 869 h 51"/>
                <a:gd name="T24" fmla="*/ 553 w 60"/>
                <a:gd name="T25" fmla="*/ 508 h 51"/>
                <a:gd name="T26" fmla="*/ 413 w 60"/>
                <a:gd name="T27" fmla="*/ 784 h 51"/>
                <a:gd name="T28" fmla="*/ 390 w 60"/>
                <a:gd name="T29" fmla="*/ 842 h 51"/>
                <a:gd name="T30" fmla="*/ 188 w 60"/>
                <a:gd name="T31" fmla="*/ 897 h 51"/>
                <a:gd name="T32" fmla="*/ 351 w 60"/>
                <a:gd name="T33" fmla="*/ 1237 h 51"/>
                <a:gd name="T34" fmla="*/ 48 w 60"/>
                <a:gd name="T35" fmla="*/ 1006 h 51"/>
                <a:gd name="T36" fmla="*/ 251 w 60"/>
                <a:gd name="T37" fmla="*/ 1404 h 51"/>
                <a:gd name="T38" fmla="*/ 114 w 60"/>
                <a:gd name="T39" fmla="*/ 1155 h 51"/>
                <a:gd name="T40" fmla="*/ 390 w 60"/>
                <a:gd name="T41" fmla="*/ 1404 h 51"/>
                <a:gd name="T42" fmla="*/ 413 w 60"/>
                <a:gd name="T43" fmla="*/ 1033 h 51"/>
                <a:gd name="T44" fmla="*/ 624 w 60"/>
                <a:gd name="T45" fmla="*/ 1264 h 51"/>
                <a:gd name="T46" fmla="*/ 553 w 60"/>
                <a:gd name="T47" fmla="*/ 811 h 51"/>
                <a:gd name="T48" fmla="*/ 764 w 60"/>
                <a:gd name="T49" fmla="*/ 1006 h 51"/>
                <a:gd name="T50" fmla="*/ 812 w 60"/>
                <a:gd name="T51" fmla="*/ 593 h 51"/>
                <a:gd name="T52" fmla="*/ 1040 w 60"/>
                <a:gd name="T53" fmla="*/ 842 h 51"/>
                <a:gd name="T54" fmla="*/ 1063 w 60"/>
                <a:gd name="T55" fmla="*/ 480 h 51"/>
                <a:gd name="T56" fmla="*/ 1163 w 60"/>
                <a:gd name="T57" fmla="*/ 702 h 51"/>
                <a:gd name="T58" fmla="*/ 1040 w 60"/>
                <a:gd name="T59" fmla="*/ 811 h 51"/>
                <a:gd name="T60" fmla="*/ 812 w 60"/>
                <a:gd name="T61" fmla="*/ 620 h 51"/>
                <a:gd name="T62" fmla="*/ 787 w 60"/>
                <a:gd name="T63" fmla="*/ 1006 h 51"/>
                <a:gd name="T64" fmla="*/ 536 w 60"/>
                <a:gd name="T65" fmla="*/ 811 h 51"/>
                <a:gd name="T66" fmla="*/ 624 w 60"/>
                <a:gd name="T67" fmla="*/ 1237 h 51"/>
                <a:gd name="T68" fmla="*/ 413 w 60"/>
                <a:gd name="T69" fmla="*/ 1100 h 51"/>
                <a:gd name="T70" fmla="*/ 351 w 60"/>
                <a:gd name="T71" fmla="*/ 1377 h 51"/>
                <a:gd name="T72" fmla="*/ 88 w 60"/>
                <a:gd name="T73" fmla="*/ 1128 h 51"/>
                <a:gd name="T74" fmla="*/ 237 w 60"/>
                <a:gd name="T75" fmla="*/ 1404 h 51"/>
                <a:gd name="T76" fmla="*/ 114 w 60"/>
                <a:gd name="T77" fmla="*/ 1006 h 51"/>
                <a:gd name="T78" fmla="*/ 299 w 60"/>
                <a:gd name="T79" fmla="*/ 1064 h 51"/>
                <a:gd name="T80" fmla="*/ 276 w 60"/>
                <a:gd name="T81" fmla="*/ 784 h 51"/>
                <a:gd name="T82" fmla="*/ 462 w 60"/>
                <a:gd name="T83" fmla="*/ 924 h 51"/>
                <a:gd name="T84" fmla="*/ 439 w 60"/>
                <a:gd name="T85" fmla="*/ 620 h 51"/>
                <a:gd name="T86" fmla="*/ 812 w 60"/>
                <a:gd name="T87" fmla="*/ 869 h 51"/>
                <a:gd name="T88" fmla="*/ 764 w 60"/>
                <a:gd name="T89" fmla="*/ 593 h 51"/>
                <a:gd name="T90" fmla="*/ 878 w 60"/>
                <a:gd name="T91" fmla="*/ 480 h 51"/>
                <a:gd name="T92" fmla="*/ 1000 w 60"/>
                <a:gd name="T93" fmla="*/ 508 h 51"/>
                <a:gd name="T94" fmla="*/ 878 w 60"/>
                <a:gd name="T95" fmla="*/ 371 h 51"/>
                <a:gd name="T96" fmla="*/ 949 w 60"/>
                <a:gd name="T97" fmla="*/ 167 h 51"/>
                <a:gd name="T98" fmla="*/ 1137 w 60"/>
                <a:gd name="T99" fmla="*/ 249 h 51"/>
                <a:gd name="T100" fmla="*/ 1300 w 60"/>
                <a:gd name="T101" fmla="*/ 140 h 51"/>
                <a:gd name="T102" fmla="*/ 1317 w 60"/>
                <a:gd name="T103" fmla="*/ 331 h 51"/>
                <a:gd name="T104" fmla="*/ 1340 w 60"/>
                <a:gd name="T105" fmla="*/ 508 h 51"/>
                <a:gd name="T106" fmla="*/ 1251 w 60"/>
                <a:gd name="T107" fmla="*/ 647 h 51"/>
                <a:gd name="T108" fmla="*/ 1063 w 60"/>
                <a:gd name="T109" fmla="*/ 480 h 5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" h="51">
                  <a:moveTo>
                    <a:pt x="52" y="28"/>
                  </a:moveTo>
                  <a:cubicBezTo>
                    <a:pt x="52" y="26"/>
                    <a:pt x="51" y="25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0" y="23"/>
                    <a:pt x="47" y="20"/>
                    <a:pt x="46" y="1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8" y="17"/>
                    <a:pt x="48" y="17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0" y="20"/>
                    <a:pt x="52" y="22"/>
                    <a:pt x="53" y="23"/>
                  </a:cubicBezTo>
                  <a:cubicBezTo>
                    <a:pt x="53" y="23"/>
                    <a:pt x="54" y="25"/>
                    <a:pt x="55" y="25"/>
                  </a:cubicBezTo>
                  <a:cubicBezTo>
                    <a:pt x="56" y="25"/>
                    <a:pt x="56" y="24"/>
                    <a:pt x="57" y="24"/>
                  </a:cubicBezTo>
                  <a:cubicBezTo>
                    <a:pt x="58" y="23"/>
                    <a:pt x="58" y="22"/>
                    <a:pt x="59" y="21"/>
                  </a:cubicBezTo>
                  <a:cubicBezTo>
                    <a:pt x="59" y="20"/>
                    <a:pt x="59" y="19"/>
                    <a:pt x="58" y="18"/>
                  </a:cubicBezTo>
                  <a:cubicBezTo>
                    <a:pt x="58" y="17"/>
                    <a:pt x="57" y="16"/>
                    <a:pt x="56" y="14"/>
                  </a:cubicBezTo>
                  <a:cubicBezTo>
                    <a:pt x="55" y="13"/>
                    <a:pt x="54" y="12"/>
                    <a:pt x="54" y="11"/>
                  </a:cubicBezTo>
                  <a:cubicBezTo>
                    <a:pt x="54" y="11"/>
                    <a:pt x="55" y="12"/>
                    <a:pt x="56" y="13"/>
                  </a:cubicBezTo>
                  <a:cubicBezTo>
                    <a:pt x="58" y="14"/>
                    <a:pt x="59" y="15"/>
                    <a:pt x="59" y="15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1"/>
                    <a:pt x="59" y="8"/>
                    <a:pt x="58" y="6"/>
                  </a:cubicBezTo>
                  <a:cubicBezTo>
                    <a:pt x="54" y="0"/>
                    <a:pt x="51" y="0"/>
                    <a:pt x="47" y="1"/>
                  </a:cubicBezTo>
                  <a:cubicBezTo>
                    <a:pt x="46" y="1"/>
                    <a:pt x="45" y="2"/>
                    <a:pt x="45" y="2"/>
                  </a:cubicBezTo>
                  <a:cubicBezTo>
                    <a:pt x="44" y="4"/>
                    <a:pt x="46" y="6"/>
                    <a:pt x="47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11"/>
                    <a:pt x="48" y="11"/>
                    <a:pt x="48" y="11"/>
                  </a:cubicBezTo>
                  <a:cubicBezTo>
                    <a:pt x="48" y="11"/>
                    <a:pt x="47" y="12"/>
                    <a:pt x="45" y="10"/>
                  </a:cubicBezTo>
                  <a:cubicBezTo>
                    <a:pt x="45" y="9"/>
                    <a:pt x="44" y="9"/>
                    <a:pt x="44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3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5"/>
                    <a:pt x="34" y="6"/>
                    <a:pt x="33" y="6"/>
                  </a:cubicBezTo>
                  <a:cubicBezTo>
                    <a:pt x="33" y="9"/>
                    <a:pt x="36" y="12"/>
                    <a:pt x="38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6"/>
                    <a:pt x="41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20"/>
                    <a:pt x="44" y="21"/>
                    <a:pt x="44" y="22"/>
                  </a:cubicBezTo>
                  <a:cubicBezTo>
                    <a:pt x="44" y="22"/>
                    <a:pt x="43" y="22"/>
                    <a:pt x="43" y="22"/>
                  </a:cubicBezTo>
                  <a:cubicBezTo>
                    <a:pt x="43" y="22"/>
                    <a:pt x="42" y="21"/>
                    <a:pt x="41" y="20"/>
                  </a:cubicBezTo>
                  <a:cubicBezTo>
                    <a:pt x="41" y="20"/>
                    <a:pt x="39" y="17"/>
                    <a:pt x="39" y="17"/>
                  </a:cubicBezTo>
                  <a:cubicBezTo>
                    <a:pt x="38" y="16"/>
                    <a:pt x="34" y="11"/>
                    <a:pt x="30" y="13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8" y="18"/>
                    <a:pt x="30" y="20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6" y="27"/>
                    <a:pt x="37" y="29"/>
                    <a:pt x="38" y="30"/>
                  </a:cubicBezTo>
                  <a:cubicBezTo>
                    <a:pt x="38" y="30"/>
                    <a:pt x="38" y="31"/>
                    <a:pt x="37" y="31"/>
                  </a:cubicBezTo>
                  <a:cubicBezTo>
                    <a:pt x="37" y="31"/>
                    <a:pt x="37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0"/>
                    <a:pt x="31" y="23"/>
                    <a:pt x="28" y="20"/>
                  </a:cubicBezTo>
                  <a:cubicBezTo>
                    <a:pt x="27" y="19"/>
                    <a:pt x="26" y="18"/>
                    <a:pt x="24" y="18"/>
                  </a:cubicBezTo>
                  <a:cubicBezTo>
                    <a:pt x="23" y="18"/>
                    <a:pt x="22" y="18"/>
                    <a:pt x="21" y="19"/>
                  </a:cubicBezTo>
                  <a:cubicBezTo>
                    <a:pt x="21" y="19"/>
                    <a:pt x="18" y="21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6"/>
                    <a:pt x="17" y="28"/>
                    <a:pt x="18" y="28"/>
                  </a:cubicBezTo>
                  <a:cubicBezTo>
                    <a:pt x="18" y="28"/>
                    <a:pt x="20" y="30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8" y="32"/>
                    <a:pt x="17" y="31"/>
                    <a:pt x="17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4" y="27"/>
                    <a:pt x="13" y="27"/>
                    <a:pt x="11" y="28"/>
                  </a:cubicBezTo>
                  <a:cubicBezTo>
                    <a:pt x="11" y="28"/>
                    <a:pt x="10" y="28"/>
                    <a:pt x="9" y="29"/>
                  </a:cubicBezTo>
                  <a:cubicBezTo>
                    <a:pt x="8" y="30"/>
                    <a:pt x="7" y="32"/>
                    <a:pt x="8" y="32"/>
                  </a:cubicBezTo>
                  <a:cubicBezTo>
                    <a:pt x="8" y="34"/>
                    <a:pt x="9" y="3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6" y="43"/>
                    <a:pt x="16" y="44"/>
                  </a:cubicBezTo>
                  <a:cubicBezTo>
                    <a:pt x="16" y="44"/>
                    <a:pt x="15" y="44"/>
                    <a:pt x="15" y="44"/>
                  </a:cubicBezTo>
                  <a:cubicBezTo>
                    <a:pt x="14" y="44"/>
                    <a:pt x="13" y="43"/>
                    <a:pt x="11" y="42"/>
                  </a:cubicBezTo>
                  <a:cubicBezTo>
                    <a:pt x="10" y="40"/>
                    <a:pt x="8" y="37"/>
                    <a:pt x="5" y="35"/>
                  </a:cubicBezTo>
                  <a:cubicBezTo>
                    <a:pt x="5" y="35"/>
                    <a:pt x="5" y="35"/>
                    <a:pt x="4" y="35"/>
                  </a:cubicBezTo>
                  <a:cubicBezTo>
                    <a:pt x="4" y="35"/>
                    <a:pt x="3" y="36"/>
                    <a:pt x="2" y="36"/>
                  </a:cubicBezTo>
                  <a:cubicBezTo>
                    <a:pt x="0" y="40"/>
                    <a:pt x="0" y="44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5" y="50"/>
                    <a:pt x="7" y="51"/>
                    <a:pt x="9" y="51"/>
                  </a:cubicBezTo>
                  <a:cubicBezTo>
                    <a:pt x="10" y="51"/>
                    <a:pt x="11" y="51"/>
                    <a:pt x="11" y="50"/>
                  </a:cubicBezTo>
                  <a:cubicBezTo>
                    <a:pt x="11" y="50"/>
                    <a:pt x="11" y="50"/>
                    <a:pt x="11" y="49"/>
                  </a:cubicBezTo>
                  <a:cubicBezTo>
                    <a:pt x="10" y="48"/>
                    <a:pt x="8" y="46"/>
                    <a:pt x="8" y="46"/>
                  </a:cubicBezTo>
                  <a:cubicBezTo>
                    <a:pt x="6" y="44"/>
                    <a:pt x="4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1"/>
                    <a:pt x="9" y="44"/>
                    <a:pt x="10" y="46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2" y="48"/>
                    <a:pt x="13" y="50"/>
                    <a:pt x="15" y="50"/>
                  </a:cubicBezTo>
                  <a:cubicBezTo>
                    <a:pt x="15" y="51"/>
                    <a:pt x="17" y="50"/>
                    <a:pt x="17" y="50"/>
                  </a:cubicBezTo>
                  <a:cubicBezTo>
                    <a:pt x="19" y="50"/>
                    <a:pt x="21" y="49"/>
                    <a:pt x="22" y="48"/>
                  </a:cubicBezTo>
                  <a:cubicBezTo>
                    <a:pt x="22" y="48"/>
                    <a:pt x="24" y="47"/>
                    <a:pt x="23" y="45"/>
                  </a:cubicBezTo>
                  <a:cubicBezTo>
                    <a:pt x="22" y="43"/>
                    <a:pt x="20" y="41"/>
                    <a:pt x="18" y="39"/>
                  </a:cubicBezTo>
                  <a:cubicBezTo>
                    <a:pt x="18" y="38"/>
                    <a:pt x="18" y="37"/>
                    <a:pt x="18" y="37"/>
                  </a:cubicBezTo>
                  <a:cubicBezTo>
                    <a:pt x="18" y="37"/>
                    <a:pt x="19" y="37"/>
                    <a:pt x="20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4" y="42"/>
                    <a:pt x="26" y="44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9" y="45"/>
                    <a:pt x="32" y="43"/>
                    <a:pt x="33" y="41"/>
                  </a:cubicBezTo>
                  <a:cubicBezTo>
                    <a:pt x="33" y="40"/>
                    <a:pt x="33" y="39"/>
                    <a:pt x="33" y="39"/>
                  </a:cubicBezTo>
                  <a:cubicBezTo>
                    <a:pt x="32" y="37"/>
                    <a:pt x="30" y="35"/>
                    <a:pt x="28" y="34"/>
                  </a:cubicBezTo>
                  <a:cubicBezTo>
                    <a:pt x="26" y="32"/>
                    <a:pt x="25" y="30"/>
                    <a:pt x="24" y="29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4" y="25"/>
                    <a:pt x="25" y="26"/>
                    <a:pt x="26" y="27"/>
                  </a:cubicBezTo>
                  <a:cubicBezTo>
                    <a:pt x="27" y="28"/>
                    <a:pt x="29" y="30"/>
                    <a:pt x="31" y="33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8"/>
                    <a:pt x="36" y="39"/>
                    <a:pt x="40" y="37"/>
                  </a:cubicBezTo>
                  <a:cubicBezTo>
                    <a:pt x="42" y="35"/>
                    <a:pt x="43" y="34"/>
                    <a:pt x="44" y="33"/>
                  </a:cubicBezTo>
                  <a:cubicBezTo>
                    <a:pt x="44" y="32"/>
                    <a:pt x="43" y="31"/>
                    <a:pt x="43" y="3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19"/>
                    <a:pt x="37" y="19"/>
                    <a:pt x="37" y="2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6" y="31"/>
                    <a:pt x="47" y="32"/>
                  </a:cubicBezTo>
                  <a:cubicBezTo>
                    <a:pt x="48" y="32"/>
                    <a:pt x="49" y="31"/>
                    <a:pt x="50" y="30"/>
                  </a:cubicBezTo>
                  <a:cubicBezTo>
                    <a:pt x="51" y="30"/>
                    <a:pt x="52" y="29"/>
                    <a:pt x="52" y="28"/>
                  </a:cubicBezTo>
                  <a:close/>
                  <a:moveTo>
                    <a:pt x="46" y="17"/>
                  </a:moveTo>
                  <a:cubicBezTo>
                    <a:pt x="45" y="17"/>
                    <a:pt x="45" y="17"/>
                    <a:pt x="45" y="18"/>
                  </a:cubicBezTo>
                  <a:cubicBezTo>
                    <a:pt x="45" y="18"/>
                    <a:pt x="45" y="19"/>
                    <a:pt x="46" y="19"/>
                  </a:cubicBezTo>
                  <a:cubicBezTo>
                    <a:pt x="47" y="21"/>
                    <a:pt x="49" y="23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1" y="26"/>
                    <a:pt x="51" y="28"/>
                  </a:cubicBezTo>
                  <a:cubicBezTo>
                    <a:pt x="51" y="28"/>
                    <a:pt x="51" y="29"/>
                    <a:pt x="50" y="30"/>
                  </a:cubicBezTo>
                  <a:cubicBezTo>
                    <a:pt x="49" y="30"/>
                    <a:pt x="48" y="31"/>
                    <a:pt x="47" y="31"/>
                  </a:cubicBezTo>
                  <a:cubicBezTo>
                    <a:pt x="46" y="30"/>
                    <a:pt x="46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8"/>
                    <a:pt x="36" y="18"/>
                    <a:pt x="35" y="19"/>
                  </a:cubicBezTo>
                  <a:cubicBezTo>
                    <a:pt x="34" y="19"/>
                    <a:pt x="34" y="21"/>
                    <a:pt x="35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3" y="32"/>
                    <a:pt x="43" y="33"/>
                  </a:cubicBezTo>
                  <a:cubicBezTo>
                    <a:pt x="42" y="34"/>
                    <a:pt x="41" y="35"/>
                    <a:pt x="40" y="36"/>
                  </a:cubicBezTo>
                  <a:cubicBezTo>
                    <a:pt x="38" y="37"/>
                    <a:pt x="36" y="38"/>
                    <a:pt x="34" y="36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0" y="30"/>
                    <a:pt x="28" y="27"/>
                    <a:pt x="27" y="26"/>
                  </a:cubicBezTo>
                  <a:cubicBezTo>
                    <a:pt x="25" y="24"/>
                    <a:pt x="23" y="24"/>
                    <a:pt x="23" y="25"/>
                  </a:cubicBezTo>
                  <a:cubicBezTo>
                    <a:pt x="22" y="25"/>
                    <a:pt x="21" y="27"/>
                    <a:pt x="23" y="29"/>
                  </a:cubicBezTo>
                  <a:cubicBezTo>
                    <a:pt x="24" y="30"/>
                    <a:pt x="26" y="32"/>
                    <a:pt x="27" y="34"/>
                  </a:cubicBezTo>
                  <a:cubicBezTo>
                    <a:pt x="29" y="36"/>
                    <a:pt x="31" y="38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2"/>
                    <a:pt x="29" y="44"/>
                    <a:pt x="27" y="44"/>
                  </a:cubicBezTo>
                  <a:cubicBezTo>
                    <a:pt x="26" y="43"/>
                    <a:pt x="24" y="41"/>
                    <a:pt x="22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6"/>
                    <a:pt x="18" y="36"/>
                    <a:pt x="17" y="36"/>
                  </a:cubicBezTo>
                  <a:cubicBezTo>
                    <a:pt x="17" y="37"/>
                    <a:pt x="17" y="38"/>
                    <a:pt x="18" y="39"/>
                  </a:cubicBezTo>
                  <a:cubicBezTo>
                    <a:pt x="19" y="41"/>
                    <a:pt x="21" y="44"/>
                    <a:pt x="22" y="45"/>
                  </a:cubicBezTo>
                  <a:cubicBezTo>
                    <a:pt x="22" y="47"/>
                    <a:pt x="22" y="47"/>
                    <a:pt x="21" y="48"/>
                  </a:cubicBezTo>
                  <a:cubicBezTo>
                    <a:pt x="21" y="48"/>
                    <a:pt x="19" y="49"/>
                    <a:pt x="17" y="49"/>
                  </a:cubicBezTo>
                  <a:cubicBezTo>
                    <a:pt x="17" y="49"/>
                    <a:pt x="15" y="49"/>
                    <a:pt x="15" y="49"/>
                  </a:cubicBezTo>
                  <a:cubicBezTo>
                    <a:pt x="14" y="49"/>
                    <a:pt x="12" y="48"/>
                    <a:pt x="11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9" y="42"/>
                    <a:pt x="7" y="40"/>
                    <a:pt x="5" y="40"/>
                  </a:cubicBezTo>
                  <a:cubicBezTo>
                    <a:pt x="5" y="40"/>
                    <a:pt x="4" y="40"/>
                    <a:pt x="4" y="40"/>
                  </a:cubicBezTo>
                  <a:cubicBezTo>
                    <a:pt x="3" y="42"/>
                    <a:pt x="5" y="45"/>
                    <a:pt x="7" y="46"/>
                  </a:cubicBezTo>
                  <a:cubicBezTo>
                    <a:pt x="8" y="47"/>
                    <a:pt x="9" y="48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7" y="50"/>
                    <a:pt x="5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1" y="44"/>
                    <a:pt x="1" y="40"/>
                    <a:pt x="3" y="37"/>
                  </a:cubicBezTo>
                  <a:cubicBezTo>
                    <a:pt x="3" y="36"/>
                    <a:pt x="5" y="36"/>
                    <a:pt x="5" y="36"/>
                  </a:cubicBezTo>
                  <a:cubicBezTo>
                    <a:pt x="7" y="38"/>
                    <a:pt x="10" y="41"/>
                    <a:pt x="11" y="42"/>
                  </a:cubicBezTo>
                  <a:cubicBezTo>
                    <a:pt x="12" y="44"/>
                    <a:pt x="13" y="45"/>
                    <a:pt x="15" y="45"/>
                  </a:cubicBezTo>
                  <a:cubicBezTo>
                    <a:pt x="16" y="45"/>
                    <a:pt x="16" y="45"/>
                    <a:pt x="17" y="44"/>
                  </a:cubicBezTo>
                  <a:cubicBezTo>
                    <a:pt x="18" y="43"/>
                    <a:pt x="16" y="41"/>
                    <a:pt x="13" y="38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9" y="34"/>
                    <a:pt x="9" y="32"/>
                  </a:cubicBezTo>
                  <a:cubicBezTo>
                    <a:pt x="9" y="32"/>
                    <a:pt x="9" y="30"/>
                    <a:pt x="9" y="30"/>
                  </a:cubicBezTo>
                  <a:cubicBezTo>
                    <a:pt x="10" y="29"/>
                    <a:pt x="11" y="29"/>
                    <a:pt x="12" y="28"/>
                  </a:cubicBezTo>
                  <a:cubicBezTo>
                    <a:pt x="13" y="28"/>
                    <a:pt x="14" y="28"/>
                    <a:pt x="15" y="29"/>
                  </a:cubicBezTo>
                  <a:cubicBezTo>
                    <a:pt x="15" y="29"/>
                    <a:pt x="16" y="30"/>
                    <a:pt x="16" y="30"/>
                  </a:cubicBezTo>
                  <a:cubicBezTo>
                    <a:pt x="17" y="32"/>
                    <a:pt x="18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0"/>
                    <a:pt x="19" y="27"/>
                    <a:pt x="18" y="27"/>
                  </a:cubicBezTo>
                  <a:cubicBezTo>
                    <a:pt x="18" y="27"/>
                    <a:pt x="17" y="26"/>
                    <a:pt x="17" y="24"/>
                  </a:cubicBezTo>
                  <a:cubicBezTo>
                    <a:pt x="17" y="24"/>
                    <a:pt x="18" y="23"/>
                    <a:pt x="19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6" y="19"/>
                    <a:pt x="27" y="20"/>
                    <a:pt x="27" y="20"/>
                  </a:cubicBezTo>
                  <a:cubicBezTo>
                    <a:pt x="32" y="26"/>
                    <a:pt x="35" y="30"/>
                    <a:pt x="35" y="31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7" y="32"/>
                    <a:pt x="37" y="32"/>
                    <a:pt x="38" y="32"/>
                  </a:cubicBezTo>
                  <a:cubicBezTo>
                    <a:pt x="39" y="31"/>
                    <a:pt x="39" y="30"/>
                    <a:pt x="38" y="29"/>
                  </a:cubicBezTo>
                  <a:cubicBezTo>
                    <a:pt x="38" y="28"/>
                    <a:pt x="36" y="26"/>
                    <a:pt x="33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29" y="17"/>
                    <a:pt x="30" y="16"/>
                  </a:cubicBezTo>
                  <a:cubicBezTo>
                    <a:pt x="30" y="15"/>
                    <a:pt x="30" y="14"/>
                    <a:pt x="31" y="14"/>
                  </a:cubicBezTo>
                  <a:cubicBezTo>
                    <a:pt x="34" y="12"/>
                    <a:pt x="37" y="17"/>
                    <a:pt x="38" y="17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22"/>
                    <a:pt x="42" y="23"/>
                    <a:pt x="43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6" y="22"/>
                    <a:pt x="44" y="20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2" y="16"/>
                    <a:pt x="41" y="15"/>
                    <a:pt x="40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9"/>
                    <a:pt x="34" y="8"/>
                    <a:pt x="34" y="7"/>
                  </a:cubicBezTo>
                  <a:cubicBezTo>
                    <a:pt x="34" y="6"/>
                    <a:pt x="35" y="6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9" y="4"/>
                    <a:pt x="41" y="6"/>
                  </a:cubicBezTo>
                  <a:cubicBezTo>
                    <a:pt x="41" y="6"/>
                    <a:pt x="43" y="8"/>
                    <a:pt x="43" y="8"/>
                  </a:cubicBezTo>
                  <a:cubicBezTo>
                    <a:pt x="43" y="9"/>
                    <a:pt x="44" y="10"/>
                    <a:pt x="45" y="11"/>
                  </a:cubicBezTo>
                  <a:cubicBezTo>
                    <a:pt x="46" y="12"/>
                    <a:pt x="47" y="13"/>
                    <a:pt x="49" y="12"/>
                  </a:cubicBezTo>
                  <a:cubicBezTo>
                    <a:pt x="49" y="11"/>
                    <a:pt x="50" y="10"/>
                    <a:pt x="49" y="9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6"/>
                    <a:pt x="46" y="4"/>
                    <a:pt x="46" y="3"/>
                  </a:cubicBezTo>
                  <a:cubicBezTo>
                    <a:pt x="46" y="2"/>
                    <a:pt x="47" y="2"/>
                    <a:pt x="47" y="2"/>
                  </a:cubicBezTo>
                  <a:cubicBezTo>
                    <a:pt x="50" y="1"/>
                    <a:pt x="53" y="1"/>
                    <a:pt x="56" y="5"/>
                  </a:cubicBezTo>
                  <a:cubicBezTo>
                    <a:pt x="56" y="5"/>
                    <a:pt x="57" y="6"/>
                    <a:pt x="57" y="6"/>
                  </a:cubicBezTo>
                  <a:cubicBezTo>
                    <a:pt x="59" y="8"/>
                    <a:pt x="59" y="11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7" y="13"/>
                    <a:pt x="57" y="12"/>
                  </a:cubicBezTo>
                  <a:cubicBezTo>
                    <a:pt x="55" y="11"/>
                    <a:pt x="54" y="10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2"/>
                    <a:pt x="54" y="13"/>
                    <a:pt x="55" y="15"/>
                  </a:cubicBezTo>
                  <a:cubicBezTo>
                    <a:pt x="56" y="16"/>
                    <a:pt x="57" y="17"/>
                    <a:pt x="58" y="18"/>
                  </a:cubicBezTo>
                  <a:cubicBezTo>
                    <a:pt x="58" y="19"/>
                    <a:pt x="58" y="20"/>
                    <a:pt x="58" y="20"/>
                  </a:cubicBezTo>
                  <a:cubicBezTo>
                    <a:pt x="57" y="21"/>
                    <a:pt x="57" y="22"/>
                    <a:pt x="56" y="23"/>
                  </a:cubicBezTo>
                  <a:cubicBezTo>
                    <a:pt x="56" y="23"/>
                    <a:pt x="56" y="24"/>
                    <a:pt x="55" y="24"/>
                  </a:cubicBezTo>
                  <a:cubicBezTo>
                    <a:pt x="55" y="24"/>
                    <a:pt x="54" y="23"/>
                    <a:pt x="54" y="23"/>
                  </a:cubicBezTo>
                  <a:cubicBezTo>
                    <a:pt x="53" y="21"/>
                    <a:pt x="51" y="20"/>
                    <a:pt x="50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7" y="16"/>
                    <a:pt x="46" y="16"/>
                    <a:pt x="46" y="17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2077">
              <a:extLst>
                <a:ext uri="{FF2B5EF4-FFF2-40B4-BE49-F238E27FC236}">
                  <a16:creationId xmlns:a16="http://schemas.microsoft.com/office/drawing/2014/main" id="{BF87DE5A-B051-475B-82DF-AC1273355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8" y="2535"/>
              <a:ext cx="200" cy="106"/>
            </a:xfrm>
            <a:custGeom>
              <a:avLst/>
              <a:gdLst>
                <a:gd name="T0" fmla="*/ 26 w 70"/>
                <a:gd name="T1" fmla="*/ 330 h 35"/>
                <a:gd name="T2" fmla="*/ 237 w 70"/>
                <a:gd name="T3" fmla="*/ 167 h 35"/>
                <a:gd name="T4" fmla="*/ 74 w 70"/>
                <a:gd name="T5" fmla="*/ 506 h 35"/>
                <a:gd name="T6" fmla="*/ 189 w 70"/>
                <a:gd name="T7" fmla="*/ 439 h 35"/>
                <a:gd name="T8" fmla="*/ 237 w 70"/>
                <a:gd name="T9" fmla="*/ 412 h 35"/>
                <a:gd name="T10" fmla="*/ 277 w 70"/>
                <a:gd name="T11" fmla="*/ 697 h 35"/>
                <a:gd name="T12" fmla="*/ 489 w 70"/>
                <a:gd name="T13" fmla="*/ 412 h 35"/>
                <a:gd name="T14" fmla="*/ 629 w 70"/>
                <a:gd name="T15" fmla="*/ 918 h 35"/>
                <a:gd name="T16" fmla="*/ 889 w 70"/>
                <a:gd name="T17" fmla="*/ 560 h 35"/>
                <a:gd name="T18" fmla="*/ 954 w 70"/>
                <a:gd name="T19" fmla="*/ 669 h 35"/>
                <a:gd name="T20" fmla="*/ 1069 w 70"/>
                <a:gd name="T21" fmla="*/ 945 h 35"/>
                <a:gd name="T22" fmla="*/ 1217 w 70"/>
                <a:gd name="T23" fmla="*/ 533 h 35"/>
                <a:gd name="T24" fmla="*/ 1306 w 70"/>
                <a:gd name="T25" fmla="*/ 642 h 35"/>
                <a:gd name="T26" fmla="*/ 1631 w 70"/>
                <a:gd name="T27" fmla="*/ 439 h 35"/>
                <a:gd name="T28" fmla="*/ 1517 w 70"/>
                <a:gd name="T29" fmla="*/ 194 h 35"/>
                <a:gd name="T30" fmla="*/ 1446 w 70"/>
                <a:gd name="T31" fmla="*/ 615 h 35"/>
                <a:gd name="T32" fmla="*/ 1283 w 70"/>
                <a:gd name="T33" fmla="*/ 194 h 35"/>
                <a:gd name="T34" fmla="*/ 1094 w 70"/>
                <a:gd name="T35" fmla="*/ 560 h 35"/>
                <a:gd name="T36" fmla="*/ 1054 w 70"/>
                <a:gd name="T37" fmla="*/ 466 h 35"/>
                <a:gd name="T38" fmla="*/ 866 w 70"/>
                <a:gd name="T39" fmla="*/ 276 h 35"/>
                <a:gd name="T40" fmla="*/ 743 w 70"/>
                <a:gd name="T41" fmla="*/ 303 h 35"/>
                <a:gd name="T42" fmla="*/ 629 w 70"/>
                <a:gd name="T43" fmla="*/ 412 h 35"/>
                <a:gd name="T44" fmla="*/ 489 w 70"/>
                <a:gd name="T45" fmla="*/ 697 h 35"/>
                <a:gd name="T46" fmla="*/ 580 w 70"/>
                <a:gd name="T47" fmla="*/ 248 h 35"/>
                <a:gd name="T48" fmla="*/ 489 w 70"/>
                <a:gd name="T49" fmla="*/ 167 h 35"/>
                <a:gd name="T50" fmla="*/ 351 w 70"/>
                <a:gd name="T51" fmla="*/ 248 h 35"/>
                <a:gd name="T52" fmla="*/ 163 w 70"/>
                <a:gd name="T53" fmla="*/ 27 h 35"/>
                <a:gd name="T54" fmla="*/ 163 w 70"/>
                <a:gd name="T55" fmla="*/ 55 h 35"/>
                <a:gd name="T56" fmla="*/ 326 w 70"/>
                <a:gd name="T57" fmla="*/ 248 h 35"/>
                <a:gd name="T58" fmla="*/ 489 w 70"/>
                <a:gd name="T59" fmla="*/ 194 h 35"/>
                <a:gd name="T60" fmla="*/ 563 w 70"/>
                <a:gd name="T61" fmla="*/ 248 h 35"/>
                <a:gd name="T62" fmla="*/ 489 w 70"/>
                <a:gd name="T63" fmla="*/ 724 h 35"/>
                <a:gd name="T64" fmla="*/ 654 w 70"/>
                <a:gd name="T65" fmla="*/ 412 h 35"/>
                <a:gd name="T66" fmla="*/ 726 w 70"/>
                <a:gd name="T67" fmla="*/ 330 h 35"/>
                <a:gd name="T68" fmla="*/ 866 w 70"/>
                <a:gd name="T69" fmla="*/ 303 h 35"/>
                <a:gd name="T70" fmla="*/ 1029 w 70"/>
                <a:gd name="T71" fmla="*/ 466 h 35"/>
                <a:gd name="T72" fmla="*/ 1117 w 70"/>
                <a:gd name="T73" fmla="*/ 533 h 35"/>
                <a:gd name="T74" fmla="*/ 1306 w 70"/>
                <a:gd name="T75" fmla="*/ 221 h 35"/>
                <a:gd name="T76" fmla="*/ 1420 w 70"/>
                <a:gd name="T77" fmla="*/ 642 h 35"/>
                <a:gd name="T78" fmla="*/ 1494 w 70"/>
                <a:gd name="T79" fmla="*/ 221 h 35"/>
                <a:gd name="T80" fmla="*/ 1420 w 70"/>
                <a:gd name="T81" fmla="*/ 836 h 35"/>
                <a:gd name="T82" fmla="*/ 1306 w 70"/>
                <a:gd name="T83" fmla="*/ 466 h 35"/>
                <a:gd name="T84" fmla="*/ 1217 w 70"/>
                <a:gd name="T85" fmla="*/ 778 h 35"/>
                <a:gd name="T86" fmla="*/ 1029 w 70"/>
                <a:gd name="T87" fmla="*/ 945 h 35"/>
                <a:gd name="T88" fmla="*/ 980 w 70"/>
                <a:gd name="T89" fmla="*/ 615 h 35"/>
                <a:gd name="T90" fmla="*/ 866 w 70"/>
                <a:gd name="T91" fmla="*/ 560 h 35"/>
                <a:gd name="T92" fmla="*/ 440 w 70"/>
                <a:gd name="T93" fmla="*/ 809 h 35"/>
                <a:gd name="T94" fmla="*/ 489 w 70"/>
                <a:gd name="T95" fmla="*/ 276 h 35"/>
                <a:gd name="T96" fmla="*/ 237 w 70"/>
                <a:gd name="T97" fmla="*/ 669 h 35"/>
                <a:gd name="T98" fmla="*/ 277 w 70"/>
                <a:gd name="T99" fmla="*/ 303 h 35"/>
                <a:gd name="T100" fmla="*/ 140 w 70"/>
                <a:gd name="T101" fmla="*/ 560 h 35"/>
                <a:gd name="T102" fmla="*/ 189 w 70"/>
                <a:gd name="T103" fmla="*/ 303 h 35"/>
                <a:gd name="T104" fmla="*/ 140 w 70"/>
                <a:gd name="T105" fmla="*/ 194 h 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0" h="35">
                  <a:moveTo>
                    <a:pt x="7" y="1"/>
                  </a:moveTo>
                  <a:cubicBezTo>
                    <a:pt x="3" y="2"/>
                    <a:pt x="1" y="6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3" y="12"/>
                    <a:pt x="6" y="9"/>
                    <a:pt x="7" y="8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8" y="9"/>
                    <a:pt x="7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4"/>
                    <a:pt x="3" y="17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1"/>
                    <a:pt x="5" y="21"/>
                  </a:cubicBezTo>
                  <a:cubicBezTo>
                    <a:pt x="5" y="21"/>
                    <a:pt x="6" y="21"/>
                    <a:pt x="6" y="20"/>
                  </a:cubicBezTo>
                  <a:cubicBezTo>
                    <a:pt x="7" y="19"/>
                    <a:pt x="8" y="18"/>
                    <a:pt x="8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10" y="16"/>
                    <a:pt x="9" y="18"/>
                    <a:pt x="9" y="19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9" y="24"/>
                    <a:pt x="9" y="25"/>
                  </a:cubicBezTo>
                  <a:cubicBezTo>
                    <a:pt x="10" y="25"/>
                    <a:pt x="11" y="25"/>
                    <a:pt x="12" y="25"/>
                  </a:cubicBezTo>
                  <a:cubicBezTo>
                    <a:pt x="13" y="24"/>
                    <a:pt x="14" y="22"/>
                    <a:pt x="16" y="19"/>
                  </a:cubicBezTo>
                  <a:cubicBezTo>
                    <a:pt x="17" y="15"/>
                    <a:pt x="19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2"/>
                    <a:pt x="22" y="13"/>
                    <a:pt x="21" y="15"/>
                  </a:cubicBezTo>
                  <a:cubicBezTo>
                    <a:pt x="20" y="18"/>
                    <a:pt x="18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8"/>
                    <a:pt x="17" y="29"/>
                    <a:pt x="19" y="30"/>
                  </a:cubicBezTo>
                  <a:cubicBezTo>
                    <a:pt x="22" y="31"/>
                    <a:pt x="24" y="32"/>
                    <a:pt x="27" y="33"/>
                  </a:cubicBezTo>
                  <a:cubicBezTo>
                    <a:pt x="28" y="33"/>
                    <a:pt x="30" y="33"/>
                    <a:pt x="31" y="33"/>
                  </a:cubicBezTo>
                  <a:cubicBezTo>
                    <a:pt x="33" y="33"/>
                    <a:pt x="35" y="33"/>
                    <a:pt x="36" y="32"/>
                  </a:cubicBezTo>
                  <a:cubicBezTo>
                    <a:pt x="37" y="31"/>
                    <a:pt x="37" y="25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8"/>
                    <a:pt x="38" y="17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7"/>
                    <a:pt x="41" y="19"/>
                    <a:pt x="41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0" y="28"/>
                    <a:pt x="40" y="31"/>
                    <a:pt x="41" y="33"/>
                  </a:cubicBezTo>
                  <a:cubicBezTo>
                    <a:pt x="41" y="34"/>
                    <a:pt x="43" y="35"/>
                    <a:pt x="44" y="35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9" y="34"/>
                    <a:pt x="50" y="34"/>
                    <a:pt x="51" y="33"/>
                  </a:cubicBezTo>
                  <a:cubicBezTo>
                    <a:pt x="52" y="32"/>
                    <a:pt x="53" y="31"/>
                    <a:pt x="53" y="28"/>
                  </a:cubicBezTo>
                  <a:cubicBezTo>
                    <a:pt x="53" y="24"/>
                    <a:pt x="52" y="22"/>
                    <a:pt x="52" y="19"/>
                  </a:cubicBezTo>
                  <a:cubicBezTo>
                    <a:pt x="51" y="16"/>
                    <a:pt x="52" y="16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4" y="16"/>
                    <a:pt x="54" y="16"/>
                    <a:pt x="55" y="17"/>
                  </a:cubicBezTo>
                  <a:cubicBezTo>
                    <a:pt x="55" y="19"/>
                    <a:pt x="56" y="21"/>
                    <a:pt x="56" y="23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7" y="29"/>
                    <a:pt x="58" y="30"/>
                    <a:pt x="59" y="31"/>
                  </a:cubicBezTo>
                  <a:cubicBezTo>
                    <a:pt x="61" y="31"/>
                    <a:pt x="61" y="31"/>
                    <a:pt x="62" y="30"/>
                  </a:cubicBezTo>
                  <a:cubicBezTo>
                    <a:pt x="67" y="27"/>
                    <a:pt x="70" y="23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2"/>
                    <a:pt x="68" y="9"/>
                    <a:pt x="66" y="8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2" y="8"/>
                    <a:pt x="62" y="10"/>
                    <a:pt x="62" y="12"/>
                  </a:cubicBezTo>
                  <a:cubicBezTo>
                    <a:pt x="64" y="21"/>
                    <a:pt x="62" y="22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1" y="21"/>
                    <a:pt x="60" y="17"/>
                    <a:pt x="60" y="14"/>
                  </a:cubicBezTo>
                  <a:cubicBezTo>
                    <a:pt x="60" y="11"/>
                    <a:pt x="60" y="10"/>
                    <a:pt x="59" y="9"/>
                  </a:cubicBezTo>
                  <a:cubicBezTo>
                    <a:pt x="59" y="8"/>
                    <a:pt x="58" y="7"/>
                    <a:pt x="57" y="7"/>
                  </a:cubicBezTo>
                  <a:cubicBezTo>
                    <a:pt x="57" y="7"/>
                    <a:pt x="55" y="7"/>
                    <a:pt x="55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7" y="12"/>
                    <a:pt x="47" y="15"/>
                    <a:pt x="47" y="18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6"/>
                    <a:pt x="47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5" y="27"/>
                    <a:pt x="45" y="24"/>
                    <a:pt x="45" y="21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3"/>
                    <a:pt x="45" y="11"/>
                    <a:pt x="44" y="10"/>
                  </a:cubicBezTo>
                  <a:cubicBezTo>
                    <a:pt x="44" y="9"/>
                    <a:pt x="44" y="9"/>
                    <a:pt x="43" y="9"/>
                  </a:cubicBezTo>
                  <a:cubicBezTo>
                    <a:pt x="41" y="10"/>
                    <a:pt x="40" y="10"/>
                    <a:pt x="38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5" y="10"/>
                    <a:pt x="35" y="13"/>
                    <a:pt x="34" y="16"/>
                  </a:cubicBezTo>
                  <a:cubicBezTo>
                    <a:pt x="34" y="19"/>
                    <a:pt x="34" y="22"/>
                    <a:pt x="33" y="22"/>
                  </a:cubicBezTo>
                  <a:cubicBezTo>
                    <a:pt x="32" y="22"/>
                    <a:pt x="32" y="19"/>
                    <a:pt x="32" y="16"/>
                  </a:cubicBezTo>
                  <a:cubicBezTo>
                    <a:pt x="32" y="15"/>
                    <a:pt x="33" y="13"/>
                    <a:pt x="32" y="11"/>
                  </a:cubicBezTo>
                  <a:cubicBezTo>
                    <a:pt x="32" y="11"/>
                    <a:pt x="32" y="10"/>
                    <a:pt x="32" y="10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28" y="11"/>
                    <a:pt x="28" y="12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20"/>
                    <a:pt x="25" y="23"/>
                    <a:pt x="25" y="24"/>
                  </a:cubicBezTo>
                  <a:cubicBezTo>
                    <a:pt x="24" y="25"/>
                    <a:pt x="24" y="26"/>
                    <a:pt x="23" y="26"/>
                  </a:cubicBezTo>
                  <a:cubicBezTo>
                    <a:pt x="22" y="26"/>
                    <a:pt x="22" y="26"/>
                    <a:pt x="21" y="25"/>
                  </a:cubicBezTo>
                  <a:cubicBezTo>
                    <a:pt x="21" y="24"/>
                    <a:pt x="22" y="20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3"/>
                    <a:pt x="25" y="11"/>
                    <a:pt x="25" y="9"/>
                  </a:cubicBezTo>
                  <a:cubicBezTo>
                    <a:pt x="25" y="8"/>
                    <a:pt x="24" y="7"/>
                    <a:pt x="24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7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5" y="9"/>
                    <a:pt x="15" y="9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3"/>
                    <a:pt x="15" y="2"/>
                  </a:cubicBezTo>
                  <a:cubicBezTo>
                    <a:pt x="12" y="1"/>
                    <a:pt x="9" y="0"/>
                    <a:pt x="7" y="1"/>
                  </a:cubicBezTo>
                  <a:close/>
                  <a:moveTo>
                    <a:pt x="1" y="1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7"/>
                    <a:pt x="4" y="3"/>
                    <a:pt x="7" y="2"/>
                  </a:cubicBezTo>
                  <a:cubicBezTo>
                    <a:pt x="9" y="1"/>
                    <a:pt x="12" y="2"/>
                    <a:pt x="14" y="3"/>
                  </a:cubicBezTo>
                  <a:cubicBezTo>
                    <a:pt x="15" y="4"/>
                    <a:pt x="16" y="4"/>
                    <a:pt x="16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8"/>
                    <a:pt x="14" y="9"/>
                  </a:cubicBezTo>
                  <a:cubicBezTo>
                    <a:pt x="14" y="10"/>
                    <a:pt x="15" y="11"/>
                    <a:pt x="16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1"/>
                    <a:pt x="24" y="13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7"/>
                    <a:pt x="22" y="17"/>
                  </a:cubicBezTo>
                  <a:cubicBezTo>
                    <a:pt x="21" y="21"/>
                    <a:pt x="20" y="24"/>
                    <a:pt x="21" y="26"/>
                  </a:cubicBezTo>
                  <a:cubicBezTo>
                    <a:pt x="21" y="27"/>
                    <a:pt x="22" y="27"/>
                    <a:pt x="23" y="27"/>
                  </a:cubicBezTo>
                  <a:cubicBezTo>
                    <a:pt x="24" y="27"/>
                    <a:pt x="25" y="26"/>
                    <a:pt x="26" y="24"/>
                  </a:cubicBezTo>
                  <a:cubicBezTo>
                    <a:pt x="26" y="23"/>
                    <a:pt x="27" y="20"/>
                    <a:pt x="28" y="17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3"/>
                    <a:pt x="29" y="11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2" y="13"/>
                    <a:pt x="31" y="15"/>
                    <a:pt x="31" y="16"/>
                  </a:cubicBezTo>
                  <a:cubicBezTo>
                    <a:pt x="31" y="20"/>
                    <a:pt x="31" y="23"/>
                    <a:pt x="33" y="23"/>
                  </a:cubicBezTo>
                  <a:cubicBezTo>
                    <a:pt x="34" y="23"/>
                    <a:pt x="35" y="20"/>
                    <a:pt x="35" y="17"/>
                  </a:cubicBezTo>
                  <a:cubicBezTo>
                    <a:pt x="36" y="14"/>
                    <a:pt x="36" y="11"/>
                    <a:pt x="37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0" y="11"/>
                    <a:pt x="41" y="11"/>
                    <a:pt x="43" y="10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4" y="11"/>
                    <a:pt x="44" y="15"/>
                    <a:pt x="44" y="17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5"/>
                    <a:pt x="44" y="28"/>
                    <a:pt x="45" y="28"/>
                  </a:cubicBezTo>
                  <a:cubicBezTo>
                    <a:pt x="46" y="29"/>
                    <a:pt x="46" y="29"/>
                    <a:pt x="47" y="29"/>
                  </a:cubicBezTo>
                  <a:cubicBezTo>
                    <a:pt x="48" y="29"/>
                    <a:pt x="49" y="25"/>
                    <a:pt x="48" y="19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5"/>
                    <a:pt x="48" y="12"/>
                    <a:pt x="48" y="11"/>
                  </a:cubicBezTo>
                  <a:cubicBezTo>
                    <a:pt x="48" y="10"/>
                    <a:pt x="49" y="10"/>
                    <a:pt x="50" y="9"/>
                  </a:cubicBezTo>
                  <a:cubicBezTo>
                    <a:pt x="50" y="9"/>
                    <a:pt x="56" y="8"/>
                    <a:pt x="56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8" y="8"/>
                    <a:pt x="58" y="9"/>
                  </a:cubicBezTo>
                  <a:cubicBezTo>
                    <a:pt x="59" y="10"/>
                    <a:pt x="59" y="12"/>
                    <a:pt x="59" y="14"/>
                  </a:cubicBezTo>
                  <a:cubicBezTo>
                    <a:pt x="59" y="19"/>
                    <a:pt x="60" y="22"/>
                    <a:pt x="61" y="23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4" y="22"/>
                    <a:pt x="64" y="19"/>
                    <a:pt x="63" y="12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3" y="8"/>
                    <a:pt x="64" y="8"/>
                    <a:pt x="64" y="8"/>
                  </a:cubicBezTo>
                  <a:cubicBezTo>
                    <a:pt x="64" y="8"/>
                    <a:pt x="65" y="9"/>
                    <a:pt x="65" y="9"/>
                  </a:cubicBezTo>
                  <a:cubicBezTo>
                    <a:pt x="67" y="10"/>
                    <a:pt x="68" y="12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22"/>
                    <a:pt x="66" y="27"/>
                    <a:pt x="61" y="30"/>
                  </a:cubicBezTo>
                  <a:cubicBezTo>
                    <a:pt x="61" y="30"/>
                    <a:pt x="61" y="30"/>
                    <a:pt x="60" y="30"/>
                  </a:cubicBezTo>
                  <a:cubicBezTo>
                    <a:pt x="59" y="29"/>
                    <a:pt x="58" y="28"/>
                    <a:pt x="57" y="25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1"/>
                    <a:pt x="56" y="19"/>
                    <a:pt x="56" y="17"/>
                  </a:cubicBezTo>
                  <a:cubicBezTo>
                    <a:pt x="55" y="16"/>
                    <a:pt x="55" y="15"/>
                    <a:pt x="54" y="15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0" y="15"/>
                    <a:pt x="50" y="17"/>
                    <a:pt x="51" y="19"/>
                  </a:cubicBezTo>
                  <a:cubicBezTo>
                    <a:pt x="51" y="22"/>
                    <a:pt x="52" y="25"/>
                    <a:pt x="52" y="28"/>
                  </a:cubicBezTo>
                  <a:cubicBezTo>
                    <a:pt x="52" y="30"/>
                    <a:pt x="51" y="32"/>
                    <a:pt x="50" y="32"/>
                  </a:cubicBezTo>
                  <a:cubicBezTo>
                    <a:pt x="50" y="33"/>
                    <a:pt x="48" y="33"/>
                    <a:pt x="48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2" y="33"/>
                    <a:pt x="42" y="33"/>
                  </a:cubicBezTo>
                  <a:cubicBezTo>
                    <a:pt x="41" y="31"/>
                    <a:pt x="41" y="28"/>
                    <a:pt x="42" y="26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0"/>
                    <a:pt x="43" y="16"/>
                    <a:pt x="40" y="15"/>
                  </a:cubicBezTo>
                  <a:cubicBezTo>
                    <a:pt x="39" y="15"/>
                    <a:pt x="38" y="15"/>
                    <a:pt x="38" y="16"/>
                  </a:cubicBezTo>
                  <a:cubicBezTo>
                    <a:pt x="37" y="16"/>
                    <a:pt x="37" y="17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3"/>
                    <a:pt x="36" y="30"/>
                    <a:pt x="35" y="31"/>
                  </a:cubicBezTo>
                  <a:cubicBezTo>
                    <a:pt x="35" y="32"/>
                    <a:pt x="33" y="32"/>
                    <a:pt x="31" y="32"/>
                  </a:cubicBezTo>
                  <a:cubicBezTo>
                    <a:pt x="30" y="32"/>
                    <a:pt x="28" y="32"/>
                    <a:pt x="28" y="32"/>
                  </a:cubicBezTo>
                  <a:cubicBezTo>
                    <a:pt x="25" y="31"/>
                    <a:pt x="22" y="30"/>
                    <a:pt x="19" y="29"/>
                  </a:cubicBezTo>
                  <a:cubicBezTo>
                    <a:pt x="18" y="28"/>
                    <a:pt x="18" y="28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4"/>
                    <a:pt x="21" y="18"/>
                    <a:pt x="22" y="16"/>
                  </a:cubicBezTo>
                  <a:cubicBezTo>
                    <a:pt x="23" y="14"/>
                    <a:pt x="23" y="11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8" y="11"/>
                    <a:pt x="17" y="14"/>
                    <a:pt x="15" y="18"/>
                  </a:cubicBezTo>
                  <a:cubicBezTo>
                    <a:pt x="14" y="21"/>
                    <a:pt x="13" y="23"/>
                    <a:pt x="12" y="24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10" y="20"/>
                    <a:pt x="10" y="20"/>
                  </a:cubicBezTo>
                  <a:cubicBezTo>
                    <a:pt x="10" y="18"/>
                    <a:pt x="11" y="17"/>
                    <a:pt x="11" y="15"/>
                  </a:cubicBezTo>
                  <a:cubicBezTo>
                    <a:pt x="12" y="13"/>
                    <a:pt x="13" y="11"/>
                    <a:pt x="12" y="11"/>
                  </a:cubicBezTo>
                  <a:cubicBezTo>
                    <a:pt x="10" y="10"/>
                    <a:pt x="10" y="11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6" y="19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20"/>
                    <a:pt x="4" y="19"/>
                    <a:pt x="4" y="19"/>
                  </a:cubicBezTo>
                  <a:cubicBezTo>
                    <a:pt x="4" y="17"/>
                    <a:pt x="5" y="15"/>
                    <a:pt x="6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9"/>
                    <a:pt x="11" y="7"/>
                    <a:pt x="11" y="6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4"/>
                    <a:pt x="6" y="6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2078">
              <a:extLst>
                <a:ext uri="{FF2B5EF4-FFF2-40B4-BE49-F238E27FC236}">
                  <a16:creationId xmlns:a16="http://schemas.microsoft.com/office/drawing/2014/main" id="{D6AFBBC0-C86F-4211-A5DA-DB83D0667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447"/>
              <a:ext cx="9" cy="5"/>
            </a:xfrm>
            <a:custGeom>
              <a:avLst/>
              <a:gdLst>
                <a:gd name="T0" fmla="*/ 0 w 3"/>
                <a:gd name="T1" fmla="*/ 0 h 2"/>
                <a:gd name="T2" fmla="*/ 81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2079">
              <a:extLst>
                <a:ext uri="{FF2B5EF4-FFF2-40B4-BE49-F238E27FC236}">
                  <a16:creationId xmlns:a16="http://schemas.microsoft.com/office/drawing/2014/main" id="{DFD23CE0-5B69-4F44-A4CE-6CBCC7B77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425"/>
              <a:ext cx="9" cy="6"/>
            </a:xfrm>
            <a:custGeom>
              <a:avLst/>
              <a:gdLst>
                <a:gd name="T0" fmla="*/ 0 w 3"/>
                <a:gd name="T1" fmla="*/ 0 h 2"/>
                <a:gd name="T2" fmla="*/ 81 w 3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2080">
              <a:extLst>
                <a:ext uri="{FF2B5EF4-FFF2-40B4-BE49-F238E27FC236}">
                  <a16:creationId xmlns:a16="http://schemas.microsoft.com/office/drawing/2014/main" id="{964AB52B-33F8-4D7F-B66E-183B8EE88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410"/>
              <a:ext cx="8" cy="9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8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1"/>
                    <a:pt x="3" y="1"/>
                    <a:pt x="3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2081">
              <a:extLst>
                <a:ext uri="{FF2B5EF4-FFF2-40B4-BE49-F238E27FC236}">
                  <a16:creationId xmlns:a16="http://schemas.microsoft.com/office/drawing/2014/main" id="{49B30A51-AD8D-42B0-A37B-2464D8B44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467"/>
              <a:ext cx="8" cy="9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8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2082">
              <a:extLst>
                <a:ext uri="{FF2B5EF4-FFF2-40B4-BE49-F238E27FC236}">
                  <a16:creationId xmlns:a16="http://schemas.microsoft.com/office/drawing/2014/main" id="{6EE5D834-F9BB-4BD1-AF80-6AF9247E0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437"/>
              <a:ext cx="13" cy="21"/>
            </a:xfrm>
            <a:custGeom>
              <a:avLst/>
              <a:gdLst>
                <a:gd name="T0" fmla="*/ 0 w 5"/>
                <a:gd name="T1" fmla="*/ 0 h 7"/>
                <a:gd name="T2" fmla="*/ 68 w 5"/>
                <a:gd name="T3" fmla="*/ 81 h 7"/>
                <a:gd name="T4" fmla="*/ 88 w 5"/>
                <a:gd name="T5" fmla="*/ 18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1"/>
                    <a:pt x="4" y="2"/>
                    <a:pt x="4" y="3"/>
                  </a:cubicBezTo>
                  <a:cubicBezTo>
                    <a:pt x="5" y="4"/>
                    <a:pt x="5" y="5"/>
                    <a:pt x="5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2083">
              <a:extLst>
                <a:ext uri="{FF2B5EF4-FFF2-40B4-BE49-F238E27FC236}">
                  <a16:creationId xmlns:a16="http://schemas.microsoft.com/office/drawing/2014/main" id="{8CAA8AB6-F6AA-47CF-88E4-3D1E2C4E3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412"/>
              <a:ext cx="4" cy="7"/>
            </a:xfrm>
            <a:custGeom>
              <a:avLst/>
              <a:gdLst>
                <a:gd name="T0" fmla="*/ 0 w 1"/>
                <a:gd name="T1" fmla="*/ 88 h 2"/>
                <a:gd name="T2" fmla="*/ 64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2084">
              <a:extLst>
                <a:ext uri="{FF2B5EF4-FFF2-40B4-BE49-F238E27FC236}">
                  <a16:creationId xmlns:a16="http://schemas.microsoft.com/office/drawing/2014/main" id="{E5B1F6F1-B817-408E-823C-32C1B99B9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403"/>
              <a:ext cx="4" cy="7"/>
            </a:xfrm>
            <a:custGeom>
              <a:avLst/>
              <a:gdLst>
                <a:gd name="T0" fmla="*/ 0 w 1"/>
                <a:gd name="T1" fmla="*/ 88 h 2"/>
                <a:gd name="T2" fmla="*/ 64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2085">
              <a:extLst>
                <a:ext uri="{FF2B5EF4-FFF2-40B4-BE49-F238E27FC236}">
                  <a16:creationId xmlns:a16="http://schemas.microsoft.com/office/drawing/2014/main" id="{FCF2935C-CB03-4F0C-97C2-4853CBEA1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544"/>
              <a:ext cx="171" cy="155"/>
            </a:xfrm>
            <a:custGeom>
              <a:avLst/>
              <a:gdLst>
                <a:gd name="T0" fmla="*/ 1177 w 60"/>
                <a:gd name="T1" fmla="*/ 675 h 51"/>
                <a:gd name="T2" fmla="*/ 1063 w 60"/>
                <a:gd name="T3" fmla="*/ 535 h 51"/>
                <a:gd name="T4" fmla="*/ 1063 w 60"/>
                <a:gd name="T5" fmla="*/ 480 h 51"/>
                <a:gd name="T6" fmla="*/ 1112 w 60"/>
                <a:gd name="T7" fmla="*/ 480 h 51"/>
                <a:gd name="T8" fmla="*/ 1226 w 60"/>
                <a:gd name="T9" fmla="*/ 647 h 51"/>
                <a:gd name="T10" fmla="*/ 1317 w 60"/>
                <a:gd name="T11" fmla="*/ 675 h 51"/>
                <a:gd name="T12" fmla="*/ 1340 w 60"/>
                <a:gd name="T13" fmla="*/ 508 h 51"/>
                <a:gd name="T14" fmla="*/ 1251 w 60"/>
                <a:gd name="T15" fmla="*/ 304 h 51"/>
                <a:gd name="T16" fmla="*/ 1365 w 60"/>
                <a:gd name="T17" fmla="*/ 425 h 51"/>
                <a:gd name="T18" fmla="*/ 1388 w 60"/>
                <a:gd name="T19" fmla="*/ 398 h 51"/>
                <a:gd name="T20" fmla="*/ 1340 w 60"/>
                <a:gd name="T21" fmla="*/ 167 h 51"/>
                <a:gd name="T22" fmla="*/ 1040 w 60"/>
                <a:gd name="T23" fmla="*/ 55 h 51"/>
                <a:gd name="T24" fmla="*/ 1112 w 60"/>
                <a:gd name="T25" fmla="*/ 249 h 51"/>
                <a:gd name="T26" fmla="*/ 1040 w 60"/>
                <a:gd name="T27" fmla="*/ 277 h 51"/>
                <a:gd name="T28" fmla="*/ 975 w 60"/>
                <a:gd name="T29" fmla="*/ 140 h 51"/>
                <a:gd name="T30" fmla="*/ 812 w 60"/>
                <a:gd name="T31" fmla="*/ 109 h 51"/>
                <a:gd name="T32" fmla="*/ 878 w 60"/>
                <a:gd name="T33" fmla="*/ 371 h 51"/>
                <a:gd name="T34" fmla="*/ 901 w 60"/>
                <a:gd name="T35" fmla="*/ 425 h 51"/>
                <a:gd name="T36" fmla="*/ 975 w 60"/>
                <a:gd name="T37" fmla="*/ 535 h 51"/>
                <a:gd name="T38" fmla="*/ 1000 w 60"/>
                <a:gd name="T39" fmla="*/ 620 h 51"/>
                <a:gd name="T40" fmla="*/ 901 w 60"/>
                <a:gd name="T41" fmla="*/ 480 h 51"/>
                <a:gd name="T42" fmla="*/ 675 w 60"/>
                <a:gd name="T43" fmla="*/ 425 h 51"/>
                <a:gd name="T44" fmla="*/ 738 w 60"/>
                <a:gd name="T45" fmla="*/ 620 h 51"/>
                <a:gd name="T46" fmla="*/ 852 w 60"/>
                <a:gd name="T47" fmla="*/ 869 h 51"/>
                <a:gd name="T48" fmla="*/ 838 w 60"/>
                <a:gd name="T49" fmla="*/ 869 h 51"/>
                <a:gd name="T50" fmla="*/ 553 w 60"/>
                <a:gd name="T51" fmla="*/ 508 h 51"/>
                <a:gd name="T52" fmla="*/ 413 w 60"/>
                <a:gd name="T53" fmla="*/ 593 h 51"/>
                <a:gd name="T54" fmla="*/ 413 w 60"/>
                <a:gd name="T55" fmla="*/ 784 h 51"/>
                <a:gd name="T56" fmla="*/ 462 w 60"/>
                <a:gd name="T57" fmla="*/ 897 h 51"/>
                <a:gd name="T58" fmla="*/ 390 w 60"/>
                <a:gd name="T59" fmla="*/ 842 h 51"/>
                <a:gd name="T60" fmla="*/ 251 w 60"/>
                <a:gd name="T61" fmla="*/ 784 h 51"/>
                <a:gd name="T62" fmla="*/ 188 w 60"/>
                <a:gd name="T63" fmla="*/ 897 h 51"/>
                <a:gd name="T64" fmla="*/ 276 w 60"/>
                <a:gd name="T65" fmla="*/ 1100 h 51"/>
                <a:gd name="T66" fmla="*/ 351 w 60"/>
                <a:gd name="T67" fmla="*/ 1237 h 51"/>
                <a:gd name="T68" fmla="*/ 114 w 60"/>
                <a:gd name="T69" fmla="*/ 979 h 51"/>
                <a:gd name="T70" fmla="*/ 48 w 60"/>
                <a:gd name="T71" fmla="*/ 1006 h 51"/>
                <a:gd name="T72" fmla="*/ 74 w 60"/>
                <a:gd name="T73" fmla="*/ 1349 h 51"/>
                <a:gd name="T74" fmla="*/ 251 w 60"/>
                <a:gd name="T75" fmla="*/ 1404 h 51"/>
                <a:gd name="T76" fmla="*/ 188 w 60"/>
                <a:gd name="T77" fmla="*/ 1292 h 51"/>
                <a:gd name="T78" fmla="*/ 114 w 60"/>
                <a:gd name="T79" fmla="*/ 1155 h 51"/>
                <a:gd name="T80" fmla="*/ 237 w 60"/>
                <a:gd name="T81" fmla="*/ 1322 h 51"/>
                <a:gd name="T82" fmla="*/ 390 w 60"/>
                <a:gd name="T83" fmla="*/ 1404 h 51"/>
                <a:gd name="T84" fmla="*/ 536 w 60"/>
                <a:gd name="T85" fmla="*/ 1264 h 51"/>
                <a:gd name="T86" fmla="*/ 413 w 60"/>
                <a:gd name="T87" fmla="*/ 1033 h 51"/>
                <a:gd name="T88" fmla="*/ 487 w 60"/>
                <a:gd name="T89" fmla="*/ 1128 h 51"/>
                <a:gd name="T90" fmla="*/ 624 w 60"/>
                <a:gd name="T91" fmla="*/ 1264 h 51"/>
                <a:gd name="T92" fmla="*/ 764 w 60"/>
                <a:gd name="T93" fmla="*/ 1100 h 51"/>
                <a:gd name="T94" fmla="*/ 553 w 60"/>
                <a:gd name="T95" fmla="*/ 811 h 51"/>
                <a:gd name="T96" fmla="*/ 601 w 60"/>
                <a:gd name="T97" fmla="*/ 757 h 51"/>
                <a:gd name="T98" fmla="*/ 764 w 60"/>
                <a:gd name="T99" fmla="*/ 1006 h 51"/>
                <a:gd name="T100" fmla="*/ 1015 w 60"/>
                <a:gd name="T101" fmla="*/ 924 h 51"/>
                <a:gd name="T102" fmla="*/ 812 w 60"/>
                <a:gd name="T103" fmla="*/ 593 h 51"/>
                <a:gd name="T104" fmla="*/ 852 w 60"/>
                <a:gd name="T105" fmla="*/ 562 h 51"/>
                <a:gd name="T106" fmla="*/ 1040 w 60"/>
                <a:gd name="T107" fmla="*/ 842 h 51"/>
                <a:gd name="T108" fmla="*/ 1163 w 60"/>
                <a:gd name="T109" fmla="*/ 842 h 5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" h="51">
                  <a:moveTo>
                    <a:pt x="52" y="28"/>
                  </a:moveTo>
                  <a:cubicBezTo>
                    <a:pt x="52" y="26"/>
                    <a:pt x="51" y="25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0" y="23"/>
                    <a:pt x="47" y="20"/>
                    <a:pt x="46" y="1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8" y="17"/>
                    <a:pt x="48" y="17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0" y="20"/>
                    <a:pt x="52" y="22"/>
                    <a:pt x="53" y="23"/>
                  </a:cubicBezTo>
                  <a:cubicBezTo>
                    <a:pt x="53" y="23"/>
                    <a:pt x="54" y="25"/>
                    <a:pt x="55" y="25"/>
                  </a:cubicBezTo>
                  <a:cubicBezTo>
                    <a:pt x="56" y="25"/>
                    <a:pt x="56" y="24"/>
                    <a:pt x="57" y="24"/>
                  </a:cubicBezTo>
                  <a:cubicBezTo>
                    <a:pt x="58" y="23"/>
                    <a:pt x="58" y="22"/>
                    <a:pt x="59" y="21"/>
                  </a:cubicBezTo>
                  <a:cubicBezTo>
                    <a:pt x="59" y="20"/>
                    <a:pt x="59" y="19"/>
                    <a:pt x="58" y="18"/>
                  </a:cubicBezTo>
                  <a:cubicBezTo>
                    <a:pt x="58" y="17"/>
                    <a:pt x="57" y="16"/>
                    <a:pt x="56" y="14"/>
                  </a:cubicBezTo>
                  <a:cubicBezTo>
                    <a:pt x="55" y="13"/>
                    <a:pt x="54" y="12"/>
                    <a:pt x="54" y="11"/>
                  </a:cubicBezTo>
                  <a:cubicBezTo>
                    <a:pt x="54" y="11"/>
                    <a:pt x="55" y="12"/>
                    <a:pt x="56" y="13"/>
                  </a:cubicBezTo>
                  <a:cubicBezTo>
                    <a:pt x="58" y="14"/>
                    <a:pt x="59" y="15"/>
                    <a:pt x="59" y="15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1"/>
                    <a:pt x="59" y="8"/>
                    <a:pt x="58" y="6"/>
                  </a:cubicBezTo>
                  <a:cubicBezTo>
                    <a:pt x="54" y="0"/>
                    <a:pt x="51" y="0"/>
                    <a:pt x="47" y="1"/>
                  </a:cubicBezTo>
                  <a:cubicBezTo>
                    <a:pt x="46" y="1"/>
                    <a:pt x="45" y="2"/>
                    <a:pt x="45" y="2"/>
                  </a:cubicBezTo>
                  <a:cubicBezTo>
                    <a:pt x="44" y="4"/>
                    <a:pt x="46" y="6"/>
                    <a:pt x="47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11"/>
                    <a:pt x="48" y="11"/>
                    <a:pt x="48" y="11"/>
                  </a:cubicBezTo>
                  <a:cubicBezTo>
                    <a:pt x="48" y="11"/>
                    <a:pt x="47" y="12"/>
                    <a:pt x="45" y="10"/>
                  </a:cubicBezTo>
                  <a:cubicBezTo>
                    <a:pt x="45" y="9"/>
                    <a:pt x="44" y="9"/>
                    <a:pt x="44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3"/>
                    <a:pt x="36" y="4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5"/>
                    <a:pt x="34" y="6"/>
                    <a:pt x="33" y="6"/>
                  </a:cubicBezTo>
                  <a:cubicBezTo>
                    <a:pt x="33" y="9"/>
                    <a:pt x="36" y="12"/>
                    <a:pt x="38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6"/>
                    <a:pt x="41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20"/>
                    <a:pt x="44" y="21"/>
                    <a:pt x="44" y="22"/>
                  </a:cubicBezTo>
                  <a:cubicBezTo>
                    <a:pt x="44" y="22"/>
                    <a:pt x="43" y="22"/>
                    <a:pt x="43" y="22"/>
                  </a:cubicBezTo>
                  <a:cubicBezTo>
                    <a:pt x="43" y="22"/>
                    <a:pt x="42" y="21"/>
                    <a:pt x="41" y="20"/>
                  </a:cubicBezTo>
                  <a:cubicBezTo>
                    <a:pt x="41" y="20"/>
                    <a:pt x="39" y="17"/>
                    <a:pt x="39" y="17"/>
                  </a:cubicBezTo>
                  <a:cubicBezTo>
                    <a:pt x="38" y="16"/>
                    <a:pt x="34" y="11"/>
                    <a:pt x="30" y="13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8" y="18"/>
                    <a:pt x="30" y="20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6" y="27"/>
                    <a:pt x="37" y="29"/>
                    <a:pt x="38" y="30"/>
                  </a:cubicBezTo>
                  <a:cubicBezTo>
                    <a:pt x="38" y="30"/>
                    <a:pt x="38" y="31"/>
                    <a:pt x="37" y="31"/>
                  </a:cubicBezTo>
                  <a:cubicBezTo>
                    <a:pt x="37" y="31"/>
                    <a:pt x="37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0"/>
                    <a:pt x="31" y="23"/>
                    <a:pt x="28" y="20"/>
                  </a:cubicBezTo>
                  <a:cubicBezTo>
                    <a:pt x="27" y="19"/>
                    <a:pt x="26" y="18"/>
                    <a:pt x="24" y="18"/>
                  </a:cubicBezTo>
                  <a:cubicBezTo>
                    <a:pt x="23" y="18"/>
                    <a:pt x="22" y="18"/>
                    <a:pt x="21" y="19"/>
                  </a:cubicBezTo>
                  <a:cubicBezTo>
                    <a:pt x="21" y="19"/>
                    <a:pt x="18" y="21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6"/>
                    <a:pt x="17" y="28"/>
                    <a:pt x="18" y="28"/>
                  </a:cubicBezTo>
                  <a:cubicBezTo>
                    <a:pt x="18" y="28"/>
                    <a:pt x="20" y="30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8" y="32"/>
                    <a:pt x="17" y="31"/>
                    <a:pt x="17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4" y="27"/>
                    <a:pt x="13" y="27"/>
                    <a:pt x="11" y="28"/>
                  </a:cubicBezTo>
                  <a:cubicBezTo>
                    <a:pt x="11" y="28"/>
                    <a:pt x="10" y="28"/>
                    <a:pt x="9" y="29"/>
                  </a:cubicBezTo>
                  <a:cubicBezTo>
                    <a:pt x="8" y="30"/>
                    <a:pt x="7" y="32"/>
                    <a:pt x="8" y="32"/>
                  </a:cubicBezTo>
                  <a:cubicBezTo>
                    <a:pt x="8" y="34"/>
                    <a:pt x="9" y="36"/>
                    <a:pt x="10" y="36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6" y="43"/>
                    <a:pt x="16" y="44"/>
                  </a:cubicBezTo>
                  <a:cubicBezTo>
                    <a:pt x="16" y="44"/>
                    <a:pt x="15" y="44"/>
                    <a:pt x="15" y="44"/>
                  </a:cubicBezTo>
                  <a:cubicBezTo>
                    <a:pt x="14" y="44"/>
                    <a:pt x="13" y="43"/>
                    <a:pt x="11" y="42"/>
                  </a:cubicBezTo>
                  <a:cubicBezTo>
                    <a:pt x="10" y="40"/>
                    <a:pt x="8" y="37"/>
                    <a:pt x="5" y="35"/>
                  </a:cubicBezTo>
                  <a:cubicBezTo>
                    <a:pt x="5" y="35"/>
                    <a:pt x="5" y="35"/>
                    <a:pt x="4" y="35"/>
                  </a:cubicBezTo>
                  <a:cubicBezTo>
                    <a:pt x="4" y="35"/>
                    <a:pt x="3" y="36"/>
                    <a:pt x="2" y="36"/>
                  </a:cubicBezTo>
                  <a:cubicBezTo>
                    <a:pt x="0" y="40"/>
                    <a:pt x="0" y="44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5" y="50"/>
                    <a:pt x="7" y="51"/>
                    <a:pt x="9" y="51"/>
                  </a:cubicBezTo>
                  <a:cubicBezTo>
                    <a:pt x="10" y="51"/>
                    <a:pt x="11" y="51"/>
                    <a:pt x="11" y="50"/>
                  </a:cubicBezTo>
                  <a:cubicBezTo>
                    <a:pt x="11" y="50"/>
                    <a:pt x="11" y="50"/>
                    <a:pt x="11" y="49"/>
                  </a:cubicBezTo>
                  <a:cubicBezTo>
                    <a:pt x="10" y="48"/>
                    <a:pt x="8" y="46"/>
                    <a:pt x="8" y="46"/>
                  </a:cubicBezTo>
                  <a:cubicBezTo>
                    <a:pt x="6" y="44"/>
                    <a:pt x="4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1"/>
                    <a:pt x="9" y="44"/>
                    <a:pt x="10" y="46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2" y="48"/>
                    <a:pt x="13" y="50"/>
                    <a:pt x="15" y="50"/>
                  </a:cubicBezTo>
                  <a:cubicBezTo>
                    <a:pt x="15" y="51"/>
                    <a:pt x="17" y="50"/>
                    <a:pt x="17" y="50"/>
                  </a:cubicBezTo>
                  <a:cubicBezTo>
                    <a:pt x="19" y="50"/>
                    <a:pt x="21" y="49"/>
                    <a:pt x="22" y="48"/>
                  </a:cubicBezTo>
                  <a:cubicBezTo>
                    <a:pt x="22" y="48"/>
                    <a:pt x="24" y="47"/>
                    <a:pt x="23" y="45"/>
                  </a:cubicBezTo>
                  <a:cubicBezTo>
                    <a:pt x="22" y="43"/>
                    <a:pt x="20" y="41"/>
                    <a:pt x="18" y="39"/>
                  </a:cubicBezTo>
                  <a:cubicBezTo>
                    <a:pt x="18" y="38"/>
                    <a:pt x="18" y="37"/>
                    <a:pt x="18" y="37"/>
                  </a:cubicBezTo>
                  <a:cubicBezTo>
                    <a:pt x="18" y="37"/>
                    <a:pt x="19" y="37"/>
                    <a:pt x="20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4" y="42"/>
                    <a:pt x="26" y="44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9" y="45"/>
                    <a:pt x="32" y="43"/>
                    <a:pt x="33" y="41"/>
                  </a:cubicBezTo>
                  <a:cubicBezTo>
                    <a:pt x="33" y="40"/>
                    <a:pt x="33" y="39"/>
                    <a:pt x="33" y="39"/>
                  </a:cubicBezTo>
                  <a:cubicBezTo>
                    <a:pt x="32" y="37"/>
                    <a:pt x="30" y="35"/>
                    <a:pt x="28" y="34"/>
                  </a:cubicBezTo>
                  <a:cubicBezTo>
                    <a:pt x="26" y="32"/>
                    <a:pt x="25" y="30"/>
                    <a:pt x="24" y="29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4" y="25"/>
                    <a:pt x="25" y="26"/>
                    <a:pt x="26" y="27"/>
                  </a:cubicBezTo>
                  <a:cubicBezTo>
                    <a:pt x="27" y="28"/>
                    <a:pt x="29" y="30"/>
                    <a:pt x="31" y="33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8"/>
                    <a:pt x="36" y="39"/>
                    <a:pt x="40" y="37"/>
                  </a:cubicBezTo>
                  <a:cubicBezTo>
                    <a:pt x="42" y="35"/>
                    <a:pt x="43" y="34"/>
                    <a:pt x="44" y="33"/>
                  </a:cubicBezTo>
                  <a:cubicBezTo>
                    <a:pt x="44" y="32"/>
                    <a:pt x="43" y="31"/>
                    <a:pt x="43" y="3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19"/>
                    <a:pt x="37" y="19"/>
                    <a:pt x="37" y="2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6" y="31"/>
                    <a:pt x="47" y="32"/>
                  </a:cubicBezTo>
                  <a:cubicBezTo>
                    <a:pt x="48" y="32"/>
                    <a:pt x="49" y="31"/>
                    <a:pt x="50" y="30"/>
                  </a:cubicBezTo>
                  <a:cubicBezTo>
                    <a:pt x="51" y="30"/>
                    <a:pt x="52" y="29"/>
                    <a:pt x="52" y="2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2086">
              <a:extLst>
                <a:ext uri="{FF2B5EF4-FFF2-40B4-BE49-F238E27FC236}">
                  <a16:creationId xmlns:a16="http://schemas.microsoft.com/office/drawing/2014/main" id="{DB90449C-024B-46C0-8DCA-AC765F951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547"/>
              <a:ext cx="166" cy="149"/>
            </a:xfrm>
            <a:custGeom>
              <a:avLst/>
              <a:gdLst>
                <a:gd name="T0" fmla="*/ 1033 w 58"/>
                <a:gd name="T1" fmla="*/ 480 h 49"/>
                <a:gd name="T2" fmla="*/ 1148 w 58"/>
                <a:gd name="T3" fmla="*/ 675 h 49"/>
                <a:gd name="T4" fmla="*/ 1171 w 58"/>
                <a:gd name="T5" fmla="*/ 757 h 49"/>
                <a:gd name="T6" fmla="*/ 1082 w 58"/>
                <a:gd name="T7" fmla="*/ 842 h 49"/>
                <a:gd name="T8" fmla="*/ 1033 w 58"/>
                <a:gd name="T9" fmla="*/ 785 h 49"/>
                <a:gd name="T10" fmla="*/ 796 w 58"/>
                <a:gd name="T11" fmla="*/ 508 h 49"/>
                <a:gd name="T12" fmla="*/ 959 w 58"/>
                <a:gd name="T13" fmla="*/ 842 h 49"/>
                <a:gd name="T14" fmla="*/ 919 w 58"/>
                <a:gd name="T15" fmla="*/ 979 h 49"/>
                <a:gd name="T16" fmla="*/ 730 w 58"/>
                <a:gd name="T17" fmla="*/ 870 h 49"/>
                <a:gd name="T18" fmla="*/ 515 w 58"/>
                <a:gd name="T19" fmla="*/ 675 h 49"/>
                <a:gd name="T20" fmla="*/ 607 w 58"/>
                <a:gd name="T21" fmla="*/ 924 h 49"/>
                <a:gd name="T22" fmla="*/ 730 w 58"/>
                <a:gd name="T23" fmla="*/ 1101 h 49"/>
                <a:gd name="T24" fmla="*/ 492 w 58"/>
                <a:gd name="T25" fmla="*/ 1073 h 49"/>
                <a:gd name="T26" fmla="*/ 378 w 58"/>
                <a:gd name="T27" fmla="*/ 979 h 49"/>
                <a:gd name="T28" fmla="*/ 492 w 58"/>
                <a:gd name="T29" fmla="*/ 1238 h 49"/>
                <a:gd name="T30" fmla="*/ 378 w 58"/>
                <a:gd name="T31" fmla="*/ 1350 h 49"/>
                <a:gd name="T32" fmla="*/ 238 w 58"/>
                <a:gd name="T33" fmla="*/ 1268 h 49"/>
                <a:gd name="T34" fmla="*/ 89 w 58"/>
                <a:gd name="T35" fmla="*/ 1101 h 49"/>
                <a:gd name="T36" fmla="*/ 140 w 58"/>
                <a:gd name="T37" fmla="*/ 1268 h 49"/>
                <a:gd name="T38" fmla="*/ 212 w 58"/>
                <a:gd name="T39" fmla="*/ 1377 h 49"/>
                <a:gd name="T40" fmla="*/ 74 w 58"/>
                <a:gd name="T41" fmla="*/ 1323 h 49"/>
                <a:gd name="T42" fmla="*/ 49 w 58"/>
                <a:gd name="T43" fmla="*/ 1007 h 49"/>
                <a:gd name="T44" fmla="*/ 238 w 58"/>
                <a:gd name="T45" fmla="*/ 1156 h 49"/>
                <a:gd name="T46" fmla="*/ 378 w 58"/>
                <a:gd name="T47" fmla="*/ 1210 h 49"/>
                <a:gd name="T48" fmla="*/ 238 w 58"/>
                <a:gd name="T49" fmla="*/ 979 h 49"/>
                <a:gd name="T50" fmla="*/ 189 w 58"/>
                <a:gd name="T51" fmla="*/ 815 h 49"/>
                <a:gd name="T52" fmla="*/ 326 w 58"/>
                <a:gd name="T53" fmla="*/ 785 h 49"/>
                <a:gd name="T54" fmla="*/ 426 w 58"/>
                <a:gd name="T55" fmla="*/ 897 h 49"/>
                <a:gd name="T56" fmla="*/ 467 w 58"/>
                <a:gd name="T57" fmla="*/ 870 h 49"/>
                <a:gd name="T58" fmla="*/ 378 w 58"/>
                <a:gd name="T59" fmla="*/ 648 h 49"/>
                <a:gd name="T60" fmla="*/ 492 w 58"/>
                <a:gd name="T61" fmla="*/ 508 h 49"/>
                <a:gd name="T62" fmla="*/ 607 w 58"/>
                <a:gd name="T63" fmla="*/ 535 h 49"/>
                <a:gd name="T64" fmla="*/ 819 w 58"/>
                <a:gd name="T65" fmla="*/ 870 h 49"/>
                <a:gd name="T66" fmla="*/ 867 w 58"/>
                <a:gd name="T67" fmla="*/ 785 h 49"/>
                <a:gd name="T68" fmla="*/ 730 w 58"/>
                <a:gd name="T69" fmla="*/ 563 h 49"/>
                <a:gd name="T70" fmla="*/ 704 w 58"/>
                <a:gd name="T71" fmla="*/ 371 h 49"/>
                <a:gd name="T72" fmla="*/ 919 w 58"/>
                <a:gd name="T73" fmla="*/ 535 h 49"/>
                <a:gd name="T74" fmla="*/ 1007 w 58"/>
                <a:gd name="T75" fmla="*/ 620 h 49"/>
                <a:gd name="T76" fmla="*/ 982 w 58"/>
                <a:gd name="T77" fmla="*/ 480 h 49"/>
                <a:gd name="T78" fmla="*/ 867 w 58"/>
                <a:gd name="T79" fmla="*/ 331 h 49"/>
                <a:gd name="T80" fmla="*/ 770 w 58"/>
                <a:gd name="T81" fmla="*/ 167 h 49"/>
                <a:gd name="T82" fmla="*/ 819 w 58"/>
                <a:gd name="T83" fmla="*/ 109 h 49"/>
                <a:gd name="T84" fmla="*/ 982 w 58"/>
                <a:gd name="T85" fmla="*/ 195 h 49"/>
                <a:gd name="T86" fmla="*/ 1122 w 58"/>
                <a:gd name="T87" fmla="*/ 304 h 49"/>
                <a:gd name="T88" fmla="*/ 1105 w 58"/>
                <a:gd name="T89" fmla="*/ 167 h 49"/>
                <a:gd name="T90" fmla="*/ 1082 w 58"/>
                <a:gd name="T91" fmla="*/ 27 h 49"/>
                <a:gd name="T92" fmla="*/ 1311 w 58"/>
                <a:gd name="T93" fmla="*/ 140 h 49"/>
                <a:gd name="T94" fmla="*/ 1359 w 58"/>
                <a:gd name="T95" fmla="*/ 371 h 49"/>
                <a:gd name="T96" fmla="*/ 1245 w 58"/>
                <a:gd name="T97" fmla="*/ 277 h 49"/>
                <a:gd name="T98" fmla="*/ 1271 w 58"/>
                <a:gd name="T99" fmla="*/ 398 h 49"/>
                <a:gd name="T100" fmla="*/ 1337 w 58"/>
                <a:gd name="T101" fmla="*/ 535 h 49"/>
                <a:gd name="T102" fmla="*/ 1271 w 58"/>
                <a:gd name="T103" fmla="*/ 648 h 49"/>
                <a:gd name="T104" fmla="*/ 1148 w 58"/>
                <a:gd name="T105" fmla="*/ 480 h 49"/>
                <a:gd name="T106" fmla="*/ 1082 w 58"/>
                <a:gd name="T107" fmla="*/ 426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8" h="49">
                  <a:moveTo>
                    <a:pt x="45" y="16"/>
                  </a:moveTo>
                  <a:cubicBezTo>
                    <a:pt x="44" y="16"/>
                    <a:pt x="44" y="16"/>
                    <a:pt x="44" y="17"/>
                  </a:cubicBezTo>
                  <a:cubicBezTo>
                    <a:pt x="44" y="17"/>
                    <a:pt x="44" y="18"/>
                    <a:pt x="45" y="18"/>
                  </a:cubicBezTo>
                  <a:cubicBezTo>
                    <a:pt x="46" y="20"/>
                    <a:pt x="48" y="22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4"/>
                    <a:pt x="50" y="25"/>
                    <a:pt x="50" y="27"/>
                  </a:cubicBezTo>
                  <a:cubicBezTo>
                    <a:pt x="50" y="27"/>
                    <a:pt x="50" y="28"/>
                    <a:pt x="49" y="29"/>
                  </a:cubicBezTo>
                  <a:cubicBezTo>
                    <a:pt x="48" y="29"/>
                    <a:pt x="47" y="30"/>
                    <a:pt x="46" y="30"/>
                  </a:cubicBezTo>
                  <a:cubicBezTo>
                    <a:pt x="45" y="29"/>
                    <a:pt x="45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7"/>
                    <a:pt x="35" y="17"/>
                    <a:pt x="34" y="18"/>
                  </a:cubicBezTo>
                  <a:cubicBezTo>
                    <a:pt x="33" y="18"/>
                    <a:pt x="33" y="20"/>
                    <a:pt x="34" y="21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2" y="31"/>
                    <a:pt x="42" y="32"/>
                  </a:cubicBezTo>
                  <a:cubicBezTo>
                    <a:pt x="41" y="33"/>
                    <a:pt x="40" y="34"/>
                    <a:pt x="39" y="35"/>
                  </a:cubicBezTo>
                  <a:cubicBezTo>
                    <a:pt x="37" y="36"/>
                    <a:pt x="35" y="37"/>
                    <a:pt x="33" y="35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29"/>
                    <a:pt x="27" y="26"/>
                    <a:pt x="26" y="25"/>
                  </a:cubicBezTo>
                  <a:cubicBezTo>
                    <a:pt x="24" y="23"/>
                    <a:pt x="22" y="23"/>
                    <a:pt x="22" y="24"/>
                  </a:cubicBezTo>
                  <a:cubicBezTo>
                    <a:pt x="21" y="24"/>
                    <a:pt x="20" y="26"/>
                    <a:pt x="22" y="28"/>
                  </a:cubicBezTo>
                  <a:cubicBezTo>
                    <a:pt x="23" y="29"/>
                    <a:pt x="25" y="31"/>
                    <a:pt x="26" y="33"/>
                  </a:cubicBezTo>
                  <a:cubicBezTo>
                    <a:pt x="28" y="35"/>
                    <a:pt x="30" y="37"/>
                    <a:pt x="31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1"/>
                    <a:pt x="28" y="43"/>
                    <a:pt x="26" y="43"/>
                  </a:cubicBezTo>
                  <a:cubicBezTo>
                    <a:pt x="25" y="42"/>
                    <a:pt x="23" y="40"/>
                    <a:pt x="21" y="38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8" y="35"/>
                    <a:pt x="17" y="35"/>
                    <a:pt x="16" y="35"/>
                  </a:cubicBezTo>
                  <a:cubicBezTo>
                    <a:pt x="16" y="36"/>
                    <a:pt x="16" y="37"/>
                    <a:pt x="17" y="38"/>
                  </a:cubicBezTo>
                  <a:cubicBezTo>
                    <a:pt x="18" y="40"/>
                    <a:pt x="20" y="43"/>
                    <a:pt x="21" y="44"/>
                  </a:cubicBezTo>
                  <a:cubicBezTo>
                    <a:pt x="21" y="46"/>
                    <a:pt x="21" y="46"/>
                    <a:pt x="20" y="47"/>
                  </a:cubicBezTo>
                  <a:cubicBezTo>
                    <a:pt x="20" y="47"/>
                    <a:pt x="18" y="48"/>
                    <a:pt x="16" y="48"/>
                  </a:cubicBezTo>
                  <a:cubicBezTo>
                    <a:pt x="16" y="48"/>
                    <a:pt x="14" y="48"/>
                    <a:pt x="14" y="48"/>
                  </a:cubicBezTo>
                  <a:cubicBezTo>
                    <a:pt x="13" y="48"/>
                    <a:pt x="11" y="47"/>
                    <a:pt x="10" y="4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8" y="41"/>
                    <a:pt x="6" y="39"/>
                    <a:pt x="4" y="39"/>
                  </a:cubicBezTo>
                  <a:cubicBezTo>
                    <a:pt x="4" y="39"/>
                    <a:pt x="3" y="39"/>
                    <a:pt x="3" y="39"/>
                  </a:cubicBezTo>
                  <a:cubicBezTo>
                    <a:pt x="2" y="41"/>
                    <a:pt x="4" y="44"/>
                    <a:pt x="6" y="45"/>
                  </a:cubicBezTo>
                  <a:cubicBezTo>
                    <a:pt x="7" y="46"/>
                    <a:pt x="8" y="47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6" y="49"/>
                    <a:pt x="4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0" y="43"/>
                    <a:pt x="0" y="39"/>
                    <a:pt x="2" y="36"/>
                  </a:cubicBezTo>
                  <a:cubicBezTo>
                    <a:pt x="2" y="35"/>
                    <a:pt x="4" y="35"/>
                    <a:pt x="4" y="35"/>
                  </a:cubicBezTo>
                  <a:cubicBezTo>
                    <a:pt x="6" y="37"/>
                    <a:pt x="9" y="40"/>
                    <a:pt x="10" y="41"/>
                  </a:cubicBezTo>
                  <a:cubicBezTo>
                    <a:pt x="11" y="43"/>
                    <a:pt x="12" y="44"/>
                    <a:pt x="14" y="44"/>
                  </a:cubicBezTo>
                  <a:cubicBezTo>
                    <a:pt x="15" y="44"/>
                    <a:pt x="15" y="44"/>
                    <a:pt x="16" y="43"/>
                  </a:cubicBezTo>
                  <a:cubicBezTo>
                    <a:pt x="17" y="42"/>
                    <a:pt x="15" y="40"/>
                    <a:pt x="12" y="37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4"/>
                    <a:pt x="8" y="33"/>
                    <a:pt x="8" y="31"/>
                  </a:cubicBezTo>
                  <a:cubicBezTo>
                    <a:pt x="8" y="31"/>
                    <a:pt x="8" y="29"/>
                    <a:pt x="8" y="29"/>
                  </a:cubicBezTo>
                  <a:cubicBezTo>
                    <a:pt x="9" y="28"/>
                    <a:pt x="10" y="28"/>
                    <a:pt x="11" y="27"/>
                  </a:cubicBezTo>
                  <a:cubicBezTo>
                    <a:pt x="12" y="27"/>
                    <a:pt x="13" y="27"/>
                    <a:pt x="14" y="28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6" y="31"/>
                    <a:pt x="17" y="32"/>
                    <a:pt x="18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20" y="29"/>
                    <a:pt x="18" y="26"/>
                    <a:pt x="17" y="26"/>
                  </a:cubicBezTo>
                  <a:cubicBezTo>
                    <a:pt x="17" y="26"/>
                    <a:pt x="16" y="25"/>
                    <a:pt x="16" y="23"/>
                  </a:cubicBezTo>
                  <a:cubicBezTo>
                    <a:pt x="16" y="23"/>
                    <a:pt x="17" y="22"/>
                    <a:pt x="18" y="2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3" y="18"/>
                    <a:pt x="23" y="18"/>
                  </a:cubicBezTo>
                  <a:cubicBezTo>
                    <a:pt x="25" y="18"/>
                    <a:pt x="26" y="19"/>
                    <a:pt x="26" y="19"/>
                  </a:cubicBezTo>
                  <a:cubicBezTo>
                    <a:pt x="31" y="25"/>
                    <a:pt x="34" y="29"/>
                    <a:pt x="34" y="30"/>
                  </a:cubicBezTo>
                  <a:cubicBezTo>
                    <a:pt x="34" y="31"/>
                    <a:pt x="35" y="31"/>
                    <a:pt x="35" y="31"/>
                  </a:cubicBezTo>
                  <a:cubicBezTo>
                    <a:pt x="36" y="31"/>
                    <a:pt x="36" y="31"/>
                    <a:pt x="37" y="31"/>
                  </a:cubicBezTo>
                  <a:cubicBezTo>
                    <a:pt x="38" y="30"/>
                    <a:pt x="38" y="29"/>
                    <a:pt x="37" y="28"/>
                  </a:cubicBezTo>
                  <a:cubicBezTo>
                    <a:pt x="37" y="27"/>
                    <a:pt x="35" y="25"/>
                    <a:pt x="32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19"/>
                    <a:pt x="28" y="16"/>
                    <a:pt x="29" y="15"/>
                  </a:cubicBezTo>
                  <a:cubicBezTo>
                    <a:pt x="29" y="14"/>
                    <a:pt x="29" y="13"/>
                    <a:pt x="30" y="13"/>
                  </a:cubicBezTo>
                  <a:cubicBezTo>
                    <a:pt x="33" y="11"/>
                    <a:pt x="36" y="16"/>
                    <a:pt x="37" y="16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21"/>
                    <a:pt x="41" y="22"/>
                    <a:pt x="42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1"/>
                    <a:pt x="43" y="19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15"/>
                    <a:pt x="40" y="14"/>
                    <a:pt x="39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4" y="8"/>
                    <a:pt x="33" y="7"/>
                    <a:pt x="33" y="6"/>
                  </a:cubicBezTo>
                  <a:cubicBezTo>
                    <a:pt x="33" y="5"/>
                    <a:pt x="34" y="5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4"/>
                    <a:pt x="38" y="3"/>
                    <a:pt x="40" y="5"/>
                  </a:cubicBezTo>
                  <a:cubicBezTo>
                    <a:pt x="40" y="5"/>
                    <a:pt x="42" y="7"/>
                    <a:pt x="42" y="7"/>
                  </a:cubicBezTo>
                  <a:cubicBezTo>
                    <a:pt x="42" y="8"/>
                    <a:pt x="43" y="9"/>
                    <a:pt x="44" y="10"/>
                  </a:cubicBezTo>
                  <a:cubicBezTo>
                    <a:pt x="45" y="11"/>
                    <a:pt x="46" y="12"/>
                    <a:pt x="48" y="11"/>
                  </a:cubicBezTo>
                  <a:cubicBezTo>
                    <a:pt x="48" y="10"/>
                    <a:pt x="49" y="9"/>
                    <a:pt x="48" y="8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5"/>
                    <a:pt x="45" y="3"/>
                    <a:pt x="45" y="2"/>
                  </a:cubicBezTo>
                  <a:cubicBezTo>
                    <a:pt x="45" y="1"/>
                    <a:pt x="46" y="1"/>
                    <a:pt x="46" y="1"/>
                  </a:cubicBezTo>
                  <a:cubicBezTo>
                    <a:pt x="49" y="0"/>
                    <a:pt x="52" y="0"/>
                    <a:pt x="55" y="4"/>
                  </a:cubicBezTo>
                  <a:cubicBezTo>
                    <a:pt x="55" y="4"/>
                    <a:pt x="56" y="5"/>
                    <a:pt x="56" y="5"/>
                  </a:cubicBezTo>
                  <a:cubicBezTo>
                    <a:pt x="58" y="7"/>
                    <a:pt x="58" y="10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6" y="12"/>
                    <a:pt x="56" y="11"/>
                  </a:cubicBezTo>
                  <a:cubicBezTo>
                    <a:pt x="54" y="10"/>
                    <a:pt x="53" y="9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3" y="12"/>
                    <a:pt x="54" y="14"/>
                  </a:cubicBezTo>
                  <a:cubicBezTo>
                    <a:pt x="55" y="15"/>
                    <a:pt x="56" y="16"/>
                    <a:pt x="57" y="17"/>
                  </a:cubicBezTo>
                  <a:cubicBezTo>
                    <a:pt x="57" y="18"/>
                    <a:pt x="57" y="19"/>
                    <a:pt x="57" y="19"/>
                  </a:cubicBezTo>
                  <a:cubicBezTo>
                    <a:pt x="56" y="20"/>
                    <a:pt x="56" y="21"/>
                    <a:pt x="55" y="22"/>
                  </a:cubicBezTo>
                  <a:cubicBezTo>
                    <a:pt x="55" y="22"/>
                    <a:pt x="55" y="23"/>
                    <a:pt x="54" y="23"/>
                  </a:cubicBezTo>
                  <a:cubicBezTo>
                    <a:pt x="54" y="23"/>
                    <a:pt x="53" y="22"/>
                    <a:pt x="53" y="22"/>
                  </a:cubicBezTo>
                  <a:cubicBezTo>
                    <a:pt x="52" y="20"/>
                    <a:pt x="50" y="19"/>
                    <a:pt x="49" y="17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5"/>
                    <a:pt x="47" y="15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2087">
              <a:extLst>
                <a:ext uri="{FF2B5EF4-FFF2-40B4-BE49-F238E27FC236}">
                  <a16:creationId xmlns:a16="http://schemas.microsoft.com/office/drawing/2014/main" id="{B28A07A0-5AE9-40D6-9DC3-FFB2E82C6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535"/>
              <a:ext cx="200" cy="106"/>
            </a:xfrm>
            <a:custGeom>
              <a:avLst/>
              <a:gdLst>
                <a:gd name="T0" fmla="*/ 0 w 70"/>
                <a:gd name="T1" fmla="*/ 276 h 35"/>
                <a:gd name="T2" fmla="*/ 26 w 70"/>
                <a:gd name="T3" fmla="*/ 330 h 35"/>
                <a:gd name="T4" fmla="*/ 163 w 70"/>
                <a:gd name="T5" fmla="*/ 221 h 35"/>
                <a:gd name="T6" fmla="*/ 237 w 70"/>
                <a:gd name="T7" fmla="*/ 167 h 35"/>
                <a:gd name="T8" fmla="*/ 163 w 70"/>
                <a:gd name="T9" fmla="*/ 276 h 35"/>
                <a:gd name="T10" fmla="*/ 74 w 70"/>
                <a:gd name="T11" fmla="*/ 506 h 35"/>
                <a:gd name="T12" fmla="*/ 114 w 70"/>
                <a:gd name="T13" fmla="*/ 588 h 35"/>
                <a:gd name="T14" fmla="*/ 189 w 70"/>
                <a:gd name="T15" fmla="*/ 439 h 35"/>
                <a:gd name="T16" fmla="*/ 237 w 70"/>
                <a:gd name="T17" fmla="*/ 357 h 35"/>
                <a:gd name="T18" fmla="*/ 237 w 70"/>
                <a:gd name="T19" fmla="*/ 412 h 35"/>
                <a:gd name="T20" fmla="*/ 189 w 70"/>
                <a:gd name="T21" fmla="*/ 642 h 35"/>
                <a:gd name="T22" fmla="*/ 277 w 70"/>
                <a:gd name="T23" fmla="*/ 697 h 35"/>
                <a:gd name="T24" fmla="*/ 466 w 70"/>
                <a:gd name="T25" fmla="*/ 303 h 35"/>
                <a:gd name="T26" fmla="*/ 489 w 70"/>
                <a:gd name="T27" fmla="*/ 412 h 35"/>
                <a:gd name="T28" fmla="*/ 417 w 70"/>
                <a:gd name="T29" fmla="*/ 724 h 35"/>
                <a:gd name="T30" fmla="*/ 629 w 70"/>
                <a:gd name="T31" fmla="*/ 918 h 35"/>
                <a:gd name="T32" fmla="*/ 840 w 70"/>
                <a:gd name="T33" fmla="*/ 890 h 35"/>
                <a:gd name="T34" fmla="*/ 889 w 70"/>
                <a:gd name="T35" fmla="*/ 560 h 35"/>
                <a:gd name="T36" fmla="*/ 906 w 70"/>
                <a:gd name="T37" fmla="*/ 439 h 35"/>
                <a:gd name="T38" fmla="*/ 954 w 70"/>
                <a:gd name="T39" fmla="*/ 669 h 35"/>
                <a:gd name="T40" fmla="*/ 954 w 70"/>
                <a:gd name="T41" fmla="*/ 918 h 35"/>
                <a:gd name="T42" fmla="*/ 1069 w 70"/>
                <a:gd name="T43" fmla="*/ 945 h 35"/>
                <a:gd name="T44" fmla="*/ 1191 w 70"/>
                <a:gd name="T45" fmla="*/ 918 h 35"/>
                <a:gd name="T46" fmla="*/ 1217 w 70"/>
                <a:gd name="T47" fmla="*/ 533 h 35"/>
                <a:gd name="T48" fmla="*/ 1231 w 70"/>
                <a:gd name="T49" fmla="*/ 412 h 35"/>
                <a:gd name="T50" fmla="*/ 1306 w 70"/>
                <a:gd name="T51" fmla="*/ 642 h 35"/>
                <a:gd name="T52" fmla="*/ 1380 w 70"/>
                <a:gd name="T53" fmla="*/ 863 h 35"/>
                <a:gd name="T54" fmla="*/ 1631 w 70"/>
                <a:gd name="T55" fmla="*/ 439 h 35"/>
                <a:gd name="T56" fmla="*/ 1631 w 70"/>
                <a:gd name="T57" fmla="*/ 439 h 35"/>
                <a:gd name="T58" fmla="*/ 1517 w 70"/>
                <a:gd name="T59" fmla="*/ 194 h 35"/>
                <a:gd name="T60" fmla="*/ 1446 w 70"/>
                <a:gd name="T61" fmla="*/ 330 h 35"/>
                <a:gd name="T62" fmla="*/ 1446 w 70"/>
                <a:gd name="T63" fmla="*/ 615 h 35"/>
                <a:gd name="T64" fmla="*/ 1380 w 70"/>
                <a:gd name="T65" fmla="*/ 248 h 35"/>
                <a:gd name="T66" fmla="*/ 1283 w 70"/>
                <a:gd name="T67" fmla="*/ 194 h 35"/>
                <a:gd name="T68" fmla="*/ 1094 w 70"/>
                <a:gd name="T69" fmla="*/ 276 h 35"/>
                <a:gd name="T70" fmla="*/ 1094 w 70"/>
                <a:gd name="T71" fmla="*/ 560 h 35"/>
                <a:gd name="T72" fmla="*/ 1069 w 70"/>
                <a:gd name="T73" fmla="*/ 778 h 35"/>
                <a:gd name="T74" fmla="*/ 1054 w 70"/>
                <a:gd name="T75" fmla="*/ 466 h 35"/>
                <a:gd name="T76" fmla="*/ 1003 w 70"/>
                <a:gd name="T77" fmla="*/ 248 h 35"/>
                <a:gd name="T78" fmla="*/ 866 w 70"/>
                <a:gd name="T79" fmla="*/ 276 h 35"/>
                <a:gd name="T80" fmla="*/ 769 w 70"/>
                <a:gd name="T81" fmla="*/ 615 h 35"/>
                <a:gd name="T82" fmla="*/ 743 w 70"/>
                <a:gd name="T83" fmla="*/ 303 h 35"/>
                <a:gd name="T84" fmla="*/ 703 w 70"/>
                <a:gd name="T85" fmla="*/ 276 h 35"/>
                <a:gd name="T86" fmla="*/ 629 w 70"/>
                <a:gd name="T87" fmla="*/ 412 h 35"/>
                <a:gd name="T88" fmla="*/ 580 w 70"/>
                <a:gd name="T89" fmla="*/ 669 h 35"/>
                <a:gd name="T90" fmla="*/ 489 w 70"/>
                <a:gd name="T91" fmla="*/ 697 h 35"/>
                <a:gd name="T92" fmla="*/ 563 w 70"/>
                <a:gd name="T93" fmla="*/ 439 h 35"/>
                <a:gd name="T94" fmla="*/ 580 w 70"/>
                <a:gd name="T95" fmla="*/ 248 h 35"/>
                <a:gd name="T96" fmla="*/ 540 w 70"/>
                <a:gd name="T97" fmla="*/ 167 h 35"/>
                <a:gd name="T98" fmla="*/ 489 w 70"/>
                <a:gd name="T99" fmla="*/ 167 h 35"/>
                <a:gd name="T100" fmla="*/ 417 w 70"/>
                <a:gd name="T101" fmla="*/ 248 h 35"/>
                <a:gd name="T102" fmla="*/ 351 w 70"/>
                <a:gd name="T103" fmla="*/ 248 h 35"/>
                <a:gd name="T104" fmla="*/ 400 w 70"/>
                <a:gd name="T105" fmla="*/ 136 h 35"/>
                <a:gd name="T106" fmla="*/ 163 w 70"/>
                <a:gd name="T107" fmla="*/ 27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0" h="35">
                  <a:moveTo>
                    <a:pt x="7" y="1"/>
                  </a:moveTo>
                  <a:cubicBezTo>
                    <a:pt x="3" y="2"/>
                    <a:pt x="1" y="6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3" y="12"/>
                    <a:pt x="6" y="9"/>
                    <a:pt x="7" y="8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8" y="9"/>
                    <a:pt x="7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4"/>
                    <a:pt x="3" y="17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1"/>
                    <a:pt x="5" y="21"/>
                  </a:cubicBezTo>
                  <a:cubicBezTo>
                    <a:pt x="5" y="21"/>
                    <a:pt x="6" y="21"/>
                    <a:pt x="6" y="20"/>
                  </a:cubicBezTo>
                  <a:cubicBezTo>
                    <a:pt x="7" y="19"/>
                    <a:pt x="8" y="18"/>
                    <a:pt x="8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2" y="12"/>
                    <a:pt x="11" y="14"/>
                    <a:pt x="10" y="15"/>
                  </a:cubicBezTo>
                  <a:cubicBezTo>
                    <a:pt x="10" y="16"/>
                    <a:pt x="9" y="18"/>
                    <a:pt x="9" y="19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9" y="24"/>
                    <a:pt x="9" y="25"/>
                  </a:cubicBezTo>
                  <a:cubicBezTo>
                    <a:pt x="10" y="25"/>
                    <a:pt x="11" y="25"/>
                    <a:pt x="12" y="25"/>
                  </a:cubicBezTo>
                  <a:cubicBezTo>
                    <a:pt x="13" y="24"/>
                    <a:pt x="14" y="22"/>
                    <a:pt x="16" y="19"/>
                  </a:cubicBezTo>
                  <a:cubicBezTo>
                    <a:pt x="17" y="15"/>
                    <a:pt x="19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2"/>
                    <a:pt x="22" y="13"/>
                    <a:pt x="21" y="15"/>
                  </a:cubicBezTo>
                  <a:cubicBezTo>
                    <a:pt x="20" y="18"/>
                    <a:pt x="18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8"/>
                    <a:pt x="17" y="29"/>
                    <a:pt x="19" y="30"/>
                  </a:cubicBezTo>
                  <a:cubicBezTo>
                    <a:pt x="22" y="31"/>
                    <a:pt x="24" y="32"/>
                    <a:pt x="27" y="33"/>
                  </a:cubicBezTo>
                  <a:cubicBezTo>
                    <a:pt x="28" y="33"/>
                    <a:pt x="30" y="33"/>
                    <a:pt x="31" y="33"/>
                  </a:cubicBezTo>
                  <a:cubicBezTo>
                    <a:pt x="33" y="33"/>
                    <a:pt x="35" y="33"/>
                    <a:pt x="36" y="32"/>
                  </a:cubicBezTo>
                  <a:cubicBezTo>
                    <a:pt x="37" y="31"/>
                    <a:pt x="37" y="25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8"/>
                    <a:pt x="38" y="17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7"/>
                    <a:pt x="41" y="19"/>
                    <a:pt x="41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0" y="28"/>
                    <a:pt x="40" y="31"/>
                    <a:pt x="41" y="33"/>
                  </a:cubicBezTo>
                  <a:cubicBezTo>
                    <a:pt x="41" y="34"/>
                    <a:pt x="43" y="35"/>
                    <a:pt x="44" y="35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9" y="34"/>
                    <a:pt x="50" y="34"/>
                    <a:pt x="51" y="33"/>
                  </a:cubicBezTo>
                  <a:cubicBezTo>
                    <a:pt x="52" y="32"/>
                    <a:pt x="53" y="31"/>
                    <a:pt x="53" y="28"/>
                  </a:cubicBezTo>
                  <a:cubicBezTo>
                    <a:pt x="53" y="24"/>
                    <a:pt x="52" y="22"/>
                    <a:pt x="52" y="19"/>
                  </a:cubicBezTo>
                  <a:cubicBezTo>
                    <a:pt x="51" y="16"/>
                    <a:pt x="52" y="16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4" y="16"/>
                    <a:pt x="54" y="16"/>
                    <a:pt x="55" y="17"/>
                  </a:cubicBezTo>
                  <a:cubicBezTo>
                    <a:pt x="55" y="19"/>
                    <a:pt x="56" y="21"/>
                    <a:pt x="56" y="23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7" y="29"/>
                    <a:pt x="58" y="30"/>
                    <a:pt x="59" y="31"/>
                  </a:cubicBezTo>
                  <a:cubicBezTo>
                    <a:pt x="61" y="31"/>
                    <a:pt x="61" y="31"/>
                    <a:pt x="62" y="30"/>
                  </a:cubicBezTo>
                  <a:cubicBezTo>
                    <a:pt x="67" y="27"/>
                    <a:pt x="70" y="23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2"/>
                    <a:pt x="68" y="9"/>
                    <a:pt x="66" y="8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2" y="8"/>
                    <a:pt x="62" y="10"/>
                    <a:pt x="62" y="12"/>
                  </a:cubicBezTo>
                  <a:cubicBezTo>
                    <a:pt x="64" y="21"/>
                    <a:pt x="62" y="22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1" y="21"/>
                    <a:pt x="60" y="17"/>
                    <a:pt x="60" y="14"/>
                  </a:cubicBezTo>
                  <a:cubicBezTo>
                    <a:pt x="60" y="11"/>
                    <a:pt x="60" y="10"/>
                    <a:pt x="59" y="9"/>
                  </a:cubicBezTo>
                  <a:cubicBezTo>
                    <a:pt x="59" y="8"/>
                    <a:pt x="58" y="7"/>
                    <a:pt x="57" y="7"/>
                  </a:cubicBezTo>
                  <a:cubicBezTo>
                    <a:pt x="57" y="7"/>
                    <a:pt x="55" y="7"/>
                    <a:pt x="55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7" y="12"/>
                    <a:pt x="47" y="15"/>
                    <a:pt x="47" y="18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6"/>
                    <a:pt x="47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5" y="27"/>
                    <a:pt x="45" y="24"/>
                    <a:pt x="45" y="21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3"/>
                    <a:pt x="45" y="11"/>
                    <a:pt x="44" y="10"/>
                  </a:cubicBezTo>
                  <a:cubicBezTo>
                    <a:pt x="44" y="9"/>
                    <a:pt x="44" y="9"/>
                    <a:pt x="43" y="9"/>
                  </a:cubicBezTo>
                  <a:cubicBezTo>
                    <a:pt x="41" y="10"/>
                    <a:pt x="40" y="10"/>
                    <a:pt x="38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5" y="10"/>
                    <a:pt x="35" y="13"/>
                    <a:pt x="34" y="16"/>
                  </a:cubicBezTo>
                  <a:cubicBezTo>
                    <a:pt x="34" y="19"/>
                    <a:pt x="34" y="22"/>
                    <a:pt x="33" y="22"/>
                  </a:cubicBezTo>
                  <a:cubicBezTo>
                    <a:pt x="32" y="22"/>
                    <a:pt x="32" y="19"/>
                    <a:pt x="32" y="16"/>
                  </a:cubicBezTo>
                  <a:cubicBezTo>
                    <a:pt x="32" y="15"/>
                    <a:pt x="33" y="13"/>
                    <a:pt x="32" y="11"/>
                  </a:cubicBezTo>
                  <a:cubicBezTo>
                    <a:pt x="32" y="11"/>
                    <a:pt x="32" y="10"/>
                    <a:pt x="32" y="10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28" y="11"/>
                    <a:pt x="28" y="12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20"/>
                    <a:pt x="25" y="23"/>
                    <a:pt x="25" y="24"/>
                  </a:cubicBezTo>
                  <a:cubicBezTo>
                    <a:pt x="24" y="25"/>
                    <a:pt x="24" y="26"/>
                    <a:pt x="23" y="26"/>
                  </a:cubicBezTo>
                  <a:cubicBezTo>
                    <a:pt x="22" y="26"/>
                    <a:pt x="22" y="26"/>
                    <a:pt x="21" y="25"/>
                  </a:cubicBezTo>
                  <a:cubicBezTo>
                    <a:pt x="21" y="24"/>
                    <a:pt x="22" y="20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3"/>
                    <a:pt x="25" y="11"/>
                    <a:pt x="25" y="9"/>
                  </a:cubicBezTo>
                  <a:cubicBezTo>
                    <a:pt x="25" y="8"/>
                    <a:pt x="24" y="7"/>
                    <a:pt x="24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7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5" y="9"/>
                    <a:pt x="15" y="9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3"/>
                    <a:pt x="15" y="2"/>
                  </a:cubicBezTo>
                  <a:cubicBezTo>
                    <a:pt x="12" y="1"/>
                    <a:pt x="9" y="0"/>
                    <a:pt x="7" y="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2088">
              <a:extLst>
                <a:ext uri="{FF2B5EF4-FFF2-40B4-BE49-F238E27FC236}">
                  <a16:creationId xmlns:a16="http://schemas.microsoft.com/office/drawing/2014/main" id="{B5CEC90F-30F9-4A26-8452-0DC6D49781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6" y="2376"/>
              <a:ext cx="177" cy="116"/>
            </a:xfrm>
            <a:custGeom>
              <a:avLst/>
              <a:gdLst>
                <a:gd name="T0" fmla="*/ 440 w 62"/>
                <a:gd name="T1" fmla="*/ 568 h 38"/>
                <a:gd name="T2" fmla="*/ 254 w 62"/>
                <a:gd name="T3" fmla="*/ 400 h 38"/>
                <a:gd name="T4" fmla="*/ 303 w 62"/>
                <a:gd name="T5" fmla="*/ 830 h 38"/>
                <a:gd name="T6" fmla="*/ 114 w 62"/>
                <a:gd name="T7" fmla="*/ 513 h 38"/>
                <a:gd name="T8" fmla="*/ 211 w 62"/>
                <a:gd name="T9" fmla="*/ 968 h 38"/>
                <a:gd name="T10" fmla="*/ 277 w 62"/>
                <a:gd name="T11" fmla="*/ 1026 h 38"/>
                <a:gd name="T12" fmla="*/ 374 w 62"/>
                <a:gd name="T13" fmla="*/ 653 h 38"/>
                <a:gd name="T14" fmla="*/ 562 w 62"/>
                <a:gd name="T15" fmla="*/ 998 h 38"/>
                <a:gd name="T16" fmla="*/ 537 w 62"/>
                <a:gd name="T17" fmla="*/ 763 h 38"/>
                <a:gd name="T18" fmla="*/ 602 w 62"/>
                <a:gd name="T19" fmla="*/ 885 h 38"/>
                <a:gd name="T20" fmla="*/ 628 w 62"/>
                <a:gd name="T21" fmla="*/ 653 h 38"/>
                <a:gd name="T22" fmla="*/ 702 w 62"/>
                <a:gd name="T23" fmla="*/ 653 h 38"/>
                <a:gd name="T24" fmla="*/ 954 w 62"/>
                <a:gd name="T25" fmla="*/ 626 h 38"/>
                <a:gd name="T26" fmla="*/ 1002 w 62"/>
                <a:gd name="T27" fmla="*/ 626 h 38"/>
                <a:gd name="T28" fmla="*/ 1190 w 62"/>
                <a:gd name="T29" fmla="*/ 626 h 38"/>
                <a:gd name="T30" fmla="*/ 1165 w 62"/>
                <a:gd name="T31" fmla="*/ 317 h 38"/>
                <a:gd name="T32" fmla="*/ 1305 w 62"/>
                <a:gd name="T33" fmla="*/ 540 h 38"/>
                <a:gd name="T34" fmla="*/ 1190 w 62"/>
                <a:gd name="T35" fmla="*/ 0 h 38"/>
                <a:gd name="T36" fmla="*/ 1256 w 62"/>
                <a:gd name="T37" fmla="*/ 317 h 38"/>
                <a:gd name="T38" fmla="*/ 1028 w 62"/>
                <a:gd name="T39" fmla="*/ 0 h 38"/>
                <a:gd name="T40" fmla="*/ 954 w 62"/>
                <a:gd name="T41" fmla="*/ 168 h 38"/>
                <a:gd name="T42" fmla="*/ 1042 w 62"/>
                <a:gd name="T43" fmla="*/ 427 h 38"/>
                <a:gd name="T44" fmla="*/ 791 w 62"/>
                <a:gd name="T45" fmla="*/ 82 h 38"/>
                <a:gd name="T46" fmla="*/ 865 w 62"/>
                <a:gd name="T47" fmla="*/ 626 h 38"/>
                <a:gd name="T48" fmla="*/ 814 w 62"/>
                <a:gd name="T49" fmla="*/ 626 h 38"/>
                <a:gd name="T50" fmla="*/ 465 w 62"/>
                <a:gd name="T51" fmla="*/ 223 h 38"/>
                <a:gd name="T52" fmla="*/ 417 w 62"/>
                <a:gd name="T53" fmla="*/ 317 h 38"/>
                <a:gd name="T54" fmla="*/ 677 w 62"/>
                <a:gd name="T55" fmla="*/ 290 h 38"/>
                <a:gd name="T56" fmla="*/ 879 w 62"/>
                <a:gd name="T57" fmla="*/ 653 h 38"/>
                <a:gd name="T58" fmla="*/ 765 w 62"/>
                <a:gd name="T59" fmla="*/ 168 h 38"/>
                <a:gd name="T60" fmla="*/ 1028 w 62"/>
                <a:gd name="T61" fmla="*/ 458 h 38"/>
                <a:gd name="T62" fmla="*/ 1002 w 62"/>
                <a:gd name="T63" fmla="*/ 195 h 38"/>
                <a:gd name="T64" fmla="*/ 1028 w 62"/>
                <a:gd name="T65" fmla="*/ 27 h 38"/>
                <a:gd name="T66" fmla="*/ 1190 w 62"/>
                <a:gd name="T67" fmla="*/ 250 h 38"/>
                <a:gd name="T68" fmla="*/ 1256 w 62"/>
                <a:gd name="T69" fmla="*/ 140 h 38"/>
                <a:gd name="T70" fmla="*/ 1208 w 62"/>
                <a:gd name="T71" fmla="*/ 27 h 38"/>
                <a:gd name="T72" fmla="*/ 1279 w 62"/>
                <a:gd name="T73" fmla="*/ 540 h 38"/>
                <a:gd name="T74" fmla="*/ 1142 w 62"/>
                <a:gd name="T75" fmla="*/ 317 h 38"/>
                <a:gd name="T76" fmla="*/ 1190 w 62"/>
                <a:gd name="T77" fmla="*/ 626 h 38"/>
                <a:gd name="T78" fmla="*/ 1028 w 62"/>
                <a:gd name="T79" fmla="*/ 595 h 38"/>
                <a:gd name="T80" fmla="*/ 928 w 62"/>
                <a:gd name="T81" fmla="*/ 653 h 38"/>
                <a:gd name="T82" fmla="*/ 725 w 62"/>
                <a:gd name="T83" fmla="*/ 653 h 38"/>
                <a:gd name="T84" fmla="*/ 602 w 62"/>
                <a:gd name="T85" fmla="*/ 681 h 38"/>
                <a:gd name="T86" fmla="*/ 628 w 62"/>
                <a:gd name="T87" fmla="*/ 858 h 38"/>
                <a:gd name="T88" fmla="*/ 514 w 62"/>
                <a:gd name="T89" fmla="*/ 736 h 38"/>
                <a:gd name="T90" fmla="*/ 562 w 62"/>
                <a:gd name="T91" fmla="*/ 968 h 38"/>
                <a:gd name="T92" fmla="*/ 400 w 62"/>
                <a:gd name="T93" fmla="*/ 626 h 38"/>
                <a:gd name="T94" fmla="*/ 400 w 62"/>
                <a:gd name="T95" fmla="*/ 1026 h 38"/>
                <a:gd name="T96" fmla="*/ 114 w 62"/>
                <a:gd name="T97" fmla="*/ 791 h 38"/>
                <a:gd name="T98" fmla="*/ 49 w 62"/>
                <a:gd name="T99" fmla="*/ 858 h 38"/>
                <a:gd name="T100" fmla="*/ 254 w 62"/>
                <a:gd name="T101" fmla="*/ 830 h 38"/>
                <a:gd name="T102" fmla="*/ 237 w 62"/>
                <a:gd name="T103" fmla="*/ 458 h 38"/>
                <a:gd name="T104" fmla="*/ 417 w 62"/>
                <a:gd name="T105" fmla="*/ 595 h 38"/>
                <a:gd name="T106" fmla="*/ 1208 w 62"/>
                <a:gd name="T107" fmla="*/ 0 h 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2" h="38">
                  <a:moveTo>
                    <a:pt x="17" y="11"/>
                  </a:moveTo>
                  <a:cubicBezTo>
                    <a:pt x="16" y="13"/>
                    <a:pt x="17" y="15"/>
                    <a:pt x="18" y="15"/>
                  </a:cubicBezTo>
                  <a:cubicBezTo>
                    <a:pt x="18" y="15"/>
                    <a:pt x="20" y="18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8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3"/>
                    <a:pt x="13" y="13"/>
                    <a:pt x="11" y="14"/>
                  </a:cubicBezTo>
                  <a:cubicBezTo>
                    <a:pt x="10" y="14"/>
                    <a:pt x="10" y="15"/>
                    <a:pt x="9" y="15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14" y="28"/>
                    <a:pt x="14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30"/>
                    <a:pt x="13" y="30"/>
                    <a:pt x="12" y="29"/>
                  </a:cubicBezTo>
                  <a:cubicBezTo>
                    <a:pt x="12" y="29"/>
                    <a:pt x="9" y="23"/>
                    <a:pt x="7" y="18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2" y="33"/>
                    <a:pt x="4" y="35"/>
                    <a:pt x="6" y="36"/>
                  </a:cubicBezTo>
                  <a:cubicBezTo>
                    <a:pt x="7" y="37"/>
                    <a:pt x="8" y="37"/>
                    <a:pt x="9" y="36"/>
                  </a:cubicBezTo>
                  <a:cubicBezTo>
                    <a:pt x="9" y="36"/>
                    <a:pt x="10" y="35"/>
                    <a:pt x="9" y="34"/>
                  </a:cubicBezTo>
                  <a:cubicBezTo>
                    <a:pt x="9" y="34"/>
                    <a:pt x="6" y="28"/>
                    <a:pt x="6" y="28"/>
                  </a:cubicBezTo>
                  <a:cubicBezTo>
                    <a:pt x="6" y="28"/>
                    <a:pt x="6" y="27"/>
                    <a:pt x="7" y="27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8"/>
                    <a:pt x="15" y="38"/>
                    <a:pt x="17" y="37"/>
                  </a:cubicBezTo>
                  <a:cubicBezTo>
                    <a:pt x="20" y="36"/>
                    <a:pt x="20" y="33"/>
                    <a:pt x="19" y="3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6" y="23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2" y="35"/>
                    <a:pt x="23" y="35"/>
                  </a:cubicBezTo>
                  <a:cubicBezTo>
                    <a:pt x="23" y="35"/>
                    <a:pt x="24" y="35"/>
                    <a:pt x="24" y="35"/>
                  </a:cubicBezTo>
                  <a:cubicBezTo>
                    <a:pt x="25" y="34"/>
                    <a:pt x="26" y="33"/>
                    <a:pt x="25" y="32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7"/>
                    <a:pt x="23" y="27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8"/>
                    <a:pt x="26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2"/>
                    <a:pt x="28" y="33"/>
                    <a:pt x="29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1"/>
                    <a:pt x="30" y="31"/>
                    <a:pt x="30" y="30"/>
                  </a:cubicBezTo>
                  <a:cubicBezTo>
                    <a:pt x="29" y="28"/>
                    <a:pt x="28" y="25"/>
                    <a:pt x="27" y="23"/>
                  </a:cubicBezTo>
                  <a:cubicBezTo>
                    <a:pt x="25" y="21"/>
                    <a:pt x="24" y="19"/>
                    <a:pt x="24" y="17"/>
                  </a:cubicBezTo>
                  <a:cubicBezTo>
                    <a:pt x="23" y="15"/>
                    <a:pt x="23" y="14"/>
                    <a:pt x="24" y="14"/>
                  </a:cubicBezTo>
                  <a:cubicBezTo>
                    <a:pt x="25" y="14"/>
                    <a:pt x="26" y="15"/>
                    <a:pt x="26" y="16"/>
                  </a:cubicBezTo>
                  <a:cubicBezTo>
                    <a:pt x="27" y="17"/>
                    <a:pt x="28" y="20"/>
                    <a:pt x="30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0"/>
                    <a:pt x="36" y="30"/>
                    <a:pt x="38" y="29"/>
                  </a:cubicBezTo>
                  <a:cubicBezTo>
                    <a:pt x="43" y="27"/>
                    <a:pt x="42" y="24"/>
                    <a:pt x="41" y="2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1"/>
                    <a:pt x="38" y="11"/>
                  </a:cubicBezTo>
                  <a:cubicBezTo>
                    <a:pt x="38" y="11"/>
                    <a:pt x="39" y="11"/>
                    <a:pt x="39" y="1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4" y="23"/>
                    <a:pt x="44" y="24"/>
                    <a:pt x="46" y="24"/>
                  </a:cubicBezTo>
                  <a:cubicBezTo>
                    <a:pt x="47" y="25"/>
                    <a:pt x="48" y="25"/>
                    <a:pt x="49" y="24"/>
                  </a:cubicBezTo>
                  <a:cubicBezTo>
                    <a:pt x="50" y="24"/>
                    <a:pt x="51" y="23"/>
                    <a:pt x="51" y="22"/>
                  </a:cubicBezTo>
                  <a:cubicBezTo>
                    <a:pt x="52" y="20"/>
                    <a:pt x="51" y="19"/>
                    <a:pt x="51" y="18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2"/>
                    <a:pt x="49" y="12"/>
                    <a:pt x="49" y="11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1"/>
                    <a:pt x="50" y="12"/>
                    <a:pt x="50" y="12"/>
                  </a:cubicBezTo>
                  <a:cubicBezTo>
                    <a:pt x="52" y="14"/>
                    <a:pt x="53" y="17"/>
                    <a:pt x="53" y="19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19"/>
                  </a:cubicBezTo>
                  <a:cubicBezTo>
                    <a:pt x="60" y="16"/>
                    <a:pt x="62" y="12"/>
                    <a:pt x="62" y="9"/>
                  </a:cubicBezTo>
                  <a:cubicBezTo>
                    <a:pt x="62" y="7"/>
                    <a:pt x="62" y="6"/>
                    <a:pt x="61" y="5"/>
                  </a:cubicBezTo>
                  <a:cubicBezTo>
                    <a:pt x="60" y="2"/>
                    <a:pt x="57" y="0"/>
                    <a:pt x="52" y="0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7"/>
                    <a:pt x="55" y="8"/>
                    <a:pt x="55" y="8"/>
                  </a:cubicBezTo>
                  <a:cubicBezTo>
                    <a:pt x="55" y="10"/>
                    <a:pt x="55" y="10"/>
                    <a:pt x="54" y="11"/>
                  </a:cubicBezTo>
                  <a:cubicBezTo>
                    <a:pt x="54" y="11"/>
                    <a:pt x="53" y="11"/>
                    <a:pt x="52" y="9"/>
                  </a:cubicBezTo>
                  <a:cubicBezTo>
                    <a:pt x="51" y="8"/>
                    <a:pt x="51" y="7"/>
                    <a:pt x="51" y="6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0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0" y="1"/>
                    <a:pt x="40" y="2"/>
                  </a:cubicBezTo>
                  <a:cubicBezTo>
                    <a:pt x="40" y="3"/>
                    <a:pt x="41" y="5"/>
                    <a:pt x="41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8"/>
                    <a:pt x="44" y="9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4"/>
                    <a:pt x="46" y="15"/>
                    <a:pt x="45" y="15"/>
                  </a:cubicBezTo>
                  <a:cubicBezTo>
                    <a:pt x="45" y="16"/>
                    <a:pt x="45" y="16"/>
                    <a:pt x="45" y="15"/>
                  </a:cubicBezTo>
                  <a:cubicBezTo>
                    <a:pt x="44" y="15"/>
                    <a:pt x="44" y="14"/>
                    <a:pt x="43" y="13"/>
                  </a:cubicBezTo>
                  <a:cubicBezTo>
                    <a:pt x="43" y="12"/>
                    <a:pt x="42" y="9"/>
                    <a:pt x="42" y="9"/>
                  </a:cubicBezTo>
                  <a:cubicBezTo>
                    <a:pt x="41" y="8"/>
                    <a:pt x="38" y="2"/>
                    <a:pt x="34" y="3"/>
                  </a:cubicBezTo>
                  <a:cubicBezTo>
                    <a:pt x="33" y="4"/>
                    <a:pt x="32" y="4"/>
                    <a:pt x="32" y="5"/>
                  </a:cubicBezTo>
                  <a:cubicBezTo>
                    <a:pt x="31" y="7"/>
                    <a:pt x="32" y="10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6" y="19"/>
                    <a:pt x="37" y="21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3"/>
                    <a:pt x="37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1"/>
                    <a:pt x="31" y="13"/>
                    <a:pt x="30" y="9"/>
                  </a:cubicBezTo>
                  <a:cubicBezTo>
                    <a:pt x="29" y="9"/>
                    <a:pt x="29" y="7"/>
                    <a:pt x="27" y="6"/>
                  </a:cubicBezTo>
                  <a:cubicBezTo>
                    <a:pt x="26" y="6"/>
                    <a:pt x="25" y="6"/>
                    <a:pt x="24" y="7"/>
                  </a:cubicBezTo>
                  <a:cubicBezTo>
                    <a:pt x="24" y="7"/>
                    <a:pt x="20" y="8"/>
                    <a:pt x="20" y="8"/>
                  </a:cubicBezTo>
                  <a:cubicBezTo>
                    <a:pt x="18" y="9"/>
                    <a:pt x="17" y="10"/>
                    <a:pt x="17" y="11"/>
                  </a:cubicBezTo>
                  <a:close/>
                  <a:moveTo>
                    <a:pt x="20" y="20"/>
                  </a:moveTo>
                  <a:cubicBezTo>
                    <a:pt x="21" y="18"/>
                    <a:pt x="19" y="14"/>
                    <a:pt x="18" y="14"/>
                  </a:cubicBezTo>
                  <a:cubicBezTo>
                    <a:pt x="18" y="14"/>
                    <a:pt x="18" y="13"/>
                    <a:pt x="18" y="11"/>
                  </a:cubicBezTo>
                  <a:cubicBezTo>
                    <a:pt x="18" y="10"/>
                    <a:pt x="19" y="10"/>
                    <a:pt x="20" y="9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28" y="8"/>
                    <a:pt x="29" y="9"/>
                    <a:pt x="29" y="10"/>
                  </a:cubicBezTo>
                  <a:cubicBezTo>
                    <a:pt x="32" y="17"/>
                    <a:pt x="34" y="22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7" y="24"/>
                    <a:pt x="38" y="23"/>
                    <a:pt x="38" y="23"/>
                  </a:cubicBezTo>
                  <a:cubicBezTo>
                    <a:pt x="38" y="23"/>
                    <a:pt x="38" y="22"/>
                    <a:pt x="38" y="21"/>
                  </a:cubicBezTo>
                  <a:cubicBezTo>
                    <a:pt x="38" y="20"/>
                    <a:pt x="37" y="17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0"/>
                    <a:pt x="32" y="7"/>
                    <a:pt x="33" y="6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8" y="3"/>
                    <a:pt x="40" y="8"/>
                    <a:pt x="41" y="1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5"/>
                    <a:pt x="43" y="16"/>
                    <a:pt x="44" y="16"/>
                  </a:cubicBezTo>
                  <a:cubicBezTo>
                    <a:pt x="45" y="17"/>
                    <a:pt x="45" y="17"/>
                    <a:pt x="46" y="16"/>
                  </a:cubicBezTo>
                  <a:cubicBezTo>
                    <a:pt x="47" y="16"/>
                    <a:pt x="46" y="14"/>
                    <a:pt x="46" y="12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9"/>
                    <a:pt x="44" y="8"/>
                    <a:pt x="43" y="7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2"/>
                    <a:pt x="42" y="2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1"/>
                    <a:pt x="47" y="1"/>
                    <a:pt x="49" y="3"/>
                  </a:cubicBezTo>
                  <a:cubicBezTo>
                    <a:pt x="49" y="3"/>
                    <a:pt x="50" y="6"/>
                    <a:pt x="50" y="6"/>
                  </a:cubicBezTo>
                  <a:cubicBezTo>
                    <a:pt x="50" y="7"/>
                    <a:pt x="51" y="8"/>
                    <a:pt x="51" y="9"/>
                  </a:cubicBezTo>
                  <a:cubicBezTo>
                    <a:pt x="52" y="11"/>
                    <a:pt x="53" y="12"/>
                    <a:pt x="55" y="11"/>
                  </a:cubicBezTo>
                  <a:cubicBezTo>
                    <a:pt x="56" y="11"/>
                    <a:pt x="56" y="10"/>
                    <a:pt x="56" y="8"/>
                  </a:cubicBezTo>
                  <a:cubicBezTo>
                    <a:pt x="56" y="8"/>
                    <a:pt x="56" y="8"/>
                    <a:pt x="55" y="7"/>
                  </a:cubicBezTo>
                  <a:cubicBezTo>
                    <a:pt x="55" y="6"/>
                    <a:pt x="55" y="6"/>
                    <a:pt x="54" y="5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8" y="1"/>
                    <a:pt x="61" y="4"/>
                    <a:pt x="61" y="9"/>
                  </a:cubicBezTo>
                  <a:cubicBezTo>
                    <a:pt x="61" y="12"/>
                    <a:pt x="59" y="15"/>
                    <a:pt x="56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9"/>
                    <a:pt x="54" y="19"/>
                    <a:pt x="54" y="18"/>
                  </a:cubicBezTo>
                  <a:cubicBezTo>
                    <a:pt x="54" y="17"/>
                    <a:pt x="52" y="14"/>
                    <a:pt x="51" y="11"/>
                  </a:cubicBezTo>
                  <a:cubicBezTo>
                    <a:pt x="51" y="11"/>
                    <a:pt x="51" y="11"/>
                    <a:pt x="50" y="10"/>
                  </a:cubicBezTo>
                  <a:cubicBezTo>
                    <a:pt x="50" y="10"/>
                    <a:pt x="49" y="10"/>
                    <a:pt x="49" y="11"/>
                  </a:cubicBezTo>
                  <a:cubicBezTo>
                    <a:pt x="48" y="11"/>
                    <a:pt x="48" y="11"/>
                    <a:pt x="48" y="12"/>
                  </a:cubicBezTo>
                  <a:cubicBezTo>
                    <a:pt x="47" y="12"/>
                    <a:pt x="47" y="13"/>
                    <a:pt x="48" y="13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1" y="20"/>
                    <a:pt x="51" y="22"/>
                  </a:cubicBezTo>
                  <a:cubicBezTo>
                    <a:pt x="50" y="22"/>
                    <a:pt x="50" y="23"/>
                    <a:pt x="49" y="23"/>
                  </a:cubicBezTo>
                  <a:cubicBezTo>
                    <a:pt x="48" y="24"/>
                    <a:pt x="47" y="24"/>
                    <a:pt x="46" y="24"/>
                  </a:cubicBezTo>
                  <a:cubicBezTo>
                    <a:pt x="45" y="23"/>
                    <a:pt x="45" y="22"/>
                    <a:pt x="44" y="22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9" y="10"/>
                    <a:pt x="38" y="10"/>
                    <a:pt x="37" y="10"/>
                  </a:cubicBezTo>
                  <a:cubicBezTo>
                    <a:pt x="36" y="11"/>
                    <a:pt x="36" y="12"/>
                    <a:pt x="36" y="1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7"/>
                    <a:pt x="38" y="28"/>
                  </a:cubicBezTo>
                  <a:cubicBezTo>
                    <a:pt x="36" y="29"/>
                    <a:pt x="35" y="29"/>
                    <a:pt x="34" y="29"/>
                  </a:cubicBezTo>
                  <a:cubicBezTo>
                    <a:pt x="33" y="29"/>
                    <a:pt x="33" y="28"/>
                    <a:pt x="32" y="27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29" y="20"/>
                    <a:pt x="28" y="17"/>
                    <a:pt x="27" y="15"/>
                  </a:cubicBezTo>
                  <a:cubicBezTo>
                    <a:pt x="26" y="13"/>
                    <a:pt x="24" y="13"/>
                    <a:pt x="23" y="13"/>
                  </a:cubicBezTo>
                  <a:cubicBezTo>
                    <a:pt x="23" y="13"/>
                    <a:pt x="22" y="14"/>
                    <a:pt x="23" y="18"/>
                  </a:cubicBezTo>
                  <a:cubicBezTo>
                    <a:pt x="23" y="19"/>
                    <a:pt x="25" y="21"/>
                    <a:pt x="26" y="24"/>
                  </a:cubicBezTo>
                  <a:cubicBezTo>
                    <a:pt x="27" y="26"/>
                    <a:pt x="28" y="28"/>
                    <a:pt x="29" y="30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1"/>
                    <a:pt x="27" y="30"/>
                  </a:cubicBezTo>
                  <a:cubicBezTo>
                    <a:pt x="27" y="30"/>
                    <a:pt x="27" y="29"/>
                    <a:pt x="27" y="29"/>
                  </a:cubicBezTo>
                  <a:cubicBezTo>
                    <a:pt x="26" y="27"/>
                    <a:pt x="26" y="25"/>
                    <a:pt x="25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3" y="25"/>
                    <a:pt x="22" y="26"/>
                    <a:pt x="22" y="26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4" y="33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3" y="34"/>
                    <a:pt x="23" y="34"/>
                  </a:cubicBezTo>
                  <a:cubicBezTo>
                    <a:pt x="23" y="34"/>
                    <a:pt x="22" y="33"/>
                    <a:pt x="22" y="3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4" y="22"/>
                    <a:pt x="14" y="24"/>
                    <a:pt x="15" y="25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5"/>
                    <a:pt x="17" y="36"/>
                  </a:cubicBezTo>
                  <a:cubicBezTo>
                    <a:pt x="15" y="37"/>
                    <a:pt x="14" y="37"/>
                    <a:pt x="13" y="35"/>
                  </a:cubicBezTo>
                  <a:cubicBezTo>
                    <a:pt x="13" y="35"/>
                    <a:pt x="9" y="27"/>
                    <a:pt x="9" y="27"/>
                  </a:cubicBezTo>
                  <a:cubicBezTo>
                    <a:pt x="8" y="26"/>
                    <a:pt x="7" y="25"/>
                    <a:pt x="6" y="26"/>
                  </a:cubicBezTo>
                  <a:cubicBezTo>
                    <a:pt x="5" y="26"/>
                    <a:pt x="5" y="27"/>
                    <a:pt x="5" y="28"/>
                  </a:cubicBezTo>
                  <a:cubicBezTo>
                    <a:pt x="5" y="28"/>
                    <a:pt x="8" y="34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8" y="36"/>
                    <a:pt x="7" y="36"/>
                    <a:pt x="6" y="35"/>
                  </a:cubicBezTo>
                  <a:cubicBezTo>
                    <a:pt x="5" y="34"/>
                    <a:pt x="3" y="32"/>
                    <a:pt x="2" y="30"/>
                  </a:cubicBezTo>
                  <a:cubicBezTo>
                    <a:pt x="1" y="26"/>
                    <a:pt x="2" y="22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23"/>
                    <a:pt x="11" y="29"/>
                    <a:pt x="11" y="29"/>
                  </a:cubicBezTo>
                  <a:cubicBezTo>
                    <a:pt x="12" y="30"/>
                    <a:pt x="13" y="31"/>
                    <a:pt x="14" y="30"/>
                  </a:cubicBezTo>
                  <a:cubicBezTo>
                    <a:pt x="15" y="30"/>
                    <a:pt x="15" y="29"/>
                    <a:pt x="15" y="28"/>
                  </a:cubicBezTo>
                  <a:cubicBezTo>
                    <a:pt x="15" y="28"/>
                    <a:pt x="10" y="18"/>
                    <a:pt x="10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3" y="14"/>
                    <a:pt x="14" y="14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8"/>
                    <a:pt x="16" y="20"/>
                    <a:pt x="18" y="21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20" y="20"/>
                    <a:pt x="20" y="20"/>
                    <a:pt x="20" y="20"/>
                  </a:cubicBezTo>
                  <a:close/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4" name="Freeform 2089">
              <a:extLst>
                <a:ext uri="{FF2B5EF4-FFF2-40B4-BE49-F238E27FC236}">
                  <a16:creationId xmlns:a16="http://schemas.microsoft.com/office/drawing/2014/main" id="{D4A99DB8-38C3-403D-8A09-A4DC5EA93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376"/>
              <a:ext cx="177" cy="116"/>
            </a:xfrm>
            <a:custGeom>
              <a:avLst/>
              <a:gdLst>
                <a:gd name="T0" fmla="*/ 417 w 62"/>
                <a:gd name="T1" fmla="*/ 427 h 38"/>
                <a:gd name="T2" fmla="*/ 440 w 62"/>
                <a:gd name="T3" fmla="*/ 568 h 38"/>
                <a:gd name="T4" fmla="*/ 374 w 62"/>
                <a:gd name="T5" fmla="*/ 485 h 38"/>
                <a:gd name="T6" fmla="*/ 254 w 62"/>
                <a:gd name="T7" fmla="*/ 400 h 38"/>
                <a:gd name="T8" fmla="*/ 211 w 62"/>
                <a:gd name="T9" fmla="*/ 513 h 38"/>
                <a:gd name="T10" fmla="*/ 303 w 62"/>
                <a:gd name="T11" fmla="*/ 830 h 38"/>
                <a:gd name="T12" fmla="*/ 163 w 62"/>
                <a:gd name="T13" fmla="*/ 513 h 38"/>
                <a:gd name="T14" fmla="*/ 114 w 62"/>
                <a:gd name="T15" fmla="*/ 513 h 38"/>
                <a:gd name="T16" fmla="*/ 140 w 62"/>
                <a:gd name="T17" fmla="*/ 1026 h 38"/>
                <a:gd name="T18" fmla="*/ 211 w 62"/>
                <a:gd name="T19" fmla="*/ 968 h 38"/>
                <a:gd name="T20" fmla="*/ 163 w 62"/>
                <a:gd name="T21" fmla="*/ 763 h 38"/>
                <a:gd name="T22" fmla="*/ 277 w 62"/>
                <a:gd name="T23" fmla="*/ 1026 h 38"/>
                <a:gd name="T24" fmla="*/ 440 w 62"/>
                <a:gd name="T25" fmla="*/ 940 h 38"/>
                <a:gd name="T26" fmla="*/ 374 w 62"/>
                <a:gd name="T27" fmla="*/ 653 h 38"/>
                <a:gd name="T28" fmla="*/ 488 w 62"/>
                <a:gd name="T29" fmla="*/ 940 h 38"/>
                <a:gd name="T30" fmla="*/ 562 w 62"/>
                <a:gd name="T31" fmla="*/ 998 h 38"/>
                <a:gd name="T32" fmla="*/ 537 w 62"/>
                <a:gd name="T33" fmla="*/ 791 h 38"/>
                <a:gd name="T34" fmla="*/ 537 w 62"/>
                <a:gd name="T35" fmla="*/ 763 h 38"/>
                <a:gd name="T36" fmla="*/ 562 w 62"/>
                <a:gd name="T37" fmla="*/ 736 h 38"/>
                <a:gd name="T38" fmla="*/ 602 w 62"/>
                <a:gd name="T39" fmla="*/ 885 h 38"/>
                <a:gd name="T40" fmla="*/ 702 w 62"/>
                <a:gd name="T41" fmla="*/ 913 h 38"/>
                <a:gd name="T42" fmla="*/ 628 w 62"/>
                <a:gd name="T43" fmla="*/ 653 h 38"/>
                <a:gd name="T44" fmla="*/ 562 w 62"/>
                <a:gd name="T45" fmla="*/ 400 h 38"/>
                <a:gd name="T46" fmla="*/ 702 w 62"/>
                <a:gd name="T47" fmla="*/ 653 h 38"/>
                <a:gd name="T48" fmla="*/ 791 w 62"/>
                <a:gd name="T49" fmla="*/ 858 h 38"/>
                <a:gd name="T50" fmla="*/ 954 w 62"/>
                <a:gd name="T51" fmla="*/ 626 h 38"/>
                <a:gd name="T52" fmla="*/ 879 w 62"/>
                <a:gd name="T53" fmla="*/ 317 h 38"/>
                <a:gd name="T54" fmla="*/ 1002 w 62"/>
                <a:gd name="T55" fmla="*/ 626 h 38"/>
                <a:gd name="T56" fmla="*/ 1068 w 62"/>
                <a:gd name="T57" fmla="*/ 681 h 38"/>
                <a:gd name="T58" fmla="*/ 1190 w 62"/>
                <a:gd name="T59" fmla="*/ 626 h 38"/>
                <a:gd name="T60" fmla="*/ 1142 w 62"/>
                <a:gd name="T61" fmla="*/ 372 h 38"/>
                <a:gd name="T62" fmla="*/ 1165 w 62"/>
                <a:gd name="T63" fmla="*/ 317 h 38"/>
                <a:gd name="T64" fmla="*/ 1230 w 62"/>
                <a:gd name="T65" fmla="*/ 540 h 38"/>
                <a:gd name="T66" fmla="*/ 1305 w 62"/>
                <a:gd name="T67" fmla="*/ 540 h 38"/>
                <a:gd name="T68" fmla="*/ 1419 w 62"/>
                <a:gd name="T69" fmla="*/ 140 h 38"/>
                <a:gd name="T70" fmla="*/ 1190 w 62"/>
                <a:gd name="T71" fmla="*/ 0 h 38"/>
                <a:gd name="T72" fmla="*/ 1230 w 62"/>
                <a:gd name="T73" fmla="*/ 140 h 38"/>
                <a:gd name="T74" fmla="*/ 1256 w 62"/>
                <a:gd name="T75" fmla="*/ 317 h 38"/>
                <a:gd name="T76" fmla="*/ 1190 w 62"/>
                <a:gd name="T77" fmla="*/ 168 h 38"/>
                <a:gd name="T78" fmla="*/ 1028 w 62"/>
                <a:gd name="T79" fmla="*/ 0 h 38"/>
                <a:gd name="T80" fmla="*/ 928 w 62"/>
                <a:gd name="T81" fmla="*/ 55 h 38"/>
                <a:gd name="T82" fmla="*/ 954 w 62"/>
                <a:gd name="T83" fmla="*/ 168 h 38"/>
                <a:gd name="T84" fmla="*/ 1042 w 62"/>
                <a:gd name="T85" fmla="*/ 345 h 38"/>
                <a:gd name="T86" fmla="*/ 1042 w 62"/>
                <a:gd name="T87" fmla="*/ 427 h 38"/>
                <a:gd name="T88" fmla="*/ 1002 w 62"/>
                <a:gd name="T89" fmla="*/ 372 h 38"/>
                <a:gd name="T90" fmla="*/ 791 w 62"/>
                <a:gd name="T91" fmla="*/ 82 h 38"/>
                <a:gd name="T92" fmla="*/ 765 w 62"/>
                <a:gd name="T93" fmla="*/ 345 h 38"/>
                <a:gd name="T94" fmla="*/ 865 w 62"/>
                <a:gd name="T95" fmla="*/ 626 h 38"/>
                <a:gd name="T96" fmla="*/ 839 w 62"/>
                <a:gd name="T97" fmla="*/ 653 h 38"/>
                <a:gd name="T98" fmla="*/ 814 w 62"/>
                <a:gd name="T99" fmla="*/ 626 h 38"/>
                <a:gd name="T100" fmla="*/ 628 w 62"/>
                <a:gd name="T101" fmla="*/ 168 h 38"/>
                <a:gd name="T102" fmla="*/ 465 w 62"/>
                <a:gd name="T103" fmla="*/ 223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2" h="38">
                  <a:moveTo>
                    <a:pt x="17" y="11"/>
                  </a:moveTo>
                  <a:cubicBezTo>
                    <a:pt x="16" y="13"/>
                    <a:pt x="17" y="15"/>
                    <a:pt x="18" y="15"/>
                  </a:cubicBezTo>
                  <a:cubicBezTo>
                    <a:pt x="18" y="15"/>
                    <a:pt x="20" y="18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8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3"/>
                    <a:pt x="13" y="13"/>
                    <a:pt x="11" y="14"/>
                  </a:cubicBezTo>
                  <a:cubicBezTo>
                    <a:pt x="10" y="14"/>
                    <a:pt x="10" y="15"/>
                    <a:pt x="9" y="15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14" y="28"/>
                    <a:pt x="14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30"/>
                    <a:pt x="13" y="30"/>
                    <a:pt x="12" y="29"/>
                  </a:cubicBezTo>
                  <a:cubicBezTo>
                    <a:pt x="12" y="29"/>
                    <a:pt x="9" y="23"/>
                    <a:pt x="7" y="18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2" y="33"/>
                    <a:pt x="4" y="35"/>
                    <a:pt x="6" y="36"/>
                  </a:cubicBezTo>
                  <a:cubicBezTo>
                    <a:pt x="7" y="37"/>
                    <a:pt x="8" y="37"/>
                    <a:pt x="9" y="36"/>
                  </a:cubicBezTo>
                  <a:cubicBezTo>
                    <a:pt x="9" y="36"/>
                    <a:pt x="10" y="35"/>
                    <a:pt x="9" y="34"/>
                  </a:cubicBezTo>
                  <a:cubicBezTo>
                    <a:pt x="9" y="34"/>
                    <a:pt x="6" y="28"/>
                    <a:pt x="6" y="28"/>
                  </a:cubicBezTo>
                  <a:cubicBezTo>
                    <a:pt x="6" y="28"/>
                    <a:pt x="6" y="27"/>
                    <a:pt x="7" y="27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8"/>
                    <a:pt x="15" y="38"/>
                    <a:pt x="17" y="37"/>
                  </a:cubicBezTo>
                  <a:cubicBezTo>
                    <a:pt x="20" y="36"/>
                    <a:pt x="20" y="33"/>
                    <a:pt x="19" y="3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3"/>
                    <a:pt x="16" y="23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2" y="35"/>
                    <a:pt x="23" y="35"/>
                  </a:cubicBezTo>
                  <a:cubicBezTo>
                    <a:pt x="23" y="35"/>
                    <a:pt x="24" y="35"/>
                    <a:pt x="24" y="35"/>
                  </a:cubicBezTo>
                  <a:cubicBezTo>
                    <a:pt x="25" y="34"/>
                    <a:pt x="26" y="33"/>
                    <a:pt x="25" y="32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7"/>
                    <a:pt x="23" y="27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8"/>
                    <a:pt x="26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2"/>
                    <a:pt x="28" y="33"/>
                    <a:pt x="29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1"/>
                    <a:pt x="30" y="31"/>
                    <a:pt x="30" y="30"/>
                  </a:cubicBezTo>
                  <a:cubicBezTo>
                    <a:pt x="29" y="28"/>
                    <a:pt x="28" y="25"/>
                    <a:pt x="27" y="23"/>
                  </a:cubicBezTo>
                  <a:cubicBezTo>
                    <a:pt x="25" y="21"/>
                    <a:pt x="24" y="19"/>
                    <a:pt x="24" y="17"/>
                  </a:cubicBezTo>
                  <a:cubicBezTo>
                    <a:pt x="23" y="15"/>
                    <a:pt x="23" y="14"/>
                    <a:pt x="24" y="14"/>
                  </a:cubicBezTo>
                  <a:cubicBezTo>
                    <a:pt x="25" y="14"/>
                    <a:pt x="26" y="15"/>
                    <a:pt x="26" y="16"/>
                  </a:cubicBezTo>
                  <a:cubicBezTo>
                    <a:pt x="27" y="17"/>
                    <a:pt x="28" y="20"/>
                    <a:pt x="30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5" y="30"/>
                    <a:pt x="36" y="30"/>
                    <a:pt x="38" y="29"/>
                  </a:cubicBezTo>
                  <a:cubicBezTo>
                    <a:pt x="43" y="27"/>
                    <a:pt x="42" y="24"/>
                    <a:pt x="41" y="2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1"/>
                    <a:pt x="38" y="11"/>
                  </a:cubicBezTo>
                  <a:cubicBezTo>
                    <a:pt x="38" y="11"/>
                    <a:pt x="39" y="11"/>
                    <a:pt x="39" y="1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4" y="23"/>
                    <a:pt x="44" y="24"/>
                    <a:pt x="46" y="24"/>
                  </a:cubicBezTo>
                  <a:cubicBezTo>
                    <a:pt x="47" y="25"/>
                    <a:pt x="48" y="25"/>
                    <a:pt x="49" y="24"/>
                  </a:cubicBezTo>
                  <a:cubicBezTo>
                    <a:pt x="50" y="24"/>
                    <a:pt x="51" y="23"/>
                    <a:pt x="51" y="22"/>
                  </a:cubicBezTo>
                  <a:cubicBezTo>
                    <a:pt x="52" y="20"/>
                    <a:pt x="51" y="19"/>
                    <a:pt x="51" y="18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2"/>
                    <a:pt x="49" y="12"/>
                    <a:pt x="49" y="11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1"/>
                    <a:pt x="50" y="12"/>
                    <a:pt x="50" y="12"/>
                  </a:cubicBezTo>
                  <a:cubicBezTo>
                    <a:pt x="52" y="14"/>
                    <a:pt x="53" y="17"/>
                    <a:pt x="53" y="19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19"/>
                  </a:cubicBezTo>
                  <a:cubicBezTo>
                    <a:pt x="60" y="16"/>
                    <a:pt x="62" y="12"/>
                    <a:pt x="62" y="9"/>
                  </a:cubicBezTo>
                  <a:cubicBezTo>
                    <a:pt x="62" y="7"/>
                    <a:pt x="62" y="6"/>
                    <a:pt x="61" y="5"/>
                  </a:cubicBezTo>
                  <a:cubicBezTo>
                    <a:pt x="60" y="2"/>
                    <a:pt x="57" y="0"/>
                    <a:pt x="52" y="0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7"/>
                    <a:pt x="55" y="8"/>
                    <a:pt x="55" y="8"/>
                  </a:cubicBezTo>
                  <a:cubicBezTo>
                    <a:pt x="55" y="10"/>
                    <a:pt x="55" y="10"/>
                    <a:pt x="54" y="11"/>
                  </a:cubicBezTo>
                  <a:cubicBezTo>
                    <a:pt x="54" y="11"/>
                    <a:pt x="53" y="11"/>
                    <a:pt x="52" y="9"/>
                  </a:cubicBezTo>
                  <a:cubicBezTo>
                    <a:pt x="51" y="8"/>
                    <a:pt x="51" y="7"/>
                    <a:pt x="51" y="6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0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0" y="1"/>
                    <a:pt x="40" y="2"/>
                  </a:cubicBezTo>
                  <a:cubicBezTo>
                    <a:pt x="40" y="3"/>
                    <a:pt x="41" y="5"/>
                    <a:pt x="41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8"/>
                    <a:pt x="44" y="9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4"/>
                    <a:pt x="46" y="15"/>
                    <a:pt x="45" y="15"/>
                  </a:cubicBezTo>
                  <a:cubicBezTo>
                    <a:pt x="45" y="16"/>
                    <a:pt x="45" y="16"/>
                    <a:pt x="45" y="15"/>
                  </a:cubicBezTo>
                  <a:cubicBezTo>
                    <a:pt x="44" y="15"/>
                    <a:pt x="44" y="14"/>
                    <a:pt x="43" y="13"/>
                  </a:cubicBezTo>
                  <a:cubicBezTo>
                    <a:pt x="43" y="12"/>
                    <a:pt x="42" y="9"/>
                    <a:pt x="42" y="9"/>
                  </a:cubicBezTo>
                  <a:cubicBezTo>
                    <a:pt x="41" y="8"/>
                    <a:pt x="38" y="2"/>
                    <a:pt x="34" y="3"/>
                  </a:cubicBezTo>
                  <a:cubicBezTo>
                    <a:pt x="33" y="4"/>
                    <a:pt x="32" y="4"/>
                    <a:pt x="32" y="5"/>
                  </a:cubicBezTo>
                  <a:cubicBezTo>
                    <a:pt x="31" y="7"/>
                    <a:pt x="32" y="10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6" y="19"/>
                    <a:pt x="37" y="21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3"/>
                    <a:pt x="37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1"/>
                    <a:pt x="31" y="13"/>
                    <a:pt x="30" y="9"/>
                  </a:cubicBezTo>
                  <a:cubicBezTo>
                    <a:pt x="29" y="9"/>
                    <a:pt x="29" y="7"/>
                    <a:pt x="27" y="6"/>
                  </a:cubicBezTo>
                  <a:cubicBezTo>
                    <a:pt x="26" y="6"/>
                    <a:pt x="25" y="6"/>
                    <a:pt x="24" y="7"/>
                  </a:cubicBezTo>
                  <a:cubicBezTo>
                    <a:pt x="24" y="7"/>
                    <a:pt x="20" y="8"/>
                    <a:pt x="20" y="8"/>
                  </a:cubicBezTo>
                  <a:cubicBezTo>
                    <a:pt x="18" y="9"/>
                    <a:pt x="17" y="10"/>
                    <a:pt x="17" y="1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2090">
              <a:extLst>
                <a:ext uri="{FF2B5EF4-FFF2-40B4-BE49-F238E27FC236}">
                  <a16:creationId xmlns:a16="http://schemas.microsoft.com/office/drawing/2014/main" id="{AE718D4F-973E-4E24-8B81-E7D3C2764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376"/>
              <a:ext cx="177" cy="116"/>
            </a:xfrm>
            <a:custGeom>
              <a:avLst/>
              <a:gdLst>
                <a:gd name="T0" fmla="*/ 1208 w 62"/>
                <a:gd name="T1" fmla="*/ 55 h 38"/>
                <a:gd name="T2" fmla="*/ 1256 w 62"/>
                <a:gd name="T3" fmla="*/ 317 h 38"/>
                <a:gd name="T4" fmla="*/ 1142 w 62"/>
                <a:gd name="T5" fmla="*/ 82 h 38"/>
                <a:gd name="T6" fmla="*/ 979 w 62"/>
                <a:gd name="T7" fmla="*/ 140 h 38"/>
                <a:gd name="T8" fmla="*/ 1042 w 62"/>
                <a:gd name="T9" fmla="*/ 458 h 38"/>
                <a:gd name="T10" fmla="*/ 954 w 62"/>
                <a:gd name="T11" fmla="*/ 250 h 38"/>
                <a:gd name="T12" fmla="*/ 791 w 62"/>
                <a:gd name="T13" fmla="*/ 345 h 38"/>
                <a:gd name="T14" fmla="*/ 865 w 62"/>
                <a:gd name="T15" fmla="*/ 653 h 38"/>
                <a:gd name="T16" fmla="*/ 677 w 62"/>
                <a:gd name="T17" fmla="*/ 290 h 38"/>
                <a:gd name="T18" fmla="*/ 465 w 62"/>
                <a:gd name="T19" fmla="*/ 250 h 38"/>
                <a:gd name="T20" fmla="*/ 440 w 62"/>
                <a:gd name="T21" fmla="*/ 568 h 38"/>
                <a:gd name="T22" fmla="*/ 237 w 62"/>
                <a:gd name="T23" fmla="*/ 513 h 38"/>
                <a:gd name="T24" fmla="*/ 303 w 62"/>
                <a:gd name="T25" fmla="*/ 858 h 38"/>
                <a:gd name="T26" fmla="*/ 163 w 62"/>
                <a:gd name="T27" fmla="*/ 513 h 38"/>
                <a:gd name="T28" fmla="*/ 49 w 62"/>
                <a:gd name="T29" fmla="*/ 858 h 38"/>
                <a:gd name="T30" fmla="*/ 188 w 62"/>
                <a:gd name="T31" fmla="*/ 968 h 38"/>
                <a:gd name="T32" fmla="*/ 140 w 62"/>
                <a:gd name="T33" fmla="*/ 736 h 38"/>
                <a:gd name="T34" fmla="*/ 303 w 62"/>
                <a:gd name="T35" fmla="*/ 1026 h 38"/>
                <a:gd name="T36" fmla="*/ 440 w 62"/>
                <a:gd name="T37" fmla="*/ 940 h 38"/>
                <a:gd name="T38" fmla="*/ 351 w 62"/>
                <a:gd name="T39" fmla="*/ 626 h 38"/>
                <a:gd name="T40" fmla="*/ 514 w 62"/>
                <a:gd name="T41" fmla="*/ 940 h 38"/>
                <a:gd name="T42" fmla="*/ 537 w 62"/>
                <a:gd name="T43" fmla="*/ 830 h 38"/>
                <a:gd name="T44" fmla="*/ 628 w 62"/>
                <a:gd name="T45" fmla="*/ 885 h 38"/>
                <a:gd name="T46" fmla="*/ 702 w 62"/>
                <a:gd name="T47" fmla="*/ 858 h 38"/>
                <a:gd name="T48" fmla="*/ 562 w 62"/>
                <a:gd name="T49" fmla="*/ 400 h 38"/>
                <a:gd name="T50" fmla="*/ 742 w 62"/>
                <a:gd name="T51" fmla="*/ 763 h 38"/>
                <a:gd name="T52" fmla="*/ 954 w 62"/>
                <a:gd name="T53" fmla="*/ 626 h 38"/>
                <a:gd name="T54" fmla="*/ 865 w 62"/>
                <a:gd name="T55" fmla="*/ 317 h 38"/>
                <a:gd name="T56" fmla="*/ 1028 w 62"/>
                <a:gd name="T57" fmla="*/ 626 h 38"/>
                <a:gd name="T58" fmla="*/ 1165 w 62"/>
                <a:gd name="T59" fmla="*/ 513 h 38"/>
                <a:gd name="T60" fmla="*/ 1142 w 62"/>
                <a:gd name="T61" fmla="*/ 317 h 38"/>
                <a:gd name="T62" fmla="*/ 1256 w 62"/>
                <a:gd name="T63" fmla="*/ 540 h 38"/>
                <a:gd name="T64" fmla="*/ 1442 w 62"/>
                <a:gd name="T65" fmla="*/ 25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2" h="38">
                  <a:moveTo>
                    <a:pt x="52" y="0"/>
                  </a:moveTo>
                  <a:cubicBezTo>
                    <a:pt x="51" y="0"/>
                    <a:pt x="51" y="1"/>
                    <a:pt x="52" y="2"/>
                  </a:cubicBezTo>
                  <a:cubicBezTo>
                    <a:pt x="53" y="5"/>
                    <a:pt x="55" y="7"/>
                    <a:pt x="55" y="8"/>
                  </a:cubicBezTo>
                  <a:cubicBezTo>
                    <a:pt x="56" y="10"/>
                    <a:pt x="55" y="11"/>
                    <a:pt x="54" y="11"/>
                  </a:cubicBezTo>
                  <a:cubicBezTo>
                    <a:pt x="54" y="11"/>
                    <a:pt x="53" y="11"/>
                    <a:pt x="52" y="9"/>
                  </a:cubicBezTo>
                  <a:cubicBezTo>
                    <a:pt x="50" y="7"/>
                    <a:pt x="50" y="6"/>
                    <a:pt x="49" y="3"/>
                  </a:cubicBezTo>
                  <a:cubicBezTo>
                    <a:pt x="47" y="0"/>
                    <a:pt x="44" y="1"/>
                    <a:pt x="44" y="1"/>
                  </a:cubicBezTo>
                  <a:cubicBezTo>
                    <a:pt x="38" y="2"/>
                    <a:pt x="41" y="5"/>
                    <a:pt x="42" y="5"/>
                  </a:cubicBezTo>
                  <a:cubicBezTo>
                    <a:pt x="43" y="7"/>
                    <a:pt x="44" y="8"/>
                    <a:pt x="45" y="12"/>
                  </a:cubicBezTo>
                  <a:cubicBezTo>
                    <a:pt x="46" y="13"/>
                    <a:pt x="47" y="15"/>
                    <a:pt x="45" y="16"/>
                  </a:cubicBezTo>
                  <a:cubicBezTo>
                    <a:pt x="44" y="16"/>
                    <a:pt x="43" y="15"/>
                    <a:pt x="43" y="13"/>
                  </a:cubicBezTo>
                  <a:cubicBezTo>
                    <a:pt x="42" y="12"/>
                    <a:pt x="42" y="11"/>
                    <a:pt x="41" y="9"/>
                  </a:cubicBezTo>
                  <a:cubicBezTo>
                    <a:pt x="41" y="8"/>
                    <a:pt x="38" y="2"/>
                    <a:pt x="34" y="4"/>
                  </a:cubicBezTo>
                  <a:cubicBezTo>
                    <a:pt x="30" y="5"/>
                    <a:pt x="33" y="11"/>
                    <a:pt x="34" y="12"/>
                  </a:cubicBezTo>
                  <a:cubicBezTo>
                    <a:pt x="36" y="16"/>
                    <a:pt x="37" y="20"/>
                    <a:pt x="38" y="22"/>
                  </a:cubicBezTo>
                  <a:cubicBezTo>
                    <a:pt x="38" y="22"/>
                    <a:pt x="37" y="23"/>
                    <a:pt x="37" y="23"/>
                  </a:cubicBezTo>
                  <a:cubicBezTo>
                    <a:pt x="36" y="24"/>
                    <a:pt x="35" y="23"/>
                    <a:pt x="35" y="22"/>
                  </a:cubicBezTo>
                  <a:cubicBezTo>
                    <a:pt x="34" y="21"/>
                    <a:pt x="32" y="15"/>
                    <a:pt x="29" y="10"/>
                  </a:cubicBezTo>
                  <a:cubicBezTo>
                    <a:pt x="29" y="9"/>
                    <a:pt x="28" y="5"/>
                    <a:pt x="24" y="7"/>
                  </a:cubicBezTo>
                  <a:cubicBezTo>
                    <a:pt x="23" y="8"/>
                    <a:pt x="21" y="8"/>
                    <a:pt x="20" y="9"/>
                  </a:cubicBezTo>
                  <a:cubicBezTo>
                    <a:pt x="16" y="11"/>
                    <a:pt x="18" y="14"/>
                    <a:pt x="18" y="14"/>
                  </a:cubicBezTo>
                  <a:cubicBezTo>
                    <a:pt x="18" y="14"/>
                    <a:pt x="21" y="19"/>
                    <a:pt x="19" y="20"/>
                  </a:cubicBezTo>
                  <a:cubicBezTo>
                    <a:pt x="17" y="21"/>
                    <a:pt x="16" y="17"/>
                    <a:pt x="15" y="15"/>
                  </a:cubicBezTo>
                  <a:cubicBezTo>
                    <a:pt x="14" y="12"/>
                    <a:pt x="8" y="14"/>
                    <a:pt x="10" y="18"/>
                  </a:cubicBezTo>
                  <a:cubicBezTo>
                    <a:pt x="12" y="22"/>
                    <a:pt x="14" y="28"/>
                    <a:pt x="14" y="28"/>
                  </a:cubicBezTo>
                  <a:cubicBezTo>
                    <a:pt x="15" y="29"/>
                    <a:pt x="14" y="30"/>
                    <a:pt x="13" y="30"/>
                  </a:cubicBezTo>
                  <a:cubicBezTo>
                    <a:pt x="13" y="30"/>
                    <a:pt x="12" y="30"/>
                    <a:pt x="12" y="29"/>
                  </a:cubicBezTo>
                  <a:cubicBezTo>
                    <a:pt x="12" y="29"/>
                    <a:pt x="9" y="23"/>
                    <a:pt x="7" y="18"/>
                  </a:cubicBezTo>
                  <a:cubicBezTo>
                    <a:pt x="7" y="18"/>
                    <a:pt x="6" y="17"/>
                    <a:pt x="5" y="18"/>
                  </a:cubicBezTo>
                  <a:cubicBezTo>
                    <a:pt x="1" y="21"/>
                    <a:pt x="0" y="25"/>
                    <a:pt x="2" y="30"/>
                  </a:cubicBezTo>
                  <a:cubicBezTo>
                    <a:pt x="3" y="33"/>
                    <a:pt x="4" y="34"/>
                    <a:pt x="6" y="36"/>
                  </a:cubicBezTo>
                  <a:cubicBezTo>
                    <a:pt x="7" y="37"/>
                    <a:pt x="9" y="36"/>
                    <a:pt x="8" y="34"/>
                  </a:cubicBezTo>
                  <a:cubicBezTo>
                    <a:pt x="7" y="31"/>
                    <a:pt x="6" y="28"/>
                    <a:pt x="6" y="28"/>
                  </a:cubicBezTo>
                  <a:cubicBezTo>
                    <a:pt x="5" y="27"/>
                    <a:pt x="6" y="27"/>
                    <a:pt x="6" y="26"/>
                  </a:cubicBezTo>
                  <a:cubicBezTo>
                    <a:pt x="7" y="26"/>
                    <a:pt x="8" y="26"/>
                    <a:pt x="8" y="27"/>
                  </a:cubicBezTo>
                  <a:cubicBezTo>
                    <a:pt x="10" y="29"/>
                    <a:pt x="11" y="33"/>
                    <a:pt x="13" y="36"/>
                  </a:cubicBezTo>
                  <a:cubicBezTo>
                    <a:pt x="13" y="36"/>
                    <a:pt x="14" y="38"/>
                    <a:pt x="17" y="37"/>
                  </a:cubicBezTo>
                  <a:cubicBezTo>
                    <a:pt x="20" y="36"/>
                    <a:pt x="19" y="33"/>
                    <a:pt x="19" y="33"/>
                  </a:cubicBezTo>
                  <a:cubicBezTo>
                    <a:pt x="18" y="31"/>
                    <a:pt x="16" y="27"/>
                    <a:pt x="15" y="25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6" y="22"/>
                    <a:pt x="17" y="23"/>
                    <a:pt x="17" y="24"/>
                  </a:cubicBezTo>
                  <a:cubicBezTo>
                    <a:pt x="19" y="26"/>
                    <a:pt x="21" y="31"/>
                    <a:pt x="22" y="33"/>
                  </a:cubicBezTo>
                  <a:cubicBezTo>
                    <a:pt x="23" y="36"/>
                    <a:pt x="25" y="34"/>
                    <a:pt x="25" y="32"/>
                  </a:cubicBezTo>
                  <a:cubicBezTo>
                    <a:pt x="24" y="31"/>
                    <a:pt x="23" y="29"/>
                    <a:pt x="23" y="29"/>
                  </a:cubicBezTo>
                  <a:cubicBezTo>
                    <a:pt x="23" y="28"/>
                    <a:pt x="22" y="26"/>
                    <a:pt x="24" y="25"/>
                  </a:cubicBezTo>
                  <a:cubicBezTo>
                    <a:pt x="26" y="25"/>
                    <a:pt x="26" y="28"/>
                    <a:pt x="27" y="31"/>
                  </a:cubicBezTo>
                  <a:cubicBezTo>
                    <a:pt x="27" y="32"/>
                    <a:pt x="28" y="32"/>
                    <a:pt x="29" y="32"/>
                  </a:cubicBezTo>
                  <a:cubicBezTo>
                    <a:pt x="30" y="32"/>
                    <a:pt x="30" y="31"/>
                    <a:pt x="30" y="30"/>
                  </a:cubicBezTo>
                  <a:cubicBezTo>
                    <a:pt x="28" y="26"/>
                    <a:pt x="24" y="20"/>
                    <a:pt x="23" y="18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4" y="13"/>
                    <a:pt x="25" y="13"/>
                    <a:pt x="27" y="16"/>
                  </a:cubicBezTo>
                  <a:cubicBezTo>
                    <a:pt x="28" y="17"/>
                    <a:pt x="30" y="23"/>
                    <a:pt x="32" y="27"/>
                  </a:cubicBezTo>
                  <a:cubicBezTo>
                    <a:pt x="32" y="28"/>
                    <a:pt x="33" y="31"/>
                    <a:pt x="38" y="29"/>
                  </a:cubicBezTo>
                  <a:cubicBezTo>
                    <a:pt x="43" y="27"/>
                    <a:pt x="41" y="23"/>
                    <a:pt x="41" y="22"/>
                  </a:cubicBezTo>
                  <a:cubicBezTo>
                    <a:pt x="39" y="19"/>
                    <a:pt x="38" y="14"/>
                    <a:pt x="37" y="13"/>
                  </a:cubicBezTo>
                  <a:cubicBezTo>
                    <a:pt x="36" y="12"/>
                    <a:pt x="37" y="11"/>
                    <a:pt x="37" y="11"/>
                  </a:cubicBezTo>
                  <a:cubicBezTo>
                    <a:pt x="38" y="10"/>
                    <a:pt x="39" y="11"/>
                    <a:pt x="39" y="11"/>
                  </a:cubicBezTo>
                  <a:cubicBezTo>
                    <a:pt x="40" y="13"/>
                    <a:pt x="42" y="18"/>
                    <a:pt x="44" y="22"/>
                  </a:cubicBezTo>
                  <a:cubicBezTo>
                    <a:pt x="44" y="22"/>
                    <a:pt x="45" y="25"/>
                    <a:pt x="49" y="24"/>
                  </a:cubicBezTo>
                  <a:cubicBezTo>
                    <a:pt x="53" y="22"/>
                    <a:pt x="51" y="19"/>
                    <a:pt x="50" y="18"/>
                  </a:cubicBezTo>
                  <a:cubicBezTo>
                    <a:pt x="50" y="17"/>
                    <a:pt x="49" y="15"/>
                    <a:pt x="48" y="13"/>
                  </a:cubicBezTo>
                  <a:cubicBezTo>
                    <a:pt x="48" y="12"/>
                    <a:pt x="48" y="11"/>
                    <a:pt x="49" y="11"/>
                  </a:cubicBezTo>
                  <a:cubicBezTo>
                    <a:pt x="50" y="11"/>
                    <a:pt x="50" y="11"/>
                    <a:pt x="51" y="12"/>
                  </a:cubicBezTo>
                  <a:cubicBezTo>
                    <a:pt x="52" y="14"/>
                    <a:pt x="53" y="17"/>
                    <a:pt x="54" y="19"/>
                  </a:cubicBezTo>
                  <a:cubicBezTo>
                    <a:pt x="54" y="19"/>
                    <a:pt x="55" y="20"/>
                    <a:pt x="56" y="19"/>
                  </a:cubicBezTo>
                  <a:cubicBezTo>
                    <a:pt x="59" y="16"/>
                    <a:pt x="62" y="13"/>
                    <a:pt x="62" y="9"/>
                  </a:cubicBezTo>
                  <a:cubicBezTo>
                    <a:pt x="62" y="3"/>
                    <a:pt x="58" y="1"/>
                    <a:pt x="52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2091">
              <a:extLst>
                <a:ext uri="{FF2B5EF4-FFF2-40B4-BE49-F238E27FC236}">
                  <a16:creationId xmlns:a16="http://schemas.microsoft.com/office/drawing/2014/main" id="{65EE87E5-6481-4819-AE91-C921E59AD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971"/>
              <a:ext cx="208" cy="192"/>
            </a:xfrm>
            <a:custGeom>
              <a:avLst/>
              <a:gdLst>
                <a:gd name="T0" fmla="*/ 1339 w 73"/>
                <a:gd name="T1" fmla="*/ 1560 h 63"/>
                <a:gd name="T2" fmla="*/ 1365 w 73"/>
                <a:gd name="T3" fmla="*/ 844 h 63"/>
                <a:gd name="T4" fmla="*/ 390 w 73"/>
                <a:gd name="T5" fmla="*/ 140 h 63"/>
                <a:gd name="T6" fmla="*/ 462 w 73"/>
                <a:gd name="T7" fmla="*/ 1106 h 63"/>
                <a:gd name="T8" fmla="*/ 1339 w 73"/>
                <a:gd name="T9" fmla="*/ 156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3">
                  <a:moveTo>
                    <a:pt x="58" y="55"/>
                  </a:moveTo>
                  <a:cubicBezTo>
                    <a:pt x="73" y="47"/>
                    <a:pt x="68" y="40"/>
                    <a:pt x="59" y="30"/>
                  </a:cubicBezTo>
                  <a:cubicBezTo>
                    <a:pt x="51" y="22"/>
                    <a:pt x="34" y="0"/>
                    <a:pt x="17" y="5"/>
                  </a:cubicBezTo>
                  <a:cubicBezTo>
                    <a:pt x="0" y="10"/>
                    <a:pt x="8" y="26"/>
                    <a:pt x="20" y="39"/>
                  </a:cubicBezTo>
                  <a:cubicBezTo>
                    <a:pt x="31" y="51"/>
                    <a:pt x="44" y="63"/>
                    <a:pt x="58" y="55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2092">
              <a:extLst>
                <a:ext uri="{FF2B5EF4-FFF2-40B4-BE49-F238E27FC236}">
                  <a16:creationId xmlns:a16="http://schemas.microsoft.com/office/drawing/2014/main" id="{9F2FB343-56CE-4FCB-95C5-51C6D9B79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977"/>
              <a:ext cx="172" cy="179"/>
            </a:xfrm>
            <a:custGeom>
              <a:avLst/>
              <a:gdLst>
                <a:gd name="T0" fmla="*/ 330 w 60"/>
                <a:gd name="T1" fmla="*/ 1004 h 59"/>
                <a:gd name="T2" fmla="*/ 49 w 60"/>
                <a:gd name="T3" fmla="*/ 276 h 59"/>
                <a:gd name="T4" fmla="*/ 238 w 60"/>
                <a:gd name="T5" fmla="*/ 109 h 59"/>
                <a:gd name="T6" fmla="*/ 1150 w 60"/>
                <a:gd name="T7" fmla="*/ 755 h 59"/>
                <a:gd name="T8" fmla="*/ 1175 w 60"/>
                <a:gd name="T9" fmla="*/ 810 h 59"/>
                <a:gd name="T10" fmla="*/ 1365 w 60"/>
                <a:gd name="T11" fmla="*/ 1226 h 59"/>
                <a:gd name="T12" fmla="*/ 1175 w 60"/>
                <a:gd name="T13" fmla="*/ 1453 h 59"/>
                <a:gd name="T14" fmla="*/ 1175 w 60"/>
                <a:gd name="T15" fmla="*/ 1453 h 59"/>
                <a:gd name="T16" fmla="*/ 330 w 60"/>
                <a:gd name="T17" fmla="*/ 1004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59">
                  <a:moveTo>
                    <a:pt x="14" y="36"/>
                  </a:moveTo>
                  <a:cubicBezTo>
                    <a:pt x="4" y="25"/>
                    <a:pt x="0" y="16"/>
                    <a:pt x="2" y="10"/>
                  </a:cubicBezTo>
                  <a:cubicBezTo>
                    <a:pt x="4" y="7"/>
                    <a:pt x="6" y="5"/>
                    <a:pt x="10" y="4"/>
                  </a:cubicBezTo>
                  <a:cubicBezTo>
                    <a:pt x="25" y="0"/>
                    <a:pt x="41" y="18"/>
                    <a:pt x="49" y="2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6" y="35"/>
                    <a:pt x="60" y="39"/>
                    <a:pt x="58" y="44"/>
                  </a:cubicBezTo>
                  <a:cubicBezTo>
                    <a:pt x="58" y="46"/>
                    <a:pt x="55" y="49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37" y="59"/>
                    <a:pt x="27" y="50"/>
                    <a:pt x="14" y="36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8" name="Freeform 2093">
              <a:extLst>
                <a:ext uri="{FF2B5EF4-FFF2-40B4-BE49-F238E27FC236}">
                  <a16:creationId xmlns:a16="http://schemas.microsoft.com/office/drawing/2014/main" id="{E489BA99-B08D-4EB0-80AC-37069D2B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92"/>
              <a:ext cx="146" cy="146"/>
            </a:xfrm>
            <a:custGeom>
              <a:avLst/>
              <a:gdLst>
                <a:gd name="T0" fmla="*/ 74 w 51"/>
                <a:gd name="T1" fmla="*/ 344 h 48"/>
                <a:gd name="T2" fmla="*/ 278 w 51"/>
                <a:gd name="T3" fmla="*/ 195 h 48"/>
                <a:gd name="T4" fmla="*/ 115 w 51"/>
                <a:gd name="T5" fmla="*/ 371 h 48"/>
                <a:gd name="T6" fmla="*/ 212 w 51"/>
                <a:gd name="T7" fmla="*/ 535 h 48"/>
                <a:gd name="T8" fmla="*/ 467 w 51"/>
                <a:gd name="T9" fmla="*/ 371 h 48"/>
                <a:gd name="T10" fmla="*/ 329 w 51"/>
                <a:gd name="T11" fmla="*/ 508 h 48"/>
                <a:gd name="T12" fmla="*/ 444 w 51"/>
                <a:gd name="T13" fmla="*/ 648 h 48"/>
                <a:gd name="T14" fmla="*/ 704 w 51"/>
                <a:gd name="T15" fmla="*/ 508 h 48"/>
                <a:gd name="T16" fmla="*/ 401 w 51"/>
                <a:gd name="T17" fmla="*/ 788 h 48"/>
                <a:gd name="T18" fmla="*/ 427 w 51"/>
                <a:gd name="T19" fmla="*/ 1019 h 48"/>
                <a:gd name="T20" fmla="*/ 730 w 51"/>
                <a:gd name="T21" fmla="*/ 925 h 48"/>
                <a:gd name="T22" fmla="*/ 730 w 51"/>
                <a:gd name="T23" fmla="*/ 1183 h 48"/>
                <a:gd name="T24" fmla="*/ 985 w 51"/>
                <a:gd name="T25" fmla="*/ 979 h 48"/>
                <a:gd name="T26" fmla="*/ 753 w 51"/>
                <a:gd name="T27" fmla="*/ 1241 h 48"/>
                <a:gd name="T28" fmla="*/ 1056 w 51"/>
                <a:gd name="T29" fmla="*/ 1268 h 48"/>
                <a:gd name="T30" fmla="*/ 1122 w 51"/>
                <a:gd name="T31" fmla="*/ 1074 h 48"/>
                <a:gd name="T32" fmla="*/ 942 w 51"/>
                <a:gd name="T33" fmla="*/ 1183 h 48"/>
                <a:gd name="T34" fmla="*/ 1148 w 51"/>
                <a:gd name="T35" fmla="*/ 952 h 48"/>
                <a:gd name="T36" fmla="*/ 1033 w 51"/>
                <a:gd name="T37" fmla="*/ 843 h 48"/>
                <a:gd name="T38" fmla="*/ 796 w 51"/>
                <a:gd name="T39" fmla="*/ 1019 h 48"/>
                <a:gd name="T40" fmla="*/ 1033 w 51"/>
                <a:gd name="T41" fmla="*/ 757 h 48"/>
                <a:gd name="T42" fmla="*/ 919 w 51"/>
                <a:gd name="T43" fmla="*/ 788 h 48"/>
                <a:gd name="T44" fmla="*/ 942 w 51"/>
                <a:gd name="T45" fmla="*/ 675 h 48"/>
                <a:gd name="T46" fmla="*/ 919 w 51"/>
                <a:gd name="T47" fmla="*/ 621 h 48"/>
                <a:gd name="T48" fmla="*/ 515 w 51"/>
                <a:gd name="T49" fmla="*/ 897 h 48"/>
                <a:gd name="T50" fmla="*/ 819 w 51"/>
                <a:gd name="T51" fmla="*/ 593 h 48"/>
                <a:gd name="T52" fmla="*/ 656 w 51"/>
                <a:gd name="T53" fmla="*/ 426 h 48"/>
                <a:gd name="T54" fmla="*/ 378 w 51"/>
                <a:gd name="T55" fmla="*/ 593 h 48"/>
                <a:gd name="T56" fmla="*/ 607 w 51"/>
                <a:gd name="T57" fmla="*/ 344 h 48"/>
                <a:gd name="T58" fmla="*/ 492 w 51"/>
                <a:gd name="T59" fmla="*/ 222 h 48"/>
                <a:gd name="T60" fmla="*/ 329 w 51"/>
                <a:gd name="T61" fmla="*/ 304 h 48"/>
                <a:gd name="T62" fmla="*/ 467 w 51"/>
                <a:gd name="T63" fmla="*/ 140 h 48"/>
                <a:gd name="T64" fmla="*/ 189 w 51"/>
                <a:gd name="T65" fmla="*/ 27 h 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48">
                  <a:moveTo>
                    <a:pt x="1" y="12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6" y="9"/>
                    <a:pt x="7" y="7"/>
                    <a:pt x="9" y="7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7"/>
                    <a:pt x="13" y="8"/>
                    <a:pt x="11" y="10"/>
                  </a:cubicBezTo>
                  <a:cubicBezTo>
                    <a:pt x="9" y="11"/>
                    <a:pt x="8" y="12"/>
                    <a:pt x="5" y="13"/>
                  </a:cubicBezTo>
                  <a:cubicBezTo>
                    <a:pt x="2" y="16"/>
                    <a:pt x="4" y="18"/>
                    <a:pt x="4" y="19"/>
                  </a:cubicBezTo>
                  <a:cubicBezTo>
                    <a:pt x="6" y="23"/>
                    <a:pt x="9" y="19"/>
                    <a:pt x="9" y="19"/>
                  </a:cubicBezTo>
                  <a:cubicBezTo>
                    <a:pt x="11" y="17"/>
                    <a:pt x="12" y="16"/>
                    <a:pt x="15" y="14"/>
                  </a:cubicBezTo>
                  <a:cubicBezTo>
                    <a:pt x="17" y="13"/>
                    <a:pt x="19" y="12"/>
                    <a:pt x="20" y="13"/>
                  </a:cubicBezTo>
                  <a:cubicBezTo>
                    <a:pt x="21" y="14"/>
                    <a:pt x="19" y="15"/>
                    <a:pt x="17" y="16"/>
                  </a:cubicBezTo>
                  <a:cubicBezTo>
                    <a:pt x="16" y="17"/>
                    <a:pt x="15" y="17"/>
                    <a:pt x="14" y="18"/>
                  </a:cubicBezTo>
                  <a:cubicBezTo>
                    <a:pt x="13" y="19"/>
                    <a:pt x="7" y="23"/>
                    <a:pt x="9" y="26"/>
                  </a:cubicBezTo>
                  <a:cubicBezTo>
                    <a:pt x="12" y="29"/>
                    <a:pt x="17" y="24"/>
                    <a:pt x="19" y="23"/>
                  </a:cubicBezTo>
                  <a:cubicBezTo>
                    <a:pt x="22" y="21"/>
                    <a:pt x="26" y="18"/>
                    <a:pt x="28" y="18"/>
                  </a:cubicBezTo>
                  <a:cubicBezTo>
                    <a:pt x="28" y="17"/>
                    <a:pt x="29" y="17"/>
                    <a:pt x="30" y="18"/>
                  </a:cubicBezTo>
                  <a:cubicBezTo>
                    <a:pt x="30" y="19"/>
                    <a:pt x="30" y="19"/>
                    <a:pt x="29" y="20"/>
                  </a:cubicBezTo>
                  <a:cubicBezTo>
                    <a:pt x="28" y="20"/>
                    <a:pt x="22" y="24"/>
                    <a:pt x="17" y="28"/>
                  </a:cubicBezTo>
                  <a:cubicBezTo>
                    <a:pt x="16" y="28"/>
                    <a:pt x="13" y="31"/>
                    <a:pt x="15" y="33"/>
                  </a:cubicBezTo>
                  <a:cubicBezTo>
                    <a:pt x="16" y="34"/>
                    <a:pt x="17" y="35"/>
                    <a:pt x="18" y="36"/>
                  </a:cubicBezTo>
                  <a:cubicBezTo>
                    <a:pt x="21" y="39"/>
                    <a:pt x="25" y="36"/>
                    <a:pt x="25" y="36"/>
                  </a:cubicBezTo>
                  <a:cubicBezTo>
                    <a:pt x="25" y="36"/>
                    <a:pt x="29" y="32"/>
                    <a:pt x="31" y="33"/>
                  </a:cubicBezTo>
                  <a:cubicBezTo>
                    <a:pt x="32" y="35"/>
                    <a:pt x="28" y="37"/>
                    <a:pt x="26" y="38"/>
                  </a:cubicBezTo>
                  <a:cubicBezTo>
                    <a:pt x="23" y="40"/>
                    <a:pt x="27" y="44"/>
                    <a:pt x="31" y="42"/>
                  </a:cubicBezTo>
                  <a:cubicBezTo>
                    <a:pt x="35" y="39"/>
                    <a:pt x="40" y="35"/>
                    <a:pt x="40" y="35"/>
                  </a:cubicBezTo>
                  <a:cubicBezTo>
                    <a:pt x="41" y="35"/>
                    <a:pt x="42" y="35"/>
                    <a:pt x="42" y="35"/>
                  </a:cubicBezTo>
                  <a:cubicBezTo>
                    <a:pt x="43" y="36"/>
                    <a:pt x="43" y="36"/>
                    <a:pt x="42" y="37"/>
                  </a:cubicBezTo>
                  <a:cubicBezTo>
                    <a:pt x="42" y="37"/>
                    <a:pt x="36" y="41"/>
                    <a:pt x="32" y="44"/>
                  </a:cubicBezTo>
                  <a:cubicBezTo>
                    <a:pt x="31" y="44"/>
                    <a:pt x="30" y="45"/>
                    <a:pt x="32" y="46"/>
                  </a:cubicBezTo>
                  <a:cubicBezTo>
                    <a:pt x="36" y="48"/>
                    <a:pt x="41" y="48"/>
                    <a:pt x="45" y="45"/>
                  </a:cubicBezTo>
                  <a:cubicBezTo>
                    <a:pt x="48" y="43"/>
                    <a:pt x="50" y="42"/>
                    <a:pt x="50" y="40"/>
                  </a:cubicBezTo>
                  <a:cubicBezTo>
                    <a:pt x="51" y="39"/>
                    <a:pt x="50" y="37"/>
                    <a:pt x="48" y="38"/>
                  </a:cubicBezTo>
                  <a:cubicBezTo>
                    <a:pt x="45" y="40"/>
                    <a:pt x="43" y="42"/>
                    <a:pt x="42" y="42"/>
                  </a:cubicBezTo>
                  <a:cubicBezTo>
                    <a:pt x="42" y="43"/>
                    <a:pt x="41" y="43"/>
                    <a:pt x="40" y="42"/>
                  </a:cubicBezTo>
                  <a:cubicBezTo>
                    <a:pt x="40" y="42"/>
                    <a:pt x="40" y="41"/>
                    <a:pt x="40" y="40"/>
                  </a:cubicBezTo>
                  <a:cubicBezTo>
                    <a:pt x="43" y="39"/>
                    <a:pt x="46" y="36"/>
                    <a:pt x="49" y="34"/>
                  </a:cubicBezTo>
                  <a:cubicBezTo>
                    <a:pt x="49" y="34"/>
                    <a:pt x="51" y="33"/>
                    <a:pt x="49" y="31"/>
                  </a:cubicBezTo>
                  <a:cubicBezTo>
                    <a:pt x="47" y="29"/>
                    <a:pt x="45" y="30"/>
                    <a:pt x="44" y="30"/>
                  </a:cubicBezTo>
                  <a:cubicBezTo>
                    <a:pt x="42" y="31"/>
                    <a:pt x="39" y="34"/>
                    <a:pt x="36" y="35"/>
                  </a:cubicBezTo>
                  <a:cubicBezTo>
                    <a:pt x="36" y="36"/>
                    <a:pt x="34" y="36"/>
                    <a:pt x="34" y="36"/>
                  </a:cubicBezTo>
                  <a:cubicBezTo>
                    <a:pt x="33" y="35"/>
                    <a:pt x="34" y="34"/>
                    <a:pt x="35" y="34"/>
                  </a:cubicBezTo>
                  <a:cubicBezTo>
                    <a:pt x="37" y="32"/>
                    <a:pt x="41" y="29"/>
                    <a:pt x="44" y="27"/>
                  </a:cubicBezTo>
                  <a:cubicBezTo>
                    <a:pt x="46" y="26"/>
                    <a:pt x="44" y="24"/>
                    <a:pt x="42" y="25"/>
                  </a:cubicBezTo>
                  <a:cubicBezTo>
                    <a:pt x="41" y="26"/>
                    <a:pt x="39" y="28"/>
                    <a:pt x="39" y="28"/>
                  </a:cubicBezTo>
                  <a:cubicBezTo>
                    <a:pt x="38" y="28"/>
                    <a:pt x="37" y="30"/>
                    <a:pt x="35" y="28"/>
                  </a:cubicBezTo>
                  <a:cubicBezTo>
                    <a:pt x="34" y="27"/>
                    <a:pt x="38" y="25"/>
                    <a:pt x="40" y="24"/>
                  </a:cubicBezTo>
                  <a:cubicBezTo>
                    <a:pt x="41" y="23"/>
                    <a:pt x="41" y="22"/>
                    <a:pt x="41" y="22"/>
                  </a:cubicBezTo>
                  <a:cubicBezTo>
                    <a:pt x="40" y="21"/>
                    <a:pt x="39" y="21"/>
                    <a:pt x="39" y="22"/>
                  </a:cubicBezTo>
                  <a:cubicBezTo>
                    <a:pt x="35" y="25"/>
                    <a:pt x="29" y="29"/>
                    <a:pt x="27" y="31"/>
                  </a:cubicBezTo>
                  <a:cubicBezTo>
                    <a:pt x="24" y="32"/>
                    <a:pt x="23" y="32"/>
                    <a:pt x="22" y="32"/>
                  </a:cubicBezTo>
                  <a:cubicBezTo>
                    <a:pt x="22" y="31"/>
                    <a:pt x="22" y="30"/>
                    <a:pt x="24" y="28"/>
                  </a:cubicBezTo>
                  <a:cubicBezTo>
                    <a:pt x="26" y="27"/>
                    <a:pt x="31" y="23"/>
                    <a:pt x="35" y="21"/>
                  </a:cubicBezTo>
                  <a:cubicBezTo>
                    <a:pt x="36" y="20"/>
                    <a:pt x="39" y="18"/>
                    <a:pt x="35" y="15"/>
                  </a:cubicBezTo>
                  <a:cubicBezTo>
                    <a:pt x="32" y="12"/>
                    <a:pt x="29" y="14"/>
                    <a:pt x="28" y="15"/>
                  </a:cubicBezTo>
                  <a:cubicBezTo>
                    <a:pt x="24" y="17"/>
                    <a:pt x="20" y="20"/>
                    <a:pt x="18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8" y="18"/>
                    <a:pt x="22" y="15"/>
                    <a:pt x="26" y="12"/>
                  </a:cubicBezTo>
                  <a:cubicBezTo>
                    <a:pt x="27" y="12"/>
                    <a:pt x="30" y="10"/>
                    <a:pt x="27" y="8"/>
                  </a:cubicBezTo>
                  <a:cubicBezTo>
                    <a:pt x="24" y="5"/>
                    <a:pt x="22" y="7"/>
                    <a:pt x="21" y="8"/>
                  </a:cubicBezTo>
                  <a:cubicBezTo>
                    <a:pt x="19" y="9"/>
                    <a:pt x="17" y="10"/>
                    <a:pt x="16" y="11"/>
                  </a:cubicBezTo>
                  <a:cubicBezTo>
                    <a:pt x="15" y="12"/>
                    <a:pt x="14" y="12"/>
                    <a:pt x="14" y="11"/>
                  </a:cubicBezTo>
                  <a:cubicBezTo>
                    <a:pt x="13" y="11"/>
                    <a:pt x="13" y="10"/>
                    <a:pt x="14" y="9"/>
                  </a:cubicBezTo>
                  <a:cubicBezTo>
                    <a:pt x="16" y="8"/>
                    <a:pt x="19" y="6"/>
                    <a:pt x="20" y="5"/>
                  </a:cubicBezTo>
                  <a:cubicBezTo>
                    <a:pt x="21" y="5"/>
                    <a:pt x="22" y="4"/>
                    <a:pt x="20" y="3"/>
                  </a:cubicBezTo>
                  <a:cubicBezTo>
                    <a:pt x="16" y="1"/>
                    <a:pt x="12" y="0"/>
                    <a:pt x="8" y="1"/>
                  </a:cubicBezTo>
                  <a:cubicBezTo>
                    <a:pt x="2" y="3"/>
                    <a:pt x="0" y="7"/>
                    <a:pt x="1" y="12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2094">
              <a:extLst>
                <a:ext uri="{FF2B5EF4-FFF2-40B4-BE49-F238E27FC236}">
                  <a16:creationId xmlns:a16="http://schemas.microsoft.com/office/drawing/2014/main" id="{4B9B3B02-9747-4765-876C-69E48A986D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8" y="2096"/>
              <a:ext cx="78" cy="42"/>
            </a:xfrm>
            <a:custGeom>
              <a:avLst/>
              <a:gdLst>
                <a:gd name="T0" fmla="*/ 168 w 27"/>
                <a:gd name="T1" fmla="*/ 216 h 14"/>
                <a:gd name="T2" fmla="*/ 335 w 27"/>
                <a:gd name="T3" fmla="*/ 81 h 14"/>
                <a:gd name="T4" fmla="*/ 335 w 27"/>
                <a:gd name="T5" fmla="*/ 81 h 14"/>
                <a:gd name="T6" fmla="*/ 384 w 27"/>
                <a:gd name="T7" fmla="*/ 27 h 14"/>
                <a:gd name="T8" fmla="*/ 384 w 27"/>
                <a:gd name="T9" fmla="*/ 27 h 14"/>
                <a:gd name="T10" fmla="*/ 433 w 27"/>
                <a:gd name="T11" fmla="*/ 27 h 14"/>
                <a:gd name="T12" fmla="*/ 459 w 27"/>
                <a:gd name="T13" fmla="*/ 54 h 14"/>
                <a:gd name="T14" fmla="*/ 459 w 27"/>
                <a:gd name="T15" fmla="*/ 54 h 14"/>
                <a:gd name="T16" fmla="*/ 459 w 27"/>
                <a:gd name="T17" fmla="*/ 27 h 14"/>
                <a:gd name="T18" fmla="*/ 459 w 27"/>
                <a:gd name="T19" fmla="*/ 27 h 14"/>
                <a:gd name="T20" fmla="*/ 459 w 27"/>
                <a:gd name="T21" fmla="*/ 27 h 14"/>
                <a:gd name="T22" fmla="*/ 459 w 27"/>
                <a:gd name="T23" fmla="*/ 27 h 14"/>
                <a:gd name="T24" fmla="*/ 433 w 27"/>
                <a:gd name="T25" fmla="*/ 27 h 14"/>
                <a:gd name="T26" fmla="*/ 243 w 27"/>
                <a:gd name="T27" fmla="*/ 108 h 14"/>
                <a:gd name="T28" fmla="*/ 142 w 27"/>
                <a:gd name="T29" fmla="*/ 162 h 14"/>
                <a:gd name="T30" fmla="*/ 75 w 27"/>
                <a:gd name="T31" fmla="*/ 162 h 14"/>
                <a:gd name="T32" fmla="*/ 26 w 27"/>
                <a:gd name="T33" fmla="*/ 135 h 14"/>
                <a:gd name="T34" fmla="*/ 168 w 27"/>
                <a:gd name="T35" fmla="*/ 216 h 14"/>
                <a:gd name="T36" fmla="*/ 191 w 27"/>
                <a:gd name="T37" fmla="*/ 324 h 14"/>
                <a:gd name="T38" fmla="*/ 508 w 27"/>
                <a:gd name="T39" fmla="*/ 297 h 14"/>
                <a:gd name="T40" fmla="*/ 627 w 27"/>
                <a:gd name="T41" fmla="*/ 162 h 14"/>
                <a:gd name="T42" fmla="*/ 575 w 27"/>
                <a:gd name="T43" fmla="*/ 108 h 14"/>
                <a:gd name="T44" fmla="*/ 485 w 27"/>
                <a:gd name="T45" fmla="*/ 189 h 14"/>
                <a:gd name="T46" fmla="*/ 459 w 27"/>
                <a:gd name="T47" fmla="*/ 216 h 14"/>
                <a:gd name="T48" fmla="*/ 459 w 27"/>
                <a:gd name="T49" fmla="*/ 270 h 14"/>
                <a:gd name="T50" fmla="*/ 384 w 27"/>
                <a:gd name="T51" fmla="*/ 270 h 14"/>
                <a:gd name="T52" fmla="*/ 292 w 27"/>
                <a:gd name="T53" fmla="*/ 243 h 14"/>
                <a:gd name="T54" fmla="*/ 292 w 27"/>
                <a:gd name="T55" fmla="*/ 216 h 14"/>
                <a:gd name="T56" fmla="*/ 318 w 27"/>
                <a:gd name="T57" fmla="*/ 162 h 14"/>
                <a:gd name="T58" fmla="*/ 358 w 27"/>
                <a:gd name="T59" fmla="*/ 135 h 14"/>
                <a:gd name="T60" fmla="*/ 191 w 27"/>
                <a:gd name="T61" fmla="*/ 270 h 14"/>
                <a:gd name="T62" fmla="*/ 191 w 27"/>
                <a:gd name="T63" fmla="*/ 324 h 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" h="14">
                  <a:moveTo>
                    <a:pt x="7" y="8"/>
                  </a:moveTo>
                  <a:cubicBezTo>
                    <a:pt x="9" y="6"/>
                    <a:pt x="12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5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2" y="3"/>
                    <a:pt x="10" y="4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5" y="6"/>
                    <a:pt x="4" y="7"/>
                    <a:pt x="3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7"/>
                    <a:pt x="4" y="10"/>
                    <a:pt x="7" y="8"/>
                  </a:cubicBezTo>
                  <a:close/>
                  <a:moveTo>
                    <a:pt x="8" y="12"/>
                  </a:moveTo>
                  <a:cubicBezTo>
                    <a:pt x="12" y="14"/>
                    <a:pt x="17" y="14"/>
                    <a:pt x="21" y="11"/>
                  </a:cubicBezTo>
                  <a:cubicBezTo>
                    <a:pt x="24" y="9"/>
                    <a:pt x="26" y="8"/>
                    <a:pt x="26" y="6"/>
                  </a:cubicBezTo>
                  <a:cubicBezTo>
                    <a:pt x="27" y="5"/>
                    <a:pt x="26" y="3"/>
                    <a:pt x="24" y="4"/>
                  </a:cubicBezTo>
                  <a:cubicBezTo>
                    <a:pt x="23" y="5"/>
                    <a:pt x="21" y="6"/>
                    <a:pt x="20" y="7"/>
                  </a:cubicBezTo>
                  <a:cubicBezTo>
                    <a:pt x="20" y="7"/>
                    <a:pt x="20" y="8"/>
                    <a:pt x="19" y="8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8" y="10"/>
                    <a:pt x="17" y="10"/>
                    <a:pt x="16" y="10"/>
                  </a:cubicBezTo>
                  <a:cubicBezTo>
                    <a:pt x="15" y="10"/>
                    <a:pt x="13" y="10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7"/>
                    <a:pt x="13" y="7"/>
                    <a:pt x="13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0" y="8"/>
                    <a:pt x="8" y="10"/>
                  </a:cubicBezTo>
                  <a:cubicBezTo>
                    <a:pt x="7" y="10"/>
                    <a:pt x="6" y="11"/>
                    <a:pt x="8" y="12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2095">
              <a:extLst>
                <a:ext uri="{FF2B5EF4-FFF2-40B4-BE49-F238E27FC236}">
                  <a16:creationId xmlns:a16="http://schemas.microsoft.com/office/drawing/2014/main" id="{CCE7E473-EFF9-4E6D-B5AD-026DB0039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2092"/>
              <a:ext cx="17" cy="10"/>
            </a:xfrm>
            <a:custGeom>
              <a:avLst/>
              <a:gdLst>
                <a:gd name="T0" fmla="*/ 113 w 6"/>
                <a:gd name="T1" fmla="*/ 0 h 3"/>
                <a:gd name="T2" fmla="*/ 74 w 6"/>
                <a:gd name="T3" fmla="*/ 33 h 3"/>
                <a:gd name="T4" fmla="*/ 0 w 6"/>
                <a:gd name="T5" fmla="*/ 77 h 3"/>
                <a:gd name="T6" fmla="*/ 0 w 6"/>
                <a:gd name="T7" fmla="*/ 77 h 3"/>
                <a:gd name="T8" fmla="*/ 48 w 6"/>
                <a:gd name="T9" fmla="*/ 77 h 3"/>
                <a:gd name="T10" fmla="*/ 74 w 6"/>
                <a:gd name="T11" fmla="*/ 110 h 3"/>
                <a:gd name="T12" fmla="*/ 74 w 6"/>
                <a:gd name="T13" fmla="*/ 77 h 3"/>
                <a:gd name="T14" fmla="*/ 136 w 6"/>
                <a:gd name="T15" fmla="*/ 0 h 3"/>
                <a:gd name="T16" fmla="*/ 113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2096">
              <a:extLst>
                <a:ext uri="{FF2B5EF4-FFF2-40B4-BE49-F238E27FC236}">
                  <a16:creationId xmlns:a16="http://schemas.microsoft.com/office/drawing/2014/main" id="{CD2A198E-8A1B-4907-BF63-709DF98B3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065"/>
              <a:ext cx="34" cy="34"/>
            </a:xfrm>
            <a:custGeom>
              <a:avLst/>
              <a:gdLst>
                <a:gd name="T0" fmla="*/ 88 w 12"/>
                <a:gd name="T1" fmla="*/ 182 h 11"/>
                <a:gd name="T2" fmla="*/ 26 w 12"/>
                <a:gd name="T3" fmla="*/ 238 h 11"/>
                <a:gd name="T4" fmla="*/ 0 w 12"/>
                <a:gd name="T5" fmla="*/ 325 h 11"/>
                <a:gd name="T6" fmla="*/ 0 w 12"/>
                <a:gd name="T7" fmla="*/ 297 h 11"/>
                <a:gd name="T8" fmla="*/ 26 w 12"/>
                <a:gd name="T9" fmla="*/ 297 h 11"/>
                <a:gd name="T10" fmla="*/ 224 w 12"/>
                <a:gd name="T11" fmla="*/ 87 h 11"/>
                <a:gd name="T12" fmla="*/ 184 w 12"/>
                <a:gd name="T13" fmla="*/ 28 h 11"/>
                <a:gd name="T14" fmla="*/ 162 w 12"/>
                <a:gd name="T15" fmla="*/ 87 h 11"/>
                <a:gd name="T16" fmla="*/ 88 w 12"/>
                <a:gd name="T17" fmla="*/ 182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">
                  <a:moveTo>
                    <a:pt x="4" y="6"/>
                  </a:moveTo>
                  <a:cubicBezTo>
                    <a:pt x="3" y="7"/>
                    <a:pt x="2" y="8"/>
                    <a:pt x="1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" y="8"/>
                    <a:pt x="7" y="5"/>
                    <a:pt x="10" y="3"/>
                  </a:cubicBezTo>
                  <a:cubicBezTo>
                    <a:pt x="12" y="2"/>
                    <a:pt x="10" y="0"/>
                    <a:pt x="8" y="1"/>
                  </a:cubicBezTo>
                  <a:cubicBezTo>
                    <a:pt x="8" y="2"/>
                    <a:pt x="7" y="2"/>
                    <a:pt x="7" y="3"/>
                  </a:cubicBezTo>
                  <a:cubicBezTo>
                    <a:pt x="7" y="4"/>
                    <a:pt x="5" y="5"/>
                    <a:pt x="4" y="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2097">
              <a:extLst>
                <a:ext uri="{FF2B5EF4-FFF2-40B4-BE49-F238E27FC236}">
                  <a16:creationId xmlns:a16="http://schemas.microsoft.com/office/drawing/2014/main" id="{DCC7237A-54C8-42B6-9541-B3AACB546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056"/>
              <a:ext cx="17" cy="18"/>
            </a:xfrm>
            <a:custGeom>
              <a:avLst/>
              <a:gdLst>
                <a:gd name="T0" fmla="*/ 0 w 6"/>
                <a:gd name="T1" fmla="*/ 135 h 6"/>
                <a:gd name="T2" fmla="*/ 0 w 6"/>
                <a:gd name="T3" fmla="*/ 162 h 6"/>
                <a:gd name="T4" fmla="*/ 113 w 6"/>
                <a:gd name="T5" fmla="*/ 81 h 6"/>
                <a:gd name="T6" fmla="*/ 136 w 6"/>
                <a:gd name="T7" fmla="*/ 27 h 6"/>
                <a:gd name="T8" fmla="*/ 88 w 6"/>
                <a:gd name="T9" fmla="*/ 27 h 6"/>
                <a:gd name="T10" fmla="*/ 74 w 6"/>
                <a:gd name="T11" fmla="*/ 54 h 6"/>
                <a:gd name="T12" fmla="*/ 74 w 6"/>
                <a:gd name="T13" fmla="*/ 54 h 6"/>
                <a:gd name="T14" fmla="*/ 0 w 6"/>
                <a:gd name="T15" fmla="*/ 135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3" y="4"/>
                    <a:pt x="5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2098">
              <a:extLst>
                <a:ext uri="{FF2B5EF4-FFF2-40B4-BE49-F238E27FC236}">
                  <a16:creationId xmlns:a16="http://schemas.microsoft.com/office/drawing/2014/main" id="{86CD7339-EF05-47E5-B54C-5DFD51DB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081"/>
              <a:ext cx="30" cy="37"/>
            </a:xfrm>
            <a:custGeom>
              <a:avLst/>
              <a:gdLst>
                <a:gd name="T0" fmla="*/ 142 w 11"/>
                <a:gd name="T1" fmla="*/ 114 h 12"/>
                <a:gd name="T2" fmla="*/ 120 w 11"/>
                <a:gd name="T3" fmla="*/ 142 h 12"/>
                <a:gd name="T4" fmla="*/ 22 w 11"/>
                <a:gd name="T5" fmla="*/ 265 h 12"/>
                <a:gd name="T6" fmla="*/ 22 w 11"/>
                <a:gd name="T7" fmla="*/ 352 h 12"/>
                <a:gd name="T8" fmla="*/ 60 w 11"/>
                <a:gd name="T9" fmla="*/ 352 h 12"/>
                <a:gd name="T10" fmla="*/ 104 w 11"/>
                <a:gd name="T11" fmla="*/ 324 h 12"/>
                <a:gd name="T12" fmla="*/ 60 w 11"/>
                <a:gd name="T13" fmla="*/ 296 h 12"/>
                <a:gd name="T14" fmla="*/ 104 w 11"/>
                <a:gd name="T15" fmla="*/ 237 h 12"/>
                <a:gd name="T16" fmla="*/ 142 w 11"/>
                <a:gd name="T17" fmla="*/ 182 h 12"/>
                <a:gd name="T18" fmla="*/ 164 w 11"/>
                <a:gd name="T19" fmla="*/ 142 h 12"/>
                <a:gd name="T20" fmla="*/ 164 w 11"/>
                <a:gd name="T21" fmla="*/ 86 h 12"/>
                <a:gd name="T22" fmla="*/ 185 w 11"/>
                <a:gd name="T23" fmla="*/ 59 h 12"/>
                <a:gd name="T24" fmla="*/ 224 w 11"/>
                <a:gd name="T25" fmla="*/ 0 h 12"/>
                <a:gd name="T26" fmla="*/ 142 w 11"/>
                <a:gd name="T27" fmla="*/ 59 h 12"/>
                <a:gd name="T28" fmla="*/ 142 w 11"/>
                <a:gd name="T29" fmla="*/ 114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12">
                  <a:moveTo>
                    <a:pt x="7" y="4"/>
                  </a:moveTo>
                  <a:cubicBezTo>
                    <a:pt x="7" y="4"/>
                    <a:pt x="6" y="5"/>
                    <a:pt x="6" y="5"/>
                  </a:cubicBezTo>
                  <a:cubicBezTo>
                    <a:pt x="7" y="6"/>
                    <a:pt x="3" y="8"/>
                    <a:pt x="1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1"/>
                    <a:pt x="5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9" y="2"/>
                    <a:pt x="8" y="2"/>
                    <a:pt x="9" y="2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0" y="0"/>
                    <a:pt x="8" y="1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2099">
              <a:extLst>
                <a:ext uri="{FF2B5EF4-FFF2-40B4-BE49-F238E27FC236}">
                  <a16:creationId xmlns:a16="http://schemas.microsoft.com/office/drawing/2014/main" id="{EF19631B-2217-48EF-B343-823ED8FAE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059"/>
              <a:ext cx="43" cy="52"/>
            </a:xfrm>
            <a:custGeom>
              <a:avLst/>
              <a:gdLst>
                <a:gd name="T0" fmla="*/ 140 w 15"/>
                <a:gd name="T1" fmla="*/ 168 h 17"/>
                <a:gd name="T2" fmla="*/ 215 w 15"/>
                <a:gd name="T3" fmla="*/ 86 h 17"/>
                <a:gd name="T4" fmla="*/ 264 w 15"/>
                <a:gd name="T5" fmla="*/ 55 h 17"/>
                <a:gd name="T6" fmla="*/ 304 w 15"/>
                <a:gd name="T7" fmla="*/ 0 h 17"/>
                <a:gd name="T8" fmla="*/ 264 w 15"/>
                <a:gd name="T9" fmla="*/ 28 h 17"/>
                <a:gd name="T10" fmla="*/ 92 w 15"/>
                <a:gd name="T11" fmla="*/ 168 h 17"/>
                <a:gd name="T12" fmla="*/ 49 w 15"/>
                <a:gd name="T13" fmla="*/ 318 h 17"/>
                <a:gd name="T14" fmla="*/ 115 w 15"/>
                <a:gd name="T15" fmla="*/ 404 h 17"/>
                <a:gd name="T16" fmla="*/ 278 w 15"/>
                <a:gd name="T17" fmla="*/ 404 h 17"/>
                <a:gd name="T18" fmla="*/ 353 w 15"/>
                <a:gd name="T19" fmla="*/ 346 h 17"/>
                <a:gd name="T20" fmla="*/ 353 w 15"/>
                <a:gd name="T21" fmla="*/ 318 h 17"/>
                <a:gd name="T22" fmla="*/ 278 w 15"/>
                <a:gd name="T23" fmla="*/ 346 h 17"/>
                <a:gd name="T24" fmla="*/ 189 w 15"/>
                <a:gd name="T25" fmla="*/ 373 h 17"/>
                <a:gd name="T26" fmla="*/ 115 w 15"/>
                <a:gd name="T27" fmla="*/ 291 h 17"/>
                <a:gd name="T28" fmla="*/ 140 w 15"/>
                <a:gd name="T29" fmla="*/ 168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" h="17">
                  <a:moveTo>
                    <a:pt x="6" y="6"/>
                  </a:moveTo>
                  <a:cubicBezTo>
                    <a:pt x="7" y="5"/>
                    <a:pt x="8" y="4"/>
                    <a:pt x="9" y="3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2" y="1"/>
                    <a:pt x="13" y="1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0" y="9"/>
                    <a:pt x="2" y="11"/>
                  </a:cubicBezTo>
                  <a:cubicBezTo>
                    <a:pt x="3" y="12"/>
                    <a:pt x="4" y="13"/>
                    <a:pt x="5" y="14"/>
                  </a:cubicBezTo>
                  <a:cubicBezTo>
                    <a:pt x="8" y="17"/>
                    <a:pt x="12" y="14"/>
                    <a:pt x="12" y="14"/>
                  </a:cubicBezTo>
                  <a:cubicBezTo>
                    <a:pt x="12" y="14"/>
                    <a:pt x="13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1"/>
                    <a:pt x="12" y="12"/>
                  </a:cubicBezTo>
                  <a:cubicBezTo>
                    <a:pt x="11" y="13"/>
                    <a:pt x="10" y="13"/>
                    <a:pt x="8" y="13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4" y="9"/>
                    <a:pt x="4" y="8"/>
                    <a:pt x="6" y="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5" name="Freeform 2100">
              <a:extLst>
                <a:ext uri="{FF2B5EF4-FFF2-40B4-BE49-F238E27FC236}">
                  <a16:creationId xmlns:a16="http://schemas.microsoft.com/office/drawing/2014/main" id="{C43D826C-898B-4E1A-A6A1-3DA59D71C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035"/>
              <a:ext cx="32" cy="33"/>
            </a:xfrm>
            <a:custGeom>
              <a:avLst/>
              <a:gdLst>
                <a:gd name="T0" fmla="*/ 169 w 11"/>
                <a:gd name="T1" fmla="*/ 27 h 11"/>
                <a:gd name="T2" fmla="*/ 128 w 11"/>
                <a:gd name="T3" fmla="*/ 0 h 11"/>
                <a:gd name="T4" fmla="*/ 76 w 11"/>
                <a:gd name="T5" fmla="*/ 27 h 11"/>
                <a:gd name="T6" fmla="*/ 49 w 11"/>
                <a:gd name="T7" fmla="*/ 54 h 11"/>
                <a:gd name="T8" fmla="*/ 49 w 11"/>
                <a:gd name="T9" fmla="*/ 108 h 11"/>
                <a:gd name="T10" fmla="*/ 49 w 11"/>
                <a:gd name="T11" fmla="*/ 108 h 11"/>
                <a:gd name="T12" fmla="*/ 76 w 11"/>
                <a:gd name="T13" fmla="*/ 81 h 11"/>
                <a:gd name="T14" fmla="*/ 102 w 11"/>
                <a:gd name="T15" fmla="*/ 81 h 11"/>
                <a:gd name="T16" fmla="*/ 143 w 11"/>
                <a:gd name="T17" fmla="*/ 135 h 11"/>
                <a:gd name="T18" fmla="*/ 128 w 11"/>
                <a:gd name="T19" fmla="*/ 189 h 11"/>
                <a:gd name="T20" fmla="*/ 0 w 11"/>
                <a:gd name="T21" fmla="*/ 297 h 11"/>
                <a:gd name="T22" fmla="*/ 0 w 11"/>
                <a:gd name="T23" fmla="*/ 297 h 11"/>
                <a:gd name="T24" fmla="*/ 169 w 11"/>
                <a:gd name="T25" fmla="*/ 189 h 11"/>
                <a:gd name="T26" fmla="*/ 169 w 11"/>
                <a:gd name="T27" fmla="*/ 27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1">
                  <a:moveTo>
                    <a:pt x="7" y="1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6" y="4"/>
                    <a:pt x="6" y="5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3" y="9"/>
                    <a:pt x="1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0"/>
                    <a:pt x="5" y="8"/>
                    <a:pt x="7" y="7"/>
                  </a:cubicBezTo>
                  <a:cubicBezTo>
                    <a:pt x="8" y="6"/>
                    <a:pt x="11" y="4"/>
                    <a:pt x="7" y="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6" name="Freeform 2101">
              <a:extLst>
                <a:ext uri="{FF2B5EF4-FFF2-40B4-BE49-F238E27FC236}">
                  <a16:creationId xmlns:a16="http://schemas.microsoft.com/office/drawing/2014/main" id="{D30D57BF-EC11-4C60-86EB-92EBAEA1F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044"/>
              <a:ext cx="40" cy="37"/>
            </a:xfrm>
            <a:custGeom>
              <a:avLst/>
              <a:gdLst>
                <a:gd name="T0" fmla="*/ 211 w 14"/>
                <a:gd name="T1" fmla="*/ 0 h 12"/>
                <a:gd name="T2" fmla="*/ 189 w 14"/>
                <a:gd name="T3" fmla="*/ 0 h 12"/>
                <a:gd name="T4" fmla="*/ 163 w 14"/>
                <a:gd name="T5" fmla="*/ 28 h 12"/>
                <a:gd name="T6" fmla="*/ 49 w 14"/>
                <a:gd name="T7" fmla="*/ 265 h 12"/>
                <a:gd name="T8" fmla="*/ 277 w 14"/>
                <a:gd name="T9" fmla="*/ 182 h 12"/>
                <a:gd name="T10" fmla="*/ 326 w 14"/>
                <a:gd name="T11" fmla="*/ 142 h 12"/>
                <a:gd name="T12" fmla="*/ 326 w 14"/>
                <a:gd name="T13" fmla="*/ 114 h 12"/>
                <a:gd name="T14" fmla="*/ 114 w 14"/>
                <a:gd name="T15" fmla="*/ 182 h 12"/>
                <a:gd name="T16" fmla="*/ 140 w 14"/>
                <a:gd name="T17" fmla="*/ 86 h 12"/>
                <a:gd name="T18" fmla="*/ 211 w 14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12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0" y="6"/>
                    <a:pt x="2" y="9"/>
                  </a:cubicBezTo>
                  <a:cubicBezTo>
                    <a:pt x="5" y="12"/>
                    <a:pt x="10" y="7"/>
                    <a:pt x="12" y="6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7" y="9"/>
                    <a:pt x="5" y="6"/>
                  </a:cubicBezTo>
                  <a:cubicBezTo>
                    <a:pt x="5" y="5"/>
                    <a:pt x="5" y="4"/>
                    <a:pt x="6" y="3"/>
                  </a:cubicBezTo>
                  <a:cubicBezTo>
                    <a:pt x="6" y="2"/>
                    <a:pt x="8" y="1"/>
                    <a:pt x="9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7" name="Freeform 2102">
              <a:extLst>
                <a:ext uri="{FF2B5EF4-FFF2-40B4-BE49-F238E27FC236}">
                  <a16:creationId xmlns:a16="http://schemas.microsoft.com/office/drawing/2014/main" id="{76782456-F9CB-41F0-BF15-C891CE539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056"/>
              <a:ext cx="17" cy="9"/>
            </a:xfrm>
            <a:custGeom>
              <a:avLst/>
              <a:gdLst>
                <a:gd name="T0" fmla="*/ 113 w 6"/>
                <a:gd name="T1" fmla="*/ 81 h 3"/>
                <a:gd name="T2" fmla="*/ 88 w 6"/>
                <a:gd name="T3" fmla="*/ 81 h 3"/>
                <a:gd name="T4" fmla="*/ 88 w 6"/>
                <a:gd name="T5" fmla="*/ 54 h 3"/>
                <a:gd name="T6" fmla="*/ 136 w 6"/>
                <a:gd name="T7" fmla="*/ 0 h 3"/>
                <a:gd name="T8" fmla="*/ 88 w 6"/>
                <a:gd name="T9" fmla="*/ 0 h 3"/>
                <a:gd name="T10" fmla="*/ 48 w 6"/>
                <a:gd name="T11" fmla="*/ 0 h 3"/>
                <a:gd name="T12" fmla="*/ 48 w 6"/>
                <a:gd name="T13" fmla="*/ 81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0" y="0"/>
                    <a:pt x="1" y="2"/>
                    <a:pt x="2" y="3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8" name="Freeform 2103">
              <a:extLst>
                <a:ext uri="{FF2B5EF4-FFF2-40B4-BE49-F238E27FC236}">
                  <a16:creationId xmlns:a16="http://schemas.microsoft.com/office/drawing/2014/main" id="{6EA8D34E-6C7D-481D-A542-A44B19346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23"/>
              <a:ext cx="38" cy="40"/>
            </a:xfrm>
            <a:custGeom>
              <a:avLst/>
              <a:gdLst>
                <a:gd name="T0" fmla="*/ 76 w 13"/>
                <a:gd name="T1" fmla="*/ 86 h 13"/>
                <a:gd name="T2" fmla="*/ 53 w 13"/>
                <a:gd name="T3" fmla="*/ 265 h 13"/>
                <a:gd name="T4" fmla="*/ 170 w 13"/>
                <a:gd name="T5" fmla="*/ 265 h 13"/>
                <a:gd name="T6" fmla="*/ 298 w 13"/>
                <a:gd name="T7" fmla="*/ 142 h 13"/>
                <a:gd name="T8" fmla="*/ 324 w 13"/>
                <a:gd name="T9" fmla="*/ 114 h 13"/>
                <a:gd name="T10" fmla="*/ 248 w 13"/>
                <a:gd name="T11" fmla="*/ 142 h 13"/>
                <a:gd name="T12" fmla="*/ 170 w 13"/>
                <a:gd name="T13" fmla="*/ 209 h 13"/>
                <a:gd name="T14" fmla="*/ 129 w 13"/>
                <a:gd name="T15" fmla="*/ 142 h 13"/>
                <a:gd name="T16" fmla="*/ 129 w 13"/>
                <a:gd name="T17" fmla="*/ 86 h 13"/>
                <a:gd name="T18" fmla="*/ 170 w 13"/>
                <a:gd name="T19" fmla="*/ 55 h 13"/>
                <a:gd name="T20" fmla="*/ 196 w 13"/>
                <a:gd name="T21" fmla="*/ 0 h 13"/>
                <a:gd name="T22" fmla="*/ 196 w 13"/>
                <a:gd name="T23" fmla="*/ 0 h 13"/>
                <a:gd name="T24" fmla="*/ 76 w 13"/>
                <a:gd name="T25" fmla="*/ 86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13">
                  <a:moveTo>
                    <a:pt x="3" y="3"/>
                  </a:moveTo>
                  <a:cubicBezTo>
                    <a:pt x="0" y="6"/>
                    <a:pt x="2" y="8"/>
                    <a:pt x="2" y="9"/>
                  </a:cubicBezTo>
                  <a:cubicBezTo>
                    <a:pt x="4" y="13"/>
                    <a:pt x="7" y="9"/>
                    <a:pt x="7" y="9"/>
                  </a:cubicBezTo>
                  <a:cubicBezTo>
                    <a:pt x="9" y="7"/>
                    <a:pt x="10" y="6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5"/>
                    <a:pt x="10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6" y="7"/>
                    <a:pt x="5" y="6"/>
                    <a:pt x="5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5" y="2"/>
                    <a:pt x="3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9" name="Freeform 2104">
              <a:extLst>
                <a:ext uri="{FF2B5EF4-FFF2-40B4-BE49-F238E27FC236}">
                  <a16:creationId xmlns:a16="http://schemas.microsoft.com/office/drawing/2014/main" id="{91CBC802-8DD9-4A77-B947-6C3340AB4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95"/>
              <a:ext cx="34" cy="33"/>
            </a:xfrm>
            <a:custGeom>
              <a:avLst/>
              <a:gdLst>
                <a:gd name="T0" fmla="*/ 26 w 12"/>
                <a:gd name="T1" fmla="*/ 297 h 11"/>
                <a:gd name="T2" fmla="*/ 74 w 12"/>
                <a:gd name="T3" fmla="*/ 297 h 11"/>
                <a:gd name="T4" fmla="*/ 210 w 12"/>
                <a:gd name="T5" fmla="*/ 162 h 11"/>
                <a:gd name="T6" fmla="*/ 272 w 12"/>
                <a:gd name="T7" fmla="*/ 162 h 11"/>
                <a:gd name="T8" fmla="*/ 272 w 12"/>
                <a:gd name="T9" fmla="*/ 162 h 11"/>
                <a:gd name="T10" fmla="*/ 224 w 12"/>
                <a:gd name="T11" fmla="*/ 108 h 11"/>
                <a:gd name="T12" fmla="*/ 162 w 12"/>
                <a:gd name="T13" fmla="*/ 108 h 11"/>
                <a:gd name="T14" fmla="*/ 184 w 12"/>
                <a:gd name="T15" fmla="*/ 27 h 11"/>
                <a:gd name="T16" fmla="*/ 224 w 12"/>
                <a:gd name="T17" fmla="*/ 0 h 11"/>
                <a:gd name="T18" fmla="*/ 272 w 12"/>
                <a:gd name="T19" fmla="*/ 0 h 11"/>
                <a:gd name="T20" fmla="*/ 184 w 12"/>
                <a:gd name="T21" fmla="*/ 0 h 11"/>
                <a:gd name="T22" fmla="*/ 26 w 12"/>
                <a:gd name="T23" fmla="*/ 29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" h="11">
                  <a:moveTo>
                    <a:pt x="1" y="11"/>
                  </a:moveTo>
                  <a:cubicBezTo>
                    <a:pt x="1" y="11"/>
                    <a:pt x="2" y="11"/>
                    <a:pt x="3" y="11"/>
                  </a:cubicBezTo>
                  <a:cubicBezTo>
                    <a:pt x="6" y="8"/>
                    <a:pt x="7" y="6"/>
                    <a:pt x="9" y="6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4"/>
                    <a:pt x="10" y="4"/>
                  </a:cubicBezTo>
                  <a:cubicBezTo>
                    <a:pt x="9" y="4"/>
                    <a:pt x="8" y="5"/>
                    <a:pt x="7" y="4"/>
                  </a:cubicBezTo>
                  <a:cubicBezTo>
                    <a:pt x="6" y="3"/>
                    <a:pt x="7" y="1"/>
                    <a:pt x="8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2" y="2"/>
                    <a:pt x="0" y="6"/>
                    <a:pt x="1" y="1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0" name="Freeform 2105">
              <a:extLst>
                <a:ext uri="{FF2B5EF4-FFF2-40B4-BE49-F238E27FC236}">
                  <a16:creationId xmlns:a16="http://schemas.microsoft.com/office/drawing/2014/main" id="{3F25152A-C83B-41AF-BB6C-644FF4822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004"/>
              <a:ext cx="15" cy="19"/>
            </a:xfrm>
            <a:custGeom>
              <a:avLst/>
              <a:gdLst>
                <a:gd name="T0" fmla="*/ 108 w 5"/>
                <a:gd name="T1" fmla="*/ 130 h 6"/>
                <a:gd name="T2" fmla="*/ 108 w 5"/>
                <a:gd name="T3" fmla="*/ 32 h 6"/>
                <a:gd name="T4" fmla="*/ 135 w 5"/>
                <a:gd name="T5" fmla="*/ 0 h 6"/>
                <a:gd name="T6" fmla="*/ 81 w 5"/>
                <a:gd name="T7" fmla="*/ 101 h 6"/>
                <a:gd name="T8" fmla="*/ 54 w 5"/>
                <a:gd name="T9" fmla="*/ 101 h 6"/>
                <a:gd name="T10" fmla="*/ 27 w 5"/>
                <a:gd name="T11" fmla="*/ 190 h 6"/>
                <a:gd name="T12" fmla="*/ 0 w 5"/>
                <a:gd name="T13" fmla="*/ 190 h 6"/>
                <a:gd name="T14" fmla="*/ 108 w 5"/>
                <a:gd name="T15" fmla="*/ 13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3" y="0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2106">
              <a:extLst>
                <a:ext uri="{FF2B5EF4-FFF2-40B4-BE49-F238E27FC236}">
                  <a16:creationId xmlns:a16="http://schemas.microsoft.com/office/drawing/2014/main" id="{7DEE4B1A-3162-4E6F-AB22-5F539EB18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999"/>
              <a:ext cx="25" cy="20"/>
            </a:xfrm>
            <a:custGeom>
              <a:avLst/>
              <a:gdLst>
                <a:gd name="T0" fmla="*/ 61 w 9"/>
                <a:gd name="T1" fmla="*/ 89 h 7"/>
                <a:gd name="T2" fmla="*/ 22 w 9"/>
                <a:gd name="T3" fmla="*/ 114 h 7"/>
                <a:gd name="T4" fmla="*/ 22 w 9"/>
                <a:gd name="T5" fmla="*/ 89 h 7"/>
                <a:gd name="T6" fmla="*/ 0 w 9"/>
                <a:gd name="T7" fmla="*/ 163 h 7"/>
                <a:gd name="T8" fmla="*/ 22 w 9"/>
                <a:gd name="T9" fmla="*/ 163 h 7"/>
                <a:gd name="T10" fmla="*/ 147 w 9"/>
                <a:gd name="T11" fmla="*/ 74 h 7"/>
                <a:gd name="T12" fmla="*/ 147 w 9"/>
                <a:gd name="T13" fmla="*/ 26 h 7"/>
                <a:gd name="T14" fmla="*/ 131 w 9"/>
                <a:gd name="T15" fmla="*/ 0 h 7"/>
                <a:gd name="T16" fmla="*/ 61 w 9"/>
                <a:gd name="T17" fmla="*/ 89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7">
                  <a:moveTo>
                    <a:pt x="3" y="4"/>
                  </a:move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6"/>
                    <a:pt x="6" y="4"/>
                    <a:pt x="7" y="3"/>
                  </a:cubicBezTo>
                  <a:cubicBezTo>
                    <a:pt x="8" y="3"/>
                    <a:pt x="9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6" y="2"/>
                    <a:pt x="5" y="3"/>
                    <a:pt x="3" y="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Freeform 2107">
              <a:extLst>
                <a:ext uri="{FF2B5EF4-FFF2-40B4-BE49-F238E27FC236}">
                  <a16:creationId xmlns:a16="http://schemas.microsoft.com/office/drawing/2014/main" id="{317D53A2-4348-4179-A218-A16D9A678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023"/>
              <a:ext cx="17" cy="21"/>
            </a:xfrm>
            <a:custGeom>
              <a:avLst/>
              <a:gdLst>
                <a:gd name="T0" fmla="*/ 136 w 6"/>
                <a:gd name="T1" fmla="*/ 0 h 7"/>
                <a:gd name="T2" fmla="*/ 88 w 6"/>
                <a:gd name="T3" fmla="*/ 27 h 7"/>
                <a:gd name="T4" fmla="*/ 88 w 6"/>
                <a:gd name="T5" fmla="*/ 81 h 7"/>
                <a:gd name="T6" fmla="*/ 88 w 6"/>
                <a:gd name="T7" fmla="*/ 81 h 7"/>
                <a:gd name="T8" fmla="*/ 88 w 6"/>
                <a:gd name="T9" fmla="*/ 81 h 7"/>
                <a:gd name="T10" fmla="*/ 26 w 6"/>
                <a:gd name="T11" fmla="*/ 162 h 7"/>
                <a:gd name="T12" fmla="*/ 0 w 6"/>
                <a:gd name="T13" fmla="*/ 189 h 7"/>
                <a:gd name="T14" fmla="*/ 74 w 6"/>
                <a:gd name="T15" fmla="*/ 162 h 7"/>
                <a:gd name="T16" fmla="*/ 136 w 6"/>
                <a:gd name="T17" fmla="*/ 81 h 7"/>
                <a:gd name="T18" fmla="*/ 136 w 6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3" name="Freeform 2108">
              <a:extLst>
                <a:ext uri="{FF2B5EF4-FFF2-40B4-BE49-F238E27FC236}">
                  <a16:creationId xmlns:a16="http://schemas.microsoft.com/office/drawing/2014/main" id="{ADB61D60-F6B0-41F6-ABDF-A4D863ACB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010"/>
              <a:ext cx="31" cy="34"/>
            </a:xfrm>
            <a:custGeom>
              <a:avLst/>
              <a:gdLst>
                <a:gd name="T0" fmla="*/ 183 w 11"/>
                <a:gd name="T1" fmla="*/ 59 h 11"/>
                <a:gd name="T2" fmla="*/ 65 w 11"/>
                <a:gd name="T3" fmla="*/ 28 h 11"/>
                <a:gd name="T4" fmla="*/ 135 w 11"/>
                <a:gd name="T5" fmla="*/ 59 h 11"/>
                <a:gd name="T6" fmla="*/ 135 w 11"/>
                <a:gd name="T7" fmla="*/ 142 h 11"/>
                <a:gd name="T8" fmla="*/ 65 w 11"/>
                <a:gd name="T9" fmla="*/ 269 h 11"/>
                <a:gd name="T10" fmla="*/ 0 w 11"/>
                <a:gd name="T11" fmla="*/ 325 h 11"/>
                <a:gd name="T12" fmla="*/ 0 w 11"/>
                <a:gd name="T13" fmla="*/ 325 h 11"/>
                <a:gd name="T14" fmla="*/ 158 w 11"/>
                <a:gd name="T15" fmla="*/ 182 h 11"/>
                <a:gd name="T16" fmla="*/ 183 w 11"/>
                <a:gd name="T17" fmla="*/ 59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">
                  <a:moveTo>
                    <a:pt x="8" y="2"/>
                  </a:moveTo>
                  <a:cubicBezTo>
                    <a:pt x="6" y="0"/>
                    <a:pt x="4" y="1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7"/>
                    <a:pt x="4" y="8"/>
                    <a:pt x="3" y="9"/>
                  </a:cubicBezTo>
                  <a:cubicBezTo>
                    <a:pt x="2" y="10"/>
                    <a:pt x="1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5" y="8"/>
                    <a:pt x="7" y="6"/>
                  </a:cubicBezTo>
                  <a:cubicBezTo>
                    <a:pt x="8" y="6"/>
                    <a:pt x="11" y="4"/>
                    <a:pt x="8" y="2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4" name="Freeform 2109">
              <a:extLst>
                <a:ext uri="{FF2B5EF4-FFF2-40B4-BE49-F238E27FC236}">
                  <a16:creationId xmlns:a16="http://schemas.microsoft.com/office/drawing/2014/main" id="{74247225-FA3C-42C7-B866-B40879DCC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971"/>
              <a:ext cx="208" cy="192"/>
            </a:xfrm>
            <a:custGeom>
              <a:avLst/>
              <a:gdLst>
                <a:gd name="T0" fmla="*/ 1339 w 73"/>
                <a:gd name="T1" fmla="*/ 1560 h 63"/>
                <a:gd name="T2" fmla="*/ 1365 w 73"/>
                <a:gd name="T3" fmla="*/ 844 h 63"/>
                <a:gd name="T4" fmla="*/ 390 w 73"/>
                <a:gd name="T5" fmla="*/ 140 h 63"/>
                <a:gd name="T6" fmla="*/ 462 w 73"/>
                <a:gd name="T7" fmla="*/ 1106 h 63"/>
                <a:gd name="T8" fmla="*/ 1339 w 73"/>
                <a:gd name="T9" fmla="*/ 156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3">
                  <a:moveTo>
                    <a:pt x="58" y="55"/>
                  </a:moveTo>
                  <a:cubicBezTo>
                    <a:pt x="73" y="47"/>
                    <a:pt x="68" y="40"/>
                    <a:pt x="59" y="30"/>
                  </a:cubicBezTo>
                  <a:cubicBezTo>
                    <a:pt x="51" y="22"/>
                    <a:pt x="34" y="0"/>
                    <a:pt x="17" y="5"/>
                  </a:cubicBezTo>
                  <a:cubicBezTo>
                    <a:pt x="0" y="10"/>
                    <a:pt x="8" y="26"/>
                    <a:pt x="20" y="39"/>
                  </a:cubicBezTo>
                  <a:cubicBezTo>
                    <a:pt x="31" y="51"/>
                    <a:pt x="44" y="63"/>
                    <a:pt x="58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2110">
              <a:extLst>
                <a:ext uri="{FF2B5EF4-FFF2-40B4-BE49-F238E27FC236}">
                  <a16:creationId xmlns:a16="http://schemas.microsoft.com/office/drawing/2014/main" id="{1BBD9BFE-B12B-4811-A2D2-B631F8D4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038"/>
              <a:ext cx="6" cy="9"/>
            </a:xfrm>
            <a:custGeom>
              <a:avLst/>
              <a:gdLst>
                <a:gd name="T0" fmla="*/ 27 w 2"/>
                <a:gd name="T1" fmla="*/ 81 h 3"/>
                <a:gd name="T2" fmla="*/ 54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Freeform 2111">
              <a:extLst>
                <a:ext uri="{FF2B5EF4-FFF2-40B4-BE49-F238E27FC236}">
                  <a16:creationId xmlns:a16="http://schemas.microsoft.com/office/drawing/2014/main" id="{29AD831F-E375-437F-AE35-A1A0175D0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023"/>
              <a:ext cx="5" cy="9"/>
            </a:xfrm>
            <a:custGeom>
              <a:avLst/>
              <a:gdLst>
                <a:gd name="T0" fmla="*/ 0 w 2"/>
                <a:gd name="T1" fmla="*/ 81 h 3"/>
                <a:gd name="T2" fmla="*/ 3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1"/>
                    <a:pt x="0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7" name="Freeform 2112">
              <a:extLst>
                <a:ext uri="{FF2B5EF4-FFF2-40B4-BE49-F238E27FC236}">
                  <a16:creationId xmlns:a16="http://schemas.microsoft.com/office/drawing/2014/main" id="{075C6375-B0BB-4DB4-A29C-C40FB498E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004"/>
              <a:ext cx="9" cy="10"/>
            </a:xfrm>
            <a:custGeom>
              <a:avLst/>
              <a:gdLst>
                <a:gd name="T0" fmla="*/ 0 w 3"/>
                <a:gd name="T1" fmla="*/ 110 h 3"/>
                <a:gd name="T2" fmla="*/ 81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8" name="Freeform 2113">
              <a:extLst>
                <a:ext uri="{FF2B5EF4-FFF2-40B4-BE49-F238E27FC236}">
                  <a16:creationId xmlns:a16="http://schemas.microsoft.com/office/drawing/2014/main" id="{0CAA2199-0954-49DE-8091-6C04146E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078"/>
              <a:ext cx="17" cy="18"/>
            </a:xfrm>
            <a:custGeom>
              <a:avLst/>
              <a:gdLst>
                <a:gd name="T0" fmla="*/ 0 w 6"/>
                <a:gd name="T1" fmla="*/ 162 h 6"/>
                <a:gd name="T2" fmla="*/ 48 w 6"/>
                <a:gd name="T3" fmla="*/ 54 h 6"/>
                <a:gd name="T4" fmla="*/ 136 w 6"/>
                <a:gd name="T5" fmla="*/ 2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1" y="5"/>
                    <a:pt x="1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Freeform 2114">
              <a:extLst>
                <a:ext uri="{FF2B5EF4-FFF2-40B4-BE49-F238E27FC236}">
                  <a16:creationId xmlns:a16="http://schemas.microsoft.com/office/drawing/2014/main" id="{FFD56FB7-B482-4D49-B38A-361770DCF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087"/>
              <a:ext cx="9" cy="3"/>
            </a:xfrm>
            <a:custGeom>
              <a:avLst/>
              <a:gdLst>
                <a:gd name="T0" fmla="*/ 81 w 3"/>
                <a:gd name="T1" fmla="*/ 27 h 1"/>
                <a:gd name="T2" fmla="*/ 0 w 3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0" name="Freeform 2115">
              <a:extLst>
                <a:ext uri="{FF2B5EF4-FFF2-40B4-BE49-F238E27FC236}">
                  <a16:creationId xmlns:a16="http://schemas.microsoft.com/office/drawing/2014/main" id="{86DFE12E-AF8D-4F5B-B980-7C4D3564B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056"/>
              <a:ext cx="9" cy="1"/>
            </a:xfrm>
            <a:custGeom>
              <a:avLst/>
              <a:gdLst>
                <a:gd name="T0" fmla="*/ 81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2116">
              <a:extLst>
                <a:ext uri="{FF2B5EF4-FFF2-40B4-BE49-F238E27FC236}">
                  <a16:creationId xmlns:a16="http://schemas.microsoft.com/office/drawing/2014/main" id="{2634428D-B247-4BA3-99A9-B60A0C7791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0" y="1992"/>
              <a:ext cx="146" cy="146"/>
            </a:xfrm>
            <a:custGeom>
              <a:avLst/>
              <a:gdLst>
                <a:gd name="T0" fmla="*/ 704 w 51"/>
                <a:gd name="T1" fmla="*/ 952 h 48"/>
                <a:gd name="T2" fmla="*/ 590 w 51"/>
                <a:gd name="T3" fmla="*/ 1183 h 48"/>
                <a:gd name="T4" fmla="*/ 985 w 51"/>
                <a:gd name="T5" fmla="*/ 1019 h 48"/>
                <a:gd name="T6" fmla="*/ 730 w 51"/>
                <a:gd name="T7" fmla="*/ 1296 h 48"/>
                <a:gd name="T8" fmla="*/ 1105 w 51"/>
                <a:gd name="T9" fmla="*/ 1074 h 48"/>
                <a:gd name="T10" fmla="*/ 1148 w 51"/>
                <a:gd name="T11" fmla="*/ 979 h 48"/>
                <a:gd name="T12" fmla="*/ 796 w 51"/>
                <a:gd name="T13" fmla="*/ 979 h 48"/>
                <a:gd name="T14" fmla="*/ 1056 w 51"/>
                <a:gd name="T15" fmla="*/ 703 h 48"/>
                <a:gd name="T16" fmla="*/ 867 w 51"/>
                <a:gd name="T17" fmla="*/ 788 h 48"/>
                <a:gd name="T18" fmla="*/ 942 w 51"/>
                <a:gd name="T19" fmla="*/ 675 h 48"/>
                <a:gd name="T20" fmla="*/ 753 w 51"/>
                <a:gd name="T21" fmla="*/ 730 h 48"/>
                <a:gd name="T22" fmla="*/ 730 w 51"/>
                <a:gd name="T23" fmla="*/ 675 h 48"/>
                <a:gd name="T24" fmla="*/ 630 w 51"/>
                <a:gd name="T25" fmla="*/ 398 h 48"/>
                <a:gd name="T26" fmla="*/ 607 w 51"/>
                <a:gd name="T27" fmla="*/ 371 h 48"/>
                <a:gd name="T28" fmla="*/ 590 w 51"/>
                <a:gd name="T29" fmla="*/ 167 h 48"/>
                <a:gd name="T30" fmla="*/ 329 w 51"/>
                <a:gd name="T31" fmla="*/ 277 h 48"/>
                <a:gd name="T32" fmla="*/ 492 w 51"/>
                <a:gd name="T33" fmla="*/ 82 h 48"/>
                <a:gd name="T34" fmla="*/ 26 w 51"/>
                <a:gd name="T35" fmla="*/ 344 h 48"/>
                <a:gd name="T36" fmla="*/ 278 w 51"/>
                <a:gd name="T37" fmla="*/ 195 h 48"/>
                <a:gd name="T38" fmla="*/ 74 w 51"/>
                <a:gd name="T39" fmla="*/ 535 h 48"/>
                <a:gd name="T40" fmla="*/ 238 w 51"/>
                <a:gd name="T41" fmla="*/ 535 h 48"/>
                <a:gd name="T42" fmla="*/ 444 w 51"/>
                <a:gd name="T43" fmla="*/ 371 h 48"/>
                <a:gd name="T44" fmla="*/ 212 w 51"/>
                <a:gd name="T45" fmla="*/ 730 h 48"/>
                <a:gd name="T46" fmla="*/ 656 w 51"/>
                <a:gd name="T47" fmla="*/ 508 h 48"/>
                <a:gd name="T48" fmla="*/ 681 w 51"/>
                <a:gd name="T49" fmla="*/ 535 h 48"/>
                <a:gd name="T50" fmla="*/ 427 w 51"/>
                <a:gd name="T51" fmla="*/ 1019 h 48"/>
                <a:gd name="T52" fmla="*/ 492 w 51"/>
                <a:gd name="T53" fmla="*/ 1046 h 48"/>
                <a:gd name="T54" fmla="*/ 401 w 51"/>
                <a:gd name="T55" fmla="*/ 788 h 48"/>
                <a:gd name="T56" fmla="*/ 681 w 51"/>
                <a:gd name="T57" fmla="*/ 481 h 48"/>
                <a:gd name="T58" fmla="*/ 278 w 51"/>
                <a:gd name="T59" fmla="*/ 730 h 48"/>
                <a:gd name="T60" fmla="*/ 467 w 51"/>
                <a:gd name="T61" fmla="*/ 371 h 48"/>
                <a:gd name="T62" fmla="*/ 238 w 51"/>
                <a:gd name="T63" fmla="*/ 481 h 48"/>
                <a:gd name="T64" fmla="*/ 89 w 51"/>
                <a:gd name="T65" fmla="*/ 508 h 48"/>
                <a:gd name="T66" fmla="*/ 255 w 51"/>
                <a:gd name="T67" fmla="*/ 277 h 48"/>
                <a:gd name="T68" fmla="*/ 140 w 51"/>
                <a:gd name="T69" fmla="*/ 249 h 48"/>
                <a:gd name="T70" fmla="*/ 49 w 51"/>
                <a:gd name="T71" fmla="*/ 344 h 48"/>
                <a:gd name="T72" fmla="*/ 492 w 51"/>
                <a:gd name="T73" fmla="*/ 113 h 48"/>
                <a:gd name="T74" fmla="*/ 303 w 51"/>
                <a:gd name="T75" fmla="*/ 344 h 48"/>
                <a:gd name="T76" fmla="*/ 567 w 51"/>
                <a:gd name="T77" fmla="*/ 195 h 48"/>
                <a:gd name="T78" fmla="*/ 607 w 51"/>
                <a:gd name="T79" fmla="*/ 344 h 48"/>
                <a:gd name="T80" fmla="*/ 656 w 51"/>
                <a:gd name="T81" fmla="*/ 426 h 48"/>
                <a:gd name="T82" fmla="*/ 730 w 51"/>
                <a:gd name="T83" fmla="*/ 648 h 48"/>
                <a:gd name="T84" fmla="*/ 770 w 51"/>
                <a:gd name="T85" fmla="*/ 757 h 48"/>
                <a:gd name="T86" fmla="*/ 942 w 51"/>
                <a:gd name="T87" fmla="*/ 675 h 48"/>
                <a:gd name="T88" fmla="*/ 845 w 51"/>
                <a:gd name="T89" fmla="*/ 815 h 48"/>
                <a:gd name="T90" fmla="*/ 1033 w 51"/>
                <a:gd name="T91" fmla="*/ 730 h 48"/>
                <a:gd name="T92" fmla="*/ 770 w 51"/>
                <a:gd name="T93" fmla="*/ 979 h 48"/>
                <a:gd name="T94" fmla="*/ 1148 w 51"/>
                <a:gd name="T95" fmla="*/ 870 h 48"/>
                <a:gd name="T96" fmla="*/ 1008 w 51"/>
                <a:gd name="T97" fmla="*/ 1183 h 48"/>
                <a:gd name="T98" fmla="*/ 1056 w 51"/>
                <a:gd name="T99" fmla="*/ 1268 h 48"/>
                <a:gd name="T100" fmla="*/ 985 w 51"/>
                <a:gd name="T101" fmla="*/ 1046 h 48"/>
                <a:gd name="T102" fmla="*/ 656 w 51"/>
                <a:gd name="T103" fmla="*/ 1183 h 48"/>
                <a:gd name="T104" fmla="*/ 753 w 51"/>
                <a:gd name="T105" fmla="*/ 952 h 48"/>
                <a:gd name="T106" fmla="*/ 89 w 51"/>
                <a:gd name="T107" fmla="*/ 195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1" h="48">
                  <a:moveTo>
                    <a:pt x="21" y="38"/>
                  </a:moveTo>
                  <a:cubicBezTo>
                    <a:pt x="23" y="38"/>
                    <a:pt x="25" y="36"/>
                    <a:pt x="25" y="36"/>
                  </a:cubicBezTo>
                  <a:cubicBezTo>
                    <a:pt x="26" y="35"/>
                    <a:pt x="28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29" y="36"/>
                    <a:pt x="27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4" y="41"/>
                    <a:pt x="25" y="42"/>
                  </a:cubicBezTo>
                  <a:cubicBezTo>
                    <a:pt x="26" y="42"/>
                    <a:pt x="27" y="43"/>
                    <a:pt x="28" y="43"/>
                  </a:cubicBezTo>
                  <a:cubicBezTo>
                    <a:pt x="29" y="43"/>
                    <a:pt x="30" y="43"/>
                    <a:pt x="31" y="42"/>
                  </a:cubicBezTo>
                  <a:cubicBezTo>
                    <a:pt x="31" y="42"/>
                    <a:pt x="40" y="36"/>
                    <a:pt x="40" y="36"/>
                  </a:cubicBezTo>
                  <a:cubicBezTo>
                    <a:pt x="41" y="35"/>
                    <a:pt x="42" y="35"/>
                    <a:pt x="42" y="36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36" y="41"/>
                    <a:pt x="31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0" y="45"/>
                    <a:pt x="31" y="46"/>
                    <a:pt x="31" y="46"/>
                  </a:cubicBezTo>
                  <a:cubicBezTo>
                    <a:pt x="37" y="48"/>
                    <a:pt x="41" y="48"/>
                    <a:pt x="46" y="45"/>
                  </a:cubicBezTo>
                  <a:cubicBezTo>
                    <a:pt x="48" y="44"/>
                    <a:pt x="50" y="42"/>
                    <a:pt x="51" y="40"/>
                  </a:cubicBezTo>
                  <a:cubicBezTo>
                    <a:pt x="51" y="39"/>
                    <a:pt x="51" y="38"/>
                    <a:pt x="50" y="38"/>
                  </a:cubicBezTo>
                  <a:cubicBezTo>
                    <a:pt x="50" y="37"/>
                    <a:pt x="49" y="37"/>
                    <a:pt x="47" y="38"/>
                  </a:cubicBezTo>
                  <a:cubicBezTo>
                    <a:pt x="47" y="38"/>
                    <a:pt x="42" y="42"/>
                    <a:pt x="42" y="42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0" y="41"/>
                    <a:pt x="40" y="41"/>
                    <a:pt x="41" y="41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1" y="33"/>
                    <a:pt x="51" y="32"/>
                    <a:pt x="50" y="30"/>
                  </a:cubicBezTo>
                  <a:cubicBezTo>
                    <a:pt x="47" y="28"/>
                    <a:pt x="45" y="29"/>
                    <a:pt x="44" y="29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4" y="36"/>
                    <a:pt x="34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6" y="26"/>
                    <a:pt x="45" y="25"/>
                    <a:pt x="45" y="25"/>
                  </a:cubicBezTo>
                  <a:cubicBezTo>
                    <a:pt x="44" y="24"/>
                    <a:pt x="43" y="24"/>
                    <a:pt x="42" y="25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7"/>
                    <a:pt x="38" y="28"/>
                    <a:pt x="38" y="28"/>
                  </a:cubicBezTo>
                  <a:cubicBezTo>
                    <a:pt x="38" y="28"/>
                    <a:pt x="37" y="28"/>
                    <a:pt x="37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6" y="27"/>
                    <a:pt x="37" y="26"/>
                    <a:pt x="38" y="25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2" y="23"/>
                    <a:pt x="42" y="22"/>
                    <a:pt x="41" y="21"/>
                  </a:cubicBezTo>
                  <a:cubicBezTo>
                    <a:pt x="41" y="21"/>
                    <a:pt x="41" y="21"/>
                    <a:pt x="40" y="21"/>
                  </a:cubicBezTo>
                  <a:cubicBezTo>
                    <a:pt x="40" y="21"/>
                    <a:pt x="39" y="21"/>
                    <a:pt x="38" y="22"/>
                  </a:cubicBezTo>
                  <a:cubicBezTo>
                    <a:pt x="36" y="23"/>
                    <a:pt x="34" y="25"/>
                    <a:pt x="32" y="26"/>
                  </a:cubicBezTo>
                  <a:cubicBezTo>
                    <a:pt x="30" y="28"/>
                    <a:pt x="28" y="30"/>
                    <a:pt x="26" y="30"/>
                  </a:cubicBezTo>
                  <a:cubicBezTo>
                    <a:pt x="24" y="32"/>
                    <a:pt x="23" y="32"/>
                    <a:pt x="23" y="31"/>
                  </a:cubicBezTo>
                  <a:cubicBezTo>
                    <a:pt x="22" y="31"/>
                    <a:pt x="23" y="29"/>
                    <a:pt x="24" y="29"/>
                  </a:cubicBezTo>
                  <a:cubicBezTo>
                    <a:pt x="25" y="27"/>
                    <a:pt x="28" y="26"/>
                    <a:pt x="31" y="24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7" y="20"/>
                    <a:pt x="37" y="19"/>
                    <a:pt x="37" y="19"/>
                  </a:cubicBezTo>
                  <a:cubicBezTo>
                    <a:pt x="38" y="17"/>
                    <a:pt x="37" y="16"/>
                    <a:pt x="36" y="15"/>
                  </a:cubicBezTo>
                  <a:cubicBezTo>
                    <a:pt x="32" y="12"/>
                    <a:pt x="29" y="13"/>
                    <a:pt x="27" y="1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9" y="11"/>
                    <a:pt x="29" y="10"/>
                  </a:cubicBezTo>
                  <a:cubicBezTo>
                    <a:pt x="29" y="9"/>
                    <a:pt x="29" y="8"/>
                    <a:pt x="28" y="7"/>
                  </a:cubicBezTo>
                  <a:cubicBezTo>
                    <a:pt x="27" y="7"/>
                    <a:pt x="26" y="6"/>
                    <a:pt x="25" y="6"/>
                  </a:cubicBezTo>
                  <a:cubicBezTo>
                    <a:pt x="23" y="6"/>
                    <a:pt x="21" y="7"/>
                    <a:pt x="21" y="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8"/>
                    <a:pt x="19" y="6"/>
                    <a:pt x="21" y="5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4"/>
                    <a:pt x="21" y="3"/>
                    <a:pt x="21" y="3"/>
                  </a:cubicBezTo>
                  <a:cubicBezTo>
                    <a:pt x="16" y="0"/>
                    <a:pt x="12" y="0"/>
                    <a:pt x="8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1" y="5"/>
                    <a:pt x="0" y="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3" y="8"/>
                    <a:pt x="10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5"/>
                    <a:pt x="3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8" y="21"/>
                    <a:pt x="9" y="20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7"/>
                    <a:pt x="13" y="16"/>
                    <a:pt x="15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6"/>
                    <a:pt x="13" y="18"/>
                    <a:pt x="13" y="18"/>
                  </a:cubicBezTo>
                  <a:cubicBezTo>
                    <a:pt x="12" y="19"/>
                    <a:pt x="6" y="23"/>
                    <a:pt x="9" y="26"/>
                  </a:cubicBezTo>
                  <a:cubicBezTo>
                    <a:pt x="10" y="27"/>
                    <a:pt x="10" y="27"/>
                    <a:pt x="11" y="27"/>
                  </a:cubicBezTo>
                  <a:cubicBezTo>
                    <a:pt x="14" y="27"/>
                    <a:pt x="17" y="25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5" y="20"/>
                    <a:pt x="27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8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20"/>
                    <a:pt x="20" y="25"/>
                    <a:pt x="16" y="28"/>
                  </a:cubicBezTo>
                  <a:cubicBezTo>
                    <a:pt x="16" y="28"/>
                    <a:pt x="14" y="29"/>
                    <a:pt x="14" y="31"/>
                  </a:cubicBezTo>
                  <a:cubicBezTo>
                    <a:pt x="14" y="32"/>
                    <a:pt x="14" y="33"/>
                    <a:pt x="15" y="33"/>
                  </a:cubicBezTo>
                  <a:cubicBezTo>
                    <a:pt x="15" y="33"/>
                    <a:pt x="18" y="36"/>
                    <a:pt x="18" y="36"/>
                  </a:cubicBezTo>
                  <a:cubicBezTo>
                    <a:pt x="19" y="37"/>
                    <a:pt x="20" y="38"/>
                    <a:pt x="21" y="38"/>
                  </a:cubicBezTo>
                  <a:close/>
                  <a:moveTo>
                    <a:pt x="30" y="33"/>
                  </a:moveTo>
                  <a:cubicBezTo>
                    <a:pt x="28" y="33"/>
                    <a:pt x="25" y="35"/>
                    <a:pt x="24" y="36"/>
                  </a:cubicBezTo>
                  <a:cubicBezTo>
                    <a:pt x="24" y="36"/>
                    <a:pt x="23" y="37"/>
                    <a:pt x="21" y="37"/>
                  </a:cubicBezTo>
                  <a:cubicBezTo>
                    <a:pt x="20" y="37"/>
                    <a:pt x="19" y="36"/>
                    <a:pt x="19" y="36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5" y="30"/>
                    <a:pt x="16" y="29"/>
                    <a:pt x="17" y="28"/>
                  </a:cubicBezTo>
                  <a:cubicBezTo>
                    <a:pt x="24" y="24"/>
                    <a:pt x="29" y="21"/>
                    <a:pt x="29" y="20"/>
                  </a:cubicBezTo>
                  <a:cubicBezTo>
                    <a:pt x="30" y="20"/>
                    <a:pt x="30" y="20"/>
                    <a:pt x="30" y="19"/>
                  </a:cubicBezTo>
                  <a:cubicBezTo>
                    <a:pt x="31" y="19"/>
                    <a:pt x="31" y="18"/>
                    <a:pt x="30" y="18"/>
                  </a:cubicBezTo>
                  <a:cubicBezTo>
                    <a:pt x="30" y="17"/>
                    <a:pt x="30" y="17"/>
                    <a:pt x="29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6" y="18"/>
                    <a:pt x="23" y="20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6" y="24"/>
                    <a:pt x="14" y="26"/>
                    <a:pt x="12" y="26"/>
                  </a:cubicBezTo>
                  <a:cubicBezTo>
                    <a:pt x="11" y="26"/>
                    <a:pt x="10" y="26"/>
                    <a:pt x="10" y="25"/>
                  </a:cubicBezTo>
                  <a:cubicBezTo>
                    <a:pt x="8" y="23"/>
                    <a:pt x="13" y="19"/>
                    <a:pt x="14" y="18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9" y="15"/>
                    <a:pt x="20" y="14"/>
                    <a:pt x="20" y="13"/>
                  </a:cubicBezTo>
                  <a:cubicBezTo>
                    <a:pt x="21" y="13"/>
                    <a:pt x="20" y="13"/>
                    <a:pt x="20" y="12"/>
                  </a:cubicBezTo>
                  <a:cubicBezTo>
                    <a:pt x="19" y="11"/>
                    <a:pt x="17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20"/>
                    <a:pt x="6" y="20"/>
                  </a:cubicBezTo>
                  <a:cubicBezTo>
                    <a:pt x="6" y="20"/>
                    <a:pt x="5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3" y="16"/>
                    <a:pt x="6" y="14"/>
                  </a:cubicBezTo>
                  <a:cubicBezTo>
                    <a:pt x="5" y="14"/>
                    <a:pt x="8" y="12"/>
                    <a:pt x="8" y="12"/>
                  </a:cubicBezTo>
                  <a:cubicBezTo>
                    <a:pt x="9" y="11"/>
                    <a:pt x="10" y="11"/>
                    <a:pt x="11" y="10"/>
                  </a:cubicBezTo>
                  <a:cubicBezTo>
                    <a:pt x="12" y="9"/>
                    <a:pt x="14" y="8"/>
                    <a:pt x="13" y="6"/>
                  </a:cubicBezTo>
                  <a:cubicBezTo>
                    <a:pt x="12" y="6"/>
                    <a:pt x="11" y="6"/>
                    <a:pt x="9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6"/>
                    <a:pt x="3" y="3"/>
                    <a:pt x="8" y="2"/>
                  </a:cubicBezTo>
                  <a:cubicBezTo>
                    <a:pt x="12" y="1"/>
                    <a:pt x="16" y="1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4"/>
                    <a:pt x="20" y="5"/>
                    <a:pt x="20" y="5"/>
                  </a:cubicBezTo>
                  <a:cubicBezTo>
                    <a:pt x="18" y="6"/>
                    <a:pt x="16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3" y="7"/>
                    <a:pt x="24" y="7"/>
                  </a:cubicBezTo>
                  <a:cubicBezTo>
                    <a:pt x="25" y="7"/>
                    <a:pt x="26" y="7"/>
                    <a:pt x="27" y="8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8" y="11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5" y="21"/>
                  </a:cubicBezTo>
                  <a:cubicBezTo>
                    <a:pt x="16" y="22"/>
                    <a:pt x="18" y="22"/>
                    <a:pt x="18" y="21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32" y="13"/>
                    <a:pt x="35" y="16"/>
                  </a:cubicBezTo>
                  <a:cubicBezTo>
                    <a:pt x="36" y="17"/>
                    <a:pt x="37" y="18"/>
                    <a:pt x="36" y="19"/>
                  </a:cubicBezTo>
                  <a:cubicBezTo>
                    <a:pt x="36" y="19"/>
                    <a:pt x="36" y="20"/>
                    <a:pt x="35" y="21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28" y="25"/>
                    <a:pt x="25" y="27"/>
                    <a:pt x="23" y="28"/>
                  </a:cubicBezTo>
                  <a:cubicBezTo>
                    <a:pt x="21" y="30"/>
                    <a:pt x="21" y="31"/>
                    <a:pt x="22" y="32"/>
                  </a:cubicBezTo>
                  <a:cubicBezTo>
                    <a:pt x="22" y="32"/>
                    <a:pt x="24" y="33"/>
                    <a:pt x="27" y="31"/>
                  </a:cubicBezTo>
                  <a:cubicBezTo>
                    <a:pt x="28" y="30"/>
                    <a:pt x="30" y="29"/>
                    <a:pt x="33" y="27"/>
                  </a:cubicBezTo>
                  <a:cubicBezTo>
                    <a:pt x="35" y="25"/>
                    <a:pt x="37" y="23"/>
                    <a:pt x="39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1" y="22"/>
                    <a:pt x="41" y="23"/>
                    <a:pt x="40" y="24"/>
                  </a:cubicBezTo>
                  <a:cubicBezTo>
                    <a:pt x="40" y="24"/>
                    <a:pt x="38" y="25"/>
                    <a:pt x="38" y="25"/>
                  </a:cubicBezTo>
                  <a:cubicBezTo>
                    <a:pt x="36" y="25"/>
                    <a:pt x="35" y="26"/>
                    <a:pt x="34" y="27"/>
                  </a:cubicBezTo>
                  <a:cubicBezTo>
                    <a:pt x="34" y="28"/>
                    <a:pt x="34" y="28"/>
                    <a:pt x="35" y="28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8" y="29"/>
                    <a:pt x="38" y="29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43" y="26"/>
                    <a:pt x="43" y="26"/>
                  </a:cubicBezTo>
                  <a:cubicBezTo>
                    <a:pt x="43" y="25"/>
                    <a:pt x="44" y="25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3" y="34"/>
                    <a:pt x="33" y="35"/>
                  </a:cubicBezTo>
                  <a:cubicBezTo>
                    <a:pt x="33" y="35"/>
                    <a:pt x="33" y="36"/>
                    <a:pt x="33" y="36"/>
                  </a:cubicBezTo>
                  <a:cubicBezTo>
                    <a:pt x="34" y="37"/>
                    <a:pt x="36" y="36"/>
                    <a:pt x="37" y="36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7" y="29"/>
                    <a:pt x="49" y="31"/>
                  </a:cubicBezTo>
                  <a:cubicBezTo>
                    <a:pt x="50" y="32"/>
                    <a:pt x="50" y="33"/>
                    <a:pt x="48" y="34"/>
                  </a:cubicBezTo>
                  <a:cubicBezTo>
                    <a:pt x="48" y="34"/>
                    <a:pt x="40" y="40"/>
                    <a:pt x="40" y="40"/>
                  </a:cubicBezTo>
                  <a:cubicBezTo>
                    <a:pt x="39" y="41"/>
                    <a:pt x="39" y="42"/>
                    <a:pt x="40" y="42"/>
                  </a:cubicBezTo>
                  <a:cubicBezTo>
                    <a:pt x="40" y="43"/>
                    <a:pt x="42" y="43"/>
                    <a:pt x="43" y="42"/>
                  </a:cubicBezTo>
                  <a:cubicBezTo>
                    <a:pt x="43" y="42"/>
                    <a:pt x="48" y="39"/>
                    <a:pt x="48" y="39"/>
                  </a:cubicBezTo>
                  <a:cubicBezTo>
                    <a:pt x="48" y="38"/>
                    <a:pt x="49" y="38"/>
                    <a:pt x="50" y="38"/>
                  </a:cubicBezTo>
                  <a:cubicBezTo>
                    <a:pt x="50" y="38"/>
                    <a:pt x="50" y="39"/>
                    <a:pt x="50" y="40"/>
                  </a:cubicBezTo>
                  <a:cubicBezTo>
                    <a:pt x="49" y="41"/>
                    <a:pt x="48" y="43"/>
                    <a:pt x="45" y="45"/>
                  </a:cubicBezTo>
                  <a:cubicBezTo>
                    <a:pt x="41" y="47"/>
                    <a:pt x="37" y="47"/>
                    <a:pt x="32" y="45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5"/>
                    <a:pt x="32" y="45"/>
                    <a:pt x="32" y="44"/>
                  </a:cubicBezTo>
                  <a:cubicBezTo>
                    <a:pt x="36" y="41"/>
                    <a:pt x="42" y="37"/>
                    <a:pt x="42" y="37"/>
                  </a:cubicBezTo>
                  <a:cubicBezTo>
                    <a:pt x="43" y="37"/>
                    <a:pt x="44" y="36"/>
                    <a:pt x="43" y="35"/>
                  </a:cubicBezTo>
                  <a:cubicBezTo>
                    <a:pt x="42" y="34"/>
                    <a:pt x="41" y="34"/>
                    <a:pt x="40" y="35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7" y="42"/>
                    <a:pt x="27" y="42"/>
                    <a:pt x="26" y="41"/>
                  </a:cubicBezTo>
                  <a:cubicBezTo>
                    <a:pt x="26" y="41"/>
                    <a:pt x="25" y="39"/>
                    <a:pt x="27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0" y="37"/>
                    <a:pt x="31" y="36"/>
                    <a:pt x="32" y="34"/>
                  </a:cubicBezTo>
                  <a:cubicBezTo>
                    <a:pt x="32" y="34"/>
                    <a:pt x="31" y="34"/>
                    <a:pt x="31" y="33"/>
                  </a:cubicBezTo>
                  <a:cubicBezTo>
                    <a:pt x="31" y="33"/>
                    <a:pt x="30" y="33"/>
                    <a:pt x="30" y="33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2117">
              <a:extLst>
                <a:ext uri="{FF2B5EF4-FFF2-40B4-BE49-F238E27FC236}">
                  <a16:creationId xmlns:a16="http://schemas.microsoft.com/office/drawing/2014/main" id="{F29F367A-0C5B-4B48-A931-9AD52EEA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92"/>
              <a:ext cx="146" cy="146"/>
            </a:xfrm>
            <a:custGeom>
              <a:avLst/>
              <a:gdLst>
                <a:gd name="T0" fmla="*/ 590 w 51"/>
                <a:gd name="T1" fmla="*/ 1019 h 48"/>
                <a:gd name="T2" fmla="*/ 704 w 51"/>
                <a:gd name="T3" fmla="*/ 952 h 48"/>
                <a:gd name="T4" fmla="*/ 630 w 51"/>
                <a:gd name="T5" fmla="*/ 1046 h 48"/>
                <a:gd name="T6" fmla="*/ 590 w 51"/>
                <a:gd name="T7" fmla="*/ 1183 h 48"/>
                <a:gd name="T8" fmla="*/ 730 w 51"/>
                <a:gd name="T9" fmla="*/ 1183 h 48"/>
                <a:gd name="T10" fmla="*/ 985 w 51"/>
                <a:gd name="T11" fmla="*/ 1019 h 48"/>
                <a:gd name="T12" fmla="*/ 730 w 51"/>
                <a:gd name="T13" fmla="*/ 1241 h 48"/>
                <a:gd name="T14" fmla="*/ 730 w 51"/>
                <a:gd name="T15" fmla="*/ 1296 h 48"/>
                <a:gd name="T16" fmla="*/ 1197 w 51"/>
                <a:gd name="T17" fmla="*/ 1128 h 48"/>
                <a:gd name="T18" fmla="*/ 1105 w 51"/>
                <a:gd name="T19" fmla="*/ 1074 h 48"/>
                <a:gd name="T20" fmla="*/ 959 w 51"/>
                <a:gd name="T21" fmla="*/ 1183 h 48"/>
                <a:gd name="T22" fmla="*/ 1148 w 51"/>
                <a:gd name="T23" fmla="*/ 979 h 48"/>
                <a:gd name="T24" fmla="*/ 1033 w 51"/>
                <a:gd name="T25" fmla="*/ 815 h 48"/>
                <a:gd name="T26" fmla="*/ 796 w 51"/>
                <a:gd name="T27" fmla="*/ 979 h 48"/>
                <a:gd name="T28" fmla="*/ 1033 w 51"/>
                <a:gd name="T29" fmla="*/ 788 h 48"/>
                <a:gd name="T30" fmla="*/ 1056 w 51"/>
                <a:gd name="T31" fmla="*/ 703 h 48"/>
                <a:gd name="T32" fmla="*/ 893 w 51"/>
                <a:gd name="T33" fmla="*/ 788 h 48"/>
                <a:gd name="T34" fmla="*/ 867 w 51"/>
                <a:gd name="T35" fmla="*/ 788 h 48"/>
                <a:gd name="T36" fmla="*/ 819 w 51"/>
                <a:gd name="T37" fmla="*/ 757 h 48"/>
                <a:gd name="T38" fmla="*/ 942 w 51"/>
                <a:gd name="T39" fmla="*/ 675 h 48"/>
                <a:gd name="T40" fmla="*/ 942 w 51"/>
                <a:gd name="T41" fmla="*/ 593 h 48"/>
                <a:gd name="T42" fmla="*/ 753 w 51"/>
                <a:gd name="T43" fmla="*/ 730 h 48"/>
                <a:gd name="T44" fmla="*/ 541 w 51"/>
                <a:gd name="T45" fmla="*/ 870 h 48"/>
                <a:gd name="T46" fmla="*/ 730 w 51"/>
                <a:gd name="T47" fmla="*/ 675 h 48"/>
                <a:gd name="T48" fmla="*/ 867 w 51"/>
                <a:gd name="T49" fmla="*/ 535 h 48"/>
                <a:gd name="T50" fmla="*/ 630 w 51"/>
                <a:gd name="T51" fmla="*/ 398 h 48"/>
                <a:gd name="T52" fmla="*/ 378 w 51"/>
                <a:gd name="T53" fmla="*/ 593 h 48"/>
                <a:gd name="T54" fmla="*/ 607 w 51"/>
                <a:gd name="T55" fmla="*/ 371 h 48"/>
                <a:gd name="T56" fmla="*/ 681 w 51"/>
                <a:gd name="T57" fmla="*/ 277 h 48"/>
                <a:gd name="T58" fmla="*/ 590 w 51"/>
                <a:gd name="T59" fmla="*/ 167 h 48"/>
                <a:gd name="T60" fmla="*/ 378 w 51"/>
                <a:gd name="T61" fmla="*/ 304 h 48"/>
                <a:gd name="T62" fmla="*/ 329 w 51"/>
                <a:gd name="T63" fmla="*/ 277 h 48"/>
                <a:gd name="T64" fmla="*/ 492 w 51"/>
                <a:gd name="T65" fmla="*/ 140 h 48"/>
                <a:gd name="T66" fmla="*/ 492 w 51"/>
                <a:gd name="T67" fmla="*/ 82 h 48"/>
                <a:gd name="T68" fmla="*/ 89 w 51"/>
                <a:gd name="T69" fmla="*/ 82 h 48"/>
                <a:gd name="T70" fmla="*/ 26 w 51"/>
                <a:gd name="T71" fmla="*/ 344 h 48"/>
                <a:gd name="T72" fmla="*/ 140 w 51"/>
                <a:gd name="T73" fmla="*/ 249 h 48"/>
                <a:gd name="T74" fmla="*/ 278 w 51"/>
                <a:gd name="T75" fmla="*/ 195 h 48"/>
                <a:gd name="T76" fmla="*/ 189 w 51"/>
                <a:gd name="T77" fmla="*/ 304 h 48"/>
                <a:gd name="T78" fmla="*/ 74 w 51"/>
                <a:gd name="T79" fmla="*/ 535 h 48"/>
                <a:gd name="T80" fmla="*/ 140 w 51"/>
                <a:gd name="T81" fmla="*/ 593 h 48"/>
                <a:gd name="T82" fmla="*/ 238 w 51"/>
                <a:gd name="T83" fmla="*/ 535 h 48"/>
                <a:gd name="T84" fmla="*/ 352 w 51"/>
                <a:gd name="T85" fmla="*/ 426 h 48"/>
                <a:gd name="T86" fmla="*/ 444 w 51"/>
                <a:gd name="T87" fmla="*/ 371 h 48"/>
                <a:gd name="T88" fmla="*/ 401 w 51"/>
                <a:gd name="T89" fmla="*/ 453 h 48"/>
                <a:gd name="T90" fmla="*/ 212 w 51"/>
                <a:gd name="T91" fmla="*/ 730 h 48"/>
                <a:gd name="T92" fmla="*/ 427 w 51"/>
                <a:gd name="T93" fmla="*/ 675 h 48"/>
                <a:gd name="T94" fmla="*/ 656 w 51"/>
                <a:gd name="T95" fmla="*/ 508 h 48"/>
                <a:gd name="T96" fmla="*/ 681 w 51"/>
                <a:gd name="T97" fmla="*/ 508 h 48"/>
                <a:gd name="T98" fmla="*/ 681 w 51"/>
                <a:gd name="T99" fmla="*/ 535 h 48"/>
                <a:gd name="T100" fmla="*/ 329 w 51"/>
                <a:gd name="T101" fmla="*/ 870 h 48"/>
                <a:gd name="T102" fmla="*/ 427 w 51"/>
                <a:gd name="T103" fmla="*/ 1019 h 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1" h="48">
                  <a:moveTo>
                    <a:pt x="21" y="38"/>
                  </a:moveTo>
                  <a:cubicBezTo>
                    <a:pt x="23" y="38"/>
                    <a:pt x="25" y="36"/>
                    <a:pt x="25" y="36"/>
                  </a:cubicBezTo>
                  <a:cubicBezTo>
                    <a:pt x="26" y="35"/>
                    <a:pt x="28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29" y="36"/>
                    <a:pt x="27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4" y="41"/>
                    <a:pt x="25" y="42"/>
                  </a:cubicBezTo>
                  <a:cubicBezTo>
                    <a:pt x="26" y="42"/>
                    <a:pt x="27" y="43"/>
                    <a:pt x="28" y="43"/>
                  </a:cubicBezTo>
                  <a:cubicBezTo>
                    <a:pt x="29" y="43"/>
                    <a:pt x="30" y="43"/>
                    <a:pt x="31" y="42"/>
                  </a:cubicBezTo>
                  <a:cubicBezTo>
                    <a:pt x="31" y="42"/>
                    <a:pt x="40" y="36"/>
                    <a:pt x="40" y="36"/>
                  </a:cubicBezTo>
                  <a:cubicBezTo>
                    <a:pt x="41" y="35"/>
                    <a:pt x="42" y="35"/>
                    <a:pt x="42" y="36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36" y="41"/>
                    <a:pt x="31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0" y="45"/>
                    <a:pt x="31" y="46"/>
                    <a:pt x="31" y="46"/>
                  </a:cubicBezTo>
                  <a:cubicBezTo>
                    <a:pt x="37" y="48"/>
                    <a:pt x="41" y="48"/>
                    <a:pt x="46" y="45"/>
                  </a:cubicBezTo>
                  <a:cubicBezTo>
                    <a:pt x="48" y="44"/>
                    <a:pt x="50" y="42"/>
                    <a:pt x="51" y="40"/>
                  </a:cubicBezTo>
                  <a:cubicBezTo>
                    <a:pt x="51" y="39"/>
                    <a:pt x="51" y="38"/>
                    <a:pt x="50" y="38"/>
                  </a:cubicBezTo>
                  <a:cubicBezTo>
                    <a:pt x="50" y="37"/>
                    <a:pt x="49" y="37"/>
                    <a:pt x="47" y="38"/>
                  </a:cubicBezTo>
                  <a:cubicBezTo>
                    <a:pt x="47" y="38"/>
                    <a:pt x="42" y="42"/>
                    <a:pt x="42" y="42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0" y="41"/>
                    <a:pt x="40" y="41"/>
                    <a:pt x="41" y="41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1" y="33"/>
                    <a:pt x="51" y="32"/>
                    <a:pt x="50" y="30"/>
                  </a:cubicBezTo>
                  <a:cubicBezTo>
                    <a:pt x="47" y="28"/>
                    <a:pt x="45" y="29"/>
                    <a:pt x="44" y="29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4" y="36"/>
                    <a:pt x="34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6" y="26"/>
                    <a:pt x="45" y="25"/>
                    <a:pt x="45" y="25"/>
                  </a:cubicBezTo>
                  <a:cubicBezTo>
                    <a:pt x="44" y="24"/>
                    <a:pt x="43" y="24"/>
                    <a:pt x="42" y="25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7"/>
                    <a:pt x="38" y="28"/>
                    <a:pt x="38" y="28"/>
                  </a:cubicBezTo>
                  <a:cubicBezTo>
                    <a:pt x="38" y="28"/>
                    <a:pt x="37" y="28"/>
                    <a:pt x="37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6" y="27"/>
                    <a:pt x="37" y="26"/>
                    <a:pt x="38" y="25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2" y="23"/>
                    <a:pt x="42" y="22"/>
                    <a:pt x="41" y="21"/>
                  </a:cubicBezTo>
                  <a:cubicBezTo>
                    <a:pt x="41" y="21"/>
                    <a:pt x="41" y="21"/>
                    <a:pt x="40" y="21"/>
                  </a:cubicBezTo>
                  <a:cubicBezTo>
                    <a:pt x="40" y="21"/>
                    <a:pt x="39" y="21"/>
                    <a:pt x="38" y="22"/>
                  </a:cubicBezTo>
                  <a:cubicBezTo>
                    <a:pt x="36" y="23"/>
                    <a:pt x="34" y="25"/>
                    <a:pt x="32" y="26"/>
                  </a:cubicBezTo>
                  <a:cubicBezTo>
                    <a:pt x="30" y="28"/>
                    <a:pt x="28" y="30"/>
                    <a:pt x="26" y="30"/>
                  </a:cubicBezTo>
                  <a:cubicBezTo>
                    <a:pt x="24" y="32"/>
                    <a:pt x="23" y="32"/>
                    <a:pt x="23" y="31"/>
                  </a:cubicBezTo>
                  <a:cubicBezTo>
                    <a:pt x="22" y="31"/>
                    <a:pt x="23" y="29"/>
                    <a:pt x="24" y="29"/>
                  </a:cubicBezTo>
                  <a:cubicBezTo>
                    <a:pt x="25" y="27"/>
                    <a:pt x="28" y="26"/>
                    <a:pt x="31" y="24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7" y="20"/>
                    <a:pt x="37" y="19"/>
                    <a:pt x="37" y="19"/>
                  </a:cubicBezTo>
                  <a:cubicBezTo>
                    <a:pt x="38" y="17"/>
                    <a:pt x="37" y="16"/>
                    <a:pt x="36" y="15"/>
                  </a:cubicBezTo>
                  <a:cubicBezTo>
                    <a:pt x="32" y="12"/>
                    <a:pt x="29" y="13"/>
                    <a:pt x="27" y="1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9" y="11"/>
                    <a:pt x="29" y="10"/>
                  </a:cubicBezTo>
                  <a:cubicBezTo>
                    <a:pt x="29" y="9"/>
                    <a:pt x="29" y="8"/>
                    <a:pt x="28" y="7"/>
                  </a:cubicBezTo>
                  <a:cubicBezTo>
                    <a:pt x="27" y="7"/>
                    <a:pt x="26" y="6"/>
                    <a:pt x="25" y="6"/>
                  </a:cubicBezTo>
                  <a:cubicBezTo>
                    <a:pt x="23" y="6"/>
                    <a:pt x="21" y="7"/>
                    <a:pt x="21" y="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8"/>
                    <a:pt x="19" y="6"/>
                    <a:pt x="21" y="5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4"/>
                    <a:pt x="21" y="3"/>
                    <a:pt x="21" y="3"/>
                  </a:cubicBezTo>
                  <a:cubicBezTo>
                    <a:pt x="16" y="0"/>
                    <a:pt x="12" y="0"/>
                    <a:pt x="8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1" y="5"/>
                    <a:pt x="0" y="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3" y="8"/>
                    <a:pt x="10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5"/>
                    <a:pt x="3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0"/>
                    <a:pt x="5" y="21"/>
                    <a:pt x="6" y="21"/>
                  </a:cubicBezTo>
                  <a:cubicBezTo>
                    <a:pt x="8" y="21"/>
                    <a:pt x="9" y="20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7"/>
                    <a:pt x="13" y="16"/>
                    <a:pt x="15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6"/>
                    <a:pt x="13" y="18"/>
                    <a:pt x="13" y="18"/>
                  </a:cubicBezTo>
                  <a:cubicBezTo>
                    <a:pt x="12" y="19"/>
                    <a:pt x="6" y="23"/>
                    <a:pt x="9" y="26"/>
                  </a:cubicBezTo>
                  <a:cubicBezTo>
                    <a:pt x="10" y="27"/>
                    <a:pt x="10" y="27"/>
                    <a:pt x="11" y="27"/>
                  </a:cubicBezTo>
                  <a:cubicBezTo>
                    <a:pt x="14" y="27"/>
                    <a:pt x="17" y="25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5" y="20"/>
                    <a:pt x="27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8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20"/>
                    <a:pt x="20" y="25"/>
                    <a:pt x="16" y="28"/>
                  </a:cubicBezTo>
                  <a:cubicBezTo>
                    <a:pt x="16" y="28"/>
                    <a:pt x="14" y="29"/>
                    <a:pt x="14" y="31"/>
                  </a:cubicBezTo>
                  <a:cubicBezTo>
                    <a:pt x="14" y="32"/>
                    <a:pt x="14" y="33"/>
                    <a:pt x="15" y="33"/>
                  </a:cubicBezTo>
                  <a:cubicBezTo>
                    <a:pt x="15" y="33"/>
                    <a:pt x="18" y="36"/>
                    <a:pt x="18" y="36"/>
                  </a:cubicBezTo>
                  <a:cubicBezTo>
                    <a:pt x="19" y="37"/>
                    <a:pt x="20" y="38"/>
                    <a:pt x="21" y="3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2118">
              <a:extLst>
                <a:ext uri="{FF2B5EF4-FFF2-40B4-BE49-F238E27FC236}">
                  <a16:creationId xmlns:a16="http://schemas.microsoft.com/office/drawing/2014/main" id="{AA0D83CC-F98A-4E7E-94D7-BA5A1FF52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92"/>
              <a:ext cx="146" cy="146"/>
            </a:xfrm>
            <a:custGeom>
              <a:avLst/>
              <a:gdLst>
                <a:gd name="T0" fmla="*/ 74 w 51"/>
                <a:gd name="T1" fmla="*/ 344 h 48"/>
                <a:gd name="T2" fmla="*/ 278 w 51"/>
                <a:gd name="T3" fmla="*/ 195 h 48"/>
                <a:gd name="T4" fmla="*/ 115 w 51"/>
                <a:gd name="T5" fmla="*/ 371 h 48"/>
                <a:gd name="T6" fmla="*/ 212 w 51"/>
                <a:gd name="T7" fmla="*/ 535 h 48"/>
                <a:gd name="T8" fmla="*/ 467 w 51"/>
                <a:gd name="T9" fmla="*/ 371 h 48"/>
                <a:gd name="T10" fmla="*/ 329 w 51"/>
                <a:gd name="T11" fmla="*/ 508 h 48"/>
                <a:gd name="T12" fmla="*/ 444 w 51"/>
                <a:gd name="T13" fmla="*/ 648 h 48"/>
                <a:gd name="T14" fmla="*/ 704 w 51"/>
                <a:gd name="T15" fmla="*/ 508 h 48"/>
                <a:gd name="T16" fmla="*/ 401 w 51"/>
                <a:gd name="T17" fmla="*/ 788 h 48"/>
                <a:gd name="T18" fmla="*/ 427 w 51"/>
                <a:gd name="T19" fmla="*/ 1019 h 48"/>
                <a:gd name="T20" fmla="*/ 730 w 51"/>
                <a:gd name="T21" fmla="*/ 925 h 48"/>
                <a:gd name="T22" fmla="*/ 730 w 51"/>
                <a:gd name="T23" fmla="*/ 1183 h 48"/>
                <a:gd name="T24" fmla="*/ 985 w 51"/>
                <a:gd name="T25" fmla="*/ 979 h 48"/>
                <a:gd name="T26" fmla="*/ 753 w 51"/>
                <a:gd name="T27" fmla="*/ 1241 h 48"/>
                <a:gd name="T28" fmla="*/ 1056 w 51"/>
                <a:gd name="T29" fmla="*/ 1268 h 48"/>
                <a:gd name="T30" fmla="*/ 1122 w 51"/>
                <a:gd name="T31" fmla="*/ 1074 h 48"/>
                <a:gd name="T32" fmla="*/ 942 w 51"/>
                <a:gd name="T33" fmla="*/ 1183 h 48"/>
                <a:gd name="T34" fmla="*/ 1148 w 51"/>
                <a:gd name="T35" fmla="*/ 952 h 48"/>
                <a:gd name="T36" fmla="*/ 1033 w 51"/>
                <a:gd name="T37" fmla="*/ 843 h 48"/>
                <a:gd name="T38" fmla="*/ 796 w 51"/>
                <a:gd name="T39" fmla="*/ 1019 h 48"/>
                <a:gd name="T40" fmla="*/ 1033 w 51"/>
                <a:gd name="T41" fmla="*/ 757 h 48"/>
                <a:gd name="T42" fmla="*/ 919 w 51"/>
                <a:gd name="T43" fmla="*/ 788 h 48"/>
                <a:gd name="T44" fmla="*/ 942 w 51"/>
                <a:gd name="T45" fmla="*/ 675 h 48"/>
                <a:gd name="T46" fmla="*/ 919 w 51"/>
                <a:gd name="T47" fmla="*/ 621 h 48"/>
                <a:gd name="T48" fmla="*/ 515 w 51"/>
                <a:gd name="T49" fmla="*/ 897 h 48"/>
                <a:gd name="T50" fmla="*/ 819 w 51"/>
                <a:gd name="T51" fmla="*/ 593 h 48"/>
                <a:gd name="T52" fmla="*/ 656 w 51"/>
                <a:gd name="T53" fmla="*/ 426 h 48"/>
                <a:gd name="T54" fmla="*/ 378 w 51"/>
                <a:gd name="T55" fmla="*/ 593 h 48"/>
                <a:gd name="T56" fmla="*/ 607 w 51"/>
                <a:gd name="T57" fmla="*/ 344 h 48"/>
                <a:gd name="T58" fmla="*/ 492 w 51"/>
                <a:gd name="T59" fmla="*/ 222 h 48"/>
                <a:gd name="T60" fmla="*/ 329 w 51"/>
                <a:gd name="T61" fmla="*/ 304 h 48"/>
                <a:gd name="T62" fmla="*/ 467 w 51"/>
                <a:gd name="T63" fmla="*/ 140 h 48"/>
                <a:gd name="T64" fmla="*/ 189 w 51"/>
                <a:gd name="T65" fmla="*/ 27 h 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48">
                  <a:moveTo>
                    <a:pt x="1" y="12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6" y="9"/>
                    <a:pt x="7" y="7"/>
                    <a:pt x="9" y="7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7"/>
                    <a:pt x="13" y="8"/>
                    <a:pt x="11" y="10"/>
                  </a:cubicBezTo>
                  <a:cubicBezTo>
                    <a:pt x="9" y="11"/>
                    <a:pt x="8" y="12"/>
                    <a:pt x="5" y="13"/>
                  </a:cubicBezTo>
                  <a:cubicBezTo>
                    <a:pt x="2" y="16"/>
                    <a:pt x="4" y="18"/>
                    <a:pt x="4" y="19"/>
                  </a:cubicBezTo>
                  <a:cubicBezTo>
                    <a:pt x="6" y="23"/>
                    <a:pt x="9" y="19"/>
                    <a:pt x="9" y="19"/>
                  </a:cubicBezTo>
                  <a:cubicBezTo>
                    <a:pt x="11" y="17"/>
                    <a:pt x="12" y="16"/>
                    <a:pt x="15" y="14"/>
                  </a:cubicBezTo>
                  <a:cubicBezTo>
                    <a:pt x="17" y="13"/>
                    <a:pt x="19" y="12"/>
                    <a:pt x="20" y="13"/>
                  </a:cubicBezTo>
                  <a:cubicBezTo>
                    <a:pt x="21" y="14"/>
                    <a:pt x="19" y="15"/>
                    <a:pt x="17" y="16"/>
                  </a:cubicBezTo>
                  <a:cubicBezTo>
                    <a:pt x="16" y="17"/>
                    <a:pt x="15" y="17"/>
                    <a:pt x="14" y="18"/>
                  </a:cubicBezTo>
                  <a:cubicBezTo>
                    <a:pt x="13" y="19"/>
                    <a:pt x="7" y="23"/>
                    <a:pt x="9" y="26"/>
                  </a:cubicBezTo>
                  <a:cubicBezTo>
                    <a:pt x="12" y="29"/>
                    <a:pt x="17" y="24"/>
                    <a:pt x="19" y="23"/>
                  </a:cubicBezTo>
                  <a:cubicBezTo>
                    <a:pt x="22" y="21"/>
                    <a:pt x="26" y="18"/>
                    <a:pt x="28" y="18"/>
                  </a:cubicBezTo>
                  <a:cubicBezTo>
                    <a:pt x="28" y="17"/>
                    <a:pt x="29" y="17"/>
                    <a:pt x="30" y="18"/>
                  </a:cubicBezTo>
                  <a:cubicBezTo>
                    <a:pt x="30" y="19"/>
                    <a:pt x="30" y="19"/>
                    <a:pt x="29" y="20"/>
                  </a:cubicBezTo>
                  <a:cubicBezTo>
                    <a:pt x="28" y="20"/>
                    <a:pt x="22" y="24"/>
                    <a:pt x="17" y="28"/>
                  </a:cubicBezTo>
                  <a:cubicBezTo>
                    <a:pt x="16" y="28"/>
                    <a:pt x="13" y="31"/>
                    <a:pt x="15" y="33"/>
                  </a:cubicBezTo>
                  <a:cubicBezTo>
                    <a:pt x="16" y="34"/>
                    <a:pt x="17" y="35"/>
                    <a:pt x="18" y="36"/>
                  </a:cubicBezTo>
                  <a:cubicBezTo>
                    <a:pt x="21" y="39"/>
                    <a:pt x="25" y="36"/>
                    <a:pt x="25" y="36"/>
                  </a:cubicBezTo>
                  <a:cubicBezTo>
                    <a:pt x="25" y="36"/>
                    <a:pt x="29" y="32"/>
                    <a:pt x="31" y="33"/>
                  </a:cubicBezTo>
                  <a:cubicBezTo>
                    <a:pt x="32" y="35"/>
                    <a:pt x="28" y="37"/>
                    <a:pt x="26" y="38"/>
                  </a:cubicBezTo>
                  <a:cubicBezTo>
                    <a:pt x="23" y="40"/>
                    <a:pt x="27" y="44"/>
                    <a:pt x="31" y="42"/>
                  </a:cubicBezTo>
                  <a:cubicBezTo>
                    <a:pt x="35" y="39"/>
                    <a:pt x="40" y="35"/>
                    <a:pt x="40" y="35"/>
                  </a:cubicBezTo>
                  <a:cubicBezTo>
                    <a:pt x="41" y="35"/>
                    <a:pt x="42" y="35"/>
                    <a:pt x="42" y="35"/>
                  </a:cubicBezTo>
                  <a:cubicBezTo>
                    <a:pt x="43" y="36"/>
                    <a:pt x="43" y="36"/>
                    <a:pt x="42" y="37"/>
                  </a:cubicBezTo>
                  <a:cubicBezTo>
                    <a:pt x="42" y="37"/>
                    <a:pt x="36" y="41"/>
                    <a:pt x="32" y="44"/>
                  </a:cubicBezTo>
                  <a:cubicBezTo>
                    <a:pt x="31" y="44"/>
                    <a:pt x="30" y="45"/>
                    <a:pt x="32" y="46"/>
                  </a:cubicBezTo>
                  <a:cubicBezTo>
                    <a:pt x="36" y="48"/>
                    <a:pt x="41" y="48"/>
                    <a:pt x="45" y="45"/>
                  </a:cubicBezTo>
                  <a:cubicBezTo>
                    <a:pt x="48" y="43"/>
                    <a:pt x="50" y="42"/>
                    <a:pt x="50" y="40"/>
                  </a:cubicBezTo>
                  <a:cubicBezTo>
                    <a:pt x="51" y="39"/>
                    <a:pt x="50" y="37"/>
                    <a:pt x="48" y="38"/>
                  </a:cubicBezTo>
                  <a:cubicBezTo>
                    <a:pt x="45" y="40"/>
                    <a:pt x="43" y="42"/>
                    <a:pt x="42" y="42"/>
                  </a:cubicBezTo>
                  <a:cubicBezTo>
                    <a:pt x="42" y="43"/>
                    <a:pt x="41" y="43"/>
                    <a:pt x="40" y="42"/>
                  </a:cubicBezTo>
                  <a:cubicBezTo>
                    <a:pt x="40" y="42"/>
                    <a:pt x="40" y="41"/>
                    <a:pt x="40" y="40"/>
                  </a:cubicBezTo>
                  <a:cubicBezTo>
                    <a:pt x="43" y="39"/>
                    <a:pt x="46" y="36"/>
                    <a:pt x="49" y="34"/>
                  </a:cubicBezTo>
                  <a:cubicBezTo>
                    <a:pt x="49" y="34"/>
                    <a:pt x="51" y="33"/>
                    <a:pt x="49" y="31"/>
                  </a:cubicBezTo>
                  <a:cubicBezTo>
                    <a:pt x="47" y="29"/>
                    <a:pt x="45" y="30"/>
                    <a:pt x="44" y="30"/>
                  </a:cubicBezTo>
                  <a:cubicBezTo>
                    <a:pt x="42" y="31"/>
                    <a:pt x="39" y="34"/>
                    <a:pt x="36" y="35"/>
                  </a:cubicBezTo>
                  <a:cubicBezTo>
                    <a:pt x="36" y="36"/>
                    <a:pt x="34" y="36"/>
                    <a:pt x="34" y="36"/>
                  </a:cubicBezTo>
                  <a:cubicBezTo>
                    <a:pt x="33" y="35"/>
                    <a:pt x="34" y="34"/>
                    <a:pt x="35" y="34"/>
                  </a:cubicBezTo>
                  <a:cubicBezTo>
                    <a:pt x="37" y="32"/>
                    <a:pt x="41" y="29"/>
                    <a:pt x="44" y="27"/>
                  </a:cubicBezTo>
                  <a:cubicBezTo>
                    <a:pt x="46" y="26"/>
                    <a:pt x="44" y="24"/>
                    <a:pt x="42" y="25"/>
                  </a:cubicBezTo>
                  <a:cubicBezTo>
                    <a:pt x="41" y="26"/>
                    <a:pt x="39" y="28"/>
                    <a:pt x="39" y="28"/>
                  </a:cubicBezTo>
                  <a:cubicBezTo>
                    <a:pt x="38" y="28"/>
                    <a:pt x="37" y="30"/>
                    <a:pt x="35" y="28"/>
                  </a:cubicBezTo>
                  <a:cubicBezTo>
                    <a:pt x="34" y="27"/>
                    <a:pt x="38" y="25"/>
                    <a:pt x="40" y="24"/>
                  </a:cubicBezTo>
                  <a:cubicBezTo>
                    <a:pt x="41" y="23"/>
                    <a:pt x="41" y="22"/>
                    <a:pt x="41" y="22"/>
                  </a:cubicBezTo>
                  <a:cubicBezTo>
                    <a:pt x="40" y="21"/>
                    <a:pt x="39" y="21"/>
                    <a:pt x="39" y="22"/>
                  </a:cubicBezTo>
                  <a:cubicBezTo>
                    <a:pt x="35" y="25"/>
                    <a:pt x="29" y="29"/>
                    <a:pt x="27" y="31"/>
                  </a:cubicBezTo>
                  <a:cubicBezTo>
                    <a:pt x="24" y="32"/>
                    <a:pt x="23" y="32"/>
                    <a:pt x="22" y="32"/>
                  </a:cubicBezTo>
                  <a:cubicBezTo>
                    <a:pt x="22" y="31"/>
                    <a:pt x="22" y="30"/>
                    <a:pt x="24" y="28"/>
                  </a:cubicBezTo>
                  <a:cubicBezTo>
                    <a:pt x="26" y="27"/>
                    <a:pt x="31" y="23"/>
                    <a:pt x="35" y="21"/>
                  </a:cubicBezTo>
                  <a:cubicBezTo>
                    <a:pt x="36" y="20"/>
                    <a:pt x="39" y="18"/>
                    <a:pt x="35" y="15"/>
                  </a:cubicBezTo>
                  <a:cubicBezTo>
                    <a:pt x="32" y="12"/>
                    <a:pt x="29" y="14"/>
                    <a:pt x="28" y="15"/>
                  </a:cubicBezTo>
                  <a:cubicBezTo>
                    <a:pt x="24" y="17"/>
                    <a:pt x="20" y="20"/>
                    <a:pt x="18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8" y="18"/>
                    <a:pt x="22" y="15"/>
                    <a:pt x="26" y="12"/>
                  </a:cubicBezTo>
                  <a:cubicBezTo>
                    <a:pt x="27" y="12"/>
                    <a:pt x="30" y="10"/>
                    <a:pt x="27" y="8"/>
                  </a:cubicBezTo>
                  <a:cubicBezTo>
                    <a:pt x="24" y="5"/>
                    <a:pt x="22" y="7"/>
                    <a:pt x="21" y="8"/>
                  </a:cubicBezTo>
                  <a:cubicBezTo>
                    <a:pt x="19" y="9"/>
                    <a:pt x="17" y="10"/>
                    <a:pt x="16" y="11"/>
                  </a:cubicBezTo>
                  <a:cubicBezTo>
                    <a:pt x="15" y="12"/>
                    <a:pt x="14" y="12"/>
                    <a:pt x="14" y="11"/>
                  </a:cubicBezTo>
                  <a:cubicBezTo>
                    <a:pt x="13" y="11"/>
                    <a:pt x="13" y="10"/>
                    <a:pt x="14" y="9"/>
                  </a:cubicBezTo>
                  <a:cubicBezTo>
                    <a:pt x="16" y="8"/>
                    <a:pt x="19" y="6"/>
                    <a:pt x="20" y="5"/>
                  </a:cubicBezTo>
                  <a:cubicBezTo>
                    <a:pt x="21" y="5"/>
                    <a:pt x="22" y="4"/>
                    <a:pt x="20" y="3"/>
                  </a:cubicBezTo>
                  <a:cubicBezTo>
                    <a:pt x="16" y="1"/>
                    <a:pt x="12" y="0"/>
                    <a:pt x="8" y="1"/>
                  </a:cubicBezTo>
                  <a:cubicBezTo>
                    <a:pt x="2" y="3"/>
                    <a:pt x="0" y="7"/>
                    <a:pt x="1" y="12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2119">
              <a:extLst>
                <a:ext uri="{FF2B5EF4-FFF2-40B4-BE49-F238E27FC236}">
                  <a16:creationId xmlns:a16="http://schemas.microsoft.com/office/drawing/2014/main" id="{DF89ECC5-C2BA-4511-AFBC-9B32BD5AF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538"/>
              <a:ext cx="194" cy="101"/>
            </a:xfrm>
            <a:custGeom>
              <a:avLst/>
              <a:gdLst>
                <a:gd name="T0" fmla="*/ 0 w 68"/>
                <a:gd name="T1" fmla="*/ 291 h 33"/>
                <a:gd name="T2" fmla="*/ 140 w 68"/>
                <a:gd name="T3" fmla="*/ 28 h 33"/>
                <a:gd name="T4" fmla="*/ 351 w 68"/>
                <a:gd name="T5" fmla="*/ 113 h 33"/>
                <a:gd name="T6" fmla="*/ 302 w 68"/>
                <a:gd name="T7" fmla="*/ 223 h 33"/>
                <a:gd name="T8" fmla="*/ 417 w 68"/>
                <a:gd name="T9" fmla="*/ 263 h 33"/>
                <a:gd name="T10" fmla="*/ 465 w 68"/>
                <a:gd name="T11" fmla="*/ 168 h 33"/>
                <a:gd name="T12" fmla="*/ 488 w 68"/>
                <a:gd name="T13" fmla="*/ 168 h 33"/>
                <a:gd name="T14" fmla="*/ 536 w 68"/>
                <a:gd name="T15" fmla="*/ 223 h 33"/>
                <a:gd name="T16" fmla="*/ 514 w 68"/>
                <a:gd name="T17" fmla="*/ 404 h 33"/>
                <a:gd name="T18" fmla="*/ 465 w 68"/>
                <a:gd name="T19" fmla="*/ 722 h 33"/>
                <a:gd name="T20" fmla="*/ 579 w 68"/>
                <a:gd name="T21" fmla="*/ 655 h 33"/>
                <a:gd name="T22" fmla="*/ 628 w 68"/>
                <a:gd name="T23" fmla="*/ 404 h 33"/>
                <a:gd name="T24" fmla="*/ 676 w 68"/>
                <a:gd name="T25" fmla="*/ 291 h 33"/>
                <a:gd name="T26" fmla="*/ 699 w 68"/>
                <a:gd name="T27" fmla="*/ 318 h 33"/>
                <a:gd name="T28" fmla="*/ 742 w 68"/>
                <a:gd name="T29" fmla="*/ 627 h 33"/>
                <a:gd name="T30" fmla="*/ 839 w 68"/>
                <a:gd name="T31" fmla="*/ 291 h 33"/>
                <a:gd name="T32" fmla="*/ 976 w 68"/>
                <a:gd name="T33" fmla="*/ 263 h 33"/>
                <a:gd name="T34" fmla="*/ 1001 w 68"/>
                <a:gd name="T35" fmla="*/ 459 h 33"/>
                <a:gd name="T36" fmla="*/ 1024 w 68"/>
                <a:gd name="T37" fmla="*/ 777 h 33"/>
                <a:gd name="T38" fmla="*/ 1090 w 68"/>
                <a:gd name="T39" fmla="*/ 514 h 33"/>
                <a:gd name="T40" fmla="*/ 1090 w 68"/>
                <a:gd name="T41" fmla="*/ 291 h 33"/>
                <a:gd name="T42" fmla="*/ 1278 w 68"/>
                <a:gd name="T43" fmla="*/ 196 h 33"/>
                <a:gd name="T44" fmla="*/ 1327 w 68"/>
                <a:gd name="T45" fmla="*/ 223 h 33"/>
                <a:gd name="T46" fmla="*/ 1392 w 68"/>
                <a:gd name="T47" fmla="*/ 627 h 33"/>
                <a:gd name="T48" fmla="*/ 1441 w 68"/>
                <a:gd name="T49" fmla="*/ 318 h 33"/>
                <a:gd name="T50" fmla="*/ 1466 w 68"/>
                <a:gd name="T51" fmla="*/ 196 h 33"/>
                <a:gd name="T52" fmla="*/ 1578 w 68"/>
                <a:gd name="T53" fmla="*/ 432 h 33"/>
                <a:gd name="T54" fmla="*/ 1392 w 68"/>
                <a:gd name="T55" fmla="*/ 832 h 33"/>
                <a:gd name="T56" fmla="*/ 1301 w 68"/>
                <a:gd name="T57" fmla="*/ 683 h 33"/>
                <a:gd name="T58" fmla="*/ 1278 w 68"/>
                <a:gd name="T59" fmla="*/ 459 h 33"/>
                <a:gd name="T60" fmla="*/ 1190 w 68"/>
                <a:gd name="T61" fmla="*/ 373 h 33"/>
                <a:gd name="T62" fmla="*/ 1190 w 68"/>
                <a:gd name="T63" fmla="*/ 777 h 33"/>
                <a:gd name="T64" fmla="*/ 1090 w 68"/>
                <a:gd name="T65" fmla="*/ 918 h 33"/>
                <a:gd name="T66" fmla="*/ 1001 w 68"/>
                <a:gd name="T67" fmla="*/ 946 h 33"/>
                <a:gd name="T68" fmla="*/ 953 w 68"/>
                <a:gd name="T69" fmla="*/ 722 h 33"/>
                <a:gd name="T70" fmla="*/ 953 w 68"/>
                <a:gd name="T71" fmla="*/ 600 h 33"/>
                <a:gd name="T72" fmla="*/ 862 w 68"/>
                <a:gd name="T73" fmla="*/ 432 h 33"/>
                <a:gd name="T74" fmla="*/ 839 w 68"/>
                <a:gd name="T75" fmla="*/ 545 h 33"/>
                <a:gd name="T76" fmla="*/ 699 w 68"/>
                <a:gd name="T77" fmla="*/ 891 h 33"/>
                <a:gd name="T78" fmla="*/ 417 w 68"/>
                <a:gd name="T79" fmla="*/ 805 h 33"/>
                <a:gd name="T80" fmla="*/ 417 w 68"/>
                <a:gd name="T81" fmla="*/ 722 h 33"/>
                <a:gd name="T82" fmla="*/ 465 w 68"/>
                <a:gd name="T83" fmla="*/ 263 h 33"/>
                <a:gd name="T84" fmla="*/ 325 w 68"/>
                <a:gd name="T85" fmla="*/ 487 h 33"/>
                <a:gd name="T86" fmla="*/ 211 w 68"/>
                <a:gd name="T87" fmla="*/ 655 h 33"/>
                <a:gd name="T88" fmla="*/ 211 w 68"/>
                <a:gd name="T89" fmla="*/ 545 h 33"/>
                <a:gd name="T90" fmla="*/ 251 w 68"/>
                <a:gd name="T91" fmla="*/ 291 h 33"/>
                <a:gd name="T92" fmla="*/ 163 w 68"/>
                <a:gd name="T93" fmla="*/ 373 h 33"/>
                <a:gd name="T94" fmla="*/ 114 w 68"/>
                <a:gd name="T95" fmla="*/ 545 h 33"/>
                <a:gd name="T96" fmla="*/ 74 w 68"/>
                <a:gd name="T97" fmla="*/ 514 h 33"/>
                <a:gd name="T98" fmla="*/ 163 w 68"/>
                <a:gd name="T99" fmla="*/ 291 h 33"/>
                <a:gd name="T100" fmla="*/ 211 w 68"/>
                <a:gd name="T101" fmla="*/ 113 h 33"/>
                <a:gd name="T102" fmla="*/ 114 w 68"/>
                <a:gd name="T103" fmla="*/ 168 h 33"/>
                <a:gd name="T104" fmla="*/ 0 w 68"/>
                <a:gd name="T105" fmla="*/ 318 h 3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8" h="33">
                  <a:moveTo>
                    <a:pt x="0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3" y="2"/>
                    <a:pt x="6" y="1"/>
                  </a:cubicBezTo>
                  <a:cubicBezTo>
                    <a:pt x="8" y="0"/>
                    <a:pt x="11" y="1"/>
                    <a:pt x="13" y="2"/>
                  </a:cubicBezTo>
                  <a:cubicBezTo>
                    <a:pt x="14" y="3"/>
                    <a:pt x="15" y="3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7"/>
                    <a:pt x="13" y="8"/>
                  </a:cubicBezTo>
                  <a:cubicBezTo>
                    <a:pt x="13" y="9"/>
                    <a:pt x="14" y="10"/>
                    <a:pt x="15" y="10"/>
                  </a:cubicBezTo>
                  <a:cubicBezTo>
                    <a:pt x="16" y="10"/>
                    <a:pt x="17" y="10"/>
                    <a:pt x="18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10"/>
                    <a:pt x="23" y="12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6"/>
                    <a:pt x="21" y="16"/>
                  </a:cubicBezTo>
                  <a:cubicBezTo>
                    <a:pt x="20" y="20"/>
                    <a:pt x="19" y="23"/>
                    <a:pt x="20" y="25"/>
                  </a:cubicBezTo>
                  <a:cubicBezTo>
                    <a:pt x="20" y="26"/>
                    <a:pt x="21" y="26"/>
                    <a:pt x="22" y="26"/>
                  </a:cubicBezTo>
                  <a:cubicBezTo>
                    <a:pt x="23" y="26"/>
                    <a:pt x="24" y="25"/>
                    <a:pt x="25" y="23"/>
                  </a:cubicBezTo>
                  <a:cubicBezTo>
                    <a:pt x="25" y="22"/>
                    <a:pt x="26" y="19"/>
                    <a:pt x="27" y="16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2"/>
                    <a:pt x="28" y="10"/>
                    <a:pt x="29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31" y="12"/>
                    <a:pt x="30" y="14"/>
                    <a:pt x="30" y="15"/>
                  </a:cubicBezTo>
                  <a:cubicBezTo>
                    <a:pt x="30" y="19"/>
                    <a:pt x="30" y="22"/>
                    <a:pt x="32" y="22"/>
                  </a:cubicBezTo>
                  <a:cubicBezTo>
                    <a:pt x="33" y="22"/>
                    <a:pt x="34" y="19"/>
                    <a:pt x="34" y="16"/>
                  </a:cubicBezTo>
                  <a:cubicBezTo>
                    <a:pt x="35" y="13"/>
                    <a:pt x="35" y="10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9" y="10"/>
                    <a:pt x="40" y="10"/>
                    <a:pt x="42" y="9"/>
                  </a:cubicBezTo>
                  <a:cubicBezTo>
                    <a:pt x="42" y="9"/>
                    <a:pt x="42" y="9"/>
                    <a:pt x="43" y="9"/>
                  </a:cubicBezTo>
                  <a:cubicBezTo>
                    <a:pt x="43" y="10"/>
                    <a:pt x="43" y="14"/>
                    <a:pt x="43" y="16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4"/>
                    <a:pt x="43" y="27"/>
                    <a:pt x="44" y="27"/>
                  </a:cubicBezTo>
                  <a:cubicBezTo>
                    <a:pt x="45" y="28"/>
                    <a:pt x="45" y="28"/>
                    <a:pt x="46" y="28"/>
                  </a:cubicBezTo>
                  <a:cubicBezTo>
                    <a:pt x="47" y="28"/>
                    <a:pt x="48" y="24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4"/>
                    <a:pt x="47" y="11"/>
                    <a:pt x="47" y="10"/>
                  </a:cubicBezTo>
                  <a:cubicBezTo>
                    <a:pt x="47" y="9"/>
                    <a:pt x="48" y="9"/>
                    <a:pt x="49" y="8"/>
                  </a:cubicBezTo>
                  <a:cubicBezTo>
                    <a:pt x="49" y="8"/>
                    <a:pt x="55" y="7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8" y="9"/>
                    <a:pt x="58" y="11"/>
                    <a:pt x="58" y="13"/>
                  </a:cubicBezTo>
                  <a:cubicBezTo>
                    <a:pt x="58" y="18"/>
                    <a:pt x="59" y="21"/>
                    <a:pt x="60" y="22"/>
                  </a:cubicBezTo>
                  <a:cubicBezTo>
                    <a:pt x="60" y="22"/>
                    <a:pt x="61" y="22"/>
                    <a:pt x="61" y="22"/>
                  </a:cubicBezTo>
                  <a:cubicBezTo>
                    <a:pt x="63" y="21"/>
                    <a:pt x="63" y="18"/>
                    <a:pt x="62" y="11"/>
                  </a:cubicBezTo>
                  <a:cubicBezTo>
                    <a:pt x="62" y="9"/>
                    <a:pt x="62" y="8"/>
                    <a:pt x="62" y="7"/>
                  </a:cubicBezTo>
                  <a:cubicBezTo>
                    <a:pt x="62" y="7"/>
                    <a:pt x="63" y="7"/>
                    <a:pt x="63" y="7"/>
                  </a:cubicBezTo>
                  <a:cubicBezTo>
                    <a:pt x="63" y="7"/>
                    <a:pt x="64" y="8"/>
                    <a:pt x="64" y="8"/>
                  </a:cubicBezTo>
                  <a:cubicBezTo>
                    <a:pt x="66" y="9"/>
                    <a:pt x="67" y="11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21"/>
                    <a:pt x="65" y="26"/>
                    <a:pt x="60" y="29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8" y="28"/>
                    <a:pt x="57" y="27"/>
                    <a:pt x="56" y="24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5" y="20"/>
                    <a:pt x="55" y="18"/>
                    <a:pt x="55" y="16"/>
                  </a:cubicBezTo>
                  <a:cubicBezTo>
                    <a:pt x="54" y="15"/>
                    <a:pt x="54" y="14"/>
                    <a:pt x="53" y="14"/>
                  </a:cubicBezTo>
                  <a:cubicBezTo>
                    <a:pt x="52" y="13"/>
                    <a:pt x="52" y="13"/>
                    <a:pt x="51" y="13"/>
                  </a:cubicBezTo>
                  <a:cubicBezTo>
                    <a:pt x="49" y="14"/>
                    <a:pt x="49" y="16"/>
                    <a:pt x="50" y="18"/>
                  </a:cubicBezTo>
                  <a:cubicBezTo>
                    <a:pt x="50" y="21"/>
                    <a:pt x="51" y="24"/>
                    <a:pt x="51" y="27"/>
                  </a:cubicBezTo>
                  <a:cubicBezTo>
                    <a:pt x="51" y="29"/>
                    <a:pt x="50" y="31"/>
                    <a:pt x="49" y="31"/>
                  </a:cubicBezTo>
                  <a:cubicBezTo>
                    <a:pt x="49" y="32"/>
                    <a:pt x="47" y="32"/>
                    <a:pt x="47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1" y="32"/>
                    <a:pt x="41" y="32"/>
                  </a:cubicBezTo>
                  <a:cubicBezTo>
                    <a:pt x="40" y="30"/>
                    <a:pt x="40" y="27"/>
                    <a:pt x="41" y="25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19"/>
                    <a:pt x="42" y="15"/>
                    <a:pt x="39" y="14"/>
                  </a:cubicBezTo>
                  <a:cubicBezTo>
                    <a:pt x="38" y="14"/>
                    <a:pt x="37" y="14"/>
                    <a:pt x="37" y="15"/>
                  </a:cubicBezTo>
                  <a:cubicBezTo>
                    <a:pt x="36" y="15"/>
                    <a:pt x="36" y="16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22"/>
                    <a:pt x="35" y="29"/>
                    <a:pt x="34" y="30"/>
                  </a:cubicBezTo>
                  <a:cubicBezTo>
                    <a:pt x="34" y="31"/>
                    <a:pt x="32" y="31"/>
                    <a:pt x="30" y="31"/>
                  </a:cubicBezTo>
                  <a:cubicBezTo>
                    <a:pt x="29" y="31"/>
                    <a:pt x="27" y="31"/>
                    <a:pt x="27" y="31"/>
                  </a:cubicBezTo>
                  <a:cubicBezTo>
                    <a:pt x="24" y="30"/>
                    <a:pt x="21" y="29"/>
                    <a:pt x="18" y="28"/>
                  </a:cubicBezTo>
                  <a:cubicBezTo>
                    <a:pt x="17" y="27"/>
                    <a:pt x="17" y="27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3"/>
                    <a:pt x="20" y="17"/>
                    <a:pt x="21" y="15"/>
                  </a:cubicBezTo>
                  <a:cubicBezTo>
                    <a:pt x="22" y="13"/>
                    <a:pt x="22" y="10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7" y="10"/>
                    <a:pt x="16" y="13"/>
                    <a:pt x="14" y="17"/>
                  </a:cubicBezTo>
                  <a:cubicBezTo>
                    <a:pt x="13" y="20"/>
                    <a:pt x="12" y="22"/>
                    <a:pt x="11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9" y="19"/>
                    <a:pt x="9" y="19"/>
                  </a:cubicBezTo>
                  <a:cubicBezTo>
                    <a:pt x="9" y="17"/>
                    <a:pt x="10" y="16"/>
                    <a:pt x="10" y="14"/>
                  </a:cubicBezTo>
                  <a:cubicBezTo>
                    <a:pt x="11" y="12"/>
                    <a:pt x="12" y="10"/>
                    <a:pt x="11" y="10"/>
                  </a:cubicBezTo>
                  <a:cubicBezTo>
                    <a:pt x="9" y="9"/>
                    <a:pt x="9" y="10"/>
                    <a:pt x="8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5" y="18"/>
                    <a:pt x="5" y="19"/>
                  </a:cubicBezTo>
                  <a:cubicBezTo>
                    <a:pt x="5" y="19"/>
                    <a:pt x="4" y="19"/>
                    <a:pt x="4" y="19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6"/>
                    <a:pt x="4" y="14"/>
                    <a:pt x="5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8"/>
                    <a:pt x="10" y="6"/>
                    <a:pt x="10" y="5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5" y="5"/>
                    <a:pt x="5" y="6"/>
                  </a:cubicBezTo>
                  <a:cubicBezTo>
                    <a:pt x="4" y="8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2120">
              <a:extLst>
                <a:ext uri="{FF2B5EF4-FFF2-40B4-BE49-F238E27FC236}">
                  <a16:creationId xmlns:a16="http://schemas.microsoft.com/office/drawing/2014/main" id="{A82EC7B0-EE5C-4DAB-B5E1-629EDE6DE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608"/>
              <a:ext cx="232" cy="153"/>
            </a:xfrm>
            <a:custGeom>
              <a:avLst/>
              <a:gdLst>
                <a:gd name="T0" fmla="*/ 26 w 81"/>
                <a:gd name="T1" fmla="*/ 542 h 50"/>
                <a:gd name="T2" fmla="*/ 378 w 81"/>
                <a:gd name="T3" fmla="*/ 946 h 50"/>
                <a:gd name="T4" fmla="*/ 985 w 81"/>
                <a:gd name="T5" fmla="*/ 1031 h 50"/>
                <a:gd name="T6" fmla="*/ 1550 w 81"/>
                <a:gd name="T7" fmla="*/ 1377 h 50"/>
                <a:gd name="T8" fmla="*/ 1690 w 81"/>
                <a:gd name="T9" fmla="*/ 627 h 50"/>
                <a:gd name="T10" fmla="*/ 756 w 81"/>
                <a:gd name="T11" fmla="*/ 28 h 50"/>
                <a:gd name="T12" fmla="*/ 26 w 81"/>
                <a:gd name="T13" fmla="*/ 5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50">
                  <a:moveTo>
                    <a:pt x="1" y="19"/>
                  </a:moveTo>
                  <a:cubicBezTo>
                    <a:pt x="0" y="28"/>
                    <a:pt x="6" y="33"/>
                    <a:pt x="16" y="33"/>
                  </a:cubicBezTo>
                  <a:cubicBezTo>
                    <a:pt x="26" y="33"/>
                    <a:pt x="33" y="33"/>
                    <a:pt x="42" y="36"/>
                  </a:cubicBezTo>
                  <a:cubicBezTo>
                    <a:pt x="50" y="39"/>
                    <a:pt x="58" y="50"/>
                    <a:pt x="66" y="48"/>
                  </a:cubicBezTo>
                  <a:cubicBezTo>
                    <a:pt x="75" y="46"/>
                    <a:pt x="81" y="32"/>
                    <a:pt x="72" y="22"/>
                  </a:cubicBezTo>
                  <a:cubicBezTo>
                    <a:pt x="63" y="12"/>
                    <a:pt x="50" y="3"/>
                    <a:pt x="32" y="1"/>
                  </a:cubicBezTo>
                  <a:cubicBezTo>
                    <a:pt x="17" y="0"/>
                    <a:pt x="3" y="3"/>
                    <a:pt x="1" y="19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Freeform 2121">
              <a:extLst>
                <a:ext uri="{FF2B5EF4-FFF2-40B4-BE49-F238E27FC236}">
                  <a16:creationId xmlns:a16="http://schemas.microsoft.com/office/drawing/2014/main" id="{3C0E113F-29E5-452F-9539-1A7408525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615"/>
              <a:ext cx="212" cy="137"/>
            </a:xfrm>
            <a:custGeom>
              <a:avLst/>
              <a:gdLst>
                <a:gd name="T0" fmla="*/ 1624 w 74"/>
                <a:gd name="T1" fmla="*/ 594 h 45"/>
                <a:gd name="T2" fmla="*/ 1716 w 74"/>
                <a:gd name="T3" fmla="*/ 992 h 45"/>
                <a:gd name="T4" fmla="*/ 1501 w 74"/>
                <a:gd name="T5" fmla="*/ 1242 h 45"/>
                <a:gd name="T6" fmla="*/ 1175 w 74"/>
                <a:gd name="T7" fmla="*/ 1075 h 45"/>
                <a:gd name="T8" fmla="*/ 943 w 74"/>
                <a:gd name="T9" fmla="*/ 898 h 45"/>
                <a:gd name="T10" fmla="*/ 401 w 74"/>
                <a:gd name="T11" fmla="*/ 843 h 45"/>
                <a:gd name="T12" fmla="*/ 329 w 74"/>
                <a:gd name="T13" fmla="*/ 843 h 45"/>
                <a:gd name="T14" fmla="*/ 74 w 74"/>
                <a:gd name="T15" fmla="*/ 734 h 45"/>
                <a:gd name="T16" fmla="*/ 0 w 74"/>
                <a:gd name="T17" fmla="*/ 481 h 45"/>
                <a:gd name="T18" fmla="*/ 26 w 74"/>
                <a:gd name="T19" fmla="*/ 454 h 45"/>
                <a:gd name="T20" fmla="*/ 682 w 74"/>
                <a:gd name="T21" fmla="*/ 27 h 45"/>
                <a:gd name="T22" fmla="*/ 1624 w 74"/>
                <a:gd name="T23" fmla="*/ 594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45">
                  <a:moveTo>
                    <a:pt x="69" y="21"/>
                  </a:moveTo>
                  <a:cubicBezTo>
                    <a:pt x="73" y="25"/>
                    <a:pt x="74" y="30"/>
                    <a:pt x="73" y="35"/>
                  </a:cubicBezTo>
                  <a:cubicBezTo>
                    <a:pt x="71" y="40"/>
                    <a:pt x="68" y="43"/>
                    <a:pt x="64" y="44"/>
                  </a:cubicBezTo>
                  <a:cubicBezTo>
                    <a:pt x="59" y="45"/>
                    <a:pt x="55" y="42"/>
                    <a:pt x="50" y="38"/>
                  </a:cubicBezTo>
                  <a:cubicBezTo>
                    <a:pt x="47" y="36"/>
                    <a:pt x="44" y="34"/>
                    <a:pt x="40" y="32"/>
                  </a:cubicBezTo>
                  <a:cubicBezTo>
                    <a:pt x="32" y="29"/>
                    <a:pt x="26" y="30"/>
                    <a:pt x="17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9" y="30"/>
                    <a:pt x="5" y="29"/>
                    <a:pt x="3" y="26"/>
                  </a:cubicBezTo>
                  <a:cubicBezTo>
                    <a:pt x="1" y="24"/>
                    <a:pt x="0" y="21"/>
                    <a:pt x="0" y="17"/>
                  </a:cubicBezTo>
                  <a:cubicBezTo>
                    <a:pt x="0" y="17"/>
                    <a:pt x="1" y="17"/>
                    <a:pt x="1" y="16"/>
                  </a:cubicBezTo>
                  <a:cubicBezTo>
                    <a:pt x="3" y="0"/>
                    <a:pt x="20" y="0"/>
                    <a:pt x="29" y="1"/>
                  </a:cubicBezTo>
                  <a:cubicBezTo>
                    <a:pt x="45" y="3"/>
                    <a:pt x="59" y="9"/>
                    <a:pt x="69" y="21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7" name="Freeform 2122">
              <a:extLst>
                <a:ext uri="{FF2B5EF4-FFF2-40B4-BE49-F238E27FC236}">
                  <a16:creationId xmlns:a16="http://schemas.microsoft.com/office/drawing/2014/main" id="{0FC5EF18-3BDD-4FE8-A09C-FFD75E68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624"/>
              <a:ext cx="191" cy="121"/>
            </a:xfrm>
            <a:custGeom>
              <a:avLst/>
              <a:gdLst>
                <a:gd name="T0" fmla="*/ 74 w 67"/>
                <a:gd name="T1" fmla="*/ 614 h 40"/>
                <a:gd name="T2" fmla="*/ 137 w 67"/>
                <a:gd name="T3" fmla="*/ 520 h 40"/>
                <a:gd name="T4" fmla="*/ 211 w 67"/>
                <a:gd name="T5" fmla="*/ 641 h 40"/>
                <a:gd name="T6" fmla="*/ 277 w 67"/>
                <a:gd name="T7" fmla="*/ 696 h 40"/>
                <a:gd name="T8" fmla="*/ 413 w 67"/>
                <a:gd name="T9" fmla="*/ 696 h 40"/>
                <a:gd name="T10" fmla="*/ 513 w 67"/>
                <a:gd name="T11" fmla="*/ 384 h 40"/>
                <a:gd name="T12" fmla="*/ 576 w 67"/>
                <a:gd name="T13" fmla="*/ 357 h 40"/>
                <a:gd name="T14" fmla="*/ 576 w 67"/>
                <a:gd name="T15" fmla="*/ 696 h 40"/>
                <a:gd name="T16" fmla="*/ 716 w 67"/>
                <a:gd name="T17" fmla="*/ 696 h 40"/>
                <a:gd name="T18" fmla="*/ 838 w 67"/>
                <a:gd name="T19" fmla="*/ 696 h 40"/>
                <a:gd name="T20" fmla="*/ 952 w 67"/>
                <a:gd name="T21" fmla="*/ 614 h 40"/>
                <a:gd name="T22" fmla="*/ 1137 w 67"/>
                <a:gd name="T23" fmla="*/ 357 h 40"/>
                <a:gd name="T24" fmla="*/ 1001 w 67"/>
                <a:gd name="T25" fmla="*/ 805 h 40"/>
                <a:gd name="T26" fmla="*/ 1041 w 67"/>
                <a:gd name="T27" fmla="*/ 859 h 40"/>
                <a:gd name="T28" fmla="*/ 1089 w 67"/>
                <a:gd name="T29" fmla="*/ 886 h 40"/>
                <a:gd name="T30" fmla="*/ 1226 w 67"/>
                <a:gd name="T31" fmla="*/ 859 h 40"/>
                <a:gd name="T32" fmla="*/ 1203 w 67"/>
                <a:gd name="T33" fmla="*/ 1025 h 40"/>
                <a:gd name="T34" fmla="*/ 1551 w 67"/>
                <a:gd name="T35" fmla="*/ 886 h 40"/>
                <a:gd name="T36" fmla="*/ 1528 w 67"/>
                <a:gd name="T37" fmla="*/ 832 h 40"/>
                <a:gd name="T38" fmla="*/ 1317 w 67"/>
                <a:gd name="T39" fmla="*/ 971 h 40"/>
                <a:gd name="T40" fmla="*/ 1502 w 67"/>
                <a:gd name="T41" fmla="*/ 641 h 40"/>
                <a:gd name="T42" fmla="*/ 1388 w 67"/>
                <a:gd name="T43" fmla="*/ 723 h 40"/>
                <a:gd name="T44" fmla="*/ 1388 w 67"/>
                <a:gd name="T45" fmla="*/ 587 h 40"/>
                <a:gd name="T46" fmla="*/ 1340 w 67"/>
                <a:gd name="T47" fmla="*/ 439 h 40"/>
                <a:gd name="T48" fmla="*/ 1115 w 67"/>
                <a:gd name="T49" fmla="*/ 641 h 40"/>
                <a:gd name="T50" fmla="*/ 1203 w 67"/>
                <a:gd name="T51" fmla="*/ 248 h 40"/>
                <a:gd name="T52" fmla="*/ 952 w 67"/>
                <a:gd name="T53" fmla="*/ 109 h 40"/>
                <a:gd name="T54" fmla="*/ 738 w 67"/>
                <a:gd name="T55" fmla="*/ 439 h 40"/>
                <a:gd name="T56" fmla="*/ 676 w 67"/>
                <a:gd name="T57" fmla="*/ 303 h 40"/>
                <a:gd name="T58" fmla="*/ 650 w 67"/>
                <a:gd name="T59" fmla="*/ 27 h 40"/>
                <a:gd name="T60" fmla="*/ 553 w 67"/>
                <a:gd name="T61" fmla="*/ 0 h 40"/>
                <a:gd name="T62" fmla="*/ 439 w 67"/>
                <a:gd name="T63" fmla="*/ 136 h 40"/>
                <a:gd name="T64" fmla="*/ 391 w 67"/>
                <a:gd name="T65" fmla="*/ 493 h 40"/>
                <a:gd name="T66" fmla="*/ 325 w 67"/>
                <a:gd name="T67" fmla="*/ 194 h 40"/>
                <a:gd name="T68" fmla="*/ 237 w 67"/>
                <a:gd name="T69" fmla="*/ 54 h 40"/>
                <a:gd name="T70" fmla="*/ 0 w 67"/>
                <a:gd name="T71" fmla="*/ 384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7" h="40">
                  <a:moveTo>
                    <a:pt x="0" y="14"/>
                  </a:moveTo>
                  <a:cubicBezTo>
                    <a:pt x="0" y="18"/>
                    <a:pt x="1" y="21"/>
                    <a:pt x="3" y="22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6" y="24"/>
                    <a:pt x="6" y="22"/>
                    <a:pt x="6" y="19"/>
                  </a:cubicBezTo>
                  <a:cubicBezTo>
                    <a:pt x="6" y="16"/>
                    <a:pt x="6" y="9"/>
                    <a:pt x="9" y="9"/>
                  </a:cubicBezTo>
                  <a:cubicBezTo>
                    <a:pt x="11" y="9"/>
                    <a:pt x="9" y="21"/>
                    <a:pt x="9" y="23"/>
                  </a:cubicBezTo>
                  <a:cubicBezTo>
                    <a:pt x="10" y="24"/>
                    <a:pt x="10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7" y="25"/>
                    <a:pt x="18" y="25"/>
                  </a:cubicBezTo>
                  <a:cubicBezTo>
                    <a:pt x="20" y="25"/>
                    <a:pt x="20" y="24"/>
                    <a:pt x="21" y="23"/>
                  </a:cubicBezTo>
                  <a:cubicBezTo>
                    <a:pt x="22" y="21"/>
                    <a:pt x="22" y="18"/>
                    <a:pt x="22" y="14"/>
                  </a:cubicBezTo>
                  <a:cubicBezTo>
                    <a:pt x="23" y="10"/>
                    <a:pt x="23" y="6"/>
                    <a:pt x="25" y="6"/>
                  </a:cubicBezTo>
                  <a:cubicBezTo>
                    <a:pt x="26" y="6"/>
                    <a:pt x="26" y="9"/>
                    <a:pt x="25" y="13"/>
                  </a:cubicBezTo>
                  <a:cubicBezTo>
                    <a:pt x="25" y="18"/>
                    <a:pt x="23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7" y="25"/>
                    <a:pt x="28" y="25"/>
                    <a:pt x="30" y="25"/>
                  </a:cubicBezTo>
                  <a:cubicBezTo>
                    <a:pt x="30" y="25"/>
                    <a:pt x="31" y="25"/>
                    <a:pt x="31" y="25"/>
                  </a:cubicBezTo>
                  <a:cubicBezTo>
                    <a:pt x="34" y="25"/>
                    <a:pt x="35" y="13"/>
                    <a:pt x="37" y="14"/>
                  </a:cubicBezTo>
                  <a:cubicBezTo>
                    <a:pt x="39" y="15"/>
                    <a:pt x="37" y="21"/>
                    <a:pt x="36" y="25"/>
                  </a:cubicBezTo>
                  <a:cubicBezTo>
                    <a:pt x="36" y="25"/>
                    <a:pt x="37" y="26"/>
                    <a:pt x="38" y="26"/>
                  </a:cubicBezTo>
                  <a:cubicBezTo>
                    <a:pt x="39" y="26"/>
                    <a:pt x="40" y="24"/>
                    <a:pt x="41" y="22"/>
                  </a:cubicBezTo>
                  <a:cubicBezTo>
                    <a:pt x="42" y="20"/>
                    <a:pt x="44" y="15"/>
                    <a:pt x="45" y="13"/>
                  </a:cubicBezTo>
                  <a:cubicBezTo>
                    <a:pt x="46" y="12"/>
                    <a:pt x="49" y="11"/>
                    <a:pt x="49" y="13"/>
                  </a:cubicBezTo>
                  <a:cubicBezTo>
                    <a:pt x="50" y="15"/>
                    <a:pt x="47" y="20"/>
                    <a:pt x="46" y="22"/>
                  </a:cubicBezTo>
                  <a:cubicBezTo>
                    <a:pt x="45" y="24"/>
                    <a:pt x="43" y="27"/>
                    <a:pt x="43" y="29"/>
                  </a:cubicBezTo>
                  <a:cubicBezTo>
                    <a:pt x="43" y="30"/>
                    <a:pt x="44" y="30"/>
                    <a:pt x="44" y="31"/>
                  </a:cubicBezTo>
                  <a:cubicBezTo>
                    <a:pt x="44" y="31"/>
                    <a:pt x="44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7" y="32"/>
                  </a:cubicBezTo>
                  <a:cubicBezTo>
                    <a:pt x="47" y="31"/>
                    <a:pt x="48" y="30"/>
                    <a:pt x="49" y="29"/>
                  </a:cubicBezTo>
                  <a:cubicBezTo>
                    <a:pt x="51" y="28"/>
                    <a:pt x="53" y="29"/>
                    <a:pt x="53" y="31"/>
                  </a:cubicBezTo>
                  <a:cubicBezTo>
                    <a:pt x="52" y="32"/>
                    <a:pt x="51" y="33"/>
                    <a:pt x="51" y="34"/>
                  </a:cubicBezTo>
                  <a:cubicBezTo>
                    <a:pt x="51" y="35"/>
                    <a:pt x="51" y="36"/>
                    <a:pt x="52" y="37"/>
                  </a:cubicBezTo>
                  <a:cubicBezTo>
                    <a:pt x="54" y="38"/>
                    <a:pt x="57" y="40"/>
                    <a:pt x="59" y="39"/>
                  </a:cubicBezTo>
                  <a:cubicBezTo>
                    <a:pt x="63" y="38"/>
                    <a:pt x="66" y="36"/>
                    <a:pt x="67" y="32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0"/>
                    <a:pt x="67" y="30"/>
                    <a:pt x="66" y="30"/>
                  </a:cubicBezTo>
                  <a:cubicBezTo>
                    <a:pt x="65" y="30"/>
                    <a:pt x="62" y="32"/>
                    <a:pt x="61" y="33"/>
                  </a:cubicBezTo>
                  <a:cubicBezTo>
                    <a:pt x="60" y="35"/>
                    <a:pt x="59" y="36"/>
                    <a:pt x="57" y="35"/>
                  </a:cubicBezTo>
                  <a:cubicBezTo>
                    <a:pt x="56" y="34"/>
                    <a:pt x="61" y="30"/>
                    <a:pt x="63" y="28"/>
                  </a:cubicBezTo>
                  <a:cubicBezTo>
                    <a:pt x="64" y="27"/>
                    <a:pt x="65" y="24"/>
                    <a:pt x="65" y="23"/>
                  </a:cubicBezTo>
                  <a:cubicBezTo>
                    <a:pt x="65" y="21"/>
                    <a:pt x="64" y="20"/>
                    <a:pt x="63" y="21"/>
                  </a:cubicBezTo>
                  <a:cubicBezTo>
                    <a:pt x="62" y="22"/>
                    <a:pt x="61" y="25"/>
                    <a:pt x="60" y="26"/>
                  </a:cubicBezTo>
                  <a:cubicBezTo>
                    <a:pt x="58" y="28"/>
                    <a:pt x="58" y="30"/>
                    <a:pt x="57" y="29"/>
                  </a:cubicBezTo>
                  <a:cubicBezTo>
                    <a:pt x="55" y="28"/>
                    <a:pt x="59" y="24"/>
                    <a:pt x="60" y="21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7"/>
                    <a:pt x="61" y="15"/>
                    <a:pt x="58" y="16"/>
                  </a:cubicBezTo>
                  <a:cubicBezTo>
                    <a:pt x="56" y="17"/>
                    <a:pt x="50" y="30"/>
                    <a:pt x="47" y="28"/>
                  </a:cubicBezTo>
                  <a:cubicBezTo>
                    <a:pt x="46" y="27"/>
                    <a:pt x="46" y="25"/>
                    <a:pt x="48" y="23"/>
                  </a:cubicBezTo>
                  <a:cubicBezTo>
                    <a:pt x="49" y="21"/>
                    <a:pt x="52" y="15"/>
                    <a:pt x="52" y="13"/>
                  </a:cubicBezTo>
                  <a:cubicBezTo>
                    <a:pt x="53" y="11"/>
                    <a:pt x="53" y="10"/>
                    <a:pt x="52" y="9"/>
                  </a:cubicBezTo>
                  <a:cubicBezTo>
                    <a:pt x="50" y="8"/>
                    <a:pt x="47" y="6"/>
                    <a:pt x="44" y="5"/>
                  </a:cubicBezTo>
                  <a:cubicBezTo>
                    <a:pt x="44" y="5"/>
                    <a:pt x="42" y="4"/>
                    <a:pt x="41" y="4"/>
                  </a:cubicBezTo>
                  <a:cubicBezTo>
                    <a:pt x="39" y="4"/>
                    <a:pt x="37" y="4"/>
                    <a:pt x="36" y="5"/>
                  </a:cubicBezTo>
                  <a:cubicBezTo>
                    <a:pt x="35" y="6"/>
                    <a:pt x="33" y="13"/>
                    <a:pt x="32" y="16"/>
                  </a:cubicBezTo>
                  <a:cubicBezTo>
                    <a:pt x="32" y="19"/>
                    <a:pt x="31" y="20"/>
                    <a:pt x="30" y="19"/>
                  </a:cubicBezTo>
                  <a:cubicBezTo>
                    <a:pt x="27" y="18"/>
                    <a:pt x="29" y="14"/>
                    <a:pt x="29" y="11"/>
                  </a:cubicBezTo>
                  <a:cubicBezTo>
                    <a:pt x="30" y="8"/>
                    <a:pt x="31" y="4"/>
                    <a:pt x="30" y="2"/>
                  </a:cubicBezTo>
                  <a:cubicBezTo>
                    <a:pt x="30" y="2"/>
                    <a:pt x="29" y="1"/>
                    <a:pt x="28" y="1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6" y="0"/>
                    <a:pt x="25" y="0"/>
                    <a:pt x="24" y="0"/>
                  </a:cubicBezTo>
                  <a:cubicBezTo>
                    <a:pt x="24" y="0"/>
                    <a:pt x="22" y="1"/>
                    <a:pt x="22" y="1"/>
                  </a:cubicBezTo>
                  <a:cubicBezTo>
                    <a:pt x="20" y="2"/>
                    <a:pt x="19" y="3"/>
                    <a:pt x="19" y="5"/>
                  </a:cubicBezTo>
                  <a:cubicBezTo>
                    <a:pt x="19" y="9"/>
                    <a:pt x="18" y="12"/>
                    <a:pt x="18" y="15"/>
                  </a:cubicBezTo>
                  <a:cubicBezTo>
                    <a:pt x="18" y="17"/>
                    <a:pt x="18" y="18"/>
                    <a:pt x="17" y="18"/>
                  </a:cubicBezTo>
                  <a:cubicBezTo>
                    <a:pt x="16" y="18"/>
                    <a:pt x="15" y="17"/>
                    <a:pt x="14" y="15"/>
                  </a:cubicBezTo>
                  <a:cubicBezTo>
                    <a:pt x="14" y="13"/>
                    <a:pt x="14" y="8"/>
                    <a:pt x="14" y="7"/>
                  </a:cubicBezTo>
                  <a:cubicBezTo>
                    <a:pt x="14" y="5"/>
                    <a:pt x="14" y="3"/>
                    <a:pt x="12" y="2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5" y="3"/>
                    <a:pt x="2" y="7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8" name="Freeform 2123">
              <a:extLst>
                <a:ext uri="{FF2B5EF4-FFF2-40B4-BE49-F238E27FC236}">
                  <a16:creationId xmlns:a16="http://schemas.microsoft.com/office/drawing/2014/main" id="{DF17A5A6-5867-4DF3-8BFA-58860E6F8D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5" y="1684"/>
              <a:ext cx="46" cy="61"/>
            </a:xfrm>
            <a:custGeom>
              <a:avLst/>
              <a:gdLst>
                <a:gd name="T0" fmla="*/ 26 w 16"/>
                <a:gd name="T1" fmla="*/ 485 h 20"/>
                <a:gd name="T2" fmla="*/ 190 w 16"/>
                <a:gd name="T3" fmla="*/ 540 h 20"/>
                <a:gd name="T4" fmla="*/ 380 w 16"/>
                <a:gd name="T5" fmla="*/ 345 h 20"/>
                <a:gd name="T6" fmla="*/ 380 w 16"/>
                <a:gd name="T7" fmla="*/ 317 h 20"/>
                <a:gd name="T8" fmla="*/ 357 w 16"/>
                <a:gd name="T9" fmla="*/ 290 h 20"/>
                <a:gd name="T10" fmla="*/ 265 w 16"/>
                <a:gd name="T11" fmla="*/ 345 h 20"/>
                <a:gd name="T12" fmla="*/ 265 w 16"/>
                <a:gd name="T13" fmla="*/ 345 h 20"/>
                <a:gd name="T14" fmla="*/ 290 w 16"/>
                <a:gd name="T15" fmla="*/ 400 h 20"/>
                <a:gd name="T16" fmla="*/ 239 w 16"/>
                <a:gd name="T17" fmla="*/ 454 h 20"/>
                <a:gd name="T18" fmla="*/ 141 w 16"/>
                <a:gd name="T19" fmla="*/ 485 h 20"/>
                <a:gd name="T20" fmla="*/ 75 w 16"/>
                <a:gd name="T21" fmla="*/ 372 h 20"/>
                <a:gd name="T22" fmla="*/ 101 w 16"/>
                <a:gd name="T23" fmla="*/ 195 h 20"/>
                <a:gd name="T24" fmla="*/ 115 w 16"/>
                <a:gd name="T25" fmla="*/ 82 h 20"/>
                <a:gd name="T26" fmla="*/ 141 w 16"/>
                <a:gd name="T27" fmla="*/ 168 h 20"/>
                <a:gd name="T28" fmla="*/ 167 w 16"/>
                <a:gd name="T29" fmla="*/ 113 h 20"/>
                <a:gd name="T30" fmla="*/ 167 w 16"/>
                <a:gd name="T31" fmla="*/ 55 h 20"/>
                <a:gd name="T32" fmla="*/ 101 w 16"/>
                <a:gd name="T33" fmla="*/ 82 h 20"/>
                <a:gd name="T34" fmla="*/ 49 w 16"/>
                <a:gd name="T35" fmla="*/ 168 h 20"/>
                <a:gd name="T36" fmla="*/ 26 w 16"/>
                <a:gd name="T37" fmla="*/ 250 h 20"/>
                <a:gd name="T38" fmla="*/ 49 w 16"/>
                <a:gd name="T39" fmla="*/ 317 h 20"/>
                <a:gd name="T40" fmla="*/ 0 w 16"/>
                <a:gd name="T41" fmla="*/ 400 h 20"/>
                <a:gd name="T42" fmla="*/ 26 w 16"/>
                <a:gd name="T43" fmla="*/ 485 h 20"/>
                <a:gd name="T44" fmla="*/ 290 w 16"/>
                <a:gd name="T45" fmla="*/ 223 h 20"/>
                <a:gd name="T46" fmla="*/ 331 w 16"/>
                <a:gd name="T47" fmla="*/ 82 h 20"/>
                <a:gd name="T48" fmla="*/ 290 w 16"/>
                <a:gd name="T49" fmla="*/ 27 h 20"/>
                <a:gd name="T50" fmla="*/ 265 w 16"/>
                <a:gd name="T51" fmla="*/ 82 h 20"/>
                <a:gd name="T52" fmla="*/ 265 w 16"/>
                <a:gd name="T53" fmla="*/ 140 h 20"/>
                <a:gd name="T54" fmla="*/ 216 w 16"/>
                <a:gd name="T55" fmla="*/ 250 h 20"/>
                <a:gd name="T56" fmla="*/ 216 w 16"/>
                <a:gd name="T57" fmla="*/ 195 h 20"/>
                <a:gd name="T58" fmla="*/ 167 w 16"/>
                <a:gd name="T59" fmla="*/ 317 h 20"/>
                <a:gd name="T60" fmla="*/ 167 w 16"/>
                <a:gd name="T61" fmla="*/ 372 h 20"/>
                <a:gd name="T62" fmla="*/ 290 w 16"/>
                <a:gd name="T63" fmla="*/ 223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" h="20">
                  <a:moveTo>
                    <a:pt x="1" y="17"/>
                  </a:moveTo>
                  <a:cubicBezTo>
                    <a:pt x="3" y="18"/>
                    <a:pt x="6" y="20"/>
                    <a:pt x="8" y="19"/>
                  </a:cubicBezTo>
                  <a:cubicBezTo>
                    <a:pt x="12" y="18"/>
                    <a:pt x="15" y="16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9" y="17"/>
                    <a:pt x="8" y="17"/>
                    <a:pt x="6" y="17"/>
                  </a:cubicBezTo>
                  <a:cubicBezTo>
                    <a:pt x="4" y="17"/>
                    <a:pt x="2" y="15"/>
                    <a:pt x="3" y="13"/>
                  </a:cubicBezTo>
                  <a:cubicBezTo>
                    <a:pt x="4" y="11"/>
                    <a:pt x="3" y="9"/>
                    <a:pt x="4" y="7"/>
                  </a:cubicBezTo>
                  <a:cubicBezTo>
                    <a:pt x="4" y="6"/>
                    <a:pt x="4" y="5"/>
                    <a:pt x="5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1"/>
                    <a:pt x="5" y="3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2" y="9"/>
                    <a:pt x="2" y="10"/>
                    <a:pt x="2" y="11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5"/>
                    <a:pt x="0" y="16"/>
                    <a:pt x="1" y="17"/>
                  </a:cubicBezTo>
                  <a:close/>
                  <a:moveTo>
                    <a:pt x="12" y="8"/>
                  </a:moveTo>
                  <a:cubicBezTo>
                    <a:pt x="13" y="7"/>
                    <a:pt x="14" y="4"/>
                    <a:pt x="14" y="3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1" y="6"/>
                    <a:pt x="11" y="9"/>
                    <a:pt x="9" y="9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8"/>
                    <a:pt x="7" y="10"/>
                    <a:pt x="7" y="11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8" y="11"/>
                    <a:pt x="10" y="10"/>
                    <a:pt x="12" y="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2124">
              <a:extLst>
                <a:ext uri="{FF2B5EF4-FFF2-40B4-BE49-F238E27FC236}">
                  <a16:creationId xmlns:a16="http://schemas.microsoft.com/office/drawing/2014/main" id="{62C68061-14B4-4EDB-9BB9-44235C799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670"/>
              <a:ext cx="11" cy="24"/>
            </a:xfrm>
            <a:custGeom>
              <a:avLst/>
              <a:gdLst>
                <a:gd name="T0" fmla="*/ 0 w 4"/>
                <a:gd name="T1" fmla="*/ 81 h 8"/>
                <a:gd name="T2" fmla="*/ 47 w 4"/>
                <a:gd name="T3" fmla="*/ 135 h 8"/>
                <a:gd name="T4" fmla="*/ 47 w 4"/>
                <a:gd name="T5" fmla="*/ 216 h 8"/>
                <a:gd name="T6" fmla="*/ 61 w 4"/>
                <a:gd name="T7" fmla="*/ 189 h 8"/>
                <a:gd name="T8" fmla="*/ 61 w 4"/>
                <a:gd name="T9" fmla="*/ 162 h 8"/>
                <a:gd name="T10" fmla="*/ 83 w 4"/>
                <a:gd name="T11" fmla="*/ 81 h 8"/>
                <a:gd name="T12" fmla="*/ 22 w 4"/>
                <a:gd name="T13" fmla="*/ 27 h 8"/>
                <a:gd name="T14" fmla="*/ 0 w 4"/>
                <a:gd name="T15" fmla="*/ 54 h 8"/>
                <a:gd name="T16" fmla="*/ 0 w 4"/>
                <a:gd name="T17" fmla="*/ 81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8">
                  <a:moveTo>
                    <a:pt x="0" y="3"/>
                  </a:moveTo>
                  <a:cubicBezTo>
                    <a:pt x="1" y="3"/>
                    <a:pt x="2" y="4"/>
                    <a:pt x="2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0" name="Freeform 2125">
              <a:extLst>
                <a:ext uri="{FF2B5EF4-FFF2-40B4-BE49-F238E27FC236}">
                  <a16:creationId xmlns:a16="http://schemas.microsoft.com/office/drawing/2014/main" id="{C20E6407-A188-4853-B9F7-4D7ABCA4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684"/>
              <a:ext cx="22" cy="37"/>
            </a:xfrm>
            <a:custGeom>
              <a:avLst/>
              <a:gdLst>
                <a:gd name="T0" fmla="*/ 83 w 8"/>
                <a:gd name="T1" fmla="*/ 265 h 12"/>
                <a:gd name="T2" fmla="*/ 61 w 8"/>
                <a:gd name="T3" fmla="*/ 182 h 12"/>
                <a:gd name="T4" fmla="*/ 83 w 8"/>
                <a:gd name="T5" fmla="*/ 86 h 12"/>
                <a:gd name="T6" fmla="*/ 83 w 8"/>
                <a:gd name="T7" fmla="*/ 59 h 12"/>
                <a:gd name="T8" fmla="*/ 83 w 8"/>
                <a:gd name="T9" fmla="*/ 0 h 12"/>
                <a:gd name="T10" fmla="*/ 61 w 8"/>
                <a:gd name="T11" fmla="*/ 59 h 12"/>
                <a:gd name="T12" fmla="*/ 0 w 8"/>
                <a:gd name="T13" fmla="*/ 265 h 12"/>
                <a:gd name="T14" fmla="*/ 22 w 8"/>
                <a:gd name="T15" fmla="*/ 324 h 12"/>
                <a:gd name="T16" fmla="*/ 47 w 8"/>
                <a:gd name="T17" fmla="*/ 324 h 12"/>
                <a:gd name="T18" fmla="*/ 47 w 8"/>
                <a:gd name="T19" fmla="*/ 324 h 12"/>
                <a:gd name="T20" fmla="*/ 83 w 8"/>
                <a:gd name="T21" fmla="*/ 352 h 12"/>
                <a:gd name="T22" fmla="*/ 129 w 8"/>
                <a:gd name="T23" fmla="*/ 265 h 12"/>
                <a:gd name="T24" fmla="*/ 143 w 8"/>
                <a:gd name="T25" fmla="*/ 265 h 12"/>
                <a:gd name="T26" fmla="*/ 168 w 8"/>
                <a:gd name="T27" fmla="*/ 237 h 12"/>
                <a:gd name="T28" fmla="*/ 83 w 8"/>
                <a:gd name="T29" fmla="*/ 265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2">
                  <a:moveTo>
                    <a:pt x="4" y="9"/>
                  </a:moveTo>
                  <a:cubicBezTo>
                    <a:pt x="2" y="9"/>
                    <a:pt x="3" y="8"/>
                    <a:pt x="3" y="6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4"/>
                    <a:pt x="0" y="7"/>
                    <a:pt x="0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1"/>
                    <a:pt x="5" y="10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9"/>
                    <a:pt x="5" y="10"/>
                    <a:pt x="4" y="9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1" name="Freeform 2126">
              <a:extLst>
                <a:ext uri="{FF2B5EF4-FFF2-40B4-BE49-F238E27FC236}">
                  <a16:creationId xmlns:a16="http://schemas.microsoft.com/office/drawing/2014/main" id="{5FA709A3-D10E-4823-AD2C-5AE775926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648"/>
              <a:ext cx="14" cy="15"/>
            </a:xfrm>
            <a:custGeom>
              <a:avLst/>
              <a:gdLst>
                <a:gd name="T0" fmla="*/ 22 w 5"/>
                <a:gd name="T1" fmla="*/ 0 h 5"/>
                <a:gd name="T2" fmla="*/ 22 w 5"/>
                <a:gd name="T3" fmla="*/ 81 h 5"/>
                <a:gd name="T4" fmla="*/ 22 w 5"/>
                <a:gd name="T5" fmla="*/ 135 h 5"/>
                <a:gd name="T6" fmla="*/ 22 w 5"/>
                <a:gd name="T7" fmla="*/ 135 h 5"/>
                <a:gd name="T8" fmla="*/ 22 w 5"/>
                <a:gd name="T9" fmla="*/ 135 h 5"/>
                <a:gd name="T10" fmla="*/ 62 w 5"/>
                <a:gd name="T11" fmla="*/ 108 h 5"/>
                <a:gd name="T12" fmla="*/ 109 w 5"/>
                <a:gd name="T13" fmla="*/ 81 h 5"/>
                <a:gd name="T14" fmla="*/ 87 w 5"/>
                <a:gd name="T15" fmla="*/ 27 h 5"/>
                <a:gd name="T16" fmla="*/ 22 w 5"/>
                <a:gd name="T17" fmla="*/ 0 h 5"/>
                <a:gd name="T18" fmla="*/ 22 w 5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2" name="Freeform 2127">
              <a:extLst>
                <a:ext uri="{FF2B5EF4-FFF2-40B4-BE49-F238E27FC236}">
                  <a16:creationId xmlns:a16="http://schemas.microsoft.com/office/drawing/2014/main" id="{3E3DFC0B-7BEF-468E-B538-E88F93A67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663"/>
              <a:ext cx="25" cy="40"/>
            </a:xfrm>
            <a:custGeom>
              <a:avLst/>
              <a:gdLst>
                <a:gd name="T0" fmla="*/ 47 w 9"/>
                <a:gd name="T1" fmla="*/ 169 h 13"/>
                <a:gd name="T2" fmla="*/ 0 w 9"/>
                <a:gd name="T3" fmla="*/ 351 h 13"/>
                <a:gd name="T4" fmla="*/ 47 w 9"/>
                <a:gd name="T5" fmla="*/ 378 h 13"/>
                <a:gd name="T6" fmla="*/ 108 w 9"/>
                <a:gd name="T7" fmla="*/ 265 h 13"/>
                <a:gd name="T8" fmla="*/ 192 w 9"/>
                <a:gd name="T9" fmla="*/ 28 h 13"/>
                <a:gd name="T10" fmla="*/ 192 w 9"/>
                <a:gd name="T11" fmla="*/ 0 h 13"/>
                <a:gd name="T12" fmla="*/ 108 w 9"/>
                <a:gd name="T13" fmla="*/ 169 h 13"/>
                <a:gd name="T14" fmla="*/ 47 w 9"/>
                <a:gd name="T15" fmla="*/ 16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3">
                  <a:moveTo>
                    <a:pt x="2" y="6"/>
                  </a:moveTo>
                  <a:cubicBezTo>
                    <a:pt x="1" y="8"/>
                    <a:pt x="0" y="10"/>
                    <a:pt x="0" y="12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3" y="13"/>
                    <a:pt x="4" y="11"/>
                    <a:pt x="5" y="9"/>
                  </a:cubicBezTo>
                  <a:cubicBezTo>
                    <a:pt x="6" y="7"/>
                    <a:pt x="8" y="3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6" y="4"/>
                    <a:pt x="5" y="6"/>
                  </a:cubicBezTo>
                  <a:cubicBezTo>
                    <a:pt x="3" y="8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3" name="Freeform 2128">
              <a:extLst>
                <a:ext uri="{FF2B5EF4-FFF2-40B4-BE49-F238E27FC236}">
                  <a16:creationId xmlns:a16="http://schemas.microsoft.com/office/drawing/2014/main" id="{60B00D2F-DD85-4F9F-B914-ED896364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654"/>
              <a:ext cx="42" cy="45"/>
            </a:xfrm>
            <a:custGeom>
              <a:avLst/>
              <a:gdLst>
                <a:gd name="T0" fmla="*/ 22 w 15"/>
                <a:gd name="T1" fmla="*/ 405 h 15"/>
                <a:gd name="T2" fmla="*/ 22 w 15"/>
                <a:gd name="T3" fmla="*/ 405 h 15"/>
                <a:gd name="T4" fmla="*/ 134 w 15"/>
                <a:gd name="T5" fmla="*/ 405 h 15"/>
                <a:gd name="T6" fmla="*/ 157 w 15"/>
                <a:gd name="T7" fmla="*/ 405 h 15"/>
                <a:gd name="T8" fmla="*/ 283 w 15"/>
                <a:gd name="T9" fmla="*/ 108 h 15"/>
                <a:gd name="T10" fmla="*/ 305 w 15"/>
                <a:gd name="T11" fmla="*/ 108 h 15"/>
                <a:gd name="T12" fmla="*/ 305 w 15"/>
                <a:gd name="T13" fmla="*/ 108 h 15"/>
                <a:gd name="T14" fmla="*/ 330 w 15"/>
                <a:gd name="T15" fmla="*/ 0 h 15"/>
                <a:gd name="T16" fmla="*/ 244 w 15"/>
                <a:gd name="T17" fmla="*/ 108 h 15"/>
                <a:gd name="T18" fmla="*/ 174 w 15"/>
                <a:gd name="T19" fmla="*/ 270 h 15"/>
                <a:gd name="T20" fmla="*/ 87 w 15"/>
                <a:gd name="T21" fmla="*/ 243 h 15"/>
                <a:gd name="T22" fmla="*/ 48 w 15"/>
                <a:gd name="T23" fmla="*/ 270 h 15"/>
                <a:gd name="T24" fmla="*/ 0 w 15"/>
                <a:gd name="T25" fmla="*/ 351 h 15"/>
                <a:gd name="T26" fmla="*/ 22 w 15"/>
                <a:gd name="T27" fmla="*/ 405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3" y="15"/>
                    <a:pt x="4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10" y="15"/>
                    <a:pt x="11" y="3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5" y="1"/>
                    <a:pt x="15" y="0"/>
                  </a:cubicBezTo>
                  <a:cubicBezTo>
                    <a:pt x="14" y="2"/>
                    <a:pt x="12" y="3"/>
                    <a:pt x="11" y="4"/>
                  </a:cubicBezTo>
                  <a:cubicBezTo>
                    <a:pt x="9" y="6"/>
                    <a:pt x="10" y="9"/>
                    <a:pt x="8" y="10"/>
                  </a:cubicBezTo>
                  <a:cubicBezTo>
                    <a:pt x="7" y="12"/>
                    <a:pt x="2" y="11"/>
                    <a:pt x="4" y="9"/>
                  </a:cubicBezTo>
                  <a:cubicBezTo>
                    <a:pt x="3" y="9"/>
                    <a:pt x="3" y="9"/>
                    <a:pt x="2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4"/>
                    <a:pt x="0" y="15"/>
                    <a:pt x="1" y="1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4" name="Freeform 2129">
              <a:extLst>
                <a:ext uri="{FF2B5EF4-FFF2-40B4-BE49-F238E27FC236}">
                  <a16:creationId xmlns:a16="http://schemas.microsoft.com/office/drawing/2014/main" id="{74FE54A9-CF83-4BB1-97D1-A2CA3D4F8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633"/>
              <a:ext cx="52" cy="66"/>
            </a:xfrm>
            <a:custGeom>
              <a:avLst/>
              <a:gdLst>
                <a:gd name="T0" fmla="*/ 26 w 18"/>
                <a:gd name="T1" fmla="*/ 378 h 22"/>
                <a:gd name="T2" fmla="*/ 26 w 18"/>
                <a:gd name="T3" fmla="*/ 405 h 22"/>
                <a:gd name="T4" fmla="*/ 0 w 18"/>
                <a:gd name="T5" fmla="*/ 540 h 22"/>
                <a:gd name="T6" fmla="*/ 49 w 18"/>
                <a:gd name="T7" fmla="*/ 594 h 22"/>
                <a:gd name="T8" fmla="*/ 75 w 18"/>
                <a:gd name="T9" fmla="*/ 594 h 22"/>
                <a:gd name="T10" fmla="*/ 142 w 18"/>
                <a:gd name="T11" fmla="*/ 594 h 22"/>
                <a:gd name="T12" fmla="*/ 217 w 18"/>
                <a:gd name="T13" fmla="*/ 594 h 22"/>
                <a:gd name="T14" fmla="*/ 292 w 18"/>
                <a:gd name="T15" fmla="*/ 540 h 22"/>
                <a:gd name="T16" fmla="*/ 318 w 18"/>
                <a:gd name="T17" fmla="*/ 297 h 22"/>
                <a:gd name="T18" fmla="*/ 384 w 18"/>
                <a:gd name="T19" fmla="*/ 81 h 22"/>
                <a:gd name="T20" fmla="*/ 384 w 18"/>
                <a:gd name="T21" fmla="*/ 81 h 22"/>
                <a:gd name="T22" fmla="*/ 410 w 18"/>
                <a:gd name="T23" fmla="*/ 81 h 22"/>
                <a:gd name="T24" fmla="*/ 433 w 18"/>
                <a:gd name="T25" fmla="*/ 0 h 22"/>
                <a:gd name="T26" fmla="*/ 384 w 18"/>
                <a:gd name="T27" fmla="*/ 54 h 22"/>
                <a:gd name="T28" fmla="*/ 318 w 18"/>
                <a:gd name="T29" fmla="*/ 108 h 22"/>
                <a:gd name="T30" fmla="*/ 266 w 18"/>
                <a:gd name="T31" fmla="*/ 378 h 22"/>
                <a:gd name="T32" fmla="*/ 116 w 18"/>
                <a:gd name="T33" fmla="*/ 513 h 22"/>
                <a:gd name="T34" fmla="*/ 26 w 18"/>
                <a:gd name="T35" fmla="*/ 378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" h="22">
                  <a:moveTo>
                    <a:pt x="1" y="14"/>
                  </a:moveTo>
                  <a:cubicBezTo>
                    <a:pt x="1" y="14"/>
                    <a:pt x="1" y="14"/>
                    <a:pt x="1" y="15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1" y="21"/>
                    <a:pt x="1" y="22"/>
                    <a:pt x="2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ubicBezTo>
                    <a:pt x="11" y="22"/>
                    <a:pt x="11" y="21"/>
                    <a:pt x="12" y="20"/>
                  </a:cubicBezTo>
                  <a:cubicBezTo>
                    <a:pt x="13" y="18"/>
                    <a:pt x="13" y="15"/>
                    <a:pt x="13" y="11"/>
                  </a:cubicBezTo>
                  <a:cubicBezTo>
                    <a:pt x="14" y="7"/>
                    <a:pt x="14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1"/>
                    <a:pt x="18" y="0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5" y="2"/>
                    <a:pt x="14" y="3"/>
                    <a:pt x="13" y="4"/>
                  </a:cubicBezTo>
                  <a:cubicBezTo>
                    <a:pt x="11" y="7"/>
                    <a:pt x="11" y="10"/>
                    <a:pt x="11" y="14"/>
                  </a:cubicBezTo>
                  <a:cubicBezTo>
                    <a:pt x="10" y="17"/>
                    <a:pt x="8" y="19"/>
                    <a:pt x="5" y="19"/>
                  </a:cubicBezTo>
                  <a:cubicBezTo>
                    <a:pt x="2" y="19"/>
                    <a:pt x="1" y="16"/>
                    <a:pt x="1" y="1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Freeform 2130">
              <a:extLst>
                <a:ext uri="{FF2B5EF4-FFF2-40B4-BE49-F238E27FC236}">
                  <a16:creationId xmlns:a16="http://schemas.microsoft.com/office/drawing/2014/main" id="{4EBF8793-E050-4EEE-A557-995355AE9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639"/>
              <a:ext cx="31" cy="58"/>
            </a:xfrm>
            <a:custGeom>
              <a:avLst/>
              <a:gdLst>
                <a:gd name="T0" fmla="*/ 65 w 11"/>
                <a:gd name="T1" fmla="*/ 485 h 19"/>
                <a:gd name="T2" fmla="*/ 87 w 11"/>
                <a:gd name="T3" fmla="*/ 513 h 19"/>
                <a:gd name="T4" fmla="*/ 135 w 11"/>
                <a:gd name="T5" fmla="*/ 400 h 19"/>
                <a:gd name="T6" fmla="*/ 197 w 11"/>
                <a:gd name="T7" fmla="*/ 113 h 19"/>
                <a:gd name="T8" fmla="*/ 197 w 11"/>
                <a:gd name="T9" fmla="*/ 140 h 19"/>
                <a:gd name="T10" fmla="*/ 223 w 11"/>
                <a:gd name="T11" fmla="*/ 113 h 19"/>
                <a:gd name="T12" fmla="*/ 245 w 11"/>
                <a:gd name="T13" fmla="*/ 0 h 19"/>
                <a:gd name="T14" fmla="*/ 197 w 11"/>
                <a:gd name="T15" fmla="*/ 55 h 19"/>
                <a:gd name="T16" fmla="*/ 135 w 11"/>
                <a:gd name="T17" fmla="*/ 113 h 19"/>
                <a:gd name="T18" fmla="*/ 87 w 11"/>
                <a:gd name="T19" fmla="*/ 250 h 19"/>
                <a:gd name="T20" fmla="*/ 23 w 11"/>
                <a:gd name="T21" fmla="*/ 345 h 19"/>
                <a:gd name="T22" fmla="*/ 0 w 11"/>
                <a:gd name="T23" fmla="*/ 317 h 19"/>
                <a:gd name="T24" fmla="*/ 65 w 11"/>
                <a:gd name="T25" fmla="*/ 485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9">
                  <a:moveTo>
                    <a:pt x="3" y="17"/>
                  </a:moveTo>
                  <a:cubicBezTo>
                    <a:pt x="3" y="18"/>
                    <a:pt x="3" y="18"/>
                    <a:pt x="4" y="18"/>
                  </a:cubicBezTo>
                  <a:cubicBezTo>
                    <a:pt x="6" y="19"/>
                    <a:pt x="6" y="17"/>
                    <a:pt x="6" y="14"/>
                  </a:cubicBezTo>
                  <a:cubicBezTo>
                    <a:pt x="6" y="11"/>
                    <a:pt x="6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1"/>
                    <a:pt x="11" y="0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6"/>
                    <a:pt x="4" y="7"/>
                    <a:pt x="4" y="9"/>
                  </a:cubicBezTo>
                  <a:cubicBezTo>
                    <a:pt x="4" y="10"/>
                    <a:pt x="3" y="13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4"/>
                    <a:pt x="1" y="16"/>
                    <a:pt x="3" y="17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Freeform 2131">
              <a:extLst>
                <a:ext uri="{FF2B5EF4-FFF2-40B4-BE49-F238E27FC236}">
                  <a16:creationId xmlns:a16="http://schemas.microsoft.com/office/drawing/2014/main" id="{904BA93E-F260-448F-82A0-FAC7CDEC0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08"/>
              <a:ext cx="19" cy="28"/>
            </a:xfrm>
            <a:custGeom>
              <a:avLst/>
              <a:gdLst>
                <a:gd name="T0" fmla="*/ 103 w 7"/>
                <a:gd name="T1" fmla="*/ 271 h 9"/>
                <a:gd name="T2" fmla="*/ 103 w 7"/>
                <a:gd name="T3" fmla="*/ 156 h 9"/>
                <a:gd name="T4" fmla="*/ 141 w 7"/>
                <a:gd name="T5" fmla="*/ 0 h 9"/>
                <a:gd name="T6" fmla="*/ 103 w 7"/>
                <a:gd name="T7" fmla="*/ 59 h 9"/>
                <a:gd name="T8" fmla="*/ 81 w 7"/>
                <a:gd name="T9" fmla="*/ 156 h 9"/>
                <a:gd name="T10" fmla="*/ 38 w 7"/>
                <a:gd name="T11" fmla="*/ 184 h 9"/>
                <a:gd name="T12" fmla="*/ 22 w 7"/>
                <a:gd name="T13" fmla="*/ 184 h 9"/>
                <a:gd name="T14" fmla="*/ 60 w 7"/>
                <a:gd name="T15" fmla="*/ 271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9">
                  <a:moveTo>
                    <a:pt x="5" y="9"/>
                  </a:moveTo>
                  <a:cubicBezTo>
                    <a:pt x="4" y="8"/>
                    <a:pt x="5" y="6"/>
                    <a:pt x="5" y="5"/>
                  </a:cubicBezTo>
                  <a:cubicBezTo>
                    <a:pt x="6" y="4"/>
                    <a:pt x="7" y="1"/>
                    <a:pt x="7" y="0"/>
                  </a:cubicBezTo>
                  <a:cubicBezTo>
                    <a:pt x="7" y="0"/>
                    <a:pt x="6" y="1"/>
                    <a:pt x="5" y="2"/>
                  </a:cubicBezTo>
                  <a:cubicBezTo>
                    <a:pt x="4" y="3"/>
                    <a:pt x="5" y="4"/>
                    <a:pt x="4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5"/>
                    <a:pt x="1" y="6"/>
                  </a:cubicBezTo>
                  <a:cubicBezTo>
                    <a:pt x="0" y="6"/>
                    <a:pt x="3" y="9"/>
                    <a:pt x="3" y="9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7" name="Freeform 2132">
              <a:extLst>
                <a:ext uri="{FF2B5EF4-FFF2-40B4-BE49-F238E27FC236}">
                  <a16:creationId xmlns:a16="http://schemas.microsoft.com/office/drawing/2014/main" id="{63584C38-3F4B-4AE3-BE99-88A23AA88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675"/>
              <a:ext cx="13" cy="18"/>
            </a:xfrm>
            <a:custGeom>
              <a:avLst/>
              <a:gdLst>
                <a:gd name="T0" fmla="*/ 88 w 5"/>
                <a:gd name="T1" fmla="*/ 135 h 6"/>
                <a:gd name="T2" fmla="*/ 68 w 5"/>
                <a:gd name="T3" fmla="*/ 27 h 6"/>
                <a:gd name="T4" fmla="*/ 21 w 5"/>
                <a:gd name="T5" fmla="*/ 54 h 6"/>
                <a:gd name="T6" fmla="*/ 34 w 5"/>
                <a:gd name="T7" fmla="*/ 16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3" y="5"/>
                    <a:pt x="2" y="3"/>
                    <a:pt x="4" y="1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0" y="3"/>
                    <a:pt x="0" y="6"/>
                    <a:pt x="2" y="6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8" name="Freeform 2133">
              <a:extLst>
                <a:ext uri="{FF2B5EF4-FFF2-40B4-BE49-F238E27FC236}">
                  <a16:creationId xmlns:a16="http://schemas.microsoft.com/office/drawing/2014/main" id="{DB7B0006-DDD1-41F0-A7ED-172B94B4B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681"/>
              <a:ext cx="9" cy="9"/>
            </a:xfrm>
            <a:custGeom>
              <a:avLst/>
              <a:gdLst>
                <a:gd name="T0" fmla="*/ 54 w 3"/>
                <a:gd name="T1" fmla="*/ 0 h 3"/>
                <a:gd name="T2" fmla="*/ 0 w 3"/>
                <a:gd name="T3" fmla="*/ 27 h 3"/>
                <a:gd name="T4" fmla="*/ 0 w 3"/>
                <a:gd name="T5" fmla="*/ 81 h 3"/>
                <a:gd name="T6" fmla="*/ 81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9" name="Freeform 2134">
              <a:extLst>
                <a:ext uri="{FF2B5EF4-FFF2-40B4-BE49-F238E27FC236}">
                  <a16:creationId xmlns:a16="http://schemas.microsoft.com/office/drawing/2014/main" id="{882655B6-1250-4006-9C67-1269C7EF0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626"/>
              <a:ext cx="23" cy="25"/>
            </a:xfrm>
            <a:custGeom>
              <a:avLst/>
              <a:gdLst>
                <a:gd name="T0" fmla="*/ 167 w 8"/>
                <a:gd name="T1" fmla="*/ 244 h 8"/>
                <a:gd name="T2" fmla="*/ 115 w 8"/>
                <a:gd name="T3" fmla="*/ 128 h 8"/>
                <a:gd name="T4" fmla="*/ 0 w 8"/>
                <a:gd name="T5" fmla="*/ 88 h 8"/>
                <a:gd name="T6" fmla="*/ 101 w 8"/>
                <a:gd name="T7" fmla="*/ 0 h 8"/>
                <a:gd name="T8" fmla="*/ 141 w 8"/>
                <a:gd name="T9" fmla="*/ 88 h 8"/>
                <a:gd name="T10" fmla="*/ 167 w 8"/>
                <a:gd name="T11" fmla="*/ 15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7" y="8"/>
                  </a:moveTo>
                  <a:cubicBezTo>
                    <a:pt x="8" y="7"/>
                    <a:pt x="6" y="5"/>
                    <a:pt x="5" y="4"/>
                  </a:cubicBezTo>
                  <a:cubicBezTo>
                    <a:pt x="4" y="3"/>
                    <a:pt x="1" y="2"/>
                    <a:pt x="0" y="3"/>
                  </a:cubicBezTo>
                  <a:cubicBezTo>
                    <a:pt x="0" y="2"/>
                    <a:pt x="3" y="1"/>
                    <a:pt x="4" y="0"/>
                  </a:cubicBezTo>
                  <a:cubicBezTo>
                    <a:pt x="6" y="0"/>
                    <a:pt x="6" y="2"/>
                    <a:pt x="6" y="3"/>
                  </a:cubicBezTo>
                  <a:cubicBezTo>
                    <a:pt x="7" y="4"/>
                    <a:pt x="7" y="5"/>
                    <a:pt x="7" y="5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0" name="Freeform 2135">
              <a:extLst>
                <a:ext uri="{FF2B5EF4-FFF2-40B4-BE49-F238E27FC236}">
                  <a16:creationId xmlns:a16="http://schemas.microsoft.com/office/drawing/2014/main" id="{B91FD524-B7D3-47F1-9152-C05E2D640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24"/>
              <a:ext cx="21" cy="29"/>
            </a:xfrm>
            <a:custGeom>
              <a:avLst/>
              <a:gdLst>
                <a:gd name="T0" fmla="*/ 108 w 7"/>
                <a:gd name="T1" fmla="*/ 244 h 10"/>
                <a:gd name="T2" fmla="*/ 108 w 7"/>
                <a:gd name="T3" fmla="*/ 75 h 10"/>
                <a:gd name="T4" fmla="*/ 0 w 7"/>
                <a:gd name="T5" fmla="*/ 0 h 10"/>
                <a:gd name="T6" fmla="*/ 108 w 7"/>
                <a:gd name="T7" fmla="*/ 26 h 10"/>
                <a:gd name="T8" fmla="*/ 135 w 7"/>
                <a:gd name="T9" fmla="*/ 16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4" y="10"/>
                  </a:moveTo>
                  <a:cubicBezTo>
                    <a:pt x="5" y="7"/>
                    <a:pt x="5" y="5"/>
                    <a:pt x="4" y="3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7" y="2"/>
                    <a:pt x="6" y="5"/>
                    <a:pt x="5" y="7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1" name="Freeform 2136">
              <a:extLst>
                <a:ext uri="{FF2B5EF4-FFF2-40B4-BE49-F238E27FC236}">
                  <a16:creationId xmlns:a16="http://schemas.microsoft.com/office/drawing/2014/main" id="{1CA642F9-B703-4AAB-9A46-E31648E7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642"/>
              <a:ext cx="3" cy="11"/>
            </a:xfrm>
            <a:custGeom>
              <a:avLst/>
              <a:gdLst>
                <a:gd name="T0" fmla="*/ 27 w 1"/>
                <a:gd name="T1" fmla="*/ 83 h 4"/>
                <a:gd name="T2" fmla="*/ 27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0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2" name="Freeform 2137">
              <a:extLst>
                <a:ext uri="{FF2B5EF4-FFF2-40B4-BE49-F238E27FC236}">
                  <a16:creationId xmlns:a16="http://schemas.microsoft.com/office/drawing/2014/main" id="{B6A27406-A2D7-4B12-BA91-8F36EDF6E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33"/>
              <a:ext cx="4" cy="11"/>
            </a:xfrm>
            <a:custGeom>
              <a:avLst/>
              <a:gdLst>
                <a:gd name="T0" fmla="*/ 64 w 1"/>
                <a:gd name="T1" fmla="*/ 83 h 4"/>
                <a:gd name="T2" fmla="*/ 64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3" name="Freeform 2138">
              <a:extLst>
                <a:ext uri="{FF2B5EF4-FFF2-40B4-BE49-F238E27FC236}">
                  <a16:creationId xmlns:a16="http://schemas.microsoft.com/office/drawing/2014/main" id="{8E6A1654-E1A1-40D9-AB25-1B3FE76EB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657"/>
              <a:ext cx="2" cy="12"/>
            </a:xfrm>
            <a:custGeom>
              <a:avLst/>
              <a:gdLst>
                <a:gd name="T0" fmla="*/ 0 w 1"/>
                <a:gd name="T1" fmla="*/ 108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4" name="Freeform 2139">
              <a:extLst>
                <a:ext uri="{FF2B5EF4-FFF2-40B4-BE49-F238E27FC236}">
                  <a16:creationId xmlns:a16="http://schemas.microsoft.com/office/drawing/2014/main" id="{78E24148-66E5-43E9-9D38-63441761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688"/>
              <a:ext cx="2" cy="14"/>
            </a:xfrm>
            <a:custGeom>
              <a:avLst/>
              <a:gdLst>
                <a:gd name="T0" fmla="*/ 0 w 1"/>
                <a:gd name="T1" fmla="*/ 109 h 5"/>
                <a:gd name="T2" fmla="*/ 8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5" name="Freeform 2140">
              <a:extLst>
                <a:ext uri="{FF2B5EF4-FFF2-40B4-BE49-F238E27FC236}">
                  <a16:creationId xmlns:a16="http://schemas.microsoft.com/office/drawing/2014/main" id="{3E225B88-AB48-4187-9C31-16279E67D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1648"/>
              <a:ext cx="6" cy="14"/>
            </a:xfrm>
            <a:custGeom>
              <a:avLst/>
              <a:gdLst>
                <a:gd name="T0" fmla="*/ 54 w 2"/>
                <a:gd name="T1" fmla="*/ 109 h 5"/>
                <a:gd name="T2" fmla="*/ 54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0" y="2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6" name="Freeform 2141">
              <a:extLst>
                <a:ext uri="{FF2B5EF4-FFF2-40B4-BE49-F238E27FC236}">
                  <a16:creationId xmlns:a16="http://schemas.microsoft.com/office/drawing/2014/main" id="{1A995F2D-330F-44C2-9840-82690775A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706"/>
              <a:ext cx="9" cy="20"/>
            </a:xfrm>
            <a:custGeom>
              <a:avLst/>
              <a:gdLst>
                <a:gd name="T0" fmla="*/ 0 w 3"/>
                <a:gd name="T1" fmla="*/ 163 h 7"/>
                <a:gd name="T2" fmla="*/ 54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5"/>
                    <a:pt x="3" y="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7" name="Freeform 2142">
              <a:extLst>
                <a:ext uri="{FF2B5EF4-FFF2-40B4-BE49-F238E27FC236}">
                  <a16:creationId xmlns:a16="http://schemas.microsoft.com/office/drawing/2014/main" id="{35BF9E77-899D-4905-B340-82D857F03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688"/>
              <a:ext cx="19" cy="24"/>
            </a:xfrm>
            <a:custGeom>
              <a:avLst/>
              <a:gdLst>
                <a:gd name="T0" fmla="*/ 81 w 7"/>
                <a:gd name="T1" fmla="*/ 189 h 8"/>
                <a:gd name="T2" fmla="*/ 117 w 7"/>
                <a:gd name="T3" fmla="*/ 0 h 8"/>
                <a:gd name="T4" fmla="*/ 22 w 7"/>
                <a:gd name="T5" fmla="*/ 135 h 8"/>
                <a:gd name="T6" fmla="*/ 22 w 7"/>
                <a:gd name="T7" fmla="*/ 2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7"/>
                  </a:moveTo>
                  <a:cubicBezTo>
                    <a:pt x="5" y="5"/>
                    <a:pt x="7" y="1"/>
                    <a:pt x="6" y="0"/>
                  </a:cubicBezTo>
                  <a:cubicBezTo>
                    <a:pt x="4" y="0"/>
                    <a:pt x="3" y="3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8" name="Freeform 2143">
              <a:extLst>
                <a:ext uri="{FF2B5EF4-FFF2-40B4-BE49-F238E27FC236}">
                  <a16:creationId xmlns:a16="http://schemas.microsoft.com/office/drawing/2014/main" id="{9429348C-BE17-4C7E-90D6-4F0B5047E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675"/>
              <a:ext cx="6" cy="6"/>
            </a:xfrm>
            <a:custGeom>
              <a:avLst/>
              <a:gdLst>
                <a:gd name="T0" fmla="*/ 54 w 2"/>
                <a:gd name="T1" fmla="*/ 27 h 2"/>
                <a:gd name="T2" fmla="*/ 0 w 2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9" name="Freeform 2144">
              <a:extLst>
                <a:ext uri="{FF2B5EF4-FFF2-40B4-BE49-F238E27FC236}">
                  <a16:creationId xmlns:a16="http://schemas.microsoft.com/office/drawing/2014/main" id="{AF261DF7-3594-4896-8F49-7907386FB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681"/>
              <a:ext cx="11" cy="3"/>
            </a:xfrm>
            <a:custGeom>
              <a:avLst/>
              <a:gdLst>
                <a:gd name="T0" fmla="*/ 83 w 4"/>
                <a:gd name="T1" fmla="*/ 0 h 1"/>
                <a:gd name="T2" fmla="*/ 0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0" name="Freeform 2145">
              <a:extLst>
                <a:ext uri="{FF2B5EF4-FFF2-40B4-BE49-F238E27FC236}">
                  <a16:creationId xmlns:a16="http://schemas.microsoft.com/office/drawing/2014/main" id="{58EB3AF9-3B7C-4B31-9DB4-70EE04F1F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608"/>
              <a:ext cx="231" cy="153"/>
            </a:xfrm>
            <a:custGeom>
              <a:avLst/>
              <a:gdLst>
                <a:gd name="T0" fmla="*/ 26 w 81"/>
                <a:gd name="T1" fmla="*/ 542 h 50"/>
                <a:gd name="T2" fmla="*/ 374 w 81"/>
                <a:gd name="T3" fmla="*/ 946 h 50"/>
                <a:gd name="T4" fmla="*/ 975 w 81"/>
                <a:gd name="T5" fmla="*/ 1031 h 50"/>
                <a:gd name="T6" fmla="*/ 1529 w 81"/>
                <a:gd name="T7" fmla="*/ 1377 h 50"/>
                <a:gd name="T8" fmla="*/ 1668 w 81"/>
                <a:gd name="T9" fmla="*/ 627 h 50"/>
                <a:gd name="T10" fmla="*/ 741 w 81"/>
                <a:gd name="T11" fmla="*/ 28 h 50"/>
                <a:gd name="T12" fmla="*/ 26 w 81"/>
                <a:gd name="T13" fmla="*/ 5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50">
                  <a:moveTo>
                    <a:pt x="1" y="19"/>
                  </a:moveTo>
                  <a:cubicBezTo>
                    <a:pt x="0" y="28"/>
                    <a:pt x="6" y="33"/>
                    <a:pt x="16" y="33"/>
                  </a:cubicBezTo>
                  <a:cubicBezTo>
                    <a:pt x="26" y="33"/>
                    <a:pt x="33" y="33"/>
                    <a:pt x="42" y="36"/>
                  </a:cubicBezTo>
                  <a:cubicBezTo>
                    <a:pt x="50" y="39"/>
                    <a:pt x="58" y="50"/>
                    <a:pt x="66" y="48"/>
                  </a:cubicBezTo>
                  <a:cubicBezTo>
                    <a:pt x="75" y="46"/>
                    <a:pt x="81" y="32"/>
                    <a:pt x="72" y="22"/>
                  </a:cubicBezTo>
                  <a:cubicBezTo>
                    <a:pt x="63" y="12"/>
                    <a:pt x="50" y="3"/>
                    <a:pt x="32" y="1"/>
                  </a:cubicBezTo>
                  <a:cubicBezTo>
                    <a:pt x="17" y="0"/>
                    <a:pt x="3" y="3"/>
                    <a:pt x="1" y="1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1" name="Freeform 2146">
              <a:extLst>
                <a:ext uri="{FF2B5EF4-FFF2-40B4-BE49-F238E27FC236}">
                  <a16:creationId xmlns:a16="http://schemas.microsoft.com/office/drawing/2014/main" id="{72303269-C423-4C0D-9DB7-3167578404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0" y="1624"/>
              <a:ext cx="195" cy="121"/>
            </a:xfrm>
            <a:custGeom>
              <a:avLst/>
              <a:gdLst>
                <a:gd name="T0" fmla="*/ 1580 w 68"/>
                <a:gd name="T1" fmla="*/ 832 h 40"/>
                <a:gd name="T2" fmla="*/ 1339 w 68"/>
                <a:gd name="T3" fmla="*/ 944 h 40"/>
                <a:gd name="T4" fmla="*/ 1554 w 68"/>
                <a:gd name="T5" fmla="*/ 641 h 40"/>
                <a:gd name="T6" fmla="*/ 1414 w 68"/>
                <a:gd name="T7" fmla="*/ 669 h 40"/>
                <a:gd name="T8" fmla="*/ 1365 w 68"/>
                <a:gd name="T9" fmla="*/ 696 h 40"/>
                <a:gd name="T10" fmla="*/ 1365 w 68"/>
                <a:gd name="T11" fmla="*/ 411 h 40"/>
                <a:gd name="T12" fmla="*/ 1136 w 68"/>
                <a:gd name="T13" fmla="*/ 641 h 40"/>
                <a:gd name="T14" fmla="*/ 1035 w 68"/>
                <a:gd name="T15" fmla="*/ 136 h 40"/>
                <a:gd name="T16" fmla="*/ 757 w 68"/>
                <a:gd name="T17" fmla="*/ 439 h 40"/>
                <a:gd name="T18" fmla="*/ 708 w 68"/>
                <a:gd name="T19" fmla="*/ 303 h 40"/>
                <a:gd name="T20" fmla="*/ 634 w 68"/>
                <a:gd name="T21" fmla="*/ 0 h 40"/>
                <a:gd name="T22" fmla="*/ 427 w 68"/>
                <a:gd name="T23" fmla="*/ 411 h 40"/>
                <a:gd name="T24" fmla="*/ 353 w 68"/>
                <a:gd name="T25" fmla="*/ 275 h 40"/>
                <a:gd name="T26" fmla="*/ 0 w 68"/>
                <a:gd name="T27" fmla="*/ 384 h 40"/>
                <a:gd name="T28" fmla="*/ 75 w 68"/>
                <a:gd name="T29" fmla="*/ 669 h 40"/>
                <a:gd name="T30" fmla="*/ 215 w 68"/>
                <a:gd name="T31" fmla="*/ 275 h 40"/>
                <a:gd name="T32" fmla="*/ 281 w 68"/>
                <a:gd name="T33" fmla="*/ 696 h 40"/>
                <a:gd name="T34" fmla="*/ 542 w 68"/>
                <a:gd name="T35" fmla="*/ 384 h 40"/>
                <a:gd name="T36" fmla="*/ 568 w 68"/>
                <a:gd name="T37" fmla="*/ 466 h 40"/>
                <a:gd name="T38" fmla="*/ 731 w 68"/>
                <a:gd name="T39" fmla="*/ 723 h 40"/>
                <a:gd name="T40" fmla="*/ 846 w 68"/>
                <a:gd name="T41" fmla="*/ 696 h 40"/>
                <a:gd name="T42" fmla="*/ 969 w 68"/>
                <a:gd name="T43" fmla="*/ 641 h 40"/>
                <a:gd name="T44" fmla="*/ 1159 w 68"/>
                <a:gd name="T45" fmla="*/ 357 h 40"/>
                <a:gd name="T46" fmla="*/ 986 w 68"/>
                <a:gd name="T47" fmla="*/ 805 h 40"/>
                <a:gd name="T48" fmla="*/ 1110 w 68"/>
                <a:gd name="T49" fmla="*/ 886 h 40"/>
                <a:gd name="T50" fmla="*/ 1224 w 68"/>
                <a:gd name="T51" fmla="*/ 832 h 40"/>
                <a:gd name="T52" fmla="*/ 1391 w 68"/>
                <a:gd name="T53" fmla="*/ 1107 h 40"/>
                <a:gd name="T54" fmla="*/ 1391 w 68"/>
                <a:gd name="T55" fmla="*/ 1080 h 40"/>
                <a:gd name="T56" fmla="*/ 1250 w 68"/>
                <a:gd name="T57" fmla="*/ 859 h 40"/>
                <a:gd name="T58" fmla="*/ 1087 w 68"/>
                <a:gd name="T59" fmla="*/ 859 h 40"/>
                <a:gd name="T60" fmla="*/ 1012 w 68"/>
                <a:gd name="T61" fmla="*/ 805 h 40"/>
                <a:gd name="T62" fmla="*/ 1176 w 68"/>
                <a:gd name="T63" fmla="*/ 357 h 40"/>
                <a:gd name="T64" fmla="*/ 946 w 68"/>
                <a:gd name="T65" fmla="*/ 614 h 40"/>
                <a:gd name="T66" fmla="*/ 872 w 68"/>
                <a:gd name="T67" fmla="*/ 696 h 40"/>
                <a:gd name="T68" fmla="*/ 731 w 68"/>
                <a:gd name="T69" fmla="*/ 696 h 40"/>
                <a:gd name="T70" fmla="*/ 591 w 68"/>
                <a:gd name="T71" fmla="*/ 466 h 40"/>
                <a:gd name="T72" fmla="*/ 519 w 68"/>
                <a:gd name="T73" fmla="*/ 384 h 40"/>
                <a:gd name="T74" fmla="*/ 281 w 68"/>
                <a:gd name="T75" fmla="*/ 669 h 40"/>
                <a:gd name="T76" fmla="*/ 238 w 68"/>
                <a:gd name="T77" fmla="*/ 248 h 40"/>
                <a:gd name="T78" fmla="*/ 92 w 68"/>
                <a:gd name="T79" fmla="*/ 641 h 40"/>
                <a:gd name="T80" fmla="*/ 238 w 68"/>
                <a:gd name="T81" fmla="*/ 54 h 40"/>
                <a:gd name="T82" fmla="*/ 330 w 68"/>
                <a:gd name="T83" fmla="*/ 411 h 40"/>
                <a:gd name="T84" fmla="*/ 444 w 68"/>
                <a:gd name="T85" fmla="*/ 136 h 40"/>
                <a:gd name="T86" fmla="*/ 657 w 68"/>
                <a:gd name="T87" fmla="*/ 27 h 40"/>
                <a:gd name="T88" fmla="*/ 657 w 68"/>
                <a:gd name="T89" fmla="*/ 330 h 40"/>
                <a:gd name="T90" fmla="*/ 780 w 68"/>
                <a:gd name="T91" fmla="*/ 439 h 40"/>
                <a:gd name="T92" fmla="*/ 1224 w 68"/>
                <a:gd name="T93" fmla="*/ 275 h 40"/>
                <a:gd name="T94" fmla="*/ 1110 w 68"/>
                <a:gd name="T95" fmla="*/ 777 h 40"/>
                <a:gd name="T96" fmla="*/ 1414 w 68"/>
                <a:gd name="T97" fmla="*/ 439 h 40"/>
                <a:gd name="T98" fmla="*/ 1325 w 68"/>
                <a:gd name="T99" fmla="*/ 805 h 40"/>
                <a:gd name="T100" fmla="*/ 1514 w 68"/>
                <a:gd name="T101" fmla="*/ 587 h 40"/>
                <a:gd name="T102" fmla="*/ 1414 w 68"/>
                <a:gd name="T103" fmla="*/ 832 h 40"/>
                <a:gd name="T104" fmla="*/ 1440 w 68"/>
                <a:gd name="T105" fmla="*/ 944 h 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8" h="40">
                  <a:moveTo>
                    <a:pt x="59" y="40"/>
                  </a:moveTo>
                  <a:cubicBezTo>
                    <a:pt x="63" y="39"/>
                    <a:pt x="66" y="36"/>
                    <a:pt x="67" y="32"/>
                  </a:cubicBezTo>
                  <a:cubicBezTo>
                    <a:pt x="67" y="32"/>
                    <a:pt x="68" y="31"/>
                    <a:pt x="68" y="31"/>
                  </a:cubicBezTo>
                  <a:cubicBezTo>
                    <a:pt x="68" y="31"/>
                    <a:pt x="68" y="30"/>
                    <a:pt x="67" y="30"/>
                  </a:cubicBezTo>
                  <a:cubicBezTo>
                    <a:pt x="67" y="29"/>
                    <a:pt x="67" y="29"/>
                    <a:pt x="66" y="29"/>
                  </a:cubicBezTo>
                  <a:cubicBezTo>
                    <a:pt x="64" y="29"/>
                    <a:pt x="62" y="32"/>
                    <a:pt x="61" y="33"/>
                  </a:cubicBezTo>
                  <a:cubicBezTo>
                    <a:pt x="59" y="35"/>
                    <a:pt x="58" y="35"/>
                    <a:pt x="57" y="35"/>
                  </a:cubicBezTo>
                  <a:cubicBezTo>
                    <a:pt x="57" y="35"/>
                    <a:pt x="57" y="35"/>
                    <a:pt x="57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8" y="33"/>
                    <a:pt x="59" y="32"/>
                    <a:pt x="61" y="31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6" y="22"/>
                    <a:pt x="65" y="21"/>
                    <a:pt x="65" y="21"/>
                  </a:cubicBezTo>
                  <a:cubicBezTo>
                    <a:pt x="64" y="20"/>
                    <a:pt x="63" y="20"/>
                    <a:pt x="63" y="21"/>
                  </a:cubicBezTo>
                  <a:cubicBezTo>
                    <a:pt x="62" y="22"/>
                    <a:pt x="61" y="23"/>
                    <a:pt x="60" y="24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9"/>
                    <a:pt x="57" y="29"/>
                    <a:pt x="57" y="28"/>
                  </a:cubicBezTo>
                  <a:cubicBezTo>
                    <a:pt x="56" y="28"/>
                    <a:pt x="58" y="26"/>
                    <a:pt x="58" y="25"/>
                  </a:cubicBezTo>
                  <a:cubicBezTo>
                    <a:pt x="59" y="24"/>
                    <a:pt x="60" y="22"/>
                    <a:pt x="61" y="21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7"/>
                    <a:pt x="61" y="16"/>
                    <a:pt x="61" y="16"/>
                  </a:cubicBezTo>
                  <a:cubicBezTo>
                    <a:pt x="60" y="15"/>
                    <a:pt x="60" y="15"/>
                    <a:pt x="58" y="15"/>
                  </a:cubicBezTo>
                  <a:cubicBezTo>
                    <a:pt x="57" y="16"/>
                    <a:pt x="55" y="18"/>
                    <a:pt x="53" y="21"/>
                  </a:cubicBezTo>
                  <a:cubicBezTo>
                    <a:pt x="51" y="24"/>
                    <a:pt x="49" y="27"/>
                    <a:pt x="48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27"/>
                    <a:pt x="46" y="25"/>
                    <a:pt x="48" y="23"/>
                  </a:cubicBezTo>
                  <a:cubicBezTo>
                    <a:pt x="49" y="21"/>
                    <a:pt x="52" y="15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1"/>
                    <a:pt x="54" y="10"/>
                    <a:pt x="52" y="9"/>
                  </a:cubicBezTo>
                  <a:cubicBezTo>
                    <a:pt x="50" y="7"/>
                    <a:pt x="47" y="6"/>
                    <a:pt x="44" y="5"/>
                  </a:cubicBezTo>
                  <a:cubicBezTo>
                    <a:pt x="44" y="4"/>
                    <a:pt x="42" y="4"/>
                    <a:pt x="41" y="4"/>
                  </a:cubicBezTo>
                  <a:cubicBezTo>
                    <a:pt x="39" y="3"/>
                    <a:pt x="37" y="3"/>
                    <a:pt x="36" y="4"/>
                  </a:cubicBezTo>
                  <a:cubicBezTo>
                    <a:pt x="34" y="5"/>
                    <a:pt x="33" y="10"/>
                    <a:pt x="32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8"/>
                    <a:pt x="31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8" y="18"/>
                    <a:pt x="28" y="16"/>
                    <a:pt x="29" y="13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7"/>
                    <a:pt x="32" y="4"/>
                    <a:pt x="31" y="2"/>
                  </a:cubicBezTo>
                  <a:cubicBezTo>
                    <a:pt x="31" y="1"/>
                    <a:pt x="29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2" y="0"/>
                    <a:pt x="21" y="0"/>
                  </a:cubicBezTo>
                  <a:cubicBezTo>
                    <a:pt x="20" y="1"/>
                    <a:pt x="19" y="3"/>
                    <a:pt x="18" y="5"/>
                  </a:cubicBezTo>
                  <a:cubicBezTo>
                    <a:pt x="18" y="9"/>
                    <a:pt x="18" y="11"/>
                    <a:pt x="18" y="15"/>
                  </a:cubicBezTo>
                  <a:cubicBezTo>
                    <a:pt x="18" y="17"/>
                    <a:pt x="18" y="17"/>
                    <a:pt x="17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5" y="14"/>
                    <a:pt x="15" y="12"/>
                    <a:pt x="15" y="1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4"/>
                    <a:pt x="14" y="2"/>
                    <a:pt x="13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4" y="3"/>
                    <a:pt x="1" y="7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21"/>
                    <a:pt x="2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6" y="23"/>
                    <a:pt x="7" y="22"/>
                    <a:pt x="7" y="19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9" y="15"/>
                    <a:pt x="9" y="18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4"/>
                    <a:pt x="10" y="25"/>
                    <a:pt x="11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0" y="25"/>
                    <a:pt x="21" y="24"/>
                    <a:pt x="21" y="23"/>
                  </a:cubicBezTo>
                  <a:cubicBezTo>
                    <a:pt x="22" y="22"/>
                    <a:pt x="22" y="19"/>
                    <a:pt x="22" y="16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8"/>
                    <a:pt x="24" y="6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6" y="7"/>
                    <a:pt x="25" y="10"/>
                    <a:pt x="25" y="13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1"/>
                    <a:pt x="23" y="24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7" y="25"/>
                    <a:pt x="28" y="25"/>
                    <a:pt x="3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3" y="26"/>
                    <a:pt x="34" y="23"/>
                    <a:pt x="35" y="20"/>
                  </a:cubicBezTo>
                  <a:cubicBezTo>
                    <a:pt x="35" y="18"/>
                    <a:pt x="36" y="14"/>
                    <a:pt x="37" y="14"/>
                  </a:cubicBezTo>
                  <a:cubicBezTo>
                    <a:pt x="38" y="15"/>
                    <a:pt x="37" y="18"/>
                    <a:pt x="37" y="20"/>
                  </a:cubicBezTo>
                  <a:cubicBezTo>
                    <a:pt x="36" y="22"/>
                    <a:pt x="36" y="24"/>
                    <a:pt x="36" y="25"/>
                  </a:cubicBezTo>
                  <a:cubicBezTo>
                    <a:pt x="36" y="25"/>
                    <a:pt x="36" y="26"/>
                    <a:pt x="36" y="26"/>
                  </a:cubicBezTo>
                  <a:cubicBezTo>
                    <a:pt x="37" y="27"/>
                    <a:pt x="37" y="27"/>
                    <a:pt x="38" y="27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18"/>
                    <a:pt x="45" y="15"/>
                    <a:pt x="46" y="14"/>
                  </a:cubicBezTo>
                  <a:cubicBezTo>
                    <a:pt x="46" y="13"/>
                    <a:pt x="47" y="12"/>
                    <a:pt x="48" y="12"/>
                  </a:cubicBezTo>
                  <a:cubicBezTo>
                    <a:pt x="48" y="12"/>
                    <a:pt x="49" y="13"/>
                    <a:pt x="49" y="13"/>
                  </a:cubicBezTo>
                  <a:cubicBezTo>
                    <a:pt x="50" y="15"/>
                    <a:pt x="47" y="19"/>
                    <a:pt x="46" y="2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4"/>
                    <a:pt x="43" y="27"/>
                    <a:pt x="42" y="29"/>
                  </a:cubicBezTo>
                  <a:cubicBezTo>
                    <a:pt x="42" y="30"/>
                    <a:pt x="43" y="31"/>
                    <a:pt x="43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6" y="32"/>
                    <a:pt x="47" y="32"/>
                  </a:cubicBezTo>
                  <a:cubicBezTo>
                    <a:pt x="47" y="32"/>
                    <a:pt x="48" y="31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0" y="29"/>
                    <a:pt x="51" y="29"/>
                    <a:pt x="52" y="29"/>
                  </a:cubicBezTo>
                  <a:cubicBezTo>
                    <a:pt x="52" y="29"/>
                    <a:pt x="52" y="30"/>
                    <a:pt x="52" y="30"/>
                  </a:cubicBezTo>
                  <a:cubicBezTo>
                    <a:pt x="52" y="31"/>
                    <a:pt x="52" y="32"/>
                    <a:pt x="51" y="33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6"/>
                    <a:pt x="52" y="37"/>
                  </a:cubicBezTo>
                  <a:cubicBezTo>
                    <a:pt x="54" y="39"/>
                    <a:pt x="57" y="40"/>
                    <a:pt x="59" y="40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5" y="35"/>
                    <a:pt x="63" y="38"/>
                    <a:pt x="59" y="39"/>
                  </a:cubicBezTo>
                  <a:cubicBezTo>
                    <a:pt x="57" y="39"/>
                    <a:pt x="54" y="38"/>
                    <a:pt x="52" y="36"/>
                  </a:cubicBezTo>
                  <a:cubicBezTo>
                    <a:pt x="51" y="36"/>
                    <a:pt x="51" y="35"/>
                    <a:pt x="51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3" y="31"/>
                    <a:pt x="53" y="31"/>
                  </a:cubicBezTo>
                  <a:cubicBezTo>
                    <a:pt x="53" y="30"/>
                    <a:pt x="53" y="29"/>
                    <a:pt x="52" y="28"/>
                  </a:cubicBezTo>
                  <a:cubicBezTo>
                    <a:pt x="51" y="28"/>
                    <a:pt x="50" y="28"/>
                    <a:pt x="49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30"/>
                    <a:pt x="47" y="31"/>
                    <a:pt x="46" y="31"/>
                  </a:cubicBezTo>
                  <a:cubicBezTo>
                    <a:pt x="46" y="31"/>
                    <a:pt x="46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3" y="29"/>
                    <a:pt x="43" y="29"/>
                  </a:cubicBezTo>
                  <a:cubicBezTo>
                    <a:pt x="43" y="27"/>
                    <a:pt x="45" y="25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7" y="21"/>
                    <a:pt x="47" y="21"/>
                  </a:cubicBezTo>
                  <a:cubicBezTo>
                    <a:pt x="49" y="18"/>
                    <a:pt x="51" y="15"/>
                    <a:pt x="50" y="13"/>
                  </a:cubicBezTo>
                  <a:cubicBezTo>
                    <a:pt x="49" y="12"/>
                    <a:pt x="49" y="11"/>
                    <a:pt x="48" y="11"/>
                  </a:cubicBezTo>
                  <a:cubicBezTo>
                    <a:pt x="47" y="11"/>
                    <a:pt x="46" y="12"/>
                    <a:pt x="45" y="13"/>
                  </a:cubicBezTo>
                  <a:cubicBezTo>
                    <a:pt x="44" y="15"/>
                    <a:pt x="42" y="18"/>
                    <a:pt x="41" y="20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4"/>
                    <a:pt x="39" y="26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cubicBezTo>
                    <a:pt x="37" y="24"/>
                    <a:pt x="37" y="22"/>
                    <a:pt x="38" y="20"/>
                  </a:cubicBezTo>
                  <a:cubicBezTo>
                    <a:pt x="39" y="17"/>
                    <a:pt x="39" y="14"/>
                    <a:pt x="38" y="14"/>
                  </a:cubicBezTo>
                  <a:cubicBezTo>
                    <a:pt x="36" y="13"/>
                    <a:pt x="35" y="16"/>
                    <a:pt x="34" y="19"/>
                  </a:cubicBezTo>
                  <a:cubicBezTo>
                    <a:pt x="33" y="22"/>
                    <a:pt x="32" y="25"/>
                    <a:pt x="31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4"/>
                    <a:pt x="27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3"/>
                    <a:pt x="25" y="20"/>
                    <a:pt x="25" y="17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9"/>
                    <a:pt x="27" y="7"/>
                    <a:pt x="26" y="6"/>
                  </a:cubicBezTo>
                  <a:cubicBezTo>
                    <a:pt x="26" y="6"/>
                    <a:pt x="25" y="6"/>
                    <a:pt x="25" y="5"/>
                  </a:cubicBezTo>
                  <a:cubicBezTo>
                    <a:pt x="23" y="5"/>
                    <a:pt x="22" y="9"/>
                    <a:pt x="22" y="14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9"/>
                    <a:pt x="21" y="21"/>
                    <a:pt x="20" y="23"/>
                  </a:cubicBezTo>
                  <a:cubicBezTo>
                    <a:pt x="20" y="23"/>
                    <a:pt x="20" y="24"/>
                    <a:pt x="18" y="24"/>
                  </a:cubicBezTo>
                  <a:cubicBezTo>
                    <a:pt x="18" y="24"/>
                    <a:pt x="12" y="24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2"/>
                  </a:cubicBezTo>
                  <a:cubicBezTo>
                    <a:pt x="10" y="22"/>
                    <a:pt x="10" y="20"/>
                    <a:pt x="10" y="18"/>
                  </a:cubicBezTo>
                  <a:cubicBezTo>
                    <a:pt x="10" y="13"/>
                    <a:pt x="11" y="10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9"/>
                    <a:pt x="6" y="12"/>
                    <a:pt x="6" y="19"/>
                  </a:cubicBezTo>
                  <a:cubicBezTo>
                    <a:pt x="6" y="21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3"/>
                    <a:pt x="3" y="22"/>
                    <a:pt x="3" y="22"/>
                  </a:cubicBezTo>
                  <a:cubicBezTo>
                    <a:pt x="1" y="20"/>
                    <a:pt x="1" y="18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8"/>
                    <a:pt x="5" y="4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3"/>
                    <a:pt x="13" y="4"/>
                    <a:pt x="14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2"/>
                    <a:pt x="14" y="14"/>
                    <a:pt x="14" y="15"/>
                  </a:cubicBezTo>
                  <a:cubicBezTo>
                    <a:pt x="14" y="17"/>
                    <a:pt x="14" y="18"/>
                    <a:pt x="15" y="18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9" y="18"/>
                    <a:pt x="19" y="17"/>
                    <a:pt x="19" y="15"/>
                  </a:cubicBezTo>
                  <a:cubicBezTo>
                    <a:pt x="19" y="11"/>
                    <a:pt x="19" y="9"/>
                    <a:pt x="19" y="5"/>
                  </a:cubicBezTo>
                  <a:cubicBezTo>
                    <a:pt x="20" y="3"/>
                    <a:pt x="21" y="2"/>
                    <a:pt x="22" y="1"/>
                  </a:cubicBezTo>
                  <a:cubicBezTo>
                    <a:pt x="22" y="1"/>
                    <a:pt x="24" y="1"/>
                    <a:pt x="24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30" y="2"/>
                    <a:pt x="30" y="2"/>
                  </a:cubicBezTo>
                  <a:cubicBezTo>
                    <a:pt x="31" y="4"/>
                    <a:pt x="30" y="7"/>
                    <a:pt x="29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5"/>
                    <a:pt x="27" y="19"/>
                    <a:pt x="29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2" y="19"/>
                    <a:pt x="32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5" y="6"/>
                    <a:pt x="37" y="5"/>
                  </a:cubicBezTo>
                  <a:cubicBezTo>
                    <a:pt x="37" y="4"/>
                    <a:pt x="39" y="4"/>
                    <a:pt x="41" y="5"/>
                  </a:cubicBezTo>
                  <a:cubicBezTo>
                    <a:pt x="42" y="5"/>
                    <a:pt x="44" y="5"/>
                    <a:pt x="44" y="6"/>
                  </a:cubicBezTo>
                  <a:cubicBezTo>
                    <a:pt x="47" y="7"/>
                    <a:pt x="49" y="8"/>
                    <a:pt x="52" y="10"/>
                  </a:cubicBezTo>
                  <a:cubicBezTo>
                    <a:pt x="52" y="11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5"/>
                    <a:pt x="48" y="20"/>
                    <a:pt x="47" y="23"/>
                  </a:cubicBezTo>
                  <a:cubicBezTo>
                    <a:pt x="46" y="24"/>
                    <a:pt x="45" y="27"/>
                    <a:pt x="47" y="28"/>
                  </a:cubicBezTo>
                  <a:cubicBezTo>
                    <a:pt x="47" y="28"/>
                    <a:pt x="47" y="28"/>
                    <a:pt x="48" y="28"/>
                  </a:cubicBezTo>
                  <a:cubicBezTo>
                    <a:pt x="50" y="28"/>
                    <a:pt x="52" y="25"/>
                    <a:pt x="54" y="21"/>
                  </a:cubicBezTo>
                  <a:cubicBezTo>
                    <a:pt x="56" y="19"/>
                    <a:pt x="57" y="17"/>
                    <a:pt x="58" y="16"/>
                  </a:cubicBezTo>
                  <a:cubicBezTo>
                    <a:pt x="59" y="16"/>
                    <a:pt x="60" y="16"/>
                    <a:pt x="60" y="16"/>
                  </a:cubicBezTo>
                  <a:cubicBezTo>
                    <a:pt x="61" y="17"/>
                    <a:pt x="61" y="17"/>
                    <a:pt x="61" y="18"/>
                  </a:cubicBezTo>
                  <a:cubicBezTo>
                    <a:pt x="61" y="18"/>
                    <a:pt x="60" y="21"/>
                    <a:pt x="60" y="21"/>
                  </a:cubicBezTo>
                  <a:cubicBezTo>
                    <a:pt x="59" y="22"/>
                    <a:pt x="58" y="23"/>
                    <a:pt x="58" y="25"/>
                  </a:cubicBezTo>
                  <a:cubicBezTo>
                    <a:pt x="56" y="27"/>
                    <a:pt x="55" y="28"/>
                    <a:pt x="56" y="29"/>
                  </a:cubicBezTo>
                  <a:cubicBezTo>
                    <a:pt x="58" y="30"/>
                    <a:pt x="58" y="29"/>
                    <a:pt x="59" y="28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4"/>
                    <a:pt x="63" y="22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2"/>
                    <a:pt x="65" y="23"/>
                  </a:cubicBezTo>
                  <a:cubicBezTo>
                    <a:pt x="64" y="24"/>
                    <a:pt x="64" y="27"/>
                    <a:pt x="62" y="28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6" y="35"/>
                    <a:pt x="56" y="35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9" y="37"/>
                    <a:pt x="61" y="35"/>
                    <a:pt x="61" y="34"/>
                  </a:cubicBezTo>
                  <a:cubicBezTo>
                    <a:pt x="62" y="32"/>
                    <a:pt x="65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2" name="Freeform 2147">
              <a:extLst>
                <a:ext uri="{FF2B5EF4-FFF2-40B4-BE49-F238E27FC236}">
                  <a16:creationId xmlns:a16="http://schemas.microsoft.com/office/drawing/2014/main" id="{3590D3B9-D98A-42C1-8663-5784D1D26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624"/>
              <a:ext cx="195" cy="121"/>
            </a:xfrm>
            <a:custGeom>
              <a:avLst/>
              <a:gdLst>
                <a:gd name="T0" fmla="*/ 1580 w 68"/>
                <a:gd name="T1" fmla="*/ 886 h 40"/>
                <a:gd name="T2" fmla="*/ 1580 w 68"/>
                <a:gd name="T3" fmla="*/ 832 h 40"/>
                <a:gd name="T4" fmla="*/ 1440 w 68"/>
                <a:gd name="T5" fmla="*/ 917 h 40"/>
                <a:gd name="T6" fmla="*/ 1339 w 68"/>
                <a:gd name="T7" fmla="*/ 944 h 40"/>
                <a:gd name="T8" fmla="*/ 1440 w 68"/>
                <a:gd name="T9" fmla="*/ 859 h 40"/>
                <a:gd name="T10" fmla="*/ 1554 w 68"/>
                <a:gd name="T11" fmla="*/ 641 h 40"/>
                <a:gd name="T12" fmla="*/ 1528 w 68"/>
                <a:gd name="T13" fmla="*/ 587 h 40"/>
                <a:gd name="T14" fmla="*/ 1414 w 68"/>
                <a:gd name="T15" fmla="*/ 669 h 40"/>
                <a:gd name="T16" fmla="*/ 1365 w 68"/>
                <a:gd name="T17" fmla="*/ 750 h 40"/>
                <a:gd name="T18" fmla="*/ 1365 w 68"/>
                <a:gd name="T19" fmla="*/ 696 h 40"/>
                <a:gd name="T20" fmla="*/ 1440 w 68"/>
                <a:gd name="T21" fmla="*/ 493 h 40"/>
                <a:gd name="T22" fmla="*/ 1365 w 68"/>
                <a:gd name="T23" fmla="*/ 411 h 40"/>
                <a:gd name="T24" fmla="*/ 1136 w 68"/>
                <a:gd name="T25" fmla="*/ 750 h 40"/>
                <a:gd name="T26" fmla="*/ 1136 w 68"/>
                <a:gd name="T27" fmla="*/ 641 h 40"/>
                <a:gd name="T28" fmla="*/ 1250 w 68"/>
                <a:gd name="T29" fmla="*/ 357 h 40"/>
                <a:gd name="T30" fmla="*/ 1035 w 68"/>
                <a:gd name="T31" fmla="*/ 136 h 40"/>
                <a:gd name="T32" fmla="*/ 846 w 68"/>
                <a:gd name="T33" fmla="*/ 109 h 40"/>
                <a:gd name="T34" fmla="*/ 757 w 68"/>
                <a:gd name="T35" fmla="*/ 439 h 40"/>
                <a:gd name="T36" fmla="*/ 708 w 68"/>
                <a:gd name="T37" fmla="*/ 520 h 40"/>
                <a:gd name="T38" fmla="*/ 708 w 68"/>
                <a:gd name="T39" fmla="*/ 303 h 40"/>
                <a:gd name="T40" fmla="*/ 731 w 68"/>
                <a:gd name="T41" fmla="*/ 54 h 40"/>
                <a:gd name="T42" fmla="*/ 634 w 68"/>
                <a:gd name="T43" fmla="*/ 0 h 40"/>
                <a:gd name="T44" fmla="*/ 493 w 68"/>
                <a:gd name="T45" fmla="*/ 0 h 40"/>
                <a:gd name="T46" fmla="*/ 427 w 68"/>
                <a:gd name="T47" fmla="*/ 411 h 40"/>
                <a:gd name="T48" fmla="*/ 379 w 68"/>
                <a:gd name="T49" fmla="*/ 466 h 40"/>
                <a:gd name="T50" fmla="*/ 353 w 68"/>
                <a:gd name="T51" fmla="*/ 275 h 40"/>
                <a:gd name="T52" fmla="*/ 304 w 68"/>
                <a:gd name="T53" fmla="*/ 27 h 40"/>
                <a:gd name="T54" fmla="*/ 0 w 68"/>
                <a:gd name="T55" fmla="*/ 384 h 40"/>
                <a:gd name="T56" fmla="*/ 0 w 68"/>
                <a:gd name="T57" fmla="*/ 384 h 40"/>
                <a:gd name="T58" fmla="*/ 75 w 68"/>
                <a:gd name="T59" fmla="*/ 669 h 40"/>
                <a:gd name="T60" fmla="*/ 163 w 68"/>
                <a:gd name="T61" fmla="*/ 520 h 40"/>
                <a:gd name="T62" fmla="*/ 215 w 68"/>
                <a:gd name="T63" fmla="*/ 275 h 40"/>
                <a:gd name="T64" fmla="*/ 215 w 68"/>
                <a:gd name="T65" fmla="*/ 641 h 40"/>
                <a:gd name="T66" fmla="*/ 281 w 68"/>
                <a:gd name="T67" fmla="*/ 696 h 40"/>
                <a:gd name="T68" fmla="*/ 493 w 68"/>
                <a:gd name="T69" fmla="*/ 641 h 40"/>
                <a:gd name="T70" fmla="*/ 542 w 68"/>
                <a:gd name="T71" fmla="*/ 384 h 40"/>
                <a:gd name="T72" fmla="*/ 591 w 68"/>
                <a:gd name="T73" fmla="*/ 194 h 40"/>
                <a:gd name="T74" fmla="*/ 568 w 68"/>
                <a:gd name="T75" fmla="*/ 466 h 40"/>
                <a:gd name="T76" fmla="*/ 591 w 68"/>
                <a:gd name="T77" fmla="*/ 696 h 40"/>
                <a:gd name="T78" fmla="*/ 731 w 68"/>
                <a:gd name="T79" fmla="*/ 723 h 40"/>
                <a:gd name="T80" fmla="*/ 872 w 68"/>
                <a:gd name="T81" fmla="*/ 384 h 40"/>
                <a:gd name="T82" fmla="*/ 846 w 68"/>
                <a:gd name="T83" fmla="*/ 696 h 40"/>
                <a:gd name="T84" fmla="*/ 898 w 68"/>
                <a:gd name="T85" fmla="*/ 750 h 40"/>
                <a:gd name="T86" fmla="*/ 969 w 68"/>
                <a:gd name="T87" fmla="*/ 641 h 40"/>
                <a:gd name="T88" fmla="*/ 1087 w 68"/>
                <a:gd name="T89" fmla="*/ 384 h 40"/>
                <a:gd name="T90" fmla="*/ 1159 w 68"/>
                <a:gd name="T91" fmla="*/ 357 h 40"/>
                <a:gd name="T92" fmla="*/ 1061 w 68"/>
                <a:gd name="T93" fmla="*/ 614 h 40"/>
                <a:gd name="T94" fmla="*/ 986 w 68"/>
                <a:gd name="T95" fmla="*/ 805 h 40"/>
                <a:gd name="T96" fmla="*/ 1035 w 68"/>
                <a:gd name="T97" fmla="*/ 886 h 40"/>
                <a:gd name="T98" fmla="*/ 1110 w 68"/>
                <a:gd name="T99" fmla="*/ 886 h 40"/>
                <a:gd name="T100" fmla="*/ 1159 w 68"/>
                <a:gd name="T101" fmla="*/ 832 h 40"/>
                <a:gd name="T102" fmla="*/ 1224 w 68"/>
                <a:gd name="T103" fmla="*/ 832 h 40"/>
                <a:gd name="T104" fmla="*/ 1176 w 68"/>
                <a:gd name="T105" fmla="*/ 944 h 40"/>
                <a:gd name="T106" fmla="*/ 1391 w 68"/>
                <a:gd name="T107" fmla="*/ 1107 h 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8" h="40">
                  <a:moveTo>
                    <a:pt x="59" y="40"/>
                  </a:moveTo>
                  <a:cubicBezTo>
                    <a:pt x="63" y="39"/>
                    <a:pt x="66" y="36"/>
                    <a:pt x="67" y="32"/>
                  </a:cubicBezTo>
                  <a:cubicBezTo>
                    <a:pt x="67" y="32"/>
                    <a:pt x="68" y="31"/>
                    <a:pt x="68" y="31"/>
                  </a:cubicBezTo>
                  <a:cubicBezTo>
                    <a:pt x="68" y="31"/>
                    <a:pt x="68" y="30"/>
                    <a:pt x="67" y="30"/>
                  </a:cubicBezTo>
                  <a:cubicBezTo>
                    <a:pt x="67" y="29"/>
                    <a:pt x="67" y="29"/>
                    <a:pt x="66" y="29"/>
                  </a:cubicBezTo>
                  <a:cubicBezTo>
                    <a:pt x="64" y="29"/>
                    <a:pt x="62" y="32"/>
                    <a:pt x="61" y="33"/>
                  </a:cubicBezTo>
                  <a:cubicBezTo>
                    <a:pt x="59" y="35"/>
                    <a:pt x="58" y="35"/>
                    <a:pt x="57" y="35"/>
                  </a:cubicBezTo>
                  <a:cubicBezTo>
                    <a:pt x="57" y="35"/>
                    <a:pt x="57" y="35"/>
                    <a:pt x="57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8" y="33"/>
                    <a:pt x="59" y="32"/>
                    <a:pt x="61" y="31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6" y="22"/>
                    <a:pt x="65" y="21"/>
                    <a:pt x="65" y="21"/>
                  </a:cubicBezTo>
                  <a:cubicBezTo>
                    <a:pt x="64" y="20"/>
                    <a:pt x="63" y="20"/>
                    <a:pt x="63" y="21"/>
                  </a:cubicBezTo>
                  <a:cubicBezTo>
                    <a:pt x="62" y="22"/>
                    <a:pt x="61" y="23"/>
                    <a:pt x="60" y="24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9"/>
                    <a:pt x="57" y="29"/>
                    <a:pt x="57" y="28"/>
                  </a:cubicBezTo>
                  <a:cubicBezTo>
                    <a:pt x="56" y="28"/>
                    <a:pt x="58" y="26"/>
                    <a:pt x="58" y="25"/>
                  </a:cubicBezTo>
                  <a:cubicBezTo>
                    <a:pt x="59" y="24"/>
                    <a:pt x="60" y="22"/>
                    <a:pt x="61" y="21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7"/>
                    <a:pt x="61" y="16"/>
                    <a:pt x="61" y="16"/>
                  </a:cubicBezTo>
                  <a:cubicBezTo>
                    <a:pt x="60" y="15"/>
                    <a:pt x="60" y="15"/>
                    <a:pt x="58" y="15"/>
                  </a:cubicBezTo>
                  <a:cubicBezTo>
                    <a:pt x="57" y="16"/>
                    <a:pt x="55" y="18"/>
                    <a:pt x="53" y="21"/>
                  </a:cubicBezTo>
                  <a:cubicBezTo>
                    <a:pt x="51" y="24"/>
                    <a:pt x="49" y="27"/>
                    <a:pt x="48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27"/>
                    <a:pt x="46" y="25"/>
                    <a:pt x="48" y="23"/>
                  </a:cubicBezTo>
                  <a:cubicBezTo>
                    <a:pt x="49" y="21"/>
                    <a:pt x="52" y="15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1"/>
                    <a:pt x="54" y="10"/>
                    <a:pt x="52" y="9"/>
                  </a:cubicBezTo>
                  <a:cubicBezTo>
                    <a:pt x="50" y="7"/>
                    <a:pt x="47" y="6"/>
                    <a:pt x="44" y="5"/>
                  </a:cubicBezTo>
                  <a:cubicBezTo>
                    <a:pt x="44" y="4"/>
                    <a:pt x="42" y="4"/>
                    <a:pt x="41" y="4"/>
                  </a:cubicBezTo>
                  <a:cubicBezTo>
                    <a:pt x="39" y="3"/>
                    <a:pt x="37" y="3"/>
                    <a:pt x="36" y="4"/>
                  </a:cubicBezTo>
                  <a:cubicBezTo>
                    <a:pt x="34" y="5"/>
                    <a:pt x="33" y="10"/>
                    <a:pt x="32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8"/>
                    <a:pt x="31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8" y="18"/>
                    <a:pt x="28" y="16"/>
                    <a:pt x="29" y="13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7"/>
                    <a:pt x="32" y="4"/>
                    <a:pt x="31" y="2"/>
                  </a:cubicBezTo>
                  <a:cubicBezTo>
                    <a:pt x="31" y="1"/>
                    <a:pt x="29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2" y="0"/>
                    <a:pt x="21" y="0"/>
                  </a:cubicBezTo>
                  <a:cubicBezTo>
                    <a:pt x="20" y="1"/>
                    <a:pt x="19" y="3"/>
                    <a:pt x="18" y="5"/>
                  </a:cubicBezTo>
                  <a:cubicBezTo>
                    <a:pt x="18" y="9"/>
                    <a:pt x="18" y="11"/>
                    <a:pt x="18" y="15"/>
                  </a:cubicBezTo>
                  <a:cubicBezTo>
                    <a:pt x="18" y="17"/>
                    <a:pt x="18" y="17"/>
                    <a:pt x="17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5" y="14"/>
                    <a:pt x="15" y="12"/>
                    <a:pt x="15" y="1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4"/>
                    <a:pt x="14" y="2"/>
                    <a:pt x="13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4" y="3"/>
                    <a:pt x="1" y="7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21"/>
                    <a:pt x="2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6" y="23"/>
                    <a:pt x="7" y="22"/>
                    <a:pt x="7" y="19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9" y="15"/>
                    <a:pt x="9" y="18"/>
                  </a:cubicBezTo>
                  <a:cubicBezTo>
                    <a:pt x="9" y="20"/>
                    <a:pt x="9" y="22"/>
                    <a:pt x="9" y="23"/>
                  </a:cubicBezTo>
                  <a:cubicBezTo>
                    <a:pt x="9" y="24"/>
                    <a:pt x="10" y="25"/>
                    <a:pt x="11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0" y="25"/>
                    <a:pt x="21" y="24"/>
                    <a:pt x="21" y="23"/>
                  </a:cubicBezTo>
                  <a:cubicBezTo>
                    <a:pt x="22" y="22"/>
                    <a:pt x="22" y="19"/>
                    <a:pt x="22" y="16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8"/>
                    <a:pt x="24" y="6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6" y="7"/>
                    <a:pt x="25" y="10"/>
                    <a:pt x="25" y="13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1"/>
                    <a:pt x="23" y="24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7" y="25"/>
                    <a:pt x="28" y="25"/>
                    <a:pt x="3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3" y="26"/>
                    <a:pt x="34" y="23"/>
                    <a:pt x="35" y="20"/>
                  </a:cubicBezTo>
                  <a:cubicBezTo>
                    <a:pt x="35" y="18"/>
                    <a:pt x="36" y="14"/>
                    <a:pt x="37" y="14"/>
                  </a:cubicBezTo>
                  <a:cubicBezTo>
                    <a:pt x="38" y="15"/>
                    <a:pt x="37" y="18"/>
                    <a:pt x="37" y="20"/>
                  </a:cubicBezTo>
                  <a:cubicBezTo>
                    <a:pt x="36" y="22"/>
                    <a:pt x="36" y="24"/>
                    <a:pt x="36" y="25"/>
                  </a:cubicBezTo>
                  <a:cubicBezTo>
                    <a:pt x="36" y="25"/>
                    <a:pt x="36" y="26"/>
                    <a:pt x="36" y="26"/>
                  </a:cubicBezTo>
                  <a:cubicBezTo>
                    <a:pt x="37" y="27"/>
                    <a:pt x="37" y="27"/>
                    <a:pt x="38" y="27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18"/>
                    <a:pt x="45" y="15"/>
                    <a:pt x="46" y="14"/>
                  </a:cubicBezTo>
                  <a:cubicBezTo>
                    <a:pt x="46" y="13"/>
                    <a:pt x="47" y="12"/>
                    <a:pt x="48" y="12"/>
                  </a:cubicBezTo>
                  <a:cubicBezTo>
                    <a:pt x="48" y="12"/>
                    <a:pt x="49" y="13"/>
                    <a:pt x="49" y="13"/>
                  </a:cubicBezTo>
                  <a:cubicBezTo>
                    <a:pt x="50" y="15"/>
                    <a:pt x="47" y="19"/>
                    <a:pt x="46" y="2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4"/>
                    <a:pt x="43" y="27"/>
                    <a:pt x="42" y="29"/>
                  </a:cubicBezTo>
                  <a:cubicBezTo>
                    <a:pt x="42" y="30"/>
                    <a:pt x="43" y="31"/>
                    <a:pt x="43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6" y="32"/>
                    <a:pt x="47" y="32"/>
                  </a:cubicBezTo>
                  <a:cubicBezTo>
                    <a:pt x="47" y="32"/>
                    <a:pt x="48" y="31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0" y="29"/>
                    <a:pt x="51" y="29"/>
                    <a:pt x="52" y="29"/>
                  </a:cubicBezTo>
                  <a:cubicBezTo>
                    <a:pt x="52" y="29"/>
                    <a:pt x="52" y="30"/>
                    <a:pt x="52" y="30"/>
                  </a:cubicBezTo>
                  <a:cubicBezTo>
                    <a:pt x="52" y="31"/>
                    <a:pt x="52" y="32"/>
                    <a:pt x="51" y="33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6"/>
                    <a:pt x="52" y="37"/>
                  </a:cubicBezTo>
                  <a:cubicBezTo>
                    <a:pt x="54" y="39"/>
                    <a:pt x="57" y="40"/>
                    <a:pt x="59" y="4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2148">
              <a:extLst>
                <a:ext uri="{FF2B5EF4-FFF2-40B4-BE49-F238E27FC236}">
                  <a16:creationId xmlns:a16="http://schemas.microsoft.com/office/drawing/2014/main" id="{CACCC2BB-4265-47C2-927C-37EC9B391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626"/>
              <a:ext cx="188" cy="116"/>
            </a:xfrm>
            <a:custGeom>
              <a:avLst/>
              <a:gdLst>
                <a:gd name="T0" fmla="*/ 1527 w 66"/>
                <a:gd name="T1" fmla="*/ 858 h 38"/>
                <a:gd name="T2" fmla="*/ 1339 w 66"/>
                <a:gd name="T3" fmla="*/ 1081 h 38"/>
                <a:gd name="T4" fmla="*/ 1151 w 66"/>
                <a:gd name="T5" fmla="*/ 940 h 38"/>
                <a:gd name="T6" fmla="*/ 1202 w 66"/>
                <a:gd name="T7" fmla="*/ 858 h 38"/>
                <a:gd name="T8" fmla="*/ 1111 w 66"/>
                <a:gd name="T9" fmla="*/ 791 h 38"/>
                <a:gd name="T10" fmla="*/ 1040 w 66"/>
                <a:gd name="T11" fmla="*/ 858 h 38"/>
                <a:gd name="T12" fmla="*/ 1014 w 66"/>
                <a:gd name="T13" fmla="*/ 858 h 38"/>
                <a:gd name="T14" fmla="*/ 974 w 66"/>
                <a:gd name="T15" fmla="*/ 791 h 38"/>
                <a:gd name="T16" fmla="*/ 1040 w 66"/>
                <a:gd name="T17" fmla="*/ 626 h 38"/>
                <a:gd name="T18" fmla="*/ 1137 w 66"/>
                <a:gd name="T19" fmla="*/ 345 h 38"/>
                <a:gd name="T20" fmla="*/ 1014 w 66"/>
                <a:gd name="T21" fmla="*/ 345 h 38"/>
                <a:gd name="T22" fmla="*/ 900 w 66"/>
                <a:gd name="T23" fmla="*/ 595 h 38"/>
                <a:gd name="T24" fmla="*/ 852 w 66"/>
                <a:gd name="T25" fmla="*/ 708 h 38"/>
                <a:gd name="T26" fmla="*/ 835 w 66"/>
                <a:gd name="T27" fmla="*/ 681 h 38"/>
                <a:gd name="T28" fmla="*/ 852 w 66"/>
                <a:gd name="T29" fmla="*/ 372 h 38"/>
                <a:gd name="T30" fmla="*/ 689 w 66"/>
                <a:gd name="T31" fmla="*/ 681 h 38"/>
                <a:gd name="T32" fmla="*/ 553 w 66"/>
                <a:gd name="T33" fmla="*/ 653 h 38"/>
                <a:gd name="T34" fmla="*/ 553 w 66"/>
                <a:gd name="T35" fmla="*/ 458 h 38"/>
                <a:gd name="T36" fmla="*/ 575 w 66"/>
                <a:gd name="T37" fmla="*/ 140 h 38"/>
                <a:gd name="T38" fmla="*/ 487 w 66"/>
                <a:gd name="T39" fmla="*/ 372 h 38"/>
                <a:gd name="T40" fmla="*/ 439 w 66"/>
                <a:gd name="T41" fmla="*/ 626 h 38"/>
                <a:gd name="T42" fmla="*/ 251 w 66"/>
                <a:gd name="T43" fmla="*/ 653 h 38"/>
                <a:gd name="T44" fmla="*/ 211 w 66"/>
                <a:gd name="T45" fmla="*/ 595 h 38"/>
                <a:gd name="T46" fmla="*/ 211 w 66"/>
                <a:gd name="T47" fmla="*/ 223 h 38"/>
                <a:gd name="T48" fmla="*/ 114 w 66"/>
                <a:gd name="T49" fmla="*/ 513 h 38"/>
                <a:gd name="T50" fmla="*/ 74 w 66"/>
                <a:gd name="T51" fmla="*/ 626 h 38"/>
                <a:gd name="T52" fmla="*/ 0 w 66"/>
                <a:gd name="T53" fmla="*/ 372 h 38"/>
                <a:gd name="T54" fmla="*/ 211 w 66"/>
                <a:gd name="T55" fmla="*/ 27 h 38"/>
                <a:gd name="T56" fmla="*/ 299 w 66"/>
                <a:gd name="T57" fmla="*/ 168 h 38"/>
                <a:gd name="T58" fmla="*/ 299 w 66"/>
                <a:gd name="T59" fmla="*/ 400 h 38"/>
                <a:gd name="T60" fmla="*/ 373 w 66"/>
                <a:gd name="T61" fmla="*/ 513 h 38"/>
                <a:gd name="T62" fmla="*/ 413 w 66"/>
                <a:gd name="T63" fmla="*/ 113 h 38"/>
                <a:gd name="T64" fmla="*/ 536 w 66"/>
                <a:gd name="T65" fmla="*/ 0 h 38"/>
                <a:gd name="T66" fmla="*/ 624 w 66"/>
                <a:gd name="T67" fmla="*/ 0 h 38"/>
                <a:gd name="T68" fmla="*/ 649 w 66"/>
                <a:gd name="T69" fmla="*/ 223 h 38"/>
                <a:gd name="T70" fmla="*/ 624 w 66"/>
                <a:gd name="T71" fmla="*/ 317 h 38"/>
                <a:gd name="T72" fmla="*/ 689 w 66"/>
                <a:gd name="T73" fmla="*/ 540 h 38"/>
                <a:gd name="T74" fmla="*/ 738 w 66"/>
                <a:gd name="T75" fmla="*/ 427 h 38"/>
                <a:gd name="T76" fmla="*/ 926 w 66"/>
                <a:gd name="T77" fmla="*/ 113 h 38"/>
                <a:gd name="T78" fmla="*/ 1176 w 66"/>
                <a:gd name="T79" fmla="*/ 250 h 38"/>
                <a:gd name="T80" fmla="*/ 1176 w 66"/>
                <a:gd name="T81" fmla="*/ 345 h 38"/>
                <a:gd name="T82" fmla="*/ 1062 w 66"/>
                <a:gd name="T83" fmla="*/ 763 h 38"/>
                <a:gd name="T84" fmla="*/ 1225 w 66"/>
                <a:gd name="T85" fmla="*/ 568 h 38"/>
                <a:gd name="T86" fmla="*/ 1364 w 66"/>
                <a:gd name="T87" fmla="*/ 427 h 38"/>
                <a:gd name="T88" fmla="*/ 1364 w 66"/>
                <a:gd name="T89" fmla="*/ 568 h 38"/>
                <a:gd name="T90" fmla="*/ 1273 w 66"/>
                <a:gd name="T91" fmla="*/ 791 h 38"/>
                <a:gd name="T92" fmla="*/ 1364 w 66"/>
                <a:gd name="T93" fmla="*/ 708 h 38"/>
                <a:gd name="T94" fmla="*/ 1453 w 66"/>
                <a:gd name="T95" fmla="*/ 568 h 38"/>
                <a:gd name="T96" fmla="*/ 1476 w 66"/>
                <a:gd name="T97" fmla="*/ 626 h 38"/>
                <a:gd name="T98" fmla="*/ 1364 w 66"/>
                <a:gd name="T99" fmla="*/ 830 h 38"/>
                <a:gd name="T100" fmla="*/ 1299 w 66"/>
                <a:gd name="T101" fmla="*/ 998 h 38"/>
                <a:gd name="T102" fmla="*/ 1387 w 66"/>
                <a:gd name="T103" fmla="*/ 940 h 38"/>
                <a:gd name="T104" fmla="*/ 1527 w 66"/>
                <a:gd name="T105" fmla="*/ 830 h 3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6" h="38">
                  <a:moveTo>
                    <a:pt x="66" y="29"/>
                  </a:moveTo>
                  <a:cubicBezTo>
                    <a:pt x="66" y="29"/>
                    <a:pt x="66" y="29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4" y="34"/>
                    <a:pt x="62" y="37"/>
                    <a:pt x="58" y="38"/>
                  </a:cubicBezTo>
                  <a:cubicBezTo>
                    <a:pt x="56" y="38"/>
                    <a:pt x="53" y="37"/>
                    <a:pt x="51" y="35"/>
                  </a:cubicBezTo>
                  <a:cubicBezTo>
                    <a:pt x="50" y="35"/>
                    <a:pt x="50" y="34"/>
                    <a:pt x="50" y="33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1"/>
                    <a:pt x="52" y="30"/>
                    <a:pt x="52" y="30"/>
                  </a:cubicBezTo>
                  <a:cubicBezTo>
                    <a:pt x="52" y="29"/>
                    <a:pt x="52" y="28"/>
                    <a:pt x="51" y="27"/>
                  </a:cubicBezTo>
                  <a:cubicBezTo>
                    <a:pt x="50" y="27"/>
                    <a:pt x="49" y="27"/>
                    <a:pt x="48" y="28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9"/>
                    <a:pt x="46" y="30"/>
                    <a:pt x="45" y="30"/>
                  </a:cubicBezTo>
                  <a:cubicBezTo>
                    <a:pt x="45" y="30"/>
                    <a:pt x="45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2" y="28"/>
                    <a:pt x="42" y="28"/>
                  </a:cubicBezTo>
                  <a:cubicBezTo>
                    <a:pt x="42" y="26"/>
                    <a:pt x="44" y="24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6" y="20"/>
                    <a:pt x="46" y="20"/>
                  </a:cubicBezTo>
                  <a:cubicBezTo>
                    <a:pt x="48" y="17"/>
                    <a:pt x="50" y="14"/>
                    <a:pt x="49" y="12"/>
                  </a:cubicBezTo>
                  <a:cubicBezTo>
                    <a:pt x="48" y="11"/>
                    <a:pt x="48" y="10"/>
                    <a:pt x="47" y="10"/>
                  </a:cubicBezTo>
                  <a:cubicBezTo>
                    <a:pt x="46" y="10"/>
                    <a:pt x="45" y="11"/>
                    <a:pt x="44" y="12"/>
                  </a:cubicBezTo>
                  <a:cubicBezTo>
                    <a:pt x="43" y="14"/>
                    <a:pt x="41" y="17"/>
                    <a:pt x="40" y="19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3"/>
                    <a:pt x="38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4"/>
                    <a:pt x="36" y="24"/>
                  </a:cubicBezTo>
                  <a:cubicBezTo>
                    <a:pt x="36" y="23"/>
                    <a:pt x="36" y="21"/>
                    <a:pt x="37" y="19"/>
                  </a:cubicBezTo>
                  <a:cubicBezTo>
                    <a:pt x="38" y="16"/>
                    <a:pt x="38" y="13"/>
                    <a:pt x="37" y="13"/>
                  </a:cubicBezTo>
                  <a:cubicBezTo>
                    <a:pt x="35" y="12"/>
                    <a:pt x="34" y="15"/>
                    <a:pt x="33" y="18"/>
                  </a:cubicBezTo>
                  <a:cubicBezTo>
                    <a:pt x="32" y="21"/>
                    <a:pt x="31" y="24"/>
                    <a:pt x="30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3"/>
                    <a:pt x="26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2"/>
                    <a:pt x="24" y="19"/>
                    <a:pt x="24" y="1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8"/>
                    <a:pt x="26" y="6"/>
                    <a:pt x="25" y="5"/>
                  </a:cubicBezTo>
                  <a:cubicBezTo>
                    <a:pt x="25" y="5"/>
                    <a:pt x="24" y="5"/>
                    <a:pt x="24" y="4"/>
                  </a:cubicBezTo>
                  <a:cubicBezTo>
                    <a:pt x="22" y="4"/>
                    <a:pt x="21" y="8"/>
                    <a:pt x="21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8"/>
                    <a:pt x="20" y="20"/>
                    <a:pt x="19" y="22"/>
                  </a:cubicBezTo>
                  <a:cubicBezTo>
                    <a:pt x="19" y="22"/>
                    <a:pt x="19" y="23"/>
                    <a:pt x="17" y="23"/>
                  </a:cubicBezTo>
                  <a:cubicBezTo>
                    <a:pt x="17" y="23"/>
                    <a:pt x="11" y="23"/>
                    <a:pt x="11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1"/>
                  </a:cubicBezTo>
                  <a:cubicBezTo>
                    <a:pt x="9" y="21"/>
                    <a:pt x="9" y="19"/>
                    <a:pt x="9" y="17"/>
                  </a:cubicBezTo>
                  <a:cubicBezTo>
                    <a:pt x="9" y="12"/>
                    <a:pt x="10" y="9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8"/>
                    <a:pt x="5" y="11"/>
                    <a:pt x="5" y="18"/>
                  </a:cubicBezTo>
                  <a:cubicBezTo>
                    <a:pt x="5" y="20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0" y="19"/>
                    <a:pt x="0" y="17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7"/>
                    <a:pt x="4" y="3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2" y="2"/>
                    <a:pt x="12" y="3"/>
                    <a:pt x="13" y="6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1"/>
                    <a:pt x="13" y="13"/>
                    <a:pt x="13" y="14"/>
                  </a:cubicBezTo>
                  <a:cubicBezTo>
                    <a:pt x="13" y="16"/>
                    <a:pt x="13" y="17"/>
                    <a:pt x="14" y="17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8" y="17"/>
                    <a:pt x="18" y="16"/>
                    <a:pt x="18" y="14"/>
                  </a:cubicBezTo>
                  <a:cubicBezTo>
                    <a:pt x="18" y="10"/>
                    <a:pt x="18" y="8"/>
                    <a:pt x="18" y="4"/>
                  </a:cubicBezTo>
                  <a:cubicBezTo>
                    <a:pt x="19" y="2"/>
                    <a:pt x="20" y="1"/>
                    <a:pt x="21" y="0"/>
                  </a:cubicBezTo>
                  <a:cubicBezTo>
                    <a:pt x="21" y="0"/>
                    <a:pt x="23" y="0"/>
                    <a:pt x="2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1"/>
                    <a:pt x="29" y="1"/>
                  </a:cubicBezTo>
                  <a:cubicBezTo>
                    <a:pt x="30" y="3"/>
                    <a:pt x="29" y="6"/>
                    <a:pt x="28" y="8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4"/>
                    <a:pt x="26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1" y="18"/>
                    <a:pt x="31" y="17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3" y="12"/>
                    <a:pt x="34" y="5"/>
                    <a:pt x="36" y="4"/>
                  </a:cubicBezTo>
                  <a:cubicBezTo>
                    <a:pt x="36" y="3"/>
                    <a:pt x="38" y="3"/>
                    <a:pt x="40" y="4"/>
                  </a:cubicBezTo>
                  <a:cubicBezTo>
                    <a:pt x="41" y="4"/>
                    <a:pt x="43" y="4"/>
                    <a:pt x="43" y="5"/>
                  </a:cubicBezTo>
                  <a:cubicBezTo>
                    <a:pt x="46" y="6"/>
                    <a:pt x="48" y="7"/>
                    <a:pt x="51" y="9"/>
                  </a:cubicBezTo>
                  <a:cubicBezTo>
                    <a:pt x="51" y="10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0" y="14"/>
                    <a:pt x="47" y="19"/>
                    <a:pt x="46" y="22"/>
                  </a:cubicBezTo>
                  <a:cubicBezTo>
                    <a:pt x="45" y="23"/>
                    <a:pt x="44" y="26"/>
                    <a:pt x="46" y="27"/>
                  </a:cubicBezTo>
                  <a:cubicBezTo>
                    <a:pt x="46" y="27"/>
                    <a:pt x="46" y="27"/>
                    <a:pt x="47" y="27"/>
                  </a:cubicBezTo>
                  <a:cubicBezTo>
                    <a:pt x="49" y="27"/>
                    <a:pt x="51" y="24"/>
                    <a:pt x="53" y="20"/>
                  </a:cubicBezTo>
                  <a:cubicBezTo>
                    <a:pt x="55" y="18"/>
                    <a:pt x="56" y="16"/>
                    <a:pt x="57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6"/>
                    <a:pt x="60" y="16"/>
                    <a:pt x="60" y="17"/>
                  </a:cubicBezTo>
                  <a:cubicBezTo>
                    <a:pt x="60" y="17"/>
                    <a:pt x="59" y="20"/>
                    <a:pt x="59" y="20"/>
                  </a:cubicBezTo>
                  <a:cubicBezTo>
                    <a:pt x="58" y="21"/>
                    <a:pt x="57" y="22"/>
                    <a:pt x="57" y="24"/>
                  </a:cubicBezTo>
                  <a:cubicBezTo>
                    <a:pt x="55" y="26"/>
                    <a:pt x="54" y="27"/>
                    <a:pt x="55" y="28"/>
                  </a:cubicBezTo>
                  <a:cubicBezTo>
                    <a:pt x="57" y="29"/>
                    <a:pt x="57" y="28"/>
                    <a:pt x="58" y="27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3"/>
                    <a:pt x="62" y="21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0"/>
                    <a:pt x="64" y="21"/>
                    <a:pt x="64" y="22"/>
                  </a:cubicBezTo>
                  <a:cubicBezTo>
                    <a:pt x="63" y="23"/>
                    <a:pt x="63" y="26"/>
                    <a:pt x="61" y="27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7" y="30"/>
                    <a:pt x="55" y="32"/>
                    <a:pt x="55" y="33"/>
                  </a:cubicBezTo>
                  <a:cubicBezTo>
                    <a:pt x="55" y="34"/>
                    <a:pt x="55" y="34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8" y="36"/>
                    <a:pt x="60" y="34"/>
                    <a:pt x="60" y="33"/>
                  </a:cubicBezTo>
                  <a:cubicBezTo>
                    <a:pt x="61" y="31"/>
                    <a:pt x="64" y="29"/>
                    <a:pt x="65" y="29"/>
                  </a:cubicBezTo>
                  <a:cubicBezTo>
                    <a:pt x="65" y="29"/>
                    <a:pt x="66" y="29"/>
                    <a:pt x="66" y="2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4" name="Freeform 2149">
              <a:extLst>
                <a:ext uri="{FF2B5EF4-FFF2-40B4-BE49-F238E27FC236}">
                  <a16:creationId xmlns:a16="http://schemas.microsoft.com/office/drawing/2014/main" id="{5C7F8810-F569-42F2-A63F-698E6DE3C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592"/>
              <a:ext cx="174" cy="125"/>
            </a:xfrm>
            <a:custGeom>
              <a:avLst/>
              <a:gdLst>
                <a:gd name="T0" fmla="*/ 0 w 61"/>
                <a:gd name="T1" fmla="*/ 567 h 41"/>
                <a:gd name="T2" fmla="*/ 1392 w 61"/>
                <a:gd name="T3" fmla="*/ 0 h 41"/>
                <a:gd name="T4" fmla="*/ 0 w 61"/>
                <a:gd name="T5" fmla="*/ 56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1">
                  <a:moveTo>
                    <a:pt x="0" y="20"/>
                  </a:moveTo>
                  <a:cubicBezTo>
                    <a:pt x="17" y="26"/>
                    <a:pt x="55" y="29"/>
                    <a:pt x="60" y="0"/>
                  </a:cubicBezTo>
                  <a:cubicBezTo>
                    <a:pt x="61" y="11"/>
                    <a:pt x="52" y="41"/>
                    <a:pt x="0" y="20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5" name="Freeform 2150">
              <a:extLst>
                <a:ext uri="{FF2B5EF4-FFF2-40B4-BE49-F238E27FC236}">
                  <a16:creationId xmlns:a16="http://schemas.microsoft.com/office/drawing/2014/main" id="{342A2A50-7405-4BB6-A78D-99AB6C21C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401"/>
              <a:ext cx="140" cy="109"/>
            </a:xfrm>
            <a:custGeom>
              <a:avLst/>
              <a:gdLst>
                <a:gd name="T0" fmla="*/ 1143 w 49"/>
                <a:gd name="T1" fmla="*/ 0 h 36"/>
                <a:gd name="T2" fmla="*/ 0 w 49"/>
                <a:gd name="T3" fmla="*/ 999 h 36"/>
                <a:gd name="T4" fmla="*/ 1143 w 4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6">
                  <a:moveTo>
                    <a:pt x="49" y="0"/>
                  </a:moveTo>
                  <a:cubicBezTo>
                    <a:pt x="47" y="20"/>
                    <a:pt x="15" y="32"/>
                    <a:pt x="0" y="36"/>
                  </a:cubicBezTo>
                  <a:cubicBezTo>
                    <a:pt x="25" y="33"/>
                    <a:pt x="49" y="26"/>
                    <a:pt x="49" y="0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6" name="Freeform 2151">
              <a:extLst>
                <a:ext uri="{FF2B5EF4-FFF2-40B4-BE49-F238E27FC236}">
                  <a16:creationId xmlns:a16="http://schemas.microsoft.com/office/drawing/2014/main" id="{44CEB695-0A74-4A2E-9523-268417682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558"/>
              <a:ext cx="116" cy="132"/>
            </a:xfrm>
            <a:custGeom>
              <a:avLst/>
              <a:gdLst>
                <a:gd name="T0" fmla="*/ 656 w 41"/>
                <a:gd name="T1" fmla="*/ 0 h 43"/>
                <a:gd name="T2" fmla="*/ 0 w 41"/>
                <a:gd name="T3" fmla="*/ 1243 h 43"/>
                <a:gd name="T4" fmla="*/ 656 w 41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3">
                  <a:moveTo>
                    <a:pt x="29" y="0"/>
                  </a:moveTo>
                  <a:cubicBezTo>
                    <a:pt x="32" y="9"/>
                    <a:pt x="29" y="28"/>
                    <a:pt x="0" y="43"/>
                  </a:cubicBezTo>
                  <a:cubicBezTo>
                    <a:pt x="21" y="34"/>
                    <a:pt x="41" y="20"/>
                    <a:pt x="29" y="0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2152">
              <a:extLst>
                <a:ext uri="{FF2B5EF4-FFF2-40B4-BE49-F238E27FC236}">
                  <a16:creationId xmlns:a16="http://schemas.microsoft.com/office/drawing/2014/main" id="{52695252-D3F7-4AD1-B3CF-0E34B2880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516"/>
              <a:ext cx="166" cy="143"/>
            </a:xfrm>
            <a:custGeom>
              <a:avLst/>
              <a:gdLst>
                <a:gd name="T0" fmla="*/ 0 w 58"/>
                <a:gd name="T1" fmla="*/ 1324 h 47"/>
                <a:gd name="T2" fmla="*/ 515 w 58"/>
                <a:gd name="T3" fmla="*/ 675 h 47"/>
                <a:gd name="T4" fmla="*/ 1359 w 58"/>
                <a:gd name="T5" fmla="*/ 27 h 47"/>
                <a:gd name="T6" fmla="*/ 444 w 58"/>
                <a:gd name="T7" fmla="*/ 535 h 47"/>
                <a:gd name="T8" fmla="*/ 0 w 58"/>
                <a:gd name="T9" fmla="*/ 132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7">
                  <a:moveTo>
                    <a:pt x="0" y="47"/>
                  </a:moveTo>
                  <a:cubicBezTo>
                    <a:pt x="6" y="34"/>
                    <a:pt x="13" y="33"/>
                    <a:pt x="22" y="24"/>
                  </a:cubicBezTo>
                  <a:cubicBezTo>
                    <a:pt x="31" y="14"/>
                    <a:pt x="43" y="0"/>
                    <a:pt x="58" y="1"/>
                  </a:cubicBezTo>
                  <a:cubicBezTo>
                    <a:pt x="46" y="0"/>
                    <a:pt x="29" y="5"/>
                    <a:pt x="19" y="19"/>
                  </a:cubicBezTo>
                  <a:cubicBezTo>
                    <a:pt x="10" y="32"/>
                    <a:pt x="1" y="39"/>
                    <a:pt x="0" y="47"/>
                  </a:cubicBezTo>
                  <a:close/>
                </a:path>
              </a:pathLst>
            </a:custGeom>
            <a:solidFill>
              <a:srgbClr val="F4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8" name="Freeform 2153">
              <a:extLst>
                <a:ext uri="{FF2B5EF4-FFF2-40B4-BE49-F238E27FC236}">
                  <a16:creationId xmlns:a16="http://schemas.microsoft.com/office/drawing/2014/main" id="{8731F4EC-E4FB-4DAE-BE23-92E6719D0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492"/>
              <a:ext cx="163" cy="57"/>
            </a:xfrm>
            <a:custGeom>
              <a:avLst/>
              <a:gdLst>
                <a:gd name="T0" fmla="*/ 0 w 57"/>
                <a:gd name="T1" fmla="*/ 378 h 19"/>
                <a:gd name="T2" fmla="*/ 492 w 57"/>
                <a:gd name="T3" fmla="*/ 270 h 19"/>
                <a:gd name="T4" fmla="*/ 1333 w 57"/>
                <a:gd name="T5" fmla="*/ 405 h 19"/>
                <a:gd name="T6" fmla="*/ 563 w 57"/>
                <a:gd name="T7" fmla="*/ 216 h 19"/>
                <a:gd name="T8" fmla="*/ 0 w 57"/>
                <a:gd name="T9" fmla="*/ 37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9">
                  <a:moveTo>
                    <a:pt x="0" y="14"/>
                  </a:moveTo>
                  <a:cubicBezTo>
                    <a:pt x="3" y="7"/>
                    <a:pt x="11" y="5"/>
                    <a:pt x="21" y="10"/>
                  </a:cubicBezTo>
                  <a:cubicBezTo>
                    <a:pt x="30" y="15"/>
                    <a:pt x="38" y="19"/>
                    <a:pt x="57" y="15"/>
                  </a:cubicBezTo>
                  <a:cubicBezTo>
                    <a:pt x="51" y="16"/>
                    <a:pt x="30" y="12"/>
                    <a:pt x="24" y="8"/>
                  </a:cubicBezTo>
                  <a:cubicBezTo>
                    <a:pt x="17" y="4"/>
                    <a:pt x="3" y="0"/>
                    <a:pt x="0" y="14"/>
                  </a:cubicBezTo>
                  <a:close/>
                </a:path>
              </a:pathLst>
            </a:custGeom>
            <a:solidFill>
              <a:srgbClr val="F4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9" name="Freeform 2154">
              <a:extLst>
                <a:ext uri="{FF2B5EF4-FFF2-40B4-BE49-F238E27FC236}">
                  <a16:creationId xmlns:a16="http://schemas.microsoft.com/office/drawing/2014/main" id="{FA9AC116-F55F-40D8-8C53-663B565F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2351"/>
              <a:ext cx="154" cy="114"/>
            </a:xfrm>
            <a:custGeom>
              <a:avLst/>
              <a:gdLst>
                <a:gd name="T0" fmla="*/ 114 w 54"/>
                <a:gd name="T1" fmla="*/ 1081 h 37"/>
                <a:gd name="T2" fmla="*/ 488 w 54"/>
                <a:gd name="T3" fmla="*/ 379 h 37"/>
                <a:gd name="T4" fmla="*/ 1252 w 54"/>
                <a:gd name="T5" fmla="*/ 0 h 37"/>
                <a:gd name="T6" fmla="*/ 188 w 54"/>
                <a:gd name="T7" fmla="*/ 493 h 37"/>
                <a:gd name="T8" fmla="*/ 114 w 54"/>
                <a:gd name="T9" fmla="*/ 108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5" y="37"/>
                  </a:moveTo>
                  <a:cubicBezTo>
                    <a:pt x="3" y="26"/>
                    <a:pt x="7" y="20"/>
                    <a:pt x="21" y="13"/>
                  </a:cubicBezTo>
                  <a:cubicBezTo>
                    <a:pt x="34" y="6"/>
                    <a:pt x="46" y="2"/>
                    <a:pt x="54" y="0"/>
                  </a:cubicBezTo>
                  <a:cubicBezTo>
                    <a:pt x="44" y="1"/>
                    <a:pt x="16" y="8"/>
                    <a:pt x="8" y="17"/>
                  </a:cubicBezTo>
                  <a:cubicBezTo>
                    <a:pt x="0" y="26"/>
                    <a:pt x="4" y="32"/>
                    <a:pt x="5" y="37"/>
                  </a:cubicBezTo>
                  <a:close/>
                </a:path>
              </a:pathLst>
            </a:custGeom>
            <a:solidFill>
              <a:srgbClr val="F4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0" name="Freeform 2155">
              <a:extLst>
                <a:ext uri="{FF2B5EF4-FFF2-40B4-BE49-F238E27FC236}">
                  <a16:creationId xmlns:a16="http://schemas.microsoft.com/office/drawing/2014/main" id="{1158E647-CEAD-4DCE-ACF1-5D48E65C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156"/>
              <a:ext cx="248" cy="195"/>
            </a:xfrm>
            <a:custGeom>
              <a:avLst/>
              <a:gdLst>
                <a:gd name="T0" fmla="*/ 0 w 87"/>
                <a:gd name="T1" fmla="*/ 1810 h 64"/>
                <a:gd name="T2" fmla="*/ 2015 w 87"/>
                <a:gd name="T3" fmla="*/ 0 h 64"/>
                <a:gd name="T4" fmla="*/ 0 w 87"/>
                <a:gd name="T5" fmla="*/ 181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64">
                  <a:moveTo>
                    <a:pt x="0" y="64"/>
                  </a:moveTo>
                  <a:cubicBezTo>
                    <a:pt x="16" y="59"/>
                    <a:pt x="64" y="30"/>
                    <a:pt x="87" y="0"/>
                  </a:cubicBezTo>
                  <a:cubicBezTo>
                    <a:pt x="79" y="16"/>
                    <a:pt x="40" y="56"/>
                    <a:pt x="0" y="64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1" name="Freeform 2156">
              <a:extLst>
                <a:ext uri="{FF2B5EF4-FFF2-40B4-BE49-F238E27FC236}">
                  <a16:creationId xmlns:a16="http://schemas.microsoft.com/office/drawing/2014/main" id="{CFC2ABD7-EEF2-45B5-882D-E728A08C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2391"/>
              <a:ext cx="23" cy="366"/>
            </a:xfrm>
            <a:custGeom>
              <a:avLst/>
              <a:gdLst>
                <a:gd name="T0" fmla="*/ 26 w 8"/>
                <a:gd name="T1" fmla="*/ 0 h 120"/>
                <a:gd name="T2" fmla="*/ 75 w 8"/>
                <a:gd name="T3" fmla="*/ 2242 h 120"/>
                <a:gd name="T4" fmla="*/ 75 w 8"/>
                <a:gd name="T5" fmla="*/ 3404 h 120"/>
                <a:gd name="T6" fmla="*/ 115 w 8"/>
                <a:gd name="T7" fmla="*/ 1870 h 120"/>
                <a:gd name="T8" fmla="*/ 26 w 8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0">
                  <a:moveTo>
                    <a:pt x="1" y="0"/>
                  </a:moveTo>
                  <a:cubicBezTo>
                    <a:pt x="0" y="12"/>
                    <a:pt x="2" y="56"/>
                    <a:pt x="3" y="79"/>
                  </a:cubicBezTo>
                  <a:cubicBezTo>
                    <a:pt x="5" y="102"/>
                    <a:pt x="3" y="120"/>
                    <a:pt x="3" y="120"/>
                  </a:cubicBezTo>
                  <a:cubicBezTo>
                    <a:pt x="8" y="103"/>
                    <a:pt x="6" y="77"/>
                    <a:pt x="5" y="66"/>
                  </a:cubicBezTo>
                  <a:cubicBezTo>
                    <a:pt x="4" y="5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2" name="Freeform 2157">
              <a:extLst>
                <a:ext uri="{FF2B5EF4-FFF2-40B4-BE49-F238E27FC236}">
                  <a16:creationId xmlns:a16="http://schemas.microsoft.com/office/drawing/2014/main" id="{B9FB8E51-631F-4B70-8A1F-5FFDD5F99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401"/>
              <a:ext cx="21" cy="353"/>
            </a:xfrm>
            <a:custGeom>
              <a:avLst/>
              <a:gdLst>
                <a:gd name="T0" fmla="*/ 81 w 7"/>
                <a:gd name="T1" fmla="*/ 0 h 116"/>
                <a:gd name="T2" fmla="*/ 135 w 7"/>
                <a:gd name="T3" fmla="*/ 1519 h 116"/>
                <a:gd name="T4" fmla="*/ 189 w 7"/>
                <a:gd name="T5" fmla="*/ 3268 h 116"/>
                <a:gd name="T6" fmla="*/ 27 w 7"/>
                <a:gd name="T7" fmla="*/ 1491 h 116"/>
                <a:gd name="T8" fmla="*/ 81 w 7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6">
                  <a:moveTo>
                    <a:pt x="3" y="0"/>
                  </a:moveTo>
                  <a:cubicBezTo>
                    <a:pt x="3" y="12"/>
                    <a:pt x="3" y="37"/>
                    <a:pt x="5" y="54"/>
                  </a:cubicBezTo>
                  <a:cubicBezTo>
                    <a:pt x="7" y="70"/>
                    <a:pt x="7" y="112"/>
                    <a:pt x="7" y="116"/>
                  </a:cubicBezTo>
                  <a:cubicBezTo>
                    <a:pt x="6" y="100"/>
                    <a:pt x="1" y="65"/>
                    <a:pt x="1" y="53"/>
                  </a:cubicBezTo>
                  <a:cubicBezTo>
                    <a:pt x="0" y="4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4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3" name="Freeform 2158">
              <a:extLst>
                <a:ext uri="{FF2B5EF4-FFF2-40B4-BE49-F238E27FC236}">
                  <a16:creationId xmlns:a16="http://schemas.microsoft.com/office/drawing/2014/main" id="{0361E35A-D7B2-4220-8278-59355239E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485"/>
              <a:ext cx="12" cy="263"/>
            </a:xfrm>
            <a:custGeom>
              <a:avLst/>
              <a:gdLst>
                <a:gd name="T0" fmla="*/ 27 w 4"/>
                <a:gd name="T1" fmla="*/ 1196 h 86"/>
                <a:gd name="T2" fmla="*/ 81 w 4"/>
                <a:gd name="T3" fmla="*/ 2459 h 86"/>
                <a:gd name="T4" fmla="*/ 108 w 4"/>
                <a:gd name="T5" fmla="*/ 1544 h 86"/>
                <a:gd name="T6" fmla="*/ 27 w 4"/>
                <a:gd name="T7" fmla="*/ 0 h 86"/>
                <a:gd name="T8" fmla="*/ 27 w 4"/>
                <a:gd name="T9" fmla="*/ 119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86">
                  <a:moveTo>
                    <a:pt x="1" y="42"/>
                  </a:moveTo>
                  <a:cubicBezTo>
                    <a:pt x="2" y="62"/>
                    <a:pt x="3" y="82"/>
                    <a:pt x="3" y="86"/>
                  </a:cubicBezTo>
                  <a:cubicBezTo>
                    <a:pt x="3" y="86"/>
                    <a:pt x="4" y="63"/>
                    <a:pt x="4" y="54"/>
                  </a:cubicBezTo>
                  <a:cubicBezTo>
                    <a:pt x="3" y="45"/>
                    <a:pt x="2" y="16"/>
                    <a:pt x="1" y="0"/>
                  </a:cubicBezTo>
                  <a:cubicBezTo>
                    <a:pt x="0" y="6"/>
                    <a:pt x="0" y="24"/>
                    <a:pt x="1" y="42"/>
                  </a:cubicBezTo>
                  <a:close/>
                </a:path>
              </a:pathLst>
            </a:custGeom>
            <a:solidFill>
              <a:srgbClr val="F4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4" name="Freeform 2159">
              <a:extLst>
                <a:ext uri="{FF2B5EF4-FFF2-40B4-BE49-F238E27FC236}">
                  <a16:creationId xmlns:a16="http://schemas.microsoft.com/office/drawing/2014/main" id="{34CF99C8-6960-40C4-9BCC-C465F64FA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488"/>
              <a:ext cx="17" cy="260"/>
            </a:xfrm>
            <a:custGeom>
              <a:avLst/>
              <a:gdLst>
                <a:gd name="T0" fmla="*/ 113 w 6"/>
                <a:gd name="T1" fmla="*/ 973 h 85"/>
                <a:gd name="T2" fmla="*/ 0 w 6"/>
                <a:gd name="T3" fmla="*/ 0 h 85"/>
                <a:gd name="T4" fmla="*/ 0 w 6"/>
                <a:gd name="T5" fmla="*/ 2432 h 85"/>
                <a:gd name="T6" fmla="*/ 113 w 6"/>
                <a:gd name="T7" fmla="*/ 973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5">
                  <a:moveTo>
                    <a:pt x="5" y="34"/>
                  </a:moveTo>
                  <a:cubicBezTo>
                    <a:pt x="5" y="21"/>
                    <a:pt x="2" y="7"/>
                    <a:pt x="0" y="0"/>
                  </a:cubicBezTo>
                  <a:cubicBezTo>
                    <a:pt x="1" y="16"/>
                    <a:pt x="5" y="62"/>
                    <a:pt x="0" y="85"/>
                  </a:cubicBezTo>
                  <a:cubicBezTo>
                    <a:pt x="3" y="73"/>
                    <a:pt x="6" y="53"/>
                    <a:pt x="5" y="34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5" name="Freeform 2160">
              <a:extLst>
                <a:ext uri="{FF2B5EF4-FFF2-40B4-BE49-F238E27FC236}">
                  <a16:creationId xmlns:a16="http://schemas.microsoft.com/office/drawing/2014/main" id="{022B62FE-71A2-4198-A9CB-99EDA99C8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2273"/>
              <a:ext cx="371" cy="194"/>
            </a:xfrm>
            <a:custGeom>
              <a:avLst/>
              <a:gdLst>
                <a:gd name="T0" fmla="*/ 1164 w 130"/>
                <a:gd name="T1" fmla="*/ 782 h 64"/>
                <a:gd name="T2" fmla="*/ 3022 w 130"/>
                <a:gd name="T3" fmla="*/ 1782 h 64"/>
                <a:gd name="T4" fmla="*/ 1230 w 130"/>
                <a:gd name="T5" fmla="*/ 697 h 64"/>
                <a:gd name="T6" fmla="*/ 0 w 130"/>
                <a:gd name="T7" fmla="*/ 82 h 64"/>
                <a:gd name="T8" fmla="*/ 1164 w 130"/>
                <a:gd name="T9" fmla="*/ 782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4">
                  <a:moveTo>
                    <a:pt x="50" y="28"/>
                  </a:moveTo>
                  <a:cubicBezTo>
                    <a:pt x="60" y="35"/>
                    <a:pt x="111" y="63"/>
                    <a:pt x="130" y="64"/>
                  </a:cubicBezTo>
                  <a:cubicBezTo>
                    <a:pt x="107" y="59"/>
                    <a:pt x="76" y="39"/>
                    <a:pt x="53" y="25"/>
                  </a:cubicBezTo>
                  <a:cubicBezTo>
                    <a:pt x="30" y="11"/>
                    <a:pt x="9" y="0"/>
                    <a:pt x="0" y="3"/>
                  </a:cubicBezTo>
                  <a:cubicBezTo>
                    <a:pt x="15" y="5"/>
                    <a:pt x="31" y="17"/>
                    <a:pt x="50" y="28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6" name="Freeform 2161">
              <a:extLst>
                <a:ext uri="{FF2B5EF4-FFF2-40B4-BE49-F238E27FC236}">
                  <a16:creationId xmlns:a16="http://schemas.microsoft.com/office/drawing/2014/main" id="{41268EE6-1FD5-4EE4-B473-804BD8872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229"/>
              <a:ext cx="48" cy="53"/>
            </a:xfrm>
            <a:custGeom>
              <a:avLst/>
              <a:gdLst>
                <a:gd name="T0" fmla="*/ 23 w 17"/>
                <a:gd name="T1" fmla="*/ 215 h 17"/>
                <a:gd name="T2" fmla="*/ 223 w 17"/>
                <a:gd name="T3" fmla="*/ 28 h 17"/>
                <a:gd name="T4" fmla="*/ 384 w 17"/>
                <a:gd name="T5" fmla="*/ 302 h 17"/>
                <a:gd name="T6" fmla="*/ 158 w 17"/>
                <a:gd name="T7" fmla="*/ 486 h 17"/>
                <a:gd name="T8" fmla="*/ 23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7" name="Oval 2162">
              <a:extLst>
                <a:ext uri="{FF2B5EF4-FFF2-40B4-BE49-F238E27FC236}">
                  <a16:creationId xmlns:a16="http://schemas.microsoft.com/office/drawing/2014/main" id="{3054722C-0966-4576-A819-8AC2C3785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242"/>
              <a:ext cx="12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8" name="Freeform 2163">
              <a:extLst>
                <a:ext uri="{FF2B5EF4-FFF2-40B4-BE49-F238E27FC236}">
                  <a16:creationId xmlns:a16="http://schemas.microsoft.com/office/drawing/2014/main" id="{F4E2B84F-D27C-4B16-98D9-A17A4D718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211"/>
              <a:ext cx="48" cy="55"/>
            </a:xfrm>
            <a:custGeom>
              <a:avLst/>
              <a:gdLst>
                <a:gd name="T0" fmla="*/ 23 w 17"/>
                <a:gd name="T1" fmla="*/ 223 h 18"/>
                <a:gd name="T2" fmla="*/ 223 w 17"/>
                <a:gd name="T3" fmla="*/ 28 h 18"/>
                <a:gd name="T4" fmla="*/ 384 w 17"/>
                <a:gd name="T5" fmla="*/ 290 h 18"/>
                <a:gd name="T6" fmla="*/ 158 w 17"/>
                <a:gd name="T7" fmla="*/ 486 h 18"/>
                <a:gd name="T8" fmla="*/ 23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9" name="Freeform 2164">
              <a:extLst>
                <a:ext uri="{FF2B5EF4-FFF2-40B4-BE49-F238E27FC236}">
                  <a16:creationId xmlns:a16="http://schemas.microsoft.com/office/drawing/2014/main" id="{D669B657-7559-42F2-9F3E-7E396C01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273"/>
              <a:ext cx="49" cy="54"/>
            </a:xfrm>
            <a:custGeom>
              <a:avLst/>
              <a:gdLst>
                <a:gd name="T0" fmla="*/ 26 w 17"/>
                <a:gd name="T1" fmla="*/ 216 h 18"/>
                <a:gd name="T2" fmla="*/ 242 w 17"/>
                <a:gd name="T3" fmla="*/ 27 h 18"/>
                <a:gd name="T4" fmla="*/ 383 w 17"/>
                <a:gd name="T5" fmla="*/ 270 h 18"/>
                <a:gd name="T6" fmla="*/ 167 w 17"/>
                <a:gd name="T7" fmla="*/ 459 h 18"/>
                <a:gd name="T8" fmla="*/ 26 w 17"/>
                <a:gd name="T9" fmla="*/ 21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0" name="Oval 2165">
              <a:extLst>
                <a:ext uri="{FF2B5EF4-FFF2-40B4-BE49-F238E27FC236}">
                  <a16:creationId xmlns:a16="http://schemas.microsoft.com/office/drawing/2014/main" id="{C8575511-B878-485D-9CE9-1AC596E2C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2284"/>
              <a:ext cx="14" cy="16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1" name="Freeform 2166">
              <a:extLst>
                <a:ext uri="{FF2B5EF4-FFF2-40B4-BE49-F238E27FC236}">
                  <a16:creationId xmlns:a16="http://schemas.microsoft.com/office/drawing/2014/main" id="{951ED524-FED1-49E4-AAFF-D9AE70949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291"/>
              <a:ext cx="48" cy="51"/>
            </a:xfrm>
            <a:custGeom>
              <a:avLst/>
              <a:gdLst>
                <a:gd name="T0" fmla="*/ 0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0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2" name="Oval 2167">
              <a:extLst>
                <a:ext uri="{FF2B5EF4-FFF2-40B4-BE49-F238E27FC236}">
                  <a16:creationId xmlns:a16="http://schemas.microsoft.com/office/drawing/2014/main" id="{8BF483B9-C1F7-4E12-AC75-03DD8EBF3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2302"/>
              <a:ext cx="11" cy="13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3" name="Oval 2168">
              <a:extLst>
                <a:ext uri="{FF2B5EF4-FFF2-40B4-BE49-F238E27FC236}">
                  <a16:creationId xmlns:a16="http://schemas.microsoft.com/office/drawing/2014/main" id="{7490183B-8BB8-47E1-BB66-5BB07785E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2492"/>
              <a:ext cx="13" cy="15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4" name="Freeform 2169">
              <a:extLst>
                <a:ext uri="{FF2B5EF4-FFF2-40B4-BE49-F238E27FC236}">
                  <a16:creationId xmlns:a16="http://schemas.microsoft.com/office/drawing/2014/main" id="{DE172A38-3393-40EE-A0C3-45F4418DE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357"/>
              <a:ext cx="48" cy="55"/>
            </a:xfrm>
            <a:custGeom>
              <a:avLst/>
              <a:gdLst>
                <a:gd name="T0" fmla="*/ 0 w 17"/>
                <a:gd name="T1" fmla="*/ 223 h 18"/>
                <a:gd name="T2" fmla="*/ 223 w 17"/>
                <a:gd name="T3" fmla="*/ 28 h 18"/>
                <a:gd name="T4" fmla="*/ 359 w 17"/>
                <a:gd name="T5" fmla="*/ 318 h 18"/>
                <a:gd name="T6" fmla="*/ 158 w 17"/>
                <a:gd name="T7" fmla="*/ 486 h 18"/>
                <a:gd name="T8" fmla="*/ 0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1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2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5" name="Freeform 2170">
              <a:extLst>
                <a:ext uri="{FF2B5EF4-FFF2-40B4-BE49-F238E27FC236}">
                  <a16:creationId xmlns:a16="http://schemas.microsoft.com/office/drawing/2014/main" id="{5248410E-81E5-49E2-8B4E-7E3156511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339"/>
              <a:ext cx="47" cy="52"/>
            </a:xfrm>
            <a:custGeom>
              <a:avLst/>
              <a:gdLst>
                <a:gd name="T0" fmla="*/ 22 w 17"/>
                <a:gd name="T1" fmla="*/ 196 h 17"/>
                <a:gd name="T2" fmla="*/ 213 w 17"/>
                <a:gd name="T3" fmla="*/ 0 h 17"/>
                <a:gd name="T4" fmla="*/ 337 w 17"/>
                <a:gd name="T5" fmla="*/ 291 h 17"/>
                <a:gd name="T6" fmla="*/ 147 w 17"/>
                <a:gd name="T7" fmla="*/ 459 h 17"/>
                <a:gd name="T8" fmla="*/ 22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6" name="Freeform 2171">
              <a:extLst>
                <a:ext uri="{FF2B5EF4-FFF2-40B4-BE49-F238E27FC236}">
                  <a16:creationId xmlns:a16="http://schemas.microsoft.com/office/drawing/2014/main" id="{8AD820F0-0A92-4210-B3C5-C1899EF6B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300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7" name="Oval 2172">
              <a:extLst>
                <a:ext uri="{FF2B5EF4-FFF2-40B4-BE49-F238E27FC236}">
                  <a16:creationId xmlns:a16="http://schemas.microsoft.com/office/drawing/2014/main" id="{4FE4CFBB-5BA2-49A6-89B3-E65FA233E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2311"/>
              <a:ext cx="14" cy="13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8" name="Freeform 2173">
              <a:extLst>
                <a:ext uri="{FF2B5EF4-FFF2-40B4-BE49-F238E27FC236}">
                  <a16:creationId xmlns:a16="http://schemas.microsoft.com/office/drawing/2014/main" id="{79A7CF78-2B79-4832-9E59-CD0266158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293"/>
              <a:ext cx="48" cy="53"/>
            </a:xfrm>
            <a:custGeom>
              <a:avLst/>
              <a:gdLst>
                <a:gd name="T0" fmla="*/ 23 w 17"/>
                <a:gd name="T1" fmla="*/ 215 h 17"/>
                <a:gd name="T2" fmla="*/ 223 w 17"/>
                <a:gd name="T3" fmla="*/ 28 h 17"/>
                <a:gd name="T4" fmla="*/ 384 w 17"/>
                <a:gd name="T5" fmla="*/ 302 h 17"/>
                <a:gd name="T6" fmla="*/ 158 w 17"/>
                <a:gd name="T7" fmla="*/ 514 h 17"/>
                <a:gd name="T8" fmla="*/ 23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4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9" name="Oval 2174">
              <a:extLst>
                <a:ext uri="{FF2B5EF4-FFF2-40B4-BE49-F238E27FC236}">
                  <a16:creationId xmlns:a16="http://schemas.microsoft.com/office/drawing/2014/main" id="{2E7C8EC9-2C92-47A2-BB14-1B25484B7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309"/>
              <a:ext cx="12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0" name="Freeform 2175">
              <a:extLst>
                <a:ext uri="{FF2B5EF4-FFF2-40B4-BE49-F238E27FC236}">
                  <a16:creationId xmlns:a16="http://schemas.microsoft.com/office/drawing/2014/main" id="{DD17B759-54E1-4291-89EA-14F383FAA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293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1" name="Oval 2176">
              <a:extLst>
                <a:ext uri="{FF2B5EF4-FFF2-40B4-BE49-F238E27FC236}">
                  <a16:creationId xmlns:a16="http://schemas.microsoft.com/office/drawing/2014/main" id="{AA814FE9-F5D2-48EB-9CF8-EAC22EE3C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306"/>
              <a:ext cx="13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2" name="Freeform 2177">
              <a:extLst>
                <a:ext uri="{FF2B5EF4-FFF2-40B4-BE49-F238E27FC236}">
                  <a16:creationId xmlns:a16="http://schemas.microsoft.com/office/drawing/2014/main" id="{7DC3521D-B3D9-4E9B-8BF6-0A7356979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64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84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3" name="Oval 2178">
              <a:extLst>
                <a:ext uri="{FF2B5EF4-FFF2-40B4-BE49-F238E27FC236}">
                  <a16:creationId xmlns:a16="http://schemas.microsoft.com/office/drawing/2014/main" id="{1990F30A-3235-4A90-BFDF-30265EFE5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4" y="2375"/>
              <a:ext cx="12" cy="16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4" name="Freeform 2179">
              <a:extLst>
                <a:ext uri="{FF2B5EF4-FFF2-40B4-BE49-F238E27FC236}">
                  <a16:creationId xmlns:a16="http://schemas.microsoft.com/office/drawing/2014/main" id="{4E012936-C1C4-4D61-B387-4DEE344FB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327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49 w 18"/>
                <a:gd name="T3" fmla="*/ 28 h 17"/>
                <a:gd name="T4" fmla="*/ 385 w 18"/>
                <a:gd name="T5" fmla="*/ 291 h 17"/>
                <a:gd name="T6" fmla="*/ 184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5" name="Freeform 2180">
              <a:extLst>
                <a:ext uri="{FF2B5EF4-FFF2-40B4-BE49-F238E27FC236}">
                  <a16:creationId xmlns:a16="http://schemas.microsoft.com/office/drawing/2014/main" id="{05FA5D0B-6197-404B-AA0C-E0315C6C8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318"/>
              <a:ext cx="48" cy="52"/>
            </a:xfrm>
            <a:custGeom>
              <a:avLst/>
              <a:gdLst>
                <a:gd name="T0" fmla="*/ 0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59 h 17"/>
                <a:gd name="T8" fmla="*/ 0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6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6" name="Oval 2181">
              <a:extLst>
                <a:ext uri="{FF2B5EF4-FFF2-40B4-BE49-F238E27FC236}">
                  <a16:creationId xmlns:a16="http://schemas.microsoft.com/office/drawing/2014/main" id="{B3340E5F-39B2-4028-B98B-327BC48C9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2330"/>
              <a:ext cx="11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7" name="Freeform 2182">
              <a:extLst>
                <a:ext uri="{FF2B5EF4-FFF2-40B4-BE49-F238E27FC236}">
                  <a16:creationId xmlns:a16="http://schemas.microsoft.com/office/drawing/2014/main" id="{40A2B1E9-4C1D-44A2-8908-B762FF00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401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59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8" name="Oval 2183">
              <a:extLst>
                <a:ext uri="{FF2B5EF4-FFF2-40B4-BE49-F238E27FC236}">
                  <a16:creationId xmlns:a16="http://schemas.microsoft.com/office/drawing/2014/main" id="{91E6770A-ACDB-459F-8D63-15A7F219F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" y="2412"/>
              <a:ext cx="13" cy="16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9" name="Freeform 2184">
              <a:extLst>
                <a:ext uri="{FF2B5EF4-FFF2-40B4-BE49-F238E27FC236}">
                  <a16:creationId xmlns:a16="http://schemas.microsoft.com/office/drawing/2014/main" id="{0189597A-2D0C-4D2A-8533-F14A2FC4C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174"/>
              <a:ext cx="40" cy="44"/>
            </a:xfrm>
            <a:custGeom>
              <a:avLst/>
              <a:gdLst>
                <a:gd name="T0" fmla="*/ 26 w 14"/>
                <a:gd name="T1" fmla="*/ 189 h 14"/>
                <a:gd name="T2" fmla="*/ 189 w 14"/>
                <a:gd name="T3" fmla="*/ 28 h 14"/>
                <a:gd name="T4" fmla="*/ 303 w 14"/>
                <a:gd name="T5" fmla="*/ 248 h 14"/>
                <a:gd name="T6" fmla="*/ 140 w 14"/>
                <a:gd name="T7" fmla="*/ 405 h 14"/>
                <a:gd name="T8" fmla="*/ 26 w 14"/>
                <a:gd name="T9" fmla="*/ 18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1" y="2"/>
                    <a:pt x="5" y="0"/>
                    <a:pt x="8" y="1"/>
                  </a:cubicBezTo>
                  <a:cubicBezTo>
                    <a:pt x="12" y="1"/>
                    <a:pt x="14" y="5"/>
                    <a:pt x="13" y="8"/>
                  </a:cubicBezTo>
                  <a:cubicBezTo>
                    <a:pt x="13" y="12"/>
                    <a:pt x="9" y="14"/>
                    <a:pt x="6" y="13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0" name="Freeform 2185">
              <a:extLst>
                <a:ext uri="{FF2B5EF4-FFF2-40B4-BE49-F238E27FC236}">
                  <a16:creationId xmlns:a16="http://schemas.microsoft.com/office/drawing/2014/main" id="{E9D621B5-6621-49DE-AFEA-972BE8AA4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223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1" name="Freeform 2186">
              <a:extLst>
                <a:ext uri="{FF2B5EF4-FFF2-40B4-BE49-F238E27FC236}">
                  <a16:creationId xmlns:a16="http://schemas.microsoft.com/office/drawing/2014/main" id="{46425F2C-184B-4713-AEC1-CE896BC60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278"/>
              <a:ext cx="44" cy="46"/>
            </a:xfrm>
            <a:custGeom>
              <a:avLst/>
              <a:gdLst>
                <a:gd name="T0" fmla="*/ 26 w 15"/>
                <a:gd name="T1" fmla="*/ 169 h 15"/>
                <a:gd name="T2" fmla="*/ 223 w 15"/>
                <a:gd name="T3" fmla="*/ 28 h 15"/>
                <a:gd name="T4" fmla="*/ 378 w 15"/>
                <a:gd name="T5" fmla="*/ 264 h 15"/>
                <a:gd name="T6" fmla="*/ 155 w 15"/>
                <a:gd name="T7" fmla="*/ 432 h 15"/>
                <a:gd name="T8" fmla="*/ 26 w 15"/>
                <a:gd name="T9" fmla="*/ 16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" y="6"/>
                  </a:move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5" y="5"/>
                    <a:pt x="15" y="9"/>
                  </a:cubicBezTo>
                  <a:cubicBezTo>
                    <a:pt x="14" y="13"/>
                    <a:pt x="10" y="15"/>
                    <a:pt x="6" y="15"/>
                  </a:cubicBezTo>
                  <a:cubicBezTo>
                    <a:pt x="3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2" name="Oval 2187">
              <a:extLst>
                <a:ext uri="{FF2B5EF4-FFF2-40B4-BE49-F238E27FC236}">
                  <a16:creationId xmlns:a16="http://schemas.microsoft.com/office/drawing/2014/main" id="{E1874360-EBC2-4C73-B4B6-1DA56DCC6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2293"/>
              <a:ext cx="14" cy="13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3" name="Oval 2188">
              <a:extLst>
                <a:ext uri="{FF2B5EF4-FFF2-40B4-BE49-F238E27FC236}">
                  <a16:creationId xmlns:a16="http://schemas.microsoft.com/office/drawing/2014/main" id="{6CE73A48-3501-49DF-8EB4-C53B83FBA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382"/>
              <a:ext cx="12" cy="15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4" name="Freeform 2189">
              <a:extLst>
                <a:ext uri="{FF2B5EF4-FFF2-40B4-BE49-F238E27FC236}">
                  <a16:creationId xmlns:a16="http://schemas.microsoft.com/office/drawing/2014/main" id="{116D3FAA-FC4E-488E-8673-4D5267965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449"/>
              <a:ext cx="40" cy="43"/>
            </a:xfrm>
            <a:custGeom>
              <a:avLst/>
              <a:gdLst>
                <a:gd name="T0" fmla="*/ 26 w 14"/>
                <a:gd name="T1" fmla="*/ 169 h 14"/>
                <a:gd name="T2" fmla="*/ 189 w 14"/>
                <a:gd name="T3" fmla="*/ 0 h 14"/>
                <a:gd name="T4" fmla="*/ 326 w 14"/>
                <a:gd name="T5" fmla="*/ 237 h 14"/>
                <a:gd name="T6" fmla="*/ 140 w 14"/>
                <a:gd name="T7" fmla="*/ 378 h 14"/>
                <a:gd name="T8" fmla="*/ 26 w 14"/>
                <a:gd name="T9" fmla="*/ 16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1" y="2"/>
                    <a:pt x="5" y="0"/>
                    <a:pt x="8" y="0"/>
                  </a:cubicBezTo>
                  <a:cubicBezTo>
                    <a:pt x="12" y="1"/>
                    <a:pt x="14" y="4"/>
                    <a:pt x="14" y="8"/>
                  </a:cubicBezTo>
                  <a:cubicBezTo>
                    <a:pt x="13" y="12"/>
                    <a:pt x="10" y="14"/>
                    <a:pt x="6" y="13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Freeform 2190">
              <a:extLst>
                <a:ext uri="{FF2B5EF4-FFF2-40B4-BE49-F238E27FC236}">
                  <a16:creationId xmlns:a16="http://schemas.microsoft.com/office/drawing/2014/main" id="{CFADA5C7-08EE-44F4-A92A-D00402DEE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375"/>
              <a:ext cx="43" cy="44"/>
            </a:xfrm>
            <a:custGeom>
              <a:avLst/>
              <a:gdLst>
                <a:gd name="T0" fmla="*/ 26 w 15"/>
                <a:gd name="T1" fmla="*/ 189 h 14"/>
                <a:gd name="T2" fmla="*/ 215 w 15"/>
                <a:gd name="T3" fmla="*/ 0 h 14"/>
                <a:gd name="T4" fmla="*/ 330 w 15"/>
                <a:gd name="T5" fmla="*/ 248 h 14"/>
                <a:gd name="T6" fmla="*/ 140 w 15"/>
                <a:gd name="T7" fmla="*/ 405 h 14"/>
                <a:gd name="T8" fmla="*/ 26 w 15"/>
                <a:gd name="T9" fmla="*/ 18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" y="6"/>
                  </a:moveTo>
                  <a:cubicBezTo>
                    <a:pt x="2" y="2"/>
                    <a:pt x="5" y="0"/>
                    <a:pt x="9" y="0"/>
                  </a:cubicBezTo>
                  <a:cubicBezTo>
                    <a:pt x="13" y="1"/>
                    <a:pt x="15" y="5"/>
                    <a:pt x="14" y="8"/>
                  </a:cubicBezTo>
                  <a:cubicBezTo>
                    <a:pt x="14" y="12"/>
                    <a:pt x="10" y="14"/>
                    <a:pt x="6" y="13"/>
                  </a:cubicBezTo>
                  <a:cubicBezTo>
                    <a:pt x="3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6" name="Oval 2191">
              <a:extLst>
                <a:ext uri="{FF2B5EF4-FFF2-40B4-BE49-F238E27FC236}">
                  <a16:creationId xmlns:a16="http://schemas.microsoft.com/office/drawing/2014/main" id="{DB28AAE1-01AD-407C-B277-182860BA9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455"/>
              <a:ext cx="13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7" name="Freeform 2192">
              <a:extLst>
                <a:ext uri="{FF2B5EF4-FFF2-40B4-BE49-F238E27FC236}">
                  <a16:creationId xmlns:a16="http://schemas.microsoft.com/office/drawing/2014/main" id="{7D4B5682-16DE-4A35-BFA4-3EF84AE4D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474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66 w 18"/>
                <a:gd name="T3" fmla="*/ 27 h 17"/>
                <a:gd name="T4" fmla="*/ 410 w 18"/>
                <a:gd name="T5" fmla="*/ 270 h 17"/>
                <a:gd name="T6" fmla="*/ 191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3" y="17"/>
                    <a:pt x="8" y="16"/>
                  </a:cubicBezTo>
                  <a:cubicBezTo>
                    <a:pt x="4" y="15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8" name="Oval 2193">
              <a:extLst>
                <a:ext uri="{FF2B5EF4-FFF2-40B4-BE49-F238E27FC236}">
                  <a16:creationId xmlns:a16="http://schemas.microsoft.com/office/drawing/2014/main" id="{0F0F648A-AC13-4A9E-B18A-506752F6D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" y="2492"/>
              <a:ext cx="14" cy="15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9" name="Freeform 2194">
              <a:extLst>
                <a:ext uri="{FF2B5EF4-FFF2-40B4-BE49-F238E27FC236}">
                  <a16:creationId xmlns:a16="http://schemas.microsoft.com/office/drawing/2014/main" id="{CD4DCE5B-5F93-4108-963F-4B84FABA4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410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43 w 18"/>
                <a:gd name="T3" fmla="*/ 27 h 17"/>
                <a:gd name="T4" fmla="*/ 410 w 18"/>
                <a:gd name="T5" fmla="*/ 270 h 17"/>
                <a:gd name="T6" fmla="*/ 168 w 18"/>
                <a:gd name="T7" fmla="*/ 459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0" name="Oval 2195">
              <a:extLst>
                <a:ext uri="{FF2B5EF4-FFF2-40B4-BE49-F238E27FC236}">
                  <a16:creationId xmlns:a16="http://schemas.microsoft.com/office/drawing/2014/main" id="{5DB0C775-0D78-4DD2-AF80-129ED808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2425"/>
              <a:ext cx="12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1" name="Freeform 2196">
              <a:extLst>
                <a:ext uri="{FF2B5EF4-FFF2-40B4-BE49-F238E27FC236}">
                  <a16:creationId xmlns:a16="http://schemas.microsoft.com/office/drawing/2014/main" id="{4EFC956D-DFEB-4F6F-B81C-B469D52BB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339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2" name="Freeform 2197">
              <a:extLst>
                <a:ext uri="{FF2B5EF4-FFF2-40B4-BE49-F238E27FC236}">
                  <a16:creationId xmlns:a16="http://schemas.microsoft.com/office/drawing/2014/main" id="{80F1B43F-9940-4459-B9EF-A0BDDF753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346"/>
              <a:ext cx="48" cy="55"/>
            </a:xfrm>
            <a:custGeom>
              <a:avLst/>
              <a:gdLst>
                <a:gd name="T0" fmla="*/ 23 w 17"/>
                <a:gd name="T1" fmla="*/ 223 h 18"/>
                <a:gd name="T2" fmla="*/ 223 w 17"/>
                <a:gd name="T3" fmla="*/ 28 h 18"/>
                <a:gd name="T4" fmla="*/ 384 w 17"/>
                <a:gd name="T5" fmla="*/ 290 h 18"/>
                <a:gd name="T6" fmla="*/ 158 w 17"/>
                <a:gd name="T7" fmla="*/ 486 h 18"/>
                <a:gd name="T8" fmla="*/ 23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Freeform 2198">
              <a:extLst>
                <a:ext uri="{FF2B5EF4-FFF2-40B4-BE49-F238E27FC236}">
                  <a16:creationId xmlns:a16="http://schemas.microsoft.com/office/drawing/2014/main" id="{8B575AF4-C732-4924-AEFA-DB697CF49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309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4" name="Freeform 2199">
              <a:extLst>
                <a:ext uri="{FF2B5EF4-FFF2-40B4-BE49-F238E27FC236}">
                  <a16:creationId xmlns:a16="http://schemas.microsoft.com/office/drawing/2014/main" id="{44377E72-36D9-4D81-97D3-B67942CD9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260"/>
              <a:ext cx="50" cy="55"/>
            </a:xfrm>
            <a:custGeom>
              <a:avLst/>
              <a:gdLst>
                <a:gd name="T0" fmla="*/ 26 w 17"/>
                <a:gd name="T1" fmla="*/ 223 h 18"/>
                <a:gd name="T2" fmla="*/ 250 w 17"/>
                <a:gd name="T3" fmla="*/ 28 h 18"/>
                <a:gd name="T4" fmla="*/ 406 w 17"/>
                <a:gd name="T5" fmla="*/ 290 h 18"/>
                <a:gd name="T6" fmla="*/ 182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5" name="Freeform 2200">
              <a:extLst>
                <a:ext uri="{FF2B5EF4-FFF2-40B4-BE49-F238E27FC236}">
                  <a16:creationId xmlns:a16="http://schemas.microsoft.com/office/drawing/2014/main" id="{D642BE27-5A66-4960-A0C0-B69B16FBA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229"/>
              <a:ext cx="51" cy="53"/>
            </a:xfrm>
            <a:custGeom>
              <a:avLst/>
              <a:gdLst>
                <a:gd name="T0" fmla="*/ 26 w 18"/>
                <a:gd name="T1" fmla="*/ 215 h 17"/>
                <a:gd name="T2" fmla="*/ 224 w 18"/>
                <a:gd name="T3" fmla="*/ 28 h 17"/>
                <a:gd name="T4" fmla="*/ 385 w 18"/>
                <a:gd name="T5" fmla="*/ 302 h 17"/>
                <a:gd name="T6" fmla="*/ 162 w 18"/>
                <a:gd name="T7" fmla="*/ 514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6" name="Oval 2201">
              <a:extLst>
                <a:ext uri="{FF2B5EF4-FFF2-40B4-BE49-F238E27FC236}">
                  <a16:creationId xmlns:a16="http://schemas.microsoft.com/office/drawing/2014/main" id="{97A1F665-4845-484A-BE2A-276623C5E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" y="2242"/>
              <a:ext cx="11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7" name="Freeform 2202">
              <a:extLst>
                <a:ext uri="{FF2B5EF4-FFF2-40B4-BE49-F238E27FC236}">
                  <a16:creationId xmlns:a16="http://schemas.microsoft.com/office/drawing/2014/main" id="{15692F61-C167-4515-97B7-59908E376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351"/>
              <a:ext cx="48" cy="55"/>
            </a:xfrm>
            <a:custGeom>
              <a:avLst/>
              <a:gdLst>
                <a:gd name="T0" fmla="*/ 23 w 17"/>
                <a:gd name="T1" fmla="*/ 223 h 18"/>
                <a:gd name="T2" fmla="*/ 223 w 17"/>
                <a:gd name="T3" fmla="*/ 28 h 18"/>
                <a:gd name="T4" fmla="*/ 384 w 17"/>
                <a:gd name="T5" fmla="*/ 290 h 18"/>
                <a:gd name="T6" fmla="*/ 158 w 17"/>
                <a:gd name="T7" fmla="*/ 486 h 18"/>
                <a:gd name="T8" fmla="*/ 23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8" name="Oval 2203">
              <a:extLst>
                <a:ext uri="{FF2B5EF4-FFF2-40B4-BE49-F238E27FC236}">
                  <a16:creationId xmlns:a16="http://schemas.microsoft.com/office/drawing/2014/main" id="{653BDA2B-D88A-4BA5-947F-09819AFB5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" y="2364"/>
              <a:ext cx="11" cy="15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9" name="Freeform 2204">
              <a:extLst>
                <a:ext uri="{FF2B5EF4-FFF2-40B4-BE49-F238E27FC236}">
                  <a16:creationId xmlns:a16="http://schemas.microsoft.com/office/drawing/2014/main" id="{0B0DC797-EF17-4BE4-8F64-D830EFE0F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2254"/>
              <a:ext cx="43" cy="46"/>
            </a:xfrm>
            <a:custGeom>
              <a:avLst/>
              <a:gdLst>
                <a:gd name="T0" fmla="*/ 26 w 15"/>
                <a:gd name="T1" fmla="*/ 169 h 15"/>
                <a:gd name="T2" fmla="*/ 215 w 15"/>
                <a:gd name="T3" fmla="*/ 28 h 15"/>
                <a:gd name="T4" fmla="*/ 330 w 15"/>
                <a:gd name="T5" fmla="*/ 264 h 15"/>
                <a:gd name="T6" fmla="*/ 140 w 15"/>
                <a:gd name="T7" fmla="*/ 405 h 15"/>
                <a:gd name="T8" fmla="*/ 26 w 15"/>
                <a:gd name="T9" fmla="*/ 16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" y="6"/>
                  </a:moveTo>
                  <a:cubicBezTo>
                    <a:pt x="1" y="2"/>
                    <a:pt x="5" y="0"/>
                    <a:pt x="9" y="1"/>
                  </a:cubicBezTo>
                  <a:cubicBezTo>
                    <a:pt x="12" y="1"/>
                    <a:pt x="15" y="5"/>
                    <a:pt x="14" y="9"/>
                  </a:cubicBezTo>
                  <a:cubicBezTo>
                    <a:pt x="13" y="12"/>
                    <a:pt x="10" y="15"/>
                    <a:pt x="6" y="14"/>
                  </a:cubicBezTo>
                  <a:cubicBezTo>
                    <a:pt x="2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0" name="Oval 2205">
              <a:extLst>
                <a:ext uri="{FF2B5EF4-FFF2-40B4-BE49-F238E27FC236}">
                  <a16:creationId xmlns:a16="http://schemas.microsoft.com/office/drawing/2014/main" id="{FD454376-B463-40CF-93FC-BBAF0ABED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" y="2263"/>
              <a:ext cx="12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1" name="Freeform 2206">
              <a:extLst>
                <a:ext uri="{FF2B5EF4-FFF2-40B4-BE49-F238E27FC236}">
                  <a16:creationId xmlns:a16="http://schemas.microsoft.com/office/drawing/2014/main" id="{09CE00DB-E89D-4D7F-AC01-9997AFED3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187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84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2" name="Oval 2207">
              <a:extLst>
                <a:ext uri="{FF2B5EF4-FFF2-40B4-BE49-F238E27FC236}">
                  <a16:creationId xmlns:a16="http://schemas.microsoft.com/office/drawing/2014/main" id="{47062B99-A927-4481-9D4F-F8ACBA5AD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199"/>
              <a:ext cx="11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3" name="Freeform 2208">
              <a:extLst>
                <a:ext uri="{FF2B5EF4-FFF2-40B4-BE49-F238E27FC236}">
                  <a16:creationId xmlns:a16="http://schemas.microsoft.com/office/drawing/2014/main" id="{1DEDDC3C-96A8-4539-A901-3CF0B1625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227"/>
              <a:ext cx="48" cy="51"/>
            </a:xfrm>
            <a:custGeom>
              <a:avLst/>
              <a:gdLst>
                <a:gd name="T0" fmla="*/ 0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0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6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4" name="Freeform 2209">
              <a:extLst>
                <a:ext uri="{FF2B5EF4-FFF2-40B4-BE49-F238E27FC236}">
                  <a16:creationId xmlns:a16="http://schemas.microsoft.com/office/drawing/2014/main" id="{D5A601D0-8D6F-47C2-B76E-F1F4D48B1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2110"/>
              <a:ext cx="48" cy="53"/>
            </a:xfrm>
            <a:custGeom>
              <a:avLst/>
              <a:gdLst>
                <a:gd name="T0" fmla="*/ 23 w 17"/>
                <a:gd name="T1" fmla="*/ 215 h 17"/>
                <a:gd name="T2" fmla="*/ 223 w 17"/>
                <a:gd name="T3" fmla="*/ 28 h 17"/>
                <a:gd name="T4" fmla="*/ 384 w 17"/>
                <a:gd name="T5" fmla="*/ 302 h 17"/>
                <a:gd name="T6" fmla="*/ 158 w 17"/>
                <a:gd name="T7" fmla="*/ 486 h 17"/>
                <a:gd name="T8" fmla="*/ 23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5" name="Oval 2210">
              <a:extLst>
                <a:ext uri="{FF2B5EF4-FFF2-40B4-BE49-F238E27FC236}">
                  <a16:creationId xmlns:a16="http://schemas.microsoft.com/office/drawing/2014/main" id="{33300F23-CE90-4172-9037-0BD2C7DC4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4" y="2123"/>
              <a:ext cx="11" cy="12"/>
            </a:xfrm>
            <a:prstGeom prst="ellipse">
              <a:avLst/>
            </a:prstGeom>
            <a:solidFill>
              <a:srgbClr val="23A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6" name="Freeform 2211">
              <a:extLst>
                <a:ext uri="{FF2B5EF4-FFF2-40B4-BE49-F238E27FC236}">
                  <a16:creationId xmlns:a16="http://schemas.microsoft.com/office/drawing/2014/main" id="{F616CF04-5BC5-4A1D-A25A-42042718A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135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86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7" name="Freeform 2212">
              <a:extLst>
                <a:ext uri="{FF2B5EF4-FFF2-40B4-BE49-F238E27FC236}">
                  <a16:creationId xmlns:a16="http://schemas.microsoft.com/office/drawing/2014/main" id="{F1BB965A-AB6F-448B-95B0-0AD3C50B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145"/>
              <a:ext cx="48" cy="54"/>
            </a:xfrm>
            <a:custGeom>
              <a:avLst/>
              <a:gdLst>
                <a:gd name="T0" fmla="*/ 23 w 17"/>
                <a:gd name="T1" fmla="*/ 216 h 18"/>
                <a:gd name="T2" fmla="*/ 223 w 17"/>
                <a:gd name="T3" fmla="*/ 27 h 18"/>
                <a:gd name="T4" fmla="*/ 359 w 17"/>
                <a:gd name="T5" fmla="*/ 270 h 18"/>
                <a:gd name="T6" fmla="*/ 158 w 17"/>
                <a:gd name="T7" fmla="*/ 459 h 18"/>
                <a:gd name="T8" fmla="*/ 23 w 17"/>
                <a:gd name="T9" fmla="*/ 21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8" name="Freeform 2213">
              <a:extLst>
                <a:ext uri="{FF2B5EF4-FFF2-40B4-BE49-F238E27FC236}">
                  <a16:creationId xmlns:a16="http://schemas.microsoft.com/office/drawing/2014/main" id="{AEB16D1F-D9E3-4893-BC75-D2AD5CAF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119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Freeform 2214">
              <a:extLst>
                <a:ext uri="{FF2B5EF4-FFF2-40B4-BE49-F238E27FC236}">
                  <a16:creationId xmlns:a16="http://schemas.microsoft.com/office/drawing/2014/main" id="{B01589A7-6B21-49BA-B00C-A6D5C3DFD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174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2215">
              <a:extLst>
                <a:ext uri="{FF2B5EF4-FFF2-40B4-BE49-F238E27FC236}">
                  <a16:creationId xmlns:a16="http://schemas.microsoft.com/office/drawing/2014/main" id="{59F43A61-0DF7-42A6-835B-9BF0253AE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202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Freeform 2216">
              <a:extLst>
                <a:ext uri="{FF2B5EF4-FFF2-40B4-BE49-F238E27FC236}">
                  <a16:creationId xmlns:a16="http://schemas.microsoft.com/office/drawing/2014/main" id="{0CABB1AC-7E5B-44C9-8512-7F767CFA2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01"/>
              <a:ext cx="51" cy="53"/>
            </a:xfrm>
            <a:custGeom>
              <a:avLst/>
              <a:gdLst>
                <a:gd name="T0" fmla="*/ 26 w 18"/>
                <a:gd name="T1" fmla="*/ 215 h 17"/>
                <a:gd name="T2" fmla="*/ 249 w 18"/>
                <a:gd name="T3" fmla="*/ 28 h 17"/>
                <a:gd name="T4" fmla="*/ 385 w 18"/>
                <a:gd name="T5" fmla="*/ 302 h 17"/>
                <a:gd name="T6" fmla="*/ 184 w 18"/>
                <a:gd name="T7" fmla="*/ 486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2" name="Freeform 2217">
              <a:extLst>
                <a:ext uri="{FF2B5EF4-FFF2-40B4-BE49-F238E27FC236}">
                  <a16:creationId xmlns:a16="http://schemas.microsoft.com/office/drawing/2014/main" id="{1B1D7FA1-04E6-483C-B79F-A1276F4E5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105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66 w 18"/>
                <a:gd name="T3" fmla="*/ 27 h 17"/>
                <a:gd name="T4" fmla="*/ 410 w 18"/>
                <a:gd name="T5" fmla="*/ 270 h 17"/>
                <a:gd name="T6" fmla="*/ 191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Freeform 2218">
              <a:extLst>
                <a:ext uri="{FF2B5EF4-FFF2-40B4-BE49-F238E27FC236}">
                  <a16:creationId xmlns:a16="http://schemas.microsoft.com/office/drawing/2014/main" id="{6079A586-338C-422E-A7F3-6091A285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083"/>
              <a:ext cx="50" cy="55"/>
            </a:xfrm>
            <a:custGeom>
              <a:avLst/>
              <a:gdLst>
                <a:gd name="T0" fmla="*/ 26 w 17"/>
                <a:gd name="T1" fmla="*/ 223 h 18"/>
                <a:gd name="T2" fmla="*/ 250 w 17"/>
                <a:gd name="T3" fmla="*/ 28 h 18"/>
                <a:gd name="T4" fmla="*/ 406 w 17"/>
                <a:gd name="T5" fmla="*/ 290 h 18"/>
                <a:gd name="T6" fmla="*/ 182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2219">
              <a:extLst>
                <a:ext uri="{FF2B5EF4-FFF2-40B4-BE49-F238E27FC236}">
                  <a16:creationId xmlns:a16="http://schemas.microsoft.com/office/drawing/2014/main" id="{D58AA44F-F210-4684-9AA3-F3E8C0664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132"/>
              <a:ext cx="51" cy="51"/>
            </a:xfrm>
            <a:custGeom>
              <a:avLst/>
              <a:gdLst>
                <a:gd name="T0" fmla="*/ 26 w 18"/>
                <a:gd name="T1" fmla="*/ 189 h 17"/>
                <a:gd name="T2" fmla="*/ 249 w 18"/>
                <a:gd name="T3" fmla="*/ 27 h 17"/>
                <a:gd name="T4" fmla="*/ 385 w 18"/>
                <a:gd name="T5" fmla="*/ 270 h 17"/>
                <a:gd name="T6" fmla="*/ 184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Freeform 2220">
              <a:extLst>
                <a:ext uri="{FF2B5EF4-FFF2-40B4-BE49-F238E27FC236}">
                  <a16:creationId xmlns:a16="http://schemas.microsoft.com/office/drawing/2014/main" id="{9252891B-F828-4A6D-BEC5-19F1D79E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123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69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6" name="Freeform 2221">
              <a:extLst>
                <a:ext uri="{FF2B5EF4-FFF2-40B4-BE49-F238E27FC236}">
                  <a16:creationId xmlns:a16="http://schemas.microsoft.com/office/drawing/2014/main" id="{92905C72-9A7D-4292-8BAB-E36322749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873"/>
              <a:ext cx="135" cy="144"/>
            </a:xfrm>
            <a:custGeom>
              <a:avLst/>
              <a:gdLst>
                <a:gd name="T0" fmla="*/ 925 w 47"/>
                <a:gd name="T1" fmla="*/ 0 h 47"/>
                <a:gd name="T2" fmla="*/ 0 w 47"/>
                <a:gd name="T3" fmla="*/ 1210 h 47"/>
                <a:gd name="T4" fmla="*/ 925 w 47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7">
                  <a:moveTo>
                    <a:pt x="39" y="0"/>
                  </a:moveTo>
                  <a:cubicBezTo>
                    <a:pt x="39" y="21"/>
                    <a:pt x="27" y="42"/>
                    <a:pt x="0" y="42"/>
                  </a:cubicBezTo>
                  <a:cubicBezTo>
                    <a:pt x="17" y="47"/>
                    <a:pt x="47" y="32"/>
                    <a:pt x="39" y="0"/>
                  </a:cubicBezTo>
                  <a:close/>
                </a:path>
              </a:pathLst>
            </a:custGeom>
            <a:solidFill>
              <a:srgbClr val="FDD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Freeform 2222">
              <a:extLst>
                <a:ext uri="{FF2B5EF4-FFF2-40B4-BE49-F238E27FC236}">
                  <a16:creationId xmlns:a16="http://schemas.microsoft.com/office/drawing/2014/main" id="{5EF3743C-5FBE-40A1-B193-72D391A45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736"/>
              <a:ext cx="135" cy="140"/>
            </a:xfrm>
            <a:custGeom>
              <a:avLst/>
              <a:gdLst>
                <a:gd name="T0" fmla="*/ 190 w 47"/>
                <a:gd name="T1" fmla="*/ 1297 h 46"/>
                <a:gd name="T2" fmla="*/ 1114 w 47"/>
                <a:gd name="T3" fmla="*/ 113 h 46"/>
                <a:gd name="T4" fmla="*/ 190 w 47"/>
                <a:gd name="T5" fmla="*/ 129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6">
                  <a:moveTo>
                    <a:pt x="8" y="46"/>
                  </a:moveTo>
                  <a:cubicBezTo>
                    <a:pt x="7" y="25"/>
                    <a:pt x="20" y="5"/>
                    <a:pt x="47" y="4"/>
                  </a:cubicBezTo>
                  <a:cubicBezTo>
                    <a:pt x="29" y="0"/>
                    <a:pt x="0" y="15"/>
                    <a:pt x="8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2223">
              <a:extLst>
                <a:ext uri="{FF2B5EF4-FFF2-40B4-BE49-F238E27FC236}">
                  <a16:creationId xmlns:a16="http://schemas.microsoft.com/office/drawing/2014/main" id="{6B6653E9-7F17-46FE-A846-D7161D78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772"/>
              <a:ext cx="209" cy="223"/>
            </a:xfrm>
            <a:custGeom>
              <a:avLst/>
              <a:gdLst>
                <a:gd name="T0" fmla="*/ 74 w 73"/>
                <a:gd name="T1" fmla="*/ 858 h 73"/>
                <a:gd name="T2" fmla="*/ 985 w 73"/>
                <a:gd name="T3" fmla="*/ 113 h 73"/>
                <a:gd name="T4" fmla="*/ 1623 w 73"/>
                <a:gd name="T5" fmla="*/ 1222 h 73"/>
                <a:gd name="T6" fmla="*/ 704 w 73"/>
                <a:gd name="T7" fmla="*/ 1970 h 73"/>
                <a:gd name="T8" fmla="*/ 74 w 73"/>
                <a:gd name="T9" fmla="*/ 85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3" y="30"/>
                  </a:moveTo>
                  <a:cubicBezTo>
                    <a:pt x="7" y="12"/>
                    <a:pt x="24" y="0"/>
                    <a:pt x="42" y="4"/>
                  </a:cubicBezTo>
                  <a:cubicBezTo>
                    <a:pt x="61" y="7"/>
                    <a:pt x="73" y="25"/>
                    <a:pt x="69" y="43"/>
                  </a:cubicBezTo>
                  <a:cubicBezTo>
                    <a:pt x="66" y="61"/>
                    <a:pt x="48" y="73"/>
                    <a:pt x="30" y="69"/>
                  </a:cubicBezTo>
                  <a:cubicBezTo>
                    <a:pt x="12" y="66"/>
                    <a:pt x="0" y="48"/>
                    <a:pt x="3" y="30"/>
                  </a:cubicBezTo>
                  <a:close/>
                </a:path>
              </a:pathLst>
            </a:custGeom>
            <a:solidFill>
              <a:srgbClr val="E7F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Freeform 2224">
              <a:extLst>
                <a:ext uri="{FF2B5EF4-FFF2-40B4-BE49-F238E27FC236}">
                  <a16:creationId xmlns:a16="http://schemas.microsoft.com/office/drawing/2014/main" id="{55C7D151-6658-4542-A0AC-84C9AAEA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748"/>
              <a:ext cx="222" cy="241"/>
            </a:xfrm>
            <a:custGeom>
              <a:avLst/>
              <a:gdLst>
                <a:gd name="T0" fmla="*/ 899 w 78"/>
                <a:gd name="T1" fmla="*/ 2187 h 79"/>
                <a:gd name="T2" fmla="*/ 276 w 78"/>
                <a:gd name="T3" fmla="*/ 1080 h 79"/>
                <a:gd name="T4" fmla="*/ 1175 w 78"/>
                <a:gd name="T5" fmla="*/ 345 h 79"/>
                <a:gd name="T6" fmla="*/ 1799 w 78"/>
                <a:gd name="T7" fmla="*/ 1162 h 79"/>
                <a:gd name="T8" fmla="*/ 1110 w 78"/>
                <a:gd name="T9" fmla="*/ 113 h 79"/>
                <a:gd name="T10" fmla="*/ 88 w 78"/>
                <a:gd name="T11" fmla="*/ 967 h 79"/>
                <a:gd name="T12" fmla="*/ 786 w 78"/>
                <a:gd name="T13" fmla="*/ 2215 h 79"/>
                <a:gd name="T14" fmla="*/ 1110 w 78"/>
                <a:gd name="T15" fmla="*/ 2215 h 79"/>
                <a:gd name="T16" fmla="*/ 899 w 78"/>
                <a:gd name="T17" fmla="*/ 2187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79">
                  <a:moveTo>
                    <a:pt x="39" y="77"/>
                  </a:moveTo>
                  <a:cubicBezTo>
                    <a:pt x="21" y="74"/>
                    <a:pt x="9" y="56"/>
                    <a:pt x="12" y="38"/>
                  </a:cubicBezTo>
                  <a:cubicBezTo>
                    <a:pt x="16" y="20"/>
                    <a:pt x="33" y="8"/>
                    <a:pt x="51" y="12"/>
                  </a:cubicBezTo>
                  <a:cubicBezTo>
                    <a:pt x="66" y="14"/>
                    <a:pt x="77" y="26"/>
                    <a:pt x="78" y="41"/>
                  </a:cubicBezTo>
                  <a:cubicBezTo>
                    <a:pt x="78" y="23"/>
                    <a:pt x="66" y="8"/>
                    <a:pt x="48" y="4"/>
                  </a:cubicBezTo>
                  <a:cubicBezTo>
                    <a:pt x="28" y="0"/>
                    <a:pt x="8" y="14"/>
                    <a:pt x="4" y="34"/>
                  </a:cubicBezTo>
                  <a:cubicBezTo>
                    <a:pt x="0" y="54"/>
                    <a:pt x="14" y="74"/>
                    <a:pt x="34" y="78"/>
                  </a:cubicBezTo>
                  <a:cubicBezTo>
                    <a:pt x="39" y="79"/>
                    <a:pt x="44" y="79"/>
                    <a:pt x="48" y="78"/>
                  </a:cubicBezTo>
                  <a:cubicBezTo>
                    <a:pt x="45" y="78"/>
                    <a:pt x="42" y="78"/>
                    <a:pt x="39" y="77"/>
                  </a:cubicBezTo>
                  <a:close/>
                </a:path>
              </a:pathLst>
            </a:custGeom>
            <a:solidFill>
              <a:srgbClr val="C9E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0" name="Freeform 2225">
              <a:extLst>
                <a:ext uri="{FF2B5EF4-FFF2-40B4-BE49-F238E27FC236}">
                  <a16:creationId xmlns:a16="http://schemas.microsoft.com/office/drawing/2014/main" id="{77E5796E-79D1-4E11-94B9-F060B5C45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1794"/>
              <a:ext cx="166" cy="179"/>
            </a:xfrm>
            <a:custGeom>
              <a:avLst/>
              <a:gdLst>
                <a:gd name="T0" fmla="*/ 74 w 58"/>
                <a:gd name="T1" fmla="*/ 670 h 59"/>
                <a:gd name="T2" fmla="*/ 796 w 58"/>
                <a:gd name="T3" fmla="*/ 82 h 59"/>
                <a:gd name="T4" fmla="*/ 1311 w 58"/>
                <a:gd name="T5" fmla="*/ 977 h 59"/>
                <a:gd name="T6" fmla="*/ 564 w 58"/>
                <a:gd name="T7" fmla="*/ 1565 h 59"/>
                <a:gd name="T8" fmla="*/ 74 w 58"/>
                <a:gd name="T9" fmla="*/ 67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" y="24"/>
                  </a:moveTo>
                  <a:cubicBezTo>
                    <a:pt x="6" y="10"/>
                    <a:pt x="20" y="0"/>
                    <a:pt x="34" y="3"/>
                  </a:cubicBezTo>
                  <a:cubicBezTo>
                    <a:pt x="49" y="6"/>
                    <a:pt x="58" y="20"/>
                    <a:pt x="56" y="35"/>
                  </a:cubicBezTo>
                  <a:cubicBezTo>
                    <a:pt x="53" y="49"/>
                    <a:pt x="39" y="59"/>
                    <a:pt x="24" y="56"/>
                  </a:cubicBezTo>
                  <a:cubicBezTo>
                    <a:pt x="10" y="53"/>
                    <a:pt x="0" y="39"/>
                    <a:pt x="3" y="2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Freeform 2226">
              <a:extLst>
                <a:ext uri="{FF2B5EF4-FFF2-40B4-BE49-F238E27FC236}">
                  <a16:creationId xmlns:a16="http://schemas.microsoft.com/office/drawing/2014/main" id="{8C7590C6-37EB-4831-B643-886850F7D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836"/>
              <a:ext cx="52" cy="53"/>
            </a:xfrm>
            <a:custGeom>
              <a:avLst/>
              <a:gdLst>
                <a:gd name="T0" fmla="*/ 26 w 18"/>
                <a:gd name="T1" fmla="*/ 215 h 17"/>
                <a:gd name="T2" fmla="*/ 243 w 18"/>
                <a:gd name="T3" fmla="*/ 28 h 17"/>
                <a:gd name="T4" fmla="*/ 410 w 18"/>
                <a:gd name="T5" fmla="*/ 302 h 17"/>
                <a:gd name="T6" fmla="*/ 168 w 18"/>
                <a:gd name="T7" fmla="*/ 514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2227">
              <a:extLst>
                <a:ext uri="{FF2B5EF4-FFF2-40B4-BE49-F238E27FC236}">
                  <a16:creationId xmlns:a16="http://schemas.microsoft.com/office/drawing/2014/main" id="{31C4CA52-A0C0-4736-97CB-E84071F47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1797"/>
              <a:ext cx="126" cy="161"/>
            </a:xfrm>
            <a:custGeom>
              <a:avLst/>
              <a:gdLst>
                <a:gd name="T0" fmla="*/ 140 w 44"/>
                <a:gd name="T1" fmla="*/ 729 h 53"/>
                <a:gd name="T2" fmla="*/ 893 w 44"/>
                <a:gd name="T3" fmla="*/ 109 h 53"/>
                <a:gd name="T4" fmla="*/ 1034 w 44"/>
                <a:gd name="T5" fmla="*/ 167 h 53"/>
                <a:gd name="T6" fmla="*/ 796 w 44"/>
                <a:gd name="T7" fmla="*/ 55 h 53"/>
                <a:gd name="T8" fmla="*/ 74 w 44"/>
                <a:gd name="T9" fmla="*/ 674 h 53"/>
                <a:gd name="T10" fmla="*/ 427 w 44"/>
                <a:gd name="T11" fmla="*/ 1485 h 53"/>
                <a:gd name="T12" fmla="*/ 140 w 44"/>
                <a:gd name="T13" fmla="*/ 72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3">
                  <a:moveTo>
                    <a:pt x="6" y="26"/>
                  </a:moveTo>
                  <a:cubicBezTo>
                    <a:pt x="9" y="11"/>
                    <a:pt x="23" y="2"/>
                    <a:pt x="38" y="4"/>
                  </a:cubicBezTo>
                  <a:cubicBezTo>
                    <a:pt x="40" y="5"/>
                    <a:pt x="42" y="5"/>
                    <a:pt x="44" y="6"/>
                  </a:cubicBezTo>
                  <a:cubicBezTo>
                    <a:pt x="41" y="4"/>
                    <a:pt x="38" y="3"/>
                    <a:pt x="34" y="2"/>
                  </a:cubicBezTo>
                  <a:cubicBezTo>
                    <a:pt x="19" y="0"/>
                    <a:pt x="5" y="9"/>
                    <a:pt x="3" y="24"/>
                  </a:cubicBezTo>
                  <a:cubicBezTo>
                    <a:pt x="0" y="36"/>
                    <a:pt x="7" y="48"/>
                    <a:pt x="18" y="53"/>
                  </a:cubicBezTo>
                  <a:cubicBezTo>
                    <a:pt x="9" y="48"/>
                    <a:pt x="4" y="37"/>
                    <a:pt x="6" y="26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Freeform 2228">
              <a:extLst>
                <a:ext uri="{FF2B5EF4-FFF2-40B4-BE49-F238E27FC236}">
                  <a16:creationId xmlns:a16="http://schemas.microsoft.com/office/drawing/2014/main" id="{B0EE9EBA-A7A0-47BB-BB17-EA693D9D8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772"/>
              <a:ext cx="209" cy="223"/>
            </a:xfrm>
            <a:custGeom>
              <a:avLst/>
              <a:gdLst>
                <a:gd name="T0" fmla="*/ 74 w 73"/>
                <a:gd name="T1" fmla="*/ 858 h 73"/>
                <a:gd name="T2" fmla="*/ 985 w 73"/>
                <a:gd name="T3" fmla="*/ 113 h 73"/>
                <a:gd name="T4" fmla="*/ 1623 w 73"/>
                <a:gd name="T5" fmla="*/ 1222 h 73"/>
                <a:gd name="T6" fmla="*/ 704 w 73"/>
                <a:gd name="T7" fmla="*/ 1970 h 73"/>
                <a:gd name="T8" fmla="*/ 74 w 73"/>
                <a:gd name="T9" fmla="*/ 85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3" y="30"/>
                  </a:moveTo>
                  <a:cubicBezTo>
                    <a:pt x="7" y="12"/>
                    <a:pt x="24" y="0"/>
                    <a:pt x="42" y="4"/>
                  </a:cubicBezTo>
                  <a:cubicBezTo>
                    <a:pt x="61" y="7"/>
                    <a:pt x="73" y="25"/>
                    <a:pt x="69" y="43"/>
                  </a:cubicBezTo>
                  <a:cubicBezTo>
                    <a:pt x="66" y="61"/>
                    <a:pt x="48" y="73"/>
                    <a:pt x="30" y="69"/>
                  </a:cubicBezTo>
                  <a:cubicBezTo>
                    <a:pt x="12" y="66"/>
                    <a:pt x="0" y="48"/>
                    <a:pt x="3" y="3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4" name="Freeform 2229">
              <a:extLst>
                <a:ext uri="{FF2B5EF4-FFF2-40B4-BE49-F238E27FC236}">
                  <a16:creationId xmlns:a16="http://schemas.microsoft.com/office/drawing/2014/main" id="{DAB2069B-62E4-43AC-AD74-4F3AEEDE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748"/>
              <a:ext cx="222" cy="241"/>
            </a:xfrm>
            <a:custGeom>
              <a:avLst/>
              <a:gdLst>
                <a:gd name="T0" fmla="*/ 899 w 78"/>
                <a:gd name="T1" fmla="*/ 2187 h 79"/>
                <a:gd name="T2" fmla="*/ 276 w 78"/>
                <a:gd name="T3" fmla="*/ 1080 h 79"/>
                <a:gd name="T4" fmla="*/ 1175 w 78"/>
                <a:gd name="T5" fmla="*/ 345 h 79"/>
                <a:gd name="T6" fmla="*/ 1799 w 78"/>
                <a:gd name="T7" fmla="*/ 1162 h 79"/>
                <a:gd name="T8" fmla="*/ 1110 w 78"/>
                <a:gd name="T9" fmla="*/ 113 h 79"/>
                <a:gd name="T10" fmla="*/ 88 w 78"/>
                <a:gd name="T11" fmla="*/ 967 h 79"/>
                <a:gd name="T12" fmla="*/ 786 w 78"/>
                <a:gd name="T13" fmla="*/ 2215 h 79"/>
                <a:gd name="T14" fmla="*/ 1110 w 78"/>
                <a:gd name="T15" fmla="*/ 2215 h 79"/>
                <a:gd name="T16" fmla="*/ 899 w 78"/>
                <a:gd name="T17" fmla="*/ 2187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79">
                  <a:moveTo>
                    <a:pt x="39" y="77"/>
                  </a:moveTo>
                  <a:cubicBezTo>
                    <a:pt x="21" y="74"/>
                    <a:pt x="9" y="56"/>
                    <a:pt x="12" y="38"/>
                  </a:cubicBezTo>
                  <a:cubicBezTo>
                    <a:pt x="16" y="20"/>
                    <a:pt x="33" y="8"/>
                    <a:pt x="51" y="12"/>
                  </a:cubicBezTo>
                  <a:cubicBezTo>
                    <a:pt x="66" y="14"/>
                    <a:pt x="77" y="26"/>
                    <a:pt x="78" y="41"/>
                  </a:cubicBezTo>
                  <a:cubicBezTo>
                    <a:pt x="78" y="23"/>
                    <a:pt x="66" y="8"/>
                    <a:pt x="48" y="4"/>
                  </a:cubicBezTo>
                  <a:cubicBezTo>
                    <a:pt x="28" y="0"/>
                    <a:pt x="8" y="14"/>
                    <a:pt x="4" y="34"/>
                  </a:cubicBezTo>
                  <a:cubicBezTo>
                    <a:pt x="0" y="54"/>
                    <a:pt x="14" y="74"/>
                    <a:pt x="34" y="78"/>
                  </a:cubicBezTo>
                  <a:cubicBezTo>
                    <a:pt x="39" y="79"/>
                    <a:pt x="44" y="79"/>
                    <a:pt x="48" y="78"/>
                  </a:cubicBezTo>
                  <a:cubicBezTo>
                    <a:pt x="45" y="78"/>
                    <a:pt x="42" y="78"/>
                    <a:pt x="39" y="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Freeform 2230">
              <a:extLst>
                <a:ext uri="{FF2B5EF4-FFF2-40B4-BE49-F238E27FC236}">
                  <a16:creationId xmlns:a16="http://schemas.microsoft.com/office/drawing/2014/main" id="{7BD6F34D-44F6-464D-943D-B67456731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1794"/>
              <a:ext cx="166" cy="179"/>
            </a:xfrm>
            <a:custGeom>
              <a:avLst/>
              <a:gdLst>
                <a:gd name="T0" fmla="*/ 74 w 58"/>
                <a:gd name="T1" fmla="*/ 670 h 59"/>
                <a:gd name="T2" fmla="*/ 796 w 58"/>
                <a:gd name="T3" fmla="*/ 82 h 59"/>
                <a:gd name="T4" fmla="*/ 1311 w 58"/>
                <a:gd name="T5" fmla="*/ 977 h 59"/>
                <a:gd name="T6" fmla="*/ 564 w 58"/>
                <a:gd name="T7" fmla="*/ 1565 h 59"/>
                <a:gd name="T8" fmla="*/ 74 w 58"/>
                <a:gd name="T9" fmla="*/ 67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" y="24"/>
                  </a:moveTo>
                  <a:cubicBezTo>
                    <a:pt x="6" y="10"/>
                    <a:pt x="20" y="0"/>
                    <a:pt x="34" y="3"/>
                  </a:cubicBezTo>
                  <a:cubicBezTo>
                    <a:pt x="49" y="6"/>
                    <a:pt x="58" y="20"/>
                    <a:pt x="56" y="35"/>
                  </a:cubicBezTo>
                  <a:cubicBezTo>
                    <a:pt x="53" y="49"/>
                    <a:pt x="39" y="59"/>
                    <a:pt x="24" y="56"/>
                  </a:cubicBezTo>
                  <a:cubicBezTo>
                    <a:pt x="10" y="53"/>
                    <a:pt x="0" y="39"/>
                    <a:pt x="3" y="2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6" name="Freeform 2231">
              <a:extLst>
                <a:ext uri="{FF2B5EF4-FFF2-40B4-BE49-F238E27FC236}">
                  <a16:creationId xmlns:a16="http://schemas.microsoft.com/office/drawing/2014/main" id="{89B4B8E6-83AF-4619-86FC-5CF726781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870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7" name="Oval 2232">
              <a:extLst>
                <a:ext uri="{FF2B5EF4-FFF2-40B4-BE49-F238E27FC236}">
                  <a16:creationId xmlns:a16="http://schemas.microsoft.com/office/drawing/2014/main" id="{9494E863-38C0-4E32-A639-D8E06B35C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1882"/>
              <a:ext cx="11" cy="12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8" name="Freeform 2233">
              <a:extLst>
                <a:ext uri="{FF2B5EF4-FFF2-40B4-BE49-F238E27FC236}">
                  <a16:creationId xmlns:a16="http://schemas.microsoft.com/office/drawing/2014/main" id="{417C5C67-8DE0-4CB8-8D37-16140090A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870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9" name="Freeform 2234">
              <a:extLst>
                <a:ext uri="{FF2B5EF4-FFF2-40B4-BE49-F238E27FC236}">
                  <a16:creationId xmlns:a16="http://schemas.microsoft.com/office/drawing/2014/main" id="{00EBFF06-216A-4230-A57A-9B3368329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852"/>
              <a:ext cx="50" cy="52"/>
            </a:xfrm>
            <a:custGeom>
              <a:avLst/>
              <a:gdLst>
                <a:gd name="T0" fmla="*/ 0 w 17"/>
                <a:gd name="T1" fmla="*/ 196 h 17"/>
                <a:gd name="T2" fmla="*/ 250 w 17"/>
                <a:gd name="T3" fmla="*/ 28 h 17"/>
                <a:gd name="T4" fmla="*/ 406 w 17"/>
                <a:gd name="T5" fmla="*/ 291 h 17"/>
                <a:gd name="T6" fmla="*/ 182 w 17"/>
                <a:gd name="T7" fmla="*/ 459 h 17"/>
                <a:gd name="T8" fmla="*/ 0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6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0" name="Oval 2235">
              <a:extLst>
                <a:ext uri="{FF2B5EF4-FFF2-40B4-BE49-F238E27FC236}">
                  <a16:creationId xmlns:a16="http://schemas.microsoft.com/office/drawing/2014/main" id="{C7D9FB55-8045-47D5-88E8-EB8FAFFF1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864"/>
              <a:ext cx="12" cy="12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1" name="Freeform 2236">
              <a:extLst>
                <a:ext uri="{FF2B5EF4-FFF2-40B4-BE49-F238E27FC236}">
                  <a16:creationId xmlns:a16="http://schemas.microsoft.com/office/drawing/2014/main" id="{388F8181-4720-4237-AA4F-64A59895B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852"/>
              <a:ext cx="50" cy="52"/>
            </a:xfrm>
            <a:custGeom>
              <a:avLst/>
              <a:gdLst>
                <a:gd name="T0" fmla="*/ 0 w 17"/>
                <a:gd name="T1" fmla="*/ 196 h 17"/>
                <a:gd name="T2" fmla="*/ 250 w 17"/>
                <a:gd name="T3" fmla="*/ 28 h 17"/>
                <a:gd name="T4" fmla="*/ 406 w 17"/>
                <a:gd name="T5" fmla="*/ 291 h 17"/>
                <a:gd name="T6" fmla="*/ 182 w 17"/>
                <a:gd name="T7" fmla="*/ 459 h 17"/>
                <a:gd name="T8" fmla="*/ 0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6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2" name="Freeform 2237">
              <a:extLst>
                <a:ext uri="{FF2B5EF4-FFF2-40B4-BE49-F238E27FC236}">
                  <a16:creationId xmlns:a16="http://schemas.microsoft.com/office/drawing/2014/main" id="{E6CF19CB-1E77-439F-BAE4-F057EDFCB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907"/>
              <a:ext cx="48" cy="51"/>
            </a:xfrm>
            <a:custGeom>
              <a:avLst/>
              <a:gdLst>
                <a:gd name="T0" fmla="*/ 0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0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3" name="Oval 2238">
              <a:extLst>
                <a:ext uri="{FF2B5EF4-FFF2-40B4-BE49-F238E27FC236}">
                  <a16:creationId xmlns:a16="http://schemas.microsoft.com/office/drawing/2014/main" id="{F8F47405-12A1-4CDB-BFE9-48ACA78F8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927"/>
              <a:ext cx="12" cy="16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4" name="Freeform 2239">
              <a:extLst>
                <a:ext uri="{FF2B5EF4-FFF2-40B4-BE49-F238E27FC236}">
                  <a16:creationId xmlns:a16="http://schemas.microsoft.com/office/drawing/2014/main" id="{2B2C087D-FE33-448C-B7DC-B78D80677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907"/>
              <a:ext cx="48" cy="51"/>
            </a:xfrm>
            <a:custGeom>
              <a:avLst/>
              <a:gdLst>
                <a:gd name="T0" fmla="*/ 0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0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5" name="Freeform 2240">
              <a:extLst>
                <a:ext uri="{FF2B5EF4-FFF2-40B4-BE49-F238E27FC236}">
                  <a16:creationId xmlns:a16="http://schemas.microsoft.com/office/drawing/2014/main" id="{FE784085-8063-4E3D-BE47-7A2111557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882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0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6" name="Freeform 2241">
              <a:extLst>
                <a:ext uri="{FF2B5EF4-FFF2-40B4-BE49-F238E27FC236}">
                  <a16:creationId xmlns:a16="http://schemas.microsoft.com/office/drawing/2014/main" id="{48A8EC4E-E3A5-462D-B39F-F5839D877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882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0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7" name="Freeform 2242">
              <a:extLst>
                <a:ext uri="{FF2B5EF4-FFF2-40B4-BE49-F238E27FC236}">
                  <a16:creationId xmlns:a16="http://schemas.microsoft.com/office/drawing/2014/main" id="{BF3631A3-2C5B-412D-8BAA-01EB1C987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816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406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8" name="Freeform 2243">
              <a:extLst>
                <a:ext uri="{FF2B5EF4-FFF2-40B4-BE49-F238E27FC236}">
                  <a16:creationId xmlns:a16="http://schemas.microsoft.com/office/drawing/2014/main" id="{D556C2FD-CCA8-4E95-A8A1-211AB3E40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1864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9" name="Freeform 2244">
              <a:extLst>
                <a:ext uri="{FF2B5EF4-FFF2-40B4-BE49-F238E27FC236}">
                  <a16:creationId xmlns:a16="http://schemas.microsoft.com/office/drawing/2014/main" id="{C18A5AEE-9D0F-4A03-B492-4535D3A49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1845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514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0" name="Freeform 2245">
              <a:extLst>
                <a:ext uri="{FF2B5EF4-FFF2-40B4-BE49-F238E27FC236}">
                  <a16:creationId xmlns:a16="http://schemas.microsoft.com/office/drawing/2014/main" id="{1D3CA223-4469-4C23-874A-825C68443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900"/>
              <a:ext cx="48" cy="53"/>
            </a:xfrm>
            <a:custGeom>
              <a:avLst/>
              <a:gdLst>
                <a:gd name="T0" fmla="*/ 23 w 17"/>
                <a:gd name="T1" fmla="*/ 215 h 17"/>
                <a:gd name="T2" fmla="*/ 223 w 17"/>
                <a:gd name="T3" fmla="*/ 28 h 17"/>
                <a:gd name="T4" fmla="*/ 359 w 17"/>
                <a:gd name="T5" fmla="*/ 302 h 17"/>
                <a:gd name="T6" fmla="*/ 158 w 17"/>
                <a:gd name="T7" fmla="*/ 486 h 17"/>
                <a:gd name="T8" fmla="*/ 23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1" name="Freeform 2246">
              <a:extLst>
                <a:ext uri="{FF2B5EF4-FFF2-40B4-BE49-F238E27FC236}">
                  <a16:creationId xmlns:a16="http://schemas.microsoft.com/office/drawing/2014/main" id="{0067D67E-1619-4F53-A99B-5B1D40F04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876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43 w 18"/>
                <a:gd name="T3" fmla="*/ 27 h 17"/>
                <a:gd name="T4" fmla="*/ 410 w 18"/>
                <a:gd name="T5" fmla="*/ 270 h 17"/>
                <a:gd name="T6" fmla="*/ 191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2" name="Oval 2247">
              <a:extLst>
                <a:ext uri="{FF2B5EF4-FFF2-40B4-BE49-F238E27FC236}">
                  <a16:creationId xmlns:a16="http://schemas.microsoft.com/office/drawing/2014/main" id="{6CCA6E06-432B-4D61-AAF2-743CE936D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827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3" name="Freeform 2248">
              <a:extLst>
                <a:ext uri="{FF2B5EF4-FFF2-40B4-BE49-F238E27FC236}">
                  <a16:creationId xmlns:a16="http://schemas.microsoft.com/office/drawing/2014/main" id="{3CF1E470-A5BC-4B6B-8C65-4EBE8D3B5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834"/>
              <a:ext cx="51" cy="51"/>
            </a:xfrm>
            <a:custGeom>
              <a:avLst/>
              <a:gdLst>
                <a:gd name="T0" fmla="*/ 26 w 18"/>
                <a:gd name="T1" fmla="*/ 189 h 17"/>
                <a:gd name="T2" fmla="*/ 249 w 18"/>
                <a:gd name="T3" fmla="*/ 27 h 17"/>
                <a:gd name="T4" fmla="*/ 385 w 18"/>
                <a:gd name="T5" fmla="*/ 270 h 17"/>
                <a:gd name="T6" fmla="*/ 184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4" name="Oval 2249">
              <a:extLst>
                <a:ext uri="{FF2B5EF4-FFF2-40B4-BE49-F238E27FC236}">
                  <a16:creationId xmlns:a16="http://schemas.microsoft.com/office/drawing/2014/main" id="{EBE3FEA4-C688-4AC4-9582-92F973958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845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5" name="Oval 2250">
              <a:extLst>
                <a:ext uri="{FF2B5EF4-FFF2-40B4-BE49-F238E27FC236}">
                  <a16:creationId xmlns:a16="http://schemas.microsoft.com/office/drawing/2014/main" id="{5CA0EF42-626D-4D07-A689-09F4B7A90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1876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6" name="Oval 2251">
              <a:extLst>
                <a:ext uri="{FF2B5EF4-FFF2-40B4-BE49-F238E27FC236}">
                  <a16:creationId xmlns:a16="http://schemas.microsoft.com/office/drawing/2014/main" id="{8D5AC038-0202-443A-AC4F-17647E08C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1858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7" name="Oval 2252">
              <a:extLst>
                <a:ext uri="{FF2B5EF4-FFF2-40B4-BE49-F238E27FC236}">
                  <a16:creationId xmlns:a16="http://schemas.microsoft.com/office/drawing/2014/main" id="{A7470C62-89AC-487E-82AF-436D6549F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1913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8" name="Oval 2253">
              <a:extLst>
                <a:ext uri="{FF2B5EF4-FFF2-40B4-BE49-F238E27FC236}">
                  <a16:creationId xmlns:a16="http://schemas.microsoft.com/office/drawing/2014/main" id="{2526BD1B-EFBE-4DB5-8C19-755339404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1889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9" name="Freeform 2254">
              <a:extLst>
                <a:ext uri="{FF2B5EF4-FFF2-40B4-BE49-F238E27FC236}">
                  <a16:creationId xmlns:a16="http://schemas.microsoft.com/office/drawing/2014/main" id="{232B68BD-B5F8-4498-9828-72F803608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358"/>
              <a:ext cx="185" cy="204"/>
            </a:xfrm>
            <a:custGeom>
              <a:avLst/>
              <a:gdLst>
                <a:gd name="T0" fmla="*/ 1426 w 65"/>
                <a:gd name="T1" fmla="*/ 1047 h 67"/>
                <a:gd name="T2" fmla="*/ 973 w 65"/>
                <a:gd name="T3" fmla="*/ 0 h 67"/>
                <a:gd name="T4" fmla="*/ 228 w 65"/>
                <a:gd name="T5" fmla="*/ 926 h 67"/>
                <a:gd name="T6" fmla="*/ 0 w 65"/>
                <a:gd name="T7" fmla="*/ 1297 h 67"/>
                <a:gd name="T8" fmla="*/ 527 w 65"/>
                <a:gd name="T9" fmla="*/ 1781 h 67"/>
                <a:gd name="T10" fmla="*/ 1426 w 65"/>
                <a:gd name="T11" fmla="*/ 104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7">
                  <a:moveTo>
                    <a:pt x="62" y="37"/>
                  </a:moveTo>
                  <a:cubicBezTo>
                    <a:pt x="65" y="21"/>
                    <a:pt x="56" y="6"/>
                    <a:pt x="42" y="0"/>
                  </a:cubicBezTo>
                  <a:cubicBezTo>
                    <a:pt x="32" y="7"/>
                    <a:pt x="21" y="17"/>
                    <a:pt x="10" y="33"/>
                  </a:cubicBezTo>
                  <a:cubicBezTo>
                    <a:pt x="6" y="37"/>
                    <a:pt x="3" y="42"/>
                    <a:pt x="0" y="46"/>
                  </a:cubicBezTo>
                  <a:cubicBezTo>
                    <a:pt x="4" y="55"/>
                    <a:pt x="12" y="61"/>
                    <a:pt x="23" y="63"/>
                  </a:cubicBezTo>
                  <a:cubicBezTo>
                    <a:pt x="41" y="67"/>
                    <a:pt x="59" y="55"/>
                    <a:pt x="62" y="37"/>
                  </a:cubicBezTo>
                  <a:close/>
                </a:path>
              </a:pathLst>
            </a:custGeom>
            <a:solidFill>
              <a:srgbClr val="E7F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0" name="Freeform 2255">
              <a:extLst>
                <a:ext uri="{FF2B5EF4-FFF2-40B4-BE49-F238E27FC236}">
                  <a16:creationId xmlns:a16="http://schemas.microsoft.com/office/drawing/2014/main" id="{15F560E7-61CB-4631-81FF-12E3A3C33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2" y="1349"/>
              <a:ext cx="188" cy="207"/>
            </a:xfrm>
            <a:custGeom>
              <a:avLst/>
              <a:gdLst>
                <a:gd name="T0" fmla="*/ 624 w 66"/>
                <a:gd name="T1" fmla="*/ 1863 h 68"/>
                <a:gd name="T2" fmla="*/ 88 w 66"/>
                <a:gd name="T3" fmla="*/ 1382 h 68"/>
                <a:gd name="T4" fmla="*/ 0 w 66"/>
                <a:gd name="T5" fmla="*/ 1492 h 68"/>
                <a:gd name="T6" fmla="*/ 510 w 66"/>
                <a:gd name="T7" fmla="*/ 1890 h 68"/>
                <a:gd name="T8" fmla="*/ 835 w 66"/>
                <a:gd name="T9" fmla="*/ 1890 h 68"/>
                <a:gd name="T10" fmla="*/ 624 w 66"/>
                <a:gd name="T11" fmla="*/ 1863 h 68"/>
                <a:gd name="T12" fmla="*/ 1176 w 66"/>
                <a:gd name="T13" fmla="*/ 0 h 68"/>
                <a:gd name="T14" fmla="*/ 1062 w 66"/>
                <a:gd name="T15" fmla="*/ 82 h 68"/>
                <a:gd name="T16" fmla="*/ 1527 w 66"/>
                <a:gd name="T17" fmla="*/ 843 h 68"/>
                <a:gd name="T18" fmla="*/ 1176 w 66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68">
                  <a:moveTo>
                    <a:pt x="27" y="66"/>
                  </a:moveTo>
                  <a:cubicBezTo>
                    <a:pt x="16" y="64"/>
                    <a:pt x="8" y="58"/>
                    <a:pt x="4" y="49"/>
                  </a:cubicBezTo>
                  <a:cubicBezTo>
                    <a:pt x="2" y="50"/>
                    <a:pt x="1" y="52"/>
                    <a:pt x="0" y="53"/>
                  </a:cubicBezTo>
                  <a:cubicBezTo>
                    <a:pt x="5" y="60"/>
                    <a:pt x="13" y="65"/>
                    <a:pt x="22" y="67"/>
                  </a:cubicBezTo>
                  <a:cubicBezTo>
                    <a:pt x="27" y="68"/>
                    <a:pt x="32" y="68"/>
                    <a:pt x="36" y="67"/>
                  </a:cubicBezTo>
                  <a:cubicBezTo>
                    <a:pt x="33" y="67"/>
                    <a:pt x="30" y="67"/>
                    <a:pt x="27" y="66"/>
                  </a:cubicBezTo>
                  <a:close/>
                  <a:moveTo>
                    <a:pt x="51" y="0"/>
                  </a:moveTo>
                  <a:cubicBezTo>
                    <a:pt x="49" y="0"/>
                    <a:pt x="48" y="2"/>
                    <a:pt x="46" y="3"/>
                  </a:cubicBezTo>
                  <a:cubicBezTo>
                    <a:pt x="57" y="7"/>
                    <a:pt x="65" y="18"/>
                    <a:pt x="66" y="30"/>
                  </a:cubicBezTo>
                  <a:cubicBezTo>
                    <a:pt x="66" y="18"/>
                    <a:pt x="60" y="6"/>
                    <a:pt x="51" y="0"/>
                  </a:cubicBezTo>
                  <a:close/>
                </a:path>
              </a:pathLst>
            </a:custGeom>
            <a:solidFill>
              <a:srgbClr val="C9E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1" name="Freeform 2256">
              <a:extLst>
                <a:ext uri="{FF2B5EF4-FFF2-40B4-BE49-F238E27FC236}">
                  <a16:creationId xmlns:a16="http://schemas.microsoft.com/office/drawing/2014/main" id="{406422CB-BDB5-4D3B-97F7-19B3AB56A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370"/>
              <a:ext cx="154" cy="171"/>
            </a:xfrm>
            <a:custGeom>
              <a:avLst/>
              <a:gdLst>
                <a:gd name="T0" fmla="*/ 1203 w 54"/>
                <a:gd name="T1" fmla="*/ 913 h 56"/>
                <a:gd name="T2" fmla="*/ 741 w 54"/>
                <a:gd name="T3" fmla="*/ 0 h 56"/>
                <a:gd name="T4" fmla="*/ 137 w 54"/>
                <a:gd name="T5" fmla="*/ 831 h 56"/>
                <a:gd name="T6" fmla="*/ 0 w 54"/>
                <a:gd name="T7" fmla="*/ 1026 h 56"/>
                <a:gd name="T8" fmla="*/ 465 w 54"/>
                <a:gd name="T9" fmla="*/ 1512 h 56"/>
                <a:gd name="T10" fmla="*/ 1203 w 54"/>
                <a:gd name="T11" fmla="*/ 91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56">
                  <a:moveTo>
                    <a:pt x="52" y="32"/>
                  </a:moveTo>
                  <a:cubicBezTo>
                    <a:pt x="54" y="17"/>
                    <a:pt x="45" y="4"/>
                    <a:pt x="32" y="0"/>
                  </a:cubicBezTo>
                  <a:cubicBezTo>
                    <a:pt x="24" y="7"/>
                    <a:pt x="15" y="17"/>
                    <a:pt x="6" y="29"/>
                  </a:cubicBezTo>
                  <a:cubicBezTo>
                    <a:pt x="4" y="31"/>
                    <a:pt x="2" y="34"/>
                    <a:pt x="0" y="36"/>
                  </a:cubicBezTo>
                  <a:cubicBezTo>
                    <a:pt x="3" y="44"/>
                    <a:pt x="11" y="51"/>
                    <a:pt x="20" y="53"/>
                  </a:cubicBezTo>
                  <a:cubicBezTo>
                    <a:pt x="35" y="56"/>
                    <a:pt x="49" y="46"/>
                    <a:pt x="52" y="32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2" name="Freeform 2257">
              <a:extLst>
                <a:ext uri="{FF2B5EF4-FFF2-40B4-BE49-F238E27FC236}">
                  <a16:creationId xmlns:a16="http://schemas.microsoft.com/office/drawing/2014/main" id="{9643E3CA-F667-4DFD-A4D2-E2FCA8503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395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43 w 18"/>
                <a:gd name="T3" fmla="*/ 27 h 17"/>
                <a:gd name="T4" fmla="*/ 410 w 18"/>
                <a:gd name="T5" fmla="*/ 270 h 17"/>
                <a:gd name="T6" fmla="*/ 168 w 18"/>
                <a:gd name="T7" fmla="*/ 459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3" name="Freeform 2258">
              <a:extLst>
                <a:ext uri="{FF2B5EF4-FFF2-40B4-BE49-F238E27FC236}">
                  <a16:creationId xmlns:a16="http://schemas.microsoft.com/office/drawing/2014/main" id="{309A7B4A-AAD3-4E5E-8496-5E58E5D6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358"/>
              <a:ext cx="185" cy="204"/>
            </a:xfrm>
            <a:custGeom>
              <a:avLst/>
              <a:gdLst>
                <a:gd name="T0" fmla="*/ 1426 w 65"/>
                <a:gd name="T1" fmla="*/ 1047 h 67"/>
                <a:gd name="T2" fmla="*/ 973 w 65"/>
                <a:gd name="T3" fmla="*/ 0 h 67"/>
                <a:gd name="T4" fmla="*/ 228 w 65"/>
                <a:gd name="T5" fmla="*/ 926 h 67"/>
                <a:gd name="T6" fmla="*/ 0 w 65"/>
                <a:gd name="T7" fmla="*/ 1297 h 67"/>
                <a:gd name="T8" fmla="*/ 527 w 65"/>
                <a:gd name="T9" fmla="*/ 1781 h 67"/>
                <a:gd name="T10" fmla="*/ 1426 w 65"/>
                <a:gd name="T11" fmla="*/ 104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7">
                  <a:moveTo>
                    <a:pt x="62" y="37"/>
                  </a:moveTo>
                  <a:cubicBezTo>
                    <a:pt x="65" y="21"/>
                    <a:pt x="56" y="6"/>
                    <a:pt x="42" y="0"/>
                  </a:cubicBezTo>
                  <a:cubicBezTo>
                    <a:pt x="32" y="7"/>
                    <a:pt x="21" y="17"/>
                    <a:pt x="10" y="33"/>
                  </a:cubicBezTo>
                  <a:cubicBezTo>
                    <a:pt x="6" y="37"/>
                    <a:pt x="3" y="42"/>
                    <a:pt x="0" y="46"/>
                  </a:cubicBezTo>
                  <a:cubicBezTo>
                    <a:pt x="4" y="55"/>
                    <a:pt x="12" y="61"/>
                    <a:pt x="23" y="63"/>
                  </a:cubicBezTo>
                  <a:cubicBezTo>
                    <a:pt x="41" y="67"/>
                    <a:pt x="59" y="55"/>
                    <a:pt x="62" y="3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4" name="Freeform 2259">
              <a:extLst>
                <a:ext uri="{FF2B5EF4-FFF2-40B4-BE49-F238E27FC236}">
                  <a16:creationId xmlns:a16="http://schemas.microsoft.com/office/drawing/2014/main" id="{0855B9B7-3C80-49F0-AF5D-6E50A188F6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2" y="1349"/>
              <a:ext cx="188" cy="207"/>
            </a:xfrm>
            <a:custGeom>
              <a:avLst/>
              <a:gdLst>
                <a:gd name="T0" fmla="*/ 624 w 66"/>
                <a:gd name="T1" fmla="*/ 1863 h 68"/>
                <a:gd name="T2" fmla="*/ 88 w 66"/>
                <a:gd name="T3" fmla="*/ 1382 h 68"/>
                <a:gd name="T4" fmla="*/ 0 w 66"/>
                <a:gd name="T5" fmla="*/ 1492 h 68"/>
                <a:gd name="T6" fmla="*/ 510 w 66"/>
                <a:gd name="T7" fmla="*/ 1890 h 68"/>
                <a:gd name="T8" fmla="*/ 835 w 66"/>
                <a:gd name="T9" fmla="*/ 1890 h 68"/>
                <a:gd name="T10" fmla="*/ 624 w 66"/>
                <a:gd name="T11" fmla="*/ 1863 h 68"/>
                <a:gd name="T12" fmla="*/ 1176 w 66"/>
                <a:gd name="T13" fmla="*/ 0 h 68"/>
                <a:gd name="T14" fmla="*/ 1062 w 66"/>
                <a:gd name="T15" fmla="*/ 82 h 68"/>
                <a:gd name="T16" fmla="*/ 1527 w 66"/>
                <a:gd name="T17" fmla="*/ 843 h 68"/>
                <a:gd name="T18" fmla="*/ 1176 w 66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68">
                  <a:moveTo>
                    <a:pt x="27" y="66"/>
                  </a:moveTo>
                  <a:cubicBezTo>
                    <a:pt x="16" y="64"/>
                    <a:pt x="8" y="58"/>
                    <a:pt x="4" y="49"/>
                  </a:cubicBezTo>
                  <a:cubicBezTo>
                    <a:pt x="2" y="50"/>
                    <a:pt x="1" y="52"/>
                    <a:pt x="0" y="53"/>
                  </a:cubicBezTo>
                  <a:cubicBezTo>
                    <a:pt x="5" y="60"/>
                    <a:pt x="13" y="65"/>
                    <a:pt x="22" y="67"/>
                  </a:cubicBezTo>
                  <a:cubicBezTo>
                    <a:pt x="27" y="68"/>
                    <a:pt x="32" y="68"/>
                    <a:pt x="36" y="67"/>
                  </a:cubicBezTo>
                  <a:cubicBezTo>
                    <a:pt x="33" y="67"/>
                    <a:pt x="30" y="67"/>
                    <a:pt x="27" y="66"/>
                  </a:cubicBezTo>
                  <a:close/>
                  <a:moveTo>
                    <a:pt x="51" y="0"/>
                  </a:moveTo>
                  <a:cubicBezTo>
                    <a:pt x="49" y="0"/>
                    <a:pt x="48" y="2"/>
                    <a:pt x="46" y="3"/>
                  </a:cubicBezTo>
                  <a:cubicBezTo>
                    <a:pt x="57" y="7"/>
                    <a:pt x="65" y="18"/>
                    <a:pt x="66" y="30"/>
                  </a:cubicBezTo>
                  <a:cubicBezTo>
                    <a:pt x="66" y="18"/>
                    <a:pt x="60" y="6"/>
                    <a:pt x="5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5" name="Freeform 2260">
              <a:extLst>
                <a:ext uri="{FF2B5EF4-FFF2-40B4-BE49-F238E27FC236}">
                  <a16:creationId xmlns:a16="http://schemas.microsoft.com/office/drawing/2014/main" id="{7A45A9E9-61BF-49F7-B866-CCD64DAD4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370"/>
              <a:ext cx="154" cy="171"/>
            </a:xfrm>
            <a:custGeom>
              <a:avLst/>
              <a:gdLst>
                <a:gd name="T0" fmla="*/ 1203 w 54"/>
                <a:gd name="T1" fmla="*/ 913 h 56"/>
                <a:gd name="T2" fmla="*/ 741 w 54"/>
                <a:gd name="T3" fmla="*/ 0 h 56"/>
                <a:gd name="T4" fmla="*/ 137 w 54"/>
                <a:gd name="T5" fmla="*/ 831 h 56"/>
                <a:gd name="T6" fmla="*/ 0 w 54"/>
                <a:gd name="T7" fmla="*/ 1026 h 56"/>
                <a:gd name="T8" fmla="*/ 465 w 54"/>
                <a:gd name="T9" fmla="*/ 1512 h 56"/>
                <a:gd name="T10" fmla="*/ 1203 w 54"/>
                <a:gd name="T11" fmla="*/ 91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56">
                  <a:moveTo>
                    <a:pt x="52" y="32"/>
                  </a:moveTo>
                  <a:cubicBezTo>
                    <a:pt x="54" y="17"/>
                    <a:pt x="45" y="4"/>
                    <a:pt x="32" y="0"/>
                  </a:cubicBezTo>
                  <a:cubicBezTo>
                    <a:pt x="24" y="7"/>
                    <a:pt x="15" y="17"/>
                    <a:pt x="6" y="29"/>
                  </a:cubicBezTo>
                  <a:cubicBezTo>
                    <a:pt x="4" y="31"/>
                    <a:pt x="2" y="34"/>
                    <a:pt x="0" y="36"/>
                  </a:cubicBezTo>
                  <a:cubicBezTo>
                    <a:pt x="3" y="44"/>
                    <a:pt x="11" y="51"/>
                    <a:pt x="20" y="53"/>
                  </a:cubicBezTo>
                  <a:cubicBezTo>
                    <a:pt x="35" y="56"/>
                    <a:pt x="49" y="46"/>
                    <a:pt x="52" y="32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6" name="Freeform 2261">
              <a:extLst>
                <a:ext uri="{FF2B5EF4-FFF2-40B4-BE49-F238E27FC236}">
                  <a16:creationId xmlns:a16="http://schemas.microsoft.com/office/drawing/2014/main" id="{0CC98B31-DF88-4761-B7B2-3EEF4DBA6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437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7" name="Freeform 2262">
              <a:extLst>
                <a:ext uri="{FF2B5EF4-FFF2-40B4-BE49-F238E27FC236}">
                  <a16:creationId xmlns:a16="http://schemas.microsoft.com/office/drawing/2014/main" id="{9BEE0A66-8E88-4661-9DDF-FECBDBE50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434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0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8" name="Freeform 2263">
              <a:extLst>
                <a:ext uri="{FF2B5EF4-FFF2-40B4-BE49-F238E27FC236}">
                  <a16:creationId xmlns:a16="http://schemas.microsoft.com/office/drawing/2014/main" id="{281214A5-FAB8-4D65-BC8C-FD3B0B5A2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386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9" name="Oval 2264">
              <a:extLst>
                <a:ext uri="{FF2B5EF4-FFF2-40B4-BE49-F238E27FC236}">
                  <a16:creationId xmlns:a16="http://schemas.microsoft.com/office/drawing/2014/main" id="{A3E4B1EE-982F-40D9-B2F3-0EAAE6481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1404"/>
              <a:ext cx="15" cy="15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0" name="Freeform 2265">
              <a:extLst>
                <a:ext uri="{FF2B5EF4-FFF2-40B4-BE49-F238E27FC236}">
                  <a16:creationId xmlns:a16="http://schemas.microsoft.com/office/drawing/2014/main" id="{0D5CDD6D-45EA-45C8-8068-D749D4E62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386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1" name="Freeform 2266">
              <a:extLst>
                <a:ext uri="{FF2B5EF4-FFF2-40B4-BE49-F238E27FC236}">
                  <a16:creationId xmlns:a16="http://schemas.microsoft.com/office/drawing/2014/main" id="{6ED145F5-1324-475F-82F3-8EA3BF297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437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2" name="Oval 2267">
              <a:extLst>
                <a:ext uri="{FF2B5EF4-FFF2-40B4-BE49-F238E27FC236}">
                  <a16:creationId xmlns:a16="http://schemas.microsoft.com/office/drawing/2014/main" id="{C5BCF4E6-6DAE-4FFD-A217-BE0669A3A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450"/>
              <a:ext cx="11" cy="11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3" name="Freeform 2268">
              <a:extLst>
                <a:ext uri="{FF2B5EF4-FFF2-40B4-BE49-F238E27FC236}">
                  <a16:creationId xmlns:a16="http://schemas.microsoft.com/office/drawing/2014/main" id="{567CD031-35A5-434C-9E4D-DE7195D7C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437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4" name="Freeform 2269">
              <a:extLst>
                <a:ext uri="{FF2B5EF4-FFF2-40B4-BE49-F238E27FC236}">
                  <a16:creationId xmlns:a16="http://schemas.microsoft.com/office/drawing/2014/main" id="{9E886315-9C53-4F00-A4AC-35BA6AEF4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468"/>
              <a:ext cx="48" cy="55"/>
            </a:xfrm>
            <a:custGeom>
              <a:avLst/>
              <a:gdLst>
                <a:gd name="T0" fmla="*/ 0 w 17"/>
                <a:gd name="T1" fmla="*/ 223 h 18"/>
                <a:gd name="T2" fmla="*/ 223 w 17"/>
                <a:gd name="T3" fmla="*/ 28 h 18"/>
                <a:gd name="T4" fmla="*/ 359 w 17"/>
                <a:gd name="T5" fmla="*/ 290 h 18"/>
                <a:gd name="T6" fmla="*/ 158 w 17"/>
                <a:gd name="T7" fmla="*/ 486 h 18"/>
                <a:gd name="T8" fmla="*/ 0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2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5" name="Oval 2270">
              <a:extLst>
                <a:ext uri="{FF2B5EF4-FFF2-40B4-BE49-F238E27FC236}">
                  <a16:creationId xmlns:a16="http://schemas.microsoft.com/office/drawing/2014/main" id="{7CF806A4-B9BD-4851-84A3-54E2343FF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492"/>
              <a:ext cx="12" cy="13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6" name="Freeform 2271">
              <a:extLst>
                <a:ext uri="{FF2B5EF4-FFF2-40B4-BE49-F238E27FC236}">
                  <a16:creationId xmlns:a16="http://schemas.microsoft.com/office/drawing/2014/main" id="{4F3C5C48-5AEC-453C-98E6-094CCAF1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468"/>
              <a:ext cx="48" cy="55"/>
            </a:xfrm>
            <a:custGeom>
              <a:avLst/>
              <a:gdLst>
                <a:gd name="T0" fmla="*/ 0 w 17"/>
                <a:gd name="T1" fmla="*/ 223 h 18"/>
                <a:gd name="T2" fmla="*/ 223 w 17"/>
                <a:gd name="T3" fmla="*/ 28 h 18"/>
                <a:gd name="T4" fmla="*/ 359 w 17"/>
                <a:gd name="T5" fmla="*/ 290 h 18"/>
                <a:gd name="T6" fmla="*/ 158 w 17"/>
                <a:gd name="T7" fmla="*/ 486 h 18"/>
                <a:gd name="T8" fmla="*/ 0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2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7" name="Freeform 2272">
              <a:extLst>
                <a:ext uri="{FF2B5EF4-FFF2-40B4-BE49-F238E27FC236}">
                  <a16:creationId xmlns:a16="http://schemas.microsoft.com/office/drawing/2014/main" id="{8EE147C9-A47C-4078-8F37-80EDC0189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434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0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8" name="Oval 2273">
              <a:extLst>
                <a:ext uri="{FF2B5EF4-FFF2-40B4-BE49-F238E27FC236}">
                  <a16:creationId xmlns:a16="http://schemas.microsoft.com/office/drawing/2014/main" id="{844206A0-6A65-4B73-8DF2-F28F26E31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443"/>
              <a:ext cx="15" cy="16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9" name="Freeform 2274">
              <a:extLst>
                <a:ext uri="{FF2B5EF4-FFF2-40B4-BE49-F238E27FC236}">
                  <a16:creationId xmlns:a16="http://schemas.microsoft.com/office/drawing/2014/main" id="{909A97EE-A2B1-40C5-A26A-EA283CB48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386"/>
              <a:ext cx="46" cy="48"/>
            </a:xfrm>
            <a:custGeom>
              <a:avLst/>
              <a:gdLst>
                <a:gd name="T0" fmla="*/ 0 w 16"/>
                <a:gd name="T1" fmla="*/ 297 h 16"/>
                <a:gd name="T2" fmla="*/ 141 w 16"/>
                <a:gd name="T3" fmla="*/ 405 h 16"/>
                <a:gd name="T4" fmla="*/ 380 w 16"/>
                <a:gd name="T5" fmla="*/ 243 h 16"/>
                <a:gd name="T6" fmla="*/ 265 w 16"/>
                <a:gd name="T7" fmla="*/ 0 h 16"/>
                <a:gd name="T8" fmla="*/ 0 w 16"/>
                <a:gd name="T9" fmla="*/ 29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0" y="11"/>
                  </a:moveTo>
                  <a:cubicBezTo>
                    <a:pt x="2" y="13"/>
                    <a:pt x="4" y="15"/>
                    <a:pt x="6" y="15"/>
                  </a:cubicBezTo>
                  <a:cubicBezTo>
                    <a:pt x="11" y="16"/>
                    <a:pt x="15" y="13"/>
                    <a:pt x="16" y="9"/>
                  </a:cubicBezTo>
                  <a:cubicBezTo>
                    <a:pt x="16" y="5"/>
                    <a:pt x="14" y="1"/>
                    <a:pt x="11" y="0"/>
                  </a:cubicBezTo>
                  <a:cubicBezTo>
                    <a:pt x="7" y="3"/>
                    <a:pt x="4" y="7"/>
                    <a:pt x="0" y="11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0" name="Freeform 2275">
              <a:extLst>
                <a:ext uri="{FF2B5EF4-FFF2-40B4-BE49-F238E27FC236}">
                  <a16:creationId xmlns:a16="http://schemas.microsoft.com/office/drawing/2014/main" id="{C1CFC8E0-A920-4DF5-97D2-5268EC205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432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1" name="Freeform 2276">
              <a:extLst>
                <a:ext uri="{FF2B5EF4-FFF2-40B4-BE49-F238E27FC236}">
                  <a16:creationId xmlns:a16="http://schemas.microsoft.com/office/drawing/2014/main" id="{2F42ABE8-7DAE-416D-A427-0F7A1DBC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419"/>
              <a:ext cx="40" cy="46"/>
            </a:xfrm>
            <a:custGeom>
              <a:avLst/>
              <a:gdLst>
                <a:gd name="T0" fmla="*/ 89 w 14"/>
                <a:gd name="T1" fmla="*/ 432 h 15"/>
                <a:gd name="T2" fmla="*/ 303 w 14"/>
                <a:gd name="T3" fmla="*/ 236 h 15"/>
                <a:gd name="T4" fmla="*/ 237 w 14"/>
                <a:gd name="T5" fmla="*/ 0 h 15"/>
                <a:gd name="T6" fmla="*/ 0 w 14"/>
                <a:gd name="T7" fmla="*/ 377 h 15"/>
                <a:gd name="T8" fmla="*/ 89 w 14"/>
                <a:gd name="T9" fmla="*/ 43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4" y="15"/>
                  </a:moveTo>
                  <a:cubicBezTo>
                    <a:pt x="8" y="15"/>
                    <a:pt x="13" y="13"/>
                    <a:pt x="13" y="8"/>
                  </a:cubicBezTo>
                  <a:cubicBezTo>
                    <a:pt x="14" y="5"/>
                    <a:pt x="13" y="2"/>
                    <a:pt x="10" y="0"/>
                  </a:cubicBezTo>
                  <a:cubicBezTo>
                    <a:pt x="7" y="4"/>
                    <a:pt x="3" y="8"/>
                    <a:pt x="0" y="13"/>
                  </a:cubicBezTo>
                  <a:cubicBezTo>
                    <a:pt x="1" y="14"/>
                    <a:pt x="3" y="14"/>
                    <a:pt x="4" y="15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2" name="Freeform 2277">
              <a:extLst>
                <a:ext uri="{FF2B5EF4-FFF2-40B4-BE49-F238E27FC236}">
                  <a16:creationId xmlns:a16="http://schemas.microsoft.com/office/drawing/2014/main" id="{D7850291-D4B9-42BF-8F69-424EC0273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465"/>
              <a:ext cx="47" cy="51"/>
            </a:xfrm>
            <a:custGeom>
              <a:avLst/>
              <a:gdLst>
                <a:gd name="T0" fmla="*/ 22 w 17"/>
                <a:gd name="T1" fmla="*/ 189 h 17"/>
                <a:gd name="T2" fmla="*/ 213 w 17"/>
                <a:gd name="T3" fmla="*/ 0 h 17"/>
                <a:gd name="T4" fmla="*/ 337 w 17"/>
                <a:gd name="T5" fmla="*/ 270 h 17"/>
                <a:gd name="T6" fmla="*/ 147 w 17"/>
                <a:gd name="T7" fmla="*/ 432 h 17"/>
                <a:gd name="T8" fmla="*/ 22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3" name="Freeform 2278">
              <a:extLst>
                <a:ext uri="{FF2B5EF4-FFF2-40B4-BE49-F238E27FC236}">
                  <a16:creationId xmlns:a16="http://schemas.microsoft.com/office/drawing/2014/main" id="{B54F1A16-B4D0-4FB7-9494-B1792151E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428"/>
              <a:ext cx="52" cy="52"/>
            </a:xfrm>
            <a:custGeom>
              <a:avLst/>
              <a:gdLst>
                <a:gd name="T0" fmla="*/ 26 w 18"/>
                <a:gd name="T1" fmla="*/ 196 h 17"/>
                <a:gd name="T2" fmla="*/ 243 w 18"/>
                <a:gd name="T3" fmla="*/ 28 h 17"/>
                <a:gd name="T4" fmla="*/ 410 w 18"/>
                <a:gd name="T5" fmla="*/ 291 h 17"/>
                <a:gd name="T6" fmla="*/ 191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4" name="Freeform 2279">
              <a:extLst>
                <a:ext uri="{FF2B5EF4-FFF2-40B4-BE49-F238E27FC236}">
                  <a16:creationId xmlns:a16="http://schemas.microsoft.com/office/drawing/2014/main" id="{0E7205BB-BA89-46D6-A915-2F6983082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392"/>
              <a:ext cx="51" cy="51"/>
            </a:xfrm>
            <a:custGeom>
              <a:avLst/>
              <a:gdLst>
                <a:gd name="T0" fmla="*/ 26 w 18"/>
                <a:gd name="T1" fmla="*/ 189 h 17"/>
                <a:gd name="T2" fmla="*/ 249 w 18"/>
                <a:gd name="T3" fmla="*/ 27 h 17"/>
                <a:gd name="T4" fmla="*/ 385 w 18"/>
                <a:gd name="T5" fmla="*/ 270 h 17"/>
                <a:gd name="T6" fmla="*/ 184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5" name="Oval 2280">
              <a:extLst>
                <a:ext uri="{FF2B5EF4-FFF2-40B4-BE49-F238E27FC236}">
                  <a16:creationId xmlns:a16="http://schemas.microsoft.com/office/drawing/2014/main" id="{8B483C89-69EB-4E59-A0B1-8E690CA67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" y="140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6" name="Oval 2281">
              <a:extLst>
                <a:ext uri="{FF2B5EF4-FFF2-40B4-BE49-F238E27FC236}">
                  <a16:creationId xmlns:a16="http://schemas.microsoft.com/office/drawing/2014/main" id="{B24A9289-BC2D-4D71-B85F-347575C44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443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7" name="Oval 2282">
              <a:extLst>
                <a:ext uri="{FF2B5EF4-FFF2-40B4-BE49-F238E27FC236}">
                  <a16:creationId xmlns:a16="http://schemas.microsoft.com/office/drawing/2014/main" id="{0B7DCD49-DCB7-445B-BAC5-5A128DF01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1477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8" name="Freeform 2283">
              <a:extLst>
                <a:ext uri="{FF2B5EF4-FFF2-40B4-BE49-F238E27FC236}">
                  <a16:creationId xmlns:a16="http://schemas.microsoft.com/office/drawing/2014/main" id="{294E3755-A135-44C3-9A59-E696CFA3C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468"/>
              <a:ext cx="50" cy="52"/>
            </a:xfrm>
            <a:custGeom>
              <a:avLst/>
              <a:gdLst>
                <a:gd name="T0" fmla="*/ 0 w 17"/>
                <a:gd name="T1" fmla="*/ 196 h 17"/>
                <a:gd name="T2" fmla="*/ 250 w 17"/>
                <a:gd name="T3" fmla="*/ 0 h 17"/>
                <a:gd name="T4" fmla="*/ 406 w 17"/>
                <a:gd name="T5" fmla="*/ 291 h 17"/>
                <a:gd name="T6" fmla="*/ 182 w 17"/>
                <a:gd name="T7" fmla="*/ 459 h 17"/>
                <a:gd name="T8" fmla="*/ 0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cubicBezTo>
                    <a:pt x="1" y="2"/>
                    <a:pt x="5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2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9" name="Freeform 2284">
              <a:extLst>
                <a:ext uri="{FF2B5EF4-FFF2-40B4-BE49-F238E27FC236}">
                  <a16:creationId xmlns:a16="http://schemas.microsoft.com/office/drawing/2014/main" id="{12012B7A-953B-4808-87F0-241C4A39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461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0" name="Oval 2285">
              <a:extLst>
                <a:ext uri="{FF2B5EF4-FFF2-40B4-BE49-F238E27FC236}">
                  <a16:creationId xmlns:a16="http://schemas.microsoft.com/office/drawing/2014/main" id="{F673B9A1-19B4-485F-BEB6-8D5EBB57B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474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1" name="Oval 2286">
              <a:extLst>
                <a:ext uri="{FF2B5EF4-FFF2-40B4-BE49-F238E27FC236}">
                  <a16:creationId xmlns:a16="http://schemas.microsoft.com/office/drawing/2014/main" id="{99F46FDE-2DEC-4F81-9369-2812BCD06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441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2" name="Freeform 2287">
              <a:extLst>
                <a:ext uri="{FF2B5EF4-FFF2-40B4-BE49-F238E27FC236}">
                  <a16:creationId xmlns:a16="http://schemas.microsoft.com/office/drawing/2014/main" id="{0F24A273-603A-4C46-A761-59B7D827A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133" cy="143"/>
            </a:xfrm>
            <a:custGeom>
              <a:avLst/>
              <a:gdLst>
                <a:gd name="T0" fmla="*/ 880 w 47"/>
                <a:gd name="T1" fmla="*/ 0 h 47"/>
                <a:gd name="T2" fmla="*/ 0 w 47"/>
                <a:gd name="T3" fmla="*/ 1184 h 47"/>
                <a:gd name="T4" fmla="*/ 880 w 47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7">
                  <a:moveTo>
                    <a:pt x="39" y="0"/>
                  </a:moveTo>
                  <a:cubicBezTo>
                    <a:pt x="39" y="21"/>
                    <a:pt x="27" y="42"/>
                    <a:pt x="0" y="42"/>
                  </a:cubicBezTo>
                  <a:cubicBezTo>
                    <a:pt x="17" y="47"/>
                    <a:pt x="47" y="32"/>
                    <a:pt x="39" y="0"/>
                  </a:cubicBezTo>
                  <a:close/>
                </a:path>
              </a:pathLst>
            </a:custGeom>
            <a:solidFill>
              <a:srgbClr val="FDD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3" name="Freeform 2288">
              <a:extLst>
                <a:ext uri="{FF2B5EF4-FFF2-40B4-BE49-F238E27FC236}">
                  <a16:creationId xmlns:a16="http://schemas.microsoft.com/office/drawing/2014/main" id="{F773D5AE-8271-49F0-AB67-8DC6A5474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134" cy="141"/>
            </a:xfrm>
            <a:custGeom>
              <a:avLst/>
              <a:gdLst>
                <a:gd name="T0" fmla="*/ 188 w 47"/>
                <a:gd name="T1" fmla="*/ 1324 h 46"/>
                <a:gd name="T2" fmla="*/ 1089 w 47"/>
                <a:gd name="T3" fmla="*/ 113 h 46"/>
                <a:gd name="T4" fmla="*/ 188 w 47"/>
                <a:gd name="T5" fmla="*/ 1324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6">
                  <a:moveTo>
                    <a:pt x="8" y="46"/>
                  </a:moveTo>
                  <a:cubicBezTo>
                    <a:pt x="7" y="25"/>
                    <a:pt x="20" y="5"/>
                    <a:pt x="47" y="4"/>
                  </a:cubicBezTo>
                  <a:cubicBezTo>
                    <a:pt x="29" y="0"/>
                    <a:pt x="0" y="15"/>
                    <a:pt x="8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4" name="Freeform 2289">
              <a:extLst>
                <a:ext uri="{FF2B5EF4-FFF2-40B4-BE49-F238E27FC236}">
                  <a16:creationId xmlns:a16="http://schemas.microsoft.com/office/drawing/2014/main" id="{B865E9F3-8FCB-401F-8C27-57CEEF3DB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858"/>
              <a:ext cx="208" cy="223"/>
            </a:xfrm>
            <a:custGeom>
              <a:avLst/>
              <a:gdLst>
                <a:gd name="T0" fmla="*/ 74 w 73"/>
                <a:gd name="T1" fmla="*/ 858 h 73"/>
                <a:gd name="T2" fmla="*/ 974 w 73"/>
                <a:gd name="T3" fmla="*/ 113 h 73"/>
                <a:gd name="T4" fmla="*/ 1598 w 73"/>
                <a:gd name="T5" fmla="*/ 1222 h 73"/>
                <a:gd name="T6" fmla="*/ 690 w 73"/>
                <a:gd name="T7" fmla="*/ 1970 h 73"/>
                <a:gd name="T8" fmla="*/ 74 w 73"/>
                <a:gd name="T9" fmla="*/ 85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3" y="30"/>
                  </a:moveTo>
                  <a:cubicBezTo>
                    <a:pt x="7" y="12"/>
                    <a:pt x="24" y="0"/>
                    <a:pt x="42" y="4"/>
                  </a:cubicBezTo>
                  <a:cubicBezTo>
                    <a:pt x="61" y="7"/>
                    <a:pt x="73" y="25"/>
                    <a:pt x="69" y="43"/>
                  </a:cubicBezTo>
                  <a:cubicBezTo>
                    <a:pt x="66" y="61"/>
                    <a:pt x="48" y="73"/>
                    <a:pt x="30" y="69"/>
                  </a:cubicBezTo>
                  <a:cubicBezTo>
                    <a:pt x="12" y="66"/>
                    <a:pt x="0" y="48"/>
                    <a:pt x="3" y="30"/>
                  </a:cubicBezTo>
                  <a:close/>
                </a:path>
              </a:pathLst>
            </a:custGeom>
            <a:solidFill>
              <a:srgbClr val="E7F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5" name="Freeform 2290">
              <a:extLst>
                <a:ext uri="{FF2B5EF4-FFF2-40B4-BE49-F238E27FC236}">
                  <a16:creationId xmlns:a16="http://schemas.microsoft.com/office/drawing/2014/main" id="{96F112B6-AE9E-47C8-A466-74CAD6070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34"/>
              <a:ext cx="223" cy="240"/>
            </a:xfrm>
            <a:custGeom>
              <a:avLst/>
              <a:gdLst>
                <a:gd name="T0" fmla="*/ 915 w 78"/>
                <a:gd name="T1" fmla="*/ 2160 h 79"/>
                <a:gd name="T2" fmla="*/ 277 w 78"/>
                <a:gd name="T3" fmla="*/ 1060 h 79"/>
                <a:gd name="T4" fmla="*/ 1192 w 78"/>
                <a:gd name="T5" fmla="*/ 331 h 79"/>
                <a:gd name="T6" fmla="*/ 1824 w 78"/>
                <a:gd name="T7" fmla="*/ 1154 h 79"/>
                <a:gd name="T8" fmla="*/ 1121 w 78"/>
                <a:gd name="T9" fmla="*/ 109 h 79"/>
                <a:gd name="T10" fmla="*/ 89 w 78"/>
                <a:gd name="T11" fmla="*/ 951 h 79"/>
                <a:gd name="T12" fmla="*/ 792 w 78"/>
                <a:gd name="T13" fmla="*/ 2187 h 79"/>
                <a:gd name="T14" fmla="*/ 1121 w 78"/>
                <a:gd name="T15" fmla="*/ 2187 h 79"/>
                <a:gd name="T16" fmla="*/ 915 w 78"/>
                <a:gd name="T17" fmla="*/ 2160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79">
                  <a:moveTo>
                    <a:pt x="39" y="77"/>
                  </a:moveTo>
                  <a:cubicBezTo>
                    <a:pt x="21" y="74"/>
                    <a:pt x="9" y="56"/>
                    <a:pt x="12" y="38"/>
                  </a:cubicBezTo>
                  <a:cubicBezTo>
                    <a:pt x="16" y="20"/>
                    <a:pt x="33" y="8"/>
                    <a:pt x="51" y="12"/>
                  </a:cubicBezTo>
                  <a:cubicBezTo>
                    <a:pt x="66" y="14"/>
                    <a:pt x="77" y="26"/>
                    <a:pt x="78" y="41"/>
                  </a:cubicBezTo>
                  <a:cubicBezTo>
                    <a:pt x="78" y="23"/>
                    <a:pt x="66" y="8"/>
                    <a:pt x="48" y="4"/>
                  </a:cubicBezTo>
                  <a:cubicBezTo>
                    <a:pt x="28" y="0"/>
                    <a:pt x="8" y="14"/>
                    <a:pt x="4" y="34"/>
                  </a:cubicBezTo>
                  <a:cubicBezTo>
                    <a:pt x="0" y="54"/>
                    <a:pt x="14" y="74"/>
                    <a:pt x="34" y="78"/>
                  </a:cubicBezTo>
                  <a:cubicBezTo>
                    <a:pt x="39" y="79"/>
                    <a:pt x="44" y="79"/>
                    <a:pt x="48" y="78"/>
                  </a:cubicBezTo>
                  <a:cubicBezTo>
                    <a:pt x="45" y="78"/>
                    <a:pt x="42" y="78"/>
                    <a:pt x="39" y="77"/>
                  </a:cubicBezTo>
                  <a:close/>
                </a:path>
              </a:pathLst>
            </a:custGeom>
            <a:solidFill>
              <a:srgbClr val="C9E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6" name="Freeform 2291">
              <a:extLst>
                <a:ext uri="{FF2B5EF4-FFF2-40B4-BE49-F238E27FC236}">
                  <a16:creationId xmlns:a16="http://schemas.microsoft.com/office/drawing/2014/main" id="{685A25C6-68A6-4350-A98E-55C542C63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80"/>
              <a:ext cx="166" cy="179"/>
            </a:xfrm>
            <a:custGeom>
              <a:avLst/>
              <a:gdLst>
                <a:gd name="T0" fmla="*/ 74 w 58"/>
                <a:gd name="T1" fmla="*/ 670 h 59"/>
                <a:gd name="T2" fmla="*/ 796 w 58"/>
                <a:gd name="T3" fmla="*/ 82 h 59"/>
                <a:gd name="T4" fmla="*/ 1311 w 58"/>
                <a:gd name="T5" fmla="*/ 977 h 59"/>
                <a:gd name="T6" fmla="*/ 564 w 58"/>
                <a:gd name="T7" fmla="*/ 1565 h 59"/>
                <a:gd name="T8" fmla="*/ 74 w 58"/>
                <a:gd name="T9" fmla="*/ 67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" y="24"/>
                  </a:moveTo>
                  <a:cubicBezTo>
                    <a:pt x="6" y="10"/>
                    <a:pt x="20" y="0"/>
                    <a:pt x="34" y="3"/>
                  </a:cubicBezTo>
                  <a:cubicBezTo>
                    <a:pt x="49" y="6"/>
                    <a:pt x="58" y="20"/>
                    <a:pt x="56" y="35"/>
                  </a:cubicBezTo>
                  <a:cubicBezTo>
                    <a:pt x="53" y="49"/>
                    <a:pt x="39" y="59"/>
                    <a:pt x="24" y="56"/>
                  </a:cubicBezTo>
                  <a:cubicBezTo>
                    <a:pt x="10" y="53"/>
                    <a:pt x="0" y="39"/>
                    <a:pt x="3" y="2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7" name="Freeform 2292">
              <a:extLst>
                <a:ext uri="{FF2B5EF4-FFF2-40B4-BE49-F238E27FC236}">
                  <a16:creationId xmlns:a16="http://schemas.microsoft.com/office/drawing/2014/main" id="{3109098E-E48C-4882-830B-CDB4051A5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77"/>
              <a:ext cx="50" cy="51"/>
            </a:xfrm>
            <a:custGeom>
              <a:avLst/>
              <a:gdLst>
                <a:gd name="T0" fmla="*/ 26 w 17"/>
                <a:gd name="T1" fmla="*/ 189 h 17"/>
                <a:gd name="T2" fmla="*/ 250 w 17"/>
                <a:gd name="T3" fmla="*/ 27 h 17"/>
                <a:gd name="T4" fmla="*/ 406 w 17"/>
                <a:gd name="T5" fmla="*/ 270 h 17"/>
                <a:gd name="T6" fmla="*/ 182 w 17"/>
                <a:gd name="T7" fmla="*/ 459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8" name="Freeform 2293">
              <a:extLst>
                <a:ext uri="{FF2B5EF4-FFF2-40B4-BE49-F238E27FC236}">
                  <a16:creationId xmlns:a16="http://schemas.microsoft.com/office/drawing/2014/main" id="{FD9B6B2A-0229-4C3F-B96B-D20E721FB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913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43 w 18"/>
                <a:gd name="T3" fmla="*/ 27 h 17"/>
                <a:gd name="T4" fmla="*/ 410 w 18"/>
                <a:gd name="T5" fmla="*/ 270 h 17"/>
                <a:gd name="T6" fmla="*/ 168 w 18"/>
                <a:gd name="T7" fmla="*/ 459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9" name="Freeform 2294">
              <a:extLst>
                <a:ext uri="{FF2B5EF4-FFF2-40B4-BE49-F238E27FC236}">
                  <a16:creationId xmlns:a16="http://schemas.microsoft.com/office/drawing/2014/main" id="{B2ABD7E7-5670-4AC1-B805-304975F74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82"/>
              <a:ext cx="126" cy="162"/>
            </a:xfrm>
            <a:custGeom>
              <a:avLst/>
              <a:gdLst>
                <a:gd name="T0" fmla="*/ 140 w 44"/>
                <a:gd name="T1" fmla="*/ 737 h 53"/>
                <a:gd name="T2" fmla="*/ 893 w 44"/>
                <a:gd name="T3" fmla="*/ 113 h 53"/>
                <a:gd name="T4" fmla="*/ 1034 w 44"/>
                <a:gd name="T5" fmla="*/ 168 h 53"/>
                <a:gd name="T6" fmla="*/ 796 w 44"/>
                <a:gd name="T7" fmla="*/ 55 h 53"/>
                <a:gd name="T8" fmla="*/ 74 w 44"/>
                <a:gd name="T9" fmla="*/ 682 h 53"/>
                <a:gd name="T10" fmla="*/ 427 w 44"/>
                <a:gd name="T11" fmla="*/ 1513 h 53"/>
                <a:gd name="T12" fmla="*/ 140 w 44"/>
                <a:gd name="T13" fmla="*/ 737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3">
                  <a:moveTo>
                    <a:pt x="6" y="26"/>
                  </a:moveTo>
                  <a:cubicBezTo>
                    <a:pt x="9" y="11"/>
                    <a:pt x="23" y="2"/>
                    <a:pt x="38" y="4"/>
                  </a:cubicBezTo>
                  <a:cubicBezTo>
                    <a:pt x="40" y="5"/>
                    <a:pt x="42" y="5"/>
                    <a:pt x="44" y="6"/>
                  </a:cubicBezTo>
                  <a:cubicBezTo>
                    <a:pt x="41" y="4"/>
                    <a:pt x="38" y="3"/>
                    <a:pt x="34" y="2"/>
                  </a:cubicBezTo>
                  <a:cubicBezTo>
                    <a:pt x="19" y="0"/>
                    <a:pt x="5" y="9"/>
                    <a:pt x="3" y="24"/>
                  </a:cubicBezTo>
                  <a:cubicBezTo>
                    <a:pt x="0" y="36"/>
                    <a:pt x="7" y="48"/>
                    <a:pt x="18" y="53"/>
                  </a:cubicBezTo>
                  <a:cubicBezTo>
                    <a:pt x="9" y="48"/>
                    <a:pt x="4" y="37"/>
                    <a:pt x="6" y="26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0" name="Freeform 2295">
              <a:extLst>
                <a:ext uri="{FF2B5EF4-FFF2-40B4-BE49-F238E27FC236}">
                  <a16:creationId xmlns:a16="http://schemas.microsoft.com/office/drawing/2014/main" id="{26B8C66A-F9D3-4B9F-9F4D-E4F99E707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858"/>
              <a:ext cx="208" cy="223"/>
            </a:xfrm>
            <a:custGeom>
              <a:avLst/>
              <a:gdLst>
                <a:gd name="T0" fmla="*/ 74 w 73"/>
                <a:gd name="T1" fmla="*/ 858 h 73"/>
                <a:gd name="T2" fmla="*/ 974 w 73"/>
                <a:gd name="T3" fmla="*/ 113 h 73"/>
                <a:gd name="T4" fmla="*/ 1598 w 73"/>
                <a:gd name="T5" fmla="*/ 1222 h 73"/>
                <a:gd name="T6" fmla="*/ 690 w 73"/>
                <a:gd name="T7" fmla="*/ 1970 h 73"/>
                <a:gd name="T8" fmla="*/ 74 w 73"/>
                <a:gd name="T9" fmla="*/ 85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3" y="30"/>
                  </a:moveTo>
                  <a:cubicBezTo>
                    <a:pt x="7" y="12"/>
                    <a:pt x="24" y="0"/>
                    <a:pt x="42" y="4"/>
                  </a:cubicBezTo>
                  <a:cubicBezTo>
                    <a:pt x="61" y="7"/>
                    <a:pt x="73" y="25"/>
                    <a:pt x="69" y="43"/>
                  </a:cubicBezTo>
                  <a:cubicBezTo>
                    <a:pt x="66" y="61"/>
                    <a:pt x="48" y="73"/>
                    <a:pt x="30" y="69"/>
                  </a:cubicBezTo>
                  <a:cubicBezTo>
                    <a:pt x="12" y="66"/>
                    <a:pt x="0" y="48"/>
                    <a:pt x="3" y="3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1" name="Freeform 2296">
              <a:extLst>
                <a:ext uri="{FF2B5EF4-FFF2-40B4-BE49-F238E27FC236}">
                  <a16:creationId xmlns:a16="http://schemas.microsoft.com/office/drawing/2014/main" id="{829F77EF-213A-477B-B5F1-F84B6C2A1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34"/>
              <a:ext cx="223" cy="240"/>
            </a:xfrm>
            <a:custGeom>
              <a:avLst/>
              <a:gdLst>
                <a:gd name="T0" fmla="*/ 915 w 78"/>
                <a:gd name="T1" fmla="*/ 2160 h 79"/>
                <a:gd name="T2" fmla="*/ 277 w 78"/>
                <a:gd name="T3" fmla="*/ 1060 h 79"/>
                <a:gd name="T4" fmla="*/ 1192 w 78"/>
                <a:gd name="T5" fmla="*/ 331 h 79"/>
                <a:gd name="T6" fmla="*/ 1824 w 78"/>
                <a:gd name="T7" fmla="*/ 1154 h 79"/>
                <a:gd name="T8" fmla="*/ 1121 w 78"/>
                <a:gd name="T9" fmla="*/ 109 h 79"/>
                <a:gd name="T10" fmla="*/ 89 w 78"/>
                <a:gd name="T11" fmla="*/ 951 h 79"/>
                <a:gd name="T12" fmla="*/ 792 w 78"/>
                <a:gd name="T13" fmla="*/ 2187 h 79"/>
                <a:gd name="T14" fmla="*/ 1121 w 78"/>
                <a:gd name="T15" fmla="*/ 2187 h 79"/>
                <a:gd name="T16" fmla="*/ 915 w 78"/>
                <a:gd name="T17" fmla="*/ 2160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79">
                  <a:moveTo>
                    <a:pt x="39" y="77"/>
                  </a:moveTo>
                  <a:cubicBezTo>
                    <a:pt x="21" y="74"/>
                    <a:pt x="9" y="56"/>
                    <a:pt x="12" y="38"/>
                  </a:cubicBezTo>
                  <a:cubicBezTo>
                    <a:pt x="16" y="20"/>
                    <a:pt x="33" y="8"/>
                    <a:pt x="51" y="12"/>
                  </a:cubicBezTo>
                  <a:cubicBezTo>
                    <a:pt x="66" y="14"/>
                    <a:pt x="77" y="26"/>
                    <a:pt x="78" y="41"/>
                  </a:cubicBezTo>
                  <a:cubicBezTo>
                    <a:pt x="78" y="23"/>
                    <a:pt x="66" y="8"/>
                    <a:pt x="48" y="4"/>
                  </a:cubicBezTo>
                  <a:cubicBezTo>
                    <a:pt x="28" y="0"/>
                    <a:pt x="8" y="14"/>
                    <a:pt x="4" y="34"/>
                  </a:cubicBezTo>
                  <a:cubicBezTo>
                    <a:pt x="0" y="54"/>
                    <a:pt x="14" y="74"/>
                    <a:pt x="34" y="78"/>
                  </a:cubicBezTo>
                  <a:cubicBezTo>
                    <a:pt x="39" y="79"/>
                    <a:pt x="44" y="79"/>
                    <a:pt x="48" y="78"/>
                  </a:cubicBezTo>
                  <a:cubicBezTo>
                    <a:pt x="45" y="78"/>
                    <a:pt x="42" y="78"/>
                    <a:pt x="39" y="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2" name="Freeform 2297">
              <a:extLst>
                <a:ext uri="{FF2B5EF4-FFF2-40B4-BE49-F238E27FC236}">
                  <a16:creationId xmlns:a16="http://schemas.microsoft.com/office/drawing/2014/main" id="{62935056-A721-47F3-BA86-FC8F09D9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80"/>
              <a:ext cx="166" cy="179"/>
            </a:xfrm>
            <a:custGeom>
              <a:avLst/>
              <a:gdLst>
                <a:gd name="T0" fmla="*/ 74 w 58"/>
                <a:gd name="T1" fmla="*/ 670 h 59"/>
                <a:gd name="T2" fmla="*/ 796 w 58"/>
                <a:gd name="T3" fmla="*/ 82 h 59"/>
                <a:gd name="T4" fmla="*/ 1311 w 58"/>
                <a:gd name="T5" fmla="*/ 977 h 59"/>
                <a:gd name="T6" fmla="*/ 564 w 58"/>
                <a:gd name="T7" fmla="*/ 1565 h 59"/>
                <a:gd name="T8" fmla="*/ 74 w 58"/>
                <a:gd name="T9" fmla="*/ 67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" y="24"/>
                  </a:moveTo>
                  <a:cubicBezTo>
                    <a:pt x="6" y="10"/>
                    <a:pt x="20" y="0"/>
                    <a:pt x="34" y="3"/>
                  </a:cubicBezTo>
                  <a:cubicBezTo>
                    <a:pt x="49" y="6"/>
                    <a:pt x="58" y="20"/>
                    <a:pt x="56" y="35"/>
                  </a:cubicBezTo>
                  <a:cubicBezTo>
                    <a:pt x="53" y="49"/>
                    <a:pt x="39" y="59"/>
                    <a:pt x="24" y="56"/>
                  </a:cubicBezTo>
                  <a:cubicBezTo>
                    <a:pt x="10" y="53"/>
                    <a:pt x="0" y="39"/>
                    <a:pt x="3" y="2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3" name="Freeform 2298">
              <a:extLst>
                <a:ext uri="{FF2B5EF4-FFF2-40B4-BE49-F238E27FC236}">
                  <a16:creationId xmlns:a16="http://schemas.microsoft.com/office/drawing/2014/main" id="{81BA8C22-CE3C-40E8-94F7-6973ECFB7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955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4" name="Oval 2299">
              <a:extLst>
                <a:ext uri="{FF2B5EF4-FFF2-40B4-BE49-F238E27FC236}">
                  <a16:creationId xmlns:a16="http://schemas.microsoft.com/office/drawing/2014/main" id="{8CDFBCB1-C54A-4CD5-9061-9E41E60F4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1967"/>
              <a:ext cx="11" cy="13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5" name="Freeform 2300">
              <a:extLst>
                <a:ext uri="{FF2B5EF4-FFF2-40B4-BE49-F238E27FC236}">
                  <a16:creationId xmlns:a16="http://schemas.microsoft.com/office/drawing/2014/main" id="{0602970E-C347-4165-BE98-521BBE2E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955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24 w 18"/>
                <a:gd name="T3" fmla="*/ 28 h 17"/>
                <a:gd name="T4" fmla="*/ 385 w 18"/>
                <a:gd name="T5" fmla="*/ 291 h 17"/>
                <a:gd name="T6" fmla="*/ 162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6" name="Freeform 2301">
              <a:extLst>
                <a:ext uri="{FF2B5EF4-FFF2-40B4-BE49-F238E27FC236}">
                  <a16:creationId xmlns:a16="http://schemas.microsoft.com/office/drawing/2014/main" id="{AC29D155-E039-4A45-BA78-AEEE1679F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949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7" name="Oval 2302">
              <a:extLst>
                <a:ext uri="{FF2B5EF4-FFF2-40B4-BE49-F238E27FC236}">
                  <a16:creationId xmlns:a16="http://schemas.microsoft.com/office/drawing/2014/main" id="{D8990F07-DEAC-4735-AD3B-D0CFCA633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" y="1949"/>
              <a:ext cx="12" cy="13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8" name="Freeform 2303">
              <a:extLst>
                <a:ext uri="{FF2B5EF4-FFF2-40B4-BE49-F238E27FC236}">
                  <a16:creationId xmlns:a16="http://schemas.microsoft.com/office/drawing/2014/main" id="{60D08E5D-5546-452D-B7BF-F3F06C983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949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9" name="Freeform 2304">
              <a:extLst>
                <a:ext uri="{FF2B5EF4-FFF2-40B4-BE49-F238E27FC236}">
                  <a16:creationId xmlns:a16="http://schemas.microsoft.com/office/drawing/2014/main" id="{6D8E01D8-3296-4B8A-9FF3-A9067DB15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986"/>
              <a:ext cx="49" cy="55"/>
            </a:xfrm>
            <a:custGeom>
              <a:avLst/>
              <a:gdLst>
                <a:gd name="T0" fmla="*/ 0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0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2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0" name="Oval 2305">
              <a:extLst>
                <a:ext uri="{FF2B5EF4-FFF2-40B4-BE49-F238E27FC236}">
                  <a16:creationId xmlns:a16="http://schemas.microsoft.com/office/drawing/2014/main" id="{B70B8CC0-9BED-49D7-BC34-8BD997DBE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2010"/>
              <a:ext cx="12" cy="12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1" name="Freeform 2306">
              <a:extLst>
                <a:ext uri="{FF2B5EF4-FFF2-40B4-BE49-F238E27FC236}">
                  <a16:creationId xmlns:a16="http://schemas.microsoft.com/office/drawing/2014/main" id="{BFDE9073-72FE-48FB-AE91-2E42982D0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986"/>
              <a:ext cx="49" cy="55"/>
            </a:xfrm>
            <a:custGeom>
              <a:avLst/>
              <a:gdLst>
                <a:gd name="T0" fmla="*/ 0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0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2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2" name="Freeform 2307">
              <a:extLst>
                <a:ext uri="{FF2B5EF4-FFF2-40B4-BE49-F238E27FC236}">
                  <a16:creationId xmlns:a16="http://schemas.microsoft.com/office/drawing/2014/main" id="{F74931F4-2200-4671-B8B3-CC51A684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953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0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3" name="Oval 2308">
              <a:extLst>
                <a:ext uri="{FF2B5EF4-FFF2-40B4-BE49-F238E27FC236}">
                  <a16:creationId xmlns:a16="http://schemas.microsoft.com/office/drawing/2014/main" id="{CC03EF09-9139-4EC1-A574-25F723FE7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1962"/>
              <a:ext cx="14" cy="15"/>
            </a:xfrm>
            <a:prstGeom prst="ellipse">
              <a:avLst/>
            </a:prstGeom>
            <a:solidFill>
              <a:srgbClr val="8A9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4" name="Freeform 2309">
              <a:extLst>
                <a:ext uri="{FF2B5EF4-FFF2-40B4-BE49-F238E27FC236}">
                  <a16:creationId xmlns:a16="http://schemas.microsoft.com/office/drawing/2014/main" id="{2E1A648E-C7E0-42D1-8D74-BA7EC1368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953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0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5" name="Freeform 2310">
              <a:extLst>
                <a:ext uri="{FF2B5EF4-FFF2-40B4-BE49-F238E27FC236}">
                  <a16:creationId xmlns:a16="http://schemas.microsoft.com/office/drawing/2014/main" id="{58C298FF-BB40-4D97-A572-E3A9FF711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1900"/>
              <a:ext cx="48" cy="53"/>
            </a:xfrm>
            <a:custGeom>
              <a:avLst/>
              <a:gdLst>
                <a:gd name="T0" fmla="*/ 23 w 17"/>
                <a:gd name="T1" fmla="*/ 215 h 17"/>
                <a:gd name="T2" fmla="*/ 223 w 17"/>
                <a:gd name="T3" fmla="*/ 28 h 17"/>
                <a:gd name="T4" fmla="*/ 384 w 17"/>
                <a:gd name="T5" fmla="*/ 302 h 17"/>
                <a:gd name="T6" fmla="*/ 158 w 17"/>
                <a:gd name="T7" fmla="*/ 486 h 17"/>
                <a:gd name="T8" fmla="*/ 23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6" name="Freeform 2311">
              <a:extLst>
                <a:ext uri="{FF2B5EF4-FFF2-40B4-BE49-F238E27FC236}">
                  <a16:creationId xmlns:a16="http://schemas.microsoft.com/office/drawing/2014/main" id="{1EDB1AC7-88D9-49E1-9FD4-097978A27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1949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5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7" name="Freeform 2312">
              <a:extLst>
                <a:ext uri="{FF2B5EF4-FFF2-40B4-BE49-F238E27FC236}">
                  <a16:creationId xmlns:a16="http://schemas.microsoft.com/office/drawing/2014/main" id="{39282A11-A536-4199-9573-F5C27147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31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59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5"/>
                    <a:pt x="11" y="17"/>
                    <a:pt x="7" y="17"/>
                  </a:cubicBezTo>
                  <a:cubicBezTo>
                    <a:pt x="3" y="16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8" name="Freeform 2313">
              <a:extLst>
                <a:ext uri="{FF2B5EF4-FFF2-40B4-BE49-F238E27FC236}">
                  <a16:creationId xmlns:a16="http://schemas.microsoft.com/office/drawing/2014/main" id="{4E4C94B7-83D2-4458-9A11-410DB260F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82"/>
              <a:ext cx="50" cy="53"/>
            </a:xfrm>
            <a:custGeom>
              <a:avLst/>
              <a:gdLst>
                <a:gd name="T0" fmla="*/ 26 w 17"/>
                <a:gd name="T1" fmla="*/ 215 h 17"/>
                <a:gd name="T2" fmla="*/ 250 w 17"/>
                <a:gd name="T3" fmla="*/ 0 h 17"/>
                <a:gd name="T4" fmla="*/ 406 w 17"/>
                <a:gd name="T5" fmla="*/ 302 h 17"/>
                <a:gd name="T6" fmla="*/ 182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9" name="Freeform 2314">
              <a:extLst>
                <a:ext uri="{FF2B5EF4-FFF2-40B4-BE49-F238E27FC236}">
                  <a16:creationId xmlns:a16="http://schemas.microsoft.com/office/drawing/2014/main" id="{5E43917D-B80D-40B6-A382-8536D27A4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937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0" name="Oval 2315">
              <a:extLst>
                <a:ext uri="{FF2B5EF4-FFF2-40B4-BE49-F238E27FC236}">
                  <a16:creationId xmlns:a16="http://schemas.microsoft.com/office/drawing/2014/main" id="{3893A45C-9C67-4D32-A935-4DE414826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913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1" name="Freeform 2316">
              <a:extLst>
                <a:ext uri="{FF2B5EF4-FFF2-40B4-BE49-F238E27FC236}">
                  <a16:creationId xmlns:a16="http://schemas.microsoft.com/office/drawing/2014/main" id="{D619D4E0-9779-4B25-B565-84271ED5B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909"/>
              <a:ext cx="51" cy="53"/>
            </a:xfrm>
            <a:custGeom>
              <a:avLst/>
              <a:gdLst>
                <a:gd name="T0" fmla="*/ 26 w 18"/>
                <a:gd name="T1" fmla="*/ 215 h 17"/>
                <a:gd name="T2" fmla="*/ 249 w 18"/>
                <a:gd name="T3" fmla="*/ 28 h 17"/>
                <a:gd name="T4" fmla="*/ 385 w 18"/>
                <a:gd name="T5" fmla="*/ 302 h 17"/>
                <a:gd name="T6" fmla="*/ 184 w 18"/>
                <a:gd name="T7" fmla="*/ 486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2" name="Oval 2317">
              <a:extLst>
                <a:ext uri="{FF2B5EF4-FFF2-40B4-BE49-F238E27FC236}">
                  <a16:creationId xmlns:a16="http://schemas.microsoft.com/office/drawing/2014/main" id="{38EC7CA1-E5D9-4E6E-A6A6-92FD6F17C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922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3" name="Oval 2318">
              <a:extLst>
                <a:ext uri="{FF2B5EF4-FFF2-40B4-BE49-F238E27FC236}">
                  <a16:creationId xmlns:a16="http://schemas.microsoft.com/office/drawing/2014/main" id="{57E8F51C-7E38-479F-8E27-1E12B32B4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1962"/>
              <a:ext cx="15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4" name="Oval 2319">
              <a:extLst>
                <a:ext uri="{FF2B5EF4-FFF2-40B4-BE49-F238E27FC236}">
                  <a16:creationId xmlns:a16="http://schemas.microsoft.com/office/drawing/2014/main" id="{FB20ACC0-4D38-4217-9719-639E307A3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194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5" name="Oval 2320">
              <a:extLst>
                <a:ext uri="{FF2B5EF4-FFF2-40B4-BE49-F238E27FC236}">
                  <a16:creationId xmlns:a16="http://schemas.microsoft.com/office/drawing/2014/main" id="{7493B627-795A-4FEC-BD1F-4371F5CC4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995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6" name="Freeform 2321">
              <a:extLst>
                <a:ext uri="{FF2B5EF4-FFF2-40B4-BE49-F238E27FC236}">
                  <a16:creationId xmlns:a16="http://schemas.microsoft.com/office/drawing/2014/main" id="{F73CAD6B-63B8-4B6F-BDF0-554521D0B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62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43 w 18"/>
                <a:gd name="T3" fmla="*/ 27 h 17"/>
                <a:gd name="T4" fmla="*/ 410 w 18"/>
                <a:gd name="T5" fmla="*/ 270 h 17"/>
                <a:gd name="T6" fmla="*/ 168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7" name="Oval 2322">
              <a:extLst>
                <a:ext uri="{FF2B5EF4-FFF2-40B4-BE49-F238E27FC236}">
                  <a16:creationId xmlns:a16="http://schemas.microsoft.com/office/drawing/2014/main" id="{962F0008-51AA-4398-88F3-397161BF4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1973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8" name="Oval 2323">
              <a:extLst>
                <a:ext uri="{FF2B5EF4-FFF2-40B4-BE49-F238E27FC236}">
                  <a16:creationId xmlns:a16="http://schemas.microsoft.com/office/drawing/2014/main" id="{AB592401-F47D-4C77-8060-E3EB683EE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" y="1949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9" name="Freeform 2324">
              <a:extLst>
                <a:ext uri="{FF2B5EF4-FFF2-40B4-BE49-F238E27FC236}">
                  <a16:creationId xmlns:a16="http://schemas.microsoft.com/office/drawing/2014/main" id="{6B1C4BC9-D950-4754-82A2-742C77A42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313"/>
              <a:ext cx="531" cy="490"/>
            </a:xfrm>
            <a:custGeom>
              <a:avLst/>
              <a:gdLst>
                <a:gd name="T0" fmla="*/ 0 w 186"/>
                <a:gd name="T1" fmla="*/ 4538 h 161"/>
                <a:gd name="T2" fmla="*/ 2795 w 186"/>
                <a:gd name="T3" fmla="*/ 1351 h 161"/>
                <a:gd name="T4" fmla="*/ 4328 w 186"/>
                <a:gd name="T5" fmla="*/ 14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161">
                  <a:moveTo>
                    <a:pt x="0" y="161"/>
                  </a:moveTo>
                  <a:cubicBezTo>
                    <a:pt x="38" y="131"/>
                    <a:pt x="84" y="95"/>
                    <a:pt x="120" y="48"/>
                  </a:cubicBezTo>
                  <a:cubicBezTo>
                    <a:pt x="149" y="8"/>
                    <a:pt x="174" y="0"/>
                    <a:pt x="186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0" name="Freeform 2325">
              <a:extLst>
                <a:ext uri="{FF2B5EF4-FFF2-40B4-BE49-F238E27FC236}">
                  <a16:creationId xmlns:a16="http://schemas.microsoft.com/office/drawing/2014/main" id="{BDC9991D-33DA-47F1-8705-9E89CF01C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132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1" name="Oval 2326">
              <a:extLst>
                <a:ext uri="{FF2B5EF4-FFF2-40B4-BE49-F238E27FC236}">
                  <a16:creationId xmlns:a16="http://schemas.microsoft.com/office/drawing/2014/main" id="{C8BC2B02-7CCF-473B-8184-BCE3ACF3B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4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2" name="Freeform 2327">
              <a:extLst>
                <a:ext uri="{FF2B5EF4-FFF2-40B4-BE49-F238E27FC236}">
                  <a16:creationId xmlns:a16="http://schemas.microsoft.com/office/drawing/2014/main" id="{42995846-1C67-4D59-824B-9216DF61F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218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3" name="Oval 2328">
              <a:extLst>
                <a:ext uri="{FF2B5EF4-FFF2-40B4-BE49-F238E27FC236}">
                  <a16:creationId xmlns:a16="http://schemas.microsoft.com/office/drawing/2014/main" id="{CB2546E6-2A3E-4A45-A6C2-9C70A34D8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2230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4" name="Freeform 2329">
              <a:extLst>
                <a:ext uri="{FF2B5EF4-FFF2-40B4-BE49-F238E27FC236}">
                  <a16:creationId xmlns:a16="http://schemas.microsoft.com/office/drawing/2014/main" id="{07C14443-4A67-4095-BFA1-6EAAC0782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200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5" name="Oval 2330">
              <a:extLst>
                <a:ext uri="{FF2B5EF4-FFF2-40B4-BE49-F238E27FC236}">
                  <a16:creationId xmlns:a16="http://schemas.microsoft.com/office/drawing/2014/main" id="{20899D3B-B2F1-488E-BEB1-16D7B998D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2211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6" name="Freeform 2331">
              <a:extLst>
                <a:ext uri="{FF2B5EF4-FFF2-40B4-BE49-F238E27FC236}">
                  <a16:creationId xmlns:a16="http://schemas.microsoft.com/office/drawing/2014/main" id="{75AF00C6-59C2-457A-893B-382908AB1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260"/>
              <a:ext cx="52" cy="55"/>
            </a:xfrm>
            <a:custGeom>
              <a:avLst/>
              <a:gdLst>
                <a:gd name="T0" fmla="*/ 26 w 18"/>
                <a:gd name="T1" fmla="*/ 223 h 18"/>
                <a:gd name="T2" fmla="*/ 266 w 18"/>
                <a:gd name="T3" fmla="*/ 28 h 18"/>
                <a:gd name="T4" fmla="*/ 410 w 18"/>
                <a:gd name="T5" fmla="*/ 290 h 18"/>
                <a:gd name="T6" fmla="*/ 191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7" name="Oval 2332">
              <a:extLst>
                <a:ext uri="{FF2B5EF4-FFF2-40B4-BE49-F238E27FC236}">
                  <a16:creationId xmlns:a16="http://schemas.microsoft.com/office/drawing/2014/main" id="{43DD9B71-F2B7-4C3A-A2A8-3DCC33584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" y="2273"/>
              <a:ext cx="1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8" name="Freeform 2333">
              <a:extLst>
                <a:ext uri="{FF2B5EF4-FFF2-40B4-BE49-F238E27FC236}">
                  <a16:creationId xmlns:a16="http://schemas.microsoft.com/office/drawing/2014/main" id="{6D9D699E-EB17-44E2-A6AA-9782F81A5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279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9" name="Oval 2334">
              <a:extLst>
                <a:ext uri="{FF2B5EF4-FFF2-40B4-BE49-F238E27FC236}">
                  <a16:creationId xmlns:a16="http://schemas.microsoft.com/office/drawing/2014/main" id="{11DE2E23-AC46-472E-BCCB-F0C0FCC61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2291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0" name="Freeform 2335">
              <a:extLst>
                <a:ext uri="{FF2B5EF4-FFF2-40B4-BE49-F238E27FC236}">
                  <a16:creationId xmlns:a16="http://schemas.microsoft.com/office/drawing/2014/main" id="{A38CA2E1-4AAE-4103-BE91-80A9268A7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467"/>
              <a:ext cx="52" cy="55"/>
            </a:xfrm>
            <a:custGeom>
              <a:avLst/>
              <a:gdLst>
                <a:gd name="T0" fmla="*/ 26 w 18"/>
                <a:gd name="T1" fmla="*/ 223 h 18"/>
                <a:gd name="T2" fmla="*/ 266 w 18"/>
                <a:gd name="T3" fmla="*/ 28 h 18"/>
                <a:gd name="T4" fmla="*/ 410 w 18"/>
                <a:gd name="T5" fmla="*/ 290 h 18"/>
                <a:gd name="T6" fmla="*/ 191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1" name="Oval 2336">
              <a:extLst>
                <a:ext uri="{FF2B5EF4-FFF2-40B4-BE49-F238E27FC236}">
                  <a16:creationId xmlns:a16="http://schemas.microsoft.com/office/drawing/2014/main" id="{D895A1FE-8E5C-4464-9811-CF82C71DF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2480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2" name="Freeform 2337">
              <a:extLst>
                <a:ext uri="{FF2B5EF4-FFF2-40B4-BE49-F238E27FC236}">
                  <a16:creationId xmlns:a16="http://schemas.microsoft.com/office/drawing/2014/main" id="{DEE8B45C-7B50-4A9E-B03A-5F164B564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348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3" name="Oval 2338">
              <a:extLst>
                <a:ext uri="{FF2B5EF4-FFF2-40B4-BE49-F238E27FC236}">
                  <a16:creationId xmlns:a16="http://schemas.microsoft.com/office/drawing/2014/main" id="{F7385632-BC8F-4632-BA42-1979071C0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2361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4" name="Freeform 2339">
              <a:extLst>
                <a:ext uri="{FF2B5EF4-FFF2-40B4-BE49-F238E27FC236}">
                  <a16:creationId xmlns:a16="http://schemas.microsoft.com/office/drawing/2014/main" id="{4F16B739-42E2-4CBE-BC59-E072CBCD6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333"/>
              <a:ext cx="50" cy="52"/>
            </a:xfrm>
            <a:custGeom>
              <a:avLst/>
              <a:gdLst>
                <a:gd name="T0" fmla="*/ 26 w 17"/>
                <a:gd name="T1" fmla="*/ 196 h 17"/>
                <a:gd name="T2" fmla="*/ 250 w 17"/>
                <a:gd name="T3" fmla="*/ 28 h 17"/>
                <a:gd name="T4" fmla="*/ 406 w 17"/>
                <a:gd name="T5" fmla="*/ 291 h 17"/>
                <a:gd name="T6" fmla="*/ 182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5" name="Oval 2340">
              <a:extLst>
                <a:ext uri="{FF2B5EF4-FFF2-40B4-BE49-F238E27FC236}">
                  <a16:creationId xmlns:a16="http://schemas.microsoft.com/office/drawing/2014/main" id="{9201AEF2-558D-4DA7-A295-94B5EF71A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2346"/>
              <a:ext cx="14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6" name="Freeform 2341">
              <a:extLst>
                <a:ext uri="{FF2B5EF4-FFF2-40B4-BE49-F238E27FC236}">
                  <a16:creationId xmlns:a16="http://schemas.microsoft.com/office/drawing/2014/main" id="{FDFA6029-1E94-4721-BCC8-C16457EF2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288"/>
              <a:ext cx="51" cy="51"/>
            </a:xfrm>
            <a:custGeom>
              <a:avLst/>
              <a:gdLst>
                <a:gd name="T0" fmla="*/ 26 w 18"/>
                <a:gd name="T1" fmla="*/ 189 h 17"/>
                <a:gd name="T2" fmla="*/ 249 w 18"/>
                <a:gd name="T3" fmla="*/ 27 h 17"/>
                <a:gd name="T4" fmla="*/ 385 w 18"/>
                <a:gd name="T5" fmla="*/ 270 h 17"/>
                <a:gd name="T6" fmla="*/ 184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7" name="Oval 2342">
              <a:extLst>
                <a:ext uri="{FF2B5EF4-FFF2-40B4-BE49-F238E27FC236}">
                  <a16:creationId xmlns:a16="http://schemas.microsoft.com/office/drawing/2014/main" id="{B4008AA0-BE63-488C-AEFF-370B77EFA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4" y="2300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8" name="Freeform 2343">
              <a:extLst>
                <a:ext uri="{FF2B5EF4-FFF2-40B4-BE49-F238E27FC236}">
                  <a16:creationId xmlns:a16="http://schemas.microsoft.com/office/drawing/2014/main" id="{EFD1D73B-9628-4560-BABF-F310DAB40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284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9" name="Oval 2344">
              <a:extLst>
                <a:ext uri="{FF2B5EF4-FFF2-40B4-BE49-F238E27FC236}">
                  <a16:creationId xmlns:a16="http://schemas.microsoft.com/office/drawing/2014/main" id="{A35FCC28-D7D9-4B05-BFB8-241FC7664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2297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0" name="Freeform 2345">
              <a:extLst>
                <a:ext uri="{FF2B5EF4-FFF2-40B4-BE49-F238E27FC236}">
                  <a16:creationId xmlns:a16="http://schemas.microsoft.com/office/drawing/2014/main" id="{FC36488D-044D-4ECE-9932-23BB8B8C7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282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66 w 18"/>
                <a:gd name="T3" fmla="*/ 27 h 17"/>
                <a:gd name="T4" fmla="*/ 410 w 18"/>
                <a:gd name="T5" fmla="*/ 270 h 17"/>
                <a:gd name="T6" fmla="*/ 191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1" name="Oval 2346">
              <a:extLst>
                <a:ext uri="{FF2B5EF4-FFF2-40B4-BE49-F238E27FC236}">
                  <a16:creationId xmlns:a16="http://schemas.microsoft.com/office/drawing/2014/main" id="{A80E4C54-BA80-448C-B94A-FB54E4B58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2293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2" name="Freeform 2347">
              <a:extLst>
                <a:ext uri="{FF2B5EF4-FFF2-40B4-BE49-F238E27FC236}">
                  <a16:creationId xmlns:a16="http://schemas.microsoft.com/office/drawing/2014/main" id="{01204D42-E1D5-4C1D-A35D-FC50C05F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352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3" name="Oval 2348">
              <a:extLst>
                <a:ext uri="{FF2B5EF4-FFF2-40B4-BE49-F238E27FC236}">
                  <a16:creationId xmlns:a16="http://schemas.microsoft.com/office/drawing/2014/main" id="{19004BEE-0896-4283-9F53-DC0CB32CE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3" y="236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4" name="Freeform 2349">
              <a:extLst>
                <a:ext uri="{FF2B5EF4-FFF2-40B4-BE49-F238E27FC236}">
                  <a16:creationId xmlns:a16="http://schemas.microsoft.com/office/drawing/2014/main" id="{D18CC106-087F-4C72-8D23-775BD0B40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321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5" name="Oval 2350">
              <a:extLst>
                <a:ext uri="{FF2B5EF4-FFF2-40B4-BE49-F238E27FC236}">
                  <a16:creationId xmlns:a16="http://schemas.microsoft.com/office/drawing/2014/main" id="{C1B9AF9B-BCDA-4EDD-A85F-BDF778482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233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6" name="Freeform 2351">
              <a:extLst>
                <a:ext uri="{FF2B5EF4-FFF2-40B4-BE49-F238E27FC236}">
                  <a16:creationId xmlns:a16="http://schemas.microsoft.com/office/drawing/2014/main" id="{42ACAB77-0557-414A-B6E0-ED09D18EE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06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84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7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7" name="Oval 2352">
              <a:extLst>
                <a:ext uri="{FF2B5EF4-FFF2-40B4-BE49-F238E27FC236}">
                  <a16:creationId xmlns:a16="http://schemas.microsoft.com/office/drawing/2014/main" id="{236E00AB-5EBE-4003-A986-F9EF76EE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319"/>
              <a:ext cx="15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8" name="Freeform 2353">
              <a:extLst>
                <a:ext uri="{FF2B5EF4-FFF2-40B4-BE49-F238E27FC236}">
                  <a16:creationId xmlns:a16="http://schemas.microsoft.com/office/drawing/2014/main" id="{927508D5-D409-4F21-8FBC-77065CB56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388"/>
              <a:ext cx="52" cy="55"/>
            </a:xfrm>
            <a:custGeom>
              <a:avLst/>
              <a:gdLst>
                <a:gd name="T0" fmla="*/ 26 w 18"/>
                <a:gd name="T1" fmla="*/ 223 h 18"/>
                <a:gd name="T2" fmla="*/ 266 w 18"/>
                <a:gd name="T3" fmla="*/ 28 h 18"/>
                <a:gd name="T4" fmla="*/ 410 w 18"/>
                <a:gd name="T5" fmla="*/ 290 h 18"/>
                <a:gd name="T6" fmla="*/ 191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9" name="Oval 2354">
              <a:extLst>
                <a:ext uri="{FF2B5EF4-FFF2-40B4-BE49-F238E27FC236}">
                  <a16:creationId xmlns:a16="http://schemas.microsoft.com/office/drawing/2014/main" id="{BCF63FA4-1555-4661-8D71-108EAC2D4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2401"/>
              <a:ext cx="1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30" name="Freeform 2355">
              <a:extLst>
                <a:ext uri="{FF2B5EF4-FFF2-40B4-BE49-F238E27FC236}">
                  <a16:creationId xmlns:a16="http://schemas.microsoft.com/office/drawing/2014/main" id="{211AE7C7-D3AA-4895-8E7C-A83F03CA4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136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1" name="Oval 2356">
              <a:extLst>
                <a:ext uri="{FF2B5EF4-FFF2-40B4-BE49-F238E27FC236}">
                  <a16:creationId xmlns:a16="http://schemas.microsoft.com/office/drawing/2014/main" id="{183B292C-15A6-4220-A2A7-12668B075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214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32" name="Freeform 2357">
              <a:extLst>
                <a:ext uri="{FF2B5EF4-FFF2-40B4-BE49-F238E27FC236}">
                  <a16:creationId xmlns:a16="http://schemas.microsoft.com/office/drawing/2014/main" id="{53EF48E4-19E7-496A-A062-42BA4B192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11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49 w 18"/>
                <a:gd name="T3" fmla="*/ 28 h 17"/>
                <a:gd name="T4" fmla="*/ 385 w 18"/>
                <a:gd name="T5" fmla="*/ 291 h 17"/>
                <a:gd name="T6" fmla="*/ 184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3" name="Oval 2358">
              <a:extLst>
                <a:ext uri="{FF2B5EF4-FFF2-40B4-BE49-F238E27FC236}">
                  <a16:creationId xmlns:a16="http://schemas.microsoft.com/office/drawing/2014/main" id="{426E128E-222A-4C44-9673-0F514FD9A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2123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34" name="Freeform 2359">
              <a:extLst>
                <a:ext uri="{FF2B5EF4-FFF2-40B4-BE49-F238E27FC236}">
                  <a16:creationId xmlns:a16="http://schemas.microsoft.com/office/drawing/2014/main" id="{B2DB4448-3D50-4019-963E-616D561AF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63"/>
              <a:ext cx="51" cy="55"/>
            </a:xfrm>
            <a:custGeom>
              <a:avLst/>
              <a:gdLst>
                <a:gd name="T0" fmla="*/ 26 w 18"/>
                <a:gd name="T1" fmla="*/ 223 h 18"/>
                <a:gd name="T2" fmla="*/ 249 w 18"/>
                <a:gd name="T3" fmla="*/ 28 h 18"/>
                <a:gd name="T4" fmla="*/ 385 w 18"/>
                <a:gd name="T5" fmla="*/ 290 h 18"/>
                <a:gd name="T6" fmla="*/ 184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5" name="Oval 2360">
              <a:extLst>
                <a:ext uri="{FF2B5EF4-FFF2-40B4-BE49-F238E27FC236}">
                  <a16:creationId xmlns:a16="http://schemas.microsoft.com/office/drawing/2014/main" id="{5983AF71-DC34-4657-AACB-8036CE744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2175"/>
              <a:ext cx="11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36" name="Freeform 2361">
              <a:extLst>
                <a:ext uri="{FF2B5EF4-FFF2-40B4-BE49-F238E27FC236}">
                  <a16:creationId xmlns:a16="http://schemas.microsoft.com/office/drawing/2014/main" id="{B5EBF363-C066-4A67-A0F5-171939D89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93"/>
              <a:ext cx="49" cy="53"/>
            </a:xfrm>
            <a:custGeom>
              <a:avLst/>
              <a:gdLst>
                <a:gd name="T0" fmla="*/ 26 w 17"/>
                <a:gd name="T1" fmla="*/ 215 h 17"/>
                <a:gd name="T2" fmla="*/ 242 w 17"/>
                <a:gd name="T3" fmla="*/ 28 h 17"/>
                <a:gd name="T4" fmla="*/ 383 w 17"/>
                <a:gd name="T5" fmla="*/ 302 h 17"/>
                <a:gd name="T6" fmla="*/ 167 w 17"/>
                <a:gd name="T7" fmla="*/ 486 h 17"/>
                <a:gd name="T8" fmla="*/ 26 w 17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7" name="Oval 2362">
              <a:extLst>
                <a:ext uri="{FF2B5EF4-FFF2-40B4-BE49-F238E27FC236}">
                  <a16:creationId xmlns:a16="http://schemas.microsoft.com/office/drawing/2014/main" id="{50D3297F-9AD3-41E1-B436-13CBAB16E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6" y="2206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38" name="Freeform 2363">
              <a:extLst>
                <a:ext uri="{FF2B5EF4-FFF2-40B4-BE49-F238E27FC236}">
                  <a16:creationId xmlns:a16="http://schemas.microsoft.com/office/drawing/2014/main" id="{3891046B-DFBF-4A1F-97F8-B548C1E0E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090"/>
              <a:ext cx="48" cy="55"/>
            </a:xfrm>
            <a:custGeom>
              <a:avLst/>
              <a:gdLst>
                <a:gd name="T0" fmla="*/ 23 w 17"/>
                <a:gd name="T1" fmla="*/ 223 h 18"/>
                <a:gd name="T2" fmla="*/ 223 w 17"/>
                <a:gd name="T3" fmla="*/ 28 h 18"/>
                <a:gd name="T4" fmla="*/ 359 w 17"/>
                <a:gd name="T5" fmla="*/ 290 h 18"/>
                <a:gd name="T6" fmla="*/ 158 w 17"/>
                <a:gd name="T7" fmla="*/ 486 h 18"/>
                <a:gd name="T8" fmla="*/ 23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9" name="Oval 2364">
              <a:extLst>
                <a:ext uri="{FF2B5EF4-FFF2-40B4-BE49-F238E27FC236}">
                  <a16:creationId xmlns:a16="http://schemas.microsoft.com/office/drawing/2014/main" id="{8301306F-1A94-4728-9CA3-84690E2DC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210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0" name="Freeform 2365">
              <a:extLst>
                <a:ext uri="{FF2B5EF4-FFF2-40B4-BE49-F238E27FC236}">
                  <a16:creationId xmlns:a16="http://schemas.microsoft.com/office/drawing/2014/main" id="{C6DEEE2D-F5D3-4CF3-8171-94170A54E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096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1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1" name="Oval 2366">
              <a:extLst>
                <a:ext uri="{FF2B5EF4-FFF2-40B4-BE49-F238E27FC236}">
                  <a16:creationId xmlns:a16="http://schemas.microsoft.com/office/drawing/2014/main" id="{6344D852-C16E-4EA9-BC38-560497F0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" y="2108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2" name="Freeform 2367">
              <a:extLst>
                <a:ext uri="{FF2B5EF4-FFF2-40B4-BE49-F238E27FC236}">
                  <a16:creationId xmlns:a16="http://schemas.microsoft.com/office/drawing/2014/main" id="{E9690A17-E63B-437C-B400-0C0E4731C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074"/>
              <a:ext cx="51" cy="53"/>
            </a:xfrm>
            <a:custGeom>
              <a:avLst/>
              <a:gdLst>
                <a:gd name="T0" fmla="*/ 26 w 18"/>
                <a:gd name="T1" fmla="*/ 215 h 17"/>
                <a:gd name="T2" fmla="*/ 249 w 18"/>
                <a:gd name="T3" fmla="*/ 28 h 17"/>
                <a:gd name="T4" fmla="*/ 385 w 18"/>
                <a:gd name="T5" fmla="*/ 302 h 17"/>
                <a:gd name="T6" fmla="*/ 184 w 18"/>
                <a:gd name="T7" fmla="*/ 486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3" name="Oval 2368">
              <a:extLst>
                <a:ext uri="{FF2B5EF4-FFF2-40B4-BE49-F238E27FC236}">
                  <a16:creationId xmlns:a16="http://schemas.microsoft.com/office/drawing/2014/main" id="{B0B17D25-BA2A-4557-8924-A8926A5AC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7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4" name="Freeform 2369">
              <a:extLst>
                <a:ext uri="{FF2B5EF4-FFF2-40B4-BE49-F238E27FC236}">
                  <a16:creationId xmlns:a16="http://schemas.microsoft.com/office/drawing/2014/main" id="{616FA1BA-E40B-4E02-8D72-C0CF04C25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120"/>
              <a:ext cx="48" cy="55"/>
            </a:xfrm>
            <a:custGeom>
              <a:avLst/>
              <a:gdLst>
                <a:gd name="T0" fmla="*/ 23 w 17"/>
                <a:gd name="T1" fmla="*/ 223 h 18"/>
                <a:gd name="T2" fmla="*/ 223 w 17"/>
                <a:gd name="T3" fmla="*/ 28 h 18"/>
                <a:gd name="T4" fmla="*/ 359 w 17"/>
                <a:gd name="T5" fmla="*/ 290 h 18"/>
                <a:gd name="T6" fmla="*/ 158 w 17"/>
                <a:gd name="T7" fmla="*/ 486 h 18"/>
                <a:gd name="T8" fmla="*/ 23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5"/>
                    <a:pt x="12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5" name="Oval 2370">
              <a:extLst>
                <a:ext uri="{FF2B5EF4-FFF2-40B4-BE49-F238E27FC236}">
                  <a16:creationId xmlns:a16="http://schemas.microsoft.com/office/drawing/2014/main" id="{1E12479F-1939-4F3F-BC82-EA7EA39CF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2132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6" name="Freeform 2371">
              <a:extLst>
                <a:ext uri="{FF2B5EF4-FFF2-40B4-BE49-F238E27FC236}">
                  <a16:creationId xmlns:a16="http://schemas.microsoft.com/office/drawing/2014/main" id="{17411F89-D8DA-471F-9F27-AB0E3EE81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114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49 w 18"/>
                <a:gd name="T3" fmla="*/ 28 h 17"/>
                <a:gd name="T4" fmla="*/ 385 w 18"/>
                <a:gd name="T5" fmla="*/ 291 h 17"/>
                <a:gd name="T6" fmla="*/ 184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7" name="Oval 2372">
              <a:extLst>
                <a:ext uri="{FF2B5EF4-FFF2-40B4-BE49-F238E27FC236}">
                  <a16:creationId xmlns:a16="http://schemas.microsoft.com/office/drawing/2014/main" id="{136DBCB6-CACB-417F-8CBE-7A79D5BC7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2127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8" name="Freeform 2373">
              <a:extLst>
                <a:ext uri="{FF2B5EF4-FFF2-40B4-BE49-F238E27FC236}">
                  <a16:creationId xmlns:a16="http://schemas.microsoft.com/office/drawing/2014/main" id="{CB639446-36F5-4CC8-AFF6-3691560C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154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5" y="2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9" name="Oval 2374">
              <a:extLst>
                <a:ext uri="{FF2B5EF4-FFF2-40B4-BE49-F238E27FC236}">
                  <a16:creationId xmlns:a16="http://schemas.microsoft.com/office/drawing/2014/main" id="{E668156D-FD61-4399-8329-C60A29C74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2166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0" name="Freeform 2375">
              <a:extLst>
                <a:ext uri="{FF2B5EF4-FFF2-40B4-BE49-F238E27FC236}">
                  <a16:creationId xmlns:a16="http://schemas.microsoft.com/office/drawing/2014/main" id="{7FE5EB10-B51E-4F9A-B83D-EE0B806B2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211"/>
              <a:ext cx="51" cy="53"/>
            </a:xfrm>
            <a:custGeom>
              <a:avLst/>
              <a:gdLst>
                <a:gd name="T0" fmla="*/ 26 w 18"/>
                <a:gd name="T1" fmla="*/ 215 h 17"/>
                <a:gd name="T2" fmla="*/ 249 w 18"/>
                <a:gd name="T3" fmla="*/ 28 h 17"/>
                <a:gd name="T4" fmla="*/ 385 w 18"/>
                <a:gd name="T5" fmla="*/ 302 h 17"/>
                <a:gd name="T6" fmla="*/ 184 w 18"/>
                <a:gd name="T7" fmla="*/ 486 h 17"/>
                <a:gd name="T8" fmla="*/ 26 w 18"/>
                <a:gd name="T9" fmla="*/ 2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1" name="Oval 2376">
              <a:extLst>
                <a:ext uri="{FF2B5EF4-FFF2-40B4-BE49-F238E27FC236}">
                  <a16:creationId xmlns:a16="http://schemas.microsoft.com/office/drawing/2014/main" id="{A68188B6-D480-4B06-BA67-32C2ABAB0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22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2" name="Freeform 2377">
              <a:extLst>
                <a:ext uri="{FF2B5EF4-FFF2-40B4-BE49-F238E27FC236}">
                  <a16:creationId xmlns:a16="http://schemas.microsoft.com/office/drawing/2014/main" id="{4CF3356D-35AF-4AE3-B9DC-00E4941B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270"/>
              <a:ext cx="51" cy="51"/>
            </a:xfrm>
            <a:custGeom>
              <a:avLst/>
              <a:gdLst>
                <a:gd name="T0" fmla="*/ 26 w 18"/>
                <a:gd name="T1" fmla="*/ 189 h 17"/>
                <a:gd name="T2" fmla="*/ 249 w 18"/>
                <a:gd name="T3" fmla="*/ 27 h 17"/>
                <a:gd name="T4" fmla="*/ 385 w 18"/>
                <a:gd name="T5" fmla="*/ 270 h 17"/>
                <a:gd name="T6" fmla="*/ 184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3" name="Oval 2378">
              <a:extLst>
                <a:ext uri="{FF2B5EF4-FFF2-40B4-BE49-F238E27FC236}">
                  <a16:creationId xmlns:a16="http://schemas.microsoft.com/office/drawing/2014/main" id="{C44E24D2-4BFD-4046-BD51-FBC7B9D43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2282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4" name="Freeform 2379">
              <a:extLst>
                <a:ext uri="{FF2B5EF4-FFF2-40B4-BE49-F238E27FC236}">
                  <a16:creationId xmlns:a16="http://schemas.microsoft.com/office/drawing/2014/main" id="{9DA2E5DA-B57D-446F-8DB6-03A41E18C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357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5" name="Oval 2380">
              <a:extLst>
                <a:ext uri="{FF2B5EF4-FFF2-40B4-BE49-F238E27FC236}">
                  <a16:creationId xmlns:a16="http://schemas.microsoft.com/office/drawing/2014/main" id="{EED59292-0D90-47E1-858E-BD07F301F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2370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6" name="Freeform 2381">
              <a:extLst>
                <a:ext uri="{FF2B5EF4-FFF2-40B4-BE49-F238E27FC236}">
                  <a16:creationId xmlns:a16="http://schemas.microsoft.com/office/drawing/2014/main" id="{987CE92D-A8F8-451C-99E5-69673EA6A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431"/>
              <a:ext cx="51" cy="52"/>
            </a:xfrm>
            <a:custGeom>
              <a:avLst/>
              <a:gdLst>
                <a:gd name="T0" fmla="*/ 26 w 18"/>
                <a:gd name="T1" fmla="*/ 196 h 17"/>
                <a:gd name="T2" fmla="*/ 249 w 18"/>
                <a:gd name="T3" fmla="*/ 28 h 17"/>
                <a:gd name="T4" fmla="*/ 385 w 18"/>
                <a:gd name="T5" fmla="*/ 291 h 17"/>
                <a:gd name="T6" fmla="*/ 184 w 18"/>
                <a:gd name="T7" fmla="*/ 459 h 17"/>
                <a:gd name="T8" fmla="*/ 26 w 18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7" name="Oval 2382">
              <a:extLst>
                <a:ext uri="{FF2B5EF4-FFF2-40B4-BE49-F238E27FC236}">
                  <a16:creationId xmlns:a16="http://schemas.microsoft.com/office/drawing/2014/main" id="{DD2F4FC4-66E6-44BD-BDA7-3F87F1D8E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44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8" name="Freeform 2383">
              <a:extLst>
                <a:ext uri="{FF2B5EF4-FFF2-40B4-BE49-F238E27FC236}">
                  <a16:creationId xmlns:a16="http://schemas.microsoft.com/office/drawing/2014/main" id="{B8124C3A-C002-4BB6-997A-13E661105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467"/>
              <a:ext cx="51" cy="55"/>
            </a:xfrm>
            <a:custGeom>
              <a:avLst/>
              <a:gdLst>
                <a:gd name="T0" fmla="*/ 26 w 18"/>
                <a:gd name="T1" fmla="*/ 223 h 18"/>
                <a:gd name="T2" fmla="*/ 249 w 18"/>
                <a:gd name="T3" fmla="*/ 28 h 18"/>
                <a:gd name="T4" fmla="*/ 385 w 18"/>
                <a:gd name="T5" fmla="*/ 290 h 18"/>
                <a:gd name="T6" fmla="*/ 184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9" name="Oval 2384">
              <a:extLst>
                <a:ext uri="{FF2B5EF4-FFF2-40B4-BE49-F238E27FC236}">
                  <a16:creationId xmlns:a16="http://schemas.microsoft.com/office/drawing/2014/main" id="{5A5A7210-8611-4DE0-BE56-019E9F428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480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0" name="Freeform 2385">
              <a:extLst>
                <a:ext uri="{FF2B5EF4-FFF2-40B4-BE49-F238E27FC236}">
                  <a16:creationId xmlns:a16="http://schemas.microsoft.com/office/drawing/2014/main" id="{51CE128A-45B3-406D-BD8E-43A7F7F23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401"/>
              <a:ext cx="49" cy="51"/>
            </a:xfrm>
            <a:custGeom>
              <a:avLst/>
              <a:gdLst>
                <a:gd name="T0" fmla="*/ 26 w 17"/>
                <a:gd name="T1" fmla="*/ 189 h 17"/>
                <a:gd name="T2" fmla="*/ 242 w 17"/>
                <a:gd name="T3" fmla="*/ 27 h 17"/>
                <a:gd name="T4" fmla="*/ 383 w 17"/>
                <a:gd name="T5" fmla="*/ 270 h 17"/>
                <a:gd name="T6" fmla="*/ 167 w 17"/>
                <a:gd name="T7" fmla="*/ 432 h 17"/>
                <a:gd name="T8" fmla="*/ 26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1" name="Oval 2386">
              <a:extLst>
                <a:ext uri="{FF2B5EF4-FFF2-40B4-BE49-F238E27FC236}">
                  <a16:creationId xmlns:a16="http://schemas.microsoft.com/office/drawing/2014/main" id="{9D431E4F-34FA-470D-955F-660232B45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" y="241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2" name="Freeform 2387">
              <a:extLst>
                <a:ext uri="{FF2B5EF4-FFF2-40B4-BE49-F238E27FC236}">
                  <a16:creationId xmlns:a16="http://schemas.microsoft.com/office/drawing/2014/main" id="{29C58D36-8CF4-40CD-A4A6-D5C911653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328"/>
              <a:ext cx="52" cy="55"/>
            </a:xfrm>
            <a:custGeom>
              <a:avLst/>
              <a:gdLst>
                <a:gd name="T0" fmla="*/ 26 w 18"/>
                <a:gd name="T1" fmla="*/ 223 h 18"/>
                <a:gd name="T2" fmla="*/ 266 w 18"/>
                <a:gd name="T3" fmla="*/ 28 h 18"/>
                <a:gd name="T4" fmla="*/ 410 w 18"/>
                <a:gd name="T5" fmla="*/ 290 h 18"/>
                <a:gd name="T6" fmla="*/ 191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3" name="Oval 2388">
              <a:extLst>
                <a:ext uri="{FF2B5EF4-FFF2-40B4-BE49-F238E27FC236}">
                  <a16:creationId xmlns:a16="http://schemas.microsoft.com/office/drawing/2014/main" id="{8D60402D-67F9-41C7-BB39-6DA345006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2339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4" name="Freeform 2389">
              <a:extLst>
                <a:ext uri="{FF2B5EF4-FFF2-40B4-BE49-F238E27FC236}">
                  <a16:creationId xmlns:a16="http://schemas.microsoft.com/office/drawing/2014/main" id="{788B6B33-7E75-468C-B5E4-7240E3CF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333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5" name="Oval 2390">
              <a:extLst>
                <a:ext uri="{FF2B5EF4-FFF2-40B4-BE49-F238E27FC236}">
                  <a16:creationId xmlns:a16="http://schemas.microsoft.com/office/drawing/2014/main" id="{57EAF257-CA3C-4300-B48C-1ACCE5541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2346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6" name="Freeform 2391">
              <a:extLst>
                <a:ext uri="{FF2B5EF4-FFF2-40B4-BE49-F238E27FC236}">
                  <a16:creationId xmlns:a16="http://schemas.microsoft.com/office/drawing/2014/main" id="{6B7223B6-A055-4B28-BFD5-D4373AF6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297"/>
              <a:ext cx="52" cy="51"/>
            </a:xfrm>
            <a:custGeom>
              <a:avLst/>
              <a:gdLst>
                <a:gd name="T0" fmla="*/ 26 w 18"/>
                <a:gd name="T1" fmla="*/ 189 h 17"/>
                <a:gd name="T2" fmla="*/ 266 w 18"/>
                <a:gd name="T3" fmla="*/ 27 h 17"/>
                <a:gd name="T4" fmla="*/ 410 w 18"/>
                <a:gd name="T5" fmla="*/ 270 h 17"/>
                <a:gd name="T6" fmla="*/ 191 w 18"/>
                <a:gd name="T7" fmla="*/ 432 h 17"/>
                <a:gd name="T8" fmla="*/ 26 w 18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8" y="6"/>
                    <a:pt x="17" y="10"/>
                  </a:cubicBezTo>
                  <a:cubicBezTo>
                    <a:pt x="16" y="14"/>
                    <a:pt x="12" y="17"/>
                    <a:pt x="8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7" name="Oval 2392">
              <a:extLst>
                <a:ext uri="{FF2B5EF4-FFF2-40B4-BE49-F238E27FC236}">
                  <a16:creationId xmlns:a16="http://schemas.microsoft.com/office/drawing/2014/main" id="{2E0AD432-BE63-4B50-8AE2-BAF102BA7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230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8" name="Freeform 2393">
              <a:extLst>
                <a:ext uri="{FF2B5EF4-FFF2-40B4-BE49-F238E27FC236}">
                  <a16:creationId xmlns:a16="http://schemas.microsoft.com/office/drawing/2014/main" id="{E0331767-6DBE-4158-AB68-B0CF068A6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248"/>
              <a:ext cx="51" cy="55"/>
            </a:xfrm>
            <a:custGeom>
              <a:avLst/>
              <a:gdLst>
                <a:gd name="T0" fmla="*/ 26 w 18"/>
                <a:gd name="T1" fmla="*/ 223 h 18"/>
                <a:gd name="T2" fmla="*/ 249 w 18"/>
                <a:gd name="T3" fmla="*/ 28 h 18"/>
                <a:gd name="T4" fmla="*/ 385 w 18"/>
                <a:gd name="T5" fmla="*/ 290 h 18"/>
                <a:gd name="T6" fmla="*/ 184 w 18"/>
                <a:gd name="T7" fmla="*/ 486 h 18"/>
                <a:gd name="T8" fmla="*/ 26 w 18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2"/>
                    <a:pt x="18" y="6"/>
                    <a:pt x="17" y="10"/>
                  </a:cubicBezTo>
                  <a:cubicBezTo>
                    <a:pt x="16" y="15"/>
                    <a:pt x="12" y="18"/>
                    <a:pt x="8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9" name="Oval 2394">
              <a:extLst>
                <a:ext uri="{FF2B5EF4-FFF2-40B4-BE49-F238E27FC236}">
                  <a16:creationId xmlns:a16="http://schemas.microsoft.com/office/drawing/2014/main" id="{1499E73F-39F4-4EE5-A995-C7A5E4E77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2260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0" name="Freeform 2395">
              <a:extLst>
                <a:ext uri="{FF2B5EF4-FFF2-40B4-BE49-F238E27FC236}">
                  <a16:creationId xmlns:a16="http://schemas.microsoft.com/office/drawing/2014/main" id="{D8FE38FD-69C2-4229-9E82-76206A8C9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218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1" name="Oval 2396">
              <a:extLst>
                <a:ext uri="{FF2B5EF4-FFF2-40B4-BE49-F238E27FC236}">
                  <a16:creationId xmlns:a16="http://schemas.microsoft.com/office/drawing/2014/main" id="{79C7A930-2574-4277-B845-64520DBA3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2230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2" name="Freeform 2397">
              <a:extLst>
                <a:ext uri="{FF2B5EF4-FFF2-40B4-BE49-F238E27FC236}">
                  <a16:creationId xmlns:a16="http://schemas.microsoft.com/office/drawing/2014/main" id="{39744828-395F-469F-83D7-E3CA49A71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339"/>
              <a:ext cx="49" cy="55"/>
            </a:xfrm>
            <a:custGeom>
              <a:avLst/>
              <a:gdLst>
                <a:gd name="T0" fmla="*/ 26 w 17"/>
                <a:gd name="T1" fmla="*/ 223 h 18"/>
                <a:gd name="T2" fmla="*/ 242 w 17"/>
                <a:gd name="T3" fmla="*/ 28 h 18"/>
                <a:gd name="T4" fmla="*/ 383 w 17"/>
                <a:gd name="T5" fmla="*/ 290 h 18"/>
                <a:gd name="T6" fmla="*/ 167 w 17"/>
                <a:gd name="T7" fmla="*/ 486 h 18"/>
                <a:gd name="T8" fmla="*/ 26 w 17"/>
                <a:gd name="T9" fmla="*/ 22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5"/>
                    <a:pt x="11" y="18"/>
                    <a:pt x="7" y="17"/>
                  </a:cubicBezTo>
                  <a:cubicBezTo>
                    <a:pt x="3" y="16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3" name="Oval 2398">
              <a:extLst>
                <a:ext uri="{FF2B5EF4-FFF2-40B4-BE49-F238E27FC236}">
                  <a16:creationId xmlns:a16="http://schemas.microsoft.com/office/drawing/2014/main" id="{F24D8C79-B44E-48B9-8F76-4CF102B47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2352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4" name="Freeform 2399">
              <a:extLst>
                <a:ext uri="{FF2B5EF4-FFF2-40B4-BE49-F238E27FC236}">
                  <a16:creationId xmlns:a16="http://schemas.microsoft.com/office/drawing/2014/main" id="{9C1D0D51-8E58-46EC-AF87-193F45726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239"/>
              <a:ext cx="48" cy="52"/>
            </a:xfrm>
            <a:custGeom>
              <a:avLst/>
              <a:gdLst>
                <a:gd name="T0" fmla="*/ 23 w 17"/>
                <a:gd name="T1" fmla="*/ 196 h 17"/>
                <a:gd name="T2" fmla="*/ 223 w 17"/>
                <a:gd name="T3" fmla="*/ 28 h 17"/>
                <a:gd name="T4" fmla="*/ 359 w 17"/>
                <a:gd name="T5" fmla="*/ 291 h 17"/>
                <a:gd name="T6" fmla="*/ 158 w 17"/>
                <a:gd name="T7" fmla="*/ 459 h 17"/>
                <a:gd name="T8" fmla="*/ 23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5" name="Oval 2400">
              <a:extLst>
                <a:ext uri="{FF2B5EF4-FFF2-40B4-BE49-F238E27FC236}">
                  <a16:creationId xmlns:a16="http://schemas.microsoft.com/office/drawing/2014/main" id="{7C80BBAB-62D9-4E04-839D-B4DD4AC6E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251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6" name="Freeform 2401">
              <a:extLst>
                <a:ext uri="{FF2B5EF4-FFF2-40B4-BE49-F238E27FC236}">
                  <a16:creationId xmlns:a16="http://schemas.microsoft.com/office/drawing/2014/main" id="{4CF4B8FE-968C-4C8F-8BF1-452D110AD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75"/>
              <a:ext cx="50" cy="52"/>
            </a:xfrm>
            <a:custGeom>
              <a:avLst/>
              <a:gdLst>
                <a:gd name="T0" fmla="*/ 26 w 17"/>
                <a:gd name="T1" fmla="*/ 196 h 17"/>
                <a:gd name="T2" fmla="*/ 250 w 17"/>
                <a:gd name="T3" fmla="*/ 28 h 17"/>
                <a:gd name="T4" fmla="*/ 406 w 17"/>
                <a:gd name="T5" fmla="*/ 291 h 17"/>
                <a:gd name="T6" fmla="*/ 182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1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7" name="Oval 2402">
              <a:extLst>
                <a:ext uri="{FF2B5EF4-FFF2-40B4-BE49-F238E27FC236}">
                  <a16:creationId xmlns:a16="http://schemas.microsoft.com/office/drawing/2014/main" id="{F8319D28-0C73-4252-B5C4-C50429DA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187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8" name="Freeform 2403">
              <a:extLst>
                <a:ext uri="{FF2B5EF4-FFF2-40B4-BE49-F238E27FC236}">
                  <a16:creationId xmlns:a16="http://schemas.microsoft.com/office/drawing/2014/main" id="{F39164E7-1E58-46FA-8B28-256C6E512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215"/>
              <a:ext cx="48" cy="51"/>
            </a:xfrm>
            <a:custGeom>
              <a:avLst/>
              <a:gdLst>
                <a:gd name="T0" fmla="*/ 23 w 17"/>
                <a:gd name="T1" fmla="*/ 189 h 17"/>
                <a:gd name="T2" fmla="*/ 223 w 17"/>
                <a:gd name="T3" fmla="*/ 27 h 17"/>
                <a:gd name="T4" fmla="*/ 359 w 17"/>
                <a:gd name="T5" fmla="*/ 270 h 17"/>
                <a:gd name="T6" fmla="*/ 158 w 17"/>
                <a:gd name="T7" fmla="*/ 432 h 17"/>
                <a:gd name="T8" fmla="*/ 23 w 17"/>
                <a:gd name="T9" fmla="*/ 18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6" y="14"/>
                    <a:pt x="12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9" name="Oval 2404">
              <a:extLst>
                <a:ext uri="{FF2B5EF4-FFF2-40B4-BE49-F238E27FC236}">
                  <a16:creationId xmlns:a16="http://schemas.microsoft.com/office/drawing/2014/main" id="{DE3BD307-AA97-45EA-BD5F-30A87087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0" y="2227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0" name="Freeform 2405">
              <a:extLst>
                <a:ext uri="{FF2B5EF4-FFF2-40B4-BE49-F238E27FC236}">
                  <a16:creationId xmlns:a16="http://schemas.microsoft.com/office/drawing/2014/main" id="{FB602ADB-AE1A-447E-B3CE-9B4BC95B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099"/>
              <a:ext cx="49" cy="52"/>
            </a:xfrm>
            <a:custGeom>
              <a:avLst/>
              <a:gdLst>
                <a:gd name="T0" fmla="*/ 26 w 17"/>
                <a:gd name="T1" fmla="*/ 196 h 17"/>
                <a:gd name="T2" fmla="*/ 242 w 17"/>
                <a:gd name="T3" fmla="*/ 28 h 17"/>
                <a:gd name="T4" fmla="*/ 383 w 17"/>
                <a:gd name="T5" fmla="*/ 291 h 17"/>
                <a:gd name="T6" fmla="*/ 167 w 17"/>
                <a:gd name="T7" fmla="*/ 459 h 17"/>
                <a:gd name="T8" fmla="*/ 26 w 17"/>
                <a:gd name="T9" fmla="*/ 19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1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ubicBezTo>
                    <a:pt x="15" y="14"/>
                    <a:pt x="11" y="17"/>
                    <a:pt x="7" y="16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0037F"/>
            </a:solidFill>
            <a:ln w="3175" cap="flat">
              <a:solidFill>
                <a:srgbClr val="0D2D5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1" name="Oval 2406">
              <a:extLst>
                <a:ext uri="{FF2B5EF4-FFF2-40B4-BE49-F238E27FC236}">
                  <a16:creationId xmlns:a16="http://schemas.microsoft.com/office/drawing/2014/main" id="{38528B03-5144-4D75-A7F7-B5F64DD11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" y="2111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DC2F9520-F21F-408D-8135-3EED0F7C3E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Types of neurons</a:t>
            </a:r>
          </a:p>
        </p:txBody>
      </p:sp>
      <p:grpSp>
        <p:nvGrpSpPr>
          <p:cNvPr id="29698" name="Group 69">
            <a:extLst>
              <a:ext uri="{FF2B5EF4-FFF2-40B4-BE49-F238E27FC236}">
                <a16:creationId xmlns:a16="http://schemas.microsoft.com/office/drawing/2014/main" id="{1798E36B-162B-475D-AAEE-322AB430B2EA}"/>
              </a:ext>
            </a:extLst>
          </p:cNvPr>
          <p:cNvGrpSpPr>
            <a:grpSpLocks/>
          </p:cNvGrpSpPr>
          <p:nvPr/>
        </p:nvGrpSpPr>
        <p:grpSpPr bwMode="auto">
          <a:xfrm>
            <a:off x="3013075" y="2776538"/>
            <a:ext cx="609600" cy="1841500"/>
            <a:chOff x="732" y="1386"/>
            <a:chExt cx="687" cy="2076"/>
          </a:xfrm>
        </p:grpSpPr>
        <p:sp>
          <p:nvSpPr>
            <p:cNvPr id="30001" name="Freeform 41">
              <a:extLst>
                <a:ext uri="{FF2B5EF4-FFF2-40B4-BE49-F238E27FC236}">
                  <a16:creationId xmlns:a16="http://schemas.microsoft.com/office/drawing/2014/main" id="{F8D58D96-95F1-46D9-8096-F25FCAF8B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070"/>
              <a:ext cx="267" cy="559"/>
            </a:xfrm>
            <a:custGeom>
              <a:avLst/>
              <a:gdLst>
                <a:gd name="T0" fmla="*/ 656 w 134"/>
                <a:gd name="T1" fmla="*/ 60 h 262"/>
                <a:gd name="T2" fmla="*/ 32 w 134"/>
                <a:gd name="T3" fmla="*/ 1338 h 262"/>
                <a:gd name="T4" fmla="*/ 648 w 134"/>
                <a:gd name="T5" fmla="*/ 2494 h 262"/>
                <a:gd name="T6" fmla="*/ 1028 w 134"/>
                <a:gd name="T7" fmla="*/ 1485 h 262"/>
                <a:gd name="T8" fmla="*/ 656 w 134"/>
                <a:gd name="T9" fmla="*/ 60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262">
                  <a:moveTo>
                    <a:pt x="83" y="6"/>
                  </a:moveTo>
                  <a:cubicBezTo>
                    <a:pt x="67" y="0"/>
                    <a:pt x="8" y="88"/>
                    <a:pt x="4" y="138"/>
                  </a:cubicBezTo>
                  <a:cubicBezTo>
                    <a:pt x="0" y="187"/>
                    <a:pt x="74" y="253"/>
                    <a:pt x="82" y="257"/>
                  </a:cubicBezTo>
                  <a:cubicBezTo>
                    <a:pt x="90" y="262"/>
                    <a:pt x="134" y="219"/>
                    <a:pt x="130" y="153"/>
                  </a:cubicBezTo>
                  <a:cubicBezTo>
                    <a:pt x="127" y="87"/>
                    <a:pt x="95" y="31"/>
                    <a:pt x="83" y="6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2" name="Freeform 42">
              <a:extLst>
                <a:ext uri="{FF2B5EF4-FFF2-40B4-BE49-F238E27FC236}">
                  <a16:creationId xmlns:a16="http://schemas.microsoft.com/office/drawing/2014/main" id="{DCD46B85-6FB0-4676-AB93-98039915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273"/>
              <a:ext cx="163" cy="177"/>
            </a:xfrm>
            <a:custGeom>
              <a:avLst/>
              <a:gdLst>
                <a:gd name="T0" fmla="*/ 8 w 82"/>
                <a:gd name="T1" fmla="*/ 427 h 83"/>
                <a:gd name="T2" fmla="*/ 308 w 82"/>
                <a:gd name="T3" fmla="*/ 19 h 83"/>
                <a:gd name="T4" fmla="*/ 636 w 82"/>
                <a:gd name="T5" fmla="*/ 377 h 83"/>
                <a:gd name="T6" fmla="*/ 336 w 82"/>
                <a:gd name="T7" fmla="*/ 787 h 83"/>
                <a:gd name="T8" fmla="*/ 8 w 82"/>
                <a:gd name="T9" fmla="*/ 427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3">
                  <a:moveTo>
                    <a:pt x="1" y="44"/>
                  </a:moveTo>
                  <a:cubicBezTo>
                    <a:pt x="0" y="22"/>
                    <a:pt x="17" y="3"/>
                    <a:pt x="39" y="2"/>
                  </a:cubicBezTo>
                  <a:cubicBezTo>
                    <a:pt x="61" y="0"/>
                    <a:pt x="79" y="17"/>
                    <a:pt x="81" y="39"/>
                  </a:cubicBezTo>
                  <a:cubicBezTo>
                    <a:pt x="82" y="61"/>
                    <a:pt x="65" y="80"/>
                    <a:pt x="43" y="81"/>
                  </a:cubicBezTo>
                  <a:cubicBezTo>
                    <a:pt x="21" y="83"/>
                    <a:pt x="2" y="66"/>
                    <a:pt x="1" y="44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3" name="Freeform 43">
              <a:extLst>
                <a:ext uri="{FF2B5EF4-FFF2-40B4-BE49-F238E27FC236}">
                  <a16:creationId xmlns:a16="http://schemas.microsoft.com/office/drawing/2014/main" id="{19E619B1-8B93-404C-8ABD-F653B6571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281"/>
              <a:ext cx="103" cy="135"/>
            </a:xfrm>
            <a:custGeom>
              <a:avLst/>
              <a:gdLst>
                <a:gd name="T0" fmla="*/ 48 w 52"/>
                <a:gd name="T1" fmla="*/ 422 h 63"/>
                <a:gd name="T2" fmla="*/ 325 w 52"/>
                <a:gd name="T3" fmla="*/ 28 h 63"/>
                <a:gd name="T4" fmla="*/ 404 w 52"/>
                <a:gd name="T5" fmla="*/ 28 h 63"/>
                <a:gd name="T6" fmla="*/ 279 w 52"/>
                <a:gd name="T7" fmla="*/ 9 h 63"/>
                <a:gd name="T8" fmla="*/ 8 w 52"/>
                <a:gd name="T9" fmla="*/ 386 h 63"/>
                <a:gd name="T10" fmla="*/ 95 w 52"/>
                <a:gd name="T11" fmla="*/ 619 h 63"/>
                <a:gd name="T12" fmla="*/ 48 w 52"/>
                <a:gd name="T13" fmla="*/ 422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3">
                  <a:moveTo>
                    <a:pt x="6" y="43"/>
                  </a:moveTo>
                  <a:cubicBezTo>
                    <a:pt x="4" y="22"/>
                    <a:pt x="21" y="4"/>
                    <a:pt x="42" y="3"/>
                  </a:cubicBezTo>
                  <a:cubicBezTo>
                    <a:pt x="45" y="2"/>
                    <a:pt x="49" y="3"/>
                    <a:pt x="52" y="3"/>
                  </a:cubicBezTo>
                  <a:cubicBezTo>
                    <a:pt x="47" y="1"/>
                    <a:pt x="41" y="0"/>
                    <a:pt x="36" y="1"/>
                  </a:cubicBezTo>
                  <a:cubicBezTo>
                    <a:pt x="16" y="2"/>
                    <a:pt x="0" y="19"/>
                    <a:pt x="1" y="39"/>
                  </a:cubicBezTo>
                  <a:cubicBezTo>
                    <a:pt x="2" y="49"/>
                    <a:pt x="6" y="57"/>
                    <a:pt x="12" y="63"/>
                  </a:cubicBezTo>
                  <a:cubicBezTo>
                    <a:pt x="8" y="58"/>
                    <a:pt x="6" y="51"/>
                    <a:pt x="6" y="43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4" name="Freeform 44">
              <a:extLst>
                <a:ext uri="{FF2B5EF4-FFF2-40B4-BE49-F238E27FC236}">
                  <a16:creationId xmlns:a16="http://schemas.microsoft.com/office/drawing/2014/main" id="{4CF9B4B8-BD1B-4EF3-BC04-2ABA23055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330"/>
              <a:ext cx="43" cy="49"/>
            </a:xfrm>
            <a:custGeom>
              <a:avLst/>
              <a:gdLst>
                <a:gd name="T0" fmla="*/ 0 w 22"/>
                <a:gd name="T1" fmla="*/ 117 h 23"/>
                <a:gd name="T2" fmla="*/ 76 w 22"/>
                <a:gd name="T3" fmla="*/ 9 h 23"/>
                <a:gd name="T4" fmla="*/ 164 w 22"/>
                <a:gd name="T5" fmla="*/ 104 h 23"/>
                <a:gd name="T6" fmla="*/ 84 w 22"/>
                <a:gd name="T7" fmla="*/ 222 h 23"/>
                <a:gd name="T8" fmla="*/ 0 w 22"/>
                <a:gd name="T9" fmla="*/ 1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0" y="12"/>
                  </a:moveTo>
                  <a:cubicBezTo>
                    <a:pt x="0" y="6"/>
                    <a:pt x="4" y="1"/>
                    <a:pt x="10" y="1"/>
                  </a:cubicBezTo>
                  <a:cubicBezTo>
                    <a:pt x="16" y="0"/>
                    <a:pt x="21" y="5"/>
                    <a:pt x="22" y="11"/>
                  </a:cubicBezTo>
                  <a:cubicBezTo>
                    <a:pt x="22" y="17"/>
                    <a:pt x="17" y="22"/>
                    <a:pt x="11" y="23"/>
                  </a:cubicBezTo>
                  <a:cubicBezTo>
                    <a:pt x="5" y="23"/>
                    <a:pt x="0" y="18"/>
                    <a:pt x="0" y="12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5" name="Freeform 45">
              <a:extLst>
                <a:ext uri="{FF2B5EF4-FFF2-40B4-BE49-F238E27FC236}">
                  <a16:creationId xmlns:a16="http://schemas.microsoft.com/office/drawing/2014/main" id="{6F3BE9D9-294A-4F6B-A1ED-B11AB1E4E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296"/>
              <a:ext cx="121" cy="143"/>
            </a:xfrm>
            <a:custGeom>
              <a:avLst/>
              <a:gdLst>
                <a:gd name="T0" fmla="*/ 468 w 61"/>
                <a:gd name="T1" fmla="*/ 282 h 67"/>
                <a:gd name="T2" fmla="*/ 327 w 61"/>
                <a:gd name="T3" fmla="*/ 0 h 67"/>
                <a:gd name="T4" fmla="*/ 421 w 61"/>
                <a:gd name="T5" fmla="*/ 233 h 67"/>
                <a:gd name="T6" fmla="*/ 157 w 61"/>
                <a:gd name="T7" fmla="*/ 602 h 67"/>
                <a:gd name="T8" fmla="*/ 0 w 61"/>
                <a:gd name="T9" fmla="*/ 555 h 67"/>
                <a:gd name="T10" fmla="*/ 204 w 61"/>
                <a:gd name="T11" fmla="*/ 651 h 67"/>
                <a:gd name="T12" fmla="*/ 468 w 61"/>
                <a:gd name="T13" fmla="*/ 282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67">
                  <a:moveTo>
                    <a:pt x="60" y="29"/>
                  </a:moveTo>
                  <a:cubicBezTo>
                    <a:pt x="60" y="16"/>
                    <a:pt x="53" y="6"/>
                    <a:pt x="42" y="0"/>
                  </a:cubicBezTo>
                  <a:cubicBezTo>
                    <a:pt x="49" y="6"/>
                    <a:pt x="54" y="15"/>
                    <a:pt x="54" y="24"/>
                  </a:cubicBezTo>
                  <a:cubicBezTo>
                    <a:pt x="55" y="44"/>
                    <a:pt x="40" y="61"/>
                    <a:pt x="20" y="62"/>
                  </a:cubicBezTo>
                  <a:cubicBezTo>
                    <a:pt x="13" y="63"/>
                    <a:pt x="6" y="61"/>
                    <a:pt x="0" y="57"/>
                  </a:cubicBezTo>
                  <a:cubicBezTo>
                    <a:pt x="7" y="64"/>
                    <a:pt x="16" y="67"/>
                    <a:pt x="26" y="67"/>
                  </a:cubicBezTo>
                  <a:cubicBezTo>
                    <a:pt x="46" y="66"/>
                    <a:pt x="61" y="49"/>
                    <a:pt x="60" y="29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6" name="Oval 46">
              <a:extLst>
                <a:ext uri="{FF2B5EF4-FFF2-40B4-BE49-F238E27FC236}">
                  <a16:creationId xmlns:a16="http://schemas.microsoft.com/office/drawing/2014/main" id="{CDBF2E90-72C9-4A0B-8078-9B38C8C14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" y="22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07" name="Oval 47">
              <a:extLst>
                <a:ext uri="{FF2B5EF4-FFF2-40B4-BE49-F238E27FC236}">
                  <a16:creationId xmlns:a16="http://schemas.microsoft.com/office/drawing/2014/main" id="{1ABA7C64-5D69-4732-9E98-1F6C37100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229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08" name="Oval 48">
              <a:extLst>
                <a:ext uri="{FF2B5EF4-FFF2-40B4-BE49-F238E27FC236}">
                  <a16:creationId xmlns:a16="http://schemas.microsoft.com/office/drawing/2014/main" id="{C171461F-715B-49F9-A836-2FF4ECA46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227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009" name="Freeform 49">
              <a:extLst>
                <a:ext uri="{FF2B5EF4-FFF2-40B4-BE49-F238E27FC236}">
                  <a16:creationId xmlns:a16="http://schemas.microsoft.com/office/drawing/2014/main" id="{0B4FB6BF-27A8-4E41-9BD8-3348C5D83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111"/>
              <a:ext cx="127" cy="251"/>
            </a:xfrm>
            <a:custGeom>
              <a:avLst/>
              <a:gdLst>
                <a:gd name="T0" fmla="*/ 468 w 64"/>
                <a:gd name="T1" fmla="*/ 19 h 118"/>
                <a:gd name="T2" fmla="*/ 212 w 64"/>
                <a:gd name="T3" fmla="*/ 502 h 118"/>
                <a:gd name="T4" fmla="*/ 103 w 64"/>
                <a:gd name="T5" fmla="*/ 770 h 118"/>
                <a:gd name="T6" fmla="*/ 24 w 64"/>
                <a:gd name="T7" fmla="*/ 1136 h 118"/>
                <a:gd name="T8" fmla="*/ 103 w 64"/>
                <a:gd name="T9" fmla="*/ 896 h 118"/>
                <a:gd name="T10" fmla="*/ 236 w 64"/>
                <a:gd name="T11" fmla="*/ 570 h 118"/>
                <a:gd name="T12" fmla="*/ 367 w 64"/>
                <a:gd name="T13" fmla="*/ 462 h 118"/>
                <a:gd name="T14" fmla="*/ 452 w 64"/>
                <a:gd name="T15" fmla="*/ 434 h 118"/>
                <a:gd name="T16" fmla="*/ 452 w 64"/>
                <a:gd name="T17" fmla="*/ 164 h 118"/>
                <a:gd name="T18" fmla="*/ 500 w 64"/>
                <a:gd name="T19" fmla="*/ 0 h 1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118">
                  <a:moveTo>
                    <a:pt x="60" y="2"/>
                  </a:moveTo>
                  <a:cubicBezTo>
                    <a:pt x="46" y="16"/>
                    <a:pt x="37" y="35"/>
                    <a:pt x="27" y="52"/>
                  </a:cubicBezTo>
                  <a:cubicBezTo>
                    <a:pt x="22" y="61"/>
                    <a:pt x="17" y="70"/>
                    <a:pt x="13" y="80"/>
                  </a:cubicBezTo>
                  <a:cubicBezTo>
                    <a:pt x="8" y="91"/>
                    <a:pt x="0" y="105"/>
                    <a:pt x="3" y="118"/>
                  </a:cubicBezTo>
                  <a:cubicBezTo>
                    <a:pt x="5" y="109"/>
                    <a:pt x="10" y="102"/>
                    <a:pt x="13" y="93"/>
                  </a:cubicBezTo>
                  <a:cubicBezTo>
                    <a:pt x="18" y="82"/>
                    <a:pt x="22" y="69"/>
                    <a:pt x="30" y="59"/>
                  </a:cubicBezTo>
                  <a:cubicBezTo>
                    <a:pt x="35" y="54"/>
                    <a:pt x="40" y="48"/>
                    <a:pt x="47" y="48"/>
                  </a:cubicBezTo>
                  <a:cubicBezTo>
                    <a:pt x="53" y="49"/>
                    <a:pt x="56" y="53"/>
                    <a:pt x="58" y="45"/>
                  </a:cubicBezTo>
                  <a:cubicBezTo>
                    <a:pt x="59" y="36"/>
                    <a:pt x="58" y="26"/>
                    <a:pt x="58" y="17"/>
                  </a:cubicBezTo>
                  <a:cubicBezTo>
                    <a:pt x="58" y="12"/>
                    <a:pt x="60" y="3"/>
                    <a:pt x="64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0" name="Freeform 50">
              <a:extLst>
                <a:ext uri="{FF2B5EF4-FFF2-40B4-BE49-F238E27FC236}">
                  <a16:creationId xmlns:a16="http://schemas.microsoft.com/office/drawing/2014/main" id="{2F1E6E72-9400-4115-8957-5E04AC9C6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2360"/>
              <a:ext cx="155" cy="239"/>
            </a:xfrm>
            <a:custGeom>
              <a:avLst/>
              <a:gdLst>
                <a:gd name="T0" fmla="*/ 0 w 78"/>
                <a:gd name="T1" fmla="*/ 728 h 112"/>
                <a:gd name="T2" fmla="*/ 213 w 78"/>
                <a:gd name="T3" fmla="*/ 1039 h 112"/>
                <a:gd name="T4" fmla="*/ 308 w 78"/>
                <a:gd name="T5" fmla="*/ 1080 h 112"/>
                <a:gd name="T6" fmla="*/ 423 w 78"/>
                <a:gd name="T7" fmla="*/ 943 h 112"/>
                <a:gd name="T8" fmla="*/ 572 w 78"/>
                <a:gd name="T9" fmla="*/ 487 h 112"/>
                <a:gd name="T10" fmla="*/ 588 w 78"/>
                <a:gd name="T11" fmla="*/ 0 h 112"/>
                <a:gd name="T12" fmla="*/ 509 w 78"/>
                <a:gd name="T13" fmla="*/ 378 h 112"/>
                <a:gd name="T14" fmla="*/ 431 w 78"/>
                <a:gd name="T15" fmla="*/ 523 h 112"/>
                <a:gd name="T16" fmla="*/ 368 w 78"/>
                <a:gd name="T17" fmla="*/ 738 h 112"/>
                <a:gd name="T18" fmla="*/ 165 w 78"/>
                <a:gd name="T19" fmla="*/ 839 h 112"/>
                <a:gd name="T20" fmla="*/ 87 w 78"/>
                <a:gd name="T21" fmla="*/ 755 h 112"/>
                <a:gd name="T22" fmla="*/ 0 w 78"/>
                <a:gd name="T23" fmla="*/ 719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112">
                  <a:moveTo>
                    <a:pt x="0" y="75"/>
                  </a:moveTo>
                  <a:cubicBezTo>
                    <a:pt x="8" y="86"/>
                    <a:pt x="14" y="100"/>
                    <a:pt x="27" y="107"/>
                  </a:cubicBezTo>
                  <a:cubicBezTo>
                    <a:pt x="31" y="109"/>
                    <a:pt x="34" y="112"/>
                    <a:pt x="39" y="111"/>
                  </a:cubicBezTo>
                  <a:cubicBezTo>
                    <a:pt x="45" y="110"/>
                    <a:pt x="51" y="102"/>
                    <a:pt x="54" y="97"/>
                  </a:cubicBezTo>
                  <a:cubicBezTo>
                    <a:pt x="64" y="84"/>
                    <a:pt x="69" y="65"/>
                    <a:pt x="73" y="50"/>
                  </a:cubicBezTo>
                  <a:cubicBezTo>
                    <a:pt x="77" y="33"/>
                    <a:pt x="78" y="17"/>
                    <a:pt x="75" y="0"/>
                  </a:cubicBezTo>
                  <a:cubicBezTo>
                    <a:pt x="72" y="14"/>
                    <a:pt x="72" y="28"/>
                    <a:pt x="65" y="39"/>
                  </a:cubicBezTo>
                  <a:cubicBezTo>
                    <a:pt x="62" y="44"/>
                    <a:pt x="57" y="48"/>
                    <a:pt x="55" y="54"/>
                  </a:cubicBezTo>
                  <a:cubicBezTo>
                    <a:pt x="52" y="61"/>
                    <a:pt x="51" y="69"/>
                    <a:pt x="47" y="76"/>
                  </a:cubicBezTo>
                  <a:cubicBezTo>
                    <a:pt x="41" y="87"/>
                    <a:pt x="32" y="94"/>
                    <a:pt x="21" y="86"/>
                  </a:cubicBezTo>
                  <a:cubicBezTo>
                    <a:pt x="18" y="83"/>
                    <a:pt x="15" y="80"/>
                    <a:pt x="11" y="78"/>
                  </a:cubicBezTo>
                  <a:cubicBezTo>
                    <a:pt x="7" y="76"/>
                    <a:pt x="3" y="76"/>
                    <a:pt x="0" y="74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1" name="Freeform 51">
              <a:extLst>
                <a:ext uri="{FF2B5EF4-FFF2-40B4-BE49-F238E27FC236}">
                  <a16:creationId xmlns:a16="http://schemas.microsoft.com/office/drawing/2014/main" id="{5C5899AA-1FCA-470D-8498-1CE86D14B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085"/>
              <a:ext cx="55" cy="147"/>
            </a:xfrm>
            <a:custGeom>
              <a:avLst/>
              <a:gdLst>
                <a:gd name="T0" fmla="*/ 0 w 28"/>
                <a:gd name="T1" fmla="*/ 582 h 69"/>
                <a:gd name="T2" fmla="*/ 120 w 28"/>
                <a:gd name="T3" fmla="*/ 522 h 69"/>
                <a:gd name="T4" fmla="*/ 204 w 28"/>
                <a:gd name="T5" fmla="*/ 326 h 69"/>
                <a:gd name="T6" fmla="*/ 31 w 28"/>
                <a:gd name="T7" fmla="*/ 164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9">
                  <a:moveTo>
                    <a:pt x="0" y="60"/>
                  </a:moveTo>
                  <a:cubicBezTo>
                    <a:pt x="3" y="69"/>
                    <a:pt x="14" y="58"/>
                    <a:pt x="16" y="54"/>
                  </a:cubicBezTo>
                  <a:cubicBezTo>
                    <a:pt x="19" y="47"/>
                    <a:pt x="16" y="32"/>
                    <a:pt x="27" y="34"/>
                  </a:cubicBezTo>
                  <a:cubicBezTo>
                    <a:pt x="28" y="26"/>
                    <a:pt x="6" y="0"/>
                    <a:pt x="4" y="17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2" name="Freeform 52">
              <a:extLst>
                <a:ext uri="{FF2B5EF4-FFF2-40B4-BE49-F238E27FC236}">
                  <a16:creationId xmlns:a16="http://schemas.microsoft.com/office/drawing/2014/main" id="{BFAB77C1-F9B4-4074-9106-C5A72B538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070"/>
              <a:ext cx="267" cy="559"/>
            </a:xfrm>
            <a:custGeom>
              <a:avLst/>
              <a:gdLst>
                <a:gd name="T0" fmla="*/ 656 w 134"/>
                <a:gd name="T1" fmla="*/ 60 h 262"/>
                <a:gd name="T2" fmla="*/ 32 w 134"/>
                <a:gd name="T3" fmla="*/ 1338 h 262"/>
                <a:gd name="T4" fmla="*/ 648 w 134"/>
                <a:gd name="T5" fmla="*/ 2494 h 262"/>
                <a:gd name="T6" fmla="*/ 1028 w 134"/>
                <a:gd name="T7" fmla="*/ 1485 h 262"/>
                <a:gd name="T8" fmla="*/ 656 w 134"/>
                <a:gd name="T9" fmla="*/ 60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262">
                  <a:moveTo>
                    <a:pt x="83" y="6"/>
                  </a:moveTo>
                  <a:cubicBezTo>
                    <a:pt x="67" y="0"/>
                    <a:pt x="8" y="88"/>
                    <a:pt x="4" y="138"/>
                  </a:cubicBezTo>
                  <a:cubicBezTo>
                    <a:pt x="0" y="187"/>
                    <a:pt x="74" y="253"/>
                    <a:pt x="82" y="257"/>
                  </a:cubicBezTo>
                  <a:cubicBezTo>
                    <a:pt x="90" y="262"/>
                    <a:pt x="134" y="219"/>
                    <a:pt x="130" y="153"/>
                  </a:cubicBezTo>
                  <a:cubicBezTo>
                    <a:pt x="127" y="87"/>
                    <a:pt x="95" y="31"/>
                    <a:pt x="83" y="6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3" name="Freeform 53">
              <a:extLst>
                <a:ext uri="{FF2B5EF4-FFF2-40B4-BE49-F238E27FC236}">
                  <a16:creationId xmlns:a16="http://schemas.microsoft.com/office/drawing/2014/main" id="{470A8B4A-8A51-4B9F-88F5-34998D1A2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536"/>
              <a:ext cx="46" cy="549"/>
            </a:xfrm>
            <a:custGeom>
              <a:avLst/>
              <a:gdLst>
                <a:gd name="T0" fmla="*/ 48 w 23"/>
                <a:gd name="T1" fmla="*/ 2485 h 258"/>
                <a:gd name="T2" fmla="*/ 32 w 23"/>
                <a:gd name="T3" fmla="*/ 1975 h 258"/>
                <a:gd name="T4" fmla="*/ 144 w 23"/>
                <a:gd name="T5" fmla="*/ 1232 h 258"/>
                <a:gd name="T6" fmla="*/ 72 w 23"/>
                <a:gd name="T7" fmla="*/ 521 h 258"/>
                <a:gd name="T8" fmla="*/ 104 w 23"/>
                <a:gd name="T9" fmla="*/ 0 h 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8">
                  <a:moveTo>
                    <a:pt x="6" y="258"/>
                  </a:moveTo>
                  <a:cubicBezTo>
                    <a:pt x="11" y="241"/>
                    <a:pt x="0" y="223"/>
                    <a:pt x="4" y="205"/>
                  </a:cubicBezTo>
                  <a:cubicBezTo>
                    <a:pt x="8" y="179"/>
                    <a:pt x="23" y="155"/>
                    <a:pt x="18" y="128"/>
                  </a:cubicBezTo>
                  <a:cubicBezTo>
                    <a:pt x="14" y="101"/>
                    <a:pt x="3" y="83"/>
                    <a:pt x="9" y="54"/>
                  </a:cubicBezTo>
                  <a:cubicBezTo>
                    <a:pt x="14" y="34"/>
                    <a:pt x="20" y="21"/>
                    <a:pt x="1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4" name="Freeform 54">
              <a:extLst>
                <a:ext uri="{FF2B5EF4-FFF2-40B4-BE49-F238E27FC236}">
                  <a16:creationId xmlns:a16="http://schemas.microsoft.com/office/drawing/2014/main" id="{D6A89676-7920-4E0B-B3A5-32432FDC7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624"/>
              <a:ext cx="33" cy="631"/>
            </a:xfrm>
            <a:custGeom>
              <a:avLst/>
              <a:gdLst>
                <a:gd name="T0" fmla="*/ 109 w 17"/>
                <a:gd name="T1" fmla="*/ 0 h 296"/>
                <a:gd name="T2" fmla="*/ 116 w 17"/>
                <a:gd name="T3" fmla="*/ 735 h 296"/>
                <a:gd name="T4" fmla="*/ 80 w 17"/>
                <a:gd name="T5" fmla="*/ 1531 h 296"/>
                <a:gd name="T6" fmla="*/ 23 w 17"/>
                <a:gd name="T7" fmla="*/ 2159 h 296"/>
                <a:gd name="T8" fmla="*/ 95 w 17"/>
                <a:gd name="T9" fmla="*/ 2867 h 2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6">
                  <a:moveTo>
                    <a:pt x="15" y="0"/>
                  </a:moveTo>
                  <a:cubicBezTo>
                    <a:pt x="9" y="24"/>
                    <a:pt x="17" y="51"/>
                    <a:pt x="16" y="76"/>
                  </a:cubicBezTo>
                  <a:cubicBezTo>
                    <a:pt x="15" y="104"/>
                    <a:pt x="10" y="130"/>
                    <a:pt x="11" y="158"/>
                  </a:cubicBezTo>
                  <a:cubicBezTo>
                    <a:pt x="12" y="182"/>
                    <a:pt x="6" y="199"/>
                    <a:pt x="3" y="223"/>
                  </a:cubicBezTo>
                  <a:cubicBezTo>
                    <a:pt x="0" y="248"/>
                    <a:pt x="15" y="272"/>
                    <a:pt x="13" y="29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5" name="Freeform 55">
              <a:extLst>
                <a:ext uri="{FF2B5EF4-FFF2-40B4-BE49-F238E27FC236}">
                  <a16:creationId xmlns:a16="http://schemas.microsoft.com/office/drawing/2014/main" id="{50C03CEB-60A0-4374-9B90-B7D28A04F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425"/>
              <a:ext cx="645" cy="117"/>
            </a:xfrm>
            <a:custGeom>
              <a:avLst/>
              <a:gdLst>
                <a:gd name="T0" fmla="*/ 0 w 323"/>
                <a:gd name="T1" fmla="*/ 49 h 55"/>
                <a:gd name="T2" fmla="*/ 853 w 323"/>
                <a:gd name="T3" fmla="*/ 442 h 55"/>
                <a:gd name="T4" fmla="*/ 1092 w 323"/>
                <a:gd name="T5" fmla="*/ 489 h 55"/>
                <a:gd name="T6" fmla="*/ 1276 w 323"/>
                <a:gd name="T7" fmla="*/ 366 h 55"/>
                <a:gd name="T8" fmla="*/ 2037 w 323"/>
                <a:gd name="T9" fmla="*/ 213 h 55"/>
                <a:gd name="T10" fmla="*/ 2572 w 323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3" h="55">
                  <a:moveTo>
                    <a:pt x="0" y="5"/>
                  </a:moveTo>
                  <a:cubicBezTo>
                    <a:pt x="29" y="9"/>
                    <a:pt x="80" y="44"/>
                    <a:pt x="107" y="46"/>
                  </a:cubicBezTo>
                  <a:cubicBezTo>
                    <a:pt x="118" y="46"/>
                    <a:pt x="126" y="48"/>
                    <a:pt x="137" y="51"/>
                  </a:cubicBezTo>
                  <a:cubicBezTo>
                    <a:pt x="155" y="55"/>
                    <a:pt x="148" y="49"/>
                    <a:pt x="160" y="38"/>
                  </a:cubicBezTo>
                  <a:cubicBezTo>
                    <a:pt x="179" y="21"/>
                    <a:pt x="232" y="25"/>
                    <a:pt x="256" y="22"/>
                  </a:cubicBezTo>
                  <a:cubicBezTo>
                    <a:pt x="280" y="19"/>
                    <a:pt x="307" y="22"/>
                    <a:pt x="32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6" name="Freeform 56">
              <a:extLst>
                <a:ext uri="{FF2B5EF4-FFF2-40B4-BE49-F238E27FC236}">
                  <a16:creationId xmlns:a16="http://schemas.microsoft.com/office/drawing/2014/main" id="{F950BE71-4122-4A3F-AED6-7B235F5BA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386"/>
              <a:ext cx="100" cy="103"/>
            </a:xfrm>
            <a:custGeom>
              <a:avLst/>
              <a:gdLst>
                <a:gd name="T0" fmla="*/ 0 w 50"/>
                <a:gd name="T1" fmla="*/ 474 h 48"/>
                <a:gd name="T2" fmla="*/ 376 w 50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cubicBezTo>
                    <a:pt x="25" y="42"/>
                    <a:pt x="50" y="34"/>
                    <a:pt x="4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7" name="Freeform 57">
              <a:extLst>
                <a:ext uri="{FF2B5EF4-FFF2-40B4-BE49-F238E27FC236}">
                  <a16:creationId xmlns:a16="http://schemas.microsoft.com/office/drawing/2014/main" id="{C764D63A-4B99-4E47-B5B2-C8082A740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395"/>
              <a:ext cx="62" cy="128"/>
            </a:xfrm>
            <a:custGeom>
              <a:avLst/>
              <a:gdLst>
                <a:gd name="T0" fmla="*/ 248 w 31"/>
                <a:gd name="T1" fmla="*/ 582 h 60"/>
                <a:gd name="T2" fmla="*/ 136 w 31"/>
                <a:gd name="T3" fmla="*/ 309 h 60"/>
                <a:gd name="T4" fmla="*/ 120 w 31"/>
                <a:gd name="T5" fmla="*/ 164 h 60"/>
                <a:gd name="T6" fmla="*/ 0 w 31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0">
                  <a:moveTo>
                    <a:pt x="31" y="60"/>
                  </a:moveTo>
                  <a:cubicBezTo>
                    <a:pt x="20" y="52"/>
                    <a:pt x="19" y="43"/>
                    <a:pt x="17" y="32"/>
                  </a:cubicBezTo>
                  <a:cubicBezTo>
                    <a:pt x="16" y="25"/>
                    <a:pt x="19" y="24"/>
                    <a:pt x="15" y="17"/>
                  </a:cubicBezTo>
                  <a:cubicBezTo>
                    <a:pt x="12" y="11"/>
                    <a:pt x="4" y="5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8" name="Freeform 58">
              <a:extLst>
                <a:ext uri="{FF2B5EF4-FFF2-40B4-BE49-F238E27FC236}">
                  <a16:creationId xmlns:a16="http://schemas.microsoft.com/office/drawing/2014/main" id="{F6309B58-88DF-4C26-973F-9E367D018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406"/>
              <a:ext cx="50" cy="64"/>
            </a:xfrm>
            <a:custGeom>
              <a:avLst/>
              <a:gdLst>
                <a:gd name="T0" fmla="*/ 24 w 25"/>
                <a:gd name="T1" fmla="*/ 292 h 30"/>
                <a:gd name="T2" fmla="*/ 0 w 25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0">
                  <a:moveTo>
                    <a:pt x="3" y="30"/>
                  </a:moveTo>
                  <a:cubicBezTo>
                    <a:pt x="25" y="27"/>
                    <a:pt x="0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9" name="Freeform 59">
              <a:extLst>
                <a:ext uri="{FF2B5EF4-FFF2-40B4-BE49-F238E27FC236}">
                  <a16:creationId xmlns:a16="http://schemas.microsoft.com/office/drawing/2014/main" id="{C0214E5F-EEE8-4B90-9100-9ADC381FE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404"/>
              <a:ext cx="62" cy="66"/>
            </a:xfrm>
            <a:custGeom>
              <a:avLst/>
              <a:gdLst>
                <a:gd name="T0" fmla="*/ 0 w 31"/>
                <a:gd name="T1" fmla="*/ 300 h 31"/>
                <a:gd name="T2" fmla="*/ 96 w 31"/>
                <a:gd name="T3" fmla="*/ 136 h 31"/>
                <a:gd name="T4" fmla="*/ 248 w 31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1">
                  <a:moveTo>
                    <a:pt x="0" y="31"/>
                  </a:moveTo>
                  <a:cubicBezTo>
                    <a:pt x="4" y="25"/>
                    <a:pt x="5" y="18"/>
                    <a:pt x="12" y="14"/>
                  </a:cubicBezTo>
                  <a:cubicBezTo>
                    <a:pt x="21" y="9"/>
                    <a:pt x="29" y="14"/>
                    <a:pt x="3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0" name="Freeform 60">
              <a:extLst>
                <a:ext uri="{FF2B5EF4-FFF2-40B4-BE49-F238E27FC236}">
                  <a16:creationId xmlns:a16="http://schemas.microsoft.com/office/drawing/2014/main" id="{4408D938-69D5-4EE7-95C5-75952546D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1421"/>
              <a:ext cx="24" cy="51"/>
            </a:xfrm>
            <a:custGeom>
              <a:avLst/>
              <a:gdLst>
                <a:gd name="T0" fmla="*/ 56 w 12"/>
                <a:gd name="T1" fmla="*/ 230 h 24"/>
                <a:gd name="T2" fmla="*/ 96 w 12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7" y="24"/>
                  </a:moveTo>
                  <a:cubicBezTo>
                    <a:pt x="0" y="15"/>
                    <a:pt x="1" y="6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1" name="Freeform 61">
              <a:extLst>
                <a:ext uri="{FF2B5EF4-FFF2-40B4-BE49-F238E27FC236}">
                  <a16:creationId xmlns:a16="http://schemas.microsoft.com/office/drawing/2014/main" id="{431E0823-91C2-44EA-9699-7D66610B9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3253"/>
              <a:ext cx="673" cy="151"/>
            </a:xfrm>
            <a:custGeom>
              <a:avLst/>
              <a:gdLst>
                <a:gd name="T0" fmla="*/ 0 w 337"/>
                <a:gd name="T1" fmla="*/ 666 h 71"/>
                <a:gd name="T2" fmla="*/ 639 w 337"/>
                <a:gd name="T3" fmla="*/ 479 h 71"/>
                <a:gd name="T4" fmla="*/ 973 w 337"/>
                <a:gd name="T5" fmla="*/ 204 h 71"/>
                <a:gd name="T6" fmla="*/ 1164 w 337"/>
                <a:gd name="T7" fmla="*/ 68 h 71"/>
                <a:gd name="T8" fmla="*/ 1292 w 337"/>
                <a:gd name="T9" fmla="*/ 0 h 71"/>
                <a:gd name="T10" fmla="*/ 1360 w 337"/>
                <a:gd name="T11" fmla="*/ 49 h 71"/>
                <a:gd name="T12" fmla="*/ 1608 w 337"/>
                <a:gd name="T13" fmla="*/ 194 h 71"/>
                <a:gd name="T14" fmla="*/ 1823 w 337"/>
                <a:gd name="T15" fmla="*/ 240 h 71"/>
                <a:gd name="T16" fmla="*/ 1919 w 337"/>
                <a:gd name="T17" fmla="*/ 357 h 71"/>
                <a:gd name="T18" fmla="*/ 2364 w 337"/>
                <a:gd name="T19" fmla="*/ 479 h 71"/>
                <a:gd name="T20" fmla="*/ 2684 w 337"/>
                <a:gd name="T21" fmla="*/ 502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7" h="71">
                  <a:moveTo>
                    <a:pt x="0" y="69"/>
                  </a:moveTo>
                  <a:cubicBezTo>
                    <a:pt x="25" y="71"/>
                    <a:pt x="60" y="66"/>
                    <a:pt x="80" y="50"/>
                  </a:cubicBezTo>
                  <a:cubicBezTo>
                    <a:pt x="96" y="38"/>
                    <a:pt x="102" y="27"/>
                    <a:pt x="122" y="21"/>
                  </a:cubicBezTo>
                  <a:cubicBezTo>
                    <a:pt x="135" y="18"/>
                    <a:pt x="136" y="14"/>
                    <a:pt x="146" y="7"/>
                  </a:cubicBezTo>
                  <a:cubicBezTo>
                    <a:pt x="150" y="5"/>
                    <a:pt x="158" y="0"/>
                    <a:pt x="162" y="0"/>
                  </a:cubicBezTo>
                  <a:cubicBezTo>
                    <a:pt x="171" y="0"/>
                    <a:pt x="166" y="2"/>
                    <a:pt x="171" y="5"/>
                  </a:cubicBezTo>
                  <a:cubicBezTo>
                    <a:pt x="181" y="11"/>
                    <a:pt x="190" y="17"/>
                    <a:pt x="202" y="20"/>
                  </a:cubicBezTo>
                  <a:cubicBezTo>
                    <a:pt x="210" y="22"/>
                    <a:pt x="221" y="20"/>
                    <a:pt x="229" y="25"/>
                  </a:cubicBezTo>
                  <a:cubicBezTo>
                    <a:pt x="233" y="28"/>
                    <a:pt x="236" y="34"/>
                    <a:pt x="241" y="37"/>
                  </a:cubicBezTo>
                  <a:cubicBezTo>
                    <a:pt x="255" y="47"/>
                    <a:pt x="280" y="49"/>
                    <a:pt x="297" y="50"/>
                  </a:cubicBezTo>
                  <a:cubicBezTo>
                    <a:pt x="307" y="51"/>
                    <a:pt x="331" y="44"/>
                    <a:pt x="337" y="5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2" name="Freeform 62">
              <a:extLst>
                <a:ext uri="{FF2B5EF4-FFF2-40B4-BE49-F238E27FC236}">
                  <a16:creationId xmlns:a16="http://schemas.microsoft.com/office/drawing/2014/main" id="{D3284FB3-CA30-4763-A65E-A58E69A22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3255"/>
              <a:ext cx="137" cy="203"/>
            </a:xfrm>
            <a:custGeom>
              <a:avLst/>
              <a:gdLst>
                <a:gd name="T0" fmla="*/ 0 w 69"/>
                <a:gd name="T1" fmla="*/ 927 h 95"/>
                <a:gd name="T2" fmla="*/ 383 w 69"/>
                <a:gd name="T3" fmla="*/ 342 h 95"/>
                <a:gd name="T4" fmla="*/ 540 w 69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95">
                  <a:moveTo>
                    <a:pt x="0" y="95"/>
                  </a:moveTo>
                  <a:cubicBezTo>
                    <a:pt x="5" y="65"/>
                    <a:pt x="34" y="58"/>
                    <a:pt x="49" y="35"/>
                  </a:cubicBezTo>
                  <a:cubicBezTo>
                    <a:pt x="55" y="26"/>
                    <a:pt x="69" y="12"/>
                    <a:pt x="69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3" name="Freeform 63">
              <a:extLst>
                <a:ext uri="{FF2B5EF4-FFF2-40B4-BE49-F238E27FC236}">
                  <a16:creationId xmlns:a16="http://schemas.microsoft.com/office/drawing/2014/main" id="{2036314D-0B2D-41BA-8B87-2AF238DE5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3355"/>
              <a:ext cx="55" cy="98"/>
            </a:xfrm>
            <a:custGeom>
              <a:avLst/>
              <a:gdLst>
                <a:gd name="T0" fmla="*/ 31 w 28"/>
                <a:gd name="T1" fmla="*/ 0 h 46"/>
                <a:gd name="T2" fmla="*/ 61 w 28"/>
                <a:gd name="T3" fmla="*/ 232 h 46"/>
                <a:gd name="T4" fmla="*/ 151 w 28"/>
                <a:gd name="T5" fmla="*/ 358 h 46"/>
                <a:gd name="T6" fmla="*/ 212 w 28"/>
                <a:gd name="T7" fmla="*/ 445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6">
                  <a:moveTo>
                    <a:pt x="4" y="0"/>
                  </a:moveTo>
                  <a:cubicBezTo>
                    <a:pt x="2" y="12"/>
                    <a:pt x="0" y="14"/>
                    <a:pt x="8" y="24"/>
                  </a:cubicBezTo>
                  <a:cubicBezTo>
                    <a:pt x="11" y="28"/>
                    <a:pt x="17" y="33"/>
                    <a:pt x="20" y="37"/>
                  </a:cubicBezTo>
                  <a:cubicBezTo>
                    <a:pt x="24" y="41"/>
                    <a:pt x="20" y="46"/>
                    <a:pt x="28" y="4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4" name="Freeform 64">
              <a:extLst>
                <a:ext uri="{FF2B5EF4-FFF2-40B4-BE49-F238E27FC236}">
                  <a16:creationId xmlns:a16="http://schemas.microsoft.com/office/drawing/2014/main" id="{1E9690AA-5059-4E3F-B647-CECB8D8B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3330"/>
              <a:ext cx="82" cy="111"/>
            </a:xfrm>
            <a:custGeom>
              <a:avLst/>
              <a:gdLst>
                <a:gd name="T0" fmla="*/ 320 w 41"/>
                <a:gd name="T1" fmla="*/ 0 h 52"/>
                <a:gd name="T2" fmla="*/ 184 w 41"/>
                <a:gd name="T3" fmla="*/ 333 h 52"/>
                <a:gd name="T4" fmla="*/ 0 w 41"/>
                <a:gd name="T5" fmla="*/ 50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52">
                  <a:moveTo>
                    <a:pt x="40" y="0"/>
                  </a:moveTo>
                  <a:cubicBezTo>
                    <a:pt x="37" y="17"/>
                    <a:pt x="41" y="24"/>
                    <a:pt x="23" y="34"/>
                  </a:cubicBezTo>
                  <a:cubicBezTo>
                    <a:pt x="13" y="39"/>
                    <a:pt x="7" y="41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5" name="Freeform 65">
              <a:extLst>
                <a:ext uri="{FF2B5EF4-FFF2-40B4-BE49-F238E27FC236}">
                  <a16:creationId xmlns:a16="http://schemas.microsoft.com/office/drawing/2014/main" id="{A0C7D6CD-F05A-449B-A363-39301EED1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3394"/>
              <a:ext cx="82" cy="47"/>
            </a:xfrm>
            <a:custGeom>
              <a:avLst/>
              <a:gdLst>
                <a:gd name="T0" fmla="*/ 0 w 41"/>
                <a:gd name="T1" fmla="*/ 0 h 22"/>
                <a:gd name="T2" fmla="*/ 192 w 41"/>
                <a:gd name="T3" fmla="*/ 88 h 22"/>
                <a:gd name="T4" fmla="*/ 328 w 41"/>
                <a:gd name="T5" fmla="*/ 21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5" y="12"/>
                    <a:pt x="15" y="6"/>
                    <a:pt x="24" y="9"/>
                  </a:cubicBezTo>
                  <a:cubicBezTo>
                    <a:pt x="31" y="11"/>
                    <a:pt x="36" y="16"/>
                    <a:pt x="41" y="2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6" name="Freeform 66">
              <a:extLst>
                <a:ext uri="{FF2B5EF4-FFF2-40B4-BE49-F238E27FC236}">
                  <a16:creationId xmlns:a16="http://schemas.microsoft.com/office/drawing/2014/main" id="{136BD61B-DFFD-41E1-BF12-9AA554C75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343"/>
              <a:ext cx="82" cy="119"/>
            </a:xfrm>
            <a:custGeom>
              <a:avLst/>
              <a:gdLst>
                <a:gd name="T0" fmla="*/ 0 w 41"/>
                <a:gd name="T1" fmla="*/ 538 h 56"/>
                <a:gd name="T2" fmla="*/ 328 w 41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6">
                  <a:moveTo>
                    <a:pt x="0" y="56"/>
                  </a:moveTo>
                  <a:cubicBezTo>
                    <a:pt x="22" y="55"/>
                    <a:pt x="25" y="13"/>
                    <a:pt x="4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7" name="Freeform 67">
              <a:extLst>
                <a:ext uri="{FF2B5EF4-FFF2-40B4-BE49-F238E27FC236}">
                  <a16:creationId xmlns:a16="http://schemas.microsoft.com/office/drawing/2014/main" id="{1E823379-739D-4DDF-8AD1-6607550B4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3364"/>
              <a:ext cx="20" cy="79"/>
            </a:xfrm>
            <a:custGeom>
              <a:avLst/>
              <a:gdLst>
                <a:gd name="T0" fmla="*/ 0 w 10"/>
                <a:gd name="T1" fmla="*/ 0 h 37"/>
                <a:gd name="T2" fmla="*/ 80 w 10"/>
                <a:gd name="T3" fmla="*/ 173 h 37"/>
                <a:gd name="T4" fmla="*/ 48 w 10"/>
                <a:gd name="T5" fmla="*/ 36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7">
                  <a:moveTo>
                    <a:pt x="0" y="0"/>
                  </a:moveTo>
                  <a:cubicBezTo>
                    <a:pt x="3" y="6"/>
                    <a:pt x="10" y="12"/>
                    <a:pt x="10" y="18"/>
                  </a:cubicBezTo>
                  <a:cubicBezTo>
                    <a:pt x="10" y="27"/>
                    <a:pt x="2" y="28"/>
                    <a:pt x="6" y="3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8" name="Freeform 68">
              <a:extLst>
                <a:ext uri="{FF2B5EF4-FFF2-40B4-BE49-F238E27FC236}">
                  <a16:creationId xmlns:a16="http://schemas.microsoft.com/office/drawing/2014/main" id="{90BD8654-EF6D-4289-A1DC-2E5885FC5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3255"/>
              <a:ext cx="44" cy="141"/>
            </a:xfrm>
            <a:custGeom>
              <a:avLst/>
              <a:gdLst>
                <a:gd name="T0" fmla="*/ 16 w 22"/>
                <a:gd name="T1" fmla="*/ 0 h 66"/>
                <a:gd name="T2" fmla="*/ 56 w 22"/>
                <a:gd name="T3" fmla="*/ 301 h 66"/>
                <a:gd name="T4" fmla="*/ 144 w 22"/>
                <a:gd name="T5" fmla="*/ 421 h 66"/>
                <a:gd name="T6" fmla="*/ 176 w 22"/>
                <a:gd name="T7" fmla="*/ 643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66">
                  <a:moveTo>
                    <a:pt x="2" y="0"/>
                  </a:moveTo>
                  <a:cubicBezTo>
                    <a:pt x="2" y="12"/>
                    <a:pt x="0" y="20"/>
                    <a:pt x="7" y="31"/>
                  </a:cubicBezTo>
                  <a:cubicBezTo>
                    <a:pt x="10" y="36"/>
                    <a:pt x="15" y="37"/>
                    <a:pt x="18" y="43"/>
                  </a:cubicBezTo>
                  <a:cubicBezTo>
                    <a:pt x="21" y="50"/>
                    <a:pt x="21" y="59"/>
                    <a:pt x="22" y="6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699" name="Group 40">
            <a:extLst>
              <a:ext uri="{FF2B5EF4-FFF2-40B4-BE49-F238E27FC236}">
                <a16:creationId xmlns:a16="http://schemas.microsoft.com/office/drawing/2014/main" id="{6A1724E9-331F-443A-9DF7-53A5D48D45FF}"/>
              </a:ext>
            </a:extLst>
          </p:cNvPr>
          <p:cNvGrpSpPr>
            <a:grpSpLocks/>
          </p:cNvGrpSpPr>
          <p:nvPr/>
        </p:nvGrpSpPr>
        <p:grpSpPr bwMode="auto">
          <a:xfrm>
            <a:off x="2020888" y="2720975"/>
            <a:ext cx="665162" cy="1927225"/>
            <a:chOff x="6" y="1351"/>
            <a:chExt cx="750" cy="2173"/>
          </a:xfrm>
        </p:grpSpPr>
        <p:sp>
          <p:nvSpPr>
            <p:cNvPr id="29973" name="Freeform 12">
              <a:extLst>
                <a:ext uri="{FF2B5EF4-FFF2-40B4-BE49-F238E27FC236}">
                  <a16:creationId xmlns:a16="http://schemas.microsoft.com/office/drawing/2014/main" id="{7585805D-EFFA-405B-B2CD-1D5EE29C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2214"/>
              <a:ext cx="292" cy="479"/>
            </a:xfrm>
            <a:custGeom>
              <a:avLst/>
              <a:gdLst>
                <a:gd name="T0" fmla="*/ 624 w 146"/>
                <a:gd name="T1" fmla="*/ 40 h 225"/>
                <a:gd name="T2" fmla="*/ 64 w 146"/>
                <a:gd name="T3" fmla="*/ 1360 h 225"/>
                <a:gd name="T4" fmla="*/ 600 w 146"/>
                <a:gd name="T5" fmla="*/ 2152 h 225"/>
                <a:gd name="T6" fmla="*/ 1128 w 146"/>
                <a:gd name="T7" fmla="*/ 1147 h 225"/>
                <a:gd name="T8" fmla="*/ 624 w 146"/>
                <a:gd name="T9" fmla="*/ 40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225">
                  <a:moveTo>
                    <a:pt x="78" y="4"/>
                  </a:moveTo>
                  <a:cubicBezTo>
                    <a:pt x="65" y="0"/>
                    <a:pt x="0" y="92"/>
                    <a:pt x="8" y="141"/>
                  </a:cubicBezTo>
                  <a:cubicBezTo>
                    <a:pt x="17" y="190"/>
                    <a:pt x="64" y="221"/>
                    <a:pt x="75" y="223"/>
                  </a:cubicBezTo>
                  <a:cubicBezTo>
                    <a:pt x="87" y="225"/>
                    <a:pt x="135" y="170"/>
                    <a:pt x="141" y="119"/>
                  </a:cubicBezTo>
                  <a:cubicBezTo>
                    <a:pt x="146" y="68"/>
                    <a:pt x="92" y="7"/>
                    <a:pt x="78" y="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4" name="Freeform 13">
              <a:extLst>
                <a:ext uri="{FF2B5EF4-FFF2-40B4-BE49-F238E27FC236}">
                  <a16:creationId xmlns:a16="http://schemas.microsoft.com/office/drawing/2014/main" id="{3FE7AF6F-AC3D-413B-8D3B-6FA8BB9F2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" y="2388"/>
              <a:ext cx="164" cy="177"/>
            </a:xfrm>
            <a:custGeom>
              <a:avLst/>
              <a:gdLst>
                <a:gd name="T0" fmla="*/ 8 w 82"/>
                <a:gd name="T1" fmla="*/ 427 h 83"/>
                <a:gd name="T2" fmla="*/ 312 w 82"/>
                <a:gd name="T3" fmla="*/ 19 h 83"/>
                <a:gd name="T4" fmla="*/ 648 w 82"/>
                <a:gd name="T5" fmla="*/ 377 h 83"/>
                <a:gd name="T6" fmla="*/ 344 w 82"/>
                <a:gd name="T7" fmla="*/ 787 h 83"/>
                <a:gd name="T8" fmla="*/ 8 w 82"/>
                <a:gd name="T9" fmla="*/ 427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3">
                  <a:moveTo>
                    <a:pt x="1" y="44"/>
                  </a:moveTo>
                  <a:cubicBezTo>
                    <a:pt x="0" y="22"/>
                    <a:pt x="17" y="3"/>
                    <a:pt x="39" y="2"/>
                  </a:cubicBezTo>
                  <a:cubicBezTo>
                    <a:pt x="61" y="0"/>
                    <a:pt x="79" y="17"/>
                    <a:pt x="81" y="39"/>
                  </a:cubicBezTo>
                  <a:cubicBezTo>
                    <a:pt x="82" y="61"/>
                    <a:pt x="65" y="80"/>
                    <a:pt x="43" y="81"/>
                  </a:cubicBezTo>
                  <a:cubicBezTo>
                    <a:pt x="21" y="83"/>
                    <a:pt x="2" y="66"/>
                    <a:pt x="1" y="44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5" name="Freeform 14">
              <a:extLst>
                <a:ext uri="{FF2B5EF4-FFF2-40B4-BE49-F238E27FC236}">
                  <a16:creationId xmlns:a16="http://schemas.microsoft.com/office/drawing/2014/main" id="{94E8148F-BCB9-4619-AEAD-22E742651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2397"/>
              <a:ext cx="104" cy="134"/>
            </a:xfrm>
            <a:custGeom>
              <a:avLst/>
              <a:gdLst>
                <a:gd name="T0" fmla="*/ 48 w 52"/>
                <a:gd name="T1" fmla="*/ 413 h 63"/>
                <a:gd name="T2" fmla="*/ 336 w 52"/>
                <a:gd name="T3" fmla="*/ 28 h 63"/>
                <a:gd name="T4" fmla="*/ 416 w 52"/>
                <a:gd name="T5" fmla="*/ 28 h 63"/>
                <a:gd name="T6" fmla="*/ 288 w 52"/>
                <a:gd name="T7" fmla="*/ 9 h 63"/>
                <a:gd name="T8" fmla="*/ 8 w 52"/>
                <a:gd name="T9" fmla="*/ 376 h 63"/>
                <a:gd name="T10" fmla="*/ 96 w 52"/>
                <a:gd name="T11" fmla="*/ 606 h 63"/>
                <a:gd name="T12" fmla="*/ 48 w 52"/>
                <a:gd name="T13" fmla="*/ 413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3">
                  <a:moveTo>
                    <a:pt x="6" y="43"/>
                  </a:moveTo>
                  <a:cubicBezTo>
                    <a:pt x="4" y="22"/>
                    <a:pt x="21" y="4"/>
                    <a:pt x="42" y="3"/>
                  </a:cubicBezTo>
                  <a:cubicBezTo>
                    <a:pt x="45" y="2"/>
                    <a:pt x="49" y="3"/>
                    <a:pt x="52" y="3"/>
                  </a:cubicBezTo>
                  <a:cubicBezTo>
                    <a:pt x="47" y="1"/>
                    <a:pt x="41" y="0"/>
                    <a:pt x="36" y="1"/>
                  </a:cubicBezTo>
                  <a:cubicBezTo>
                    <a:pt x="16" y="2"/>
                    <a:pt x="0" y="19"/>
                    <a:pt x="1" y="39"/>
                  </a:cubicBezTo>
                  <a:cubicBezTo>
                    <a:pt x="2" y="49"/>
                    <a:pt x="6" y="57"/>
                    <a:pt x="12" y="63"/>
                  </a:cubicBezTo>
                  <a:cubicBezTo>
                    <a:pt x="8" y="58"/>
                    <a:pt x="6" y="51"/>
                    <a:pt x="6" y="43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6" name="Freeform 15">
              <a:extLst>
                <a:ext uri="{FF2B5EF4-FFF2-40B4-BE49-F238E27FC236}">
                  <a16:creationId xmlns:a16="http://schemas.microsoft.com/office/drawing/2014/main" id="{DD14F9F4-C4BA-49B4-8B2B-730F1459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2442"/>
              <a:ext cx="46" cy="46"/>
            </a:xfrm>
            <a:custGeom>
              <a:avLst/>
              <a:gdLst>
                <a:gd name="T0" fmla="*/ 8 w 23"/>
                <a:gd name="T1" fmla="*/ 109 h 22"/>
                <a:gd name="T2" fmla="*/ 88 w 23"/>
                <a:gd name="T3" fmla="*/ 0 h 22"/>
                <a:gd name="T4" fmla="*/ 176 w 23"/>
                <a:gd name="T5" fmla="*/ 92 h 22"/>
                <a:gd name="T6" fmla="*/ 96 w 23"/>
                <a:gd name="T7" fmla="*/ 201 h 22"/>
                <a:gd name="T8" fmla="*/ 8 w 23"/>
                <a:gd name="T9" fmla="*/ 10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1" y="12"/>
                  </a:moveTo>
                  <a:cubicBezTo>
                    <a:pt x="0" y="6"/>
                    <a:pt x="5" y="0"/>
                    <a:pt x="11" y="0"/>
                  </a:cubicBezTo>
                  <a:cubicBezTo>
                    <a:pt x="17" y="0"/>
                    <a:pt x="22" y="4"/>
                    <a:pt x="22" y="10"/>
                  </a:cubicBezTo>
                  <a:cubicBezTo>
                    <a:pt x="23" y="16"/>
                    <a:pt x="18" y="22"/>
                    <a:pt x="12" y="22"/>
                  </a:cubicBezTo>
                  <a:cubicBezTo>
                    <a:pt x="6" y="22"/>
                    <a:pt x="1" y="18"/>
                    <a:pt x="1" y="12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7" name="Freeform 16">
              <a:extLst>
                <a:ext uri="{FF2B5EF4-FFF2-40B4-BE49-F238E27FC236}">
                  <a16:creationId xmlns:a16="http://schemas.microsoft.com/office/drawing/2014/main" id="{00F1869F-C65F-416B-9778-6624672C9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" y="2412"/>
              <a:ext cx="122" cy="142"/>
            </a:xfrm>
            <a:custGeom>
              <a:avLst/>
              <a:gdLst>
                <a:gd name="T0" fmla="*/ 480 w 61"/>
                <a:gd name="T1" fmla="*/ 273 h 67"/>
                <a:gd name="T2" fmla="*/ 336 w 61"/>
                <a:gd name="T3" fmla="*/ 0 h 67"/>
                <a:gd name="T4" fmla="*/ 432 w 61"/>
                <a:gd name="T5" fmla="*/ 229 h 67"/>
                <a:gd name="T6" fmla="*/ 160 w 61"/>
                <a:gd name="T7" fmla="*/ 589 h 67"/>
                <a:gd name="T8" fmla="*/ 0 w 61"/>
                <a:gd name="T9" fmla="*/ 543 h 67"/>
                <a:gd name="T10" fmla="*/ 208 w 61"/>
                <a:gd name="T11" fmla="*/ 638 h 67"/>
                <a:gd name="T12" fmla="*/ 480 w 61"/>
                <a:gd name="T13" fmla="*/ 273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67">
                  <a:moveTo>
                    <a:pt x="60" y="29"/>
                  </a:moveTo>
                  <a:cubicBezTo>
                    <a:pt x="60" y="16"/>
                    <a:pt x="53" y="6"/>
                    <a:pt x="42" y="0"/>
                  </a:cubicBezTo>
                  <a:cubicBezTo>
                    <a:pt x="49" y="6"/>
                    <a:pt x="54" y="15"/>
                    <a:pt x="54" y="24"/>
                  </a:cubicBezTo>
                  <a:cubicBezTo>
                    <a:pt x="55" y="44"/>
                    <a:pt x="40" y="61"/>
                    <a:pt x="20" y="62"/>
                  </a:cubicBezTo>
                  <a:cubicBezTo>
                    <a:pt x="13" y="63"/>
                    <a:pt x="6" y="61"/>
                    <a:pt x="0" y="57"/>
                  </a:cubicBezTo>
                  <a:cubicBezTo>
                    <a:pt x="7" y="64"/>
                    <a:pt x="16" y="67"/>
                    <a:pt x="26" y="67"/>
                  </a:cubicBezTo>
                  <a:cubicBezTo>
                    <a:pt x="46" y="66"/>
                    <a:pt x="61" y="49"/>
                    <a:pt x="60" y="29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8" name="Oval 17">
              <a:extLst>
                <a:ext uri="{FF2B5EF4-FFF2-40B4-BE49-F238E27FC236}">
                  <a16:creationId xmlns:a16="http://schemas.microsoft.com/office/drawing/2014/main" id="{2972526A-7F1E-4B3A-B5DB-C873F6D96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2390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79" name="Oval 18">
              <a:extLst>
                <a:ext uri="{FF2B5EF4-FFF2-40B4-BE49-F238E27FC236}">
                  <a16:creationId xmlns:a16="http://schemas.microsoft.com/office/drawing/2014/main" id="{418D7E1F-AD13-4DAA-B49D-43A18349A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" y="2410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80" name="Oval 19">
              <a:extLst>
                <a:ext uri="{FF2B5EF4-FFF2-40B4-BE49-F238E27FC236}">
                  <a16:creationId xmlns:a16="http://schemas.microsoft.com/office/drawing/2014/main" id="{1BCEE40C-72FE-4F52-BE43-0D27D4431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" y="238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81" name="Freeform 20">
              <a:extLst>
                <a:ext uri="{FF2B5EF4-FFF2-40B4-BE49-F238E27FC236}">
                  <a16:creationId xmlns:a16="http://schemas.microsoft.com/office/drawing/2014/main" id="{8B2B95E3-E939-4620-B303-5F5AD3540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" y="2252"/>
              <a:ext cx="200" cy="290"/>
            </a:xfrm>
            <a:custGeom>
              <a:avLst/>
              <a:gdLst>
                <a:gd name="T0" fmla="*/ 504 w 100"/>
                <a:gd name="T1" fmla="*/ 0 h 136"/>
                <a:gd name="T2" fmla="*/ 200 w 100"/>
                <a:gd name="T3" fmla="*/ 531 h 136"/>
                <a:gd name="T4" fmla="*/ 80 w 100"/>
                <a:gd name="T5" fmla="*/ 1318 h 136"/>
                <a:gd name="T6" fmla="*/ 176 w 100"/>
                <a:gd name="T7" fmla="*/ 719 h 136"/>
                <a:gd name="T8" fmla="*/ 400 w 100"/>
                <a:gd name="T9" fmla="*/ 301 h 136"/>
                <a:gd name="T10" fmla="*/ 512 w 100"/>
                <a:gd name="T11" fmla="*/ 281 h 136"/>
                <a:gd name="T12" fmla="*/ 560 w 100"/>
                <a:gd name="T13" fmla="*/ 290 h 136"/>
                <a:gd name="T14" fmla="*/ 592 w 100"/>
                <a:gd name="T15" fmla="*/ 241 h 136"/>
                <a:gd name="T16" fmla="*/ 760 w 100"/>
                <a:gd name="T17" fmla="*/ 341 h 136"/>
                <a:gd name="T18" fmla="*/ 688 w 100"/>
                <a:gd name="T19" fmla="*/ 68 h 136"/>
                <a:gd name="T20" fmla="*/ 536 w 100"/>
                <a:gd name="T21" fmla="*/ 0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36">
                  <a:moveTo>
                    <a:pt x="63" y="0"/>
                  </a:moveTo>
                  <a:cubicBezTo>
                    <a:pt x="47" y="14"/>
                    <a:pt x="36" y="37"/>
                    <a:pt x="25" y="55"/>
                  </a:cubicBezTo>
                  <a:cubicBezTo>
                    <a:pt x="11" y="78"/>
                    <a:pt x="0" y="109"/>
                    <a:pt x="10" y="136"/>
                  </a:cubicBezTo>
                  <a:cubicBezTo>
                    <a:pt x="11" y="115"/>
                    <a:pt x="14" y="94"/>
                    <a:pt x="22" y="74"/>
                  </a:cubicBezTo>
                  <a:cubicBezTo>
                    <a:pt x="26" y="60"/>
                    <a:pt x="37" y="39"/>
                    <a:pt x="50" y="31"/>
                  </a:cubicBezTo>
                  <a:cubicBezTo>
                    <a:pt x="55" y="28"/>
                    <a:pt x="59" y="29"/>
                    <a:pt x="64" y="29"/>
                  </a:cubicBezTo>
                  <a:cubicBezTo>
                    <a:pt x="66" y="29"/>
                    <a:pt x="68" y="31"/>
                    <a:pt x="70" y="30"/>
                  </a:cubicBezTo>
                  <a:cubicBezTo>
                    <a:pt x="73" y="30"/>
                    <a:pt x="73" y="26"/>
                    <a:pt x="74" y="25"/>
                  </a:cubicBezTo>
                  <a:cubicBezTo>
                    <a:pt x="87" y="16"/>
                    <a:pt x="86" y="29"/>
                    <a:pt x="95" y="35"/>
                  </a:cubicBezTo>
                  <a:cubicBezTo>
                    <a:pt x="100" y="27"/>
                    <a:pt x="91" y="13"/>
                    <a:pt x="86" y="7"/>
                  </a:cubicBezTo>
                  <a:cubicBezTo>
                    <a:pt x="80" y="1"/>
                    <a:pt x="75" y="0"/>
                    <a:pt x="67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2" name="Freeform 21">
              <a:extLst>
                <a:ext uri="{FF2B5EF4-FFF2-40B4-BE49-F238E27FC236}">
                  <a16:creationId xmlns:a16="http://schemas.microsoft.com/office/drawing/2014/main" id="{5AA2DD7D-0278-4190-B22F-EB26DD9BE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2480"/>
              <a:ext cx="196" cy="190"/>
            </a:xfrm>
            <a:custGeom>
              <a:avLst/>
              <a:gdLst>
                <a:gd name="T0" fmla="*/ 48 w 98"/>
                <a:gd name="T1" fmla="*/ 643 h 89"/>
                <a:gd name="T2" fmla="*/ 240 w 98"/>
                <a:gd name="T3" fmla="*/ 848 h 89"/>
                <a:gd name="T4" fmla="*/ 504 w 98"/>
                <a:gd name="T5" fmla="*/ 623 h 89"/>
                <a:gd name="T6" fmla="*/ 784 w 98"/>
                <a:gd name="T7" fmla="*/ 0 h 89"/>
                <a:gd name="T8" fmla="*/ 632 w 98"/>
                <a:gd name="T9" fmla="*/ 265 h 89"/>
                <a:gd name="T10" fmla="*/ 448 w 98"/>
                <a:gd name="T11" fmla="*/ 534 h 89"/>
                <a:gd name="T12" fmla="*/ 208 w 98"/>
                <a:gd name="T13" fmla="*/ 711 h 89"/>
                <a:gd name="T14" fmla="*/ 0 w 98"/>
                <a:gd name="T15" fmla="*/ 593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89">
                  <a:moveTo>
                    <a:pt x="6" y="66"/>
                  </a:moveTo>
                  <a:cubicBezTo>
                    <a:pt x="16" y="72"/>
                    <a:pt x="18" y="86"/>
                    <a:pt x="30" y="87"/>
                  </a:cubicBezTo>
                  <a:cubicBezTo>
                    <a:pt x="45" y="89"/>
                    <a:pt x="55" y="74"/>
                    <a:pt x="63" y="64"/>
                  </a:cubicBezTo>
                  <a:cubicBezTo>
                    <a:pt x="77" y="48"/>
                    <a:pt x="98" y="22"/>
                    <a:pt x="98" y="0"/>
                  </a:cubicBezTo>
                  <a:cubicBezTo>
                    <a:pt x="90" y="6"/>
                    <a:pt x="84" y="18"/>
                    <a:pt x="79" y="27"/>
                  </a:cubicBezTo>
                  <a:cubicBezTo>
                    <a:pt x="72" y="37"/>
                    <a:pt x="64" y="46"/>
                    <a:pt x="56" y="55"/>
                  </a:cubicBezTo>
                  <a:cubicBezTo>
                    <a:pt x="47" y="66"/>
                    <a:pt x="41" y="73"/>
                    <a:pt x="26" y="73"/>
                  </a:cubicBezTo>
                  <a:cubicBezTo>
                    <a:pt x="15" y="73"/>
                    <a:pt x="11" y="64"/>
                    <a:pt x="0" y="61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3" name="Freeform 22">
              <a:extLst>
                <a:ext uri="{FF2B5EF4-FFF2-40B4-BE49-F238E27FC236}">
                  <a16:creationId xmlns:a16="http://schemas.microsoft.com/office/drawing/2014/main" id="{3FE0B830-6856-4424-9ACF-45A42531E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2214"/>
              <a:ext cx="292" cy="479"/>
            </a:xfrm>
            <a:custGeom>
              <a:avLst/>
              <a:gdLst>
                <a:gd name="T0" fmla="*/ 624 w 146"/>
                <a:gd name="T1" fmla="*/ 40 h 225"/>
                <a:gd name="T2" fmla="*/ 64 w 146"/>
                <a:gd name="T3" fmla="*/ 1360 h 225"/>
                <a:gd name="T4" fmla="*/ 600 w 146"/>
                <a:gd name="T5" fmla="*/ 2152 h 225"/>
                <a:gd name="T6" fmla="*/ 1128 w 146"/>
                <a:gd name="T7" fmla="*/ 1147 h 225"/>
                <a:gd name="T8" fmla="*/ 624 w 146"/>
                <a:gd name="T9" fmla="*/ 40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225">
                  <a:moveTo>
                    <a:pt x="78" y="4"/>
                  </a:moveTo>
                  <a:cubicBezTo>
                    <a:pt x="65" y="0"/>
                    <a:pt x="0" y="92"/>
                    <a:pt x="8" y="141"/>
                  </a:cubicBezTo>
                  <a:cubicBezTo>
                    <a:pt x="17" y="190"/>
                    <a:pt x="64" y="221"/>
                    <a:pt x="75" y="223"/>
                  </a:cubicBezTo>
                  <a:cubicBezTo>
                    <a:pt x="87" y="225"/>
                    <a:pt x="135" y="170"/>
                    <a:pt x="141" y="119"/>
                  </a:cubicBezTo>
                  <a:cubicBezTo>
                    <a:pt x="146" y="68"/>
                    <a:pt x="92" y="7"/>
                    <a:pt x="78" y="4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4" name="Freeform 23">
              <a:extLst>
                <a:ext uri="{FF2B5EF4-FFF2-40B4-BE49-F238E27FC236}">
                  <a16:creationId xmlns:a16="http://schemas.microsoft.com/office/drawing/2014/main" id="{881E268C-2C56-4CA1-879C-F3671DBA8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" y="1527"/>
              <a:ext cx="56" cy="695"/>
            </a:xfrm>
            <a:custGeom>
              <a:avLst/>
              <a:gdLst>
                <a:gd name="T0" fmla="*/ 80 w 28"/>
                <a:gd name="T1" fmla="*/ 0 h 326"/>
                <a:gd name="T2" fmla="*/ 80 w 28"/>
                <a:gd name="T3" fmla="*/ 855 h 326"/>
                <a:gd name="T4" fmla="*/ 64 w 28"/>
                <a:gd name="T5" fmla="*/ 1919 h 326"/>
                <a:gd name="T6" fmla="*/ 184 w 28"/>
                <a:gd name="T7" fmla="*/ 2703 h 326"/>
                <a:gd name="T8" fmla="*/ 176 w 28"/>
                <a:gd name="T9" fmla="*/ 3159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6">
                  <a:moveTo>
                    <a:pt x="10" y="0"/>
                  </a:moveTo>
                  <a:cubicBezTo>
                    <a:pt x="0" y="31"/>
                    <a:pt x="4" y="57"/>
                    <a:pt x="10" y="88"/>
                  </a:cubicBezTo>
                  <a:cubicBezTo>
                    <a:pt x="18" y="126"/>
                    <a:pt x="7" y="161"/>
                    <a:pt x="8" y="198"/>
                  </a:cubicBezTo>
                  <a:cubicBezTo>
                    <a:pt x="9" y="226"/>
                    <a:pt x="22" y="251"/>
                    <a:pt x="23" y="279"/>
                  </a:cubicBezTo>
                  <a:cubicBezTo>
                    <a:pt x="24" y="292"/>
                    <a:pt x="28" y="319"/>
                    <a:pt x="22" y="32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5" name="Freeform 24">
              <a:extLst>
                <a:ext uri="{FF2B5EF4-FFF2-40B4-BE49-F238E27FC236}">
                  <a16:creationId xmlns:a16="http://schemas.microsoft.com/office/drawing/2014/main" id="{C123B5B1-7AEE-4362-A03E-1D5FE7037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2693"/>
              <a:ext cx="44" cy="690"/>
            </a:xfrm>
            <a:custGeom>
              <a:avLst/>
              <a:gdLst>
                <a:gd name="T0" fmla="*/ 64 w 22"/>
                <a:gd name="T1" fmla="*/ 0 h 324"/>
                <a:gd name="T2" fmla="*/ 80 w 22"/>
                <a:gd name="T3" fmla="*/ 784 h 324"/>
                <a:gd name="T4" fmla="*/ 136 w 22"/>
                <a:gd name="T5" fmla="*/ 1682 h 324"/>
                <a:gd name="T6" fmla="*/ 32 w 22"/>
                <a:gd name="T7" fmla="*/ 2521 h 324"/>
                <a:gd name="T8" fmla="*/ 56 w 22"/>
                <a:gd name="T9" fmla="*/ 3128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4">
                  <a:moveTo>
                    <a:pt x="8" y="0"/>
                  </a:moveTo>
                  <a:cubicBezTo>
                    <a:pt x="19" y="21"/>
                    <a:pt x="14" y="58"/>
                    <a:pt x="10" y="81"/>
                  </a:cubicBezTo>
                  <a:cubicBezTo>
                    <a:pt x="4" y="114"/>
                    <a:pt x="22" y="143"/>
                    <a:pt x="17" y="174"/>
                  </a:cubicBezTo>
                  <a:cubicBezTo>
                    <a:pt x="12" y="205"/>
                    <a:pt x="0" y="227"/>
                    <a:pt x="4" y="261"/>
                  </a:cubicBezTo>
                  <a:cubicBezTo>
                    <a:pt x="7" y="280"/>
                    <a:pt x="14" y="306"/>
                    <a:pt x="7" y="324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6" name="Freeform 25">
              <a:extLst>
                <a:ext uri="{FF2B5EF4-FFF2-40B4-BE49-F238E27FC236}">
                  <a16:creationId xmlns:a16="http://schemas.microsoft.com/office/drawing/2014/main" id="{08B03CA4-2E0B-4F5D-BE4D-7DF945D22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" y="1387"/>
              <a:ext cx="742" cy="143"/>
            </a:xfrm>
            <a:custGeom>
              <a:avLst/>
              <a:gdLst>
                <a:gd name="T0" fmla="*/ 0 w 371"/>
                <a:gd name="T1" fmla="*/ 0 h 67"/>
                <a:gd name="T2" fmla="*/ 456 w 371"/>
                <a:gd name="T3" fmla="*/ 173 h 67"/>
                <a:gd name="T4" fmla="*/ 880 w 371"/>
                <a:gd name="T5" fmla="*/ 410 h 67"/>
                <a:gd name="T6" fmla="*/ 1488 w 371"/>
                <a:gd name="T7" fmla="*/ 651 h 67"/>
                <a:gd name="T8" fmla="*/ 1744 w 371"/>
                <a:gd name="T9" fmla="*/ 301 h 67"/>
                <a:gd name="T10" fmla="*/ 2160 w 371"/>
                <a:gd name="T11" fmla="*/ 282 h 67"/>
                <a:gd name="T12" fmla="*/ 2632 w 371"/>
                <a:gd name="T13" fmla="*/ 273 h 67"/>
                <a:gd name="T14" fmla="*/ 2968 w 371"/>
                <a:gd name="T15" fmla="*/ 24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67">
                  <a:moveTo>
                    <a:pt x="0" y="0"/>
                  </a:moveTo>
                  <a:cubicBezTo>
                    <a:pt x="17" y="23"/>
                    <a:pt x="33" y="13"/>
                    <a:pt x="57" y="18"/>
                  </a:cubicBezTo>
                  <a:cubicBezTo>
                    <a:pt x="76" y="23"/>
                    <a:pt x="90" y="39"/>
                    <a:pt x="110" y="42"/>
                  </a:cubicBezTo>
                  <a:cubicBezTo>
                    <a:pt x="135" y="46"/>
                    <a:pt x="178" y="33"/>
                    <a:pt x="186" y="67"/>
                  </a:cubicBezTo>
                  <a:cubicBezTo>
                    <a:pt x="190" y="58"/>
                    <a:pt x="204" y="40"/>
                    <a:pt x="218" y="31"/>
                  </a:cubicBezTo>
                  <a:cubicBezTo>
                    <a:pt x="235" y="21"/>
                    <a:pt x="252" y="29"/>
                    <a:pt x="270" y="29"/>
                  </a:cubicBezTo>
                  <a:cubicBezTo>
                    <a:pt x="289" y="29"/>
                    <a:pt x="309" y="24"/>
                    <a:pt x="329" y="28"/>
                  </a:cubicBezTo>
                  <a:cubicBezTo>
                    <a:pt x="349" y="31"/>
                    <a:pt x="352" y="37"/>
                    <a:pt x="371" y="2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7" name="Freeform 26">
              <a:extLst>
                <a:ext uri="{FF2B5EF4-FFF2-40B4-BE49-F238E27FC236}">
                  <a16:creationId xmlns:a16="http://schemas.microsoft.com/office/drawing/2014/main" id="{CB808438-7735-4CB7-836E-B0BE7917D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1351"/>
              <a:ext cx="24" cy="76"/>
            </a:xfrm>
            <a:custGeom>
              <a:avLst/>
              <a:gdLst>
                <a:gd name="T0" fmla="*/ 96 w 12"/>
                <a:gd name="T1" fmla="*/ 338 h 36"/>
                <a:gd name="T2" fmla="*/ 8 w 12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6">
                  <a:moveTo>
                    <a:pt x="12" y="36"/>
                  </a:moveTo>
                  <a:cubicBezTo>
                    <a:pt x="0" y="28"/>
                    <a:pt x="7" y="1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8" name="Freeform 27">
              <a:extLst>
                <a:ext uri="{FF2B5EF4-FFF2-40B4-BE49-F238E27FC236}">
                  <a16:creationId xmlns:a16="http://schemas.microsoft.com/office/drawing/2014/main" id="{D7B68DB8-FB9B-4CBD-8364-F1372751A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351"/>
              <a:ext cx="48" cy="127"/>
            </a:xfrm>
            <a:custGeom>
              <a:avLst/>
              <a:gdLst>
                <a:gd name="T0" fmla="*/ 192 w 24"/>
                <a:gd name="T1" fmla="*/ 569 h 60"/>
                <a:gd name="T2" fmla="*/ 56 w 24"/>
                <a:gd name="T3" fmla="*/ 265 h 60"/>
                <a:gd name="T4" fmla="*/ 0 w 2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0">
                  <a:moveTo>
                    <a:pt x="24" y="60"/>
                  </a:moveTo>
                  <a:cubicBezTo>
                    <a:pt x="9" y="57"/>
                    <a:pt x="5" y="41"/>
                    <a:pt x="7" y="28"/>
                  </a:cubicBezTo>
                  <a:cubicBezTo>
                    <a:pt x="8" y="15"/>
                    <a:pt x="11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9" name="Freeform 28">
              <a:extLst>
                <a:ext uri="{FF2B5EF4-FFF2-40B4-BE49-F238E27FC236}">
                  <a16:creationId xmlns:a16="http://schemas.microsoft.com/office/drawing/2014/main" id="{2B8080D4-7E99-47A8-8D5D-767C2FFEC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" y="1357"/>
              <a:ext cx="72" cy="70"/>
            </a:xfrm>
            <a:custGeom>
              <a:avLst/>
              <a:gdLst>
                <a:gd name="T0" fmla="*/ 0 w 36"/>
                <a:gd name="T1" fmla="*/ 314 h 33"/>
                <a:gd name="T2" fmla="*/ 240 w 36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3">
                  <a:moveTo>
                    <a:pt x="0" y="33"/>
                  </a:moveTo>
                  <a:cubicBezTo>
                    <a:pt x="5" y="16"/>
                    <a:pt x="36" y="25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0" name="Freeform 29">
              <a:extLst>
                <a:ext uri="{FF2B5EF4-FFF2-40B4-BE49-F238E27FC236}">
                  <a16:creationId xmlns:a16="http://schemas.microsoft.com/office/drawing/2014/main" id="{2E8B8982-BDF4-4E0E-8A19-26936DE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1368"/>
              <a:ext cx="28" cy="83"/>
            </a:xfrm>
            <a:custGeom>
              <a:avLst/>
              <a:gdLst>
                <a:gd name="T0" fmla="*/ 48 w 14"/>
                <a:gd name="T1" fmla="*/ 0 h 39"/>
                <a:gd name="T2" fmla="*/ 0 w 14"/>
                <a:gd name="T3" fmla="*/ 377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9">
                  <a:moveTo>
                    <a:pt x="6" y="0"/>
                  </a:moveTo>
                  <a:cubicBezTo>
                    <a:pt x="10" y="13"/>
                    <a:pt x="14" y="30"/>
                    <a:pt x="0" y="3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1" name="Freeform 30">
              <a:extLst>
                <a:ext uri="{FF2B5EF4-FFF2-40B4-BE49-F238E27FC236}">
                  <a16:creationId xmlns:a16="http://schemas.microsoft.com/office/drawing/2014/main" id="{CE9B67E6-3074-4F13-99AE-99FF2F81A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1361"/>
              <a:ext cx="64" cy="56"/>
            </a:xfrm>
            <a:custGeom>
              <a:avLst/>
              <a:gdLst>
                <a:gd name="T0" fmla="*/ 0 w 32"/>
                <a:gd name="T1" fmla="*/ 261 h 26"/>
                <a:gd name="T2" fmla="*/ 160 w 32"/>
                <a:gd name="T3" fmla="*/ 149 h 26"/>
                <a:gd name="T4" fmla="*/ 256 w 3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6">
                  <a:moveTo>
                    <a:pt x="0" y="26"/>
                  </a:moveTo>
                  <a:cubicBezTo>
                    <a:pt x="7" y="19"/>
                    <a:pt x="13" y="19"/>
                    <a:pt x="20" y="15"/>
                  </a:cubicBezTo>
                  <a:cubicBezTo>
                    <a:pt x="28" y="11"/>
                    <a:pt x="26" y="6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2" name="Freeform 31">
              <a:extLst>
                <a:ext uri="{FF2B5EF4-FFF2-40B4-BE49-F238E27FC236}">
                  <a16:creationId xmlns:a16="http://schemas.microsoft.com/office/drawing/2014/main" id="{7368BBA1-ED62-4B63-A58E-F9A421D5B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1368"/>
              <a:ext cx="62" cy="76"/>
            </a:xfrm>
            <a:custGeom>
              <a:avLst/>
              <a:gdLst>
                <a:gd name="T0" fmla="*/ 0 w 31"/>
                <a:gd name="T1" fmla="*/ 321 h 36"/>
                <a:gd name="T2" fmla="*/ 248 w 3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6">
                  <a:moveTo>
                    <a:pt x="0" y="34"/>
                  </a:moveTo>
                  <a:cubicBezTo>
                    <a:pt x="20" y="36"/>
                    <a:pt x="23" y="13"/>
                    <a:pt x="3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3" name="Freeform 32">
              <a:extLst>
                <a:ext uri="{FF2B5EF4-FFF2-40B4-BE49-F238E27FC236}">
                  <a16:creationId xmlns:a16="http://schemas.microsoft.com/office/drawing/2014/main" id="{09EB3C04-EDAF-4A3E-8B13-68A8A508D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" y="3381"/>
              <a:ext cx="662" cy="109"/>
            </a:xfrm>
            <a:custGeom>
              <a:avLst/>
              <a:gdLst>
                <a:gd name="T0" fmla="*/ 0 w 331"/>
                <a:gd name="T1" fmla="*/ 256 h 51"/>
                <a:gd name="T2" fmla="*/ 488 w 331"/>
                <a:gd name="T3" fmla="*/ 173 h 51"/>
                <a:gd name="T4" fmla="*/ 864 w 331"/>
                <a:gd name="T5" fmla="*/ 197 h 51"/>
                <a:gd name="T6" fmla="*/ 1288 w 331"/>
                <a:gd name="T7" fmla="*/ 0 h 51"/>
                <a:gd name="T8" fmla="*/ 1592 w 331"/>
                <a:gd name="T9" fmla="*/ 156 h 51"/>
                <a:gd name="T10" fmla="*/ 1936 w 331"/>
                <a:gd name="T11" fmla="*/ 274 h 51"/>
                <a:gd name="T12" fmla="*/ 2288 w 331"/>
                <a:gd name="T13" fmla="*/ 333 h 51"/>
                <a:gd name="T14" fmla="*/ 2648 w 331"/>
                <a:gd name="T15" fmla="*/ 479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1" h="51">
                  <a:moveTo>
                    <a:pt x="0" y="26"/>
                  </a:moveTo>
                  <a:cubicBezTo>
                    <a:pt x="20" y="32"/>
                    <a:pt x="43" y="23"/>
                    <a:pt x="61" y="18"/>
                  </a:cubicBezTo>
                  <a:cubicBezTo>
                    <a:pt x="78" y="14"/>
                    <a:pt x="91" y="19"/>
                    <a:pt x="108" y="20"/>
                  </a:cubicBezTo>
                  <a:cubicBezTo>
                    <a:pt x="128" y="21"/>
                    <a:pt x="142" y="2"/>
                    <a:pt x="161" y="0"/>
                  </a:cubicBezTo>
                  <a:cubicBezTo>
                    <a:pt x="159" y="15"/>
                    <a:pt x="190" y="15"/>
                    <a:pt x="199" y="16"/>
                  </a:cubicBezTo>
                  <a:cubicBezTo>
                    <a:pt x="217" y="17"/>
                    <a:pt x="227" y="19"/>
                    <a:pt x="242" y="28"/>
                  </a:cubicBezTo>
                  <a:cubicBezTo>
                    <a:pt x="256" y="35"/>
                    <a:pt x="271" y="31"/>
                    <a:pt x="286" y="34"/>
                  </a:cubicBezTo>
                  <a:cubicBezTo>
                    <a:pt x="298" y="36"/>
                    <a:pt x="321" y="51"/>
                    <a:pt x="331" y="4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4" name="Freeform 33">
              <a:extLst>
                <a:ext uri="{FF2B5EF4-FFF2-40B4-BE49-F238E27FC236}">
                  <a16:creationId xmlns:a16="http://schemas.microsoft.com/office/drawing/2014/main" id="{39FA20CC-53E3-4B85-BA93-0A09AEA19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424"/>
              <a:ext cx="110" cy="64"/>
            </a:xfrm>
            <a:custGeom>
              <a:avLst/>
              <a:gdLst>
                <a:gd name="T0" fmla="*/ 0 w 55"/>
                <a:gd name="T1" fmla="*/ 292 h 30"/>
                <a:gd name="T2" fmla="*/ 112 w 55"/>
                <a:gd name="T3" fmla="*/ 145 h 30"/>
                <a:gd name="T4" fmla="*/ 280 w 55"/>
                <a:gd name="T5" fmla="*/ 117 h 30"/>
                <a:gd name="T6" fmla="*/ 440 w 55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0">
                  <a:moveTo>
                    <a:pt x="0" y="30"/>
                  </a:moveTo>
                  <a:cubicBezTo>
                    <a:pt x="4" y="25"/>
                    <a:pt x="8" y="18"/>
                    <a:pt x="14" y="15"/>
                  </a:cubicBezTo>
                  <a:cubicBezTo>
                    <a:pt x="21" y="12"/>
                    <a:pt x="29" y="14"/>
                    <a:pt x="35" y="12"/>
                  </a:cubicBezTo>
                  <a:cubicBezTo>
                    <a:pt x="41" y="10"/>
                    <a:pt x="51" y="4"/>
                    <a:pt x="5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5" name="Freeform 34">
              <a:extLst>
                <a:ext uri="{FF2B5EF4-FFF2-40B4-BE49-F238E27FC236}">
                  <a16:creationId xmlns:a16="http://schemas.microsoft.com/office/drawing/2014/main" id="{3351D2BA-0518-4FF8-8224-528B0563B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" y="3383"/>
              <a:ext cx="82" cy="120"/>
            </a:xfrm>
            <a:custGeom>
              <a:avLst/>
              <a:gdLst>
                <a:gd name="T0" fmla="*/ 328 w 41"/>
                <a:gd name="T1" fmla="*/ 0 h 56"/>
                <a:gd name="T2" fmla="*/ 216 w 41"/>
                <a:gd name="T3" fmla="*/ 294 h 56"/>
                <a:gd name="T4" fmla="*/ 168 w 41"/>
                <a:gd name="T5" fmla="*/ 441 h 56"/>
                <a:gd name="T6" fmla="*/ 0 w 41"/>
                <a:gd name="T7" fmla="*/ 551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6">
                  <a:moveTo>
                    <a:pt x="41" y="0"/>
                  </a:moveTo>
                  <a:cubicBezTo>
                    <a:pt x="39" y="11"/>
                    <a:pt x="30" y="18"/>
                    <a:pt x="27" y="30"/>
                  </a:cubicBezTo>
                  <a:cubicBezTo>
                    <a:pt x="26" y="37"/>
                    <a:pt x="27" y="40"/>
                    <a:pt x="21" y="45"/>
                  </a:cubicBezTo>
                  <a:cubicBezTo>
                    <a:pt x="14" y="50"/>
                    <a:pt x="6" y="49"/>
                    <a:pt x="0" y="5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6" name="Freeform 35">
              <a:extLst>
                <a:ext uri="{FF2B5EF4-FFF2-40B4-BE49-F238E27FC236}">
                  <a16:creationId xmlns:a16="http://schemas.microsoft.com/office/drawing/2014/main" id="{FDA56EBE-929A-453B-B083-8130498D1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3439"/>
              <a:ext cx="88" cy="70"/>
            </a:xfrm>
            <a:custGeom>
              <a:avLst/>
              <a:gdLst>
                <a:gd name="T0" fmla="*/ 0 w 44"/>
                <a:gd name="T1" fmla="*/ 0 h 33"/>
                <a:gd name="T2" fmla="*/ 352 w 44"/>
                <a:gd name="T3" fmla="*/ 31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3">
                  <a:moveTo>
                    <a:pt x="0" y="0"/>
                  </a:moveTo>
                  <a:cubicBezTo>
                    <a:pt x="1" y="24"/>
                    <a:pt x="37" y="15"/>
                    <a:pt x="44" y="3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7" name="Freeform 36">
              <a:extLst>
                <a:ext uri="{FF2B5EF4-FFF2-40B4-BE49-F238E27FC236}">
                  <a16:creationId xmlns:a16="http://schemas.microsoft.com/office/drawing/2014/main" id="{10887846-D4D7-40D0-9065-7118EFB2C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3417"/>
              <a:ext cx="48" cy="103"/>
            </a:xfrm>
            <a:custGeom>
              <a:avLst/>
              <a:gdLst>
                <a:gd name="T0" fmla="*/ 0 w 24"/>
                <a:gd name="T1" fmla="*/ 0 h 48"/>
                <a:gd name="T2" fmla="*/ 160 w 24"/>
                <a:gd name="T3" fmla="*/ 217 h 48"/>
                <a:gd name="T4" fmla="*/ 184 w 24"/>
                <a:gd name="T5" fmla="*/ 365 h 48"/>
                <a:gd name="T6" fmla="*/ 120 w 24"/>
                <a:gd name="T7" fmla="*/ 47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8">
                  <a:moveTo>
                    <a:pt x="0" y="0"/>
                  </a:moveTo>
                  <a:cubicBezTo>
                    <a:pt x="11" y="3"/>
                    <a:pt x="17" y="13"/>
                    <a:pt x="20" y="22"/>
                  </a:cubicBezTo>
                  <a:cubicBezTo>
                    <a:pt x="22" y="26"/>
                    <a:pt x="24" y="33"/>
                    <a:pt x="23" y="37"/>
                  </a:cubicBezTo>
                  <a:cubicBezTo>
                    <a:pt x="21" y="42"/>
                    <a:pt x="16" y="43"/>
                    <a:pt x="15" y="4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8" name="Freeform 37">
              <a:extLst>
                <a:ext uri="{FF2B5EF4-FFF2-40B4-BE49-F238E27FC236}">
                  <a16:creationId xmlns:a16="http://schemas.microsoft.com/office/drawing/2014/main" id="{158F9B7F-D50D-4D20-88F0-45FE2B8C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3469"/>
              <a:ext cx="112" cy="55"/>
            </a:xfrm>
            <a:custGeom>
              <a:avLst/>
              <a:gdLst>
                <a:gd name="T0" fmla="*/ 0 w 56"/>
                <a:gd name="T1" fmla="*/ 0 h 26"/>
                <a:gd name="T2" fmla="*/ 224 w 56"/>
                <a:gd name="T3" fmla="*/ 93 h 26"/>
                <a:gd name="T4" fmla="*/ 448 w 56"/>
                <a:gd name="T5" fmla="*/ 18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6">
                  <a:moveTo>
                    <a:pt x="0" y="0"/>
                  </a:moveTo>
                  <a:cubicBezTo>
                    <a:pt x="7" y="8"/>
                    <a:pt x="19" y="6"/>
                    <a:pt x="28" y="10"/>
                  </a:cubicBezTo>
                  <a:cubicBezTo>
                    <a:pt x="37" y="15"/>
                    <a:pt x="45" y="26"/>
                    <a:pt x="56" y="2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9" name="Freeform 38">
              <a:extLst>
                <a:ext uri="{FF2B5EF4-FFF2-40B4-BE49-F238E27FC236}">
                  <a16:creationId xmlns:a16="http://schemas.microsoft.com/office/drawing/2014/main" id="{58C4ED66-45A4-4460-A2B3-39E62EA7A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3437"/>
              <a:ext cx="88" cy="25"/>
            </a:xfrm>
            <a:custGeom>
              <a:avLst/>
              <a:gdLst>
                <a:gd name="T0" fmla="*/ 0 w 44"/>
                <a:gd name="T1" fmla="*/ 100 h 12"/>
                <a:gd name="T2" fmla="*/ 352 w 44"/>
                <a:gd name="T3" fmla="*/ 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2">
                  <a:moveTo>
                    <a:pt x="0" y="11"/>
                  </a:moveTo>
                  <a:cubicBezTo>
                    <a:pt x="15" y="12"/>
                    <a:pt x="31" y="0"/>
                    <a:pt x="44" y="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0" name="Freeform 39">
              <a:extLst>
                <a:ext uri="{FF2B5EF4-FFF2-40B4-BE49-F238E27FC236}">
                  <a16:creationId xmlns:a16="http://schemas.microsoft.com/office/drawing/2014/main" id="{DBF5C996-9B95-4794-9EE7-0A551E88E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" y="3437"/>
              <a:ext cx="30" cy="38"/>
            </a:xfrm>
            <a:custGeom>
              <a:avLst/>
              <a:gdLst>
                <a:gd name="T0" fmla="*/ 0 w 15"/>
                <a:gd name="T1" fmla="*/ 169 h 18"/>
                <a:gd name="T2" fmla="*/ 12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18"/>
                  </a:moveTo>
                  <a:cubicBezTo>
                    <a:pt x="0" y="10"/>
                    <a:pt x="8" y="1"/>
                    <a:pt x="1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0" name="Group 100">
            <a:extLst>
              <a:ext uri="{FF2B5EF4-FFF2-40B4-BE49-F238E27FC236}">
                <a16:creationId xmlns:a16="http://schemas.microsoft.com/office/drawing/2014/main" id="{7C27E05B-2B82-4CBF-BCB9-94509E049B62}"/>
              </a:ext>
            </a:extLst>
          </p:cNvPr>
          <p:cNvGrpSpPr>
            <a:grpSpLocks/>
          </p:cNvGrpSpPr>
          <p:nvPr/>
        </p:nvGrpSpPr>
        <p:grpSpPr bwMode="auto">
          <a:xfrm>
            <a:off x="4059238" y="2716213"/>
            <a:ext cx="647700" cy="1924050"/>
            <a:chOff x="1391" y="1348"/>
            <a:chExt cx="730" cy="2168"/>
          </a:xfrm>
        </p:grpSpPr>
        <p:sp>
          <p:nvSpPr>
            <p:cNvPr id="29943" name="Freeform 70">
              <a:extLst>
                <a:ext uri="{FF2B5EF4-FFF2-40B4-BE49-F238E27FC236}">
                  <a16:creationId xmlns:a16="http://schemas.microsoft.com/office/drawing/2014/main" id="{D6F38EC0-2A21-4F58-BEBB-A24EF14A1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158"/>
              <a:ext cx="232" cy="350"/>
            </a:xfrm>
            <a:custGeom>
              <a:avLst/>
              <a:gdLst>
                <a:gd name="T0" fmla="*/ 0 w 116"/>
                <a:gd name="T1" fmla="*/ 719 h 164"/>
                <a:gd name="T2" fmla="*/ 488 w 116"/>
                <a:gd name="T3" fmla="*/ 0 h 164"/>
                <a:gd name="T4" fmla="*/ 880 w 116"/>
                <a:gd name="T5" fmla="*/ 875 h 164"/>
                <a:gd name="T6" fmla="*/ 384 w 116"/>
                <a:gd name="T7" fmla="*/ 1575 h 164"/>
                <a:gd name="T8" fmla="*/ 0 w 116"/>
                <a:gd name="T9" fmla="*/ 719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64">
                  <a:moveTo>
                    <a:pt x="0" y="74"/>
                  </a:moveTo>
                  <a:cubicBezTo>
                    <a:pt x="0" y="41"/>
                    <a:pt x="42" y="0"/>
                    <a:pt x="61" y="0"/>
                  </a:cubicBezTo>
                  <a:cubicBezTo>
                    <a:pt x="79" y="0"/>
                    <a:pt x="116" y="42"/>
                    <a:pt x="110" y="90"/>
                  </a:cubicBezTo>
                  <a:cubicBezTo>
                    <a:pt x="106" y="123"/>
                    <a:pt x="81" y="164"/>
                    <a:pt x="48" y="162"/>
                  </a:cubicBezTo>
                  <a:cubicBezTo>
                    <a:pt x="17" y="161"/>
                    <a:pt x="0" y="107"/>
                    <a:pt x="0" y="7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4" name="Freeform 71">
              <a:extLst>
                <a:ext uri="{FF2B5EF4-FFF2-40B4-BE49-F238E27FC236}">
                  <a16:creationId xmlns:a16="http://schemas.microsoft.com/office/drawing/2014/main" id="{4CF2BF1A-5B94-4C66-A25F-978F0B0C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267"/>
              <a:ext cx="120" cy="128"/>
            </a:xfrm>
            <a:custGeom>
              <a:avLst/>
              <a:gdLst>
                <a:gd name="T0" fmla="*/ 8 w 60"/>
                <a:gd name="T1" fmla="*/ 309 h 60"/>
                <a:gd name="T2" fmla="*/ 224 w 60"/>
                <a:gd name="T3" fmla="*/ 9 h 60"/>
                <a:gd name="T4" fmla="*/ 472 w 60"/>
                <a:gd name="T5" fmla="*/ 282 h 60"/>
                <a:gd name="T6" fmla="*/ 248 w 60"/>
                <a:gd name="T7" fmla="*/ 574 h 60"/>
                <a:gd name="T8" fmla="*/ 8 w 60"/>
                <a:gd name="T9" fmla="*/ 30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1" y="32"/>
                  </a:moveTo>
                  <a:cubicBezTo>
                    <a:pt x="0" y="16"/>
                    <a:pt x="12" y="2"/>
                    <a:pt x="28" y="1"/>
                  </a:cubicBezTo>
                  <a:cubicBezTo>
                    <a:pt x="44" y="0"/>
                    <a:pt x="58" y="12"/>
                    <a:pt x="59" y="29"/>
                  </a:cubicBezTo>
                  <a:cubicBezTo>
                    <a:pt x="60" y="45"/>
                    <a:pt x="47" y="58"/>
                    <a:pt x="31" y="59"/>
                  </a:cubicBezTo>
                  <a:cubicBezTo>
                    <a:pt x="15" y="60"/>
                    <a:pt x="2" y="48"/>
                    <a:pt x="1" y="32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5" name="Freeform 72">
              <a:extLst>
                <a:ext uri="{FF2B5EF4-FFF2-40B4-BE49-F238E27FC236}">
                  <a16:creationId xmlns:a16="http://schemas.microsoft.com/office/drawing/2014/main" id="{E703932B-E608-4EC8-9E94-BCE792043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273"/>
              <a:ext cx="74" cy="98"/>
            </a:xfrm>
            <a:custGeom>
              <a:avLst/>
              <a:gdLst>
                <a:gd name="T0" fmla="*/ 32 w 37"/>
                <a:gd name="T1" fmla="*/ 300 h 46"/>
                <a:gd name="T2" fmla="*/ 240 w 37"/>
                <a:gd name="T3" fmla="*/ 19 h 46"/>
                <a:gd name="T4" fmla="*/ 296 w 37"/>
                <a:gd name="T5" fmla="*/ 19 h 46"/>
                <a:gd name="T6" fmla="*/ 208 w 37"/>
                <a:gd name="T7" fmla="*/ 0 h 46"/>
                <a:gd name="T8" fmla="*/ 0 w 37"/>
                <a:gd name="T9" fmla="*/ 273 h 46"/>
                <a:gd name="T10" fmla="*/ 72 w 37"/>
                <a:gd name="T11" fmla="*/ 445 h 46"/>
                <a:gd name="T12" fmla="*/ 32 w 37"/>
                <a:gd name="T13" fmla="*/ 30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6">
                  <a:moveTo>
                    <a:pt x="4" y="31"/>
                  </a:moveTo>
                  <a:cubicBezTo>
                    <a:pt x="3" y="16"/>
                    <a:pt x="15" y="3"/>
                    <a:pt x="30" y="2"/>
                  </a:cubicBezTo>
                  <a:cubicBezTo>
                    <a:pt x="33" y="2"/>
                    <a:pt x="35" y="2"/>
                    <a:pt x="37" y="2"/>
                  </a:cubicBezTo>
                  <a:cubicBezTo>
                    <a:pt x="34" y="1"/>
                    <a:pt x="30" y="0"/>
                    <a:pt x="26" y="0"/>
                  </a:cubicBezTo>
                  <a:cubicBezTo>
                    <a:pt x="11" y="1"/>
                    <a:pt x="0" y="14"/>
                    <a:pt x="0" y="28"/>
                  </a:cubicBezTo>
                  <a:cubicBezTo>
                    <a:pt x="1" y="35"/>
                    <a:pt x="4" y="42"/>
                    <a:pt x="9" y="46"/>
                  </a:cubicBezTo>
                  <a:cubicBezTo>
                    <a:pt x="6" y="42"/>
                    <a:pt x="4" y="37"/>
                    <a:pt x="4" y="31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6" name="Freeform 73">
              <a:extLst>
                <a:ext uri="{FF2B5EF4-FFF2-40B4-BE49-F238E27FC236}">
                  <a16:creationId xmlns:a16="http://schemas.microsoft.com/office/drawing/2014/main" id="{62E8A381-1927-402F-B0FF-5EAEAFC83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320"/>
              <a:ext cx="32" cy="36"/>
            </a:xfrm>
            <a:custGeom>
              <a:avLst/>
              <a:gdLst>
                <a:gd name="T0" fmla="*/ 0 w 16"/>
                <a:gd name="T1" fmla="*/ 85 h 17"/>
                <a:gd name="T2" fmla="*/ 56 w 16"/>
                <a:gd name="T3" fmla="*/ 0 h 17"/>
                <a:gd name="T4" fmla="*/ 128 w 16"/>
                <a:gd name="T5" fmla="*/ 76 h 17"/>
                <a:gd name="T6" fmla="*/ 64 w 16"/>
                <a:gd name="T7" fmla="*/ 152 h 17"/>
                <a:gd name="T8" fmla="*/ 0 w 16"/>
                <a:gd name="T9" fmla="*/ 8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0" y="9"/>
                  </a:moveTo>
                  <a:cubicBezTo>
                    <a:pt x="0" y="4"/>
                    <a:pt x="3" y="1"/>
                    <a:pt x="7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3" y="16"/>
                    <a:pt x="8" y="16"/>
                  </a:cubicBezTo>
                  <a:cubicBezTo>
                    <a:pt x="4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7" name="Freeform 74">
              <a:extLst>
                <a:ext uri="{FF2B5EF4-FFF2-40B4-BE49-F238E27FC236}">
                  <a16:creationId xmlns:a16="http://schemas.microsoft.com/office/drawing/2014/main" id="{99049F8C-8FC4-4B6B-B875-BB82010DC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284"/>
              <a:ext cx="88" cy="104"/>
            </a:xfrm>
            <a:custGeom>
              <a:avLst/>
              <a:gdLst>
                <a:gd name="T0" fmla="*/ 344 w 44"/>
                <a:gd name="T1" fmla="*/ 204 h 49"/>
                <a:gd name="T2" fmla="*/ 240 w 44"/>
                <a:gd name="T3" fmla="*/ 0 h 49"/>
                <a:gd name="T4" fmla="*/ 312 w 44"/>
                <a:gd name="T5" fmla="*/ 172 h 49"/>
                <a:gd name="T6" fmla="*/ 112 w 44"/>
                <a:gd name="T7" fmla="*/ 433 h 49"/>
                <a:gd name="T8" fmla="*/ 0 w 44"/>
                <a:gd name="T9" fmla="*/ 401 h 49"/>
                <a:gd name="T10" fmla="*/ 152 w 44"/>
                <a:gd name="T11" fmla="*/ 469 h 49"/>
                <a:gd name="T12" fmla="*/ 344 w 44"/>
                <a:gd name="T13" fmla="*/ 20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9">
                  <a:moveTo>
                    <a:pt x="43" y="21"/>
                  </a:moveTo>
                  <a:cubicBezTo>
                    <a:pt x="43" y="12"/>
                    <a:pt x="38" y="4"/>
                    <a:pt x="30" y="0"/>
                  </a:cubicBezTo>
                  <a:cubicBezTo>
                    <a:pt x="35" y="4"/>
                    <a:pt x="39" y="10"/>
                    <a:pt x="39" y="18"/>
                  </a:cubicBezTo>
                  <a:cubicBezTo>
                    <a:pt x="40" y="32"/>
                    <a:pt x="29" y="44"/>
                    <a:pt x="14" y="45"/>
                  </a:cubicBezTo>
                  <a:cubicBezTo>
                    <a:pt x="9" y="46"/>
                    <a:pt x="4" y="44"/>
                    <a:pt x="0" y="42"/>
                  </a:cubicBezTo>
                  <a:cubicBezTo>
                    <a:pt x="5" y="46"/>
                    <a:pt x="11" y="49"/>
                    <a:pt x="19" y="49"/>
                  </a:cubicBezTo>
                  <a:cubicBezTo>
                    <a:pt x="33" y="48"/>
                    <a:pt x="44" y="35"/>
                    <a:pt x="43" y="21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8" name="Oval 75">
              <a:extLst>
                <a:ext uri="{FF2B5EF4-FFF2-40B4-BE49-F238E27FC236}">
                  <a16:creationId xmlns:a16="http://schemas.microsoft.com/office/drawing/2014/main" id="{ABD3364B-C4E8-4C48-90B7-C713046B9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2267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9" name="Oval 76">
              <a:extLst>
                <a:ext uri="{FF2B5EF4-FFF2-40B4-BE49-F238E27FC236}">
                  <a16:creationId xmlns:a16="http://schemas.microsoft.com/office/drawing/2014/main" id="{E4B48136-BD89-4E6B-958D-5D4B77B0B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" y="2284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50" name="Oval 77">
              <a:extLst>
                <a:ext uri="{FF2B5EF4-FFF2-40B4-BE49-F238E27FC236}">
                  <a16:creationId xmlns:a16="http://schemas.microsoft.com/office/drawing/2014/main" id="{A0C49E9C-3D25-4FF1-B78B-30C2A29BE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226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51" name="Freeform 78">
              <a:extLst>
                <a:ext uri="{FF2B5EF4-FFF2-40B4-BE49-F238E27FC236}">
                  <a16:creationId xmlns:a16="http://schemas.microsoft.com/office/drawing/2014/main" id="{7078FBA3-7176-4F77-AE79-83FCDAAF0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169"/>
              <a:ext cx="180" cy="255"/>
            </a:xfrm>
            <a:custGeom>
              <a:avLst/>
              <a:gdLst>
                <a:gd name="T0" fmla="*/ 448 w 90"/>
                <a:gd name="T1" fmla="*/ 9 h 120"/>
                <a:gd name="T2" fmla="*/ 56 w 90"/>
                <a:gd name="T3" fmla="*/ 478 h 120"/>
                <a:gd name="T4" fmla="*/ 8 w 90"/>
                <a:gd name="T5" fmla="*/ 778 h 120"/>
                <a:gd name="T6" fmla="*/ 104 w 90"/>
                <a:gd name="T7" fmla="*/ 1152 h 120"/>
                <a:gd name="T8" fmla="*/ 240 w 90"/>
                <a:gd name="T9" fmla="*/ 366 h 120"/>
                <a:gd name="T10" fmla="*/ 368 w 90"/>
                <a:gd name="T11" fmla="*/ 308 h 120"/>
                <a:gd name="T12" fmla="*/ 464 w 90"/>
                <a:gd name="T13" fmla="*/ 281 h 120"/>
                <a:gd name="T14" fmla="*/ 576 w 90"/>
                <a:gd name="T15" fmla="*/ 257 h 120"/>
                <a:gd name="T16" fmla="*/ 664 w 90"/>
                <a:gd name="T17" fmla="*/ 349 h 120"/>
                <a:gd name="T18" fmla="*/ 488 w 90"/>
                <a:gd name="T19" fmla="*/ 19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20">
                  <a:moveTo>
                    <a:pt x="56" y="1"/>
                  </a:moveTo>
                  <a:cubicBezTo>
                    <a:pt x="42" y="0"/>
                    <a:pt x="14" y="30"/>
                    <a:pt x="7" y="50"/>
                  </a:cubicBezTo>
                  <a:cubicBezTo>
                    <a:pt x="5" y="60"/>
                    <a:pt x="1" y="71"/>
                    <a:pt x="1" y="81"/>
                  </a:cubicBezTo>
                  <a:cubicBezTo>
                    <a:pt x="2" y="95"/>
                    <a:pt x="12" y="107"/>
                    <a:pt x="13" y="120"/>
                  </a:cubicBezTo>
                  <a:cubicBezTo>
                    <a:pt x="17" y="94"/>
                    <a:pt x="0" y="54"/>
                    <a:pt x="30" y="38"/>
                  </a:cubicBezTo>
                  <a:cubicBezTo>
                    <a:pt x="35" y="35"/>
                    <a:pt x="40" y="33"/>
                    <a:pt x="46" y="32"/>
                  </a:cubicBezTo>
                  <a:cubicBezTo>
                    <a:pt x="52" y="32"/>
                    <a:pt x="53" y="32"/>
                    <a:pt x="58" y="29"/>
                  </a:cubicBezTo>
                  <a:cubicBezTo>
                    <a:pt x="64" y="27"/>
                    <a:pt x="65" y="23"/>
                    <a:pt x="72" y="27"/>
                  </a:cubicBezTo>
                  <a:cubicBezTo>
                    <a:pt x="76" y="29"/>
                    <a:pt x="79" y="34"/>
                    <a:pt x="83" y="36"/>
                  </a:cubicBezTo>
                  <a:cubicBezTo>
                    <a:pt x="90" y="22"/>
                    <a:pt x="70" y="8"/>
                    <a:pt x="61" y="2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2" name="Freeform 79">
              <a:extLst>
                <a:ext uri="{FF2B5EF4-FFF2-40B4-BE49-F238E27FC236}">
                  <a16:creationId xmlns:a16="http://schemas.microsoft.com/office/drawing/2014/main" id="{A55C8769-7EBF-461C-8EE2-43D45DFA3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2305"/>
              <a:ext cx="152" cy="183"/>
            </a:xfrm>
            <a:custGeom>
              <a:avLst/>
              <a:gdLst>
                <a:gd name="T0" fmla="*/ 0 w 76"/>
                <a:gd name="T1" fmla="*/ 711 h 86"/>
                <a:gd name="T2" fmla="*/ 208 w 76"/>
                <a:gd name="T3" fmla="*/ 811 h 86"/>
                <a:gd name="T4" fmla="*/ 408 w 76"/>
                <a:gd name="T5" fmla="*/ 615 h 86"/>
                <a:gd name="T6" fmla="*/ 584 w 76"/>
                <a:gd name="T7" fmla="*/ 0 h 86"/>
                <a:gd name="T8" fmla="*/ 344 w 76"/>
                <a:gd name="T9" fmla="*/ 511 h 86"/>
                <a:gd name="T10" fmla="*/ 192 w 76"/>
                <a:gd name="T11" fmla="*/ 647 h 86"/>
                <a:gd name="T12" fmla="*/ 24 w 76"/>
                <a:gd name="T13" fmla="*/ 694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86">
                  <a:moveTo>
                    <a:pt x="0" y="74"/>
                  </a:moveTo>
                  <a:cubicBezTo>
                    <a:pt x="2" y="85"/>
                    <a:pt x="17" y="86"/>
                    <a:pt x="26" y="84"/>
                  </a:cubicBezTo>
                  <a:cubicBezTo>
                    <a:pt x="38" y="82"/>
                    <a:pt x="44" y="73"/>
                    <a:pt x="51" y="64"/>
                  </a:cubicBezTo>
                  <a:cubicBezTo>
                    <a:pt x="65" y="45"/>
                    <a:pt x="76" y="23"/>
                    <a:pt x="73" y="0"/>
                  </a:cubicBezTo>
                  <a:cubicBezTo>
                    <a:pt x="69" y="21"/>
                    <a:pt x="66" y="47"/>
                    <a:pt x="43" y="53"/>
                  </a:cubicBezTo>
                  <a:cubicBezTo>
                    <a:pt x="32" y="57"/>
                    <a:pt x="32" y="61"/>
                    <a:pt x="24" y="67"/>
                  </a:cubicBezTo>
                  <a:cubicBezTo>
                    <a:pt x="20" y="71"/>
                    <a:pt x="4" y="77"/>
                    <a:pt x="3" y="72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3" name="Freeform 80">
              <a:extLst>
                <a:ext uri="{FF2B5EF4-FFF2-40B4-BE49-F238E27FC236}">
                  <a16:creationId xmlns:a16="http://schemas.microsoft.com/office/drawing/2014/main" id="{8CF16ADC-7E9F-41AE-90C9-F3C6EB493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158"/>
              <a:ext cx="232" cy="350"/>
            </a:xfrm>
            <a:custGeom>
              <a:avLst/>
              <a:gdLst>
                <a:gd name="T0" fmla="*/ 0 w 116"/>
                <a:gd name="T1" fmla="*/ 719 h 164"/>
                <a:gd name="T2" fmla="*/ 488 w 116"/>
                <a:gd name="T3" fmla="*/ 0 h 164"/>
                <a:gd name="T4" fmla="*/ 880 w 116"/>
                <a:gd name="T5" fmla="*/ 875 h 164"/>
                <a:gd name="T6" fmla="*/ 384 w 116"/>
                <a:gd name="T7" fmla="*/ 1575 h 164"/>
                <a:gd name="T8" fmla="*/ 0 w 116"/>
                <a:gd name="T9" fmla="*/ 719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64">
                  <a:moveTo>
                    <a:pt x="0" y="74"/>
                  </a:moveTo>
                  <a:cubicBezTo>
                    <a:pt x="0" y="41"/>
                    <a:pt x="42" y="0"/>
                    <a:pt x="61" y="0"/>
                  </a:cubicBezTo>
                  <a:cubicBezTo>
                    <a:pt x="79" y="0"/>
                    <a:pt x="116" y="42"/>
                    <a:pt x="110" y="90"/>
                  </a:cubicBezTo>
                  <a:cubicBezTo>
                    <a:pt x="106" y="123"/>
                    <a:pt x="81" y="164"/>
                    <a:pt x="48" y="162"/>
                  </a:cubicBezTo>
                  <a:cubicBezTo>
                    <a:pt x="17" y="161"/>
                    <a:pt x="0" y="107"/>
                    <a:pt x="0" y="74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4" name="Freeform 81">
              <a:extLst>
                <a:ext uri="{FF2B5EF4-FFF2-40B4-BE49-F238E27FC236}">
                  <a16:creationId xmlns:a16="http://schemas.microsoft.com/office/drawing/2014/main" id="{40B8A4F3-6ECD-4C52-89ED-D0E94838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450"/>
              <a:ext cx="96" cy="1861"/>
            </a:xfrm>
            <a:custGeom>
              <a:avLst/>
              <a:gdLst>
                <a:gd name="T0" fmla="*/ 200 w 48"/>
                <a:gd name="T1" fmla="*/ 0 h 873"/>
                <a:gd name="T2" fmla="*/ 128 w 48"/>
                <a:gd name="T3" fmla="*/ 2490 h 873"/>
                <a:gd name="T4" fmla="*/ 240 w 48"/>
                <a:gd name="T5" fmla="*/ 3586 h 873"/>
                <a:gd name="T6" fmla="*/ 120 w 48"/>
                <a:gd name="T7" fmla="*/ 4091 h 873"/>
                <a:gd name="T8" fmla="*/ 192 w 48"/>
                <a:gd name="T9" fmla="*/ 4786 h 873"/>
                <a:gd name="T10" fmla="*/ 40 w 48"/>
                <a:gd name="T11" fmla="*/ 5638 h 873"/>
                <a:gd name="T12" fmla="*/ 64 w 48"/>
                <a:gd name="T13" fmla="*/ 6540 h 873"/>
                <a:gd name="T14" fmla="*/ 88 w 48"/>
                <a:gd name="T15" fmla="*/ 8457 h 8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73">
                  <a:moveTo>
                    <a:pt x="25" y="0"/>
                  </a:moveTo>
                  <a:cubicBezTo>
                    <a:pt x="48" y="80"/>
                    <a:pt x="14" y="174"/>
                    <a:pt x="16" y="257"/>
                  </a:cubicBezTo>
                  <a:cubicBezTo>
                    <a:pt x="17" y="296"/>
                    <a:pt x="31" y="331"/>
                    <a:pt x="30" y="370"/>
                  </a:cubicBezTo>
                  <a:cubicBezTo>
                    <a:pt x="29" y="388"/>
                    <a:pt x="24" y="409"/>
                    <a:pt x="15" y="422"/>
                  </a:cubicBezTo>
                  <a:cubicBezTo>
                    <a:pt x="22" y="432"/>
                    <a:pt x="24" y="471"/>
                    <a:pt x="24" y="494"/>
                  </a:cubicBezTo>
                  <a:cubicBezTo>
                    <a:pt x="24" y="525"/>
                    <a:pt x="11" y="551"/>
                    <a:pt x="5" y="582"/>
                  </a:cubicBezTo>
                  <a:cubicBezTo>
                    <a:pt x="0" y="613"/>
                    <a:pt x="7" y="643"/>
                    <a:pt x="8" y="675"/>
                  </a:cubicBezTo>
                  <a:cubicBezTo>
                    <a:pt x="10" y="741"/>
                    <a:pt x="12" y="808"/>
                    <a:pt x="11" y="87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5" name="Freeform 82">
              <a:extLst>
                <a:ext uri="{FF2B5EF4-FFF2-40B4-BE49-F238E27FC236}">
                  <a16:creationId xmlns:a16="http://schemas.microsoft.com/office/drawing/2014/main" id="{EA022B4C-7BBA-490C-9139-0AE9CF2C1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2341"/>
              <a:ext cx="108" cy="15"/>
            </a:xfrm>
            <a:custGeom>
              <a:avLst/>
              <a:gdLst>
                <a:gd name="T0" fmla="*/ 0 w 54"/>
                <a:gd name="T1" fmla="*/ 9 h 7"/>
                <a:gd name="T2" fmla="*/ 272 w 54"/>
                <a:gd name="T3" fmla="*/ 60 h 7"/>
                <a:gd name="T4" fmla="*/ 432 w 54"/>
                <a:gd name="T5" fmla="*/ 2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">
                  <a:moveTo>
                    <a:pt x="0" y="1"/>
                  </a:moveTo>
                  <a:cubicBezTo>
                    <a:pt x="13" y="0"/>
                    <a:pt x="22" y="4"/>
                    <a:pt x="34" y="6"/>
                  </a:cubicBezTo>
                  <a:cubicBezTo>
                    <a:pt x="42" y="7"/>
                    <a:pt x="47" y="2"/>
                    <a:pt x="54" y="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6" name="Freeform 83">
              <a:extLst>
                <a:ext uri="{FF2B5EF4-FFF2-40B4-BE49-F238E27FC236}">
                  <a16:creationId xmlns:a16="http://schemas.microsoft.com/office/drawing/2014/main" id="{567AF5DA-FF60-4B36-AB8E-D108F91DB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374"/>
              <a:ext cx="504" cy="79"/>
            </a:xfrm>
            <a:custGeom>
              <a:avLst/>
              <a:gdLst>
                <a:gd name="T0" fmla="*/ 0 w 252"/>
                <a:gd name="T1" fmla="*/ 0 h 37"/>
                <a:gd name="T2" fmla="*/ 256 w 252"/>
                <a:gd name="T3" fmla="*/ 156 h 37"/>
                <a:gd name="T4" fmla="*/ 568 w 252"/>
                <a:gd name="T5" fmla="*/ 173 h 37"/>
                <a:gd name="T6" fmla="*/ 800 w 252"/>
                <a:gd name="T7" fmla="*/ 256 h 37"/>
                <a:gd name="T8" fmla="*/ 1024 w 252"/>
                <a:gd name="T9" fmla="*/ 361 h 37"/>
                <a:gd name="T10" fmla="*/ 1272 w 252"/>
                <a:gd name="T11" fmla="*/ 205 h 37"/>
                <a:gd name="T12" fmla="*/ 1552 w 252"/>
                <a:gd name="T13" fmla="*/ 214 h 37"/>
                <a:gd name="T14" fmla="*/ 1816 w 252"/>
                <a:gd name="T15" fmla="*/ 164 h 37"/>
                <a:gd name="T16" fmla="*/ 2016 w 252"/>
                <a:gd name="T17" fmla="*/ 19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2" h="37">
                  <a:moveTo>
                    <a:pt x="0" y="0"/>
                  </a:moveTo>
                  <a:cubicBezTo>
                    <a:pt x="9" y="9"/>
                    <a:pt x="18" y="15"/>
                    <a:pt x="32" y="16"/>
                  </a:cubicBezTo>
                  <a:cubicBezTo>
                    <a:pt x="46" y="16"/>
                    <a:pt x="57" y="13"/>
                    <a:pt x="71" y="18"/>
                  </a:cubicBezTo>
                  <a:cubicBezTo>
                    <a:pt x="82" y="22"/>
                    <a:pt x="88" y="26"/>
                    <a:pt x="100" y="26"/>
                  </a:cubicBezTo>
                  <a:cubicBezTo>
                    <a:pt x="112" y="28"/>
                    <a:pt x="119" y="25"/>
                    <a:pt x="128" y="37"/>
                  </a:cubicBezTo>
                  <a:cubicBezTo>
                    <a:pt x="139" y="27"/>
                    <a:pt x="142" y="21"/>
                    <a:pt x="159" y="21"/>
                  </a:cubicBezTo>
                  <a:cubicBezTo>
                    <a:pt x="171" y="21"/>
                    <a:pt x="183" y="24"/>
                    <a:pt x="194" y="22"/>
                  </a:cubicBezTo>
                  <a:cubicBezTo>
                    <a:pt x="205" y="20"/>
                    <a:pt x="217" y="19"/>
                    <a:pt x="227" y="17"/>
                  </a:cubicBezTo>
                  <a:cubicBezTo>
                    <a:pt x="238" y="15"/>
                    <a:pt x="243" y="6"/>
                    <a:pt x="252" y="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7" name="Freeform 84">
              <a:extLst>
                <a:ext uri="{FF2B5EF4-FFF2-40B4-BE49-F238E27FC236}">
                  <a16:creationId xmlns:a16="http://schemas.microsoft.com/office/drawing/2014/main" id="{28EF1C0B-BAE6-4FE4-830F-C0DD18925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348"/>
              <a:ext cx="24" cy="60"/>
            </a:xfrm>
            <a:custGeom>
              <a:avLst/>
              <a:gdLst>
                <a:gd name="T0" fmla="*/ 40 w 12"/>
                <a:gd name="T1" fmla="*/ 0 h 28"/>
                <a:gd name="T2" fmla="*/ 96 w 12"/>
                <a:gd name="T3" fmla="*/ 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5" y="0"/>
                  </a:moveTo>
                  <a:cubicBezTo>
                    <a:pt x="0" y="11"/>
                    <a:pt x="9" y="17"/>
                    <a:pt x="12" y="2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8" name="Freeform 85">
              <a:extLst>
                <a:ext uri="{FF2B5EF4-FFF2-40B4-BE49-F238E27FC236}">
                  <a16:creationId xmlns:a16="http://schemas.microsoft.com/office/drawing/2014/main" id="{804D0C93-3E45-40BB-B7A5-D35B0FA53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369"/>
              <a:ext cx="54" cy="49"/>
            </a:xfrm>
            <a:custGeom>
              <a:avLst/>
              <a:gdLst>
                <a:gd name="T0" fmla="*/ 0 w 27"/>
                <a:gd name="T1" fmla="*/ 222 h 23"/>
                <a:gd name="T2" fmla="*/ 160 w 27"/>
                <a:gd name="T3" fmla="*/ 145 h 23"/>
                <a:gd name="T4" fmla="*/ 216 w 2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3">
                  <a:moveTo>
                    <a:pt x="0" y="23"/>
                  </a:moveTo>
                  <a:cubicBezTo>
                    <a:pt x="5" y="22"/>
                    <a:pt x="17" y="19"/>
                    <a:pt x="20" y="15"/>
                  </a:cubicBezTo>
                  <a:cubicBezTo>
                    <a:pt x="24" y="10"/>
                    <a:pt x="19" y="3"/>
                    <a:pt x="2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9" name="Freeform 86">
              <a:extLst>
                <a:ext uri="{FF2B5EF4-FFF2-40B4-BE49-F238E27FC236}">
                  <a16:creationId xmlns:a16="http://schemas.microsoft.com/office/drawing/2014/main" id="{58AD7FEF-BE6E-41BC-92B2-F4EDC3BF0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384"/>
              <a:ext cx="14" cy="30"/>
            </a:xfrm>
            <a:custGeom>
              <a:avLst/>
              <a:gdLst>
                <a:gd name="T0" fmla="*/ 0 w 7"/>
                <a:gd name="T1" fmla="*/ 137 h 14"/>
                <a:gd name="T2" fmla="*/ 24 w 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14"/>
                  </a:moveTo>
                  <a:cubicBezTo>
                    <a:pt x="7" y="12"/>
                    <a:pt x="4" y="5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0" name="Freeform 87">
              <a:extLst>
                <a:ext uri="{FF2B5EF4-FFF2-40B4-BE49-F238E27FC236}">
                  <a16:creationId xmlns:a16="http://schemas.microsoft.com/office/drawing/2014/main" id="{693BC28E-2807-410D-A6A9-FCA223AEC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357"/>
              <a:ext cx="42" cy="72"/>
            </a:xfrm>
            <a:custGeom>
              <a:avLst/>
              <a:gdLst>
                <a:gd name="T0" fmla="*/ 0 w 21"/>
                <a:gd name="T1" fmla="*/ 322 h 34"/>
                <a:gd name="T2" fmla="*/ 112 w 21"/>
                <a:gd name="T3" fmla="*/ 152 h 34"/>
                <a:gd name="T4" fmla="*/ 168 w 2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4">
                  <a:moveTo>
                    <a:pt x="0" y="34"/>
                  </a:moveTo>
                  <a:cubicBezTo>
                    <a:pt x="1" y="24"/>
                    <a:pt x="7" y="21"/>
                    <a:pt x="14" y="16"/>
                  </a:cubicBezTo>
                  <a:cubicBezTo>
                    <a:pt x="19" y="11"/>
                    <a:pt x="20" y="7"/>
                    <a:pt x="2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1" name="Freeform 88">
              <a:extLst>
                <a:ext uri="{FF2B5EF4-FFF2-40B4-BE49-F238E27FC236}">
                  <a16:creationId xmlns:a16="http://schemas.microsoft.com/office/drawing/2014/main" id="{0B890A53-D728-454B-90B8-7A029AD61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1363"/>
              <a:ext cx="66" cy="30"/>
            </a:xfrm>
            <a:custGeom>
              <a:avLst/>
              <a:gdLst>
                <a:gd name="T0" fmla="*/ 0 w 33"/>
                <a:gd name="T1" fmla="*/ 120 h 14"/>
                <a:gd name="T2" fmla="*/ 264 w 3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4">
                  <a:moveTo>
                    <a:pt x="0" y="12"/>
                  </a:moveTo>
                  <a:cubicBezTo>
                    <a:pt x="8" y="3"/>
                    <a:pt x="25" y="14"/>
                    <a:pt x="3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2" name="Freeform 89">
              <a:extLst>
                <a:ext uri="{FF2B5EF4-FFF2-40B4-BE49-F238E27FC236}">
                  <a16:creationId xmlns:a16="http://schemas.microsoft.com/office/drawing/2014/main" id="{81FA002D-03D7-45AA-B76B-F26996C29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348"/>
              <a:ext cx="20" cy="56"/>
            </a:xfrm>
            <a:custGeom>
              <a:avLst/>
              <a:gdLst>
                <a:gd name="T0" fmla="*/ 24 w 10"/>
                <a:gd name="T1" fmla="*/ 261 h 26"/>
                <a:gd name="T2" fmla="*/ 64 w 10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6">
                  <a:moveTo>
                    <a:pt x="3" y="26"/>
                  </a:moveTo>
                  <a:cubicBezTo>
                    <a:pt x="0" y="14"/>
                    <a:pt x="10" y="11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3" name="Freeform 90">
              <a:extLst>
                <a:ext uri="{FF2B5EF4-FFF2-40B4-BE49-F238E27FC236}">
                  <a16:creationId xmlns:a16="http://schemas.microsoft.com/office/drawing/2014/main" id="{8053B281-04CB-462C-A7D3-1BAD8FD7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359"/>
              <a:ext cx="24" cy="40"/>
            </a:xfrm>
            <a:custGeom>
              <a:avLst/>
              <a:gdLst>
                <a:gd name="T0" fmla="*/ 96 w 12"/>
                <a:gd name="T1" fmla="*/ 177 h 19"/>
                <a:gd name="T2" fmla="*/ 0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12" y="19"/>
                  </a:moveTo>
                  <a:cubicBezTo>
                    <a:pt x="6" y="17"/>
                    <a:pt x="3" y="5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4" name="Freeform 91">
              <a:extLst>
                <a:ext uri="{FF2B5EF4-FFF2-40B4-BE49-F238E27FC236}">
                  <a16:creationId xmlns:a16="http://schemas.microsoft.com/office/drawing/2014/main" id="{7B8F846B-B785-465A-9486-4A8EA2D57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3309"/>
              <a:ext cx="730" cy="181"/>
            </a:xfrm>
            <a:custGeom>
              <a:avLst/>
              <a:gdLst>
                <a:gd name="T0" fmla="*/ 0 w 365"/>
                <a:gd name="T1" fmla="*/ 598 h 85"/>
                <a:gd name="T2" fmla="*/ 1096 w 365"/>
                <a:gd name="T3" fmla="*/ 471 h 85"/>
                <a:gd name="T4" fmla="*/ 1344 w 365"/>
                <a:gd name="T5" fmla="*/ 358 h 85"/>
                <a:gd name="T6" fmla="*/ 1440 w 365"/>
                <a:gd name="T7" fmla="*/ 196 h 85"/>
                <a:gd name="T8" fmla="*/ 1648 w 365"/>
                <a:gd name="T9" fmla="*/ 68 h 85"/>
                <a:gd name="T10" fmla="*/ 1744 w 365"/>
                <a:gd name="T11" fmla="*/ 9 h 85"/>
                <a:gd name="T12" fmla="*/ 1784 w 365"/>
                <a:gd name="T13" fmla="*/ 85 h 85"/>
                <a:gd name="T14" fmla="*/ 1896 w 365"/>
                <a:gd name="T15" fmla="*/ 232 h 85"/>
                <a:gd name="T16" fmla="*/ 2408 w 365"/>
                <a:gd name="T17" fmla="*/ 394 h 85"/>
                <a:gd name="T18" fmla="*/ 2920 w 365"/>
                <a:gd name="T19" fmla="*/ 82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5" h="85">
                  <a:moveTo>
                    <a:pt x="0" y="62"/>
                  </a:moveTo>
                  <a:cubicBezTo>
                    <a:pt x="44" y="51"/>
                    <a:pt x="92" y="58"/>
                    <a:pt x="137" y="49"/>
                  </a:cubicBezTo>
                  <a:cubicBezTo>
                    <a:pt x="148" y="46"/>
                    <a:pt x="160" y="43"/>
                    <a:pt x="168" y="37"/>
                  </a:cubicBezTo>
                  <a:cubicBezTo>
                    <a:pt x="174" y="32"/>
                    <a:pt x="175" y="25"/>
                    <a:pt x="180" y="20"/>
                  </a:cubicBezTo>
                  <a:cubicBezTo>
                    <a:pt x="186" y="14"/>
                    <a:pt x="198" y="12"/>
                    <a:pt x="206" y="7"/>
                  </a:cubicBezTo>
                  <a:cubicBezTo>
                    <a:pt x="209" y="5"/>
                    <a:pt x="214" y="0"/>
                    <a:pt x="218" y="1"/>
                  </a:cubicBezTo>
                  <a:cubicBezTo>
                    <a:pt x="221" y="2"/>
                    <a:pt x="222" y="7"/>
                    <a:pt x="223" y="9"/>
                  </a:cubicBezTo>
                  <a:cubicBezTo>
                    <a:pt x="228" y="15"/>
                    <a:pt x="231" y="20"/>
                    <a:pt x="237" y="24"/>
                  </a:cubicBezTo>
                  <a:cubicBezTo>
                    <a:pt x="257" y="40"/>
                    <a:pt x="280" y="32"/>
                    <a:pt x="301" y="41"/>
                  </a:cubicBezTo>
                  <a:cubicBezTo>
                    <a:pt x="320" y="49"/>
                    <a:pt x="329" y="78"/>
                    <a:pt x="365" y="8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5" name="Freeform 92">
              <a:extLst>
                <a:ext uri="{FF2B5EF4-FFF2-40B4-BE49-F238E27FC236}">
                  <a16:creationId xmlns:a16="http://schemas.microsoft.com/office/drawing/2014/main" id="{C893F139-E8D7-4FA9-91FF-345045AF1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3416"/>
              <a:ext cx="122" cy="72"/>
            </a:xfrm>
            <a:custGeom>
              <a:avLst/>
              <a:gdLst>
                <a:gd name="T0" fmla="*/ 0 w 61"/>
                <a:gd name="T1" fmla="*/ 322 h 34"/>
                <a:gd name="T2" fmla="*/ 112 w 61"/>
                <a:gd name="T3" fmla="*/ 220 h 34"/>
                <a:gd name="T4" fmla="*/ 272 w 61"/>
                <a:gd name="T5" fmla="*/ 169 h 34"/>
                <a:gd name="T6" fmla="*/ 488 w 61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34">
                  <a:moveTo>
                    <a:pt x="0" y="34"/>
                  </a:moveTo>
                  <a:cubicBezTo>
                    <a:pt x="6" y="33"/>
                    <a:pt x="9" y="26"/>
                    <a:pt x="14" y="23"/>
                  </a:cubicBezTo>
                  <a:cubicBezTo>
                    <a:pt x="21" y="19"/>
                    <a:pt x="26" y="19"/>
                    <a:pt x="34" y="18"/>
                  </a:cubicBezTo>
                  <a:cubicBezTo>
                    <a:pt x="49" y="15"/>
                    <a:pt x="51" y="8"/>
                    <a:pt x="6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6" name="Freeform 93">
              <a:extLst>
                <a:ext uri="{FF2B5EF4-FFF2-40B4-BE49-F238E27FC236}">
                  <a16:creationId xmlns:a16="http://schemas.microsoft.com/office/drawing/2014/main" id="{3A262E00-B028-4064-92CD-1016A2D1C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3384"/>
              <a:ext cx="22" cy="113"/>
            </a:xfrm>
            <a:custGeom>
              <a:avLst/>
              <a:gdLst>
                <a:gd name="T0" fmla="*/ 56 w 11"/>
                <a:gd name="T1" fmla="*/ 0 h 53"/>
                <a:gd name="T2" fmla="*/ 16 w 11"/>
                <a:gd name="T3" fmla="*/ 222 h 53"/>
                <a:gd name="T4" fmla="*/ 80 w 11"/>
                <a:gd name="T5" fmla="*/ 358 h 53"/>
                <a:gd name="T6" fmla="*/ 80 w 11"/>
                <a:gd name="T7" fmla="*/ 514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3">
                  <a:moveTo>
                    <a:pt x="7" y="0"/>
                  </a:moveTo>
                  <a:cubicBezTo>
                    <a:pt x="7" y="8"/>
                    <a:pt x="0" y="15"/>
                    <a:pt x="2" y="23"/>
                  </a:cubicBezTo>
                  <a:cubicBezTo>
                    <a:pt x="3" y="28"/>
                    <a:pt x="8" y="32"/>
                    <a:pt x="10" y="37"/>
                  </a:cubicBezTo>
                  <a:cubicBezTo>
                    <a:pt x="11" y="42"/>
                    <a:pt x="10" y="48"/>
                    <a:pt x="10" y="5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7" name="Freeform 94">
              <a:extLst>
                <a:ext uri="{FF2B5EF4-FFF2-40B4-BE49-F238E27FC236}">
                  <a16:creationId xmlns:a16="http://schemas.microsoft.com/office/drawing/2014/main" id="{A4DB1251-2D5E-4450-9EDC-860527D85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3445"/>
              <a:ext cx="70" cy="60"/>
            </a:xfrm>
            <a:custGeom>
              <a:avLst/>
              <a:gdLst>
                <a:gd name="T0" fmla="*/ 280 w 35"/>
                <a:gd name="T1" fmla="*/ 0 h 28"/>
                <a:gd name="T2" fmla="*/ 0 w 35"/>
                <a:gd name="T3" fmla="*/ 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8">
                  <a:moveTo>
                    <a:pt x="35" y="0"/>
                  </a:moveTo>
                  <a:cubicBezTo>
                    <a:pt x="29" y="16"/>
                    <a:pt x="7" y="14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8" name="Freeform 95">
              <a:extLst>
                <a:ext uri="{FF2B5EF4-FFF2-40B4-BE49-F238E27FC236}">
                  <a16:creationId xmlns:a16="http://schemas.microsoft.com/office/drawing/2014/main" id="{F3313DAC-38DE-48DE-9A2C-DD951C2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426"/>
              <a:ext cx="28" cy="49"/>
            </a:xfrm>
            <a:custGeom>
              <a:avLst/>
              <a:gdLst>
                <a:gd name="T0" fmla="*/ 8 w 14"/>
                <a:gd name="T1" fmla="*/ 222 h 23"/>
                <a:gd name="T2" fmla="*/ 112 w 1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3">
                  <a:moveTo>
                    <a:pt x="1" y="23"/>
                  </a:moveTo>
                  <a:cubicBezTo>
                    <a:pt x="0" y="15"/>
                    <a:pt x="6" y="3"/>
                    <a:pt x="1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9" name="Freeform 96">
              <a:extLst>
                <a:ext uri="{FF2B5EF4-FFF2-40B4-BE49-F238E27FC236}">
                  <a16:creationId xmlns:a16="http://schemas.microsoft.com/office/drawing/2014/main" id="{37A5794A-10DA-433F-9995-BBC888171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3373"/>
              <a:ext cx="78" cy="143"/>
            </a:xfrm>
            <a:custGeom>
              <a:avLst/>
              <a:gdLst>
                <a:gd name="T0" fmla="*/ 304 w 39"/>
                <a:gd name="T1" fmla="*/ 0 h 67"/>
                <a:gd name="T2" fmla="*/ 184 w 39"/>
                <a:gd name="T3" fmla="*/ 369 h 67"/>
                <a:gd name="T4" fmla="*/ 80 w 39"/>
                <a:gd name="T5" fmla="*/ 446 h 67"/>
                <a:gd name="T6" fmla="*/ 0 w 39"/>
                <a:gd name="T7" fmla="*/ 651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67">
                  <a:moveTo>
                    <a:pt x="38" y="0"/>
                  </a:moveTo>
                  <a:cubicBezTo>
                    <a:pt x="39" y="12"/>
                    <a:pt x="33" y="30"/>
                    <a:pt x="23" y="38"/>
                  </a:cubicBezTo>
                  <a:cubicBezTo>
                    <a:pt x="19" y="41"/>
                    <a:pt x="14" y="41"/>
                    <a:pt x="10" y="46"/>
                  </a:cubicBezTo>
                  <a:cubicBezTo>
                    <a:pt x="5" y="51"/>
                    <a:pt x="4" y="60"/>
                    <a:pt x="0" y="6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0" name="Freeform 97">
              <a:extLst>
                <a:ext uri="{FF2B5EF4-FFF2-40B4-BE49-F238E27FC236}">
                  <a16:creationId xmlns:a16="http://schemas.microsoft.com/office/drawing/2014/main" id="{761B3CEA-5557-460F-B4E4-BAA12AAD8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3452"/>
              <a:ext cx="74" cy="64"/>
            </a:xfrm>
            <a:custGeom>
              <a:avLst/>
              <a:gdLst>
                <a:gd name="T0" fmla="*/ 0 w 37"/>
                <a:gd name="T1" fmla="*/ 0 h 30"/>
                <a:gd name="T2" fmla="*/ 192 w 37"/>
                <a:gd name="T3" fmla="*/ 117 h 30"/>
                <a:gd name="T4" fmla="*/ 296 w 37"/>
                <a:gd name="T5" fmla="*/ 29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0">
                  <a:moveTo>
                    <a:pt x="0" y="0"/>
                  </a:moveTo>
                  <a:cubicBezTo>
                    <a:pt x="1" y="13"/>
                    <a:pt x="16" y="5"/>
                    <a:pt x="24" y="12"/>
                  </a:cubicBezTo>
                  <a:cubicBezTo>
                    <a:pt x="30" y="17"/>
                    <a:pt x="28" y="27"/>
                    <a:pt x="37" y="3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1" name="Freeform 98">
              <a:extLst>
                <a:ext uri="{FF2B5EF4-FFF2-40B4-BE49-F238E27FC236}">
                  <a16:creationId xmlns:a16="http://schemas.microsoft.com/office/drawing/2014/main" id="{42033266-7894-4503-86FF-4798AEE1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3441"/>
              <a:ext cx="58" cy="70"/>
            </a:xfrm>
            <a:custGeom>
              <a:avLst/>
              <a:gdLst>
                <a:gd name="T0" fmla="*/ 208 w 29"/>
                <a:gd name="T1" fmla="*/ 0 h 33"/>
                <a:gd name="T2" fmla="*/ 0 w 29"/>
                <a:gd name="T3" fmla="*/ 31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3">
                  <a:moveTo>
                    <a:pt x="26" y="0"/>
                  </a:moveTo>
                  <a:cubicBezTo>
                    <a:pt x="29" y="21"/>
                    <a:pt x="9" y="20"/>
                    <a:pt x="0" y="3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2" name="Freeform 99">
              <a:extLst>
                <a:ext uri="{FF2B5EF4-FFF2-40B4-BE49-F238E27FC236}">
                  <a16:creationId xmlns:a16="http://schemas.microsoft.com/office/drawing/2014/main" id="{ED33D512-4974-4A93-8A0F-29378B20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3482"/>
              <a:ext cx="42" cy="27"/>
            </a:xfrm>
            <a:custGeom>
              <a:avLst/>
              <a:gdLst>
                <a:gd name="T0" fmla="*/ 0 w 21"/>
                <a:gd name="T1" fmla="*/ 0 h 13"/>
                <a:gd name="T2" fmla="*/ 88 w 21"/>
                <a:gd name="T3" fmla="*/ 100 h 13"/>
                <a:gd name="T4" fmla="*/ 168 w 21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0" y="0"/>
                  </a:moveTo>
                  <a:cubicBezTo>
                    <a:pt x="3" y="5"/>
                    <a:pt x="6" y="8"/>
                    <a:pt x="11" y="11"/>
                  </a:cubicBezTo>
                  <a:cubicBezTo>
                    <a:pt x="15" y="13"/>
                    <a:pt x="18" y="10"/>
                    <a:pt x="21" y="1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1" name="Group 135">
            <a:extLst>
              <a:ext uri="{FF2B5EF4-FFF2-40B4-BE49-F238E27FC236}">
                <a16:creationId xmlns:a16="http://schemas.microsoft.com/office/drawing/2014/main" id="{EEA884D4-2685-4621-B43A-B6493FDA0837}"/>
              </a:ext>
            </a:extLst>
          </p:cNvPr>
          <p:cNvGrpSpPr>
            <a:grpSpLocks/>
          </p:cNvGrpSpPr>
          <p:nvPr/>
        </p:nvGrpSpPr>
        <p:grpSpPr bwMode="auto">
          <a:xfrm>
            <a:off x="5168900" y="2686050"/>
            <a:ext cx="627063" cy="1966913"/>
            <a:chOff x="2090" y="1329"/>
            <a:chExt cx="707" cy="2217"/>
          </a:xfrm>
        </p:grpSpPr>
        <p:sp>
          <p:nvSpPr>
            <p:cNvPr id="29909" name="Freeform 101">
              <a:extLst>
                <a:ext uri="{FF2B5EF4-FFF2-40B4-BE49-F238E27FC236}">
                  <a16:creationId xmlns:a16="http://schemas.microsoft.com/office/drawing/2014/main" id="{1C5EEC07-8B57-44A9-92ED-B7596B9C3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137"/>
              <a:ext cx="234" cy="358"/>
            </a:xfrm>
            <a:custGeom>
              <a:avLst/>
              <a:gdLst>
                <a:gd name="T0" fmla="*/ 0 w 117"/>
                <a:gd name="T1" fmla="*/ 771 h 168"/>
                <a:gd name="T2" fmla="*/ 592 w 117"/>
                <a:gd name="T3" fmla="*/ 19 h 168"/>
                <a:gd name="T4" fmla="*/ 936 w 117"/>
                <a:gd name="T5" fmla="*/ 803 h 168"/>
                <a:gd name="T6" fmla="*/ 304 w 117"/>
                <a:gd name="T7" fmla="*/ 1539 h 168"/>
                <a:gd name="T8" fmla="*/ 0 w 117"/>
                <a:gd name="T9" fmla="*/ 77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8">
                  <a:moveTo>
                    <a:pt x="0" y="80"/>
                  </a:moveTo>
                  <a:cubicBezTo>
                    <a:pt x="0" y="47"/>
                    <a:pt x="61" y="0"/>
                    <a:pt x="74" y="2"/>
                  </a:cubicBezTo>
                  <a:cubicBezTo>
                    <a:pt x="99" y="6"/>
                    <a:pt x="117" y="50"/>
                    <a:pt x="117" y="83"/>
                  </a:cubicBezTo>
                  <a:cubicBezTo>
                    <a:pt x="117" y="116"/>
                    <a:pt x="67" y="168"/>
                    <a:pt x="38" y="159"/>
                  </a:cubicBezTo>
                  <a:cubicBezTo>
                    <a:pt x="21" y="153"/>
                    <a:pt x="0" y="113"/>
                    <a:pt x="0" y="80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0" name="Freeform 102">
              <a:extLst>
                <a:ext uri="{FF2B5EF4-FFF2-40B4-BE49-F238E27FC236}">
                  <a16:creationId xmlns:a16="http://schemas.microsoft.com/office/drawing/2014/main" id="{6D981605-263A-43CA-8C22-5240227A7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241"/>
              <a:ext cx="120" cy="128"/>
            </a:xfrm>
            <a:custGeom>
              <a:avLst/>
              <a:gdLst>
                <a:gd name="T0" fmla="*/ 8 w 60"/>
                <a:gd name="T1" fmla="*/ 309 h 60"/>
                <a:gd name="T2" fmla="*/ 224 w 60"/>
                <a:gd name="T3" fmla="*/ 9 h 60"/>
                <a:gd name="T4" fmla="*/ 472 w 60"/>
                <a:gd name="T5" fmla="*/ 282 h 60"/>
                <a:gd name="T6" fmla="*/ 248 w 60"/>
                <a:gd name="T7" fmla="*/ 574 h 60"/>
                <a:gd name="T8" fmla="*/ 8 w 60"/>
                <a:gd name="T9" fmla="*/ 30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1" y="32"/>
                  </a:moveTo>
                  <a:cubicBezTo>
                    <a:pt x="0" y="16"/>
                    <a:pt x="12" y="2"/>
                    <a:pt x="28" y="1"/>
                  </a:cubicBezTo>
                  <a:cubicBezTo>
                    <a:pt x="44" y="0"/>
                    <a:pt x="58" y="12"/>
                    <a:pt x="59" y="29"/>
                  </a:cubicBezTo>
                  <a:cubicBezTo>
                    <a:pt x="60" y="45"/>
                    <a:pt x="47" y="58"/>
                    <a:pt x="31" y="59"/>
                  </a:cubicBezTo>
                  <a:cubicBezTo>
                    <a:pt x="15" y="60"/>
                    <a:pt x="2" y="48"/>
                    <a:pt x="1" y="32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1" name="Freeform 103">
              <a:extLst>
                <a:ext uri="{FF2B5EF4-FFF2-40B4-BE49-F238E27FC236}">
                  <a16:creationId xmlns:a16="http://schemas.microsoft.com/office/drawing/2014/main" id="{C4481709-DF3F-4D18-AE4A-52FD4EC9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248"/>
              <a:ext cx="74" cy="98"/>
            </a:xfrm>
            <a:custGeom>
              <a:avLst/>
              <a:gdLst>
                <a:gd name="T0" fmla="*/ 32 w 37"/>
                <a:gd name="T1" fmla="*/ 300 h 46"/>
                <a:gd name="T2" fmla="*/ 240 w 37"/>
                <a:gd name="T3" fmla="*/ 19 h 46"/>
                <a:gd name="T4" fmla="*/ 296 w 37"/>
                <a:gd name="T5" fmla="*/ 19 h 46"/>
                <a:gd name="T6" fmla="*/ 208 w 37"/>
                <a:gd name="T7" fmla="*/ 0 h 46"/>
                <a:gd name="T8" fmla="*/ 0 w 37"/>
                <a:gd name="T9" fmla="*/ 273 h 46"/>
                <a:gd name="T10" fmla="*/ 72 w 37"/>
                <a:gd name="T11" fmla="*/ 445 h 46"/>
                <a:gd name="T12" fmla="*/ 32 w 37"/>
                <a:gd name="T13" fmla="*/ 30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6">
                  <a:moveTo>
                    <a:pt x="4" y="31"/>
                  </a:moveTo>
                  <a:cubicBezTo>
                    <a:pt x="3" y="16"/>
                    <a:pt x="15" y="3"/>
                    <a:pt x="30" y="2"/>
                  </a:cubicBezTo>
                  <a:cubicBezTo>
                    <a:pt x="33" y="2"/>
                    <a:pt x="35" y="2"/>
                    <a:pt x="37" y="2"/>
                  </a:cubicBezTo>
                  <a:cubicBezTo>
                    <a:pt x="34" y="1"/>
                    <a:pt x="30" y="0"/>
                    <a:pt x="26" y="0"/>
                  </a:cubicBezTo>
                  <a:cubicBezTo>
                    <a:pt x="11" y="1"/>
                    <a:pt x="0" y="14"/>
                    <a:pt x="0" y="28"/>
                  </a:cubicBezTo>
                  <a:cubicBezTo>
                    <a:pt x="1" y="35"/>
                    <a:pt x="4" y="42"/>
                    <a:pt x="9" y="46"/>
                  </a:cubicBezTo>
                  <a:cubicBezTo>
                    <a:pt x="6" y="42"/>
                    <a:pt x="4" y="37"/>
                    <a:pt x="4" y="31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2" name="Freeform 104">
              <a:extLst>
                <a:ext uri="{FF2B5EF4-FFF2-40B4-BE49-F238E27FC236}">
                  <a16:creationId xmlns:a16="http://schemas.microsoft.com/office/drawing/2014/main" id="{87168814-BA6E-43DA-8719-80058AA61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271"/>
              <a:ext cx="34" cy="36"/>
            </a:xfrm>
            <a:custGeom>
              <a:avLst/>
              <a:gdLst>
                <a:gd name="T0" fmla="*/ 8 w 17"/>
                <a:gd name="T1" fmla="*/ 85 h 17"/>
                <a:gd name="T2" fmla="*/ 64 w 17"/>
                <a:gd name="T3" fmla="*/ 8 h 17"/>
                <a:gd name="T4" fmla="*/ 128 w 17"/>
                <a:gd name="T5" fmla="*/ 76 h 17"/>
                <a:gd name="T6" fmla="*/ 72 w 17"/>
                <a:gd name="T7" fmla="*/ 161 h 17"/>
                <a:gd name="T8" fmla="*/ 8 w 17"/>
                <a:gd name="T9" fmla="*/ 8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9"/>
                  </a:moveTo>
                  <a:cubicBezTo>
                    <a:pt x="0" y="5"/>
                    <a:pt x="4" y="1"/>
                    <a:pt x="8" y="1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7" y="13"/>
                    <a:pt x="13" y="16"/>
                    <a:pt x="9" y="17"/>
                  </a:cubicBezTo>
                  <a:cubicBezTo>
                    <a:pt x="5" y="17"/>
                    <a:pt x="1" y="14"/>
                    <a:pt x="1" y="9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3" name="Freeform 105">
              <a:extLst>
                <a:ext uri="{FF2B5EF4-FFF2-40B4-BE49-F238E27FC236}">
                  <a16:creationId xmlns:a16="http://schemas.microsoft.com/office/drawing/2014/main" id="{4935A70A-4138-4A32-B736-5598030DA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258"/>
              <a:ext cx="88" cy="105"/>
            </a:xfrm>
            <a:custGeom>
              <a:avLst/>
              <a:gdLst>
                <a:gd name="T0" fmla="*/ 344 w 44"/>
                <a:gd name="T1" fmla="*/ 206 h 49"/>
                <a:gd name="T2" fmla="*/ 240 w 44"/>
                <a:gd name="T3" fmla="*/ 0 h 49"/>
                <a:gd name="T4" fmla="*/ 312 w 44"/>
                <a:gd name="T5" fmla="*/ 180 h 49"/>
                <a:gd name="T6" fmla="*/ 112 w 44"/>
                <a:gd name="T7" fmla="*/ 441 h 49"/>
                <a:gd name="T8" fmla="*/ 0 w 44"/>
                <a:gd name="T9" fmla="*/ 414 h 49"/>
                <a:gd name="T10" fmla="*/ 152 w 44"/>
                <a:gd name="T11" fmla="*/ 482 h 49"/>
                <a:gd name="T12" fmla="*/ 344 w 44"/>
                <a:gd name="T13" fmla="*/ 20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9">
                  <a:moveTo>
                    <a:pt x="43" y="21"/>
                  </a:moveTo>
                  <a:cubicBezTo>
                    <a:pt x="43" y="12"/>
                    <a:pt x="38" y="4"/>
                    <a:pt x="30" y="0"/>
                  </a:cubicBezTo>
                  <a:cubicBezTo>
                    <a:pt x="35" y="4"/>
                    <a:pt x="39" y="10"/>
                    <a:pt x="39" y="18"/>
                  </a:cubicBezTo>
                  <a:cubicBezTo>
                    <a:pt x="40" y="32"/>
                    <a:pt x="29" y="44"/>
                    <a:pt x="14" y="45"/>
                  </a:cubicBezTo>
                  <a:cubicBezTo>
                    <a:pt x="9" y="46"/>
                    <a:pt x="4" y="44"/>
                    <a:pt x="0" y="42"/>
                  </a:cubicBezTo>
                  <a:cubicBezTo>
                    <a:pt x="5" y="46"/>
                    <a:pt x="11" y="49"/>
                    <a:pt x="19" y="49"/>
                  </a:cubicBezTo>
                  <a:cubicBezTo>
                    <a:pt x="33" y="48"/>
                    <a:pt x="44" y="35"/>
                    <a:pt x="43" y="21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4" name="Oval 106">
              <a:extLst>
                <a:ext uri="{FF2B5EF4-FFF2-40B4-BE49-F238E27FC236}">
                  <a16:creationId xmlns:a16="http://schemas.microsoft.com/office/drawing/2014/main" id="{C1690828-6D4C-4576-B9C5-3972F0BC7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" y="223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5" name="Oval 107">
              <a:extLst>
                <a:ext uri="{FF2B5EF4-FFF2-40B4-BE49-F238E27FC236}">
                  <a16:creationId xmlns:a16="http://schemas.microsoft.com/office/drawing/2014/main" id="{DAF99A81-4A00-4B69-96C9-745F55B2A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225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6" name="Oval 108">
              <a:extLst>
                <a:ext uri="{FF2B5EF4-FFF2-40B4-BE49-F238E27FC236}">
                  <a16:creationId xmlns:a16="http://schemas.microsoft.com/office/drawing/2014/main" id="{96FFCD26-13B6-49CA-9571-2AEC96266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" y="223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7" name="Freeform 109">
              <a:extLst>
                <a:ext uri="{FF2B5EF4-FFF2-40B4-BE49-F238E27FC236}">
                  <a16:creationId xmlns:a16="http://schemas.microsoft.com/office/drawing/2014/main" id="{7C9757F0-18DD-4A5A-8327-3211BBFD5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156"/>
              <a:ext cx="212" cy="241"/>
            </a:xfrm>
            <a:custGeom>
              <a:avLst/>
              <a:gdLst>
                <a:gd name="T0" fmla="*/ 552 w 106"/>
                <a:gd name="T1" fmla="*/ 0 h 113"/>
                <a:gd name="T2" fmla="*/ 120 w 106"/>
                <a:gd name="T3" fmla="*/ 465 h 113"/>
                <a:gd name="T4" fmla="*/ 176 w 106"/>
                <a:gd name="T5" fmla="*/ 1096 h 113"/>
                <a:gd name="T6" fmla="*/ 264 w 106"/>
                <a:gd name="T7" fmla="*/ 386 h 113"/>
                <a:gd name="T8" fmla="*/ 480 w 106"/>
                <a:gd name="T9" fmla="*/ 224 h 113"/>
                <a:gd name="T10" fmla="*/ 792 w 106"/>
                <a:gd name="T11" fmla="*/ 301 h 113"/>
                <a:gd name="T12" fmla="*/ 600 w 106"/>
                <a:gd name="T13" fmla="*/ 0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3">
                  <a:moveTo>
                    <a:pt x="69" y="0"/>
                  </a:moveTo>
                  <a:cubicBezTo>
                    <a:pt x="49" y="11"/>
                    <a:pt x="28" y="29"/>
                    <a:pt x="15" y="48"/>
                  </a:cubicBezTo>
                  <a:cubicBezTo>
                    <a:pt x="0" y="69"/>
                    <a:pt x="10" y="93"/>
                    <a:pt x="22" y="113"/>
                  </a:cubicBezTo>
                  <a:cubicBezTo>
                    <a:pt x="17" y="89"/>
                    <a:pt x="14" y="59"/>
                    <a:pt x="33" y="40"/>
                  </a:cubicBezTo>
                  <a:cubicBezTo>
                    <a:pt x="40" y="33"/>
                    <a:pt x="51" y="26"/>
                    <a:pt x="60" y="23"/>
                  </a:cubicBezTo>
                  <a:cubicBezTo>
                    <a:pt x="74" y="19"/>
                    <a:pt x="90" y="17"/>
                    <a:pt x="99" y="31"/>
                  </a:cubicBezTo>
                  <a:cubicBezTo>
                    <a:pt x="106" y="22"/>
                    <a:pt x="83" y="3"/>
                    <a:pt x="75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8" name="Freeform 110">
              <a:extLst>
                <a:ext uri="{FF2B5EF4-FFF2-40B4-BE49-F238E27FC236}">
                  <a16:creationId xmlns:a16="http://schemas.microsoft.com/office/drawing/2014/main" id="{43D04618-A623-4796-A895-CE8588B2C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312"/>
              <a:ext cx="160" cy="149"/>
            </a:xfrm>
            <a:custGeom>
              <a:avLst/>
              <a:gdLst>
                <a:gd name="T0" fmla="*/ 48 w 80"/>
                <a:gd name="T1" fmla="*/ 675 h 70"/>
                <a:gd name="T2" fmla="*/ 432 w 80"/>
                <a:gd name="T3" fmla="*/ 426 h 70"/>
                <a:gd name="T4" fmla="*/ 616 w 80"/>
                <a:gd name="T5" fmla="*/ 0 h 70"/>
                <a:gd name="T6" fmla="*/ 224 w 80"/>
                <a:gd name="T7" fmla="*/ 385 h 70"/>
                <a:gd name="T8" fmla="*/ 112 w 80"/>
                <a:gd name="T9" fmla="*/ 462 h 70"/>
                <a:gd name="T10" fmla="*/ 0 w 80"/>
                <a:gd name="T11" fmla="*/ 579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70">
                  <a:moveTo>
                    <a:pt x="6" y="70"/>
                  </a:moveTo>
                  <a:cubicBezTo>
                    <a:pt x="22" y="69"/>
                    <a:pt x="43" y="55"/>
                    <a:pt x="54" y="44"/>
                  </a:cubicBezTo>
                  <a:cubicBezTo>
                    <a:pt x="63" y="36"/>
                    <a:pt x="80" y="12"/>
                    <a:pt x="77" y="0"/>
                  </a:cubicBezTo>
                  <a:cubicBezTo>
                    <a:pt x="65" y="17"/>
                    <a:pt x="51" y="37"/>
                    <a:pt x="28" y="40"/>
                  </a:cubicBezTo>
                  <a:cubicBezTo>
                    <a:pt x="15" y="41"/>
                    <a:pt x="19" y="36"/>
                    <a:pt x="14" y="48"/>
                  </a:cubicBezTo>
                  <a:cubicBezTo>
                    <a:pt x="12" y="55"/>
                    <a:pt x="7" y="61"/>
                    <a:pt x="0" y="60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9" name="Freeform 111">
              <a:extLst>
                <a:ext uri="{FF2B5EF4-FFF2-40B4-BE49-F238E27FC236}">
                  <a16:creationId xmlns:a16="http://schemas.microsoft.com/office/drawing/2014/main" id="{EE6012A5-D3E9-4C50-B442-C76396566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137"/>
              <a:ext cx="234" cy="358"/>
            </a:xfrm>
            <a:custGeom>
              <a:avLst/>
              <a:gdLst>
                <a:gd name="T0" fmla="*/ 0 w 117"/>
                <a:gd name="T1" fmla="*/ 771 h 168"/>
                <a:gd name="T2" fmla="*/ 592 w 117"/>
                <a:gd name="T3" fmla="*/ 19 h 168"/>
                <a:gd name="T4" fmla="*/ 936 w 117"/>
                <a:gd name="T5" fmla="*/ 803 h 168"/>
                <a:gd name="T6" fmla="*/ 304 w 117"/>
                <a:gd name="T7" fmla="*/ 1539 h 168"/>
                <a:gd name="T8" fmla="*/ 0 w 117"/>
                <a:gd name="T9" fmla="*/ 77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8">
                  <a:moveTo>
                    <a:pt x="0" y="80"/>
                  </a:moveTo>
                  <a:cubicBezTo>
                    <a:pt x="0" y="47"/>
                    <a:pt x="61" y="0"/>
                    <a:pt x="74" y="2"/>
                  </a:cubicBezTo>
                  <a:cubicBezTo>
                    <a:pt x="99" y="6"/>
                    <a:pt x="117" y="50"/>
                    <a:pt x="117" y="83"/>
                  </a:cubicBezTo>
                  <a:cubicBezTo>
                    <a:pt x="117" y="116"/>
                    <a:pt x="67" y="168"/>
                    <a:pt x="38" y="159"/>
                  </a:cubicBezTo>
                  <a:cubicBezTo>
                    <a:pt x="21" y="153"/>
                    <a:pt x="0" y="113"/>
                    <a:pt x="0" y="80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0" name="Freeform 112">
              <a:extLst>
                <a:ext uri="{FF2B5EF4-FFF2-40B4-BE49-F238E27FC236}">
                  <a16:creationId xmlns:a16="http://schemas.microsoft.com/office/drawing/2014/main" id="{521CD562-A3BE-4BBA-8C62-CAED2F030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442"/>
              <a:ext cx="73" cy="1901"/>
            </a:xfrm>
            <a:custGeom>
              <a:avLst/>
              <a:gdLst>
                <a:gd name="T0" fmla="*/ 284 w 37"/>
                <a:gd name="T1" fmla="*/ 0 h 892"/>
                <a:gd name="T2" fmla="*/ 140 w 37"/>
                <a:gd name="T3" fmla="*/ 840 h 892"/>
                <a:gd name="T4" fmla="*/ 237 w 37"/>
                <a:gd name="T5" fmla="*/ 2167 h 892"/>
                <a:gd name="T6" fmla="*/ 16 w 37"/>
                <a:gd name="T7" fmla="*/ 3979 h 892"/>
                <a:gd name="T8" fmla="*/ 109 w 37"/>
                <a:gd name="T9" fmla="*/ 4682 h 892"/>
                <a:gd name="T10" fmla="*/ 199 w 37"/>
                <a:gd name="T11" fmla="*/ 5641 h 892"/>
                <a:gd name="T12" fmla="*/ 93 w 37"/>
                <a:gd name="T13" fmla="*/ 7026 h 892"/>
                <a:gd name="T14" fmla="*/ 93 w 37"/>
                <a:gd name="T15" fmla="*/ 8003 h 892"/>
                <a:gd name="T16" fmla="*/ 55 w 37"/>
                <a:gd name="T17" fmla="*/ 8633 h 8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892">
                  <a:moveTo>
                    <a:pt x="37" y="0"/>
                  </a:moveTo>
                  <a:cubicBezTo>
                    <a:pt x="35" y="30"/>
                    <a:pt x="22" y="58"/>
                    <a:pt x="18" y="87"/>
                  </a:cubicBezTo>
                  <a:cubicBezTo>
                    <a:pt x="12" y="136"/>
                    <a:pt x="32" y="176"/>
                    <a:pt x="31" y="224"/>
                  </a:cubicBezTo>
                  <a:cubicBezTo>
                    <a:pt x="30" y="290"/>
                    <a:pt x="12" y="352"/>
                    <a:pt x="2" y="411"/>
                  </a:cubicBezTo>
                  <a:cubicBezTo>
                    <a:pt x="12" y="431"/>
                    <a:pt x="12" y="461"/>
                    <a:pt x="14" y="484"/>
                  </a:cubicBezTo>
                  <a:cubicBezTo>
                    <a:pt x="18" y="517"/>
                    <a:pt x="27" y="549"/>
                    <a:pt x="26" y="583"/>
                  </a:cubicBezTo>
                  <a:cubicBezTo>
                    <a:pt x="24" y="631"/>
                    <a:pt x="15" y="678"/>
                    <a:pt x="12" y="726"/>
                  </a:cubicBezTo>
                  <a:cubicBezTo>
                    <a:pt x="9" y="760"/>
                    <a:pt x="8" y="793"/>
                    <a:pt x="12" y="827"/>
                  </a:cubicBezTo>
                  <a:cubicBezTo>
                    <a:pt x="15" y="863"/>
                    <a:pt x="0" y="859"/>
                    <a:pt x="7" y="89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1" name="Freeform 113">
              <a:extLst>
                <a:ext uri="{FF2B5EF4-FFF2-40B4-BE49-F238E27FC236}">
                  <a16:creationId xmlns:a16="http://schemas.microsoft.com/office/drawing/2014/main" id="{9BC7725A-FB4F-4E87-AD90-B3D78E3BD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312"/>
              <a:ext cx="66" cy="15"/>
            </a:xfrm>
            <a:custGeom>
              <a:avLst/>
              <a:gdLst>
                <a:gd name="T0" fmla="*/ 0 w 33"/>
                <a:gd name="T1" fmla="*/ 28 h 7"/>
                <a:gd name="T2" fmla="*/ 136 w 33"/>
                <a:gd name="T3" fmla="*/ 60 h 7"/>
                <a:gd name="T4" fmla="*/ 264 w 33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6" y="4"/>
                    <a:pt x="12" y="7"/>
                    <a:pt x="17" y="6"/>
                  </a:cubicBezTo>
                  <a:cubicBezTo>
                    <a:pt x="23" y="5"/>
                    <a:pt x="28" y="0"/>
                    <a:pt x="33" y="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2" name="Freeform 114">
              <a:extLst>
                <a:ext uri="{FF2B5EF4-FFF2-40B4-BE49-F238E27FC236}">
                  <a16:creationId xmlns:a16="http://schemas.microsoft.com/office/drawing/2014/main" id="{FF22E582-733E-4FFA-BFE0-7B51F6DCE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340"/>
              <a:ext cx="569" cy="102"/>
            </a:xfrm>
            <a:custGeom>
              <a:avLst/>
              <a:gdLst>
                <a:gd name="T0" fmla="*/ 0 w 285"/>
                <a:gd name="T1" fmla="*/ 96 h 48"/>
                <a:gd name="T2" fmla="*/ 399 w 285"/>
                <a:gd name="T3" fmla="*/ 221 h 48"/>
                <a:gd name="T4" fmla="*/ 733 w 285"/>
                <a:gd name="T5" fmla="*/ 308 h 48"/>
                <a:gd name="T6" fmla="*/ 1108 w 285"/>
                <a:gd name="T7" fmla="*/ 461 h 48"/>
                <a:gd name="T8" fmla="*/ 1631 w 285"/>
                <a:gd name="T9" fmla="*/ 193 h 48"/>
                <a:gd name="T10" fmla="*/ 2252 w 285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" h="48">
                  <a:moveTo>
                    <a:pt x="0" y="10"/>
                  </a:moveTo>
                  <a:cubicBezTo>
                    <a:pt x="7" y="25"/>
                    <a:pt x="36" y="22"/>
                    <a:pt x="50" y="23"/>
                  </a:cubicBezTo>
                  <a:cubicBezTo>
                    <a:pt x="65" y="24"/>
                    <a:pt x="78" y="29"/>
                    <a:pt x="92" y="32"/>
                  </a:cubicBezTo>
                  <a:cubicBezTo>
                    <a:pt x="109" y="35"/>
                    <a:pt x="127" y="37"/>
                    <a:pt x="139" y="48"/>
                  </a:cubicBezTo>
                  <a:cubicBezTo>
                    <a:pt x="150" y="27"/>
                    <a:pt x="182" y="23"/>
                    <a:pt x="205" y="20"/>
                  </a:cubicBezTo>
                  <a:cubicBezTo>
                    <a:pt x="220" y="18"/>
                    <a:pt x="285" y="29"/>
                    <a:pt x="28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3" name="Freeform 115">
              <a:extLst>
                <a:ext uri="{FF2B5EF4-FFF2-40B4-BE49-F238E27FC236}">
                  <a16:creationId xmlns:a16="http://schemas.microsoft.com/office/drawing/2014/main" id="{8D5430AC-819F-41FD-B6AF-EBB17F33A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351"/>
              <a:ext cx="20" cy="40"/>
            </a:xfrm>
            <a:custGeom>
              <a:avLst/>
              <a:gdLst>
                <a:gd name="T0" fmla="*/ 0 w 10"/>
                <a:gd name="T1" fmla="*/ 0 h 19"/>
                <a:gd name="T2" fmla="*/ 80 w 10"/>
                <a:gd name="T3" fmla="*/ 17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cubicBezTo>
                    <a:pt x="5" y="8"/>
                    <a:pt x="2" y="15"/>
                    <a:pt x="10" y="1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4" name="Freeform 116">
              <a:extLst>
                <a:ext uri="{FF2B5EF4-FFF2-40B4-BE49-F238E27FC236}">
                  <a16:creationId xmlns:a16="http://schemas.microsoft.com/office/drawing/2014/main" id="{89C7C2A1-6FE0-435F-9CA9-4BC48122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340"/>
              <a:ext cx="40" cy="62"/>
            </a:xfrm>
            <a:custGeom>
              <a:avLst/>
              <a:gdLst>
                <a:gd name="T0" fmla="*/ 40 w 20"/>
                <a:gd name="T1" fmla="*/ 284 h 29"/>
                <a:gd name="T2" fmla="*/ 128 w 20"/>
                <a:gd name="T3" fmla="*/ 137 h 29"/>
                <a:gd name="T4" fmla="*/ 160 w 2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9">
                  <a:moveTo>
                    <a:pt x="5" y="29"/>
                  </a:moveTo>
                  <a:cubicBezTo>
                    <a:pt x="0" y="19"/>
                    <a:pt x="12" y="19"/>
                    <a:pt x="16" y="14"/>
                  </a:cubicBezTo>
                  <a:cubicBezTo>
                    <a:pt x="20" y="10"/>
                    <a:pt x="19" y="5"/>
                    <a:pt x="2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5" name="Freeform 117">
              <a:extLst>
                <a:ext uri="{FF2B5EF4-FFF2-40B4-BE49-F238E27FC236}">
                  <a16:creationId xmlns:a16="http://schemas.microsoft.com/office/drawing/2014/main" id="{2DD5B43A-126B-4992-8085-0296C4486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336"/>
              <a:ext cx="34" cy="66"/>
            </a:xfrm>
            <a:custGeom>
              <a:avLst/>
              <a:gdLst>
                <a:gd name="T0" fmla="*/ 0 w 17"/>
                <a:gd name="T1" fmla="*/ 300 h 31"/>
                <a:gd name="T2" fmla="*/ 136 w 17"/>
                <a:gd name="T3" fmla="*/ 172 h 31"/>
                <a:gd name="T4" fmla="*/ 112 w 17"/>
                <a:gd name="T5" fmla="*/ 85 h 31"/>
                <a:gd name="T6" fmla="*/ 112 w 17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1">
                  <a:moveTo>
                    <a:pt x="0" y="31"/>
                  </a:moveTo>
                  <a:cubicBezTo>
                    <a:pt x="5" y="29"/>
                    <a:pt x="16" y="25"/>
                    <a:pt x="17" y="18"/>
                  </a:cubicBezTo>
                  <a:cubicBezTo>
                    <a:pt x="17" y="15"/>
                    <a:pt x="14" y="12"/>
                    <a:pt x="14" y="9"/>
                  </a:cubicBezTo>
                  <a:cubicBezTo>
                    <a:pt x="14" y="5"/>
                    <a:pt x="15" y="3"/>
                    <a:pt x="1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6" name="Freeform 118">
              <a:extLst>
                <a:ext uri="{FF2B5EF4-FFF2-40B4-BE49-F238E27FC236}">
                  <a16:creationId xmlns:a16="http://schemas.microsoft.com/office/drawing/2014/main" id="{09994518-6FA2-4202-B809-5798550A4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329"/>
              <a:ext cx="54" cy="49"/>
            </a:xfrm>
            <a:custGeom>
              <a:avLst/>
              <a:gdLst>
                <a:gd name="T0" fmla="*/ 0 w 27"/>
                <a:gd name="T1" fmla="*/ 222 h 23"/>
                <a:gd name="T2" fmla="*/ 168 w 27"/>
                <a:gd name="T3" fmla="*/ 164 h 23"/>
                <a:gd name="T4" fmla="*/ 208 w 2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3">
                  <a:moveTo>
                    <a:pt x="0" y="23"/>
                  </a:moveTo>
                  <a:cubicBezTo>
                    <a:pt x="7" y="22"/>
                    <a:pt x="15" y="21"/>
                    <a:pt x="21" y="17"/>
                  </a:cubicBezTo>
                  <a:cubicBezTo>
                    <a:pt x="27" y="12"/>
                    <a:pt x="25" y="7"/>
                    <a:pt x="2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7" name="Freeform 119">
              <a:extLst>
                <a:ext uri="{FF2B5EF4-FFF2-40B4-BE49-F238E27FC236}">
                  <a16:creationId xmlns:a16="http://schemas.microsoft.com/office/drawing/2014/main" id="{17B2296A-0E9A-4A04-92CC-95063273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331"/>
              <a:ext cx="64" cy="28"/>
            </a:xfrm>
            <a:custGeom>
              <a:avLst/>
              <a:gdLst>
                <a:gd name="T0" fmla="*/ 0 w 32"/>
                <a:gd name="T1" fmla="*/ 121 h 13"/>
                <a:gd name="T2" fmla="*/ 256 w 3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3">
                  <a:moveTo>
                    <a:pt x="0" y="12"/>
                  </a:moveTo>
                  <a:cubicBezTo>
                    <a:pt x="12" y="11"/>
                    <a:pt x="26" y="13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8" name="Freeform 120">
              <a:extLst>
                <a:ext uri="{FF2B5EF4-FFF2-40B4-BE49-F238E27FC236}">
                  <a16:creationId xmlns:a16="http://schemas.microsoft.com/office/drawing/2014/main" id="{CF312A09-AAC4-425B-A111-FEDA54C1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336"/>
              <a:ext cx="80" cy="68"/>
            </a:xfrm>
            <a:custGeom>
              <a:avLst/>
              <a:gdLst>
                <a:gd name="T0" fmla="*/ 144 w 40"/>
                <a:gd name="T1" fmla="*/ 308 h 32"/>
                <a:gd name="T2" fmla="*/ 16 w 40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2">
                  <a:moveTo>
                    <a:pt x="18" y="32"/>
                  </a:moveTo>
                  <a:cubicBezTo>
                    <a:pt x="40" y="21"/>
                    <a:pt x="0" y="13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9" name="Freeform 121">
              <a:extLst>
                <a:ext uri="{FF2B5EF4-FFF2-40B4-BE49-F238E27FC236}">
                  <a16:creationId xmlns:a16="http://schemas.microsoft.com/office/drawing/2014/main" id="{B040CC69-91DA-463F-BA64-DF52B4389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342"/>
              <a:ext cx="60" cy="30"/>
            </a:xfrm>
            <a:custGeom>
              <a:avLst/>
              <a:gdLst>
                <a:gd name="T0" fmla="*/ 0 w 30"/>
                <a:gd name="T1" fmla="*/ 137 h 14"/>
                <a:gd name="T2" fmla="*/ 240 w 3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4">
                  <a:moveTo>
                    <a:pt x="0" y="14"/>
                  </a:moveTo>
                  <a:cubicBezTo>
                    <a:pt x="13" y="9"/>
                    <a:pt x="22" y="14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0" name="Freeform 122">
              <a:extLst>
                <a:ext uri="{FF2B5EF4-FFF2-40B4-BE49-F238E27FC236}">
                  <a16:creationId xmlns:a16="http://schemas.microsoft.com/office/drawing/2014/main" id="{502334C0-800B-423B-9E75-82AF219F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355"/>
              <a:ext cx="14" cy="30"/>
            </a:xfrm>
            <a:custGeom>
              <a:avLst/>
              <a:gdLst>
                <a:gd name="T0" fmla="*/ 56 w 7"/>
                <a:gd name="T1" fmla="*/ 0 h 14"/>
                <a:gd name="T2" fmla="*/ 24 w 7"/>
                <a:gd name="T3" fmla="*/ 1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2" y="3"/>
                    <a:pt x="0" y="9"/>
                    <a:pt x="3" y="14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1" name="Freeform 123">
              <a:extLst>
                <a:ext uri="{FF2B5EF4-FFF2-40B4-BE49-F238E27FC236}">
                  <a16:creationId xmlns:a16="http://schemas.microsoft.com/office/drawing/2014/main" id="{B1F4C166-A531-4C6E-AC35-6359BCB0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3345"/>
              <a:ext cx="707" cy="158"/>
            </a:xfrm>
            <a:custGeom>
              <a:avLst/>
              <a:gdLst>
                <a:gd name="T0" fmla="*/ 0 w 354"/>
                <a:gd name="T1" fmla="*/ 626 h 74"/>
                <a:gd name="T2" fmla="*/ 431 w 354"/>
                <a:gd name="T3" fmla="*/ 410 h 74"/>
                <a:gd name="T4" fmla="*/ 917 w 354"/>
                <a:gd name="T5" fmla="*/ 241 h 74"/>
                <a:gd name="T6" fmla="*/ 1228 w 354"/>
                <a:gd name="T7" fmla="*/ 128 h 74"/>
                <a:gd name="T8" fmla="*/ 1404 w 354"/>
                <a:gd name="T9" fmla="*/ 0 h 74"/>
                <a:gd name="T10" fmla="*/ 1640 w 354"/>
                <a:gd name="T11" fmla="*/ 137 h 74"/>
                <a:gd name="T12" fmla="*/ 2111 w 354"/>
                <a:gd name="T13" fmla="*/ 301 h 74"/>
                <a:gd name="T14" fmla="*/ 2269 w 354"/>
                <a:gd name="T15" fmla="*/ 429 h 74"/>
                <a:gd name="T16" fmla="*/ 2461 w 354"/>
                <a:gd name="T17" fmla="*/ 465 h 74"/>
                <a:gd name="T18" fmla="*/ 2820 w 354"/>
                <a:gd name="T19" fmla="*/ 720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4" h="74">
                  <a:moveTo>
                    <a:pt x="0" y="64"/>
                  </a:moveTo>
                  <a:cubicBezTo>
                    <a:pt x="23" y="65"/>
                    <a:pt x="38" y="55"/>
                    <a:pt x="54" y="42"/>
                  </a:cubicBezTo>
                  <a:cubicBezTo>
                    <a:pt x="71" y="29"/>
                    <a:pt x="94" y="26"/>
                    <a:pt x="115" y="25"/>
                  </a:cubicBezTo>
                  <a:cubicBezTo>
                    <a:pt x="130" y="24"/>
                    <a:pt x="141" y="18"/>
                    <a:pt x="154" y="13"/>
                  </a:cubicBezTo>
                  <a:cubicBezTo>
                    <a:pt x="161" y="10"/>
                    <a:pt x="171" y="6"/>
                    <a:pt x="176" y="0"/>
                  </a:cubicBezTo>
                  <a:cubicBezTo>
                    <a:pt x="180" y="10"/>
                    <a:pt x="196" y="12"/>
                    <a:pt x="206" y="14"/>
                  </a:cubicBezTo>
                  <a:cubicBezTo>
                    <a:pt x="226" y="20"/>
                    <a:pt x="248" y="18"/>
                    <a:pt x="265" y="31"/>
                  </a:cubicBezTo>
                  <a:cubicBezTo>
                    <a:pt x="273" y="38"/>
                    <a:pt x="275" y="42"/>
                    <a:pt x="285" y="44"/>
                  </a:cubicBezTo>
                  <a:cubicBezTo>
                    <a:pt x="294" y="45"/>
                    <a:pt x="301" y="45"/>
                    <a:pt x="309" y="48"/>
                  </a:cubicBezTo>
                  <a:cubicBezTo>
                    <a:pt x="325" y="55"/>
                    <a:pt x="337" y="68"/>
                    <a:pt x="354" y="74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2" name="Freeform 124">
              <a:extLst>
                <a:ext uri="{FF2B5EF4-FFF2-40B4-BE49-F238E27FC236}">
                  <a16:creationId xmlns:a16="http://schemas.microsoft.com/office/drawing/2014/main" id="{CE0DEAF0-AA7B-4CDF-AF31-2BC0E062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399"/>
              <a:ext cx="108" cy="108"/>
            </a:xfrm>
            <a:custGeom>
              <a:avLst/>
              <a:gdLst>
                <a:gd name="T0" fmla="*/ 0 w 54"/>
                <a:gd name="T1" fmla="*/ 485 h 51"/>
                <a:gd name="T2" fmla="*/ 192 w 54"/>
                <a:gd name="T3" fmla="*/ 373 h 51"/>
                <a:gd name="T4" fmla="*/ 264 w 54"/>
                <a:gd name="T5" fmla="*/ 197 h 51"/>
                <a:gd name="T6" fmla="*/ 432 w 54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1">
                  <a:moveTo>
                    <a:pt x="0" y="51"/>
                  </a:moveTo>
                  <a:cubicBezTo>
                    <a:pt x="8" y="42"/>
                    <a:pt x="15" y="44"/>
                    <a:pt x="24" y="39"/>
                  </a:cubicBezTo>
                  <a:cubicBezTo>
                    <a:pt x="34" y="34"/>
                    <a:pt x="30" y="31"/>
                    <a:pt x="33" y="21"/>
                  </a:cubicBezTo>
                  <a:cubicBezTo>
                    <a:pt x="38" y="10"/>
                    <a:pt x="46" y="7"/>
                    <a:pt x="5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3" name="Freeform 125">
              <a:extLst>
                <a:ext uri="{FF2B5EF4-FFF2-40B4-BE49-F238E27FC236}">
                  <a16:creationId xmlns:a16="http://schemas.microsoft.com/office/drawing/2014/main" id="{46DA2B20-E4B7-4A34-98A3-D82390A9E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3478"/>
              <a:ext cx="22" cy="32"/>
            </a:xfrm>
            <a:custGeom>
              <a:avLst/>
              <a:gdLst>
                <a:gd name="T0" fmla="*/ 0 w 11"/>
                <a:gd name="T1" fmla="*/ 0 h 15"/>
                <a:gd name="T2" fmla="*/ 88 w 11"/>
                <a:gd name="T3" fmla="*/ 14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0"/>
                  </a:moveTo>
                  <a:cubicBezTo>
                    <a:pt x="0" y="8"/>
                    <a:pt x="3" y="14"/>
                    <a:pt x="11" y="1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4" name="Freeform 126">
              <a:extLst>
                <a:ext uri="{FF2B5EF4-FFF2-40B4-BE49-F238E27FC236}">
                  <a16:creationId xmlns:a16="http://schemas.microsoft.com/office/drawing/2014/main" id="{13716D08-191B-4DF0-902D-03B749268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3471"/>
              <a:ext cx="14" cy="32"/>
            </a:xfrm>
            <a:custGeom>
              <a:avLst/>
              <a:gdLst>
                <a:gd name="T0" fmla="*/ 24 w 7"/>
                <a:gd name="T1" fmla="*/ 0 h 15"/>
                <a:gd name="T2" fmla="*/ 56 w 7"/>
                <a:gd name="T3" fmla="*/ 14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0" y="5"/>
                    <a:pt x="0" y="12"/>
                    <a:pt x="7" y="1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5" name="Freeform 127">
              <a:extLst>
                <a:ext uri="{FF2B5EF4-FFF2-40B4-BE49-F238E27FC236}">
                  <a16:creationId xmlns:a16="http://schemas.microsoft.com/office/drawing/2014/main" id="{04391BFA-9478-4DAE-B8F1-A5175321F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360"/>
              <a:ext cx="56" cy="162"/>
            </a:xfrm>
            <a:custGeom>
              <a:avLst/>
              <a:gdLst>
                <a:gd name="T0" fmla="*/ 224 w 28"/>
                <a:gd name="T1" fmla="*/ 0 h 76"/>
                <a:gd name="T2" fmla="*/ 152 w 28"/>
                <a:gd name="T3" fmla="*/ 136 h 76"/>
                <a:gd name="T4" fmla="*/ 184 w 28"/>
                <a:gd name="T5" fmla="*/ 377 h 76"/>
                <a:gd name="T6" fmla="*/ 0 w 28"/>
                <a:gd name="T7" fmla="*/ 735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76">
                  <a:moveTo>
                    <a:pt x="28" y="0"/>
                  </a:moveTo>
                  <a:cubicBezTo>
                    <a:pt x="28" y="7"/>
                    <a:pt x="21" y="8"/>
                    <a:pt x="19" y="14"/>
                  </a:cubicBezTo>
                  <a:cubicBezTo>
                    <a:pt x="16" y="22"/>
                    <a:pt x="23" y="31"/>
                    <a:pt x="23" y="39"/>
                  </a:cubicBezTo>
                  <a:cubicBezTo>
                    <a:pt x="22" y="51"/>
                    <a:pt x="6" y="66"/>
                    <a:pt x="0" y="7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6" name="Freeform 128">
              <a:extLst>
                <a:ext uri="{FF2B5EF4-FFF2-40B4-BE49-F238E27FC236}">
                  <a16:creationId xmlns:a16="http://schemas.microsoft.com/office/drawing/2014/main" id="{0F2CC3B4-EF18-4597-A89F-D9C115ED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3448"/>
              <a:ext cx="85" cy="79"/>
            </a:xfrm>
            <a:custGeom>
              <a:avLst/>
              <a:gdLst>
                <a:gd name="T0" fmla="*/ 0 w 43"/>
                <a:gd name="T1" fmla="*/ 0 h 37"/>
                <a:gd name="T2" fmla="*/ 164 w 43"/>
                <a:gd name="T3" fmla="*/ 196 h 37"/>
                <a:gd name="T4" fmla="*/ 332 w 43"/>
                <a:gd name="T5" fmla="*/ 36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7">
                  <a:moveTo>
                    <a:pt x="0" y="0"/>
                  </a:moveTo>
                  <a:cubicBezTo>
                    <a:pt x="6" y="13"/>
                    <a:pt x="5" y="16"/>
                    <a:pt x="21" y="20"/>
                  </a:cubicBezTo>
                  <a:cubicBezTo>
                    <a:pt x="32" y="22"/>
                    <a:pt x="39" y="26"/>
                    <a:pt x="43" y="3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7" name="Freeform 129">
              <a:extLst>
                <a:ext uri="{FF2B5EF4-FFF2-40B4-BE49-F238E27FC236}">
                  <a16:creationId xmlns:a16="http://schemas.microsoft.com/office/drawing/2014/main" id="{3419CA2E-C27B-4C5D-BA7C-E8FCFDB0A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488"/>
              <a:ext cx="32" cy="36"/>
            </a:xfrm>
            <a:custGeom>
              <a:avLst/>
              <a:gdLst>
                <a:gd name="T0" fmla="*/ 0 w 16"/>
                <a:gd name="T1" fmla="*/ 0 h 17"/>
                <a:gd name="T2" fmla="*/ 128 w 16"/>
                <a:gd name="T3" fmla="*/ 1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0" y="11"/>
                    <a:pt x="8" y="14"/>
                    <a:pt x="16" y="1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8" name="Freeform 130">
              <a:extLst>
                <a:ext uri="{FF2B5EF4-FFF2-40B4-BE49-F238E27FC236}">
                  <a16:creationId xmlns:a16="http://schemas.microsoft.com/office/drawing/2014/main" id="{BA97B4A4-9F64-48C3-8009-71BED473B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3375"/>
              <a:ext cx="88" cy="145"/>
            </a:xfrm>
            <a:custGeom>
              <a:avLst/>
              <a:gdLst>
                <a:gd name="T0" fmla="*/ 0 w 44"/>
                <a:gd name="T1" fmla="*/ 0 h 68"/>
                <a:gd name="T2" fmla="*/ 168 w 44"/>
                <a:gd name="T3" fmla="*/ 128 h 68"/>
                <a:gd name="T4" fmla="*/ 184 w 44"/>
                <a:gd name="T5" fmla="*/ 318 h 68"/>
                <a:gd name="T6" fmla="*/ 288 w 44"/>
                <a:gd name="T7" fmla="*/ 514 h 68"/>
                <a:gd name="T8" fmla="*/ 352 w 44"/>
                <a:gd name="T9" fmla="*/ 65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8">
                  <a:moveTo>
                    <a:pt x="0" y="0"/>
                  </a:moveTo>
                  <a:cubicBezTo>
                    <a:pt x="7" y="5"/>
                    <a:pt x="15" y="6"/>
                    <a:pt x="21" y="13"/>
                  </a:cubicBezTo>
                  <a:cubicBezTo>
                    <a:pt x="27" y="21"/>
                    <a:pt x="22" y="24"/>
                    <a:pt x="23" y="33"/>
                  </a:cubicBezTo>
                  <a:cubicBezTo>
                    <a:pt x="24" y="43"/>
                    <a:pt x="30" y="46"/>
                    <a:pt x="36" y="53"/>
                  </a:cubicBezTo>
                  <a:cubicBezTo>
                    <a:pt x="39" y="57"/>
                    <a:pt x="44" y="68"/>
                    <a:pt x="44" y="6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9" name="Freeform 131">
              <a:extLst>
                <a:ext uri="{FF2B5EF4-FFF2-40B4-BE49-F238E27FC236}">
                  <a16:creationId xmlns:a16="http://schemas.microsoft.com/office/drawing/2014/main" id="{05EF1403-9848-4F08-806E-3F1AE5F7F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3475"/>
              <a:ext cx="44" cy="58"/>
            </a:xfrm>
            <a:custGeom>
              <a:avLst/>
              <a:gdLst>
                <a:gd name="T0" fmla="*/ 112 w 22"/>
                <a:gd name="T1" fmla="*/ 0 h 27"/>
                <a:gd name="T2" fmla="*/ 0 w 22"/>
                <a:gd name="T3" fmla="*/ 269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7">
                  <a:moveTo>
                    <a:pt x="14" y="0"/>
                  </a:moveTo>
                  <a:cubicBezTo>
                    <a:pt x="22" y="8"/>
                    <a:pt x="7" y="23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0" name="Freeform 132">
              <a:extLst>
                <a:ext uri="{FF2B5EF4-FFF2-40B4-BE49-F238E27FC236}">
                  <a16:creationId xmlns:a16="http://schemas.microsoft.com/office/drawing/2014/main" id="{BDB393C2-D535-4440-9207-681334697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437"/>
              <a:ext cx="28" cy="102"/>
            </a:xfrm>
            <a:custGeom>
              <a:avLst/>
              <a:gdLst>
                <a:gd name="T0" fmla="*/ 0 w 14"/>
                <a:gd name="T1" fmla="*/ 0 h 48"/>
                <a:gd name="T2" fmla="*/ 88 w 14"/>
                <a:gd name="T3" fmla="*/ 153 h 48"/>
                <a:gd name="T4" fmla="*/ 88 w 14"/>
                <a:gd name="T5" fmla="*/ 46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3" y="6"/>
                    <a:pt x="9" y="7"/>
                    <a:pt x="11" y="16"/>
                  </a:cubicBezTo>
                  <a:cubicBezTo>
                    <a:pt x="14" y="26"/>
                    <a:pt x="9" y="37"/>
                    <a:pt x="11" y="4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1" name="Freeform 133">
              <a:extLst>
                <a:ext uri="{FF2B5EF4-FFF2-40B4-BE49-F238E27FC236}">
                  <a16:creationId xmlns:a16="http://schemas.microsoft.com/office/drawing/2014/main" id="{5103AD72-20A2-461D-8975-80E1D7D10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3499"/>
              <a:ext cx="50" cy="47"/>
            </a:xfrm>
            <a:custGeom>
              <a:avLst/>
              <a:gdLst>
                <a:gd name="T0" fmla="*/ 0 w 25"/>
                <a:gd name="T1" fmla="*/ 0 h 22"/>
                <a:gd name="T2" fmla="*/ 96 w 25"/>
                <a:gd name="T3" fmla="*/ 109 h 22"/>
                <a:gd name="T4" fmla="*/ 200 w 25"/>
                <a:gd name="T5" fmla="*/ 21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2">
                  <a:moveTo>
                    <a:pt x="0" y="0"/>
                  </a:moveTo>
                  <a:cubicBezTo>
                    <a:pt x="5" y="3"/>
                    <a:pt x="7" y="8"/>
                    <a:pt x="12" y="11"/>
                  </a:cubicBezTo>
                  <a:cubicBezTo>
                    <a:pt x="17" y="15"/>
                    <a:pt x="21" y="15"/>
                    <a:pt x="25" y="2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2" name="Freeform 134">
              <a:extLst>
                <a:ext uri="{FF2B5EF4-FFF2-40B4-BE49-F238E27FC236}">
                  <a16:creationId xmlns:a16="http://schemas.microsoft.com/office/drawing/2014/main" id="{27DE65CB-2470-46C8-A7DE-C703F3E09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3482"/>
              <a:ext cx="22" cy="51"/>
            </a:xfrm>
            <a:custGeom>
              <a:avLst/>
              <a:gdLst>
                <a:gd name="T0" fmla="*/ 0 w 11"/>
                <a:gd name="T1" fmla="*/ 230 h 24"/>
                <a:gd name="T2" fmla="*/ 56 w 11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4">
                  <a:moveTo>
                    <a:pt x="0" y="24"/>
                  </a:moveTo>
                  <a:cubicBezTo>
                    <a:pt x="5" y="18"/>
                    <a:pt x="11" y="8"/>
                    <a:pt x="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2" name="Group 177">
            <a:extLst>
              <a:ext uri="{FF2B5EF4-FFF2-40B4-BE49-F238E27FC236}">
                <a16:creationId xmlns:a16="http://schemas.microsoft.com/office/drawing/2014/main" id="{95CC2BB5-2D69-4223-BDF5-E31B4CB935D5}"/>
              </a:ext>
            </a:extLst>
          </p:cNvPr>
          <p:cNvGrpSpPr>
            <a:grpSpLocks/>
          </p:cNvGrpSpPr>
          <p:nvPr/>
        </p:nvGrpSpPr>
        <p:grpSpPr bwMode="auto">
          <a:xfrm>
            <a:off x="6243638" y="2997200"/>
            <a:ext cx="636587" cy="1504950"/>
            <a:chOff x="2767" y="1525"/>
            <a:chExt cx="718" cy="1697"/>
          </a:xfrm>
        </p:grpSpPr>
        <p:sp>
          <p:nvSpPr>
            <p:cNvPr id="29868" name="Freeform 136">
              <a:extLst>
                <a:ext uri="{FF2B5EF4-FFF2-40B4-BE49-F238E27FC236}">
                  <a16:creationId xmlns:a16="http://schemas.microsoft.com/office/drawing/2014/main" id="{725606B9-2E8F-41F4-B987-9D7D2C07C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689"/>
              <a:ext cx="362" cy="523"/>
            </a:xfrm>
            <a:custGeom>
              <a:avLst/>
              <a:gdLst>
                <a:gd name="T0" fmla="*/ 32 w 181"/>
                <a:gd name="T1" fmla="*/ 760 h 245"/>
                <a:gd name="T2" fmla="*/ 664 w 181"/>
                <a:gd name="T3" fmla="*/ 0 h 245"/>
                <a:gd name="T4" fmla="*/ 928 w 181"/>
                <a:gd name="T5" fmla="*/ 566 h 245"/>
                <a:gd name="T6" fmla="*/ 1400 w 181"/>
                <a:gd name="T7" fmla="*/ 634 h 245"/>
                <a:gd name="T8" fmla="*/ 1144 w 181"/>
                <a:gd name="T9" fmla="*/ 1208 h 245"/>
                <a:gd name="T10" fmla="*/ 1448 w 181"/>
                <a:gd name="T11" fmla="*/ 1827 h 245"/>
                <a:gd name="T12" fmla="*/ 760 w 181"/>
                <a:gd name="T13" fmla="*/ 1723 h 245"/>
                <a:gd name="T14" fmla="*/ 520 w 181"/>
                <a:gd name="T15" fmla="*/ 2382 h 245"/>
                <a:gd name="T16" fmla="*/ 328 w 181"/>
                <a:gd name="T17" fmla="*/ 1518 h 245"/>
                <a:gd name="T18" fmla="*/ 0 w 181"/>
                <a:gd name="T19" fmla="*/ 1449 h 245"/>
                <a:gd name="T20" fmla="*/ 32 w 181"/>
                <a:gd name="T21" fmla="*/ 760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1" h="245">
                  <a:moveTo>
                    <a:pt x="4" y="78"/>
                  </a:moveTo>
                  <a:cubicBezTo>
                    <a:pt x="45" y="79"/>
                    <a:pt x="67" y="33"/>
                    <a:pt x="83" y="0"/>
                  </a:cubicBezTo>
                  <a:cubicBezTo>
                    <a:pt x="87" y="9"/>
                    <a:pt x="106" y="51"/>
                    <a:pt x="116" y="58"/>
                  </a:cubicBezTo>
                  <a:cubicBezTo>
                    <a:pt x="136" y="74"/>
                    <a:pt x="150" y="68"/>
                    <a:pt x="175" y="65"/>
                  </a:cubicBezTo>
                  <a:cubicBezTo>
                    <a:pt x="163" y="81"/>
                    <a:pt x="142" y="104"/>
                    <a:pt x="143" y="124"/>
                  </a:cubicBezTo>
                  <a:cubicBezTo>
                    <a:pt x="146" y="148"/>
                    <a:pt x="173" y="168"/>
                    <a:pt x="181" y="188"/>
                  </a:cubicBezTo>
                  <a:cubicBezTo>
                    <a:pt x="164" y="170"/>
                    <a:pt x="118" y="161"/>
                    <a:pt x="95" y="177"/>
                  </a:cubicBezTo>
                  <a:cubicBezTo>
                    <a:pt x="72" y="194"/>
                    <a:pt x="57" y="220"/>
                    <a:pt x="65" y="245"/>
                  </a:cubicBezTo>
                  <a:cubicBezTo>
                    <a:pt x="40" y="206"/>
                    <a:pt x="52" y="167"/>
                    <a:pt x="41" y="156"/>
                  </a:cubicBezTo>
                  <a:cubicBezTo>
                    <a:pt x="30" y="145"/>
                    <a:pt x="13" y="152"/>
                    <a:pt x="0" y="149"/>
                  </a:cubicBezTo>
                  <a:cubicBezTo>
                    <a:pt x="6" y="133"/>
                    <a:pt x="39" y="97"/>
                    <a:pt x="4" y="78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137">
              <a:extLst>
                <a:ext uri="{FF2B5EF4-FFF2-40B4-BE49-F238E27FC236}">
                  <a16:creationId xmlns:a16="http://schemas.microsoft.com/office/drawing/2014/main" id="{EBD7BA45-9564-46C3-89AA-CD89686CB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851"/>
              <a:ext cx="150" cy="160"/>
            </a:xfrm>
            <a:custGeom>
              <a:avLst/>
              <a:gdLst>
                <a:gd name="T0" fmla="*/ 8 w 75"/>
                <a:gd name="T1" fmla="*/ 378 h 75"/>
                <a:gd name="T2" fmla="*/ 288 w 75"/>
                <a:gd name="T3" fmla="*/ 9 h 75"/>
                <a:gd name="T4" fmla="*/ 592 w 75"/>
                <a:gd name="T5" fmla="*/ 341 h 75"/>
                <a:gd name="T6" fmla="*/ 320 w 75"/>
                <a:gd name="T7" fmla="*/ 719 h 75"/>
                <a:gd name="T8" fmla="*/ 8 w 75"/>
                <a:gd name="T9" fmla="*/ 37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" y="39"/>
                  </a:moveTo>
                  <a:cubicBezTo>
                    <a:pt x="0" y="19"/>
                    <a:pt x="16" y="2"/>
                    <a:pt x="36" y="1"/>
                  </a:cubicBezTo>
                  <a:cubicBezTo>
                    <a:pt x="56" y="0"/>
                    <a:pt x="73" y="15"/>
                    <a:pt x="74" y="35"/>
                  </a:cubicBezTo>
                  <a:cubicBezTo>
                    <a:pt x="75" y="56"/>
                    <a:pt x="60" y="73"/>
                    <a:pt x="40" y="74"/>
                  </a:cubicBezTo>
                  <a:cubicBezTo>
                    <a:pt x="20" y="75"/>
                    <a:pt x="2" y="59"/>
                    <a:pt x="1" y="39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Freeform 138">
              <a:extLst>
                <a:ext uri="{FF2B5EF4-FFF2-40B4-BE49-F238E27FC236}">
                  <a16:creationId xmlns:a16="http://schemas.microsoft.com/office/drawing/2014/main" id="{B42E0272-83F4-4283-8DF6-830251E27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858"/>
              <a:ext cx="92" cy="123"/>
            </a:xfrm>
            <a:custGeom>
              <a:avLst/>
              <a:gdLst>
                <a:gd name="T0" fmla="*/ 32 w 46"/>
                <a:gd name="T1" fmla="*/ 382 h 58"/>
                <a:gd name="T2" fmla="*/ 304 w 46"/>
                <a:gd name="T3" fmla="*/ 28 h 58"/>
                <a:gd name="T4" fmla="*/ 368 w 46"/>
                <a:gd name="T5" fmla="*/ 28 h 58"/>
                <a:gd name="T6" fmla="*/ 256 w 46"/>
                <a:gd name="T7" fmla="*/ 8 h 58"/>
                <a:gd name="T8" fmla="*/ 8 w 46"/>
                <a:gd name="T9" fmla="*/ 341 h 58"/>
                <a:gd name="T10" fmla="*/ 88 w 46"/>
                <a:gd name="T11" fmla="*/ 554 h 58"/>
                <a:gd name="T12" fmla="*/ 32 w 46"/>
                <a:gd name="T13" fmla="*/ 382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58">
                  <a:moveTo>
                    <a:pt x="4" y="40"/>
                  </a:moveTo>
                  <a:cubicBezTo>
                    <a:pt x="3" y="20"/>
                    <a:pt x="18" y="4"/>
                    <a:pt x="38" y="3"/>
                  </a:cubicBezTo>
                  <a:cubicBezTo>
                    <a:pt x="41" y="2"/>
                    <a:pt x="44" y="3"/>
                    <a:pt x="46" y="3"/>
                  </a:cubicBezTo>
                  <a:cubicBezTo>
                    <a:pt x="42" y="1"/>
                    <a:pt x="37" y="0"/>
                    <a:pt x="32" y="1"/>
                  </a:cubicBezTo>
                  <a:cubicBezTo>
                    <a:pt x="14" y="2"/>
                    <a:pt x="0" y="17"/>
                    <a:pt x="1" y="36"/>
                  </a:cubicBezTo>
                  <a:cubicBezTo>
                    <a:pt x="1" y="45"/>
                    <a:pt x="5" y="52"/>
                    <a:pt x="11" y="58"/>
                  </a:cubicBezTo>
                  <a:cubicBezTo>
                    <a:pt x="7" y="53"/>
                    <a:pt x="5" y="47"/>
                    <a:pt x="4" y="40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Freeform 139">
              <a:extLst>
                <a:ext uri="{FF2B5EF4-FFF2-40B4-BE49-F238E27FC236}">
                  <a16:creationId xmlns:a16="http://schemas.microsoft.com/office/drawing/2014/main" id="{93C1D568-8EFE-4AA2-8EA9-D816D8B0A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930"/>
              <a:ext cx="42" cy="43"/>
            </a:xfrm>
            <a:custGeom>
              <a:avLst/>
              <a:gdLst>
                <a:gd name="T0" fmla="*/ 0 w 21"/>
                <a:gd name="T1" fmla="*/ 101 h 20"/>
                <a:gd name="T2" fmla="*/ 80 w 21"/>
                <a:gd name="T3" fmla="*/ 0 h 20"/>
                <a:gd name="T4" fmla="*/ 160 w 21"/>
                <a:gd name="T5" fmla="*/ 88 h 20"/>
                <a:gd name="T6" fmla="*/ 88 w 21"/>
                <a:gd name="T7" fmla="*/ 198 h 20"/>
                <a:gd name="T8" fmla="*/ 0 w 21"/>
                <a:gd name="T9" fmla="*/ 10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ubicBezTo>
                    <a:pt x="21" y="15"/>
                    <a:pt x="16" y="19"/>
                    <a:pt x="11" y="20"/>
                  </a:cubicBezTo>
                  <a:cubicBezTo>
                    <a:pt x="5" y="20"/>
                    <a:pt x="1" y="16"/>
                    <a:pt x="0" y="10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140">
              <a:extLst>
                <a:ext uri="{FF2B5EF4-FFF2-40B4-BE49-F238E27FC236}">
                  <a16:creationId xmlns:a16="http://schemas.microsoft.com/office/drawing/2014/main" id="{84052C2B-8AE9-45DC-9CDA-B3359BA5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871"/>
              <a:ext cx="112" cy="132"/>
            </a:xfrm>
            <a:custGeom>
              <a:avLst/>
              <a:gdLst>
                <a:gd name="T0" fmla="*/ 440 w 56"/>
                <a:gd name="T1" fmla="*/ 258 h 62"/>
                <a:gd name="T2" fmla="*/ 312 w 56"/>
                <a:gd name="T3" fmla="*/ 0 h 62"/>
                <a:gd name="T4" fmla="*/ 392 w 56"/>
                <a:gd name="T5" fmla="*/ 221 h 62"/>
                <a:gd name="T6" fmla="*/ 152 w 56"/>
                <a:gd name="T7" fmla="*/ 549 h 62"/>
                <a:gd name="T8" fmla="*/ 0 w 56"/>
                <a:gd name="T9" fmla="*/ 513 h 62"/>
                <a:gd name="T10" fmla="*/ 192 w 56"/>
                <a:gd name="T11" fmla="*/ 590 h 62"/>
                <a:gd name="T12" fmla="*/ 440 w 56"/>
                <a:gd name="T13" fmla="*/ 258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2">
                  <a:moveTo>
                    <a:pt x="55" y="27"/>
                  </a:moveTo>
                  <a:cubicBezTo>
                    <a:pt x="54" y="15"/>
                    <a:pt x="48" y="6"/>
                    <a:pt x="39" y="0"/>
                  </a:cubicBezTo>
                  <a:cubicBezTo>
                    <a:pt x="45" y="6"/>
                    <a:pt x="49" y="14"/>
                    <a:pt x="49" y="23"/>
                  </a:cubicBezTo>
                  <a:cubicBezTo>
                    <a:pt x="50" y="41"/>
                    <a:pt x="37" y="56"/>
                    <a:pt x="19" y="57"/>
                  </a:cubicBezTo>
                  <a:cubicBezTo>
                    <a:pt x="12" y="58"/>
                    <a:pt x="6" y="56"/>
                    <a:pt x="0" y="53"/>
                  </a:cubicBezTo>
                  <a:cubicBezTo>
                    <a:pt x="7" y="59"/>
                    <a:pt x="15" y="62"/>
                    <a:pt x="24" y="61"/>
                  </a:cubicBezTo>
                  <a:cubicBezTo>
                    <a:pt x="42" y="60"/>
                    <a:pt x="56" y="45"/>
                    <a:pt x="55" y="27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Oval 141">
              <a:extLst>
                <a:ext uri="{FF2B5EF4-FFF2-40B4-BE49-F238E27FC236}">
                  <a16:creationId xmlns:a16="http://schemas.microsoft.com/office/drawing/2014/main" id="{0A7C2D17-2B2A-46C0-80B4-D149B11AB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849"/>
              <a:ext cx="22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74" name="Oval 142">
              <a:extLst>
                <a:ext uri="{FF2B5EF4-FFF2-40B4-BE49-F238E27FC236}">
                  <a16:creationId xmlns:a16="http://schemas.microsoft.com/office/drawing/2014/main" id="{05B18AAD-DB1E-482D-AD53-39D9FACBC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187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75" name="Oval 143">
              <a:extLst>
                <a:ext uri="{FF2B5EF4-FFF2-40B4-BE49-F238E27FC236}">
                  <a16:creationId xmlns:a16="http://schemas.microsoft.com/office/drawing/2014/main" id="{FC662A44-E0F1-4ACD-9920-E06AEB07D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184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76" name="Freeform 144">
              <a:extLst>
                <a:ext uri="{FF2B5EF4-FFF2-40B4-BE49-F238E27FC236}">
                  <a16:creationId xmlns:a16="http://schemas.microsoft.com/office/drawing/2014/main" id="{5FA74A21-888B-4965-AC05-C055D1DAC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736"/>
              <a:ext cx="116" cy="132"/>
            </a:xfrm>
            <a:custGeom>
              <a:avLst/>
              <a:gdLst>
                <a:gd name="T0" fmla="*/ 0 w 58"/>
                <a:gd name="T1" fmla="*/ 581 h 62"/>
                <a:gd name="T2" fmla="*/ 312 w 58"/>
                <a:gd name="T3" fmla="*/ 402 h 62"/>
                <a:gd name="T4" fmla="*/ 456 w 58"/>
                <a:gd name="T5" fmla="*/ 0 h 62"/>
                <a:gd name="T6" fmla="*/ 136 w 58"/>
                <a:gd name="T7" fmla="*/ 494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2">
                  <a:moveTo>
                    <a:pt x="0" y="60"/>
                  </a:moveTo>
                  <a:cubicBezTo>
                    <a:pt x="12" y="62"/>
                    <a:pt x="31" y="51"/>
                    <a:pt x="39" y="42"/>
                  </a:cubicBezTo>
                  <a:cubicBezTo>
                    <a:pt x="49" y="32"/>
                    <a:pt x="58" y="14"/>
                    <a:pt x="57" y="0"/>
                  </a:cubicBezTo>
                  <a:cubicBezTo>
                    <a:pt x="46" y="19"/>
                    <a:pt x="35" y="39"/>
                    <a:pt x="17" y="51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7" name="Freeform 145">
              <a:extLst>
                <a:ext uri="{FF2B5EF4-FFF2-40B4-BE49-F238E27FC236}">
                  <a16:creationId xmlns:a16="http://schemas.microsoft.com/office/drawing/2014/main" id="{70AC1984-11CA-47BF-A566-A428A4BD8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8"/>
              <a:ext cx="130" cy="122"/>
            </a:xfrm>
            <a:custGeom>
              <a:avLst/>
              <a:gdLst>
                <a:gd name="T0" fmla="*/ 96 w 65"/>
                <a:gd name="T1" fmla="*/ 0 h 57"/>
                <a:gd name="T2" fmla="*/ 208 w 65"/>
                <a:gd name="T3" fmla="*/ 325 h 57"/>
                <a:gd name="T4" fmla="*/ 520 w 65"/>
                <a:gd name="T5" fmla="*/ 531 h 57"/>
                <a:gd name="T6" fmla="*/ 208 w 65"/>
                <a:gd name="T7" fmla="*/ 439 h 57"/>
                <a:gd name="T8" fmla="*/ 0 w 65"/>
                <a:gd name="T9" fmla="*/ 26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7">
                  <a:moveTo>
                    <a:pt x="12" y="0"/>
                  </a:moveTo>
                  <a:cubicBezTo>
                    <a:pt x="11" y="14"/>
                    <a:pt x="17" y="23"/>
                    <a:pt x="26" y="33"/>
                  </a:cubicBezTo>
                  <a:cubicBezTo>
                    <a:pt x="39" y="46"/>
                    <a:pt x="48" y="49"/>
                    <a:pt x="65" y="54"/>
                  </a:cubicBezTo>
                  <a:cubicBezTo>
                    <a:pt x="52" y="57"/>
                    <a:pt x="36" y="53"/>
                    <a:pt x="26" y="45"/>
                  </a:cubicBezTo>
                  <a:cubicBezTo>
                    <a:pt x="21" y="41"/>
                    <a:pt x="4" y="20"/>
                    <a:pt x="0" y="27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8" name="Freeform 146">
              <a:extLst>
                <a:ext uri="{FF2B5EF4-FFF2-40B4-BE49-F238E27FC236}">
                  <a16:creationId xmlns:a16="http://schemas.microsoft.com/office/drawing/2014/main" id="{196720FD-00EA-4ABE-BE4E-BDF872E80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032"/>
              <a:ext cx="22" cy="111"/>
            </a:xfrm>
            <a:custGeom>
              <a:avLst/>
              <a:gdLst>
                <a:gd name="T0" fmla="*/ 16 w 11"/>
                <a:gd name="T1" fmla="*/ 0 h 52"/>
                <a:gd name="T2" fmla="*/ 40 w 11"/>
                <a:gd name="T3" fmla="*/ 506 h 52"/>
                <a:gd name="T4" fmla="*/ 24 w 11"/>
                <a:gd name="T5" fmla="*/ 9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2">
                  <a:moveTo>
                    <a:pt x="2" y="0"/>
                  </a:moveTo>
                  <a:cubicBezTo>
                    <a:pt x="0" y="19"/>
                    <a:pt x="1" y="34"/>
                    <a:pt x="5" y="52"/>
                  </a:cubicBezTo>
                  <a:cubicBezTo>
                    <a:pt x="11" y="39"/>
                    <a:pt x="3" y="16"/>
                    <a:pt x="3" y="1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9" name="Freeform 147">
              <a:extLst>
                <a:ext uri="{FF2B5EF4-FFF2-40B4-BE49-F238E27FC236}">
                  <a16:creationId xmlns:a16="http://schemas.microsoft.com/office/drawing/2014/main" id="{29E0919B-AE37-45AA-952F-EA7BDC409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858"/>
              <a:ext cx="32" cy="104"/>
            </a:xfrm>
            <a:custGeom>
              <a:avLst/>
              <a:gdLst>
                <a:gd name="T0" fmla="*/ 8 w 16"/>
                <a:gd name="T1" fmla="*/ 28 h 49"/>
                <a:gd name="T2" fmla="*/ 0 w 16"/>
                <a:gd name="T3" fmla="*/ 469 h 49"/>
                <a:gd name="T4" fmla="*/ 104 w 16"/>
                <a:gd name="T5" fmla="*/ 204 h 49"/>
                <a:gd name="T6" fmla="*/ 128 w 16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9">
                  <a:moveTo>
                    <a:pt x="1" y="3"/>
                  </a:moveTo>
                  <a:cubicBezTo>
                    <a:pt x="11" y="17"/>
                    <a:pt x="5" y="35"/>
                    <a:pt x="0" y="49"/>
                  </a:cubicBezTo>
                  <a:cubicBezTo>
                    <a:pt x="7" y="40"/>
                    <a:pt x="11" y="34"/>
                    <a:pt x="13" y="21"/>
                  </a:cubicBezTo>
                  <a:cubicBezTo>
                    <a:pt x="14" y="15"/>
                    <a:pt x="13" y="6"/>
                    <a:pt x="16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0" name="Freeform 148">
              <a:extLst>
                <a:ext uri="{FF2B5EF4-FFF2-40B4-BE49-F238E27FC236}">
                  <a16:creationId xmlns:a16="http://schemas.microsoft.com/office/drawing/2014/main" id="{5F85C00A-8BB4-4CB4-9ED5-B78FC11F7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79"/>
              <a:ext cx="182" cy="234"/>
            </a:xfrm>
            <a:custGeom>
              <a:avLst/>
              <a:gdLst>
                <a:gd name="T0" fmla="*/ 0 w 91"/>
                <a:gd name="T1" fmla="*/ 1059 h 110"/>
                <a:gd name="T2" fmla="*/ 56 w 91"/>
                <a:gd name="T3" fmla="*/ 955 h 110"/>
                <a:gd name="T4" fmla="*/ 168 w 91"/>
                <a:gd name="T5" fmla="*/ 838 h 110"/>
                <a:gd name="T6" fmla="*/ 352 w 91"/>
                <a:gd name="T7" fmla="*/ 723 h 110"/>
                <a:gd name="T8" fmla="*/ 728 w 91"/>
                <a:gd name="T9" fmla="*/ 734 h 110"/>
                <a:gd name="T10" fmla="*/ 656 w 91"/>
                <a:gd name="T11" fmla="*/ 598 h 110"/>
                <a:gd name="T12" fmla="*/ 584 w 91"/>
                <a:gd name="T13" fmla="*/ 434 h 110"/>
                <a:gd name="T14" fmla="*/ 568 w 91"/>
                <a:gd name="T15" fmla="*/ 213 h 110"/>
                <a:gd name="T16" fmla="*/ 624 w 91"/>
                <a:gd name="T17" fmla="*/ 96 h 110"/>
                <a:gd name="T18" fmla="*/ 680 w 91"/>
                <a:gd name="T19" fmla="*/ 0 h 110"/>
                <a:gd name="T20" fmla="*/ 544 w 91"/>
                <a:gd name="T21" fmla="*/ 164 h 110"/>
                <a:gd name="T22" fmla="*/ 504 w 91"/>
                <a:gd name="T23" fmla="*/ 334 h 110"/>
                <a:gd name="T24" fmla="*/ 472 w 91"/>
                <a:gd name="T25" fmla="*/ 462 h 110"/>
                <a:gd name="T26" fmla="*/ 216 w 91"/>
                <a:gd name="T27" fmla="*/ 625 h 110"/>
                <a:gd name="T28" fmla="*/ 8 w 91"/>
                <a:gd name="T29" fmla="*/ 972 h 1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110">
                  <a:moveTo>
                    <a:pt x="0" y="110"/>
                  </a:moveTo>
                  <a:cubicBezTo>
                    <a:pt x="3" y="107"/>
                    <a:pt x="5" y="102"/>
                    <a:pt x="7" y="99"/>
                  </a:cubicBezTo>
                  <a:cubicBezTo>
                    <a:pt x="11" y="95"/>
                    <a:pt x="16" y="90"/>
                    <a:pt x="21" y="87"/>
                  </a:cubicBezTo>
                  <a:cubicBezTo>
                    <a:pt x="27" y="81"/>
                    <a:pt x="35" y="77"/>
                    <a:pt x="44" y="75"/>
                  </a:cubicBezTo>
                  <a:cubicBezTo>
                    <a:pt x="59" y="72"/>
                    <a:pt x="76" y="72"/>
                    <a:pt x="91" y="76"/>
                  </a:cubicBezTo>
                  <a:cubicBezTo>
                    <a:pt x="89" y="71"/>
                    <a:pt x="84" y="67"/>
                    <a:pt x="82" y="62"/>
                  </a:cubicBezTo>
                  <a:cubicBezTo>
                    <a:pt x="80" y="57"/>
                    <a:pt x="74" y="51"/>
                    <a:pt x="73" y="45"/>
                  </a:cubicBezTo>
                  <a:cubicBezTo>
                    <a:pt x="70" y="38"/>
                    <a:pt x="70" y="30"/>
                    <a:pt x="71" y="22"/>
                  </a:cubicBezTo>
                  <a:cubicBezTo>
                    <a:pt x="71" y="18"/>
                    <a:pt x="76" y="14"/>
                    <a:pt x="78" y="10"/>
                  </a:cubicBezTo>
                  <a:cubicBezTo>
                    <a:pt x="80" y="7"/>
                    <a:pt x="84" y="4"/>
                    <a:pt x="85" y="0"/>
                  </a:cubicBezTo>
                  <a:cubicBezTo>
                    <a:pt x="77" y="7"/>
                    <a:pt x="74" y="9"/>
                    <a:pt x="68" y="17"/>
                  </a:cubicBezTo>
                  <a:cubicBezTo>
                    <a:pt x="65" y="21"/>
                    <a:pt x="62" y="30"/>
                    <a:pt x="63" y="35"/>
                  </a:cubicBezTo>
                  <a:cubicBezTo>
                    <a:pt x="64" y="41"/>
                    <a:pt x="62" y="43"/>
                    <a:pt x="59" y="48"/>
                  </a:cubicBezTo>
                  <a:cubicBezTo>
                    <a:pt x="52" y="59"/>
                    <a:pt x="38" y="61"/>
                    <a:pt x="27" y="65"/>
                  </a:cubicBezTo>
                  <a:cubicBezTo>
                    <a:pt x="14" y="71"/>
                    <a:pt x="5" y="89"/>
                    <a:pt x="1" y="101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149">
              <a:extLst>
                <a:ext uri="{FF2B5EF4-FFF2-40B4-BE49-F238E27FC236}">
                  <a16:creationId xmlns:a16="http://schemas.microsoft.com/office/drawing/2014/main" id="{A2FA64F6-03A6-437C-96CA-93FB394C0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689"/>
              <a:ext cx="362" cy="523"/>
            </a:xfrm>
            <a:custGeom>
              <a:avLst/>
              <a:gdLst>
                <a:gd name="T0" fmla="*/ 32 w 181"/>
                <a:gd name="T1" fmla="*/ 760 h 245"/>
                <a:gd name="T2" fmla="*/ 664 w 181"/>
                <a:gd name="T3" fmla="*/ 0 h 245"/>
                <a:gd name="T4" fmla="*/ 928 w 181"/>
                <a:gd name="T5" fmla="*/ 566 h 245"/>
                <a:gd name="T6" fmla="*/ 1400 w 181"/>
                <a:gd name="T7" fmla="*/ 634 h 245"/>
                <a:gd name="T8" fmla="*/ 1144 w 181"/>
                <a:gd name="T9" fmla="*/ 1208 h 245"/>
                <a:gd name="T10" fmla="*/ 1448 w 181"/>
                <a:gd name="T11" fmla="*/ 1827 h 245"/>
                <a:gd name="T12" fmla="*/ 760 w 181"/>
                <a:gd name="T13" fmla="*/ 1723 h 245"/>
                <a:gd name="T14" fmla="*/ 520 w 181"/>
                <a:gd name="T15" fmla="*/ 2382 h 245"/>
                <a:gd name="T16" fmla="*/ 328 w 181"/>
                <a:gd name="T17" fmla="*/ 1518 h 245"/>
                <a:gd name="T18" fmla="*/ 0 w 181"/>
                <a:gd name="T19" fmla="*/ 1449 h 245"/>
                <a:gd name="T20" fmla="*/ 32 w 181"/>
                <a:gd name="T21" fmla="*/ 760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1" h="245">
                  <a:moveTo>
                    <a:pt x="4" y="78"/>
                  </a:moveTo>
                  <a:cubicBezTo>
                    <a:pt x="45" y="79"/>
                    <a:pt x="67" y="33"/>
                    <a:pt x="83" y="0"/>
                  </a:cubicBezTo>
                  <a:cubicBezTo>
                    <a:pt x="87" y="9"/>
                    <a:pt x="106" y="51"/>
                    <a:pt x="116" y="58"/>
                  </a:cubicBezTo>
                  <a:cubicBezTo>
                    <a:pt x="136" y="74"/>
                    <a:pt x="150" y="68"/>
                    <a:pt x="175" y="65"/>
                  </a:cubicBezTo>
                  <a:cubicBezTo>
                    <a:pt x="163" y="81"/>
                    <a:pt x="142" y="104"/>
                    <a:pt x="143" y="124"/>
                  </a:cubicBezTo>
                  <a:cubicBezTo>
                    <a:pt x="146" y="148"/>
                    <a:pt x="173" y="168"/>
                    <a:pt x="181" y="188"/>
                  </a:cubicBezTo>
                  <a:cubicBezTo>
                    <a:pt x="164" y="170"/>
                    <a:pt x="118" y="161"/>
                    <a:pt x="95" y="177"/>
                  </a:cubicBezTo>
                  <a:cubicBezTo>
                    <a:pt x="72" y="194"/>
                    <a:pt x="57" y="220"/>
                    <a:pt x="65" y="245"/>
                  </a:cubicBezTo>
                  <a:cubicBezTo>
                    <a:pt x="40" y="206"/>
                    <a:pt x="52" y="167"/>
                    <a:pt x="41" y="156"/>
                  </a:cubicBezTo>
                  <a:cubicBezTo>
                    <a:pt x="30" y="145"/>
                    <a:pt x="13" y="152"/>
                    <a:pt x="0" y="149"/>
                  </a:cubicBezTo>
                  <a:cubicBezTo>
                    <a:pt x="6" y="133"/>
                    <a:pt x="39" y="97"/>
                    <a:pt x="4" y="78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150">
              <a:extLst>
                <a:ext uri="{FF2B5EF4-FFF2-40B4-BE49-F238E27FC236}">
                  <a16:creationId xmlns:a16="http://schemas.microsoft.com/office/drawing/2014/main" id="{1D31F45B-272F-462A-9E1D-8718F8D7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527"/>
              <a:ext cx="32" cy="167"/>
            </a:xfrm>
            <a:custGeom>
              <a:avLst/>
              <a:gdLst>
                <a:gd name="T0" fmla="*/ 128 w 16"/>
                <a:gd name="T1" fmla="*/ 766 h 78"/>
                <a:gd name="T2" fmla="*/ 96 w 16"/>
                <a:gd name="T3" fmla="*/ 627 h 78"/>
                <a:gd name="T4" fmla="*/ 120 w 16"/>
                <a:gd name="T5" fmla="*/ 403 h 78"/>
                <a:gd name="T6" fmla="*/ 48 w 16"/>
                <a:gd name="T7" fmla="*/ 248 h 78"/>
                <a:gd name="T8" fmla="*/ 0 w 16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8">
                  <a:moveTo>
                    <a:pt x="16" y="78"/>
                  </a:moveTo>
                  <a:cubicBezTo>
                    <a:pt x="16" y="72"/>
                    <a:pt x="13" y="69"/>
                    <a:pt x="12" y="64"/>
                  </a:cubicBezTo>
                  <a:cubicBezTo>
                    <a:pt x="11" y="55"/>
                    <a:pt x="16" y="49"/>
                    <a:pt x="15" y="41"/>
                  </a:cubicBezTo>
                  <a:cubicBezTo>
                    <a:pt x="14" y="33"/>
                    <a:pt x="9" y="31"/>
                    <a:pt x="6" y="25"/>
                  </a:cubicBezTo>
                  <a:cubicBezTo>
                    <a:pt x="2" y="17"/>
                    <a:pt x="2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3" name="Freeform 151">
              <a:extLst>
                <a:ext uri="{FF2B5EF4-FFF2-40B4-BE49-F238E27FC236}">
                  <a16:creationId xmlns:a16="http://schemas.microsoft.com/office/drawing/2014/main" id="{5B025A3F-9FEF-4B41-AB2E-26DA4B0FD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525"/>
              <a:ext cx="64" cy="94"/>
            </a:xfrm>
            <a:custGeom>
              <a:avLst/>
              <a:gdLst>
                <a:gd name="T0" fmla="*/ 0 w 32"/>
                <a:gd name="T1" fmla="*/ 429 h 44"/>
                <a:gd name="T2" fmla="*/ 48 w 32"/>
                <a:gd name="T3" fmla="*/ 273 h 44"/>
                <a:gd name="T4" fmla="*/ 144 w 32"/>
                <a:gd name="T5" fmla="*/ 205 h 44"/>
                <a:gd name="T6" fmla="*/ 256 w 32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4">
                  <a:moveTo>
                    <a:pt x="0" y="44"/>
                  </a:moveTo>
                  <a:cubicBezTo>
                    <a:pt x="3" y="39"/>
                    <a:pt x="1" y="33"/>
                    <a:pt x="6" y="28"/>
                  </a:cubicBezTo>
                  <a:cubicBezTo>
                    <a:pt x="7" y="27"/>
                    <a:pt x="15" y="23"/>
                    <a:pt x="18" y="21"/>
                  </a:cubicBezTo>
                  <a:cubicBezTo>
                    <a:pt x="26" y="16"/>
                    <a:pt x="29" y="10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Freeform 152">
              <a:extLst>
                <a:ext uri="{FF2B5EF4-FFF2-40B4-BE49-F238E27FC236}">
                  <a16:creationId xmlns:a16="http://schemas.microsoft.com/office/drawing/2014/main" id="{951DEE5C-2567-4677-8FFE-3C7F48EA4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527"/>
              <a:ext cx="64" cy="54"/>
            </a:xfrm>
            <a:custGeom>
              <a:avLst/>
              <a:gdLst>
                <a:gd name="T0" fmla="*/ 256 w 32"/>
                <a:gd name="T1" fmla="*/ 253 h 25"/>
                <a:gd name="T2" fmla="*/ 168 w 32"/>
                <a:gd name="T3" fmla="*/ 192 h 25"/>
                <a:gd name="T4" fmla="*/ 144 w 32"/>
                <a:gd name="T5" fmla="*/ 104 h 25"/>
                <a:gd name="T6" fmla="*/ 0 w 32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5">
                  <a:moveTo>
                    <a:pt x="32" y="25"/>
                  </a:moveTo>
                  <a:cubicBezTo>
                    <a:pt x="29" y="23"/>
                    <a:pt x="23" y="21"/>
                    <a:pt x="21" y="19"/>
                  </a:cubicBezTo>
                  <a:cubicBezTo>
                    <a:pt x="19" y="17"/>
                    <a:pt x="19" y="11"/>
                    <a:pt x="18" y="10"/>
                  </a:cubicBezTo>
                  <a:cubicBezTo>
                    <a:pt x="12" y="5"/>
                    <a:pt x="3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Freeform 153">
              <a:extLst>
                <a:ext uri="{FF2B5EF4-FFF2-40B4-BE49-F238E27FC236}">
                  <a16:creationId xmlns:a16="http://schemas.microsoft.com/office/drawing/2014/main" id="{AE37703C-E6EC-47A1-BE09-9A8C7D296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530"/>
              <a:ext cx="32" cy="40"/>
            </a:xfrm>
            <a:custGeom>
              <a:avLst/>
              <a:gdLst>
                <a:gd name="T0" fmla="*/ 0 w 16"/>
                <a:gd name="T1" fmla="*/ 177 h 19"/>
                <a:gd name="T2" fmla="*/ 128 w 16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9">
                  <a:moveTo>
                    <a:pt x="0" y="19"/>
                  </a:moveTo>
                  <a:cubicBezTo>
                    <a:pt x="10" y="15"/>
                    <a:pt x="9" y="6"/>
                    <a:pt x="1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154">
              <a:extLst>
                <a:ext uri="{FF2B5EF4-FFF2-40B4-BE49-F238E27FC236}">
                  <a16:creationId xmlns:a16="http://schemas.microsoft.com/office/drawing/2014/main" id="{CBA3F2BA-DE83-451A-9A7A-1311AC025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568"/>
              <a:ext cx="46" cy="25"/>
            </a:xfrm>
            <a:custGeom>
              <a:avLst/>
              <a:gdLst>
                <a:gd name="T0" fmla="*/ 0 w 23"/>
                <a:gd name="T1" fmla="*/ 0 h 12"/>
                <a:gd name="T2" fmla="*/ 184 w 23"/>
                <a:gd name="T3" fmla="*/ 10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9" y="3"/>
                    <a:pt x="14" y="10"/>
                    <a:pt x="23" y="1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155">
              <a:extLst>
                <a:ext uri="{FF2B5EF4-FFF2-40B4-BE49-F238E27FC236}">
                  <a16:creationId xmlns:a16="http://schemas.microsoft.com/office/drawing/2014/main" id="{3E12233B-7FEF-405C-9051-AD02E14E7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804"/>
              <a:ext cx="94" cy="56"/>
            </a:xfrm>
            <a:custGeom>
              <a:avLst/>
              <a:gdLst>
                <a:gd name="T0" fmla="*/ 376 w 47"/>
                <a:gd name="T1" fmla="*/ 261 h 26"/>
                <a:gd name="T2" fmla="*/ 296 w 47"/>
                <a:gd name="T3" fmla="*/ 209 h 26"/>
                <a:gd name="T4" fmla="*/ 240 w 47"/>
                <a:gd name="T5" fmla="*/ 200 h 26"/>
                <a:gd name="T6" fmla="*/ 208 w 47"/>
                <a:gd name="T7" fmla="*/ 140 h 26"/>
                <a:gd name="T8" fmla="*/ 112 w 47"/>
                <a:gd name="T9" fmla="*/ 101 h 26"/>
                <a:gd name="T10" fmla="*/ 0 w 4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47" y="26"/>
                  </a:moveTo>
                  <a:cubicBezTo>
                    <a:pt x="44" y="24"/>
                    <a:pt x="41" y="22"/>
                    <a:pt x="37" y="21"/>
                  </a:cubicBezTo>
                  <a:cubicBezTo>
                    <a:pt x="35" y="21"/>
                    <a:pt x="31" y="21"/>
                    <a:pt x="30" y="20"/>
                  </a:cubicBezTo>
                  <a:cubicBezTo>
                    <a:pt x="28" y="19"/>
                    <a:pt x="28" y="15"/>
                    <a:pt x="26" y="14"/>
                  </a:cubicBezTo>
                  <a:cubicBezTo>
                    <a:pt x="22" y="11"/>
                    <a:pt x="20" y="13"/>
                    <a:pt x="14" y="10"/>
                  </a:cubicBezTo>
                  <a:cubicBezTo>
                    <a:pt x="8" y="8"/>
                    <a:pt x="6" y="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Freeform 156">
              <a:extLst>
                <a:ext uri="{FF2B5EF4-FFF2-40B4-BE49-F238E27FC236}">
                  <a16:creationId xmlns:a16="http://schemas.microsoft.com/office/drawing/2014/main" id="{0A7D4700-2F35-4155-86CC-3DFAE613E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715"/>
              <a:ext cx="86" cy="109"/>
            </a:xfrm>
            <a:custGeom>
              <a:avLst/>
              <a:gdLst>
                <a:gd name="T0" fmla="*/ 0 w 43"/>
                <a:gd name="T1" fmla="*/ 457 h 51"/>
                <a:gd name="T2" fmla="*/ 80 w 43"/>
                <a:gd name="T3" fmla="*/ 479 h 51"/>
                <a:gd name="T4" fmla="*/ 184 w 43"/>
                <a:gd name="T5" fmla="*/ 470 h 51"/>
                <a:gd name="T6" fmla="*/ 328 w 43"/>
                <a:gd name="T7" fmla="*/ 421 h 51"/>
                <a:gd name="T8" fmla="*/ 328 w 43"/>
                <a:gd name="T9" fmla="*/ 242 h 51"/>
                <a:gd name="T10" fmla="*/ 320 w 43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1">
                  <a:moveTo>
                    <a:pt x="0" y="47"/>
                  </a:moveTo>
                  <a:cubicBezTo>
                    <a:pt x="3" y="51"/>
                    <a:pt x="6" y="50"/>
                    <a:pt x="10" y="49"/>
                  </a:cubicBezTo>
                  <a:cubicBezTo>
                    <a:pt x="14" y="49"/>
                    <a:pt x="19" y="48"/>
                    <a:pt x="23" y="48"/>
                  </a:cubicBezTo>
                  <a:cubicBezTo>
                    <a:pt x="30" y="47"/>
                    <a:pt x="33" y="42"/>
                    <a:pt x="41" y="43"/>
                  </a:cubicBezTo>
                  <a:cubicBezTo>
                    <a:pt x="41" y="35"/>
                    <a:pt x="39" y="33"/>
                    <a:pt x="41" y="25"/>
                  </a:cubicBezTo>
                  <a:cubicBezTo>
                    <a:pt x="43" y="16"/>
                    <a:pt x="42" y="9"/>
                    <a:pt x="4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Freeform 157">
              <a:extLst>
                <a:ext uri="{FF2B5EF4-FFF2-40B4-BE49-F238E27FC236}">
                  <a16:creationId xmlns:a16="http://schemas.microsoft.com/office/drawing/2014/main" id="{CD280C41-CFF0-4F80-A855-E56C3CBA8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755"/>
              <a:ext cx="38" cy="49"/>
            </a:xfrm>
            <a:custGeom>
              <a:avLst/>
              <a:gdLst>
                <a:gd name="T0" fmla="*/ 152 w 19"/>
                <a:gd name="T1" fmla="*/ 222 h 23"/>
                <a:gd name="T2" fmla="*/ 0 w 1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23"/>
                  </a:moveTo>
                  <a:cubicBezTo>
                    <a:pt x="10" y="20"/>
                    <a:pt x="6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158">
              <a:extLst>
                <a:ext uri="{FF2B5EF4-FFF2-40B4-BE49-F238E27FC236}">
                  <a16:creationId xmlns:a16="http://schemas.microsoft.com/office/drawing/2014/main" id="{1E2D2A76-9B13-40B5-81C1-00DC124EA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751"/>
              <a:ext cx="34" cy="15"/>
            </a:xfrm>
            <a:custGeom>
              <a:avLst/>
              <a:gdLst>
                <a:gd name="T0" fmla="*/ 0 w 17"/>
                <a:gd name="T1" fmla="*/ 69 h 7"/>
                <a:gd name="T2" fmla="*/ 136 w 1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5"/>
                    <a:pt x="14" y="5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1" name="Freeform 159">
              <a:extLst>
                <a:ext uri="{FF2B5EF4-FFF2-40B4-BE49-F238E27FC236}">
                  <a16:creationId xmlns:a16="http://schemas.microsoft.com/office/drawing/2014/main" id="{59E92428-A72D-4AA6-9915-360F262EB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798"/>
              <a:ext cx="66" cy="32"/>
            </a:xfrm>
            <a:custGeom>
              <a:avLst/>
              <a:gdLst>
                <a:gd name="T0" fmla="*/ 0 w 33"/>
                <a:gd name="T1" fmla="*/ 145 h 15"/>
                <a:gd name="T2" fmla="*/ 136 w 33"/>
                <a:gd name="T3" fmla="*/ 68 h 15"/>
                <a:gd name="T4" fmla="*/ 264 w 3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15"/>
                  </a:moveTo>
                  <a:cubicBezTo>
                    <a:pt x="5" y="10"/>
                    <a:pt x="11" y="8"/>
                    <a:pt x="17" y="7"/>
                  </a:cubicBezTo>
                  <a:cubicBezTo>
                    <a:pt x="24" y="5"/>
                    <a:pt x="27" y="3"/>
                    <a:pt x="3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2" name="Freeform 160">
              <a:extLst>
                <a:ext uri="{FF2B5EF4-FFF2-40B4-BE49-F238E27FC236}">
                  <a16:creationId xmlns:a16="http://schemas.microsoft.com/office/drawing/2014/main" id="{DCA80107-C1E1-44C9-83B5-863397B27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732"/>
              <a:ext cx="32" cy="104"/>
            </a:xfrm>
            <a:custGeom>
              <a:avLst/>
              <a:gdLst>
                <a:gd name="T0" fmla="*/ 0 w 16"/>
                <a:gd name="T1" fmla="*/ 0 h 49"/>
                <a:gd name="T2" fmla="*/ 0 w 16"/>
                <a:gd name="T3" fmla="*/ 306 h 49"/>
                <a:gd name="T4" fmla="*/ 56 w 16"/>
                <a:gd name="T5" fmla="*/ 374 h 49"/>
                <a:gd name="T6" fmla="*/ 128 w 16"/>
                <a:gd name="T7" fmla="*/ 469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9">
                  <a:moveTo>
                    <a:pt x="0" y="0"/>
                  </a:moveTo>
                  <a:cubicBezTo>
                    <a:pt x="2" y="13"/>
                    <a:pt x="4" y="20"/>
                    <a:pt x="0" y="32"/>
                  </a:cubicBezTo>
                  <a:cubicBezTo>
                    <a:pt x="6" y="30"/>
                    <a:pt x="4" y="36"/>
                    <a:pt x="7" y="39"/>
                  </a:cubicBezTo>
                  <a:cubicBezTo>
                    <a:pt x="10" y="43"/>
                    <a:pt x="12" y="45"/>
                    <a:pt x="16" y="4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3" name="Freeform 161">
              <a:extLst>
                <a:ext uri="{FF2B5EF4-FFF2-40B4-BE49-F238E27FC236}">
                  <a16:creationId xmlns:a16="http://schemas.microsoft.com/office/drawing/2014/main" id="{117C47B2-5DAD-4F8E-850E-04236AE05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747"/>
              <a:ext cx="52" cy="51"/>
            </a:xfrm>
            <a:custGeom>
              <a:avLst/>
              <a:gdLst>
                <a:gd name="T0" fmla="*/ 0 w 26"/>
                <a:gd name="T1" fmla="*/ 230 h 24"/>
                <a:gd name="T2" fmla="*/ 104 w 26"/>
                <a:gd name="T3" fmla="*/ 104 h 24"/>
                <a:gd name="T4" fmla="*/ 208 w 26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4">
                  <a:moveTo>
                    <a:pt x="0" y="24"/>
                  </a:moveTo>
                  <a:cubicBezTo>
                    <a:pt x="8" y="23"/>
                    <a:pt x="9" y="16"/>
                    <a:pt x="13" y="11"/>
                  </a:cubicBezTo>
                  <a:cubicBezTo>
                    <a:pt x="17" y="6"/>
                    <a:pt x="21" y="4"/>
                    <a:pt x="2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4" name="Freeform 162">
              <a:extLst>
                <a:ext uri="{FF2B5EF4-FFF2-40B4-BE49-F238E27FC236}">
                  <a16:creationId xmlns:a16="http://schemas.microsoft.com/office/drawing/2014/main" id="{B50D4C8E-9C3D-44EA-B683-008F7FA68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772"/>
              <a:ext cx="30" cy="5"/>
            </a:xfrm>
            <a:custGeom>
              <a:avLst/>
              <a:gdLst>
                <a:gd name="T0" fmla="*/ 0 w 15"/>
                <a:gd name="T1" fmla="*/ 20 h 2"/>
                <a:gd name="T2" fmla="*/ 120 w 1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">
                  <a:moveTo>
                    <a:pt x="0" y="1"/>
                  </a:moveTo>
                  <a:cubicBezTo>
                    <a:pt x="5" y="0"/>
                    <a:pt x="10" y="1"/>
                    <a:pt x="15" y="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5" name="Freeform 163">
              <a:extLst>
                <a:ext uri="{FF2B5EF4-FFF2-40B4-BE49-F238E27FC236}">
                  <a16:creationId xmlns:a16="http://schemas.microsoft.com/office/drawing/2014/main" id="{0FDA33A1-03D9-4F94-90EF-901C1DC3A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082"/>
              <a:ext cx="34" cy="78"/>
            </a:xfrm>
            <a:custGeom>
              <a:avLst/>
              <a:gdLst>
                <a:gd name="T0" fmla="*/ 0 w 17"/>
                <a:gd name="T1" fmla="*/ 0 h 37"/>
                <a:gd name="T2" fmla="*/ 88 w 17"/>
                <a:gd name="T3" fmla="*/ 177 h 37"/>
                <a:gd name="T4" fmla="*/ 136 w 17"/>
                <a:gd name="T5" fmla="*/ 346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7">
                  <a:moveTo>
                    <a:pt x="0" y="0"/>
                  </a:moveTo>
                  <a:cubicBezTo>
                    <a:pt x="6" y="6"/>
                    <a:pt x="10" y="12"/>
                    <a:pt x="11" y="19"/>
                  </a:cubicBezTo>
                  <a:cubicBezTo>
                    <a:pt x="12" y="26"/>
                    <a:pt x="10" y="32"/>
                    <a:pt x="17" y="3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6" name="Freeform 164">
              <a:extLst>
                <a:ext uri="{FF2B5EF4-FFF2-40B4-BE49-F238E27FC236}">
                  <a16:creationId xmlns:a16="http://schemas.microsoft.com/office/drawing/2014/main" id="{EDE2C49B-3FDF-413E-9066-C39483C8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109"/>
              <a:ext cx="40" cy="22"/>
            </a:xfrm>
            <a:custGeom>
              <a:avLst/>
              <a:gdLst>
                <a:gd name="T0" fmla="*/ 0 w 20"/>
                <a:gd name="T1" fmla="*/ 20 h 10"/>
                <a:gd name="T2" fmla="*/ 160 w 20"/>
                <a:gd name="T3" fmla="*/ 7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cubicBezTo>
                    <a:pt x="6" y="10"/>
                    <a:pt x="16" y="0"/>
                    <a:pt x="20" y="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7" name="Freeform 165">
              <a:extLst>
                <a:ext uri="{FF2B5EF4-FFF2-40B4-BE49-F238E27FC236}">
                  <a16:creationId xmlns:a16="http://schemas.microsoft.com/office/drawing/2014/main" id="{42BB8ACA-FE2D-4380-AFDF-8C7A6BBB0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007"/>
              <a:ext cx="100" cy="47"/>
            </a:xfrm>
            <a:custGeom>
              <a:avLst/>
              <a:gdLst>
                <a:gd name="T0" fmla="*/ 0 w 50"/>
                <a:gd name="T1" fmla="*/ 145 h 22"/>
                <a:gd name="T2" fmla="*/ 224 w 50"/>
                <a:gd name="T3" fmla="*/ 88 h 22"/>
                <a:gd name="T4" fmla="*/ 400 w 5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2">
                  <a:moveTo>
                    <a:pt x="0" y="15"/>
                  </a:moveTo>
                  <a:cubicBezTo>
                    <a:pt x="13" y="22"/>
                    <a:pt x="16" y="14"/>
                    <a:pt x="28" y="9"/>
                  </a:cubicBezTo>
                  <a:cubicBezTo>
                    <a:pt x="35" y="5"/>
                    <a:pt x="44" y="2"/>
                    <a:pt x="5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8" name="Freeform 166">
              <a:extLst>
                <a:ext uri="{FF2B5EF4-FFF2-40B4-BE49-F238E27FC236}">
                  <a16:creationId xmlns:a16="http://schemas.microsoft.com/office/drawing/2014/main" id="{CE58E74D-C71D-444F-8E3A-B905C4E25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007"/>
              <a:ext cx="36" cy="70"/>
            </a:xfrm>
            <a:custGeom>
              <a:avLst/>
              <a:gdLst>
                <a:gd name="T0" fmla="*/ 144 w 18"/>
                <a:gd name="T1" fmla="*/ 0 h 33"/>
                <a:gd name="T2" fmla="*/ 24 w 18"/>
                <a:gd name="T3" fmla="*/ 144 h 33"/>
                <a:gd name="T4" fmla="*/ 8 w 18"/>
                <a:gd name="T5" fmla="*/ 31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3">
                  <a:moveTo>
                    <a:pt x="18" y="0"/>
                  </a:moveTo>
                  <a:cubicBezTo>
                    <a:pt x="14" y="5"/>
                    <a:pt x="6" y="8"/>
                    <a:pt x="3" y="15"/>
                  </a:cubicBezTo>
                  <a:cubicBezTo>
                    <a:pt x="0" y="21"/>
                    <a:pt x="3" y="27"/>
                    <a:pt x="1" y="3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9" name="Freeform 167">
              <a:extLst>
                <a:ext uri="{FF2B5EF4-FFF2-40B4-BE49-F238E27FC236}">
                  <a16:creationId xmlns:a16="http://schemas.microsoft.com/office/drawing/2014/main" id="{52ACF733-97DF-451D-A5A7-E40B16649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988"/>
              <a:ext cx="30" cy="38"/>
            </a:xfrm>
            <a:custGeom>
              <a:avLst/>
              <a:gdLst>
                <a:gd name="T0" fmla="*/ 120 w 15"/>
                <a:gd name="T1" fmla="*/ 169 h 18"/>
                <a:gd name="T2" fmla="*/ 48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0" y="14"/>
                    <a:pt x="0" y="7"/>
                    <a:pt x="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0" name="Freeform 168">
              <a:extLst>
                <a:ext uri="{FF2B5EF4-FFF2-40B4-BE49-F238E27FC236}">
                  <a16:creationId xmlns:a16="http://schemas.microsoft.com/office/drawing/2014/main" id="{6653F3A5-945B-4E3F-96B7-37D456610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209"/>
              <a:ext cx="46" cy="757"/>
            </a:xfrm>
            <a:custGeom>
              <a:avLst/>
              <a:gdLst>
                <a:gd name="T0" fmla="*/ 0 w 23"/>
                <a:gd name="T1" fmla="*/ 0 h 355"/>
                <a:gd name="T2" fmla="*/ 160 w 23"/>
                <a:gd name="T3" fmla="*/ 1446 h 355"/>
                <a:gd name="T4" fmla="*/ 176 w 23"/>
                <a:gd name="T5" fmla="*/ 3442 h 3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55">
                  <a:moveTo>
                    <a:pt x="0" y="0"/>
                  </a:moveTo>
                  <a:cubicBezTo>
                    <a:pt x="14" y="35"/>
                    <a:pt x="23" y="91"/>
                    <a:pt x="20" y="149"/>
                  </a:cubicBezTo>
                  <a:cubicBezTo>
                    <a:pt x="16" y="207"/>
                    <a:pt x="6" y="283"/>
                    <a:pt x="22" y="35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1" name="Freeform 169">
              <a:extLst>
                <a:ext uri="{FF2B5EF4-FFF2-40B4-BE49-F238E27FC236}">
                  <a16:creationId xmlns:a16="http://schemas.microsoft.com/office/drawing/2014/main" id="{3831CA3B-4EB3-4317-B027-0A688F84D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966"/>
              <a:ext cx="676" cy="188"/>
            </a:xfrm>
            <a:custGeom>
              <a:avLst/>
              <a:gdLst>
                <a:gd name="T0" fmla="*/ 0 w 338"/>
                <a:gd name="T1" fmla="*/ 790 h 88"/>
                <a:gd name="T2" fmla="*/ 464 w 338"/>
                <a:gd name="T3" fmla="*/ 671 h 88"/>
                <a:gd name="T4" fmla="*/ 648 w 338"/>
                <a:gd name="T5" fmla="*/ 515 h 88"/>
                <a:gd name="T6" fmla="*/ 808 w 338"/>
                <a:gd name="T7" fmla="*/ 389 h 88"/>
                <a:gd name="T8" fmla="*/ 928 w 338"/>
                <a:gd name="T9" fmla="*/ 173 h 88"/>
                <a:gd name="T10" fmla="*/ 1048 w 338"/>
                <a:gd name="T11" fmla="*/ 109 h 88"/>
                <a:gd name="T12" fmla="*/ 1144 w 338"/>
                <a:gd name="T13" fmla="*/ 0 h 88"/>
                <a:gd name="T14" fmla="*/ 1216 w 338"/>
                <a:gd name="T15" fmla="*/ 68 h 88"/>
                <a:gd name="T16" fmla="*/ 1432 w 338"/>
                <a:gd name="T17" fmla="*/ 145 h 88"/>
                <a:gd name="T18" fmla="*/ 1688 w 338"/>
                <a:gd name="T19" fmla="*/ 173 h 88"/>
                <a:gd name="T20" fmla="*/ 1912 w 338"/>
                <a:gd name="T21" fmla="*/ 325 h 88"/>
                <a:gd name="T22" fmla="*/ 2136 w 338"/>
                <a:gd name="T23" fmla="*/ 438 h 88"/>
                <a:gd name="T24" fmla="*/ 2392 w 338"/>
                <a:gd name="T25" fmla="*/ 489 h 88"/>
                <a:gd name="T26" fmla="*/ 2704 w 338"/>
                <a:gd name="T27" fmla="*/ 859 h 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8" h="88">
                  <a:moveTo>
                    <a:pt x="0" y="81"/>
                  </a:moveTo>
                  <a:cubicBezTo>
                    <a:pt x="18" y="86"/>
                    <a:pt x="44" y="81"/>
                    <a:pt x="58" y="69"/>
                  </a:cubicBezTo>
                  <a:cubicBezTo>
                    <a:pt x="65" y="62"/>
                    <a:pt x="71" y="56"/>
                    <a:pt x="81" y="53"/>
                  </a:cubicBezTo>
                  <a:cubicBezTo>
                    <a:pt x="90" y="50"/>
                    <a:pt x="96" y="48"/>
                    <a:pt x="101" y="40"/>
                  </a:cubicBezTo>
                  <a:cubicBezTo>
                    <a:pt x="106" y="31"/>
                    <a:pt x="108" y="24"/>
                    <a:pt x="116" y="18"/>
                  </a:cubicBezTo>
                  <a:cubicBezTo>
                    <a:pt x="121" y="14"/>
                    <a:pt x="126" y="14"/>
                    <a:pt x="131" y="11"/>
                  </a:cubicBezTo>
                  <a:cubicBezTo>
                    <a:pt x="134" y="9"/>
                    <a:pt x="138" y="1"/>
                    <a:pt x="143" y="0"/>
                  </a:cubicBezTo>
                  <a:cubicBezTo>
                    <a:pt x="147" y="0"/>
                    <a:pt x="149" y="6"/>
                    <a:pt x="152" y="7"/>
                  </a:cubicBezTo>
                  <a:cubicBezTo>
                    <a:pt x="159" y="13"/>
                    <a:pt x="170" y="15"/>
                    <a:pt x="179" y="15"/>
                  </a:cubicBezTo>
                  <a:cubicBezTo>
                    <a:pt x="189" y="16"/>
                    <a:pt x="200" y="16"/>
                    <a:pt x="211" y="18"/>
                  </a:cubicBezTo>
                  <a:cubicBezTo>
                    <a:pt x="221" y="21"/>
                    <a:pt x="230" y="28"/>
                    <a:pt x="239" y="33"/>
                  </a:cubicBezTo>
                  <a:cubicBezTo>
                    <a:pt x="248" y="37"/>
                    <a:pt x="257" y="43"/>
                    <a:pt x="267" y="45"/>
                  </a:cubicBezTo>
                  <a:cubicBezTo>
                    <a:pt x="278" y="47"/>
                    <a:pt x="288" y="46"/>
                    <a:pt x="299" y="50"/>
                  </a:cubicBezTo>
                  <a:cubicBezTo>
                    <a:pt x="317" y="56"/>
                    <a:pt x="335" y="67"/>
                    <a:pt x="338" y="8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2" name="Freeform 170">
              <a:extLst>
                <a:ext uri="{FF2B5EF4-FFF2-40B4-BE49-F238E27FC236}">
                  <a16:creationId xmlns:a16="http://schemas.microsoft.com/office/drawing/2014/main" id="{19A52873-8691-4818-8582-FB68DBB66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998"/>
              <a:ext cx="54" cy="181"/>
            </a:xfrm>
            <a:custGeom>
              <a:avLst/>
              <a:gdLst>
                <a:gd name="T0" fmla="*/ 216 w 27"/>
                <a:gd name="T1" fmla="*/ 0 h 85"/>
                <a:gd name="T2" fmla="*/ 168 w 27"/>
                <a:gd name="T3" fmla="*/ 417 h 85"/>
                <a:gd name="T4" fmla="*/ 56 w 27"/>
                <a:gd name="T5" fmla="*/ 598 h 85"/>
                <a:gd name="T6" fmla="*/ 0 w 27"/>
                <a:gd name="T7" fmla="*/ 82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5">
                  <a:moveTo>
                    <a:pt x="27" y="0"/>
                  </a:moveTo>
                  <a:cubicBezTo>
                    <a:pt x="12" y="11"/>
                    <a:pt x="23" y="28"/>
                    <a:pt x="21" y="43"/>
                  </a:cubicBezTo>
                  <a:cubicBezTo>
                    <a:pt x="20" y="54"/>
                    <a:pt x="14" y="55"/>
                    <a:pt x="7" y="62"/>
                  </a:cubicBezTo>
                  <a:cubicBezTo>
                    <a:pt x="2" y="68"/>
                    <a:pt x="0" y="77"/>
                    <a:pt x="0" y="8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3" name="Freeform 171">
              <a:extLst>
                <a:ext uri="{FF2B5EF4-FFF2-40B4-BE49-F238E27FC236}">
                  <a16:creationId xmlns:a16="http://schemas.microsoft.com/office/drawing/2014/main" id="{EA66753A-201C-4D88-A17D-B6976461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3105"/>
              <a:ext cx="40" cy="117"/>
            </a:xfrm>
            <a:custGeom>
              <a:avLst/>
              <a:gdLst>
                <a:gd name="T0" fmla="*/ 16 w 20"/>
                <a:gd name="T1" fmla="*/ 0 h 55"/>
                <a:gd name="T2" fmla="*/ 56 w 20"/>
                <a:gd name="T3" fmla="*/ 181 h 55"/>
                <a:gd name="T4" fmla="*/ 120 w 20"/>
                <a:gd name="T5" fmla="*/ 53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5">
                  <a:moveTo>
                    <a:pt x="2" y="0"/>
                  </a:moveTo>
                  <a:cubicBezTo>
                    <a:pt x="5" y="7"/>
                    <a:pt x="0" y="12"/>
                    <a:pt x="7" y="19"/>
                  </a:cubicBezTo>
                  <a:cubicBezTo>
                    <a:pt x="16" y="29"/>
                    <a:pt x="20" y="42"/>
                    <a:pt x="15" y="5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4" name="Freeform 172">
              <a:extLst>
                <a:ext uri="{FF2B5EF4-FFF2-40B4-BE49-F238E27FC236}">
                  <a16:creationId xmlns:a16="http://schemas.microsoft.com/office/drawing/2014/main" id="{10C58D06-5092-41D7-A3AD-012421DC3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994"/>
              <a:ext cx="54" cy="226"/>
            </a:xfrm>
            <a:custGeom>
              <a:avLst/>
              <a:gdLst>
                <a:gd name="T0" fmla="*/ 104 w 27"/>
                <a:gd name="T1" fmla="*/ 0 h 106"/>
                <a:gd name="T2" fmla="*/ 72 w 27"/>
                <a:gd name="T3" fmla="*/ 437 h 106"/>
                <a:gd name="T4" fmla="*/ 40 w 27"/>
                <a:gd name="T5" fmla="*/ 746 h 106"/>
                <a:gd name="T6" fmla="*/ 72 w 27"/>
                <a:gd name="T7" fmla="*/ 1028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06">
                  <a:moveTo>
                    <a:pt x="13" y="0"/>
                  </a:moveTo>
                  <a:cubicBezTo>
                    <a:pt x="27" y="11"/>
                    <a:pt x="16" y="33"/>
                    <a:pt x="9" y="45"/>
                  </a:cubicBezTo>
                  <a:cubicBezTo>
                    <a:pt x="3" y="56"/>
                    <a:pt x="0" y="65"/>
                    <a:pt x="5" y="77"/>
                  </a:cubicBezTo>
                  <a:cubicBezTo>
                    <a:pt x="8" y="88"/>
                    <a:pt x="10" y="94"/>
                    <a:pt x="9" y="10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5" name="Freeform 173">
              <a:extLst>
                <a:ext uri="{FF2B5EF4-FFF2-40B4-BE49-F238E27FC236}">
                  <a16:creationId xmlns:a16="http://schemas.microsoft.com/office/drawing/2014/main" id="{FE038D49-2B29-409A-9652-FF53858F5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066"/>
              <a:ext cx="132" cy="96"/>
            </a:xfrm>
            <a:custGeom>
              <a:avLst/>
              <a:gdLst>
                <a:gd name="T0" fmla="*/ 16 w 66"/>
                <a:gd name="T1" fmla="*/ 0 h 45"/>
                <a:gd name="T2" fmla="*/ 56 w 66"/>
                <a:gd name="T3" fmla="*/ 145 h 45"/>
                <a:gd name="T4" fmla="*/ 264 w 66"/>
                <a:gd name="T5" fmla="*/ 196 h 45"/>
                <a:gd name="T6" fmla="*/ 384 w 66"/>
                <a:gd name="T7" fmla="*/ 318 h 45"/>
                <a:gd name="T8" fmla="*/ 528 w 66"/>
                <a:gd name="T9" fmla="*/ 43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5">
                  <a:moveTo>
                    <a:pt x="2" y="0"/>
                  </a:moveTo>
                  <a:cubicBezTo>
                    <a:pt x="2" y="6"/>
                    <a:pt x="0" y="12"/>
                    <a:pt x="7" y="15"/>
                  </a:cubicBezTo>
                  <a:cubicBezTo>
                    <a:pt x="14" y="20"/>
                    <a:pt x="25" y="17"/>
                    <a:pt x="33" y="20"/>
                  </a:cubicBezTo>
                  <a:cubicBezTo>
                    <a:pt x="41" y="22"/>
                    <a:pt x="43" y="28"/>
                    <a:pt x="48" y="33"/>
                  </a:cubicBezTo>
                  <a:cubicBezTo>
                    <a:pt x="54" y="39"/>
                    <a:pt x="59" y="41"/>
                    <a:pt x="66" y="4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6" name="Freeform 174">
              <a:extLst>
                <a:ext uri="{FF2B5EF4-FFF2-40B4-BE49-F238E27FC236}">
                  <a16:creationId xmlns:a16="http://schemas.microsoft.com/office/drawing/2014/main" id="{77A9E120-C74E-4757-A8CC-65D79DC20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058"/>
              <a:ext cx="42" cy="140"/>
            </a:xfrm>
            <a:custGeom>
              <a:avLst/>
              <a:gdLst>
                <a:gd name="T0" fmla="*/ 0 w 21"/>
                <a:gd name="T1" fmla="*/ 0 h 66"/>
                <a:gd name="T2" fmla="*/ 72 w 21"/>
                <a:gd name="T3" fmla="*/ 373 h 66"/>
                <a:gd name="T4" fmla="*/ 168 w 21"/>
                <a:gd name="T5" fmla="*/ 63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6">
                  <a:moveTo>
                    <a:pt x="0" y="0"/>
                  </a:moveTo>
                  <a:cubicBezTo>
                    <a:pt x="13" y="13"/>
                    <a:pt x="8" y="23"/>
                    <a:pt x="9" y="39"/>
                  </a:cubicBezTo>
                  <a:cubicBezTo>
                    <a:pt x="10" y="47"/>
                    <a:pt x="14" y="63"/>
                    <a:pt x="21" y="6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7" name="Freeform 175">
              <a:extLst>
                <a:ext uri="{FF2B5EF4-FFF2-40B4-BE49-F238E27FC236}">
                  <a16:creationId xmlns:a16="http://schemas.microsoft.com/office/drawing/2014/main" id="{7B4EA791-BE56-48C6-9BE6-028F94596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087"/>
              <a:ext cx="62" cy="111"/>
            </a:xfrm>
            <a:custGeom>
              <a:avLst/>
              <a:gdLst>
                <a:gd name="T0" fmla="*/ 248 w 31"/>
                <a:gd name="T1" fmla="*/ 0 h 52"/>
                <a:gd name="T2" fmla="*/ 144 w 31"/>
                <a:gd name="T3" fmla="*/ 273 h 52"/>
                <a:gd name="T4" fmla="*/ 136 w 31"/>
                <a:gd name="T5" fmla="*/ 386 h 52"/>
                <a:gd name="T6" fmla="*/ 0 w 31"/>
                <a:gd name="T7" fmla="*/ 50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cubicBezTo>
                    <a:pt x="19" y="5"/>
                    <a:pt x="19" y="18"/>
                    <a:pt x="18" y="28"/>
                  </a:cubicBezTo>
                  <a:cubicBezTo>
                    <a:pt x="17" y="34"/>
                    <a:pt x="20" y="35"/>
                    <a:pt x="17" y="40"/>
                  </a:cubicBezTo>
                  <a:cubicBezTo>
                    <a:pt x="13" y="46"/>
                    <a:pt x="4" y="46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8" name="Freeform 176">
              <a:extLst>
                <a:ext uri="{FF2B5EF4-FFF2-40B4-BE49-F238E27FC236}">
                  <a16:creationId xmlns:a16="http://schemas.microsoft.com/office/drawing/2014/main" id="{21A06FC6-CD09-4A0C-96EA-96E985029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996"/>
              <a:ext cx="44" cy="68"/>
            </a:xfrm>
            <a:custGeom>
              <a:avLst/>
              <a:gdLst>
                <a:gd name="T0" fmla="*/ 16 w 22"/>
                <a:gd name="T1" fmla="*/ 0 h 32"/>
                <a:gd name="T2" fmla="*/ 112 w 22"/>
                <a:gd name="T3" fmla="*/ 153 h 32"/>
                <a:gd name="T4" fmla="*/ 176 w 22"/>
                <a:gd name="T5" fmla="*/ 30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2" y="0"/>
                  </a:moveTo>
                  <a:cubicBezTo>
                    <a:pt x="0" y="11"/>
                    <a:pt x="8" y="10"/>
                    <a:pt x="14" y="16"/>
                  </a:cubicBezTo>
                  <a:cubicBezTo>
                    <a:pt x="20" y="21"/>
                    <a:pt x="21" y="24"/>
                    <a:pt x="22" y="3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3" name="Group 214">
            <a:extLst>
              <a:ext uri="{FF2B5EF4-FFF2-40B4-BE49-F238E27FC236}">
                <a16:creationId xmlns:a16="http://schemas.microsoft.com/office/drawing/2014/main" id="{6C9875EF-3275-4FB0-8F59-86EBA102A05B}"/>
              </a:ext>
            </a:extLst>
          </p:cNvPr>
          <p:cNvGrpSpPr>
            <a:grpSpLocks/>
          </p:cNvGrpSpPr>
          <p:nvPr/>
        </p:nvGrpSpPr>
        <p:grpSpPr bwMode="auto">
          <a:xfrm>
            <a:off x="7337425" y="2971800"/>
            <a:ext cx="566738" cy="1543050"/>
            <a:chOff x="3456" y="1509"/>
            <a:chExt cx="638" cy="1737"/>
          </a:xfrm>
        </p:grpSpPr>
        <p:sp>
          <p:nvSpPr>
            <p:cNvPr id="29832" name="Freeform 178">
              <a:extLst>
                <a:ext uri="{FF2B5EF4-FFF2-40B4-BE49-F238E27FC236}">
                  <a16:creationId xmlns:a16="http://schemas.microsoft.com/office/drawing/2014/main" id="{0E0F1CD1-4570-46ED-B12B-20C8CEA72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635"/>
              <a:ext cx="378" cy="409"/>
            </a:xfrm>
            <a:custGeom>
              <a:avLst/>
              <a:gdLst>
                <a:gd name="T0" fmla="*/ 1240 w 189"/>
                <a:gd name="T1" fmla="*/ 40 h 192"/>
                <a:gd name="T2" fmla="*/ 1512 w 189"/>
                <a:gd name="T3" fmla="*/ 1016 h 192"/>
                <a:gd name="T4" fmla="*/ 1032 w 189"/>
                <a:gd name="T5" fmla="*/ 1129 h 192"/>
                <a:gd name="T6" fmla="*/ 728 w 189"/>
                <a:gd name="T7" fmla="*/ 1855 h 192"/>
                <a:gd name="T8" fmla="*/ 520 w 189"/>
                <a:gd name="T9" fmla="*/ 1189 h 192"/>
                <a:gd name="T10" fmla="*/ 0 w 189"/>
                <a:gd name="T11" fmla="*/ 1189 h 192"/>
                <a:gd name="T12" fmla="*/ 88 w 189"/>
                <a:gd name="T13" fmla="*/ 437 h 192"/>
                <a:gd name="T14" fmla="*/ 576 w 189"/>
                <a:gd name="T15" fmla="*/ 0 h 192"/>
                <a:gd name="T16" fmla="*/ 1240 w 189"/>
                <a:gd name="T17" fmla="*/ 40 h 1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192">
                  <a:moveTo>
                    <a:pt x="155" y="4"/>
                  </a:moveTo>
                  <a:cubicBezTo>
                    <a:pt x="137" y="57"/>
                    <a:pt x="162" y="82"/>
                    <a:pt x="189" y="105"/>
                  </a:cubicBezTo>
                  <a:cubicBezTo>
                    <a:pt x="169" y="99"/>
                    <a:pt x="151" y="96"/>
                    <a:pt x="129" y="117"/>
                  </a:cubicBezTo>
                  <a:cubicBezTo>
                    <a:pt x="108" y="138"/>
                    <a:pt x="94" y="174"/>
                    <a:pt x="91" y="192"/>
                  </a:cubicBezTo>
                  <a:cubicBezTo>
                    <a:pt x="90" y="168"/>
                    <a:pt x="85" y="138"/>
                    <a:pt x="65" y="123"/>
                  </a:cubicBezTo>
                  <a:cubicBezTo>
                    <a:pt x="45" y="109"/>
                    <a:pt x="15" y="115"/>
                    <a:pt x="0" y="123"/>
                  </a:cubicBezTo>
                  <a:cubicBezTo>
                    <a:pt x="25" y="111"/>
                    <a:pt x="30" y="61"/>
                    <a:pt x="11" y="45"/>
                  </a:cubicBezTo>
                  <a:cubicBezTo>
                    <a:pt x="33" y="52"/>
                    <a:pt x="64" y="39"/>
                    <a:pt x="72" y="0"/>
                  </a:cubicBezTo>
                  <a:cubicBezTo>
                    <a:pt x="89" y="11"/>
                    <a:pt x="147" y="18"/>
                    <a:pt x="155" y="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179">
              <a:extLst>
                <a:ext uri="{FF2B5EF4-FFF2-40B4-BE49-F238E27FC236}">
                  <a16:creationId xmlns:a16="http://schemas.microsoft.com/office/drawing/2014/main" id="{A6AAB932-6AD4-4DC3-A0D9-A0A839155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727"/>
              <a:ext cx="138" cy="147"/>
            </a:xfrm>
            <a:custGeom>
              <a:avLst/>
              <a:gdLst>
                <a:gd name="T0" fmla="*/ 8 w 69"/>
                <a:gd name="T1" fmla="*/ 349 h 69"/>
                <a:gd name="T2" fmla="*/ 264 w 69"/>
                <a:gd name="T3" fmla="*/ 9 h 69"/>
                <a:gd name="T4" fmla="*/ 544 w 69"/>
                <a:gd name="T5" fmla="*/ 309 h 69"/>
                <a:gd name="T6" fmla="*/ 296 w 69"/>
                <a:gd name="T7" fmla="*/ 658 h 69"/>
                <a:gd name="T8" fmla="*/ 8 w 69"/>
                <a:gd name="T9" fmla="*/ 34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1" y="36"/>
                  </a:moveTo>
                  <a:cubicBezTo>
                    <a:pt x="0" y="18"/>
                    <a:pt x="14" y="2"/>
                    <a:pt x="33" y="1"/>
                  </a:cubicBezTo>
                  <a:cubicBezTo>
                    <a:pt x="51" y="0"/>
                    <a:pt x="67" y="14"/>
                    <a:pt x="68" y="32"/>
                  </a:cubicBezTo>
                  <a:cubicBezTo>
                    <a:pt x="69" y="51"/>
                    <a:pt x="55" y="67"/>
                    <a:pt x="37" y="68"/>
                  </a:cubicBezTo>
                  <a:cubicBezTo>
                    <a:pt x="18" y="69"/>
                    <a:pt x="2" y="55"/>
                    <a:pt x="1" y="36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4" name="Freeform 180">
              <a:extLst>
                <a:ext uri="{FF2B5EF4-FFF2-40B4-BE49-F238E27FC236}">
                  <a16:creationId xmlns:a16="http://schemas.microsoft.com/office/drawing/2014/main" id="{EB8D2EA9-A266-43AA-A3FE-8CAAA7CCD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733"/>
              <a:ext cx="88" cy="113"/>
            </a:xfrm>
            <a:custGeom>
              <a:avLst/>
              <a:gdLst>
                <a:gd name="T0" fmla="*/ 40 w 44"/>
                <a:gd name="T1" fmla="*/ 350 h 53"/>
                <a:gd name="T2" fmla="*/ 288 w 44"/>
                <a:gd name="T3" fmla="*/ 19 h 53"/>
                <a:gd name="T4" fmla="*/ 352 w 44"/>
                <a:gd name="T5" fmla="*/ 28 h 53"/>
                <a:gd name="T6" fmla="*/ 240 w 44"/>
                <a:gd name="T7" fmla="*/ 0 h 53"/>
                <a:gd name="T8" fmla="*/ 8 w 44"/>
                <a:gd name="T9" fmla="*/ 318 h 53"/>
                <a:gd name="T10" fmla="*/ 88 w 44"/>
                <a:gd name="T11" fmla="*/ 514 h 53"/>
                <a:gd name="T12" fmla="*/ 40 w 44"/>
                <a:gd name="T13" fmla="*/ 35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3">
                  <a:moveTo>
                    <a:pt x="5" y="36"/>
                  </a:moveTo>
                  <a:cubicBezTo>
                    <a:pt x="4" y="18"/>
                    <a:pt x="18" y="3"/>
                    <a:pt x="36" y="2"/>
                  </a:cubicBezTo>
                  <a:cubicBezTo>
                    <a:pt x="38" y="2"/>
                    <a:pt x="41" y="2"/>
                    <a:pt x="44" y="3"/>
                  </a:cubicBezTo>
                  <a:cubicBezTo>
                    <a:pt x="39" y="1"/>
                    <a:pt x="35" y="0"/>
                    <a:pt x="30" y="0"/>
                  </a:cubicBezTo>
                  <a:cubicBezTo>
                    <a:pt x="13" y="1"/>
                    <a:pt x="0" y="16"/>
                    <a:pt x="1" y="33"/>
                  </a:cubicBezTo>
                  <a:cubicBezTo>
                    <a:pt x="2" y="41"/>
                    <a:pt x="5" y="48"/>
                    <a:pt x="11" y="53"/>
                  </a:cubicBezTo>
                  <a:cubicBezTo>
                    <a:pt x="7" y="48"/>
                    <a:pt x="5" y="43"/>
                    <a:pt x="5" y="36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5" name="Freeform 181">
              <a:extLst>
                <a:ext uri="{FF2B5EF4-FFF2-40B4-BE49-F238E27FC236}">
                  <a16:creationId xmlns:a16="http://schemas.microsoft.com/office/drawing/2014/main" id="{0309B07F-9842-4B8F-BB4B-7D5A08B25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786"/>
              <a:ext cx="38" cy="41"/>
            </a:xfrm>
            <a:custGeom>
              <a:avLst/>
              <a:gdLst>
                <a:gd name="T0" fmla="*/ 8 w 19"/>
                <a:gd name="T1" fmla="*/ 101 h 19"/>
                <a:gd name="T2" fmla="*/ 72 w 19"/>
                <a:gd name="T3" fmla="*/ 9 h 19"/>
                <a:gd name="T4" fmla="*/ 152 w 19"/>
                <a:gd name="T5" fmla="*/ 88 h 19"/>
                <a:gd name="T6" fmla="*/ 80 w 19"/>
                <a:gd name="T7" fmla="*/ 190 h 19"/>
                <a:gd name="T8" fmla="*/ 8 w 19"/>
                <a:gd name="T9" fmla="*/ 10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" y="10"/>
                  </a:moveTo>
                  <a:cubicBezTo>
                    <a:pt x="0" y="5"/>
                    <a:pt x="4" y="1"/>
                    <a:pt x="9" y="1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4"/>
                    <a:pt x="15" y="19"/>
                    <a:pt x="10" y="19"/>
                  </a:cubicBezTo>
                  <a:cubicBezTo>
                    <a:pt x="5" y="19"/>
                    <a:pt x="1" y="15"/>
                    <a:pt x="1" y="10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182">
              <a:extLst>
                <a:ext uri="{FF2B5EF4-FFF2-40B4-BE49-F238E27FC236}">
                  <a16:creationId xmlns:a16="http://schemas.microsoft.com/office/drawing/2014/main" id="{CCACD9A6-245C-4BD9-8A82-B8FFBF573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744"/>
              <a:ext cx="102" cy="121"/>
            </a:xfrm>
            <a:custGeom>
              <a:avLst/>
              <a:gdLst>
                <a:gd name="T0" fmla="*/ 400 w 51"/>
                <a:gd name="T1" fmla="*/ 240 h 57"/>
                <a:gd name="T2" fmla="*/ 280 w 51"/>
                <a:gd name="T3" fmla="*/ 0 h 57"/>
                <a:gd name="T4" fmla="*/ 360 w 51"/>
                <a:gd name="T5" fmla="*/ 204 h 57"/>
                <a:gd name="T6" fmla="*/ 136 w 51"/>
                <a:gd name="T7" fmla="*/ 509 h 57"/>
                <a:gd name="T8" fmla="*/ 0 w 51"/>
                <a:gd name="T9" fmla="*/ 469 h 57"/>
                <a:gd name="T10" fmla="*/ 176 w 51"/>
                <a:gd name="T11" fmla="*/ 546 h 57"/>
                <a:gd name="T12" fmla="*/ 400 w 51"/>
                <a:gd name="T13" fmla="*/ 24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7">
                  <a:moveTo>
                    <a:pt x="50" y="25"/>
                  </a:moveTo>
                  <a:cubicBezTo>
                    <a:pt x="50" y="14"/>
                    <a:pt x="44" y="5"/>
                    <a:pt x="35" y="0"/>
                  </a:cubicBezTo>
                  <a:cubicBezTo>
                    <a:pt x="41" y="6"/>
                    <a:pt x="45" y="13"/>
                    <a:pt x="45" y="21"/>
                  </a:cubicBezTo>
                  <a:cubicBezTo>
                    <a:pt x="46" y="38"/>
                    <a:pt x="33" y="52"/>
                    <a:pt x="17" y="53"/>
                  </a:cubicBezTo>
                  <a:cubicBezTo>
                    <a:pt x="11" y="53"/>
                    <a:pt x="5" y="52"/>
                    <a:pt x="0" y="49"/>
                  </a:cubicBezTo>
                  <a:cubicBezTo>
                    <a:pt x="6" y="54"/>
                    <a:pt x="14" y="57"/>
                    <a:pt x="22" y="57"/>
                  </a:cubicBezTo>
                  <a:cubicBezTo>
                    <a:pt x="39" y="56"/>
                    <a:pt x="51" y="42"/>
                    <a:pt x="50" y="25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Oval 183">
              <a:extLst>
                <a:ext uri="{FF2B5EF4-FFF2-40B4-BE49-F238E27FC236}">
                  <a16:creationId xmlns:a16="http://schemas.microsoft.com/office/drawing/2014/main" id="{F9CD8602-1652-490E-9D37-D3FCA70B8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1722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38" name="Oval 184">
              <a:extLst>
                <a:ext uri="{FF2B5EF4-FFF2-40B4-BE49-F238E27FC236}">
                  <a16:creationId xmlns:a16="http://schemas.microsoft.com/office/drawing/2014/main" id="{DE47BD7D-088F-4630-9B8F-C10E9C4A1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174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39" name="Oval 185">
              <a:extLst>
                <a:ext uri="{FF2B5EF4-FFF2-40B4-BE49-F238E27FC236}">
                  <a16:creationId xmlns:a16="http://schemas.microsoft.com/office/drawing/2014/main" id="{4AD7877C-ABFB-4B5D-9052-A7400BB22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" y="1720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40" name="Freeform 186">
              <a:extLst>
                <a:ext uri="{FF2B5EF4-FFF2-40B4-BE49-F238E27FC236}">
                  <a16:creationId xmlns:a16="http://schemas.microsoft.com/office/drawing/2014/main" id="{E819F4A9-5473-4F5D-92CA-F96BE84A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654"/>
              <a:ext cx="212" cy="119"/>
            </a:xfrm>
            <a:custGeom>
              <a:avLst/>
              <a:gdLst>
                <a:gd name="T0" fmla="*/ 0 w 106"/>
                <a:gd name="T1" fmla="*/ 434 h 56"/>
                <a:gd name="T2" fmla="*/ 376 w 106"/>
                <a:gd name="T3" fmla="*/ 85 h 56"/>
                <a:gd name="T4" fmla="*/ 560 w 106"/>
                <a:gd name="T5" fmla="*/ 96 h 56"/>
                <a:gd name="T6" fmla="*/ 848 w 106"/>
                <a:gd name="T7" fmla="*/ 117 h 56"/>
                <a:gd name="T8" fmla="*/ 616 w 106"/>
                <a:gd name="T9" fmla="*/ 204 h 56"/>
                <a:gd name="T10" fmla="*/ 392 w 106"/>
                <a:gd name="T11" fmla="*/ 172 h 56"/>
                <a:gd name="T12" fmla="*/ 40 w 106"/>
                <a:gd name="T13" fmla="*/ 442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56">
                  <a:moveTo>
                    <a:pt x="0" y="45"/>
                  </a:moveTo>
                  <a:cubicBezTo>
                    <a:pt x="22" y="46"/>
                    <a:pt x="35" y="23"/>
                    <a:pt x="47" y="9"/>
                  </a:cubicBezTo>
                  <a:cubicBezTo>
                    <a:pt x="54" y="0"/>
                    <a:pt x="60" y="7"/>
                    <a:pt x="70" y="10"/>
                  </a:cubicBezTo>
                  <a:cubicBezTo>
                    <a:pt x="82" y="14"/>
                    <a:pt x="94" y="12"/>
                    <a:pt x="106" y="12"/>
                  </a:cubicBezTo>
                  <a:cubicBezTo>
                    <a:pt x="96" y="14"/>
                    <a:pt x="87" y="21"/>
                    <a:pt x="77" y="21"/>
                  </a:cubicBezTo>
                  <a:cubicBezTo>
                    <a:pt x="69" y="21"/>
                    <a:pt x="57" y="14"/>
                    <a:pt x="49" y="18"/>
                  </a:cubicBezTo>
                  <a:cubicBezTo>
                    <a:pt x="39" y="22"/>
                    <a:pt x="18" y="56"/>
                    <a:pt x="5" y="46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187">
              <a:extLst>
                <a:ext uri="{FF2B5EF4-FFF2-40B4-BE49-F238E27FC236}">
                  <a16:creationId xmlns:a16="http://schemas.microsoft.com/office/drawing/2014/main" id="{620BBEA7-8AE7-4F37-B8FB-5303D6A5D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737"/>
              <a:ext cx="52" cy="124"/>
            </a:xfrm>
            <a:custGeom>
              <a:avLst/>
              <a:gdLst>
                <a:gd name="T0" fmla="*/ 0 w 26"/>
                <a:gd name="T1" fmla="*/ 51 h 58"/>
                <a:gd name="T2" fmla="*/ 0 w 26"/>
                <a:gd name="T3" fmla="*/ 567 h 58"/>
                <a:gd name="T4" fmla="*/ 88 w 26"/>
                <a:gd name="T5" fmla="*/ 301 h 58"/>
                <a:gd name="T6" fmla="*/ 128 w 26"/>
                <a:gd name="T7" fmla="*/ 120 h 58"/>
                <a:gd name="T8" fmla="*/ 208 w 2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8">
                  <a:moveTo>
                    <a:pt x="0" y="5"/>
                  </a:moveTo>
                  <a:cubicBezTo>
                    <a:pt x="1" y="21"/>
                    <a:pt x="11" y="42"/>
                    <a:pt x="0" y="58"/>
                  </a:cubicBezTo>
                  <a:cubicBezTo>
                    <a:pt x="10" y="49"/>
                    <a:pt x="9" y="43"/>
                    <a:pt x="11" y="31"/>
                  </a:cubicBezTo>
                  <a:cubicBezTo>
                    <a:pt x="12" y="26"/>
                    <a:pt x="13" y="17"/>
                    <a:pt x="16" y="12"/>
                  </a:cubicBezTo>
                  <a:cubicBezTo>
                    <a:pt x="19" y="7"/>
                    <a:pt x="24" y="6"/>
                    <a:pt x="26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188">
              <a:extLst>
                <a:ext uri="{FF2B5EF4-FFF2-40B4-BE49-F238E27FC236}">
                  <a16:creationId xmlns:a16="http://schemas.microsoft.com/office/drawing/2014/main" id="{6679DD0B-B454-4A41-88DE-263269FE6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716"/>
              <a:ext cx="206" cy="264"/>
            </a:xfrm>
            <a:custGeom>
              <a:avLst/>
              <a:gdLst>
                <a:gd name="T0" fmla="*/ 104 w 103"/>
                <a:gd name="T1" fmla="*/ 830 h 124"/>
                <a:gd name="T2" fmla="*/ 136 w 103"/>
                <a:gd name="T3" fmla="*/ 907 h 124"/>
                <a:gd name="T4" fmla="*/ 168 w 103"/>
                <a:gd name="T5" fmla="*/ 1052 h 124"/>
                <a:gd name="T6" fmla="*/ 200 w 103"/>
                <a:gd name="T7" fmla="*/ 1197 h 124"/>
                <a:gd name="T8" fmla="*/ 272 w 103"/>
                <a:gd name="T9" fmla="*/ 964 h 124"/>
                <a:gd name="T10" fmla="*/ 392 w 103"/>
                <a:gd name="T11" fmla="*/ 752 h 124"/>
                <a:gd name="T12" fmla="*/ 568 w 103"/>
                <a:gd name="T13" fmla="*/ 598 h 124"/>
                <a:gd name="T14" fmla="*/ 824 w 103"/>
                <a:gd name="T15" fmla="*/ 549 h 124"/>
                <a:gd name="T16" fmla="*/ 664 w 103"/>
                <a:gd name="T17" fmla="*/ 326 h 124"/>
                <a:gd name="T18" fmla="*/ 632 w 103"/>
                <a:gd name="T19" fmla="*/ 145 h 124"/>
                <a:gd name="T20" fmla="*/ 624 w 103"/>
                <a:gd name="T21" fmla="*/ 0 h 124"/>
                <a:gd name="T22" fmla="*/ 552 w 103"/>
                <a:gd name="T23" fmla="*/ 309 h 124"/>
                <a:gd name="T24" fmla="*/ 520 w 103"/>
                <a:gd name="T25" fmla="*/ 445 h 124"/>
                <a:gd name="T26" fmla="*/ 464 w 103"/>
                <a:gd name="T27" fmla="*/ 549 h 124"/>
                <a:gd name="T28" fmla="*/ 376 w 103"/>
                <a:gd name="T29" fmla="*/ 666 h 124"/>
                <a:gd name="T30" fmla="*/ 240 w 103"/>
                <a:gd name="T31" fmla="*/ 771 h 124"/>
                <a:gd name="T32" fmla="*/ 96 w 103"/>
                <a:gd name="T33" fmla="*/ 779 h 124"/>
                <a:gd name="T34" fmla="*/ 0 w 103"/>
                <a:gd name="T35" fmla="*/ 762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3" h="124">
                  <a:moveTo>
                    <a:pt x="13" y="86"/>
                  </a:moveTo>
                  <a:cubicBezTo>
                    <a:pt x="14" y="89"/>
                    <a:pt x="16" y="91"/>
                    <a:pt x="17" y="94"/>
                  </a:cubicBezTo>
                  <a:cubicBezTo>
                    <a:pt x="19" y="99"/>
                    <a:pt x="20" y="104"/>
                    <a:pt x="21" y="109"/>
                  </a:cubicBezTo>
                  <a:cubicBezTo>
                    <a:pt x="23" y="114"/>
                    <a:pt x="24" y="119"/>
                    <a:pt x="25" y="124"/>
                  </a:cubicBezTo>
                  <a:cubicBezTo>
                    <a:pt x="29" y="116"/>
                    <a:pt x="30" y="108"/>
                    <a:pt x="34" y="100"/>
                  </a:cubicBezTo>
                  <a:cubicBezTo>
                    <a:pt x="38" y="92"/>
                    <a:pt x="44" y="85"/>
                    <a:pt x="49" y="78"/>
                  </a:cubicBezTo>
                  <a:cubicBezTo>
                    <a:pt x="56" y="72"/>
                    <a:pt x="63" y="66"/>
                    <a:pt x="71" y="62"/>
                  </a:cubicBezTo>
                  <a:cubicBezTo>
                    <a:pt x="79" y="58"/>
                    <a:pt x="95" y="59"/>
                    <a:pt x="103" y="57"/>
                  </a:cubicBezTo>
                  <a:cubicBezTo>
                    <a:pt x="96" y="52"/>
                    <a:pt x="84" y="42"/>
                    <a:pt x="83" y="34"/>
                  </a:cubicBezTo>
                  <a:cubicBezTo>
                    <a:pt x="81" y="28"/>
                    <a:pt x="80" y="21"/>
                    <a:pt x="79" y="15"/>
                  </a:cubicBezTo>
                  <a:cubicBezTo>
                    <a:pt x="79" y="10"/>
                    <a:pt x="79" y="4"/>
                    <a:pt x="78" y="0"/>
                  </a:cubicBezTo>
                  <a:cubicBezTo>
                    <a:pt x="71" y="7"/>
                    <a:pt x="70" y="22"/>
                    <a:pt x="69" y="32"/>
                  </a:cubicBezTo>
                  <a:cubicBezTo>
                    <a:pt x="68" y="37"/>
                    <a:pt x="66" y="42"/>
                    <a:pt x="65" y="46"/>
                  </a:cubicBezTo>
                  <a:cubicBezTo>
                    <a:pt x="63" y="50"/>
                    <a:pt x="60" y="53"/>
                    <a:pt x="58" y="57"/>
                  </a:cubicBezTo>
                  <a:cubicBezTo>
                    <a:pt x="55" y="62"/>
                    <a:pt x="52" y="65"/>
                    <a:pt x="47" y="69"/>
                  </a:cubicBezTo>
                  <a:cubicBezTo>
                    <a:pt x="42" y="72"/>
                    <a:pt x="36" y="78"/>
                    <a:pt x="30" y="80"/>
                  </a:cubicBezTo>
                  <a:cubicBezTo>
                    <a:pt x="25" y="82"/>
                    <a:pt x="17" y="81"/>
                    <a:pt x="12" y="81"/>
                  </a:cubicBezTo>
                  <a:cubicBezTo>
                    <a:pt x="7" y="81"/>
                    <a:pt x="4" y="80"/>
                    <a:pt x="0" y="79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189">
              <a:extLst>
                <a:ext uri="{FF2B5EF4-FFF2-40B4-BE49-F238E27FC236}">
                  <a16:creationId xmlns:a16="http://schemas.microsoft.com/office/drawing/2014/main" id="{9EF81BEF-BA0F-4B35-959C-2B368AE4A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635"/>
              <a:ext cx="378" cy="409"/>
            </a:xfrm>
            <a:custGeom>
              <a:avLst/>
              <a:gdLst>
                <a:gd name="T0" fmla="*/ 1240 w 189"/>
                <a:gd name="T1" fmla="*/ 40 h 192"/>
                <a:gd name="T2" fmla="*/ 1512 w 189"/>
                <a:gd name="T3" fmla="*/ 1016 h 192"/>
                <a:gd name="T4" fmla="*/ 1032 w 189"/>
                <a:gd name="T5" fmla="*/ 1129 h 192"/>
                <a:gd name="T6" fmla="*/ 728 w 189"/>
                <a:gd name="T7" fmla="*/ 1855 h 192"/>
                <a:gd name="T8" fmla="*/ 520 w 189"/>
                <a:gd name="T9" fmla="*/ 1189 h 192"/>
                <a:gd name="T10" fmla="*/ 0 w 189"/>
                <a:gd name="T11" fmla="*/ 1189 h 192"/>
                <a:gd name="T12" fmla="*/ 88 w 189"/>
                <a:gd name="T13" fmla="*/ 437 h 192"/>
                <a:gd name="T14" fmla="*/ 576 w 189"/>
                <a:gd name="T15" fmla="*/ 0 h 192"/>
                <a:gd name="T16" fmla="*/ 1240 w 189"/>
                <a:gd name="T17" fmla="*/ 40 h 1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192">
                  <a:moveTo>
                    <a:pt x="155" y="4"/>
                  </a:moveTo>
                  <a:cubicBezTo>
                    <a:pt x="137" y="57"/>
                    <a:pt x="162" y="82"/>
                    <a:pt x="189" y="105"/>
                  </a:cubicBezTo>
                  <a:cubicBezTo>
                    <a:pt x="169" y="99"/>
                    <a:pt x="151" y="96"/>
                    <a:pt x="129" y="117"/>
                  </a:cubicBezTo>
                  <a:cubicBezTo>
                    <a:pt x="108" y="138"/>
                    <a:pt x="94" y="174"/>
                    <a:pt x="91" y="192"/>
                  </a:cubicBezTo>
                  <a:cubicBezTo>
                    <a:pt x="90" y="168"/>
                    <a:pt x="85" y="138"/>
                    <a:pt x="65" y="123"/>
                  </a:cubicBezTo>
                  <a:cubicBezTo>
                    <a:pt x="45" y="109"/>
                    <a:pt x="15" y="115"/>
                    <a:pt x="0" y="123"/>
                  </a:cubicBezTo>
                  <a:cubicBezTo>
                    <a:pt x="25" y="111"/>
                    <a:pt x="30" y="61"/>
                    <a:pt x="11" y="45"/>
                  </a:cubicBezTo>
                  <a:cubicBezTo>
                    <a:pt x="33" y="52"/>
                    <a:pt x="64" y="39"/>
                    <a:pt x="72" y="0"/>
                  </a:cubicBezTo>
                  <a:cubicBezTo>
                    <a:pt x="89" y="11"/>
                    <a:pt x="147" y="18"/>
                    <a:pt x="155" y="4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4" name="Freeform 190">
              <a:extLst>
                <a:ext uri="{FF2B5EF4-FFF2-40B4-BE49-F238E27FC236}">
                  <a16:creationId xmlns:a16="http://schemas.microsoft.com/office/drawing/2014/main" id="{7BFCE09D-3104-48B8-B6B5-2BD22109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038"/>
              <a:ext cx="50" cy="882"/>
            </a:xfrm>
            <a:custGeom>
              <a:avLst/>
              <a:gdLst>
                <a:gd name="T0" fmla="*/ 200 w 25"/>
                <a:gd name="T1" fmla="*/ 0 h 414"/>
                <a:gd name="T2" fmla="*/ 0 w 25"/>
                <a:gd name="T3" fmla="*/ 1830 h 414"/>
                <a:gd name="T4" fmla="*/ 168 w 25"/>
                <a:gd name="T5" fmla="*/ 4003 h 4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4">
                  <a:moveTo>
                    <a:pt x="25" y="0"/>
                  </a:moveTo>
                  <a:cubicBezTo>
                    <a:pt x="21" y="27"/>
                    <a:pt x="0" y="122"/>
                    <a:pt x="0" y="189"/>
                  </a:cubicBezTo>
                  <a:cubicBezTo>
                    <a:pt x="0" y="256"/>
                    <a:pt x="21" y="346"/>
                    <a:pt x="21" y="414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191">
              <a:extLst>
                <a:ext uri="{FF2B5EF4-FFF2-40B4-BE49-F238E27FC236}">
                  <a16:creationId xmlns:a16="http://schemas.microsoft.com/office/drawing/2014/main" id="{1C04F203-269D-439E-A155-FC5EE32E2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924"/>
              <a:ext cx="576" cy="281"/>
            </a:xfrm>
            <a:custGeom>
              <a:avLst/>
              <a:gdLst>
                <a:gd name="T0" fmla="*/ 0 w 288"/>
                <a:gd name="T1" fmla="*/ 1032 h 132"/>
                <a:gd name="T2" fmla="*/ 456 w 288"/>
                <a:gd name="T3" fmla="*/ 762 h 132"/>
                <a:gd name="T4" fmla="*/ 552 w 288"/>
                <a:gd name="T5" fmla="*/ 579 h 132"/>
                <a:gd name="T6" fmla="*/ 704 w 288"/>
                <a:gd name="T7" fmla="*/ 530 h 132"/>
                <a:gd name="T8" fmla="*/ 928 w 288"/>
                <a:gd name="T9" fmla="*/ 232 h 132"/>
                <a:gd name="T10" fmla="*/ 1168 w 288"/>
                <a:gd name="T11" fmla="*/ 0 h 132"/>
                <a:gd name="T12" fmla="*/ 1432 w 288"/>
                <a:gd name="T13" fmla="*/ 366 h 132"/>
                <a:gd name="T14" fmla="*/ 1672 w 288"/>
                <a:gd name="T15" fmla="*/ 751 h 132"/>
                <a:gd name="T16" fmla="*/ 1952 w 288"/>
                <a:gd name="T17" fmla="*/ 1069 h 132"/>
                <a:gd name="T18" fmla="*/ 2304 w 288"/>
                <a:gd name="T19" fmla="*/ 1273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8" h="132">
                  <a:moveTo>
                    <a:pt x="0" y="107"/>
                  </a:moveTo>
                  <a:cubicBezTo>
                    <a:pt x="22" y="110"/>
                    <a:pt x="45" y="96"/>
                    <a:pt x="57" y="79"/>
                  </a:cubicBezTo>
                  <a:cubicBezTo>
                    <a:pt x="61" y="73"/>
                    <a:pt x="62" y="65"/>
                    <a:pt x="69" y="60"/>
                  </a:cubicBezTo>
                  <a:cubicBezTo>
                    <a:pt x="74" y="57"/>
                    <a:pt x="83" y="58"/>
                    <a:pt x="88" y="55"/>
                  </a:cubicBezTo>
                  <a:cubicBezTo>
                    <a:pt x="99" y="46"/>
                    <a:pt x="102" y="34"/>
                    <a:pt x="116" y="24"/>
                  </a:cubicBezTo>
                  <a:cubicBezTo>
                    <a:pt x="126" y="17"/>
                    <a:pt x="142" y="12"/>
                    <a:pt x="146" y="0"/>
                  </a:cubicBezTo>
                  <a:cubicBezTo>
                    <a:pt x="148" y="24"/>
                    <a:pt x="164" y="25"/>
                    <a:pt x="179" y="38"/>
                  </a:cubicBezTo>
                  <a:cubicBezTo>
                    <a:pt x="192" y="49"/>
                    <a:pt x="195" y="67"/>
                    <a:pt x="209" y="78"/>
                  </a:cubicBezTo>
                  <a:cubicBezTo>
                    <a:pt x="224" y="90"/>
                    <a:pt x="232" y="95"/>
                    <a:pt x="244" y="111"/>
                  </a:cubicBezTo>
                  <a:cubicBezTo>
                    <a:pt x="258" y="130"/>
                    <a:pt x="273" y="119"/>
                    <a:pt x="288" y="13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Freeform 192">
              <a:extLst>
                <a:ext uri="{FF2B5EF4-FFF2-40B4-BE49-F238E27FC236}">
                  <a16:creationId xmlns:a16="http://schemas.microsoft.com/office/drawing/2014/main" id="{6FFFC088-22D7-4939-9622-E06874457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926"/>
              <a:ext cx="100" cy="318"/>
            </a:xfrm>
            <a:custGeom>
              <a:avLst/>
              <a:gdLst>
                <a:gd name="T0" fmla="*/ 400 w 50"/>
                <a:gd name="T1" fmla="*/ 0 h 149"/>
                <a:gd name="T2" fmla="*/ 320 w 50"/>
                <a:gd name="T3" fmla="*/ 369 h 149"/>
                <a:gd name="T4" fmla="*/ 264 w 50"/>
                <a:gd name="T5" fmla="*/ 738 h 149"/>
                <a:gd name="T6" fmla="*/ 64 w 50"/>
                <a:gd name="T7" fmla="*/ 1029 h 149"/>
                <a:gd name="T8" fmla="*/ 0 w 50"/>
                <a:gd name="T9" fmla="*/ 1449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49">
                  <a:moveTo>
                    <a:pt x="50" y="0"/>
                  </a:moveTo>
                  <a:cubicBezTo>
                    <a:pt x="46" y="13"/>
                    <a:pt x="42" y="24"/>
                    <a:pt x="40" y="38"/>
                  </a:cubicBezTo>
                  <a:cubicBezTo>
                    <a:pt x="38" y="51"/>
                    <a:pt x="40" y="65"/>
                    <a:pt x="33" y="76"/>
                  </a:cubicBezTo>
                  <a:cubicBezTo>
                    <a:pt x="25" y="88"/>
                    <a:pt x="12" y="91"/>
                    <a:pt x="8" y="106"/>
                  </a:cubicBezTo>
                  <a:cubicBezTo>
                    <a:pt x="4" y="120"/>
                    <a:pt x="12" y="139"/>
                    <a:pt x="0" y="14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Freeform 193">
              <a:extLst>
                <a:ext uri="{FF2B5EF4-FFF2-40B4-BE49-F238E27FC236}">
                  <a16:creationId xmlns:a16="http://schemas.microsoft.com/office/drawing/2014/main" id="{B212681F-2E3D-474C-A222-97E39465D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084"/>
              <a:ext cx="88" cy="162"/>
            </a:xfrm>
            <a:custGeom>
              <a:avLst/>
              <a:gdLst>
                <a:gd name="T0" fmla="*/ 0 w 44"/>
                <a:gd name="T1" fmla="*/ 0 h 76"/>
                <a:gd name="T2" fmla="*/ 32 w 44"/>
                <a:gd name="T3" fmla="*/ 185 h 76"/>
                <a:gd name="T4" fmla="*/ 168 w 44"/>
                <a:gd name="T5" fmla="*/ 358 h 76"/>
                <a:gd name="T6" fmla="*/ 224 w 44"/>
                <a:gd name="T7" fmla="*/ 599 h 76"/>
                <a:gd name="T8" fmla="*/ 352 w 44"/>
                <a:gd name="T9" fmla="*/ 73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6">
                  <a:moveTo>
                    <a:pt x="0" y="0"/>
                  </a:moveTo>
                  <a:cubicBezTo>
                    <a:pt x="0" y="7"/>
                    <a:pt x="0" y="14"/>
                    <a:pt x="4" y="19"/>
                  </a:cubicBezTo>
                  <a:cubicBezTo>
                    <a:pt x="10" y="27"/>
                    <a:pt x="20" y="27"/>
                    <a:pt x="21" y="37"/>
                  </a:cubicBezTo>
                  <a:cubicBezTo>
                    <a:pt x="23" y="46"/>
                    <a:pt x="20" y="55"/>
                    <a:pt x="28" y="62"/>
                  </a:cubicBezTo>
                  <a:cubicBezTo>
                    <a:pt x="33" y="67"/>
                    <a:pt x="44" y="67"/>
                    <a:pt x="44" y="7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194">
              <a:extLst>
                <a:ext uri="{FF2B5EF4-FFF2-40B4-BE49-F238E27FC236}">
                  <a16:creationId xmlns:a16="http://schemas.microsoft.com/office/drawing/2014/main" id="{CD97FAC4-35FF-42F9-872B-590C09090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075"/>
              <a:ext cx="26" cy="149"/>
            </a:xfrm>
            <a:custGeom>
              <a:avLst/>
              <a:gdLst>
                <a:gd name="T0" fmla="*/ 56 w 13"/>
                <a:gd name="T1" fmla="*/ 0 h 70"/>
                <a:gd name="T2" fmla="*/ 40 w 13"/>
                <a:gd name="T3" fmla="*/ 298 h 70"/>
                <a:gd name="T4" fmla="*/ 8 w 13"/>
                <a:gd name="T5" fmla="*/ 434 h 70"/>
                <a:gd name="T6" fmla="*/ 0 w 13"/>
                <a:gd name="T7" fmla="*/ 67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0">
                  <a:moveTo>
                    <a:pt x="7" y="0"/>
                  </a:moveTo>
                  <a:cubicBezTo>
                    <a:pt x="13" y="12"/>
                    <a:pt x="11" y="19"/>
                    <a:pt x="5" y="31"/>
                  </a:cubicBezTo>
                  <a:cubicBezTo>
                    <a:pt x="3" y="36"/>
                    <a:pt x="1" y="40"/>
                    <a:pt x="1" y="45"/>
                  </a:cubicBezTo>
                  <a:cubicBezTo>
                    <a:pt x="0" y="54"/>
                    <a:pt x="4" y="62"/>
                    <a:pt x="0" y="7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195">
              <a:extLst>
                <a:ext uri="{FF2B5EF4-FFF2-40B4-BE49-F238E27FC236}">
                  <a16:creationId xmlns:a16="http://schemas.microsoft.com/office/drawing/2014/main" id="{E4355673-FA17-4CD8-BBF8-DB85BFFD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037"/>
              <a:ext cx="56" cy="166"/>
            </a:xfrm>
            <a:custGeom>
              <a:avLst/>
              <a:gdLst>
                <a:gd name="T0" fmla="*/ 224 w 28"/>
                <a:gd name="T1" fmla="*/ 0 h 78"/>
                <a:gd name="T2" fmla="*/ 152 w 28"/>
                <a:gd name="T3" fmla="*/ 289 h 78"/>
                <a:gd name="T4" fmla="*/ 88 w 28"/>
                <a:gd name="T5" fmla="*/ 558 h 78"/>
                <a:gd name="T6" fmla="*/ 0 w 28"/>
                <a:gd name="T7" fmla="*/ 751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78">
                  <a:moveTo>
                    <a:pt x="28" y="0"/>
                  </a:moveTo>
                  <a:cubicBezTo>
                    <a:pt x="21" y="10"/>
                    <a:pt x="18" y="17"/>
                    <a:pt x="19" y="30"/>
                  </a:cubicBezTo>
                  <a:cubicBezTo>
                    <a:pt x="20" y="40"/>
                    <a:pt x="17" y="49"/>
                    <a:pt x="11" y="58"/>
                  </a:cubicBezTo>
                  <a:cubicBezTo>
                    <a:pt x="7" y="65"/>
                    <a:pt x="4" y="72"/>
                    <a:pt x="0" y="7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196">
              <a:extLst>
                <a:ext uri="{FF2B5EF4-FFF2-40B4-BE49-F238E27FC236}">
                  <a16:creationId xmlns:a16="http://schemas.microsoft.com/office/drawing/2014/main" id="{541F6CDC-DAD2-4A5A-88B5-880D42086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3065"/>
              <a:ext cx="82" cy="32"/>
            </a:xfrm>
            <a:custGeom>
              <a:avLst/>
              <a:gdLst>
                <a:gd name="T0" fmla="*/ 0 w 41"/>
                <a:gd name="T1" fmla="*/ 0 h 15"/>
                <a:gd name="T2" fmla="*/ 176 w 41"/>
                <a:gd name="T3" fmla="*/ 128 h 15"/>
                <a:gd name="T4" fmla="*/ 328 w 41"/>
                <a:gd name="T5" fmla="*/ 9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">
                  <a:moveTo>
                    <a:pt x="0" y="0"/>
                  </a:moveTo>
                  <a:cubicBezTo>
                    <a:pt x="7" y="8"/>
                    <a:pt x="10" y="15"/>
                    <a:pt x="22" y="13"/>
                  </a:cubicBezTo>
                  <a:cubicBezTo>
                    <a:pt x="28" y="11"/>
                    <a:pt x="34" y="9"/>
                    <a:pt x="41" y="1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197">
              <a:extLst>
                <a:ext uri="{FF2B5EF4-FFF2-40B4-BE49-F238E27FC236}">
                  <a16:creationId xmlns:a16="http://schemas.microsoft.com/office/drawing/2014/main" id="{7E6AD62C-688D-4D63-9B27-ED506EE09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3003"/>
              <a:ext cx="284" cy="77"/>
            </a:xfrm>
            <a:custGeom>
              <a:avLst/>
              <a:gdLst>
                <a:gd name="T0" fmla="*/ 0 w 142"/>
                <a:gd name="T1" fmla="*/ 0 h 36"/>
                <a:gd name="T2" fmla="*/ 240 w 142"/>
                <a:gd name="T3" fmla="*/ 145 h 36"/>
                <a:gd name="T4" fmla="*/ 656 w 142"/>
                <a:gd name="T5" fmla="*/ 205 h 36"/>
                <a:gd name="T6" fmla="*/ 928 w 142"/>
                <a:gd name="T7" fmla="*/ 342 h 36"/>
                <a:gd name="T8" fmla="*/ 1136 w 142"/>
                <a:gd name="T9" fmla="*/ 35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36">
                  <a:moveTo>
                    <a:pt x="0" y="0"/>
                  </a:moveTo>
                  <a:cubicBezTo>
                    <a:pt x="9" y="4"/>
                    <a:pt x="19" y="12"/>
                    <a:pt x="30" y="15"/>
                  </a:cubicBezTo>
                  <a:cubicBezTo>
                    <a:pt x="46" y="20"/>
                    <a:pt x="65" y="14"/>
                    <a:pt x="82" y="21"/>
                  </a:cubicBezTo>
                  <a:cubicBezTo>
                    <a:pt x="95" y="28"/>
                    <a:pt x="99" y="36"/>
                    <a:pt x="116" y="35"/>
                  </a:cubicBezTo>
                  <a:cubicBezTo>
                    <a:pt x="125" y="34"/>
                    <a:pt x="134" y="30"/>
                    <a:pt x="142" y="3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198">
              <a:extLst>
                <a:ext uri="{FF2B5EF4-FFF2-40B4-BE49-F238E27FC236}">
                  <a16:creationId xmlns:a16="http://schemas.microsoft.com/office/drawing/2014/main" id="{BCEC5F5D-899B-42C5-98FF-59A9A321C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011"/>
              <a:ext cx="90" cy="32"/>
            </a:xfrm>
            <a:custGeom>
              <a:avLst/>
              <a:gdLst>
                <a:gd name="T0" fmla="*/ 0 w 45"/>
                <a:gd name="T1" fmla="*/ 137 h 15"/>
                <a:gd name="T2" fmla="*/ 184 w 45"/>
                <a:gd name="T3" fmla="*/ 117 h 15"/>
                <a:gd name="T4" fmla="*/ 232 w 45"/>
                <a:gd name="T5" fmla="*/ 19 h 15"/>
                <a:gd name="T6" fmla="*/ 360 w 45"/>
                <a:gd name="T7" fmla="*/ 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5">
                  <a:moveTo>
                    <a:pt x="0" y="14"/>
                  </a:moveTo>
                  <a:cubicBezTo>
                    <a:pt x="7" y="12"/>
                    <a:pt x="17" y="15"/>
                    <a:pt x="23" y="12"/>
                  </a:cubicBezTo>
                  <a:cubicBezTo>
                    <a:pt x="26" y="10"/>
                    <a:pt x="27" y="4"/>
                    <a:pt x="29" y="2"/>
                  </a:cubicBezTo>
                  <a:cubicBezTo>
                    <a:pt x="34" y="0"/>
                    <a:pt x="39" y="1"/>
                    <a:pt x="45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199">
              <a:extLst>
                <a:ext uri="{FF2B5EF4-FFF2-40B4-BE49-F238E27FC236}">
                  <a16:creationId xmlns:a16="http://schemas.microsoft.com/office/drawing/2014/main" id="{FAA1AE03-C9E4-4549-A43F-9EF31C495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171"/>
              <a:ext cx="28" cy="49"/>
            </a:xfrm>
            <a:custGeom>
              <a:avLst/>
              <a:gdLst>
                <a:gd name="T0" fmla="*/ 0 w 14"/>
                <a:gd name="T1" fmla="*/ 222 h 23"/>
                <a:gd name="T2" fmla="*/ 96 w 14"/>
                <a:gd name="T3" fmla="*/ 104 h 23"/>
                <a:gd name="T4" fmla="*/ 112 w 1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0" y="23"/>
                  </a:moveTo>
                  <a:cubicBezTo>
                    <a:pt x="5" y="18"/>
                    <a:pt x="10" y="17"/>
                    <a:pt x="12" y="11"/>
                  </a:cubicBezTo>
                  <a:cubicBezTo>
                    <a:pt x="13" y="8"/>
                    <a:pt x="14" y="3"/>
                    <a:pt x="1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200">
              <a:extLst>
                <a:ext uri="{FF2B5EF4-FFF2-40B4-BE49-F238E27FC236}">
                  <a16:creationId xmlns:a16="http://schemas.microsoft.com/office/drawing/2014/main" id="{CFD6BB61-A758-4EF3-9585-79AA31C59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878"/>
              <a:ext cx="116" cy="30"/>
            </a:xfrm>
            <a:custGeom>
              <a:avLst/>
              <a:gdLst>
                <a:gd name="T0" fmla="*/ 0 w 58"/>
                <a:gd name="T1" fmla="*/ 0 h 14"/>
                <a:gd name="T2" fmla="*/ 136 w 58"/>
                <a:gd name="T3" fmla="*/ 137 h 14"/>
                <a:gd name="T4" fmla="*/ 272 w 58"/>
                <a:gd name="T5" fmla="*/ 88 h 14"/>
                <a:gd name="T6" fmla="*/ 376 w 58"/>
                <a:gd name="T7" fmla="*/ 77 h 14"/>
                <a:gd name="T8" fmla="*/ 464 w 58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4">
                  <a:moveTo>
                    <a:pt x="0" y="0"/>
                  </a:moveTo>
                  <a:cubicBezTo>
                    <a:pt x="2" y="7"/>
                    <a:pt x="10" y="14"/>
                    <a:pt x="17" y="14"/>
                  </a:cubicBezTo>
                  <a:cubicBezTo>
                    <a:pt x="24" y="14"/>
                    <a:pt x="28" y="9"/>
                    <a:pt x="34" y="9"/>
                  </a:cubicBezTo>
                  <a:cubicBezTo>
                    <a:pt x="40" y="10"/>
                    <a:pt x="41" y="10"/>
                    <a:pt x="47" y="8"/>
                  </a:cubicBezTo>
                  <a:cubicBezTo>
                    <a:pt x="51" y="7"/>
                    <a:pt x="54" y="7"/>
                    <a:pt x="58" y="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201">
              <a:extLst>
                <a:ext uri="{FF2B5EF4-FFF2-40B4-BE49-F238E27FC236}">
                  <a16:creationId xmlns:a16="http://schemas.microsoft.com/office/drawing/2014/main" id="{D522F71E-3771-496D-AE8E-D65DE6B30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893"/>
              <a:ext cx="36" cy="44"/>
            </a:xfrm>
            <a:custGeom>
              <a:avLst/>
              <a:gdLst>
                <a:gd name="T0" fmla="*/ 144 w 18"/>
                <a:gd name="T1" fmla="*/ 0 h 21"/>
                <a:gd name="T2" fmla="*/ 48 w 18"/>
                <a:gd name="T3" fmla="*/ 65 h 21"/>
                <a:gd name="T4" fmla="*/ 0 w 18"/>
                <a:gd name="T5" fmla="*/ 19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3" y="1"/>
                    <a:pt x="8" y="2"/>
                    <a:pt x="6" y="7"/>
                  </a:cubicBezTo>
                  <a:cubicBezTo>
                    <a:pt x="4" y="12"/>
                    <a:pt x="7" y="17"/>
                    <a:pt x="0" y="2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Freeform 202">
              <a:extLst>
                <a:ext uri="{FF2B5EF4-FFF2-40B4-BE49-F238E27FC236}">
                  <a16:creationId xmlns:a16="http://schemas.microsoft.com/office/drawing/2014/main" id="{6CE36112-9DD0-46A1-89CB-1D48BC92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673"/>
              <a:ext cx="78" cy="60"/>
            </a:xfrm>
            <a:custGeom>
              <a:avLst/>
              <a:gdLst>
                <a:gd name="T0" fmla="*/ 0 w 39"/>
                <a:gd name="T1" fmla="*/ 0 h 28"/>
                <a:gd name="T2" fmla="*/ 96 w 39"/>
                <a:gd name="T3" fmla="*/ 109 h 28"/>
                <a:gd name="T4" fmla="*/ 192 w 39"/>
                <a:gd name="T5" fmla="*/ 189 h 28"/>
                <a:gd name="T6" fmla="*/ 312 w 39"/>
                <a:gd name="T7" fmla="*/ 27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0" y="0"/>
                  </a:moveTo>
                  <a:cubicBezTo>
                    <a:pt x="0" y="6"/>
                    <a:pt x="7" y="9"/>
                    <a:pt x="12" y="11"/>
                  </a:cubicBezTo>
                  <a:cubicBezTo>
                    <a:pt x="19" y="14"/>
                    <a:pt x="20" y="13"/>
                    <a:pt x="24" y="19"/>
                  </a:cubicBezTo>
                  <a:cubicBezTo>
                    <a:pt x="28" y="25"/>
                    <a:pt x="34" y="24"/>
                    <a:pt x="39" y="2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Freeform 203">
              <a:extLst>
                <a:ext uri="{FF2B5EF4-FFF2-40B4-BE49-F238E27FC236}">
                  <a16:creationId xmlns:a16="http://schemas.microsoft.com/office/drawing/2014/main" id="{381E0509-5C36-4419-914C-15BBEED46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643"/>
              <a:ext cx="8" cy="62"/>
            </a:xfrm>
            <a:custGeom>
              <a:avLst/>
              <a:gdLst>
                <a:gd name="T0" fmla="*/ 32 w 4"/>
                <a:gd name="T1" fmla="*/ 284 h 29"/>
                <a:gd name="T2" fmla="*/ 8 w 4"/>
                <a:gd name="T3" fmla="*/ 165 h 29"/>
                <a:gd name="T4" fmla="*/ 16 w 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9">
                  <a:moveTo>
                    <a:pt x="4" y="29"/>
                  </a:moveTo>
                  <a:cubicBezTo>
                    <a:pt x="2" y="25"/>
                    <a:pt x="0" y="21"/>
                    <a:pt x="1" y="17"/>
                  </a:cubicBezTo>
                  <a:cubicBezTo>
                    <a:pt x="2" y="10"/>
                    <a:pt x="4" y="8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Freeform 204">
              <a:extLst>
                <a:ext uri="{FF2B5EF4-FFF2-40B4-BE49-F238E27FC236}">
                  <a16:creationId xmlns:a16="http://schemas.microsoft.com/office/drawing/2014/main" id="{66C4E91C-5B4A-4F36-A34C-FDC888E95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1695"/>
              <a:ext cx="38" cy="14"/>
            </a:xfrm>
            <a:custGeom>
              <a:avLst/>
              <a:gdLst>
                <a:gd name="T0" fmla="*/ 0 w 19"/>
                <a:gd name="T1" fmla="*/ 24 h 7"/>
                <a:gd name="T2" fmla="*/ 80 w 19"/>
                <a:gd name="T3" fmla="*/ 8 h 7"/>
                <a:gd name="T4" fmla="*/ 152 w 1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7">
                  <a:moveTo>
                    <a:pt x="0" y="3"/>
                  </a:moveTo>
                  <a:cubicBezTo>
                    <a:pt x="4" y="7"/>
                    <a:pt x="6" y="3"/>
                    <a:pt x="10" y="1"/>
                  </a:cubicBezTo>
                  <a:cubicBezTo>
                    <a:pt x="13" y="0"/>
                    <a:pt x="15" y="1"/>
                    <a:pt x="19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205">
              <a:extLst>
                <a:ext uri="{FF2B5EF4-FFF2-40B4-BE49-F238E27FC236}">
                  <a16:creationId xmlns:a16="http://schemas.microsoft.com/office/drawing/2014/main" id="{61082959-3DBC-4F22-A356-4A799DAD3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548"/>
              <a:ext cx="62" cy="89"/>
            </a:xfrm>
            <a:custGeom>
              <a:avLst/>
              <a:gdLst>
                <a:gd name="T0" fmla="*/ 0 w 31"/>
                <a:gd name="T1" fmla="*/ 0 h 42"/>
                <a:gd name="T2" fmla="*/ 128 w 31"/>
                <a:gd name="T3" fmla="*/ 95 h 42"/>
                <a:gd name="T4" fmla="*/ 152 w 31"/>
                <a:gd name="T5" fmla="*/ 237 h 42"/>
                <a:gd name="T6" fmla="*/ 216 w 31"/>
                <a:gd name="T7" fmla="*/ 324 h 42"/>
                <a:gd name="T8" fmla="*/ 248 w 31"/>
                <a:gd name="T9" fmla="*/ 40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0"/>
                  </a:moveTo>
                  <a:cubicBezTo>
                    <a:pt x="4" y="5"/>
                    <a:pt x="13" y="3"/>
                    <a:pt x="16" y="10"/>
                  </a:cubicBezTo>
                  <a:cubicBezTo>
                    <a:pt x="19" y="14"/>
                    <a:pt x="16" y="20"/>
                    <a:pt x="19" y="25"/>
                  </a:cubicBezTo>
                  <a:cubicBezTo>
                    <a:pt x="21" y="28"/>
                    <a:pt x="25" y="31"/>
                    <a:pt x="27" y="34"/>
                  </a:cubicBezTo>
                  <a:cubicBezTo>
                    <a:pt x="28" y="37"/>
                    <a:pt x="29" y="39"/>
                    <a:pt x="31" y="4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206">
              <a:extLst>
                <a:ext uri="{FF2B5EF4-FFF2-40B4-BE49-F238E27FC236}">
                  <a16:creationId xmlns:a16="http://schemas.microsoft.com/office/drawing/2014/main" id="{150EE55E-E819-415A-813A-8E7D27C6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509"/>
              <a:ext cx="20" cy="58"/>
            </a:xfrm>
            <a:custGeom>
              <a:avLst/>
              <a:gdLst>
                <a:gd name="T0" fmla="*/ 0 w 10"/>
                <a:gd name="T1" fmla="*/ 269 h 27"/>
                <a:gd name="T2" fmla="*/ 40 w 1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0" y="27"/>
                  </a:moveTo>
                  <a:cubicBezTo>
                    <a:pt x="2" y="19"/>
                    <a:pt x="10" y="8"/>
                    <a:pt x="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207">
              <a:extLst>
                <a:ext uri="{FF2B5EF4-FFF2-40B4-BE49-F238E27FC236}">
                  <a16:creationId xmlns:a16="http://schemas.microsoft.com/office/drawing/2014/main" id="{7655A407-9CD6-46BF-B6D0-D90A8CD15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575"/>
              <a:ext cx="24" cy="43"/>
            </a:xfrm>
            <a:custGeom>
              <a:avLst/>
              <a:gdLst>
                <a:gd name="T0" fmla="*/ 0 w 12"/>
                <a:gd name="T1" fmla="*/ 198 h 20"/>
                <a:gd name="T2" fmla="*/ 24 w 12"/>
                <a:gd name="T3" fmla="*/ 112 h 20"/>
                <a:gd name="T4" fmla="*/ 64 w 12"/>
                <a:gd name="T5" fmla="*/ 60 h 20"/>
                <a:gd name="T6" fmla="*/ 96 w 12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1" y="16"/>
                    <a:pt x="1" y="14"/>
                    <a:pt x="3" y="11"/>
                  </a:cubicBezTo>
                  <a:cubicBezTo>
                    <a:pt x="4" y="9"/>
                    <a:pt x="7" y="8"/>
                    <a:pt x="8" y="6"/>
                  </a:cubicBezTo>
                  <a:cubicBezTo>
                    <a:pt x="10" y="4"/>
                    <a:pt x="10" y="2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208">
              <a:extLst>
                <a:ext uri="{FF2B5EF4-FFF2-40B4-BE49-F238E27FC236}">
                  <a16:creationId xmlns:a16="http://schemas.microsoft.com/office/drawing/2014/main" id="{6C7490CE-7600-47FD-A960-9124228E4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556"/>
              <a:ext cx="38" cy="94"/>
            </a:xfrm>
            <a:custGeom>
              <a:avLst/>
              <a:gdLst>
                <a:gd name="T0" fmla="*/ 0 w 19"/>
                <a:gd name="T1" fmla="*/ 429 h 44"/>
                <a:gd name="T2" fmla="*/ 48 w 19"/>
                <a:gd name="T3" fmla="*/ 325 h 44"/>
                <a:gd name="T4" fmla="*/ 112 w 19"/>
                <a:gd name="T5" fmla="*/ 256 h 44"/>
                <a:gd name="T6" fmla="*/ 144 w 19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4">
                  <a:moveTo>
                    <a:pt x="0" y="44"/>
                  </a:moveTo>
                  <a:cubicBezTo>
                    <a:pt x="3" y="41"/>
                    <a:pt x="3" y="36"/>
                    <a:pt x="6" y="33"/>
                  </a:cubicBezTo>
                  <a:cubicBezTo>
                    <a:pt x="8" y="29"/>
                    <a:pt x="11" y="29"/>
                    <a:pt x="14" y="26"/>
                  </a:cubicBezTo>
                  <a:cubicBezTo>
                    <a:pt x="19" y="18"/>
                    <a:pt x="11" y="7"/>
                    <a:pt x="1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209">
              <a:extLst>
                <a:ext uri="{FF2B5EF4-FFF2-40B4-BE49-F238E27FC236}">
                  <a16:creationId xmlns:a16="http://schemas.microsoft.com/office/drawing/2014/main" id="{56D0A423-68E8-43B7-A19F-EE85D969B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584"/>
              <a:ext cx="60" cy="25"/>
            </a:xfrm>
            <a:custGeom>
              <a:avLst/>
              <a:gdLst>
                <a:gd name="T0" fmla="*/ 0 w 30"/>
                <a:gd name="T1" fmla="*/ 108 h 12"/>
                <a:gd name="T2" fmla="*/ 104 w 30"/>
                <a:gd name="T3" fmla="*/ 65 h 12"/>
                <a:gd name="T4" fmla="*/ 168 w 30"/>
                <a:gd name="T5" fmla="*/ 73 h 12"/>
                <a:gd name="T6" fmla="*/ 240 w 3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2">
                  <a:moveTo>
                    <a:pt x="0" y="12"/>
                  </a:moveTo>
                  <a:cubicBezTo>
                    <a:pt x="4" y="11"/>
                    <a:pt x="9" y="7"/>
                    <a:pt x="13" y="7"/>
                  </a:cubicBezTo>
                  <a:cubicBezTo>
                    <a:pt x="16" y="7"/>
                    <a:pt x="18" y="9"/>
                    <a:pt x="21" y="8"/>
                  </a:cubicBezTo>
                  <a:cubicBezTo>
                    <a:pt x="26" y="8"/>
                    <a:pt x="28" y="4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210">
              <a:extLst>
                <a:ext uri="{FF2B5EF4-FFF2-40B4-BE49-F238E27FC236}">
                  <a16:creationId xmlns:a16="http://schemas.microsoft.com/office/drawing/2014/main" id="{B6C4CAB8-6848-40E0-86AC-A791513B3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603"/>
              <a:ext cx="26" cy="21"/>
            </a:xfrm>
            <a:custGeom>
              <a:avLst/>
              <a:gdLst>
                <a:gd name="T0" fmla="*/ 0 w 13"/>
                <a:gd name="T1" fmla="*/ 0 h 10"/>
                <a:gd name="T2" fmla="*/ 104 w 13"/>
                <a:gd name="T3" fmla="*/ 9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3" y="5"/>
                    <a:pt x="9" y="5"/>
                    <a:pt x="13" y="1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211">
              <a:extLst>
                <a:ext uri="{FF2B5EF4-FFF2-40B4-BE49-F238E27FC236}">
                  <a16:creationId xmlns:a16="http://schemas.microsoft.com/office/drawing/2014/main" id="{251492E1-C644-450D-8431-99018E6E9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856"/>
              <a:ext cx="88" cy="69"/>
            </a:xfrm>
            <a:custGeom>
              <a:avLst/>
              <a:gdLst>
                <a:gd name="T0" fmla="*/ 0 w 44"/>
                <a:gd name="T1" fmla="*/ 0 h 32"/>
                <a:gd name="T2" fmla="*/ 176 w 44"/>
                <a:gd name="T3" fmla="*/ 129 h 32"/>
                <a:gd name="T4" fmla="*/ 248 w 44"/>
                <a:gd name="T5" fmla="*/ 278 h 32"/>
                <a:gd name="T6" fmla="*/ 352 w 44"/>
                <a:gd name="T7" fmla="*/ 32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2">
                  <a:moveTo>
                    <a:pt x="0" y="0"/>
                  </a:moveTo>
                  <a:cubicBezTo>
                    <a:pt x="8" y="7"/>
                    <a:pt x="18" y="2"/>
                    <a:pt x="22" y="13"/>
                  </a:cubicBezTo>
                  <a:cubicBezTo>
                    <a:pt x="25" y="19"/>
                    <a:pt x="25" y="24"/>
                    <a:pt x="31" y="28"/>
                  </a:cubicBezTo>
                  <a:cubicBezTo>
                    <a:pt x="35" y="30"/>
                    <a:pt x="40" y="30"/>
                    <a:pt x="44" y="3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212">
              <a:extLst>
                <a:ext uri="{FF2B5EF4-FFF2-40B4-BE49-F238E27FC236}">
                  <a16:creationId xmlns:a16="http://schemas.microsoft.com/office/drawing/2014/main" id="{805E7648-010B-4376-95D9-2B3B7AC30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867"/>
              <a:ext cx="60" cy="13"/>
            </a:xfrm>
            <a:custGeom>
              <a:avLst/>
              <a:gdLst>
                <a:gd name="T0" fmla="*/ 0 w 30"/>
                <a:gd name="T1" fmla="*/ 33 h 6"/>
                <a:gd name="T2" fmla="*/ 128 w 30"/>
                <a:gd name="T3" fmla="*/ 52 h 6"/>
                <a:gd name="T4" fmla="*/ 240 w 30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">
                  <a:moveTo>
                    <a:pt x="0" y="3"/>
                  </a:moveTo>
                  <a:cubicBezTo>
                    <a:pt x="5" y="4"/>
                    <a:pt x="10" y="6"/>
                    <a:pt x="16" y="5"/>
                  </a:cubicBezTo>
                  <a:cubicBezTo>
                    <a:pt x="21" y="3"/>
                    <a:pt x="24" y="0"/>
                    <a:pt x="30" y="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213">
              <a:extLst>
                <a:ext uri="{FF2B5EF4-FFF2-40B4-BE49-F238E27FC236}">
                  <a16:creationId xmlns:a16="http://schemas.microsoft.com/office/drawing/2014/main" id="{6D78A037-C2AF-47C8-95A3-B4B2B5F76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914"/>
              <a:ext cx="16" cy="36"/>
            </a:xfrm>
            <a:custGeom>
              <a:avLst/>
              <a:gdLst>
                <a:gd name="T0" fmla="*/ 56 w 8"/>
                <a:gd name="T1" fmla="*/ 0 h 17"/>
                <a:gd name="T2" fmla="*/ 8 w 8"/>
                <a:gd name="T3" fmla="*/ 1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7" y="0"/>
                  </a:moveTo>
                  <a:cubicBezTo>
                    <a:pt x="8" y="6"/>
                    <a:pt x="0" y="10"/>
                    <a:pt x="1" y="1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4" name="Group 342">
            <a:extLst>
              <a:ext uri="{FF2B5EF4-FFF2-40B4-BE49-F238E27FC236}">
                <a16:creationId xmlns:a16="http://schemas.microsoft.com/office/drawing/2014/main" id="{DB35200D-6262-42BB-8AED-03BC6C739CEA}"/>
              </a:ext>
            </a:extLst>
          </p:cNvPr>
          <p:cNvGrpSpPr>
            <a:grpSpLocks/>
          </p:cNvGrpSpPr>
          <p:nvPr/>
        </p:nvGrpSpPr>
        <p:grpSpPr bwMode="auto">
          <a:xfrm>
            <a:off x="9391650" y="2865438"/>
            <a:ext cx="765175" cy="1749425"/>
            <a:chOff x="4892" y="1442"/>
            <a:chExt cx="862" cy="1971"/>
          </a:xfrm>
        </p:grpSpPr>
        <p:sp>
          <p:nvSpPr>
            <p:cNvPr id="29769" name="Freeform 279">
              <a:extLst>
                <a:ext uri="{FF2B5EF4-FFF2-40B4-BE49-F238E27FC236}">
                  <a16:creationId xmlns:a16="http://schemas.microsoft.com/office/drawing/2014/main" id="{C166C208-CE69-4C20-943C-44415135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143"/>
              <a:ext cx="306" cy="371"/>
            </a:xfrm>
            <a:custGeom>
              <a:avLst/>
              <a:gdLst>
                <a:gd name="T0" fmla="*/ 0 w 153"/>
                <a:gd name="T1" fmla="*/ 891 h 174"/>
                <a:gd name="T2" fmla="*/ 496 w 153"/>
                <a:gd name="T3" fmla="*/ 1687 h 174"/>
                <a:gd name="T4" fmla="*/ 1224 w 153"/>
                <a:gd name="T5" fmla="*/ 1249 h 174"/>
                <a:gd name="T6" fmla="*/ 1104 w 153"/>
                <a:gd name="T7" fmla="*/ 574 h 174"/>
                <a:gd name="T8" fmla="*/ 608 w 153"/>
                <a:gd name="T9" fmla="*/ 0 h 174"/>
                <a:gd name="T10" fmla="*/ 0 w 153"/>
                <a:gd name="T11" fmla="*/ 891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74">
                  <a:moveTo>
                    <a:pt x="0" y="92"/>
                  </a:moveTo>
                  <a:cubicBezTo>
                    <a:pt x="28" y="94"/>
                    <a:pt x="69" y="137"/>
                    <a:pt x="62" y="174"/>
                  </a:cubicBezTo>
                  <a:cubicBezTo>
                    <a:pt x="91" y="147"/>
                    <a:pt x="121" y="113"/>
                    <a:pt x="153" y="129"/>
                  </a:cubicBezTo>
                  <a:cubicBezTo>
                    <a:pt x="142" y="116"/>
                    <a:pt x="121" y="81"/>
                    <a:pt x="138" y="59"/>
                  </a:cubicBezTo>
                  <a:cubicBezTo>
                    <a:pt x="116" y="67"/>
                    <a:pt x="82" y="47"/>
                    <a:pt x="76" y="0"/>
                  </a:cubicBezTo>
                  <a:cubicBezTo>
                    <a:pt x="70" y="41"/>
                    <a:pt x="42" y="101"/>
                    <a:pt x="0" y="92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280">
              <a:extLst>
                <a:ext uri="{FF2B5EF4-FFF2-40B4-BE49-F238E27FC236}">
                  <a16:creationId xmlns:a16="http://schemas.microsoft.com/office/drawing/2014/main" id="{60F98A9C-79E7-404E-B088-312A9237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8" y="2294"/>
              <a:ext cx="106" cy="113"/>
            </a:xfrm>
            <a:custGeom>
              <a:avLst/>
              <a:gdLst>
                <a:gd name="T0" fmla="*/ 8 w 53"/>
                <a:gd name="T1" fmla="*/ 273 h 53"/>
                <a:gd name="T2" fmla="*/ 200 w 53"/>
                <a:gd name="T3" fmla="*/ 9 h 53"/>
                <a:gd name="T4" fmla="*/ 416 w 53"/>
                <a:gd name="T5" fmla="*/ 241 h 53"/>
                <a:gd name="T6" fmla="*/ 224 w 53"/>
                <a:gd name="T7" fmla="*/ 505 h 53"/>
                <a:gd name="T8" fmla="*/ 8 w 53"/>
                <a:gd name="T9" fmla="*/ 27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1" y="28"/>
                  </a:moveTo>
                  <a:cubicBezTo>
                    <a:pt x="0" y="13"/>
                    <a:pt x="11" y="1"/>
                    <a:pt x="25" y="1"/>
                  </a:cubicBezTo>
                  <a:cubicBezTo>
                    <a:pt x="39" y="0"/>
                    <a:pt x="52" y="11"/>
                    <a:pt x="52" y="25"/>
                  </a:cubicBezTo>
                  <a:cubicBezTo>
                    <a:pt x="53" y="39"/>
                    <a:pt x="42" y="51"/>
                    <a:pt x="28" y="52"/>
                  </a:cubicBezTo>
                  <a:cubicBezTo>
                    <a:pt x="14" y="53"/>
                    <a:pt x="2" y="42"/>
                    <a:pt x="1" y="28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281">
              <a:extLst>
                <a:ext uri="{FF2B5EF4-FFF2-40B4-BE49-F238E27FC236}">
                  <a16:creationId xmlns:a16="http://schemas.microsoft.com/office/drawing/2014/main" id="{4334CC9F-68D6-4673-8A42-93B7C4B92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2299"/>
              <a:ext cx="66" cy="87"/>
            </a:xfrm>
            <a:custGeom>
              <a:avLst/>
              <a:gdLst>
                <a:gd name="T0" fmla="*/ 24 w 33"/>
                <a:gd name="T1" fmla="*/ 265 h 41"/>
                <a:gd name="T2" fmla="*/ 216 w 33"/>
                <a:gd name="T3" fmla="*/ 17 h 41"/>
                <a:gd name="T4" fmla="*/ 264 w 33"/>
                <a:gd name="T5" fmla="*/ 17 h 41"/>
                <a:gd name="T6" fmla="*/ 184 w 33"/>
                <a:gd name="T7" fmla="*/ 0 h 41"/>
                <a:gd name="T8" fmla="*/ 0 w 33"/>
                <a:gd name="T9" fmla="*/ 238 h 41"/>
                <a:gd name="T10" fmla="*/ 64 w 33"/>
                <a:gd name="T11" fmla="*/ 393 h 41"/>
                <a:gd name="T12" fmla="*/ 24 w 33"/>
                <a:gd name="T13" fmla="*/ 265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1">
                  <a:moveTo>
                    <a:pt x="3" y="28"/>
                  </a:moveTo>
                  <a:cubicBezTo>
                    <a:pt x="2" y="14"/>
                    <a:pt x="13" y="3"/>
                    <a:pt x="27" y="2"/>
                  </a:cubicBezTo>
                  <a:cubicBezTo>
                    <a:pt x="29" y="2"/>
                    <a:pt x="31" y="2"/>
                    <a:pt x="33" y="2"/>
                  </a:cubicBezTo>
                  <a:cubicBezTo>
                    <a:pt x="30" y="1"/>
                    <a:pt x="26" y="0"/>
                    <a:pt x="23" y="0"/>
                  </a:cubicBezTo>
                  <a:cubicBezTo>
                    <a:pt x="10" y="1"/>
                    <a:pt x="0" y="12"/>
                    <a:pt x="0" y="25"/>
                  </a:cubicBezTo>
                  <a:cubicBezTo>
                    <a:pt x="1" y="32"/>
                    <a:pt x="3" y="37"/>
                    <a:pt x="8" y="41"/>
                  </a:cubicBezTo>
                  <a:cubicBezTo>
                    <a:pt x="5" y="37"/>
                    <a:pt x="3" y="33"/>
                    <a:pt x="3" y="28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282">
              <a:extLst>
                <a:ext uri="{FF2B5EF4-FFF2-40B4-BE49-F238E27FC236}">
                  <a16:creationId xmlns:a16="http://schemas.microsoft.com/office/drawing/2014/main" id="{582ABF16-8330-49F8-B9AE-008D66AC8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2339"/>
              <a:ext cx="30" cy="32"/>
            </a:xfrm>
            <a:custGeom>
              <a:avLst/>
              <a:gdLst>
                <a:gd name="T0" fmla="*/ 0 w 15"/>
                <a:gd name="T1" fmla="*/ 77 h 15"/>
                <a:gd name="T2" fmla="*/ 56 w 15"/>
                <a:gd name="T3" fmla="*/ 0 h 15"/>
                <a:gd name="T4" fmla="*/ 120 w 15"/>
                <a:gd name="T5" fmla="*/ 68 h 15"/>
                <a:gd name="T6" fmla="*/ 64 w 15"/>
                <a:gd name="T7" fmla="*/ 137 h 15"/>
                <a:gd name="T8" fmla="*/ 0 w 15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4"/>
                    <a:pt x="3" y="1"/>
                    <a:pt x="7" y="0"/>
                  </a:cubicBezTo>
                  <a:cubicBezTo>
                    <a:pt x="11" y="0"/>
                    <a:pt x="14" y="3"/>
                    <a:pt x="15" y="7"/>
                  </a:cubicBezTo>
                  <a:cubicBezTo>
                    <a:pt x="15" y="11"/>
                    <a:pt x="12" y="14"/>
                    <a:pt x="8" y="14"/>
                  </a:cubicBezTo>
                  <a:cubicBezTo>
                    <a:pt x="4" y="15"/>
                    <a:pt x="1" y="12"/>
                    <a:pt x="0" y="8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283">
              <a:extLst>
                <a:ext uri="{FF2B5EF4-FFF2-40B4-BE49-F238E27FC236}">
                  <a16:creationId xmlns:a16="http://schemas.microsoft.com/office/drawing/2014/main" id="{9A33A7D4-023F-427F-9CC6-3CA7EDFF2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307"/>
              <a:ext cx="80" cy="94"/>
            </a:xfrm>
            <a:custGeom>
              <a:avLst/>
              <a:gdLst>
                <a:gd name="T0" fmla="*/ 312 w 40"/>
                <a:gd name="T1" fmla="*/ 188 h 44"/>
                <a:gd name="T2" fmla="*/ 224 w 40"/>
                <a:gd name="T3" fmla="*/ 0 h 44"/>
                <a:gd name="T4" fmla="*/ 280 w 40"/>
                <a:gd name="T5" fmla="*/ 156 h 44"/>
                <a:gd name="T6" fmla="*/ 104 w 40"/>
                <a:gd name="T7" fmla="*/ 402 h 44"/>
                <a:gd name="T8" fmla="*/ 0 w 40"/>
                <a:gd name="T9" fmla="*/ 370 h 44"/>
                <a:gd name="T10" fmla="*/ 136 w 40"/>
                <a:gd name="T11" fmla="*/ 429 h 44"/>
                <a:gd name="T12" fmla="*/ 312 w 40"/>
                <a:gd name="T13" fmla="*/ 18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4">
                  <a:moveTo>
                    <a:pt x="39" y="19"/>
                  </a:moveTo>
                  <a:cubicBezTo>
                    <a:pt x="39" y="11"/>
                    <a:pt x="34" y="4"/>
                    <a:pt x="28" y="0"/>
                  </a:cubicBezTo>
                  <a:cubicBezTo>
                    <a:pt x="32" y="4"/>
                    <a:pt x="35" y="10"/>
                    <a:pt x="35" y="16"/>
                  </a:cubicBezTo>
                  <a:cubicBezTo>
                    <a:pt x="36" y="29"/>
                    <a:pt x="26" y="40"/>
                    <a:pt x="13" y="41"/>
                  </a:cubicBezTo>
                  <a:cubicBezTo>
                    <a:pt x="9" y="41"/>
                    <a:pt x="4" y="40"/>
                    <a:pt x="0" y="38"/>
                  </a:cubicBezTo>
                  <a:cubicBezTo>
                    <a:pt x="5" y="42"/>
                    <a:pt x="11" y="44"/>
                    <a:pt x="17" y="44"/>
                  </a:cubicBezTo>
                  <a:cubicBezTo>
                    <a:pt x="30" y="43"/>
                    <a:pt x="40" y="32"/>
                    <a:pt x="39" y="19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Oval 284">
              <a:extLst>
                <a:ext uri="{FF2B5EF4-FFF2-40B4-BE49-F238E27FC236}">
                  <a16:creationId xmlns:a16="http://schemas.microsoft.com/office/drawing/2014/main" id="{6384EB0E-46E8-41A4-95A5-D047CE93F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6" y="229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5" name="Oval 285">
              <a:extLst>
                <a:ext uri="{FF2B5EF4-FFF2-40B4-BE49-F238E27FC236}">
                  <a16:creationId xmlns:a16="http://schemas.microsoft.com/office/drawing/2014/main" id="{53D4B0A8-4CDD-45AF-8B46-788CBDA03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" y="231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6" name="Oval 286">
              <a:extLst>
                <a:ext uri="{FF2B5EF4-FFF2-40B4-BE49-F238E27FC236}">
                  <a16:creationId xmlns:a16="http://schemas.microsoft.com/office/drawing/2014/main" id="{8E4F60AB-33F5-456C-8BE5-1238B5997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0" y="2288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7" name="Freeform 287">
              <a:extLst>
                <a:ext uri="{FF2B5EF4-FFF2-40B4-BE49-F238E27FC236}">
                  <a16:creationId xmlns:a16="http://schemas.microsoft.com/office/drawing/2014/main" id="{DB652E7A-1685-4DBE-A192-80F58E5CF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199"/>
              <a:ext cx="106" cy="144"/>
            </a:xfrm>
            <a:custGeom>
              <a:avLst/>
              <a:gdLst>
                <a:gd name="T0" fmla="*/ 0 w 53"/>
                <a:gd name="T1" fmla="*/ 610 h 68"/>
                <a:gd name="T2" fmla="*/ 376 w 53"/>
                <a:gd name="T3" fmla="*/ 0 h 68"/>
                <a:gd name="T4" fmla="*/ 0 w 53"/>
                <a:gd name="T5" fmla="*/ 61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68">
                  <a:moveTo>
                    <a:pt x="0" y="64"/>
                  </a:moveTo>
                  <a:cubicBezTo>
                    <a:pt x="24" y="62"/>
                    <a:pt x="42" y="18"/>
                    <a:pt x="47" y="0"/>
                  </a:cubicBezTo>
                  <a:cubicBezTo>
                    <a:pt x="53" y="25"/>
                    <a:pt x="24" y="68"/>
                    <a:pt x="0" y="64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288">
              <a:extLst>
                <a:ext uri="{FF2B5EF4-FFF2-40B4-BE49-F238E27FC236}">
                  <a16:creationId xmlns:a16="http://schemas.microsoft.com/office/drawing/2014/main" id="{9E8E07C9-6612-4019-8CB1-E468A0C5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2205"/>
              <a:ext cx="56" cy="66"/>
            </a:xfrm>
            <a:custGeom>
              <a:avLst/>
              <a:gdLst>
                <a:gd name="T0" fmla="*/ 0 w 28"/>
                <a:gd name="T1" fmla="*/ 96 h 31"/>
                <a:gd name="T2" fmla="*/ 224 w 28"/>
                <a:gd name="T3" fmla="*/ 300 h 31"/>
                <a:gd name="T4" fmla="*/ 0 w 28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1">
                  <a:moveTo>
                    <a:pt x="0" y="10"/>
                  </a:moveTo>
                  <a:cubicBezTo>
                    <a:pt x="5" y="19"/>
                    <a:pt x="18" y="28"/>
                    <a:pt x="28" y="31"/>
                  </a:cubicBezTo>
                  <a:cubicBezTo>
                    <a:pt x="13" y="27"/>
                    <a:pt x="8" y="10"/>
                    <a:pt x="0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289">
              <a:extLst>
                <a:ext uri="{FF2B5EF4-FFF2-40B4-BE49-F238E27FC236}">
                  <a16:creationId xmlns:a16="http://schemas.microsoft.com/office/drawing/2014/main" id="{F3472035-544B-4564-8462-A1F8CFB5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0" y="2307"/>
              <a:ext cx="154" cy="171"/>
            </a:xfrm>
            <a:custGeom>
              <a:avLst/>
              <a:gdLst>
                <a:gd name="T0" fmla="*/ 32 w 77"/>
                <a:gd name="T1" fmla="*/ 549 h 80"/>
                <a:gd name="T2" fmla="*/ 88 w 77"/>
                <a:gd name="T3" fmla="*/ 782 h 80"/>
                <a:gd name="T4" fmla="*/ 616 w 77"/>
                <a:gd name="T5" fmla="*/ 410 h 80"/>
                <a:gd name="T6" fmla="*/ 552 w 77"/>
                <a:gd name="T7" fmla="*/ 0 h 80"/>
                <a:gd name="T8" fmla="*/ 464 w 77"/>
                <a:gd name="T9" fmla="*/ 205 h 80"/>
                <a:gd name="T10" fmla="*/ 392 w 77"/>
                <a:gd name="T11" fmla="*/ 393 h 80"/>
                <a:gd name="T12" fmla="*/ 200 w 77"/>
                <a:gd name="T13" fmla="*/ 507 h 80"/>
                <a:gd name="T14" fmla="*/ 0 w 77"/>
                <a:gd name="T15" fmla="*/ 489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80">
                  <a:moveTo>
                    <a:pt x="4" y="56"/>
                  </a:moveTo>
                  <a:cubicBezTo>
                    <a:pt x="7" y="64"/>
                    <a:pt x="9" y="72"/>
                    <a:pt x="11" y="80"/>
                  </a:cubicBezTo>
                  <a:cubicBezTo>
                    <a:pt x="28" y="61"/>
                    <a:pt x="50" y="42"/>
                    <a:pt x="77" y="42"/>
                  </a:cubicBezTo>
                  <a:cubicBezTo>
                    <a:pt x="66" y="32"/>
                    <a:pt x="66" y="13"/>
                    <a:pt x="69" y="0"/>
                  </a:cubicBezTo>
                  <a:cubicBezTo>
                    <a:pt x="65" y="6"/>
                    <a:pt x="60" y="14"/>
                    <a:pt x="58" y="21"/>
                  </a:cubicBezTo>
                  <a:cubicBezTo>
                    <a:pt x="56" y="30"/>
                    <a:pt x="55" y="33"/>
                    <a:pt x="49" y="40"/>
                  </a:cubicBezTo>
                  <a:cubicBezTo>
                    <a:pt x="42" y="46"/>
                    <a:pt x="35" y="50"/>
                    <a:pt x="25" y="52"/>
                  </a:cubicBezTo>
                  <a:cubicBezTo>
                    <a:pt x="16" y="55"/>
                    <a:pt x="9" y="48"/>
                    <a:pt x="0" y="50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290">
              <a:extLst>
                <a:ext uri="{FF2B5EF4-FFF2-40B4-BE49-F238E27FC236}">
                  <a16:creationId xmlns:a16="http://schemas.microsoft.com/office/drawing/2014/main" id="{5E2D1C32-E9E7-4BB2-A8AA-1EFA74328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143"/>
              <a:ext cx="306" cy="371"/>
            </a:xfrm>
            <a:custGeom>
              <a:avLst/>
              <a:gdLst>
                <a:gd name="T0" fmla="*/ 0 w 153"/>
                <a:gd name="T1" fmla="*/ 891 h 174"/>
                <a:gd name="T2" fmla="*/ 496 w 153"/>
                <a:gd name="T3" fmla="*/ 1687 h 174"/>
                <a:gd name="T4" fmla="*/ 1224 w 153"/>
                <a:gd name="T5" fmla="*/ 1249 h 174"/>
                <a:gd name="T6" fmla="*/ 1104 w 153"/>
                <a:gd name="T7" fmla="*/ 574 h 174"/>
                <a:gd name="T8" fmla="*/ 608 w 153"/>
                <a:gd name="T9" fmla="*/ 0 h 174"/>
                <a:gd name="T10" fmla="*/ 0 w 153"/>
                <a:gd name="T11" fmla="*/ 891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74">
                  <a:moveTo>
                    <a:pt x="0" y="92"/>
                  </a:moveTo>
                  <a:cubicBezTo>
                    <a:pt x="28" y="94"/>
                    <a:pt x="69" y="137"/>
                    <a:pt x="62" y="174"/>
                  </a:cubicBezTo>
                  <a:cubicBezTo>
                    <a:pt x="91" y="147"/>
                    <a:pt x="121" y="113"/>
                    <a:pt x="153" y="129"/>
                  </a:cubicBezTo>
                  <a:cubicBezTo>
                    <a:pt x="142" y="116"/>
                    <a:pt x="121" y="81"/>
                    <a:pt x="138" y="59"/>
                  </a:cubicBezTo>
                  <a:cubicBezTo>
                    <a:pt x="116" y="67"/>
                    <a:pt x="82" y="47"/>
                    <a:pt x="76" y="0"/>
                  </a:cubicBezTo>
                  <a:cubicBezTo>
                    <a:pt x="70" y="41"/>
                    <a:pt x="42" y="101"/>
                    <a:pt x="0" y="92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291">
              <a:extLst>
                <a:ext uri="{FF2B5EF4-FFF2-40B4-BE49-F238E27FC236}">
                  <a16:creationId xmlns:a16="http://schemas.microsoft.com/office/drawing/2014/main" id="{F556D86B-29D6-4D6D-B976-3B2363BA9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1453"/>
              <a:ext cx="120" cy="692"/>
            </a:xfrm>
            <a:custGeom>
              <a:avLst/>
              <a:gdLst>
                <a:gd name="T0" fmla="*/ 376 w 60"/>
                <a:gd name="T1" fmla="*/ 3136 h 325"/>
                <a:gd name="T2" fmla="*/ 408 w 60"/>
                <a:gd name="T3" fmla="*/ 2393 h 325"/>
                <a:gd name="T4" fmla="*/ 288 w 60"/>
                <a:gd name="T5" fmla="*/ 1735 h 325"/>
                <a:gd name="T6" fmla="*/ 320 w 60"/>
                <a:gd name="T7" fmla="*/ 956 h 325"/>
                <a:gd name="T8" fmla="*/ 0 w 6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325">
                  <a:moveTo>
                    <a:pt x="47" y="325"/>
                  </a:moveTo>
                  <a:cubicBezTo>
                    <a:pt x="45" y="301"/>
                    <a:pt x="53" y="269"/>
                    <a:pt x="51" y="248"/>
                  </a:cubicBezTo>
                  <a:cubicBezTo>
                    <a:pt x="48" y="225"/>
                    <a:pt x="32" y="204"/>
                    <a:pt x="36" y="180"/>
                  </a:cubicBezTo>
                  <a:cubicBezTo>
                    <a:pt x="42" y="146"/>
                    <a:pt x="60" y="133"/>
                    <a:pt x="40" y="99"/>
                  </a:cubicBezTo>
                  <a:cubicBezTo>
                    <a:pt x="24" y="72"/>
                    <a:pt x="3" y="3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292">
              <a:extLst>
                <a:ext uri="{FF2B5EF4-FFF2-40B4-BE49-F238E27FC236}">
                  <a16:creationId xmlns:a16="http://schemas.microsoft.com/office/drawing/2014/main" id="{054B5943-DCA4-4443-9E7B-DC2D7D5F7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" y="1442"/>
              <a:ext cx="192" cy="271"/>
            </a:xfrm>
            <a:custGeom>
              <a:avLst/>
              <a:gdLst>
                <a:gd name="T0" fmla="*/ 0 w 96"/>
                <a:gd name="T1" fmla="*/ 1233 h 127"/>
                <a:gd name="T2" fmla="*/ 200 w 96"/>
                <a:gd name="T3" fmla="*/ 932 h 127"/>
                <a:gd name="T4" fmla="*/ 464 w 96"/>
                <a:gd name="T5" fmla="*/ 651 h 127"/>
                <a:gd name="T6" fmla="*/ 456 w 96"/>
                <a:gd name="T7" fmla="*/ 465 h 127"/>
                <a:gd name="T8" fmla="*/ 592 w 96"/>
                <a:gd name="T9" fmla="*/ 309 h 127"/>
                <a:gd name="T10" fmla="*/ 768 w 96"/>
                <a:gd name="T11" fmla="*/ 0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127">
                  <a:moveTo>
                    <a:pt x="0" y="127"/>
                  </a:moveTo>
                  <a:cubicBezTo>
                    <a:pt x="11" y="114"/>
                    <a:pt x="9" y="106"/>
                    <a:pt x="25" y="96"/>
                  </a:cubicBezTo>
                  <a:cubicBezTo>
                    <a:pt x="39" y="88"/>
                    <a:pt x="54" y="85"/>
                    <a:pt x="58" y="67"/>
                  </a:cubicBezTo>
                  <a:cubicBezTo>
                    <a:pt x="59" y="61"/>
                    <a:pt x="55" y="53"/>
                    <a:pt x="57" y="48"/>
                  </a:cubicBezTo>
                  <a:cubicBezTo>
                    <a:pt x="60" y="42"/>
                    <a:pt x="69" y="37"/>
                    <a:pt x="74" y="32"/>
                  </a:cubicBezTo>
                  <a:cubicBezTo>
                    <a:pt x="86" y="22"/>
                    <a:pt x="92" y="16"/>
                    <a:pt x="9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293">
              <a:extLst>
                <a:ext uri="{FF2B5EF4-FFF2-40B4-BE49-F238E27FC236}">
                  <a16:creationId xmlns:a16="http://schemas.microsoft.com/office/drawing/2014/main" id="{81CE63A1-90A0-427F-BF3B-E1F96E58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1789"/>
              <a:ext cx="106" cy="186"/>
            </a:xfrm>
            <a:custGeom>
              <a:avLst/>
              <a:gdLst>
                <a:gd name="T0" fmla="*/ 0 w 53"/>
                <a:gd name="T1" fmla="*/ 851 h 87"/>
                <a:gd name="T2" fmla="*/ 240 w 53"/>
                <a:gd name="T3" fmla="*/ 470 h 87"/>
                <a:gd name="T4" fmla="*/ 320 w 53"/>
                <a:gd name="T5" fmla="*/ 293 h 87"/>
                <a:gd name="T6" fmla="*/ 424 w 53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87">
                  <a:moveTo>
                    <a:pt x="0" y="87"/>
                  </a:moveTo>
                  <a:cubicBezTo>
                    <a:pt x="1" y="69"/>
                    <a:pt x="19" y="63"/>
                    <a:pt x="30" y="48"/>
                  </a:cubicBezTo>
                  <a:cubicBezTo>
                    <a:pt x="35" y="42"/>
                    <a:pt x="37" y="36"/>
                    <a:pt x="40" y="30"/>
                  </a:cubicBezTo>
                  <a:cubicBezTo>
                    <a:pt x="45" y="21"/>
                    <a:pt x="46" y="4"/>
                    <a:pt x="5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294">
              <a:extLst>
                <a:ext uri="{FF2B5EF4-FFF2-40B4-BE49-F238E27FC236}">
                  <a16:creationId xmlns:a16="http://schemas.microsoft.com/office/drawing/2014/main" id="{C7E2BDBF-8BD2-4C54-9839-83B62D561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1838"/>
              <a:ext cx="72" cy="47"/>
            </a:xfrm>
            <a:custGeom>
              <a:avLst/>
              <a:gdLst>
                <a:gd name="T0" fmla="*/ 0 w 36"/>
                <a:gd name="T1" fmla="*/ 214 h 22"/>
                <a:gd name="T2" fmla="*/ 288 w 36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2">
                  <a:moveTo>
                    <a:pt x="0" y="22"/>
                  </a:moveTo>
                  <a:cubicBezTo>
                    <a:pt x="11" y="10"/>
                    <a:pt x="26" y="14"/>
                    <a:pt x="3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295">
              <a:extLst>
                <a:ext uri="{FF2B5EF4-FFF2-40B4-BE49-F238E27FC236}">
                  <a16:creationId xmlns:a16="http://schemas.microsoft.com/office/drawing/2014/main" id="{D6563B45-9C69-4022-B689-DBEA916B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2333"/>
              <a:ext cx="60" cy="13"/>
            </a:xfrm>
            <a:custGeom>
              <a:avLst/>
              <a:gdLst>
                <a:gd name="T0" fmla="*/ 0 w 30"/>
                <a:gd name="T1" fmla="*/ 61 h 6"/>
                <a:gd name="T2" fmla="*/ 64 w 30"/>
                <a:gd name="T3" fmla="*/ 20 h 6"/>
                <a:gd name="T4" fmla="*/ 120 w 30"/>
                <a:gd name="T5" fmla="*/ 33 h 6"/>
                <a:gd name="T6" fmla="*/ 240 w 30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">
                  <a:moveTo>
                    <a:pt x="0" y="6"/>
                  </a:moveTo>
                  <a:cubicBezTo>
                    <a:pt x="3" y="6"/>
                    <a:pt x="5" y="3"/>
                    <a:pt x="8" y="2"/>
                  </a:cubicBezTo>
                  <a:cubicBezTo>
                    <a:pt x="12" y="0"/>
                    <a:pt x="12" y="2"/>
                    <a:pt x="15" y="3"/>
                  </a:cubicBezTo>
                  <a:cubicBezTo>
                    <a:pt x="20" y="4"/>
                    <a:pt x="25" y="3"/>
                    <a:pt x="30" y="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296">
              <a:extLst>
                <a:ext uri="{FF2B5EF4-FFF2-40B4-BE49-F238E27FC236}">
                  <a16:creationId xmlns:a16="http://schemas.microsoft.com/office/drawing/2014/main" id="{03CBF2C0-E8B1-414E-BCC6-8F8C23F68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301"/>
              <a:ext cx="12" cy="34"/>
            </a:xfrm>
            <a:custGeom>
              <a:avLst/>
              <a:gdLst>
                <a:gd name="T0" fmla="*/ 48 w 6"/>
                <a:gd name="T1" fmla="*/ 153 h 16"/>
                <a:gd name="T2" fmla="*/ 8 w 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6" y="16"/>
                  </a:moveTo>
                  <a:cubicBezTo>
                    <a:pt x="0" y="13"/>
                    <a:pt x="4" y="5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297">
              <a:extLst>
                <a:ext uri="{FF2B5EF4-FFF2-40B4-BE49-F238E27FC236}">
                  <a16:creationId xmlns:a16="http://schemas.microsoft.com/office/drawing/2014/main" id="{18CE125F-0A7B-42FE-809F-B3CD06F04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339"/>
              <a:ext cx="24" cy="26"/>
            </a:xfrm>
            <a:custGeom>
              <a:avLst/>
              <a:gdLst>
                <a:gd name="T0" fmla="*/ 96 w 12"/>
                <a:gd name="T1" fmla="*/ 0 h 12"/>
                <a:gd name="T2" fmla="*/ 0 w 12"/>
                <a:gd name="T3" fmla="*/ 12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7" y="2"/>
                    <a:pt x="2" y="8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298">
              <a:extLst>
                <a:ext uri="{FF2B5EF4-FFF2-40B4-BE49-F238E27FC236}">
                  <a16:creationId xmlns:a16="http://schemas.microsoft.com/office/drawing/2014/main" id="{9522D53C-3E63-4659-A31F-ACAA73385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" y="2416"/>
              <a:ext cx="34" cy="49"/>
            </a:xfrm>
            <a:custGeom>
              <a:avLst/>
              <a:gdLst>
                <a:gd name="T0" fmla="*/ 0 w 17"/>
                <a:gd name="T1" fmla="*/ 0 h 23"/>
                <a:gd name="T2" fmla="*/ 96 w 17"/>
                <a:gd name="T3" fmla="*/ 96 h 23"/>
                <a:gd name="T4" fmla="*/ 136 w 17"/>
                <a:gd name="T5" fmla="*/ 22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0" y="0"/>
                  </a:moveTo>
                  <a:cubicBezTo>
                    <a:pt x="2" y="5"/>
                    <a:pt x="9" y="5"/>
                    <a:pt x="12" y="10"/>
                  </a:cubicBezTo>
                  <a:cubicBezTo>
                    <a:pt x="15" y="14"/>
                    <a:pt x="12" y="20"/>
                    <a:pt x="17" y="2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299">
              <a:extLst>
                <a:ext uri="{FF2B5EF4-FFF2-40B4-BE49-F238E27FC236}">
                  <a16:creationId xmlns:a16="http://schemas.microsoft.com/office/drawing/2014/main" id="{61511634-EACB-44AA-8B06-AAC5C7D52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" y="2435"/>
              <a:ext cx="38" cy="11"/>
            </a:xfrm>
            <a:custGeom>
              <a:avLst/>
              <a:gdLst>
                <a:gd name="T0" fmla="*/ 0 w 19"/>
                <a:gd name="T1" fmla="*/ 0 h 5"/>
                <a:gd name="T2" fmla="*/ 152 w 19"/>
                <a:gd name="T3" fmla="*/ 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">
                  <a:moveTo>
                    <a:pt x="0" y="0"/>
                  </a:moveTo>
                  <a:cubicBezTo>
                    <a:pt x="6" y="4"/>
                    <a:pt x="13" y="5"/>
                    <a:pt x="19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300">
              <a:extLst>
                <a:ext uri="{FF2B5EF4-FFF2-40B4-BE49-F238E27FC236}">
                  <a16:creationId xmlns:a16="http://schemas.microsoft.com/office/drawing/2014/main" id="{C92489D3-FA53-4DE1-8098-0092B7E28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" y="2424"/>
              <a:ext cx="16" cy="43"/>
            </a:xfrm>
            <a:custGeom>
              <a:avLst/>
              <a:gdLst>
                <a:gd name="T0" fmla="*/ 24 w 8"/>
                <a:gd name="T1" fmla="*/ 0 h 20"/>
                <a:gd name="T2" fmla="*/ 0 w 8"/>
                <a:gd name="T3" fmla="*/ 19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3" y="0"/>
                  </a:moveTo>
                  <a:cubicBezTo>
                    <a:pt x="8" y="6"/>
                    <a:pt x="0" y="13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301">
              <a:extLst>
                <a:ext uri="{FF2B5EF4-FFF2-40B4-BE49-F238E27FC236}">
                  <a16:creationId xmlns:a16="http://schemas.microsoft.com/office/drawing/2014/main" id="{BB50B5B5-7D85-420E-9830-AA898C8C1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" y="2224"/>
              <a:ext cx="52" cy="47"/>
            </a:xfrm>
            <a:custGeom>
              <a:avLst/>
              <a:gdLst>
                <a:gd name="T0" fmla="*/ 0 w 26"/>
                <a:gd name="T1" fmla="*/ 214 h 22"/>
                <a:gd name="T2" fmla="*/ 120 w 26"/>
                <a:gd name="T3" fmla="*/ 128 h 22"/>
                <a:gd name="T4" fmla="*/ 208 w 2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0" y="22"/>
                  </a:moveTo>
                  <a:cubicBezTo>
                    <a:pt x="6" y="21"/>
                    <a:pt x="10" y="15"/>
                    <a:pt x="15" y="13"/>
                  </a:cubicBezTo>
                  <a:cubicBezTo>
                    <a:pt x="22" y="10"/>
                    <a:pt x="20" y="3"/>
                    <a:pt x="2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302">
              <a:extLst>
                <a:ext uri="{FF2B5EF4-FFF2-40B4-BE49-F238E27FC236}">
                  <a16:creationId xmlns:a16="http://schemas.microsoft.com/office/drawing/2014/main" id="{CE007EA0-412F-4E45-9AE1-668350A99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248"/>
              <a:ext cx="46" cy="10"/>
            </a:xfrm>
            <a:custGeom>
              <a:avLst/>
              <a:gdLst>
                <a:gd name="T0" fmla="*/ 0 w 23"/>
                <a:gd name="T1" fmla="*/ 16 h 5"/>
                <a:gd name="T2" fmla="*/ 72 w 23"/>
                <a:gd name="T3" fmla="*/ 8 h 5"/>
                <a:gd name="T4" fmla="*/ 184 w 23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5">
                  <a:moveTo>
                    <a:pt x="0" y="2"/>
                  </a:moveTo>
                  <a:cubicBezTo>
                    <a:pt x="3" y="1"/>
                    <a:pt x="6" y="0"/>
                    <a:pt x="9" y="1"/>
                  </a:cubicBezTo>
                  <a:cubicBezTo>
                    <a:pt x="15" y="2"/>
                    <a:pt x="17" y="5"/>
                    <a:pt x="23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303">
              <a:extLst>
                <a:ext uri="{FF2B5EF4-FFF2-40B4-BE49-F238E27FC236}">
                  <a16:creationId xmlns:a16="http://schemas.microsoft.com/office/drawing/2014/main" id="{3401B9DB-758E-46A4-A697-9492E84C5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1487"/>
              <a:ext cx="186" cy="121"/>
            </a:xfrm>
            <a:custGeom>
              <a:avLst/>
              <a:gdLst>
                <a:gd name="T0" fmla="*/ 744 w 93"/>
                <a:gd name="T1" fmla="*/ 546 h 57"/>
                <a:gd name="T2" fmla="*/ 464 w 93"/>
                <a:gd name="T3" fmla="*/ 382 h 57"/>
                <a:gd name="T4" fmla="*/ 336 w 93"/>
                <a:gd name="T5" fmla="*/ 265 h 57"/>
                <a:gd name="T6" fmla="*/ 0 w 93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57">
                  <a:moveTo>
                    <a:pt x="93" y="57"/>
                  </a:moveTo>
                  <a:cubicBezTo>
                    <a:pt x="81" y="47"/>
                    <a:pt x="67" y="53"/>
                    <a:pt x="58" y="40"/>
                  </a:cubicBezTo>
                  <a:cubicBezTo>
                    <a:pt x="53" y="34"/>
                    <a:pt x="50" y="31"/>
                    <a:pt x="42" y="28"/>
                  </a:cubicBezTo>
                  <a:cubicBezTo>
                    <a:pt x="33" y="25"/>
                    <a:pt x="8" y="6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304">
              <a:extLst>
                <a:ext uri="{FF2B5EF4-FFF2-40B4-BE49-F238E27FC236}">
                  <a16:creationId xmlns:a16="http://schemas.microsoft.com/office/drawing/2014/main" id="{22C1F03C-267C-466E-A684-544BCE1E6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1466"/>
              <a:ext cx="34" cy="78"/>
            </a:xfrm>
            <a:custGeom>
              <a:avLst/>
              <a:gdLst>
                <a:gd name="T0" fmla="*/ 0 w 17"/>
                <a:gd name="T1" fmla="*/ 346 h 37"/>
                <a:gd name="T2" fmla="*/ 96 w 17"/>
                <a:gd name="T3" fmla="*/ 204 h 37"/>
                <a:gd name="T4" fmla="*/ 136 w 17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7">
                  <a:moveTo>
                    <a:pt x="0" y="37"/>
                  </a:moveTo>
                  <a:cubicBezTo>
                    <a:pt x="0" y="29"/>
                    <a:pt x="8" y="28"/>
                    <a:pt x="12" y="22"/>
                  </a:cubicBezTo>
                  <a:cubicBezTo>
                    <a:pt x="17" y="16"/>
                    <a:pt x="17" y="8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305">
              <a:extLst>
                <a:ext uri="{FF2B5EF4-FFF2-40B4-BE49-F238E27FC236}">
                  <a16:creationId xmlns:a16="http://schemas.microsoft.com/office/drawing/2014/main" id="{455A0A1F-61AE-4DEB-B789-107C20AD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1540"/>
              <a:ext cx="40" cy="117"/>
            </a:xfrm>
            <a:custGeom>
              <a:avLst/>
              <a:gdLst>
                <a:gd name="T0" fmla="*/ 0 w 20"/>
                <a:gd name="T1" fmla="*/ 530 h 55"/>
                <a:gd name="T2" fmla="*/ 120 w 20"/>
                <a:gd name="T3" fmla="*/ 334 h 55"/>
                <a:gd name="T4" fmla="*/ 128 w 20"/>
                <a:gd name="T5" fmla="*/ 204 h 55"/>
                <a:gd name="T6" fmla="*/ 160 w 20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5">
                  <a:moveTo>
                    <a:pt x="0" y="55"/>
                  </a:moveTo>
                  <a:cubicBezTo>
                    <a:pt x="0" y="45"/>
                    <a:pt x="11" y="42"/>
                    <a:pt x="15" y="35"/>
                  </a:cubicBezTo>
                  <a:cubicBezTo>
                    <a:pt x="18" y="31"/>
                    <a:pt x="16" y="26"/>
                    <a:pt x="16" y="21"/>
                  </a:cubicBezTo>
                  <a:cubicBezTo>
                    <a:pt x="15" y="13"/>
                    <a:pt x="18" y="8"/>
                    <a:pt x="2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306">
              <a:extLst>
                <a:ext uri="{FF2B5EF4-FFF2-40B4-BE49-F238E27FC236}">
                  <a16:creationId xmlns:a16="http://schemas.microsoft.com/office/drawing/2014/main" id="{A6A3D5A6-720B-4B70-8177-589F49D42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" y="1587"/>
              <a:ext cx="98" cy="26"/>
            </a:xfrm>
            <a:custGeom>
              <a:avLst/>
              <a:gdLst>
                <a:gd name="T0" fmla="*/ 0 w 49"/>
                <a:gd name="T1" fmla="*/ 93 h 12"/>
                <a:gd name="T2" fmla="*/ 208 w 49"/>
                <a:gd name="T3" fmla="*/ 93 h 12"/>
                <a:gd name="T4" fmla="*/ 392 w 49"/>
                <a:gd name="T5" fmla="*/ 8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2">
                  <a:moveTo>
                    <a:pt x="0" y="9"/>
                  </a:moveTo>
                  <a:cubicBezTo>
                    <a:pt x="8" y="10"/>
                    <a:pt x="17" y="12"/>
                    <a:pt x="26" y="9"/>
                  </a:cubicBezTo>
                  <a:cubicBezTo>
                    <a:pt x="35" y="5"/>
                    <a:pt x="39" y="0"/>
                    <a:pt x="49" y="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307">
              <a:extLst>
                <a:ext uri="{FF2B5EF4-FFF2-40B4-BE49-F238E27FC236}">
                  <a16:creationId xmlns:a16="http://schemas.microsoft.com/office/drawing/2014/main" id="{E98B1C84-F3DA-443C-8E1B-B1448FB12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" y="1442"/>
              <a:ext cx="18" cy="68"/>
            </a:xfrm>
            <a:custGeom>
              <a:avLst/>
              <a:gdLst>
                <a:gd name="T0" fmla="*/ 72 w 9"/>
                <a:gd name="T1" fmla="*/ 308 h 32"/>
                <a:gd name="T2" fmla="*/ 32 w 9"/>
                <a:gd name="T3" fmla="*/ 193 h 32"/>
                <a:gd name="T4" fmla="*/ 0 w 9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2">
                  <a:moveTo>
                    <a:pt x="9" y="32"/>
                  </a:moveTo>
                  <a:cubicBezTo>
                    <a:pt x="8" y="28"/>
                    <a:pt x="5" y="25"/>
                    <a:pt x="4" y="20"/>
                  </a:cubicBezTo>
                  <a:cubicBezTo>
                    <a:pt x="3" y="12"/>
                    <a:pt x="9" y="7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308">
              <a:extLst>
                <a:ext uri="{FF2B5EF4-FFF2-40B4-BE49-F238E27FC236}">
                  <a16:creationId xmlns:a16="http://schemas.microsoft.com/office/drawing/2014/main" id="{78395946-C20A-4C3D-A546-4CB62582E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512"/>
              <a:ext cx="100" cy="901"/>
            </a:xfrm>
            <a:custGeom>
              <a:avLst/>
              <a:gdLst>
                <a:gd name="T0" fmla="*/ 288 w 50"/>
                <a:gd name="T1" fmla="*/ 0 h 423"/>
                <a:gd name="T2" fmla="*/ 224 w 50"/>
                <a:gd name="T3" fmla="*/ 204 h 423"/>
                <a:gd name="T4" fmla="*/ 184 w 50"/>
                <a:gd name="T5" fmla="*/ 539 h 423"/>
                <a:gd name="T6" fmla="*/ 184 w 50"/>
                <a:gd name="T7" fmla="*/ 1574 h 423"/>
                <a:gd name="T8" fmla="*/ 376 w 50"/>
                <a:gd name="T9" fmla="*/ 2011 h 423"/>
                <a:gd name="T10" fmla="*/ 352 w 50"/>
                <a:gd name="T11" fmla="*/ 2558 h 423"/>
                <a:gd name="T12" fmla="*/ 312 w 50"/>
                <a:gd name="T13" fmla="*/ 2839 h 423"/>
                <a:gd name="T14" fmla="*/ 352 w 50"/>
                <a:gd name="T15" fmla="*/ 4088 h 4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23">
                  <a:moveTo>
                    <a:pt x="36" y="0"/>
                  </a:moveTo>
                  <a:cubicBezTo>
                    <a:pt x="34" y="7"/>
                    <a:pt x="32" y="14"/>
                    <a:pt x="28" y="21"/>
                  </a:cubicBezTo>
                  <a:cubicBezTo>
                    <a:pt x="22" y="33"/>
                    <a:pt x="22" y="42"/>
                    <a:pt x="23" y="56"/>
                  </a:cubicBezTo>
                  <a:cubicBezTo>
                    <a:pt x="26" y="94"/>
                    <a:pt x="0" y="128"/>
                    <a:pt x="23" y="163"/>
                  </a:cubicBezTo>
                  <a:cubicBezTo>
                    <a:pt x="32" y="177"/>
                    <a:pt x="44" y="191"/>
                    <a:pt x="47" y="208"/>
                  </a:cubicBezTo>
                  <a:cubicBezTo>
                    <a:pt x="50" y="226"/>
                    <a:pt x="48" y="247"/>
                    <a:pt x="44" y="265"/>
                  </a:cubicBezTo>
                  <a:cubicBezTo>
                    <a:pt x="42" y="274"/>
                    <a:pt x="38" y="284"/>
                    <a:pt x="39" y="294"/>
                  </a:cubicBezTo>
                  <a:cubicBezTo>
                    <a:pt x="40" y="303"/>
                    <a:pt x="43" y="403"/>
                    <a:pt x="44" y="42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309">
              <a:extLst>
                <a:ext uri="{FF2B5EF4-FFF2-40B4-BE49-F238E27FC236}">
                  <a16:creationId xmlns:a16="http://schemas.microsoft.com/office/drawing/2014/main" id="{9FA748F4-0B0A-45B8-ACF4-1D292EE85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610"/>
              <a:ext cx="406" cy="336"/>
            </a:xfrm>
            <a:custGeom>
              <a:avLst/>
              <a:gdLst>
                <a:gd name="T0" fmla="*/ 48 w 203"/>
                <a:gd name="T1" fmla="*/ 1521 h 158"/>
                <a:gd name="T2" fmla="*/ 240 w 203"/>
                <a:gd name="T3" fmla="*/ 1008 h 158"/>
                <a:gd name="T4" fmla="*/ 936 w 203"/>
                <a:gd name="T5" fmla="*/ 683 h 158"/>
                <a:gd name="T6" fmla="*/ 1080 w 203"/>
                <a:gd name="T7" fmla="*/ 357 h 158"/>
                <a:gd name="T8" fmla="*/ 1336 w 203"/>
                <a:gd name="T9" fmla="*/ 96 h 158"/>
                <a:gd name="T10" fmla="*/ 1624 w 203"/>
                <a:gd name="T11" fmla="*/ 0 h 1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3" h="158">
                  <a:moveTo>
                    <a:pt x="6" y="158"/>
                  </a:moveTo>
                  <a:cubicBezTo>
                    <a:pt x="0" y="143"/>
                    <a:pt x="19" y="114"/>
                    <a:pt x="30" y="105"/>
                  </a:cubicBezTo>
                  <a:cubicBezTo>
                    <a:pt x="55" y="83"/>
                    <a:pt x="97" y="97"/>
                    <a:pt x="117" y="71"/>
                  </a:cubicBezTo>
                  <a:cubicBezTo>
                    <a:pt x="125" y="61"/>
                    <a:pt x="127" y="47"/>
                    <a:pt x="135" y="37"/>
                  </a:cubicBezTo>
                  <a:cubicBezTo>
                    <a:pt x="142" y="27"/>
                    <a:pt x="156" y="15"/>
                    <a:pt x="167" y="10"/>
                  </a:cubicBezTo>
                  <a:cubicBezTo>
                    <a:pt x="179" y="5"/>
                    <a:pt x="191" y="5"/>
                    <a:pt x="20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310">
              <a:extLst>
                <a:ext uri="{FF2B5EF4-FFF2-40B4-BE49-F238E27FC236}">
                  <a16:creationId xmlns:a16="http://schemas.microsoft.com/office/drawing/2014/main" id="{2D3D2602-E33B-4A9B-A822-4B2CAE72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2507"/>
              <a:ext cx="180" cy="199"/>
            </a:xfrm>
            <a:custGeom>
              <a:avLst/>
              <a:gdLst>
                <a:gd name="T0" fmla="*/ 0 w 90"/>
                <a:gd name="T1" fmla="*/ 0 h 93"/>
                <a:gd name="T2" fmla="*/ 64 w 90"/>
                <a:gd name="T3" fmla="*/ 362 h 93"/>
                <a:gd name="T4" fmla="*/ 152 w 90"/>
                <a:gd name="T5" fmla="*/ 499 h 93"/>
                <a:gd name="T6" fmla="*/ 240 w 90"/>
                <a:gd name="T7" fmla="*/ 567 h 93"/>
                <a:gd name="T8" fmla="*/ 328 w 90"/>
                <a:gd name="T9" fmla="*/ 783 h 93"/>
                <a:gd name="T10" fmla="*/ 496 w 90"/>
                <a:gd name="T11" fmla="*/ 815 h 93"/>
                <a:gd name="T12" fmla="*/ 720 w 90"/>
                <a:gd name="T13" fmla="*/ 912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93">
                  <a:moveTo>
                    <a:pt x="0" y="0"/>
                  </a:moveTo>
                  <a:cubicBezTo>
                    <a:pt x="1" y="15"/>
                    <a:pt x="1" y="24"/>
                    <a:pt x="8" y="37"/>
                  </a:cubicBezTo>
                  <a:cubicBezTo>
                    <a:pt x="12" y="44"/>
                    <a:pt x="13" y="47"/>
                    <a:pt x="19" y="51"/>
                  </a:cubicBezTo>
                  <a:cubicBezTo>
                    <a:pt x="23" y="54"/>
                    <a:pt x="27" y="54"/>
                    <a:pt x="30" y="58"/>
                  </a:cubicBezTo>
                  <a:cubicBezTo>
                    <a:pt x="36" y="66"/>
                    <a:pt x="31" y="75"/>
                    <a:pt x="41" y="80"/>
                  </a:cubicBezTo>
                  <a:cubicBezTo>
                    <a:pt x="47" y="83"/>
                    <a:pt x="56" y="82"/>
                    <a:pt x="62" y="83"/>
                  </a:cubicBezTo>
                  <a:cubicBezTo>
                    <a:pt x="71" y="85"/>
                    <a:pt x="81" y="89"/>
                    <a:pt x="90" y="9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311">
              <a:extLst>
                <a:ext uri="{FF2B5EF4-FFF2-40B4-BE49-F238E27FC236}">
                  <a16:creationId xmlns:a16="http://schemas.microsoft.com/office/drawing/2014/main" id="{5A269091-8A14-4238-955C-9316C024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2678"/>
              <a:ext cx="34" cy="102"/>
            </a:xfrm>
            <a:custGeom>
              <a:avLst/>
              <a:gdLst>
                <a:gd name="T0" fmla="*/ 120 w 17"/>
                <a:gd name="T1" fmla="*/ 0 h 48"/>
                <a:gd name="T2" fmla="*/ 104 w 17"/>
                <a:gd name="T3" fmla="*/ 213 h 48"/>
                <a:gd name="T4" fmla="*/ 0 w 17"/>
                <a:gd name="T5" fmla="*/ 46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8">
                  <a:moveTo>
                    <a:pt x="15" y="0"/>
                  </a:moveTo>
                  <a:cubicBezTo>
                    <a:pt x="14" y="7"/>
                    <a:pt x="17" y="14"/>
                    <a:pt x="13" y="22"/>
                  </a:cubicBezTo>
                  <a:cubicBezTo>
                    <a:pt x="8" y="32"/>
                    <a:pt x="0" y="35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312">
              <a:extLst>
                <a:ext uri="{FF2B5EF4-FFF2-40B4-BE49-F238E27FC236}">
                  <a16:creationId xmlns:a16="http://schemas.microsoft.com/office/drawing/2014/main" id="{E045E056-5897-4D0D-AAD2-E97D4E651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" y="2360"/>
              <a:ext cx="98" cy="79"/>
            </a:xfrm>
            <a:custGeom>
              <a:avLst/>
              <a:gdLst>
                <a:gd name="T0" fmla="*/ 0 w 49"/>
                <a:gd name="T1" fmla="*/ 361 h 37"/>
                <a:gd name="T2" fmla="*/ 152 w 49"/>
                <a:gd name="T3" fmla="*/ 205 h 37"/>
                <a:gd name="T4" fmla="*/ 280 w 49"/>
                <a:gd name="T5" fmla="*/ 196 h 37"/>
                <a:gd name="T6" fmla="*/ 392 w 49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7">
                  <a:moveTo>
                    <a:pt x="0" y="37"/>
                  </a:moveTo>
                  <a:cubicBezTo>
                    <a:pt x="5" y="32"/>
                    <a:pt x="13" y="24"/>
                    <a:pt x="19" y="21"/>
                  </a:cubicBezTo>
                  <a:cubicBezTo>
                    <a:pt x="24" y="19"/>
                    <a:pt x="29" y="21"/>
                    <a:pt x="35" y="20"/>
                  </a:cubicBezTo>
                  <a:cubicBezTo>
                    <a:pt x="43" y="17"/>
                    <a:pt x="46" y="8"/>
                    <a:pt x="49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313">
              <a:extLst>
                <a:ext uri="{FF2B5EF4-FFF2-40B4-BE49-F238E27FC236}">
                  <a16:creationId xmlns:a16="http://schemas.microsoft.com/office/drawing/2014/main" id="{2508F335-5908-45E0-845C-54AC7D5AC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" y="2439"/>
              <a:ext cx="64" cy="105"/>
            </a:xfrm>
            <a:custGeom>
              <a:avLst/>
              <a:gdLst>
                <a:gd name="T0" fmla="*/ 0 w 32"/>
                <a:gd name="T1" fmla="*/ 0 h 49"/>
                <a:gd name="T2" fmla="*/ 144 w 32"/>
                <a:gd name="T3" fmla="*/ 225 h 49"/>
                <a:gd name="T4" fmla="*/ 256 w 32"/>
                <a:gd name="T5" fmla="*/ 482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9">
                  <a:moveTo>
                    <a:pt x="0" y="0"/>
                  </a:moveTo>
                  <a:cubicBezTo>
                    <a:pt x="16" y="2"/>
                    <a:pt x="18" y="9"/>
                    <a:pt x="18" y="23"/>
                  </a:cubicBezTo>
                  <a:cubicBezTo>
                    <a:pt x="18" y="35"/>
                    <a:pt x="26" y="39"/>
                    <a:pt x="32" y="4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314">
              <a:extLst>
                <a:ext uri="{FF2B5EF4-FFF2-40B4-BE49-F238E27FC236}">
                  <a16:creationId xmlns:a16="http://schemas.microsoft.com/office/drawing/2014/main" id="{D96B1D73-0BE5-46FB-BB34-6851B80C0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2203"/>
              <a:ext cx="74" cy="51"/>
            </a:xfrm>
            <a:custGeom>
              <a:avLst/>
              <a:gdLst>
                <a:gd name="T0" fmla="*/ 0 w 37"/>
                <a:gd name="T1" fmla="*/ 230 h 24"/>
                <a:gd name="T2" fmla="*/ 184 w 37"/>
                <a:gd name="T3" fmla="*/ 60 h 24"/>
                <a:gd name="T4" fmla="*/ 296 w 37"/>
                <a:gd name="T5" fmla="*/ 9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4">
                  <a:moveTo>
                    <a:pt x="0" y="24"/>
                  </a:moveTo>
                  <a:cubicBezTo>
                    <a:pt x="9" y="20"/>
                    <a:pt x="15" y="10"/>
                    <a:pt x="23" y="6"/>
                  </a:cubicBezTo>
                  <a:cubicBezTo>
                    <a:pt x="35" y="0"/>
                    <a:pt x="28" y="14"/>
                    <a:pt x="37" y="1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315">
              <a:extLst>
                <a:ext uri="{FF2B5EF4-FFF2-40B4-BE49-F238E27FC236}">
                  <a16:creationId xmlns:a16="http://schemas.microsoft.com/office/drawing/2014/main" id="{B6BB0AEA-070A-49AF-9736-93CB2EC5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" y="2137"/>
              <a:ext cx="44" cy="76"/>
            </a:xfrm>
            <a:custGeom>
              <a:avLst/>
              <a:gdLst>
                <a:gd name="T0" fmla="*/ 64 w 22"/>
                <a:gd name="T1" fmla="*/ 338 h 36"/>
                <a:gd name="T2" fmla="*/ 80 w 22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6">
                  <a:moveTo>
                    <a:pt x="8" y="36"/>
                  </a:moveTo>
                  <a:cubicBezTo>
                    <a:pt x="22" y="29"/>
                    <a:pt x="0" y="11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316">
              <a:extLst>
                <a:ext uri="{FF2B5EF4-FFF2-40B4-BE49-F238E27FC236}">
                  <a16:creationId xmlns:a16="http://schemas.microsoft.com/office/drawing/2014/main" id="{3D0B4026-8164-4B4D-ACA2-F0763CFDF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2196"/>
              <a:ext cx="50" cy="147"/>
            </a:xfrm>
            <a:custGeom>
              <a:avLst/>
              <a:gdLst>
                <a:gd name="T0" fmla="*/ 200 w 25"/>
                <a:gd name="T1" fmla="*/ 667 h 69"/>
                <a:gd name="T2" fmla="*/ 112 w 25"/>
                <a:gd name="T3" fmla="*/ 494 h 69"/>
                <a:gd name="T4" fmla="*/ 152 w 25"/>
                <a:gd name="T5" fmla="*/ 369 h 69"/>
                <a:gd name="T6" fmla="*/ 96 w 25"/>
                <a:gd name="T7" fmla="*/ 164 h 69"/>
                <a:gd name="T8" fmla="*/ 0 w 25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9">
                  <a:moveTo>
                    <a:pt x="25" y="69"/>
                  </a:moveTo>
                  <a:cubicBezTo>
                    <a:pt x="17" y="67"/>
                    <a:pt x="13" y="59"/>
                    <a:pt x="14" y="51"/>
                  </a:cubicBezTo>
                  <a:cubicBezTo>
                    <a:pt x="15" y="46"/>
                    <a:pt x="18" y="42"/>
                    <a:pt x="19" y="38"/>
                  </a:cubicBezTo>
                  <a:cubicBezTo>
                    <a:pt x="20" y="30"/>
                    <a:pt x="15" y="24"/>
                    <a:pt x="12" y="17"/>
                  </a:cubicBezTo>
                  <a:cubicBezTo>
                    <a:pt x="7" y="4"/>
                    <a:pt x="10" y="9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317">
              <a:extLst>
                <a:ext uri="{FF2B5EF4-FFF2-40B4-BE49-F238E27FC236}">
                  <a16:creationId xmlns:a16="http://schemas.microsoft.com/office/drawing/2014/main" id="{9A72915C-2276-4F51-87AE-AAB128F8B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139"/>
              <a:ext cx="46" cy="123"/>
            </a:xfrm>
            <a:custGeom>
              <a:avLst/>
              <a:gdLst>
                <a:gd name="T0" fmla="*/ 40 w 23"/>
                <a:gd name="T1" fmla="*/ 554 h 58"/>
                <a:gd name="T2" fmla="*/ 112 w 23"/>
                <a:gd name="T3" fmla="*/ 341 h 58"/>
                <a:gd name="T4" fmla="*/ 136 w 23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58">
                  <a:moveTo>
                    <a:pt x="5" y="58"/>
                  </a:moveTo>
                  <a:cubicBezTo>
                    <a:pt x="0" y="49"/>
                    <a:pt x="10" y="41"/>
                    <a:pt x="14" y="36"/>
                  </a:cubicBezTo>
                  <a:cubicBezTo>
                    <a:pt x="23" y="25"/>
                    <a:pt x="15" y="13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318">
              <a:extLst>
                <a:ext uri="{FF2B5EF4-FFF2-40B4-BE49-F238E27FC236}">
                  <a16:creationId xmlns:a16="http://schemas.microsoft.com/office/drawing/2014/main" id="{28E5489A-B245-46E9-B1CF-0DDFF0363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8" y="2054"/>
              <a:ext cx="76" cy="102"/>
            </a:xfrm>
            <a:custGeom>
              <a:avLst/>
              <a:gdLst>
                <a:gd name="T0" fmla="*/ 0 w 38"/>
                <a:gd name="T1" fmla="*/ 0 h 48"/>
                <a:gd name="T2" fmla="*/ 96 w 38"/>
                <a:gd name="T3" fmla="*/ 96 h 48"/>
                <a:gd name="T4" fmla="*/ 120 w 38"/>
                <a:gd name="T5" fmla="*/ 298 h 48"/>
                <a:gd name="T6" fmla="*/ 304 w 38"/>
                <a:gd name="T7" fmla="*/ 461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8">
                  <a:moveTo>
                    <a:pt x="0" y="0"/>
                  </a:moveTo>
                  <a:cubicBezTo>
                    <a:pt x="5" y="2"/>
                    <a:pt x="10" y="4"/>
                    <a:pt x="12" y="10"/>
                  </a:cubicBezTo>
                  <a:cubicBezTo>
                    <a:pt x="14" y="18"/>
                    <a:pt x="8" y="23"/>
                    <a:pt x="15" y="31"/>
                  </a:cubicBezTo>
                  <a:cubicBezTo>
                    <a:pt x="22" y="37"/>
                    <a:pt x="35" y="37"/>
                    <a:pt x="38" y="4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319">
              <a:extLst>
                <a:ext uri="{FF2B5EF4-FFF2-40B4-BE49-F238E27FC236}">
                  <a16:creationId xmlns:a16="http://schemas.microsoft.com/office/drawing/2014/main" id="{6506F677-3173-41A7-9586-A47902E7A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1975"/>
              <a:ext cx="22" cy="100"/>
            </a:xfrm>
            <a:custGeom>
              <a:avLst/>
              <a:gdLst>
                <a:gd name="T0" fmla="*/ 16 w 11"/>
                <a:gd name="T1" fmla="*/ 453 h 47"/>
                <a:gd name="T2" fmla="*/ 32 w 11"/>
                <a:gd name="T3" fmla="*/ 272 h 47"/>
                <a:gd name="T4" fmla="*/ 64 w 11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7">
                  <a:moveTo>
                    <a:pt x="2" y="47"/>
                  </a:moveTo>
                  <a:cubicBezTo>
                    <a:pt x="3" y="39"/>
                    <a:pt x="0" y="36"/>
                    <a:pt x="4" y="28"/>
                  </a:cubicBezTo>
                  <a:cubicBezTo>
                    <a:pt x="9" y="17"/>
                    <a:pt x="11" y="12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320">
              <a:extLst>
                <a:ext uri="{FF2B5EF4-FFF2-40B4-BE49-F238E27FC236}">
                  <a16:creationId xmlns:a16="http://schemas.microsoft.com/office/drawing/2014/main" id="{52088C7F-8458-43FF-9BA4-CF910A824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049"/>
              <a:ext cx="118" cy="105"/>
            </a:xfrm>
            <a:custGeom>
              <a:avLst/>
              <a:gdLst>
                <a:gd name="T0" fmla="*/ 0 w 59"/>
                <a:gd name="T1" fmla="*/ 482 h 49"/>
                <a:gd name="T2" fmla="*/ 216 w 59"/>
                <a:gd name="T3" fmla="*/ 216 h 49"/>
                <a:gd name="T4" fmla="*/ 376 w 59"/>
                <a:gd name="T5" fmla="*/ 129 h 49"/>
                <a:gd name="T6" fmla="*/ 472 w 59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49">
                  <a:moveTo>
                    <a:pt x="0" y="49"/>
                  </a:moveTo>
                  <a:cubicBezTo>
                    <a:pt x="3" y="34"/>
                    <a:pt x="13" y="24"/>
                    <a:pt x="27" y="22"/>
                  </a:cubicBezTo>
                  <a:cubicBezTo>
                    <a:pt x="36" y="21"/>
                    <a:pt x="40" y="20"/>
                    <a:pt x="47" y="13"/>
                  </a:cubicBezTo>
                  <a:cubicBezTo>
                    <a:pt x="51" y="9"/>
                    <a:pt x="53" y="3"/>
                    <a:pt x="59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321">
              <a:extLst>
                <a:ext uri="{FF2B5EF4-FFF2-40B4-BE49-F238E27FC236}">
                  <a16:creationId xmlns:a16="http://schemas.microsoft.com/office/drawing/2014/main" id="{46B3A3B9-FFD0-461D-8005-BCAD94471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" y="2092"/>
              <a:ext cx="104" cy="45"/>
            </a:xfrm>
            <a:custGeom>
              <a:avLst/>
              <a:gdLst>
                <a:gd name="T0" fmla="*/ 0 w 52"/>
                <a:gd name="T1" fmla="*/ 19 h 21"/>
                <a:gd name="T2" fmla="*/ 184 w 52"/>
                <a:gd name="T3" fmla="*/ 156 h 21"/>
                <a:gd name="T4" fmla="*/ 416 w 52"/>
                <a:gd name="T5" fmla="*/ 18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1">
                  <a:moveTo>
                    <a:pt x="0" y="2"/>
                  </a:moveTo>
                  <a:cubicBezTo>
                    <a:pt x="11" y="0"/>
                    <a:pt x="15" y="11"/>
                    <a:pt x="23" y="16"/>
                  </a:cubicBezTo>
                  <a:cubicBezTo>
                    <a:pt x="32" y="21"/>
                    <a:pt x="42" y="18"/>
                    <a:pt x="52" y="1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322">
              <a:extLst>
                <a:ext uri="{FF2B5EF4-FFF2-40B4-BE49-F238E27FC236}">
                  <a16:creationId xmlns:a16="http://schemas.microsoft.com/office/drawing/2014/main" id="{279A1545-49DD-4CFE-9C41-8B31D6D96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2505"/>
              <a:ext cx="150" cy="96"/>
            </a:xfrm>
            <a:custGeom>
              <a:avLst/>
              <a:gdLst>
                <a:gd name="T0" fmla="*/ 600 w 75"/>
                <a:gd name="T1" fmla="*/ 0 h 45"/>
                <a:gd name="T2" fmla="*/ 504 w 75"/>
                <a:gd name="T3" fmla="*/ 164 h 45"/>
                <a:gd name="T4" fmla="*/ 368 w 75"/>
                <a:gd name="T5" fmla="*/ 233 h 45"/>
                <a:gd name="T6" fmla="*/ 0 w 75"/>
                <a:gd name="T7" fmla="*/ 43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45">
                  <a:moveTo>
                    <a:pt x="75" y="0"/>
                  </a:moveTo>
                  <a:cubicBezTo>
                    <a:pt x="73" y="6"/>
                    <a:pt x="67" y="12"/>
                    <a:pt x="63" y="17"/>
                  </a:cubicBezTo>
                  <a:cubicBezTo>
                    <a:pt x="55" y="25"/>
                    <a:pt x="55" y="24"/>
                    <a:pt x="46" y="24"/>
                  </a:cubicBezTo>
                  <a:cubicBezTo>
                    <a:pt x="26" y="23"/>
                    <a:pt x="18" y="41"/>
                    <a:pt x="0" y="4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323">
              <a:extLst>
                <a:ext uri="{FF2B5EF4-FFF2-40B4-BE49-F238E27FC236}">
                  <a16:creationId xmlns:a16="http://schemas.microsoft.com/office/drawing/2014/main" id="{ED9BC46B-09AA-4D32-81B8-9F327722C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2471"/>
              <a:ext cx="76" cy="85"/>
            </a:xfrm>
            <a:custGeom>
              <a:avLst/>
              <a:gdLst>
                <a:gd name="T0" fmla="*/ 0 w 38"/>
                <a:gd name="T1" fmla="*/ 0 h 40"/>
                <a:gd name="T2" fmla="*/ 144 w 38"/>
                <a:gd name="T3" fmla="*/ 272 h 40"/>
                <a:gd name="T4" fmla="*/ 240 w 38"/>
                <a:gd name="T5" fmla="*/ 317 h 40"/>
                <a:gd name="T6" fmla="*/ 304 w 38"/>
                <a:gd name="T7" fmla="*/ 38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0">
                  <a:moveTo>
                    <a:pt x="0" y="0"/>
                  </a:moveTo>
                  <a:cubicBezTo>
                    <a:pt x="1" y="15"/>
                    <a:pt x="4" y="22"/>
                    <a:pt x="18" y="28"/>
                  </a:cubicBezTo>
                  <a:cubicBezTo>
                    <a:pt x="23" y="30"/>
                    <a:pt x="26" y="30"/>
                    <a:pt x="30" y="33"/>
                  </a:cubicBezTo>
                  <a:cubicBezTo>
                    <a:pt x="33" y="36"/>
                    <a:pt x="33" y="40"/>
                    <a:pt x="38" y="4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Freeform 324">
              <a:extLst>
                <a:ext uri="{FF2B5EF4-FFF2-40B4-BE49-F238E27FC236}">
                  <a16:creationId xmlns:a16="http://schemas.microsoft.com/office/drawing/2014/main" id="{F3BA15D4-17CE-487C-B529-D6DD0C9D2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2346"/>
              <a:ext cx="40" cy="85"/>
            </a:xfrm>
            <a:custGeom>
              <a:avLst/>
              <a:gdLst>
                <a:gd name="T0" fmla="*/ 160 w 20"/>
                <a:gd name="T1" fmla="*/ 0 h 40"/>
                <a:gd name="T2" fmla="*/ 112 w 20"/>
                <a:gd name="T3" fmla="*/ 38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20" y="0"/>
                  </a:moveTo>
                  <a:cubicBezTo>
                    <a:pt x="0" y="9"/>
                    <a:pt x="16" y="27"/>
                    <a:pt x="14" y="4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325">
              <a:extLst>
                <a:ext uri="{FF2B5EF4-FFF2-40B4-BE49-F238E27FC236}">
                  <a16:creationId xmlns:a16="http://schemas.microsoft.com/office/drawing/2014/main" id="{BB9E8593-145C-4C7A-A12B-294744555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390"/>
              <a:ext cx="60" cy="54"/>
            </a:xfrm>
            <a:custGeom>
              <a:avLst/>
              <a:gdLst>
                <a:gd name="T0" fmla="*/ 0 w 30"/>
                <a:gd name="T1" fmla="*/ 0 h 25"/>
                <a:gd name="T2" fmla="*/ 240 w 30"/>
                <a:gd name="T3" fmla="*/ 253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5">
                  <a:moveTo>
                    <a:pt x="0" y="0"/>
                  </a:moveTo>
                  <a:cubicBezTo>
                    <a:pt x="5" y="13"/>
                    <a:pt x="26" y="8"/>
                    <a:pt x="30" y="2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326">
              <a:extLst>
                <a:ext uri="{FF2B5EF4-FFF2-40B4-BE49-F238E27FC236}">
                  <a16:creationId xmlns:a16="http://schemas.microsoft.com/office/drawing/2014/main" id="{9F1763AD-CE4C-4146-AA39-E987C059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763"/>
              <a:ext cx="300" cy="126"/>
            </a:xfrm>
            <a:custGeom>
              <a:avLst/>
              <a:gdLst>
                <a:gd name="T0" fmla="*/ 0 w 150"/>
                <a:gd name="T1" fmla="*/ 60 h 59"/>
                <a:gd name="T2" fmla="*/ 176 w 150"/>
                <a:gd name="T3" fmla="*/ 19 h 59"/>
                <a:gd name="T4" fmla="*/ 328 w 150"/>
                <a:gd name="T5" fmla="*/ 214 h 59"/>
                <a:gd name="T6" fmla="*/ 464 w 150"/>
                <a:gd name="T7" fmla="*/ 410 h 59"/>
                <a:gd name="T8" fmla="*/ 680 w 150"/>
                <a:gd name="T9" fmla="*/ 457 h 59"/>
                <a:gd name="T10" fmla="*/ 1200 w 150"/>
                <a:gd name="T11" fmla="*/ 574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59">
                  <a:moveTo>
                    <a:pt x="0" y="6"/>
                  </a:moveTo>
                  <a:cubicBezTo>
                    <a:pt x="6" y="5"/>
                    <a:pt x="16" y="0"/>
                    <a:pt x="22" y="2"/>
                  </a:cubicBezTo>
                  <a:cubicBezTo>
                    <a:pt x="28" y="5"/>
                    <a:pt x="37" y="16"/>
                    <a:pt x="41" y="22"/>
                  </a:cubicBezTo>
                  <a:cubicBezTo>
                    <a:pt x="46" y="30"/>
                    <a:pt x="48" y="36"/>
                    <a:pt x="58" y="42"/>
                  </a:cubicBezTo>
                  <a:cubicBezTo>
                    <a:pt x="67" y="47"/>
                    <a:pt x="75" y="47"/>
                    <a:pt x="85" y="47"/>
                  </a:cubicBezTo>
                  <a:cubicBezTo>
                    <a:pt x="107" y="48"/>
                    <a:pt x="129" y="50"/>
                    <a:pt x="150" y="5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327">
              <a:extLst>
                <a:ext uri="{FF2B5EF4-FFF2-40B4-BE49-F238E27FC236}">
                  <a16:creationId xmlns:a16="http://schemas.microsoft.com/office/drawing/2014/main" id="{D9BFD3CA-21FF-4591-8E1B-6D8A7C068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682"/>
              <a:ext cx="26" cy="153"/>
            </a:xfrm>
            <a:custGeom>
              <a:avLst/>
              <a:gdLst>
                <a:gd name="T0" fmla="*/ 0 w 13"/>
                <a:gd name="T1" fmla="*/ 0 h 72"/>
                <a:gd name="T2" fmla="*/ 88 w 13"/>
                <a:gd name="T3" fmla="*/ 213 h 72"/>
                <a:gd name="T4" fmla="*/ 32 w 13"/>
                <a:gd name="T5" fmla="*/ 425 h 72"/>
                <a:gd name="T6" fmla="*/ 56 w 13"/>
                <a:gd name="T7" fmla="*/ 691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2">
                  <a:moveTo>
                    <a:pt x="0" y="0"/>
                  </a:moveTo>
                  <a:cubicBezTo>
                    <a:pt x="0" y="9"/>
                    <a:pt x="13" y="10"/>
                    <a:pt x="11" y="22"/>
                  </a:cubicBezTo>
                  <a:cubicBezTo>
                    <a:pt x="10" y="30"/>
                    <a:pt x="4" y="36"/>
                    <a:pt x="4" y="44"/>
                  </a:cubicBezTo>
                  <a:cubicBezTo>
                    <a:pt x="3" y="54"/>
                    <a:pt x="7" y="63"/>
                    <a:pt x="7" y="7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Freeform 328">
              <a:extLst>
                <a:ext uri="{FF2B5EF4-FFF2-40B4-BE49-F238E27FC236}">
                  <a16:creationId xmlns:a16="http://schemas.microsoft.com/office/drawing/2014/main" id="{ED98756C-31A6-46E8-B870-C13F200D9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2863"/>
              <a:ext cx="146" cy="75"/>
            </a:xfrm>
            <a:custGeom>
              <a:avLst/>
              <a:gdLst>
                <a:gd name="T0" fmla="*/ 0 w 73"/>
                <a:gd name="T1" fmla="*/ 345 h 35"/>
                <a:gd name="T2" fmla="*/ 200 w 73"/>
                <a:gd name="T3" fmla="*/ 129 h 35"/>
                <a:gd name="T4" fmla="*/ 368 w 73"/>
                <a:gd name="T5" fmla="*/ 137 h 35"/>
                <a:gd name="T6" fmla="*/ 496 w 73"/>
                <a:gd name="T7" fmla="*/ 120 h 35"/>
                <a:gd name="T8" fmla="*/ 584 w 73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35">
                  <a:moveTo>
                    <a:pt x="0" y="35"/>
                  </a:moveTo>
                  <a:cubicBezTo>
                    <a:pt x="6" y="28"/>
                    <a:pt x="15" y="15"/>
                    <a:pt x="25" y="13"/>
                  </a:cubicBezTo>
                  <a:cubicBezTo>
                    <a:pt x="31" y="11"/>
                    <a:pt x="39" y="14"/>
                    <a:pt x="46" y="14"/>
                  </a:cubicBezTo>
                  <a:cubicBezTo>
                    <a:pt x="51" y="13"/>
                    <a:pt x="58" y="13"/>
                    <a:pt x="62" y="12"/>
                  </a:cubicBezTo>
                  <a:cubicBezTo>
                    <a:pt x="68" y="9"/>
                    <a:pt x="67" y="3"/>
                    <a:pt x="7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Freeform 329">
              <a:extLst>
                <a:ext uri="{FF2B5EF4-FFF2-40B4-BE49-F238E27FC236}">
                  <a16:creationId xmlns:a16="http://schemas.microsoft.com/office/drawing/2014/main" id="{94F959A4-6DD2-4E20-9EE9-DD51900C0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2927"/>
              <a:ext cx="478" cy="147"/>
            </a:xfrm>
            <a:custGeom>
              <a:avLst/>
              <a:gdLst>
                <a:gd name="T0" fmla="*/ 0 w 239"/>
                <a:gd name="T1" fmla="*/ 667 h 69"/>
                <a:gd name="T2" fmla="*/ 280 w 239"/>
                <a:gd name="T3" fmla="*/ 317 h 69"/>
                <a:gd name="T4" fmla="*/ 536 w 239"/>
                <a:gd name="T5" fmla="*/ 426 h 69"/>
                <a:gd name="T6" fmla="*/ 752 w 239"/>
                <a:gd name="T7" fmla="*/ 326 h 69"/>
                <a:gd name="T8" fmla="*/ 920 w 239"/>
                <a:gd name="T9" fmla="*/ 369 h 69"/>
                <a:gd name="T10" fmla="*/ 1192 w 239"/>
                <a:gd name="T11" fmla="*/ 405 h 69"/>
                <a:gd name="T12" fmla="*/ 1504 w 239"/>
                <a:gd name="T13" fmla="*/ 104 h 69"/>
                <a:gd name="T14" fmla="*/ 1912 w 239"/>
                <a:gd name="T15" fmla="*/ 213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9" h="69">
                  <a:moveTo>
                    <a:pt x="0" y="69"/>
                  </a:moveTo>
                  <a:cubicBezTo>
                    <a:pt x="14" y="54"/>
                    <a:pt x="8" y="29"/>
                    <a:pt x="35" y="33"/>
                  </a:cubicBezTo>
                  <a:cubicBezTo>
                    <a:pt x="46" y="35"/>
                    <a:pt x="56" y="43"/>
                    <a:pt x="67" y="44"/>
                  </a:cubicBezTo>
                  <a:cubicBezTo>
                    <a:pt x="77" y="44"/>
                    <a:pt x="85" y="36"/>
                    <a:pt x="94" y="34"/>
                  </a:cubicBezTo>
                  <a:cubicBezTo>
                    <a:pt x="103" y="32"/>
                    <a:pt x="107" y="34"/>
                    <a:pt x="115" y="38"/>
                  </a:cubicBezTo>
                  <a:cubicBezTo>
                    <a:pt x="127" y="44"/>
                    <a:pt x="137" y="45"/>
                    <a:pt x="149" y="42"/>
                  </a:cubicBezTo>
                  <a:cubicBezTo>
                    <a:pt x="167" y="37"/>
                    <a:pt x="175" y="22"/>
                    <a:pt x="188" y="11"/>
                  </a:cubicBezTo>
                  <a:cubicBezTo>
                    <a:pt x="203" y="0"/>
                    <a:pt x="223" y="26"/>
                    <a:pt x="239" y="2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330">
              <a:extLst>
                <a:ext uri="{FF2B5EF4-FFF2-40B4-BE49-F238E27FC236}">
                  <a16:creationId xmlns:a16="http://schemas.microsoft.com/office/drawing/2014/main" id="{D7084F82-ABDB-4B30-BB0D-371AD3D17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0" y="2827"/>
              <a:ext cx="68" cy="124"/>
            </a:xfrm>
            <a:custGeom>
              <a:avLst/>
              <a:gdLst>
                <a:gd name="T0" fmla="*/ 0 w 34"/>
                <a:gd name="T1" fmla="*/ 567 h 58"/>
                <a:gd name="T2" fmla="*/ 72 w 34"/>
                <a:gd name="T3" fmla="*/ 410 h 58"/>
                <a:gd name="T4" fmla="*/ 192 w 34"/>
                <a:gd name="T5" fmla="*/ 325 h 58"/>
                <a:gd name="T6" fmla="*/ 240 w 34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8">
                  <a:moveTo>
                    <a:pt x="0" y="58"/>
                  </a:moveTo>
                  <a:cubicBezTo>
                    <a:pt x="2" y="53"/>
                    <a:pt x="5" y="46"/>
                    <a:pt x="9" y="42"/>
                  </a:cubicBezTo>
                  <a:cubicBezTo>
                    <a:pt x="13" y="38"/>
                    <a:pt x="19" y="38"/>
                    <a:pt x="24" y="33"/>
                  </a:cubicBezTo>
                  <a:cubicBezTo>
                    <a:pt x="34" y="24"/>
                    <a:pt x="21" y="8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331">
              <a:extLst>
                <a:ext uri="{FF2B5EF4-FFF2-40B4-BE49-F238E27FC236}">
                  <a16:creationId xmlns:a16="http://schemas.microsoft.com/office/drawing/2014/main" id="{BD58217D-E5B5-4806-BEBE-A658392E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" y="2810"/>
              <a:ext cx="108" cy="187"/>
            </a:xfrm>
            <a:custGeom>
              <a:avLst/>
              <a:gdLst>
                <a:gd name="T0" fmla="*/ 0 w 54"/>
                <a:gd name="T1" fmla="*/ 844 h 88"/>
                <a:gd name="T2" fmla="*/ 136 w 54"/>
                <a:gd name="T3" fmla="*/ 742 h 88"/>
                <a:gd name="T4" fmla="*/ 184 w 54"/>
                <a:gd name="T5" fmla="*/ 442 h 88"/>
                <a:gd name="T6" fmla="*/ 360 w 54"/>
                <a:gd name="T7" fmla="*/ 281 h 88"/>
                <a:gd name="T8" fmla="*/ 416 w 54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8">
                  <a:moveTo>
                    <a:pt x="0" y="88"/>
                  </a:moveTo>
                  <a:cubicBezTo>
                    <a:pt x="6" y="86"/>
                    <a:pt x="13" y="82"/>
                    <a:pt x="17" y="77"/>
                  </a:cubicBezTo>
                  <a:cubicBezTo>
                    <a:pt x="23" y="67"/>
                    <a:pt x="16" y="55"/>
                    <a:pt x="23" y="46"/>
                  </a:cubicBezTo>
                  <a:cubicBezTo>
                    <a:pt x="29" y="37"/>
                    <a:pt x="40" y="39"/>
                    <a:pt x="45" y="29"/>
                  </a:cubicBezTo>
                  <a:cubicBezTo>
                    <a:pt x="49" y="22"/>
                    <a:pt x="54" y="7"/>
                    <a:pt x="5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332">
              <a:extLst>
                <a:ext uri="{FF2B5EF4-FFF2-40B4-BE49-F238E27FC236}">
                  <a16:creationId xmlns:a16="http://schemas.microsoft.com/office/drawing/2014/main" id="{EA01479E-C439-450E-B87D-0D851A07C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" y="3023"/>
              <a:ext cx="176" cy="102"/>
            </a:xfrm>
            <a:custGeom>
              <a:avLst/>
              <a:gdLst>
                <a:gd name="T0" fmla="*/ 0 w 88"/>
                <a:gd name="T1" fmla="*/ 0 h 48"/>
                <a:gd name="T2" fmla="*/ 336 w 88"/>
                <a:gd name="T3" fmla="*/ 145 h 48"/>
                <a:gd name="T4" fmla="*/ 704 w 88"/>
                <a:gd name="T5" fmla="*/ 46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48">
                  <a:moveTo>
                    <a:pt x="0" y="0"/>
                  </a:moveTo>
                  <a:cubicBezTo>
                    <a:pt x="9" y="18"/>
                    <a:pt x="27" y="10"/>
                    <a:pt x="42" y="15"/>
                  </a:cubicBezTo>
                  <a:cubicBezTo>
                    <a:pt x="55" y="19"/>
                    <a:pt x="77" y="43"/>
                    <a:pt x="88" y="4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333">
              <a:extLst>
                <a:ext uri="{FF2B5EF4-FFF2-40B4-BE49-F238E27FC236}">
                  <a16:creationId xmlns:a16="http://schemas.microsoft.com/office/drawing/2014/main" id="{DDCA44E1-C111-42FE-B39D-77C0F0BDF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3006"/>
              <a:ext cx="386" cy="117"/>
            </a:xfrm>
            <a:custGeom>
              <a:avLst/>
              <a:gdLst>
                <a:gd name="T0" fmla="*/ 0 w 193"/>
                <a:gd name="T1" fmla="*/ 0 h 55"/>
                <a:gd name="T2" fmla="*/ 144 w 193"/>
                <a:gd name="T3" fmla="*/ 221 h 55"/>
                <a:gd name="T4" fmla="*/ 448 w 193"/>
                <a:gd name="T5" fmla="*/ 249 h 55"/>
                <a:gd name="T6" fmla="*/ 704 w 193"/>
                <a:gd name="T7" fmla="*/ 317 h 55"/>
                <a:gd name="T8" fmla="*/ 880 w 193"/>
                <a:gd name="T9" fmla="*/ 502 h 55"/>
                <a:gd name="T10" fmla="*/ 1112 w 193"/>
                <a:gd name="T11" fmla="*/ 462 h 55"/>
                <a:gd name="T12" fmla="*/ 1288 w 193"/>
                <a:gd name="T13" fmla="*/ 317 h 55"/>
                <a:gd name="T14" fmla="*/ 1544 w 193"/>
                <a:gd name="T15" fmla="*/ 308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3" h="55">
                  <a:moveTo>
                    <a:pt x="0" y="0"/>
                  </a:moveTo>
                  <a:cubicBezTo>
                    <a:pt x="6" y="9"/>
                    <a:pt x="8" y="17"/>
                    <a:pt x="18" y="23"/>
                  </a:cubicBezTo>
                  <a:cubicBezTo>
                    <a:pt x="31" y="29"/>
                    <a:pt x="43" y="28"/>
                    <a:pt x="56" y="26"/>
                  </a:cubicBezTo>
                  <a:cubicBezTo>
                    <a:pt x="68" y="25"/>
                    <a:pt x="78" y="25"/>
                    <a:pt x="88" y="33"/>
                  </a:cubicBezTo>
                  <a:cubicBezTo>
                    <a:pt x="96" y="39"/>
                    <a:pt x="100" y="49"/>
                    <a:pt x="110" y="52"/>
                  </a:cubicBezTo>
                  <a:cubicBezTo>
                    <a:pt x="119" y="55"/>
                    <a:pt x="130" y="51"/>
                    <a:pt x="139" y="48"/>
                  </a:cubicBezTo>
                  <a:cubicBezTo>
                    <a:pt x="149" y="44"/>
                    <a:pt x="153" y="38"/>
                    <a:pt x="161" y="33"/>
                  </a:cubicBezTo>
                  <a:cubicBezTo>
                    <a:pt x="168" y="29"/>
                    <a:pt x="185" y="30"/>
                    <a:pt x="193" y="3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334">
              <a:extLst>
                <a:ext uri="{FF2B5EF4-FFF2-40B4-BE49-F238E27FC236}">
                  <a16:creationId xmlns:a16="http://schemas.microsoft.com/office/drawing/2014/main" id="{2CE93D59-109E-497B-A1DA-138C6ED55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3117"/>
              <a:ext cx="140" cy="70"/>
            </a:xfrm>
            <a:custGeom>
              <a:avLst/>
              <a:gdLst>
                <a:gd name="T0" fmla="*/ 0 w 70"/>
                <a:gd name="T1" fmla="*/ 314 h 33"/>
                <a:gd name="T2" fmla="*/ 328 w 70"/>
                <a:gd name="T3" fmla="*/ 144 h 33"/>
                <a:gd name="T4" fmla="*/ 560 w 70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3">
                  <a:moveTo>
                    <a:pt x="0" y="33"/>
                  </a:moveTo>
                  <a:cubicBezTo>
                    <a:pt x="2" y="10"/>
                    <a:pt x="27" y="18"/>
                    <a:pt x="41" y="15"/>
                  </a:cubicBezTo>
                  <a:cubicBezTo>
                    <a:pt x="51" y="13"/>
                    <a:pt x="61" y="4"/>
                    <a:pt x="7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335">
              <a:extLst>
                <a:ext uri="{FF2B5EF4-FFF2-40B4-BE49-F238E27FC236}">
                  <a16:creationId xmlns:a16="http://schemas.microsoft.com/office/drawing/2014/main" id="{8E6D77F6-9CE0-4D7E-A58E-F66A4881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2953"/>
              <a:ext cx="22" cy="113"/>
            </a:xfrm>
            <a:custGeom>
              <a:avLst/>
              <a:gdLst>
                <a:gd name="T0" fmla="*/ 88 w 11"/>
                <a:gd name="T1" fmla="*/ 514 h 53"/>
                <a:gd name="T2" fmla="*/ 40 w 11"/>
                <a:gd name="T3" fmla="*/ 241 h 53"/>
                <a:gd name="T4" fmla="*/ 0 w 11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3">
                  <a:moveTo>
                    <a:pt x="11" y="53"/>
                  </a:moveTo>
                  <a:cubicBezTo>
                    <a:pt x="8" y="42"/>
                    <a:pt x="2" y="38"/>
                    <a:pt x="5" y="25"/>
                  </a:cubicBezTo>
                  <a:cubicBezTo>
                    <a:pt x="8" y="14"/>
                    <a:pt x="8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336">
              <a:extLst>
                <a:ext uri="{FF2B5EF4-FFF2-40B4-BE49-F238E27FC236}">
                  <a16:creationId xmlns:a16="http://schemas.microsoft.com/office/drawing/2014/main" id="{7C0D10AF-441B-4379-87C0-4F05B272B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2712"/>
              <a:ext cx="140" cy="36"/>
            </a:xfrm>
            <a:custGeom>
              <a:avLst/>
              <a:gdLst>
                <a:gd name="T0" fmla="*/ 0 w 70"/>
                <a:gd name="T1" fmla="*/ 104 h 17"/>
                <a:gd name="T2" fmla="*/ 288 w 70"/>
                <a:gd name="T3" fmla="*/ 136 h 17"/>
                <a:gd name="T4" fmla="*/ 560 w 70"/>
                <a:gd name="T5" fmla="*/ 16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7">
                  <a:moveTo>
                    <a:pt x="0" y="11"/>
                  </a:moveTo>
                  <a:cubicBezTo>
                    <a:pt x="15" y="0"/>
                    <a:pt x="21" y="13"/>
                    <a:pt x="36" y="14"/>
                  </a:cubicBezTo>
                  <a:cubicBezTo>
                    <a:pt x="50" y="15"/>
                    <a:pt x="56" y="4"/>
                    <a:pt x="70" y="1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337">
              <a:extLst>
                <a:ext uri="{FF2B5EF4-FFF2-40B4-BE49-F238E27FC236}">
                  <a16:creationId xmlns:a16="http://schemas.microsoft.com/office/drawing/2014/main" id="{183A2AC0-865F-41BB-A130-5F8FF8B48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" y="2544"/>
              <a:ext cx="30" cy="85"/>
            </a:xfrm>
            <a:custGeom>
              <a:avLst/>
              <a:gdLst>
                <a:gd name="T0" fmla="*/ 0 w 15"/>
                <a:gd name="T1" fmla="*/ 385 h 40"/>
                <a:gd name="T2" fmla="*/ 120 w 15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0">
                  <a:moveTo>
                    <a:pt x="0" y="40"/>
                  </a:moveTo>
                  <a:cubicBezTo>
                    <a:pt x="12" y="25"/>
                    <a:pt x="15" y="19"/>
                    <a:pt x="1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338">
              <a:extLst>
                <a:ext uri="{FF2B5EF4-FFF2-40B4-BE49-F238E27FC236}">
                  <a16:creationId xmlns:a16="http://schemas.microsoft.com/office/drawing/2014/main" id="{84850358-E392-40C5-B600-A16A40206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1781"/>
              <a:ext cx="48" cy="100"/>
            </a:xfrm>
            <a:custGeom>
              <a:avLst/>
              <a:gdLst>
                <a:gd name="T0" fmla="*/ 48 w 24"/>
                <a:gd name="T1" fmla="*/ 0 h 47"/>
                <a:gd name="T2" fmla="*/ 192 w 24"/>
                <a:gd name="T3" fmla="*/ 45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7">
                  <a:moveTo>
                    <a:pt x="6" y="0"/>
                  </a:moveTo>
                  <a:cubicBezTo>
                    <a:pt x="0" y="17"/>
                    <a:pt x="14" y="36"/>
                    <a:pt x="24" y="4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339">
              <a:extLst>
                <a:ext uri="{FF2B5EF4-FFF2-40B4-BE49-F238E27FC236}">
                  <a16:creationId xmlns:a16="http://schemas.microsoft.com/office/drawing/2014/main" id="{F937C791-DE5A-4F17-B647-E833F423E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1826"/>
              <a:ext cx="52" cy="17"/>
            </a:xfrm>
            <a:custGeom>
              <a:avLst/>
              <a:gdLst>
                <a:gd name="T0" fmla="*/ 0 w 26"/>
                <a:gd name="T1" fmla="*/ 60 h 8"/>
                <a:gd name="T2" fmla="*/ 208 w 26"/>
                <a:gd name="T3" fmla="*/ 7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8">
                  <a:moveTo>
                    <a:pt x="0" y="6"/>
                  </a:moveTo>
                  <a:cubicBezTo>
                    <a:pt x="10" y="1"/>
                    <a:pt x="18" y="0"/>
                    <a:pt x="26" y="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340">
              <a:extLst>
                <a:ext uri="{FF2B5EF4-FFF2-40B4-BE49-F238E27FC236}">
                  <a16:creationId xmlns:a16="http://schemas.microsoft.com/office/drawing/2014/main" id="{C62BC314-423F-418A-A133-D9F26F328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" y="1451"/>
              <a:ext cx="192" cy="138"/>
            </a:xfrm>
            <a:custGeom>
              <a:avLst/>
              <a:gdLst>
                <a:gd name="T0" fmla="*/ 0 w 96"/>
                <a:gd name="T1" fmla="*/ 622 h 65"/>
                <a:gd name="T2" fmla="*/ 208 w 96"/>
                <a:gd name="T3" fmla="*/ 450 h 65"/>
                <a:gd name="T4" fmla="*/ 424 w 96"/>
                <a:gd name="T5" fmla="*/ 289 h 65"/>
                <a:gd name="T6" fmla="*/ 520 w 96"/>
                <a:gd name="T7" fmla="*/ 221 h 65"/>
                <a:gd name="T8" fmla="*/ 648 w 96"/>
                <a:gd name="T9" fmla="*/ 212 h 65"/>
                <a:gd name="T10" fmla="*/ 768 w 96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65">
                  <a:moveTo>
                    <a:pt x="0" y="65"/>
                  </a:moveTo>
                  <a:cubicBezTo>
                    <a:pt x="0" y="49"/>
                    <a:pt x="15" y="50"/>
                    <a:pt x="26" y="47"/>
                  </a:cubicBezTo>
                  <a:cubicBezTo>
                    <a:pt x="38" y="44"/>
                    <a:pt x="43" y="37"/>
                    <a:pt x="53" y="30"/>
                  </a:cubicBezTo>
                  <a:cubicBezTo>
                    <a:pt x="59" y="26"/>
                    <a:pt x="58" y="25"/>
                    <a:pt x="65" y="23"/>
                  </a:cubicBezTo>
                  <a:cubicBezTo>
                    <a:pt x="71" y="22"/>
                    <a:pt x="75" y="26"/>
                    <a:pt x="81" y="22"/>
                  </a:cubicBezTo>
                  <a:cubicBezTo>
                    <a:pt x="90" y="17"/>
                    <a:pt x="85" y="5"/>
                    <a:pt x="9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341">
              <a:extLst>
                <a:ext uri="{FF2B5EF4-FFF2-40B4-BE49-F238E27FC236}">
                  <a16:creationId xmlns:a16="http://schemas.microsoft.com/office/drawing/2014/main" id="{6DC7F17E-12B2-4FBD-9F5D-F053DFE7B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453"/>
              <a:ext cx="26" cy="89"/>
            </a:xfrm>
            <a:custGeom>
              <a:avLst/>
              <a:gdLst>
                <a:gd name="T0" fmla="*/ 104 w 13"/>
                <a:gd name="T1" fmla="*/ 401 h 42"/>
                <a:gd name="T2" fmla="*/ 56 w 13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2">
                  <a:moveTo>
                    <a:pt x="13" y="42"/>
                  </a:moveTo>
                  <a:cubicBezTo>
                    <a:pt x="0" y="35"/>
                    <a:pt x="11" y="12"/>
                    <a:pt x="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5" name="Group 278">
            <a:extLst>
              <a:ext uri="{FF2B5EF4-FFF2-40B4-BE49-F238E27FC236}">
                <a16:creationId xmlns:a16="http://schemas.microsoft.com/office/drawing/2014/main" id="{02573B45-BE70-483C-859A-B47BAD561163}"/>
              </a:ext>
            </a:extLst>
          </p:cNvPr>
          <p:cNvGrpSpPr>
            <a:grpSpLocks/>
          </p:cNvGrpSpPr>
          <p:nvPr/>
        </p:nvGrpSpPr>
        <p:grpSpPr bwMode="auto">
          <a:xfrm>
            <a:off x="8308975" y="2789238"/>
            <a:ext cx="757238" cy="1817687"/>
            <a:chOff x="4068" y="1394"/>
            <a:chExt cx="853" cy="2048"/>
          </a:xfrm>
        </p:grpSpPr>
        <p:sp>
          <p:nvSpPr>
            <p:cNvPr id="29706" name="Freeform 215">
              <a:extLst>
                <a:ext uri="{FF2B5EF4-FFF2-40B4-BE49-F238E27FC236}">
                  <a16:creationId xmlns:a16="http://schemas.microsoft.com/office/drawing/2014/main" id="{11D42C52-30C6-4E3B-958C-37832FFE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987"/>
              <a:ext cx="283" cy="362"/>
            </a:xfrm>
            <a:custGeom>
              <a:avLst/>
              <a:gdLst>
                <a:gd name="T0" fmla="*/ 1124 w 142"/>
                <a:gd name="T1" fmla="*/ 571 h 170"/>
                <a:gd name="T2" fmla="*/ 1020 w 142"/>
                <a:gd name="T3" fmla="*/ 1205 h 170"/>
                <a:gd name="T4" fmla="*/ 751 w 142"/>
                <a:gd name="T5" fmla="*/ 1642 h 170"/>
                <a:gd name="T6" fmla="*/ 271 w 142"/>
                <a:gd name="T7" fmla="*/ 1382 h 170"/>
                <a:gd name="T8" fmla="*/ 0 w 142"/>
                <a:gd name="T9" fmla="*/ 726 h 170"/>
                <a:gd name="T10" fmla="*/ 719 w 142"/>
                <a:gd name="T11" fmla="*/ 0 h 170"/>
                <a:gd name="T12" fmla="*/ 1124 w 142"/>
                <a:gd name="T13" fmla="*/ 571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170">
                  <a:moveTo>
                    <a:pt x="142" y="59"/>
                  </a:moveTo>
                  <a:cubicBezTo>
                    <a:pt x="108" y="81"/>
                    <a:pt x="121" y="114"/>
                    <a:pt x="129" y="125"/>
                  </a:cubicBezTo>
                  <a:cubicBezTo>
                    <a:pt x="105" y="122"/>
                    <a:pt x="96" y="153"/>
                    <a:pt x="95" y="170"/>
                  </a:cubicBezTo>
                  <a:cubicBezTo>
                    <a:pt x="97" y="124"/>
                    <a:pt x="58" y="130"/>
                    <a:pt x="34" y="143"/>
                  </a:cubicBezTo>
                  <a:cubicBezTo>
                    <a:pt x="59" y="123"/>
                    <a:pt x="29" y="88"/>
                    <a:pt x="0" y="75"/>
                  </a:cubicBezTo>
                  <a:cubicBezTo>
                    <a:pt x="71" y="89"/>
                    <a:pt x="90" y="23"/>
                    <a:pt x="91" y="0"/>
                  </a:cubicBezTo>
                  <a:cubicBezTo>
                    <a:pt x="90" y="24"/>
                    <a:pt x="86" y="76"/>
                    <a:pt x="142" y="59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216">
              <a:extLst>
                <a:ext uri="{FF2B5EF4-FFF2-40B4-BE49-F238E27FC236}">
                  <a16:creationId xmlns:a16="http://schemas.microsoft.com/office/drawing/2014/main" id="{58B71ED6-0CD8-42CC-ADAD-248C9ACEB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149"/>
              <a:ext cx="81" cy="87"/>
            </a:xfrm>
            <a:custGeom>
              <a:avLst/>
              <a:gdLst>
                <a:gd name="T0" fmla="*/ 0 w 41"/>
                <a:gd name="T1" fmla="*/ 212 h 41"/>
                <a:gd name="T2" fmla="*/ 148 w 41"/>
                <a:gd name="T3" fmla="*/ 8 h 41"/>
                <a:gd name="T4" fmla="*/ 308 w 41"/>
                <a:gd name="T5" fmla="*/ 180 h 41"/>
                <a:gd name="T6" fmla="*/ 160 w 41"/>
                <a:gd name="T7" fmla="*/ 382 h 41"/>
                <a:gd name="T8" fmla="*/ 0 w 41"/>
                <a:gd name="T9" fmla="*/ 21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0" y="22"/>
                  </a:moveTo>
                  <a:cubicBezTo>
                    <a:pt x="0" y="11"/>
                    <a:pt x="8" y="1"/>
                    <a:pt x="19" y="1"/>
                  </a:cubicBezTo>
                  <a:cubicBezTo>
                    <a:pt x="30" y="0"/>
                    <a:pt x="40" y="8"/>
                    <a:pt x="40" y="19"/>
                  </a:cubicBezTo>
                  <a:cubicBezTo>
                    <a:pt x="41" y="30"/>
                    <a:pt x="32" y="40"/>
                    <a:pt x="21" y="40"/>
                  </a:cubicBezTo>
                  <a:cubicBezTo>
                    <a:pt x="10" y="41"/>
                    <a:pt x="1" y="33"/>
                    <a:pt x="0" y="22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217">
              <a:extLst>
                <a:ext uri="{FF2B5EF4-FFF2-40B4-BE49-F238E27FC236}">
                  <a16:creationId xmlns:a16="http://schemas.microsoft.com/office/drawing/2014/main" id="{758EAE6B-1B9A-45BA-9C8A-00ACB9C2C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153"/>
              <a:ext cx="51" cy="66"/>
            </a:xfrm>
            <a:custGeom>
              <a:avLst/>
              <a:gdLst>
                <a:gd name="T0" fmla="*/ 24 w 26"/>
                <a:gd name="T1" fmla="*/ 213 h 31"/>
                <a:gd name="T2" fmla="*/ 157 w 26"/>
                <a:gd name="T3" fmla="*/ 9 h 31"/>
                <a:gd name="T4" fmla="*/ 196 w 26"/>
                <a:gd name="T5" fmla="*/ 9 h 31"/>
                <a:gd name="T6" fmla="*/ 135 w 26"/>
                <a:gd name="T7" fmla="*/ 0 h 31"/>
                <a:gd name="T8" fmla="*/ 0 w 26"/>
                <a:gd name="T9" fmla="*/ 181 h 31"/>
                <a:gd name="T10" fmla="*/ 47 w 26"/>
                <a:gd name="T11" fmla="*/ 300 h 31"/>
                <a:gd name="T12" fmla="*/ 24 w 26"/>
                <a:gd name="T13" fmla="*/ 21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1">
                  <a:moveTo>
                    <a:pt x="3" y="22"/>
                  </a:moveTo>
                  <a:cubicBezTo>
                    <a:pt x="2" y="11"/>
                    <a:pt x="10" y="2"/>
                    <a:pt x="21" y="1"/>
                  </a:cubicBezTo>
                  <a:cubicBezTo>
                    <a:pt x="23" y="1"/>
                    <a:pt x="24" y="1"/>
                    <a:pt x="26" y="1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8" y="1"/>
                    <a:pt x="0" y="9"/>
                    <a:pt x="0" y="19"/>
                  </a:cubicBezTo>
                  <a:cubicBezTo>
                    <a:pt x="1" y="24"/>
                    <a:pt x="3" y="28"/>
                    <a:pt x="6" y="31"/>
                  </a:cubicBezTo>
                  <a:cubicBezTo>
                    <a:pt x="4" y="29"/>
                    <a:pt x="3" y="25"/>
                    <a:pt x="3" y="22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218">
              <a:extLst>
                <a:ext uri="{FF2B5EF4-FFF2-40B4-BE49-F238E27FC236}">
                  <a16:creationId xmlns:a16="http://schemas.microsoft.com/office/drawing/2014/main" id="{A21BEDBB-4024-4056-A4AC-F6E5C3229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6"/>
              <a:ext cx="21" cy="26"/>
            </a:xfrm>
            <a:custGeom>
              <a:avLst/>
              <a:gdLst>
                <a:gd name="T0" fmla="*/ 0 w 11"/>
                <a:gd name="T1" fmla="*/ 61 h 12"/>
                <a:gd name="T2" fmla="*/ 36 w 11"/>
                <a:gd name="T3" fmla="*/ 9 h 12"/>
                <a:gd name="T4" fmla="*/ 76 w 11"/>
                <a:gd name="T5" fmla="*/ 61 h 12"/>
                <a:gd name="T6" fmla="*/ 40 w 11"/>
                <a:gd name="T7" fmla="*/ 121 h 12"/>
                <a:gd name="T8" fmla="*/ 0 w 11"/>
                <a:gd name="T9" fmla="*/ 6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3"/>
                    <a:pt x="11" y="6"/>
                  </a:cubicBezTo>
                  <a:cubicBezTo>
                    <a:pt x="11" y="9"/>
                    <a:pt x="9" y="11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219">
              <a:extLst>
                <a:ext uri="{FF2B5EF4-FFF2-40B4-BE49-F238E27FC236}">
                  <a16:creationId xmlns:a16="http://schemas.microsoft.com/office/drawing/2014/main" id="{B4BA7429-8303-42ED-BEFA-622FEAAFE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159"/>
              <a:ext cx="61" cy="73"/>
            </a:xfrm>
            <a:custGeom>
              <a:avLst/>
              <a:gdLst>
                <a:gd name="T0" fmla="*/ 228 w 31"/>
                <a:gd name="T1" fmla="*/ 148 h 34"/>
                <a:gd name="T2" fmla="*/ 159 w 31"/>
                <a:gd name="T3" fmla="*/ 0 h 34"/>
                <a:gd name="T4" fmla="*/ 205 w 31"/>
                <a:gd name="T5" fmla="*/ 120 h 34"/>
                <a:gd name="T6" fmla="*/ 77 w 31"/>
                <a:gd name="T7" fmla="*/ 309 h 34"/>
                <a:gd name="T8" fmla="*/ 0 w 31"/>
                <a:gd name="T9" fmla="*/ 286 h 34"/>
                <a:gd name="T10" fmla="*/ 108 w 31"/>
                <a:gd name="T11" fmla="*/ 337 h 34"/>
                <a:gd name="T12" fmla="*/ 228 w 31"/>
                <a:gd name="T13" fmla="*/ 14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4">
                  <a:moveTo>
                    <a:pt x="30" y="15"/>
                  </a:moveTo>
                  <a:cubicBezTo>
                    <a:pt x="30" y="8"/>
                    <a:pt x="27" y="3"/>
                    <a:pt x="21" y="0"/>
                  </a:cubicBezTo>
                  <a:cubicBezTo>
                    <a:pt x="25" y="3"/>
                    <a:pt x="27" y="8"/>
                    <a:pt x="27" y="12"/>
                  </a:cubicBezTo>
                  <a:cubicBezTo>
                    <a:pt x="28" y="22"/>
                    <a:pt x="20" y="31"/>
                    <a:pt x="10" y="31"/>
                  </a:cubicBezTo>
                  <a:cubicBezTo>
                    <a:pt x="7" y="32"/>
                    <a:pt x="3" y="31"/>
                    <a:pt x="0" y="29"/>
                  </a:cubicBezTo>
                  <a:cubicBezTo>
                    <a:pt x="4" y="32"/>
                    <a:pt x="9" y="34"/>
                    <a:pt x="14" y="34"/>
                  </a:cubicBezTo>
                  <a:cubicBezTo>
                    <a:pt x="23" y="33"/>
                    <a:pt x="31" y="25"/>
                    <a:pt x="30" y="15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Oval 220">
              <a:extLst>
                <a:ext uri="{FF2B5EF4-FFF2-40B4-BE49-F238E27FC236}">
                  <a16:creationId xmlns:a16="http://schemas.microsoft.com/office/drawing/2014/main" id="{1CFB5E3E-6AEF-487B-BA67-5EBD83388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6" y="2144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12" name="Oval 221">
              <a:extLst>
                <a:ext uri="{FF2B5EF4-FFF2-40B4-BE49-F238E27FC236}">
                  <a16:creationId xmlns:a16="http://schemas.microsoft.com/office/drawing/2014/main" id="{0612BC16-258C-4ABF-A8A1-F94D4D616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" y="2163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13" name="Oval 222">
              <a:extLst>
                <a:ext uri="{FF2B5EF4-FFF2-40B4-BE49-F238E27FC236}">
                  <a16:creationId xmlns:a16="http://schemas.microsoft.com/office/drawing/2014/main" id="{280ABD0F-BAC3-45CB-BFE8-E2E0030AD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142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14" name="Freeform 223">
              <a:extLst>
                <a:ext uri="{FF2B5EF4-FFF2-40B4-BE49-F238E27FC236}">
                  <a16:creationId xmlns:a16="http://schemas.microsoft.com/office/drawing/2014/main" id="{444578F2-A7D4-4E4D-9078-C0B9DFBA0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2087"/>
              <a:ext cx="115" cy="79"/>
            </a:xfrm>
            <a:custGeom>
              <a:avLst/>
              <a:gdLst>
                <a:gd name="T0" fmla="*/ 412 w 58"/>
                <a:gd name="T1" fmla="*/ 0 h 37"/>
                <a:gd name="T2" fmla="*/ 420 w 58"/>
                <a:gd name="T3" fmla="*/ 88 h 37"/>
                <a:gd name="T4" fmla="*/ 0 w 58"/>
                <a:gd name="T5" fmla="*/ 350 h 37"/>
                <a:gd name="T6" fmla="*/ 412 w 5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37">
                  <a:moveTo>
                    <a:pt x="53" y="0"/>
                  </a:moveTo>
                  <a:cubicBezTo>
                    <a:pt x="51" y="5"/>
                    <a:pt x="58" y="5"/>
                    <a:pt x="54" y="9"/>
                  </a:cubicBezTo>
                  <a:cubicBezTo>
                    <a:pt x="40" y="24"/>
                    <a:pt x="8" y="37"/>
                    <a:pt x="0" y="36"/>
                  </a:cubicBezTo>
                  <a:cubicBezTo>
                    <a:pt x="16" y="32"/>
                    <a:pt x="44" y="15"/>
                    <a:pt x="53" y="0"/>
                  </a:cubicBezTo>
                  <a:close/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224">
              <a:extLst>
                <a:ext uri="{FF2B5EF4-FFF2-40B4-BE49-F238E27FC236}">
                  <a16:creationId xmlns:a16="http://schemas.microsoft.com/office/drawing/2014/main" id="{1554A902-7840-4794-931E-10718F436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074"/>
              <a:ext cx="69" cy="64"/>
            </a:xfrm>
            <a:custGeom>
              <a:avLst/>
              <a:gdLst>
                <a:gd name="T0" fmla="*/ 63 w 35"/>
                <a:gd name="T1" fmla="*/ 0 h 30"/>
                <a:gd name="T2" fmla="*/ 268 w 35"/>
                <a:gd name="T3" fmla="*/ 273 h 30"/>
                <a:gd name="T4" fmla="*/ 0 w 35"/>
                <a:gd name="T5" fmla="*/ 173 h 30"/>
                <a:gd name="T6" fmla="*/ 63 w 35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0">
                  <a:moveTo>
                    <a:pt x="8" y="0"/>
                  </a:moveTo>
                  <a:cubicBezTo>
                    <a:pt x="10" y="14"/>
                    <a:pt x="23" y="28"/>
                    <a:pt x="35" y="28"/>
                  </a:cubicBezTo>
                  <a:cubicBezTo>
                    <a:pt x="27" y="30"/>
                    <a:pt x="5" y="23"/>
                    <a:pt x="0" y="18"/>
                  </a:cubicBezTo>
                  <a:cubicBezTo>
                    <a:pt x="3" y="14"/>
                    <a:pt x="7" y="7"/>
                    <a:pt x="8" y="0"/>
                  </a:cubicBezTo>
                  <a:close/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225">
              <a:extLst>
                <a:ext uri="{FF2B5EF4-FFF2-40B4-BE49-F238E27FC236}">
                  <a16:creationId xmlns:a16="http://schemas.microsoft.com/office/drawing/2014/main" id="{691625E8-145F-4532-BD97-5D6139F18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185"/>
              <a:ext cx="121" cy="106"/>
            </a:xfrm>
            <a:custGeom>
              <a:avLst/>
              <a:gdLst>
                <a:gd name="T0" fmla="*/ 311 w 61"/>
                <a:gd name="T1" fmla="*/ 458 h 50"/>
                <a:gd name="T2" fmla="*/ 476 w 61"/>
                <a:gd name="T3" fmla="*/ 257 h 50"/>
                <a:gd name="T4" fmla="*/ 436 w 61"/>
                <a:gd name="T5" fmla="*/ 153 h 50"/>
                <a:gd name="T6" fmla="*/ 444 w 61"/>
                <a:gd name="T7" fmla="*/ 0 h 50"/>
                <a:gd name="T8" fmla="*/ 319 w 61"/>
                <a:gd name="T9" fmla="*/ 288 h 50"/>
                <a:gd name="T10" fmla="*/ 173 w 61"/>
                <a:gd name="T11" fmla="*/ 297 h 50"/>
                <a:gd name="T12" fmla="*/ 0 w 61"/>
                <a:gd name="T13" fmla="*/ 341 h 50"/>
                <a:gd name="T14" fmla="*/ 280 w 61"/>
                <a:gd name="T15" fmla="*/ 47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0">
                  <a:moveTo>
                    <a:pt x="40" y="48"/>
                  </a:moveTo>
                  <a:cubicBezTo>
                    <a:pt x="40" y="38"/>
                    <a:pt x="54" y="31"/>
                    <a:pt x="61" y="27"/>
                  </a:cubicBezTo>
                  <a:cubicBezTo>
                    <a:pt x="59" y="23"/>
                    <a:pt x="57" y="20"/>
                    <a:pt x="56" y="16"/>
                  </a:cubicBezTo>
                  <a:cubicBezTo>
                    <a:pt x="55" y="10"/>
                    <a:pt x="57" y="5"/>
                    <a:pt x="57" y="0"/>
                  </a:cubicBezTo>
                  <a:cubicBezTo>
                    <a:pt x="49" y="7"/>
                    <a:pt x="51" y="25"/>
                    <a:pt x="41" y="30"/>
                  </a:cubicBezTo>
                  <a:cubicBezTo>
                    <a:pt x="35" y="33"/>
                    <a:pt x="28" y="31"/>
                    <a:pt x="22" y="31"/>
                  </a:cubicBezTo>
                  <a:cubicBezTo>
                    <a:pt x="13" y="30"/>
                    <a:pt x="7" y="33"/>
                    <a:pt x="0" y="36"/>
                  </a:cubicBezTo>
                  <a:cubicBezTo>
                    <a:pt x="14" y="30"/>
                    <a:pt x="29" y="39"/>
                    <a:pt x="36" y="50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226">
              <a:extLst>
                <a:ext uri="{FF2B5EF4-FFF2-40B4-BE49-F238E27FC236}">
                  <a16:creationId xmlns:a16="http://schemas.microsoft.com/office/drawing/2014/main" id="{7BA4BE97-C0FD-4741-9876-D017C369D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987"/>
              <a:ext cx="283" cy="362"/>
            </a:xfrm>
            <a:custGeom>
              <a:avLst/>
              <a:gdLst>
                <a:gd name="T0" fmla="*/ 1124 w 142"/>
                <a:gd name="T1" fmla="*/ 571 h 170"/>
                <a:gd name="T2" fmla="*/ 1020 w 142"/>
                <a:gd name="T3" fmla="*/ 1205 h 170"/>
                <a:gd name="T4" fmla="*/ 751 w 142"/>
                <a:gd name="T5" fmla="*/ 1642 h 170"/>
                <a:gd name="T6" fmla="*/ 271 w 142"/>
                <a:gd name="T7" fmla="*/ 1382 h 170"/>
                <a:gd name="T8" fmla="*/ 0 w 142"/>
                <a:gd name="T9" fmla="*/ 726 h 170"/>
                <a:gd name="T10" fmla="*/ 719 w 142"/>
                <a:gd name="T11" fmla="*/ 0 h 170"/>
                <a:gd name="T12" fmla="*/ 1124 w 142"/>
                <a:gd name="T13" fmla="*/ 571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170">
                  <a:moveTo>
                    <a:pt x="142" y="59"/>
                  </a:moveTo>
                  <a:cubicBezTo>
                    <a:pt x="108" y="81"/>
                    <a:pt x="121" y="114"/>
                    <a:pt x="129" y="125"/>
                  </a:cubicBezTo>
                  <a:cubicBezTo>
                    <a:pt x="105" y="122"/>
                    <a:pt x="96" y="153"/>
                    <a:pt x="95" y="170"/>
                  </a:cubicBezTo>
                  <a:cubicBezTo>
                    <a:pt x="97" y="124"/>
                    <a:pt x="58" y="130"/>
                    <a:pt x="34" y="143"/>
                  </a:cubicBezTo>
                  <a:cubicBezTo>
                    <a:pt x="59" y="123"/>
                    <a:pt x="29" y="88"/>
                    <a:pt x="0" y="75"/>
                  </a:cubicBezTo>
                  <a:cubicBezTo>
                    <a:pt x="71" y="89"/>
                    <a:pt x="90" y="23"/>
                    <a:pt x="91" y="0"/>
                  </a:cubicBezTo>
                  <a:cubicBezTo>
                    <a:pt x="90" y="24"/>
                    <a:pt x="86" y="76"/>
                    <a:pt x="142" y="59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227">
              <a:extLst>
                <a:ext uri="{FF2B5EF4-FFF2-40B4-BE49-F238E27FC236}">
                  <a16:creationId xmlns:a16="http://schemas.microsoft.com/office/drawing/2014/main" id="{59813DCD-901A-41F2-93BB-CD2F98F6A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349"/>
              <a:ext cx="69" cy="1093"/>
            </a:xfrm>
            <a:custGeom>
              <a:avLst/>
              <a:gdLst>
                <a:gd name="T0" fmla="*/ 132 w 35"/>
                <a:gd name="T1" fmla="*/ 0 h 513"/>
                <a:gd name="T2" fmla="*/ 136 w 35"/>
                <a:gd name="T3" fmla="*/ 1952 h 513"/>
                <a:gd name="T4" fmla="*/ 108 w 35"/>
                <a:gd name="T5" fmla="*/ 4012 h 513"/>
                <a:gd name="T6" fmla="*/ 160 w 35"/>
                <a:gd name="T7" fmla="*/ 4962 h 5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513">
                  <a:moveTo>
                    <a:pt x="17" y="0"/>
                  </a:moveTo>
                  <a:cubicBezTo>
                    <a:pt x="18" y="28"/>
                    <a:pt x="35" y="129"/>
                    <a:pt x="18" y="202"/>
                  </a:cubicBezTo>
                  <a:cubicBezTo>
                    <a:pt x="0" y="275"/>
                    <a:pt x="2" y="361"/>
                    <a:pt x="14" y="415"/>
                  </a:cubicBezTo>
                  <a:cubicBezTo>
                    <a:pt x="26" y="470"/>
                    <a:pt x="21" y="513"/>
                    <a:pt x="21" y="51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228">
              <a:extLst>
                <a:ext uri="{FF2B5EF4-FFF2-40B4-BE49-F238E27FC236}">
                  <a16:creationId xmlns:a16="http://schemas.microsoft.com/office/drawing/2014/main" id="{F9A15F18-1ADF-4D33-AC68-AE819FCEE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1716"/>
              <a:ext cx="31" cy="283"/>
            </a:xfrm>
            <a:custGeom>
              <a:avLst/>
              <a:gdLst>
                <a:gd name="T0" fmla="*/ 72 w 16"/>
                <a:gd name="T1" fmla="*/ 1281 h 133"/>
                <a:gd name="T2" fmla="*/ 0 w 16"/>
                <a:gd name="T3" fmla="*/ 0 h 1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33">
                  <a:moveTo>
                    <a:pt x="10" y="133"/>
                  </a:moveTo>
                  <a:cubicBezTo>
                    <a:pt x="16" y="101"/>
                    <a:pt x="7" y="3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229">
              <a:extLst>
                <a:ext uri="{FF2B5EF4-FFF2-40B4-BE49-F238E27FC236}">
                  <a16:creationId xmlns:a16="http://schemas.microsoft.com/office/drawing/2014/main" id="{10C3AFF9-1DA0-49CE-82A0-10B53DC68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235"/>
              <a:ext cx="459" cy="75"/>
            </a:xfrm>
            <a:custGeom>
              <a:avLst/>
              <a:gdLst>
                <a:gd name="T0" fmla="*/ 0 w 230"/>
                <a:gd name="T1" fmla="*/ 156 h 35"/>
                <a:gd name="T2" fmla="*/ 311 w 230"/>
                <a:gd name="T3" fmla="*/ 129 h 35"/>
                <a:gd name="T4" fmla="*/ 677 w 230"/>
                <a:gd name="T5" fmla="*/ 120 h 35"/>
                <a:gd name="T6" fmla="*/ 1207 w 230"/>
                <a:gd name="T7" fmla="*/ 51 h 35"/>
                <a:gd name="T8" fmla="*/ 1397 w 230"/>
                <a:gd name="T9" fmla="*/ 156 h 35"/>
                <a:gd name="T10" fmla="*/ 1573 w 230"/>
                <a:gd name="T11" fmla="*/ 189 h 35"/>
                <a:gd name="T12" fmla="*/ 1828 w 230"/>
                <a:gd name="T13" fmla="*/ 3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35">
                  <a:moveTo>
                    <a:pt x="0" y="16"/>
                  </a:moveTo>
                  <a:cubicBezTo>
                    <a:pt x="10" y="28"/>
                    <a:pt x="27" y="17"/>
                    <a:pt x="39" y="13"/>
                  </a:cubicBezTo>
                  <a:cubicBezTo>
                    <a:pt x="55" y="9"/>
                    <a:pt x="70" y="9"/>
                    <a:pt x="85" y="12"/>
                  </a:cubicBezTo>
                  <a:cubicBezTo>
                    <a:pt x="109" y="16"/>
                    <a:pt x="129" y="0"/>
                    <a:pt x="152" y="5"/>
                  </a:cubicBezTo>
                  <a:cubicBezTo>
                    <a:pt x="162" y="7"/>
                    <a:pt x="168" y="12"/>
                    <a:pt x="176" y="16"/>
                  </a:cubicBezTo>
                  <a:cubicBezTo>
                    <a:pt x="185" y="20"/>
                    <a:pt x="190" y="18"/>
                    <a:pt x="198" y="19"/>
                  </a:cubicBezTo>
                  <a:cubicBezTo>
                    <a:pt x="209" y="20"/>
                    <a:pt x="227" y="23"/>
                    <a:pt x="230" y="3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230">
              <a:extLst>
                <a:ext uri="{FF2B5EF4-FFF2-40B4-BE49-F238E27FC236}">
                  <a16:creationId xmlns:a16="http://schemas.microsoft.com/office/drawing/2014/main" id="{0526A162-F0FE-47D2-96A8-F5030EF2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990"/>
              <a:ext cx="372" cy="222"/>
            </a:xfrm>
            <a:custGeom>
              <a:avLst/>
              <a:gdLst>
                <a:gd name="T0" fmla="*/ 0 w 186"/>
                <a:gd name="T1" fmla="*/ 1012 h 104"/>
                <a:gd name="T2" fmla="*/ 648 w 186"/>
                <a:gd name="T3" fmla="*/ 455 h 104"/>
                <a:gd name="T4" fmla="*/ 1008 w 186"/>
                <a:gd name="T5" fmla="*/ 213 h 104"/>
                <a:gd name="T6" fmla="*/ 1296 w 186"/>
                <a:gd name="T7" fmla="*/ 241 h 104"/>
                <a:gd name="T8" fmla="*/ 1488 w 186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104">
                  <a:moveTo>
                    <a:pt x="0" y="104"/>
                  </a:moveTo>
                  <a:cubicBezTo>
                    <a:pt x="1" y="59"/>
                    <a:pt x="51" y="64"/>
                    <a:pt x="81" y="47"/>
                  </a:cubicBezTo>
                  <a:cubicBezTo>
                    <a:pt x="99" y="37"/>
                    <a:pt x="102" y="19"/>
                    <a:pt x="126" y="22"/>
                  </a:cubicBezTo>
                  <a:cubicBezTo>
                    <a:pt x="132" y="23"/>
                    <a:pt x="155" y="28"/>
                    <a:pt x="162" y="25"/>
                  </a:cubicBezTo>
                  <a:cubicBezTo>
                    <a:pt x="170" y="21"/>
                    <a:pt x="178" y="5"/>
                    <a:pt x="18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231">
              <a:extLst>
                <a:ext uri="{FF2B5EF4-FFF2-40B4-BE49-F238E27FC236}">
                  <a16:creationId xmlns:a16="http://schemas.microsoft.com/office/drawing/2014/main" id="{44B672AF-E4AF-4F41-839F-F8A6BA5F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858"/>
              <a:ext cx="72" cy="183"/>
            </a:xfrm>
            <a:custGeom>
              <a:avLst/>
              <a:gdLst>
                <a:gd name="T0" fmla="*/ 0 w 36"/>
                <a:gd name="T1" fmla="*/ 828 h 86"/>
                <a:gd name="T2" fmla="*/ 120 w 36"/>
                <a:gd name="T3" fmla="*/ 647 h 86"/>
                <a:gd name="T4" fmla="*/ 144 w 36"/>
                <a:gd name="T5" fmla="*/ 413 h 86"/>
                <a:gd name="T6" fmla="*/ 240 w 36"/>
                <a:gd name="T7" fmla="*/ 221 h 86"/>
                <a:gd name="T8" fmla="*/ 288 w 36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6">
                  <a:moveTo>
                    <a:pt x="0" y="86"/>
                  </a:moveTo>
                  <a:cubicBezTo>
                    <a:pt x="4" y="79"/>
                    <a:pt x="11" y="73"/>
                    <a:pt x="15" y="67"/>
                  </a:cubicBezTo>
                  <a:cubicBezTo>
                    <a:pt x="21" y="57"/>
                    <a:pt x="17" y="55"/>
                    <a:pt x="18" y="43"/>
                  </a:cubicBezTo>
                  <a:cubicBezTo>
                    <a:pt x="19" y="34"/>
                    <a:pt x="26" y="30"/>
                    <a:pt x="30" y="23"/>
                  </a:cubicBezTo>
                  <a:cubicBezTo>
                    <a:pt x="34" y="14"/>
                    <a:pt x="34" y="9"/>
                    <a:pt x="3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232">
              <a:extLst>
                <a:ext uri="{FF2B5EF4-FFF2-40B4-BE49-F238E27FC236}">
                  <a16:creationId xmlns:a16="http://schemas.microsoft.com/office/drawing/2014/main" id="{A58C886E-387D-4E97-BEEE-FCB61A6AD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3095"/>
              <a:ext cx="276" cy="96"/>
            </a:xfrm>
            <a:custGeom>
              <a:avLst/>
              <a:gdLst>
                <a:gd name="T0" fmla="*/ 0 w 138"/>
                <a:gd name="T1" fmla="*/ 41 h 45"/>
                <a:gd name="T2" fmla="*/ 320 w 138"/>
                <a:gd name="T3" fmla="*/ 128 h 45"/>
                <a:gd name="T4" fmla="*/ 672 w 138"/>
                <a:gd name="T5" fmla="*/ 224 h 45"/>
                <a:gd name="T6" fmla="*/ 1104 w 138"/>
                <a:gd name="T7" fmla="*/ 41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5">
                  <a:moveTo>
                    <a:pt x="0" y="4"/>
                  </a:moveTo>
                  <a:cubicBezTo>
                    <a:pt x="15" y="0"/>
                    <a:pt x="27" y="6"/>
                    <a:pt x="40" y="13"/>
                  </a:cubicBezTo>
                  <a:cubicBezTo>
                    <a:pt x="58" y="23"/>
                    <a:pt x="65" y="24"/>
                    <a:pt x="84" y="23"/>
                  </a:cubicBezTo>
                  <a:cubicBezTo>
                    <a:pt x="107" y="22"/>
                    <a:pt x="116" y="45"/>
                    <a:pt x="138" y="4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233">
              <a:extLst>
                <a:ext uri="{FF2B5EF4-FFF2-40B4-BE49-F238E27FC236}">
                  <a16:creationId xmlns:a16="http://schemas.microsoft.com/office/drawing/2014/main" id="{12D14EFD-12AA-4FB1-B363-E20C89875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088"/>
              <a:ext cx="58" cy="64"/>
            </a:xfrm>
            <a:custGeom>
              <a:avLst/>
              <a:gdLst>
                <a:gd name="T0" fmla="*/ 0 w 29"/>
                <a:gd name="T1" fmla="*/ 273 h 30"/>
                <a:gd name="T2" fmla="*/ 232 w 29"/>
                <a:gd name="T3" fmla="*/ 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0">
                  <a:moveTo>
                    <a:pt x="0" y="28"/>
                  </a:moveTo>
                  <a:cubicBezTo>
                    <a:pt x="16" y="30"/>
                    <a:pt x="12" y="0"/>
                    <a:pt x="29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234">
              <a:extLst>
                <a:ext uri="{FF2B5EF4-FFF2-40B4-BE49-F238E27FC236}">
                  <a16:creationId xmlns:a16="http://schemas.microsoft.com/office/drawing/2014/main" id="{B2E5D13C-0118-4C93-9E46-944882F7D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3114"/>
              <a:ext cx="256" cy="128"/>
            </a:xfrm>
            <a:custGeom>
              <a:avLst/>
              <a:gdLst>
                <a:gd name="T0" fmla="*/ 0 w 128"/>
                <a:gd name="T1" fmla="*/ 0 h 60"/>
                <a:gd name="T2" fmla="*/ 192 w 128"/>
                <a:gd name="T3" fmla="*/ 19 h 60"/>
                <a:gd name="T4" fmla="*/ 312 w 128"/>
                <a:gd name="T5" fmla="*/ 164 h 60"/>
                <a:gd name="T6" fmla="*/ 720 w 128"/>
                <a:gd name="T7" fmla="*/ 361 h 60"/>
                <a:gd name="T8" fmla="*/ 1024 w 128"/>
                <a:gd name="T9" fmla="*/ 5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60">
                  <a:moveTo>
                    <a:pt x="0" y="0"/>
                  </a:moveTo>
                  <a:cubicBezTo>
                    <a:pt x="8" y="2"/>
                    <a:pt x="16" y="0"/>
                    <a:pt x="24" y="2"/>
                  </a:cubicBezTo>
                  <a:cubicBezTo>
                    <a:pt x="35" y="6"/>
                    <a:pt x="33" y="9"/>
                    <a:pt x="39" y="17"/>
                  </a:cubicBezTo>
                  <a:cubicBezTo>
                    <a:pt x="52" y="36"/>
                    <a:pt x="68" y="34"/>
                    <a:pt x="90" y="37"/>
                  </a:cubicBezTo>
                  <a:cubicBezTo>
                    <a:pt x="102" y="39"/>
                    <a:pt x="124" y="50"/>
                    <a:pt x="128" y="6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235">
              <a:extLst>
                <a:ext uri="{FF2B5EF4-FFF2-40B4-BE49-F238E27FC236}">
                  <a16:creationId xmlns:a16="http://schemas.microsoft.com/office/drawing/2014/main" id="{E914DACB-851E-49AE-9FF8-62CCA2020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3020"/>
              <a:ext cx="20" cy="113"/>
            </a:xfrm>
            <a:custGeom>
              <a:avLst/>
              <a:gdLst>
                <a:gd name="T0" fmla="*/ 40 w 10"/>
                <a:gd name="T1" fmla="*/ 514 h 53"/>
                <a:gd name="T2" fmla="*/ 64 w 10"/>
                <a:gd name="T3" fmla="*/ 281 h 53"/>
                <a:gd name="T4" fmla="*/ 40 w 10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3">
                  <a:moveTo>
                    <a:pt x="5" y="53"/>
                  </a:moveTo>
                  <a:cubicBezTo>
                    <a:pt x="1" y="41"/>
                    <a:pt x="6" y="39"/>
                    <a:pt x="8" y="29"/>
                  </a:cubicBezTo>
                  <a:cubicBezTo>
                    <a:pt x="10" y="18"/>
                    <a:pt x="0" y="9"/>
                    <a:pt x="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236">
              <a:extLst>
                <a:ext uri="{FF2B5EF4-FFF2-40B4-BE49-F238E27FC236}">
                  <a16:creationId xmlns:a16="http://schemas.microsoft.com/office/drawing/2014/main" id="{303A999B-128A-4E35-86E6-A4FDCA8BD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071"/>
              <a:ext cx="28" cy="134"/>
            </a:xfrm>
            <a:custGeom>
              <a:avLst/>
              <a:gdLst>
                <a:gd name="T0" fmla="*/ 112 w 14"/>
                <a:gd name="T1" fmla="*/ 606 h 63"/>
                <a:gd name="T2" fmla="*/ 56 w 14"/>
                <a:gd name="T3" fmla="*/ 298 h 63"/>
                <a:gd name="T4" fmla="*/ 0 w 14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3">
                  <a:moveTo>
                    <a:pt x="14" y="63"/>
                  </a:moveTo>
                  <a:cubicBezTo>
                    <a:pt x="2" y="57"/>
                    <a:pt x="5" y="41"/>
                    <a:pt x="7" y="31"/>
                  </a:cubicBezTo>
                  <a:cubicBezTo>
                    <a:pt x="8" y="18"/>
                    <a:pt x="0" y="1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237">
              <a:extLst>
                <a:ext uri="{FF2B5EF4-FFF2-40B4-BE49-F238E27FC236}">
                  <a16:creationId xmlns:a16="http://schemas.microsoft.com/office/drawing/2014/main" id="{46A3A0CF-E36A-4E03-98B5-A31F017A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96"/>
              <a:ext cx="338" cy="198"/>
            </a:xfrm>
            <a:custGeom>
              <a:avLst/>
              <a:gdLst>
                <a:gd name="T0" fmla="*/ 0 w 169"/>
                <a:gd name="T1" fmla="*/ 68 h 93"/>
                <a:gd name="T2" fmla="*/ 384 w 169"/>
                <a:gd name="T3" fmla="*/ 28 h 93"/>
                <a:gd name="T4" fmla="*/ 560 w 169"/>
                <a:gd name="T5" fmla="*/ 273 h 93"/>
                <a:gd name="T6" fmla="*/ 936 w 169"/>
                <a:gd name="T7" fmla="*/ 453 h 93"/>
                <a:gd name="T8" fmla="*/ 1352 w 169"/>
                <a:gd name="T9" fmla="*/ 898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">
                  <a:moveTo>
                    <a:pt x="0" y="7"/>
                  </a:moveTo>
                  <a:cubicBezTo>
                    <a:pt x="8" y="6"/>
                    <a:pt x="40" y="0"/>
                    <a:pt x="48" y="3"/>
                  </a:cubicBezTo>
                  <a:cubicBezTo>
                    <a:pt x="60" y="7"/>
                    <a:pt x="64" y="20"/>
                    <a:pt x="70" y="28"/>
                  </a:cubicBezTo>
                  <a:cubicBezTo>
                    <a:pt x="82" y="42"/>
                    <a:pt x="101" y="40"/>
                    <a:pt x="117" y="47"/>
                  </a:cubicBezTo>
                  <a:cubicBezTo>
                    <a:pt x="142" y="59"/>
                    <a:pt x="163" y="63"/>
                    <a:pt x="169" y="9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238">
              <a:extLst>
                <a:ext uri="{FF2B5EF4-FFF2-40B4-BE49-F238E27FC236}">
                  <a16:creationId xmlns:a16="http://schemas.microsoft.com/office/drawing/2014/main" id="{F30C4192-535B-4A14-A7CA-877FF7560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566"/>
              <a:ext cx="248" cy="324"/>
            </a:xfrm>
            <a:custGeom>
              <a:avLst/>
              <a:gdLst>
                <a:gd name="T0" fmla="*/ 0 w 124"/>
                <a:gd name="T1" fmla="*/ 1473 h 152"/>
                <a:gd name="T2" fmla="*/ 328 w 124"/>
                <a:gd name="T3" fmla="*/ 1153 h 152"/>
                <a:gd name="T4" fmla="*/ 560 w 124"/>
                <a:gd name="T5" fmla="*/ 686 h 152"/>
                <a:gd name="T6" fmla="*/ 776 w 124"/>
                <a:gd name="T7" fmla="*/ 531 h 152"/>
                <a:gd name="T8" fmla="*/ 800 w 124"/>
                <a:gd name="T9" fmla="*/ 386 h 152"/>
                <a:gd name="T10" fmla="*/ 992 w 124"/>
                <a:gd name="T11" fmla="*/ 0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52">
                  <a:moveTo>
                    <a:pt x="0" y="152"/>
                  </a:moveTo>
                  <a:cubicBezTo>
                    <a:pt x="3" y="129"/>
                    <a:pt x="25" y="127"/>
                    <a:pt x="41" y="119"/>
                  </a:cubicBezTo>
                  <a:cubicBezTo>
                    <a:pt x="59" y="109"/>
                    <a:pt x="57" y="85"/>
                    <a:pt x="70" y="71"/>
                  </a:cubicBezTo>
                  <a:cubicBezTo>
                    <a:pt x="79" y="61"/>
                    <a:pt x="93" y="65"/>
                    <a:pt x="97" y="55"/>
                  </a:cubicBezTo>
                  <a:cubicBezTo>
                    <a:pt x="100" y="50"/>
                    <a:pt x="96" y="45"/>
                    <a:pt x="100" y="40"/>
                  </a:cubicBezTo>
                  <a:cubicBezTo>
                    <a:pt x="103" y="35"/>
                    <a:pt x="119" y="4"/>
                    <a:pt x="12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239">
              <a:extLst>
                <a:ext uri="{FF2B5EF4-FFF2-40B4-BE49-F238E27FC236}">
                  <a16:creationId xmlns:a16="http://schemas.microsoft.com/office/drawing/2014/main" id="{B6C21106-CC22-46D5-A706-266BD481C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683"/>
              <a:ext cx="102" cy="30"/>
            </a:xfrm>
            <a:custGeom>
              <a:avLst/>
              <a:gdLst>
                <a:gd name="T0" fmla="*/ 0 w 51"/>
                <a:gd name="T1" fmla="*/ 9 h 14"/>
                <a:gd name="T2" fmla="*/ 208 w 51"/>
                <a:gd name="T3" fmla="*/ 9 h 14"/>
                <a:gd name="T4" fmla="*/ 408 w 51"/>
                <a:gd name="T5" fmla="*/ 9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4">
                  <a:moveTo>
                    <a:pt x="0" y="1"/>
                  </a:moveTo>
                  <a:cubicBezTo>
                    <a:pt x="10" y="14"/>
                    <a:pt x="17" y="3"/>
                    <a:pt x="26" y="1"/>
                  </a:cubicBezTo>
                  <a:cubicBezTo>
                    <a:pt x="36" y="0"/>
                    <a:pt x="41" y="10"/>
                    <a:pt x="51" y="1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240">
              <a:extLst>
                <a:ext uri="{FF2B5EF4-FFF2-40B4-BE49-F238E27FC236}">
                  <a16:creationId xmlns:a16="http://schemas.microsoft.com/office/drawing/2014/main" id="{3E867C87-8272-42AA-9EEE-608044CA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2790"/>
              <a:ext cx="158" cy="47"/>
            </a:xfrm>
            <a:custGeom>
              <a:avLst/>
              <a:gdLst>
                <a:gd name="T0" fmla="*/ 0 w 79"/>
                <a:gd name="T1" fmla="*/ 96 h 22"/>
                <a:gd name="T2" fmla="*/ 376 w 79"/>
                <a:gd name="T3" fmla="*/ 214 h 22"/>
                <a:gd name="T4" fmla="*/ 504 w 79"/>
                <a:gd name="T5" fmla="*/ 165 h 22"/>
                <a:gd name="T6" fmla="*/ 632 w 79"/>
                <a:gd name="T7" fmla="*/ 19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2">
                  <a:moveTo>
                    <a:pt x="0" y="10"/>
                  </a:moveTo>
                  <a:cubicBezTo>
                    <a:pt x="20" y="0"/>
                    <a:pt x="31" y="22"/>
                    <a:pt x="47" y="22"/>
                  </a:cubicBezTo>
                  <a:cubicBezTo>
                    <a:pt x="52" y="22"/>
                    <a:pt x="58" y="17"/>
                    <a:pt x="63" y="17"/>
                  </a:cubicBezTo>
                  <a:cubicBezTo>
                    <a:pt x="70" y="16"/>
                    <a:pt x="72" y="20"/>
                    <a:pt x="79" y="2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241">
              <a:extLst>
                <a:ext uri="{FF2B5EF4-FFF2-40B4-BE49-F238E27FC236}">
                  <a16:creationId xmlns:a16="http://schemas.microsoft.com/office/drawing/2014/main" id="{10E694A0-AEA6-46ED-9BC6-4FBDAFC0D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624"/>
              <a:ext cx="72" cy="189"/>
            </a:xfrm>
            <a:custGeom>
              <a:avLst/>
              <a:gdLst>
                <a:gd name="T0" fmla="*/ 64 w 36"/>
                <a:gd name="T1" fmla="*/ 0 h 89"/>
                <a:gd name="T2" fmla="*/ 16 w 36"/>
                <a:gd name="T3" fmla="*/ 240 h 89"/>
                <a:gd name="T4" fmla="*/ 192 w 36"/>
                <a:gd name="T5" fmla="*/ 469 h 89"/>
                <a:gd name="T6" fmla="*/ 216 w 36"/>
                <a:gd name="T7" fmla="*/ 690 h 89"/>
                <a:gd name="T8" fmla="*/ 272 w 36"/>
                <a:gd name="T9" fmla="*/ 852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9">
                  <a:moveTo>
                    <a:pt x="8" y="0"/>
                  </a:moveTo>
                  <a:cubicBezTo>
                    <a:pt x="4" y="6"/>
                    <a:pt x="0" y="18"/>
                    <a:pt x="2" y="25"/>
                  </a:cubicBezTo>
                  <a:cubicBezTo>
                    <a:pt x="5" y="37"/>
                    <a:pt x="20" y="38"/>
                    <a:pt x="24" y="49"/>
                  </a:cubicBezTo>
                  <a:cubicBezTo>
                    <a:pt x="26" y="56"/>
                    <a:pt x="24" y="65"/>
                    <a:pt x="27" y="72"/>
                  </a:cubicBezTo>
                  <a:cubicBezTo>
                    <a:pt x="29" y="79"/>
                    <a:pt x="36" y="78"/>
                    <a:pt x="34" y="89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242">
              <a:extLst>
                <a:ext uri="{FF2B5EF4-FFF2-40B4-BE49-F238E27FC236}">
                  <a16:creationId xmlns:a16="http://schemas.microsoft.com/office/drawing/2014/main" id="{590F01E0-C43E-4D8C-B9AF-845C55DA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2705"/>
              <a:ext cx="74" cy="47"/>
            </a:xfrm>
            <a:custGeom>
              <a:avLst/>
              <a:gdLst>
                <a:gd name="T0" fmla="*/ 0 w 37"/>
                <a:gd name="T1" fmla="*/ 214 h 22"/>
                <a:gd name="T2" fmla="*/ 296 w 37"/>
                <a:gd name="T3" fmla="*/ 9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22"/>
                  </a:moveTo>
                  <a:cubicBezTo>
                    <a:pt x="7" y="0"/>
                    <a:pt x="27" y="12"/>
                    <a:pt x="37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243">
              <a:extLst>
                <a:ext uri="{FF2B5EF4-FFF2-40B4-BE49-F238E27FC236}">
                  <a16:creationId xmlns:a16="http://schemas.microsoft.com/office/drawing/2014/main" id="{3BAA7649-9609-4B0A-8B14-4F171025E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779"/>
              <a:ext cx="18" cy="122"/>
            </a:xfrm>
            <a:custGeom>
              <a:avLst/>
              <a:gdLst>
                <a:gd name="T0" fmla="*/ 72 w 9"/>
                <a:gd name="T1" fmla="*/ 559 h 57"/>
                <a:gd name="T2" fmla="*/ 40 w 9"/>
                <a:gd name="T3" fmla="*/ 302 h 57"/>
                <a:gd name="T4" fmla="*/ 64 w 9"/>
                <a:gd name="T5" fmla="*/ 205 h 57"/>
                <a:gd name="T6" fmla="*/ 0 w 9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7">
                  <a:moveTo>
                    <a:pt x="9" y="57"/>
                  </a:moveTo>
                  <a:cubicBezTo>
                    <a:pt x="5" y="46"/>
                    <a:pt x="4" y="41"/>
                    <a:pt x="5" y="31"/>
                  </a:cubicBezTo>
                  <a:cubicBezTo>
                    <a:pt x="6" y="27"/>
                    <a:pt x="8" y="25"/>
                    <a:pt x="8" y="21"/>
                  </a:cubicBezTo>
                  <a:cubicBezTo>
                    <a:pt x="8" y="15"/>
                    <a:pt x="1" y="7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244">
              <a:extLst>
                <a:ext uri="{FF2B5EF4-FFF2-40B4-BE49-F238E27FC236}">
                  <a16:creationId xmlns:a16="http://schemas.microsoft.com/office/drawing/2014/main" id="{D8586230-83A9-4A13-B86B-676BA2ACD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323"/>
              <a:ext cx="193" cy="179"/>
            </a:xfrm>
            <a:custGeom>
              <a:avLst/>
              <a:gdLst>
                <a:gd name="T0" fmla="*/ 764 w 97"/>
                <a:gd name="T1" fmla="*/ 0 h 84"/>
                <a:gd name="T2" fmla="*/ 464 w 97"/>
                <a:gd name="T3" fmla="*/ 573 h 84"/>
                <a:gd name="T4" fmla="*/ 285 w 97"/>
                <a:gd name="T5" fmla="*/ 727 h 84"/>
                <a:gd name="T6" fmla="*/ 0 w 97"/>
                <a:gd name="T7" fmla="*/ 639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84">
                  <a:moveTo>
                    <a:pt x="97" y="0"/>
                  </a:moveTo>
                  <a:cubicBezTo>
                    <a:pt x="96" y="28"/>
                    <a:pt x="84" y="50"/>
                    <a:pt x="59" y="59"/>
                  </a:cubicBezTo>
                  <a:cubicBezTo>
                    <a:pt x="48" y="64"/>
                    <a:pt x="45" y="69"/>
                    <a:pt x="36" y="75"/>
                  </a:cubicBezTo>
                  <a:cubicBezTo>
                    <a:pt x="22" y="84"/>
                    <a:pt x="14" y="70"/>
                    <a:pt x="0" y="6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245">
              <a:extLst>
                <a:ext uri="{FF2B5EF4-FFF2-40B4-BE49-F238E27FC236}">
                  <a16:creationId xmlns:a16="http://schemas.microsoft.com/office/drawing/2014/main" id="{ECBDF339-B8E4-43F0-97BE-A0338ACFA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2440"/>
              <a:ext cx="92" cy="145"/>
            </a:xfrm>
            <a:custGeom>
              <a:avLst/>
              <a:gdLst>
                <a:gd name="T0" fmla="*/ 48 w 46"/>
                <a:gd name="T1" fmla="*/ 659 h 68"/>
                <a:gd name="T2" fmla="*/ 40 w 46"/>
                <a:gd name="T3" fmla="*/ 426 h 68"/>
                <a:gd name="T4" fmla="*/ 192 w 46"/>
                <a:gd name="T5" fmla="*/ 290 h 68"/>
                <a:gd name="T6" fmla="*/ 368 w 46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68">
                  <a:moveTo>
                    <a:pt x="6" y="68"/>
                  </a:moveTo>
                  <a:cubicBezTo>
                    <a:pt x="6" y="59"/>
                    <a:pt x="0" y="53"/>
                    <a:pt x="5" y="44"/>
                  </a:cubicBezTo>
                  <a:cubicBezTo>
                    <a:pt x="9" y="38"/>
                    <a:pt x="19" y="37"/>
                    <a:pt x="24" y="30"/>
                  </a:cubicBezTo>
                  <a:cubicBezTo>
                    <a:pt x="31" y="20"/>
                    <a:pt x="34" y="6"/>
                    <a:pt x="4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246">
              <a:extLst>
                <a:ext uri="{FF2B5EF4-FFF2-40B4-BE49-F238E27FC236}">
                  <a16:creationId xmlns:a16="http://schemas.microsoft.com/office/drawing/2014/main" id="{A5F6067A-C2B7-4F66-A154-7EE819732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319"/>
              <a:ext cx="198" cy="141"/>
            </a:xfrm>
            <a:custGeom>
              <a:avLst/>
              <a:gdLst>
                <a:gd name="T0" fmla="*/ 16 w 99"/>
                <a:gd name="T1" fmla="*/ 0 h 66"/>
                <a:gd name="T2" fmla="*/ 144 w 99"/>
                <a:gd name="T3" fmla="*/ 265 h 66"/>
                <a:gd name="T4" fmla="*/ 456 w 99"/>
                <a:gd name="T5" fmla="*/ 402 h 66"/>
                <a:gd name="T6" fmla="*/ 600 w 99"/>
                <a:gd name="T7" fmla="*/ 626 h 66"/>
                <a:gd name="T8" fmla="*/ 792 w 99"/>
                <a:gd name="T9" fmla="*/ 60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66">
                  <a:moveTo>
                    <a:pt x="2" y="0"/>
                  </a:moveTo>
                  <a:cubicBezTo>
                    <a:pt x="0" y="12"/>
                    <a:pt x="11" y="21"/>
                    <a:pt x="18" y="27"/>
                  </a:cubicBezTo>
                  <a:cubicBezTo>
                    <a:pt x="30" y="37"/>
                    <a:pt x="47" y="33"/>
                    <a:pt x="57" y="41"/>
                  </a:cubicBezTo>
                  <a:cubicBezTo>
                    <a:pt x="65" y="48"/>
                    <a:pt x="62" y="60"/>
                    <a:pt x="75" y="64"/>
                  </a:cubicBezTo>
                  <a:cubicBezTo>
                    <a:pt x="82" y="66"/>
                    <a:pt x="93" y="64"/>
                    <a:pt x="99" y="6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247">
              <a:extLst>
                <a:ext uri="{FF2B5EF4-FFF2-40B4-BE49-F238E27FC236}">
                  <a16:creationId xmlns:a16="http://schemas.microsoft.com/office/drawing/2014/main" id="{47F49B5F-52F2-4BA1-90F1-936531CC3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353"/>
              <a:ext cx="76" cy="55"/>
            </a:xfrm>
            <a:custGeom>
              <a:avLst/>
              <a:gdLst>
                <a:gd name="T0" fmla="*/ 0 w 38"/>
                <a:gd name="T1" fmla="*/ 228 h 26"/>
                <a:gd name="T2" fmla="*/ 304 w 38"/>
                <a:gd name="T3" fmla="*/ 17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6">
                  <a:moveTo>
                    <a:pt x="0" y="24"/>
                  </a:moveTo>
                  <a:cubicBezTo>
                    <a:pt x="18" y="26"/>
                    <a:pt x="22" y="0"/>
                    <a:pt x="38" y="2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248">
              <a:extLst>
                <a:ext uri="{FF2B5EF4-FFF2-40B4-BE49-F238E27FC236}">
                  <a16:creationId xmlns:a16="http://schemas.microsoft.com/office/drawing/2014/main" id="{C20346F6-BA05-43B6-93E4-D4637F15F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383"/>
              <a:ext cx="50" cy="179"/>
            </a:xfrm>
            <a:custGeom>
              <a:avLst/>
              <a:gdLst>
                <a:gd name="T0" fmla="*/ 0 w 25"/>
                <a:gd name="T1" fmla="*/ 0 h 84"/>
                <a:gd name="T2" fmla="*/ 56 w 25"/>
                <a:gd name="T3" fmla="*/ 369 h 84"/>
                <a:gd name="T4" fmla="*/ 200 w 25"/>
                <a:gd name="T5" fmla="*/ 812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4">
                  <a:moveTo>
                    <a:pt x="0" y="0"/>
                  </a:moveTo>
                  <a:cubicBezTo>
                    <a:pt x="10" y="14"/>
                    <a:pt x="11" y="22"/>
                    <a:pt x="7" y="38"/>
                  </a:cubicBezTo>
                  <a:cubicBezTo>
                    <a:pt x="0" y="61"/>
                    <a:pt x="12" y="67"/>
                    <a:pt x="25" y="84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249">
              <a:extLst>
                <a:ext uri="{FF2B5EF4-FFF2-40B4-BE49-F238E27FC236}">
                  <a16:creationId xmlns:a16="http://schemas.microsoft.com/office/drawing/2014/main" id="{A4D9693F-8467-4D0A-9610-76F33B97E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2285"/>
              <a:ext cx="112" cy="87"/>
            </a:xfrm>
            <a:custGeom>
              <a:avLst/>
              <a:gdLst>
                <a:gd name="T0" fmla="*/ 0 w 56"/>
                <a:gd name="T1" fmla="*/ 393 h 41"/>
                <a:gd name="T2" fmla="*/ 240 w 56"/>
                <a:gd name="T3" fmla="*/ 180 h 41"/>
                <a:gd name="T4" fmla="*/ 448 w 56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41">
                  <a:moveTo>
                    <a:pt x="0" y="41"/>
                  </a:moveTo>
                  <a:cubicBezTo>
                    <a:pt x="10" y="27"/>
                    <a:pt x="16" y="26"/>
                    <a:pt x="30" y="19"/>
                  </a:cubicBezTo>
                  <a:cubicBezTo>
                    <a:pt x="36" y="15"/>
                    <a:pt x="51" y="4"/>
                    <a:pt x="56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250">
              <a:extLst>
                <a:ext uri="{FF2B5EF4-FFF2-40B4-BE49-F238E27FC236}">
                  <a16:creationId xmlns:a16="http://schemas.microsoft.com/office/drawing/2014/main" id="{53FEA272-C671-4411-AACD-A2AA8B861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319"/>
              <a:ext cx="30" cy="85"/>
            </a:xfrm>
            <a:custGeom>
              <a:avLst/>
              <a:gdLst>
                <a:gd name="T0" fmla="*/ 120 w 15"/>
                <a:gd name="T1" fmla="*/ 0 h 40"/>
                <a:gd name="T2" fmla="*/ 8 w 15"/>
                <a:gd name="T3" fmla="*/ 204 h 40"/>
                <a:gd name="T4" fmla="*/ 80 w 15"/>
                <a:gd name="T5" fmla="*/ 38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0">
                  <a:moveTo>
                    <a:pt x="15" y="0"/>
                  </a:moveTo>
                  <a:cubicBezTo>
                    <a:pt x="12" y="7"/>
                    <a:pt x="2" y="14"/>
                    <a:pt x="1" y="21"/>
                  </a:cubicBezTo>
                  <a:cubicBezTo>
                    <a:pt x="0" y="30"/>
                    <a:pt x="11" y="32"/>
                    <a:pt x="10" y="4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251">
              <a:extLst>
                <a:ext uri="{FF2B5EF4-FFF2-40B4-BE49-F238E27FC236}">
                  <a16:creationId xmlns:a16="http://schemas.microsoft.com/office/drawing/2014/main" id="{2B61C40C-8B31-4FDC-861D-51A11D79A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274"/>
              <a:ext cx="36" cy="43"/>
            </a:xfrm>
            <a:custGeom>
              <a:avLst/>
              <a:gdLst>
                <a:gd name="T0" fmla="*/ 144 w 18"/>
                <a:gd name="T1" fmla="*/ 198 h 20"/>
                <a:gd name="T2" fmla="*/ 0 w 18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0">
                  <a:moveTo>
                    <a:pt x="18" y="20"/>
                  </a:moveTo>
                  <a:cubicBezTo>
                    <a:pt x="0" y="18"/>
                    <a:pt x="8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252">
              <a:extLst>
                <a:ext uri="{FF2B5EF4-FFF2-40B4-BE49-F238E27FC236}">
                  <a16:creationId xmlns:a16="http://schemas.microsoft.com/office/drawing/2014/main" id="{6FCE0214-955D-465A-932D-BCA6395D4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136"/>
              <a:ext cx="56" cy="27"/>
            </a:xfrm>
            <a:custGeom>
              <a:avLst/>
              <a:gdLst>
                <a:gd name="T0" fmla="*/ 0 w 28"/>
                <a:gd name="T1" fmla="*/ 17 h 13"/>
                <a:gd name="T2" fmla="*/ 224 w 28"/>
                <a:gd name="T3" fmla="*/ 6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0" y="2"/>
                  </a:moveTo>
                  <a:cubicBezTo>
                    <a:pt x="10" y="13"/>
                    <a:pt x="19" y="0"/>
                    <a:pt x="28" y="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253">
              <a:extLst>
                <a:ext uri="{FF2B5EF4-FFF2-40B4-BE49-F238E27FC236}">
                  <a16:creationId xmlns:a16="http://schemas.microsoft.com/office/drawing/2014/main" id="{01A1B412-7832-4CA7-9CE9-BFC5B6FC1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2153"/>
              <a:ext cx="74" cy="64"/>
            </a:xfrm>
            <a:custGeom>
              <a:avLst/>
              <a:gdLst>
                <a:gd name="T0" fmla="*/ 40 w 37"/>
                <a:gd name="T1" fmla="*/ 292 h 30"/>
                <a:gd name="T2" fmla="*/ 216 w 37"/>
                <a:gd name="T3" fmla="*/ 137 h 30"/>
                <a:gd name="T4" fmla="*/ 296 w 3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0">
                  <a:moveTo>
                    <a:pt x="5" y="30"/>
                  </a:moveTo>
                  <a:cubicBezTo>
                    <a:pt x="0" y="17"/>
                    <a:pt x="18" y="14"/>
                    <a:pt x="27" y="14"/>
                  </a:cubicBezTo>
                  <a:cubicBezTo>
                    <a:pt x="28" y="8"/>
                    <a:pt x="31" y="2"/>
                    <a:pt x="3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254">
              <a:extLst>
                <a:ext uri="{FF2B5EF4-FFF2-40B4-BE49-F238E27FC236}">
                  <a16:creationId xmlns:a16="http://schemas.microsoft.com/office/drawing/2014/main" id="{BC1F6A1F-44F2-4DED-9AC4-A8A5C1A09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957"/>
              <a:ext cx="44" cy="187"/>
            </a:xfrm>
            <a:custGeom>
              <a:avLst/>
              <a:gdLst>
                <a:gd name="T0" fmla="*/ 88 w 22"/>
                <a:gd name="T1" fmla="*/ 844 h 88"/>
                <a:gd name="T2" fmla="*/ 128 w 22"/>
                <a:gd name="T3" fmla="*/ 410 h 88"/>
                <a:gd name="T4" fmla="*/ 96 w 22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8">
                  <a:moveTo>
                    <a:pt x="11" y="88"/>
                  </a:moveTo>
                  <a:cubicBezTo>
                    <a:pt x="0" y="71"/>
                    <a:pt x="10" y="58"/>
                    <a:pt x="16" y="43"/>
                  </a:cubicBezTo>
                  <a:cubicBezTo>
                    <a:pt x="22" y="27"/>
                    <a:pt x="11" y="16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255">
              <a:extLst>
                <a:ext uri="{FF2B5EF4-FFF2-40B4-BE49-F238E27FC236}">
                  <a16:creationId xmlns:a16="http://schemas.microsoft.com/office/drawing/2014/main" id="{23AC69DD-8DDB-4C3D-9143-994FC2389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891"/>
              <a:ext cx="28" cy="151"/>
            </a:xfrm>
            <a:custGeom>
              <a:avLst/>
              <a:gdLst>
                <a:gd name="T0" fmla="*/ 0 w 14"/>
                <a:gd name="T1" fmla="*/ 683 h 71"/>
                <a:gd name="T2" fmla="*/ 96 w 14"/>
                <a:gd name="T3" fmla="*/ 334 h 71"/>
                <a:gd name="T4" fmla="*/ 88 w 14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1">
                  <a:moveTo>
                    <a:pt x="0" y="71"/>
                  </a:moveTo>
                  <a:cubicBezTo>
                    <a:pt x="11" y="60"/>
                    <a:pt x="14" y="50"/>
                    <a:pt x="12" y="35"/>
                  </a:cubicBezTo>
                  <a:cubicBezTo>
                    <a:pt x="10" y="23"/>
                    <a:pt x="2" y="12"/>
                    <a:pt x="11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256">
              <a:extLst>
                <a:ext uri="{FF2B5EF4-FFF2-40B4-BE49-F238E27FC236}">
                  <a16:creationId xmlns:a16="http://schemas.microsoft.com/office/drawing/2014/main" id="{5FC2EAD6-5D63-4A08-8C6A-25AFC1F42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1750"/>
              <a:ext cx="133" cy="269"/>
            </a:xfrm>
            <a:custGeom>
              <a:avLst/>
              <a:gdLst>
                <a:gd name="T0" fmla="*/ 445 w 67"/>
                <a:gd name="T1" fmla="*/ 1225 h 126"/>
                <a:gd name="T2" fmla="*/ 220 w 67"/>
                <a:gd name="T3" fmla="*/ 555 h 126"/>
                <a:gd name="T4" fmla="*/ 197 w 67"/>
                <a:gd name="T5" fmla="*/ 282 h 126"/>
                <a:gd name="T6" fmla="*/ 0 w 67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26">
                  <a:moveTo>
                    <a:pt x="57" y="126"/>
                  </a:moveTo>
                  <a:cubicBezTo>
                    <a:pt x="67" y="97"/>
                    <a:pt x="32" y="82"/>
                    <a:pt x="28" y="57"/>
                  </a:cubicBezTo>
                  <a:cubicBezTo>
                    <a:pt x="26" y="46"/>
                    <a:pt x="31" y="38"/>
                    <a:pt x="25" y="29"/>
                  </a:cubicBezTo>
                  <a:cubicBezTo>
                    <a:pt x="18" y="17"/>
                    <a:pt x="3" y="15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257">
              <a:extLst>
                <a:ext uri="{FF2B5EF4-FFF2-40B4-BE49-F238E27FC236}">
                  <a16:creationId xmlns:a16="http://schemas.microsoft.com/office/drawing/2014/main" id="{FBA8177C-4C8E-4136-A62B-3FCE3B56C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1840"/>
              <a:ext cx="64" cy="57"/>
            </a:xfrm>
            <a:custGeom>
              <a:avLst/>
              <a:gdLst>
                <a:gd name="T0" fmla="*/ 0 w 32"/>
                <a:gd name="T1" fmla="*/ 0 h 27"/>
                <a:gd name="T2" fmla="*/ 256 w 32"/>
                <a:gd name="T3" fmla="*/ 253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7">
                  <a:moveTo>
                    <a:pt x="0" y="0"/>
                  </a:moveTo>
                  <a:cubicBezTo>
                    <a:pt x="8" y="13"/>
                    <a:pt x="19" y="18"/>
                    <a:pt x="32" y="2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258">
              <a:extLst>
                <a:ext uri="{FF2B5EF4-FFF2-40B4-BE49-F238E27FC236}">
                  <a16:creationId xmlns:a16="http://schemas.microsoft.com/office/drawing/2014/main" id="{3705D54F-81CC-40AF-ACFC-A9EF0450E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829"/>
              <a:ext cx="70" cy="187"/>
            </a:xfrm>
            <a:custGeom>
              <a:avLst/>
              <a:gdLst>
                <a:gd name="T0" fmla="*/ 0 w 35"/>
                <a:gd name="T1" fmla="*/ 844 h 88"/>
                <a:gd name="T2" fmla="*/ 200 w 35"/>
                <a:gd name="T3" fmla="*/ 442 h 88"/>
                <a:gd name="T4" fmla="*/ 280 w 35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88">
                  <a:moveTo>
                    <a:pt x="0" y="88"/>
                  </a:moveTo>
                  <a:cubicBezTo>
                    <a:pt x="1" y="67"/>
                    <a:pt x="18" y="64"/>
                    <a:pt x="25" y="46"/>
                  </a:cubicBezTo>
                  <a:cubicBezTo>
                    <a:pt x="29" y="33"/>
                    <a:pt x="18" y="3"/>
                    <a:pt x="3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259">
              <a:extLst>
                <a:ext uri="{FF2B5EF4-FFF2-40B4-BE49-F238E27FC236}">
                  <a16:creationId xmlns:a16="http://schemas.microsoft.com/office/drawing/2014/main" id="{7CE48AA7-2FAA-4C66-881B-55201E7B1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1897"/>
              <a:ext cx="56" cy="41"/>
            </a:xfrm>
            <a:custGeom>
              <a:avLst/>
              <a:gdLst>
                <a:gd name="T0" fmla="*/ 0 w 28"/>
                <a:gd name="T1" fmla="*/ 190 h 19"/>
                <a:gd name="T2" fmla="*/ 224 w 2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9">
                  <a:moveTo>
                    <a:pt x="0" y="19"/>
                  </a:moveTo>
                  <a:cubicBezTo>
                    <a:pt x="11" y="9"/>
                    <a:pt x="21" y="16"/>
                    <a:pt x="2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260">
              <a:extLst>
                <a:ext uri="{FF2B5EF4-FFF2-40B4-BE49-F238E27FC236}">
                  <a16:creationId xmlns:a16="http://schemas.microsoft.com/office/drawing/2014/main" id="{055C9D07-4F3F-4F65-9707-BEDECBC7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2016"/>
              <a:ext cx="66" cy="98"/>
            </a:xfrm>
            <a:custGeom>
              <a:avLst/>
              <a:gdLst>
                <a:gd name="T0" fmla="*/ 0 w 33"/>
                <a:gd name="T1" fmla="*/ 445 h 46"/>
                <a:gd name="T2" fmla="*/ 136 w 33"/>
                <a:gd name="T3" fmla="*/ 281 h 46"/>
                <a:gd name="T4" fmla="*/ 264 w 33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6">
                  <a:moveTo>
                    <a:pt x="0" y="46"/>
                  </a:moveTo>
                  <a:cubicBezTo>
                    <a:pt x="13" y="44"/>
                    <a:pt x="13" y="41"/>
                    <a:pt x="17" y="29"/>
                  </a:cubicBezTo>
                  <a:cubicBezTo>
                    <a:pt x="20" y="17"/>
                    <a:pt x="27" y="11"/>
                    <a:pt x="33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261">
              <a:extLst>
                <a:ext uri="{FF2B5EF4-FFF2-40B4-BE49-F238E27FC236}">
                  <a16:creationId xmlns:a16="http://schemas.microsoft.com/office/drawing/2014/main" id="{E0F1FCDB-86E3-4B60-96E5-F64D8A1E2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1959"/>
              <a:ext cx="38" cy="115"/>
            </a:xfrm>
            <a:custGeom>
              <a:avLst/>
              <a:gdLst>
                <a:gd name="T0" fmla="*/ 112 w 19"/>
                <a:gd name="T1" fmla="*/ 522 h 54"/>
                <a:gd name="T2" fmla="*/ 0 w 19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4">
                  <a:moveTo>
                    <a:pt x="14" y="54"/>
                  </a:moveTo>
                  <a:cubicBezTo>
                    <a:pt x="3" y="34"/>
                    <a:pt x="19" y="2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262">
              <a:extLst>
                <a:ext uri="{FF2B5EF4-FFF2-40B4-BE49-F238E27FC236}">
                  <a16:creationId xmlns:a16="http://schemas.microsoft.com/office/drawing/2014/main" id="{89C4A2A7-64C4-4539-A7C4-F7CEEAF6F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2089"/>
              <a:ext cx="36" cy="32"/>
            </a:xfrm>
            <a:custGeom>
              <a:avLst/>
              <a:gdLst>
                <a:gd name="T0" fmla="*/ 0 w 18"/>
                <a:gd name="T1" fmla="*/ 28 h 15"/>
                <a:gd name="T2" fmla="*/ 144 w 18"/>
                <a:gd name="T3" fmla="*/ 14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0" y="3"/>
                  </a:moveTo>
                  <a:cubicBezTo>
                    <a:pt x="12" y="0"/>
                    <a:pt x="10" y="12"/>
                    <a:pt x="18" y="1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263">
              <a:extLst>
                <a:ext uri="{FF2B5EF4-FFF2-40B4-BE49-F238E27FC236}">
                  <a16:creationId xmlns:a16="http://schemas.microsoft.com/office/drawing/2014/main" id="{C66EED09-F771-4F8D-827C-C30FF85C5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249"/>
              <a:ext cx="138" cy="55"/>
            </a:xfrm>
            <a:custGeom>
              <a:avLst/>
              <a:gdLst>
                <a:gd name="T0" fmla="*/ 0 w 69"/>
                <a:gd name="T1" fmla="*/ 0 h 26"/>
                <a:gd name="T2" fmla="*/ 304 w 69"/>
                <a:gd name="T3" fmla="*/ 125 h 26"/>
                <a:gd name="T4" fmla="*/ 552 w 69"/>
                <a:gd name="T5" fmla="*/ 2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26">
                  <a:moveTo>
                    <a:pt x="0" y="0"/>
                  </a:moveTo>
                  <a:cubicBezTo>
                    <a:pt x="13" y="12"/>
                    <a:pt x="22" y="8"/>
                    <a:pt x="38" y="13"/>
                  </a:cubicBezTo>
                  <a:cubicBezTo>
                    <a:pt x="51" y="17"/>
                    <a:pt x="53" y="26"/>
                    <a:pt x="69" y="23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264">
              <a:extLst>
                <a:ext uri="{FF2B5EF4-FFF2-40B4-BE49-F238E27FC236}">
                  <a16:creationId xmlns:a16="http://schemas.microsoft.com/office/drawing/2014/main" id="{354B31F2-F549-4A71-B929-A390A67C1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232"/>
              <a:ext cx="56" cy="38"/>
            </a:xfrm>
            <a:custGeom>
              <a:avLst/>
              <a:gdLst>
                <a:gd name="T0" fmla="*/ 0 w 28"/>
                <a:gd name="T1" fmla="*/ 169 h 18"/>
                <a:gd name="T2" fmla="*/ 224 w 28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8">
                  <a:moveTo>
                    <a:pt x="0" y="18"/>
                  </a:moveTo>
                  <a:cubicBezTo>
                    <a:pt x="14" y="17"/>
                    <a:pt x="16" y="2"/>
                    <a:pt x="2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265">
              <a:extLst>
                <a:ext uri="{FF2B5EF4-FFF2-40B4-BE49-F238E27FC236}">
                  <a16:creationId xmlns:a16="http://schemas.microsoft.com/office/drawing/2014/main" id="{3966F1FF-DA4F-4E2E-9E83-A7B9A71A9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255"/>
              <a:ext cx="30" cy="81"/>
            </a:xfrm>
            <a:custGeom>
              <a:avLst/>
              <a:gdLst>
                <a:gd name="T0" fmla="*/ 0 w 15"/>
                <a:gd name="T1" fmla="*/ 0 h 38"/>
                <a:gd name="T2" fmla="*/ 120 w 15"/>
                <a:gd name="T3" fmla="*/ 36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8">
                  <a:moveTo>
                    <a:pt x="0" y="0"/>
                  </a:moveTo>
                  <a:cubicBezTo>
                    <a:pt x="12" y="14"/>
                    <a:pt x="14" y="19"/>
                    <a:pt x="15" y="38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266">
              <a:extLst>
                <a:ext uri="{FF2B5EF4-FFF2-40B4-BE49-F238E27FC236}">
                  <a16:creationId xmlns:a16="http://schemas.microsoft.com/office/drawing/2014/main" id="{456FD711-2B6C-4F9E-A7D4-A2962DF0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605"/>
              <a:ext cx="63" cy="102"/>
            </a:xfrm>
            <a:custGeom>
              <a:avLst/>
              <a:gdLst>
                <a:gd name="T0" fmla="*/ 244 w 32"/>
                <a:gd name="T1" fmla="*/ 461 h 48"/>
                <a:gd name="T2" fmla="*/ 0 w 32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8">
                  <a:moveTo>
                    <a:pt x="32" y="48"/>
                  </a:moveTo>
                  <a:cubicBezTo>
                    <a:pt x="32" y="31"/>
                    <a:pt x="18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267">
              <a:extLst>
                <a:ext uri="{FF2B5EF4-FFF2-40B4-BE49-F238E27FC236}">
                  <a16:creationId xmlns:a16="http://schemas.microsoft.com/office/drawing/2014/main" id="{554A49D1-AEA9-4B71-8E12-FFD719272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630"/>
              <a:ext cx="119" cy="43"/>
            </a:xfrm>
            <a:custGeom>
              <a:avLst/>
              <a:gdLst>
                <a:gd name="T0" fmla="*/ 0 w 60"/>
                <a:gd name="T1" fmla="*/ 28 h 20"/>
                <a:gd name="T2" fmla="*/ 256 w 60"/>
                <a:gd name="T3" fmla="*/ 9 h 20"/>
                <a:gd name="T4" fmla="*/ 365 w 60"/>
                <a:gd name="T5" fmla="*/ 52 h 20"/>
                <a:gd name="T6" fmla="*/ 468 w 60"/>
                <a:gd name="T7" fmla="*/ 5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0">
                  <a:moveTo>
                    <a:pt x="0" y="3"/>
                  </a:moveTo>
                  <a:cubicBezTo>
                    <a:pt x="11" y="20"/>
                    <a:pt x="21" y="2"/>
                    <a:pt x="33" y="1"/>
                  </a:cubicBezTo>
                  <a:cubicBezTo>
                    <a:pt x="35" y="0"/>
                    <a:pt x="45" y="4"/>
                    <a:pt x="47" y="5"/>
                  </a:cubicBezTo>
                  <a:cubicBezTo>
                    <a:pt x="53" y="6"/>
                    <a:pt x="54" y="0"/>
                    <a:pt x="60" y="5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268">
              <a:extLst>
                <a:ext uri="{FF2B5EF4-FFF2-40B4-BE49-F238E27FC236}">
                  <a16:creationId xmlns:a16="http://schemas.microsoft.com/office/drawing/2014/main" id="{27A30766-25AD-43F7-B552-A76EEF7F3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541"/>
              <a:ext cx="18" cy="78"/>
            </a:xfrm>
            <a:custGeom>
              <a:avLst/>
              <a:gdLst>
                <a:gd name="T0" fmla="*/ 64 w 9"/>
                <a:gd name="T1" fmla="*/ 346 h 37"/>
                <a:gd name="T2" fmla="*/ 64 w 9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7">
                  <a:moveTo>
                    <a:pt x="8" y="37"/>
                  </a:moveTo>
                  <a:cubicBezTo>
                    <a:pt x="0" y="28"/>
                    <a:pt x="9" y="11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269">
              <a:extLst>
                <a:ext uri="{FF2B5EF4-FFF2-40B4-BE49-F238E27FC236}">
                  <a16:creationId xmlns:a16="http://schemas.microsoft.com/office/drawing/2014/main" id="{73CAD513-06EE-4C6D-B544-7663A083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415"/>
              <a:ext cx="399" cy="309"/>
            </a:xfrm>
            <a:custGeom>
              <a:avLst/>
              <a:gdLst>
                <a:gd name="T0" fmla="*/ 0 w 200"/>
                <a:gd name="T1" fmla="*/ 40 h 145"/>
                <a:gd name="T2" fmla="*/ 263 w 200"/>
                <a:gd name="T3" fmla="*/ 486 h 145"/>
                <a:gd name="T4" fmla="*/ 429 w 200"/>
                <a:gd name="T5" fmla="*/ 916 h 145"/>
                <a:gd name="T6" fmla="*/ 533 w 200"/>
                <a:gd name="T7" fmla="*/ 1200 h 145"/>
                <a:gd name="T8" fmla="*/ 612 w 200"/>
                <a:gd name="T9" fmla="*/ 1298 h 145"/>
                <a:gd name="T10" fmla="*/ 676 w 200"/>
                <a:gd name="T11" fmla="*/ 1336 h 145"/>
                <a:gd name="T12" fmla="*/ 716 w 200"/>
                <a:gd name="T13" fmla="*/ 1164 h 145"/>
                <a:gd name="T14" fmla="*/ 824 w 200"/>
                <a:gd name="T15" fmla="*/ 931 h 145"/>
                <a:gd name="T16" fmla="*/ 1039 w 200"/>
                <a:gd name="T17" fmla="*/ 863 h 145"/>
                <a:gd name="T18" fmla="*/ 1143 w 200"/>
                <a:gd name="T19" fmla="*/ 609 h 145"/>
                <a:gd name="T20" fmla="*/ 1420 w 200"/>
                <a:gd name="T21" fmla="*/ 300 h 145"/>
                <a:gd name="T22" fmla="*/ 1588 w 200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" h="145">
                  <a:moveTo>
                    <a:pt x="0" y="4"/>
                  </a:moveTo>
                  <a:cubicBezTo>
                    <a:pt x="13" y="20"/>
                    <a:pt x="30" y="30"/>
                    <a:pt x="33" y="50"/>
                  </a:cubicBezTo>
                  <a:cubicBezTo>
                    <a:pt x="37" y="69"/>
                    <a:pt x="44" y="79"/>
                    <a:pt x="54" y="95"/>
                  </a:cubicBezTo>
                  <a:cubicBezTo>
                    <a:pt x="61" y="106"/>
                    <a:pt x="61" y="115"/>
                    <a:pt x="67" y="124"/>
                  </a:cubicBezTo>
                  <a:cubicBezTo>
                    <a:pt x="67" y="125"/>
                    <a:pt x="76" y="133"/>
                    <a:pt x="77" y="134"/>
                  </a:cubicBezTo>
                  <a:cubicBezTo>
                    <a:pt x="81" y="137"/>
                    <a:pt x="78" y="145"/>
                    <a:pt x="85" y="138"/>
                  </a:cubicBezTo>
                  <a:cubicBezTo>
                    <a:pt x="87" y="136"/>
                    <a:pt x="89" y="123"/>
                    <a:pt x="90" y="120"/>
                  </a:cubicBezTo>
                  <a:cubicBezTo>
                    <a:pt x="93" y="111"/>
                    <a:pt x="95" y="102"/>
                    <a:pt x="104" y="96"/>
                  </a:cubicBezTo>
                  <a:cubicBezTo>
                    <a:pt x="112" y="92"/>
                    <a:pt x="123" y="95"/>
                    <a:pt x="131" y="89"/>
                  </a:cubicBezTo>
                  <a:cubicBezTo>
                    <a:pt x="140" y="82"/>
                    <a:pt x="138" y="71"/>
                    <a:pt x="144" y="63"/>
                  </a:cubicBezTo>
                  <a:cubicBezTo>
                    <a:pt x="156" y="46"/>
                    <a:pt x="174" y="53"/>
                    <a:pt x="179" y="31"/>
                  </a:cubicBezTo>
                  <a:cubicBezTo>
                    <a:pt x="182" y="17"/>
                    <a:pt x="184" y="5"/>
                    <a:pt x="20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270">
              <a:extLst>
                <a:ext uri="{FF2B5EF4-FFF2-40B4-BE49-F238E27FC236}">
                  <a16:creationId xmlns:a16="http://schemas.microsoft.com/office/drawing/2014/main" id="{20FC7603-8EEA-4E2E-A6EA-438A3A4A3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471"/>
              <a:ext cx="222" cy="119"/>
            </a:xfrm>
            <a:custGeom>
              <a:avLst/>
              <a:gdLst>
                <a:gd name="T0" fmla="*/ 0 w 111"/>
                <a:gd name="T1" fmla="*/ 0 h 56"/>
                <a:gd name="T2" fmla="*/ 224 w 111"/>
                <a:gd name="T3" fmla="*/ 172 h 56"/>
                <a:gd name="T4" fmla="*/ 416 w 111"/>
                <a:gd name="T5" fmla="*/ 385 h 56"/>
                <a:gd name="T6" fmla="*/ 680 w 111"/>
                <a:gd name="T7" fmla="*/ 410 h 56"/>
                <a:gd name="T8" fmla="*/ 888 w 111"/>
                <a:gd name="T9" fmla="*/ 53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56">
                  <a:moveTo>
                    <a:pt x="0" y="0"/>
                  </a:moveTo>
                  <a:cubicBezTo>
                    <a:pt x="6" y="17"/>
                    <a:pt x="14" y="14"/>
                    <a:pt x="28" y="18"/>
                  </a:cubicBezTo>
                  <a:cubicBezTo>
                    <a:pt x="42" y="22"/>
                    <a:pt x="42" y="33"/>
                    <a:pt x="52" y="40"/>
                  </a:cubicBezTo>
                  <a:cubicBezTo>
                    <a:pt x="62" y="46"/>
                    <a:pt x="74" y="42"/>
                    <a:pt x="85" y="43"/>
                  </a:cubicBezTo>
                  <a:cubicBezTo>
                    <a:pt x="97" y="45"/>
                    <a:pt x="101" y="54"/>
                    <a:pt x="111" y="56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271">
              <a:extLst>
                <a:ext uri="{FF2B5EF4-FFF2-40B4-BE49-F238E27FC236}">
                  <a16:creationId xmlns:a16="http://schemas.microsoft.com/office/drawing/2014/main" id="{AF6BAF9E-916B-48DB-BB91-C7B55C6F3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403"/>
              <a:ext cx="34" cy="81"/>
            </a:xfrm>
            <a:custGeom>
              <a:avLst/>
              <a:gdLst>
                <a:gd name="T0" fmla="*/ 24 w 17"/>
                <a:gd name="T1" fmla="*/ 369 h 38"/>
                <a:gd name="T2" fmla="*/ 24 w 17"/>
                <a:gd name="T3" fmla="*/ 185 h 38"/>
                <a:gd name="T4" fmla="*/ 136 w 17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8">
                  <a:moveTo>
                    <a:pt x="3" y="38"/>
                  </a:moveTo>
                  <a:cubicBezTo>
                    <a:pt x="2" y="32"/>
                    <a:pt x="0" y="25"/>
                    <a:pt x="3" y="19"/>
                  </a:cubicBezTo>
                  <a:cubicBezTo>
                    <a:pt x="6" y="11"/>
                    <a:pt x="15" y="9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272">
              <a:extLst>
                <a:ext uri="{FF2B5EF4-FFF2-40B4-BE49-F238E27FC236}">
                  <a16:creationId xmlns:a16="http://schemas.microsoft.com/office/drawing/2014/main" id="{F33AF791-9931-4B55-8960-A19CE82E5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482"/>
              <a:ext cx="67" cy="153"/>
            </a:xfrm>
            <a:custGeom>
              <a:avLst/>
              <a:gdLst>
                <a:gd name="T0" fmla="*/ 0 w 34"/>
                <a:gd name="T1" fmla="*/ 691 h 72"/>
                <a:gd name="T2" fmla="*/ 32 w 34"/>
                <a:gd name="T3" fmla="*/ 478 h 72"/>
                <a:gd name="T4" fmla="*/ 144 w 34"/>
                <a:gd name="T5" fmla="*/ 334 h 72"/>
                <a:gd name="T6" fmla="*/ 260 w 34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72">
                  <a:moveTo>
                    <a:pt x="0" y="72"/>
                  </a:moveTo>
                  <a:cubicBezTo>
                    <a:pt x="1" y="65"/>
                    <a:pt x="1" y="57"/>
                    <a:pt x="4" y="50"/>
                  </a:cubicBezTo>
                  <a:cubicBezTo>
                    <a:pt x="8" y="39"/>
                    <a:pt x="12" y="41"/>
                    <a:pt x="19" y="35"/>
                  </a:cubicBezTo>
                  <a:cubicBezTo>
                    <a:pt x="29" y="26"/>
                    <a:pt x="30" y="14"/>
                    <a:pt x="34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273">
              <a:extLst>
                <a:ext uri="{FF2B5EF4-FFF2-40B4-BE49-F238E27FC236}">
                  <a16:creationId xmlns:a16="http://schemas.microsoft.com/office/drawing/2014/main" id="{6185D441-5B73-422E-AFCE-1749C97F1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394"/>
              <a:ext cx="50" cy="166"/>
            </a:xfrm>
            <a:custGeom>
              <a:avLst/>
              <a:gdLst>
                <a:gd name="T0" fmla="*/ 144 w 25"/>
                <a:gd name="T1" fmla="*/ 751 h 78"/>
                <a:gd name="T2" fmla="*/ 176 w 25"/>
                <a:gd name="T3" fmla="*/ 334 h 78"/>
                <a:gd name="T4" fmla="*/ 80 w 25"/>
                <a:gd name="T5" fmla="*/ 128 h 78"/>
                <a:gd name="T6" fmla="*/ 0 w 25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78">
                  <a:moveTo>
                    <a:pt x="18" y="78"/>
                  </a:moveTo>
                  <a:cubicBezTo>
                    <a:pt x="21" y="66"/>
                    <a:pt x="25" y="47"/>
                    <a:pt x="22" y="35"/>
                  </a:cubicBezTo>
                  <a:cubicBezTo>
                    <a:pt x="20" y="27"/>
                    <a:pt x="15" y="19"/>
                    <a:pt x="10" y="13"/>
                  </a:cubicBezTo>
                  <a:cubicBezTo>
                    <a:pt x="6" y="8"/>
                    <a:pt x="0" y="9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274">
              <a:extLst>
                <a:ext uri="{FF2B5EF4-FFF2-40B4-BE49-F238E27FC236}">
                  <a16:creationId xmlns:a16="http://schemas.microsoft.com/office/drawing/2014/main" id="{BB5EF575-224F-45E9-8DDC-10A645D83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403"/>
              <a:ext cx="44" cy="87"/>
            </a:xfrm>
            <a:custGeom>
              <a:avLst/>
              <a:gdLst>
                <a:gd name="T0" fmla="*/ 0 w 22"/>
                <a:gd name="T1" fmla="*/ 393 h 41"/>
                <a:gd name="T2" fmla="*/ 72 w 22"/>
                <a:gd name="T3" fmla="*/ 172 h 41"/>
                <a:gd name="T4" fmla="*/ 152 w 22"/>
                <a:gd name="T5" fmla="*/ 104 h 41"/>
                <a:gd name="T6" fmla="*/ 176 w 22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1">
                  <a:moveTo>
                    <a:pt x="0" y="41"/>
                  </a:moveTo>
                  <a:cubicBezTo>
                    <a:pt x="2" y="33"/>
                    <a:pt x="4" y="25"/>
                    <a:pt x="9" y="18"/>
                  </a:cubicBezTo>
                  <a:cubicBezTo>
                    <a:pt x="12" y="15"/>
                    <a:pt x="16" y="17"/>
                    <a:pt x="19" y="11"/>
                  </a:cubicBezTo>
                  <a:cubicBezTo>
                    <a:pt x="20" y="9"/>
                    <a:pt x="20" y="3"/>
                    <a:pt x="22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275">
              <a:extLst>
                <a:ext uri="{FF2B5EF4-FFF2-40B4-BE49-F238E27FC236}">
                  <a16:creationId xmlns:a16="http://schemas.microsoft.com/office/drawing/2014/main" id="{2E65B50E-A21A-4B78-9647-1555E1D3A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592"/>
              <a:ext cx="62" cy="15"/>
            </a:xfrm>
            <a:custGeom>
              <a:avLst/>
              <a:gdLst>
                <a:gd name="T0" fmla="*/ 0 w 31"/>
                <a:gd name="T1" fmla="*/ 69 h 7"/>
                <a:gd name="T2" fmla="*/ 248 w 31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7">
                  <a:moveTo>
                    <a:pt x="0" y="7"/>
                  </a:moveTo>
                  <a:cubicBezTo>
                    <a:pt x="10" y="0"/>
                    <a:pt x="21" y="6"/>
                    <a:pt x="31" y="7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276">
              <a:extLst>
                <a:ext uri="{FF2B5EF4-FFF2-40B4-BE49-F238E27FC236}">
                  <a16:creationId xmlns:a16="http://schemas.microsoft.com/office/drawing/2014/main" id="{F8CB7E7B-164A-4F37-B2AB-9256D220D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1426"/>
              <a:ext cx="20" cy="85"/>
            </a:xfrm>
            <a:custGeom>
              <a:avLst/>
              <a:gdLst>
                <a:gd name="T0" fmla="*/ 32 w 10"/>
                <a:gd name="T1" fmla="*/ 385 h 40"/>
                <a:gd name="T2" fmla="*/ 40 w 10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0">
                  <a:moveTo>
                    <a:pt x="4" y="40"/>
                  </a:moveTo>
                  <a:cubicBezTo>
                    <a:pt x="0" y="26"/>
                    <a:pt x="10" y="13"/>
                    <a:pt x="5" y="0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277">
              <a:extLst>
                <a:ext uri="{FF2B5EF4-FFF2-40B4-BE49-F238E27FC236}">
                  <a16:creationId xmlns:a16="http://schemas.microsoft.com/office/drawing/2014/main" id="{7F84C949-F715-4665-AB0E-70A9F2F9D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1518"/>
              <a:ext cx="63" cy="27"/>
            </a:xfrm>
            <a:custGeom>
              <a:avLst/>
              <a:gdLst>
                <a:gd name="T0" fmla="*/ 0 w 32"/>
                <a:gd name="T1" fmla="*/ 108 h 13"/>
                <a:gd name="T2" fmla="*/ 244 w 32"/>
                <a:gd name="T3" fmla="*/ 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3">
                  <a:moveTo>
                    <a:pt x="0" y="12"/>
                  </a:moveTo>
                  <a:cubicBezTo>
                    <a:pt x="8" y="0"/>
                    <a:pt x="24" y="13"/>
                    <a:pt x="32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251FC3A8-71B4-407B-8124-0FEC249BC1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Neuroblasts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6A2A3799-8181-4704-B462-067C6ADDF230}"/>
              </a:ext>
            </a:extLst>
          </p:cNvPr>
          <p:cNvGrpSpPr>
            <a:grpSpLocks/>
          </p:cNvGrpSpPr>
          <p:nvPr/>
        </p:nvGrpSpPr>
        <p:grpSpPr bwMode="auto">
          <a:xfrm>
            <a:off x="3429000" y="1981200"/>
            <a:ext cx="1719263" cy="3232150"/>
            <a:chOff x="335" y="716"/>
            <a:chExt cx="1083" cy="2036"/>
          </a:xfrm>
        </p:grpSpPr>
        <p:sp>
          <p:nvSpPr>
            <p:cNvPr id="30749" name="Freeform 4">
              <a:extLst>
                <a:ext uri="{FF2B5EF4-FFF2-40B4-BE49-F238E27FC236}">
                  <a16:creationId xmlns:a16="http://schemas.microsoft.com/office/drawing/2014/main" id="{42B18D93-33A5-4865-98A1-FC2965F20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716"/>
              <a:ext cx="1083" cy="2036"/>
            </a:xfrm>
            <a:custGeom>
              <a:avLst/>
              <a:gdLst>
                <a:gd name="T0" fmla="*/ 13 w 866"/>
                <a:gd name="T1" fmla="*/ 1488 h 1527"/>
                <a:gd name="T2" fmla="*/ 80 w 866"/>
                <a:gd name="T3" fmla="*/ 1580 h 1527"/>
                <a:gd name="T4" fmla="*/ 429 w 866"/>
                <a:gd name="T5" fmla="*/ 1751 h 1527"/>
                <a:gd name="T6" fmla="*/ 506 w 866"/>
                <a:gd name="T7" fmla="*/ 1692 h 1527"/>
                <a:gd name="T8" fmla="*/ 674 w 866"/>
                <a:gd name="T9" fmla="*/ 1204 h 1527"/>
                <a:gd name="T10" fmla="*/ 823 w 866"/>
                <a:gd name="T11" fmla="*/ 1036 h 1527"/>
                <a:gd name="T12" fmla="*/ 912 w 866"/>
                <a:gd name="T13" fmla="*/ 919 h 1527"/>
                <a:gd name="T14" fmla="*/ 1054 w 866"/>
                <a:gd name="T15" fmla="*/ 833 h 1527"/>
                <a:gd name="T16" fmla="*/ 1422 w 866"/>
                <a:gd name="T17" fmla="*/ 287 h 1527"/>
                <a:gd name="T18" fmla="*/ 1539 w 866"/>
                <a:gd name="T19" fmla="*/ 187 h 1527"/>
                <a:gd name="T20" fmla="*/ 1574 w 866"/>
                <a:gd name="T21" fmla="*/ 64 h 1527"/>
                <a:gd name="T22" fmla="*/ 1598 w 866"/>
                <a:gd name="T23" fmla="*/ 21 h 1527"/>
                <a:gd name="T24" fmla="*/ 1554 w 866"/>
                <a:gd name="T25" fmla="*/ 225 h 1527"/>
                <a:gd name="T26" fmla="*/ 1343 w 866"/>
                <a:gd name="T27" fmla="*/ 439 h 1527"/>
                <a:gd name="T28" fmla="*/ 1361 w 866"/>
                <a:gd name="T29" fmla="*/ 468 h 1527"/>
                <a:gd name="T30" fmla="*/ 1521 w 866"/>
                <a:gd name="T31" fmla="*/ 507 h 1527"/>
                <a:gd name="T32" fmla="*/ 1533 w 866"/>
                <a:gd name="T33" fmla="*/ 571 h 1527"/>
                <a:gd name="T34" fmla="*/ 1326 w 866"/>
                <a:gd name="T35" fmla="*/ 585 h 1527"/>
                <a:gd name="T36" fmla="*/ 1209 w 866"/>
                <a:gd name="T37" fmla="*/ 823 h 1527"/>
                <a:gd name="T38" fmla="*/ 1274 w 866"/>
                <a:gd name="T39" fmla="*/ 1061 h 1527"/>
                <a:gd name="T40" fmla="*/ 1434 w 866"/>
                <a:gd name="T41" fmla="*/ 1335 h 1527"/>
                <a:gd name="T42" fmla="*/ 1622 w 866"/>
                <a:gd name="T43" fmla="*/ 1563 h 1527"/>
                <a:gd name="T44" fmla="*/ 1662 w 866"/>
                <a:gd name="T45" fmla="*/ 1812 h 1527"/>
                <a:gd name="T46" fmla="*/ 1662 w 866"/>
                <a:gd name="T47" fmla="*/ 1883 h 1527"/>
                <a:gd name="T48" fmla="*/ 1630 w 866"/>
                <a:gd name="T49" fmla="*/ 1743 h 1527"/>
                <a:gd name="T50" fmla="*/ 1504 w 866"/>
                <a:gd name="T51" fmla="*/ 1623 h 1527"/>
                <a:gd name="T52" fmla="*/ 1446 w 866"/>
                <a:gd name="T53" fmla="*/ 1961 h 1527"/>
                <a:gd name="T54" fmla="*/ 1381 w 866"/>
                <a:gd name="T55" fmla="*/ 2135 h 1527"/>
                <a:gd name="T56" fmla="*/ 1274 w 866"/>
                <a:gd name="T57" fmla="*/ 2295 h 1527"/>
                <a:gd name="T58" fmla="*/ 1224 w 866"/>
                <a:gd name="T59" fmla="*/ 2439 h 1527"/>
                <a:gd name="T60" fmla="*/ 1117 w 866"/>
                <a:gd name="T61" fmla="*/ 2540 h 1527"/>
                <a:gd name="T62" fmla="*/ 990 w 866"/>
                <a:gd name="T63" fmla="*/ 2703 h 1527"/>
                <a:gd name="T64" fmla="*/ 859 w 866"/>
                <a:gd name="T65" fmla="*/ 3121 h 1527"/>
                <a:gd name="T66" fmla="*/ 887 w 866"/>
                <a:gd name="T67" fmla="*/ 3527 h 1527"/>
                <a:gd name="T68" fmla="*/ 923 w 866"/>
                <a:gd name="T69" fmla="*/ 3620 h 1527"/>
                <a:gd name="T70" fmla="*/ 828 w 866"/>
                <a:gd name="T71" fmla="*/ 2993 h 1527"/>
                <a:gd name="T72" fmla="*/ 829 w 866"/>
                <a:gd name="T73" fmla="*/ 2593 h 1527"/>
                <a:gd name="T74" fmla="*/ 560 w 866"/>
                <a:gd name="T75" fmla="*/ 2233 h 1527"/>
                <a:gd name="T76" fmla="*/ 501 w 866"/>
                <a:gd name="T77" fmla="*/ 1996 h 1527"/>
                <a:gd name="T78" fmla="*/ 173 w 866"/>
                <a:gd name="T79" fmla="*/ 1679 h 1527"/>
                <a:gd name="T80" fmla="*/ 31 w 866"/>
                <a:gd name="T81" fmla="*/ 1563 h 15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6" h="1527">
                  <a:moveTo>
                    <a:pt x="2" y="638"/>
                  </a:moveTo>
                  <a:cubicBezTo>
                    <a:pt x="1" y="633"/>
                    <a:pt x="0" y="629"/>
                    <a:pt x="6" y="628"/>
                  </a:cubicBezTo>
                  <a:cubicBezTo>
                    <a:pt x="13" y="626"/>
                    <a:pt x="14" y="630"/>
                    <a:pt x="17" y="636"/>
                  </a:cubicBezTo>
                  <a:cubicBezTo>
                    <a:pt x="22" y="648"/>
                    <a:pt x="31" y="659"/>
                    <a:pt x="41" y="667"/>
                  </a:cubicBezTo>
                  <a:cubicBezTo>
                    <a:pt x="66" y="685"/>
                    <a:pt x="99" y="691"/>
                    <a:pt x="127" y="701"/>
                  </a:cubicBezTo>
                  <a:cubicBezTo>
                    <a:pt x="158" y="712"/>
                    <a:pt x="189" y="724"/>
                    <a:pt x="219" y="739"/>
                  </a:cubicBezTo>
                  <a:cubicBezTo>
                    <a:pt x="228" y="744"/>
                    <a:pt x="242" y="758"/>
                    <a:pt x="253" y="753"/>
                  </a:cubicBezTo>
                  <a:cubicBezTo>
                    <a:pt x="266" y="747"/>
                    <a:pt x="259" y="725"/>
                    <a:pt x="259" y="714"/>
                  </a:cubicBezTo>
                  <a:cubicBezTo>
                    <a:pt x="259" y="660"/>
                    <a:pt x="272" y="608"/>
                    <a:pt x="301" y="562"/>
                  </a:cubicBezTo>
                  <a:cubicBezTo>
                    <a:pt x="313" y="542"/>
                    <a:pt x="329" y="524"/>
                    <a:pt x="345" y="508"/>
                  </a:cubicBezTo>
                  <a:cubicBezTo>
                    <a:pt x="364" y="489"/>
                    <a:pt x="386" y="474"/>
                    <a:pt x="405" y="455"/>
                  </a:cubicBezTo>
                  <a:cubicBezTo>
                    <a:pt x="410" y="449"/>
                    <a:pt x="416" y="443"/>
                    <a:pt x="421" y="437"/>
                  </a:cubicBezTo>
                  <a:cubicBezTo>
                    <a:pt x="424" y="431"/>
                    <a:pt x="428" y="425"/>
                    <a:pt x="433" y="419"/>
                  </a:cubicBezTo>
                  <a:cubicBezTo>
                    <a:pt x="442" y="407"/>
                    <a:pt x="454" y="397"/>
                    <a:pt x="466" y="388"/>
                  </a:cubicBezTo>
                  <a:cubicBezTo>
                    <a:pt x="478" y="380"/>
                    <a:pt x="489" y="375"/>
                    <a:pt x="502" y="369"/>
                  </a:cubicBezTo>
                  <a:cubicBezTo>
                    <a:pt x="515" y="365"/>
                    <a:pt x="527" y="359"/>
                    <a:pt x="539" y="352"/>
                  </a:cubicBezTo>
                  <a:cubicBezTo>
                    <a:pt x="584" y="325"/>
                    <a:pt x="614" y="284"/>
                    <a:pt x="631" y="235"/>
                  </a:cubicBezTo>
                  <a:cubicBezTo>
                    <a:pt x="648" y="186"/>
                    <a:pt x="679" y="143"/>
                    <a:pt x="727" y="121"/>
                  </a:cubicBezTo>
                  <a:cubicBezTo>
                    <a:pt x="739" y="116"/>
                    <a:pt x="750" y="113"/>
                    <a:pt x="761" y="106"/>
                  </a:cubicBezTo>
                  <a:cubicBezTo>
                    <a:pt x="771" y="98"/>
                    <a:pt x="780" y="89"/>
                    <a:pt x="787" y="79"/>
                  </a:cubicBezTo>
                  <a:cubicBezTo>
                    <a:pt x="794" y="69"/>
                    <a:pt x="799" y="58"/>
                    <a:pt x="802" y="46"/>
                  </a:cubicBezTo>
                  <a:cubicBezTo>
                    <a:pt x="804" y="40"/>
                    <a:pt x="805" y="33"/>
                    <a:pt x="805" y="27"/>
                  </a:cubicBezTo>
                  <a:cubicBezTo>
                    <a:pt x="806" y="21"/>
                    <a:pt x="803" y="10"/>
                    <a:pt x="806" y="5"/>
                  </a:cubicBezTo>
                  <a:cubicBezTo>
                    <a:pt x="810" y="0"/>
                    <a:pt x="816" y="6"/>
                    <a:pt x="817" y="9"/>
                  </a:cubicBezTo>
                  <a:cubicBezTo>
                    <a:pt x="822" y="19"/>
                    <a:pt x="820" y="30"/>
                    <a:pt x="817" y="40"/>
                  </a:cubicBezTo>
                  <a:cubicBezTo>
                    <a:pt x="811" y="59"/>
                    <a:pt x="806" y="78"/>
                    <a:pt x="795" y="95"/>
                  </a:cubicBezTo>
                  <a:cubicBezTo>
                    <a:pt x="775" y="127"/>
                    <a:pt x="745" y="149"/>
                    <a:pt x="713" y="169"/>
                  </a:cubicBezTo>
                  <a:cubicBezTo>
                    <a:pt x="704" y="174"/>
                    <a:pt x="695" y="178"/>
                    <a:pt x="687" y="185"/>
                  </a:cubicBezTo>
                  <a:cubicBezTo>
                    <a:pt x="685" y="187"/>
                    <a:pt x="670" y="201"/>
                    <a:pt x="677" y="203"/>
                  </a:cubicBezTo>
                  <a:cubicBezTo>
                    <a:pt x="684" y="204"/>
                    <a:pt x="691" y="198"/>
                    <a:pt x="696" y="197"/>
                  </a:cubicBezTo>
                  <a:cubicBezTo>
                    <a:pt x="706" y="194"/>
                    <a:pt x="715" y="193"/>
                    <a:pt x="725" y="193"/>
                  </a:cubicBezTo>
                  <a:cubicBezTo>
                    <a:pt x="744" y="195"/>
                    <a:pt x="762" y="202"/>
                    <a:pt x="777" y="214"/>
                  </a:cubicBezTo>
                  <a:cubicBezTo>
                    <a:pt x="789" y="224"/>
                    <a:pt x="805" y="241"/>
                    <a:pt x="804" y="258"/>
                  </a:cubicBezTo>
                  <a:cubicBezTo>
                    <a:pt x="794" y="259"/>
                    <a:pt x="789" y="247"/>
                    <a:pt x="784" y="241"/>
                  </a:cubicBezTo>
                  <a:cubicBezTo>
                    <a:pt x="776" y="231"/>
                    <a:pt x="766" y="223"/>
                    <a:pt x="754" y="220"/>
                  </a:cubicBezTo>
                  <a:cubicBezTo>
                    <a:pt x="726" y="211"/>
                    <a:pt x="698" y="228"/>
                    <a:pt x="678" y="247"/>
                  </a:cubicBezTo>
                  <a:cubicBezTo>
                    <a:pt x="660" y="265"/>
                    <a:pt x="644" y="286"/>
                    <a:pt x="632" y="310"/>
                  </a:cubicBezTo>
                  <a:cubicBezTo>
                    <a:pt x="626" y="322"/>
                    <a:pt x="622" y="334"/>
                    <a:pt x="618" y="347"/>
                  </a:cubicBezTo>
                  <a:cubicBezTo>
                    <a:pt x="614" y="361"/>
                    <a:pt x="610" y="378"/>
                    <a:pt x="611" y="392"/>
                  </a:cubicBezTo>
                  <a:cubicBezTo>
                    <a:pt x="613" y="415"/>
                    <a:pt x="638" y="433"/>
                    <a:pt x="652" y="448"/>
                  </a:cubicBezTo>
                  <a:cubicBezTo>
                    <a:pt x="673" y="472"/>
                    <a:pt x="692" y="497"/>
                    <a:pt x="710" y="523"/>
                  </a:cubicBezTo>
                  <a:cubicBezTo>
                    <a:pt x="718" y="536"/>
                    <a:pt x="726" y="549"/>
                    <a:pt x="733" y="563"/>
                  </a:cubicBezTo>
                  <a:cubicBezTo>
                    <a:pt x="741" y="577"/>
                    <a:pt x="747" y="593"/>
                    <a:pt x="760" y="604"/>
                  </a:cubicBezTo>
                  <a:cubicBezTo>
                    <a:pt x="781" y="624"/>
                    <a:pt x="810" y="636"/>
                    <a:pt x="829" y="659"/>
                  </a:cubicBezTo>
                  <a:cubicBezTo>
                    <a:pt x="844" y="678"/>
                    <a:pt x="853" y="702"/>
                    <a:pt x="852" y="726"/>
                  </a:cubicBezTo>
                  <a:cubicBezTo>
                    <a:pt x="852" y="739"/>
                    <a:pt x="845" y="754"/>
                    <a:pt x="850" y="764"/>
                  </a:cubicBezTo>
                  <a:cubicBezTo>
                    <a:pt x="854" y="775"/>
                    <a:pt x="863" y="785"/>
                    <a:pt x="866" y="797"/>
                  </a:cubicBezTo>
                  <a:cubicBezTo>
                    <a:pt x="860" y="798"/>
                    <a:pt x="853" y="799"/>
                    <a:pt x="850" y="794"/>
                  </a:cubicBezTo>
                  <a:cubicBezTo>
                    <a:pt x="847" y="788"/>
                    <a:pt x="842" y="783"/>
                    <a:pt x="838" y="778"/>
                  </a:cubicBezTo>
                  <a:cubicBezTo>
                    <a:pt x="830" y="766"/>
                    <a:pt x="835" y="749"/>
                    <a:pt x="833" y="735"/>
                  </a:cubicBezTo>
                  <a:cubicBezTo>
                    <a:pt x="830" y="712"/>
                    <a:pt x="819" y="679"/>
                    <a:pt x="794" y="672"/>
                  </a:cubicBezTo>
                  <a:cubicBezTo>
                    <a:pt x="780" y="668"/>
                    <a:pt x="772" y="671"/>
                    <a:pt x="769" y="685"/>
                  </a:cubicBezTo>
                  <a:cubicBezTo>
                    <a:pt x="766" y="701"/>
                    <a:pt x="763" y="717"/>
                    <a:pt x="760" y="733"/>
                  </a:cubicBezTo>
                  <a:cubicBezTo>
                    <a:pt x="754" y="764"/>
                    <a:pt x="748" y="796"/>
                    <a:pt x="739" y="827"/>
                  </a:cubicBezTo>
                  <a:cubicBezTo>
                    <a:pt x="735" y="841"/>
                    <a:pt x="730" y="854"/>
                    <a:pt x="724" y="867"/>
                  </a:cubicBezTo>
                  <a:cubicBezTo>
                    <a:pt x="719" y="878"/>
                    <a:pt x="714" y="892"/>
                    <a:pt x="706" y="901"/>
                  </a:cubicBezTo>
                  <a:cubicBezTo>
                    <a:pt x="698" y="911"/>
                    <a:pt x="686" y="919"/>
                    <a:pt x="678" y="929"/>
                  </a:cubicBezTo>
                  <a:cubicBezTo>
                    <a:pt x="668" y="941"/>
                    <a:pt x="660" y="954"/>
                    <a:pt x="652" y="968"/>
                  </a:cubicBezTo>
                  <a:cubicBezTo>
                    <a:pt x="645" y="981"/>
                    <a:pt x="639" y="994"/>
                    <a:pt x="634" y="1008"/>
                  </a:cubicBezTo>
                  <a:cubicBezTo>
                    <a:pt x="631" y="1015"/>
                    <a:pt x="628" y="1022"/>
                    <a:pt x="626" y="1029"/>
                  </a:cubicBezTo>
                  <a:cubicBezTo>
                    <a:pt x="620" y="1036"/>
                    <a:pt x="614" y="1042"/>
                    <a:pt x="607" y="1047"/>
                  </a:cubicBezTo>
                  <a:cubicBezTo>
                    <a:pt x="596" y="1057"/>
                    <a:pt x="584" y="1065"/>
                    <a:pt x="571" y="1072"/>
                  </a:cubicBezTo>
                  <a:cubicBezTo>
                    <a:pt x="559" y="1079"/>
                    <a:pt x="542" y="1084"/>
                    <a:pt x="533" y="1095"/>
                  </a:cubicBezTo>
                  <a:cubicBezTo>
                    <a:pt x="521" y="1108"/>
                    <a:pt x="512" y="1123"/>
                    <a:pt x="506" y="1140"/>
                  </a:cubicBezTo>
                  <a:cubicBezTo>
                    <a:pt x="500" y="1161"/>
                    <a:pt x="500" y="1184"/>
                    <a:pt x="494" y="1205"/>
                  </a:cubicBezTo>
                  <a:cubicBezTo>
                    <a:pt x="483" y="1246"/>
                    <a:pt x="451" y="1276"/>
                    <a:pt x="439" y="1317"/>
                  </a:cubicBezTo>
                  <a:cubicBezTo>
                    <a:pt x="427" y="1355"/>
                    <a:pt x="424" y="1400"/>
                    <a:pt x="433" y="1440"/>
                  </a:cubicBezTo>
                  <a:cubicBezTo>
                    <a:pt x="438" y="1457"/>
                    <a:pt x="444" y="1473"/>
                    <a:pt x="453" y="1488"/>
                  </a:cubicBezTo>
                  <a:cubicBezTo>
                    <a:pt x="457" y="1495"/>
                    <a:pt x="461" y="1501"/>
                    <a:pt x="466" y="1507"/>
                  </a:cubicBezTo>
                  <a:cubicBezTo>
                    <a:pt x="472" y="1515"/>
                    <a:pt x="472" y="1517"/>
                    <a:pt x="472" y="1527"/>
                  </a:cubicBezTo>
                  <a:cubicBezTo>
                    <a:pt x="433" y="1502"/>
                    <a:pt x="413" y="1455"/>
                    <a:pt x="405" y="1411"/>
                  </a:cubicBezTo>
                  <a:cubicBezTo>
                    <a:pt x="396" y="1362"/>
                    <a:pt x="400" y="1308"/>
                    <a:pt x="423" y="1263"/>
                  </a:cubicBezTo>
                  <a:cubicBezTo>
                    <a:pt x="437" y="1235"/>
                    <a:pt x="451" y="1210"/>
                    <a:pt x="452" y="1178"/>
                  </a:cubicBezTo>
                  <a:cubicBezTo>
                    <a:pt x="453" y="1147"/>
                    <a:pt x="440" y="1120"/>
                    <a:pt x="424" y="1094"/>
                  </a:cubicBezTo>
                  <a:cubicBezTo>
                    <a:pt x="392" y="1044"/>
                    <a:pt x="348" y="1004"/>
                    <a:pt x="306" y="963"/>
                  </a:cubicBezTo>
                  <a:cubicBezTo>
                    <a:pt x="299" y="957"/>
                    <a:pt x="290" y="950"/>
                    <a:pt x="286" y="942"/>
                  </a:cubicBezTo>
                  <a:cubicBezTo>
                    <a:pt x="282" y="931"/>
                    <a:pt x="279" y="920"/>
                    <a:pt x="276" y="910"/>
                  </a:cubicBezTo>
                  <a:cubicBezTo>
                    <a:pt x="271" y="887"/>
                    <a:pt x="266" y="864"/>
                    <a:pt x="257" y="842"/>
                  </a:cubicBezTo>
                  <a:cubicBezTo>
                    <a:pt x="244" y="808"/>
                    <a:pt x="220" y="779"/>
                    <a:pt x="190" y="758"/>
                  </a:cubicBezTo>
                  <a:cubicBezTo>
                    <a:pt x="159" y="735"/>
                    <a:pt x="124" y="720"/>
                    <a:pt x="88" y="708"/>
                  </a:cubicBezTo>
                  <a:cubicBezTo>
                    <a:pt x="69" y="701"/>
                    <a:pt x="52" y="692"/>
                    <a:pt x="37" y="679"/>
                  </a:cubicBezTo>
                  <a:cubicBezTo>
                    <a:pt x="30" y="673"/>
                    <a:pt x="23" y="666"/>
                    <a:pt x="16" y="659"/>
                  </a:cubicBezTo>
                  <a:cubicBezTo>
                    <a:pt x="12" y="653"/>
                    <a:pt x="3" y="645"/>
                    <a:pt x="2" y="638"/>
                  </a:cubicBezTo>
                </a:path>
              </a:pathLst>
            </a:custGeom>
            <a:solidFill>
              <a:srgbClr val="FBC047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5">
              <a:extLst>
                <a:ext uri="{FF2B5EF4-FFF2-40B4-BE49-F238E27FC236}">
                  <a16:creationId xmlns:a16="http://schemas.microsoft.com/office/drawing/2014/main" id="{D55B5CDB-A426-4AC6-9137-475118A5D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716"/>
              <a:ext cx="1083" cy="2036"/>
            </a:xfrm>
            <a:custGeom>
              <a:avLst/>
              <a:gdLst>
                <a:gd name="T0" fmla="*/ 13 w 866"/>
                <a:gd name="T1" fmla="*/ 1488 h 1527"/>
                <a:gd name="T2" fmla="*/ 80 w 866"/>
                <a:gd name="T3" fmla="*/ 1580 h 1527"/>
                <a:gd name="T4" fmla="*/ 429 w 866"/>
                <a:gd name="T5" fmla="*/ 1751 h 1527"/>
                <a:gd name="T6" fmla="*/ 506 w 866"/>
                <a:gd name="T7" fmla="*/ 1692 h 1527"/>
                <a:gd name="T8" fmla="*/ 674 w 866"/>
                <a:gd name="T9" fmla="*/ 1204 h 1527"/>
                <a:gd name="T10" fmla="*/ 823 w 866"/>
                <a:gd name="T11" fmla="*/ 1036 h 1527"/>
                <a:gd name="T12" fmla="*/ 912 w 866"/>
                <a:gd name="T13" fmla="*/ 919 h 1527"/>
                <a:gd name="T14" fmla="*/ 1054 w 866"/>
                <a:gd name="T15" fmla="*/ 833 h 1527"/>
                <a:gd name="T16" fmla="*/ 1422 w 866"/>
                <a:gd name="T17" fmla="*/ 287 h 1527"/>
                <a:gd name="T18" fmla="*/ 1539 w 866"/>
                <a:gd name="T19" fmla="*/ 187 h 1527"/>
                <a:gd name="T20" fmla="*/ 1574 w 866"/>
                <a:gd name="T21" fmla="*/ 64 h 1527"/>
                <a:gd name="T22" fmla="*/ 1598 w 866"/>
                <a:gd name="T23" fmla="*/ 21 h 1527"/>
                <a:gd name="T24" fmla="*/ 1554 w 866"/>
                <a:gd name="T25" fmla="*/ 225 h 1527"/>
                <a:gd name="T26" fmla="*/ 1343 w 866"/>
                <a:gd name="T27" fmla="*/ 439 h 1527"/>
                <a:gd name="T28" fmla="*/ 1361 w 866"/>
                <a:gd name="T29" fmla="*/ 468 h 1527"/>
                <a:gd name="T30" fmla="*/ 1521 w 866"/>
                <a:gd name="T31" fmla="*/ 507 h 1527"/>
                <a:gd name="T32" fmla="*/ 1533 w 866"/>
                <a:gd name="T33" fmla="*/ 571 h 1527"/>
                <a:gd name="T34" fmla="*/ 1326 w 866"/>
                <a:gd name="T35" fmla="*/ 585 h 1527"/>
                <a:gd name="T36" fmla="*/ 1209 w 866"/>
                <a:gd name="T37" fmla="*/ 823 h 1527"/>
                <a:gd name="T38" fmla="*/ 1274 w 866"/>
                <a:gd name="T39" fmla="*/ 1061 h 1527"/>
                <a:gd name="T40" fmla="*/ 1434 w 866"/>
                <a:gd name="T41" fmla="*/ 1335 h 1527"/>
                <a:gd name="T42" fmla="*/ 1622 w 866"/>
                <a:gd name="T43" fmla="*/ 1563 h 1527"/>
                <a:gd name="T44" fmla="*/ 1662 w 866"/>
                <a:gd name="T45" fmla="*/ 1812 h 1527"/>
                <a:gd name="T46" fmla="*/ 1662 w 866"/>
                <a:gd name="T47" fmla="*/ 1883 h 1527"/>
                <a:gd name="T48" fmla="*/ 1630 w 866"/>
                <a:gd name="T49" fmla="*/ 1743 h 1527"/>
                <a:gd name="T50" fmla="*/ 1504 w 866"/>
                <a:gd name="T51" fmla="*/ 1623 h 1527"/>
                <a:gd name="T52" fmla="*/ 1446 w 866"/>
                <a:gd name="T53" fmla="*/ 1961 h 1527"/>
                <a:gd name="T54" fmla="*/ 1381 w 866"/>
                <a:gd name="T55" fmla="*/ 2135 h 1527"/>
                <a:gd name="T56" fmla="*/ 1274 w 866"/>
                <a:gd name="T57" fmla="*/ 2295 h 1527"/>
                <a:gd name="T58" fmla="*/ 1224 w 866"/>
                <a:gd name="T59" fmla="*/ 2439 h 1527"/>
                <a:gd name="T60" fmla="*/ 1117 w 866"/>
                <a:gd name="T61" fmla="*/ 2540 h 1527"/>
                <a:gd name="T62" fmla="*/ 990 w 866"/>
                <a:gd name="T63" fmla="*/ 2703 h 1527"/>
                <a:gd name="T64" fmla="*/ 859 w 866"/>
                <a:gd name="T65" fmla="*/ 3121 h 1527"/>
                <a:gd name="T66" fmla="*/ 887 w 866"/>
                <a:gd name="T67" fmla="*/ 3527 h 1527"/>
                <a:gd name="T68" fmla="*/ 923 w 866"/>
                <a:gd name="T69" fmla="*/ 3620 h 1527"/>
                <a:gd name="T70" fmla="*/ 828 w 866"/>
                <a:gd name="T71" fmla="*/ 2993 h 1527"/>
                <a:gd name="T72" fmla="*/ 829 w 866"/>
                <a:gd name="T73" fmla="*/ 2593 h 1527"/>
                <a:gd name="T74" fmla="*/ 560 w 866"/>
                <a:gd name="T75" fmla="*/ 2233 h 1527"/>
                <a:gd name="T76" fmla="*/ 501 w 866"/>
                <a:gd name="T77" fmla="*/ 1996 h 1527"/>
                <a:gd name="T78" fmla="*/ 173 w 866"/>
                <a:gd name="T79" fmla="*/ 1679 h 1527"/>
                <a:gd name="T80" fmla="*/ 31 w 866"/>
                <a:gd name="T81" fmla="*/ 1563 h 15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6" h="1527">
                  <a:moveTo>
                    <a:pt x="2" y="638"/>
                  </a:moveTo>
                  <a:cubicBezTo>
                    <a:pt x="1" y="633"/>
                    <a:pt x="0" y="629"/>
                    <a:pt x="6" y="628"/>
                  </a:cubicBezTo>
                  <a:cubicBezTo>
                    <a:pt x="13" y="626"/>
                    <a:pt x="14" y="630"/>
                    <a:pt x="17" y="636"/>
                  </a:cubicBezTo>
                  <a:cubicBezTo>
                    <a:pt x="22" y="648"/>
                    <a:pt x="31" y="659"/>
                    <a:pt x="41" y="667"/>
                  </a:cubicBezTo>
                  <a:cubicBezTo>
                    <a:pt x="66" y="685"/>
                    <a:pt x="99" y="691"/>
                    <a:pt x="127" y="701"/>
                  </a:cubicBezTo>
                  <a:cubicBezTo>
                    <a:pt x="158" y="712"/>
                    <a:pt x="189" y="724"/>
                    <a:pt x="219" y="739"/>
                  </a:cubicBezTo>
                  <a:cubicBezTo>
                    <a:pt x="228" y="744"/>
                    <a:pt x="242" y="758"/>
                    <a:pt x="253" y="753"/>
                  </a:cubicBezTo>
                  <a:cubicBezTo>
                    <a:pt x="266" y="747"/>
                    <a:pt x="259" y="725"/>
                    <a:pt x="259" y="714"/>
                  </a:cubicBezTo>
                  <a:cubicBezTo>
                    <a:pt x="259" y="660"/>
                    <a:pt x="272" y="608"/>
                    <a:pt x="301" y="562"/>
                  </a:cubicBezTo>
                  <a:cubicBezTo>
                    <a:pt x="313" y="542"/>
                    <a:pt x="329" y="524"/>
                    <a:pt x="345" y="508"/>
                  </a:cubicBezTo>
                  <a:cubicBezTo>
                    <a:pt x="364" y="489"/>
                    <a:pt x="386" y="474"/>
                    <a:pt x="405" y="455"/>
                  </a:cubicBezTo>
                  <a:cubicBezTo>
                    <a:pt x="410" y="449"/>
                    <a:pt x="416" y="443"/>
                    <a:pt x="421" y="437"/>
                  </a:cubicBezTo>
                  <a:cubicBezTo>
                    <a:pt x="424" y="431"/>
                    <a:pt x="428" y="425"/>
                    <a:pt x="433" y="419"/>
                  </a:cubicBezTo>
                  <a:cubicBezTo>
                    <a:pt x="442" y="407"/>
                    <a:pt x="454" y="397"/>
                    <a:pt x="466" y="388"/>
                  </a:cubicBezTo>
                  <a:cubicBezTo>
                    <a:pt x="478" y="380"/>
                    <a:pt x="489" y="375"/>
                    <a:pt x="502" y="369"/>
                  </a:cubicBezTo>
                  <a:cubicBezTo>
                    <a:pt x="515" y="365"/>
                    <a:pt x="527" y="359"/>
                    <a:pt x="539" y="352"/>
                  </a:cubicBezTo>
                  <a:cubicBezTo>
                    <a:pt x="584" y="325"/>
                    <a:pt x="614" y="284"/>
                    <a:pt x="631" y="235"/>
                  </a:cubicBezTo>
                  <a:cubicBezTo>
                    <a:pt x="648" y="186"/>
                    <a:pt x="679" y="143"/>
                    <a:pt x="727" y="121"/>
                  </a:cubicBezTo>
                  <a:cubicBezTo>
                    <a:pt x="739" y="116"/>
                    <a:pt x="750" y="113"/>
                    <a:pt x="761" y="106"/>
                  </a:cubicBezTo>
                  <a:cubicBezTo>
                    <a:pt x="771" y="98"/>
                    <a:pt x="780" y="89"/>
                    <a:pt x="787" y="79"/>
                  </a:cubicBezTo>
                  <a:cubicBezTo>
                    <a:pt x="794" y="69"/>
                    <a:pt x="799" y="58"/>
                    <a:pt x="802" y="46"/>
                  </a:cubicBezTo>
                  <a:cubicBezTo>
                    <a:pt x="804" y="40"/>
                    <a:pt x="805" y="33"/>
                    <a:pt x="805" y="27"/>
                  </a:cubicBezTo>
                  <a:cubicBezTo>
                    <a:pt x="806" y="21"/>
                    <a:pt x="803" y="10"/>
                    <a:pt x="806" y="5"/>
                  </a:cubicBezTo>
                  <a:cubicBezTo>
                    <a:pt x="810" y="0"/>
                    <a:pt x="816" y="6"/>
                    <a:pt x="817" y="9"/>
                  </a:cubicBezTo>
                  <a:cubicBezTo>
                    <a:pt x="822" y="19"/>
                    <a:pt x="820" y="30"/>
                    <a:pt x="817" y="40"/>
                  </a:cubicBezTo>
                  <a:cubicBezTo>
                    <a:pt x="811" y="59"/>
                    <a:pt x="806" y="78"/>
                    <a:pt x="795" y="95"/>
                  </a:cubicBezTo>
                  <a:cubicBezTo>
                    <a:pt x="775" y="127"/>
                    <a:pt x="745" y="149"/>
                    <a:pt x="713" y="169"/>
                  </a:cubicBezTo>
                  <a:cubicBezTo>
                    <a:pt x="704" y="174"/>
                    <a:pt x="695" y="178"/>
                    <a:pt x="687" y="185"/>
                  </a:cubicBezTo>
                  <a:cubicBezTo>
                    <a:pt x="685" y="187"/>
                    <a:pt x="670" y="201"/>
                    <a:pt x="677" y="203"/>
                  </a:cubicBezTo>
                  <a:cubicBezTo>
                    <a:pt x="684" y="204"/>
                    <a:pt x="691" y="198"/>
                    <a:pt x="696" y="197"/>
                  </a:cubicBezTo>
                  <a:cubicBezTo>
                    <a:pt x="706" y="194"/>
                    <a:pt x="715" y="193"/>
                    <a:pt x="725" y="193"/>
                  </a:cubicBezTo>
                  <a:cubicBezTo>
                    <a:pt x="744" y="195"/>
                    <a:pt x="762" y="202"/>
                    <a:pt x="777" y="214"/>
                  </a:cubicBezTo>
                  <a:cubicBezTo>
                    <a:pt x="789" y="224"/>
                    <a:pt x="805" y="241"/>
                    <a:pt x="804" y="258"/>
                  </a:cubicBezTo>
                  <a:cubicBezTo>
                    <a:pt x="794" y="259"/>
                    <a:pt x="789" y="247"/>
                    <a:pt x="784" y="241"/>
                  </a:cubicBezTo>
                  <a:cubicBezTo>
                    <a:pt x="776" y="231"/>
                    <a:pt x="766" y="223"/>
                    <a:pt x="754" y="220"/>
                  </a:cubicBezTo>
                  <a:cubicBezTo>
                    <a:pt x="726" y="211"/>
                    <a:pt x="698" y="228"/>
                    <a:pt x="678" y="247"/>
                  </a:cubicBezTo>
                  <a:cubicBezTo>
                    <a:pt x="660" y="265"/>
                    <a:pt x="644" y="286"/>
                    <a:pt x="632" y="310"/>
                  </a:cubicBezTo>
                  <a:cubicBezTo>
                    <a:pt x="626" y="322"/>
                    <a:pt x="622" y="334"/>
                    <a:pt x="618" y="347"/>
                  </a:cubicBezTo>
                  <a:cubicBezTo>
                    <a:pt x="614" y="361"/>
                    <a:pt x="610" y="378"/>
                    <a:pt x="611" y="392"/>
                  </a:cubicBezTo>
                  <a:cubicBezTo>
                    <a:pt x="613" y="415"/>
                    <a:pt x="638" y="433"/>
                    <a:pt x="652" y="448"/>
                  </a:cubicBezTo>
                  <a:cubicBezTo>
                    <a:pt x="673" y="472"/>
                    <a:pt x="692" y="497"/>
                    <a:pt x="710" y="523"/>
                  </a:cubicBezTo>
                  <a:cubicBezTo>
                    <a:pt x="718" y="536"/>
                    <a:pt x="726" y="549"/>
                    <a:pt x="733" y="563"/>
                  </a:cubicBezTo>
                  <a:cubicBezTo>
                    <a:pt x="741" y="577"/>
                    <a:pt x="747" y="593"/>
                    <a:pt x="760" y="604"/>
                  </a:cubicBezTo>
                  <a:cubicBezTo>
                    <a:pt x="781" y="624"/>
                    <a:pt x="810" y="636"/>
                    <a:pt x="829" y="659"/>
                  </a:cubicBezTo>
                  <a:cubicBezTo>
                    <a:pt x="844" y="678"/>
                    <a:pt x="853" y="702"/>
                    <a:pt x="852" y="726"/>
                  </a:cubicBezTo>
                  <a:cubicBezTo>
                    <a:pt x="852" y="739"/>
                    <a:pt x="845" y="754"/>
                    <a:pt x="850" y="764"/>
                  </a:cubicBezTo>
                  <a:cubicBezTo>
                    <a:pt x="854" y="775"/>
                    <a:pt x="863" y="785"/>
                    <a:pt x="866" y="797"/>
                  </a:cubicBezTo>
                  <a:cubicBezTo>
                    <a:pt x="860" y="798"/>
                    <a:pt x="853" y="799"/>
                    <a:pt x="850" y="794"/>
                  </a:cubicBezTo>
                  <a:cubicBezTo>
                    <a:pt x="847" y="788"/>
                    <a:pt x="842" y="783"/>
                    <a:pt x="838" y="778"/>
                  </a:cubicBezTo>
                  <a:cubicBezTo>
                    <a:pt x="830" y="766"/>
                    <a:pt x="835" y="749"/>
                    <a:pt x="833" y="735"/>
                  </a:cubicBezTo>
                  <a:cubicBezTo>
                    <a:pt x="830" y="712"/>
                    <a:pt x="819" y="679"/>
                    <a:pt x="794" y="672"/>
                  </a:cubicBezTo>
                  <a:cubicBezTo>
                    <a:pt x="780" y="668"/>
                    <a:pt x="772" y="671"/>
                    <a:pt x="769" y="685"/>
                  </a:cubicBezTo>
                  <a:cubicBezTo>
                    <a:pt x="766" y="701"/>
                    <a:pt x="763" y="717"/>
                    <a:pt x="760" y="733"/>
                  </a:cubicBezTo>
                  <a:cubicBezTo>
                    <a:pt x="754" y="764"/>
                    <a:pt x="748" y="796"/>
                    <a:pt x="739" y="827"/>
                  </a:cubicBezTo>
                  <a:cubicBezTo>
                    <a:pt x="735" y="841"/>
                    <a:pt x="730" y="854"/>
                    <a:pt x="724" y="867"/>
                  </a:cubicBezTo>
                  <a:cubicBezTo>
                    <a:pt x="719" y="878"/>
                    <a:pt x="714" y="892"/>
                    <a:pt x="706" y="901"/>
                  </a:cubicBezTo>
                  <a:cubicBezTo>
                    <a:pt x="698" y="911"/>
                    <a:pt x="686" y="919"/>
                    <a:pt x="678" y="929"/>
                  </a:cubicBezTo>
                  <a:cubicBezTo>
                    <a:pt x="668" y="941"/>
                    <a:pt x="660" y="954"/>
                    <a:pt x="652" y="968"/>
                  </a:cubicBezTo>
                  <a:cubicBezTo>
                    <a:pt x="645" y="981"/>
                    <a:pt x="639" y="994"/>
                    <a:pt x="634" y="1008"/>
                  </a:cubicBezTo>
                  <a:cubicBezTo>
                    <a:pt x="631" y="1015"/>
                    <a:pt x="628" y="1022"/>
                    <a:pt x="626" y="1029"/>
                  </a:cubicBezTo>
                  <a:cubicBezTo>
                    <a:pt x="620" y="1036"/>
                    <a:pt x="614" y="1042"/>
                    <a:pt x="607" y="1047"/>
                  </a:cubicBezTo>
                  <a:cubicBezTo>
                    <a:pt x="596" y="1057"/>
                    <a:pt x="584" y="1065"/>
                    <a:pt x="571" y="1072"/>
                  </a:cubicBezTo>
                  <a:cubicBezTo>
                    <a:pt x="559" y="1079"/>
                    <a:pt x="542" y="1084"/>
                    <a:pt x="533" y="1095"/>
                  </a:cubicBezTo>
                  <a:cubicBezTo>
                    <a:pt x="521" y="1108"/>
                    <a:pt x="512" y="1123"/>
                    <a:pt x="506" y="1140"/>
                  </a:cubicBezTo>
                  <a:cubicBezTo>
                    <a:pt x="500" y="1161"/>
                    <a:pt x="500" y="1184"/>
                    <a:pt x="494" y="1205"/>
                  </a:cubicBezTo>
                  <a:cubicBezTo>
                    <a:pt x="483" y="1246"/>
                    <a:pt x="451" y="1276"/>
                    <a:pt x="439" y="1317"/>
                  </a:cubicBezTo>
                  <a:cubicBezTo>
                    <a:pt x="427" y="1355"/>
                    <a:pt x="424" y="1400"/>
                    <a:pt x="433" y="1440"/>
                  </a:cubicBezTo>
                  <a:cubicBezTo>
                    <a:pt x="438" y="1457"/>
                    <a:pt x="444" y="1473"/>
                    <a:pt x="453" y="1488"/>
                  </a:cubicBezTo>
                  <a:cubicBezTo>
                    <a:pt x="457" y="1495"/>
                    <a:pt x="461" y="1501"/>
                    <a:pt x="466" y="1507"/>
                  </a:cubicBezTo>
                  <a:cubicBezTo>
                    <a:pt x="472" y="1515"/>
                    <a:pt x="472" y="1517"/>
                    <a:pt x="472" y="1527"/>
                  </a:cubicBezTo>
                  <a:cubicBezTo>
                    <a:pt x="433" y="1502"/>
                    <a:pt x="413" y="1455"/>
                    <a:pt x="405" y="1411"/>
                  </a:cubicBezTo>
                  <a:cubicBezTo>
                    <a:pt x="396" y="1362"/>
                    <a:pt x="400" y="1308"/>
                    <a:pt x="423" y="1263"/>
                  </a:cubicBezTo>
                  <a:cubicBezTo>
                    <a:pt x="437" y="1235"/>
                    <a:pt x="451" y="1210"/>
                    <a:pt x="452" y="1178"/>
                  </a:cubicBezTo>
                  <a:cubicBezTo>
                    <a:pt x="453" y="1147"/>
                    <a:pt x="440" y="1120"/>
                    <a:pt x="424" y="1094"/>
                  </a:cubicBezTo>
                  <a:cubicBezTo>
                    <a:pt x="392" y="1044"/>
                    <a:pt x="348" y="1004"/>
                    <a:pt x="306" y="963"/>
                  </a:cubicBezTo>
                  <a:cubicBezTo>
                    <a:pt x="299" y="957"/>
                    <a:pt x="290" y="950"/>
                    <a:pt x="286" y="942"/>
                  </a:cubicBezTo>
                  <a:cubicBezTo>
                    <a:pt x="282" y="931"/>
                    <a:pt x="279" y="920"/>
                    <a:pt x="276" y="910"/>
                  </a:cubicBezTo>
                  <a:cubicBezTo>
                    <a:pt x="271" y="887"/>
                    <a:pt x="266" y="864"/>
                    <a:pt x="257" y="842"/>
                  </a:cubicBezTo>
                  <a:cubicBezTo>
                    <a:pt x="244" y="808"/>
                    <a:pt x="220" y="779"/>
                    <a:pt x="190" y="758"/>
                  </a:cubicBezTo>
                  <a:cubicBezTo>
                    <a:pt x="159" y="735"/>
                    <a:pt x="124" y="720"/>
                    <a:pt x="88" y="708"/>
                  </a:cubicBezTo>
                  <a:cubicBezTo>
                    <a:pt x="69" y="701"/>
                    <a:pt x="52" y="692"/>
                    <a:pt x="37" y="679"/>
                  </a:cubicBezTo>
                  <a:cubicBezTo>
                    <a:pt x="30" y="673"/>
                    <a:pt x="23" y="666"/>
                    <a:pt x="16" y="659"/>
                  </a:cubicBezTo>
                  <a:cubicBezTo>
                    <a:pt x="12" y="653"/>
                    <a:pt x="3" y="645"/>
                    <a:pt x="2" y="63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6">
              <a:extLst>
                <a:ext uri="{FF2B5EF4-FFF2-40B4-BE49-F238E27FC236}">
                  <a16:creationId xmlns:a16="http://schemas.microsoft.com/office/drawing/2014/main" id="{73BAE444-98B2-446D-9C88-5FC5A8230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375"/>
              <a:ext cx="362" cy="614"/>
            </a:xfrm>
            <a:custGeom>
              <a:avLst/>
              <a:gdLst>
                <a:gd name="T0" fmla="*/ 11 w 290"/>
                <a:gd name="T1" fmla="*/ 738 h 461"/>
                <a:gd name="T2" fmla="*/ 6 w 290"/>
                <a:gd name="T3" fmla="*/ 490 h 461"/>
                <a:gd name="T4" fmla="*/ 17 w 290"/>
                <a:gd name="T5" fmla="*/ 373 h 461"/>
                <a:gd name="T6" fmla="*/ 34 w 290"/>
                <a:gd name="T7" fmla="*/ 253 h 461"/>
                <a:gd name="T8" fmla="*/ 120 w 290"/>
                <a:gd name="T9" fmla="*/ 69 h 461"/>
                <a:gd name="T10" fmla="*/ 181 w 290"/>
                <a:gd name="T11" fmla="*/ 20 h 461"/>
                <a:gd name="T12" fmla="*/ 220 w 290"/>
                <a:gd name="T13" fmla="*/ 1 h 461"/>
                <a:gd name="T14" fmla="*/ 266 w 290"/>
                <a:gd name="T15" fmla="*/ 12 h 461"/>
                <a:gd name="T16" fmla="*/ 347 w 290"/>
                <a:gd name="T17" fmla="*/ 55 h 461"/>
                <a:gd name="T18" fmla="*/ 406 w 290"/>
                <a:gd name="T19" fmla="*/ 143 h 461"/>
                <a:gd name="T20" fmla="*/ 494 w 290"/>
                <a:gd name="T21" fmla="*/ 337 h 461"/>
                <a:gd name="T22" fmla="*/ 533 w 290"/>
                <a:gd name="T23" fmla="*/ 440 h 461"/>
                <a:gd name="T24" fmla="*/ 550 w 290"/>
                <a:gd name="T25" fmla="*/ 470 h 461"/>
                <a:gd name="T26" fmla="*/ 558 w 290"/>
                <a:gd name="T27" fmla="*/ 522 h 461"/>
                <a:gd name="T28" fmla="*/ 557 w 290"/>
                <a:gd name="T29" fmla="*/ 742 h 461"/>
                <a:gd name="T30" fmla="*/ 494 w 290"/>
                <a:gd name="T31" fmla="*/ 971 h 461"/>
                <a:gd name="T32" fmla="*/ 325 w 290"/>
                <a:gd name="T33" fmla="*/ 1084 h 461"/>
                <a:gd name="T34" fmla="*/ 211 w 290"/>
                <a:gd name="T35" fmla="*/ 1070 h 461"/>
                <a:gd name="T36" fmla="*/ 119 w 290"/>
                <a:gd name="T37" fmla="*/ 988 h 461"/>
                <a:gd name="T38" fmla="*/ 11 w 290"/>
                <a:gd name="T39" fmla="*/ 738 h 4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0" h="461">
                  <a:moveTo>
                    <a:pt x="6" y="312"/>
                  </a:moveTo>
                  <a:cubicBezTo>
                    <a:pt x="0" y="277"/>
                    <a:pt x="0" y="242"/>
                    <a:pt x="3" y="207"/>
                  </a:cubicBezTo>
                  <a:cubicBezTo>
                    <a:pt x="5" y="191"/>
                    <a:pt x="7" y="174"/>
                    <a:pt x="9" y="158"/>
                  </a:cubicBezTo>
                  <a:cubicBezTo>
                    <a:pt x="11" y="140"/>
                    <a:pt x="11" y="123"/>
                    <a:pt x="18" y="107"/>
                  </a:cubicBezTo>
                  <a:cubicBezTo>
                    <a:pt x="30" y="79"/>
                    <a:pt x="40" y="50"/>
                    <a:pt x="62" y="29"/>
                  </a:cubicBezTo>
                  <a:cubicBezTo>
                    <a:pt x="71" y="20"/>
                    <a:pt x="81" y="13"/>
                    <a:pt x="93" y="8"/>
                  </a:cubicBezTo>
                  <a:cubicBezTo>
                    <a:pt x="99" y="5"/>
                    <a:pt x="106" y="3"/>
                    <a:pt x="113" y="1"/>
                  </a:cubicBezTo>
                  <a:cubicBezTo>
                    <a:pt x="121" y="0"/>
                    <a:pt x="129" y="2"/>
                    <a:pt x="137" y="5"/>
                  </a:cubicBezTo>
                  <a:cubicBezTo>
                    <a:pt x="151" y="9"/>
                    <a:pt x="169" y="13"/>
                    <a:pt x="179" y="23"/>
                  </a:cubicBezTo>
                  <a:cubicBezTo>
                    <a:pt x="190" y="35"/>
                    <a:pt x="199" y="47"/>
                    <a:pt x="208" y="60"/>
                  </a:cubicBezTo>
                  <a:cubicBezTo>
                    <a:pt x="225" y="86"/>
                    <a:pt x="240" y="114"/>
                    <a:pt x="254" y="143"/>
                  </a:cubicBezTo>
                  <a:cubicBezTo>
                    <a:pt x="261" y="157"/>
                    <a:pt x="267" y="171"/>
                    <a:pt x="274" y="186"/>
                  </a:cubicBezTo>
                  <a:cubicBezTo>
                    <a:pt x="277" y="191"/>
                    <a:pt x="279" y="195"/>
                    <a:pt x="283" y="199"/>
                  </a:cubicBezTo>
                  <a:cubicBezTo>
                    <a:pt x="287" y="205"/>
                    <a:pt x="286" y="214"/>
                    <a:pt x="287" y="221"/>
                  </a:cubicBezTo>
                  <a:cubicBezTo>
                    <a:pt x="290" y="252"/>
                    <a:pt x="290" y="283"/>
                    <a:pt x="286" y="314"/>
                  </a:cubicBezTo>
                  <a:cubicBezTo>
                    <a:pt x="282" y="347"/>
                    <a:pt x="274" y="383"/>
                    <a:pt x="254" y="411"/>
                  </a:cubicBezTo>
                  <a:cubicBezTo>
                    <a:pt x="234" y="440"/>
                    <a:pt x="201" y="454"/>
                    <a:pt x="167" y="459"/>
                  </a:cubicBezTo>
                  <a:cubicBezTo>
                    <a:pt x="146" y="461"/>
                    <a:pt x="128" y="457"/>
                    <a:pt x="108" y="453"/>
                  </a:cubicBezTo>
                  <a:cubicBezTo>
                    <a:pt x="90" y="449"/>
                    <a:pt x="73" y="431"/>
                    <a:pt x="61" y="418"/>
                  </a:cubicBezTo>
                  <a:cubicBezTo>
                    <a:pt x="32" y="389"/>
                    <a:pt x="14" y="352"/>
                    <a:pt x="6" y="312"/>
                  </a:cubicBezTo>
                </a:path>
              </a:pathLst>
            </a:custGeom>
            <a:solidFill>
              <a:srgbClr val="EE7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7">
              <a:extLst>
                <a:ext uri="{FF2B5EF4-FFF2-40B4-BE49-F238E27FC236}">
                  <a16:creationId xmlns:a16="http://schemas.microsoft.com/office/drawing/2014/main" id="{895210B4-C3C7-4B95-BB47-C3C498DFB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241"/>
              <a:ext cx="244" cy="232"/>
            </a:xfrm>
            <a:custGeom>
              <a:avLst/>
              <a:gdLst>
                <a:gd name="T0" fmla="*/ 8 w 195"/>
                <a:gd name="T1" fmla="*/ 0 h 174"/>
                <a:gd name="T2" fmla="*/ 133 w 195"/>
                <a:gd name="T3" fmla="*/ 31 h 174"/>
                <a:gd name="T4" fmla="*/ 213 w 195"/>
                <a:gd name="T5" fmla="*/ 113 h 174"/>
                <a:gd name="T6" fmla="*/ 382 w 195"/>
                <a:gd name="T7" fmla="*/ 412 h 174"/>
                <a:gd name="T8" fmla="*/ 334 w 195"/>
                <a:gd name="T9" fmla="*/ 335 h 174"/>
                <a:gd name="T10" fmla="*/ 274 w 195"/>
                <a:gd name="T11" fmla="*/ 223 h 174"/>
                <a:gd name="T12" fmla="*/ 164 w 195"/>
                <a:gd name="T13" fmla="*/ 116 h 174"/>
                <a:gd name="T14" fmla="*/ 0 w 195"/>
                <a:gd name="T15" fmla="*/ 12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74">
                  <a:moveTo>
                    <a:pt x="4" y="0"/>
                  </a:moveTo>
                  <a:cubicBezTo>
                    <a:pt x="21" y="0"/>
                    <a:pt x="49" y="4"/>
                    <a:pt x="68" y="13"/>
                  </a:cubicBezTo>
                  <a:cubicBezTo>
                    <a:pt x="85" y="22"/>
                    <a:pt x="96" y="35"/>
                    <a:pt x="109" y="48"/>
                  </a:cubicBezTo>
                  <a:cubicBezTo>
                    <a:pt x="144" y="83"/>
                    <a:pt x="176" y="127"/>
                    <a:pt x="195" y="174"/>
                  </a:cubicBezTo>
                  <a:cubicBezTo>
                    <a:pt x="185" y="169"/>
                    <a:pt x="176" y="151"/>
                    <a:pt x="170" y="141"/>
                  </a:cubicBezTo>
                  <a:cubicBezTo>
                    <a:pt x="159" y="126"/>
                    <a:pt x="151" y="109"/>
                    <a:pt x="140" y="94"/>
                  </a:cubicBezTo>
                  <a:cubicBezTo>
                    <a:pt x="124" y="75"/>
                    <a:pt x="106" y="59"/>
                    <a:pt x="84" y="49"/>
                  </a:cubicBezTo>
                  <a:cubicBezTo>
                    <a:pt x="55" y="37"/>
                    <a:pt x="25" y="22"/>
                    <a:pt x="0" y="5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8">
              <a:extLst>
                <a:ext uri="{FF2B5EF4-FFF2-40B4-BE49-F238E27FC236}">
                  <a16:creationId xmlns:a16="http://schemas.microsoft.com/office/drawing/2014/main" id="{93BB5E1C-920C-4F83-A903-F64A0CB86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1507"/>
              <a:ext cx="41" cy="277"/>
            </a:xfrm>
            <a:custGeom>
              <a:avLst/>
              <a:gdLst>
                <a:gd name="T0" fmla="*/ 63 w 33"/>
                <a:gd name="T1" fmla="*/ 0 h 208"/>
                <a:gd name="T2" fmla="*/ 15 w 33"/>
                <a:gd name="T3" fmla="*/ 226 h 208"/>
                <a:gd name="T4" fmla="*/ 15 w 33"/>
                <a:gd name="T5" fmla="*/ 337 h 208"/>
                <a:gd name="T6" fmla="*/ 11 w 33"/>
                <a:gd name="T7" fmla="*/ 408 h 208"/>
                <a:gd name="T8" fmla="*/ 1 w 33"/>
                <a:gd name="T9" fmla="*/ 491 h 208"/>
                <a:gd name="T10" fmla="*/ 48 w 33"/>
                <a:gd name="T11" fmla="*/ 204 h 208"/>
                <a:gd name="T12" fmla="*/ 53 w 33"/>
                <a:gd name="T13" fmla="*/ 95 h 208"/>
                <a:gd name="T14" fmla="*/ 60 w 33"/>
                <a:gd name="T15" fmla="*/ 12 h 2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208">
                  <a:moveTo>
                    <a:pt x="33" y="0"/>
                  </a:moveTo>
                  <a:cubicBezTo>
                    <a:pt x="19" y="30"/>
                    <a:pt x="10" y="63"/>
                    <a:pt x="8" y="96"/>
                  </a:cubicBezTo>
                  <a:cubicBezTo>
                    <a:pt x="7" y="112"/>
                    <a:pt x="8" y="127"/>
                    <a:pt x="8" y="143"/>
                  </a:cubicBezTo>
                  <a:cubicBezTo>
                    <a:pt x="8" y="153"/>
                    <a:pt x="7" y="163"/>
                    <a:pt x="6" y="173"/>
                  </a:cubicBezTo>
                  <a:cubicBezTo>
                    <a:pt x="5" y="184"/>
                    <a:pt x="0" y="198"/>
                    <a:pt x="1" y="208"/>
                  </a:cubicBezTo>
                  <a:cubicBezTo>
                    <a:pt x="23" y="173"/>
                    <a:pt x="25" y="127"/>
                    <a:pt x="25" y="86"/>
                  </a:cubicBezTo>
                  <a:cubicBezTo>
                    <a:pt x="25" y="70"/>
                    <a:pt x="27" y="55"/>
                    <a:pt x="28" y="40"/>
                  </a:cubicBezTo>
                  <a:cubicBezTo>
                    <a:pt x="29" y="30"/>
                    <a:pt x="25" y="13"/>
                    <a:pt x="31" y="5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9">
              <a:extLst>
                <a:ext uri="{FF2B5EF4-FFF2-40B4-BE49-F238E27FC236}">
                  <a16:creationId xmlns:a16="http://schemas.microsoft.com/office/drawing/2014/main" id="{1A5A8BCB-ACB4-4CAD-9E5E-CC6F67E61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728"/>
              <a:ext cx="313" cy="452"/>
            </a:xfrm>
            <a:custGeom>
              <a:avLst/>
              <a:gdLst>
                <a:gd name="T0" fmla="*/ 0 w 250"/>
                <a:gd name="T1" fmla="*/ 799 h 339"/>
                <a:gd name="T2" fmla="*/ 170 w 250"/>
                <a:gd name="T3" fmla="*/ 713 h 339"/>
                <a:gd name="T4" fmla="*/ 294 w 250"/>
                <a:gd name="T5" fmla="*/ 591 h 339"/>
                <a:gd name="T6" fmla="*/ 344 w 250"/>
                <a:gd name="T7" fmla="*/ 448 h 339"/>
                <a:gd name="T8" fmla="*/ 447 w 250"/>
                <a:gd name="T9" fmla="*/ 297 h 339"/>
                <a:gd name="T10" fmla="*/ 485 w 250"/>
                <a:gd name="T11" fmla="*/ 0 h 339"/>
                <a:gd name="T12" fmla="*/ 408 w 250"/>
                <a:gd name="T13" fmla="*/ 233 h 339"/>
                <a:gd name="T14" fmla="*/ 280 w 250"/>
                <a:gd name="T15" fmla="*/ 449 h 339"/>
                <a:gd name="T16" fmla="*/ 148 w 250"/>
                <a:gd name="T17" fmla="*/ 661 h 339"/>
                <a:gd name="T18" fmla="*/ 30 w 250"/>
                <a:gd name="T19" fmla="*/ 773 h 3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0" h="339">
                  <a:moveTo>
                    <a:pt x="0" y="337"/>
                  </a:moveTo>
                  <a:cubicBezTo>
                    <a:pt x="30" y="339"/>
                    <a:pt x="60" y="312"/>
                    <a:pt x="87" y="301"/>
                  </a:cubicBezTo>
                  <a:cubicBezTo>
                    <a:pt x="117" y="288"/>
                    <a:pt x="138" y="284"/>
                    <a:pt x="150" y="249"/>
                  </a:cubicBezTo>
                  <a:cubicBezTo>
                    <a:pt x="157" y="228"/>
                    <a:pt x="162" y="208"/>
                    <a:pt x="176" y="189"/>
                  </a:cubicBezTo>
                  <a:cubicBezTo>
                    <a:pt x="192" y="167"/>
                    <a:pt x="213" y="148"/>
                    <a:pt x="228" y="125"/>
                  </a:cubicBezTo>
                  <a:cubicBezTo>
                    <a:pt x="250" y="92"/>
                    <a:pt x="250" y="38"/>
                    <a:pt x="247" y="0"/>
                  </a:cubicBezTo>
                  <a:cubicBezTo>
                    <a:pt x="234" y="31"/>
                    <a:pt x="220" y="65"/>
                    <a:pt x="208" y="98"/>
                  </a:cubicBezTo>
                  <a:cubicBezTo>
                    <a:pt x="194" y="134"/>
                    <a:pt x="165" y="160"/>
                    <a:pt x="143" y="190"/>
                  </a:cubicBezTo>
                  <a:cubicBezTo>
                    <a:pt x="120" y="222"/>
                    <a:pt x="105" y="254"/>
                    <a:pt x="75" y="279"/>
                  </a:cubicBezTo>
                  <a:cubicBezTo>
                    <a:pt x="56" y="295"/>
                    <a:pt x="37" y="317"/>
                    <a:pt x="15" y="326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10">
              <a:extLst>
                <a:ext uri="{FF2B5EF4-FFF2-40B4-BE49-F238E27FC236}">
                  <a16:creationId xmlns:a16="http://schemas.microsoft.com/office/drawing/2014/main" id="{91FAC878-703C-4B63-98C1-1FF8DBFE1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2211"/>
              <a:ext cx="92" cy="333"/>
            </a:xfrm>
            <a:custGeom>
              <a:avLst/>
              <a:gdLst>
                <a:gd name="T0" fmla="*/ 100 w 73"/>
                <a:gd name="T1" fmla="*/ 0 h 250"/>
                <a:gd name="T2" fmla="*/ 117 w 73"/>
                <a:gd name="T3" fmla="*/ 69 h 250"/>
                <a:gd name="T4" fmla="*/ 117 w 73"/>
                <a:gd name="T5" fmla="*/ 127 h 250"/>
                <a:gd name="T6" fmla="*/ 87 w 73"/>
                <a:gd name="T7" fmla="*/ 268 h 250"/>
                <a:gd name="T8" fmla="*/ 42 w 73"/>
                <a:gd name="T9" fmla="*/ 394 h 250"/>
                <a:gd name="T10" fmla="*/ 18 w 73"/>
                <a:gd name="T11" fmla="*/ 591 h 250"/>
                <a:gd name="T12" fmla="*/ 72 w 73"/>
                <a:gd name="T13" fmla="*/ 376 h 250"/>
                <a:gd name="T14" fmla="*/ 126 w 73"/>
                <a:gd name="T15" fmla="*/ 213 h 250"/>
                <a:gd name="T16" fmla="*/ 100 w 73"/>
                <a:gd name="T17" fmla="*/ 20 h 2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250">
                  <a:moveTo>
                    <a:pt x="50" y="0"/>
                  </a:moveTo>
                  <a:cubicBezTo>
                    <a:pt x="49" y="9"/>
                    <a:pt x="58" y="20"/>
                    <a:pt x="59" y="29"/>
                  </a:cubicBezTo>
                  <a:cubicBezTo>
                    <a:pt x="60" y="36"/>
                    <a:pt x="60" y="45"/>
                    <a:pt x="59" y="53"/>
                  </a:cubicBezTo>
                  <a:cubicBezTo>
                    <a:pt x="58" y="74"/>
                    <a:pt x="52" y="94"/>
                    <a:pt x="44" y="113"/>
                  </a:cubicBezTo>
                  <a:cubicBezTo>
                    <a:pt x="37" y="132"/>
                    <a:pt x="27" y="148"/>
                    <a:pt x="21" y="167"/>
                  </a:cubicBezTo>
                  <a:cubicBezTo>
                    <a:pt x="11" y="196"/>
                    <a:pt x="8" y="222"/>
                    <a:pt x="9" y="250"/>
                  </a:cubicBezTo>
                  <a:cubicBezTo>
                    <a:pt x="0" y="225"/>
                    <a:pt x="26" y="183"/>
                    <a:pt x="36" y="159"/>
                  </a:cubicBezTo>
                  <a:cubicBezTo>
                    <a:pt x="45" y="136"/>
                    <a:pt x="55" y="114"/>
                    <a:pt x="63" y="90"/>
                  </a:cubicBezTo>
                  <a:cubicBezTo>
                    <a:pt x="73" y="61"/>
                    <a:pt x="73" y="31"/>
                    <a:pt x="50" y="8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11">
              <a:extLst>
                <a:ext uri="{FF2B5EF4-FFF2-40B4-BE49-F238E27FC236}">
                  <a16:creationId xmlns:a16="http://schemas.microsoft.com/office/drawing/2014/main" id="{E42A4DFD-A236-43B9-980A-45AAE6EC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884"/>
              <a:ext cx="166" cy="228"/>
            </a:xfrm>
            <a:custGeom>
              <a:avLst/>
              <a:gdLst>
                <a:gd name="T0" fmla="*/ 258 w 133"/>
                <a:gd name="T1" fmla="*/ 0 h 171"/>
                <a:gd name="T2" fmla="*/ 117 w 133"/>
                <a:gd name="T3" fmla="*/ 128 h 171"/>
                <a:gd name="T4" fmla="*/ 0 w 133"/>
                <a:gd name="T5" fmla="*/ 405 h 171"/>
                <a:gd name="T6" fmla="*/ 65 w 133"/>
                <a:gd name="T7" fmla="*/ 284 h 171"/>
                <a:gd name="T8" fmla="*/ 115 w 133"/>
                <a:gd name="T9" fmla="*/ 176 h 171"/>
                <a:gd name="T10" fmla="*/ 240 w 133"/>
                <a:gd name="T11" fmla="*/ 7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71">
                  <a:moveTo>
                    <a:pt x="133" y="0"/>
                  </a:moveTo>
                  <a:cubicBezTo>
                    <a:pt x="109" y="4"/>
                    <a:pt x="73" y="33"/>
                    <a:pt x="60" y="54"/>
                  </a:cubicBezTo>
                  <a:cubicBezTo>
                    <a:pt x="37" y="91"/>
                    <a:pt x="27" y="135"/>
                    <a:pt x="0" y="171"/>
                  </a:cubicBezTo>
                  <a:cubicBezTo>
                    <a:pt x="17" y="160"/>
                    <a:pt x="26" y="137"/>
                    <a:pt x="34" y="120"/>
                  </a:cubicBezTo>
                  <a:cubicBezTo>
                    <a:pt x="41" y="104"/>
                    <a:pt x="51" y="90"/>
                    <a:pt x="59" y="74"/>
                  </a:cubicBezTo>
                  <a:cubicBezTo>
                    <a:pt x="71" y="49"/>
                    <a:pt x="95" y="13"/>
                    <a:pt x="123" y="3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12">
              <a:extLst>
                <a:ext uri="{FF2B5EF4-FFF2-40B4-BE49-F238E27FC236}">
                  <a16:creationId xmlns:a16="http://schemas.microsoft.com/office/drawing/2014/main" id="{67AEB954-41A2-4978-BF93-BC5FA76BC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569"/>
              <a:ext cx="80" cy="75"/>
            </a:xfrm>
            <a:custGeom>
              <a:avLst/>
              <a:gdLst>
                <a:gd name="T0" fmla="*/ 0 w 64"/>
                <a:gd name="T1" fmla="*/ 63 h 56"/>
                <a:gd name="T2" fmla="*/ 79 w 64"/>
                <a:gd name="T3" fmla="*/ 59 h 56"/>
                <a:gd name="T4" fmla="*/ 125 w 64"/>
                <a:gd name="T5" fmla="*/ 134 h 56"/>
                <a:gd name="T6" fmla="*/ 14 w 64"/>
                <a:gd name="T7" fmla="*/ 3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6">
                  <a:moveTo>
                    <a:pt x="0" y="26"/>
                  </a:moveTo>
                  <a:cubicBezTo>
                    <a:pt x="13" y="17"/>
                    <a:pt x="26" y="18"/>
                    <a:pt x="40" y="25"/>
                  </a:cubicBezTo>
                  <a:cubicBezTo>
                    <a:pt x="54" y="31"/>
                    <a:pt x="58" y="42"/>
                    <a:pt x="64" y="56"/>
                  </a:cubicBezTo>
                  <a:cubicBezTo>
                    <a:pt x="52" y="30"/>
                    <a:pt x="43" y="0"/>
                    <a:pt x="7" y="14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13">
              <a:extLst>
                <a:ext uri="{FF2B5EF4-FFF2-40B4-BE49-F238E27FC236}">
                  <a16:creationId xmlns:a16="http://schemas.microsoft.com/office/drawing/2014/main" id="{717D82EC-B01F-469D-8B11-D582D08E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896"/>
              <a:ext cx="117" cy="175"/>
            </a:xfrm>
            <a:custGeom>
              <a:avLst/>
              <a:gdLst>
                <a:gd name="T0" fmla="*/ 0 w 93"/>
                <a:gd name="T1" fmla="*/ 0 h 131"/>
                <a:gd name="T2" fmla="*/ 67 w 93"/>
                <a:gd name="T3" fmla="*/ 176 h 131"/>
                <a:gd name="T4" fmla="*/ 185 w 93"/>
                <a:gd name="T5" fmla="*/ 313 h 131"/>
                <a:gd name="T6" fmla="*/ 79 w 93"/>
                <a:gd name="T7" fmla="*/ 144 h 131"/>
                <a:gd name="T8" fmla="*/ 6 w 93"/>
                <a:gd name="T9" fmla="*/ 15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2" y="26"/>
                    <a:pt x="13" y="54"/>
                    <a:pt x="33" y="74"/>
                  </a:cubicBezTo>
                  <a:cubicBezTo>
                    <a:pt x="53" y="93"/>
                    <a:pt x="72" y="113"/>
                    <a:pt x="93" y="131"/>
                  </a:cubicBezTo>
                  <a:cubicBezTo>
                    <a:pt x="74" y="113"/>
                    <a:pt x="52" y="84"/>
                    <a:pt x="40" y="61"/>
                  </a:cubicBezTo>
                  <a:cubicBezTo>
                    <a:pt x="29" y="41"/>
                    <a:pt x="22" y="17"/>
                    <a:pt x="3" y="6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14">
              <a:extLst>
                <a:ext uri="{FF2B5EF4-FFF2-40B4-BE49-F238E27FC236}">
                  <a16:creationId xmlns:a16="http://schemas.microsoft.com/office/drawing/2014/main" id="{584B3F7C-E17A-4A52-B639-ECAE09FA2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652"/>
              <a:ext cx="287" cy="305"/>
            </a:xfrm>
            <a:custGeom>
              <a:avLst/>
              <a:gdLst>
                <a:gd name="T0" fmla="*/ 9 w 230"/>
                <a:gd name="T1" fmla="*/ 121 h 229"/>
                <a:gd name="T2" fmla="*/ 167 w 230"/>
                <a:gd name="T3" fmla="*/ 501 h 229"/>
                <a:gd name="T4" fmla="*/ 322 w 230"/>
                <a:gd name="T5" fmla="*/ 511 h 229"/>
                <a:gd name="T6" fmla="*/ 416 w 230"/>
                <a:gd name="T7" fmla="*/ 365 h 229"/>
                <a:gd name="T8" fmla="*/ 383 w 230"/>
                <a:gd name="T9" fmla="*/ 205 h 229"/>
                <a:gd name="T10" fmla="*/ 227 w 230"/>
                <a:gd name="T11" fmla="*/ 161 h 229"/>
                <a:gd name="T12" fmla="*/ 81 w 230"/>
                <a:gd name="T13" fmla="*/ 33 h 229"/>
                <a:gd name="T14" fmla="*/ 6 w 230"/>
                <a:gd name="T15" fmla="*/ 52 h 2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0" h="229">
                  <a:moveTo>
                    <a:pt x="5" y="51"/>
                  </a:moveTo>
                  <a:cubicBezTo>
                    <a:pt x="5" y="110"/>
                    <a:pt x="29" y="181"/>
                    <a:pt x="86" y="212"/>
                  </a:cubicBezTo>
                  <a:cubicBezTo>
                    <a:pt x="107" y="223"/>
                    <a:pt x="146" y="229"/>
                    <a:pt x="166" y="216"/>
                  </a:cubicBezTo>
                  <a:cubicBezTo>
                    <a:pt x="187" y="202"/>
                    <a:pt x="206" y="179"/>
                    <a:pt x="214" y="155"/>
                  </a:cubicBezTo>
                  <a:cubicBezTo>
                    <a:pt x="223" y="127"/>
                    <a:pt x="230" y="98"/>
                    <a:pt x="197" y="87"/>
                  </a:cubicBezTo>
                  <a:cubicBezTo>
                    <a:pt x="170" y="78"/>
                    <a:pt x="143" y="80"/>
                    <a:pt x="117" y="68"/>
                  </a:cubicBezTo>
                  <a:cubicBezTo>
                    <a:pt x="88" y="55"/>
                    <a:pt x="69" y="28"/>
                    <a:pt x="42" y="14"/>
                  </a:cubicBezTo>
                  <a:cubicBezTo>
                    <a:pt x="32" y="9"/>
                    <a:pt x="0" y="0"/>
                    <a:pt x="3" y="22"/>
                  </a:cubicBezTo>
                </a:path>
              </a:pathLst>
            </a:custGeom>
            <a:solidFill>
              <a:srgbClr val="EB6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15">
              <a:extLst>
                <a:ext uri="{FF2B5EF4-FFF2-40B4-BE49-F238E27FC236}">
                  <a16:creationId xmlns:a16="http://schemas.microsoft.com/office/drawing/2014/main" id="{EED82735-4C3F-4952-8189-A77471322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408"/>
              <a:ext cx="138" cy="161"/>
            </a:xfrm>
            <a:custGeom>
              <a:avLst/>
              <a:gdLst>
                <a:gd name="T0" fmla="*/ 0 w 110"/>
                <a:gd name="T1" fmla="*/ 113 h 121"/>
                <a:gd name="T2" fmla="*/ 113 w 110"/>
                <a:gd name="T3" fmla="*/ 5 h 121"/>
                <a:gd name="T4" fmla="*/ 210 w 110"/>
                <a:gd name="T5" fmla="*/ 90 h 121"/>
                <a:gd name="T6" fmla="*/ 92 w 110"/>
                <a:gd name="T7" fmla="*/ 140 h 121"/>
                <a:gd name="T8" fmla="*/ 8 w 110"/>
                <a:gd name="T9" fmla="*/ 213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21">
                  <a:moveTo>
                    <a:pt x="0" y="48"/>
                  </a:moveTo>
                  <a:cubicBezTo>
                    <a:pt x="6" y="26"/>
                    <a:pt x="35" y="4"/>
                    <a:pt x="57" y="2"/>
                  </a:cubicBezTo>
                  <a:cubicBezTo>
                    <a:pt x="79" y="0"/>
                    <a:pt x="110" y="12"/>
                    <a:pt x="106" y="38"/>
                  </a:cubicBezTo>
                  <a:cubicBezTo>
                    <a:pt x="78" y="46"/>
                    <a:pt x="63" y="30"/>
                    <a:pt x="46" y="59"/>
                  </a:cubicBezTo>
                  <a:cubicBezTo>
                    <a:pt x="42" y="66"/>
                    <a:pt x="13" y="121"/>
                    <a:pt x="4" y="90"/>
                  </a:cubicBezTo>
                </a:path>
              </a:pathLst>
            </a:custGeom>
            <a:solidFill>
              <a:srgbClr val="EF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16">
              <a:extLst>
                <a:ext uri="{FF2B5EF4-FFF2-40B4-BE49-F238E27FC236}">
                  <a16:creationId xmlns:a16="http://schemas.microsoft.com/office/drawing/2014/main" id="{459AA8E0-0278-48C2-BC52-94C23EF55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029"/>
              <a:ext cx="140" cy="188"/>
            </a:xfrm>
            <a:custGeom>
              <a:avLst/>
              <a:gdLst>
                <a:gd name="T0" fmla="*/ 0 w 112"/>
                <a:gd name="T1" fmla="*/ 335 h 141"/>
                <a:gd name="T2" fmla="*/ 130 w 112"/>
                <a:gd name="T3" fmla="*/ 197 h 141"/>
                <a:gd name="T4" fmla="*/ 219 w 112"/>
                <a:gd name="T5" fmla="*/ 0 h 141"/>
                <a:gd name="T6" fmla="*/ 163 w 112"/>
                <a:gd name="T7" fmla="*/ 161 h 141"/>
                <a:gd name="T8" fmla="*/ 114 w 112"/>
                <a:gd name="T9" fmla="*/ 277 h 141"/>
                <a:gd name="T10" fmla="*/ 69 w 112"/>
                <a:gd name="T11" fmla="*/ 332 h 141"/>
                <a:gd name="T12" fmla="*/ 0 w 112"/>
                <a:gd name="T13" fmla="*/ 332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41">
                  <a:moveTo>
                    <a:pt x="0" y="141"/>
                  </a:moveTo>
                  <a:cubicBezTo>
                    <a:pt x="24" y="128"/>
                    <a:pt x="50" y="106"/>
                    <a:pt x="66" y="83"/>
                  </a:cubicBezTo>
                  <a:cubicBezTo>
                    <a:pt x="80" y="62"/>
                    <a:pt x="110" y="24"/>
                    <a:pt x="112" y="0"/>
                  </a:cubicBezTo>
                  <a:cubicBezTo>
                    <a:pt x="108" y="22"/>
                    <a:pt x="92" y="47"/>
                    <a:pt x="83" y="68"/>
                  </a:cubicBezTo>
                  <a:cubicBezTo>
                    <a:pt x="76" y="85"/>
                    <a:pt x="67" y="101"/>
                    <a:pt x="58" y="117"/>
                  </a:cubicBezTo>
                  <a:cubicBezTo>
                    <a:pt x="51" y="128"/>
                    <a:pt x="49" y="138"/>
                    <a:pt x="35" y="140"/>
                  </a:cubicBezTo>
                  <a:cubicBezTo>
                    <a:pt x="24" y="141"/>
                    <a:pt x="13" y="136"/>
                    <a:pt x="0" y="14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17">
              <a:extLst>
                <a:ext uri="{FF2B5EF4-FFF2-40B4-BE49-F238E27FC236}">
                  <a16:creationId xmlns:a16="http://schemas.microsoft.com/office/drawing/2014/main" id="{DFA6A7E9-246D-4781-A17B-42B913066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336"/>
              <a:ext cx="135" cy="484"/>
            </a:xfrm>
            <a:custGeom>
              <a:avLst/>
              <a:gdLst>
                <a:gd name="T0" fmla="*/ 23 w 108"/>
                <a:gd name="T1" fmla="*/ 0 h 363"/>
                <a:gd name="T2" fmla="*/ 163 w 108"/>
                <a:gd name="T3" fmla="*/ 305 h 363"/>
                <a:gd name="T4" fmla="*/ 201 w 108"/>
                <a:gd name="T5" fmla="*/ 512 h 363"/>
                <a:gd name="T6" fmla="*/ 166 w 108"/>
                <a:gd name="T7" fmla="*/ 655 h 363"/>
                <a:gd name="T8" fmla="*/ 64 w 108"/>
                <a:gd name="T9" fmla="*/ 783 h 363"/>
                <a:gd name="T10" fmla="*/ 10 w 108"/>
                <a:gd name="T11" fmla="*/ 784 h 363"/>
                <a:gd name="T12" fmla="*/ 108 w 108"/>
                <a:gd name="T13" fmla="*/ 599 h 363"/>
                <a:gd name="T14" fmla="*/ 130 w 108"/>
                <a:gd name="T15" fmla="*/ 383 h 363"/>
                <a:gd name="T16" fmla="*/ 64 w 108"/>
                <a:gd name="T17" fmla="*/ 165 h 363"/>
                <a:gd name="T18" fmla="*/ 18 w 108"/>
                <a:gd name="T19" fmla="*/ 16 h 3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363">
                  <a:moveTo>
                    <a:pt x="11" y="0"/>
                  </a:moveTo>
                  <a:cubicBezTo>
                    <a:pt x="46" y="39"/>
                    <a:pt x="69" y="79"/>
                    <a:pt x="83" y="129"/>
                  </a:cubicBezTo>
                  <a:cubicBezTo>
                    <a:pt x="91" y="158"/>
                    <a:pt x="98" y="187"/>
                    <a:pt x="103" y="216"/>
                  </a:cubicBezTo>
                  <a:cubicBezTo>
                    <a:pt x="108" y="243"/>
                    <a:pt x="100" y="254"/>
                    <a:pt x="85" y="276"/>
                  </a:cubicBezTo>
                  <a:cubicBezTo>
                    <a:pt x="70" y="298"/>
                    <a:pt x="52" y="311"/>
                    <a:pt x="33" y="330"/>
                  </a:cubicBezTo>
                  <a:cubicBezTo>
                    <a:pt x="23" y="340"/>
                    <a:pt x="0" y="363"/>
                    <a:pt x="5" y="331"/>
                  </a:cubicBezTo>
                  <a:cubicBezTo>
                    <a:pt x="9" y="303"/>
                    <a:pt x="41" y="277"/>
                    <a:pt x="55" y="253"/>
                  </a:cubicBezTo>
                  <a:cubicBezTo>
                    <a:pt x="71" y="227"/>
                    <a:pt x="70" y="191"/>
                    <a:pt x="66" y="161"/>
                  </a:cubicBezTo>
                  <a:cubicBezTo>
                    <a:pt x="61" y="126"/>
                    <a:pt x="48" y="100"/>
                    <a:pt x="33" y="70"/>
                  </a:cubicBezTo>
                  <a:cubicBezTo>
                    <a:pt x="25" y="54"/>
                    <a:pt x="7" y="26"/>
                    <a:pt x="9" y="7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18">
              <a:extLst>
                <a:ext uri="{FF2B5EF4-FFF2-40B4-BE49-F238E27FC236}">
                  <a16:creationId xmlns:a16="http://schemas.microsoft.com/office/drawing/2014/main" id="{5EF603A9-C631-4BF4-970B-98C57877D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176"/>
              <a:ext cx="69" cy="120"/>
            </a:xfrm>
            <a:custGeom>
              <a:avLst/>
              <a:gdLst>
                <a:gd name="T0" fmla="*/ 0 w 55"/>
                <a:gd name="T1" fmla="*/ 0 h 90"/>
                <a:gd name="T2" fmla="*/ 61 w 55"/>
                <a:gd name="T3" fmla="*/ 33 h 90"/>
                <a:gd name="T4" fmla="*/ 94 w 55"/>
                <a:gd name="T5" fmla="*/ 63 h 90"/>
                <a:gd name="T6" fmla="*/ 87 w 55"/>
                <a:gd name="T7" fmla="*/ 213 h 90"/>
                <a:gd name="T8" fmla="*/ 63 w 55"/>
                <a:gd name="T9" fmla="*/ 84 h 90"/>
                <a:gd name="T10" fmla="*/ 0 w 55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90">
                  <a:moveTo>
                    <a:pt x="0" y="0"/>
                  </a:moveTo>
                  <a:cubicBezTo>
                    <a:pt x="8" y="0"/>
                    <a:pt x="21" y="10"/>
                    <a:pt x="31" y="14"/>
                  </a:cubicBezTo>
                  <a:cubicBezTo>
                    <a:pt x="43" y="18"/>
                    <a:pt x="44" y="16"/>
                    <a:pt x="48" y="26"/>
                  </a:cubicBezTo>
                  <a:cubicBezTo>
                    <a:pt x="55" y="43"/>
                    <a:pt x="49" y="76"/>
                    <a:pt x="44" y="90"/>
                  </a:cubicBezTo>
                  <a:cubicBezTo>
                    <a:pt x="38" y="72"/>
                    <a:pt x="42" y="53"/>
                    <a:pt x="32" y="35"/>
                  </a:cubicBezTo>
                  <a:cubicBezTo>
                    <a:pt x="26" y="23"/>
                    <a:pt x="2" y="11"/>
                    <a:pt x="0" y="1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19">
              <a:extLst>
                <a:ext uri="{FF2B5EF4-FFF2-40B4-BE49-F238E27FC236}">
                  <a16:creationId xmlns:a16="http://schemas.microsoft.com/office/drawing/2014/main" id="{C091F82F-C0BB-48EF-BD13-DDB217B30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695"/>
              <a:ext cx="92" cy="65"/>
            </a:xfrm>
            <a:custGeom>
              <a:avLst/>
              <a:gdLst>
                <a:gd name="T0" fmla="*/ 18 w 73"/>
                <a:gd name="T1" fmla="*/ 9 h 49"/>
                <a:gd name="T2" fmla="*/ 38 w 73"/>
                <a:gd name="T3" fmla="*/ 21 h 49"/>
                <a:gd name="T4" fmla="*/ 86 w 73"/>
                <a:gd name="T5" fmla="*/ 56 h 49"/>
                <a:gd name="T6" fmla="*/ 140 w 73"/>
                <a:gd name="T7" fmla="*/ 114 h 49"/>
                <a:gd name="T8" fmla="*/ 115 w 73"/>
                <a:gd name="T9" fmla="*/ 70 h 49"/>
                <a:gd name="T10" fmla="*/ 0 w 73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49">
                  <a:moveTo>
                    <a:pt x="9" y="4"/>
                  </a:moveTo>
                  <a:cubicBezTo>
                    <a:pt x="2" y="3"/>
                    <a:pt x="17" y="8"/>
                    <a:pt x="19" y="9"/>
                  </a:cubicBezTo>
                  <a:cubicBezTo>
                    <a:pt x="28" y="12"/>
                    <a:pt x="36" y="18"/>
                    <a:pt x="43" y="24"/>
                  </a:cubicBezTo>
                  <a:cubicBezTo>
                    <a:pt x="53" y="31"/>
                    <a:pt x="60" y="42"/>
                    <a:pt x="70" y="49"/>
                  </a:cubicBezTo>
                  <a:cubicBezTo>
                    <a:pt x="73" y="36"/>
                    <a:pt x="65" y="34"/>
                    <a:pt x="57" y="30"/>
                  </a:cubicBezTo>
                  <a:cubicBezTo>
                    <a:pt x="40" y="19"/>
                    <a:pt x="14" y="9"/>
                    <a:pt x="0" y="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20">
              <a:extLst>
                <a:ext uri="{FF2B5EF4-FFF2-40B4-BE49-F238E27FC236}">
                  <a16:creationId xmlns:a16="http://schemas.microsoft.com/office/drawing/2014/main" id="{18DECB75-A22A-4205-AD1E-B2C5583BF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220"/>
              <a:ext cx="266" cy="304"/>
            </a:xfrm>
            <a:custGeom>
              <a:avLst/>
              <a:gdLst>
                <a:gd name="T0" fmla="*/ 408 w 213"/>
                <a:gd name="T1" fmla="*/ 0 h 228"/>
                <a:gd name="T2" fmla="*/ 237 w 213"/>
                <a:gd name="T3" fmla="*/ 191 h 228"/>
                <a:gd name="T4" fmla="*/ 0 w 213"/>
                <a:gd name="T5" fmla="*/ 540 h 228"/>
                <a:gd name="T6" fmla="*/ 127 w 213"/>
                <a:gd name="T7" fmla="*/ 364 h 228"/>
                <a:gd name="T8" fmla="*/ 283 w 213"/>
                <a:gd name="T9" fmla="*/ 212 h 228"/>
                <a:gd name="T10" fmla="*/ 375 w 213"/>
                <a:gd name="T11" fmla="*/ 113 h 228"/>
                <a:gd name="T12" fmla="*/ 415 w 213"/>
                <a:gd name="T13" fmla="*/ 21 h 2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228">
                  <a:moveTo>
                    <a:pt x="210" y="0"/>
                  </a:moveTo>
                  <a:cubicBezTo>
                    <a:pt x="167" y="11"/>
                    <a:pt x="152" y="51"/>
                    <a:pt x="122" y="80"/>
                  </a:cubicBezTo>
                  <a:cubicBezTo>
                    <a:pt x="77" y="123"/>
                    <a:pt x="13" y="161"/>
                    <a:pt x="0" y="228"/>
                  </a:cubicBezTo>
                  <a:cubicBezTo>
                    <a:pt x="24" y="207"/>
                    <a:pt x="42" y="177"/>
                    <a:pt x="66" y="154"/>
                  </a:cubicBezTo>
                  <a:cubicBezTo>
                    <a:pt x="90" y="130"/>
                    <a:pt x="117" y="108"/>
                    <a:pt x="146" y="89"/>
                  </a:cubicBezTo>
                  <a:cubicBezTo>
                    <a:pt x="166" y="77"/>
                    <a:pt x="180" y="69"/>
                    <a:pt x="192" y="48"/>
                  </a:cubicBezTo>
                  <a:cubicBezTo>
                    <a:pt x="199" y="35"/>
                    <a:pt x="204" y="20"/>
                    <a:pt x="213" y="9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21">
              <a:extLst>
                <a:ext uri="{FF2B5EF4-FFF2-40B4-BE49-F238E27FC236}">
                  <a16:creationId xmlns:a16="http://schemas.microsoft.com/office/drawing/2014/main" id="{CA9B73F0-9EA5-47D4-A906-C30FC1F4F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17"/>
              <a:ext cx="74" cy="78"/>
            </a:xfrm>
            <a:custGeom>
              <a:avLst/>
              <a:gdLst>
                <a:gd name="T0" fmla="*/ 29 w 59"/>
                <a:gd name="T1" fmla="*/ 141 h 58"/>
                <a:gd name="T2" fmla="*/ 61 w 59"/>
                <a:gd name="T3" fmla="*/ 101 h 58"/>
                <a:gd name="T4" fmla="*/ 117 w 59"/>
                <a:gd name="T5" fmla="*/ 110 h 58"/>
                <a:gd name="T6" fmla="*/ 69 w 59"/>
                <a:gd name="T7" fmla="*/ 62 h 58"/>
                <a:gd name="T8" fmla="*/ 8 w 59"/>
                <a:gd name="T9" fmla="*/ 0 h 58"/>
                <a:gd name="T10" fmla="*/ 8 w 59"/>
                <a:gd name="T11" fmla="*/ 125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58">
                  <a:moveTo>
                    <a:pt x="14" y="58"/>
                  </a:moveTo>
                  <a:cubicBezTo>
                    <a:pt x="13" y="54"/>
                    <a:pt x="25" y="44"/>
                    <a:pt x="31" y="42"/>
                  </a:cubicBezTo>
                  <a:cubicBezTo>
                    <a:pt x="40" y="40"/>
                    <a:pt x="50" y="43"/>
                    <a:pt x="59" y="45"/>
                  </a:cubicBezTo>
                  <a:cubicBezTo>
                    <a:pt x="51" y="39"/>
                    <a:pt x="42" y="32"/>
                    <a:pt x="35" y="25"/>
                  </a:cubicBezTo>
                  <a:cubicBezTo>
                    <a:pt x="25" y="16"/>
                    <a:pt x="13" y="9"/>
                    <a:pt x="4" y="0"/>
                  </a:cubicBezTo>
                  <a:cubicBezTo>
                    <a:pt x="0" y="16"/>
                    <a:pt x="3" y="34"/>
                    <a:pt x="4" y="51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Freeform 22">
              <a:extLst>
                <a:ext uri="{FF2B5EF4-FFF2-40B4-BE49-F238E27FC236}">
                  <a16:creationId xmlns:a16="http://schemas.microsoft.com/office/drawing/2014/main" id="{C9EF630A-858B-47D9-8BB2-016D2F199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280"/>
              <a:ext cx="185" cy="855"/>
            </a:xfrm>
            <a:custGeom>
              <a:avLst/>
              <a:gdLst>
                <a:gd name="T0" fmla="*/ 289 w 148"/>
                <a:gd name="T1" fmla="*/ 21 h 641"/>
                <a:gd name="T2" fmla="*/ 110 w 148"/>
                <a:gd name="T3" fmla="*/ 363 h 641"/>
                <a:gd name="T4" fmla="*/ 56 w 148"/>
                <a:gd name="T5" fmla="*/ 790 h 641"/>
                <a:gd name="T6" fmla="*/ 154 w 148"/>
                <a:gd name="T7" fmla="*/ 1206 h 641"/>
                <a:gd name="T8" fmla="*/ 200 w 148"/>
                <a:gd name="T9" fmla="*/ 1521 h 641"/>
                <a:gd name="T10" fmla="*/ 138 w 148"/>
                <a:gd name="T11" fmla="*/ 1235 h 641"/>
                <a:gd name="T12" fmla="*/ 76 w 148"/>
                <a:gd name="T13" fmla="*/ 939 h 641"/>
                <a:gd name="T14" fmla="*/ 94 w 148"/>
                <a:gd name="T15" fmla="*/ 332 h 641"/>
                <a:gd name="T16" fmla="*/ 194 w 148"/>
                <a:gd name="T17" fmla="*/ 143 h 641"/>
                <a:gd name="T18" fmla="*/ 280 w 148"/>
                <a:gd name="T19" fmla="*/ 5 h 641"/>
                <a:gd name="T20" fmla="*/ 286 w 148"/>
                <a:gd name="T21" fmla="*/ 37 h 6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8" h="641">
                  <a:moveTo>
                    <a:pt x="148" y="9"/>
                  </a:moveTo>
                  <a:cubicBezTo>
                    <a:pt x="134" y="62"/>
                    <a:pt x="79" y="102"/>
                    <a:pt x="56" y="153"/>
                  </a:cubicBezTo>
                  <a:cubicBezTo>
                    <a:pt x="31" y="210"/>
                    <a:pt x="18" y="271"/>
                    <a:pt x="29" y="333"/>
                  </a:cubicBezTo>
                  <a:cubicBezTo>
                    <a:pt x="40" y="392"/>
                    <a:pt x="59" y="450"/>
                    <a:pt x="78" y="508"/>
                  </a:cubicBezTo>
                  <a:cubicBezTo>
                    <a:pt x="92" y="548"/>
                    <a:pt x="110" y="599"/>
                    <a:pt x="102" y="641"/>
                  </a:cubicBezTo>
                  <a:cubicBezTo>
                    <a:pt x="95" y="601"/>
                    <a:pt x="84" y="558"/>
                    <a:pt x="70" y="520"/>
                  </a:cubicBezTo>
                  <a:cubicBezTo>
                    <a:pt x="56" y="479"/>
                    <a:pt x="51" y="438"/>
                    <a:pt x="39" y="396"/>
                  </a:cubicBezTo>
                  <a:cubicBezTo>
                    <a:pt x="13" y="310"/>
                    <a:pt x="0" y="220"/>
                    <a:pt x="48" y="140"/>
                  </a:cubicBezTo>
                  <a:cubicBezTo>
                    <a:pt x="64" y="114"/>
                    <a:pt x="87" y="89"/>
                    <a:pt x="99" y="60"/>
                  </a:cubicBezTo>
                  <a:cubicBezTo>
                    <a:pt x="108" y="38"/>
                    <a:pt x="112" y="0"/>
                    <a:pt x="143" y="2"/>
                  </a:cubicBezTo>
                  <a:cubicBezTo>
                    <a:pt x="144" y="7"/>
                    <a:pt x="146" y="11"/>
                    <a:pt x="14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Oval 23">
              <a:extLst>
                <a:ext uri="{FF2B5EF4-FFF2-40B4-BE49-F238E27FC236}">
                  <a16:creationId xmlns:a16="http://schemas.microsoft.com/office/drawing/2014/main" id="{DE1081F5-2A12-479D-8691-35B375423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" y="1253"/>
              <a:ext cx="25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9" name="Oval 24">
              <a:extLst>
                <a:ext uri="{FF2B5EF4-FFF2-40B4-BE49-F238E27FC236}">
                  <a16:creationId xmlns:a16="http://schemas.microsoft.com/office/drawing/2014/main" id="{4C608193-E2AD-40EA-8B1D-6224B0B71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236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0" name="Oval 25">
              <a:extLst>
                <a:ext uri="{FF2B5EF4-FFF2-40B4-BE49-F238E27FC236}">
                  <a16:creationId xmlns:a16="http://schemas.microsoft.com/office/drawing/2014/main" id="{65903FDA-EF81-4755-8559-DA3ED4368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156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1" name="Oval 26">
              <a:extLst>
                <a:ext uri="{FF2B5EF4-FFF2-40B4-BE49-F238E27FC236}">
                  <a16:creationId xmlns:a16="http://schemas.microsoft.com/office/drawing/2014/main" id="{97D56790-4928-4D06-81B1-C03C8545A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2197"/>
              <a:ext cx="9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2" name="Freeform 27">
              <a:extLst>
                <a:ext uri="{FF2B5EF4-FFF2-40B4-BE49-F238E27FC236}">
                  <a16:creationId xmlns:a16="http://schemas.microsoft.com/office/drawing/2014/main" id="{20A12F0B-FFBC-4019-88D0-52CFEA78D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573"/>
              <a:ext cx="75" cy="168"/>
            </a:xfrm>
            <a:custGeom>
              <a:avLst/>
              <a:gdLst>
                <a:gd name="T0" fmla="*/ 64 w 60"/>
                <a:gd name="T1" fmla="*/ 0 h 126"/>
                <a:gd name="T2" fmla="*/ 0 w 60"/>
                <a:gd name="T3" fmla="*/ 299 h 126"/>
                <a:gd name="T4" fmla="*/ 75 w 60"/>
                <a:gd name="T5" fmla="*/ 33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26">
                  <a:moveTo>
                    <a:pt x="33" y="0"/>
                  </a:moveTo>
                  <a:cubicBezTo>
                    <a:pt x="60" y="38"/>
                    <a:pt x="17" y="94"/>
                    <a:pt x="0" y="126"/>
                  </a:cubicBezTo>
                  <a:cubicBezTo>
                    <a:pt x="27" y="102"/>
                    <a:pt x="52" y="51"/>
                    <a:pt x="3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28">
              <a:extLst>
                <a:ext uri="{FF2B5EF4-FFF2-40B4-BE49-F238E27FC236}">
                  <a16:creationId xmlns:a16="http://schemas.microsoft.com/office/drawing/2014/main" id="{9AD32835-2ECB-4E86-B181-1CA61CA6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680"/>
              <a:ext cx="65" cy="271"/>
            </a:xfrm>
            <a:custGeom>
              <a:avLst/>
              <a:gdLst>
                <a:gd name="T0" fmla="*/ 18 w 52"/>
                <a:gd name="T1" fmla="*/ 0 h 203"/>
                <a:gd name="T2" fmla="*/ 101 w 52"/>
                <a:gd name="T3" fmla="*/ 483 h 203"/>
                <a:gd name="T4" fmla="*/ 8 w 52"/>
                <a:gd name="T5" fmla="*/ 262 h 203"/>
                <a:gd name="T6" fmla="*/ 16 w 52"/>
                <a:gd name="T7" fmla="*/ 28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03">
                  <a:moveTo>
                    <a:pt x="9" y="0"/>
                  </a:moveTo>
                  <a:cubicBezTo>
                    <a:pt x="7" y="70"/>
                    <a:pt x="6" y="145"/>
                    <a:pt x="52" y="203"/>
                  </a:cubicBezTo>
                  <a:cubicBezTo>
                    <a:pt x="24" y="182"/>
                    <a:pt x="7" y="143"/>
                    <a:pt x="4" y="110"/>
                  </a:cubicBezTo>
                  <a:cubicBezTo>
                    <a:pt x="1" y="81"/>
                    <a:pt x="0" y="40"/>
                    <a:pt x="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29">
              <a:extLst>
                <a:ext uri="{FF2B5EF4-FFF2-40B4-BE49-F238E27FC236}">
                  <a16:creationId xmlns:a16="http://schemas.microsoft.com/office/drawing/2014/main" id="{C9944EEF-723A-4E04-A3EB-73B119BC1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949"/>
              <a:ext cx="40" cy="59"/>
            </a:xfrm>
            <a:custGeom>
              <a:avLst/>
              <a:gdLst>
                <a:gd name="T0" fmla="*/ 54 w 32"/>
                <a:gd name="T1" fmla="*/ 0 h 44"/>
                <a:gd name="T2" fmla="*/ 63 w 32"/>
                <a:gd name="T3" fmla="*/ 99 h 44"/>
                <a:gd name="T4" fmla="*/ 13 w 32"/>
                <a:gd name="T5" fmla="*/ 94 h 44"/>
                <a:gd name="T6" fmla="*/ 29 w 32"/>
                <a:gd name="T7" fmla="*/ 2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4">
                  <a:moveTo>
                    <a:pt x="27" y="0"/>
                  </a:moveTo>
                  <a:cubicBezTo>
                    <a:pt x="26" y="10"/>
                    <a:pt x="5" y="44"/>
                    <a:pt x="32" y="41"/>
                  </a:cubicBezTo>
                  <a:cubicBezTo>
                    <a:pt x="27" y="41"/>
                    <a:pt x="10" y="43"/>
                    <a:pt x="6" y="39"/>
                  </a:cubicBezTo>
                  <a:cubicBezTo>
                    <a:pt x="0" y="32"/>
                    <a:pt x="8" y="16"/>
                    <a:pt x="1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30">
              <a:extLst>
                <a:ext uri="{FF2B5EF4-FFF2-40B4-BE49-F238E27FC236}">
                  <a16:creationId xmlns:a16="http://schemas.microsoft.com/office/drawing/2014/main" id="{935E3B07-69FA-4BF9-9F7A-FC770915D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256"/>
              <a:ext cx="84" cy="284"/>
            </a:xfrm>
            <a:custGeom>
              <a:avLst/>
              <a:gdLst>
                <a:gd name="T0" fmla="*/ 124 w 67"/>
                <a:gd name="T1" fmla="*/ 0 h 213"/>
                <a:gd name="T2" fmla="*/ 76 w 67"/>
                <a:gd name="T3" fmla="*/ 276 h 213"/>
                <a:gd name="T4" fmla="*/ 6 w 67"/>
                <a:gd name="T5" fmla="*/ 505 h 213"/>
                <a:gd name="T6" fmla="*/ 99 w 67"/>
                <a:gd name="T7" fmla="*/ 215 h 213"/>
                <a:gd name="T8" fmla="*/ 125 w 67"/>
                <a:gd name="T9" fmla="*/ 52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13">
                  <a:moveTo>
                    <a:pt x="63" y="0"/>
                  </a:moveTo>
                  <a:cubicBezTo>
                    <a:pt x="67" y="42"/>
                    <a:pt x="56" y="78"/>
                    <a:pt x="39" y="116"/>
                  </a:cubicBezTo>
                  <a:cubicBezTo>
                    <a:pt x="26" y="147"/>
                    <a:pt x="5" y="179"/>
                    <a:pt x="3" y="213"/>
                  </a:cubicBezTo>
                  <a:cubicBezTo>
                    <a:pt x="0" y="170"/>
                    <a:pt x="34" y="128"/>
                    <a:pt x="50" y="91"/>
                  </a:cubicBezTo>
                  <a:cubicBezTo>
                    <a:pt x="60" y="68"/>
                    <a:pt x="64" y="46"/>
                    <a:pt x="64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3" name="Group 31">
            <a:extLst>
              <a:ext uri="{FF2B5EF4-FFF2-40B4-BE49-F238E27FC236}">
                <a16:creationId xmlns:a16="http://schemas.microsoft.com/office/drawing/2014/main" id="{EA453EFB-E8F2-4C3C-9C26-D7F22DEBE55D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1905000"/>
            <a:ext cx="1479550" cy="3435350"/>
            <a:chOff x="2593" y="816"/>
            <a:chExt cx="932" cy="2164"/>
          </a:xfrm>
        </p:grpSpPr>
        <p:sp>
          <p:nvSpPr>
            <p:cNvPr id="30724" name="Freeform 32">
              <a:extLst>
                <a:ext uri="{FF2B5EF4-FFF2-40B4-BE49-F238E27FC236}">
                  <a16:creationId xmlns:a16="http://schemas.microsoft.com/office/drawing/2014/main" id="{98410CED-35D3-4E6B-9DB1-150F87CB4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816"/>
              <a:ext cx="932" cy="2164"/>
            </a:xfrm>
            <a:custGeom>
              <a:avLst/>
              <a:gdLst>
                <a:gd name="T0" fmla="*/ 909 w 734"/>
                <a:gd name="T1" fmla="*/ 22 h 1598"/>
                <a:gd name="T2" fmla="*/ 927 w 734"/>
                <a:gd name="T3" fmla="*/ 5 h 1598"/>
                <a:gd name="T4" fmla="*/ 940 w 734"/>
                <a:gd name="T5" fmla="*/ 47 h 1598"/>
                <a:gd name="T6" fmla="*/ 949 w 734"/>
                <a:gd name="T7" fmla="*/ 176 h 1598"/>
                <a:gd name="T8" fmla="*/ 885 w 734"/>
                <a:gd name="T9" fmla="*/ 425 h 1598"/>
                <a:gd name="T10" fmla="*/ 811 w 734"/>
                <a:gd name="T11" fmla="*/ 611 h 1598"/>
                <a:gd name="T12" fmla="*/ 872 w 734"/>
                <a:gd name="T13" fmla="*/ 844 h 1598"/>
                <a:gd name="T14" fmla="*/ 896 w 734"/>
                <a:gd name="T15" fmla="*/ 1109 h 1598"/>
                <a:gd name="T16" fmla="*/ 1017 w 734"/>
                <a:gd name="T17" fmla="*/ 1320 h 1598"/>
                <a:gd name="T18" fmla="*/ 1178 w 734"/>
                <a:gd name="T19" fmla="*/ 1487 h 1598"/>
                <a:gd name="T20" fmla="*/ 1277 w 734"/>
                <a:gd name="T21" fmla="*/ 1751 h 1598"/>
                <a:gd name="T22" fmla="*/ 1315 w 734"/>
                <a:gd name="T23" fmla="*/ 1893 h 1598"/>
                <a:gd name="T24" fmla="*/ 1331 w 734"/>
                <a:gd name="T25" fmla="*/ 2035 h 1598"/>
                <a:gd name="T26" fmla="*/ 1328 w 734"/>
                <a:gd name="T27" fmla="*/ 2188 h 1598"/>
                <a:gd name="T28" fmla="*/ 1368 w 734"/>
                <a:gd name="T29" fmla="*/ 2321 h 1598"/>
                <a:gd name="T30" fmla="*/ 1467 w 734"/>
                <a:gd name="T31" fmla="*/ 2620 h 1598"/>
                <a:gd name="T32" fmla="*/ 1498 w 734"/>
                <a:gd name="T33" fmla="*/ 2645 h 1598"/>
                <a:gd name="T34" fmla="*/ 1487 w 734"/>
                <a:gd name="T35" fmla="*/ 2665 h 1598"/>
                <a:gd name="T36" fmla="*/ 1403 w 734"/>
                <a:gd name="T37" fmla="*/ 2622 h 1598"/>
                <a:gd name="T38" fmla="*/ 1356 w 734"/>
                <a:gd name="T39" fmla="*/ 2536 h 1598"/>
                <a:gd name="T40" fmla="*/ 1319 w 734"/>
                <a:gd name="T41" fmla="*/ 2390 h 1598"/>
                <a:gd name="T42" fmla="*/ 1208 w 734"/>
                <a:gd name="T43" fmla="*/ 2509 h 1598"/>
                <a:gd name="T44" fmla="*/ 1083 w 734"/>
                <a:gd name="T45" fmla="*/ 2748 h 1598"/>
                <a:gd name="T46" fmla="*/ 903 w 734"/>
                <a:gd name="T47" fmla="*/ 2894 h 1598"/>
                <a:gd name="T48" fmla="*/ 835 w 734"/>
                <a:gd name="T49" fmla="*/ 3117 h 1598"/>
                <a:gd name="T50" fmla="*/ 596 w 734"/>
                <a:gd name="T51" fmla="*/ 3372 h 1598"/>
                <a:gd name="T52" fmla="*/ 425 w 734"/>
                <a:gd name="T53" fmla="*/ 3463 h 1598"/>
                <a:gd name="T54" fmla="*/ 316 w 734"/>
                <a:gd name="T55" fmla="*/ 3662 h 1598"/>
                <a:gd name="T56" fmla="*/ 187 w 734"/>
                <a:gd name="T57" fmla="*/ 3869 h 1598"/>
                <a:gd name="T58" fmla="*/ 98 w 734"/>
                <a:gd name="T59" fmla="*/ 3935 h 1598"/>
                <a:gd name="T60" fmla="*/ 0 w 734"/>
                <a:gd name="T61" fmla="*/ 3952 h 1598"/>
                <a:gd name="T62" fmla="*/ 52 w 734"/>
                <a:gd name="T63" fmla="*/ 3920 h 1598"/>
                <a:gd name="T64" fmla="*/ 127 w 734"/>
                <a:gd name="T65" fmla="*/ 3878 h 1598"/>
                <a:gd name="T66" fmla="*/ 234 w 734"/>
                <a:gd name="T67" fmla="*/ 3697 h 1598"/>
                <a:gd name="T68" fmla="*/ 316 w 734"/>
                <a:gd name="T69" fmla="*/ 3440 h 1598"/>
                <a:gd name="T70" fmla="*/ 369 w 734"/>
                <a:gd name="T71" fmla="*/ 3323 h 1598"/>
                <a:gd name="T72" fmla="*/ 480 w 734"/>
                <a:gd name="T73" fmla="*/ 3258 h 1598"/>
                <a:gd name="T74" fmla="*/ 706 w 734"/>
                <a:gd name="T75" fmla="*/ 3163 h 1598"/>
                <a:gd name="T76" fmla="*/ 692 w 734"/>
                <a:gd name="T77" fmla="*/ 2947 h 1598"/>
                <a:gd name="T78" fmla="*/ 358 w 734"/>
                <a:gd name="T79" fmla="*/ 2588 h 1598"/>
                <a:gd name="T80" fmla="*/ 306 w 734"/>
                <a:gd name="T81" fmla="*/ 2210 h 1598"/>
                <a:gd name="T82" fmla="*/ 305 w 734"/>
                <a:gd name="T83" fmla="*/ 2031 h 1598"/>
                <a:gd name="T84" fmla="*/ 317 w 734"/>
                <a:gd name="T85" fmla="*/ 1830 h 1598"/>
                <a:gd name="T86" fmla="*/ 270 w 734"/>
                <a:gd name="T87" fmla="*/ 1460 h 1598"/>
                <a:gd name="T88" fmla="*/ 107 w 734"/>
                <a:gd name="T89" fmla="*/ 1194 h 1598"/>
                <a:gd name="T90" fmla="*/ 138 w 734"/>
                <a:gd name="T91" fmla="*/ 1247 h 1598"/>
                <a:gd name="T92" fmla="*/ 227 w 734"/>
                <a:gd name="T93" fmla="*/ 1326 h 1598"/>
                <a:gd name="T94" fmla="*/ 413 w 734"/>
                <a:gd name="T95" fmla="*/ 1570 h 1598"/>
                <a:gd name="T96" fmla="*/ 688 w 734"/>
                <a:gd name="T97" fmla="*/ 1221 h 1598"/>
                <a:gd name="T98" fmla="*/ 706 w 734"/>
                <a:gd name="T99" fmla="*/ 720 h 1598"/>
                <a:gd name="T100" fmla="*/ 730 w 734"/>
                <a:gd name="T101" fmla="*/ 405 h 1598"/>
                <a:gd name="T102" fmla="*/ 909 w 734"/>
                <a:gd name="T103" fmla="*/ 22 h 15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34" h="1598">
                  <a:moveTo>
                    <a:pt x="444" y="9"/>
                  </a:moveTo>
                  <a:cubicBezTo>
                    <a:pt x="443" y="4"/>
                    <a:pt x="448" y="0"/>
                    <a:pt x="453" y="2"/>
                  </a:cubicBezTo>
                  <a:cubicBezTo>
                    <a:pt x="458" y="4"/>
                    <a:pt x="459" y="15"/>
                    <a:pt x="459" y="19"/>
                  </a:cubicBezTo>
                  <a:cubicBezTo>
                    <a:pt x="462" y="36"/>
                    <a:pt x="462" y="54"/>
                    <a:pt x="463" y="71"/>
                  </a:cubicBezTo>
                  <a:cubicBezTo>
                    <a:pt x="465" y="108"/>
                    <a:pt x="454" y="142"/>
                    <a:pt x="432" y="171"/>
                  </a:cubicBezTo>
                  <a:cubicBezTo>
                    <a:pt x="413" y="196"/>
                    <a:pt x="397" y="213"/>
                    <a:pt x="396" y="246"/>
                  </a:cubicBezTo>
                  <a:cubicBezTo>
                    <a:pt x="395" y="282"/>
                    <a:pt x="414" y="308"/>
                    <a:pt x="426" y="340"/>
                  </a:cubicBezTo>
                  <a:cubicBezTo>
                    <a:pt x="438" y="374"/>
                    <a:pt x="443" y="411"/>
                    <a:pt x="438" y="447"/>
                  </a:cubicBezTo>
                  <a:cubicBezTo>
                    <a:pt x="432" y="491"/>
                    <a:pt x="465" y="510"/>
                    <a:pt x="497" y="532"/>
                  </a:cubicBezTo>
                  <a:cubicBezTo>
                    <a:pt x="526" y="551"/>
                    <a:pt x="555" y="571"/>
                    <a:pt x="576" y="599"/>
                  </a:cubicBezTo>
                  <a:cubicBezTo>
                    <a:pt x="600" y="630"/>
                    <a:pt x="613" y="668"/>
                    <a:pt x="624" y="705"/>
                  </a:cubicBezTo>
                  <a:cubicBezTo>
                    <a:pt x="631" y="724"/>
                    <a:pt x="637" y="743"/>
                    <a:pt x="643" y="762"/>
                  </a:cubicBezTo>
                  <a:cubicBezTo>
                    <a:pt x="651" y="784"/>
                    <a:pt x="652" y="797"/>
                    <a:pt x="650" y="820"/>
                  </a:cubicBezTo>
                  <a:cubicBezTo>
                    <a:pt x="649" y="840"/>
                    <a:pt x="648" y="860"/>
                    <a:pt x="649" y="881"/>
                  </a:cubicBezTo>
                  <a:cubicBezTo>
                    <a:pt x="651" y="904"/>
                    <a:pt x="656" y="916"/>
                    <a:pt x="668" y="935"/>
                  </a:cubicBezTo>
                  <a:cubicBezTo>
                    <a:pt x="693" y="974"/>
                    <a:pt x="673" y="1026"/>
                    <a:pt x="717" y="1055"/>
                  </a:cubicBezTo>
                  <a:cubicBezTo>
                    <a:pt x="721" y="1058"/>
                    <a:pt x="730" y="1060"/>
                    <a:pt x="732" y="1065"/>
                  </a:cubicBezTo>
                  <a:cubicBezTo>
                    <a:pt x="734" y="1069"/>
                    <a:pt x="732" y="1074"/>
                    <a:pt x="726" y="1073"/>
                  </a:cubicBezTo>
                  <a:cubicBezTo>
                    <a:pt x="712" y="1069"/>
                    <a:pt x="698" y="1064"/>
                    <a:pt x="685" y="1056"/>
                  </a:cubicBezTo>
                  <a:cubicBezTo>
                    <a:pt x="674" y="1047"/>
                    <a:pt x="665" y="1036"/>
                    <a:pt x="662" y="1021"/>
                  </a:cubicBezTo>
                  <a:cubicBezTo>
                    <a:pt x="658" y="1005"/>
                    <a:pt x="659" y="972"/>
                    <a:pt x="644" y="962"/>
                  </a:cubicBezTo>
                  <a:cubicBezTo>
                    <a:pt x="611" y="941"/>
                    <a:pt x="600" y="988"/>
                    <a:pt x="590" y="1010"/>
                  </a:cubicBezTo>
                  <a:cubicBezTo>
                    <a:pt x="575" y="1046"/>
                    <a:pt x="558" y="1080"/>
                    <a:pt x="529" y="1106"/>
                  </a:cubicBezTo>
                  <a:cubicBezTo>
                    <a:pt x="503" y="1130"/>
                    <a:pt x="466" y="1141"/>
                    <a:pt x="441" y="1165"/>
                  </a:cubicBezTo>
                  <a:cubicBezTo>
                    <a:pt x="418" y="1188"/>
                    <a:pt x="419" y="1226"/>
                    <a:pt x="408" y="1255"/>
                  </a:cubicBezTo>
                  <a:cubicBezTo>
                    <a:pt x="389" y="1309"/>
                    <a:pt x="347" y="1347"/>
                    <a:pt x="291" y="1358"/>
                  </a:cubicBezTo>
                  <a:cubicBezTo>
                    <a:pt x="258" y="1364"/>
                    <a:pt x="233" y="1368"/>
                    <a:pt x="208" y="1394"/>
                  </a:cubicBezTo>
                  <a:cubicBezTo>
                    <a:pt x="186" y="1418"/>
                    <a:pt x="171" y="1447"/>
                    <a:pt x="154" y="1475"/>
                  </a:cubicBezTo>
                  <a:cubicBezTo>
                    <a:pt x="136" y="1504"/>
                    <a:pt x="117" y="1534"/>
                    <a:pt x="91" y="1558"/>
                  </a:cubicBezTo>
                  <a:cubicBezTo>
                    <a:pt x="79" y="1570"/>
                    <a:pt x="65" y="1580"/>
                    <a:pt x="48" y="1585"/>
                  </a:cubicBezTo>
                  <a:cubicBezTo>
                    <a:pt x="43" y="1587"/>
                    <a:pt x="0" y="1598"/>
                    <a:pt x="0" y="1591"/>
                  </a:cubicBezTo>
                  <a:cubicBezTo>
                    <a:pt x="0" y="1575"/>
                    <a:pt x="10" y="1582"/>
                    <a:pt x="25" y="1579"/>
                  </a:cubicBezTo>
                  <a:cubicBezTo>
                    <a:pt x="38" y="1576"/>
                    <a:pt x="51" y="1570"/>
                    <a:pt x="62" y="1562"/>
                  </a:cubicBezTo>
                  <a:cubicBezTo>
                    <a:pt x="86" y="1544"/>
                    <a:pt x="101" y="1516"/>
                    <a:pt x="114" y="1489"/>
                  </a:cubicBezTo>
                  <a:cubicBezTo>
                    <a:pt x="130" y="1456"/>
                    <a:pt x="140" y="1419"/>
                    <a:pt x="154" y="1385"/>
                  </a:cubicBezTo>
                  <a:cubicBezTo>
                    <a:pt x="160" y="1369"/>
                    <a:pt x="167" y="1349"/>
                    <a:pt x="180" y="1338"/>
                  </a:cubicBezTo>
                  <a:cubicBezTo>
                    <a:pt x="196" y="1326"/>
                    <a:pt x="216" y="1318"/>
                    <a:pt x="235" y="1312"/>
                  </a:cubicBezTo>
                  <a:cubicBezTo>
                    <a:pt x="272" y="1301"/>
                    <a:pt x="312" y="1295"/>
                    <a:pt x="345" y="1274"/>
                  </a:cubicBezTo>
                  <a:cubicBezTo>
                    <a:pt x="371" y="1258"/>
                    <a:pt x="351" y="1205"/>
                    <a:pt x="338" y="1187"/>
                  </a:cubicBezTo>
                  <a:cubicBezTo>
                    <a:pt x="296" y="1128"/>
                    <a:pt x="216" y="1103"/>
                    <a:pt x="175" y="1042"/>
                  </a:cubicBezTo>
                  <a:cubicBezTo>
                    <a:pt x="147" y="1000"/>
                    <a:pt x="140" y="940"/>
                    <a:pt x="150" y="890"/>
                  </a:cubicBezTo>
                  <a:cubicBezTo>
                    <a:pt x="155" y="863"/>
                    <a:pt x="155" y="845"/>
                    <a:pt x="149" y="818"/>
                  </a:cubicBezTo>
                  <a:cubicBezTo>
                    <a:pt x="142" y="787"/>
                    <a:pt x="145" y="767"/>
                    <a:pt x="155" y="737"/>
                  </a:cubicBezTo>
                  <a:cubicBezTo>
                    <a:pt x="171" y="692"/>
                    <a:pt x="178" y="618"/>
                    <a:pt x="132" y="588"/>
                  </a:cubicBezTo>
                  <a:cubicBezTo>
                    <a:pt x="89" y="559"/>
                    <a:pt x="52" y="539"/>
                    <a:pt x="52" y="481"/>
                  </a:cubicBezTo>
                  <a:cubicBezTo>
                    <a:pt x="68" y="477"/>
                    <a:pt x="63" y="492"/>
                    <a:pt x="68" y="502"/>
                  </a:cubicBezTo>
                  <a:cubicBezTo>
                    <a:pt x="77" y="519"/>
                    <a:pt x="96" y="525"/>
                    <a:pt x="111" y="534"/>
                  </a:cubicBezTo>
                  <a:cubicBezTo>
                    <a:pt x="150" y="557"/>
                    <a:pt x="179" y="593"/>
                    <a:pt x="202" y="632"/>
                  </a:cubicBezTo>
                  <a:cubicBezTo>
                    <a:pt x="245" y="584"/>
                    <a:pt x="300" y="547"/>
                    <a:pt x="336" y="492"/>
                  </a:cubicBezTo>
                  <a:cubicBezTo>
                    <a:pt x="376" y="432"/>
                    <a:pt x="357" y="356"/>
                    <a:pt x="345" y="290"/>
                  </a:cubicBezTo>
                  <a:cubicBezTo>
                    <a:pt x="337" y="246"/>
                    <a:pt x="334" y="203"/>
                    <a:pt x="357" y="163"/>
                  </a:cubicBezTo>
                  <a:cubicBezTo>
                    <a:pt x="384" y="117"/>
                    <a:pt x="463" y="71"/>
                    <a:pt x="444" y="9"/>
                  </a:cubicBezTo>
                </a:path>
              </a:pathLst>
            </a:custGeom>
            <a:solidFill>
              <a:srgbClr val="FBC047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25" name="Freeform 33">
              <a:extLst>
                <a:ext uri="{FF2B5EF4-FFF2-40B4-BE49-F238E27FC236}">
                  <a16:creationId xmlns:a16="http://schemas.microsoft.com/office/drawing/2014/main" id="{CDAACEE3-3AA9-4894-95DF-33B3C0D1C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816"/>
              <a:ext cx="932" cy="2164"/>
            </a:xfrm>
            <a:custGeom>
              <a:avLst/>
              <a:gdLst>
                <a:gd name="T0" fmla="*/ 909 w 734"/>
                <a:gd name="T1" fmla="*/ 22 h 1598"/>
                <a:gd name="T2" fmla="*/ 927 w 734"/>
                <a:gd name="T3" fmla="*/ 5 h 1598"/>
                <a:gd name="T4" fmla="*/ 940 w 734"/>
                <a:gd name="T5" fmla="*/ 47 h 1598"/>
                <a:gd name="T6" fmla="*/ 949 w 734"/>
                <a:gd name="T7" fmla="*/ 176 h 1598"/>
                <a:gd name="T8" fmla="*/ 885 w 734"/>
                <a:gd name="T9" fmla="*/ 425 h 1598"/>
                <a:gd name="T10" fmla="*/ 811 w 734"/>
                <a:gd name="T11" fmla="*/ 611 h 1598"/>
                <a:gd name="T12" fmla="*/ 872 w 734"/>
                <a:gd name="T13" fmla="*/ 844 h 1598"/>
                <a:gd name="T14" fmla="*/ 896 w 734"/>
                <a:gd name="T15" fmla="*/ 1109 h 1598"/>
                <a:gd name="T16" fmla="*/ 1017 w 734"/>
                <a:gd name="T17" fmla="*/ 1320 h 1598"/>
                <a:gd name="T18" fmla="*/ 1178 w 734"/>
                <a:gd name="T19" fmla="*/ 1487 h 1598"/>
                <a:gd name="T20" fmla="*/ 1277 w 734"/>
                <a:gd name="T21" fmla="*/ 1751 h 1598"/>
                <a:gd name="T22" fmla="*/ 1315 w 734"/>
                <a:gd name="T23" fmla="*/ 1893 h 1598"/>
                <a:gd name="T24" fmla="*/ 1331 w 734"/>
                <a:gd name="T25" fmla="*/ 2035 h 1598"/>
                <a:gd name="T26" fmla="*/ 1328 w 734"/>
                <a:gd name="T27" fmla="*/ 2188 h 1598"/>
                <a:gd name="T28" fmla="*/ 1368 w 734"/>
                <a:gd name="T29" fmla="*/ 2321 h 1598"/>
                <a:gd name="T30" fmla="*/ 1467 w 734"/>
                <a:gd name="T31" fmla="*/ 2620 h 1598"/>
                <a:gd name="T32" fmla="*/ 1498 w 734"/>
                <a:gd name="T33" fmla="*/ 2645 h 1598"/>
                <a:gd name="T34" fmla="*/ 1487 w 734"/>
                <a:gd name="T35" fmla="*/ 2665 h 1598"/>
                <a:gd name="T36" fmla="*/ 1403 w 734"/>
                <a:gd name="T37" fmla="*/ 2622 h 1598"/>
                <a:gd name="T38" fmla="*/ 1356 w 734"/>
                <a:gd name="T39" fmla="*/ 2536 h 1598"/>
                <a:gd name="T40" fmla="*/ 1319 w 734"/>
                <a:gd name="T41" fmla="*/ 2390 h 1598"/>
                <a:gd name="T42" fmla="*/ 1208 w 734"/>
                <a:gd name="T43" fmla="*/ 2509 h 1598"/>
                <a:gd name="T44" fmla="*/ 1083 w 734"/>
                <a:gd name="T45" fmla="*/ 2748 h 1598"/>
                <a:gd name="T46" fmla="*/ 903 w 734"/>
                <a:gd name="T47" fmla="*/ 2894 h 1598"/>
                <a:gd name="T48" fmla="*/ 835 w 734"/>
                <a:gd name="T49" fmla="*/ 3117 h 1598"/>
                <a:gd name="T50" fmla="*/ 596 w 734"/>
                <a:gd name="T51" fmla="*/ 3372 h 1598"/>
                <a:gd name="T52" fmla="*/ 425 w 734"/>
                <a:gd name="T53" fmla="*/ 3463 h 1598"/>
                <a:gd name="T54" fmla="*/ 316 w 734"/>
                <a:gd name="T55" fmla="*/ 3662 h 1598"/>
                <a:gd name="T56" fmla="*/ 187 w 734"/>
                <a:gd name="T57" fmla="*/ 3869 h 1598"/>
                <a:gd name="T58" fmla="*/ 98 w 734"/>
                <a:gd name="T59" fmla="*/ 3935 h 1598"/>
                <a:gd name="T60" fmla="*/ 0 w 734"/>
                <a:gd name="T61" fmla="*/ 3952 h 1598"/>
                <a:gd name="T62" fmla="*/ 52 w 734"/>
                <a:gd name="T63" fmla="*/ 3920 h 1598"/>
                <a:gd name="T64" fmla="*/ 127 w 734"/>
                <a:gd name="T65" fmla="*/ 3878 h 1598"/>
                <a:gd name="T66" fmla="*/ 234 w 734"/>
                <a:gd name="T67" fmla="*/ 3697 h 1598"/>
                <a:gd name="T68" fmla="*/ 316 w 734"/>
                <a:gd name="T69" fmla="*/ 3440 h 1598"/>
                <a:gd name="T70" fmla="*/ 369 w 734"/>
                <a:gd name="T71" fmla="*/ 3323 h 1598"/>
                <a:gd name="T72" fmla="*/ 480 w 734"/>
                <a:gd name="T73" fmla="*/ 3258 h 1598"/>
                <a:gd name="T74" fmla="*/ 706 w 734"/>
                <a:gd name="T75" fmla="*/ 3163 h 1598"/>
                <a:gd name="T76" fmla="*/ 692 w 734"/>
                <a:gd name="T77" fmla="*/ 2947 h 1598"/>
                <a:gd name="T78" fmla="*/ 358 w 734"/>
                <a:gd name="T79" fmla="*/ 2588 h 1598"/>
                <a:gd name="T80" fmla="*/ 306 w 734"/>
                <a:gd name="T81" fmla="*/ 2210 h 1598"/>
                <a:gd name="T82" fmla="*/ 305 w 734"/>
                <a:gd name="T83" fmla="*/ 2031 h 1598"/>
                <a:gd name="T84" fmla="*/ 317 w 734"/>
                <a:gd name="T85" fmla="*/ 1830 h 1598"/>
                <a:gd name="T86" fmla="*/ 270 w 734"/>
                <a:gd name="T87" fmla="*/ 1460 h 1598"/>
                <a:gd name="T88" fmla="*/ 107 w 734"/>
                <a:gd name="T89" fmla="*/ 1194 h 1598"/>
                <a:gd name="T90" fmla="*/ 138 w 734"/>
                <a:gd name="T91" fmla="*/ 1247 h 1598"/>
                <a:gd name="T92" fmla="*/ 227 w 734"/>
                <a:gd name="T93" fmla="*/ 1326 h 1598"/>
                <a:gd name="T94" fmla="*/ 413 w 734"/>
                <a:gd name="T95" fmla="*/ 1570 h 1598"/>
                <a:gd name="T96" fmla="*/ 688 w 734"/>
                <a:gd name="T97" fmla="*/ 1221 h 1598"/>
                <a:gd name="T98" fmla="*/ 706 w 734"/>
                <a:gd name="T99" fmla="*/ 720 h 1598"/>
                <a:gd name="T100" fmla="*/ 730 w 734"/>
                <a:gd name="T101" fmla="*/ 405 h 1598"/>
                <a:gd name="T102" fmla="*/ 909 w 734"/>
                <a:gd name="T103" fmla="*/ 22 h 15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34" h="1598">
                  <a:moveTo>
                    <a:pt x="444" y="9"/>
                  </a:moveTo>
                  <a:cubicBezTo>
                    <a:pt x="443" y="4"/>
                    <a:pt x="448" y="0"/>
                    <a:pt x="453" y="2"/>
                  </a:cubicBezTo>
                  <a:cubicBezTo>
                    <a:pt x="458" y="4"/>
                    <a:pt x="459" y="15"/>
                    <a:pt x="459" y="19"/>
                  </a:cubicBezTo>
                  <a:cubicBezTo>
                    <a:pt x="462" y="36"/>
                    <a:pt x="462" y="54"/>
                    <a:pt x="463" y="71"/>
                  </a:cubicBezTo>
                  <a:cubicBezTo>
                    <a:pt x="465" y="108"/>
                    <a:pt x="454" y="142"/>
                    <a:pt x="432" y="171"/>
                  </a:cubicBezTo>
                  <a:cubicBezTo>
                    <a:pt x="413" y="196"/>
                    <a:pt x="397" y="213"/>
                    <a:pt x="396" y="246"/>
                  </a:cubicBezTo>
                  <a:cubicBezTo>
                    <a:pt x="395" y="282"/>
                    <a:pt x="414" y="308"/>
                    <a:pt x="426" y="340"/>
                  </a:cubicBezTo>
                  <a:cubicBezTo>
                    <a:pt x="438" y="374"/>
                    <a:pt x="443" y="411"/>
                    <a:pt x="438" y="447"/>
                  </a:cubicBezTo>
                  <a:cubicBezTo>
                    <a:pt x="432" y="491"/>
                    <a:pt x="465" y="510"/>
                    <a:pt x="497" y="532"/>
                  </a:cubicBezTo>
                  <a:cubicBezTo>
                    <a:pt x="526" y="551"/>
                    <a:pt x="555" y="571"/>
                    <a:pt x="576" y="599"/>
                  </a:cubicBezTo>
                  <a:cubicBezTo>
                    <a:pt x="600" y="630"/>
                    <a:pt x="613" y="668"/>
                    <a:pt x="624" y="705"/>
                  </a:cubicBezTo>
                  <a:cubicBezTo>
                    <a:pt x="631" y="724"/>
                    <a:pt x="637" y="743"/>
                    <a:pt x="643" y="762"/>
                  </a:cubicBezTo>
                  <a:cubicBezTo>
                    <a:pt x="651" y="784"/>
                    <a:pt x="652" y="797"/>
                    <a:pt x="650" y="820"/>
                  </a:cubicBezTo>
                  <a:cubicBezTo>
                    <a:pt x="649" y="840"/>
                    <a:pt x="648" y="860"/>
                    <a:pt x="649" y="881"/>
                  </a:cubicBezTo>
                  <a:cubicBezTo>
                    <a:pt x="651" y="904"/>
                    <a:pt x="656" y="916"/>
                    <a:pt x="668" y="935"/>
                  </a:cubicBezTo>
                  <a:cubicBezTo>
                    <a:pt x="693" y="974"/>
                    <a:pt x="673" y="1026"/>
                    <a:pt x="717" y="1055"/>
                  </a:cubicBezTo>
                  <a:cubicBezTo>
                    <a:pt x="721" y="1058"/>
                    <a:pt x="730" y="1060"/>
                    <a:pt x="732" y="1065"/>
                  </a:cubicBezTo>
                  <a:cubicBezTo>
                    <a:pt x="734" y="1069"/>
                    <a:pt x="732" y="1074"/>
                    <a:pt x="726" y="1073"/>
                  </a:cubicBezTo>
                  <a:cubicBezTo>
                    <a:pt x="712" y="1069"/>
                    <a:pt x="698" y="1064"/>
                    <a:pt x="685" y="1056"/>
                  </a:cubicBezTo>
                  <a:cubicBezTo>
                    <a:pt x="674" y="1047"/>
                    <a:pt x="665" y="1036"/>
                    <a:pt x="662" y="1021"/>
                  </a:cubicBezTo>
                  <a:cubicBezTo>
                    <a:pt x="658" y="1005"/>
                    <a:pt x="659" y="972"/>
                    <a:pt x="644" y="962"/>
                  </a:cubicBezTo>
                  <a:cubicBezTo>
                    <a:pt x="611" y="941"/>
                    <a:pt x="600" y="988"/>
                    <a:pt x="590" y="1010"/>
                  </a:cubicBezTo>
                  <a:cubicBezTo>
                    <a:pt x="575" y="1046"/>
                    <a:pt x="558" y="1080"/>
                    <a:pt x="529" y="1106"/>
                  </a:cubicBezTo>
                  <a:cubicBezTo>
                    <a:pt x="503" y="1130"/>
                    <a:pt x="466" y="1141"/>
                    <a:pt x="441" y="1165"/>
                  </a:cubicBezTo>
                  <a:cubicBezTo>
                    <a:pt x="418" y="1188"/>
                    <a:pt x="419" y="1226"/>
                    <a:pt x="408" y="1255"/>
                  </a:cubicBezTo>
                  <a:cubicBezTo>
                    <a:pt x="389" y="1309"/>
                    <a:pt x="347" y="1347"/>
                    <a:pt x="291" y="1358"/>
                  </a:cubicBezTo>
                  <a:cubicBezTo>
                    <a:pt x="258" y="1364"/>
                    <a:pt x="233" y="1368"/>
                    <a:pt x="208" y="1394"/>
                  </a:cubicBezTo>
                  <a:cubicBezTo>
                    <a:pt x="186" y="1418"/>
                    <a:pt x="171" y="1447"/>
                    <a:pt x="154" y="1475"/>
                  </a:cubicBezTo>
                  <a:cubicBezTo>
                    <a:pt x="136" y="1504"/>
                    <a:pt x="117" y="1534"/>
                    <a:pt x="91" y="1558"/>
                  </a:cubicBezTo>
                  <a:cubicBezTo>
                    <a:pt x="79" y="1570"/>
                    <a:pt x="65" y="1580"/>
                    <a:pt x="48" y="1585"/>
                  </a:cubicBezTo>
                  <a:cubicBezTo>
                    <a:pt x="43" y="1587"/>
                    <a:pt x="0" y="1598"/>
                    <a:pt x="0" y="1591"/>
                  </a:cubicBezTo>
                  <a:cubicBezTo>
                    <a:pt x="0" y="1575"/>
                    <a:pt x="10" y="1582"/>
                    <a:pt x="25" y="1579"/>
                  </a:cubicBezTo>
                  <a:cubicBezTo>
                    <a:pt x="38" y="1576"/>
                    <a:pt x="51" y="1570"/>
                    <a:pt x="62" y="1562"/>
                  </a:cubicBezTo>
                  <a:cubicBezTo>
                    <a:pt x="86" y="1544"/>
                    <a:pt x="101" y="1516"/>
                    <a:pt x="114" y="1489"/>
                  </a:cubicBezTo>
                  <a:cubicBezTo>
                    <a:pt x="130" y="1456"/>
                    <a:pt x="140" y="1419"/>
                    <a:pt x="154" y="1385"/>
                  </a:cubicBezTo>
                  <a:cubicBezTo>
                    <a:pt x="160" y="1369"/>
                    <a:pt x="167" y="1349"/>
                    <a:pt x="180" y="1338"/>
                  </a:cubicBezTo>
                  <a:cubicBezTo>
                    <a:pt x="196" y="1326"/>
                    <a:pt x="216" y="1318"/>
                    <a:pt x="235" y="1312"/>
                  </a:cubicBezTo>
                  <a:cubicBezTo>
                    <a:pt x="272" y="1301"/>
                    <a:pt x="312" y="1295"/>
                    <a:pt x="345" y="1274"/>
                  </a:cubicBezTo>
                  <a:cubicBezTo>
                    <a:pt x="371" y="1258"/>
                    <a:pt x="351" y="1205"/>
                    <a:pt x="338" y="1187"/>
                  </a:cubicBezTo>
                  <a:cubicBezTo>
                    <a:pt x="296" y="1128"/>
                    <a:pt x="216" y="1103"/>
                    <a:pt x="175" y="1042"/>
                  </a:cubicBezTo>
                  <a:cubicBezTo>
                    <a:pt x="147" y="1000"/>
                    <a:pt x="140" y="940"/>
                    <a:pt x="150" y="890"/>
                  </a:cubicBezTo>
                  <a:cubicBezTo>
                    <a:pt x="155" y="863"/>
                    <a:pt x="155" y="845"/>
                    <a:pt x="149" y="818"/>
                  </a:cubicBezTo>
                  <a:cubicBezTo>
                    <a:pt x="142" y="787"/>
                    <a:pt x="145" y="767"/>
                    <a:pt x="155" y="737"/>
                  </a:cubicBezTo>
                  <a:cubicBezTo>
                    <a:pt x="171" y="692"/>
                    <a:pt x="178" y="618"/>
                    <a:pt x="132" y="588"/>
                  </a:cubicBezTo>
                  <a:cubicBezTo>
                    <a:pt x="89" y="559"/>
                    <a:pt x="52" y="539"/>
                    <a:pt x="52" y="481"/>
                  </a:cubicBezTo>
                  <a:cubicBezTo>
                    <a:pt x="68" y="477"/>
                    <a:pt x="63" y="492"/>
                    <a:pt x="68" y="502"/>
                  </a:cubicBezTo>
                  <a:cubicBezTo>
                    <a:pt x="77" y="519"/>
                    <a:pt x="96" y="525"/>
                    <a:pt x="111" y="534"/>
                  </a:cubicBezTo>
                  <a:cubicBezTo>
                    <a:pt x="150" y="557"/>
                    <a:pt x="179" y="593"/>
                    <a:pt x="202" y="632"/>
                  </a:cubicBezTo>
                  <a:cubicBezTo>
                    <a:pt x="245" y="584"/>
                    <a:pt x="300" y="547"/>
                    <a:pt x="336" y="492"/>
                  </a:cubicBezTo>
                  <a:cubicBezTo>
                    <a:pt x="376" y="432"/>
                    <a:pt x="357" y="356"/>
                    <a:pt x="345" y="290"/>
                  </a:cubicBezTo>
                  <a:cubicBezTo>
                    <a:pt x="337" y="246"/>
                    <a:pt x="334" y="203"/>
                    <a:pt x="357" y="163"/>
                  </a:cubicBezTo>
                  <a:cubicBezTo>
                    <a:pt x="384" y="117"/>
                    <a:pt x="463" y="71"/>
                    <a:pt x="444" y="9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6" name="Freeform 34">
              <a:extLst>
                <a:ext uri="{FF2B5EF4-FFF2-40B4-BE49-F238E27FC236}">
                  <a16:creationId xmlns:a16="http://schemas.microsoft.com/office/drawing/2014/main" id="{35EEA07C-26FF-4304-A99C-8F1C92940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597"/>
              <a:ext cx="417" cy="615"/>
            </a:xfrm>
            <a:custGeom>
              <a:avLst/>
              <a:gdLst>
                <a:gd name="T0" fmla="*/ 359 w 328"/>
                <a:gd name="T1" fmla="*/ 20 h 454"/>
                <a:gd name="T2" fmla="*/ 604 w 328"/>
                <a:gd name="T3" fmla="*/ 149 h 454"/>
                <a:gd name="T4" fmla="*/ 653 w 328"/>
                <a:gd name="T5" fmla="*/ 522 h 454"/>
                <a:gd name="T6" fmla="*/ 323 w 328"/>
                <a:gd name="T7" fmla="*/ 1093 h 454"/>
                <a:gd name="T8" fmla="*/ 70 w 328"/>
                <a:gd name="T9" fmla="*/ 983 h 454"/>
                <a:gd name="T10" fmla="*/ 28 w 328"/>
                <a:gd name="T11" fmla="*/ 596 h 454"/>
                <a:gd name="T12" fmla="*/ 131 w 328"/>
                <a:gd name="T13" fmla="*/ 253 h 454"/>
                <a:gd name="T14" fmla="*/ 359 w 328"/>
                <a:gd name="T15" fmla="*/ 20 h 4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8" h="454">
                  <a:moveTo>
                    <a:pt x="175" y="8"/>
                  </a:moveTo>
                  <a:cubicBezTo>
                    <a:pt x="227" y="0"/>
                    <a:pt x="266" y="14"/>
                    <a:pt x="294" y="60"/>
                  </a:cubicBezTo>
                  <a:cubicBezTo>
                    <a:pt x="321" y="104"/>
                    <a:pt x="328" y="160"/>
                    <a:pt x="318" y="210"/>
                  </a:cubicBezTo>
                  <a:cubicBezTo>
                    <a:pt x="299" y="299"/>
                    <a:pt x="252" y="410"/>
                    <a:pt x="157" y="440"/>
                  </a:cubicBezTo>
                  <a:cubicBezTo>
                    <a:pt x="112" y="454"/>
                    <a:pt x="62" y="433"/>
                    <a:pt x="34" y="396"/>
                  </a:cubicBezTo>
                  <a:cubicBezTo>
                    <a:pt x="0" y="350"/>
                    <a:pt x="5" y="294"/>
                    <a:pt x="13" y="240"/>
                  </a:cubicBezTo>
                  <a:cubicBezTo>
                    <a:pt x="21" y="192"/>
                    <a:pt x="36" y="143"/>
                    <a:pt x="64" y="102"/>
                  </a:cubicBezTo>
                  <a:cubicBezTo>
                    <a:pt x="87" y="68"/>
                    <a:pt x="131" y="15"/>
                    <a:pt x="175" y="8"/>
                  </a:cubicBezTo>
                </a:path>
              </a:pathLst>
            </a:custGeom>
            <a:solidFill>
              <a:srgbClr val="EE7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7" name="Freeform 35">
              <a:extLst>
                <a:ext uri="{FF2B5EF4-FFF2-40B4-BE49-F238E27FC236}">
                  <a16:creationId xmlns:a16="http://schemas.microsoft.com/office/drawing/2014/main" id="{84A891E6-A8FF-47E4-A00F-A5792C11C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928"/>
              <a:ext cx="113" cy="489"/>
            </a:xfrm>
            <a:custGeom>
              <a:avLst/>
              <a:gdLst>
                <a:gd name="T0" fmla="*/ 182 w 89"/>
                <a:gd name="T1" fmla="*/ 0 h 361"/>
                <a:gd name="T2" fmla="*/ 77 w 89"/>
                <a:gd name="T3" fmla="*/ 171 h 361"/>
                <a:gd name="T4" fmla="*/ 5 w 89"/>
                <a:gd name="T5" fmla="*/ 378 h 361"/>
                <a:gd name="T6" fmla="*/ 32 w 89"/>
                <a:gd name="T7" fmla="*/ 637 h 361"/>
                <a:gd name="T8" fmla="*/ 32 w 89"/>
                <a:gd name="T9" fmla="*/ 897 h 361"/>
                <a:gd name="T10" fmla="*/ 60 w 89"/>
                <a:gd name="T11" fmla="*/ 653 h 361"/>
                <a:gd name="T12" fmla="*/ 41 w 89"/>
                <a:gd name="T13" fmla="*/ 425 h 361"/>
                <a:gd name="T14" fmla="*/ 76 w 89"/>
                <a:gd name="T15" fmla="*/ 202 h 361"/>
                <a:gd name="T16" fmla="*/ 154 w 89"/>
                <a:gd name="T17" fmla="*/ 20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" h="361">
                  <a:moveTo>
                    <a:pt x="89" y="0"/>
                  </a:moveTo>
                  <a:cubicBezTo>
                    <a:pt x="70" y="15"/>
                    <a:pt x="52" y="48"/>
                    <a:pt x="38" y="69"/>
                  </a:cubicBezTo>
                  <a:cubicBezTo>
                    <a:pt x="19" y="96"/>
                    <a:pt x="4" y="118"/>
                    <a:pt x="2" y="152"/>
                  </a:cubicBezTo>
                  <a:cubicBezTo>
                    <a:pt x="0" y="188"/>
                    <a:pt x="12" y="222"/>
                    <a:pt x="16" y="256"/>
                  </a:cubicBezTo>
                  <a:cubicBezTo>
                    <a:pt x="19" y="290"/>
                    <a:pt x="17" y="326"/>
                    <a:pt x="16" y="361"/>
                  </a:cubicBezTo>
                  <a:cubicBezTo>
                    <a:pt x="18" y="328"/>
                    <a:pt x="29" y="297"/>
                    <a:pt x="29" y="263"/>
                  </a:cubicBezTo>
                  <a:cubicBezTo>
                    <a:pt x="30" y="231"/>
                    <a:pt x="24" y="202"/>
                    <a:pt x="20" y="171"/>
                  </a:cubicBezTo>
                  <a:cubicBezTo>
                    <a:pt x="17" y="138"/>
                    <a:pt x="20" y="110"/>
                    <a:pt x="37" y="81"/>
                  </a:cubicBezTo>
                  <a:cubicBezTo>
                    <a:pt x="49" y="59"/>
                    <a:pt x="73" y="34"/>
                    <a:pt x="75" y="8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Freeform 36">
              <a:extLst>
                <a:ext uri="{FF2B5EF4-FFF2-40B4-BE49-F238E27FC236}">
                  <a16:creationId xmlns:a16="http://schemas.microsoft.com/office/drawing/2014/main" id="{7EF56224-1507-4FBE-8336-412C89C81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750"/>
              <a:ext cx="196" cy="611"/>
            </a:xfrm>
            <a:custGeom>
              <a:avLst/>
              <a:gdLst>
                <a:gd name="T0" fmla="*/ 38 w 155"/>
                <a:gd name="T1" fmla="*/ 0 h 451"/>
                <a:gd name="T2" fmla="*/ 6 w 155"/>
                <a:gd name="T3" fmla="*/ 303 h 451"/>
                <a:gd name="T4" fmla="*/ 0 w 155"/>
                <a:gd name="T5" fmla="*/ 630 h 451"/>
                <a:gd name="T6" fmla="*/ 90 w 155"/>
                <a:gd name="T7" fmla="*/ 912 h 451"/>
                <a:gd name="T8" fmla="*/ 314 w 155"/>
                <a:gd name="T9" fmla="*/ 1122 h 451"/>
                <a:gd name="T10" fmla="*/ 92 w 155"/>
                <a:gd name="T11" fmla="*/ 839 h 451"/>
                <a:gd name="T12" fmla="*/ 34 w 155"/>
                <a:gd name="T13" fmla="*/ 554 h 451"/>
                <a:gd name="T14" fmla="*/ 38 w 155"/>
                <a:gd name="T15" fmla="*/ 20 h 4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451">
                  <a:moveTo>
                    <a:pt x="19" y="0"/>
                  </a:moveTo>
                  <a:cubicBezTo>
                    <a:pt x="17" y="41"/>
                    <a:pt x="1" y="78"/>
                    <a:pt x="3" y="122"/>
                  </a:cubicBezTo>
                  <a:cubicBezTo>
                    <a:pt x="5" y="167"/>
                    <a:pt x="0" y="208"/>
                    <a:pt x="0" y="253"/>
                  </a:cubicBezTo>
                  <a:cubicBezTo>
                    <a:pt x="0" y="299"/>
                    <a:pt x="10" y="335"/>
                    <a:pt x="44" y="367"/>
                  </a:cubicBezTo>
                  <a:cubicBezTo>
                    <a:pt x="75" y="397"/>
                    <a:pt x="121" y="429"/>
                    <a:pt x="155" y="451"/>
                  </a:cubicBezTo>
                  <a:cubicBezTo>
                    <a:pt x="116" y="420"/>
                    <a:pt x="75" y="378"/>
                    <a:pt x="46" y="337"/>
                  </a:cubicBezTo>
                  <a:cubicBezTo>
                    <a:pt x="21" y="302"/>
                    <a:pt x="19" y="265"/>
                    <a:pt x="17" y="223"/>
                  </a:cubicBezTo>
                  <a:cubicBezTo>
                    <a:pt x="13" y="156"/>
                    <a:pt x="10" y="65"/>
                    <a:pt x="19" y="8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37">
              <a:extLst>
                <a:ext uri="{FF2B5EF4-FFF2-40B4-BE49-F238E27FC236}">
                  <a16:creationId xmlns:a16="http://schemas.microsoft.com/office/drawing/2014/main" id="{997FABC6-B452-4613-8428-CB9CA5666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496"/>
              <a:ext cx="290" cy="290"/>
            </a:xfrm>
            <a:custGeom>
              <a:avLst/>
              <a:gdLst>
                <a:gd name="T0" fmla="*/ 0 w 229"/>
                <a:gd name="T1" fmla="*/ 0 h 214"/>
                <a:gd name="T2" fmla="*/ 305 w 229"/>
                <a:gd name="T3" fmla="*/ 161 h 214"/>
                <a:gd name="T4" fmla="*/ 414 w 229"/>
                <a:gd name="T5" fmla="*/ 317 h 214"/>
                <a:gd name="T6" fmla="*/ 465 w 229"/>
                <a:gd name="T7" fmla="*/ 533 h 214"/>
                <a:gd name="T8" fmla="*/ 276 w 229"/>
                <a:gd name="T9" fmla="*/ 182 h 214"/>
                <a:gd name="T10" fmla="*/ 146 w 229"/>
                <a:gd name="T11" fmla="*/ 72 h 214"/>
                <a:gd name="T12" fmla="*/ 23 w 229"/>
                <a:gd name="T13" fmla="*/ 7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214">
                  <a:moveTo>
                    <a:pt x="0" y="0"/>
                  </a:moveTo>
                  <a:cubicBezTo>
                    <a:pt x="61" y="0"/>
                    <a:pt x="100" y="36"/>
                    <a:pt x="150" y="65"/>
                  </a:cubicBezTo>
                  <a:cubicBezTo>
                    <a:pt x="176" y="79"/>
                    <a:pt x="191" y="100"/>
                    <a:pt x="204" y="128"/>
                  </a:cubicBezTo>
                  <a:cubicBezTo>
                    <a:pt x="216" y="156"/>
                    <a:pt x="216" y="189"/>
                    <a:pt x="229" y="214"/>
                  </a:cubicBezTo>
                  <a:cubicBezTo>
                    <a:pt x="197" y="164"/>
                    <a:pt x="184" y="113"/>
                    <a:pt x="136" y="73"/>
                  </a:cubicBezTo>
                  <a:cubicBezTo>
                    <a:pt x="116" y="56"/>
                    <a:pt x="93" y="42"/>
                    <a:pt x="72" y="29"/>
                  </a:cubicBezTo>
                  <a:cubicBezTo>
                    <a:pt x="54" y="18"/>
                    <a:pt x="24" y="14"/>
                    <a:pt x="11" y="3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38">
              <a:extLst>
                <a:ext uri="{FF2B5EF4-FFF2-40B4-BE49-F238E27FC236}">
                  <a16:creationId xmlns:a16="http://schemas.microsoft.com/office/drawing/2014/main" id="{BB874038-32CC-477E-B62B-45185698C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097"/>
              <a:ext cx="316" cy="310"/>
            </a:xfrm>
            <a:custGeom>
              <a:avLst/>
              <a:gdLst>
                <a:gd name="T0" fmla="*/ 24 w 249"/>
                <a:gd name="T1" fmla="*/ 532 h 229"/>
                <a:gd name="T2" fmla="*/ 325 w 249"/>
                <a:gd name="T3" fmla="*/ 409 h 229"/>
                <a:gd name="T4" fmla="*/ 509 w 249"/>
                <a:gd name="T5" fmla="*/ 0 h 229"/>
                <a:gd name="T6" fmla="*/ 412 w 249"/>
                <a:gd name="T7" fmla="*/ 229 h 229"/>
                <a:gd name="T8" fmla="*/ 274 w 249"/>
                <a:gd name="T9" fmla="*/ 390 h 229"/>
                <a:gd name="T10" fmla="*/ 124 w 249"/>
                <a:gd name="T11" fmla="*/ 451 h 229"/>
                <a:gd name="T12" fmla="*/ 47 w 249"/>
                <a:gd name="T13" fmla="*/ 532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229">
                  <a:moveTo>
                    <a:pt x="12" y="214"/>
                  </a:moveTo>
                  <a:cubicBezTo>
                    <a:pt x="64" y="229"/>
                    <a:pt x="116" y="191"/>
                    <a:pt x="159" y="165"/>
                  </a:cubicBezTo>
                  <a:cubicBezTo>
                    <a:pt x="214" y="132"/>
                    <a:pt x="244" y="66"/>
                    <a:pt x="249" y="0"/>
                  </a:cubicBezTo>
                  <a:cubicBezTo>
                    <a:pt x="228" y="28"/>
                    <a:pt x="219" y="62"/>
                    <a:pt x="202" y="92"/>
                  </a:cubicBezTo>
                  <a:cubicBezTo>
                    <a:pt x="186" y="121"/>
                    <a:pt x="159" y="137"/>
                    <a:pt x="134" y="157"/>
                  </a:cubicBezTo>
                  <a:cubicBezTo>
                    <a:pt x="106" y="178"/>
                    <a:pt x="96" y="178"/>
                    <a:pt x="61" y="182"/>
                  </a:cubicBezTo>
                  <a:cubicBezTo>
                    <a:pt x="48" y="183"/>
                    <a:pt x="0" y="199"/>
                    <a:pt x="23" y="214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39">
              <a:extLst>
                <a:ext uri="{FF2B5EF4-FFF2-40B4-BE49-F238E27FC236}">
                  <a16:creationId xmlns:a16="http://schemas.microsoft.com/office/drawing/2014/main" id="{77E2196E-612B-4D8C-83E0-522791CD8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580"/>
              <a:ext cx="303" cy="272"/>
            </a:xfrm>
            <a:custGeom>
              <a:avLst/>
              <a:gdLst>
                <a:gd name="T0" fmla="*/ 487 w 239"/>
                <a:gd name="T1" fmla="*/ 0 h 201"/>
                <a:gd name="T2" fmla="*/ 359 w 239"/>
                <a:gd name="T3" fmla="*/ 84 h 201"/>
                <a:gd name="T4" fmla="*/ 214 w 239"/>
                <a:gd name="T5" fmla="*/ 143 h 201"/>
                <a:gd name="T6" fmla="*/ 101 w 239"/>
                <a:gd name="T7" fmla="*/ 275 h 201"/>
                <a:gd name="T8" fmla="*/ 5 w 239"/>
                <a:gd name="T9" fmla="*/ 491 h 201"/>
                <a:gd name="T10" fmla="*/ 0 w 239"/>
                <a:gd name="T11" fmla="*/ 498 h 201"/>
                <a:gd name="T12" fmla="*/ 61 w 239"/>
                <a:gd name="T13" fmla="*/ 321 h 201"/>
                <a:gd name="T14" fmla="*/ 160 w 239"/>
                <a:gd name="T15" fmla="*/ 149 h 201"/>
                <a:gd name="T16" fmla="*/ 335 w 239"/>
                <a:gd name="T17" fmla="*/ 72 h 201"/>
                <a:gd name="T18" fmla="*/ 487 w 239"/>
                <a:gd name="T19" fmla="*/ 0 h 2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9" h="201">
                  <a:moveTo>
                    <a:pt x="239" y="0"/>
                  </a:moveTo>
                  <a:cubicBezTo>
                    <a:pt x="235" y="18"/>
                    <a:pt x="191" y="29"/>
                    <a:pt x="176" y="34"/>
                  </a:cubicBezTo>
                  <a:cubicBezTo>
                    <a:pt x="153" y="42"/>
                    <a:pt x="127" y="46"/>
                    <a:pt x="105" y="58"/>
                  </a:cubicBezTo>
                  <a:cubicBezTo>
                    <a:pt x="81" y="70"/>
                    <a:pt x="63" y="87"/>
                    <a:pt x="50" y="111"/>
                  </a:cubicBezTo>
                  <a:cubicBezTo>
                    <a:pt x="35" y="138"/>
                    <a:pt x="25" y="176"/>
                    <a:pt x="2" y="198"/>
                  </a:cubicBezTo>
                  <a:cubicBezTo>
                    <a:pt x="1" y="199"/>
                    <a:pt x="0" y="200"/>
                    <a:pt x="0" y="201"/>
                  </a:cubicBezTo>
                  <a:cubicBezTo>
                    <a:pt x="11" y="178"/>
                    <a:pt x="20" y="153"/>
                    <a:pt x="30" y="129"/>
                  </a:cubicBezTo>
                  <a:cubicBezTo>
                    <a:pt x="43" y="98"/>
                    <a:pt x="47" y="77"/>
                    <a:pt x="78" y="60"/>
                  </a:cubicBezTo>
                  <a:cubicBezTo>
                    <a:pt x="104" y="45"/>
                    <a:pt x="135" y="38"/>
                    <a:pt x="164" y="29"/>
                  </a:cubicBezTo>
                  <a:cubicBezTo>
                    <a:pt x="183" y="24"/>
                    <a:pt x="228" y="17"/>
                    <a:pt x="239" y="0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40">
              <a:extLst>
                <a:ext uri="{FF2B5EF4-FFF2-40B4-BE49-F238E27FC236}">
                  <a16:creationId xmlns:a16="http://schemas.microsoft.com/office/drawing/2014/main" id="{5F7AFD11-4BCF-4614-9C19-7DED3C36E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100"/>
              <a:ext cx="69" cy="139"/>
            </a:xfrm>
            <a:custGeom>
              <a:avLst/>
              <a:gdLst>
                <a:gd name="T0" fmla="*/ 0 w 54"/>
                <a:gd name="T1" fmla="*/ 0 h 103"/>
                <a:gd name="T2" fmla="*/ 40 w 54"/>
                <a:gd name="T3" fmla="*/ 51 h 103"/>
                <a:gd name="T4" fmla="*/ 52 w 54"/>
                <a:gd name="T5" fmla="*/ 121 h 103"/>
                <a:gd name="T6" fmla="*/ 112 w 54"/>
                <a:gd name="T7" fmla="*/ 254 h 103"/>
                <a:gd name="T8" fmla="*/ 65 w 54"/>
                <a:gd name="T9" fmla="*/ 111 h 103"/>
                <a:gd name="T10" fmla="*/ 6 w 54"/>
                <a:gd name="T11" fmla="*/ 15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03">
                  <a:moveTo>
                    <a:pt x="0" y="0"/>
                  </a:moveTo>
                  <a:cubicBezTo>
                    <a:pt x="8" y="9"/>
                    <a:pt x="15" y="9"/>
                    <a:pt x="19" y="21"/>
                  </a:cubicBezTo>
                  <a:cubicBezTo>
                    <a:pt x="22" y="30"/>
                    <a:pt x="24" y="41"/>
                    <a:pt x="25" y="50"/>
                  </a:cubicBezTo>
                  <a:cubicBezTo>
                    <a:pt x="29" y="72"/>
                    <a:pt x="31" y="93"/>
                    <a:pt x="54" y="103"/>
                  </a:cubicBezTo>
                  <a:cubicBezTo>
                    <a:pt x="37" y="88"/>
                    <a:pt x="32" y="67"/>
                    <a:pt x="31" y="45"/>
                  </a:cubicBezTo>
                  <a:cubicBezTo>
                    <a:pt x="30" y="23"/>
                    <a:pt x="28" y="8"/>
                    <a:pt x="3" y="6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41">
              <a:extLst>
                <a:ext uri="{FF2B5EF4-FFF2-40B4-BE49-F238E27FC236}">
                  <a16:creationId xmlns:a16="http://schemas.microsoft.com/office/drawing/2014/main" id="{FC3F12EA-F698-4390-BEEA-FD4C8A6B9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534"/>
              <a:ext cx="155" cy="237"/>
            </a:xfrm>
            <a:custGeom>
              <a:avLst/>
              <a:gdLst>
                <a:gd name="T0" fmla="*/ 0 w 122"/>
                <a:gd name="T1" fmla="*/ 0 h 175"/>
                <a:gd name="T2" fmla="*/ 76 w 122"/>
                <a:gd name="T3" fmla="*/ 89 h 175"/>
                <a:gd name="T4" fmla="*/ 156 w 122"/>
                <a:gd name="T5" fmla="*/ 167 h 175"/>
                <a:gd name="T6" fmla="*/ 210 w 122"/>
                <a:gd name="T7" fmla="*/ 435 h 175"/>
                <a:gd name="T8" fmla="*/ 166 w 122"/>
                <a:gd name="T9" fmla="*/ 146 h 175"/>
                <a:gd name="T10" fmla="*/ 10 w 122"/>
                <a:gd name="T11" fmla="*/ 9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75">
                  <a:moveTo>
                    <a:pt x="0" y="0"/>
                  </a:moveTo>
                  <a:cubicBezTo>
                    <a:pt x="12" y="13"/>
                    <a:pt x="23" y="26"/>
                    <a:pt x="37" y="36"/>
                  </a:cubicBezTo>
                  <a:cubicBezTo>
                    <a:pt x="52" y="47"/>
                    <a:pt x="65" y="54"/>
                    <a:pt x="76" y="67"/>
                  </a:cubicBezTo>
                  <a:cubicBezTo>
                    <a:pt x="101" y="101"/>
                    <a:pt x="110" y="133"/>
                    <a:pt x="102" y="175"/>
                  </a:cubicBezTo>
                  <a:cubicBezTo>
                    <a:pt x="122" y="139"/>
                    <a:pt x="103" y="91"/>
                    <a:pt x="81" y="59"/>
                  </a:cubicBezTo>
                  <a:cubicBezTo>
                    <a:pt x="62" y="32"/>
                    <a:pt x="28" y="24"/>
                    <a:pt x="5" y="4"/>
                  </a:cubicBezTo>
                </a:path>
              </a:pathLst>
            </a:custGeom>
            <a:solidFill>
              <a:srgbClr val="F4A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42">
              <a:extLst>
                <a:ext uri="{FF2B5EF4-FFF2-40B4-BE49-F238E27FC236}">
                  <a16:creationId xmlns:a16="http://schemas.microsoft.com/office/drawing/2014/main" id="{97E9E31B-4321-4E85-83CB-221FC54C0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019"/>
              <a:ext cx="75" cy="358"/>
            </a:xfrm>
            <a:custGeom>
              <a:avLst/>
              <a:gdLst>
                <a:gd name="T0" fmla="*/ 121 w 59"/>
                <a:gd name="T1" fmla="*/ 0 h 264"/>
                <a:gd name="T2" fmla="*/ 60 w 59"/>
                <a:gd name="T3" fmla="*/ 110 h 264"/>
                <a:gd name="T4" fmla="*/ 23 w 59"/>
                <a:gd name="T5" fmla="*/ 244 h 264"/>
                <a:gd name="T6" fmla="*/ 52 w 59"/>
                <a:gd name="T7" fmla="*/ 414 h 264"/>
                <a:gd name="T8" fmla="*/ 84 w 59"/>
                <a:gd name="T9" fmla="*/ 518 h 264"/>
                <a:gd name="T10" fmla="*/ 90 w 59"/>
                <a:gd name="T11" fmla="*/ 658 h 264"/>
                <a:gd name="T12" fmla="*/ 53 w 59"/>
                <a:gd name="T13" fmla="*/ 495 h 264"/>
                <a:gd name="T14" fmla="*/ 8 w 59"/>
                <a:gd name="T15" fmla="*/ 346 h 264"/>
                <a:gd name="T16" fmla="*/ 22 w 59"/>
                <a:gd name="T17" fmla="*/ 165 h 264"/>
                <a:gd name="T18" fmla="*/ 66 w 59"/>
                <a:gd name="T19" fmla="*/ 79 h 264"/>
                <a:gd name="T20" fmla="*/ 107 w 59"/>
                <a:gd name="T21" fmla="*/ 26 h 2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264">
                  <a:moveTo>
                    <a:pt x="59" y="0"/>
                  </a:moveTo>
                  <a:cubicBezTo>
                    <a:pt x="53" y="18"/>
                    <a:pt x="38" y="29"/>
                    <a:pt x="29" y="44"/>
                  </a:cubicBezTo>
                  <a:cubicBezTo>
                    <a:pt x="18" y="61"/>
                    <a:pt x="12" y="78"/>
                    <a:pt x="11" y="98"/>
                  </a:cubicBezTo>
                  <a:cubicBezTo>
                    <a:pt x="10" y="121"/>
                    <a:pt x="17" y="144"/>
                    <a:pt x="25" y="166"/>
                  </a:cubicBezTo>
                  <a:cubicBezTo>
                    <a:pt x="31" y="180"/>
                    <a:pt x="38" y="193"/>
                    <a:pt x="41" y="208"/>
                  </a:cubicBezTo>
                  <a:cubicBezTo>
                    <a:pt x="44" y="227"/>
                    <a:pt x="44" y="245"/>
                    <a:pt x="44" y="264"/>
                  </a:cubicBezTo>
                  <a:cubicBezTo>
                    <a:pt x="40" y="241"/>
                    <a:pt x="36" y="219"/>
                    <a:pt x="26" y="198"/>
                  </a:cubicBezTo>
                  <a:cubicBezTo>
                    <a:pt x="16" y="179"/>
                    <a:pt x="7" y="161"/>
                    <a:pt x="4" y="139"/>
                  </a:cubicBezTo>
                  <a:cubicBezTo>
                    <a:pt x="0" y="114"/>
                    <a:pt x="0" y="90"/>
                    <a:pt x="10" y="66"/>
                  </a:cubicBezTo>
                  <a:cubicBezTo>
                    <a:pt x="15" y="54"/>
                    <a:pt x="23" y="42"/>
                    <a:pt x="32" y="32"/>
                  </a:cubicBezTo>
                  <a:cubicBezTo>
                    <a:pt x="39" y="26"/>
                    <a:pt x="49" y="18"/>
                    <a:pt x="52" y="1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43">
              <a:extLst>
                <a:ext uri="{FF2B5EF4-FFF2-40B4-BE49-F238E27FC236}">
                  <a16:creationId xmlns:a16="http://schemas.microsoft.com/office/drawing/2014/main" id="{E64D989F-29FC-4E60-AF60-9EA1A850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614"/>
              <a:ext cx="90" cy="90"/>
            </a:xfrm>
            <a:custGeom>
              <a:avLst/>
              <a:gdLst>
                <a:gd name="T0" fmla="*/ 0 w 71"/>
                <a:gd name="T1" fmla="*/ 0 h 67"/>
                <a:gd name="T2" fmla="*/ 44 w 71"/>
                <a:gd name="T3" fmla="*/ 54 h 67"/>
                <a:gd name="T4" fmla="*/ 82 w 71"/>
                <a:gd name="T5" fmla="*/ 126 h 67"/>
                <a:gd name="T6" fmla="*/ 145 w 71"/>
                <a:gd name="T7" fmla="*/ 54 h 67"/>
                <a:gd name="T8" fmla="*/ 104 w 71"/>
                <a:gd name="T9" fmla="*/ 120 h 67"/>
                <a:gd name="T10" fmla="*/ 67 w 71"/>
                <a:gd name="T11" fmla="*/ 163 h 67"/>
                <a:gd name="T12" fmla="*/ 43 w 71"/>
                <a:gd name="T13" fmla="*/ 78 h 67"/>
                <a:gd name="T14" fmla="*/ 5 w 71"/>
                <a:gd name="T15" fmla="*/ 9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67">
                  <a:moveTo>
                    <a:pt x="0" y="0"/>
                  </a:moveTo>
                  <a:cubicBezTo>
                    <a:pt x="9" y="2"/>
                    <a:pt x="18" y="15"/>
                    <a:pt x="22" y="22"/>
                  </a:cubicBezTo>
                  <a:cubicBezTo>
                    <a:pt x="29" y="31"/>
                    <a:pt x="33" y="44"/>
                    <a:pt x="40" y="52"/>
                  </a:cubicBezTo>
                  <a:cubicBezTo>
                    <a:pt x="47" y="43"/>
                    <a:pt x="60" y="28"/>
                    <a:pt x="71" y="22"/>
                  </a:cubicBezTo>
                  <a:cubicBezTo>
                    <a:pt x="64" y="31"/>
                    <a:pt x="58" y="41"/>
                    <a:pt x="51" y="49"/>
                  </a:cubicBezTo>
                  <a:cubicBezTo>
                    <a:pt x="45" y="56"/>
                    <a:pt x="39" y="61"/>
                    <a:pt x="33" y="67"/>
                  </a:cubicBezTo>
                  <a:cubicBezTo>
                    <a:pt x="29" y="55"/>
                    <a:pt x="27" y="43"/>
                    <a:pt x="21" y="32"/>
                  </a:cubicBezTo>
                  <a:cubicBezTo>
                    <a:pt x="16" y="22"/>
                    <a:pt x="8" y="13"/>
                    <a:pt x="2" y="4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44">
              <a:extLst>
                <a:ext uri="{FF2B5EF4-FFF2-40B4-BE49-F238E27FC236}">
                  <a16:creationId xmlns:a16="http://schemas.microsoft.com/office/drawing/2014/main" id="{33707BFD-08E1-41B8-B6E1-DF97B909D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389"/>
              <a:ext cx="164" cy="227"/>
            </a:xfrm>
            <a:custGeom>
              <a:avLst/>
              <a:gdLst>
                <a:gd name="T0" fmla="*/ 120 w 129"/>
                <a:gd name="T1" fmla="*/ 41 h 167"/>
                <a:gd name="T2" fmla="*/ 189 w 129"/>
                <a:gd name="T3" fmla="*/ 41 h 167"/>
                <a:gd name="T4" fmla="*/ 249 w 129"/>
                <a:gd name="T5" fmla="*/ 7 h 167"/>
                <a:gd name="T6" fmla="*/ 234 w 129"/>
                <a:gd name="T7" fmla="*/ 72 h 167"/>
                <a:gd name="T8" fmla="*/ 203 w 129"/>
                <a:gd name="T9" fmla="*/ 169 h 167"/>
                <a:gd name="T10" fmla="*/ 130 w 129"/>
                <a:gd name="T11" fmla="*/ 313 h 167"/>
                <a:gd name="T12" fmla="*/ 70 w 129"/>
                <a:gd name="T13" fmla="*/ 377 h 167"/>
                <a:gd name="T14" fmla="*/ 29 w 129"/>
                <a:gd name="T15" fmla="*/ 405 h 167"/>
                <a:gd name="T16" fmla="*/ 0 w 129"/>
                <a:gd name="T17" fmla="*/ 420 h 167"/>
                <a:gd name="T18" fmla="*/ 85 w 129"/>
                <a:gd name="T19" fmla="*/ 336 h 167"/>
                <a:gd name="T20" fmla="*/ 154 w 129"/>
                <a:gd name="T21" fmla="*/ 237 h 167"/>
                <a:gd name="T22" fmla="*/ 154 w 129"/>
                <a:gd name="T23" fmla="*/ 124 h 167"/>
                <a:gd name="T24" fmla="*/ 131 w 129"/>
                <a:gd name="T25" fmla="*/ 83 h 167"/>
                <a:gd name="T26" fmla="*/ 112 w 129"/>
                <a:gd name="T27" fmla="*/ 48 h 1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9" h="167">
                  <a:moveTo>
                    <a:pt x="58" y="16"/>
                  </a:moveTo>
                  <a:cubicBezTo>
                    <a:pt x="66" y="23"/>
                    <a:pt x="83" y="20"/>
                    <a:pt x="92" y="16"/>
                  </a:cubicBezTo>
                  <a:cubicBezTo>
                    <a:pt x="98" y="14"/>
                    <a:pt x="114" y="0"/>
                    <a:pt x="121" y="3"/>
                  </a:cubicBezTo>
                  <a:cubicBezTo>
                    <a:pt x="129" y="7"/>
                    <a:pt x="117" y="24"/>
                    <a:pt x="114" y="29"/>
                  </a:cubicBezTo>
                  <a:cubicBezTo>
                    <a:pt x="108" y="41"/>
                    <a:pt x="105" y="54"/>
                    <a:pt x="99" y="67"/>
                  </a:cubicBezTo>
                  <a:cubicBezTo>
                    <a:pt x="89" y="88"/>
                    <a:pt x="78" y="106"/>
                    <a:pt x="63" y="124"/>
                  </a:cubicBezTo>
                  <a:cubicBezTo>
                    <a:pt x="55" y="134"/>
                    <a:pt x="45" y="142"/>
                    <a:pt x="34" y="150"/>
                  </a:cubicBezTo>
                  <a:cubicBezTo>
                    <a:pt x="27" y="155"/>
                    <a:pt x="22" y="158"/>
                    <a:pt x="14" y="161"/>
                  </a:cubicBezTo>
                  <a:cubicBezTo>
                    <a:pt x="9" y="163"/>
                    <a:pt x="3" y="164"/>
                    <a:pt x="0" y="167"/>
                  </a:cubicBezTo>
                  <a:cubicBezTo>
                    <a:pt x="16" y="161"/>
                    <a:pt x="29" y="146"/>
                    <a:pt x="42" y="134"/>
                  </a:cubicBezTo>
                  <a:cubicBezTo>
                    <a:pt x="53" y="123"/>
                    <a:pt x="68" y="109"/>
                    <a:pt x="75" y="94"/>
                  </a:cubicBezTo>
                  <a:cubicBezTo>
                    <a:pt x="81" y="80"/>
                    <a:pt x="80" y="63"/>
                    <a:pt x="75" y="49"/>
                  </a:cubicBezTo>
                  <a:cubicBezTo>
                    <a:pt x="72" y="42"/>
                    <a:pt x="69" y="38"/>
                    <a:pt x="64" y="33"/>
                  </a:cubicBezTo>
                  <a:cubicBezTo>
                    <a:pt x="61" y="29"/>
                    <a:pt x="58" y="22"/>
                    <a:pt x="54" y="19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45">
              <a:extLst>
                <a:ext uri="{FF2B5EF4-FFF2-40B4-BE49-F238E27FC236}">
                  <a16:creationId xmlns:a16="http://schemas.microsoft.com/office/drawing/2014/main" id="{6B9B66D9-C483-4AB3-ABA0-2993E322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1902"/>
              <a:ext cx="75" cy="249"/>
            </a:xfrm>
            <a:custGeom>
              <a:avLst/>
              <a:gdLst>
                <a:gd name="T0" fmla="*/ 53 w 59"/>
                <a:gd name="T1" fmla="*/ 15 h 184"/>
                <a:gd name="T2" fmla="*/ 55 w 59"/>
                <a:gd name="T3" fmla="*/ 152 h 184"/>
                <a:gd name="T4" fmla="*/ 60 w 59"/>
                <a:gd name="T5" fmla="*/ 279 h 184"/>
                <a:gd name="T6" fmla="*/ 103 w 59"/>
                <a:gd name="T7" fmla="*/ 356 h 184"/>
                <a:gd name="T8" fmla="*/ 121 w 59"/>
                <a:gd name="T9" fmla="*/ 456 h 184"/>
                <a:gd name="T10" fmla="*/ 84 w 59"/>
                <a:gd name="T11" fmla="*/ 357 h 184"/>
                <a:gd name="T12" fmla="*/ 23 w 59"/>
                <a:gd name="T13" fmla="*/ 313 h 184"/>
                <a:gd name="T14" fmla="*/ 5 w 59"/>
                <a:gd name="T15" fmla="*/ 287 h 184"/>
                <a:gd name="T16" fmla="*/ 17 w 59"/>
                <a:gd name="T17" fmla="*/ 198 h 184"/>
                <a:gd name="T18" fmla="*/ 43 w 59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4">
                  <a:moveTo>
                    <a:pt x="26" y="6"/>
                  </a:moveTo>
                  <a:cubicBezTo>
                    <a:pt x="33" y="20"/>
                    <a:pt x="29" y="47"/>
                    <a:pt x="27" y="61"/>
                  </a:cubicBezTo>
                  <a:cubicBezTo>
                    <a:pt x="25" y="78"/>
                    <a:pt x="22" y="96"/>
                    <a:pt x="29" y="112"/>
                  </a:cubicBezTo>
                  <a:cubicBezTo>
                    <a:pt x="35" y="123"/>
                    <a:pt x="45" y="132"/>
                    <a:pt x="50" y="143"/>
                  </a:cubicBezTo>
                  <a:cubicBezTo>
                    <a:pt x="57" y="156"/>
                    <a:pt x="59" y="169"/>
                    <a:pt x="59" y="184"/>
                  </a:cubicBezTo>
                  <a:cubicBezTo>
                    <a:pt x="58" y="171"/>
                    <a:pt x="50" y="155"/>
                    <a:pt x="41" y="144"/>
                  </a:cubicBezTo>
                  <a:cubicBezTo>
                    <a:pt x="31" y="131"/>
                    <a:pt x="25" y="132"/>
                    <a:pt x="11" y="126"/>
                  </a:cubicBezTo>
                  <a:cubicBezTo>
                    <a:pt x="4" y="123"/>
                    <a:pt x="3" y="125"/>
                    <a:pt x="2" y="116"/>
                  </a:cubicBezTo>
                  <a:cubicBezTo>
                    <a:pt x="0" y="105"/>
                    <a:pt x="5" y="91"/>
                    <a:pt x="8" y="80"/>
                  </a:cubicBezTo>
                  <a:cubicBezTo>
                    <a:pt x="16" y="53"/>
                    <a:pt x="21" y="29"/>
                    <a:pt x="21" y="0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46">
              <a:extLst>
                <a:ext uri="{FF2B5EF4-FFF2-40B4-BE49-F238E27FC236}">
                  <a16:creationId xmlns:a16="http://schemas.microsoft.com/office/drawing/2014/main" id="{4D20BA52-A6D1-45A3-87AA-6313D8705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852"/>
              <a:ext cx="296" cy="315"/>
            </a:xfrm>
            <a:custGeom>
              <a:avLst/>
              <a:gdLst>
                <a:gd name="T0" fmla="*/ 38 w 233"/>
                <a:gd name="T1" fmla="*/ 57 h 233"/>
                <a:gd name="T2" fmla="*/ 114 w 233"/>
                <a:gd name="T3" fmla="*/ 506 h 233"/>
                <a:gd name="T4" fmla="*/ 400 w 233"/>
                <a:gd name="T5" fmla="*/ 415 h 233"/>
                <a:gd name="T6" fmla="*/ 226 w 233"/>
                <a:gd name="T7" fmla="*/ 210 h 233"/>
                <a:gd name="T8" fmla="*/ 94 w 233"/>
                <a:gd name="T9" fmla="*/ 12 h 233"/>
                <a:gd name="T10" fmla="*/ 36 w 233"/>
                <a:gd name="T11" fmla="*/ 57 h 2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3" h="233">
                  <a:moveTo>
                    <a:pt x="19" y="23"/>
                  </a:moveTo>
                  <a:cubicBezTo>
                    <a:pt x="2" y="81"/>
                    <a:pt x="0" y="166"/>
                    <a:pt x="56" y="205"/>
                  </a:cubicBezTo>
                  <a:cubicBezTo>
                    <a:pt x="97" y="233"/>
                    <a:pt x="168" y="205"/>
                    <a:pt x="195" y="168"/>
                  </a:cubicBezTo>
                  <a:cubicBezTo>
                    <a:pt x="233" y="114"/>
                    <a:pt x="139" y="111"/>
                    <a:pt x="110" y="85"/>
                  </a:cubicBezTo>
                  <a:cubicBezTo>
                    <a:pt x="86" y="63"/>
                    <a:pt x="77" y="15"/>
                    <a:pt x="46" y="5"/>
                  </a:cubicBezTo>
                  <a:cubicBezTo>
                    <a:pt x="30" y="0"/>
                    <a:pt x="18" y="8"/>
                    <a:pt x="17" y="23"/>
                  </a:cubicBezTo>
                </a:path>
              </a:pathLst>
            </a:custGeom>
            <a:solidFill>
              <a:srgbClr val="EB6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47">
              <a:extLst>
                <a:ext uri="{FF2B5EF4-FFF2-40B4-BE49-F238E27FC236}">
                  <a16:creationId xmlns:a16="http://schemas.microsoft.com/office/drawing/2014/main" id="{834CA2AF-EA09-4286-B114-416034F6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639"/>
              <a:ext cx="154" cy="216"/>
            </a:xfrm>
            <a:custGeom>
              <a:avLst/>
              <a:gdLst>
                <a:gd name="T0" fmla="*/ 0 w 121"/>
                <a:gd name="T1" fmla="*/ 0 h 159"/>
                <a:gd name="T2" fmla="*/ 167 w 121"/>
                <a:gd name="T3" fmla="*/ 71 h 159"/>
                <a:gd name="T4" fmla="*/ 225 w 121"/>
                <a:gd name="T5" fmla="*/ 202 h 159"/>
                <a:gd name="T6" fmla="*/ 219 w 121"/>
                <a:gd name="T7" fmla="*/ 372 h 159"/>
                <a:gd name="T8" fmla="*/ 131 w 121"/>
                <a:gd name="T9" fmla="*/ 151 h 159"/>
                <a:gd name="T10" fmla="*/ 18 w 121"/>
                <a:gd name="T11" fmla="*/ 37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59">
                  <a:moveTo>
                    <a:pt x="0" y="0"/>
                  </a:moveTo>
                  <a:cubicBezTo>
                    <a:pt x="31" y="0"/>
                    <a:pt x="59" y="4"/>
                    <a:pt x="81" y="28"/>
                  </a:cubicBezTo>
                  <a:cubicBezTo>
                    <a:pt x="95" y="43"/>
                    <a:pt x="104" y="62"/>
                    <a:pt x="109" y="81"/>
                  </a:cubicBezTo>
                  <a:cubicBezTo>
                    <a:pt x="111" y="93"/>
                    <a:pt x="121" y="142"/>
                    <a:pt x="106" y="149"/>
                  </a:cubicBezTo>
                  <a:cubicBezTo>
                    <a:pt x="87" y="159"/>
                    <a:pt x="73" y="75"/>
                    <a:pt x="64" y="60"/>
                  </a:cubicBezTo>
                  <a:cubicBezTo>
                    <a:pt x="52" y="39"/>
                    <a:pt x="17" y="32"/>
                    <a:pt x="9" y="15"/>
                  </a:cubicBezTo>
                </a:path>
              </a:pathLst>
            </a:custGeom>
            <a:solidFill>
              <a:srgbClr val="EF8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48">
              <a:extLst>
                <a:ext uri="{FF2B5EF4-FFF2-40B4-BE49-F238E27FC236}">
                  <a16:creationId xmlns:a16="http://schemas.microsoft.com/office/drawing/2014/main" id="{693B5258-2C97-4B78-8A4B-4E7E4B11A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004"/>
              <a:ext cx="264" cy="195"/>
            </a:xfrm>
            <a:custGeom>
              <a:avLst/>
              <a:gdLst>
                <a:gd name="T0" fmla="*/ 425 w 208"/>
                <a:gd name="T1" fmla="*/ 0 h 144"/>
                <a:gd name="T2" fmla="*/ 366 w 208"/>
                <a:gd name="T3" fmla="*/ 187 h 144"/>
                <a:gd name="T4" fmla="*/ 265 w 208"/>
                <a:gd name="T5" fmla="*/ 314 h 144"/>
                <a:gd name="T6" fmla="*/ 0 w 208"/>
                <a:gd name="T7" fmla="*/ 255 h 144"/>
                <a:gd name="T8" fmla="*/ 113 w 208"/>
                <a:gd name="T9" fmla="*/ 245 h 144"/>
                <a:gd name="T10" fmla="*/ 265 w 208"/>
                <a:gd name="T11" fmla="*/ 202 h 144"/>
                <a:gd name="T12" fmla="*/ 359 w 208"/>
                <a:gd name="T13" fmla="*/ 77 h 144"/>
                <a:gd name="T14" fmla="*/ 407 w 208"/>
                <a:gd name="T15" fmla="*/ 1 h 144"/>
                <a:gd name="T16" fmla="*/ 411 w 208"/>
                <a:gd name="T17" fmla="*/ 16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8" h="144">
                  <a:moveTo>
                    <a:pt x="208" y="0"/>
                  </a:moveTo>
                  <a:cubicBezTo>
                    <a:pt x="195" y="19"/>
                    <a:pt x="189" y="53"/>
                    <a:pt x="179" y="75"/>
                  </a:cubicBezTo>
                  <a:cubicBezTo>
                    <a:pt x="169" y="100"/>
                    <a:pt x="154" y="115"/>
                    <a:pt x="130" y="126"/>
                  </a:cubicBezTo>
                  <a:cubicBezTo>
                    <a:pt x="103" y="139"/>
                    <a:pt x="6" y="144"/>
                    <a:pt x="0" y="103"/>
                  </a:cubicBezTo>
                  <a:cubicBezTo>
                    <a:pt x="17" y="91"/>
                    <a:pt x="36" y="97"/>
                    <a:pt x="55" y="99"/>
                  </a:cubicBezTo>
                  <a:cubicBezTo>
                    <a:pt x="78" y="101"/>
                    <a:pt x="110" y="94"/>
                    <a:pt x="130" y="81"/>
                  </a:cubicBezTo>
                  <a:cubicBezTo>
                    <a:pt x="150" y="67"/>
                    <a:pt x="165" y="52"/>
                    <a:pt x="176" y="31"/>
                  </a:cubicBezTo>
                  <a:cubicBezTo>
                    <a:pt x="182" y="19"/>
                    <a:pt x="188" y="8"/>
                    <a:pt x="199" y="1"/>
                  </a:cubicBezTo>
                  <a:cubicBezTo>
                    <a:pt x="199" y="3"/>
                    <a:pt x="201" y="5"/>
                    <a:pt x="201" y="7"/>
                  </a:cubicBezTo>
                </a:path>
              </a:pathLst>
            </a:custGeom>
            <a:solidFill>
              <a:srgbClr val="FFE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49">
              <a:extLst>
                <a:ext uri="{FF2B5EF4-FFF2-40B4-BE49-F238E27FC236}">
                  <a16:creationId xmlns:a16="http://schemas.microsoft.com/office/drawing/2014/main" id="{3A960F92-F19F-44A5-AE74-398AD0DD4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534"/>
              <a:ext cx="167" cy="789"/>
            </a:xfrm>
            <a:custGeom>
              <a:avLst/>
              <a:gdLst>
                <a:gd name="T0" fmla="*/ 217 w 131"/>
                <a:gd name="T1" fmla="*/ 1 h 583"/>
                <a:gd name="T2" fmla="*/ 264 w 131"/>
                <a:gd name="T3" fmla="*/ 15 h 583"/>
                <a:gd name="T4" fmla="*/ 226 w 131"/>
                <a:gd name="T5" fmla="*/ 62 h 583"/>
                <a:gd name="T6" fmla="*/ 112 w 131"/>
                <a:gd name="T7" fmla="*/ 245 h 583"/>
                <a:gd name="T8" fmla="*/ 61 w 131"/>
                <a:gd name="T9" fmla="*/ 704 h 583"/>
                <a:gd name="T10" fmla="*/ 99 w 131"/>
                <a:gd name="T11" fmla="*/ 1118 h 583"/>
                <a:gd name="T12" fmla="*/ 142 w 131"/>
                <a:gd name="T13" fmla="*/ 1318 h 583"/>
                <a:gd name="T14" fmla="*/ 209 w 131"/>
                <a:gd name="T15" fmla="*/ 1432 h 583"/>
                <a:gd name="T16" fmla="*/ 219 w 131"/>
                <a:gd name="T17" fmla="*/ 1445 h 583"/>
                <a:gd name="T18" fmla="*/ 89 w 131"/>
                <a:gd name="T19" fmla="*/ 1202 h 583"/>
                <a:gd name="T20" fmla="*/ 54 w 131"/>
                <a:gd name="T21" fmla="*/ 803 h 583"/>
                <a:gd name="T22" fmla="*/ 119 w 131"/>
                <a:gd name="T23" fmla="*/ 120 h 583"/>
                <a:gd name="T24" fmla="*/ 199 w 131"/>
                <a:gd name="T25" fmla="*/ 27 h 5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1" h="583">
                  <a:moveTo>
                    <a:pt x="104" y="1"/>
                  </a:moveTo>
                  <a:cubicBezTo>
                    <a:pt x="109" y="0"/>
                    <a:pt x="124" y="0"/>
                    <a:pt x="127" y="6"/>
                  </a:cubicBezTo>
                  <a:cubicBezTo>
                    <a:pt x="131" y="15"/>
                    <a:pt x="114" y="21"/>
                    <a:pt x="109" y="25"/>
                  </a:cubicBezTo>
                  <a:cubicBezTo>
                    <a:pt x="85" y="43"/>
                    <a:pt x="65" y="72"/>
                    <a:pt x="54" y="99"/>
                  </a:cubicBezTo>
                  <a:cubicBezTo>
                    <a:pt x="28" y="158"/>
                    <a:pt x="30" y="220"/>
                    <a:pt x="30" y="284"/>
                  </a:cubicBezTo>
                  <a:cubicBezTo>
                    <a:pt x="30" y="340"/>
                    <a:pt x="35" y="396"/>
                    <a:pt x="48" y="451"/>
                  </a:cubicBezTo>
                  <a:cubicBezTo>
                    <a:pt x="54" y="477"/>
                    <a:pt x="55" y="507"/>
                    <a:pt x="68" y="532"/>
                  </a:cubicBezTo>
                  <a:cubicBezTo>
                    <a:pt x="77" y="549"/>
                    <a:pt x="91" y="563"/>
                    <a:pt x="101" y="578"/>
                  </a:cubicBezTo>
                  <a:cubicBezTo>
                    <a:pt x="102" y="581"/>
                    <a:pt x="104" y="581"/>
                    <a:pt x="106" y="583"/>
                  </a:cubicBezTo>
                  <a:cubicBezTo>
                    <a:pt x="70" y="568"/>
                    <a:pt x="54" y="518"/>
                    <a:pt x="43" y="485"/>
                  </a:cubicBezTo>
                  <a:cubicBezTo>
                    <a:pt x="27" y="435"/>
                    <a:pt x="34" y="376"/>
                    <a:pt x="26" y="324"/>
                  </a:cubicBezTo>
                  <a:cubicBezTo>
                    <a:pt x="12" y="231"/>
                    <a:pt x="0" y="132"/>
                    <a:pt x="57" y="49"/>
                  </a:cubicBezTo>
                  <a:cubicBezTo>
                    <a:pt x="63" y="41"/>
                    <a:pt x="85" y="8"/>
                    <a:pt x="9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Oval 50">
              <a:extLst>
                <a:ext uri="{FF2B5EF4-FFF2-40B4-BE49-F238E27FC236}">
                  <a16:creationId xmlns:a16="http://schemas.microsoft.com/office/drawing/2014/main" id="{02EC9EB8-A98B-4C7B-BD48-51BFFC6C3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20"/>
              <a:ext cx="30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43" name="Oval 51">
              <a:extLst>
                <a:ext uri="{FF2B5EF4-FFF2-40B4-BE49-F238E27FC236}">
                  <a16:creationId xmlns:a16="http://schemas.microsoft.com/office/drawing/2014/main" id="{2F19C757-D699-40FB-A440-590A2CC10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1522"/>
              <a:ext cx="9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44" name="Oval 52">
              <a:extLst>
                <a:ext uri="{FF2B5EF4-FFF2-40B4-BE49-F238E27FC236}">
                  <a16:creationId xmlns:a16="http://schemas.microsoft.com/office/drawing/2014/main" id="{53149695-DB70-444C-9420-A9028ACD8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233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45" name="Freeform 53">
              <a:extLst>
                <a:ext uri="{FF2B5EF4-FFF2-40B4-BE49-F238E27FC236}">
                  <a16:creationId xmlns:a16="http://schemas.microsoft.com/office/drawing/2014/main" id="{AF50D2DC-23C4-4EF2-A57F-C0D15209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148"/>
              <a:ext cx="122" cy="29"/>
            </a:xfrm>
            <a:custGeom>
              <a:avLst/>
              <a:gdLst>
                <a:gd name="T0" fmla="*/ 5 w 96"/>
                <a:gd name="T1" fmla="*/ 6 h 21"/>
                <a:gd name="T2" fmla="*/ 197 w 96"/>
                <a:gd name="T3" fmla="*/ 0 h 21"/>
                <a:gd name="T4" fmla="*/ 0 w 96"/>
                <a:gd name="T5" fmla="*/ 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21">
                  <a:moveTo>
                    <a:pt x="2" y="2"/>
                  </a:moveTo>
                  <a:cubicBezTo>
                    <a:pt x="31" y="0"/>
                    <a:pt x="71" y="19"/>
                    <a:pt x="96" y="0"/>
                  </a:cubicBezTo>
                  <a:cubicBezTo>
                    <a:pt x="77" y="21"/>
                    <a:pt x="23" y="1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54">
              <a:extLst>
                <a:ext uri="{FF2B5EF4-FFF2-40B4-BE49-F238E27FC236}">
                  <a16:creationId xmlns:a16="http://schemas.microsoft.com/office/drawing/2014/main" id="{FD559F3F-336C-493B-8122-89AFFF0E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217"/>
              <a:ext cx="22" cy="242"/>
            </a:xfrm>
            <a:custGeom>
              <a:avLst/>
              <a:gdLst>
                <a:gd name="T0" fmla="*/ 6 w 17"/>
                <a:gd name="T1" fmla="*/ 442 h 179"/>
                <a:gd name="T2" fmla="*/ 17 w 17"/>
                <a:gd name="T3" fmla="*/ 353 h 179"/>
                <a:gd name="T4" fmla="*/ 22 w 17"/>
                <a:gd name="T5" fmla="*/ 183 h 179"/>
                <a:gd name="T6" fmla="*/ 0 w 17"/>
                <a:gd name="T7" fmla="*/ 0 h 179"/>
                <a:gd name="T8" fmla="*/ 28 w 17"/>
                <a:gd name="T9" fmla="*/ 108 h 179"/>
                <a:gd name="T10" fmla="*/ 36 w 17"/>
                <a:gd name="T11" fmla="*/ 258 h 179"/>
                <a:gd name="T12" fmla="*/ 28 w 17"/>
                <a:gd name="T13" fmla="*/ 352 h 179"/>
                <a:gd name="T14" fmla="*/ 6 w 17"/>
                <a:gd name="T15" fmla="*/ 427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179">
                  <a:moveTo>
                    <a:pt x="3" y="179"/>
                  </a:moveTo>
                  <a:cubicBezTo>
                    <a:pt x="2" y="168"/>
                    <a:pt x="6" y="155"/>
                    <a:pt x="8" y="143"/>
                  </a:cubicBezTo>
                  <a:cubicBezTo>
                    <a:pt x="10" y="120"/>
                    <a:pt x="10" y="97"/>
                    <a:pt x="10" y="74"/>
                  </a:cubicBezTo>
                  <a:cubicBezTo>
                    <a:pt x="10" y="50"/>
                    <a:pt x="10" y="23"/>
                    <a:pt x="0" y="0"/>
                  </a:cubicBezTo>
                  <a:cubicBezTo>
                    <a:pt x="8" y="11"/>
                    <a:pt x="11" y="32"/>
                    <a:pt x="13" y="44"/>
                  </a:cubicBezTo>
                  <a:cubicBezTo>
                    <a:pt x="15" y="64"/>
                    <a:pt x="17" y="84"/>
                    <a:pt x="17" y="104"/>
                  </a:cubicBezTo>
                  <a:cubicBezTo>
                    <a:pt x="17" y="117"/>
                    <a:pt x="16" y="129"/>
                    <a:pt x="13" y="142"/>
                  </a:cubicBezTo>
                  <a:cubicBezTo>
                    <a:pt x="11" y="152"/>
                    <a:pt x="4" y="164"/>
                    <a:pt x="3" y="1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55">
              <a:extLst>
                <a:ext uri="{FF2B5EF4-FFF2-40B4-BE49-F238E27FC236}">
                  <a16:creationId xmlns:a16="http://schemas.microsoft.com/office/drawing/2014/main" id="{5BB89914-B292-469C-A4C8-9292DBE3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404"/>
              <a:ext cx="98" cy="189"/>
            </a:xfrm>
            <a:custGeom>
              <a:avLst/>
              <a:gdLst>
                <a:gd name="T0" fmla="*/ 83 w 77"/>
                <a:gd name="T1" fmla="*/ 5 h 139"/>
                <a:gd name="T2" fmla="*/ 106 w 77"/>
                <a:gd name="T3" fmla="*/ 166 h 139"/>
                <a:gd name="T4" fmla="*/ 0 w 77"/>
                <a:gd name="T5" fmla="*/ 349 h 139"/>
                <a:gd name="T6" fmla="*/ 93 w 77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39">
                  <a:moveTo>
                    <a:pt x="40" y="2"/>
                  </a:moveTo>
                  <a:cubicBezTo>
                    <a:pt x="48" y="23"/>
                    <a:pt x="59" y="43"/>
                    <a:pt x="51" y="66"/>
                  </a:cubicBezTo>
                  <a:cubicBezTo>
                    <a:pt x="42" y="94"/>
                    <a:pt x="19" y="118"/>
                    <a:pt x="0" y="139"/>
                  </a:cubicBezTo>
                  <a:cubicBezTo>
                    <a:pt x="47" y="112"/>
                    <a:pt x="77" y="47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56">
              <a:extLst>
                <a:ext uri="{FF2B5EF4-FFF2-40B4-BE49-F238E27FC236}">
                  <a16:creationId xmlns:a16="http://schemas.microsoft.com/office/drawing/2014/main" id="{1B3C0764-9E0F-4255-8DC1-4AAE79862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627"/>
              <a:ext cx="113" cy="293"/>
            </a:xfrm>
            <a:custGeom>
              <a:avLst/>
              <a:gdLst>
                <a:gd name="T0" fmla="*/ 182 w 89"/>
                <a:gd name="T1" fmla="*/ 0 h 216"/>
                <a:gd name="T2" fmla="*/ 70 w 89"/>
                <a:gd name="T3" fmla="*/ 187 h 216"/>
                <a:gd name="T4" fmla="*/ 17 w 89"/>
                <a:gd name="T5" fmla="*/ 539 h 216"/>
                <a:gd name="T6" fmla="*/ 37 w 89"/>
                <a:gd name="T7" fmla="*/ 210 h 216"/>
                <a:gd name="T8" fmla="*/ 165 w 89"/>
                <a:gd name="T9" fmla="*/ 33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216">
                  <a:moveTo>
                    <a:pt x="89" y="0"/>
                  </a:moveTo>
                  <a:cubicBezTo>
                    <a:pt x="71" y="26"/>
                    <a:pt x="48" y="47"/>
                    <a:pt x="34" y="75"/>
                  </a:cubicBezTo>
                  <a:cubicBezTo>
                    <a:pt x="12" y="118"/>
                    <a:pt x="8" y="169"/>
                    <a:pt x="8" y="216"/>
                  </a:cubicBezTo>
                  <a:cubicBezTo>
                    <a:pt x="7" y="173"/>
                    <a:pt x="0" y="124"/>
                    <a:pt x="18" y="84"/>
                  </a:cubicBezTo>
                  <a:cubicBezTo>
                    <a:pt x="30" y="58"/>
                    <a:pt x="56" y="28"/>
                    <a:pt x="8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5" name="Group 6388">
            <a:extLst>
              <a:ext uri="{FF2B5EF4-FFF2-40B4-BE49-F238E27FC236}">
                <a16:creationId xmlns:a16="http://schemas.microsoft.com/office/drawing/2014/main" id="{7305CFD3-0A7A-4936-96DF-5721FBF7BA8D}"/>
              </a:ext>
            </a:extLst>
          </p:cNvPr>
          <p:cNvGrpSpPr>
            <a:grpSpLocks/>
          </p:cNvGrpSpPr>
          <p:nvPr/>
        </p:nvGrpSpPr>
        <p:grpSpPr bwMode="auto">
          <a:xfrm rot="-3474425">
            <a:off x="3790157" y="-45244"/>
            <a:ext cx="4197350" cy="7577137"/>
            <a:chOff x="1528" y="-274"/>
            <a:chExt cx="2644" cy="4869"/>
          </a:xfrm>
        </p:grpSpPr>
        <p:sp>
          <p:nvSpPr>
            <p:cNvPr id="31762" name="Freeform 6389">
              <a:extLst>
                <a:ext uri="{FF2B5EF4-FFF2-40B4-BE49-F238E27FC236}">
                  <a16:creationId xmlns:a16="http://schemas.microsoft.com/office/drawing/2014/main" id="{2593F720-95B1-456B-9DFB-E16707475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8" y="-274"/>
              <a:ext cx="2644" cy="2454"/>
            </a:xfrm>
            <a:custGeom>
              <a:avLst/>
              <a:gdLst>
                <a:gd name="T0" fmla="*/ 2067 w 2854"/>
                <a:gd name="T1" fmla="*/ 1119 h 2651"/>
                <a:gd name="T2" fmla="*/ 1464 w 2854"/>
                <a:gd name="T3" fmla="*/ 278 h 2651"/>
                <a:gd name="T4" fmla="*/ 1464 w 2854"/>
                <a:gd name="T5" fmla="*/ 278 h 2651"/>
                <a:gd name="T6" fmla="*/ 2199 w 2854"/>
                <a:gd name="T7" fmla="*/ 1597 h 2651"/>
                <a:gd name="T8" fmla="*/ 2156 w 2854"/>
                <a:gd name="T9" fmla="*/ 1774 h 2651"/>
                <a:gd name="T10" fmla="*/ 1782 w 2854"/>
                <a:gd name="T11" fmla="*/ 1516 h 2651"/>
                <a:gd name="T12" fmla="*/ 2106 w 2854"/>
                <a:gd name="T13" fmla="*/ 1576 h 2651"/>
                <a:gd name="T14" fmla="*/ 2068 w 2854"/>
                <a:gd name="T15" fmla="*/ 1563 h 2651"/>
                <a:gd name="T16" fmla="*/ 1983 w 2854"/>
                <a:gd name="T17" fmla="*/ 1381 h 2651"/>
                <a:gd name="T18" fmla="*/ 1954 w 2854"/>
                <a:gd name="T19" fmla="*/ 1350 h 2651"/>
                <a:gd name="T20" fmla="*/ 1637 w 2854"/>
                <a:gd name="T21" fmla="*/ 1423 h 2651"/>
                <a:gd name="T22" fmla="*/ 1612 w 2854"/>
                <a:gd name="T23" fmla="*/ 1136 h 2651"/>
                <a:gd name="T24" fmla="*/ 1863 w 2854"/>
                <a:gd name="T25" fmla="*/ 1055 h 2651"/>
                <a:gd name="T26" fmla="*/ 1936 w 2854"/>
                <a:gd name="T27" fmla="*/ 1035 h 2651"/>
                <a:gd name="T28" fmla="*/ 1981 w 2854"/>
                <a:gd name="T29" fmla="*/ 882 h 2651"/>
                <a:gd name="T30" fmla="*/ 1621 w 2854"/>
                <a:gd name="T31" fmla="*/ 999 h 2651"/>
                <a:gd name="T32" fmla="*/ 1433 w 2854"/>
                <a:gd name="T33" fmla="*/ 1027 h 2651"/>
                <a:gd name="T34" fmla="*/ 1626 w 2854"/>
                <a:gd name="T35" fmla="*/ 683 h 2651"/>
                <a:gd name="T36" fmla="*/ 1580 w 2854"/>
                <a:gd name="T37" fmla="*/ 754 h 2651"/>
                <a:gd name="T38" fmla="*/ 1499 w 2854"/>
                <a:gd name="T39" fmla="*/ 703 h 2651"/>
                <a:gd name="T40" fmla="*/ 1505 w 2854"/>
                <a:gd name="T41" fmla="*/ 752 h 2651"/>
                <a:gd name="T42" fmla="*/ 1336 w 2854"/>
                <a:gd name="T43" fmla="*/ 899 h 2651"/>
                <a:gd name="T44" fmla="*/ 1302 w 2854"/>
                <a:gd name="T45" fmla="*/ 634 h 2651"/>
                <a:gd name="T46" fmla="*/ 1433 w 2854"/>
                <a:gd name="T47" fmla="*/ 310 h 2651"/>
                <a:gd name="T48" fmla="*/ 1351 w 2854"/>
                <a:gd name="T49" fmla="*/ 472 h 2651"/>
                <a:gd name="T50" fmla="*/ 1240 w 2854"/>
                <a:gd name="T51" fmla="*/ 348 h 2651"/>
                <a:gd name="T52" fmla="*/ 1208 w 2854"/>
                <a:gd name="T53" fmla="*/ 330 h 2651"/>
                <a:gd name="T54" fmla="*/ 938 w 2854"/>
                <a:gd name="T55" fmla="*/ 402 h 2651"/>
                <a:gd name="T56" fmla="*/ 1062 w 2854"/>
                <a:gd name="T57" fmla="*/ 517 h 2651"/>
                <a:gd name="T58" fmla="*/ 1229 w 2854"/>
                <a:gd name="T59" fmla="*/ 792 h 2651"/>
                <a:gd name="T60" fmla="*/ 825 w 2854"/>
                <a:gd name="T61" fmla="*/ 1099 h 2651"/>
                <a:gd name="T62" fmla="*/ 894 w 2854"/>
                <a:gd name="T63" fmla="*/ 800 h 2651"/>
                <a:gd name="T64" fmla="*/ 859 w 2854"/>
                <a:gd name="T65" fmla="*/ 899 h 2651"/>
                <a:gd name="T66" fmla="*/ 497 w 2854"/>
                <a:gd name="T67" fmla="*/ 820 h 2651"/>
                <a:gd name="T68" fmla="*/ 454 w 2854"/>
                <a:gd name="T69" fmla="*/ 841 h 2651"/>
                <a:gd name="T70" fmla="*/ 422 w 2854"/>
                <a:gd name="T71" fmla="*/ 940 h 2651"/>
                <a:gd name="T72" fmla="*/ 553 w 2854"/>
                <a:gd name="T73" fmla="*/ 982 h 2651"/>
                <a:gd name="T74" fmla="*/ 951 w 2854"/>
                <a:gd name="T75" fmla="*/ 1224 h 2651"/>
                <a:gd name="T76" fmla="*/ 658 w 2854"/>
                <a:gd name="T77" fmla="*/ 1205 h 2651"/>
                <a:gd name="T78" fmla="*/ 716 w 2854"/>
                <a:gd name="T79" fmla="*/ 1216 h 2651"/>
                <a:gd name="T80" fmla="*/ 623 w 2854"/>
                <a:gd name="T81" fmla="*/ 1252 h 2651"/>
                <a:gd name="T82" fmla="*/ 621 w 2854"/>
                <a:gd name="T83" fmla="*/ 1286 h 2651"/>
                <a:gd name="T84" fmla="*/ 871 w 2854"/>
                <a:gd name="T85" fmla="*/ 1479 h 2651"/>
                <a:gd name="T86" fmla="*/ 353 w 2854"/>
                <a:gd name="T87" fmla="*/ 1451 h 2651"/>
                <a:gd name="T88" fmla="*/ 696 w 2854"/>
                <a:gd name="T89" fmla="*/ 1509 h 2651"/>
                <a:gd name="T90" fmla="*/ 228 w 2854"/>
                <a:gd name="T91" fmla="*/ 1956 h 2651"/>
                <a:gd name="T92" fmla="*/ 230 w 2854"/>
                <a:gd name="T93" fmla="*/ 1990 h 2651"/>
                <a:gd name="T94" fmla="*/ 692 w 2854"/>
                <a:gd name="T95" fmla="*/ 1799 h 2651"/>
                <a:gd name="T96" fmla="*/ 812 w 2854"/>
                <a:gd name="T97" fmla="*/ 2041 h 2651"/>
                <a:gd name="T98" fmla="*/ 713 w 2854"/>
                <a:gd name="T99" fmla="*/ 1663 h 2651"/>
                <a:gd name="T100" fmla="*/ 1187 w 2854"/>
                <a:gd name="T101" fmla="*/ 1846 h 2651"/>
                <a:gd name="T102" fmla="*/ 1268 w 2854"/>
                <a:gd name="T103" fmla="*/ 2074 h 2651"/>
                <a:gd name="T104" fmla="*/ 1487 w 2854"/>
                <a:gd name="T105" fmla="*/ 1609 h 2651"/>
                <a:gd name="T106" fmla="*/ 1746 w 2854"/>
                <a:gd name="T107" fmla="*/ 1569 h 2651"/>
                <a:gd name="T108" fmla="*/ 2062 w 2854"/>
                <a:gd name="T109" fmla="*/ 1717 h 2651"/>
                <a:gd name="T110" fmla="*/ 2221 w 2854"/>
                <a:gd name="T111" fmla="*/ 1960 h 2651"/>
                <a:gd name="T112" fmla="*/ 2156 w 2854"/>
                <a:gd name="T113" fmla="*/ 1774 h 26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54" h="2651">
                  <a:moveTo>
                    <a:pt x="2589" y="1388"/>
                  </a:moveTo>
                  <a:cubicBezTo>
                    <a:pt x="2593" y="1395"/>
                    <a:pt x="2596" y="1403"/>
                    <a:pt x="2599" y="1411"/>
                  </a:cubicBezTo>
                  <a:cubicBezTo>
                    <a:pt x="2599" y="1411"/>
                    <a:pt x="2598" y="1401"/>
                    <a:pt x="2589" y="1388"/>
                  </a:cubicBezTo>
                  <a:close/>
                  <a:moveTo>
                    <a:pt x="1842" y="350"/>
                  </a:moveTo>
                  <a:cubicBezTo>
                    <a:pt x="1842" y="351"/>
                    <a:pt x="1843" y="351"/>
                    <a:pt x="1843" y="351"/>
                  </a:cubicBezTo>
                  <a:cubicBezTo>
                    <a:pt x="1843" y="351"/>
                    <a:pt x="1843" y="351"/>
                    <a:pt x="1842" y="350"/>
                  </a:cubicBezTo>
                  <a:close/>
                  <a:moveTo>
                    <a:pt x="2764" y="2010"/>
                  </a:moveTo>
                  <a:cubicBezTo>
                    <a:pt x="2765" y="2011"/>
                    <a:pt x="2766" y="2012"/>
                    <a:pt x="2767" y="2014"/>
                  </a:cubicBezTo>
                  <a:cubicBezTo>
                    <a:pt x="2767" y="2014"/>
                    <a:pt x="2766" y="2012"/>
                    <a:pt x="2764" y="2010"/>
                  </a:cubicBezTo>
                  <a:close/>
                  <a:moveTo>
                    <a:pt x="2711" y="2236"/>
                  </a:moveTo>
                  <a:cubicBezTo>
                    <a:pt x="2634" y="1769"/>
                    <a:pt x="2458" y="2484"/>
                    <a:pt x="2398" y="2238"/>
                  </a:cubicBezTo>
                  <a:cubicBezTo>
                    <a:pt x="2355" y="2063"/>
                    <a:pt x="2293" y="1966"/>
                    <a:pt x="2241" y="1912"/>
                  </a:cubicBezTo>
                  <a:cubicBezTo>
                    <a:pt x="2317" y="1904"/>
                    <a:pt x="2339" y="1885"/>
                    <a:pt x="2395" y="1967"/>
                  </a:cubicBezTo>
                  <a:cubicBezTo>
                    <a:pt x="2466" y="2072"/>
                    <a:pt x="2565" y="2011"/>
                    <a:pt x="2648" y="1987"/>
                  </a:cubicBezTo>
                  <a:cubicBezTo>
                    <a:pt x="2717" y="1967"/>
                    <a:pt x="2754" y="1999"/>
                    <a:pt x="2764" y="2010"/>
                  </a:cubicBezTo>
                  <a:cubicBezTo>
                    <a:pt x="2691" y="1923"/>
                    <a:pt x="2645" y="1965"/>
                    <a:pt x="2600" y="1972"/>
                  </a:cubicBezTo>
                  <a:cubicBezTo>
                    <a:pt x="2553" y="1980"/>
                    <a:pt x="2531" y="1967"/>
                    <a:pt x="2531" y="1967"/>
                  </a:cubicBezTo>
                  <a:cubicBezTo>
                    <a:pt x="2371" y="1927"/>
                    <a:pt x="2465" y="1841"/>
                    <a:pt x="2493" y="1741"/>
                  </a:cubicBezTo>
                  <a:cubicBezTo>
                    <a:pt x="2555" y="1520"/>
                    <a:pt x="2699" y="1505"/>
                    <a:pt x="2699" y="1505"/>
                  </a:cubicBezTo>
                  <a:cubicBezTo>
                    <a:pt x="2561" y="1481"/>
                    <a:pt x="2501" y="1629"/>
                    <a:pt x="2457" y="1701"/>
                  </a:cubicBezTo>
                  <a:cubicBezTo>
                    <a:pt x="2413" y="1773"/>
                    <a:pt x="2403" y="1851"/>
                    <a:pt x="2299" y="1815"/>
                  </a:cubicBezTo>
                  <a:cubicBezTo>
                    <a:pt x="2153" y="1765"/>
                    <a:pt x="2165" y="1805"/>
                    <a:pt x="2059" y="1793"/>
                  </a:cubicBezTo>
                  <a:cubicBezTo>
                    <a:pt x="1953" y="1781"/>
                    <a:pt x="2053" y="1701"/>
                    <a:pt x="1989" y="1603"/>
                  </a:cubicBezTo>
                  <a:cubicBezTo>
                    <a:pt x="1925" y="1505"/>
                    <a:pt x="1985" y="1469"/>
                    <a:pt x="2027" y="1431"/>
                  </a:cubicBezTo>
                  <a:cubicBezTo>
                    <a:pt x="2069" y="1393"/>
                    <a:pt x="2075" y="1369"/>
                    <a:pt x="2075" y="1369"/>
                  </a:cubicBezTo>
                  <a:cubicBezTo>
                    <a:pt x="2191" y="1221"/>
                    <a:pt x="2251" y="1343"/>
                    <a:pt x="2343" y="1331"/>
                  </a:cubicBezTo>
                  <a:cubicBezTo>
                    <a:pt x="2511" y="1309"/>
                    <a:pt x="2569" y="1357"/>
                    <a:pt x="2589" y="1388"/>
                  </a:cubicBezTo>
                  <a:cubicBezTo>
                    <a:pt x="2559" y="1326"/>
                    <a:pt x="2512" y="1303"/>
                    <a:pt x="2435" y="1305"/>
                  </a:cubicBezTo>
                  <a:cubicBezTo>
                    <a:pt x="2349" y="1307"/>
                    <a:pt x="2295" y="1279"/>
                    <a:pt x="2369" y="1251"/>
                  </a:cubicBezTo>
                  <a:cubicBezTo>
                    <a:pt x="2443" y="1223"/>
                    <a:pt x="2491" y="1113"/>
                    <a:pt x="2491" y="1113"/>
                  </a:cubicBezTo>
                  <a:cubicBezTo>
                    <a:pt x="2451" y="1197"/>
                    <a:pt x="2341" y="1263"/>
                    <a:pt x="2220" y="1239"/>
                  </a:cubicBezTo>
                  <a:cubicBezTo>
                    <a:pt x="2100" y="1216"/>
                    <a:pt x="2072" y="1197"/>
                    <a:pt x="2039" y="1260"/>
                  </a:cubicBezTo>
                  <a:cubicBezTo>
                    <a:pt x="2006" y="1322"/>
                    <a:pt x="1925" y="1372"/>
                    <a:pt x="1871" y="1366"/>
                  </a:cubicBezTo>
                  <a:cubicBezTo>
                    <a:pt x="1818" y="1360"/>
                    <a:pt x="1803" y="1294"/>
                    <a:pt x="1803" y="1294"/>
                  </a:cubicBezTo>
                  <a:cubicBezTo>
                    <a:pt x="1771" y="1210"/>
                    <a:pt x="1787" y="1186"/>
                    <a:pt x="1939" y="1116"/>
                  </a:cubicBezTo>
                  <a:cubicBezTo>
                    <a:pt x="2091" y="1045"/>
                    <a:pt x="1959" y="889"/>
                    <a:pt x="2044" y="861"/>
                  </a:cubicBezTo>
                  <a:cubicBezTo>
                    <a:pt x="2128" y="832"/>
                    <a:pt x="2120" y="790"/>
                    <a:pt x="2120" y="790"/>
                  </a:cubicBezTo>
                  <a:cubicBezTo>
                    <a:pt x="2108" y="865"/>
                    <a:pt x="1972" y="803"/>
                    <a:pt x="1986" y="951"/>
                  </a:cubicBezTo>
                  <a:cubicBezTo>
                    <a:pt x="2000" y="1100"/>
                    <a:pt x="1931" y="1087"/>
                    <a:pt x="1931" y="1087"/>
                  </a:cubicBezTo>
                  <a:cubicBezTo>
                    <a:pt x="1981" y="1022"/>
                    <a:pt x="1925" y="951"/>
                    <a:pt x="1886" y="886"/>
                  </a:cubicBezTo>
                  <a:cubicBezTo>
                    <a:pt x="1846" y="820"/>
                    <a:pt x="1902" y="764"/>
                    <a:pt x="1902" y="764"/>
                  </a:cubicBezTo>
                  <a:cubicBezTo>
                    <a:pt x="1902" y="764"/>
                    <a:pt x="1793" y="777"/>
                    <a:pt x="1893" y="947"/>
                  </a:cubicBezTo>
                  <a:cubicBezTo>
                    <a:pt x="1993" y="1116"/>
                    <a:pt x="1824" y="1090"/>
                    <a:pt x="1780" y="1181"/>
                  </a:cubicBezTo>
                  <a:cubicBezTo>
                    <a:pt x="1737" y="1272"/>
                    <a:pt x="1746" y="1220"/>
                    <a:pt x="1681" y="1133"/>
                  </a:cubicBezTo>
                  <a:cubicBezTo>
                    <a:pt x="1615" y="1047"/>
                    <a:pt x="1681" y="1051"/>
                    <a:pt x="1685" y="947"/>
                  </a:cubicBezTo>
                  <a:cubicBezTo>
                    <a:pt x="1688" y="878"/>
                    <a:pt x="1666" y="835"/>
                    <a:pt x="1638" y="799"/>
                  </a:cubicBezTo>
                  <a:cubicBezTo>
                    <a:pt x="1632" y="741"/>
                    <a:pt x="1629" y="627"/>
                    <a:pt x="1719" y="651"/>
                  </a:cubicBezTo>
                  <a:cubicBezTo>
                    <a:pt x="1839" y="683"/>
                    <a:pt x="1795" y="459"/>
                    <a:pt x="1803" y="391"/>
                  </a:cubicBezTo>
                  <a:cubicBezTo>
                    <a:pt x="1810" y="332"/>
                    <a:pt x="1835" y="346"/>
                    <a:pt x="1842" y="350"/>
                  </a:cubicBezTo>
                  <a:cubicBezTo>
                    <a:pt x="1704" y="242"/>
                    <a:pt x="1827" y="651"/>
                    <a:pt x="1699" y="595"/>
                  </a:cubicBezTo>
                  <a:cubicBezTo>
                    <a:pt x="1598" y="551"/>
                    <a:pt x="1604" y="703"/>
                    <a:pt x="1612" y="767"/>
                  </a:cubicBezTo>
                  <a:cubicBezTo>
                    <a:pt x="1552" y="701"/>
                    <a:pt x="1489" y="640"/>
                    <a:pt x="1559" y="439"/>
                  </a:cubicBezTo>
                  <a:cubicBezTo>
                    <a:pt x="1677" y="104"/>
                    <a:pt x="1615" y="0"/>
                    <a:pt x="1615" y="0"/>
                  </a:cubicBezTo>
                  <a:cubicBezTo>
                    <a:pt x="1615" y="0"/>
                    <a:pt x="1650" y="152"/>
                    <a:pt x="1520" y="417"/>
                  </a:cubicBezTo>
                  <a:cubicBezTo>
                    <a:pt x="1488" y="483"/>
                    <a:pt x="1481" y="545"/>
                    <a:pt x="1487" y="604"/>
                  </a:cubicBezTo>
                  <a:cubicBezTo>
                    <a:pt x="1359" y="471"/>
                    <a:pt x="1352" y="741"/>
                    <a:pt x="1179" y="507"/>
                  </a:cubicBezTo>
                  <a:cubicBezTo>
                    <a:pt x="1056" y="341"/>
                    <a:pt x="1035" y="543"/>
                    <a:pt x="1035" y="543"/>
                  </a:cubicBezTo>
                  <a:cubicBezTo>
                    <a:pt x="1095" y="335"/>
                    <a:pt x="1203" y="719"/>
                    <a:pt x="1335" y="651"/>
                  </a:cubicBezTo>
                  <a:cubicBezTo>
                    <a:pt x="1404" y="616"/>
                    <a:pt x="1462" y="647"/>
                    <a:pt x="1502" y="685"/>
                  </a:cubicBezTo>
                  <a:cubicBezTo>
                    <a:pt x="1541" y="826"/>
                    <a:pt x="1626" y="938"/>
                    <a:pt x="1546" y="999"/>
                  </a:cubicBezTo>
                  <a:cubicBezTo>
                    <a:pt x="1420" y="1094"/>
                    <a:pt x="1377" y="1398"/>
                    <a:pt x="1212" y="1359"/>
                  </a:cubicBezTo>
                  <a:cubicBezTo>
                    <a:pt x="1154" y="1346"/>
                    <a:pt x="1116" y="1385"/>
                    <a:pt x="1038" y="1385"/>
                  </a:cubicBezTo>
                  <a:cubicBezTo>
                    <a:pt x="960" y="1385"/>
                    <a:pt x="960" y="1264"/>
                    <a:pt x="1034" y="1203"/>
                  </a:cubicBezTo>
                  <a:cubicBezTo>
                    <a:pt x="1107" y="1142"/>
                    <a:pt x="1264" y="1160"/>
                    <a:pt x="1125" y="1008"/>
                  </a:cubicBezTo>
                  <a:cubicBezTo>
                    <a:pt x="986" y="856"/>
                    <a:pt x="1047" y="799"/>
                    <a:pt x="1047" y="799"/>
                  </a:cubicBezTo>
                  <a:cubicBezTo>
                    <a:pt x="925" y="877"/>
                    <a:pt x="1238" y="1086"/>
                    <a:pt x="1081" y="1133"/>
                  </a:cubicBezTo>
                  <a:cubicBezTo>
                    <a:pt x="925" y="1181"/>
                    <a:pt x="951" y="1372"/>
                    <a:pt x="951" y="1372"/>
                  </a:cubicBezTo>
                  <a:cubicBezTo>
                    <a:pt x="691" y="1338"/>
                    <a:pt x="934" y="1077"/>
                    <a:pt x="625" y="1034"/>
                  </a:cubicBezTo>
                  <a:cubicBezTo>
                    <a:pt x="317" y="990"/>
                    <a:pt x="374" y="856"/>
                    <a:pt x="374" y="856"/>
                  </a:cubicBezTo>
                  <a:cubicBezTo>
                    <a:pt x="324" y="910"/>
                    <a:pt x="405" y="1063"/>
                    <a:pt x="571" y="1060"/>
                  </a:cubicBezTo>
                  <a:cubicBezTo>
                    <a:pt x="738" y="1057"/>
                    <a:pt x="768" y="1186"/>
                    <a:pt x="768" y="1186"/>
                  </a:cubicBezTo>
                  <a:cubicBezTo>
                    <a:pt x="720" y="1101"/>
                    <a:pt x="696" y="1294"/>
                    <a:pt x="531" y="1186"/>
                  </a:cubicBezTo>
                  <a:cubicBezTo>
                    <a:pt x="424" y="1117"/>
                    <a:pt x="433" y="1252"/>
                    <a:pt x="433" y="1252"/>
                  </a:cubicBezTo>
                  <a:cubicBezTo>
                    <a:pt x="453" y="1087"/>
                    <a:pt x="635" y="1342"/>
                    <a:pt x="695" y="1238"/>
                  </a:cubicBezTo>
                  <a:cubicBezTo>
                    <a:pt x="754" y="1133"/>
                    <a:pt x="769" y="1448"/>
                    <a:pt x="992" y="1451"/>
                  </a:cubicBezTo>
                  <a:cubicBezTo>
                    <a:pt x="1145" y="1453"/>
                    <a:pt x="1221" y="1419"/>
                    <a:pt x="1195" y="1543"/>
                  </a:cubicBezTo>
                  <a:cubicBezTo>
                    <a:pt x="1168" y="1668"/>
                    <a:pt x="1089" y="1629"/>
                    <a:pt x="1023" y="1523"/>
                  </a:cubicBezTo>
                  <a:cubicBezTo>
                    <a:pt x="958" y="1417"/>
                    <a:pt x="816" y="1562"/>
                    <a:pt x="827" y="1520"/>
                  </a:cubicBezTo>
                  <a:cubicBezTo>
                    <a:pt x="838" y="1478"/>
                    <a:pt x="805" y="1464"/>
                    <a:pt x="805" y="1464"/>
                  </a:cubicBezTo>
                  <a:cubicBezTo>
                    <a:pt x="822" y="1521"/>
                    <a:pt x="741" y="1595"/>
                    <a:pt x="900" y="1534"/>
                  </a:cubicBezTo>
                  <a:cubicBezTo>
                    <a:pt x="1059" y="1473"/>
                    <a:pt x="1074" y="1739"/>
                    <a:pt x="1016" y="1637"/>
                  </a:cubicBezTo>
                  <a:cubicBezTo>
                    <a:pt x="958" y="1535"/>
                    <a:pt x="826" y="1741"/>
                    <a:pt x="783" y="1578"/>
                  </a:cubicBezTo>
                  <a:cubicBezTo>
                    <a:pt x="753" y="1468"/>
                    <a:pt x="678" y="1610"/>
                    <a:pt x="678" y="1610"/>
                  </a:cubicBezTo>
                  <a:cubicBezTo>
                    <a:pt x="678" y="1610"/>
                    <a:pt x="741" y="1493"/>
                    <a:pt x="780" y="1622"/>
                  </a:cubicBezTo>
                  <a:cubicBezTo>
                    <a:pt x="819" y="1751"/>
                    <a:pt x="967" y="1573"/>
                    <a:pt x="1006" y="1663"/>
                  </a:cubicBezTo>
                  <a:cubicBezTo>
                    <a:pt x="1045" y="1753"/>
                    <a:pt x="1233" y="1588"/>
                    <a:pt x="1096" y="1865"/>
                  </a:cubicBezTo>
                  <a:cubicBezTo>
                    <a:pt x="1004" y="2053"/>
                    <a:pt x="800" y="1586"/>
                    <a:pt x="642" y="1822"/>
                  </a:cubicBezTo>
                  <a:cubicBezTo>
                    <a:pt x="572" y="1925"/>
                    <a:pt x="444" y="1829"/>
                    <a:pt x="444" y="1829"/>
                  </a:cubicBezTo>
                  <a:cubicBezTo>
                    <a:pt x="486" y="1885"/>
                    <a:pt x="534" y="1953"/>
                    <a:pt x="676" y="1846"/>
                  </a:cubicBezTo>
                  <a:cubicBezTo>
                    <a:pt x="817" y="1739"/>
                    <a:pt x="797" y="1865"/>
                    <a:pt x="875" y="1902"/>
                  </a:cubicBezTo>
                  <a:cubicBezTo>
                    <a:pt x="953" y="1938"/>
                    <a:pt x="1065" y="1994"/>
                    <a:pt x="836" y="2019"/>
                  </a:cubicBezTo>
                  <a:cubicBezTo>
                    <a:pt x="607" y="2043"/>
                    <a:pt x="729" y="2415"/>
                    <a:pt x="286" y="2466"/>
                  </a:cubicBezTo>
                  <a:cubicBezTo>
                    <a:pt x="0" y="2499"/>
                    <a:pt x="72" y="2595"/>
                    <a:pt x="72" y="2595"/>
                  </a:cubicBezTo>
                  <a:cubicBezTo>
                    <a:pt x="72" y="2595"/>
                    <a:pt x="33" y="2503"/>
                    <a:pt x="289" y="2510"/>
                  </a:cubicBezTo>
                  <a:cubicBezTo>
                    <a:pt x="544" y="2517"/>
                    <a:pt x="639" y="2320"/>
                    <a:pt x="724" y="2194"/>
                  </a:cubicBezTo>
                  <a:cubicBezTo>
                    <a:pt x="809" y="2067"/>
                    <a:pt x="744" y="2242"/>
                    <a:pt x="870" y="2267"/>
                  </a:cubicBezTo>
                  <a:cubicBezTo>
                    <a:pt x="997" y="2291"/>
                    <a:pt x="931" y="2342"/>
                    <a:pt x="921" y="2459"/>
                  </a:cubicBezTo>
                  <a:cubicBezTo>
                    <a:pt x="911" y="2576"/>
                    <a:pt x="1021" y="2573"/>
                    <a:pt x="1021" y="2573"/>
                  </a:cubicBezTo>
                  <a:cubicBezTo>
                    <a:pt x="846" y="2488"/>
                    <a:pt x="1067" y="2298"/>
                    <a:pt x="958" y="2264"/>
                  </a:cubicBezTo>
                  <a:cubicBezTo>
                    <a:pt x="848" y="2230"/>
                    <a:pt x="826" y="2111"/>
                    <a:pt x="897" y="2096"/>
                  </a:cubicBezTo>
                  <a:cubicBezTo>
                    <a:pt x="967" y="2082"/>
                    <a:pt x="1011" y="2019"/>
                    <a:pt x="1157" y="1965"/>
                  </a:cubicBezTo>
                  <a:cubicBezTo>
                    <a:pt x="1303" y="1912"/>
                    <a:pt x="1454" y="2245"/>
                    <a:pt x="1493" y="2327"/>
                  </a:cubicBezTo>
                  <a:cubicBezTo>
                    <a:pt x="1532" y="2410"/>
                    <a:pt x="1522" y="2602"/>
                    <a:pt x="1522" y="2602"/>
                  </a:cubicBezTo>
                  <a:cubicBezTo>
                    <a:pt x="1549" y="2651"/>
                    <a:pt x="1595" y="2614"/>
                    <a:pt x="1595" y="2614"/>
                  </a:cubicBezTo>
                  <a:cubicBezTo>
                    <a:pt x="1585" y="2539"/>
                    <a:pt x="1622" y="2235"/>
                    <a:pt x="1680" y="2201"/>
                  </a:cubicBezTo>
                  <a:cubicBezTo>
                    <a:pt x="1738" y="2167"/>
                    <a:pt x="1797" y="2109"/>
                    <a:pt x="1870" y="2028"/>
                  </a:cubicBezTo>
                  <a:cubicBezTo>
                    <a:pt x="1934" y="1958"/>
                    <a:pt x="2009" y="1918"/>
                    <a:pt x="2119" y="1913"/>
                  </a:cubicBezTo>
                  <a:cubicBezTo>
                    <a:pt x="2147" y="1931"/>
                    <a:pt x="2172" y="1960"/>
                    <a:pt x="2197" y="1978"/>
                  </a:cubicBezTo>
                  <a:cubicBezTo>
                    <a:pt x="2277" y="2035"/>
                    <a:pt x="2350" y="2441"/>
                    <a:pt x="2466" y="2395"/>
                  </a:cubicBezTo>
                  <a:cubicBezTo>
                    <a:pt x="2530" y="2370"/>
                    <a:pt x="2560" y="2219"/>
                    <a:pt x="2594" y="2165"/>
                  </a:cubicBezTo>
                  <a:cubicBezTo>
                    <a:pt x="2661" y="2055"/>
                    <a:pt x="2679" y="2212"/>
                    <a:pt x="2694" y="2271"/>
                  </a:cubicBezTo>
                  <a:cubicBezTo>
                    <a:pt x="2704" y="2311"/>
                    <a:pt x="2731" y="2481"/>
                    <a:pt x="2792" y="2471"/>
                  </a:cubicBezTo>
                  <a:cubicBezTo>
                    <a:pt x="2823" y="2467"/>
                    <a:pt x="2853" y="2396"/>
                    <a:pt x="2854" y="2369"/>
                  </a:cubicBezTo>
                  <a:cubicBezTo>
                    <a:pt x="2854" y="2369"/>
                    <a:pt x="2774" y="2614"/>
                    <a:pt x="2711" y="2236"/>
                  </a:cubicBezTo>
                  <a:close/>
                </a:path>
              </a:pathLst>
            </a:custGeom>
            <a:solidFill>
              <a:srgbClr val="F4E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6390">
              <a:extLst>
                <a:ext uri="{FF2B5EF4-FFF2-40B4-BE49-F238E27FC236}">
                  <a16:creationId xmlns:a16="http://schemas.microsoft.com/office/drawing/2014/main" id="{FB82DAC0-4D16-4476-A5E9-DD30340F1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767"/>
              <a:ext cx="400" cy="1119"/>
            </a:xfrm>
            <a:custGeom>
              <a:avLst/>
              <a:gdLst>
                <a:gd name="T0" fmla="*/ 343 w 432"/>
                <a:gd name="T1" fmla="*/ 953 h 1209"/>
                <a:gd name="T2" fmla="*/ 329 w 432"/>
                <a:gd name="T3" fmla="*/ 959 h 1209"/>
                <a:gd name="T4" fmla="*/ 197 w 432"/>
                <a:gd name="T5" fmla="*/ 694 h 1209"/>
                <a:gd name="T6" fmla="*/ 69 w 432"/>
                <a:gd name="T7" fmla="*/ 479 h 1209"/>
                <a:gd name="T8" fmla="*/ 102 w 432"/>
                <a:gd name="T9" fmla="*/ 370 h 1209"/>
                <a:gd name="T10" fmla="*/ 147 w 432"/>
                <a:gd name="T11" fmla="*/ 216 h 1209"/>
                <a:gd name="T12" fmla="*/ 343 w 432"/>
                <a:gd name="T13" fmla="*/ 5 h 12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1209">
                  <a:moveTo>
                    <a:pt x="432" y="1202"/>
                  </a:moveTo>
                  <a:cubicBezTo>
                    <a:pt x="426" y="1202"/>
                    <a:pt x="419" y="1204"/>
                    <a:pt x="414" y="1209"/>
                  </a:cubicBezTo>
                  <a:cubicBezTo>
                    <a:pt x="414" y="1209"/>
                    <a:pt x="376" y="950"/>
                    <a:pt x="248" y="875"/>
                  </a:cubicBezTo>
                  <a:cubicBezTo>
                    <a:pt x="120" y="800"/>
                    <a:pt x="0" y="780"/>
                    <a:pt x="86" y="605"/>
                  </a:cubicBezTo>
                  <a:cubicBezTo>
                    <a:pt x="115" y="544"/>
                    <a:pt x="98" y="516"/>
                    <a:pt x="128" y="467"/>
                  </a:cubicBezTo>
                  <a:cubicBezTo>
                    <a:pt x="158" y="419"/>
                    <a:pt x="82" y="321"/>
                    <a:pt x="186" y="272"/>
                  </a:cubicBezTo>
                  <a:cubicBezTo>
                    <a:pt x="350" y="194"/>
                    <a:pt x="359" y="0"/>
                    <a:pt x="432" y="5"/>
                  </a:cubicBezTo>
                </a:path>
              </a:pathLst>
            </a:custGeom>
            <a:solidFill>
              <a:srgbClr val="EFB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6391">
              <a:extLst>
                <a:ext uri="{FF2B5EF4-FFF2-40B4-BE49-F238E27FC236}">
                  <a16:creationId xmlns:a16="http://schemas.microsoft.com/office/drawing/2014/main" id="{F5364045-AE3D-4BBA-8B99-FFE566F1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330"/>
              <a:ext cx="247" cy="430"/>
            </a:xfrm>
            <a:custGeom>
              <a:avLst/>
              <a:gdLst>
                <a:gd name="T0" fmla="*/ 172 w 267"/>
                <a:gd name="T1" fmla="*/ 17 h 465"/>
                <a:gd name="T2" fmla="*/ 162 w 267"/>
                <a:gd name="T3" fmla="*/ 54 h 465"/>
                <a:gd name="T4" fmla="*/ 118 w 267"/>
                <a:gd name="T5" fmla="*/ 44 h 465"/>
                <a:gd name="T6" fmla="*/ 84 w 267"/>
                <a:gd name="T7" fmla="*/ 82 h 465"/>
                <a:gd name="T8" fmla="*/ 41 w 267"/>
                <a:gd name="T9" fmla="*/ 93 h 465"/>
                <a:gd name="T10" fmla="*/ 37 w 267"/>
                <a:gd name="T11" fmla="*/ 116 h 465"/>
                <a:gd name="T12" fmla="*/ 9 w 267"/>
                <a:gd name="T13" fmla="*/ 137 h 465"/>
                <a:gd name="T14" fmla="*/ 64 w 267"/>
                <a:gd name="T15" fmla="*/ 163 h 465"/>
                <a:gd name="T16" fmla="*/ 122 w 267"/>
                <a:gd name="T17" fmla="*/ 210 h 465"/>
                <a:gd name="T18" fmla="*/ 143 w 267"/>
                <a:gd name="T19" fmla="*/ 243 h 465"/>
                <a:gd name="T20" fmla="*/ 166 w 267"/>
                <a:gd name="T21" fmla="*/ 264 h 465"/>
                <a:gd name="T22" fmla="*/ 181 w 267"/>
                <a:gd name="T23" fmla="*/ 317 h 465"/>
                <a:gd name="T24" fmla="*/ 206 w 267"/>
                <a:gd name="T25" fmla="*/ 338 h 465"/>
                <a:gd name="T26" fmla="*/ 196 w 267"/>
                <a:gd name="T27" fmla="*/ 279 h 465"/>
                <a:gd name="T28" fmla="*/ 191 w 267"/>
                <a:gd name="T29" fmla="*/ 218 h 465"/>
                <a:gd name="T30" fmla="*/ 204 w 267"/>
                <a:gd name="T31" fmla="*/ 106 h 465"/>
                <a:gd name="T32" fmla="*/ 168 w 267"/>
                <a:gd name="T33" fmla="*/ 9 h 465"/>
                <a:gd name="T34" fmla="*/ 170 w 267"/>
                <a:gd name="T35" fmla="*/ 21 h 4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7" h="465">
                  <a:moveTo>
                    <a:pt x="217" y="21"/>
                  </a:moveTo>
                  <a:cubicBezTo>
                    <a:pt x="223" y="39"/>
                    <a:pt x="228" y="60"/>
                    <a:pt x="204" y="68"/>
                  </a:cubicBezTo>
                  <a:cubicBezTo>
                    <a:pt x="183" y="74"/>
                    <a:pt x="171" y="52"/>
                    <a:pt x="149" y="56"/>
                  </a:cubicBezTo>
                  <a:cubicBezTo>
                    <a:pt x="148" y="80"/>
                    <a:pt x="136" y="107"/>
                    <a:pt x="106" y="104"/>
                  </a:cubicBezTo>
                  <a:cubicBezTo>
                    <a:pt x="82" y="102"/>
                    <a:pt x="54" y="72"/>
                    <a:pt x="52" y="118"/>
                  </a:cubicBezTo>
                  <a:cubicBezTo>
                    <a:pt x="52" y="133"/>
                    <a:pt x="56" y="134"/>
                    <a:pt x="46" y="146"/>
                  </a:cubicBezTo>
                  <a:cubicBezTo>
                    <a:pt x="36" y="157"/>
                    <a:pt x="17" y="158"/>
                    <a:pt x="12" y="173"/>
                  </a:cubicBezTo>
                  <a:cubicBezTo>
                    <a:pt x="0" y="210"/>
                    <a:pt x="61" y="199"/>
                    <a:pt x="81" y="205"/>
                  </a:cubicBezTo>
                  <a:cubicBezTo>
                    <a:pt x="112" y="213"/>
                    <a:pt x="143" y="235"/>
                    <a:pt x="155" y="265"/>
                  </a:cubicBezTo>
                  <a:cubicBezTo>
                    <a:pt x="163" y="284"/>
                    <a:pt x="166" y="293"/>
                    <a:pt x="182" y="307"/>
                  </a:cubicBezTo>
                  <a:cubicBezTo>
                    <a:pt x="193" y="316"/>
                    <a:pt x="202" y="322"/>
                    <a:pt x="209" y="334"/>
                  </a:cubicBezTo>
                  <a:cubicBezTo>
                    <a:pt x="219" y="354"/>
                    <a:pt x="223" y="379"/>
                    <a:pt x="229" y="401"/>
                  </a:cubicBezTo>
                  <a:cubicBezTo>
                    <a:pt x="233" y="414"/>
                    <a:pt x="250" y="465"/>
                    <a:pt x="261" y="427"/>
                  </a:cubicBezTo>
                  <a:cubicBezTo>
                    <a:pt x="267" y="410"/>
                    <a:pt x="251" y="372"/>
                    <a:pt x="248" y="354"/>
                  </a:cubicBezTo>
                  <a:cubicBezTo>
                    <a:pt x="242" y="328"/>
                    <a:pt x="241" y="303"/>
                    <a:pt x="241" y="276"/>
                  </a:cubicBezTo>
                  <a:cubicBezTo>
                    <a:pt x="239" y="228"/>
                    <a:pt x="253" y="182"/>
                    <a:pt x="258" y="134"/>
                  </a:cubicBezTo>
                  <a:cubicBezTo>
                    <a:pt x="260" y="104"/>
                    <a:pt x="266" y="0"/>
                    <a:pt x="213" y="12"/>
                  </a:cubicBezTo>
                  <a:cubicBezTo>
                    <a:pt x="209" y="18"/>
                    <a:pt x="211" y="22"/>
                    <a:pt x="215" y="27"/>
                  </a:cubicBezTo>
                </a:path>
              </a:pathLst>
            </a:custGeom>
            <a:solidFill>
              <a:srgbClr val="E2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6392">
              <a:extLst>
                <a:ext uri="{FF2B5EF4-FFF2-40B4-BE49-F238E27FC236}">
                  <a16:creationId xmlns:a16="http://schemas.microsoft.com/office/drawing/2014/main" id="{41A6FEFC-771E-472C-B282-E7109A6B0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407"/>
              <a:ext cx="155" cy="197"/>
            </a:xfrm>
            <a:custGeom>
              <a:avLst/>
              <a:gdLst>
                <a:gd name="T0" fmla="*/ 111 w 167"/>
                <a:gd name="T1" fmla="*/ 7 h 212"/>
                <a:gd name="T2" fmla="*/ 101 w 167"/>
                <a:gd name="T3" fmla="*/ 5 h 212"/>
                <a:gd name="T4" fmla="*/ 85 w 167"/>
                <a:gd name="T5" fmla="*/ 10 h 212"/>
                <a:gd name="T6" fmla="*/ 56 w 167"/>
                <a:gd name="T7" fmla="*/ 2 h 212"/>
                <a:gd name="T8" fmla="*/ 30 w 167"/>
                <a:gd name="T9" fmla="*/ 31 h 212"/>
                <a:gd name="T10" fmla="*/ 19 w 167"/>
                <a:gd name="T11" fmla="*/ 79 h 212"/>
                <a:gd name="T12" fmla="*/ 46 w 167"/>
                <a:gd name="T13" fmla="*/ 90 h 212"/>
                <a:gd name="T14" fmla="*/ 72 w 167"/>
                <a:gd name="T15" fmla="*/ 106 h 212"/>
                <a:gd name="T16" fmla="*/ 83 w 167"/>
                <a:gd name="T17" fmla="*/ 128 h 212"/>
                <a:gd name="T18" fmla="*/ 97 w 167"/>
                <a:gd name="T19" fmla="*/ 141 h 212"/>
                <a:gd name="T20" fmla="*/ 102 w 167"/>
                <a:gd name="T21" fmla="*/ 160 h 212"/>
                <a:gd name="T22" fmla="*/ 117 w 167"/>
                <a:gd name="T23" fmla="*/ 151 h 212"/>
                <a:gd name="T24" fmla="*/ 114 w 167"/>
                <a:gd name="T25" fmla="*/ 115 h 212"/>
                <a:gd name="T26" fmla="*/ 113 w 167"/>
                <a:gd name="T27" fmla="*/ 81 h 212"/>
                <a:gd name="T28" fmla="*/ 113 w 167"/>
                <a:gd name="T29" fmla="*/ 7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7" h="212">
                  <a:moveTo>
                    <a:pt x="139" y="8"/>
                  </a:moveTo>
                  <a:cubicBezTo>
                    <a:pt x="135" y="6"/>
                    <a:pt x="131" y="4"/>
                    <a:pt x="126" y="5"/>
                  </a:cubicBezTo>
                  <a:cubicBezTo>
                    <a:pt x="118" y="6"/>
                    <a:pt x="115" y="13"/>
                    <a:pt x="107" y="13"/>
                  </a:cubicBezTo>
                  <a:cubicBezTo>
                    <a:pt x="94" y="13"/>
                    <a:pt x="86" y="0"/>
                    <a:pt x="70" y="2"/>
                  </a:cubicBezTo>
                  <a:cubicBezTo>
                    <a:pt x="49" y="6"/>
                    <a:pt x="46" y="24"/>
                    <a:pt x="38" y="39"/>
                  </a:cubicBezTo>
                  <a:cubicBezTo>
                    <a:pt x="30" y="55"/>
                    <a:pt x="0" y="86"/>
                    <a:pt x="24" y="99"/>
                  </a:cubicBezTo>
                  <a:cubicBezTo>
                    <a:pt x="34" y="105"/>
                    <a:pt x="47" y="107"/>
                    <a:pt x="58" y="112"/>
                  </a:cubicBezTo>
                  <a:cubicBezTo>
                    <a:pt x="70" y="118"/>
                    <a:pt x="81" y="122"/>
                    <a:pt x="90" y="132"/>
                  </a:cubicBezTo>
                  <a:cubicBezTo>
                    <a:pt x="97" y="140"/>
                    <a:pt x="98" y="149"/>
                    <a:pt x="103" y="159"/>
                  </a:cubicBezTo>
                  <a:cubicBezTo>
                    <a:pt x="108" y="168"/>
                    <a:pt x="115" y="169"/>
                    <a:pt x="121" y="176"/>
                  </a:cubicBezTo>
                  <a:cubicBezTo>
                    <a:pt x="127" y="182"/>
                    <a:pt x="123" y="192"/>
                    <a:pt x="128" y="199"/>
                  </a:cubicBezTo>
                  <a:cubicBezTo>
                    <a:pt x="136" y="212"/>
                    <a:pt x="145" y="198"/>
                    <a:pt x="147" y="188"/>
                  </a:cubicBezTo>
                  <a:cubicBezTo>
                    <a:pt x="150" y="172"/>
                    <a:pt x="144" y="158"/>
                    <a:pt x="142" y="143"/>
                  </a:cubicBezTo>
                  <a:cubicBezTo>
                    <a:pt x="139" y="130"/>
                    <a:pt x="139" y="115"/>
                    <a:pt x="141" y="101"/>
                  </a:cubicBezTo>
                  <a:cubicBezTo>
                    <a:pt x="145" y="72"/>
                    <a:pt x="167" y="30"/>
                    <a:pt x="141" y="9"/>
                  </a:cubicBezTo>
                </a:path>
              </a:pathLst>
            </a:custGeom>
            <a:solidFill>
              <a:srgbClr val="D38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6393">
              <a:extLst>
                <a:ext uri="{FF2B5EF4-FFF2-40B4-BE49-F238E27FC236}">
                  <a16:creationId xmlns:a16="http://schemas.microsoft.com/office/drawing/2014/main" id="{4DAFD6AD-DC57-4F63-BAD1-4CF42C784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771"/>
              <a:ext cx="489" cy="1115"/>
            </a:xfrm>
            <a:custGeom>
              <a:avLst/>
              <a:gdLst>
                <a:gd name="T0" fmla="*/ 0 w 527"/>
                <a:gd name="T1" fmla="*/ 0 h 1204"/>
                <a:gd name="T2" fmla="*/ 96 w 527"/>
                <a:gd name="T3" fmla="*/ 113 h 1204"/>
                <a:gd name="T4" fmla="*/ 178 w 527"/>
                <a:gd name="T5" fmla="*/ 180 h 1204"/>
                <a:gd name="T6" fmla="*/ 289 w 527"/>
                <a:gd name="T7" fmla="*/ 327 h 1204"/>
                <a:gd name="T8" fmla="*/ 315 w 527"/>
                <a:gd name="T9" fmla="*/ 601 h 1204"/>
                <a:gd name="T10" fmla="*/ 207 w 527"/>
                <a:gd name="T11" fmla="*/ 667 h 1204"/>
                <a:gd name="T12" fmla="*/ 71 w 527"/>
                <a:gd name="T13" fmla="*/ 799 h 1204"/>
                <a:gd name="T14" fmla="*/ 18 w 527"/>
                <a:gd name="T15" fmla="*/ 957 h 1204"/>
                <a:gd name="T16" fmla="*/ 0 w 527"/>
                <a:gd name="T17" fmla="*/ 951 h 1204"/>
                <a:gd name="T18" fmla="*/ 0 w 527"/>
                <a:gd name="T19" fmla="*/ 0 h 1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7" h="1204">
                  <a:moveTo>
                    <a:pt x="0" y="0"/>
                  </a:moveTo>
                  <a:cubicBezTo>
                    <a:pt x="84" y="6"/>
                    <a:pt x="69" y="87"/>
                    <a:pt x="120" y="142"/>
                  </a:cubicBezTo>
                  <a:cubicBezTo>
                    <a:pt x="141" y="164"/>
                    <a:pt x="180" y="172"/>
                    <a:pt x="223" y="227"/>
                  </a:cubicBezTo>
                  <a:cubicBezTo>
                    <a:pt x="267" y="281"/>
                    <a:pt x="383" y="248"/>
                    <a:pt x="361" y="411"/>
                  </a:cubicBezTo>
                  <a:cubicBezTo>
                    <a:pt x="339" y="573"/>
                    <a:pt x="527" y="670"/>
                    <a:pt x="394" y="757"/>
                  </a:cubicBezTo>
                  <a:cubicBezTo>
                    <a:pt x="348" y="787"/>
                    <a:pt x="284" y="789"/>
                    <a:pt x="259" y="839"/>
                  </a:cubicBezTo>
                  <a:cubicBezTo>
                    <a:pt x="227" y="904"/>
                    <a:pt x="161" y="935"/>
                    <a:pt x="88" y="1006"/>
                  </a:cubicBezTo>
                  <a:cubicBezTo>
                    <a:pt x="14" y="1076"/>
                    <a:pt x="22" y="1204"/>
                    <a:pt x="22" y="1204"/>
                  </a:cubicBezTo>
                  <a:cubicBezTo>
                    <a:pt x="22" y="1204"/>
                    <a:pt x="11" y="1198"/>
                    <a:pt x="0" y="119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D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6394">
              <a:extLst>
                <a:ext uri="{FF2B5EF4-FFF2-40B4-BE49-F238E27FC236}">
                  <a16:creationId xmlns:a16="http://schemas.microsoft.com/office/drawing/2014/main" id="{EECAF85B-D4A6-403F-B449-5A666EC63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389"/>
              <a:ext cx="143" cy="300"/>
            </a:xfrm>
            <a:custGeom>
              <a:avLst/>
              <a:gdLst>
                <a:gd name="T0" fmla="*/ 67 w 155"/>
                <a:gd name="T1" fmla="*/ 5 h 324"/>
                <a:gd name="T2" fmla="*/ 21 w 155"/>
                <a:gd name="T3" fmla="*/ 7 h 324"/>
                <a:gd name="T4" fmla="*/ 8 w 155"/>
                <a:gd name="T5" fmla="*/ 60 h 324"/>
                <a:gd name="T6" fmla="*/ 22 w 155"/>
                <a:gd name="T7" fmla="*/ 122 h 324"/>
                <a:gd name="T8" fmla="*/ 17 w 155"/>
                <a:gd name="T9" fmla="*/ 180 h 324"/>
                <a:gd name="T10" fmla="*/ 6 w 155"/>
                <a:gd name="T11" fmla="*/ 226 h 324"/>
                <a:gd name="T12" fmla="*/ 16 w 155"/>
                <a:gd name="T13" fmla="*/ 254 h 324"/>
                <a:gd name="T14" fmla="*/ 39 w 155"/>
                <a:gd name="T15" fmla="*/ 219 h 324"/>
                <a:gd name="T16" fmla="*/ 108 w 155"/>
                <a:gd name="T17" fmla="*/ 186 h 324"/>
                <a:gd name="T18" fmla="*/ 113 w 155"/>
                <a:gd name="T19" fmla="*/ 127 h 324"/>
                <a:gd name="T20" fmla="*/ 100 w 155"/>
                <a:gd name="T21" fmla="*/ 100 h 324"/>
                <a:gd name="T22" fmla="*/ 93 w 155"/>
                <a:gd name="T23" fmla="*/ 59 h 324"/>
                <a:gd name="T24" fmla="*/ 77 w 155"/>
                <a:gd name="T25" fmla="*/ 31 h 324"/>
                <a:gd name="T26" fmla="*/ 69 w 155"/>
                <a:gd name="T27" fmla="*/ 10 h 3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5" h="324">
                  <a:moveTo>
                    <a:pt x="86" y="5"/>
                  </a:moveTo>
                  <a:cubicBezTo>
                    <a:pt x="71" y="0"/>
                    <a:pt x="38" y="0"/>
                    <a:pt x="27" y="10"/>
                  </a:cubicBezTo>
                  <a:cubicBezTo>
                    <a:pt x="10" y="26"/>
                    <a:pt x="10" y="55"/>
                    <a:pt x="11" y="76"/>
                  </a:cubicBezTo>
                  <a:cubicBezTo>
                    <a:pt x="12" y="104"/>
                    <a:pt x="24" y="127"/>
                    <a:pt x="28" y="154"/>
                  </a:cubicBezTo>
                  <a:cubicBezTo>
                    <a:pt x="31" y="178"/>
                    <a:pt x="28" y="203"/>
                    <a:pt x="21" y="226"/>
                  </a:cubicBezTo>
                  <a:cubicBezTo>
                    <a:pt x="15" y="245"/>
                    <a:pt x="8" y="264"/>
                    <a:pt x="6" y="284"/>
                  </a:cubicBezTo>
                  <a:cubicBezTo>
                    <a:pt x="4" y="297"/>
                    <a:pt x="0" y="324"/>
                    <a:pt x="19" y="320"/>
                  </a:cubicBezTo>
                  <a:cubicBezTo>
                    <a:pt x="38" y="316"/>
                    <a:pt x="39" y="288"/>
                    <a:pt x="49" y="277"/>
                  </a:cubicBezTo>
                  <a:cubicBezTo>
                    <a:pt x="73" y="249"/>
                    <a:pt x="115" y="262"/>
                    <a:pt x="138" y="234"/>
                  </a:cubicBezTo>
                  <a:cubicBezTo>
                    <a:pt x="155" y="214"/>
                    <a:pt x="152" y="183"/>
                    <a:pt x="144" y="160"/>
                  </a:cubicBezTo>
                  <a:cubicBezTo>
                    <a:pt x="140" y="147"/>
                    <a:pt x="132" y="138"/>
                    <a:pt x="127" y="126"/>
                  </a:cubicBezTo>
                  <a:cubicBezTo>
                    <a:pt x="120" y="110"/>
                    <a:pt x="123" y="91"/>
                    <a:pt x="118" y="75"/>
                  </a:cubicBezTo>
                  <a:cubicBezTo>
                    <a:pt x="114" y="62"/>
                    <a:pt x="105" y="52"/>
                    <a:pt x="99" y="40"/>
                  </a:cubicBezTo>
                  <a:cubicBezTo>
                    <a:pt x="95" y="31"/>
                    <a:pt x="93" y="21"/>
                    <a:pt x="88" y="13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6395">
              <a:extLst>
                <a:ext uri="{FF2B5EF4-FFF2-40B4-BE49-F238E27FC236}">
                  <a16:creationId xmlns:a16="http://schemas.microsoft.com/office/drawing/2014/main" id="{893FD83B-382F-463A-93B2-D01239979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963"/>
              <a:ext cx="200" cy="285"/>
            </a:xfrm>
            <a:custGeom>
              <a:avLst/>
              <a:gdLst>
                <a:gd name="T0" fmla="*/ 11 w 216"/>
                <a:gd name="T1" fmla="*/ 88 h 308"/>
                <a:gd name="T2" fmla="*/ 26 w 216"/>
                <a:gd name="T3" fmla="*/ 40 h 308"/>
                <a:gd name="T4" fmla="*/ 35 w 216"/>
                <a:gd name="T5" fmla="*/ 4 h 308"/>
                <a:gd name="T6" fmla="*/ 66 w 216"/>
                <a:gd name="T7" fmla="*/ 24 h 308"/>
                <a:gd name="T8" fmla="*/ 101 w 216"/>
                <a:gd name="T9" fmla="*/ 48 h 308"/>
                <a:gd name="T10" fmla="*/ 156 w 216"/>
                <a:gd name="T11" fmla="*/ 92 h 308"/>
                <a:gd name="T12" fmla="*/ 144 w 216"/>
                <a:gd name="T13" fmla="*/ 146 h 308"/>
                <a:gd name="T14" fmla="*/ 121 w 216"/>
                <a:gd name="T15" fmla="*/ 212 h 308"/>
                <a:gd name="T16" fmla="*/ 72 w 216"/>
                <a:gd name="T17" fmla="*/ 240 h 308"/>
                <a:gd name="T18" fmla="*/ 41 w 216"/>
                <a:gd name="T19" fmla="*/ 186 h 308"/>
                <a:gd name="T20" fmla="*/ 7 w 216"/>
                <a:gd name="T21" fmla="*/ 86 h 3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6" h="308">
                  <a:moveTo>
                    <a:pt x="14" y="111"/>
                  </a:moveTo>
                  <a:cubicBezTo>
                    <a:pt x="20" y="91"/>
                    <a:pt x="27" y="71"/>
                    <a:pt x="32" y="51"/>
                  </a:cubicBezTo>
                  <a:cubicBezTo>
                    <a:pt x="35" y="37"/>
                    <a:pt x="35" y="16"/>
                    <a:pt x="44" y="4"/>
                  </a:cubicBezTo>
                  <a:cubicBezTo>
                    <a:pt x="61" y="0"/>
                    <a:pt x="73" y="20"/>
                    <a:pt x="83" y="30"/>
                  </a:cubicBezTo>
                  <a:cubicBezTo>
                    <a:pt x="96" y="43"/>
                    <a:pt x="110" y="52"/>
                    <a:pt x="127" y="60"/>
                  </a:cubicBezTo>
                  <a:cubicBezTo>
                    <a:pt x="155" y="74"/>
                    <a:pt x="181" y="88"/>
                    <a:pt x="197" y="116"/>
                  </a:cubicBezTo>
                  <a:cubicBezTo>
                    <a:pt x="216" y="149"/>
                    <a:pt x="205" y="164"/>
                    <a:pt x="180" y="185"/>
                  </a:cubicBezTo>
                  <a:cubicBezTo>
                    <a:pt x="160" y="201"/>
                    <a:pt x="168" y="243"/>
                    <a:pt x="152" y="268"/>
                  </a:cubicBezTo>
                  <a:cubicBezTo>
                    <a:pt x="140" y="285"/>
                    <a:pt x="114" y="308"/>
                    <a:pt x="91" y="303"/>
                  </a:cubicBezTo>
                  <a:cubicBezTo>
                    <a:pt x="58" y="296"/>
                    <a:pt x="60" y="260"/>
                    <a:pt x="52" y="235"/>
                  </a:cubicBezTo>
                  <a:cubicBezTo>
                    <a:pt x="40" y="194"/>
                    <a:pt x="0" y="154"/>
                    <a:pt x="10" y="109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6396">
              <a:extLst>
                <a:ext uri="{FF2B5EF4-FFF2-40B4-BE49-F238E27FC236}">
                  <a16:creationId xmlns:a16="http://schemas.microsoft.com/office/drawing/2014/main" id="{45C2E463-11A4-42CD-962A-F1CBDB50C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1002"/>
              <a:ext cx="131" cy="209"/>
            </a:xfrm>
            <a:custGeom>
              <a:avLst/>
              <a:gdLst>
                <a:gd name="T0" fmla="*/ 26 w 141"/>
                <a:gd name="T1" fmla="*/ 5 h 226"/>
                <a:gd name="T2" fmla="*/ 38 w 141"/>
                <a:gd name="T3" fmla="*/ 66 h 226"/>
                <a:gd name="T4" fmla="*/ 62 w 141"/>
                <a:gd name="T5" fmla="*/ 148 h 226"/>
                <a:gd name="T6" fmla="*/ 74 w 141"/>
                <a:gd name="T7" fmla="*/ 164 h 226"/>
                <a:gd name="T8" fmla="*/ 91 w 141"/>
                <a:gd name="T9" fmla="*/ 115 h 226"/>
                <a:gd name="T10" fmla="*/ 107 w 141"/>
                <a:gd name="T11" fmla="*/ 71 h 226"/>
                <a:gd name="T12" fmla="*/ 84 w 141"/>
                <a:gd name="T13" fmla="*/ 51 h 226"/>
                <a:gd name="T14" fmla="*/ 63 w 141"/>
                <a:gd name="T15" fmla="*/ 46 h 226"/>
                <a:gd name="T16" fmla="*/ 50 w 141"/>
                <a:gd name="T17" fmla="*/ 28 h 226"/>
                <a:gd name="T18" fmla="*/ 26 w 141"/>
                <a:gd name="T19" fmla="*/ 6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226">
                  <a:moveTo>
                    <a:pt x="32" y="5"/>
                  </a:moveTo>
                  <a:cubicBezTo>
                    <a:pt x="0" y="27"/>
                    <a:pt x="34" y="60"/>
                    <a:pt x="47" y="83"/>
                  </a:cubicBezTo>
                  <a:cubicBezTo>
                    <a:pt x="67" y="117"/>
                    <a:pt x="83" y="147"/>
                    <a:pt x="78" y="187"/>
                  </a:cubicBezTo>
                  <a:cubicBezTo>
                    <a:pt x="76" y="200"/>
                    <a:pt x="77" y="226"/>
                    <a:pt x="93" y="207"/>
                  </a:cubicBezTo>
                  <a:cubicBezTo>
                    <a:pt x="106" y="191"/>
                    <a:pt x="100" y="162"/>
                    <a:pt x="113" y="145"/>
                  </a:cubicBezTo>
                  <a:cubicBezTo>
                    <a:pt x="126" y="127"/>
                    <a:pt x="141" y="114"/>
                    <a:pt x="133" y="90"/>
                  </a:cubicBezTo>
                  <a:cubicBezTo>
                    <a:pt x="128" y="75"/>
                    <a:pt x="120" y="67"/>
                    <a:pt x="104" y="64"/>
                  </a:cubicBezTo>
                  <a:cubicBezTo>
                    <a:pt x="93" y="62"/>
                    <a:pt x="90" y="67"/>
                    <a:pt x="79" y="58"/>
                  </a:cubicBezTo>
                  <a:cubicBezTo>
                    <a:pt x="73" y="53"/>
                    <a:pt x="67" y="43"/>
                    <a:pt x="62" y="35"/>
                  </a:cubicBezTo>
                  <a:cubicBezTo>
                    <a:pt x="56" y="26"/>
                    <a:pt x="48" y="0"/>
                    <a:pt x="32" y="9"/>
                  </a:cubicBezTo>
                </a:path>
              </a:pathLst>
            </a:custGeom>
            <a:solidFill>
              <a:srgbClr val="CFA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6397">
              <a:extLst>
                <a:ext uri="{FF2B5EF4-FFF2-40B4-BE49-F238E27FC236}">
                  <a16:creationId xmlns:a16="http://schemas.microsoft.com/office/drawing/2014/main" id="{596E742D-FE54-443D-B5A3-F277CBB3E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152"/>
              <a:ext cx="402" cy="471"/>
            </a:xfrm>
            <a:custGeom>
              <a:avLst/>
              <a:gdLst>
                <a:gd name="T0" fmla="*/ 248 w 434"/>
                <a:gd name="T1" fmla="*/ 43 h 509"/>
                <a:gd name="T2" fmla="*/ 278 w 434"/>
                <a:gd name="T3" fmla="*/ 3 h 509"/>
                <a:gd name="T4" fmla="*/ 271 w 434"/>
                <a:gd name="T5" fmla="*/ 81 h 509"/>
                <a:gd name="T6" fmla="*/ 269 w 434"/>
                <a:gd name="T7" fmla="*/ 144 h 509"/>
                <a:gd name="T8" fmla="*/ 308 w 434"/>
                <a:gd name="T9" fmla="*/ 102 h 509"/>
                <a:gd name="T10" fmla="*/ 307 w 434"/>
                <a:gd name="T11" fmla="*/ 183 h 509"/>
                <a:gd name="T12" fmla="*/ 299 w 434"/>
                <a:gd name="T13" fmla="*/ 236 h 509"/>
                <a:gd name="T14" fmla="*/ 281 w 434"/>
                <a:gd name="T15" fmla="*/ 316 h 509"/>
                <a:gd name="T16" fmla="*/ 251 w 434"/>
                <a:gd name="T17" fmla="*/ 350 h 509"/>
                <a:gd name="T18" fmla="*/ 239 w 434"/>
                <a:gd name="T19" fmla="*/ 317 h 509"/>
                <a:gd name="T20" fmla="*/ 232 w 434"/>
                <a:gd name="T21" fmla="*/ 273 h 509"/>
                <a:gd name="T22" fmla="*/ 190 w 434"/>
                <a:gd name="T23" fmla="*/ 335 h 509"/>
                <a:gd name="T24" fmla="*/ 113 w 434"/>
                <a:gd name="T25" fmla="*/ 373 h 509"/>
                <a:gd name="T26" fmla="*/ 62 w 434"/>
                <a:gd name="T27" fmla="*/ 372 h 509"/>
                <a:gd name="T28" fmla="*/ 53 w 434"/>
                <a:gd name="T29" fmla="*/ 348 h 509"/>
                <a:gd name="T30" fmla="*/ 23 w 434"/>
                <a:gd name="T31" fmla="*/ 330 h 509"/>
                <a:gd name="T32" fmla="*/ 48 w 434"/>
                <a:gd name="T33" fmla="*/ 276 h 509"/>
                <a:gd name="T34" fmla="*/ 18 w 434"/>
                <a:gd name="T35" fmla="*/ 258 h 509"/>
                <a:gd name="T36" fmla="*/ 139 w 434"/>
                <a:gd name="T37" fmla="*/ 128 h 509"/>
                <a:gd name="T38" fmla="*/ 147 w 434"/>
                <a:gd name="T39" fmla="*/ 124 h 509"/>
                <a:gd name="T40" fmla="*/ 148 w 434"/>
                <a:gd name="T41" fmla="*/ 127 h 509"/>
                <a:gd name="T42" fmla="*/ 195 w 434"/>
                <a:gd name="T43" fmla="*/ 72 h 509"/>
                <a:gd name="T44" fmla="*/ 223 w 434"/>
                <a:gd name="T45" fmla="*/ 30 h 509"/>
                <a:gd name="T46" fmla="*/ 248 w 434"/>
                <a:gd name="T47" fmla="*/ 43 h 50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34" h="509">
                  <a:moveTo>
                    <a:pt x="312" y="55"/>
                  </a:moveTo>
                  <a:cubicBezTo>
                    <a:pt x="322" y="28"/>
                    <a:pt x="333" y="0"/>
                    <a:pt x="350" y="3"/>
                  </a:cubicBezTo>
                  <a:cubicBezTo>
                    <a:pt x="350" y="3"/>
                    <a:pt x="383" y="27"/>
                    <a:pt x="341" y="102"/>
                  </a:cubicBezTo>
                  <a:cubicBezTo>
                    <a:pt x="298" y="177"/>
                    <a:pt x="376" y="118"/>
                    <a:pt x="338" y="183"/>
                  </a:cubicBezTo>
                  <a:cubicBezTo>
                    <a:pt x="387" y="205"/>
                    <a:pt x="354" y="113"/>
                    <a:pt x="389" y="129"/>
                  </a:cubicBezTo>
                  <a:cubicBezTo>
                    <a:pt x="389" y="129"/>
                    <a:pt x="434" y="181"/>
                    <a:pt x="385" y="231"/>
                  </a:cubicBezTo>
                  <a:cubicBezTo>
                    <a:pt x="335" y="282"/>
                    <a:pt x="406" y="250"/>
                    <a:pt x="377" y="298"/>
                  </a:cubicBezTo>
                  <a:cubicBezTo>
                    <a:pt x="347" y="346"/>
                    <a:pt x="404" y="341"/>
                    <a:pt x="353" y="399"/>
                  </a:cubicBezTo>
                  <a:cubicBezTo>
                    <a:pt x="336" y="419"/>
                    <a:pt x="316" y="441"/>
                    <a:pt x="316" y="441"/>
                  </a:cubicBezTo>
                  <a:cubicBezTo>
                    <a:pt x="316" y="441"/>
                    <a:pt x="316" y="423"/>
                    <a:pt x="301" y="401"/>
                  </a:cubicBezTo>
                  <a:cubicBezTo>
                    <a:pt x="291" y="385"/>
                    <a:pt x="290" y="370"/>
                    <a:pt x="291" y="345"/>
                  </a:cubicBezTo>
                  <a:cubicBezTo>
                    <a:pt x="280" y="323"/>
                    <a:pt x="239" y="423"/>
                    <a:pt x="239" y="423"/>
                  </a:cubicBezTo>
                  <a:cubicBezTo>
                    <a:pt x="185" y="509"/>
                    <a:pt x="177" y="434"/>
                    <a:pt x="143" y="470"/>
                  </a:cubicBezTo>
                  <a:cubicBezTo>
                    <a:pt x="110" y="506"/>
                    <a:pt x="78" y="469"/>
                    <a:pt x="78" y="469"/>
                  </a:cubicBezTo>
                  <a:cubicBezTo>
                    <a:pt x="68" y="459"/>
                    <a:pt x="65" y="444"/>
                    <a:pt x="67" y="439"/>
                  </a:cubicBezTo>
                  <a:cubicBezTo>
                    <a:pt x="31" y="440"/>
                    <a:pt x="29" y="417"/>
                    <a:pt x="29" y="417"/>
                  </a:cubicBezTo>
                  <a:cubicBezTo>
                    <a:pt x="11" y="388"/>
                    <a:pt x="30" y="366"/>
                    <a:pt x="60" y="348"/>
                  </a:cubicBezTo>
                  <a:cubicBezTo>
                    <a:pt x="16" y="351"/>
                    <a:pt x="23" y="325"/>
                    <a:pt x="23" y="325"/>
                  </a:cubicBezTo>
                  <a:cubicBezTo>
                    <a:pt x="0" y="287"/>
                    <a:pt x="140" y="223"/>
                    <a:pt x="175" y="161"/>
                  </a:cubicBezTo>
                  <a:cubicBezTo>
                    <a:pt x="180" y="153"/>
                    <a:pt x="183" y="150"/>
                    <a:pt x="186" y="157"/>
                  </a:cubicBezTo>
                  <a:cubicBezTo>
                    <a:pt x="187" y="159"/>
                    <a:pt x="187" y="160"/>
                    <a:pt x="187" y="160"/>
                  </a:cubicBezTo>
                  <a:cubicBezTo>
                    <a:pt x="187" y="160"/>
                    <a:pt x="196" y="209"/>
                    <a:pt x="245" y="91"/>
                  </a:cubicBezTo>
                  <a:cubicBezTo>
                    <a:pt x="252" y="75"/>
                    <a:pt x="258" y="35"/>
                    <a:pt x="281" y="38"/>
                  </a:cubicBezTo>
                  <a:cubicBezTo>
                    <a:pt x="281" y="38"/>
                    <a:pt x="317" y="34"/>
                    <a:pt x="312" y="55"/>
                  </a:cubicBezTo>
                  <a:close/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6398">
              <a:extLst>
                <a:ext uri="{FF2B5EF4-FFF2-40B4-BE49-F238E27FC236}">
                  <a16:creationId xmlns:a16="http://schemas.microsoft.com/office/drawing/2014/main" id="{026DCBC3-CAF5-4DD8-AD75-E6960F59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143"/>
              <a:ext cx="402" cy="470"/>
            </a:xfrm>
            <a:custGeom>
              <a:avLst/>
              <a:gdLst>
                <a:gd name="T0" fmla="*/ 248 w 434"/>
                <a:gd name="T1" fmla="*/ 43 h 508"/>
                <a:gd name="T2" fmla="*/ 279 w 434"/>
                <a:gd name="T3" fmla="*/ 3 h 508"/>
                <a:gd name="T4" fmla="*/ 271 w 434"/>
                <a:gd name="T5" fmla="*/ 80 h 508"/>
                <a:gd name="T6" fmla="*/ 269 w 434"/>
                <a:gd name="T7" fmla="*/ 143 h 508"/>
                <a:gd name="T8" fmla="*/ 308 w 434"/>
                <a:gd name="T9" fmla="*/ 101 h 508"/>
                <a:gd name="T10" fmla="*/ 307 w 434"/>
                <a:gd name="T11" fmla="*/ 183 h 508"/>
                <a:gd name="T12" fmla="*/ 299 w 434"/>
                <a:gd name="T13" fmla="*/ 236 h 508"/>
                <a:gd name="T14" fmla="*/ 281 w 434"/>
                <a:gd name="T15" fmla="*/ 315 h 508"/>
                <a:gd name="T16" fmla="*/ 251 w 434"/>
                <a:gd name="T17" fmla="*/ 349 h 508"/>
                <a:gd name="T18" fmla="*/ 240 w 434"/>
                <a:gd name="T19" fmla="*/ 316 h 508"/>
                <a:gd name="T20" fmla="*/ 232 w 434"/>
                <a:gd name="T21" fmla="*/ 273 h 508"/>
                <a:gd name="T22" fmla="*/ 191 w 434"/>
                <a:gd name="T23" fmla="*/ 335 h 508"/>
                <a:gd name="T24" fmla="*/ 114 w 434"/>
                <a:gd name="T25" fmla="*/ 372 h 508"/>
                <a:gd name="T26" fmla="*/ 62 w 434"/>
                <a:gd name="T27" fmla="*/ 372 h 508"/>
                <a:gd name="T28" fmla="*/ 53 w 434"/>
                <a:gd name="T29" fmla="*/ 348 h 508"/>
                <a:gd name="T30" fmla="*/ 23 w 434"/>
                <a:gd name="T31" fmla="*/ 330 h 508"/>
                <a:gd name="T32" fmla="*/ 49 w 434"/>
                <a:gd name="T33" fmla="*/ 276 h 508"/>
                <a:gd name="T34" fmla="*/ 19 w 434"/>
                <a:gd name="T35" fmla="*/ 257 h 508"/>
                <a:gd name="T36" fmla="*/ 140 w 434"/>
                <a:gd name="T37" fmla="*/ 128 h 508"/>
                <a:gd name="T38" fmla="*/ 147 w 434"/>
                <a:gd name="T39" fmla="*/ 124 h 508"/>
                <a:gd name="T40" fmla="*/ 149 w 434"/>
                <a:gd name="T41" fmla="*/ 127 h 508"/>
                <a:gd name="T42" fmla="*/ 195 w 434"/>
                <a:gd name="T43" fmla="*/ 72 h 508"/>
                <a:gd name="T44" fmla="*/ 223 w 434"/>
                <a:gd name="T45" fmla="*/ 30 h 508"/>
                <a:gd name="T46" fmla="*/ 248 w 434"/>
                <a:gd name="T47" fmla="*/ 43 h 5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34" h="508">
                  <a:moveTo>
                    <a:pt x="312" y="55"/>
                  </a:moveTo>
                  <a:cubicBezTo>
                    <a:pt x="323" y="28"/>
                    <a:pt x="334" y="0"/>
                    <a:pt x="351" y="3"/>
                  </a:cubicBezTo>
                  <a:cubicBezTo>
                    <a:pt x="351" y="3"/>
                    <a:pt x="384" y="27"/>
                    <a:pt x="341" y="102"/>
                  </a:cubicBezTo>
                  <a:cubicBezTo>
                    <a:pt x="298" y="176"/>
                    <a:pt x="376" y="118"/>
                    <a:pt x="338" y="182"/>
                  </a:cubicBezTo>
                  <a:cubicBezTo>
                    <a:pt x="387" y="204"/>
                    <a:pt x="354" y="113"/>
                    <a:pt x="389" y="128"/>
                  </a:cubicBezTo>
                  <a:cubicBezTo>
                    <a:pt x="389" y="128"/>
                    <a:pt x="434" y="180"/>
                    <a:pt x="385" y="231"/>
                  </a:cubicBezTo>
                  <a:cubicBezTo>
                    <a:pt x="336" y="282"/>
                    <a:pt x="406" y="250"/>
                    <a:pt x="377" y="298"/>
                  </a:cubicBezTo>
                  <a:cubicBezTo>
                    <a:pt x="348" y="346"/>
                    <a:pt x="404" y="341"/>
                    <a:pt x="353" y="399"/>
                  </a:cubicBezTo>
                  <a:cubicBezTo>
                    <a:pt x="337" y="418"/>
                    <a:pt x="316" y="440"/>
                    <a:pt x="316" y="440"/>
                  </a:cubicBezTo>
                  <a:cubicBezTo>
                    <a:pt x="316" y="440"/>
                    <a:pt x="316" y="423"/>
                    <a:pt x="302" y="400"/>
                  </a:cubicBezTo>
                  <a:cubicBezTo>
                    <a:pt x="292" y="385"/>
                    <a:pt x="290" y="370"/>
                    <a:pt x="292" y="345"/>
                  </a:cubicBezTo>
                  <a:cubicBezTo>
                    <a:pt x="280" y="323"/>
                    <a:pt x="240" y="423"/>
                    <a:pt x="240" y="423"/>
                  </a:cubicBezTo>
                  <a:cubicBezTo>
                    <a:pt x="185" y="508"/>
                    <a:pt x="177" y="434"/>
                    <a:pt x="144" y="470"/>
                  </a:cubicBezTo>
                  <a:cubicBezTo>
                    <a:pt x="110" y="506"/>
                    <a:pt x="78" y="469"/>
                    <a:pt x="78" y="469"/>
                  </a:cubicBezTo>
                  <a:cubicBezTo>
                    <a:pt x="68" y="459"/>
                    <a:pt x="65" y="444"/>
                    <a:pt x="67" y="439"/>
                  </a:cubicBezTo>
                  <a:cubicBezTo>
                    <a:pt x="32" y="440"/>
                    <a:pt x="29" y="417"/>
                    <a:pt x="29" y="417"/>
                  </a:cubicBezTo>
                  <a:cubicBezTo>
                    <a:pt x="11" y="388"/>
                    <a:pt x="30" y="366"/>
                    <a:pt x="61" y="348"/>
                  </a:cubicBezTo>
                  <a:cubicBezTo>
                    <a:pt x="16" y="351"/>
                    <a:pt x="24" y="324"/>
                    <a:pt x="24" y="324"/>
                  </a:cubicBezTo>
                  <a:cubicBezTo>
                    <a:pt x="0" y="287"/>
                    <a:pt x="140" y="223"/>
                    <a:pt x="176" y="161"/>
                  </a:cubicBezTo>
                  <a:cubicBezTo>
                    <a:pt x="181" y="152"/>
                    <a:pt x="183" y="149"/>
                    <a:pt x="186" y="157"/>
                  </a:cubicBezTo>
                  <a:cubicBezTo>
                    <a:pt x="187" y="158"/>
                    <a:pt x="188" y="160"/>
                    <a:pt x="188" y="160"/>
                  </a:cubicBezTo>
                  <a:cubicBezTo>
                    <a:pt x="188" y="160"/>
                    <a:pt x="196" y="208"/>
                    <a:pt x="245" y="91"/>
                  </a:cubicBezTo>
                  <a:cubicBezTo>
                    <a:pt x="252" y="75"/>
                    <a:pt x="259" y="35"/>
                    <a:pt x="281" y="38"/>
                  </a:cubicBezTo>
                  <a:cubicBezTo>
                    <a:pt x="281" y="38"/>
                    <a:pt x="318" y="34"/>
                    <a:pt x="312" y="55"/>
                  </a:cubicBezTo>
                  <a:close/>
                </a:path>
              </a:pathLst>
            </a:custGeom>
            <a:solidFill>
              <a:srgbClr val="E2A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6399">
              <a:extLst>
                <a:ext uri="{FF2B5EF4-FFF2-40B4-BE49-F238E27FC236}">
                  <a16:creationId xmlns:a16="http://schemas.microsoft.com/office/drawing/2014/main" id="{EEDF128E-CF02-40D9-A6E5-95458F782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992"/>
              <a:ext cx="176" cy="382"/>
            </a:xfrm>
            <a:custGeom>
              <a:avLst/>
              <a:gdLst>
                <a:gd name="T0" fmla="*/ 151 w 190"/>
                <a:gd name="T1" fmla="*/ 327 h 413"/>
                <a:gd name="T2" fmla="*/ 0 w 190"/>
                <a:gd name="T3" fmla="*/ 164 h 413"/>
                <a:gd name="T4" fmla="*/ 87 w 190"/>
                <a:gd name="T5" fmla="*/ 18 h 413"/>
                <a:gd name="T6" fmla="*/ 108 w 190"/>
                <a:gd name="T7" fmla="*/ 9 h 413"/>
                <a:gd name="T8" fmla="*/ 151 w 190"/>
                <a:gd name="T9" fmla="*/ 0 h 4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413">
                  <a:moveTo>
                    <a:pt x="190" y="413"/>
                  </a:moveTo>
                  <a:cubicBezTo>
                    <a:pt x="84" y="404"/>
                    <a:pt x="0" y="315"/>
                    <a:pt x="0" y="206"/>
                  </a:cubicBezTo>
                  <a:cubicBezTo>
                    <a:pt x="0" y="128"/>
                    <a:pt x="44" y="59"/>
                    <a:pt x="109" y="24"/>
                  </a:cubicBezTo>
                  <a:cubicBezTo>
                    <a:pt x="110" y="24"/>
                    <a:pt x="133" y="24"/>
                    <a:pt x="136" y="12"/>
                  </a:cubicBezTo>
                  <a:cubicBezTo>
                    <a:pt x="153" y="6"/>
                    <a:pt x="171" y="2"/>
                    <a:pt x="190" y="0"/>
                  </a:cubicBezTo>
                </a:path>
              </a:pathLst>
            </a:custGeom>
            <a:solidFill>
              <a:srgbClr val="C99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6400">
              <a:extLst>
                <a:ext uri="{FF2B5EF4-FFF2-40B4-BE49-F238E27FC236}">
                  <a16:creationId xmlns:a16="http://schemas.microsoft.com/office/drawing/2014/main" id="{19C56AB0-8979-4697-A7F5-C3CC78C87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992"/>
              <a:ext cx="208" cy="382"/>
            </a:xfrm>
            <a:custGeom>
              <a:avLst/>
              <a:gdLst>
                <a:gd name="T0" fmla="*/ 0 w 224"/>
                <a:gd name="T1" fmla="*/ 0 h 413"/>
                <a:gd name="T2" fmla="*/ 14 w 224"/>
                <a:gd name="T3" fmla="*/ 0 h 413"/>
                <a:gd name="T4" fmla="*/ 26 w 224"/>
                <a:gd name="T5" fmla="*/ 0 h 413"/>
                <a:gd name="T6" fmla="*/ 50 w 224"/>
                <a:gd name="T7" fmla="*/ 4 h 413"/>
                <a:gd name="T8" fmla="*/ 154 w 224"/>
                <a:gd name="T9" fmla="*/ 79 h 413"/>
                <a:gd name="T10" fmla="*/ 163 w 224"/>
                <a:gd name="T11" fmla="*/ 94 h 413"/>
                <a:gd name="T12" fmla="*/ 176 w 224"/>
                <a:gd name="T13" fmla="*/ 129 h 413"/>
                <a:gd name="T14" fmla="*/ 178 w 224"/>
                <a:gd name="T15" fmla="*/ 151 h 413"/>
                <a:gd name="T16" fmla="*/ 179 w 224"/>
                <a:gd name="T17" fmla="*/ 164 h 413"/>
                <a:gd name="T18" fmla="*/ 178 w 224"/>
                <a:gd name="T19" fmla="*/ 177 h 413"/>
                <a:gd name="T20" fmla="*/ 176 w 224"/>
                <a:gd name="T21" fmla="*/ 195 h 413"/>
                <a:gd name="T22" fmla="*/ 166 w 224"/>
                <a:gd name="T23" fmla="*/ 226 h 413"/>
                <a:gd name="T24" fmla="*/ 156 w 224"/>
                <a:gd name="T25" fmla="*/ 247 h 413"/>
                <a:gd name="T26" fmla="*/ 139 w 224"/>
                <a:gd name="T27" fmla="*/ 269 h 413"/>
                <a:gd name="T28" fmla="*/ 124 w 224"/>
                <a:gd name="T29" fmla="*/ 286 h 413"/>
                <a:gd name="T30" fmla="*/ 14 w 224"/>
                <a:gd name="T31" fmla="*/ 327 h 413"/>
                <a:gd name="T32" fmla="*/ 0 w 224"/>
                <a:gd name="T33" fmla="*/ 327 h 4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4" h="413">
                  <a:moveTo>
                    <a:pt x="0" y="0"/>
                  </a:moveTo>
                  <a:cubicBezTo>
                    <a:pt x="6" y="0"/>
                    <a:pt x="11" y="0"/>
                    <a:pt x="17" y="0"/>
                  </a:cubicBezTo>
                  <a:cubicBezTo>
                    <a:pt x="22" y="0"/>
                    <a:pt x="27" y="0"/>
                    <a:pt x="32" y="0"/>
                  </a:cubicBezTo>
                  <a:cubicBezTo>
                    <a:pt x="35" y="4"/>
                    <a:pt x="49" y="12"/>
                    <a:pt x="62" y="4"/>
                  </a:cubicBezTo>
                  <a:cubicBezTo>
                    <a:pt x="117" y="17"/>
                    <a:pt x="165" y="52"/>
                    <a:pt x="193" y="99"/>
                  </a:cubicBezTo>
                  <a:cubicBezTo>
                    <a:pt x="194" y="105"/>
                    <a:pt x="199" y="116"/>
                    <a:pt x="204" y="119"/>
                  </a:cubicBezTo>
                  <a:cubicBezTo>
                    <a:pt x="211" y="133"/>
                    <a:pt x="216" y="148"/>
                    <a:pt x="219" y="163"/>
                  </a:cubicBezTo>
                  <a:cubicBezTo>
                    <a:pt x="212" y="176"/>
                    <a:pt x="221" y="188"/>
                    <a:pt x="223" y="190"/>
                  </a:cubicBezTo>
                  <a:cubicBezTo>
                    <a:pt x="224" y="195"/>
                    <a:pt x="224" y="201"/>
                    <a:pt x="224" y="206"/>
                  </a:cubicBezTo>
                  <a:cubicBezTo>
                    <a:pt x="224" y="212"/>
                    <a:pt x="224" y="217"/>
                    <a:pt x="223" y="223"/>
                  </a:cubicBezTo>
                  <a:cubicBezTo>
                    <a:pt x="216" y="232"/>
                    <a:pt x="218" y="243"/>
                    <a:pt x="220" y="247"/>
                  </a:cubicBezTo>
                  <a:cubicBezTo>
                    <a:pt x="217" y="260"/>
                    <a:pt x="213" y="272"/>
                    <a:pt x="208" y="285"/>
                  </a:cubicBezTo>
                  <a:cubicBezTo>
                    <a:pt x="198" y="293"/>
                    <a:pt x="194" y="310"/>
                    <a:pt x="195" y="312"/>
                  </a:cubicBezTo>
                  <a:cubicBezTo>
                    <a:pt x="189" y="322"/>
                    <a:pt x="182" y="332"/>
                    <a:pt x="174" y="341"/>
                  </a:cubicBezTo>
                  <a:cubicBezTo>
                    <a:pt x="163" y="345"/>
                    <a:pt x="156" y="356"/>
                    <a:pt x="154" y="361"/>
                  </a:cubicBezTo>
                  <a:cubicBezTo>
                    <a:pt x="117" y="394"/>
                    <a:pt x="69" y="413"/>
                    <a:pt x="17" y="413"/>
                  </a:cubicBezTo>
                  <a:cubicBezTo>
                    <a:pt x="11" y="413"/>
                    <a:pt x="6" y="413"/>
                    <a:pt x="0" y="413"/>
                  </a:cubicBezTo>
                </a:path>
              </a:pathLst>
            </a:custGeom>
            <a:solidFill>
              <a:srgbClr val="DDB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Oval 6401">
              <a:extLst>
                <a:ext uri="{FF2B5EF4-FFF2-40B4-BE49-F238E27FC236}">
                  <a16:creationId xmlns:a16="http://schemas.microsoft.com/office/drawing/2014/main" id="{A011D6D9-E22F-477E-89F3-E735814FD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1024"/>
              <a:ext cx="319" cy="319"/>
            </a:xfrm>
            <a:prstGeom prst="ellipse">
              <a:avLst/>
            </a:prstGeom>
            <a:solidFill>
              <a:srgbClr val="B0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5" name="Freeform 6402">
              <a:extLst>
                <a:ext uri="{FF2B5EF4-FFF2-40B4-BE49-F238E27FC236}">
                  <a16:creationId xmlns:a16="http://schemas.microsoft.com/office/drawing/2014/main" id="{971F7214-081E-4875-AAF8-E2F9E6A44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16"/>
              <a:ext cx="89" cy="170"/>
            </a:xfrm>
            <a:custGeom>
              <a:avLst/>
              <a:gdLst>
                <a:gd name="T0" fmla="*/ 1 w 96"/>
                <a:gd name="T1" fmla="*/ 145 h 184"/>
                <a:gd name="T2" fmla="*/ 0 w 96"/>
                <a:gd name="T3" fmla="*/ 0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6" h="184">
                  <a:moveTo>
                    <a:pt x="1" y="184"/>
                  </a:moveTo>
                  <a:cubicBezTo>
                    <a:pt x="11" y="183"/>
                    <a:pt x="96" y="174"/>
                    <a:pt x="0" y="0"/>
                  </a:cubicBezTo>
                </a:path>
              </a:pathLst>
            </a:custGeom>
            <a:solidFill>
              <a:srgbClr val="795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6403">
              <a:extLst>
                <a:ext uri="{FF2B5EF4-FFF2-40B4-BE49-F238E27FC236}">
                  <a16:creationId xmlns:a16="http://schemas.microsoft.com/office/drawing/2014/main" id="{27FC5AA2-D10C-4390-A52F-75469E463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85"/>
              <a:ext cx="77" cy="201"/>
            </a:xfrm>
            <a:custGeom>
              <a:avLst/>
              <a:gdLst>
                <a:gd name="T0" fmla="*/ 66 w 83"/>
                <a:gd name="T1" fmla="*/ 27 h 217"/>
                <a:gd name="T2" fmla="*/ 18 w 83"/>
                <a:gd name="T3" fmla="*/ 38 h 217"/>
                <a:gd name="T4" fmla="*/ 45 w 83"/>
                <a:gd name="T5" fmla="*/ 114 h 217"/>
                <a:gd name="T6" fmla="*/ 66 w 83"/>
                <a:gd name="T7" fmla="*/ 172 h 217"/>
                <a:gd name="T8" fmla="*/ 66 w 83"/>
                <a:gd name="T9" fmla="*/ 172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17">
                  <a:moveTo>
                    <a:pt x="82" y="33"/>
                  </a:moveTo>
                  <a:cubicBezTo>
                    <a:pt x="82" y="33"/>
                    <a:pt x="46" y="0"/>
                    <a:pt x="23" y="48"/>
                  </a:cubicBezTo>
                  <a:cubicBezTo>
                    <a:pt x="0" y="96"/>
                    <a:pt x="59" y="103"/>
                    <a:pt x="57" y="144"/>
                  </a:cubicBezTo>
                  <a:cubicBezTo>
                    <a:pt x="55" y="185"/>
                    <a:pt x="64" y="207"/>
                    <a:pt x="82" y="217"/>
                  </a:cubicBezTo>
                  <a:cubicBezTo>
                    <a:pt x="82" y="217"/>
                    <a:pt x="83" y="217"/>
                    <a:pt x="83" y="217"/>
                  </a:cubicBezTo>
                </a:path>
              </a:pathLst>
            </a:custGeom>
            <a:solidFill>
              <a:srgbClr val="6B4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6404">
              <a:extLst>
                <a:ext uri="{FF2B5EF4-FFF2-40B4-BE49-F238E27FC236}">
                  <a16:creationId xmlns:a16="http://schemas.microsoft.com/office/drawing/2014/main" id="{D1FE9944-C13C-4D0F-905A-3B220CBB1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806"/>
              <a:ext cx="167" cy="227"/>
            </a:xfrm>
            <a:custGeom>
              <a:avLst/>
              <a:gdLst>
                <a:gd name="T0" fmla="*/ 8 w 180"/>
                <a:gd name="T1" fmla="*/ 82 h 246"/>
                <a:gd name="T2" fmla="*/ 15 w 180"/>
                <a:gd name="T3" fmla="*/ 104 h 246"/>
                <a:gd name="T4" fmla="*/ 28 w 180"/>
                <a:gd name="T5" fmla="*/ 140 h 246"/>
                <a:gd name="T6" fmla="*/ 60 w 180"/>
                <a:gd name="T7" fmla="*/ 163 h 246"/>
                <a:gd name="T8" fmla="*/ 125 w 180"/>
                <a:gd name="T9" fmla="*/ 193 h 246"/>
                <a:gd name="T10" fmla="*/ 132 w 180"/>
                <a:gd name="T11" fmla="*/ 83 h 246"/>
                <a:gd name="T12" fmla="*/ 78 w 180"/>
                <a:gd name="T13" fmla="*/ 0 h 246"/>
                <a:gd name="T14" fmla="*/ 8 w 180"/>
                <a:gd name="T15" fmla="*/ 82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246">
                  <a:moveTo>
                    <a:pt x="11" y="104"/>
                  </a:moveTo>
                  <a:cubicBezTo>
                    <a:pt x="1" y="132"/>
                    <a:pt x="37" y="98"/>
                    <a:pt x="18" y="132"/>
                  </a:cubicBezTo>
                  <a:cubicBezTo>
                    <a:pt x="0" y="163"/>
                    <a:pt x="9" y="204"/>
                    <a:pt x="34" y="179"/>
                  </a:cubicBezTo>
                  <a:cubicBezTo>
                    <a:pt x="42" y="172"/>
                    <a:pt x="64" y="198"/>
                    <a:pt x="75" y="208"/>
                  </a:cubicBezTo>
                  <a:cubicBezTo>
                    <a:pt x="108" y="240"/>
                    <a:pt x="157" y="246"/>
                    <a:pt x="157" y="246"/>
                  </a:cubicBezTo>
                  <a:cubicBezTo>
                    <a:pt x="157" y="246"/>
                    <a:pt x="180" y="157"/>
                    <a:pt x="165" y="105"/>
                  </a:cubicBezTo>
                  <a:cubicBezTo>
                    <a:pt x="151" y="53"/>
                    <a:pt x="97" y="0"/>
                    <a:pt x="97" y="0"/>
                  </a:cubicBezTo>
                  <a:cubicBezTo>
                    <a:pt x="97" y="0"/>
                    <a:pt x="39" y="36"/>
                    <a:pt x="11" y="104"/>
                  </a:cubicBezTo>
                  <a:close/>
                </a:path>
              </a:pathLst>
            </a:custGeom>
            <a:solidFill>
              <a:srgbClr val="B64B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6405">
              <a:extLst>
                <a:ext uri="{FF2B5EF4-FFF2-40B4-BE49-F238E27FC236}">
                  <a16:creationId xmlns:a16="http://schemas.microsoft.com/office/drawing/2014/main" id="{B616A763-3B7E-4E6A-ABED-572D526DE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742"/>
              <a:ext cx="166" cy="206"/>
            </a:xfrm>
            <a:custGeom>
              <a:avLst/>
              <a:gdLst>
                <a:gd name="T0" fmla="*/ 0 w 179"/>
                <a:gd name="T1" fmla="*/ 100 h 223"/>
                <a:gd name="T2" fmla="*/ 93 w 179"/>
                <a:gd name="T3" fmla="*/ 164 h 223"/>
                <a:gd name="T4" fmla="*/ 65 w 179"/>
                <a:gd name="T5" fmla="*/ 55 h 223"/>
                <a:gd name="T6" fmla="*/ 0 w 179"/>
                <a:gd name="T7" fmla="*/ 4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223">
                  <a:moveTo>
                    <a:pt x="0" y="127"/>
                  </a:moveTo>
                  <a:cubicBezTo>
                    <a:pt x="0" y="127"/>
                    <a:pt x="110" y="223"/>
                    <a:pt x="116" y="208"/>
                  </a:cubicBezTo>
                  <a:cubicBezTo>
                    <a:pt x="116" y="208"/>
                    <a:pt x="179" y="156"/>
                    <a:pt x="82" y="69"/>
                  </a:cubicBezTo>
                  <a:cubicBezTo>
                    <a:pt x="82" y="69"/>
                    <a:pt x="23" y="0"/>
                    <a:pt x="0" y="4"/>
                  </a:cubicBezTo>
                </a:path>
              </a:pathLst>
            </a:custGeom>
            <a:solidFill>
              <a:srgbClr val="B64B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6406">
              <a:extLst>
                <a:ext uri="{FF2B5EF4-FFF2-40B4-BE49-F238E27FC236}">
                  <a16:creationId xmlns:a16="http://schemas.microsoft.com/office/drawing/2014/main" id="{FEBAEA55-FE73-4292-B6E4-A092E76EB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444"/>
              <a:ext cx="140" cy="142"/>
            </a:xfrm>
            <a:custGeom>
              <a:avLst/>
              <a:gdLst>
                <a:gd name="T0" fmla="*/ 105 w 151"/>
                <a:gd name="T1" fmla="*/ 107 h 153"/>
                <a:gd name="T2" fmla="*/ 60 w 151"/>
                <a:gd name="T3" fmla="*/ 61 h 153"/>
                <a:gd name="T4" fmla="*/ 13 w 151"/>
                <a:gd name="T5" fmla="*/ 23 h 153"/>
                <a:gd name="T6" fmla="*/ 95 w 151"/>
                <a:gd name="T7" fmla="*/ 23 h 153"/>
                <a:gd name="T8" fmla="*/ 105 w 151"/>
                <a:gd name="T9" fmla="*/ 107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53">
                  <a:moveTo>
                    <a:pt x="132" y="134"/>
                  </a:moveTo>
                  <a:cubicBezTo>
                    <a:pt x="98" y="153"/>
                    <a:pt x="107" y="106"/>
                    <a:pt x="76" y="77"/>
                  </a:cubicBezTo>
                  <a:cubicBezTo>
                    <a:pt x="44" y="48"/>
                    <a:pt x="0" y="64"/>
                    <a:pt x="16" y="29"/>
                  </a:cubicBezTo>
                  <a:cubicBezTo>
                    <a:pt x="23" y="14"/>
                    <a:pt x="88" y="0"/>
                    <a:pt x="119" y="29"/>
                  </a:cubicBezTo>
                  <a:cubicBezTo>
                    <a:pt x="151" y="58"/>
                    <a:pt x="146" y="125"/>
                    <a:pt x="132" y="134"/>
                  </a:cubicBezTo>
                  <a:close/>
                </a:path>
              </a:pathLst>
            </a:custGeom>
            <a:solidFill>
              <a:srgbClr val="5B4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6407">
              <a:extLst>
                <a:ext uri="{FF2B5EF4-FFF2-40B4-BE49-F238E27FC236}">
                  <a16:creationId xmlns:a16="http://schemas.microsoft.com/office/drawing/2014/main" id="{F27C97DE-83D9-4C0A-9BB6-3DB7467C0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452"/>
              <a:ext cx="136" cy="135"/>
            </a:xfrm>
            <a:custGeom>
              <a:avLst/>
              <a:gdLst>
                <a:gd name="T0" fmla="*/ 106 w 146"/>
                <a:gd name="T1" fmla="*/ 100 h 146"/>
                <a:gd name="T2" fmla="*/ 57 w 146"/>
                <a:gd name="T3" fmla="*/ 62 h 146"/>
                <a:gd name="T4" fmla="*/ 14 w 146"/>
                <a:gd name="T5" fmla="*/ 17 h 146"/>
                <a:gd name="T6" fmla="*/ 91 w 146"/>
                <a:gd name="T7" fmla="*/ 23 h 146"/>
                <a:gd name="T8" fmla="*/ 106 w 146"/>
                <a:gd name="T9" fmla="*/ 10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46">
                  <a:moveTo>
                    <a:pt x="131" y="126"/>
                  </a:moveTo>
                  <a:cubicBezTo>
                    <a:pt x="97" y="146"/>
                    <a:pt x="101" y="107"/>
                    <a:pt x="70" y="78"/>
                  </a:cubicBezTo>
                  <a:cubicBezTo>
                    <a:pt x="38" y="48"/>
                    <a:pt x="0" y="56"/>
                    <a:pt x="17" y="21"/>
                  </a:cubicBezTo>
                  <a:cubicBezTo>
                    <a:pt x="24" y="6"/>
                    <a:pt x="82" y="0"/>
                    <a:pt x="113" y="29"/>
                  </a:cubicBezTo>
                  <a:cubicBezTo>
                    <a:pt x="145" y="59"/>
                    <a:pt x="146" y="118"/>
                    <a:pt x="131" y="126"/>
                  </a:cubicBezTo>
                  <a:close/>
                </a:path>
              </a:pathLst>
            </a:custGeom>
            <a:solidFill>
              <a:srgbClr val="6B4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Oval 6408">
              <a:extLst>
                <a:ext uri="{FF2B5EF4-FFF2-40B4-BE49-F238E27FC236}">
                  <a16:creationId xmlns:a16="http://schemas.microsoft.com/office/drawing/2014/main" id="{D01CD132-0F29-4011-9756-C6737C436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2182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2" name="Oval 6409">
              <a:extLst>
                <a:ext uri="{FF2B5EF4-FFF2-40B4-BE49-F238E27FC236}">
                  <a16:creationId xmlns:a16="http://schemas.microsoft.com/office/drawing/2014/main" id="{32A0E825-B1CF-4570-8226-41A997AA1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6" y="2203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3" name="Freeform 6410">
              <a:extLst>
                <a:ext uri="{FF2B5EF4-FFF2-40B4-BE49-F238E27FC236}">
                  <a16:creationId xmlns:a16="http://schemas.microsoft.com/office/drawing/2014/main" id="{FBCAFA8E-4CCA-4D0E-92A3-0E254942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021"/>
              <a:ext cx="247" cy="274"/>
            </a:xfrm>
            <a:custGeom>
              <a:avLst/>
              <a:gdLst>
                <a:gd name="T0" fmla="*/ 184 w 267"/>
                <a:gd name="T1" fmla="*/ 158 h 296"/>
                <a:gd name="T2" fmla="*/ 56 w 267"/>
                <a:gd name="T3" fmla="*/ 213 h 296"/>
                <a:gd name="T4" fmla="*/ 28 w 267"/>
                <a:gd name="T5" fmla="*/ 77 h 296"/>
                <a:gd name="T6" fmla="*/ 154 w 267"/>
                <a:gd name="T7" fmla="*/ 23 h 296"/>
                <a:gd name="T8" fmla="*/ 184 w 267"/>
                <a:gd name="T9" fmla="*/ 158 h 2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7" h="296">
                  <a:moveTo>
                    <a:pt x="232" y="200"/>
                  </a:moveTo>
                  <a:cubicBezTo>
                    <a:pt x="198" y="266"/>
                    <a:pt x="126" y="296"/>
                    <a:pt x="71" y="268"/>
                  </a:cubicBezTo>
                  <a:cubicBezTo>
                    <a:pt x="17" y="239"/>
                    <a:pt x="0" y="163"/>
                    <a:pt x="35" y="97"/>
                  </a:cubicBezTo>
                  <a:cubicBezTo>
                    <a:pt x="69" y="31"/>
                    <a:pt x="142" y="0"/>
                    <a:pt x="196" y="29"/>
                  </a:cubicBezTo>
                  <a:cubicBezTo>
                    <a:pt x="251" y="57"/>
                    <a:pt x="267" y="134"/>
                    <a:pt x="232" y="200"/>
                  </a:cubicBezTo>
                  <a:close/>
                </a:path>
              </a:pathLst>
            </a:custGeom>
            <a:solidFill>
              <a:srgbClr val="B77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Oval 6411">
              <a:extLst>
                <a:ext uri="{FF2B5EF4-FFF2-40B4-BE49-F238E27FC236}">
                  <a16:creationId xmlns:a16="http://schemas.microsoft.com/office/drawing/2014/main" id="{7A89F1E4-A648-43C0-BC55-3C722341D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029"/>
              <a:ext cx="29" cy="23"/>
            </a:xfrm>
            <a:prstGeom prst="ellipse">
              <a:avLst/>
            </a:pr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5" name="Oval 6412">
              <a:extLst>
                <a:ext uri="{FF2B5EF4-FFF2-40B4-BE49-F238E27FC236}">
                  <a16:creationId xmlns:a16="http://schemas.microsoft.com/office/drawing/2014/main" id="{A172C58F-6318-4321-AAFA-DA0295F00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1031"/>
              <a:ext cx="21" cy="18"/>
            </a:xfrm>
            <a:prstGeom prst="ellipse">
              <a:avLst/>
            </a:pr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6" name="Freeform 6413">
              <a:extLst>
                <a:ext uri="{FF2B5EF4-FFF2-40B4-BE49-F238E27FC236}">
                  <a16:creationId xmlns:a16="http://schemas.microsoft.com/office/drawing/2014/main" id="{FE7114D3-B799-44A8-A1D6-629634B46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030"/>
              <a:ext cx="12" cy="11"/>
            </a:xfrm>
            <a:custGeom>
              <a:avLst/>
              <a:gdLst>
                <a:gd name="T0" fmla="*/ 0 w 13"/>
                <a:gd name="T1" fmla="*/ 0 h 12"/>
                <a:gd name="T2" fmla="*/ 10 w 13"/>
                <a:gd name="T3" fmla="*/ 9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6414">
              <a:extLst>
                <a:ext uri="{FF2B5EF4-FFF2-40B4-BE49-F238E27FC236}">
                  <a16:creationId xmlns:a16="http://schemas.microsoft.com/office/drawing/2014/main" id="{9B2FA7D9-D311-42B3-9AC2-C2B26CC74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036"/>
              <a:ext cx="4" cy="9"/>
            </a:xfrm>
            <a:custGeom>
              <a:avLst/>
              <a:gdLst>
                <a:gd name="T0" fmla="*/ 3 w 4"/>
                <a:gd name="T1" fmla="*/ 0 h 10"/>
                <a:gd name="T2" fmla="*/ 4 w 4"/>
                <a:gd name="T3" fmla="*/ 7 h 10"/>
                <a:gd name="T4" fmla="*/ 3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6415">
              <a:extLst>
                <a:ext uri="{FF2B5EF4-FFF2-40B4-BE49-F238E27FC236}">
                  <a16:creationId xmlns:a16="http://schemas.microsoft.com/office/drawing/2014/main" id="{8F0D9F36-15A3-42AC-BEFF-E276F77FF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043"/>
              <a:ext cx="31" cy="26"/>
            </a:xfrm>
            <a:custGeom>
              <a:avLst/>
              <a:gdLst>
                <a:gd name="T0" fmla="*/ 24 w 34"/>
                <a:gd name="T1" fmla="*/ 16 h 29"/>
                <a:gd name="T2" fmla="*/ 8 w 34"/>
                <a:gd name="T3" fmla="*/ 19 h 29"/>
                <a:gd name="T4" fmla="*/ 3 w 34"/>
                <a:gd name="T5" fmla="*/ 5 h 29"/>
                <a:gd name="T6" fmla="*/ 16 w 34"/>
                <a:gd name="T7" fmla="*/ 4 h 29"/>
                <a:gd name="T8" fmla="*/ 24 w 34"/>
                <a:gd name="T9" fmla="*/ 1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2"/>
                  </a:moveTo>
                  <a:cubicBezTo>
                    <a:pt x="28" y="28"/>
                    <a:pt x="19" y="29"/>
                    <a:pt x="11" y="26"/>
                  </a:cubicBezTo>
                  <a:cubicBezTo>
                    <a:pt x="4" y="22"/>
                    <a:pt x="0" y="14"/>
                    <a:pt x="3" y="8"/>
                  </a:cubicBezTo>
                  <a:cubicBezTo>
                    <a:pt x="6" y="2"/>
                    <a:pt x="15" y="0"/>
                    <a:pt x="22" y="4"/>
                  </a:cubicBezTo>
                  <a:cubicBezTo>
                    <a:pt x="30" y="8"/>
                    <a:pt x="34" y="16"/>
                    <a:pt x="31" y="22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6416">
              <a:extLst>
                <a:ext uri="{FF2B5EF4-FFF2-40B4-BE49-F238E27FC236}">
                  <a16:creationId xmlns:a16="http://schemas.microsoft.com/office/drawing/2014/main" id="{E8549382-E86C-437B-BD45-55E7F3D02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044"/>
              <a:ext cx="24" cy="23"/>
            </a:xfrm>
            <a:custGeom>
              <a:avLst/>
              <a:gdLst>
                <a:gd name="T0" fmla="*/ 18 w 26"/>
                <a:gd name="T1" fmla="*/ 14 h 24"/>
                <a:gd name="T2" fmla="*/ 6 w 26"/>
                <a:gd name="T3" fmla="*/ 18 h 24"/>
                <a:gd name="T4" fmla="*/ 2 w 26"/>
                <a:gd name="T5" fmla="*/ 7 h 24"/>
                <a:gd name="T6" fmla="*/ 14 w 26"/>
                <a:gd name="T7" fmla="*/ 3 h 24"/>
                <a:gd name="T8" fmla="*/ 18 w 26"/>
                <a:gd name="T9" fmla="*/ 1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4" y="17"/>
                  </a:moveTo>
                  <a:cubicBezTo>
                    <a:pt x="21" y="22"/>
                    <a:pt x="14" y="24"/>
                    <a:pt x="9" y="21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5" y="2"/>
                    <a:pt x="11" y="0"/>
                    <a:pt x="17" y="3"/>
                  </a:cubicBezTo>
                  <a:cubicBezTo>
                    <a:pt x="23" y="6"/>
                    <a:pt x="26" y="13"/>
                    <a:pt x="24" y="17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6417">
              <a:extLst>
                <a:ext uri="{FF2B5EF4-FFF2-40B4-BE49-F238E27FC236}">
                  <a16:creationId xmlns:a16="http://schemas.microsoft.com/office/drawing/2014/main" id="{0877474F-3E48-4B97-945B-C8053DEBF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047"/>
              <a:ext cx="11" cy="16"/>
            </a:xfrm>
            <a:custGeom>
              <a:avLst/>
              <a:gdLst>
                <a:gd name="T0" fmla="*/ 0 w 12"/>
                <a:gd name="T1" fmla="*/ 0 h 17"/>
                <a:gd name="T2" fmla="*/ 6 w 12"/>
                <a:gd name="T3" fmla="*/ 14 h 17"/>
                <a:gd name="T4" fmla="*/ 0 w 1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0" y="0"/>
                    <a:pt x="12" y="7"/>
                    <a:pt x="7" y="17"/>
                  </a:cubicBezTo>
                  <a:cubicBezTo>
                    <a:pt x="7" y="17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6418">
              <a:extLst>
                <a:ext uri="{FF2B5EF4-FFF2-40B4-BE49-F238E27FC236}">
                  <a16:creationId xmlns:a16="http://schemas.microsoft.com/office/drawing/2014/main" id="{01359DB1-C291-48AE-8C2E-AB85596A6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047"/>
              <a:ext cx="5" cy="9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7 h 10"/>
                <a:gd name="T4" fmla="*/ 3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2" y="10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6419">
              <a:extLst>
                <a:ext uri="{FF2B5EF4-FFF2-40B4-BE49-F238E27FC236}">
                  <a16:creationId xmlns:a16="http://schemas.microsoft.com/office/drawing/2014/main" id="{FC17E38A-F9EA-4CD0-BD5F-B4391B7FE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062"/>
              <a:ext cx="31" cy="28"/>
            </a:xfrm>
            <a:custGeom>
              <a:avLst/>
              <a:gdLst>
                <a:gd name="T0" fmla="*/ 24 w 34"/>
                <a:gd name="T1" fmla="*/ 19 h 30"/>
                <a:gd name="T2" fmla="*/ 8 w 34"/>
                <a:gd name="T3" fmla="*/ 20 h 30"/>
                <a:gd name="T4" fmla="*/ 4 w 34"/>
                <a:gd name="T5" fmla="*/ 7 h 30"/>
                <a:gd name="T6" fmla="*/ 17 w 34"/>
                <a:gd name="T7" fmla="*/ 4 h 30"/>
                <a:gd name="T8" fmla="*/ 24 w 34"/>
                <a:gd name="T9" fmla="*/ 1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23"/>
                  </a:moveTo>
                  <a:cubicBezTo>
                    <a:pt x="27" y="29"/>
                    <a:pt x="18" y="30"/>
                    <a:pt x="11" y="25"/>
                  </a:cubicBezTo>
                  <a:cubicBezTo>
                    <a:pt x="4" y="21"/>
                    <a:pt x="0" y="13"/>
                    <a:pt x="4" y="7"/>
                  </a:cubicBezTo>
                  <a:cubicBezTo>
                    <a:pt x="7" y="1"/>
                    <a:pt x="16" y="0"/>
                    <a:pt x="23" y="4"/>
                  </a:cubicBezTo>
                  <a:cubicBezTo>
                    <a:pt x="31" y="9"/>
                    <a:pt x="34" y="17"/>
                    <a:pt x="31" y="2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6420">
              <a:extLst>
                <a:ext uri="{FF2B5EF4-FFF2-40B4-BE49-F238E27FC236}">
                  <a16:creationId xmlns:a16="http://schemas.microsoft.com/office/drawing/2014/main" id="{F9AE44D1-8BB9-42EF-B12A-319EDF7DF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064"/>
              <a:ext cx="25" cy="22"/>
            </a:xfrm>
            <a:custGeom>
              <a:avLst/>
              <a:gdLst>
                <a:gd name="T0" fmla="*/ 21 w 26"/>
                <a:gd name="T1" fmla="*/ 15 h 24"/>
                <a:gd name="T2" fmla="*/ 8 w 26"/>
                <a:gd name="T3" fmla="*/ 16 h 24"/>
                <a:gd name="T4" fmla="*/ 3 w 26"/>
                <a:gd name="T5" fmla="*/ 6 h 24"/>
                <a:gd name="T6" fmla="*/ 15 w 26"/>
                <a:gd name="T7" fmla="*/ 4 h 24"/>
                <a:gd name="T8" fmla="*/ 21 w 26"/>
                <a:gd name="T9" fmla="*/ 1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4" y="18"/>
                  </a:moveTo>
                  <a:cubicBezTo>
                    <a:pt x="21" y="23"/>
                    <a:pt x="14" y="24"/>
                    <a:pt x="8" y="21"/>
                  </a:cubicBezTo>
                  <a:cubicBezTo>
                    <a:pt x="3" y="17"/>
                    <a:pt x="0" y="11"/>
                    <a:pt x="3" y="6"/>
                  </a:cubicBezTo>
                  <a:cubicBezTo>
                    <a:pt x="6" y="1"/>
                    <a:pt x="13" y="0"/>
                    <a:pt x="18" y="4"/>
                  </a:cubicBezTo>
                  <a:cubicBezTo>
                    <a:pt x="24" y="7"/>
                    <a:pt x="26" y="14"/>
                    <a:pt x="24" y="18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6421">
              <a:extLst>
                <a:ext uri="{FF2B5EF4-FFF2-40B4-BE49-F238E27FC236}">
                  <a16:creationId xmlns:a16="http://schemas.microsoft.com/office/drawing/2014/main" id="{84B57A0A-111D-49D4-8D4C-66BDD551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068"/>
              <a:ext cx="10" cy="15"/>
            </a:xfrm>
            <a:custGeom>
              <a:avLst/>
              <a:gdLst>
                <a:gd name="T0" fmla="*/ 0 w 11"/>
                <a:gd name="T1" fmla="*/ 0 h 17"/>
                <a:gd name="T2" fmla="*/ 5 w 11"/>
                <a:gd name="T3" fmla="*/ 11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7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6422">
              <a:extLst>
                <a:ext uri="{FF2B5EF4-FFF2-40B4-BE49-F238E27FC236}">
                  <a16:creationId xmlns:a16="http://schemas.microsoft.com/office/drawing/2014/main" id="{BF592282-1AB1-44B4-A3FB-68ABF2BC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067"/>
              <a:ext cx="6" cy="8"/>
            </a:xfrm>
            <a:custGeom>
              <a:avLst/>
              <a:gdLst>
                <a:gd name="T0" fmla="*/ 6 w 6"/>
                <a:gd name="T1" fmla="*/ 0 h 9"/>
                <a:gd name="T2" fmla="*/ 2 w 6"/>
                <a:gd name="T3" fmla="*/ 6 h 9"/>
                <a:gd name="T4" fmla="*/ 6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2" y="9"/>
                  </a:cubicBezTo>
                  <a:cubicBezTo>
                    <a:pt x="2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Oval 6423">
              <a:extLst>
                <a:ext uri="{FF2B5EF4-FFF2-40B4-BE49-F238E27FC236}">
                  <a16:creationId xmlns:a16="http://schemas.microsoft.com/office/drawing/2014/main" id="{F936159B-DAD9-4060-967F-7D3DF7D7D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1071"/>
              <a:ext cx="28" cy="23"/>
            </a:xfrm>
            <a:prstGeom prst="ellipse">
              <a:avLst/>
            </a:pr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7" name="Oval 6424">
              <a:extLst>
                <a:ext uri="{FF2B5EF4-FFF2-40B4-BE49-F238E27FC236}">
                  <a16:creationId xmlns:a16="http://schemas.microsoft.com/office/drawing/2014/main" id="{F165DD63-CB3A-45DC-9CE1-54F4E226C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1074"/>
              <a:ext cx="22" cy="18"/>
            </a:xfrm>
            <a:prstGeom prst="ellipse">
              <a:avLst/>
            </a:pr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8" name="Freeform 6425">
              <a:extLst>
                <a:ext uri="{FF2B5EF4-FFF2-40B4-BE49-F238E27FC236}">
                  <a16:creationId xmlns:a16="http://schemas.microsoft.com/office/drawing/2014/main" id="{E1BEEFBE-1572-4FE2-9A30-621F54288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072"/>
              <a:ext cx="13" cy="11"/>
            </a:xfrm>
            <a:custGeom>
              <a:avLst/>
              <a:gdLst>
                <a:gd name="T0" fmla="*/ 0 w 14"/>
                <a:gd name="T1" fmla="*/ 0 h 12"/>
                <a:gd name="T2" fmla="*/ 11 w 14"/>
                <a:gd name="T3" fmla="*/ 9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4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6426">
              <a:extLst>
                <a:ext uri="{FF2B5EF4-FFF2-40B4-BE49-F238E27FC236}">
                  <a16:creationId xmlns:a16="http://schemas.microsoft.com/office/drawing/2014/main" id="{FE567226-51F8-4E63-803C-C0CD7887A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079"/>
              <a:ext cx="3" cy="9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7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6427">
              <a:extLst>
                <a:ext uri="{FF2B5EF4-FFF2-40B4-BE49-F238E27FC236}">
                  <a16:creationId xmlns:a16="http://schemas.microsoft.com/office/drawing/2014/main" id="{A71E8230-B273-496B-84C5-5DF909F81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038"/>
              <a:ext cx="31" cy="26"/>
            </a:xfrm>
            <a:custGeom>
              <a:avLst/>
              <a:gdLst>
                <a:gd name="T0" fmla="*/ 24 w 34"/>
                <a:gd name="T1" fmla="*/ 7 h 28"/>
                <a:gd name="T2" fmla="*/ 15 w 34"/>
                <a:gd name="T3" fmla="*/ 20 h 28"/>
                <a:gd name="T4" fmla="*/ 2 w 34"/>
                <a:gd name="T5" fmla="*/ 15 h 28"/>
                <a:gd name="T6" fmla="*/ 11 w 34"/>
                <a:gd name="T7" fmla="*/ 3 h 28"/>
                <a:gd name="T8" fmla="*/ 24 w 34"/>
                <a:gd name="T9" fmla="*/ 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5" y="5"/>
                    <a:pt x="14" y="3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6428">
              <a:extLst>
                <a:ext uri="{FF2B5EF4-FFF2-40B4-BE49-F238E27FC236}">
                  <a16:creationId xmlns:a16="http://schemas.microsoft.com/office/drawing/2014/main" id="{782E19EF-1152-436A-AA85-83A16F54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042"/>
              <a:ext cx="24" cy="20"/>
            </a:xfrm>
            <a:custGeom>
              <a:avLst/>
              <a:gdLst>
                <a:gd name="T0" fmla="*/ 19 w 26"/>
                <a:gd name="T1" fmla="*/ 5 h 22"/>
                <a:gd name="T2" fmla="*/ 12 w 26"/>
                <a:gd name="T3" fmla="*/ 15 h 22"/>
                <a:gd name="T4" fmla="*/ 1 w 26"/>
                <a:gd name="T5" fmla="*/ 11 h 22"/>
                <a:gd name="T6" fmla="*/ 8 w 26"/>
                <a:gd name="T7" fmla="*/ 2 h 22"/>
                <a:gd name="T8" fmla="*/ 19 w 26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1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6429">
              <a:extLst>
                <a:ext uri="{FF2B5EF4-FFF2-40B4-BE49-F238E27FC236}">
                  <a16:creationId xmlns:a16="http://schemas.microsoft.com/office/drawing/2014/main" id="{4C4BEFBE-0ABC-4F15-AA82-1C8D13C6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038"/>
              <a:ext cx="14" cy="10"/>
            </a:xfrm>
            <a:custGeom>
              <a:avLst/>
              <a:gdLst>
                <a:gd name="T0" fmla="*/ 0 w 16"/>
                <a:gd name="T1" fmla="*/ 3 h 11"/>
                <a:gd name="T2" fmla="*/ 11 w 16"/>
                <a:gd name="T3" fmla="*/ 8 h 11"/>
                <a:gd name="T4" fmla="*/ 0 w 16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6430">
              <a:extLst>
                <a:ext uri="{FF2B5EF4-FFF2-40B4-BE49-F238E27FC236}">
                  <a16:creationId xmlns:a16="http://schemas.microsoft.com/office/drawing/2014/main" id="{259C5A93-7FDA-4970-B00E-8591202A0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050"/>
              <a:ext cx="4" cy="9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7 h 10"/>
                <a:gd name="T4" fmla="*/ 2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0"/>
                    <a:pt x="0" y="6"/>
                    <a:pt x="5" y="10"/>
                  </a:cubicBezTo>
                  <a:cubicBezTo>
                    <a:pt x="5" y="10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6431">
              <a:extLst>
                <a:ext uri="{FF2B5EF4-FFF2-40B4-BE49-F238E27FC236}">
                  <a16:creationId xmlns:a16="http://schemas.microsoft.com/office/drawing/2014/main" id="{49C46786-2DE2-4A22-9E25-1B95B7451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068"/>
              <a:ext cx="31" cy="27"/>
            </a:xfrm>
            <a:custGeom>
              <a:avLst/>
              <a:gdLst>
                <a:gd name="T0" fmla="*/ 24 w 34"/>
                <a:gd name="T1" fmla="*/ 7 h 29"/>
                <a:gd name="T2" fmla="*/ 16 w 34"/>
                <a:gd name="T3" fmla="*/ 20 h 29"/>
                <a:gd name="T4" fmla="*/ 2 w 34"/>
                <a:gd name="T5" fmla="*/ 17 h 29"/>
                <a:gd name="T6" fmla="*/ 9 w 34"/>
                <a:gd name="T7" fmla="*/ 3 h 29"/>
                <a:gd name="T8" fmla="*/ 24 w 34"/>
                <a:gd name="T9" fmla="*/ 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3" y="29"/>
                    <a:pt x="5" y="27"/>
                    <a:pt x="2" y="20"/>
                  </a:cubicBezTo>
                  <a:cubicBezTo>
                    <a:pt x="0" y="14"/>
                    <a:pt x="4" y="6"/>
                    <a:pt x="12" y="3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6432">
              <a:extLst>
                <a:ext uri="{FF2B5EF4-FFF2-40B4-BE49-F238E27FC236}">
                  <a16:creationId xmlns:a16="http://schemas.microsoft.com/office/drawing/2014/main" id="{FBD37658-DEBB-43D1-AFE9-22D7A2F3B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072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4 w 26"/>
                <a:gd name="T3" fmla="*/ 16 h 23"/>
                <a:gd name="T4" fmla="*/ 2 w 26"/>
                <a:gd name="T5" fmla="*/ 13 h 23"/>
                <a:gd name="T6" fmla="*/ 7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6433">
              <a:extLst>
                <a:ext uri="{FF2B5EF4-FFF2-40B4-BE49-F238E27FC236}">
                  <a16:creationId xmlns:a16="http://schemas.microsoft.com/office/drawing/2014/main" id="{BB3F1DB8-7438-4B2C-855B-92CA9AE45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068"/>
              <a:ext cx="16" cy="10"/>
            </a:xfrm>
            <a:custGeom>
              <a:avLst/>
              <a:gdLst>
                <a:gd name="T0" fmla="*/ 0 w 17"/>
                <a:gd name="T1" fmla="*/ 4 h 11"/>
                <a:gd name="T2" fmla="*/ 14 w 17"/>
                <a:gd name="T3" fmla="*/ 8 h 11"/>
                <a:gd name="T4" fmla="*/ 0 w 17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4"/>
                  </a:moveTo>
                  <a:cubicBezTo>
                    <a:pt x="0" y="4"/>
                    <a:pt x="13" y="0"/>
                    <a:pt x="17" y="11"/>
                  </a:cubicBezTo>
                  <a:cubicBezTo>
                    <a:pt x="17" y="11"/>
                    <a:pt x="11" y="2"/>
                    <a:pt x="0" y="4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6434">
              <a:extLst>
                <a:ext uri="{FF2B5EF4-FFF2-40B4-BE49-F238E27FC236}">
                  <a16:creationId xmlns:a16="http://schemas.microsoft.com/office/drawing/2014/main" id="{1424AB3F-D635-44C0-A950-A360FD75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082"/>
              <a:ext cx="4" cy="9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Oval 6435">
              <a:extLst>
                <a:ext uri="{FF2B5EF4-FFF2-40B4-BE49-F238E27FC236}">
                  <a16:creationId xmlns:a16="http://schemas.microsoft.com/office/drawing/2014/main" id="{7D91EECE-D254-4732-A344-920EDB5B4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102"/>
              <a:ext cx="29" cy="22"/>
            </a:xfrm>
            <a:prstGeom prst="ellipse">
              <a:avLst/>
            </a:pr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09" name="Oval 6436">
              <a:extLst>
                <a:ext uri="{FF2B5EF4-FFF2-40B4-BE49-F238E27FC236}">
                  <a16:creationId xmlns:a16="http://schemas.microsoft.com/office/drawing/2014/main" id="{5020A9A7-6DF3-4832-B69D-E44993B7C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1105"/>
              <a:ext cx="22" cy="17"/>
            </a:xfrm>
            <a:prstGeom prst="ellipse">
              <a:avLst/>
            </a:pr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10" name="Freeform 6437">
              <a:extLst>
                <a:ext uri="{FF2B5EF4-FFF2-40B4-BE49-F238E27FC236}">
                  <a16:creationId xmlns:a16="http://schemas.microsoft.com/office/drawing/2014/main" id="{ACE38468-2466-4C1F-B5BF-D6179FA4C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103"/>
              <a:ext cx="13" cy="10"/>
            </a:xfrm>
            <a:custGeom>
              <a:avLst/>
              <a:gdLst>
                <a:gd name="T0" fmla="*/ 0 w 14"/>
                <a:gd name="T1" fmla="*/ 0 h 11"/>
                <a:gd name="T2" fmla="*/ 11 w 14"/>
                <a:gd name="T3" fmla="*/ 8 h 11"/>
                <a:gd name="T4" fmla="*/ 0 w 1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0" y="0"/>
                    <a:pt x="14" y="0"/>
                    <a:pt x="14" y="11"/>
                  </a:cubicBezTo>
                  <a:cubicBezTo>
                    <a:pt x="14" y="11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6438">
              <a:extLst>
                <a:ext uri="{FF2B5EF4-FFF2-40B4-BE49-F238E27FC236}">
                  <a16:creationId xmlns:a16="http://schemas.microsoft.com/office/drawing/2014/main" id="{2FCE0F83-927C-4651-8D20-1B91DC6C6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1109"/>
              <a:ext cx="4" cy="9"/>
            </a:xfrm>
            <a:custGeom>
              <a:avLst/>
              <a:gdLst>
                <a:gd name="T0" fmla="*/ 3 w 4"/>
                <a:gd name="T1" fmla="*/ 0 h 10"/>
                <a:gd name="T2" fmla="*/ 4 w 4"/>
                <a:gd name="T3" fmla="*/ 7 h 10"/>
                <a:gd name="T4" fmla="*/ 3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6439">
              <a:extLst>
                <a:ext uri="{FF2B5EF4-FFF2-40B4-BE49-F238E27FC236}">
                  <a16:creationId xmlns:a16="http://schemas.microsoft.com/office/drawing/2014/main" id="{CE40ECBC-2D19-4059-A6DD-BF95A4A6B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109"/>
              <a:ext cx="31" cy="27"/>
            </a:xfrm>
            <a:custGeom>
              <a:avLst/>
              <a:gdLst>
                <a:gd name="T0" fmla="*/ 24 w 34"/>
                <a:gd name="T1" fmla="*/ 7 h 29"/>
                <a:gd name="T2" fmla="*/ 16 w 34"/>
                <a:gd name="T3" fmla="*/ 20 h 29"/>
                <a:gd name="T4" fmla="*/ 3 w 34"/>
                <a:gd name="T5" fmla="*/ 18 h 29"/>
                <a:gd name="T6" fmla="*/ 8 w 34"/>
                <a:gd name="T7" fmla="*/ 4 h 29"/>
                <a:gd name="T8" fmla="*/ 24 w 34"/>
                <a:gd name="T9" fmla="*/ 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6440">
              <a:extLst>
                <a:ext uri="{FF2B5EF4-FFF2-40B4-BE49-F238E27FC236}">
                  <a16:creationId xmlns:a16="http://schemas.microsoft.com/office/drawing/2014/main" id="{BF883E50-D6EB-4F73-B75E-CF7A0D881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113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6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8" y="21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2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6441">
              <a:extLst>
                <a:ext uri="{FF2B5EF4-FFF2-40B4-BE49-F238E27FC236}">
                  <a16:creationId xmlns:a16="http://schemas.microsoft.com/office/drawing/2014/main" id="{1D658C23-49ED-4F02-924A-F9DFA4192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107"/>
              <a:ext cx="15" cy="10"/>
            </a:xfrm>
            <a:custGeom>
              <a:avLst/>
              <a:gdLst>
                <a:gd name="T0" fmla="*/ 0 w 17"/>
                <a:gd name="T1" fmla="*/ 6 h 10"/>
                <a:gd name="T2" fmla="*/ 11 w 17"/>
                <a:gd name="T3" fmla="*/ 10 h 10"/>
                <a:gd name="T4" fmla="*/ 0 w 17"/>
                <a:gd name="T5" fmla="*/ 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6442">
              <a:extLst>
                <a:ext uri="{FF2B5EF4-FFF2-40B4-BE49-F238E27FC236}">
                  <a16:creationId xmlns:a16="http://schemas.microsoft.com/office/drawing/2014/main" id="{E78F8081-9B29-4B25-8E8F-498D965FA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1124"/>
              <a:ext cx="6" cy="8"/>
            </a:xfrm>
            <a:custGeom>
              <a:avLst/>
              <a:gdLst>
                <a:gd name="T0" fmla="*/ 1 w 6"/>
                <a:gd name="T1" fmla="*/ 0 h 9"/>
                <a:gd name="T2" fmla="*/ 6 w 6"/>
                <a:gd name="T3" fmla="*/ 6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6443">
              <a:extLst>
                <a:ext uri="{FF2B5EF4-FFF2-40B4-BE49-F238E27FC236}">
                  <a16:creationId xmlns:a16="http://schemas.microsoft.com/office/drawing/2014/main" id="{7F354B68-9285-4164-8C5E-E8D2CD772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148"/>
              <a:ext cx="32" cy="27"/>
            </a:xfrm>
            <a:custGeom>
              <a:avLst/>
              <a:gdLst>
                <a:gd name="T0" fmla="*/ 25 w 34"/>
                <a:gd name="T1" fmla="*/ 7 h 29"/>
                <a:gd name="T2" fmla="*/ 19 w 34"/>
                <a:gd name="T3" fmla="*/ 20 h 29"/>
                <a:gd name="T4" fmla="*/ 3 w 34"/>
                <a:gd name="T5" fmla="*/ 18 h 29"/>
                <a:gd name="T6" fmla="*/ 8 w 34"/>
                <a:gd name="T7" fmla="*/ 4 h 29"/>
                <a:gd name="T8" fmla="*/ 25 w 34"/>
                <a:gd name="T9" fmla="*/ 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6444">
              <a:extLst>
                <a:ext uri="{FF2B5EF4-FFF2-40B4-BE49-F238E27FC236}">
                  <a16:creationId xmlns:a16="http://schemas.microsoft.com/office/drawing/2014/main" id="{F30E2F1A-904F-4A9A-BC71-C9D9B5CE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152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6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8" y="21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2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6445">
              <a:extLst>
                <a:ext uri="{FF2B5EF4-FFF2-40B4-BE49-F238E27FC236}">
                  <a16:creationId xmlns:a16="http://schemas.microsoft.com/office/drawing/2014/main" id="{F1F0A6CB-3818-478C-A38A-6DED9FBF5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146"/>
              <a:ext cx="16" cy="9"/>
            </a:xfrm>
            <a:custGeom>
              <a:avLst/>
              <a:gdLst>
                <a:gd name="T0" fmla="*/ 0 w 17"/>
                <a:gd name="T1" fmla="*/ 5 h 10"/>
                <a:gd name="T2" fmla="*/ 14 w 17"/>
                <a:gd name="T3" fmla="*/ 7 h 10"/>
                <a:gd name="T4" fmla="*/ 0 w 17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6446">
              <a:extLst>
                <a:ext uri="{FF2B5EF4-FFF2-40B4-BE49-F238E27FC236}">
                  <a16:creationId xmlns:a16="http://schemas.microsoft.com/office/drawing/2014/main" id="{1E597FBD-28B0-4561-A7E3-0C8F34304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163"/>
              <a:ext cx="5" cy="8"/>
            </a:xfrm>
            <a:custGeom>
              <a:avLst/>
              <a:gdLst>
                <a:gd name="T0" fmla="*/ 1 w 6"/>
                <a:gd name="T1" fmla="*/ 0 h 9"/>
                <a:gd name="T2" fmla="*/ 3 w 6"/>
                <a:gd name="T3" fmla="*/ 6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6447">
              <a:extLst>
                <a:ext uri="{FF2B5EF4-FFF2-40B4-BE49-F238E27FC236}">
                  <a16:creationId xmlns:a16="http://schemas.microsoft.com/office/drawing/2014/main" id="{1D966384-91C5-4006-84C6-E743FE954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193"/>
              <a:ext cx="23" cy="30"/>
            </a:xfrm>
            <a:custGeom>
              <a:avLst/>
              <a:gdLst>
                <a:gd name="T0" fmla="*/ 11 w 25"/>
                <a:gd name="T1" fmla="*/ 1 h 32"/>
                <a:gd name="T2" fmla="*/ 19 w 25"/>
                <a:gd name="T3" fmla="*/ 14 h 32"/>
                <a:gd name="T4" fmla="*/ 8 w 25"/>
                <a:gd name="T5" fmla="*/ 26 h 32"/>
                <a:gd name="T6" fmla="*/ 0 w 25"/>
                <a:gd name="T7" fmla="*/ 12 h 32"/>
                <a:gd name="T8" fmla="*/ 11 w 25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14" y="1"/>
                  </a:moveTo>
                  <a:cubicBezTo>
                    <a:pt x="21" y="1"/>
                    <a:pt x="25" y="9"/>
                    <a:pt x="25" y="17"/>
                  </a:cubicBezTo>
                  <a:cubicBezTo>
                    <a:pt x="24" y="26"/>
                    <a:pt x="18" y="32"/>
                    <a:pt x="11" y="32"/>
                  </a:cubicBezTo>
                  <a:cubicBezTo>
                    <a:pt x="4" y="31"/>
                    <a:pt x="0" y="24"/>
                    <a:pt x="0" y="15"/>
                  </a:cubicBezTo>
                  <a:cubicBezTo>
                    <a:pt x="1" y="7"/>
                    <a:pt x="7" y="0"/>
                    <a:pt x="14" y="1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6448">
              <a:extLst>
                <a:ext uri="{FF2B5EF4-FFF2-40B4-BE49-F238E27FC236}">
                  <a16:creationId xmlns:a16="http://schemas.microsoft.com/office/drawing/2014/main" id="{70E645B6-9D6A-4D84-8FC6-1AFE0FD1E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199"/>
              <a:ext cx="20" cy="23"/>
            </a:xfrm>
            <a:custGeom>
              <a:avLst/>
              <a:gdLst>
                <a:gd name="T0" fmla="*/ 10 w 21"/>
                <a:gd name="T1" fmla="*/ 0 h 25"/>
                <a:gd name="T2" fmla="*/ 17 w 21"/>
                <a:gd name="T3" fmla="*/ 10 h 25"/>
                <a:gd name="T4" fmla="*/ 10 w 21"/>
                <a:gd name="T5" fmla="*/ 18 h 25"/>
                <a:gd name="T6" fmla="*/ 1 w 21"/>
                <a:gd name="T7" fmla="*/ 8 h 25"/>
                <a:gd name="T8" fmla="*/ 10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2" y="0"/>
                  </a:moveTo>
                  <a:cubicBezTo>
                    <a:pt x="17" y="1"/>
                    <a:pt x="21" y="7"/>
                    <a:pt x="20" y="13"/>
                  </a:cubicBezTo>
                  <a:cubicBezTo>
                    <a:pt x="20" y="20"/>
                    <a:pt x="15" y="25"/>
                    <a:pt x="10" y="24"/>
                  </a:cubicBezTo>
                  <a:cubicBezTo>
                    <a:pt x="4" y="24"/>
                    <a:pt x="0" y="18"/>
                    <a:pt x="1" y="11"/>
                  </a:cubicBezTo>
                  <a:cubicBezTo>
                    <a:pt x="2" y="5"/>
                    <a:pt x="6" y="0"/>
                    <a:pt x="12" y="0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6449">
              <a:extLst>
                <a:ext uri="{FF2B5EF4-FFF2-40B4-BE49-F238E27FC236}">
                  <a16:creationId xmlns:a16="http://schemas.microsoft.com/office/drawing/2014/main" id="{C0CAF4E4-70F2-414A-8247-F5DF92BF0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194"/>
              <a:ext cx="12" cy="12"/>
            </a:xfrm>
            <a:custGeom>
              <a:avLst/>
              <a:gdLst>
                <a:gd name="T0" fmla="*/ 0 w 13"/>
                <a:gd name="T1" fmla="*/ 10 h 13"/>
                <a:gd name="T2" fmla="*/ 10 w 13"/>
                <a:gd name="T3" fmla="*/ 0 h 13"/>
                <a:gd name="T4" fmla="*/ 0 w 13"/>
                <a:gd name="T5" fmla="*/ 1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cubicBezTo>
                    <a:pt x="0" y="13"/>
                    <a:pt x="2" y="0"/>
                    <a:pt x="13" y="0"/>
                  </a:cubicBezTo>
                  <a:cubicBezTo>
                    <a:pt x="13" y="0"/>
                    <a:pt x="4" y="2"/>
                    <a:pt x="0" y="13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6450">
              <a:extLst>
                <a:ext uri="{FF2B5EF4-FFF2-40B4-BE49-F238E27FC236}">
                  <a16:creationId xmlns:a16="http://schemas.microsoft.com/office/drawing/2014/main" id="{FAFC4B9D-2A9D-4B3F-9AB5-16C407B35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1219"/>
              <a:ext cx="9" cy="4"/>
            </a:xfrm>
            <a:custGeom>
              <a:avLst/>
              <a:gdLst>
                <a:gd name="T0" fmla="*/ 0 w 10"/>
                <a:gd name="T1" fmla="*/ 0 h 4"/>
                <a:gd name="T2" fmla="*/ 7 w 10"/>
                <a:gd name="T3" fmla="*/ 0 h 4"/>
                <a:gd name="T4" fmla="*/ 0 w 10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5" y="4"/>
                    <a:pt x="10" y="0"/>
                  </a:cubicBezTo>
                  <a:cubicBezTo>
                    <a:pt x="10" y="0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6451">
              <a:extLst>
                <a:ext uri="{FF2B5EF4-FFF2-40B4-BE49-F238E27FC236}">
                  <a16:creationId xmlns:a16="http://schemas.microsoft.com/office/drawing/2014/main" id="{1890F4F7-B665-4F18-A517-D4EF6EB2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171"/>
              <a:ext cx="30" cy="26"/>
            </a:xfrm>
            <a:custGeom>
              <a:avLst/>
              <a:gdLst>
                <a:gd name="T0" fmla="*/ 24 w 33"/>
                <a:gd name="T1" fmla="*/ 14 h 28"/>
                <a:gd name="T2" fmla="*/ 11 w 33"/>
                <a:gd name="T3" fmla="*/ 20 h 28"/>
                <a:gd name="T4" fmla="*/ 2 w 33"/>
                <a:gd name="T5" fmla="*/ 8 h 28"/>
                <a:gd name="T6" fmla="*/ 14 w 33"/>
                <a:gd name="T7" fmla="*/ 2 h 28"/>
                <a:gd name="T8" fmla="*/ 24 w 33"/>
                <a:gd name="T9" fmla="*/ 1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7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8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6452">
              <a:extLst>
                <a:ext uri="{FF2B5EF4-FFF2-40B4-BE49-F238E27FC236}">
                  <a16:creationId xmlns:a16="http://schemas.microsoft.com/office/drawing/2014/main" id="{BEE97287-2D36-42FA-8530-E3AC1BF1E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174"/>
              <a:ext cx="24" cy="20"/>
            </a:xfrm>
            <a:custGeom>
              <a:avLst/>
              <a:gdLst>
                <a:gd name="T0" fmla="*/ 19 w 26"/>
                <a:gd name="T1" fmla="*/ 10 h 22"/>
                <a:gd name="T2" fmla="*/ 8 w 26"/>
                <a:gd name="T3" fmla="*/ 15 h 22"/>
                <a:gd name="T4" fmla="*/ 1 w 26"/>
                <a:gd name="T5" fmla="*/ 6 h 22"/>
                <a:gd name="T6" fmla="*/ 12 w 26"/>
                <a:gd name="T7" fmla="*/ 1 h 22"/>
                <a:gd name="T8" fmla="*/ 19 w 26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8"/>
                    <a:pt x="17" y="22"/>
                    <a:pt x="11" y="20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6453">
              <a:extLst>
                <a:ext uri="{FF2B5EF4-FFF2-40B4-BE49-F238E27FC236}">
                  <a16:creationId xmlns:a16="http://schemas.microsoft.com/office/drawing/2014/main" id="{336BCE11-E441-448A-9E28-5F1975435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174"/>
              <a:ext cx="12" cy="13"/>
            </a:xfrm>
            <a:custGeom>
              <a:avLst/>
              <a:gdLst>
                <a:gd name="T0" fmla="*/ 0 w 13"/>
                <a:gd name="T1" fmla="*/ 0 h 14"/>
                <a:gd name="T2" fmla="*/ 8 w 13"/>
                <a:gd name="T3" fmla="*/ 11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6454">
              <a:extLst>
                <a:ext uri="{FF2B5EF4-FFF2-40B4-BE49-F238E27FC236}">
                  <a16:creationId xmlns:a16="http://schemas.microsoft.com/office/drawing/2014/main" id="{9C2F23BE-0224-43F5-A465-2A8680503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178"/>
              <a:ext cx="4" cy="9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7 h 10"/>
                <a:gd name="T4" fmla="*/ 2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6455">
              <a:extLst>
                <a:ext uri="{FF2B5EF4-FFF2-40B4-BE49-F238E27FC236}">
                  <a16:creationId xmlns:a16="http://schemas.microsoft.com/office/drawing/2014/main" id="{89908754-8FC3-4E37-A5AE-90DC770F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119"/>
              <a:ext cx="32" cy="28"/>
            </a:xfrm>
            <a:custGeom>
              <a:avLst/>
              <a:gdLst>
                <a:gd name="T0" fmla="*/ 25 w 34"/>
                <a:gd name="T1" fmla="*/ 7 h 30"/>
                <a:gd name="T2" fmla="*/ 19 w 34"/>
                <a:gd name="T3" fmla="*/ 21 h 30"/>
                <a:gd name="T4" fmla="*/ 3 w 34"/>
                <a:gd name="T5" fmla="*/ 19 h 30"/>
                <a:gd name="T6" fmla="*/ 8 w 34"/>
                <a:gd name="T7" fmla="*/ 4 h 30"/>
                <a:gd name="T8" fmla="*/ 25 w 34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6456">
              <a:extLst>
                <a:ext uri="{FF2B5EF4-FFF2-40B4-BE49-F238E27FC236}">
                  <a16:creationId xmlns:a16="http://schemas.microsoft.com/office/drawing/2014/main" id="{4FE27A1C-D3D3-4F2A-B941-2210C8D49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124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5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6457">
              <a:extLst>
                <a:ext uri="{FF2B5EF4-FFF2-40B4-BE49-F238E27FC236}">
                  <a16:creationId xmlns:a16="http://schemas.microsoft.com/office/drawing/2014/main" id="{08D8C227-ADBE-4DFF-8134-DFC012E04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118"/>
              <a:ext cx="17" cy="10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10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6458">
              <a:extLst>
                <a:ext uri="{FF2B5EF4-FFF2-40B4-BE49-F238E27FC236}">
                  <a16:creationId xmlns:a16="http://schemas.microsoft.com/office/drawing/2014/main" id="{2DACE929-292E-4A66-8197-0F9801DED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135"/>
              <a:ext cx="5" cy="8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8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6459">
              <a:extLst>
                <a:ext uri="{FF2B5EF4-FFF2-40B4-BE49-F238E27FC236}">
                  <a16:creationId xmlns:a16="http://schemas.microsoft.com/office/drawing/2014/main" id="{636B8A2D-3DA1-4E1B-9D76-81319AADB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101"/>
              <a:ext cx="30" cy="25"/>
            </a:xfrm>
            <a:custGeom>
              <a:avLst/>
              <a:gdLst>
                <a:gd name="T0" fmla="*/ 24 w 33"/>
                <a:gd name="T1" fmla="*/ 13 h 27"/>
                <a:gd name="T2" fmla="*/ 12 w 33"/>
                <a:gd name="T3" fmla="*/ 19 h 27"/>
                <a:gd name="T4" fmla="*/ 2 w 33"/>
                <a:gd name="T5" fmla="*/ 7 h 27"/>
                <a:gd name="T6" fmla="*/ 14 w 33"/>
                <a:gd name="T7" fmla="*/ 1 h 27"/>
                <a:gd name="T8" fmla="*/ 24 w 33"/>
                <a:gd name="T9" fmla="*/ 1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2"/>
                    <a:pt x="23" y="27"/>
                    <a:pt x="15" y="25"/>
                  </a:cubicBezTo>
                  <a:cubicBezTo>
                    <a:pt x="6" y="24"/>
                    <a:pt x="0" y="17"/>
                    <a:pt x="2" y="10"/>
                  </a:cubicBezTo>
                  <a:cubicBezTo>
                    <a:pt x="3" y="4"/>
                    <a:pt x="11" y="0"/>
                    <a:pt x="19" y="1"/>
                  </a:cubicBezTo>
                  <a:cubicBezTo>
                    <a:pt x="27" y="2"/>
                    <a:pt x="33" y="9"/>
                    <a:pt x="32" y="16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6460">
              <a:extLst>
                <a:ext uri="{FF2B5EF4-FFF2-40B4-BE49-F238E27FC236}">
                  <a16:creationId xmlns:a16="http://schemas.microsoft.com/office/drawing/2014/main" id="{8518B302-E858-4D31-B88F-3ED74B30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103"/>
              <a:ext cx="24" cy="20"/>
            </a:xfrm>
            <a:custGeom>
              <a:avLst/>
              <a:gdLst>
                <a:gd name="T0" fmla="*/ 19 w 26"/>
                <a:gd name="T1" fmla="*/ 10 h 22"/>
                <a:gd name="T2" fmla="*/ 8 w 26"/>
                <a:gd name="T3" fmla="*/ 15 h 22"/>
                <a:gd name="T4" fmla="*/ 1 w 26"/>
                <a:gd name="T5" fmla="*/ 6 h 22"/>
                <a:gd name="T6" fmla="*/ 12 w 26"/>
                <a:gd name="T7" fmla="*/ 1 h 22"/>
                <a:gd name="T8" fmla="*/ 19 w 26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8"/>
                    <a:pt x="18" y="22"/>
                    <a:pt x="11" y="21"/>
                  </a:cubicBezTo>
                  <a:cubicBezTo>
                    <a:pt x="5" y="20"/>
                    <a:pt x="0" y="14"/>
                    <a:pt x="1" y="9"/>
                  </a:cubicBezTo>
                  <a:cubicBezTo>
                    <a:pt x="2" y="4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6461">
              <a:extLst>
                <a:ext uri="{FF2B5EF4-FFF2-40B4-BE49-F238E27FC236}">
                  <a16:creationId xmlns:a16="http://schemas.microsoft.com/office/drawing/2014/main" id="{286A7FEB-AF3F-4416-875A-BA95CEB2C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103"/>
              <a:ext cx="12" cy="13"/>
            </a:xfrm>
            <a:custGeom>
              <a:avLst/>
              <a:gdLst>
                <a:gd name="T0" fmla="*/ 0 w 13"/>
                <a:gd name="T1" fmla="*/ 0 h 14"/>
                <a:gd name="T2" fmla="*/ 9 w 13"/>
                <a:gd name="T3" fmla="*/ 11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6462">
              <a:extLst>
                <a:ext uri="{FF2B5EF4-FFF2-40B4-BE49-F238E27FC236}">
                  <a16:creationId xmlns:a16="http://schemas.microsoft.com/office/drawing/2014/main" id="{1218A3EF-CDBE-4668-B9DD-387180986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107"/>
              <a:ext cx="5" cy="10"/>
            </a:xfrm>
            <a:custGeom>
              <a:avLst/>
              <a:gdLst>
                <a:gd name="T0" fmla="*/ 5 w 5"/>
                <a:gd name="T1" fmla="*/ 0 h 10"/>
                <a:gd name="T2" fmla="*/ 4 w 5"/>
                <a:gd name="T3" fmla="*/ 10 h 10"/>
                <a:gd name="T4" fmla="*/ 5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4" y="10"/>
                  </a:cubicBezTo>
                  <a:cubicBezTo>
                    <a:pt x="4" y="10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6463">
              <a:extLst>
                <a:ext uri="{FF2B5EF4-FFF2-40B4-BE49-F238E27FC236}">
                  <a16:creationId xmlns:a16="http://schemas.microsoft.com/office/drawing/2014/main" id="{51389A70-9CB2-45AA-80CB-EE8E96727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153"/>
              <a:ext cx="30" cy="24"/>
            </a:xfrm>
            <a:custGeom>
              <a:avLst/>
              <a:gdLst>
                <a:gd name="T0" fmla="*/ 25 w 32"/>
                <a:gd name="T1" fmla="*/ 12 h 26"/>
                <a:gd name="T2" fmla="*/ 12 w 32"/>
                <a:gd name="T3" fmla="*/ 19 h 26"/>
                <a:gd name="T4" fmla="*/ 0 w 32"/>
                <a:gd name="T5" fmla="*/ 8 h 26"/>
                <a:gd name="T6" fmla="*/ 14 w 32"/>
                <a:gd name="T7" fmla="*/ 1 h 26"/>
                <a:gd name="T8" fmla="*/ 25 w 32"/>
                <a:gd name="T9" fmla="*/ 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5"/>
                  </a:moveTo>
                  <a:cubicBezTo>
                    <a:pt x="31" y="21"/>
                    <a:pt x="23" y="26"/>
                    <a:pt x="15" y="25"/>
                  </a:cubicBezTo>
                  <a:cubicBezTo>
                    <a:pt x="6" y="24"/>
                    <a:pt x="0" y="18"/>
                    <a:pt x="0" y="11"/>
                  </a:cubicBezTo>
                  <a:cubicBezTo>
                    <a:pt x="1" y="5"/>
                    <a:pt x="9" y="0"/>
                    <a:pt x="17" y="1"/>
                  </a:cubicBezTo>
                  <a:cubicBezTo>
                    <a:pt x="26" y="2"/>
                    <a:pt x="32" y="8"/>
                    <a:pt x="31" y="15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6464">
              <a:extLst>
                <a:ext uri="{FF2B5EF4-FFF2-40B4-BE49-F238E27FC236}">
                  <a16:creationId xmlns:a16="http://schemas.microsoft.com/office/drawing/2014/main" id="{E317BF71-D44D-4CD1-A3A7-33D7F3133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155"/>
              <a:ext cx="23" cy="20"/>
            </a:xfrm>
            <a:custGeom>
              <a:avLst/>
              <a:gdLst>
                <a:gd name="T0" fmla="*/ 19 w 25"/>
                <a:gd name="T1" fmla="*/ 10 h 21"/>
                <a:gd name="T2" fmla="*/ 9 w 25"/>
                <a:gd name="T3" fmla="*/ 17 h 21"/>
                <a:gd name="T4" fmla="*/ 1 w 25"/>
                <a:gd name="T5" fmla="*/ 9 h 21"/>
                <a:gd name="T6" fmla="*/ 11 w 25"/>
                <a:gd name="T7" fmla="*/ 1 h 21"/>
                <a:gd name="T8" fmla="*/ 19 w 25"/>
                <a:gd name="T9" fmla="*/ 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11"/>
                  </a:moveTo>
                  <a:cubicBezTo>
                    <a:pt x="24" y="17"/>
                    <a:pt x="18" y="21"/>
                    <a:pt x="12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4"/>
                    <a:pt x="7" y="0"/>
                    <a:pt x="14" y="1"/>
                  </a:cubicBezTo>
                  <a:cubicBezTo>
                    <a:pt x="21" y="1"/>
                    <a:pt x="25" y="6"/>
                    <a:pt x="25" y="11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6465">
              <a:extLst>
                <a:ext uri="{FF2B5EF4-FFF2-40B4-BE49-F238E27FC236}">
                  <a16:creationId xmlns:a16="http://schemas.microsoft.com/office/drawing/2014/main" id="{C108B511-0316-4DC9-B094-84CF624D9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155"/>
              <a:ext cx="13" cy="12"/>
            </a:xfrm>
            <a:custGeom>
              <a:avLst/>
              <a:gdLst>
                <a:gd name="T0" fmla="*/ 0 w 14"/>
                <a:gd name="T1" fmla="*/ 0 h 13"/>
                <a:gd name="T2" fmla="*/ 10 w 14"/>
                <a:gd name="T3" fmla="*/ 10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2"/>
                    <a:pt x="13" y="13"/>
                  </a:cubicBezTo>
                  <a:cubicBezTo>
                    <a:pt x="13" y="13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6466">
              <a:extLst>
                <a:ext uri="{FF2B5EF4-FFF2-40B4-BE49-F238E27FC236}">
                  <a16:creationId xmlns:a16="http://schemas.microsoft.com/office/drawing/2014/main" id="{4A02A4DB-39D9-42FD-A555-5D9CC1A17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160"/>
              <a:ext cx="4" cy="8"/>
            </a:xfrm>
            <a:custGeom>
              <a:avLst/>
              <a:gdLst>
                <a:gd name="T0" fmla="*/ 4 w 4"/>
                <a:gd name="T1" fmla="*/ 0 h 9"/>
                <a:gd name="T2" fmla="*/ 4 w 4"/>
                <a:gd name="T3" fmla="*/ 6 h 9"/>
                <a:gd name="T4" fmla="*/ 4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4"/>
                    <a:pt x="4" y="9"/>
                  </a:cubicBezTo>
                  <a:cubicBezTo>
                    <a:pt x="4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6467">
              <a:extLst>
                <a:ext uri="{FF2B5EF4-FFF2-40B4-BE49-F238E27FC236}">
                  <a16:creationId xmlns:a16="http://schemas.microsoft.com/office/drawing/2014/main" id="{1949F64D-3A87-4B43-8D3B-9FD30EE2A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205"/>
              <a:ext cx="29" cy="23"/>
            </a:xfrm>
            <a:custGeom>
              <a:avLst/>
              <a:gdLst>
                <a:gd name="T0" fmla="*/ 23 w 32"/>
                <a:gd name="T1" fmla="*/ 10 h 25"/>
                <a:gd name="T2" fmla="*/ 12 w 32"/>
                <a:gd name="T3" fmla="*/ 18 h 25"/>
                <a:gd name="T4" fmla="*/ 0 w 32"/>
                <a:gd name="T5" fmla="*/ 8 h 25"/>
                <a:gd name="T6" fmla="*/ 13 w 32"/>
                <a:gd name="T7" fmla="*/ 0 h 25"/>
                <a:gd name="T8" fmla="*/ 23 w 32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31" y="13"/>
                  </a:moveTo>
                  <a:cubicBezTo>
                    <a:pt x="31" y="19"/>
                    <a:pt x="24" y="25"/>
                    <a:pt x="15" y="24"/>
                  </a:cubicBezTo>
                  <a:cubicBezTo>
                    <a:pt x="7" y="24"/>
                    <a:pt x="0" y="18"/>
                    <a:pt x="0" y="11"/>
                  </a:cubicBezTo>
                  <a:cubicBezTo>
                    <a:pt x="1" y="5"/>
                    <a:pt x="8" y="0"/>
                    <a:pt x="16" y="0"/>
                  </a:cubicBezTo>
                  <a:cubicBezTo>
                    <a:pt x="25" y="0"/>
                    <a:pt x="32" y="6"/>
                    <a:pt x="31" y="1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6468">
              <a:extLst>
                <a:ext uri="{FF2B5EF4-FFF2-40B4-BE49-F238E27FC236}">
                  <a16:creationId xmlns:a16="http://schemas.microsoft.com/office/drawing/2014/main" id="{214344F3-9098-48BC-A411-438C90062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206"/>
              <a:ext cx="22" cy="19"/>
            </a:xfrm>
            <a:custGeom>
              <a:avLst/>
              <a:gdLst>
                <a:gd name="T0" fmla="*/ 18 w 24"/>
                <a:gd name="T1" fmla="*/ 10 h 20"/>
                <a:gd name="T2" fmla="*/ 9 w 24"/>
                <a:gd name="T3" fmla="*/ 17 h 20"/>
                <a:gd name="T4" fmla="*/ 0 w 24"/>
                <a:gd name="T5" fmla="*/ 10 h 20"/>
                <a:gd name="T6" fmla="*/ 9 w 24"/>
                <a:gd name="T7" fmla="*/ 1 h 20"/>
                <a:gd name="T8" fmla="*/ 18 w 24"/>
                <a:gd name="T9" fmla="*/ 1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1"/>
                  </a:moveTo>
                  <a:cubicBezTo>
                    <a:pt x="24" y="16"/>
                    <a:pt x="18" y="20"/>
                    <a:pt x="12" y="20"/>
                  </a:cubicBezTo>
                  <a:cubicBezTo>
                    <a:pt x="5" y="20"/>
                    <a:pt x="0" y="15"/>
                    <a:pt x="0" y="10"/>
                  </a:cubicBezTo>
                  <a:cubicBezTo>
                    <a:pt x="0" y="4"/>
                    <a:pt x="6" y="0"/>
                    <a:pt x="12" y="1"/>
                  </a:cubicBezTo>
                  <a:cubicBezTo>
                    <a:pt x="19" y="1"/>
                    <a:pt x="24" y="5"/>
                    <a:pt x="24" y="11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6469">
              <a:extLst>
                <a:ext uri="{FF2B5EF4-FFF2-40B4-BE49-F238E27FC236}">
                  <a16:creationId xmlns:a16="http://schemas.microsoft.com/office/drawing/2014/main" id="{50BF99D5-F79F-4343-AB3C-26E9D02BE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205"/>
              <a:ext cx="13" cy="12"/>
            </a:xfrm>
            <a:custGeom>
              <a:avLst/>
              <a:gdLst>
                <a:gd name="T0" fmla="*/ 0 w 13"/>
                <a:gd name="T1" fmla="*/ 0 h 12"/>
                <a:gd name="T2" fmla="*/ 13 w 13"/>
                <a:gd name="T3" fmla="*/ 12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6470">
              <a:extLst>
                <a:ext uri="{FF2B5EF4-FFF2-40B4-BE49-F238E27FC236}">
                  <a16:creationId xmlns:a16="http://schemas.microsoft.com/office/drawing/2014/main" id="{EDBE24CF-E6D8-49C6-9AA4-DFA5855BE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211"/>
              <a:ext cx="4" cy="9"/>
            </a:xfrm>
            <a:custGeom>
              <a:avLst/>
              <a:gdLst>
                <a:gd name="T0" fmla="*/ 4 w 4"/>
                <a:gd name="T1" fmla="*/ 0 h 10"/>
                <a:gd name="T2" fmla="*/ 4 w 4"/>
                <a:gd name="T3" fmla="*/ 7 h 10"/>
                <a:gd name="T4" fmla="*/ 4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6471">
              <a:extLst>
                <a:ext uri="{FF2B5EF4-FFF2-40B4-BE49-F238E27FC236}">
                  <a16:creationId xmlns:a16="http://schemas.microsoft.com/office/drawing/2014/main" id="{40AAF817-324E-4A51-BD3D-79EDA51E5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230"/>
              <a:ext cx="32" cy="26"/>
            </a:xfrm>
            <a:custGeom>
              <a:avLst/>
              <a:gdLst>
                <a:gd name="T0" fmla="*/ 26 w 34"/>
                <a:gd name="T1" fmla="*/ 14 h 29"/>
                <a:gd name="T2" fmla="*/ 10 w 34"/>
                <a:gd name="T3" fmla="*/ 19 h 29"/>
                <a:gd name="T4" fmla="*/ 2 w 34"/>
                <a:gd name="T5" fmla="*/ 7 h 29"/>
                <a:gd name="T6" fmla="*/ 18 w 34"/>
                <a:gd name="T7" fmla="*/ 3 h 29"/>
                <a:gd name="T8" fmla="*/ 26 w 34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3"/>
                    <a:pt x="0" y="16"/>
                    <a:pt x="2" y="10"/>
                  </a:cubicBezTo>
                  <a:cubicBezTo>
                    <a:pt x="4" y="3"/>
                    <a:pt x="13" y="0"/>
                    <a:pt x="21" y="3"/>
                  </a:cubicBezTo>
                  <a:cubicBezTo>
                    <a:pt x="29" y="6"/>
                    <a:pt x="34" y="13"/>
                    <a:pt x="32" y="20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6472">
              <a:extLst>
                <a:ext uri="{FF2B5EF4-FFF2-40B4-BE49-F238E27FC236}">
                  <a16:creationId xmlns:a16="http://schemas.microsoft.com/office/drawing/2014/main" id="{DF2D6FCF-B704-4B38-8B42-05B34A8C8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232"/>
              <a:ext cx="24" cy="22"/>
            </a:xfrm>
            <a:custGeom>
              <a:avLst/>
              <a:gdLst>
                <a:gd name="T0" fmla="*/ 18 w 26"/>
                <a:gd name="T1" fmla="*/ 12 h 23"/>
                <a:gd name="T2" fmla="*/ 7 w 26"/>
                <a:gd name="T3" fmla="*/ 18 h 23"/>
                <a:gd name="T4" fmla="*/ 2 w 26"/>
                <a:gd name="T5" fmla="*/ 8 h 23"/>
                <a:gd name="T6" fmla="*/ 13 w 26"/>
                <a:gd name="T7" fmla="*/ 2 h 23"/>
                <a:gd name="T8" fmla="*/ 18 w 26"/>
                <a:gd name="T9" fmla="*/ 1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5"/>
                  </a:moveTo>
                  <a:cubicBezTo>
                    <a:pt x="22" y="20"/>
                    <a:pt x="16" y="23"/>
                    <a:pt x="10" y="21"/>
                  </a:cubicBezTo>
                  <a:cubicBezTo>
                    <a:pt x="4" y="18"/>
                    <a:pt x="0" y="13"/>
                    <a:pt x="2" y="8"/>
                  </a:cubicBezTo>
                  <a:cubicBezTo>
                    <a:pt x="3" y="2"/>
                    <a:pt x="10" y="0"/>
                    <a:pt x="16" y="2"/>
                  </a:cubicBezTo>
                  <a:cubicBezTo>
                    <a:pt x="22" y="4"/>
                    <a:pt x="26" y="10"/>
                    <a:pt x="24" y="15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6473">
              <a:extLst>
                <a:ext uri="{FF2B5EF4-FFF2-40B4-BE49-F238E27FC236}">
                  <a16:creationId xmlns:a16="http://schemas.microsoft.com/office/drawing/2014/main" id="{FB085615-A62A-40D8-8AFC-3EDA04311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233"/>
              <a:ext cx="11" cy="15"/>
            </a:xfrm>
            <a:custGeom>
              <a:avLst/>
              <a:gdLst>
                <a:gd name="T0" fmla="*/ 0 w 12"/>
                <a:gd name="T1" fmla="*/ 0 h 16"/>
                <a:gd name="T2" fmla="*/ 6 w 12"/>
                <a:gd name="T3" fmla="*/ 13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6474">
              <a:extLst>
                <a:ext uri="{FF2B5EF4-FFF2-40B4-BE49-F238E27FC236}">
                  <a16:creationId xmlns:a16="http://schemas.microsoft.com/office/drawing/2014/main" id="{DCDC4244-5777-48BF-8002-2469E743C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236"/>
              <a:ext cx="5" cy="8"/>
            </a:xfrm>
            <a:custGeom>
              <a:avLst/>
              <a:gdLst>
                <a:gd name="T0" fmla="*/ 5 w 5"/>
                <a:gd name="T1" fmla="*/ 0 h 9"/>
                <a:gd name="T2" fmla="*/ 2 w 5"/>
                <a:gd name="T3" fmla="*/ 6 h 9"/>
                <a:gd name="T4" fmla="*/ 5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2" y="9"/>
                  </a:cubicBezTo>
                  <a:cubicBezTo>
                    <a:pt x="2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6475">
              <a:extLst>
                <a:ext uri="{FF2B5EF4-FFF2-40B4-BE49-F238E27FC236}">
                  <a16:creationId xmlns:a16="http://schemas.microsoft.com/office/drawing/2014/main" id="{6C1261D9-5154-4A17-8418-95BC96AA0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1256"/>
              <a:ext cx="30" cy="24"/>
            </a:xfrm>
            <a:custGeom>
              <a:avLst/>
              <a:gdLst>
                <a:gd name="T0" fmla="*/ 25 w 32"/>
                <a:gd name="T1" fmla="*/ 12 h 26"/>
                <a:gd name="T2" fmla="*/ 11 w 32"/>
                <a:gd name="T3" fmla="*/ 19 h 26"/>
                <a:gd name="T4" fmla="*/ 1 w 32"/>
                <a:gd name="T5" fmla="*/ 8 h 26"/>
                <a:gd name="T6" fmla="*/ 14 w 32"/>
                <a:gd name="T7" fmla="*/ 1 h 26"/>
                <a:gd name="T8" fmla="*/ 25 w 32"/>
                <a:gd name="T9" fmla="*/ 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5"/>
                  </a:moveTo>
                  <a:cubicBezTo>
                    <a:pt x="30" y="22"/>
                    <a:pt x="23" y="26"/>
                    <a:pt x="14" y="25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1" y="4"/>
                    <a:pt x="9" y="0"/>
                    <a:pt x="17" y="1"/>
                  </a:cubicBezTo>
                  <a:cubicBezTo>
                    <a:pt x="26" y="2"/>
                    <a:pt x="32" y="8"/>
                    <a:pt x="31" y="15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6476">
              <a:extLst>
                <a:ext uri="{FF2B5EF4-FFF2-40B4-BE49-F238E27FC236}">
                  <a16:creationId xmlns:a16="http://schemas.microsoft.com/office/drawing/2014/main" id="{213E4655-1A70-4B3A-BCED-910CF51FA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259"/>
              <a:ext cx="23" cy="20"/>
            </a:xfrm>
            <a:custGeom>
              <a:avLst/>
              <a:gdLst>
                <a:gd name="T0" fmla="*/ 19 w 25"/>
                <a:gd name="T1" fmla="*/ 10 h 21"/>
                <a:gd name="T2" fmla="*/ 9 w 25"/>
                <a:gd name="T3" fmla="*/ 17 h 21"/>
                <a:gd name="T4" fmla="*/ 1 w 25"/>
                <a:gd name="T5" fmla="*/ 9 h 21"/>
                <a:gd name="T6" fmla="*/ 11 w 25"/>
                <a:gd name="T7" fmla="*/ 0 h 21"/>
                <a:gd name="T8" fmla="*/ 19 w 25"/>
                <a:gd name="T9" fmla="*/ 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12"/>
                  </a:moveTo>
                  <a:cubicBezTo>
                    <a:pt x="24" y="17"/>
                    <a:pt x="18" y="21"/>
                    <a:pt x="12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3"/>
                    <a:pt x="8" y="0"/>
                    <a:pt x="14" y="0"/>
                  </a:cubicBezTo>
                  <a:cubicBezTo>
                    <a:pt x="21" y="1"/>
                    <a:pt x="25" y="6"/>
                    <a:pt x="25" y="1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6477">
              <a:extLst>
                <a:ext uri="{FF2B5EF4-FFF2-40B4-BE49-F238E27FC236}">
                  <a16:creationId xmlns:a16="http://schemas.microsoft.com/office/drawing/2014/main" id="{1E3C2C1C-DFD1-49B0-A843-3721205FB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258"/>
              <a:ext cx="12" cy="12"/>
            </a:xfrm>
            <a:custGeom>
              <a:avLst/>
              <a:gdLst>
                <a:gd name="T0" fmla="*/ 0 w 13"/>
                <a:gd name="T1" fmla="*/ 0 h 13"/>
                <a:gd name="T2" fmla="*/ 9 w 13"/>
                <a:gd name="T3" fmla="*/ 10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2"/>
                    <a:pt x="12" y="13"/>
                  </a:cubicBezTo>
                  <a:cubicBezTo>
                    <a:pt x="12" y="13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6478">
              <a:extLst>
                <a:ext uri="{FF2B5EF4-FFF2-40B4-BE49-F238E27FC236}">
                  <a16:creationId xmlns:a16="http://schemas.microsoft.com/office/drawing/2014/main" id="{B62C30F3-A73F-4EFB-8B97-B1D00957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1263"/>
              <a:ext cx="5" cy="9"/>
            </a:xfrm>
            <a:custGeom>
              <a:avLst/>
              <a:gdLst>
                <a:gd name="T0" fmla="*/ 5 w 5"/>
                <a:gd name="T1" fmla="*/ 0 h 10"/>
                <a:gd name="T2" fmla="*/ 4 w 5"/>
                <a:gd name="T3" fmla="*/ 7 h 10"/>
                <a:gd name="T4" fmla="*/ 5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6479">
              <a:extLst>
                <a:ext uri="{FF2B5EF4-FFF2-40B4-BE49-F238E27FC236}">
                  <a16:creationId xmlns:a16="http://schemas.microsoft.com/office/drawing/2014/main" id="{7B4AFF6D-D26F-49E2-882D-5FFB32C7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303"/>
              <a:ext cx="31" cy="27"/>
            </a:xfrm>
            <a:custGeom>
              <a:avLst/>
              <a:gdLst>
                <a:gd name="T0" fmla="*/ 24 w 34"/>
                <a:gd name="T1" fmla="*/ 5 h 30"/>
                <a:gd name="T2" fmla="*/ 16 w 34"/>
                <a:gd name="T3" fmla="*/ 19 h 30"/>
                <a:gd name="T4" fmla="*/ 3 w 34"/>
                <a:gd name="T5" fmla="*/ 16 h 30"/>
                <a:gd name="T6" fmla="*/ 8 w 34"/>
                <a:gd name="T7" fmla="*/ 4 h 30"/>
                <a:gd name="T8" fmla="*/ 24 w 34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6480">
              <a:extLst>
                <a:ext uri="{FF2B5EF4-FFF2-40B4-BE49-F238E27FC236}">
                  <a16:creationId xmlns:a16="http://schemas.microsoft.com/office/drawing/2014/main" id="{5BBDBA74-84AA-4422-B2D0-705B4FCA4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307"/>
              <a:ext cx="24" cy="22"/>
            </a:xfrm>
            <a:custGeom>
              <a:avLst/>
              <a:gdLst>
                <a:gd name="T0" fmla="*/ 18 w 26"/>
                <a:gd name="T1" fmla="*/ 6 h 23"/>
                <a:gd name="T2" fmla="*/ 15 w 26"/>
                <a:gd name="T3" fmla="*/ 17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6481">
              <a:extLst>
                <a:ext uri="{FF2B5EF4-FFF2-40B4-BE49-F238E27FC236}">
                  <a16:creationId xmlns:a16="http://schemas.microsoft.com/office/drawing/2014/main" id="{669CE573-A4E1-4652-9FFB-991B05F83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302"/>
              <a:ext cx="17" cy="9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7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6482">
              <a:extLst>
                <a:ext uri="{FF2B5EF4-FFF2-40B4-BE49-F238E27FC236}">
                  <a16:creationId xmlns:a16="http://schemas.microsoft.com/office/drawing/2014/main" id="{EF8ACF42-0D7F-4F46-B315-EF47AD01D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318"/>
              <a:ext cx="5" cy="8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8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6483">
              <a:extLst>
                <a:ext uri="{FF2B5EF4-FFF2-40B4-BE49-F238E27FC236}">
                  <a16:creationId xmlns:a16="http://schemas.microsoft.com/office/drawing/2014/main" id="{FA836BF8-66C7-4470-89B7-ED3B1FC68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294"/>
              <a:ext cx="31" cy="28"/>
            </a:xfrm>
            <a:custGeom>
              <a:avLst/>
              <a:gdLst>
                <a:gd name="T0" fmla="*/ 24 w 34"/>
                <a:gd name="T1" fmla="*/ 7 h 30"/>
                <a:gd name="T2" fmla="*/ 16 w 34"/>
                <a:gd name="T3" fmla="*/ 21 h 30"/>
                <a:gd name="T4" fmla="*/ 3 w 34"/>
                <a:gd name="T5" fmla="*/ 19 h 30"/>
                <a:gd name="T6" fmla="*/ 8 w 34"/>
                <a:gd name="T7" fmla="*/ 4 h 30"/>
                <a:gd name="T8" fmla="*/ 24 w 34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6484">
              <a:extLst>
                <a:ext uri="{FF2B5EF4-FFF2-40B4-BE49-F238E27FC236}">
                  <a16:creationId xmlns:a16="http://schemas.microsoft.com/office/drawing/2014/main" id="{0E9C0122-4BAE-474E-ABA2-5A089B0E7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299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5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6485">
              <a:extLst>
                <a:ext uri="{FF2B5EF4-FFF2-40B4-BE49-F238E27FC236}">
                  <a16:creationId xmlns:a16="http://schemas.microsoft.com/office/drawing/2014/main" id="{00A229FE-FDB1-4FDE-8783-86C030542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293"/>
              <a:ext cx="17" cy="10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10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6486">
              <a:extLst>
                <a:ext uri="{FF2B5EF4-FFF2-40B4-BE49-F238E27FC236}">
                  <a16:creationId xmlns:a16="http://schemas.microsoft.com/office/drawing/2014/main" id="{CEC4973A-96E3-4DD2-B3E9-66B620850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310"/>
              <a:ext cx="5" cy="8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8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6487">
              <a:extLst>
                <a:ext uri="{FF2B5EF4-FFF2-40B4-BE49-F238E27FC236}">
                  <a16:creationId xmlns:a16="http://schemas.microsoft.com/office/drawing/2014/main" id="{778CC659-ED23-4F9F-83B0-E16B65FC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270"/>
              <a:ext cx="30" cy="25"/>
            </a:xfrm>
            <a:custGeom>
              <a:avLst/>
              <a:gdLst>
                <a:gd name="T0" fmla="*/ 24 w 33"/>
                <a:gd name="T1" fmla="*/ 13 h 27"/>
                <a:gd name="T2" fmla="*/ 12 w 33"/>
                <a:gd name="T3" fmla="*/ 19 h 27"/>
                <a:gd name="T4" fmla="*/ 2 w 33"/>
                <a:gd name="T5" fmla="*/ 8 h 27"/>
                <a:gd name="T6" fmla="*/ 14 w 33"/>
                <a:gd name="T7" fmla="*/ 1 h 27"/>
                <a:gd name="T8" fmla="*/ 24 w 33"/>
                <a:gd name="T9" fmla="*/ 1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2"/>
                    <a:pt x="23" y="27"/>
                    <a:pt x="15" y="25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0" y="0"/>
                    <a:pt x="19" y="1"/>
                  </a:cubicBezTo>
                  <a:cubicBezTo>
                    <a:pt x="27" y="2"/>
                    <a:pt x="33" y="9"/>
                    <a:pt x="32" y="16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6488">
              <a:extLst>
                <a:ext uri="{FF2B5EF4-FFF2-40B4-BE49-F238E27FC236}">
                  <a16:creationId xmlns:a16="http://schemas.microsoft.com/office/drawing/2014/main" id="{35B4B0EB-E27A-40A7-BF0B-34832DC1C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272"/>
              <a:ext cx="24" cy="21"/>
            </a:xfrm>
            <a:custGeom>
              <a:avLst/>
              <a:gdLst>
                <a:gd name="T0" fmla="*/ 19 w 26"/>
                <a:gd name="T1" fmla="*/ 11 h 22"/>
                <a:gd name="T2" fmla="*/ 8 w 26"/>
                <a:gd name="T3" fmla="*/ 18 h 22"/>
                <a:gd name="T4" fmla="*/ 1 w 26"/>
                <a:gd name="T5" fmla="*/ 9 h 22"/>
                <a:gd name="T6" fmla="*/ 12 w 26"/>
                <a:gd name="T7" fmla="*/ 1 h 22"/>
                <a:gd name="T8" fmla="*/ 19 w 26"/>
                <a:gd name="T9" fmla="*/ 1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8"/>
                    <a:pt x="18" y="22"/>
                    <a:pt x="11" y="21"/>
                  </a:cubicBezTo>
                  <a:cubicBezTo>
                    <a:pt x="5" y="20"/>
                    <a:pt x="0" y="14"/>
                    <a:pt x="1" y="9"/>
                  </a:cubicBezTo>
                  <a:cubicBezTo>
                    <a:pt x="2" y="4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6489">
              <a:extLst>
                <a:ext uri="{FF2B5EF4-FFF2-40B4-BE49-F238E27FC236}">
                  <a16:creationId xmlns:a16="http://schemas.microsoft.com/office/drawing/2014/main" id="{CD365FB3-FC0E-47D9-8F43-EBA48090E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272"/>
              <a:ext cx="12" cy="13"/>
            </a:xfrm>
            <a:custGeom>
              <a:avLst/>
              <a:gdLst>
                <a:gd name="T0" fmla="*/ 0 w 13"/>
                <a:gd name="T1" fmla="*/ 0 h 14"/>
                <a:gd name="T2" fmla="*/ 9 w 13"/>
                <a:gd name="T3" fmla="*/ 11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6490">
              <a:extLst>
                <a:ext uri="{FF2B5EF4-FFF2-40B4-BE49-F238E27FC236}">
                  <a16:creationId xmlns:a16="http://schemas.microsoft.com/office/drawing/2014/main" id="{3E7080F3-E571-46D4-B7E3-B6C939D34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277"/>
              <a:ext cx="5" cy="9"/>
            </a:xfrm>
            <a:custGeom>
              <a:avLst/>
              <a:gdLst>
                <a:gd name="T0" fmla="*/ 5 w 5"/>
                <a:gd name="T1" fmla="*/ 0 h 10"/>
                <a:gd name="T2" fmla="*/ 4 w 5"/>
                <a:gd name="T3" fmla="*/ 7 h 10"/>
                <a:gd name="T4" fmla="*/ 5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4" y="10"/>
                  </a:cubicBezTo>
                  <a:cubicBezTo>
                    <a:pt x="4" y="10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6491">
              <a:extLst>
                <a:ext uri="{FF2B5EF4-FFF2-40B4-BE49-F238E27FC236}">
                  <a16:creationId xmlns:a16="http://schemas.microsoft.com/office/drawing/2014/main" id="{EBC041A0-B36A-4E5F-A875-E6D042C8B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224"/>
              <a:ext cx="31" cy="28"/>
            </a:xfrm>
            <a:custGeom>
              <a:avLst/>
              <a:gdLst>
                <a:gd name="T0" fmla="*/ 24 w 34"/>
                <a:gd name="T1" fmla="*/ 7 h 30"/>
                <a:gd name="T2" fmla="*/ 16 w 34"/>
                <a:gd name="T3" fmla="*/ 21 h 30"/>
                <a:gd name="T4" fmla="*/ 3 w 34"/>
                <a:gd name="T5" fmla="*/ 19 h 30"/>
                <a:gd name="T6" fmla="*/ 8 w 34"/>
                <a:gd name="T7" fmla="*/ 4 h 30"/>
                <a:gd name="T8" fmla="*/ 24 w 34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6492">
              <a:extLst>
                <a:ext uri="{FF2B5EF4-FFF2-40B4-BE49-F238E27FC236}">
                  <a16:creationId xmlns:a16="http://schemas.microsoft.com/office/drawing/2014/main" id="{2615FE80-40FF-4527-9760-80CB8906D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229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5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6493">
              <a:extLst>
                <a:ext uri="{FF2B5EF4-FFF2-40B4-BE49-F238E27FC236}">
                  <a16:creationId xmlns:a16="http://schemas.microsoft.com/office/drawing/2014/main" id="{F10E1A7C-8B22-4912-A55D-E22EF92C4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1223"/>
              <a:ext cx="17" cy="9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7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6494">
              <a:extLst>
                <a:ext uri="{FF2B5EF4-FFF2-40B4-BE49-F238E27FC236}">
                  <a16:creationId xmlns:a16="http://schemas.microsoft.com/office/drawing/2014/main" id="{C4668E05-3C10-4102-9F37-E8C0BACE5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240"/>
              <a:ext cx="5" cy="7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5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6495">
              <a:extLst>
                <a:ext uri="{FF2B5EF4-FFF2-40B4-BE49-F238E27FC236}">
                  <a16:creationId xmlns:a16="http://schemas.microsoft.com/office/drawing/2014/main" id="{7B040D94-95D7-4A66-B153-9B8411DB4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175"/>
              <a:ext cx="32" cy="28"/>
            </a:xfrm>
            <a:custGeom>
              <a:avLst/>
              <a:gdLst>
                <a:gd name="T0" fmla="*/ 25 w 34"/>
                <a:gd name="T1" fmla="*/ 7 h 30"/>
                <a:gd name="T2" fmla="*/ 19 w 34"/>
                <a:gd name="T3" fmla="*/ 21 h 30"/>
                <a:gd name="T4" fmla="*/ 3 w 34"/>
                <a:gd name="T5" fmla="*/ 19 h 30"/>
                <a:gd name="T6" fmla="*/ 8 w 34"/>
                <a:gd name="T7" fmla="*/ 4 h 30"/>
                <a:gd name="T8" fmla="*/ 25 w 34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6496">
              <a:extLst>
                <a:ext uri="{FF2B5EF4-FFF2-40B4-BE49-F238E27FC236}">
                  <a16:creationId xmlns:a16="http://schemas.microsoft.com/office/drawing/2014/main" id="{9964E29F-399B-4A4B-8EFB-EC3A88704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180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5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6497">
              <a:extLst>
                <a:ext uri="{FF2B5EF4-FFF2-40B4-BE49-F238E27FC236}">
                  <a16:creationId xmlns:a16="http://schemas.microsoft.com/office/drawing/2014/main" id="{F2A2FAA2-503E-425C-8E5E-959BCDABB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174"/>
              <a:ext cx="17" cy="9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7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6498">
              <a:extLst>
                <a:ext uri="{FF2B5EF4-FFF2-40B4-BE49-F238E27FC236}">
                  <a16:creationId xmlns:a16="http://schemas.microsoft.com/office/drawing/2014/main" id="{71A1822D-C295-4EB7-82F7-75053A69D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191"/>
              <a:ext cx="5" cy="7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5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6499">
              <a:extLst>
                <a:ext uri="{FF2B5EF4-FFF2-40B4-BE49-F238E27FC236}">
                  <a16:creationId xmlns:a16="http://schemas.microsoft.com/office/drawing/2014/main" id="{C9A38BDA-92CF-4777-A1D6-BBD676BA5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211"/>
              <a:ext cx="29" cy="30"/>
            </a:xfrm>
            <a:custGeom>
              <a:avLst/>
              <a:gdLst>
                <a:gd name="T0" fmla="*/ 21 w 31"/>
                <a:gd name="T1" fmla="*/ 5 h 32"/>
                <a:gd name="T2" fmla="*/ 21 w 31"/>
                <a:gd name="T3" fmla="*/ 21 h 32"/>
                <a:gd name="T4" fmla="*/ 5 w 31"/>
                <a:gd name="T5" fmla="*/ 22 h 32"/>
                <a:gd name="T6" fmla="*/ 7 w 31"/>
                <a:gd name="T7" fmla="*/ 8 h 32"/>
                <a:gd name="T8" fmla="*/ 21 w 31"/>
                <a:gd name="T9" fmla="*/ 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5"/>
                  </a:moveTo>
                  <a:cubicBezTo>
                    <a:pt x="31" y="9"/>
                    <a:pt x="31" y="18"/>
                    <a:pt x="25" y="24"/>
                  </a:cubicBezTo>
                  <a:cubicBezTo>
                    <a:pt x="19" y="31"/>
                    <a:pt x="10" y="32"/>
                    <a:pt x="5" y="27"/>
                  </a:cubicBezTo>
                  <a:cubicBezTo>
                    <a:pt x="0" y="23"/>
                    <a:pt x="1" y="14"/>
                    <a:pt x="7" y="8"/>
                  </a:cubicBezTo>
                  <a:cubicBezTo>
                    <a:pt x="13" y="2"/>
                    <a:pt x="21" y="0"/>
                    <a:pt x="26" y="5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6500">
              <a:extLst>
                <a:ext uri="{FF2B5EF4-FFF2-40B4-BE49-F238E27FC236}">
                  <a16:creationId xmlns:a16="http://schemas.microsoft.com/office/drawing/2014/main" id="{5F3A906F-FF27-44DE-8CB0-AB16C7700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216"/>
              <a:ext cx="22" cy="23"/>
            </a:xfrm>
            <a:custGeom>
              <a:avLst/>
              <a:gdLst>
                <a:gd name="T0" fmla="*/ 16 w 24"/>
                <a:gd name="T1" fmla="*/ 4 h 25"/>
                <a:gd name="T2" fmla="*/ 15 w 24"/>
                <a:gd name="T3" fmla="*/ 15 h 25"/>
                <a:gd name="T4" fmla="*/ 4 w 24"/>
                <a:gd name="T5" fmla="*/ 17 h 25"/>
                <a:gd name="T6" fmla="*/ 5 w 24"/>
                <a:gd name="T7" fmla="*/ 6 h 25"/>
                <a:gd name="T8" fmla="*/ 16 w 24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cubicBezTo>
                    <a:pt x="24" y="8"/>
                    <a:pt x="23" y="14"/>
                    <a:pt x="19" y="19"/>
                  </a:cubicBezTo>
                  <a:cubicBezTo>
                    <a:pt x="14" y="24"/>
                    <a:pt x="8" y="25"/>
                    <a:pt x="4" y="22"/>
                  </a:cubicBezTo>
                  <a:cubicBezTo>
                    <a:pt x="0" y="18"/>
                    <a:pt x="0" y="11"/>
                    <a:pt x="5" y="6"/>
                  </a:cubicBezTo>
                  <a:cubicBezTo>
                    <a:pt x="9" y="1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4" name="Freeform 6501">
              <a:extLst>
                <a:ext uri="{FF2B5EF4-FFF2-40B4-BE49-F238E27FC236}">
                  <a16:creationId xmlns:a16="http://schemas.microsoft.com/office/drawing/2014/main" id="{B4CABC48-DAFD-402B-BE0F-C59E6A964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209"/>
              <a:ext cx="16" cy="9"/>
            </a:xfrm>
            <a:custGeom>
              <a:avLst/>
              <a:gdLst>
                <a:gd name="T0" fmla="*/ 0 w 18"/>
                <a:gd name="T1" fmla="*/ 9 h 9"/>
                <a:gd name="T2" fmla="*/ 12 w 18"/>
                <a:gd name="T3" fmla="*/ 7 h 9"/>
                <a:gd name="T4" fmla="*/ 0 w 18"/>
                <a:gd name="T5" fmla="*/ 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6502">
              <a:extLst>
                <a:ext uri="{FF2B5EF4-FFF2-40B4-BE49-F238E27FC236}">
                  <a16:creationId xmlns:a16="http://schemas.microsoft.com/office/drawing/2014/main" id="{65561081-278A-4683-8AB0-C039F9936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231"/>
              <a:ext cx="6" cy="6"/>
            </a:xfrm>
            <a:custGeom>
              <a:avLst/>
              <a:gdLst>
                <a:gd name="T0" fmla="*/ 0 w 7"/>
                <a:gd name="T1" fmla="*/ 0 h 6"/>
                <a:gd name="T2" fmla="*/ 4 w 7"/>
                <a:gd name="T3" fmla="*/ 6 h 6"/>
                <a:gd name="T4" fmla="*/ 0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0"/>
                    <a:pt x="1" y="6"/>
                    <a:pt x="7" y="6"/>
                  </a:cubicBezTo>
                  <a:cubicBezTo>
                    <a:pt x="7" y="6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6503">
              <a:extLst>
                <a:ext uri="{FF2B5EF4-FFF2-40B4-BE49-F238E27FC236}">
                  <a16:creationId xmlns:a16="http://schemas.microsoft.com/office/drawing/2014/main" id="{9228E09A-A4B3-46E0-BE6E-D293BD9B3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252"/>
              <a:ext cx="30" cy="28"/>
            </a:xfrm>
            <a:custGeom>
              <a:avLst/>
              <a:gdLst>
                <a:gd name="T0" fmla="*/ 23 w 32"/>
                <a:gd name="T1" fmla="*/ 5 h 30"/>
                <a:gd name="T2" fmla="*/ 21 w 32"/>
                <a:gd name="T3" fmla="*/ 20 h 30"/>
                <a:gd name="T4" fmla="*/ 4 w 32"/>
                <a:gd name="T5" fmla="*/ 20 h 30"/>
                <a:gd name="T6" fmla="*/ 8 w 32"/>
                <a:gd name="T7" fmla="*/ 6 h 30"/>
                <a:gd name="T8" fmla="*/ 23 w 32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28" y="5"/>
                  </a:moveTo>
                  <a:cubicBezTo>
                    <a:pt x="32" y="11"/>
                    <a:pt x="30" y="19"/>
                    <a:pt x="24" y="25"/>
                  </a:cubicBezTo>
                  <a:cubicBezTo>
                    <a:pt x="17" y="30"/>
                    <a:pt x="8" y="30"/>
                    <a:pt x="4" y="25"/>
                  </a:cubicBezTo>
                  <a:cubicBezTo>
                    <a:pt x="0" y="20"/>
                    <a:pt x="2" y="11"/>
                    <a:pt x="8" y="6"/>
                  </a:cubicBezTo>
                  <a:cubicBezTo>
                    <a:pt x="15" y="0"/>
                    <a:pt x="24" y="0"/>
                    <a:pt x="28" y="5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6504">
              <a:extLst>
                <a:ext uri="{FF2B5EF4-FFF2-40B4-BE49-F238E27FC236}">
                  <a16:creationId xmlns:a16="http://schemas.microsoft.com/office/drawing/2014/main" id="{FCA58D38-AE86-48D8-A2B8-A426650F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256"/>
              <a:ext cx="23" cy="22"/>
            </a:xfrm>
            <a:custGeom>
              <a:avLst/>
              <a:gdLst>
                <a:gd name="T0" fmla="*/ 17 w 25"/>
                <a:gd name="T1" fmla="*/ 4 h 23"/>
                <a:gd name="T2" fmla="*/ 15 w 25"/>
                <a:gd name="T3" fmla="*/ 16 h 23"/>
                <a:gd name="T4" fmla="*/ 3 w 25"/>
                <a:gd name="T5" fmla="*/ 16 h 23"/>
                <a:gd name="T6" fmla="*/ 6 w 25"/>
                <a:gd name="T7" fmla="*/ 4 h 23"/>
                <a:gd name="T8" fmla="*/ 17 w 25"/>
                <a:gd name="T9" fmla="*/ 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2" y="4"/>
                  </a:moveTo>
                  <a:cubicBezTo>
                    <a:pt x="25" y="8"/>
                    <a:pt x="24" y="15"/>
                    <a:pt x="19" y="19"/>
                  </a:cubicBezTo>
                  <a:cubicBezTo>
                    <a:pt x="14" y="23"/>
                    <a:pt x="7" y="23"/>
                    <a:pt x="3" y="19"/>
                  </a:cubicBezTo>
                  <a:cubicBezTo>
                    <a:pt x="0" y="15"/>
                    <a:pt x="1" y="8"/>
                    <a:pt x="6" y="4"/>
                  </a:cubicBezTo>
                  <a:cubicBezTo>
                    <a:pt x="12" y="0"/>
                    <a:pt x="19" y="0"/>
                    <a:pt x="22" y="4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6505">
              <a:extLst>
                <a:ext uri="{FF2B5EF4-FFF2-40B4-BE49-F238E27FC236}">
                  <a16:creationId xmlns:a16="http://schemas.microsoft.com/office/drawing/2014/main" id="{C82039F7-B434-4D96-871B-CD7AE9675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249"/>
              <a:ext cx="17" cy="8"/>
            </a:xfrm>
            <a:custGeom>
              <a:avLst/>
              <a:gdLst>
                <a:gd name="T0" fmla="*/ 0 w 18"/>
                <a:gd name="T1" fmla="*/ 5 h 9"/>
                <a:gd name="T2" fmla="*/ 15 w 18"/>
                <a:gd name="T3" fmla="*/ 6 h 9"/>
                <a:gd name="T4" fmla="*/ 0 w 18"/>
                <a:gd name="T5" fmla="*/ 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8"/>
                  </a:moveTo>
                  <a:cubicBezTo>
                    <a:pt x="0" y="8"/>
                    <a:pt x="11" y="0"/>
                    <a:pt x="18" y="9"/>
                  </a:cubicBezTo>
                  <a:cubicBezTo>
                    <a:pt x="18" y="9"/>
                    <a:pt x="10" y="3"/>
                    <a:pt x="0" y="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6506">
              <a:extLst>
                <a:ext uri="{FF2B5EF4-FFF2-40B4-BE49-F238E27FC236}">
                  <a16:creationId xmlns:a16="http://schemas.microsoft.com/office/drawing/2014/main" id="{4C6F8411-6726-4709-A6FF-FDA2EE60C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269"/>
              <a:ext cx="6" cy="7"/>
            </a:xfrm>
            <a:custGeom>
              <a:avLst/>
              <a:gdLst>
                <a:gd name="T0" fmla="*/ 0 w 7"/>
                <a:gd name="T1" fmla="*/ 0 h 7"/>
                <a:gd name="T2" fmla="*/ 4 w 7"/>
                <a:gd name="T3" fmla="*/ 7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0"/>
                    <a:pt x="0" y="7"/>
                    <a:pt x="7" y="7"/>
                  </a:cubicBezTo>
                  <a:cubicBezTo>
                    <a:pt x="7" y="7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6507">
              <a:extLst>
                <a:ext uri="{FF2B5EF4-FFF2-40B4-BE49-F238E27FC236}">
                  <a16:creationId xmlns:a16="http://schemas.microsoft.com/office/drawing/2014/main" id="{D5BEAEF7-49A4-4C1F-BC9A-A75B315B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263"/>
              <a:ext cx="31" cy="28"/>
            </a:xfrm>
            <a:custGeom>
              <a:avLst/>
              <a:gdLst>
                <a:gd name="T0" fmla="*/ 24 w 34"/>
                <a:gd name="T1" fmla="*/ 7 h 30"/>
                <a:gd name="T2" fmla="*/ 16 w 34"/>
                <a:gd name="T3" fmla="*/ 21 h 30"/>
                <a:gd name="T4" fmla="*/ 3 w 34"/>
                <a:gd name="T5" fmla="*/ 19 h 30"/>
                <a:gd name="T6" fmla="*/ 8 w 34"/>
                <a:gd name="T7" fmla="*/ 4 h 30"/>
                <a:gd name="T8" fmla="*/ 24 w 34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6508">
              <a:extLst>
                <a:ext uri="{FF2B5EF4-FFF2-40B4-BE49-F238E27FC236}">
                  <a16:creationId xmlns:a16="http://schemas.microsoft.com/office/drawing/2014/main" id="{2C83E5F4-EB02-43D1-A214-4467A17C7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268"/>
              <a:ext cx="24" cy="21"/>
            </a:xfrm>
            <a:custGeom>
              <a:avLst/>
              <a:gdLst>
                <a:gd name="T0" fmla="*/ 18 w 26"/>
                <a:gd name="T1" fmla="*/ 5 h 23"/>
                <a:gd name="T2" fmla="*/ 15 w 26"/>
                <a:gd name="T3" fmla="*/ 15 h 23"/>
                <a:gd name="T4" fmla="*/ 3 w 26"/>
                <a:gd name="T5" fmla="*/ 14 h 23"/>
                <a:gd name="T6" fmla="*/ 6 w 26"/>
                <a:gd name="T7" fmla="*/ 3 h 23"/>
                <a:gd name="T8" fmla="*/ 18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4" y="17"/>
                    <a:pt x="18" y="20"/>
                  </a:cubicBezTo>
                  <a:cubicBezTo>
                    <a:pt x="12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6509">
              <a:extLst>
                <a:ext uri="{FF2B5EF4-FFF2-40B4-BE49-F238E27FC236}">
                  <a16:creationId xmlns:a16="http://schemas.microsoft.com/office/drawing/2014/main" id="{76C8DFEF-5CB1-4489-B725-412ED898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262"/>
              <a:ext cx="17" cy="9"/>
            </a:xfrm>
            <a:custGeom>
              <a:avLst/>
              <a:gdLst>
                <a:gd name="T0" fmla="*/ 0 w 18"/>
                <a:gd name="T1" fmla="*/ 5 h 10"/>
                <a:gd name="T2" fmla="*/ 15 w 18"/>
                <a:gd name="T3" fmla="*/ 7 h 10"/>
                <a:gd name="T4" fmla="*/ 0 w 18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6510">
              <a:extLst>
                <a:ext uri="{FF2B5EF4-FFF2-40B4-BE49-F238E27FC236}">
                  <a16:creationId xmlns:a16="http://schemas.microsoft.com/office/drawing/2014/main" id="{91FAB2BD-A6B9-4945-B3A3-F785840B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279"/>
              <a:ext cx="5" cy="7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5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6511">
              <a:extLst>
                <a:ext uri="{FF2B5EF4-FFF2-40B4-BE49-F238E27FC236}">
                  <a16:creationId xmlns:a16="http://schemas.microsoft.com/office/drawing/2014/main" id="{CF6EC0A0-3AF5-4917-B84F-37BBA9EA0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211"/>
              <a:ext cx="27" cy="31"/>
            </a:xfrm>
            <a:custGeom>
              <a:avLst/>
              <a:gdLst>
                <a:gd name="T0" fmla="*/ 17 w 30"/>
                <a:gd name="T1" fmla="*/ 4 h 33"/>
                <a:gd name="T2" fmla="*/ 19 w 30"/>
                <a:gd name="T3" fmla="*/ 20 h 33"/>
                <a:gd name="T4" fmla="*/ 5 w 30"/>
                <a:gd name="T5" fmla="*/ 24 h 33"/>
                <a:gd name="T6" fmla="*/ 5 w 30"/>
                <a:gd name="T7" fmla="*/ 8 h 33"/>
                <a:gd name="T8" fmla="*/ 17 w 30"/>
                <a:gd name="T9" fmla="*/ 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3" y="4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1" y="31"/>
                    <a:pt x="12" y="33"/>
                    <a:pt x="7" y="30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3"/>
                    <a:pt x="18" y="0"/>
                    <a:pt x="23" y="4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6512">
              <a:extLst>
                <a:ext uri="{FF2B5EF4-FFF2-40B4-BE49-F238E27FC236}">
                  <a16:creationId xmlns:a16="http://schemas.microsoft.com/office/drawing/2014/main" id="{7AEC4CAD-3C54-4006-B347-8E39114E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217"/>
              <a:ext cx="22" cy="24"/>
            </a:xfrm>
            <a:custGeom>
              <a:avLst/>
              <a:gdLst>
                <a:gd name="T0" fmla="*/ 15 w 24"/>
                <a:gd name="T1" fmla="*/ 2 h 26"/>
                <a:gd name="T2" fmla="*/ 16 w 24"/>
                <a:gd name="T3" fmla="*/ 15 h 26"/>
                <a:gd name="T4" fmla="*/ 6 w 24"/>
                <a:gd name="T5" fmla="*/ 18 h 26"/>
                <a:gd name="T6" fmla="*/ 4 w 24"/>
                <a:gd name="T7" fmla="*/ 6 h 26"/>
                <a:gd name="T8" fmla="*/ 15 w 24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2"/>
                  </a:moveTo>
                  <a:cubicBezTo>
                    <a:pt x="23" y="5"/>
                    <a:pt x="24" y="12"/>
                    <a:pt x="20" y="18"/>
                  </a:cubicBezTo>
                  <a:cubicBezTo>
                    <a:pt x="17" y="23"/>
                    <a:pt x="10" y="26"/>
                    <a:pt x="6" y="23"/>
                  </a:cubicBezTo>
                  <a:cubicBezTo>
                    <a:pt x="1" y="20"/>
                    <a:pt x="0" y="13"/>
                    <a:pt x="4" y="7"/>
                  </a:cubicBezTo>
                  <a:cubicBezTo>
                    <a:pt x="7" y="2"/>
                    <a:pt x="14" y="0"/>
                    <a:pt x="19" y="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6513">
              <a:extLst>
                <a:ext uri="{FF2B5EF4-FFF2-40B4-BE49-F238E27FC236}">
                  <a16:creationId xmlns:a16="http://schemas.microsoft.com/office/drawing/2014/main" id="{630FB200-61DC-4D66-AD69-D1903ED9A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209"/>
              <a:ext cx="16" cy="10"/>
            </a:xfrm>
            <a:custGeom>
              <a:avLst/>
              <a:gdLst>
                <a:gd name="T0" fmla="*/ 0 w 17"/>
                <a:gd name="T1" fmla="*/ 8 h 11"/>
                <a:gd name="T2" fmla="*/ 14 w 17"/>
                <a:gd name="T3" fmla="*/ 5 h 11"/>
                <a:gd name="T4" fmla="*/ 0 w 17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3"/>
                    <a:pt x="0" y="11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6514">
              <a:extLst>
                <a:ext uri="{FF2B5EF4-FFF2-40B4-BE49-F238E27FC236}">
                  <a16:creationId xmlns:a16="http://schemas.microsoft.com/office/drawing/2014/main" id="{D7F172FF-827A-4A78-B297-ABD3D764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1234"/>
              <a:ext cx="8" cy="5"/>
            </a:xfrm>
            <a:custGeom>
              <a:avLst/>
              <a:gdLst>
                <a:gd name="T0" fmla="*/ 0 w 8"/>
                <a:gd name="T1" fmla="*/ 0 h 5"/>
                <a:gd name="T2" fmla="*/ 8 w 8"/>
                <a:gd name="T3" fmla="*/ 4 h 5"/>
                <a:gd name="T4" fmla="*/ 0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0" y="0"/>
                    <a:pt x="2" y="5"/>
                    <a:pt x="8" y="4"/>
                  </a:cubicBezTo>
                  <a:cubicBezTo>
                    <a:pt x="8" y="4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6515">
              <a:extLst>
                <a:ext uri="{FF2B5EF4-FFF2-40B4-BE49-F238E27FC236}">
                  <a16:creationId xmlns:a16="http://schemas.microsoft.com/office/drawing/2014/main" id="{02A0AD41-B397-4408-A5D2-FD5B2B09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165"/>
              <a:ext cx="28" cy="31"/>
            </a:xfrm>
            <a:custGeom>
              <a:avLst/>
              <a:gdLst>
                <a:gd name="T0" fmla="*/ 19 w 30"/>
                <a:gd name="T1" fmla="*/ 3 h 34"/>
                <a:gd name="T2" fmla="*/ 21 w 30"/>
                <a:gd name="T3" fmla="*/ 17 h 34"/>
                <a:gd name="T4" fmla="*/ 7 w 30"/>
                <a:gd name="T5" fmla="*/ 24 h 34"/>
                <a:gd name="T6" fmla="*/ 4 w 30"/>
                <a:gd name="T7" fmla="*/ 9 h 34"/>
                <a:gd name="T8" fmla="*/ 19 w 30"/>
                <a:gd name="T9" fmla="*/ 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"/>
                  </a:moveTo>
                  <a:cubicBezTo>
                    <a:pt x="28" y="6"/>
                    <a:pt x="30" y="15"/>
                    <a:pt x="26" y="23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2" y="28"/>
                    <a:pt x="0" y="19"/>
                    <a:pt x="4" y="12"/>
                  </a:cubicBezTo>
                  <a:cubicBezTo>
                    <a:pt x="8" y="4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9" name="Freeform 6516">
              <a:extLst>
                <a:ext uri="{FF2B5EF4-FFF2-40B4-BE49-F238E27FC236}">
                  <a16:creationId xmlns:a16="http://schemas.microsoft.com/office/drawing/2014/main" id="{039A887D-44CF-4108-98E2-A37AC516E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170"/>
              <a:ext cx="21" cy="24"/>
            </a:xfrm>
            <a:custGeom>
              <a:avLst/>
              <a:gdLst>
                <a:gd name="T0" fmla="*/ 14 w 23"/>
                <a:gd name="T1" fmla="*/ 2 h 26"/>
                <a:gd name="T2" fmla="*/ 15 w 23"/>
                <a:gd name="T3" fmla="*/ 14 h 26"/>
                <a:gd name="T4" fmla="*/ 5 w 23"/>
                <a:gd name="T5" fmla="*/ 18 h 26"/>
                <a:gd name="T6" fmla="*/ 3 w 23"/>
                <a:gd name="T7" fmla="*/ 6 h 26"/>
                <a:gd name="T8" fmla="*/ 14 w 2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5"/>
                    <a:pt x="23" y="11"/>
                    <a:pt x="20" y="17"/>
                  </a:cubicBezTo>
                  <a:cubicBezTo>
                    <a:pt x="17" y="23"/>
                    <a:pt x="11" y="26"/>
                    <a:pt x="6" y="24"/>
                  </a:cubicBezTo>
                  <a:cubicBezTo>
                    <a:pt x="1" y="21"/>
                    <a:pt x="0" y="14"/>
                    <a:pt x="3" y="9"/>
                  </a:cubicBezTo>
                  <a:cubicBezTo>
                    <a:pt x="6" y="3"/>
                    <a:pt x="12" y="0"/>
                    <a:pt x="17" y="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0" name="Freeform 6517">
              <a:extLst>
                <a:ext uri="{FF2B5EF4-FFF2-40B4-BE49-F238E27FC236}">
                  <a16:creationId xmlns:a16="http://schemas.microsoft.com/office/drawing/2014/main" id="{4A5BDD89-194D-4392-9D77-7C3992BE4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164"/>
              <a:ext cx="16" cy="11"/>
            </a:xfrm>
            <a:custGeom>
              <a:avLst/>
              <a:gdLst>
                <a:gd name="T0" fmla="*/ 0 w 17"/>
                <a:gd name="T1" fmla="*/ 9 h 12"/>
                <a:gd name="T2" fmla="*/ 14 w 17"/>
                <a:gd name="T3" fmla="*/ 5 h 12"/>
                <a:gd name="T4" fmla="*/ 0 w 17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0" y="12"/>
                    <a:pt x="7" y="0"/>
                    <a:pt x="17" y="5"/>
                  </a:cubicBezTo>
                  <a:cubicBezTo>
                    <a:pt x="17" y="5"/>
                    <a:pt x="8" y="3"/>
                    <a:pt x="0" y="12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1" name="Freeform 6518">
              <a:extLst>
                <a:ext uri="{FF2B5EF4-FFF2-40B4-BE49-F238E27FC236}">
                  <a16:creationId xmlns:a16="http://schemas.microsoft.com/office/drawing/2014/main" id="{EA99A4FB-486A-495D-BBB0-93EE705C4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189"/>
              <a:ext cx="8" cy="4"/>
            </a:xfrm>
            <a:custGeom>
              <a:avLst/>
              <a:gdLst>
                <a:gd name="T0" fmla="*/ 0 w 9"/>
                <a:gd name="T1" fmla="*/ 0 h 5"/>
                <a:gd name="T2" fmla="*/ 6 w 9"/>
                <a:gd name="T3" fmla="*/ 2 h 5"/>
                <a:gd name="T4" fmla="*/ 0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3" y="5"/>
                    <a:pt x="9" y="4"/>
                  </a:cubicBezTo>
                  <a:cubicBezTo>
                    <a:pt x="9" y="4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2" name="Freeform 6519">
              <a:extLst>
                <a:ext uri="{FF2B5EF4-FFF2-40B4-BE49-F238E27FC236}">
                  <a16:creationId xmlns:a16="http://schemas.microsoft.com/office/drawing/2014/main" id="{E7B3D348-0B89-4F6C-ACEE-63991A6E9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154"/>
              <a:ext cx="27" cy="31"/>
            </a:xfrm>
            <a:custGeom>
              <a:avLst/>
              <a:gdLst>
                <a:gd name="T0" fmla="*/ 18 w 29"/>
                <a:gd name="T1" fmla="*/ 3 h 34"/>
                <a:gd name="T2" fmla="*/ 20 w 29"/>
                <a:gd name="T3" fmla="*/ 16 h 34"/>
                <a:gd name="T4" fmla="*/ 7 w 29"/>
                <a:gd name="T5" fmla="*/ 24 h 34"/>
                <a:gd name="T6" fmla="*/ 3 w 29"/>
                <a:gd name="T7" fmla="*/ 8 h 34"/>
                <a:gd name="T8" fmla="*/ 18 w 29"/>
                <a:gd name="T9" fmla="*/ 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1" y="3"/>
                  </a:moveTo>
                  <a:cubicBezTo>
                    <a:pt x="27" y="6"/>
                    <a:pt x="29" y="14"/>
                    <a:pt x="25" y="22"/>
                  </a:cubicBezTo>
                  <a:cubicBezTo>
                    <a:pt x="21" y="30"/>
                    <a:pt x="13" y="34"/>
                    <a:pt x="7" y="31"/>
                  </a:cubicBezTo>
                  <a:cubicBezTo>
                    <a:pt x="1" y="28"/>
                    <a:pt x="0" y="19"/>
                    <a:pt x="3" y="11"/>
                  </a:cubicBezTo>
                  <a:cubicBezTo>
                    <a:pt x="7" y="4"/>
                    <a:pt x="15" y="0"/>
                    <a:pt x="21" y="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3" name="Freeform 6520">
              <a:extLst>
                <a:ext uri="{FF2B5EF4-FFF2-40B4-BE49-F238E27FC236}">
                  <a16:creationId xmlns:a16="http://schemas.microsoft.com/office/drawing/2014/main" id="{894BCFC2-AC13-4BA0-9E7F-7C2ACCF0A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159"/>
              <a:ext cx="21" cy="24"/>
            </a:xfrm>
            <a:custGeom>
              <a:avLst/>
              <a:gdLst>
                <a:gd name="T0" fmla="*/ 14 w 23"/>
                <a:gd name="T1" fmla="*/ 2 h 26"/>
                <a:gd name="T2" fmla="*/ 15 w 23"/>
                <a:gd name="T3" fmla="*/ 14 h 26"/>
                <a:gd name="T4" fmla="*/ 5 w 23"/>
                <a:gd name="T5" fmla="*/ 18 h 26"/>
                <a:gd name="T6" fmla="*/ 3 w 23"/>
                <a:gd name="T7" fmla="*/ 6 h 26"/>
                <a:gd name="T8" fmla="*/ 14 w 2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4"/>
                    <a:pt x="23" y="11"/>
                    <a:pt x="20" y="17"/>
                  </a:cubicBezTo>
                  <a:cubicBezTo>
                    <a:pt x="17" y="23"/>
                    <a:pt x="11" y="26"/>
                    <a:pt x="6" y="23"/>
                  </a:cubicBezTo>
                  <a:cubicBezTo>
                    <a:pt x="2" y="21"/>
                    <a:pt x="0" y="14"/>
                    <a:pt x="3" y="8"/>
                  </a:cubicBezTo>
                  <a:cubicBezTo>
                    <a:pt x="6" y="2"/>
                    <a:pt x="12" y="0"/>
                    <a:pt x="17" y="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4" name="Freeform 6521">
              <a:extLst>
                <a:ext uri="{FF2B5EF4-FFF2-40B4-BE49-F238E27FC236}">
                  <a16:creationId xmlns:a16="http://schemas.microsoft.com/office/drawing/2014/main" id="{4F896CD3-1C2E-4577-8232-1C5C360FC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153"/>
              <a:ext cx="15" cy="10"/>
            </a:xfrm>
            <a:custGeom>
              <a:avLst/>
              <a:gdLst>
                <a:gd name="T0" fmla="*/ 0 w 16"/>
                <a:gd name="T1" fmla="*/ 8 h 11"/>
                <a:gd name="T2" fmla="*/ 13 w 16"/>
                <a:gd name="T3" fmla="*/ 4 h 11"/>
                <a:gd name="T4" fmla="*/ 0 w 16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11"/>
                  </a:moveTo>
                  <a:cubicBezTo>
                    <a:pt x="0" y="11"/>
                    <a:pt x="6" y="0"/>
                    <a:pt x="16" y="4"/>
                  </a:cubicBezTo>
                  <a:cubicBezTo>
                    <a:pt x="16" y="4"/>
                    <a:pt x="7" y="2"/>
                    <a:pt x="0" y="11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5" name="Freeform 6522">
              <a:extLst>
                <a:ext uri="{FF2B5EF4-FFF2-40B4-BE49-F238E27FC236}">
                  <a16:creationId xmlns:a16="http://schemas.microsoft.com/office/drawing/2014/main" id="{BFA40161-27B6-48D1-BA1F-1FE2F7AA8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178"/>
              <a:ext cx="9" cy="4"/>
            </a:xfrm>
            <a:custGeom>
              <a:avLst/>
              <a:gdLst>
                <a:gd name="T0" fmla="*/ 0 w 9"/>
                <a:gd name="T1" fmla="*/ 0 h 5"/>
                <a:gd name="T2" fmla="*/ 9 w 9"/>
                <a:gd name="T3" fmla="*/ 2 h 5"/>
                <a:gd name="T4" fmla="*/ 0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3" y="5"/>
                    <a:pt x="9" y="3"/>
                  </a:cubicBezTo>
                  <a:cubicBezTo>
                    <a:pt x="9" y="3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6" name="Freeform 6523">
              <a:extLst>
                <a:ext uri="{FF2B5EF4-FFF2-40B4-BE49-F238E27FC236}">
                  <a16:creationId xmlns:a16="http://schemas.microsoft.com/office/drawing/2014/main" id="{C05371F5-A0CE-4DC1-BD64-88ECC471E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119"/>
              <a:ext cx="28" cy="30"/>
            </a:xfrm>
            <a:custGeom>
              <a:avLst/>
              <a:gdLst>
                <a:gd name="T0" fmla="*/ 5 w 30"/>
                <a:gd name="T1" fmla="*/ 4 h 32"/>
                <a:gd name="T2" fmla="*/ 20 w 30"/>
                <a:gd name="T3" fmla="*/ 8 h 32"/>
                <a:gd name="T4" fmla="*/ 20 w 30"/>
                <a:gd name="T5" fmla="*/ 23 h 32"/>
                <a:gd name="T6" fmla="*/ 5 w 30"/>
                <a:gd name="T7" fmla="*/ 21 h 32"/>
                <a:gd name="T8" fmla="*/ 5 w 30"/>
                <a:gd name="T9" fmla="*/ 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5" y="4"/>
                  </a:moveTo>
                  <a:cubicBezTo>
                    <a:pt x="10" y="0"/>
                    <a:pt x="19" y="2"/>
                    <a:pt x="24" y="8"/>
                  </a:cubicBezTo>
                  <a:cubicBezTo>
                    <a:pt x="30" y="15"/>
                    <a:pt x="30" y="24"/>
                    <a:pt x="25" y="28"/>
                  </a:cubicBezTo>
                  <a:cubicBezTo>
                    <a:pt x="19" y="32"/>
                    <a:pt x="11" y="30"/>
                    <a:pt x="5" y="24"/>
                  </a:cubicBezTo>
                  <a:cubicBezTo>
                    <a:pt x="0" y="17"/>
                    <a:pt x="0" y="8"/>
                    <a:pt x="5" y="4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7" name="Freeform 6524">
              <a:extLst>
                <a:ext uri="{FF2B5EF4-FFF2-40B4-BE49-F238E27FC236}">
                  <a16:creationId xmlns:a16="http://schemas.microsoft.com/office/drawing/2014/main" id="{04F02716-383D-4BBE-AD7A-344215A18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124"/>
              <a:ext cx="21" cy="23"/>
            </a:xfrm>
            <a:custGeom>
              <a:avLst/>
              <a:gdLst>
                <a:gd name="T0" fmla="*/ 4 w 23"/>
                <a:gd name="T1" fmla="*/ 3 h 25"/>
                <a:gd name="T2" fmla="*/ 15 w 23"/>
                <a:gd name="T3" fmla="*/ 6 h 25"/>
                <a:gd name="T4" fmla="*/ 15 w 23"/>
                <a:gd name="T5" fmla="*/ 17 h 25"/>
                <a:gd name="T6" fmla="*/ 4 w 23"/>
                <a:gd name="T7" fmla="*/ 15 h 25"/>
                <a:gd name="T8" fmla="*/ 4 w 23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4" y="3"/>
                  </a:moveTo>
                  <a:cubicBezTo>
                    <a:pt x="8" y="0"/>
                    <a:pt x="15" y="1"/>
                    <a:pt x="19" y="6"/>
                  </a:cubicBezTo>
                  <a:cubicBezTo>
                    <a:pt x="23" y="11"/>
                    <a:pt x="23" y="18"/>
                    <a:pt x="19" y="22"/>
                  </a:cubicBezTo>
                  <a:cubicBezTo>
                    <a:pt x="15" y="25"/>
                    <a:pt x="8" y="24"/>
                    <a:pt x="4" y="19"/>
                  </a:cubicBezTo>
                  <a:cubicBezTo>
                    <a:pt x="0" y="13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8" name="Freeform 6525">
              <a:extLst>
                <a:ext uri="{FF2B5EF4-FFF2-40B4-BE49-F238E27FC236}">
                  <a16:creationId xmlns:a16="http://schemas.microsoft.com/office/drawing/2014/main" id="{AF5C02DB-9ABB-429F-996A-DD74C8446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123"/>
              <a:ext cx="8" cy="17"/>
            </a:xfrm>
            <a:custGeom>
              <a:avLst/>
              <a:gdLst>
                <a:gd name="T0" fmla="*/ 5 w 9"/>
                <a:gd name="T1" fmla="*/ 15 h 18"/>
                <a:gd name="T2" fmla="*/ 6 w 9"/>
                <a:gd name="T3" fmla="*/ 0 h 18"/>
                <a:gd name="T4" fmla="*/ 5 w 9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8" y="18"/>
                    <a:pt x="0" y="7"/>
                    <a:pt x="9" y="0"/>
                  </a:cubicBezTo>
                  <a:cubicBezTo>
                    <a:pt x="9" y="0"/>
                    <a:pt x="3" y="8"/>
                    <a:pt x="8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9" name="Freeform 6526">
              <a:extLst>
                <a:ext uri="{FF2B5EF4-FFF2-40B4-BE49-F238E27FC236}">
                  <a16:creationId xmlns:a16="http://schemas.microsoft.com/office/drawing/2014/main" id="{F0B508AE-0509-4192-BCFB-34FB5B2AE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139"/>
              <a:ext cx="6" cy="6"/>
            </a:xfrm>
            <a:custGeom>
              <a:avLst/>
              <a:gdLst>
                <a:gd name="T0" fmla="*/ 0 w 7"/>
                <a:gd name="T1" fmla="*/ 4 h 7"/>
                <a:gd name="T2" fmla="*/ 4 w 7"/>
                <a:gd name="T3" fmla="*/ 0 h 7"/>
                <a:gd name="T4" fmla="*/ 0 w 7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6" y="7"/>
                    <a:pt x="7" y="0"/>
                  </a:cubicBezTo>
                  <a:cubicBezTo>
                    <a:pt x="7" y="0"/>
                    <a:pt x="6" y="6"/>
                    <a:pt x="0" y="7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0" name="Freeform 6527">
              <a:extLst>
                <a:ext uri="{FF2B5EF4-FFF2-40B4-BE49-F238E27FC236}">
                  <a16:creationId xmlns:a16="http://schemas.microsoft.com/office/drawing/2014/main" id="{BC9D23BE-D76A-47AB-AEFB-EA0E10C44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079"/>
              <a:ext cx="29" cy="29"/>
            </a:xfrm>
            <a:custGeom>
              <a:avLst/>
              <a:gdLst>
                <a:gd name="T0" fmla="*/ 21 w 31"/>
                <a:gd name="T1" fmla="*/ 21 h 32"/>
                <a:gd name="T2" fmla="*/ 6 w 31"/>
                <a:gd name="T3" fmla="*/ 18 h 32"/>
                <a:gd name="T4" fmla="*/ 5 w 31"/>
                <a:gd name="T5" fmla="*/ 4 h 32"/>
                <a:gd name="T6" fmla="*/ 21 w 31"/>
                <a:gd name="T7" fmla="*/ 5 h 32"/>
                <a:gd name="T8" fmla="*/ 21 w 31"/>
                <a:gd name="T9" fmla="*/ 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28"/>
                  </a:moveTo>
                  <a:cubicBezTo>
                    <a:pt x="21" y="32"/>
                    <a:pt x="12" y="31"/>
                    <a:pt x="6" y="24"/>
                  </a:cubicBezTo>
                  <a:cubicBezTo>
                    <a:pt x="1" y="18"/>
                    <a:pt x="0" y="9"/>
                    <a:pt x="5" y="4"/>
                  </a:cubicBezTo>
                  <a:cubicBezTo>
                    <a:pt x="10" y="0"/>
                    <a:pt x="19" y="2"/>
                    <a:pt x="25" y="8"/>
                  </a:cubicBezTo>
                  <a:cubicBezTo>
                    <a:pt x="30" y="14"/>
                    <a:pt x="31" y="23"/>
                    <a:pt x="26" y="28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1" name="Freeform 6528">
              <a:extLst>
                <a:ext uri="{FF2B5EF4-FFF2-40B4-BE49-F238E27FC236}">
                  <a16:creationId xmlns:a16="http://schemas.microsoft.com/office/drawing/2014/main" id="{FDDDD352-6AF4-4A51-BF9A-B22187182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081"/>
              <a:ext cx="22" cy="23"/>
            </a:xfrm>
            <a:custGeom>
              <a:avLst/>
              <a:gdLst>
                <a:gd name="T0" fmla="*/ 16 w 24"/>
                <a:gd name="T1" fmla="*/ 17 h 25"/>
                <a:gd name="T2" fmla="*/ 5 w 24"/>
                <a:gd name="T3" fmla="*/ 15 h 25"/>
                <a:gd name="T4" fmla="*/ 4 w 24"/>
                <a:gd name="T5" fmla="*/ 4 h 25"/>
                <a:gd name="T6" fmla="*/ 15 w 24"/>
                <a:gd name="T7" fmla="*/ 6 h 25"/>
                <a:gd name="T8" fmla="*/ 16 w 24"/>
                <a:gd name="T9" fmla="*/ 1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2"/>
                  </a:moveTo>
                  <a:cubicBezTo>
                    <a:pt x="16" y="25"/>
                    <a:pt x="9" y="24"/>
                    <a:pt x="5" y="19"/>
                  </a:cubicBezTo>
                  <a:cubicBezTo>
                    <a:pt x="0" y="14"/>
                    <a:pt x="0" y="7"/>
                    <a:pt x="4" y="4"/>
                  </a:cubicBezTo>
                  <a:cubicBezTo>
                    <a:pt x="8" y="0"/>
                    <a:pt x="15" y="1"/>
                    <a:pt x="19" y="6"/>
                  </a:cubicBezTo>
                  <a:cubicBezTo>
                    <a:pt x="24" y="11"/>
                    <a:pt x="24" y="18"/>
                    <a:pt x="20" y="2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2" name="Freeform 6529">
              <a:extLst>
                <a:ext uri="{FF2B5EF4-FFF2-40B4-BE49-F238E27FC236}">
                  <a16:creationId xmlns:a16="http://schemas.microsoft.com/office/drawing/2014/main" id="{F8E4248B-3C25-4562-8BDC-5B2D47E55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087"/>
              <a:ext cx="8" cy="18"/>
            </a:xfrm>
            <a:custGeom>
              <a:avLst/>
              <a:gdLst>
                <a:gd name="T0" fmla="*/ 0 w 8"/>
                <a:gd name="T1" fmla="*/ 0 h 19"/>
                <a:gd name="T2" fmla="*/ 0 w 8"/>
                <a:gd name="T3" fmla="*/ 16 h 19"/>
                <a:gd name="T4" fmla="*/ 0 w 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0" y="0"/>
                    <a:pt x="8" y="11"/>
                    <a:pt x="0" y="19"/>
                  </a:cubicBezTo>
                  <a:cubicBezTo>
                    <a:pt x="0" y="19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3" name="Freeform 6530">
              <a:extLst>
                <a:ext uri="{FF2B5EF4-FFF2-40B4-BE49-F238E27FC236}">
                  <a16:creationId xmlns:a16="http://schemas.microsoft.com/office/drawing/2014/main" id="{64992A23-EFEA-4EB6-9905-FFEB06E81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082"/>
              <a:ext cx="6" cy="7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7 h 7"/>
                <a:gd name="T4" fmla="*/ 4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1" y="1"/>
                    <a:pt x="0" y="7"/>
                  </a:cubicBezTo>
                  <a:cubicBezTo>
                    <a:pt x="0" y="7"/>
                    <a:pt x="1" y="2"/>
                    <a:pt x="7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4" name="Freeform 6531">
              <a:extLst>
                <a:ext uri="{FF2B5EF4-FFF2-40B4-BE49-F238E27FC236}">
                  <a16:creationId xmlns:a16="http://schemas.microsoft.com/office/drawing/2014/main" id="{C170983C-4D03-47C0-A410-B7A49EEDB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112"/>
              <a:ext cx="28" cy="31"/>
            </a:xfrm>
            <a:custGeom>
              <a:avLst/>
              <a:gdLst>
                <a:gd name="T0" fmla="*/ 20 w 30"/>
                <a:gd name="T1" fmla="*/ 23 h 33"/>
                <a:gd name="T2" fmla="*/ 5 w 30"/>
                <a:gd name="T3" fmla="*/ 21 h 33"/>
                <a:gd name="T4" fmla="*/ 6 w 30"/>
                <a:gd name="T5" fmla="*/ 4 h 33"/>
                <a:gd name="T6" fmla="*/ 20 w 30"/>
                <a:gd name="T7" fmla="*/ 8 h 33"/>
                <a:gd name="T8" fmla="*/ 20 w 30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29"/>
                  </a:moveTo>
                  <a:cubicBezTo>
                    <a:pt x="19" y="33"/>
                    <a:pt x="10" y="31"/>
                    <a:pt x="5" y="24"/>
                  </a:cubicBezTo>
                  <a:cubicBezTo>
                    <a:pt x="0" y="17"/>
                    <a:pt x="0" y="8"/>
                    <a:pt x="6" y="4"/>
                  </a:cubicBezTo>
                  <a:cubicBezTo>
                    <a:pt x="11" y="0"/>
                    <a:pt x="20" y="3"/>
                    <a:pt x="25" y="10"/>
                  </a:cubicBezTo>
                  <a:cubicBezTo>
                    <a:pt x="30" y="17"/>
                    <a:pt x="29" y="25"/>
                    <a:pt x="24" y="29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5" name="Freeform 6532">
              <a:extLst>
                <a:ext uri="{FF2B5EF4-FFF2-40B4-BE49-F238E27FC236}">
                  <a16:creationId xmlns:a16="http://schemas.microsoft.com/office/drawing/2014/main" id="{F65CB06A-FE46-4B9E-8642-6A105B44A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115"/>
              <a:ext cx="21" cy="23"/>
            </a:xfrm>
            <a:custGeom>
              <a:avLst/>
              <a:gdLst>
                <a:gd name="T0" fmla="*/ 14 w 23"/>
                <a:gd name="T1" fmla="*/ 17 h 25"/>
                <a:gd name="T2" fmla="*/ 4 w 23"/>
                <a:gd name="T3" fmla="*/ 15 h 25"/>
                <a:gd name="T4" fmla="*/ 4 w 23"/>
                <a:gd name="T5" fmla="*/ 3 h 25"/>
                <a:gd name="T6" fmla="*/ 15 w 23"/>
                <a:gd name="T7" fmla="*/ 6 h 25"/>
                <a:gd name="T8" fmla="*/ 14 w 23"/>
                <a:gd name="T9" fmla="*/ 1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8" y="22"/>
                  </a:moveTo>
                  <a:cubicBezTo>
                    <a:pt x="14" y="25"/>
                    <a:pt x="7" y="24"/>
                    <a:pt x="4" y="18"/>
                  </a:cubicBezTo>
                  <a:cubicBezTo>
                    <a:pt x="0" y="13"/>
                    <a:pt x="0" y="6"/>
                    <a:pt x="4" y="3"/>
                  </a:cubicBezTo>
                  <a:cubicBezTo>
                    <a:pt x="9" y="0"/>
                    <a:pt x="15" y="1"/>
                    <a:pt x="19" y="7"/>
                  </a:cubicBezTo>
                  <a:cubicBezTo>
                    <a:pt x="23" y="12"/>
                    <a:pt x="23" y="19"/>
                    <a:pt x="18" y="22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6" name="Freeform 6533">
              <a:extLst>
                <a:ext uri="{FF2B5EF4-FFF2-40B4-BE49-F238E27FC236}">
                  <a16:creationId xmlns:a16="http://schemas.microsoft.com/office/drawing/2014/main" id="{7083AA16-36AE-4BAD-8A99-8A917BDBF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122"/>
              <a:ext cx="9" cy="17"/>
            </a:xfrm>
            <a:custGeom>
              <a:avLst/>
              <a:gdLst>
                <a:gd name="T0" fmla="*/ 2 w 9"/>
                <a:gd name="T1" fmla="*/ 0 h 18"/>
                <a:gd name="T2" fmla="*/ 0 w 9"/>
                <a:gd name="T3" fmla="*/ 15 h 18"/>
                <a:gd name="T4" fmla="*/ 2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2" y="0"/>
                  </a:moveTo>
                  <a:cubicBezTo>
                    <a:pt x="2" y="0"/>
                    <a:pt x="9" y="11"/>
                    <a:pt x="0" y="18"/>
                  </a:cubicBezTo>
                  <a:cubicBezTo>
                    <a:pt x="0" y="18"/>
                    <a:pt x="7" y="11"/>
                    <a:pt x="2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7" name="Freeform 6534">
              <a:extLst>
                <a:ext uri="{FF2B5EF4-FFF2-40B4-BE49-F238E27FC236}">
                  <a16:creationId xmlns:a16="http://schemas.microsoft.com/office/drawing/2014/main" id="{1812401B-D08B-4B6E-A8F7-7003F655B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117"/>
              <a:ext cx="6" cy="5"/>
            </a:xfrm>
            <a:custGeom>
              <a:avLst/>
              <a:gdLst>
                <a:gd name="T0" fmla="*/ 4 w 7"/>
                <a:gd name="T1" fmla="*/ 0 h 6"/>
                <a:gd name="T2" fmla="*/ 0 w 7"/>
                <a:gd name="T3" fmla="*/ 3 h 6"/>
                <a:gd name="T4" fmla="*/ 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1" y="0"/>
                    <a:pt x="0" y="6"/>
                  </a:cubicBezTo>
                  <a:cubicBezTo>
                    <a:pt x="0" y="6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8" name="Freeform 6535">
              <a:extLst>
                <a:ext uri="{FF2B5EF4-FFF2-40B4-BE49-F238E27FC236}">
                  <a16:creationId xmlns:a16="http://schemas.microsoft.com/office/drawing/2014/main" id="{95D3DF46-7DB8-4122-B73A-5DFD251BB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048"/>
              <a:ext cx="28" cy="26"/>
            </a:xfrm>
            <a:custGeom>
              <a:avLst/>
              <a:gdLst>
                <a:gd name="T0" fmla="*/ 0 w 30"/>
                <a:gd name="T1" fmla="*/ 7 h 28"/>
                <a:gd name="T2" fmla="*/ 2 w 30"/>
                <a:gd name="T3" fmla="*/ 5 h 28"/>
                <a:gd name="T4" fmla="*/ 19 w 30"/>
                <a:gd name="T5" fmla="*/ 6 h 28"/>
                <a:gd name="T6" fmla="*/ 20 w 30"/>
                <a:gd name="T7" fmla="*/ 20 h 28"/>
                <a:gd name="T8" fmla="*/ 19 w 30"/>
                <a:gd name="T9" fmla="*/ 2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8">
                  <a:moveTo>
                    <a:pt x="0" y="8"/>
                  </a:moveTo>
                  <a:cubicBezTo>
                    <a:pt x="1" y="7"/>
                    <a:pt x="1" y="6"/>
                    <a:pt x="2" y="5"/>
                  </a:cubicBezTo>
                  <a:cubicBezTo>
                    <a:pt x="7" y="0"/>
                    <a:pt x="16" y="1"/>
                    <a:pt x="22" y="6"/>
                  </a:cubicBezTo>
                  <a:cubicBezTo>
                    <a:pt x="28" y="12"/>
                    <a:pt x="30" y="21"/>
                    <a:pt x="25" y="26"/>
                  </a:cubicBezTo>
                  <a:cubicBezTo>
                    <a:pt x="24" y="27"/>
                    <a:pt x="24" y="27"/>
                    <a:pt x="22" y="28"/>
                  </a:cubicBezTo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9" name="Freeform 6536">
              <a:extLst>
                <a:ext uri="{FF2B5EF4-FFF2-40B4-BE49-F238E27FC236}">
                  <a16:creationId xmlns:a16="http://schemas.microsoft.com/office/drawing/2014/main" id="{5CB63030-B157-4A3A-917C-B38D0047E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056"/>
              <a:ext cx="21" cy="20"/>
            </a:xfrm>
            <a:custGeom>
              <a:avLst/>
              <a:gdLst>
                <a:gd name="T0" fmla="*/ 17 w 23"/>
                <a:gd name="T1" fmla="*/ 15 h 22"/>
                <a:gd name="T2" fmla="*/ 5 w 23"/>
                <a:gd name="T3" fmla="*/ 13 h 22"/>
                <a:gd name="T4" fmla="*/ 1 w 2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2">
                  <a:moveTo>
                    <a:pt x="23" y="20"/>
                  </a:moveTo>
                  <a:cubicBezTo>
                    <a:pt x="19" y="22"/>
                    <a:pt x="12" y="21"/>
                    <a:pt x="7" y="16"/>
                  </a:cubicBezTo>
                  <a:cubicBezTo>
                    <a:pt x="1" y="12"/>
                    <a:pt x="0" y="5"/>
                    <a:pt x="1" y="0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0" name="Freeform 6537">
              <a:extLst>
                <a:ext uri="{FF2B5EF4-FFF2-40B4-BE49-F238E27FC236}">
                  <a16:creationId xmlns:a16="http://schemas.microsoft.com/office/drawing/2014/main" id="{1D4E1FBA-8D88-44BA-BDA8-F8645EC3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050"/>
              <a:ext cx="21" cy="20"/>
            </a:xfrm>
            <a:custGeom>
              <a:avLst/>
              <a:gdLst>
                <a:gd name="T0" fmla="*/ 0 w 23"/>
                <a:gd name="T1" fmla="*/ 5 h 22"/>
                <a:gd name="T2" fmla="*/ 1 w 23"/>
                <a:gd name="T3" fmla="*/ 4 h 22"/>
                <a:gd name="T4" fmla="*/ 14 w 23"/>
                <a:gd name="T5" fmla="*/ 5 h 22"/>
                <a:gd name="T6" fmla="*/ 15 w 23"/>
                <a:gd name="T7" fmla="*/ 15 h 22"/>
                <a:gd name="T8" fmla="*/ 13 w 23"/>
                <a:gd name="T9" fmla="*/ 1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0" y="7"/>
                  </a:moveTo>
                  <a:cubicBezTo>
                    <a:pt x="0" y="6"/>
                    <a:pt x="0" y="5"/>
                    <a:pt x="1" y="4"/>
                  </a:cubicBezTo>
                  <a:cubicBezTo>
                    <a:pt x="5" y="0"/>
                    <a:pt x="12" y="1"/>
                    <a:pt x="17" y="5"/>
                  </a:cubicBezTo>
                  <a:cubicBezTo>
                    <a:pt x="22" y="9"/>
                    <a:pt x="23" y="16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1" name="Freeform 6538">
              <a:extLst>
                <a:ext uri="{FF2B5EF4-FFF2-40B4-BE49-F238E27FC236}">
                  <a16:creationId xmlns:a16="http://schemas.microsoft.com/office/drawing/2014/main" id="{74AED6BA-4A87-4FBF-84DA-9758E642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056"/>
              <a:ext cx="16" cy="16"/>
            </a:xfrm>
            <a:custGeom>
              <a:avLst/>
              <a:gdLst>
                <a:gd name="T0" fmla="*/ 12 w 18"/>
                <a:gd name="T1" fmla="*/ 12 h 17"/>
                <a:gd name="T2" fmla="*/ 4 w 18"/>
                <a:gd name="T3" fmla="*/ 9 h 17"/>
                <a:gd name="T4" fmla="*/ 2 w 1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8" y="15"/>
                  </a:moveTo>
                  <a:cubicBezTo>
                    <a:pt x="15" y="17"/>
                    <a:pt x="9" y="16"/>
                    <a:pt x="6" y="12"/>
                  </a:cubicBezTo>
                  <a:cubicBezTo>
                    <a:pt x="2" y="9"/>
                    <a:pt x="0" y="4"/>
                    <a:pt x="2" y="0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2" name="Freeform 6539">
              <a:extLst>
                <a:ext uri="{FF2B5EF4-FFF2-40B4-BE49-F238E27FC236}">
                  <a16:creationId xmlns:a16="http://schemas.microsoft.com/office/drawing/2014/main" id="{329A7A16-A34B-46CC-849F-54CBACE49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056"/>
              <a:ext cx="9" cy="16"/>
            </a:xfrm>
            <a:custGeom>
              <a:avLst/>
              <a:gdLst>
                <a:gd name="T0" fmla="*/ 0 w 10"/>
                <a:gd name="T1" fmla="*/ 0 h 18"/>
                <a:gd name="T2" fmla="*/ 3 w 10"/>
                <a:gd name="T3" fmla="*/ 12 h 18"/>
                <a:gd name="T4" fmla="*/ 0 w 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0" y="0"/>
                    <a:pt x="10" y="9"/>
                    <a:pt x="3" y="18"/>
                  </a:cubicBezTo>
                  <a:cubicBezTo>
                    <a:pt x="3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3" name="Freeform 6540">
              <a:extLst>
                <a:ext uri="{FF2B5EF4-FFF2-40B4-BE49-F238E27FC236}">
                  <a16:creationId xmlns:a16="http://schemas.microsoft.com/office/drawing/2014/main" id="{A32E4565-2946-49D5-B662-F0854DC16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052"/>
              <a:ext cx="5" cy="7"/>
            </a:xfrm>
            <a:custGeom>
              <a:avLst/>
              <a:gdLst>
                <a:gd name="T0" fmla="*/ 3 w 6"/>
                <a:gd name="T1" fmla="*/ 0 h 8"/>
                <a:gd name="T2" fmla="*/ 0 w 6"/>
                <a:gd name="T3" fmla="*/ 5 h 8"/>
                <a:gd name="T4" fmla="*/ 3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4" name="Freeform 6541">
              <a:extLst>
                <a:ext uri="{FF2B5EF4-FFF2-40B4-BE49-F238E27FC236}">
                  <a16:creationId xmlns:a16="http://schemas.microsoft.com/office/drawing/2014/main" id="{32EC1741-969B-44CA-AF0A-E9C35A672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025"/>
              <a:ext cx="26" cy="10"/>
            </a:xfrm>
            <a:custGeom>
              <a:avLst/>
              <a:gdLst>
                <a:gd name="T0" fmla="*/ 22 w 28"/>
                <a:gd name="T1" fmla="*/ 5 h 11"/>
                <a:gd name="T2" fmla="*/ 12 w 28"/>
                <a:gd name="T3" fmla="*/ 8 h 11"/>
                <a:gd name="T4" fmla="*/ 0 w 2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1">
                  <a:moveTo>
                    <a:pt x="28" y="6"/>
                  </a:moveTo>
                  <a:cubicBezTo>
                    <a:pt x="25" y="9"/>
                    <a:pt x="20" y="11"/>
                    <a:pt x="15" y="11"/>
                  </a:cubicBezTo>
                  <a:cubicBezTo>
                    <a:pt x="8" y="11"/>
                    <a:pt x="1" y="6"/>
                    <a:pt x="0" y="0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5" name="Freeform 6542">
              <a:extLst>
                <a:ext uri="{FF2B5EF4-FFF2-40B4-BE49-F238E27FC236}">
                  <a16:creationId xmlns:a16="http://schemas.microsoft.com/office/drawing/2014/main" id="{99E3F8CC-B9CB-4BD5-B654-6C2D4CD5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012"/>
              <a:ext cx="29" cy="19"/>
            </a:xfrm>
            <a:custGeom>
              <a:avLst/>
              <a:gdLst>
                <a:gd name="T0" fmla="*/ 0 w 31"/>
                <a:gd name="T1" fmla="*/ 11 h 20"/>
                <a:gd name="T2" fmla="*/ 0 w 31"/>
                <a:gd name="T3" fmla="*/ 10 h 20"/>
                <a:gd name="T4" fmla="*/ 13 w 31"/>
                <a:gd name="T5" fmla="*/ 1 h 20"/>
                <a:gd name="T6" fmla="*/ 25 w 31"/>
                <a:gd name="T7" fmla="*/ 10 h 20"/>
                <a:gd name="T8" fmla="*/ 22 w 31"/>
                <a:gd name="T9" fmla="*/ 1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0" y="14"/>
                  </a:moveTo>
                  <a:cubicBezTo>
                    <a:pt x="0" y="14"/>
                    <a:pt x="0" y="13"/>
                    <a:pt x="0" y="12"/>
                  </a:cubicBezTo>
                  <a:cubicBezTo>
                    <a:pt x="0" y="6"/>
                    <a:pt x="7" y="0"/>
                    <a:pt x="16" y="1"/>
                  </a:cubicBezTo>
                  <a:cubicBezTo>
                    <a:pt x="24" y="1"/>
                    <a:pt x="31" y="6"/>
                    <a:pt x="31" y="13"/>
                  </a:cubicBezTo>
                  <a:cubicBezTo>
                    <a:pt x="31" y="16"/>
                    <a:pt x="30" y="18"/>
                    <a:pt x="28" y="20"/>
                  </a:cubicBezTo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6" name="Freeform 6543">
              <a:extLst>
                <a:ext uri="{FF2B5EF4-FFF2-40B4-BE49-F238E27FC236}">
                  <a16:creationId xmlns:a16="http://schemas.microsoft.com/office/drawing/2014/main" id="{702D33E9-A126-404C-B41E-EF0FD4FC6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015"/>
              <a:ext cx="23" cy="15"/>
            </a:xfrm>
            <a:custGeom>
              <a:avLst/>
              <a:gdLst>
                <a:gd name="T0" fmla="*/ 1 w 25"/>
                <a:gd name="T1" fmla="*/ 9 h 16"/>
                <a:gd name="T2" fmla="*/ 0 w 25"/>
                <a:gd name="T3" fmla="*/ 8 h 16"/>
                <a:gd name="T4" fmla="*/ 10 w 25"/>
                <a:gd name="T5" fmla="*/ 0 h 16"/>
                <a:gd name="T6" fmla="*/ 18 w 25"/>
                <a:gd name="T7" fmla="*/ 8 h 16"/>
                <a:gd name="T8" fmla="*/ 17 w 25"/>
                <a:gd name="T9" fmla="*/ 1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6">
                  <a:moveTo>
                    <a:pt x="1" y="12"/>
                  </a:moveTo>
                  <a:cubicBezTo>
                    <a:pt x="1" y="11"/>
                    <a:pt x="0" y="10"/>
                    <a:pt x="0" y="10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19" y="0"/>
                    <a:pt x="25" y="5"/>
                    <a:pt x="24" y="10"/>
                  </a:cubicBezTo>
                  <a:cubicBezTo>
                    <a:pt x="24" y="12"/>
                    <a:pt x="23" y="14"/>
                    <a:pt x="22" y="16"/>
                  </a:cubicBezTo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7" name="Freeform 6544">
              <a:extLst>
                <a:ext uri="{FF2B5EF4-FFF2-40B4-BE49-F238E27FC236}">
                  <a16:creationId xmlns:a16="http://schemas.microsoft.com/office/drawing/2014/main" id="{8DD899DE-6391-43C6-B49D-4AD938024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026"/>
              <a:ext cx="19" cy="7"/>
            </a:xfrm>
            <a:custGeom>
              <a:avLst/>
              <a:gdLst>
                <a:gd name="T0" fmla="*/ 15 w 21"/>
                <a:gd name="T1" fmla="*/ 4 h 8"/>
                <a:gd name="T2" fmla="*/ 8 w 21"/>
                <a:gd name="T3" fmla="*/ 5 h 8"/>
                <a:gd name="T4" fmla="*/ 0 w 2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8">
                  <a:moveTo>
                    <a:pt x="21" y="4"/>
                  </a:moveTo>
                  <a:cubicBezTo>
                    <a:pt x="19" y="6"/>
                    <a:pt x="15" y="8"/>
                    <a:pt x="11" y="8"/>
                  </a:cubicBezTo>
                  <a:cubicBezTo>
                    <a:pt x="6" y="8"/>
                    <a:pt x="1" y="4"/>
                    <a:pt x="0" y="0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8" name="Freeform 6545">
              <a:extLst>
                <a:ext uri="{FF2B5EF4-FFF2-40B4-BE49-F238E27FC236}">
                  <a16:creationId xmlns:a16="http://schemas.microsoft.com/office/drawing/2014/main" id="{AD78216A-EEF5-4C84-9983-4C2A135B2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013"/>
              <a:ext cx="12" cy="11"/>
            </a:xfrm>
            <a:custGeom>
              <a:avLst/>
              <a:gdLst>
                <a:gd name="T0" fmla="*/ 0 w 13"/>
                <a:gd name="T1" fmla="*/ 0 h 12"/>
                <a:gd name="T2" fmla="*/ 10 w 13"/>
                <a:gd name="T3" fmla="*/ 9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9" name="Freeform 6546">
              <a:extLst>
                <a:ext uri="{FF2B5EF4-FFF2-40B4-BE49-F238E27FC236}">
                  <a16:creationId xmlns:a16="http://schemas.microsoft.com/office/drawing/2014/main" id="{18D19E7F-30E0-47D0-9B18-B0F2AA3EF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019"/>
              <a:ext cx="4" cy="10"/>
            </a:xfrm>
            <a:custGeom>
              <a:avLst/>
              <a:gdLst>
                <a:gd name="T0" fmla="*/ 4 w 4"/>
                <a:gd name="T1" fmla="*/ 0 h 10"/>
                <a:gd name="T2" fmla="*/ 4 w 4"/>
                <a:gd name="T3" fmla="*/ 10 h 10"/>
                <a:gd name="T4" fmla="*/ 4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0" name="Freeform 6547">
              <a:extLst>
                <a:ext uri="{FF2B5EF4-FFF2-40B4-BE49-F238E27FC236}">
                  <a16:creationId xmlns:a16="http://schemas.microsoft.com/office/drawing/2014/main" id="{4E672893-0289-4CB3-8A0E-A682341A8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083"/>
              <a:ext cx="27" cy="26"/>
            </a:xfrm>
            <a:custGeom>
              <a:avLst/>
              <a:gdLst>
                <a:gd name="T0" fmla="*/ 12 w 30"/>
                <a:gd name="T1" fmla="*/ 21 h 28"/>
                <a:gd name="T2" fmla="*/ 3 w 30"/>
                <a:gd name="T3" fmla="*/ 18 h 28"/>
                <a:gd name="T4" fmla="*/ 9 w 30"/>
                <a:gd name="T5" fmla="*/ 4 h 28"/>
                <a:gd name="T6" fmla="*/ 22 w 30"/>
                <a:gd name="T7" fmla="*/ 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8">
                  <a:moveTo>
                    <a:pt x="16" y="27"/>
                  </a:moveTo>
                  <a:cubicBezTo>
                    <a:pt x="11" y="28"/>
                    <a:pt x="6" y="26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19" y="0"/>
                    <a:pt x="27" y="1"/>
                    <a:pt x="30" y="6"/>
                  </a:cubicBezTo>
                </a:path>
              </a:pathLst>
            </a:custGeom>
            <a:solidFill>
              <a:srgbClr val="AB7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1" name="Freeform 6548">
              <a:extLst>
                <a:ext uri="{FF2B5EF4-FFF2-40B4-BE49-F238E27FC236}">
                  <a16:creationId xmlns:a16="http://schemas.microsoft.com/office/drawing/2014/main" id="{062331BE-9CD0-4B36-9EF9-E539BF8CF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089"/>
              <a:ext cx="17" cy="19"/>
            </a:xfrm>
            <a:custGeom>
              <a:avLst/>
              <a:gdLst>
                <a:gd name="T0" fmla="*/ 11 w 18"/>
                <a:gd name="T1" fmla="*/ 0 h 21"/>
                <a:gd name="T2" fmla="*/ 12 w 18"/>
                <a:gd name="T3" fmla="*/ 1 h 21"/>
                <a:gd name="T4" fmla="*/ 7 w 18"/>
                <a:gd name="T5" fmla="*/ 14 h 21"/>
                <a:gd name="T6" fmla="*/ 0 w 18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1">
                  <a:moveTo>
                    <a:pt x="14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8" y="8"/>
                    <a:pt x="14" y="15"/>
                    <a:pt x="7" y="19"/>
                  </a:cubicBezTo>
                  <a:cubicBezTo>
                    <a:pt x="5" y="20"/>
                    <a:pt x="2" y="21"/>
                    <a:pt x="0" y="21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2" name="Freeform 6549">
              <a:extLst>
                <a:ext uri="{FF2B5EF4-FFF2-40B4-BE49-F238E27FC236}">
                  <a16:creationId xmlns:a16="http://schemas.microsoft.com/office/drawing/2014/main" id="{054C334D-70EC-41D5-9C6F-D04AFA671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087"/>
              <a:ext cx="24" cy="21"/>
            </a:xfrm>
            <a:custGeom>
              <a:avLst/>
              <a:gdLst>
                <a:gd name="T0" fmla="*/ 13 w 25"/>
                <a:gd name="T1" fmla="*/ 16 h 23"/>
                <a:gd name="T2" fmla="*/ 3 w 25"/>
                <a:gd name="T3" fmla="*/ 14 h 23"/>
                <a:gd name="T4" fmla="*/ 9 w 25"/>
                <a:gd name="T5" fmla="*/ 3 h 23"/>
                <a:gd name="T6" fmla="*/ 21 w 25"/>
                <a:gd name="T7" fmla="*/ 5 h 23"/>
                <a:gd name="T8" fmla="*/ 22 w 25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16" y="21"/>
                  </a:moveTo>
                  <a:cubicBezTo>
                    <a:pt x="10" y="23"/>
                    <a:pt x="5" y="21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ubicBezTo>
                    <a:pt x="25" y="7"/>
                    <a:pt x="25" y="7"/>
                    <a:pt x="25" y="8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3" name="Freeform 6550">
              <a:extLst>
                <a:ext uri="{FF2B5EF4-FFF2-40B4-BE49-F238E27FC236}">
                  <a16:creationId xmlns:a16="http://schemas.microsoft.com/office/drawing/2014/main" id="{C28CA89F-C43F-4E96-A24F-BD76270B4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094"/>
              <a:ext cx="10" cy="12"/>
            </a:xfrm>
            <a:custGeom>
              <a:avLst/>
              <a:gdLst>
                <a:gd name="T0" fmla="*/ 9 w 10"/>
                <a:gd name="T1" fmla="*/ 0 h 13"/>
                <a:gd name="T2" fmla="*/ 2 w 10"/>
                <a:gd name="T3" fmla="*/ 9 h 13"/>
                <a:gd name="T4" fmla="*/ 0 w 10"/>
                <a:gd name="T5" fmla="*/ 1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9" y="0"/>
                  </a:moveTo>
                  <a:cubicBezTo>
                    <a:pt x="10" y="4"/>
                    <a:pt x="7" y="10"/>
                    <a:pt x="2" y="12"/>
                  </a:cubicBezTo>
                  <a:cubicBezTo>
                    <a:pt x="1" y="13"/>
                    <a:pt x="1" y="13"/>
                    <a:pt x="0" y="13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4" name="Freeform 6551">
              <a:extLst>
                <a:ext uri="{FF2B5EF4-FFF2-40B4-BE49-F238E27FC236}">
                  <a16:creationId xmlns:a16="http://schemas.microsoft.com/office/drawing/2014/main" id="{AED2D09C-1811-43D6-9E70-2CC00807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081"/>
              <a:ext cx="16" cy="10"/>
            </a:xfrm>
            <a:custGeom>
              <a:avLst/>
              <a:gdLst>
                <a:gd name="T0" fmla="*/ 0 w 18"/>
                <a:gd name="T1" fmla="*/ 6 h 10"/>
                <a:gd name="T2" fmla="*/ 12 w 18"/>
                <a:gd name="T3" fmla="*/ 10 h 10"/>
                <a:gd name="T4" fmla="*/ 0 w 18"/>
                <a:gd name="T5" fmla="*/ 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6"/>
                  </a:moveTo>
                  <a:cubicBezTo>
                    <a:pt x="0" y="6"/>
                    <a:pt x="13" y="0"/>
                    <a:pt x="18" y="10"/>
                  </a:cubicBezTo>
                  <a:cubicBezTo>
                    <a:pt x="18" y="10"/>
                    <a:pt x="12" y="3"/>
                    <a:pt x="0" y="6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5" name="Freeform 6552">
              <a:extLst>
                <a:ext uri="{FF2B5EF4-FFF2-40B4-BE49-F238E27FC236}">
                  <a16:creationId xmlns:a16="http://schemas.microsoft.com/office/drawing/2014/main" id="{10FB6FFE-A774-4C72-9953-8D512C3A2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098"/>
              <a:ext cx="6" cy="8"/>
            </a:xfrm>
            <a:custGeom>
              <a:avLst/>
              <a:gdLst>
                <a:gd name="T0" fmla="*/ 1 w 6"/>
                <a:gd name="T1" fmla="*/ 0 h 8"/>
                <a:gd name="T2" fmla="*/ 6 w 6"/>
                <a:gd name="T3" fmla="*/ 8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6" name="Freeform 6553">
              <a:extLst>
                <a:ext uri="{FF2B5EF4-FFF2-40B4-BE49-F238E27FC236}">
                  <a16:creationId xmlns:a16="http://schemas.microsoft.com/office/drawing/2014/main" id="{3719B91F-5331-46BC-9BAD-025A8CF52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034"/>
              <a:ext cx="29" cy="24"/>
            </a:xfrm>
            <a:custGeom>
              <a:avLst/>
              <a:gdLst>
                <a:gd name="T0" fmla="*/ 9 w 31"/>
                <a:gd name="T1" fmla="*/ 20 h 26"/>
                <a:gd name="T2" fmla="*/ 1 w 31"/>
                <a:gd name="T3" fmla="*/ 7 h 26"/>
                <a:gd name="T4" fmla="*/ 16 w 31"/>
                <a:gd name="T5" fmla="*/ 3 h 26"/>
                <a:gd name="T6" fmla="*/ 25 w 31"/>
                <a:gd name="T7" fmla="*/ 1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6">
                  <a:moveTo>
                    <a:pt x="12" y="26"/>
                  </a:moveTo>
                  <a:cubicBezTo>
                    <a:pt x="4" y="23"/>
                    <a:pt x="0" y="17"/>
                    <a:pt x="1" y="10"/>
                  </a:cubicBezTo>
                  <a:cubicBezTo>
                    <a:pt x="3" y="4"/>
                    <a:pt x="11" y="0"/>
                    <a:pt x="19" y="3"/>
                  </a:cubicBezTo>
                  <a:cubicBezTo>
                    <a:pt x="25" y="4"/>
                    <a:pt x="30" y="8"/>
                    <a:pt x="31" y="13"/>
                  </a:cubicBezTo>
                </a:path>
              </a:pathLst>
            </a:custGeom>
            <a:solidFill>
              <a:srgbClr val="AB7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7" name="Freeform 6554">
              <a:extLst>
                <a:ext uri="{FF2B5EF4-FFF2-40B4-BE49-F238E27FC236}">
                  <a16:creationId xmlns:a16="http://schemas.microsoft.com/office/drawing/2014/main" id="{B43E6465-201F-4CC7-916A-8BF0B296E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046"/>
              <a:ext cx="19" cy="14"/>
            </a:xfrm>
            <a:custGeom>
              <a:avLst/>
              <a:gdLst>
                <a:gd name="T0" fmla="*/ 16 w 20"/>
                <a:gd name="T1" fmla="*/ 0 h 15"/>
                <a:gd name="T2" fmla="*/ 16 w 20"/>
                <a:gd name="T3" fmla="*/ 6 h 15"/>
                <a:gd name="T4" fmla="*/ 1 w 20"/>
                <a:gd name="T5" fmla="*/ 10 h 15"/>
                <a:gd name="T6" fmla="*/ 0 w 20"/>
                <a:gd name="T7" fmla="*/ 1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19" y="0"/>
                  </a:moveTo>
                  <a:cubicBezTo>
                    <a:pt x="20" y="2"/>
                    <a:pt x="20" y="4"/>
                    <a:pt x="19" y="6"/>
                  </a:cubicBezTo>
                  <a:cubicBezTo>
                    <a:pt x="17" y="12"/>
                    <a:pt x="9" y="15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8" name="Freeform 6555">
              <a:extLst>
                <a:ext uri="{FF2B5EF4-FFF2-40B4-BE49-F238E27FC236}">
                  <a16:creationId xmlns:a16="http://schemas.microsoft.com/office/drawing/2014/main" id="{214387D3-A576-4309-8132-9D2107A84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037"/>
              <a:ext cx="24" cy="19"/>
            </a:xfrm>
            <a:custGeom>
              <a:avLst/>
              <a:gdLst>
                <a:gd name="T0" fmla="*/ 11 w 26"/>
                <a:gd name="T1" fmla="*/ 15 h 21"/>
                <a:gd name="T2" fmla="*/ 8 w 26"/>
                <a:gd name="T3" fmla="*/ 15 h 21"/>
                <a:gd name="T4" fmla="*/ 2 w 26"/>
                <a:gd name="T5" fmla="*/ 5 h 21"/>
                <a:gd name="T6" fmla="*/ 13 w 26"/>
                <a:gd name="T7" fmla="*/ 2 h 21"/>
                <a:gd name="T8" fmla="*/ 19 w 26"/>
                <a:gd name="T9" fmla="*/ 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14" y="21"/>
                  </a:moveTo>
                  <a:cubicBezTo>
                    <a:pt x="13" y="21"/>
                    <a:pt x="12" y="21"/>
                    <a:pt x="11" y="21"/>
                  </a:cubicBezTo>
                  <a:cubicBezTo>
                    <a:pt x="4" y="19"/>
                    <a:pt x="0" y="13"/>
                    <a:pt x="2" y="8"/>
                  </a:cubicBezTo>
                  <a:cubicBezTo>
                    <a:pt x="3" y="3"/>
                    <a:pt x="9" y="0"/>
                    <a:pt x="16" y="2"/>
                  </a:cubicBezTo>
                  <a:cubicBezTo>
                    <a:pt x="22" y="4"/>
                    <a:pt x="26" y="9"/>
                    <a:pt x="25" y="14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9" name="Freeform 6556">
              <a:extLst>
                <a:ext uri="{FF2B5EF4-FFF2-40B4-BE49-F238E27FC236}">
                  <a16:creationId xmlns:a16="http://schemas.microsoft.com/office/drawing/2014/main" id="{9B7751E8-A16A-405F-9265-3F12E87B9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050"/>
              <a:ext cx="10" cy="6"/>
            </a:xfrm>
            <a:custGeom>
              <a:avLst/>
              <a:gdLst>
                <a:gd name="T0" fmla="*/ 8 w 11"/>
                <a:gd name="T1" fmla="*/ 0 h 7"/>
                <a:gd name="T2" fmla="*/ 8 w 11"/>
                <a:gd name="T3" fmla="*/ 0 h 7"/>
                <a:gd name="T4" fmla="*/ 0 w 11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5"/>
                    <a:pt x="5" y="7"/>
                    <a:pt x="0" y="7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0" name="Freeform 6557">
              <a:extLst>
                <a:ext uri="{FF2B5EF4-FFF2-40B4-BE49-F238E27FC236}">
                  <a16:creationId xmlns:a16="http://schemas.microsoft.com/office/drawing/2014/main" id="{EDF88849-F93F-48A5-8CB2-26ECF5C6C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038"/>
              <a:ext cx="12" cy="14"/>
            </a:xfrm>
            <a:custGeom>
              <a:avLst/>
              <a:gdLst>
                <a:gd name="T0" fmla="*/ 0 w 12"/>
                <a:gd name="T1" fmla="*/ 0 h 15"/>
                <a:gd name="T2" fmla="*/ 10 w 12"/>
                <a:gd name="T3" fmla="*/ 12 h 15"/>
                <a:gd name="T4" fmla="*/ 0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0" y="0"/>
                    <a:pt x="12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1" name="Freeform 6558">
              <a:extLst>
                <a:ext uri="{FF2B5EF4-FFF2-40B4-BE49-F238E27FC236}">
                  <a16:creationId xmlns:a16="http://schemas.microsoft.com/office/drawing/2014/main" id="{3F7CEEC4-E548-466F-9DFF-D0A6F888D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041"/>
              <a:ext cx="4" cy="9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7 h 10"/>
                <a:gd name="T4" fmla="*/ 2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3" y="10"/>
                  </a:cubicBezTo>
                  <a:cubicBezTo>
                    <a:pt x="3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2" name="Freeform 6559">
              <a:extLst>
                <a:ext uri="{FF2B5EF4-FFF2-40B4-BE49-F238E27FC236}">
                  <a16:creationId xmlns:a16="http://schemas.microsoft.com/office/drawing/2014/main" id="{C027904E-2FAD-41BE-B821-4A0146422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155"/>
              <a:ext cx="27" cy="31"/>
            </a:xfrm>
            <a:custGeom>
              <a:avLst/>
              <a:gdLst>
                <a:gd name="T0" fmla="*/ 19 w 29"/>
                <a:gd name="T1" fmla="*/ 3 h 33"/>
                <a:gd name="T2" fmla="*/ 20 w 29"/>
                <a:gd name="T3" fmla="*/ 20 h 33"/>
                <a:gd name="T4" fmla="*/ 6 w 29"/>
                <a:gd name="T5" fmla="*/ 24 h 33"/>
                <a:gd name="T6" fmla="*/ 4 w 29"/>
                <a:gd name="T7" fmla="*/ 8 h 33"/>
                <a:gd name="T8" fmla="*/ 19 w 29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3" y="3"/>
                  </a:moveTo>
                  <a:cubicBezTo>
                    <a:pt x="28" y="7"/>
                    <a:pt x="29" y="16"/>
                    <a:pt x="25" y="23"/>
                  </a:cubicBezTo>
                  <a:cubicBezTo>
                    <a:pt x="20" y="30"/>
                    <a:pt x="12" y="33"/>
                    <a:pt x="6" y="30"/>
                  </a:cubicBezTo>
                  <a:cubicBezTo>
                    <a:pt x="1" y="26"/>
                    <a:pt x="0" y="18"/>
                    <a:pt x="4" y="10"/>
                  </a:cubicBezTo>
                  <a:cubicBezTo>
                    <a:pt x="9" y="3"/>
                    <a:pt x="17" y="0"/>
                    <a:pt x="23" y="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3" name="Freeform 6560">
              <a:extLst>
                <a:ext uri="{FF2B5EF4-FFF2-40B4-BE49-F238E27FC236}">
                  <a16:creationId xmlns:a16="http://schemas.microsoft.com/office/drawing/2014/main" id="{E685B443-3CD6-48D0-A50C-32A394FF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160"/>
              <a:ext cx="21" cy="25"/>
            </a:xfrm>
            <a:custGeom>
              <a:avLst/>
              <a:gdLst>
                <a:gd name="T0" fmla="*/ 14 w 23"/>
                <a:gd name="T1" fmla="*/ 3 h 27"/>
                <a:gd name="T2" fmla="*/ 15 w 23"/>
                <a:gd name="T3" fmla="*/ 16 h 27"/>
                <a:gd name="T4" fmla="*/ 5 w 23"/>
                <a:gd name="T5" fmla="*/ 19 h 27"/>
                <a:gd name="T6" fmla="*/ 3 w 23"/>
                <a:gd name="T7" fmla="*/ 6 h 27"/>
                <a:gd name="T8" fmla="*/ 14 w 2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18" y="3"/>
                  </a:moveTo>
                  <a:cubicBezTo>
                    <a:pt x="23" y="6"/>
                    <a:pt x="23" y="13"/>
                    <a:pt x="20" y="19"/>
                  </a:cubicBezTo>
                  <a:cubicBezTo>
                    <a:pt x="17" y="24"/>
                    <a:pt x="10" y="27"/>
                    <a:pt x="5" y="24"/>
                  </a:cubicBezTo>
                  <a:cubicBezTo>
                    <a:pt x="1" y="21"/>
                    <a:pt x="0" y="14"/>
                    <a:pt x="3" y="8"/>
                  </a:cubicBezTo>
                  <a:cubicBezTo>
                    <a:pt x="7" y="3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4" name="Freeform 6561">
              <a:extLst>
                <a:ext uri="{FF2B5EF4-FFF2-40B4-BE49-F238E27FC236}">
                  <a16:creationId xmlns:a16="http://schemas.microsoft.com/office/drawing/2014/main" id="{997BC0BF-A21E-46B1-9D92-11492E20A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154"/>
              <a:ext cx="16" cy="11"/>
            </a:xfrm>
            <a:custGeom>
              <a:avLst/>
              <a:gdLst>
                <a:gd name="T0" fmla="*/ 0 w 18"/>
                <a:gd name="T1" fmla="*/ 9 h 12"/>
                <a:gd name="T2" fmla="*/ 12 w 18"/>
                <a:gd name="T3" fmla="*/ 6 h 12"/>
                <a:gd name="T4" fmla="*/ 0 w 18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0" y="12"/>
                    <a:pt x="8" y="0"/>
                    <a:pt x="18" y="6"/>
                  </a:cubicBezTo>
                  <a:cubicBezTo>
                    <a:pt x="18" y="6"/>
                    <a:pt x="8" y="3"/>
                    <a:pt x="0" y="12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5" name="Freeform 6562">
              <a:extLst>
                <a:ext uri="{FF2B5EF4-FFF2-40B4-BE49-F238E27FC236}">
                  <a16:creationId xmlns:a16="http://schemas.microsoft.com/office/drawing/2014/main" id="{B3882C8E-B2D0-4F31-8860-EB9784A43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179"/>
              <a:ext cx="7" cy="4"/>
            </a:xfrm>
            <a:custGeom>
              <a:avLst/>
              <a:gdLst>
                <a:gd name="T0" fmla="*/ 0 w 8"/>
                <a:gd name="T1" fmla="*/ 0 h 5"/>
                <a:gd name="T2" fmla="*/ 5 w 8"/>
                <a:gd name="T3" fmla="*/ 2 h 5"/>
                <a:gd name="T4" fmla="*/ 0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0" y="0"/>
                    <a:pt x="2" y="5"/>
                    <a:pt x="8" y="4"/>
                  </a:cubicBezTo>
                  <a:cubicBezTo>
                    <a:pt x="8" y="4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6" name="Freeform 6563">
              <a:extLst>
                <a:ext uri="{FF2B5EF4-FFF2-40B4-BE49-F238E27FC236}">
                  <a16:creationId xmlns:a16="http://schemas.microsoft.com/office/drawing/2014/main" id="{5CA7B9B0-D728-4487-9674-6527B3690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112"/>
              <a:ext cx="28" cy="31"/>
            </a:xfrm>
            <a:custGeom>
              <a:avLst/>
              <a:gdLst>
                <a:gd name="T0" fmla="*/ 19 w 30"/>
                <a:gd name="T1" fmla="*/ 3 h 33"/>
                <a:gd name="T2" fmla="*/ 20 w 30"/>
                <a:gd name="T3" fmla="*/ 20 h 33"/>
                <a:gd name="T4" fmla="*/ 7 w 30"/>
                <a:gd name="T5" fmla="*/ 24 h 33"/>
                <a:gd name="T6" fmla="*/ 5 w 30"/>
                <a:gd name="T7" fmla="*/ 8 h 33"/>
                <a:gd name="T8" fmla="*/ 19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3" y="3"/>
                  </a:moveTo>
                  <a:cubicBezTo>
                    <a:pt x="29" y="7"/>
                    <a:pt x="30" y="15"/>
                    <a:pt x="25" y="23"/>
                  </a:cubicBezTo>
                  <a:cubicBezTo>
                    <a:pt x="21" y="30"/>
                    <a:pt x="13" y="33"/>
                    <a:pt x="7" y="30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3"/>
                    <a:pt x="17" y="0"/>
                    <a:pt x="23" y="3"/>
                  </a:cubicBezTo>
                  <a:close/>
                </a:path>
              </a:pathLst>
            </a:custGeom>
            <a:solidFill>
              <a:srgbClr val="AB7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7" name="Freeform 6564">
              <a:extLst>
                <a:ext uri="{FF2B5EF4-FFF2-40B4-BE49-F238E27FC236}">
                  <a16:creationId xmlns:a16="http://schemas.microsoft.com/office/drawing/2014/main" id="{DDA00AA9-BA9B-4EC3-B82B-E6DE4B0E1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117"/>
              <a:ext cx="21" cy="24"/>
            </a:xfrm>
            <a:custGeom>
              <a:avLst/>
              <a:gdLst>
                <a:gd name="T0" fmla="*/ 14 w 23"/>
                <a:gd name="T1" fmla="*/ 3 h 26"/>
                <a:gd name="T2" fmla="*/ 15 w 23"/>
                <a:gd name="T3" fmla="*/ 15 h 26"/>
                <a:gd name="T4" fmla="*/ 5 w 23"/>
                <a:gd name="T5" fmla="*/ 18 h 26"/>
                <a:gd name="T6" fmla="*/ 3 w 23"/>
                <a:gd name="T7" fmla="*/ 6 h 26"/>
                <a:gd name="T8" fmla="*/ 14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8" y="3"/>
                  </a:moveTo>
                  <a:cubicBezTo>
                    <a:pt x="22" y="6"/>
                    <a:pt x="23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0" y="21"/>
                    <a:pt x="0" y="14"/>
                    <a:pt x="3" y="8"/>
                  </a:cubicBezTo>
                  <a:cubicBezTo>
                    <a:pt x="6" y="3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8" name="Freeform 6565">
              <a:extLst>
                <a:ext uri="{FF2B5EF4-FFF2-40B4-BE49-F238E27FC236}">
                  <a16:creationId xmlns:a16="http://schemas.microsoft.com/office/drawing/2014/main" id="{3CF09DB7-A80F-4356-8D03-EFEAE8A95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1110"/>
              <a:ext cx="15" cy="10"/>
            </a:xfrm>
            <a:custGeom>
              <a:avLst/>
              <a:gdLst>
                <a:gd name="T0" fmla="*/ 0 w 17"/>
                <a:gd name="T1" fmla="*/ 8 h 11"/>
                <a:gd name="T2" fmla="*/ 11 w 17"/>
                <a:gd name="T3" fmla="*/ 5 h 11"/>
                <a:gd name="T4" fmla="*/ 0 w 17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3"/>
                    <a:pt x="0" y="11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9" name="Freeform 6566">
              <a:extLst>
                <a:ext uri="{FF2B5EF4-FFF2-40B4-BE49-F238E27FC236}">
                  <a16:creationId xmlns:a16="http://schemas.microsoft.com/office/drawing/2014/main" id="{D598D070-E7E8-42A5-8D87-724144986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134"/>
              <a:ext cx="8" cy="6"/>
            </a:xfrm>
            <a:custGeom>
              <a:avLst/>
              <a:gdLst>
                <a:gd name="T0" fmla="*/ 0 w 9"/>
                <a:gd name="T1" fmla="*/ 0 h 6"/>
                <a:gd name="T2" fmla="*/ 6 w 9"/>
                <a:gd name="T3" fmla="*/ 5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0" name="Freeform 6567">
              <a:extLst>
                <a:ext uri="{FF2B5EF4-FFF2-40B4-BE49-F238E27FC236}">
                  <a16:creationId xmlns:a16="http://schemas.microsoft.com/office/drawing/2014/main" id="{2DB7C446-AE54-4E67-9F85-905A964D6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302"/>
              <a:ext cx="31" cy="25"/>
            </a:xfrm>
            <a:custGeom>
              <a:avLst/>
              <a:gdLst>
                <a:gd name="T0" fmla="*/ 24 w 34"/>
                <a:gd name="T1" fmla="*/ 14 h 27"/>
                <a:gd name="T2" fmla="*/ 11 w 34"/>
                <a:gd name="T3" fmla="*/ 19 h 27"/>
                <a:gd name="T4" fmla="*/ 2 w 34"/>
                <a:gd name="T5" fmla="*/ 7 h 27"/>
                <a:gd name="T6" fmla="*/ 15 w 34"/>
                <a:gd name="T7" fmla="*/ 2 h 27"/>
                <a:gd name="T8" fmla="*/ 24 w 34"/>
                <a:gd name="T9" fmla="*/ 1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7">
                  <a:moveTo>
                    <a:pt x="32" y="17"/>
                  </a:moveTo>
                  <a:cubicBezTo>
                    <a:pt x="31" y="23"/>
                    <a:pt x="23" y="27"/>
                    <a:pt x="14" y="25"/>
                  </a:cubicBezTo>
                  <a:cubicBezTo>
                    <a:pt x="6" y="23"/>
                    <a:pt x="0" y="16"/>
                    <a:pt x="2" y="10"/>
                  </a:cubicBezTo>
                  <a:cubicBezTo>
                    <a:pt x="3" y="3"/>
                    <a:pt x="11" y="0"/>
                    <a:pt x="20" y="2"/>
                  </a:cubicBezTo>
                  <a:cubicBezTo>
                    <a:pt x="28" y="3"/>
                    <a:pt x="34" y="10"/>
                    <a:pt x="32" y="17"/>
                  </a:cubicBezTo>
                  <a:close/>
                </a:path>
              </a:pathLst>
            </a:custGeom>
            <a:solidFill>
              <a:srgbClr val="B07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1" name="Freeform 6568">
              <a:extLst>
                <a:ext uri="{FF2B5EF4-FFF2-40B4-BE49-F238E27FC236}">
                  <a16:creationId xmlns:a16="http://schemas.microsoft.com/office/drawing/2014/main" id="{2DA514C4-F4BB-4938-82C4-F4367C549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304"/>
              <a:ext cx="24" cy="20"/>
            </a:xfrm>
            <a:custGeom>
              <a:avLst/>
              <a:gdLst>
                <a:gd name="T0" fmla="*/ 19 w 26"/>
                <a:gd name="T1" fmla="*/ 11 h 22"/>
                <a:gd name="T2" fmla="*/ 8 w 26"/>
                <a:gd name="T3" fmla="*/ 15 h 22"/>
                <a:gd name="T4" fmla="*/ 1 w 26"/>
                <a:gd name="T5" fmla="*/ 6 h 22"/>
                <a:gd name="T6" fmla="*/ 12 w 26"/>
                <a:gd name="T7" fmla="*/ 2 h 22"/>
                <a:gd name="T8" fmla="*/ 19 w 26"/>
                <a:gd name="T9" fmla="*/ 1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4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3"/>
                    <a:pt x="26" y="9"/>
                    <a:pt x="25" y="14"/>
                  </a:cubicBezTo>
                  <a:close/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2" name="Freeform 6569">
              <a:extLst>
                <a:ext uri="{FF2B5EF4-FFF2-40B4-BE49-F238E27FC236}">
                  <a16:creationId xmlns:a16="http://schemas.microsoft.com/office/drawing/2014/main" id="{A7ACFB6D-8BB7-4FEF-8A18-CD1CD3617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304"/>
              <a:ext cx="12" cy="14"/>
            </a:xfrm>
            <a:custGeom>
              <a:avLst/>
              <a:gdLst>
                <a:gd name="T0" fmla="*/ 0 w 13"/>
                <a:gd name="T1" fmla="*/ 0 h 15"/>
                <a:gd name="T2" fmla="*/ 8 w 13"/>
                <a:gd name="T3" fmla="*/ 1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3" name="Freeform 6570">
              <a:extLst>
                <a:ext uri="{FF2B5EF4-FFF2-40B4-BE49-F238E27FC236}">
                  <a16:creationId xmlns:a16="http://schemas.microsoft.com/office/drawing/2014/main" id="{04178D15-9B70-4D53-A7D2-BD5EB3A41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308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9 h 9"/>
                <a:gd name="T4" fmla="*/ 4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4"/>
                    <a:pt x="3" y="9"/>
                  </a:cubicBezTo>
                  <a:cubicBezTo>
                    <a:pt x="3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4" name="Freeform 6571">
              <a:extLst>
                <a:ext uri="{FF2B5EF4-FFF2-40B4-BE49-F238E27FC236}">
                  <a16:creationId xmlns:a16="http://schemas.microsoft.com/office/drawing/2014/main" id="{514DA4E5-C289-4AAB-8B6A-9FBFCB9AA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003"/>
              <a:ext cx="27" cy="18"/>
            </a:xfrm>
            <a:custGeom>
              <a:avLst/>
              <a:gdLst>
                <a:gd name="T0" fmla="*/ 22 w 29"/>
                <a:gd name="T1" fmla="*/ 0 h 20"/>
                <a:gd name="T2" fmla="*/ 18 w 29"/>
                <a:gd name="T3" fmla="*/ 12 h 20"/>
                <a:gd name="T4" fmla="*/ 2 w 29"/>
                <a:gd name="T5" fmla="*/ 12 h 20"/>
                <a:gd name="T6" fmla="*/ 0 w 29"/>
                <a:gd name="T7" fmla="*/ 9 h 20"/>
                <a:gd name="T8" fmla="*/ 22 w 2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0">
                  <a:moveTo>
                    <a:pt x="28" y="0"/>
                  </a:moveTo>
                  <a:cubicBezTo>
                    <a:pt x="29" y="5"/>
                    <a:pt x="27" y="11"/>
                    <a:pt x="21" y="15"/>
                  </a:cubicBezTo>
                  <a:cubicBezTo>
                    <a:pt x="15" y="20"/>
                    <a:pt x="6" y="20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2"/>
                    <a:pt x="26" y="11"/>
                    <a:pt x="28" y="0"/>
                  </a:cubicBezTo>
                  <a:close/>
                </a:path>
              </a:pathLst>
            </a:custGeom>
            <a:solidFill>
              <a:srgbClr val="AB7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5" name="Freeform 6572">
              <a:extLst>
                <a:ext uri="{FF2B5EF4-FFF2-40B4-BE49-F238E27FC236}">
                  <a16:creationId xmlns:a16="http://schemas.microsoft.com/office/drawing/2014/main" id="{D8B68D92-62B5-4811-9FC8-0A7BE910D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008"/>
              <a:ext cx="21" cy="12"/>
            </a:xfrm>
            <a:custGeom>
              <a:avLst/>
              <a:gdLst>
                <a:gd name="T0" fmla="*/ 19 w 22"/>
                <a:gd name="T1" fmla="*/ 0 h 13"/>
                <a:gd name="T2" fmla="*/ 14 w 22"/>
                <a:gd name="T3" fmla="*/ 6 h 13"/>
                <a:gd name="T4" fmla="*/ 1 w 22"/>
                <a:gd name="T5" fmla="*/ 6 h 13"/>
                <a:gd name="T6" fmla="*/ 0 w 22"/>
                <a:gd name="T7" fmla="*/ 6 h 13"/>
                <a:gd name="T8" fmla="*/ 19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cubicBezTo>
                    <a:pt x="21" y="3"/>
                    <a:pt x="20" y="6"/>
                    <a:pt x="17" y="9"/>
                  </a:cubicBezTo>
                  <a:cubicBezTo>
                    <a:pt x="11" y="13"/>
                    <a:pt x="4" y="12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6"/>
                    <a:pt x="14" y="6"/>
                    <a:pt x="22" y="0"/>
                  </a:cubicBezTo>
                  <a:close/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6" name="Freeform 6573">
              <a:extLst>
                <a:ext uri="{FF2B5EF4-FFF2-40B4-BE49-F238E27FC236}">
                  <a16:creationId xmlns:a16="http://schemas.microsoft.com/office/drawing/2014/main" id="{B9F6E6A5-C34C-4B00-8618-2F3CA04D9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014"/>
              <a:ext cx="5" cy="5"/>
            </a:xfrm>
            <a:custGeom>
              <a:avLst/>
              <a:gdLst>
                <a:gd name="T0" fmla="*/ 0 w 5"/>
                <a:gd name="T1" fmla="*/ 0 h 6"/>
                <a:gd name="T2" fmla="*/ 5 w 5"/>
                <a:gd name="T3" fmla="*/ 3 h 6"/>
                <a:gd name="T4" fmla="*/ 0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0"/>
                    <a:pt x="1" y="4"/>
                    <a:pt x="5" y="5"/>
                  </a:cubicBezTo>
                  <a:cubicBezTo>
                    <a:pt x="5" y="5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7" name="Freeform 6574">
              <a:extLst>
                <a:ext uri="{FF2B5EF4-FFF2-40B4-BE49-F238E27FC236}">
                  <a16:creationId xmlns:a16="http://schemas.microsoft.com/office/drawing/2014/main" id="{60B8F04C-1A61-42D5-A017-4FD81706F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994"/>
              <a:ext cx="20" cy="30"/>
            </a:xfrm>
            <a:custGeom>
              <a:avLst/>
              <a:gdLst>
                <a:gd name="T0" fmla="*/ 16 w 22"/>
                <a:gd name="T1" fmla="*/ 22 h 32"/>
                <a:gd name="T2" fmla="*/ 5 w 22"/>
                <a:gd name="T3" fmla="*/ 24 h 32"/>
                <a:gd name="T4" fmla="*/ 5 w 22"/>
                <a:gd name="T5" fmla="*/ 8 h 32"/>
                <a:gd name="T6" fmla="*/ 16 w 22"/>
                <a:gd name="T7" fmla="*/ 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2">
                  <a:moveTo>
                    <a:pt x="22" y="27"/>
                  </a:moveTo>
                  <a:cubicBezTo>
                    <a:pt x="18" y="31"/>
                    <a:pt x="12" y="32"/>
                    <a:pt x="7" y="30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3"/>
                    <a:pt x="17" y="0"/>
                    <a:pt x="22" y="3"/>
                  </a:cubicBezTo>
                </a:path>
              </a:pathLst>
            </a:custGeom>
            <a:solidFill>
              <a:srgbClr val="AB7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8" name="Freeform 6575">
              <a:extLst>
                <a:ext uri="{FF2B5EF4-FFF2-40B4-BE49-F238E27FC236}">
                  <a16:creationId xmlns:a16="http://schemas.microsoft.com/office/drawing/2014/main" id="{48A639CD-C428-46B1-8CB8-A6C3F7BE8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997"/>
              <a:ext cx="8" cy="22"/>
            </a:xfrm>
            <a:custGeom>
              <a:avLst/>
              <a:gdLst>
                <a:gd name="T0" fmla="*/ 0 w 8"/>
                <a:gd name="T1" fmla="*/ 0 h 24"/>
                <a:gd name="T2" fmla="*/ 1 w 8"/>
                <a:gd name="T3" fmla="*/ 0 h 24"/>
                <a:gd name="T4" fmla="*/ 3 w 8"/>
                <a:gd name="T5" fmla="*/ 16 h 24"/>
                <a:gd name="T6" fmla="*/ 0 w 8"/>
                <a:gd name="T7" fmla="*/ 1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7" y="4"/>
                    <a:pt x="8" y="12"/>
                    <a:pt x="3" y="20"/>
                  </a:cubicBezTo>
                  <a:cubicBezTo>
                    <a:pt x="3" y="21"/>
                    <a:pt x="1" y="23"/>
                    <a:pt x="0" y="24"/>
                  </a:cubicBezTo>
                </a:path>
              </a:pathLst>
            </a:custGeom>
            <a:solidFill>
              <a:srgbClr val="BB8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9" name="Freeform 6576">
              <a:extLst>
                <a:ext uri="{FF2B5EF4-FFF2-40B4-BE49-F238E27FC236}">
                  <a16:creationId xmlns:a16="http://schemas.microsoft.com/office/drawing/2014/main" id="{CC2D136F-D0AB-46B9-A873-602CD93CE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999"/>
              <a:ext cx="17" cy="24"/>
            </a:xfrm>
            <a:custGeom>
              <a:avLst/>
              <a:gdLst>
                <a:gd name="T0" fmla="*/ 13 w 19"/>
                <a:gd name="T1" fmla="*/ 16 h 26"/>
                <a:gd name="T2" fmla="*/ 4 w 19"/>
                <a:gd name="T3" fmla="*/ 18 h 26"/>
                <a:gd name="T4" fmla="*/ 3 w 19"/>
                <a:gd name="T5" fmla="*/ 6 h 26"/>
                <a:gd name="T6" fmla="*/ 13 w 19"/>
                <a:gd name="T7" fmla="*/ 3 h 26"/>
                <a:gd name="T8" fmla="*/ 13 w 19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9" y="19"/>
                  </a:moveTo>
                  <a:cubicBezTo>
                    <a:pt x="16" y="24"/>
                    <a:pt x="9" y="26"/>
                    <a:pt x="5" y="23"/>
                  </a:cubicBezTo>
                  <a:cubicBezTo>
                    <a:pt x="0" y="21"/>
                    <a:pt x="0" y="14"/>
                    <a:pt x="3" y="8"/>
                  </a:cubicBezTo>
                  <a:cubicBezTo>
                    <a:pt x="6" y="3"/>
                    <a:pt x="13" y="0"/>
                    <a:pt x="18" y="3"/>
                  </a:cubicBezTo>
                  <a:cubicBezTo>
                    <a:pt x="18" y="3"/>
                    <a:pt x="19" y="4"/>
                    <a:pt x="19" y="4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0" name="Freeform 6577">
              <a:extLst>
                <a:ext uri="{FF2B5EF4-FFF2-40B4-BE49-F238E27FC236}">
                  <a16:creationId xmlns:a16="http://schemas.microsoft.com/office/drawing/2014/main" id="{030E22FA-8BC5-4A63-A0BF-9015B42E4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003"/>
              <a:ext cx="4" cy="14"/>
            </a:xfrm>
            <a:custGeom>
              <a:avLst/>
              <a:gdLst>
                <a:gd name="T0" fmla="*/ 0 w 4"/>
                <a:gd name="T1" fmla="*/ 0 h 15"/>
                <a:gd name="T2" fmla="*/ 1 w 4"/>
                <a:gd name="T3" fmla="*/ 11 h 15"/>
                <a:gd name="T4" fmla="*/ 0 w 4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5">
                  <a:moveTo>
                    <a:pt x="0" y="0"/>
                  </a:moveTo>
                  <a:cubicBezTo>
                    <a:pt x="3" y="4"/>
                    <a:pt x="4" y="9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</a:path>
              </a:pathLst>
            </a:custGeom>
            <a:solidFill>
              <a:srgbClr val="AA7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1" name="Freeform 6578">
              <a:extLst>
                <a:ext uri="{FF2B5EF4-FFF2-40B4-BE49-F238E27FC236}">
                  <a16:creationId xmlns:a16="http://schemas.microsoft.com/office/drawing/2014/main" id="{39F1488F-15A2-4E2D-B682-CE3AB21A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993"/>
              <a:ext cx="16" cy="10"/>
            </a:xfrm>
            <a:custGeom>
              <a:avLst/>
              <a:gdLst>
                <a:gd name="T0" fmla="*/ 0 w 17"/>
                <a:gd name="T1" fmla="*/ 8 h 11"/>
                <a:gd name="T2" fmla="*/ 14 w 17"/>
                <a:gd name="T3" fmla="*/ 5 h 11"/>
                <a:gd name="T4" fmla="*/ 0 w 17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3"/>
                    <a:pt x="0" y="11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2" name="Freeform 6579">
              <a:extLst>
                <a:ext uri="{FF2B5EF4-FFF2-40B4-BE49-F238E27FC236}">
                  <a16:creationId xmlns:a16="http://schemas.microsoft.com/office/drawing/2014/main" id="{86C8E863-F95D-4AC5-8561-C0A5A09B3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017"/>
              <a:ext cx="8" cy="5"/>
            </a:xfrm>
            <a:custGeom>
              <a:avLst/>
              <a:gdLst>
                <a:gd name="T0" fmla="*/ 0 w 9"/>
                <a:gd name="T1" fmla="*/ 0 h 6"/>
                <a:gd name="T2" fmla="*/ 6 w 9"/>
                <a:gd name="T3" fmla="*/ 3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3" name="Freeform 6580">
              <a:extLst>
                <a:ext uri="{FF2B5EF4-FFF2-40B4-BE49-F238E27FC236}">
                  <a16:creationId xmlns:a16="http://schemas.microsoft.com/office/drawing/2014/main" id="{87EE9A18-0F28-4248-B80E-9F74FA2C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992"/>
              <a:ext cx="28" cy="14"/>
            </a:xfrm>
            <a:custGeom>
              <a:avLst/>
              <a:gdLst>
                <a:gd name="T0" fmla="*/ 24 w 30"/>
                <a:gd name="T1" fmla="*/ 5 h 15"/>
                <a:gd name="T2" fmla="*/ 13 w 30"/>
                <a:gd name="T3" fmla="*/ 11 h 15"/>
                <a:gd name="T4" fmla="*/ 0 w 30"/>
                <a:gd name="T5" fmla="*/ 3 h 15"/>
                <a:gd name="T6" fmla="*/ 0 w 30"/>
                <a:gd name="T7" fmla="*/ 0 h 15"/>
                <a:gd name="T8" fmla="*/ 24 w 30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5">
                  <a:moveTo>
                    <a:pt x="30" y="5"/>
                  </a:moveTo>
                  <a:cubicBezTo>
                    <a:pt x="28" y="10"/>
                    <a:pt x="23" y="14"/>
                    <a:pt x="16" y="14"/>
                  </a:cubicBezTo>
                  <a:cubicBezTo>
                    <a:pt x="7" y="15"/>
                    <a:pt x="0" y="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4" y="13"/>
                    <a:pt x="30" y="5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4" name="Freeform 6581">
              <a:extLst>
                <a:ext uri="{FF2B5EF4-FFF2-40B4-BE49-F238E27FC236}">
                  <a16:creationId xmlns:a16="http://schemas.microsoft.com/office/drawing/2014/main" id="{0CC74838-FF6D-44D8-B30E-1C526FFB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993"/>
              <a:ext cx="20" cy="10"/>
            </a:xfrm>
            <a:custGeom>
              <a:avLst/>
              <a:gdLst>
                <a:gd name="T0" fmla="*/ 16 w 22"/>
                <a:gd name="T1" fmla="*/ 5 h 10"/>
                <a:gd name="T2" fmla="*/ 10 w 22"/>
                <a:gd name="T3" fmla="*/ 10 h 10"/>
                <a:gd name="T4" fmla="*/ 0 w 22"/>
                <a:gd name="T5" fmla="*/ 1 h 10"/>
                <a:gd name="T6" fmla="*/ 0 w 22"/>
                <a:gd name="T7" fmla="*/ 0 h 10"/>
                <a:gd name="T8" fmla="*/ 16 w 22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0">
                  <a:moveTo>
                    <a:pt x="22" y="5"/>
                  </a:moveTo>
                  <a:cubicBezTo>
                    <a:pt x="20" y="8"/>
                    <a:pt x="17" y="10"/>
                    <a:pt x="13" y="10"/>
                  </a:cubicBezTo>
                  <a:cubicBezTo>
                    <a:pt x="6" y="10"/>
                    <a:pt x="1" y="6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0" y="7"/>
                    <a:pt x="22" y="5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5" name="Freeform 6582">
              <a:extLst>
                <a:ext uri="{FF2B5EF4-FFF2-40B4-BE49-F238E27FC236}">
                  <a16:creationId xmlns:a16="http://schemas.microsoft.com/office/drawing/2014/main" id="{45055556-1C8E-4EA0-9D95-BB9327CA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993"/>
              <a:ext cx="3" cy="6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6 h 6"/>
                <a:gd name="T4" fmla="*/ 1 w 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4"/>
                    <a:pt x="3" y="6"/>
                  </a:cubicBezTo>
                  <a:cubicBezTo>
                    <a:pt x="3" y="6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6" name="Freeform 6583">
              <a:extLst>
                <a:ext uri="{FF2B5EF4-FFF2-40B4-BE49-F238E27FC236}">
                  <a16:creationId xmlns:a16="http://schemas.microsoft.com/office/drawing/2014/main" id="{DF9540CD-6950-4978-83D5-33F2A5176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145"/>
              <a:ext cx="9" cy="24"/>
            </a:xfrm>
            <a:custGeom>
              <a:avLst/>
              <a:gdLst>
                <a:gd name="T0" fmla="*/ 9 w 9"/>
                <a:gd name="T1" fmla="*/ 20 h 26"/>
                <a:gd name="T2" fmla="*/ 1 w 9"/>
                <a:gd name="T3" fmla="*/ 10 h 26"/>
                <a:gd name="T4" fmla="*/ 5 w 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6">
                  <a:moveTo>
                    <a:pt x="9" y="26"/>
                  </a:moveTo>
                  <a:cubicBezTo>
                    <a:pt x="5" y="24"/>
                    <a:pt x="2" y="19"/>
                    <a:pt x="1" y="13"/>
                  </a:cubicBezTo>
                  <a:cubicBezTo>
                    <a:pt x="0" y="7"/>
                    <a:pt x="2" y="3"/>
                    <a:pt x="5" y="0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7" name="Freeform 6584">
              <a:extLst>
                <a:ext uri="{FF2B5EF4-FFF2-40B4-BE49-F238E27FC236}">
                  <a16:creationId xmlns:a16="http://schemas.microsoft.com/office/drawing/2014/main" id="{D10C31DE-8385-446D-9AB0-8E310A756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142"/>
              <a:ext cx="14" cy="28"/>
            </a:xfrm>
            <a:custGeom>
              <a:avLst/>
              <a:gdLst>
                <a:gd name="T0" fmla="*/ 12 w 15"/>
                <a:gd name="T1" fmla="*/ 21 h 31"/>
                <a:gd name="T2" fmla="*/ 7 w 15"/>
                <a:gd name="T3" fmla="*/ 23 h 31"/>
                <a:gd name="T4" fmla="*/ 4 w 15"/>
                <a:gd name="T5" fmla="*/ 22 h 31"/>
                <a:gd name="T6" fmla="*/ 0 w 15"/>
                <a:gd name="T7" fmla="*/ 4 h 31"/>
                <a:gd name="T8" fmla="*/ 6 w 15"/>
                <a:gd name="T9" fmla="*/ 0 h 31"/>
                <a:gd name="T10" fmla="*/ 8 w 15"/>
                <a:gd name="T11" fmla="*/ 1 h 31"/>
                <a:gd name="T12" fmla="*/ 12 w 15"/>
                <a:gd name="T13" fmla="*/ 2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1">
                  <a:moveTo>
                    <a:pt x="15" y="28"/>
                  </a:moveTo>
                  <a:cubicBezTo>
                    <a:pt x="14" y="30"/>
                    <a:pt x="12" y="31"/>
                    <a:pt x="10" y="31"/>
                  </a:cubicBezTo>
                  <a:cubicBezTo>
                    <a:pt x="8" y="31"/>
                    <a:pt x="6" y="31"/>
                    <a:pt x="4" y="3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1" y="1"/>
                    <a:pt x="3" y="14"/>
                    <a:pt x="15" y="28"/>
                  </a:cubicBezTo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8" name="Freeform 6585">
              <a:extLst>
                <a:ext uri="{FF2B5EF4-FFF2-40B4-BE49-F238E27FC236}">
                  <a16:creationId xmlns:a16="http://schemas.microsoft.com/office/drawing/2014/main" id="{CE89AD14-DEA0-4A53-8777-4D1EA2DAD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151"/>
              <a:ext cx="5" cy="17"/>
            </a:xfrm>
            <a:custGeom>
              <a:avLst/>
              <a:gdLst>
                <a:gd name="T0" fmla="*/ 5 w 5"/>
                <a:gd name="T1" fmla="*/ 15 h 18"/>
                <a:gd name="T2" fmla="*/ 0 w 5"/>
                <a:gd name="T3" fmla="*/ 8 h 18"/>
                <a:gd name="T4" fmla="*/ 2 w 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cubicBezTo>
                    <a:pt x="2" y="16"/>
                    <a:pt x="0" y="12"/>
                    <a:pt x="0" y="8"/>
                  </a:cubicBez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9" name="Freeform 6586">
              <a:extLst>
                <a:ext uri="{FF2B5EF4-FFF2-40B4-BE49-F238E27FC236}">
                  <a16:creationId xmlns:a16="http://schemas.microsoft.com/office/drawing/2014/main" id="{6DD7264F-B219-4D4C-A34E-97D5C14E7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146"/>
              <a:ext cx="12" cy="22"/>
            </a:xfrm>
            <a:custGeom>
              <a:avLst/>
              <a:gdLst>
                <a:gd name="T0" fmla="*/ 10 w 13"/>
                <a:gd name="T1" fmla="*/ 17 h 24"/>
                <a:gd name="T2" fmla="*/ 6 w 13"/>
                <a:gd name="T3" fmla="*/ 18 h 24"/>
                <a:gd name="T4" fmla="*/ 3 w 13"/>
                <a:gd name="T5" fmla="*/ 17 h 24"/>
                <a:gd name="T6" fmla="*/ 0 w 13"/>
                <a:gd name="T7" fmla="*/ 5 h 24"/>
                <a:gd name="T8" fmla="*/ 6 w 13"/>
                <a:gd name="T9" fmla="*/ 0 h 24"/>
                <a:gd name="T10" fmla="*/ 6 w 13"/>
                <a:gd name="T11" fmla="*/ 0 h 24"/>
                <a:gd name="T12" fmla="*/ 10 w 13"/>
                <a:gd name="T13" fmla="*/ 1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4">
                  <a:moveTo>
                    <a:pt x="13" y="22"/>
                  </a:moveTo>
                  <a:cubicBezTo>
                    <a:pt x="12" y="23"/>
                    <a:pt x="10" y="24"/>
                    <a:pt x="9" y="24"/>
                  </a:cubicBezTo>
                  <a:cubicBezTo>
                    <a:pt x="7" y="24"/>
                    <a:pt x="5" y="24"/>
                    <a:pt x="3" y="2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2"/>
                    <a:pt x="4" y="1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5" y="12"/>
                    <a:pt x="13" y="22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0" name="Freeform 6587">
              <a:extLst>
                <a:ext uri="{FF2B5EF4-FFF2-40B4-BE49-F238E27FC236}">
                  <a16:creationId xmlns:a16="http://schemas.microsoft.com/office/drawing/2014/main" id="{9E40D21E-4A7A-46B4-A45C-AD8607228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1142"/>
              <a:ext cx="10" cy="13"/>
            </a:xfrm>
            <a:custGeom>
              <a:avLst/>
              <a:gdLst>
                <a:gd name="T0" fmla="*/ 0 w 11"/>
                <a:gd name="T1" fmla="*/ 10 h 15"/>
                <a:gd name="T2" fmla="*/ 8 w 11"/>
                <a:gd name="T3" fmla="*/ 0 h 15"/>
                <a:gd name="T4" fmla="*/ 0 w 11"/>
                <a:gd name="T5" fmla="*/ 1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0" y="15"/>
                    <a:pt x="0" y="2"/>
                    <a:pt x="11" y="0"/>
                  </a:cubicBezTo>
                  <a:cubicBezTo>
                    <a:pt x="11" y="0"/>
                    <a:pt x="2" y="4"/>
                    <a:pt x="0" y="1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1" name="Freeform 6588">
              <a:extLst>
                <a:ext uri="{FF2B5EF4-FFF2-40B4-BE49-F238E27FC236}">
                  <a16:creationId xmlns:a16="http://schemas.microsoft.com/office/drawing/2014/main" id="{47AA354F-8BFB-4274-8B33-511FE44C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166"/>
              <a:ext cx="9" cy="4"/>
            </a:xfrm>
            <a:custGeom>
              <a:avLst/>
              <a:gdLst>
                <a:gd name="T0" fmla="*/ 0 w 10"/>
                <a:gd name="T1" fmla="*/ 2 h 5"/>
                <a:gd name="T2" fmla="*/ 7 w 10"/>
                <a:gd name="T3" fmla="*/ 0 h 5"/>
                <a:gd name="T4" fmla="*/ 0 w 10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2" name="Freeform 6589">
              <a:extLst>
                <a:ext uri="{FF2B5EF4-FFF2-40B4-BE49-F238E27FC236}">
                  <a16:creationId xmlns:a16="http://schemas.microsoft.com/office/drawing/2014/main" id="{69C73BAA-746A-4468-AB25-BF5AB8841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253"/>
              <a:ext cx="19" cy="27"/>
            </a:xfrm>
            <a:custGeom>
              <a:avLst/>
              <a:gdLst>
                <a:gd name="T0" fmla="*/ 5 w 21"/>
                <a:gd name="T1" fmla="*/ 22 h 30"/>
                <a:gd name="T2" fmla="*/ 5 w 21"/>
                <a:gd name="T3" fmla="*/ 22 h 30"/>
                <a:gd name="T4" fmla="*/ 5 w 21"/>
                <a:gd name="T5" fmla="*/ 22 h 30"/>
                <a:gd name="T6" fmla="*/ 5 w 21"/>
                <a:gd name="T7" fmla="*/ 7 h 30"/>
                <a:gd name="T8" fmla="*/ 15 w 21"/>
                <a:gd name="T9" fmla="*/ 2 h 30"/>
                <a:gd name="T10" fmla="*/ 5 w 21"/>
                <a:gd name="T11" fmla="*/ 22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0">
                  <a:moveTo>
                    <a:pt x="8" y="30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3"/>
                    <a:pt x="16" y="0"/>
                    <a:pt x="21" y="2"/>
                  </a:cubicBezTo>
                  <a:cubicBezTo>
                    <a:pt x="21" y="2"/>
                    <a:pt x="8" y="17"/>
                    <a:pt x="8" y="30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3" name="Freeform 6590">
              <a:extLst>
                <a:ext uri="{FF2B5EF4-FFF2-40B4-BE49-F238E27FC236}">
                  <a16:creationId xmlns:a16="http://schemas.microsoft.com/office/drawing/2014/main" id="{17CF8219-6D5F-4F93-ABCA-2A0CF090C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258"/>
              <a:ext cx="13" cy="21"/>
            </a:xfrm>
            <a:custGeom>
              <a:avLst/>
              <a:gdLst>
                <a:gd name="T0" fmla="*/ 5 w 14"/>
                <a:gd name="T1" fmla="*/ 19 h 22"/>
                <a:gd name="T2" fmla="*/ 3 w 14"/>
                <a:gd name="T3" fmla="*/ 7 h 22"/>
                <a:gd name="T4" fmla="*/ 11 w 14"/>
                <a:gd name="T5" fmla="*/ 1 h 22"/>
                <a:gd name="T6" fmla="*/ 5 w 14"/>
                <a:gd name="T7" fmla="*/ 1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5" y="22"/>
                  </a:moveTo>
                  <a:cubicBezTo>
                    <a:pt x="0" y="19"/>
                    <a:pt x="0" y="13"/>
                    <a:pt x="3" y="7"/>
                  </a:cubicBezTo>
                  <a:cubicBezTo>
                    <a:pt x="6" y="3"/>
                    <a:pt x="10" y="0"/>
                    <a:pt x="14" y="1"/>
                  </a:cubicBezTo>
                  <a:cubicBezTo>
                    <a:pt x="14" y="1"/>
                    <a:pt x="6" y="12"/>
                    <a:pt x="5" y="22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4" name="Freeform 6591">
              <a:extLst>
                <a:ext uri="{FF2B5EF4-FFF2-40B4-BE49-F238E27FC236}">
                  <a16:creationId xmlns:a16="http://schemas.microsoft.com/office/drawing/2014/main" id="{B8C29E81-574C-4CAA-A6D5-30B7EF1EF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253"/>
              <a:ext cx="14" cy="8"/>
            </a:xfrm>
            <a:custGeom>
              <a:avLst/>
              <a:gdLst>
                <a:gd name="T0" fmla="*/ 11 w 15"/>
                <a:gd name="T1" fmla="*/ 3 h 9"/>
                <a:gd name="T2" fmla="*/ 0 w 15"/>
                <a:gd name="T3" fmla="*/ 6 h 9"/>
                <a:gd name="T4" fmla="*/ 12 w 15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4" y="3"/>
                  </a:moveTo>
                  <a:cubicBezTo>
                    <a:pt x="11" y="3"/>
                    <a:pt x="5" y="4"/>
                    <a:pt x="0" y="9"/>
                  </a:cubicBezTo>
                  <a:cubicBezTo>
                    <a:pt x="0" y="9"/>
                    <a:pt x="6" y="0"/>
                    <a:pt x="15" y="3"/>
                  </a:cubicBezTo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5" name="Freeform 6592">
              <a:extLst>
                <a:ext uri="{FF2B5EF4-FFF2-40B4-BE49-F238E27FC236}">
                  <a16:creationId xmlns:a16="http://schemas.microsoft.com/office/drawing/2014/main" id="{364BFB30-0A04-4016-A5D2-B0A1EE2A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197"/>
              <a:ext cx="8" cy="24"/>
            </a:xfrm>
            <a:custGeom>
              <a:avLst/>
              <a:gdLst>
                <a:gd name="T0" fmla="*/ 4 w 9"/>
                <a:gd name="T1" fmla="*/ 20 h 26"/>
                <a:gd name="T2" fmla="*/ 2 w 9"/>
                <a:gd name="T3" fmla="*/ 7 h 26"/>
                <a:gd name="T4" fmla="*/ 6 w 9"/>
                <a:gd name="T5" fmla="*/ 0 h 26"/>
                <a:gd name="T6" fmla="*/ 4 w 9"/>
                <a:gd name="T7" fmla="*/ 2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6">
                  <a:moveTo>
                    <a:pt x="6" y="26"/>
                  </a:moveTo>
                  <a:cubicBezTo>
                    <a:pt x="2" y="23"/>
                    <a:pt x="1" y="17"/>
                    <a:pt x="2" y="10"/>
                  </a:cubicBezTo>
                  <a:cubicBezTo>
                    <a:pt x="3" y="6"/>
                    <a:pt x="6" y="2"/>
                    <a:pt x="9" y="0"/>
                  </a:cubicBezTo>
                  <a:cubicBezTo>
                    <a:pt x="9" y="0"/>
                    <a:pt x="0" y="12"/>
                    <a:pt x="6" y="26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6" name="Freeform 6593">
              <a:extLst>
                <a:ext uri="{FF2B5EF4-FFF2-40B4-BE49-F238E27FC236}">
                  <a16:creationId xmlns:a16="http://schemas.microsoft.com/office/drawing/2014/main" id="{EA05A95F-B59C-46D6-8E71-A48B4F99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082"/>
              <a:ext cx="12" cy="21"/>
            </a:xfrm>
            <a:custGeom>
              <a:avLst/>
              <a:gdLst>
                <a:gd name="T0" fmla="*/ 10 w 13"/>
                <a:gd name="T1" fmla="*/ 19 h 22"/>
                <a:gd name="T2" fmla="*/ 1 w 13"/>
                <a:gd name="T3" fmla="*/ 9 h 22"/>
                <a:gd name="T4" fmla="*/ 1 w 13"/>
                <a:gd name="T5" fmla="*/ 0 h 22"/>
                <a:gd name="T6" fmla="*/ 10 w 13"/>
                <a:gd name="T7" fmla="*/ 1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22"/>
                  </a:moveTo>
                  <a:cubicBezTo>
                    <a:pt x="7" y="21"/>
                    <a:pt x="3" y="16"/>
                    <a:pt x="1" y="9"/>
                  </a:cubicBezTo>
                  <a:cubicBezTo>
                    <a:pt x="0" y="6"/>
                    <a:pt x="1" y="3"/>
                    <a:pt x="1" y="0"/>
                  </a:cubicBezTo>
                  <a:cubicBezTo>
                    <a:pt x="1" y="0"/>
                    <a:pt x="2" y="12"/>
                    <a:pt x="13" y="22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7" name="Freeform 6594">
              <a:extLst>
                <a:ext uri="{FF2B5EF4-FFF2-40B4-BE49-F238E27FC236}">
                  <a16:creationId xmlns:a16="http://schemas.microsoft.com/office/drawing/2014/main" id="{0FCD0866-14A3-4735-ABA2-98B8E953F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305"/>
              <a:ext cx="24" cy="22"/>
            </a:xfrm>
            <a:custGeom>
              <a:avLst/>
              <a:gdLst>
                <a:gd name="T0" fmla="*/ 22 w 25"/>
                <a:gd name="T1" fmla="*/ 2 h 24"/>
                <a:gd name="T2" fmla="*/ 10 w 25"/>
                <a:gd name="T3" fmla="*/ 5 h 24"/>
                <a:gd name="T4" fmla="*/ 4 w 25"/>
                <a:gd name="T5" fmla="*/ 17 h 24"/>
                <a:gd name="T6" fmla="*/ 4 w 25"/>
                <a:gd name="T7" fmla="*/ 18 h 24"/>
                <a:gd name="T8" fmla="*/ 22 w 25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5" y="2"/>
                  </a:moveTo>
                  <a:cubicBezTo>
                    <a:pt x="21" y="0"/>
                    <a:pt x="15" y="1"/>
                    <a:pt x="10" y="5"/>
                  </a:cubicBezTo>
                  <a:cubicBezTo>
                    <a:pt x="3" y="9"/>
                    <a:pt x="0" y="18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12" y="8"/>
                    <a:pt x="25" y="2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8" name="Freeform 6595">
              <a:extLst>
                <a:ext uri="{FF2B5EF4-FFF2-40B4-BE49-F238E27FC236}">
                  <a16:creationId xmlns:a16="http://schemas.microsoft.com/office/drawing/2014/main" id="{5529918A-F712-488F-8C9B-669095157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309"/>
              <a:ext cx="16" cy="16"/>
            </a:xfrm>
            <a:custGeom>
              <a:avLst/>
              <a:gdLst>
                <a:gd name="T0" fmla="*/ 14 w 17"/>
                <a:gd name="T1" fmla="*/ 1 h 17"/>
                <a:gd name="T2" fmla="*/ 7 w 17"/>
                <a:gd name="T3" fmla="*/ 3 h 17"/>
                <a:gd name="T4" fmla="*/ 2 w 17"/>
                <a:gd name="T5" fmla="*/ 14 h 17"/>
                <a:gd name="T6" fmla="*/ 14 w 17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7">
                  <a:moveTo>
                    <a:pt x="17" y="1"/>
                  </a:moveTo>
                  <a:cubicBezTo>
                    <a:pt x="14" y="0"/>
                    <a:pt x="10" y="1"/>
                    <a:pt x="7" y="3"/>
                  </a:cubicBezTo>
                  <a:cubicBezTo>
                    <a:pt x="2" y="7"/>
                    <a:pt x="0" y="13"/>
                    <a:pt x="2" y="17"/>
                  </a:cubicBezTo>
                  <a:cubicBezTo>
                    <a:pt x="2" y="17"/>
                    <a:pt x="8" y="7"/>
                    <a:pt x="17" y="1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9" name="Freeform 6596">
              <a:extLst>
                <a:ext uri="{FF2B5EF4-FFF2-40B4-BE49-F238E27FC236}">
                  <a16:creationId xmlns:a16="http://schemas.microsoft.com/office/drawing/2014/main" id="{0098439B-1DE5-4CBB-9F03-57F0EB00F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1305"/>
              <a:ext cx="13" cy="3"/>
            </a:xfrm>
            <a:custGeom>
              <a:avLst/>
              <a:gdLst>
                <a:gd name="T0" fmla="*/ 9 w 14"/>
                <a:gd name="T1" fmla="*/ 2 h 4"/>
                <a:gd name="T2" fmla="*/ 0 w 14"/>
                <a:gd name="T3" fmla="*/ 2 h 4"/>
                <a:gd name="T4" fmla="*/ 11 w 14"/>
                <a:gd name="T5" fmla="*/ 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">
                  <a:moveTo>
                    <a:pt x="12" y="3"/>
                  </a:moveTo>
                  <a:cubicBezTo>
                    <a:pt x="9" y="3"/>
                    <a:pt x="5" y="2"/>
                    <a:pt x="0" y="4"/>
                  </a:cubicBezTo>
                  <a:cubicBezTo>
                    <a:pt x="0" y="4"/>
                    <a:pt x="8" y="0"/>
                    <a:pt x="14" y="3"/>
                  </a:cubicBezTo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0" name="Freeform 6597">
              <a:extLst>
                <a:ext uri="{FF2B5EF4-FFF2-40B4-BE49-F238E27FC236}">
                  <a16:creationId xmlns:a16="http://schemas.microsoft.com/office/drawing/2014/main" id="{328CFA9D-45A1-4C6B-8214-9165086CF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332"/>
              <a:ext cx="30" cy="24"/>
            </a:xfrm>
            <a:custGeom>
              <a:avLst/>
              <a:gdLst>
                <a:gd name="T0" fmla="*/ 18 w 33"/>
                <a:gd name="T1" fmla="*/ 0 h 26"/>
                <a:gd name="T2" fmla="*/ 23 w 33"/>
                <a:gd name="T3" fmla="*/ 6 h 26"/>
                <a:gd name="T4" fmla="*/ 14 w 33"/>
                <a:gd name="T5" fmla="*/ 18 h 26"/>
                <a:gd name="T6" fmla="*/ 1 w 33"/>
                <a:gd name="T7" fmla="*/ 13 h 26"/>
                <a:gd name="T8" fmla="*/ 3 w 33"/>
                <a:gd name="T9" fmla="*/ 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24" y="0"/>
                  </a:moveTo>
                  <a:cubicBezTo>
                    <a:pt x="27" y="2"/>
                    <a:pt x="30" y="4"/>
                    <a:pt x="31" y="7"/>
                  </a:cubicBezTo>
                  <a:cubicBezTo>
                    <a:pt x="33" y="13"/>
                    <a:pt x="28" y="21"/>
                    <a:pt x="19" y="23"/>
                  </a:cubicBezTo>
                  <a:cubicBezTo>
                    <a:pt x="11" y="26"/>
                    <a:pt x="3" y="23"/>
                    <a:pt x="1" y="16"/>
                  </a:cubicBezTo>
                  <a:cubicBezTo>
                    <a:pt x="0" y="13"/>
                    <a:pt x="1" y="10"/>
                    <a:pt x="3" y="7"/>
                  </a:cubicBezTo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1" name="Freeform 6598">
              <a:extLst>
                <a:ext uri="{FF2B5EF4-FFF2-40B4-BE49-F238E27FC236}">
                  <a16:creationId xmlns:a16="http://schemas.microsoft.com/office/drawing/2014/main" id="{F09C38F0-BAC5-4FDD-B98B-1D37CEBE3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331"/>
              <a:ext cx="20" cy="8"/>
            </a:xfrm>
            <a:custGeom>
              <a:avLst/>
              <a:gdLst>
                <a:gd name="T0" fmla="*/ 0 w 21"/>
                <a:gd name="T1" fmla="*/ 8 h 8"/>
                <a:gd name="T2" fmla="*/ 9 w 21"/>
                <a:gd name="T3" fmla="*/ 1 h 8"/>
                <a:gd name="T4" fmla="*/ 18 w 21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2" y="5"/>
                    <a:pt x="5" y="2"/>
                    <a:pt x="9" y="1"/>
                  </a:cubicBezTo>
                  <a:cubicBezTo>
                    <a:pt x="13" y="0"/>
                    <a:pt x="18" y="0"/>
                    <a:pt x="21" y="1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2" name="Freeform 6599">
              <a:extLst>
                <a:ext uri="{FF2B5EF4-FFF2-40B4-BE49-F238E27FC236}">
                  <a16:creationId xmlns:a16="http://schemas.microsoft.com/office/drawing/2014/main" id="{97A94232-FC28-4DA6-8494-11465B9B2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333"/>
              <a:ext cx="24" cy="22"/>
            </a:xfrm>
            <a:custGeom>
              <a:avLst/>
              <a:gdLst>
                <a:gd name="T0" fmla="*/ 18 w 26"/>
                <a:gd name="T1" fmla="*/ 8 h 23"/>
                <a:gd name="T2" fmla="*/ 13 w 26"/>
                <a:gd name="T3" fmla="*/ 18 h 23"/>
                <a:gd name="T4" fmla="*/ 2 w 26"/>
                <a:gd name="T5" fmla="*/ 12 h 23"/>
                <a:gd name="T6" fmla="*/ 7 w 26"/>
                <a:gd name="T7" fmla="*/ 2 h 23"/>
                <a:gd name="T8" fmla="*/ 18 w 26"/>
                <a:gd name="T9" fmla="*/ 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8"/>
                  </a:moveTo>
                  <a:cubicBezTo>
                    <a:pt x="26" y="13"/>
                    <a:pt x="22" y="19"/>
                    <a:pt x="16" y="21"/>
                  </a:cubicBezTo>
                  <a:cubicBezTo>
                    <a:pt x="10" y="23"/>
                    <a:pt x="3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3" name="Freeform 6600">
              <a:extLst>
                <a:ext uri="{FF2B5EF4-FFF2-40B4-BE49-F238E27FC236}">
                  <a16:creationId xmlns:a16="http://schemas.microsoft.com/office/drawing/2014/main" id="{15709063-2F78-4A0B-8358-B9AB0C1A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330"/>
              <a:ext cx="14" cy="10"/>
            </a:xfrm>
            <a:custGeom>
              <a:avLst/>
              <a:gdLst>
                <a:gd name="T0" fmla="*/ 0 w 16"/>
                <a:gd name="T1" fmla="*/ 3 h 11"/>
                <a:gd name="T2" fmla="*/ 11 w 16"/>
                <a:gd name="T3" fmla="*/ 8 h 11"/>
                <a:gd name="T4" fmla="*/ 0 w 16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4" name="Freeform 6601">
              <a:extLst>
                <a:ext uri="{FF2B5EF4-FFF2-40B4-BE49-F238E27FC236}">
                  <a16:creationId xmlns:a16="http://schemas.microsoft.com/office/drawing/2014/main" id="{044FA8E4-53F3-4263-B6DF-B4EAA28AC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343"/>
              <a:ext cx="5" cy="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6 h 9"/>
                <a:gd name="T4" fmla="*/ 2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5" name="Freeform 6602">
              <a:extLst>
                <a:ext uri="{FF2B5EF4-FFF2-40B4-BE49-F238E27FC236}">
                  <a16:creationId xmlns:a16="http://schemas.microsoft.com/office/drawing/2014/main" id="{E433C871-50AF-48AD-823B-E87E3750C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341"/>
              <a:ext cx="32" cy="27"/>
            </a:xfrm>
            <a:custGeom>
              <a:avLst/>
              <a:gdLst>
                <a:gd name="T0" fmla="*/ 25 w 34"/>
                <a:gd name="T1" fmla="*/ 7 h 29"/>
                <a:gd name="T2" fmla="*/ 18 w 34"/>
                <a:gd name="T3" fmla="*/ 20 h 29"/>
                <a:gd name="T4" fmla="*/ 2 w 34"/>
                <a:gd name="T5" fmla="*/ 17 h 29"/>
                <a:gd name="T6" fmla="*/ 9 w 34"/>
                <a:gd name="T7" fmla="*/ 3 h 29"/>
                <a:gd name="T8" fmla="*/ 25 w 34"/>
                <a:gd name="T9" fmla="*/ 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3" y="29"/>
                    <a:pt x="5" y="27"/>
                    <a:pt x="2" y="20"/>
                  </a:cubicBezTo>
                  <a:cubicBezTo>
                    <a:pt x="0" y="14"/>
                    <a:pt x="4" y="6"/>
                    <a:pt x="12" y="3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B47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6" name="Freeform 6603">
              <a:extLst>
                <a:ext uri="{FF2B5EF4-FFF2-40B4-BE49-F238E27FC236}">
                  <a16:creationId xmlns:a16="http://schemas.microsoft.com/office/drawing/2014/main" id="{C480CE7D-C139-4D1F-A43A-6EC69D013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344"/>
              <a:ext cx="24" cy="22"/>
            </a:xfrm>
            <a:custGeom>
              <a:avLst/>
              <a:gdLst>
                <a:gd name="T0" fmla="*/ 18 w 26"/>
                <a:gd name="T1" fmla="*/ 7 h 23"/>
                <a:gd name="T2" fmla="*/ 14 w 26"/>
                <a:gd name="T3" fmla="*/ 18 h 23"/>
                <a:gd name="T4" fmla="*/ 2 w 26"/>
                <a:gd name="T5" fmla="*/ 13 h 23"/>
                <a:gd name="T6" fmla="*/ 6 w 26"/>
                <a:gd name="T7" fmla="*/ 3 h 23"/>
                <a:gd name="T8" fmla="*/ 18 w 26"/>
                <a:gd name="T9" fmla="*/ 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A66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7" name="Freeform 6604">
              <a:extLst>
                <a:ext uri="{FF2B5EF4-FFF2-40B4-BE49-F238E27FC236}">
                  <a16:creationId xmlns:a16="http://schemas.microsoft.com/office/drawing/2014/main" id="{A8C1523F-671A-4547-A6FB-7B7E4C4B9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340"/>
              <a:ext cx="16" cy="9"/>
            </a:xfrm>
            <a:custGeom>
              <a:avLst/>
              <a:gdLst>
                <a:gd name="T0" fmla="*/ 0 w 17"/>
                <a:gd name="T1" fmla="*/ 4 h 10"/>
                <a:gd name="T2" fmla="*/ 14 w 17"/>
                <a:gd name="T3" fmla="*/ 7 h 10"/>
                <a:gd name="T4" fmla="*/ 0 w 17"/>
                <a:gd name="T5" fmla="*/ 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0" y="4"/>
                    <a:pt x="13" y="0"/>
                    <a:pt x="17" y="10"/>
                  </a:cubicBezTo>
                  <a:cubicBezTo>
                    <a:pt x="17" y="10"/>
                    <a:pt x="11" y="2"/>
                    <a:pt x="0" y="4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8" name="Freeform 6605">
              <a:extLst>
                <a:ext uri="{FF2B5EF4-FFF2-40B4-BE49-F238E27FC236}">
                  <a16:creationId xmlns:a16="http://schemas.microsoft.com/office/drawing/2014/main" id="{5D56A3B4-A61A-4714-8D92-3E0470407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355"/>
              <a:ext cx="5" cy="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6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9" name="Freeform 6606">
              <a:extLst>
                <a:ext uri="{FF2B5EF4-FFF2-40B4-BE49-F238E27FC236}">
                  <a16:creationId xmlns:a16="http://schemas.microsoft.com/office/drawing/2014/main" id="{8D1A90F4-1959-40B4-8558-8ABD96B7F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334"/>
              <a:ext cx="30" cy="27"/>
            </a:xfrm>
            <a:custGeom>
              <a:avLst/>
              <a:gdLst>
                <a:gd name="T0" fmla="*/ 4 w 33"/>
                <a:gd name="T1" fmla="*/ 6 h 29"/>
                <a:gd name="T2" fmla="*/ 17 w 33"/>
                <a:gd name="T3" fmla="*/ 4 h 29"/>
                <a:gd name="T4" fmla="*/ 23 w 33"/>
                <a:gd name="T5" fmla="*/ 19 h 29"/>
                <a:gd name="T6" fmla="*/ 7 w 33"/>
                <a:gd name="T7" fmla="*/ 20 h 29"/>
                <a:gd name="T8" fmla="*/ 4 w 33"/>
                <a:gd name="T9" fmla="*/ 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4" y="6"/>
                  </a:moveTo>
                  <a:cubicBezTo>
                    <a:pt x="7" y="1"/>
                    <a:pt x="16" y="0"/>
                    <a:pt x="23" y="4"/>
                  </a:cubicBezTo>
                  <a:cubicBezTo>
                    <a:pt x="31" y="9"/>
                    <a:pt x="33" y="17"/>
                    <a:pt x="30" y="23"/>
                  </a:cubicBezTo>
                  <a:cubicBezTo>
                    <a:pt x="26" y="29"/>
                    <a:pt x="17" y="29"/>
                    <a:pt x="10" y="25"/>
                  </a:cubicBezTo>
                  <a:cubicBezTo>
                    <a:pt x="3" y="20"/>
                    <a:pt x="0" y="12"/>
                    <a:pt x="4" y="6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0" name="Freeform 6607">
              <a:extLst>
                <a:ext uri="{FF2B5EF4-FFF2-40B4-BE49-F238E27FC236}">
                  <a16:creationId xmlns:a16="http://schemas.microsoft.com/office/drawing/2014/main" id="{06365EB9-205B-4F28-A592-D4751BEF9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338"/>
              <a:ext cx="25" cy="21"/>
            </a:xfrm>
            <a:custGeom>
              <a:avLst/>
              <a:gdLst>
                <a:gd name="T0" fmla="*/ 3 w 26"/>
                <a:gd name="T1" fmla="*/ 5 h 23"/>
                <a:gd name="T2" fmla="*/ 15 w 26"/>
                <a:gd name="T3" fmla="*/ 3 h 23"/>
                <a:gd name="T4" fmla="*/ 20 w 26"/>
                <a:gd name="T5" fmla="*/ 14 h 23"/>
                <a:gd name="T6" fmla="*/ 7 w 26"/>
                <a:gd name="T7" fmla="*/ 15 h 23"/>
                <a:gd name="T8" fmla="*/ 3 w 26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3" y="5"/>
                  </a:moveTo>
                  <a:cubicBezTo>
                    <a:pt x="5" y="0"/>
                    <a:pt x="12" y="0"/>
                    <a:pt x="18" y="3"/>
                  </a:cubicBezTo>
                  <a:cubicBezTo>
                    <a:pt x="23" y="7"/>
                    <a:pt x="26" y="13"/>
                    <a:pt x="23" y="18"/>
                  </a:cubicBezTo>
                  <a:cubicBezTo>
                    <a:pt x="20" y="22"/>
                    <a:pt x="13" y="23"/>
                    <a:pt x="7" y="20"/>
                  </a:cubicBezTo>
                  <a:cubicBezTo>
                    <a:pt x="2" y="16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1" name="Freeform 6608">
              <a:extLst>
                <a:ext uri="{FF2B5EF4-FFF2-40B4-BE49-F238E27FC236}">
                  <a16:creationId xmlns:a16="http://schemas.microsoft.com/office/drawing/2014/main" id="{CEA6D589-A335-421D-B8D1-265E31C6E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340"/>
              <a:ext cx="10" cy="16"/>
            </a:xfrm>
            <a:custGeom>
              <a:avLst/>
              <a:gdLst>
                <a:gd name="T0" fmla="*/ 8 w 11"/>
                <a:gd name="T1" fmla="*/ 12 h 18"/>
                <a:gd name="T2" fmla="*/ 5 w 11"/>
                <a:gd name="T3" fmla="*/ 0 h 18"/>
                <a:gd name="T4" fmla="*/ 8 w 11"/>
                <a:gd name="T5" fmla="*/ 1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11" y="18"/>
                  </a:moveTo>
                  <a:cubicBezTo>
                    <a:pt x="11" y="18"/>
                    <a:pt x="0" y="10"/>
                    <a:pt x="5" y="0"/>
                  </a:cubicBezTo>
                  <a:cubicBezTo>
                    <a:pt x="5" y="0"/>
                    <a:pt x="2" y="9"/>
                    <a:pt x="11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2" name="Freeform 6609">
              <a:extLst>
                <a:ext uri="{FF2B5EF4-FFF2-40B4-BE49-F238E27FC236}">
                  <a16:creationId xmlns:a16="http://schemas.microsoft.com/office/drawing/2014/main" id="{D1821500-21BE-4B25-B295-023F23C66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349"/>
              <a:ext cx="5" cy="8"/>
            </a:xfrm>
            <a:custGeom>
              <a:avLst/>
              <a:gdLst>
                <a:gd name="T0" fmla="*/ 0 w 5"/>
                <a:gd name="T1" fmla="*/ 6 h 9"/>
                <a:gd name="T2" fmla="*/ 4 w 5"/>
                <a:gd name="T3" fmla="*/ 0 h 9"/>
                <a:gd name="T4" fmla="*/ 0 w 5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0" y="9"/>
                    <a:pt x="5" y="6"/>
                    <a:pt x="4" y="0"/>
                  </a:cubicBezTo>
                  <a:cubicBezTo>
                    <a:pt x="4" y="0"/>
                    <a:pt x="4" y="6"/>
                    <a:pt x="0" y="9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3" name="Freeform 6610">
              <a:extLst>
                <a:ext uri="{FF2B5EF4-FFF2-40B4-BE49-F238E27FC236}">
                  <a16:creationId xmlns:a16="http://schemas.microsoft.com/office/drawing/2014/main" id="{2D212097-5E75-4DF1-84EB-7A274B32E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213"/>
              <a:ext cx="26" cy="31"/>
            </a:xfrm>
            <a:custGeom>
              <a:avLst/>
              <a:gdLst>
                <a:gd name="T0" fmla="*/ 7 w 28"/>
                <a:gd name="T1" fmla="*/ 2 h 34"/>
                <a:gd name="T2" fmla="*/ 20 w 28"/>
                <a:gd name="T3" fmla="*/ 10 h 34"/>
                <a:gd name="T4" fmla="*/ 16 w 28"/>
                <a:gd name="T5" fmla="*/ 24 h 34"/>
                <a:gd name="T6" fmla="*/ 2 w 28"/>
                <a:gd name="T7" fmla="*/ 16 h 34"/>
                <a:gd name="T8" fmla="*/ 7 w 28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2" y="34"/>
                    <a:pt x="5" y="29"/>
                    <a:pt x="2" y="21"/>
                  </a:cubicBezTo>
                  <a:cubicBezTo>
                    <a:pt x="0" y="12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4" name="Freeform 6611">
              <a:extLst>
                <a:ext uri="{FF2B5EF4-FFF2-40B4-BE49-F238E27FC236}">
                  <a16:creationId xmlns:a16="http://schemas.microsoft.com/office/drawing/2014/main" id="{52EBA9C2-5218-4FD3-B29D-F62EA8776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218"/>
              <a:ext cx="21" cy="25"/>
            </a:xfrm>
            <a:custGeom>
              <a:avLst/>
              <a:gdLst>
                <a:gd name="T0" fmla="*/ 7 w 22"/>
                <a:gd name="T1" fmla="*/ 1 h 26"/>
                <a:gd name="T2" fmla="*/ 17 w 22"/>
                <a:gd name="T3" fmla="*/ 10 h 26"/>
                <a:gd name="T4" fmla="*/ 12 w 22"/>
                <a:gd name="T5" fmla="*/ 21 h 26"/>
                <a:gd name="T6" fmla="*/ 2 w 22"/>
                <a:gd name="T7" fmla="*/ 13 h 26"/>
                <a:gd name="T8" fmla="*/ 7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1"/>
                  </a:moveTo>
                  <a:cubicBezTo>
                    <a:pt x="12" y="0"/>
                    <a:pt x="18" y="3"/>
                    <a:pt x="20" y="10"/>
                  </a:cubicBezTo>
                  <a:cubicBezTo>
                    <a:pt x="22" y="16"/>
                    <a:pt x="20" y="22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9"/>
                    <a:pt x="2" y="3"/>
                    <a:pt x="7" y="1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5" name="Freeform 6612">
              <a:extLst>
                <a:ext uri="{FF2B5EF4-FFF2-40B4-BE49-F238E27FC236}">
                  <a16:creationId xmlns:a16="http://schemas.microsoft.com/office/drawing/2014/main" id="{768945FF-4175-4D1D-BBEE-361FB2071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215"/>
              <a:ext cx="10" cy="15"/>
            </a:xfrm>
            <a:custGeom>
              <a:avLst/>
              <a:gdLst>
                <a:gd name="T0" fmla="*/ 4 w 11"/>
                <a:gd name="T1" fmla="*/ 11 h 17"/>
                <a:gd name="T2" fmla="*/ 8 w 11"/>
                <a:gd name="T3" fmla="*/ 0 h 17"/>
                <a:gd name="T4" fmla="*/ 4 w 11"/>
                <a:gd name="T5" fmla="*/ 1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4" y="17"/>
                  </a:moveTo>
                  <a:cubicBezTo>
                    <a:pt x="4" y="17"/>
                    <a:pt x="0" y="4"/>
                    <a:pt x="11" y="0"/>
                  </a:cubicBezTo>
                  <a:cubicBezTo>
                    <a:pt x="11" y="0"/>
                    <a:pt x="2" y="5"/>
                    <a:pt x="4" y="17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6" name="Freeform 6613">
              <a:extLst>
                <a:ext uri="{FF2B5EF4-FFF2-40B4-BE49-F238E27FC236}">
                  <a16:creationId xmlns:a16="http://schemas.microsoft.com/office/drawing/2014/main" id="{DD37F9F7-BCBB-42D7-B460-28FDAF704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237"/>
              <a:ext cx="8" cy="5"/>
            </a:xfrm>
            <a:custGeom>
              <a:avLst/>
              <a:gdLst>
                <a:gd name="T0" fmla="*/ 0 w 9"/>
                <a:gd name="T1" fmla="*/ 4 h 5"/>
                <a:gd name="T2" fmla="*/ 6 w 9"/>
                <a:gd name="T3" fmla="*/ 0 h 5"/>
                <a:gd name="T4" fmla="*/ 0 w 9"/>
                <a:gd name="T5" fmla="*/ 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6" y="5"/>
                    <a:pt x="9" y="0"/>
                  </a:cubicBezTo>
                  <a:cubicBezTo>
                    <a:pt x="9" y="0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7" name="Freeform 6614">
              <a:extLst>
                <a:ext uri="{FF2B5EF4-FFF2-40B4-BE49-F238E27FC236}">
                  <a16:creationId xmlns:a16="http://schemas.microsoft.com/office/drawing/2014/main" id="{11221FB7-C9CD-4AF8-8130-59E821E7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261"/>
              <a:ext cx="27" cy="31"/>
            </a:xfrm>
            <a:custGeom>
              <a:avLst/>
              <a:gdLst>
                <a:gd name="T0" fmla="*/ 5 w 30"/>
                <a:gd name="T1" fmla="*/ 3 h 33"/>
                <a:gd name="T2" fmla="*/ 19 w 30"/>
                <a:gd name="T3" fmla="*/ 8 h 33"/>
                <a:gd name="T4" fmla="*/ 18 w 30"/>
                <a:gd name="T5" fmla="*/ 23 h 33"/>
                <a:gd name="T6" fmla="*/ 5 w 30"/>
                <a:gd name="T7" fmla="*/ 20 h 33"/>
                <a:gd name="T8" fmla="*/ 5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6" y="3"/>
                  </a:moveTo>
                  <a:cubicBezTo>
                    <a:pt x="12" y="0"/>
                    <a:pt x="20" y="2"/>
                    <a:pt x="25" y="9"/>
                  </a:cubicBezTo>
                  <a:cubicBezTo>
                    <a:pt x="30" y="17"/>
                    <a:pt x="29" y="25"/>
                    <a:pt x="24" y="29"/>
                  </a:cubicBezTo>
                  <a:cubicBezTo>
                    <a:pt x="18" y="33"/>
                    <a:pt x="10" y="30"/>
                    <a:pt x="5" y="23"/>
                  </a:cubicBezTo>
                  <a:cubicBezTo>
                    <a:pt x="0" y="16"/>
                    <a:pt x="1" y="7"/>
                    <a:pt x="6" y="3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8" name="Freeform 6615">
              <a:extLst>
                <a:ext uri="{FF2B5EF4-FFF2-40B4-BE49-F238E27FC236}">
                  <a16:creationId xmlns:a16="http://schemas.microsoft.com/office/drawing/2014/main" id="{89FEFAF2-E7F2-4CB6-82B2-A9D6A37C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266"/>
              <a:ext cx="21" cy="24"/>
            </a:xfrm>
            <a:custGeom>
              <a:avLst/>
              <a:gdLst>
                <a:gd name="T0" fmla="*/ 5 w 23"/>
                <a:gd name="T1" fmla="*/ 3 h 26"/>
                <a:gd name="T2" fmla="*/ 15 w 23"/>
                <a:gd name="T3" fmla="*/ 6 h 26"/>
                <a:gd name="T4" fmla="*/ 14 w 23"/>
                <a:gd name="T5" fmla="*/ 18 h 26"/>
                <a:gd name="T6" fmla="*/ 3 w 23"/>
                <a:gd name="T7" fmla="*/ 15 h 26"/>
                <a:gd name="T8" fmla="*/ 5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5" y="3"/>
                  </a:moveTo>
                  <a:cubicBezTo>
                    <a:pt x="9" y="0"/>
                    <a:pt x="16" y="2"/>
                    <a:pt x="20" y="7"/>
                  </a:cubicBezTo>
                  <a:cubicBezTo>
                    <a:pt x="23" y="13"/>
                    <a:pt x="23" y="20"/>
                    <a:pt x="18" y="23"/>
                  </a:cubicBezTo>
                  <a:cubicBezTo>
                    <a:pt x="14" y="26"/>
                    <a:pt x="7" y="23"/>
                    <a:pt x="3" y="18"/>
                  </a:cubicBezTo>
                  <a:cubicBezTo>
                    <a:pt x="0" y="12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9" name="Freeform 6616">
              <a:extLst>
                <a:ext uri="{FF2B5EF4-FFF2-40B4-BE49-F238E27FC236}">
                  <a16:creationId xmlns:a16="http://schemas.microsoft.com/office/drawing/2014/main" id="{E9F6EB2C-D785-474E-9E76-103F0ED2C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264"/>
              <a:ext cx="8" cy="16"/>
            </a:xfrm>
            <a:custGeom>
              <a:avLst/>
              <a:gdLst>
                <a:gd name="T0" fmla="*/ 4 w 9"/>
                <a:gd name="T1" fmla="*/ 12 h 18"/>
                <a:gd name="T2" fmla="*/ 6 w 9"/>
                <a:gd name="T3" fmla="*/ 0 h 18"/>
                <a:gd name="T4" fmla="*/ 4 w 9"/>
                <a:gd name="T5" fmla="*/ 1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cubicBezTo>
                    <a:pt x="7" y="18"/>
                    <a:pt x="0" y="7"/>
                    <a:pt x="9" y="0"/>
                  </a:cubicBezTo>
                  <a:cubicBezTo>
                    <a:pt x="9" y="0"/>
                    <a:pt x="2" y="8"/>
                    <a:pt x="7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0" name="Freeform 6617">
              <a:extLst>
                <a:ext uri="{FF2B5EF4-FFF2-40B4-BE49-F238E27FC236}">
                  <a16:creationId xmlns:a16="http://schemas.microsoft.com/office/drawing/2014/main" id="{A9CE926F-C851-4AF4-BAB8-E9BE7E390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281"/>
              <a:ext cx="8" cy="7"/>
            </a:xfrm>
            <a:custGeom>
              <a:avLst/>
              <a:gdLst>
                <a:gd name="T0" fmla="*/ 0 w 8"/>
                <a:gd name="T1" fmla="*/ 6 h 7"/>
                <a:gd name="T2" fmla="*/ 8 w 8"/>
                <a:gd name="T3" fmla="*/ 0 h 7"/>
                <a:gd name="T4" fmla="*/ 0 w 8"/>
                <a:gd name="T5" fmla="*/ 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0" y="6"/>
                    <a:pt x="6" y="7"/>
                    <a:pt x="8" y="0"/>
                  </a:cubicBezTo>
                  <a:cubicBezTo>
                    <a:pt x="8" y="0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1" name="Freeform 6618">
              <a:extLst>
                <a:ext uri="{FF2B5EF4-FFF2-40B4-BE49-F238E27FC236}">
                  <a16:creationId xmlns:a16="http://schemas.microsoft.com/office/drawing/2014/main" id="{E571DA30-8D1A-4416-9A66-38A0229D1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292"/>
              <a:ext cx="29" cy="29"/>
            </a:xfrm>
            <a:custGeom>
              <a:avLst/>
              <a:gdLst>
                <a:gd name="T0" fmla="*/ 5 w 31"/>
                <a:gd name="T1" fmla="*/ 4 h 32"/>
                <a:gd name="T2" fmla="*/ 20 w 31"/>
                <a:gd name="T3" fmla="*/ 5 h 32"/>
                <a:gd name="T4" fmla="*/ 21 w 31"/>
                <a:gd name="T5" fmla="*/ 20 h 32"/>
                <a:gd name="T6" fmla="*/ 6 w 31"/>
                <a:gd name="T7" fmla="*/ 18 h 32"/>
                <a:gd name="T8" fmla="*/ 5 w 31"/>
                <a:gd name="T9" fmla="*/ 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5" y="4"/>
                  </a:moveTo>
                  <a:cubicBezTo>
                    <a:pt x="10" y="0"/>
                    <a:pt x="18" y="1"/>
                    <a:pt x="24" y="7"/>
                  </a:cubicBezTo>
                  <a:cubicBezTo>
                    <a:pt x="30" y="14"/>
                    <a:pt x="31" y="23"/>
                    <a:pt x="26" y="27"/>
                  </a:cubicBezTo>
                  <a:cubicBezTo>
                    <a:pt x="21" y="32"/>
                    <a:pt x="12" y="30"/>
                    <a:pt x="6" y="24"/>
                  </a:cubicBezTo>
                  <a:cubicBezTo>
                    <a:pt x="1" y="18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2" name="Freeform 6619">
              <a:extLst>
                <a:ext uri="{FF2B5EF4-FFF2-40B4-BE49-F238E27FC236}">
                  <a16:creationId xmlns:a16="http://schemas.microsoft.com/office/drawing/2014/main" id="{40BFB9A4-6C90-4759-B64F-8B3D4AB6B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296"/>
              <a:ext cx="22" cy="22"/>
            </a:xfrm>
            <a:custGeom>
              <a:avLst/>
              <a:gdLst>
                <a:gd name="T0" fmla="*/ 4 w 24"/>
                <a:gd name="T1" fmla="*/ 3 h 24"/>
                <a:gd name="T2" fmla="*/ 15 w 24"/>
                <a:gd name="T3" fmla="*/ 5 h 24"/>
                <a:gd name="T4" fmla="*/ 16 w 24"/>
                <a:gd name="T5" fmla="*/ 16 h 24"/>
                <a:gd name="T6" fmla="*/ 5 w 24"/>
                <a:gd name="T7" fmla="*/ 15 h 24"/>
                <a:gd name="T8" fmla="*/ 4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3"/>
                  </a:moveTo>
                  <a:cubicBezTo>
                    <a:pt x="8" y="0"/>
                    <a:pt x="15" y="1"/>
                    <a:pt x="19" y="5"/>
                  </a:cubicBezTo>
                  <a:cubicBezTo>
                    <a:pt x="24" y="10"/>
                    <a:pt x="24" y="17"/>
                    <a:pt x="20" y="21"/>
                  </a:cubicBezTo>
                  <a:cubicBezTo>
                    <a:pt x="16" y="24"/>
                    <a:pt x="9" y="23"/>
                    <a:pt x="5" y="19"/>
                  </a:cubicBezTo>
                  <a:cubicBezTo>
                    <a:pt x="0" y="14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3" name="Freeform 6620">
              <a:extLst>
                <a:ext uri="{FF2B5EF4-FFF2-40B4-BE49-F238E27FC236}">
                  <a16:creationId xmlns:a16="http://schemas.microsoft.com/office/drawing/2014/main" id="{33BC0AC6-B013-4EB9-8301-9099B608B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296"/>
              <a:ext cx="8" cy="17"/>
            </a:xfrm>
            <a:custGeom>
              <a:avLst/>
              <a:gdLst>
                <a:gd name="T0" fmla="*/ 6 w 9"/>
                <a:gd name="T1" fmla="*/ 15 h 18"/>
                <a:gd name="T2" fmla="*/ 5 w 9"/>
                <a:gd name="T3" fmla="*/ 0 h 18"/>
                <a:gd name="T4" fmla="*/ 6 w 9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18"/>
                    <a:pt x="0" y="7"/>
                    <a:pt x="8" y="0"/>
                  </a:cubicBezTo>
                  <a:cubicBezTo>
                    <a:pt x="8" y="0"/>
                    <a:pt x="3" y="8"/>
                    <a:pt x="9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4" name="Freeform 6621">
              <a:extLst>
                <a:ext uri="{FF2B5EF4-FFF2-40B4-BE49-F238E27FC236}">
                  <a16:creationId xmlns:a16="http://schemas.microsoft.com/office/drawing/2014/main" id="{E8DFBC09-7A21-4207-AD1D-BC0E86FE5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310"/>
              <a:ext cx="6" cy="7"/>
            </a:xfrm>
            <a:custGeom>
              <a:avLst/>
              <a:gdLst>
                <a:gd name="T0" fmla="*/ 0 w 7"/>
                <a:gd name="T1" fmla="*/ 7 h 7"/>
                <a:gd name="T2" fmla="*/ 4 w 7"/>
                <a:gd name="T3" fmla="*/ 0 h 7"/>
                <a:gd name="T4" fmla="*/ 0 w 7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7" y="7"/>
                    <a:pt x="7" y="0"/>
                  </a:cubicBezTo>
                  <a:cubicBezTo>
                    <a:pt x="7" y="0"/>
                    <a:pt x="6" y="6"/>
                    <a:pt x="0" y="7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5" name="Freeform 6622">
              <a:extLst>
                <a:ext uri="{FF2B5EF4-FFF2-40B4-BE49-F238E27FC236}">
                  <a16:creationId xmlns:a16="http://schemas.microsoft.com/office/drawing/2014/main" id="{DDB16417-FFC2-4C94-8454-8BEFA67C1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299"/>
              <a:ext cx="27" cy="26"/>
            </a:xfrm>
            <a:custGeom>
              <a:avLst/>
              <a:gdLst>
                <a:gd name="T0" fmla="*/ 23 w 29"/>
                <a:gd name="T1" fmla="*/ 15 h 28"/>
                <a:gd name="T2" fmla="*/ 20 w 29"/>
                <a:gd name="T3" fmla="*/ 19 h 28"/>
                <a:gd name="T4" fmla="*/ 6 w 29"/>
                <a:gd name="T5" fmla="*/ 18 h 28"/>
                <a:gd name="T6" fmla="*/ 4 w 29"/>
                <a:gd name="T7" fmla="*/ 1 h 28"/>
                <a:gd name="T8" fmla="*/ 6 w 2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29" y="18"/>
                  </a:moveTo>
                  <a:cubicBezTo>
                    <a:pt x="28" y="20"/>
                    <a:pt x="27" y="22"/>
                    <a:pt x="26" y="24"/>
                  </a:cubicBezTo>
                  <a:cubicBezTo>
                    <a:pt x="21" y="28"/>
                    <a:pt x="12" y="27"/>
                    <a:pt x="6" y="21"/>
                  </a:cubicBezTo>
                  <a:cubicBezTo>
                    <a:pt x="0" y="15"/>
                    <a:pt x="0" y="6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</a:path>
              </a:pathLst>
            </a:custGeom>
            <a:solidFill>
              <a:srgbClr val="AD7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6" name="Freeform 6623">
              <a:extLst>
                <a:ext uri="{FF2B5EF4-FFF2-40B4-BE49-F238E27FC236}">
                  <a16:creationId xmlns:a16="http://schemas.microsoft.com/office/drawing/2014/main" id="{7AFD0425-488A-4605-B5DA-1619F8487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296"/>
              <a:ext cx="21" cy="20"/>
            </a:xfrm>
            <a:custGeom>
              <a:avLst/>
              <a:gdLst>
                <a:gd name="T0" fmla="*/ 0 w 23"/>
                <a:gd name="T1" fmla="*/ 3 h 21"/>
                <a:gd name="T2" fmla="*/ 14 w 23"/>
                <a:gd name="T3" fmla="*/ 7 h 21"/>
                <a:gd name="T4" fmla="*/ 17 w 23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0" y="3"/>
                  </a:moveTo>
                  <a:cubicBezTo>
                    <a:pt x="5" y="0"/>
                    <a:pt x="13" y="2"/>
                    <a:pt x="18" y="7"/>
                  </a:cubicBezTo>
                  <a:cubicBezTo>
                    <a:pt x="22" y="11"/>
                    <a:pt x="23" y="17"/>
                    <a:pt x="23" y="21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7" name="Freeform 6624">
              <a:extLst>
                <a:ext uri="{FF2B5EF4-FFF2-40B4-BE49-F238E27FC236}">
                  <a16:creationId xmlns:a16="http://schemas.microsoft.com/office/drawing/2014/main" id="{4D220FE3-FC80-4A7A-8F61-CCFA5512D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303"/>
              <a:ext cx="20" cy="20"/>
            </a:xfrm>
            <a:custGeom>
              <a:avLst/>
              <a:gdLst>
                <a:gd name="T0" fmla="*/ 16 w 22"/>
                <a:gd name="T1" fmla="*/ 10 h 22"/>
                <a:gd name="T2" fmla="*/ 15 w 22"/>
                <a:gd name="T3" fmla="*/ 14 h 22"/>
                <a:gd name="T4" fmla="*/ 5 w 22"/>
                <a:gd name="T5" fmla="*/ 13 h 22"/>
                <a:gd name="T6" fmla="*/ 3 w 22"/>
                <a:gd name="T7" fmla="*/ 1 h 22"/>
                <a:gd name="T8" fmla="*/ 5 w 2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13"/>
                  </a:moveTo>
                  <a:cubicBezTo>
                    <a:pt x="22" y="15"/>
                    <a:pt x="21" y="17"/>
                    <a:pt x="20" y="18"/>
                  </a:cubicBezTo>
                  <a:cubicBezTo>
                    <a:pt x="16" y="22"/>
                    <a:pt x="9" y="21"/>
                    <a:pt x="5" y="16"/>
                  </a:cubicBezTo>
                  <a:cubicBezTo>
                    <a:pt x="0" y="12"/>
                    <a:pt x="0" y="5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8" name="Freeform 6625">
              <a:extLst>
                <a:ext uri="{FF2B5EF4-FFF2-40B4-BE49-F238E27FC236}">
                  <a16:creationId xmlns:a16="http://schemas.microsoft.com/office/drawing/2014/main" id="{3F7DCA6D-64DD-4A61-B84B-3C9E1D0BB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301"/>
              <a:ext cx="15" cy="14"/>
            </a:xfrm>
            <a:custGeom>
              <a:avLst/>
              <a:gdLst>
                <a:gd name="T0" fmla="*/ 0 w 17"/>
                <a:gd name="T1" fmla="*/ 2 h 15"/>
                <a:gd name="T2" fmla="*/ 9 w 17"/>
                <a:gd name="T3" fmla="*/ 5 h 15"/>
                <a:gd name="T4" fmla="*/ 11 w 17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2"/>
                  </a:moveTo>
                  <a:cubicBezTo>
                    <a:pt x="4" y="0"/>
                    <a:pt x="9" y="1"/>
                    <a:pt x="13" y="5"/>
                  </a:cubicBezTo>
                  <a:cubicBezTo>
                    <a:pt x="16" y="8"/>
                    <a:pt x="17" y="12"/>
                    <a:pt x="16" y="15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9" name="Freeform 6626">
              <a:extLst>
                <a:ext uri="{FF2B5EF4-FFF2-40B4-BE49-F238E27FC236}">
                  <a16:creationId xmlns:a16="http://schemas.microsoft.com/office/drawing/2014/main" id="{5B53EEC1-BEE9-4BF0-A003-A69286DE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300"/>
              <a:ext cx="8" cy="17"/>
            </a:xfrm>
            <a:custGeom>
              <a:avLst/>
              <a:gdLst>
                <a:gd name="T0" fmla="*/ 6 w 9"/>
                <a:gd name="T1" fmla="*/ 15 h 18"/>
                <a:gd name="T2" fmla="*/ 5 w 9"/>
                <a:gd name="T3" fmla="*/ 0 h 18"/>
                <a:gd name="T4" fmla="*/ 6 w 9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18"/>
                    <a:pt x="0" y="8"/>
                    <a:pt x="8" y="0"/>
                  </a:cubicBezTo>
                  <a:cubicBezTo>
                    <a:pt x="8" y="0"/>
                    <a:pt x="3" y="8"/>
                    <a:pt x="9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0" name="Freeform 6627">
              <a:extLst>
                <a:ext uri="{FF2B5EF4-FFF2-40B4-BE49-F238E27FC236}">
                  <a16:creationId xmlns:a16="http://schemas.microsoft.com/office/drawing/2014/main" id="{1A936B50-2F59-422F-8DDF-F8E151084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315"/>
              <a:ext cx="6" cy="6"/>
            </a:xfrm>
            <a:custGeom>
              <a:avLst/>
              <a:gdLst>
                <a:gd name="T0" fmla="*/ 0 w 7"/>
                <a:gd name="T1" fmla="*/ 4 h 7"/>
                <a:gd name="T2" fmla="*/ 4 w 7"/>
                <a:gd name="T3" fmla="*/ 0 h 7"/>
                <a:gd name="T4" fmla="*/ 0 w 7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6" y="6"/>
                    <a:pt x="7" y="0"/>
                  </a:cubicBezTo>
                  <a:cubicBezTo>
                    <a:pt x="7" y="0"/>
                    <a:pt x="6" y="5"/>
                    <a:pt x="0" y="7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1" name="Freeform 6628">
              <a:extLst>
                <a:ext uri="{FF2B5EF4-FFF2-40B4-BE49-F238E27FC236}">
                  <a16:creationId xmlns:a16="http://schemas.microsoft.com/office/drawing/2014/main" id="{FD5CDF51-BB7D-4048-A1C9-5449F76DA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255"/>
              <a:ext cx="26" cy="28"/>
            </a:xfrm>
            <a:custGeom>
              <a:avLst/>
              <a:gdLst>
                <a:gd name="T0" fmla="*/ 22 w 28"/>
                <a:gd name="T1" fmla="*/ 19 h 30"/>
                <a:gd name="T2" fmla="*/ 20 w 28"/>
                <a:gd name="T3" fmla="*/ 20 h 30"/>
                <a:gd name="T4" fmla="*/ 6 w 28"/>
                <a:gd name="T5" fmla="*/ 19 h 30"/>
                <a:gd name="T6" fmla="*/ 4 w 28"/>
                <a:gd name="T7" fmla="*/ 3 h 30"/>
                <a:gd name="T8" fmla="*/ 12 w 28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0">
                  <a:moveTo>
                    <a:pt x="28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1" y="30"/>
                    <a:pt x="12" y="29"/>
                    <a:pt x="6" y="22"/>
                  </a:cubicBezTo>
                  <a:cubicBezTo>
                    <a:pt x="0" y="16"/>
                    <a:pt x="0" y="7"/>
                    <a:pt x="4" y="3"/>
                  </a:cubicBezTo>
                  <a:cubicBezTo>
                    <a:pt x="7" y="0"/>
                    <a:pt x="11" y="0"/>
                    <a:pt x="15" y="1"/>
                  </a:cubicBezTo>
                </a:path>
              </a:pathLst>
            </a:custGeom>
            <a:solidFill>
              <a:srgbClr val="B07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2" name="Freeform 6629">
              <a:extLst>
                <a:ext uri="{FF2B5EF4-FFF2-40B4-BE49-F238E27FC236}">
                  <a16:creationId xmlns:a16="http://schemas.microsoft.com/office/drawing/2014/main" id="{BDA52130-04F0-43F9-A2F3-9105D71DC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256"/>
              <a:ext cx="13" cy="20"/>
            </a:xfrm>
            <a:custGeom>
              <a:avLst/>
              <a:gdLst>
                <a:gd name="T0" fmla="*/ 0 w 15"/>
                <a:gd name="T1" fmla="*/ 0 h 21"/>
                <a:gd name="T2" fmla="*/ 6 w 15"/>
                <a:gd name="T3" fmla="*/ 5 h 21"/>
                <a:gd name="T4" fmla="*/ 9 w 15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3" y="0"/>
                    <a:pt x="6" y="2"/>
                    <a:pt x="9" y="5"/>
                  </a:cubicBezTo>
                  <a:cubicBezTo>
                    <a:pt x="13" y="10"/>
                    <a:pt x="15" y="16"/>
                    <a:pt x="13" y="21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3" name="Freeform 6630">
              <a:extLst>
                <a:ext uri="{FF2B5EF4-FFF2-40B4-BE49-F238E27FC236}">
                  <a16:creationId xmlns:a16="http://schemas.microsoft.com/office/drawing/2014/main" id="{75FE2606-7E40-4137-8ACE-C4E884D1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259"/>
              <a:ext cx="21" cy="22"/>
            </a:xfrm>
            <a:custGeom>
              <a:avLst/>
              <a:gdLst>
                <a:gd name="T0" fmla="*/ 19 w 22"/>
                <a:gd name="T1" fmla="*/ 13 h 24"/>
                <a:gd name="T2" fmla="*/ 17 w 22"/>
                <a:gd name="T3" fmla="*/ 16 h 24"/>
                <a:gd name="T4" fmla="*/ 5 w 22"/>
                <a:gd name="T5" fmla="*/ 15 h 24"/>
                <a:gd name="T6" fmla="*/ 3 w 22"/>
                <a:gd name="T7" fmla="*/ 3 h 24"/>
                <a:gd name="T8" fmla="*/ 11 w 22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22" y="16"/>
                  </a:moveTo>
                  <a:cubicBezTo>
                    <a:pt x="22" y="18"/>
                    <a:pt x="21" y="19"/>
                    <a:pt x="20" y="20"/>
                  </a:cubicBezTo>
                  <a:cubicBezTo>
                    <a:pt x="16" y="24"/>
                    <a:pt x="9" y="23"/>
                    <a:pt x="5" y="18"/>
                  </a:cubicBezTo>
                  <a:cubicBezTo>
                    <a:pt x="0" y="13"/>
                    <a:pt x="0" y="6"/>
                    <a:pt x="3" y="3"/>
                  </a:cubicBezTo>
                  <a:cubicBezTo>
                    <a:pt x="6" y="0"/>
                    <a:pt x="9" y="0"/>
                    <a:pt x="13" y="1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4" name="Freeform 6631">
              <a:extLst>
                <a:ext uri="{FF2B5EF4-FFF2-40B4-BE49-F238E27FC236}">
                  <a16:creationId xmlns:a16="http://schemas.microsoft.com/office/drawing/2014/main" id="{8BA43572-B0FD-41FA-80B2-0234CB5D5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260"/>
              <a:ext cx="10" cy="14"/>
            </a:xfrm>
            <a:custGeom>
              <a:avLst/>
              <a:gdLst>
                <a:gd name="T0" fmla="*/ 0 w 10"/>
                <a:gd name="T1" fmla="*/ 0 h 15"/>
                <a:gd name="T2" fmla="*/ 6 w 10"/>
                <a:gd name="T3" fmla="*/ 4 h 15"/>
                <a:gd name="T4" fmla="*/ 9 w 10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2" y="1"/>
                    <a:pt x="4" y="2"/>
                    <a:pt x="6" y="4"/>
                  </a:cubicBezTo>
                  <a:cubicBezTo>
                    <a:pt x="9" y="7"/>
                    <a:pt x="10" y="12"/>
                    <a:pt x="9" y="15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5" name="Freeform 6632">
              <a:extLst>
                <a:ext uri="{FF2B5EF4-FFF2-40B4-BE49-F238E27FC236}">
                  <a16:creationId xmlns:a16="http://schemas.microsoft.com/office/drawing/2014/main" id="{A32C2653-F455-4B38-9959-20F22C8E5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258"/>
              <a:ext cx="8" cy="17"/>
            </a:xfrm>
            <a:custGeom>
              <a:avLst/>
              <a:gdLst>
                <a:gd name="T0" fmla="*/ 6 w 9"/>
                <a:gd name="T1" fmla="*/ 15 h 18"/>
                <a:gd name="T2" fmla="*/ 5 w 9"/>
                <a:gd name="T3" fmla="*/ 0 h 18"/>
                <a:gd name="T4" fmla="*/ 6 w 9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18"/>
                    <a:pt x="0" y="8"/>
                    <a:pt x="8" y="0"/>
                  </a:cubicBezTo>
                  <a:cubicBezTo>
                    <a:pt x="8" y="0"/>
                    <a:pt x="3" y="8"/>
                    <a:pt x="9" y="18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6" name="Freeform 6633">
              <a:extLst>
                <a:ext uri="{FF2B5EF4-FFF2-40B4-BE49-F238E27FC236}">
                  <a16:creationId xmlns:a16="http://schemas.microsoft.com/office/drawing/2014/main" id="{CDAF7C9A-AC8F-41BC-AA90-9822F74A6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273"/>
              <a:ext cx="7" cy="7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0 h 7"/>
                <a:gd name="T4" fmla="*/ 0 w 7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6" y="6"/>
                    <a:pt x="7" y="0"/>
                  </a:cubicBezTo>
                  <a:cubicBezTo>
                    <a:pt x="7" y="0"/>
                    <a:pt x="6" y="5"/>
                    <a:pt x="0" y="7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7" name="Freeform 6634">
              <a:extLst>
                <a:ext uri="{FF2B5EF4-FFF2-40B4-BE49-F238E27FC236}">
                  <a16:creationId xmlns:a16="http://schemas.microsoft.com/office/drawing/2014/main" id="{9A91A686-424B-449A-9E39-9FCBA99D9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171"/>
              <a:ext cx="17" cy="30"/>
            </a:xfrm>
            <a:custGeom>
              <a:avLst/>
              <a:gdLst>
                <a:gd name="T0" fmla="*/ 15 w 18"/>
                <a:gd name="T1" fmla="*/ 24 h 32"/>
                <a:gd name="T2" fmla="*/ 11 w 18"/>
                <a:gd name="T3" fmla="*/ 26 h 32"/>
                <a:gd name="T4" fmla="*/ 1 w 18"/>
                <a:gd name="T5" fmla="*/ 14 h 32"/>
                <a:gd name="T6" fmla="*/ 9 w 18"/>
                <a:gd name="T7" fmla="*/ 1 h 32"/>
                <a:gd name="T8" fmla="*/ 15 w 18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18" y="30"/>
                  </a:moveTo>
                  <a:cubicBezTo>
                    <a:pt x="17" y="31"/>
                    <a:pt x="16" y="31"/>
                    <a:pt x="14" y="32"/>
                  </a:cubicBezTo>
                  <a:cubicBezTo>
                    <a:pt x="8" y="32"/>
                    <a:pt x="2" y="26"/>
                    <a:pt x="1" y="17"/>
                  </a:cubicBezTo>
                  <a:cubicBezTo>
                    <a:pt x="0" y="8"/>
                    <a:pt x="5" y="1"/>
                    <a:pt x="12" y="1"/>
                  </a:cubicBezTo>
                  <a:cubicBezTo>
                    <a:pt x="14" y="0"/>
                    <a:pt x="16" y="1"/>
                    <a:pt x="18" y="2"/>
                  </a:cubicBezTo>
                </a:path>
              </a:pathLst>
            </a:custGeom>
            <a:solidFill>
              <a:srgbClr val="A86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8" name="Freeform 6635">
              <a:extLst>
                <a:ext uri="{FF2B5EF4-FFF2-40B4-BE49-F238E27FC236}">
                  <a16:creationId xmlns:a16="http://schemas.microsoft.com/office/drawing/2014/main" id="{2C06639E-C6F7-476D-AE83-A4EB124E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73"/>
              <a:ext cx="7" cy="26"/>
            </a:xfrm>
            <a:custGeom>
              <a:avLst/>
              <a:gdLst>
                <a:gd name="T0" fmla="*/ 0 w 8"/>
                <a:gd name="T1" fmla="*/ 0 h 28"/>
                <a:gd name="T2" fmla="*/ 4 w 8"/>
                <a:gd name="T3" fmla="*/ 10 h 28"/>
                <a:gd name="T4" fmla="*/ 0 w 8"/>
                <a:gd name="T5" fmla="*/ 2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4" y="2"/>
                    <a:pt x="7" y="7"/>
                    <a:pt x="7" y="13"/>
                  </a:cubicBezTo>
                  <a:cubicBezTo>
                    <a:pt x="8" y="20"/>
                    <a:pt x="5" y="26"/>
                    <a:pt x="0" y="28"/>
                  </a:cubicBezTo>
                </a:path>
              </a:pathLst>
            </a:custGeom>
            <a:solidFill>
              <a:srgbClr val="A26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9" name="Freeform 6636">
              <a:extLst>
                <a:ext uri="{FF2B5EF4-FFF2-40B4-BE49-F238E27FC236}">
                  <a16:creationId xmlns:a16="http://schemas.microsoft.com/office/drawing/2014/main" id="{69015334-D3FC-491D-9B29-FDEF48585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177"/>
              <a:ext cx="13" cy="22"/>
            </a:xfrm>
            <a:custGeom>
              <a:avLst/>
              <a:gdLst>
                <a:gd name="T0" fmla="*/ 11 w 14"/>
                <a:gd name="T1" fmla="*/ 17 h 24"/>
                <a:gd name="T2" fmla="*/ 8 w 14"/>
                <a:gd name="T3" fmla="*/ 18 h 24"/>
                <a:gd name="T4" fmla="*/ 0 w 14"/>
                <a:gd name="T5" fmla="*/ 10 h 24"/>
                <a:gd name="T6" fmla="*/ 7 w 14"/>
                <a:gd name="T7" fmla="*/ 0 h 24"/>
                <a:gd name="T8" fmla="*/ 11 w 14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4">
                  <a:moveTo>
                    <a:pt x="14" y="23"/>
                  </a:moveTo>
                  <a:cubicBezTo>
                    <a:pt x="13" y="23"/>
                    <a:pt x="12" y="24"/>
                    <a:pt x="11" y="24"/>
                  </a:cubicBezTo>
                  <a:cubicBezTo>
                    <a:pt x="5" y="24"/>
                    <a:pt x="1" y="19"/>
                    <a:pt x="0" y="13"/>
                  </a:cubicBezTo>
                  <a:cubicBezTo>
                    <a:pt x="0" y="6"/>
                    <a:pt x="3" y="0"/>
                    <a:pt x="9" y="0"/>
                  </a:cubicBezTo>
                  <a:cubicBezTo>
                    <a:pt x="11" y="0"/>
                    <a:pt x="12" y="0"/>
                    <a:pt x="14" y="1"/>
                  </a:cubicBezTo>
                </a:path>
              </a:pathLst>
            </a:custGeom>
            <a:solidFill>
              <a:srgbClr val="965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0" name="Freeform 6637">
              <a:extLst>
                <a:ext uri="{FF2B5EF4-FFF2-40B4-BE49-F238E27FC236}">
                  <a16:creationId xmlns:a16="http://schemas.microsoft.com/office/drawing/2014/main" id="{7346C864-FBD6-4E1E-957D-153200FB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178"/>
              <a:ext cx="5" cy="20"/>
            </a:xfrm>
            <a:custGeom>
              <a:avLst/>
              <a:gdLst>
                <a:gd name="T0" fmla="*/ 0 w 6"/>
                <a:gd name="T1" fmla="*/ 0 h 22"/>
                <a:gd name="T2" fmla="*/ 3 w 6"/>
                <a:gd name="T3" fmla="*/ 7 h 22"/>
                <a:gd name="T4" fmla="*/ 0 w 6"/>
                <a:gd name="T5" fmla="*/ 1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2">
                  <a:moveTo>
                    <a:pt x="0" y="0"/>
                  </a:moveTo>
                  <a:cubicBezTo>
                    <a:pt x="3" y="2"/>
                    <a:pt x="5" y="6"/>
                    <a:pt x="5" y="10"/>
                  </a:cubicBezTo>
                  <a:cubicBezTo>
                    <a:pt x="6" y="15"/>
                    <a:pt x="4" y="20"/>
                    <a:pt x="0" y="22"/>
                  </a:cubicBezTo>
                </a:path>
              </a:pathLst>
            </a:custGeom>
            <a:solidFill>
              <a:srgbClr val="8B4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1" name="Freeform 6638">
              <a:extLst>
                <a:ext uri="{FF2B5EF4-FFF2-40B4-BE49-F238E27FC236}">
                  <a16:creationId xmlns:a16="http://schemas.microsoft.com/office/drawing/2014/main" id="{67DBF177-A6CC-4BC0-9A22-67EC59B5C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1172"/>
              <a:ext cx="11" cy="14"/>
            </a:xfrm>
            <a:custGeom>
              <a:avLst/>
              <a:gdLst>
                <a:gd name="T0" fmla="*/ 1 w 12"/>
                <a:gd name="T1" fmla="*/ 12 h 15"/>
                <a:gd name="T2" fmla="*/ 9 w 12"/>
                <a:gd name="T3" fmla="*/ 0 h 15"/>
                <a:gd name="T4" fmla="*/ 1 w 1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" y="15"/>
                  </a:moveTo>
                  <a:cubicBezTo>
                    <a:pt x="1" y="15"/>
                    <a:pt x="0" y="1"/>
                    <a:pt x="12" y="0"/>
                  </a:cubicBezTo>
                  <a:cubicBezTo>
                    <a:pt x="12" y="0"/>
                    <a:pt x="2" y="3"/>
                    <a:pt x="1" y="15"/>
                  </a:cubicBezTo>
                  <a:close/>
                </a:path>
              </a:pathLst>
            </a:custGeom>
            <a:solidFill>
              <a:srgbClr val="CA9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2" name="Freeform 6639">
              <a:extLst>
                <a:ext uri="{FF2B5EF4-FFF2-40B4-BE49-F238E27FC236}">
                  <a16:creationId xmlns:a16="http://schemas.microsoft.com/office/drawing/2014/main" id="{D2B97E19-DD28-48A2-A654-E722451DF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196"/>
              <a:ext cx="10" cy="5"/>
            </a:xfrm>
            <a:custGeom>
              <a:avLst/>
              <a:gdLst>
                <a:gd name="T0" fmla="*/ 0 w 10"/>
                <a:gd name="T1" fmla="*/ 1 h 5"/>
                <a:gd name="T2" fmla="*/ 10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0" y="1"/>
                    <a:pt x="5" y="5"/>
                    <a:pt x="10" y="0"/>
                  </a:cubicBezTo>
                  <a:cubicBezTo>
                    <a:pt x="10" y="0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722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3" name="Freeform 6640">
              <a:extLst>
                <a:ext uri="{FF2B5EF4-FFF2-40B4-BE49-F238E27FC236}">
                  <a16:creationId xmlns:a16="http://schemas.microsoft.com/office/drawing/2014/main" id="{5CDCFF65-245D-4784-A019-BC874D76B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876"/>
              <a:ext cx="150" cy="157"/>
            </a:xfrm>
            <a:custGeom>
              <a:avLst/>
              <a:gdLst>
                <a:gd name="T0" fmla="*/ 124 w 162"/>
                <a:gd name="T1" fmla="*/ 134 h 170"/>
                <a:gd name="T2" fmla="*/ 59 w 162"/>
                <a:gd name="T3" fmla="*/ 104 h 170"/>
                <a:gd name="T4" fmla="*/ 27 w 162"/>
                <a:gd name="T5" fmla="*/ 81 h 170"/>
                <a:gd name="T6" fmla="*/ 15 w 162"/>
                <a:gd name="T7" fmla="*/ 44 h 170"/>
                <a:gd name="T8" fmla="*/ 8 w 162"/>
                <a:gd name="T9" fmla="*/ 22 h 170"/>
                <a:gd name="T10" fmla="*/ 57 w 162"/>
                <a:gd name="T11" fmla="*/ 61 h 170"/>
                <a:gd name="T12" fmla="*/ 26 w 162"/>
                <a:gd name="T13" fmla="*/ 50 h 170"/>
                <a:gd name="T14" fmla="*/ 124 w 162"/>
                <a:gd name="T15" fmla="*/ 134 h 1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170">
                  <a:moveTo>
                    <a:pt x="157" y="170"/>
                  </a:moveTo>
                  <a:cubicBezTo>
                    <a:pt x="157" y="170"/>
                    <a:pt x="108" y="164"/>
                    <a:pt x="75" y="132"/>
                  </a:cubicBezTo>
                  <a:cubicBezTo>
                    <a:pt x="64" y="122"/>
                    <a:pt x="42" y="96"/>
                    <a:pt x="34" y="103"/>
                  </a:cubicBezTo>
                  <a:cubicBezTo>
                    <a:pt x="9" y="128"/>
                    <a:pt x="0" y="87"/>
                    <a:pt x="18" y="56"/>
                  </a:cubicBezTo>
                  <a:cubicBezTo>
                    <a:pt x="37" y="22"/>
                    <a:pt x="1" y="56"/>
                    <a:pt x="11" y="28"/>
                  </a:cubicBezTo>
                  <a:cubicBezTo>
                    <a:pt x="21" y="0"/>
                    <a:pt x="82" y="66"/>
                    <a:pt x="72" y="78"/>
                  </a:cubicBezTo>
                  <a:cubicBezTo>
                    <a:pt x="61" y="90"/>
                    <a:pt x="42" y="46"/>
                    <a:pt x="32" y="64"/>
                  </a:cubicBezTo>
                  <a:cubicBezTo>
                    <a:pt x="22" y="81"/>
                    <a:pt x="162" y="124"/>
                    <a:pt x="157" y="170"/>
                  </a:cubicBezTo>
                  <a:close/>
                </a:path>
              </a:pathLst>
            </a:custGeom>
            <a:noFill/>
            <a:ln w="4763" cap="flat">
              <a:solidFill>
                <a:srgbClr val="DEBD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4" name="Freeform 6641">
              <a:extLst>
                <a:ext uri="{FF2B5EF4-FFF2-40B4-BE49-F238E27FC236}">
                  <a16:creationId xmlns:a16="http://schemas.microsoft.com/office/drawing/2014/main" id="{4F19E355-944E-4B71-AC36-8D5F973D5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743"/>
              <a:ext cx="114" cy="207"/>
            </a:xfrm>
            <a:custGeom>
              <a:avLst/>
              <a:gdLst>
                <a:gd name="T0" fmla="*/ 0 w 123"/>
                <a:gd name="T1" fmla="*/ 101 h 223"/>
                <a:gd name="T2" fmla="*/ 93 w 123"/>
                <a:gd name="T3" fmla="*/ 166 h 223"/>
                <a:gd name="T4" fmla="*/ 21 w 123"/>
                <a:gd name="T5" fmla="*/ 93 h 223"/>
                <a:gd name="T6" fmla="*/ 34 w 123"/>
                <a:gd name="T7" fmla="*/ 84 h 223"/>
                <a:gd name="T8" fmla="*/ 8 w 123"/>
                <a:gd name="T9" fmla="*/ 46 h 223"/>
                <a:gd name="T10" fmla="*/ 65 w 123"/>
                <a:gd name="T11" fmla="*/ 55 h 223"/>
                <a:gd name="T12" fmla="*/ 0 w 123"/>
                <a:gd name="T13" fmla="*/ 3 h 2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223">
                  <a:moveTo>
                    <a:pt x="0" y="126"/>
                  </a:moveTo>
                  <a:cubicBezTo>
                    <a:pt x="0" y="126"/>
                    <a:pt x="110" y="223"/>
                    <a:pt x="117" y="208"/>
                  </a:cubicBezTo>
                  <a:cubicBezTo>
                    <a:pt x="123" y="193"/>
                    <a:pt x="23" y="138"/>
                    <a:pt x="27" y="116"/>
                  </a:cubicBezTo>
                  <a:cubicBezTo>
                    <a:pt x="31" y="93"/>
                    <a:pt x="41" y="114"/>
                    <a:pt x="43" y="104"/>
                  </a:cubicBezTo>
                  <a:cubicBezTo>
                    <a:pt x="44" y="93"/>
                    <a:pt x="1" y="83"/>
                    <a:pt x="11" y="58"/>
                  </a:cubicBezTo>
                  <a:cubicBezTo>
                    <a:pt x="21" y="34"/>
                    <a:pt x="82" y="69"/>
                    <a:pt x="82" y="69"/>
                  </a:cubicBezTo>
                  <a:cubicBezTo>
                    <a:pt x="82" y="69"/>
                    <a:pt x="24" y="0"/>
                    <a:pt x="0" y="3"/>
                  </a:cubicBezTo>
                </a:path>
              </a:pathLst>
            </a:custGeom>
            <a:noFill/>
            <a:ln w="4763" cap="flat">
              <a:solidFill>
                <a:srgbClr val="DEBD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5" name="Freeform 6642">
              <a:extLst>
                <a:ext uri="{FF2B5EF4-FFF2-40B4-BE49-F238E27FC236}">
                  <a16:creationId xmlns:a16="http://schemas.microsoft.com/office/drawing/2014/main" id="{21777846-617F-4923-8EB0-644E5EB2D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537"/>
              <a:ext cx="51" cy="131"/>
            </a:xfrm>
            <a:custGeom>
              <a:avLst/>
              <a:gdLst>
                <a:gd name="T0" fmla="*/ 6 w 55"/>
                <a:gd name="T1" fmla="*/ 112 h 142"/>
                <a:gd name="T2" fmla="*/ 21 w 55"/>
                <a:gd name="T3" fmla="*/ 87 h 142"/>
                <a:gd name="T4" fmla="*/ 23 w 55"/>
                <a:gd name="T5" fmla="*/ 70 h 142"/>
                <a:gd name="T6" fmla="*/ 21 w 55"/>
                <a:gd name="T7" fmla="*/ 41 h 142"/>
                <a:gd name="T8" fmla="*/ 6 w 55"/>
                <a:gd name="T9" fmla="*/ 0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42">
                  <a:moveTo>
                    <a:pt x="8" y="142"/>
                  </a:moveTo>
                  <a:cubicBezTo>
                    <a:pt x="8" y="142"/>
                    <a:pt x="55" y="126"/>
                    <a:pt x="27" y="111"/>
                  </a:cubicBezTo>
                  <a:cubicBezTo>
                    <a:pt x="0" y="96"/>
                    <a:pt x="47" y="104"/>
                    <a:pt x="29" y="89"/>
                  </a:cubicBezTo>
                  <a:cubicBezTo>
                    <a:pt x="11" y="73"/>
                    <a:pt x="53" y="65"/>
                    <a:pt x="27" y="52"/>
                  </a:cubicBezTo>
                  <a:cubicBezTo>
                    <a:pt x="1" y="39"/>
                    <a:pt x="36" y="16"/>
                    <a:pt x="7" y="0"/>
                  </a:cubicBezTo>
                </a:path>
              </a:pathLst>
            </a:custGeom>
            <a:solidFill>
              <a:srgbClr val="634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6" name="Freeform 6643">
              <a:extLst>
                <a:ext uri="{FF2B5EF4-FFF2-40B4-BE49-F238E27FC236}">
                  <a16:creationId xmlns:a16="http://schemas.microsoft.com/office/drawing/2014/main" id="{1F2AF47F-6907-477F-9FAB-45020B849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518"/>
              <a:ext cx="50" cy="150"/>
            </a:xfrm>
            <a:custGeom>
              <a:avLst/>
              <a:gdLst>
                <a:gd name="T0" fmla="*/ 33 w 54"/>
                <a:gd name="T1" fmla="*/ 16 h 163"/>
                <a:gd name="T2" fmla="*/ 17 w 54"/>
                <a:gd name="T3" fmla="*/ 9 h 163"/>
                <a:gd name="T4" fmla="*/ 1 w 54"/>
                <a:gd name="T5" fmla="*/ 17 h 163"/>
                <a:gd name="T6" fmla="*/ 12 w 54"/>
                <a:gd name="T7" fmla="*/ 29 h 163"/>
                <a:gd name="T8" fmla="*/ 23 w 54"/>
                <a:gd name="T9" fmla="*/ 60 h 163"/>
                <a:gd name="T10" fmla="*/ 28 w 54"/>
                <a:gd name="T11" fmla="*/ 84 h 163"/>
                <a:gd name="T12" fmla="*/ 31 w 54"/>
                <a:gd name="T13" fmla="*/ 122 h 163"/>
                <a:gd name="T14" fmla="*/ 34 w 54"/>
                <a:gd name="T15" fmla="*/ 127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163">
                  <a:moveTo>
                    <a:pt x="42" y="21"/>
                  </a:moveTo>
                  <a:cubicBezTo>
                    <a:pt x="42" y="21"/>
                    <a:pt x="17" y="24"/>
                    <a:pt x="21" y="12"/>
                  </a:cubicBezTo>
                  <a:cubicBezTo>
                    <a:pt x="25" y="0"/>
                    <a:pt x="2" y="9"/>
                    <a:pt x="1" y="23"/>
                  </a:cubicBezTo>
                  <a:cubicBezTo>
                    <a:pt x="0" y="37"/>
                    <a:pt x="27" y="20"/>
                    <a:pt x="15" y="38"/>
                  </a:cubicBezTo>
                  <a:cubicBezTo>
                    <a:pt x="3" y="56"/>
                    <a:pt x="54" y="51"/>
                    <a:pt x="29" y="77"/>
                  </a:cubicBezTo>
                  <a:cubicBezTo>
                    <a:pt x="4" y="102"/>
                    <a:pt x="48" y="85"/>
                    <a:pt x="35" y="108"/>
                  </a:cubicBezTo>
                  <a:cubicBezTo>
                    <a:pt x="22" y="131"/>
                    <a:pt x="53" y="121"/>
                    <a:pt x="39" y="157"/>
                  </a:cubicBezTo>
                  <a:cubicBezTo>
                    <a:pt x="37" y="162"/>
                    <a:pt x="43" y="163"/>
                    <a:pt x="43" y="163"/>
                  </a:cubicBezTo>
                </a:path>
              </a:pathLst>
            </a:custGeom>
            <a:solidFill>
              <a:srgbClr val="543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7" name="Freeform 6644">
              <a:extLst>
                <a:ext uri="{FF2B5EF4-FFF2-40B4-BE49-F238E27FC236}">
                  <a16:creationId xmlns:a16="http://schemas.microsoft.com/office/drawing/2014/main" id="{E75DF1FD-334D-4C98-8F0A-BEC714991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456"/>
              <a:ext cx="117" cy="112"/>
            </a:xfrm>
            <a:custGeom>
              <a:avLst/>
              <a:gdLst>
                <a:gd name="T0" fmla="*/ 10 w 126"/>
                <a:gd name="T1" fmla="*/ 19 h 120"/>
                <a:gd name="T2" fmla="*/ 25 w 126"/>
                <a:gd name="T3" fmla="*/ 33 h 120"/>
                <a:gd name="T4" fmla="*/ 47 w 126"/>
                <a:gd name="T5" fmla="*/ 44 h 120"/>
                <a:gd name="T6" fmla="*/ 66 w 126"/>
                <a:gd name="T7" fmla="*/ 67 h 120"/>
                <a:gd name="T8" fmla="*/ 85 w 126"/>
                <a:gd name="T9" fmla="*/ 85 h 120"/>
                <a:gd name="T10" fmla="*/ 95 w 126"/>
                <a:gd name="T11" fmla="*/ 82 h 120"/>
                <a:gd name="T12" fmla="*/ 77 w 126"/>
                <a:gd name="T13" fmla="*/ 68 h 120"/>
                <a:gd name="T14" fmla="*/ 69 w 126"/>
                <a:gd name="T15" fmla="*/ 41 h 120"/>
                <a:gd name="T16" fmla="*/ 44 w 126"/>
                <a:gd name="T17" fmla="*/ 24 h 120"/>
                <a:gd name="T18" fmla="*/ 10 w 126"/>
                <a:gd name="T19" fmla="*/ 19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6" h="120">
                  <a:moveTo>
                    <a:pt x="13" y="23"/>
                  </a:moveTo>
                  <a:cubicBezTo>
                    <a:pt x="0" y="32"/>
                    <a:pt x="36" y="26"/>
                    <a:pt x="31" y="40"/>
                  </a:cubicBezTo>
                  <a:cubicBezTo>
                    <a:pt x="27" y="55"/>
                    <a:pt x="70" y="35"/>
                    <a:pt x="59" y="54"/>
                  </a:cubicBezTo>
                  <a:cubicBezTo>
                    <a:pt x="48" y="74"/>
                    <a:pt x="107" y="50"/>
                    <a:pt x="82" y="83"/>
                  </a:cubicBezTo>
                  <a:cubicBezTo>
                    <a:pt x="66" y="104"/>
                    <a:pt x="126" y="75"/>
                    <a:pt x="107" y="105"/>
                  </a:cubicBezTo>
                  <a:cubicBezTo>
                    <a:pt x="97" y="120"/>
                    <a:pt x="119" y="112"/>
                    <a:pt x="118" y="101"/>
                  </a:cubicBezTo>
                  <a:cubicBezTo>
                    <a:pt x="118" y="89"/>
                    <a:pt x="109" y="72"/>
                    <a:pt x="96" y="84"/>
                  </a:cubicBezTo>
                  <a:cubicBezTo>
                    <a:pt x="84" y="95"/>
                    <a:pt x="108" y="34"/>
                    <a:pt x="86" y="50"/>
                  </a:cubicBezTo>
                  <a:cubicBezTo>
                    <a:pt x="64" y="66"/>
                    <a:pt x="78" y="18"/>
                    <a:pt x="55" y="30"/>
                  </a:cubicBezTo>
                  <a:cubicBezTo>
                    <a:pt x="32" y="43"/>
                    <a:pt x="45" y="0"/>
                    <a:pt x="13" y="23"/>
                  </a:cubicBezTo>
                  <a:close/>
                </a:path>
              </a:pathLst>
            </a:custGeom>
            <a:solidFill>
              <a:srgbClr val="543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8" name="Freeform 6645">
              <a:extLst>
                <a:ext uri="{FF2B5EF4-FFF2-40B4-BE49-F238E27FC236}">
                  <a16:creationId xmlns:a16="http://schemas.microsoft.com/office/drawing/2014/main" id="{F29803E8-AA9D-48BA-B259-DC94B688F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727"/>
              <a:ext cx="375" cy="849"/>
            </a:xfrm>
            <a:custGeom>
              <a:avLst/>
              <a:gdLst>
                <a:gd name="T0" fmla="*/ 203 w 405"/>
                <a:gd name="T1" fmla="*/ 220 h 917"/>
                <a:gd name="T2" fmla="*/ 189 w 405"/>
                <a:gd name="T3" fmla="*/ 247 h 917"/>
                <a:gd name="T4" fmla="*/ 235 w 405"/>
                <a:gd name="T5" fmla="*/ 257 h 917"/>
                <a:gd name="T6" fmla="*/ 237 w 405"/>
                <a:gd name="T7" fmla="*/ 258 h 917"/>
                <a:gd name="T8" fmla="*/ 185 w 405"/>
                <a:gd name="T9" fmla="*/ 364 h 917"/>
                <a:gd name="T10" fmla="*/ 201 w 405"/>
                <a:gd name="T11" fmla="*/ 367 h 917"/>
                <a:gd name="T12" fmla="*/ 226 w 405"/>
                <a:gd name="T13" fmla="*/ 464 h 917"/>
                <a:gd name="T14" fmla="*/ 263 w 405"/>
                <a:gd name="T15" fmla="*/ 558 h 917"/>
                <a:gd name="T16" fmla="*/ 220 w 405"/>
                <a:gd name="T17" fmla="*/ 545 h 917"/>
                <a:gd name="T18" fmla="*/ 249 w 405"/>
                <a:gd name="T19" fmla="*/ 708 h 917"/>
                <a:gd name="T20" fmla="*/ 215 w 405"/>
                <a:gd name="T21" fmla="*/ 663 h 917"/>
                <a:gd name="T22" fmla="*/ 185 w 405"/>
                <a:gd name="T23" fmla="*/ 594 h 917"/>
                <a:gd name="T24" fmla="*/ 169 w 405"/>
                <a:gd name="T25" fmla="*/ 609 h 917"/>
                <a:gd name="T26" fmla="*/ 138 w 405"/>
                <a:gd name="T27" fmla="*/ 572 h 917"/>
                <a:gd name="T28" fmla="*/ 127 w 405"/>
                <a:gd name="T29" fmla="*/ 578 h 917"/>
                <a:gd name="T30" fmla="*/ 117 w 405"/>
                <a:gd name="T31" fmla="*/ 545 h 917"/>
                <a:gd name="T32" fmla="*/ 100 w 405"/>
                <a:gd name="T33" fmla="*/ 634 h 917"/>
                <a:gd name="T34" fmla="*/ 87 w 405"/>
                <a:gd name="T35" fmla="*/ 626 h 917"/>
                <a:gd name="T36" fmla="*/ 77 w 405"/>
                <a:gd name="T37" fmla="*/ 612 h 917"/>
                <a:gd name="T38" fmla="*/ 64 w 405"/>
                <a:gd name="T39" fmla="*/ 631 h 917"/>
                <a:gd name="T40" fmla="*/ 14 w 405"/>
                <a:gd name="T41" fmla="*/ 557 h 917"/>
                <a:gd name="T42" fmla="*/ 159 w 405"/>
                <a:gd name="T43" fmla="*/ 218 h 917"/>
                <a:gd name="T44" fmla="*/ 321 w 405"/>
                <a:gd name="T45" fmla="*/ 18 h 917"/>
                <a:gd name="T46" fmla="*/ 321 w 405"/>
                <a:gd name="T47" fmla="*/ 115 h 917"/>
                <a:gd name="T48" fmla="*/ 230 w 405"/>
                <a:gd name="T49" fmla="*/ 239 h 917"/>
                <a:gd name="T50" fmla="*/ 203 w 405"/>
                <a:gd name="T51" fmla="*/ 220 h 9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05" h="917">
                  <a:moveTo>
                    <a:pt x="256" y="278"/>
                  </a:moveTo>
                  <a:cubicBezTo>
                    <a:pt x="250" y="288"/>
                    <a:pt x="244" y="299"/>
                    <a:pt x="238" y="311"/>
                  </a:cubicBezTo>
                  <a:cubicBezTo>
                    <a:pt x="270" y="310"/>
                    <a:pt x="296" y="324"/>
                    <a:pt x="296" y="324"/>
                  </a:cubicBezTo>
                  <a:cubicBezTo>
                    <a:pt x="297" y="324"/>
                    <a:pt x="298" y="325"/>
                    <a:pt x="299" y="325"/>
                  </a:cubicBezTo>
                  <a:cubicBezTo>
                    <a:pt x="324" y="339"/>
                    <a:pt x="246" y="414"/>
                    <a:pt x="233" y="459"/>
                  </a:cubicBezTo>
                  <a:cubicBezTo>
                    <a:pt x="240" y="452"/>
                    <a:pt x="253" y="462"/>
                    <a:pt x="253" y="462"/>
                  </a:cubicBezTo>
                  <a:cubicBezTo>
                    <a:pt x="272" y="472"/>
                    <a:pt x="260" y="542"/>
                    <a:pt x="284" y="584"/>
                  </a:cubicBezTo>
                  <a:cubicBezTo>
                    <a:pt x="308" y="627"/>
                    <a:pt x="349" y="697"/>
                    <a:pt x="332" y="703"/>
                  </a:cubicBezTo>
                  <a:cubicBezTo>
                    <a:pt x="332" y="703"/>
                    <a:pt x="304" y="708"/>
                    <a:pt x="278" y="687"/>
                  </a:cubicBezTo>
                  <a:cubicBezTo>
                    <a:pt x="315" y="774"/>
                    <a:pt x="357" y="873"/>
                    <a:pt x="313" y="892"/>
                  </a:cubicBezTo>
                  <a:cubicBezTo>
                    <a:pt x="313" y="892"/>
                    <a:pt x="291" y="917"/>
                    <a:pt x="271" y="835"/>
                  </a:cubicBezTo>
                  <a:cubicBezTo>
                    <a:pt x="252" y="753"/>
                    <a:pt x="233" y="749"/>
                    <a:pt x="233" y="749"/>
                  </a:cubicBezTo>
                  <a:cubicBezTo>
                    <a:pt x="232" y="763"/>
                    <a:pt x="227" y="771"/>
                    <a:pt x="213" y="768"/>
                  </a:cubicBezTo>
                  <a:cubicBezTo>
                    <a:pt x="213" y="768"/>
                    <a:pt x="174" y="747"/>
                    <a:pt x="174" y="721"/>
                  </a:cubicBezTo>
                  <a:cubicBezTo>
                    <a:pt x="171" y="726"/>
                    <a:pt x="167" y="729"/>
                    <a:pt x="160" y="728"/>
                  </a:cubicBezTo>
                  <a:cubicBezTo>
                    <a:pt x="146" y="725"/>
                    <a:pt x="168" y="684"/>
                    <a:pt x="147" y="687"/>
                  </a:cubicBezTo>
                  <a:cubicBezTo>
                    <a:pt x="127" y="689"/>
                    <a:pt x="162" y="804"/>
                    <a:pt x="126" y="799"/>
                  </a:cubicBezTo>
                  <a:cubicBezTo>
                    <a:pt x="113" y="797"/>
                    <a:pt x="110" y="793"/>
                    <a:pt x="110" y="788"/>
                  </a:cubicBezTo>
                  <a:cubicBezTo>
                    <a:pt x="97" y="771"/>
                    <a:pt x="97" y="771"/>
                    <a:pt x="97" y="771"/>
                  </a:cubicBezTo>
                  <a:cubicBezTo>
                    <a:pt x="93" y="782"/>
                    <a:pt x="105" y="804"/>
                    <a:pt x="81" y="796"/>
                  </a:cubicBezTo>
                  <a:cubicBezTo>
                    <a:pt x="81" y="796"/>
                    <a:pt x="34" y="812"/>
                    <a:pt x="17" y="702"/>
                  </a:cubicBezTo>
                  <a:cubicBezTo>
                    <a:pt x="0" y="592"/>
                    <a:pt x="99" y="246"/>
                    <a:pt x="201" y="275"/>
                  </a:cubicBezTo>
                  <a:cubicBezTo>
                    <a:pt x="217" y="280"/>
                    <a:pt x="395" y="0"/>
                    <a:pt x="405" y="22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5" y="145"/>
                    <a:pt x="308" y="324"/>
                    <a:pt x="289" y="301"/>
                  </a:cubicBezTo>
                  <a:cubicBezTo>
                    <a:pt x="289" y="301"/>
                    <a:pt x="261" y="294"/>
                    <a:pt x="256" y="278"/>
                  </a:cubicBezTo>
                  <a:close/>
                </a:path>
              </a:pathLst>
            </a:custGeom>
            <a:solidFill>
              <a:srgbClr val="B03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9" name="Freeform 6646">
              <a:extLst>
                <a:ext uri="{FF2B5EF4-FFF2-40B4-BE49-F238E27FC236}">
                  <a16:creationId xmlns:a16="http://schemas.microsoft.com/office/drawing/2014/main" id="{AF0B9735-FDDB-4080-893B-01D02FC92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726"/>
              <a:ext cx="331" cy="839"/>
            </a:xfrm>
            <a:custGeom>
              <a:avLst/>
              <a:gdLst>
                <a:gd name="T0" fmla="*/ 285 w 357"/>
                <a:gd name="T1" fmla="*/ 115 h 906"/>
                <a:gd name="T2" fmla="*/ 192 w 357"/>
                <a:gd name="T3" fmla="*/ 239 h 906"/>
                <a:gd name="T4" fmla="*/ 200 w 357"/>
                <a:gd name="T5" fmla="*/ 186 h 906"/>
                <a:gd name="T6" fmla="*/ 116 w 357"/>
                <a:gd name="T7" fmla="*/ 348 h 906"/>
                <a:gd name="T8" fmla="*/ 201 w 357"/>
                <a:gd name="T9" fmla="*/ 258 h 906"/>
                <a:gd name="T10" fmla="*/ 159 w 357"/>
                <a:gd name="T11" fmla="*/ 389 h 906"/>
                <a:gd name="T12" fmla="*/ 163 w 357"/>
                <a:gd name="T13" fmla="*/ 368 h 906"/>
                <a:gd name="T14" fmla="*/ 189 w 357"/>
                <a:gd name="T15" fmla="*/ 467 h 906"/>
                <a:gd name="T16" fmla="*/ 226 w 357"/>
                <a:gd name="T17" fmla="*/ 558 h 906"/>
                <a:gd name="T18" fmla="*/ 154 w 357"/>
                <a:gd name="T19" fmla="*/ 436 h 906"/>
                <a:gd name="T20" fmla="*/ 211 w 357"/>
                <a:gd name="T21" fmla="*/ 709 h 906"/>
                <a:gd name="T22" fmla="*/ 137 w 357"/>
                <a:gd name="T23" fmla="*/ 507 h 906"/>
                <a:gd name="T24" fmla="*/ 132 w 357"/>
                <a:gd name="T25" fmla="*/ 610 h 906"/>
                <a:gd name="T26" fmla="*/ 112 w 357"/>
                <a:gd name="T27" fmla="*/ 494 h 906"/>
                <a:gd name="T28" fmla="*/ 89 w 357"/>
                <a:gd name="T29" fmla="*/ 579 h 906"/>
                <a:gd name="T30" fmla="*/ 80 w 357"/>
                <a:gd name="T31" fmla="*/ 545 h 906"/>
                <a:gd name="T32" fmla="*/ 62 w 357"/>
                <a:gd name="T33" fmla="*/ 634 h 906"/>
                <a:gd name="T34" fmla="*/ 48 w 357"/>
                <a:gd name="T35" fmla="*/ 608 h 906"/>
                <a:gd name="T36" fmla="*/ 27 w 357"/>
                <a:gd name="T37" fmla="*/ 632 h 906"/>
                <a:gd name="T38" fmla="*/ 51 w 357"/>
                <a:gd name="T39" fmla="*/ 462 h 906"/>
                <a:gd name="T40" fmla="*/ 49 w 357"/>
                <a:gd name="T41" fmla="*/ 558 h 906"/>
                <a:gd name="T42" fmla="*/ 83 w 357"/>
                <a:gd name="T43" fmla="*/ 405 h 906"/>
                <a:gd name="T44" fmla="*/ 57 w 357"/>
                <a:gd name="T45" fmla="*/ 423 h 906"/>
                <a:gd name="T46" fmla="*/ 122 w 357"/>
                <a:gd name="T47" fmla="*/ 219 h 906"/>
                <a:gd name="T48" fmla="*/ 285 w 357"/>
                <a:gd name="T49" fmla="*/ 18 h 9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7" h="906">
                  <a:moveTo>
                    <a:pt x="357" y="145"/>
                  </a:moveTo>
                  <a:cubicBezTo>
                    <a:pt x="357" y="145"/>
                    <a:pt x="260" y="324"/>
                    <a:pt x="241" y="301"/>
                  </a:cubicBezTo>
                  <a:cubicBezTo>
                    <a:pt x="223" y="278"/>
                    <a:pt x="274" y="250"/>
                    <a:pt x="251" y="234"/>
                  </a:cubicBezTo>
                  <a:cubicBezTo>
                    <a:pt x="227" y="217"/>
                    <a:pt x="120" y="438"/>
                    <a:pt x="146" y="438"/>
                  </a:cubicBezTo>
                  <a:cubicBezTo>
                    <a:pt x="172" y="438"/>
                    <a:pt x="219" y="307"/>
                    <a:pt x="252" y="325"/>
                  </a:cubicBezTo>
                  <a:cubicBezTo>
                    <a:pt x="284" y="343"/>
                    <a:pt x="139" y="467"/>
                    <a:pt x="198" y="490"/>
                  </a:cubicBezTo>
                  <a:cubicBezTo>
                    <a:pt x="219" y="498"/>
                    <a:pt x="187" y="454"/>
                    <a:pt x="205" y="463"/>
                  </a:cubicBezTo>
                  <a:cubicBezTo>
                    <a:pt x="224" y="473"/>
                    <a:pt x="213" y="545"/>
                    <a:pt x="237" y="587"/>
                  </a:cubicBezTo>
                  <a:cubicBezTo>
                    <a:pt x="261" y="630"/>
                    <a:pt x="302" y="697"/>
                    <a:pt x="284" y="703"/>
                  </a:cubicBezTo>
                  <a:cubicBezTo>
                    <a:pt x="248" y="715"/>
                    <a:pt x="221" y="541"/>
                    <a:pt x="193" y="550"/>
                  </a:cubicBezTo>
                  <a:cubicBezTo>
                    <a:pt x="147" y="566"/>
                    <a:pt x="343" y="859"/>
                    <a:pt x="265" y="893"/>
                  </a:cubicBezTo>
                  <a:cubicBezTo>
                    <a:pt x="235" y="906"/>
                    <a:pt x="227" y="607"/>
                    <a:pt x="173" y="638"/>
                  </a:cubicBezTo>
                  <a:cubicBezTo>
                    <a:pt x="157" y="647"/>
                    <a:pt x="213" y="779"/>
                    <a:pt x="165" y="769"/>
                  </a:cubicBezTo>
                  <a:cubicBezTo>
                    <a:pt x="131" y="761"/>
                    <a:pt x="186" y="629"/>
                    <a:pt x="140" y="622"/>
                  </a:cubicBezTo>
                  <a:cubicBezTo>
                    <a:pt x="112" y="618"/>
                    <a:pt x="152" y="733"/>
                    <a:pt x="112" y="729"/>
                  </a:cubicBezTo>
                  <a:cubicBezTo>
                    <a:pt x="98" y="725"/>
                    <a:pt x="120" y="685"/>
                    <a:pt x="100" y="687"/>
                  </a:cubicBezTo>
                  <a:cubicBezTo>
                    <a:pt x="79" y="689"/>
                    <a:pt x="114" y="804"/>
                    <a:pt x="78" y="799"/>
                  </a:cubicBezTo>
                  <a:cubicBezTo>
                    <a:pt x="41" y="795"/>
                    <a:pt x="85" y="769"/>
                    <a:pt x="60" y="767"/>
                  </a:cubicBezTo>
                  <a:cubicBezTo>
                    <a:pt x="34" y="764"/>
                    <a:pt x="65" y="807"/>
                    <a:pt x="33" y="796"/>
                  </a:cubicBezTo>
                  <a:cubicBezTo>
                    <a:pt x="0" y="785"/>
                    <a:pt x="45" y="582"/>
                    <a:pt x="64" y="582"/>
                  </a:cubicBezTo>
                  <a:cubicBezTo>
                    <a:pt x="83" y="582"/>
                    <a:pt x="40" y="695"/>
                    <a:pt x="62" y="703"/>
                  </a:cubicBezTo>
                  <a:cubicBezTo>
                    <a:pt x="84" y="711"/>
                    <a:pt x="127" y="515"/>
                    <a:pt x="105" y="510"/>
                  </a:cubicBezTo>
                  <a:cubicBezTo>
                    <a:pt x="83" y="505"/>
                    <a:pt x="96" y="543"/>
                    <a:pt x="72" y="533"/>
                  </a:cubicBezTo>
                  <a:cubicBezTo>
                    <a:pt x="48" y="523"/>
                    <a:pt x="166" y="285"/>
                    <a:pt x="153" y="275"/>
                  </a:cubicBezTo>
                  <a:cubicBezTo>
                    <a:pt x="140" y="265"/>
                    <a:pt x="347" y="0"/>
                    <a:pt x="357" y="22"/>
                  </a:cubicBezTo>
                </a:path>
              </a:pathLst>
            </a:custGeom>
            <a:noFill/>
            <a:ln w="4763" cap="rnd">
              <a:solidFill>
                <a:srgbClr val="E3C5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0" name="Freeform 6647">
              <a:extLst>
                <a:ext uri="{FF2B5EF4-FFF2-40B4-BE49-F238E27FC236}">
                  <a16:creationId xmlns:a16="http://schemas.microsoft.com/office/drawing/2014/main" id="{1A7F558C-15F9-445C-9D8F-9A6BC5982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137"/>
              <a:ext cx="402" cy="471"/>
            </a:xfrm>
            <a:custGeom>
              <a:avLst/>
              <a:gdLst>
                <a:gd name="T0" fmla="*/ 248 w 434"/>
                <a:gd name="T1" fmla="*/ 43 h 509"/>
                <a:gd name="T2" fmla="*/ 278 w 434"/>
                <a:gd name="T3" fmla="*/ 3 h 509"/>
                <a:gd name="T4" fmla="*/ 271 w 434"/>
                <a:gd name="T5" fmla="*/ 81 h 509"/>
                <a:gd name="T6" fmla="*/ 269 w 434"/>
                <a:gd name="T7" fmla="*/ 144 h 509"/>
                <a:gd name="T8" fmla="*/ 308 w 434"/>
                <a:gd name="T9" fmla="*/ 102 h 509"/>
                <a:gd name="T10" fmla="*/ 307 w 434"/>
                <a:gd name="T11" fmla="*/ 183 h 509"/>
                <a:gd name="T12" fmla="*/ 299 w 434"/>
                <a:gd name="T13" fmla="*/ 236 h 509"/>
                <a:gd name="T14" fmla="*/ 281 w 434"/>
                <a:gd name="T15" fmla="*/ 316 h 509"/>
                <a:gd name="T16" fmla="*/ 251 w 434"/>
                <a:gd name="T17" fmla="*/ 350 h 509"/>
                <a:gd name="T18" fmla="*/ 239 w 434"/>
                <a:gd name="T19" fmla="*/ 317 h 509"/>
                <a:gd name="T20" fmla="*/ 232 w 434"/>
                <a:gd name="T21" fmla="*/ 273 h 509"/>
                <a:gd name="T22" fmla="*/ 190 w 434"/>
                <a:gd name="T23" fmla="*/ 335 h 509"/>
                <a:gd name="T24" fmla="*/ 113 w 434"/>
                <a:gd name="T25" fmla="*/ 373 h 509"/>
                <a:gd name="T26" fmla="*/ 62 w 434"/>
                <a:gd name="T27" fmla="*/ 372 h 509"/>
                <a:gd name="T28" fmla="*/ 53 w 434"/>
                <a:gd name="T29" fmla="*/ 348 h 509"/>
                <a:gd name="T30" fmla="*/ 23 w 434"/>
                <a:gd name="T31" fmla="*/ 330 h 509"/>
                <a:gd name="T32" fmla="*/ 48 w 434"/>
                <a:gd name="T33" fmla="*/ 276 h 509"/>
                <a:gd name="T34" fmla="*/ 18 w 434"/>
                <a:gd name="T35" fmla="*/ 258 h 509"/>
                <a:gd name="T36" fmla="*/ 139 w 434"/>
                <a:gd name="T37" fmla="*/ 128 h 509"/>
                <a:gd name="T38" fmla="*/ 147 w 434"/>
                <a:gd name="T39" fmla="*/ 124 h 509"/>
                <a:gd name="T40" fmla="*/ 148 w 434"/>
                <a:gd name="T41" fmla="*/ 127 h 509"/>
                <a:gd name="T42" fmla="*/ 195 w 434"/>
                <a:gd name="T43" fmla="*/ 72 h 509"/>
                <a:gd name="T44" fmla="*/ 223 w 434"/>
                <a:gd name="T45" fmla="*/ 30 h 509"/>
                <a:gd name="T46" fmla="*/ 248 w 434"/>
                <a:gd name="T47" fmla="*/ 43 h 50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34" h="509">
                  <a:moveTo>
                    <a:pt x="312" y="55"/>
                  </a:moveTo>
                  <a:cubicBezTo>
                    <a:pt x="322" y="28"/>
                    <a:pt x="333" y="0"/>
                    <a:pt x="350" y="3"/>
                  </a:cubicBezTo>
                  <a:cubicBezTo>
                    <a:pt x="350" y="3"/>
                    <a:pt x="383" y="27"/>
                    <a:pt x="341" y="102"/>
                  </a:cubicBezTo>
                  <a:cubicBezTo>
                    <a:pt x="298" y="177"/>
                    <a:pt x="376" y="118"/>
                    <a:pt x="338" y="183"/>
                  </a:cubicBezTo>
                  <a:cubicBezTo>
                    <a:pt x="387" y="205"/>
                    <a:pt x="354" y="113"/>
                    <a:pt x="389" y="129"/>
                  </a:cubicBezTo>
                  <a:cubicBezTo>
                    <a:pt x="389" y="129"/>
                    <a:pt x="434" y="181"/>
                    <a:pt x="385" y="231"/>
                  </a:cubicBezTo>
                  <a:cubicBezTo>
                    <a:pt x="335" y="282"/>
                    <a:pt x="406" y="250"/>
                    <a:pt x="377" y="298"/>
                  </a:cubicBezTo>
                  <a:cubicBezTo>
                    <a:pt x="347" y="346"/>
                    <a:pt x="404" y="341"/>
                    <a:pt x="353" y="399"/>
                  </a:cubicBezTo>
                  <a:cubicBezTo>
                    <a:pt x="336" y="419"/>
                    <a:pt x="316" y="441"/>
                    <a:pt x="316" y="441"/>
                  </a:cubicBezTo>
                  <a:cubicBezTo>
                    <a:pt x="316" y="441"/>
                    <a:pt x="316" y="423"/>
                    <a:pt x="301" y="401"/>
                  </a:cubicBezTo>
                  <a:cubicBezTo>
                    <a:pt x="291" y="385"/>
                    <a:pt x="290" y="370"/>
                    <a:pt x="291" y="345"/>
                  </a:cubicBezTo>
                  <a:cubicBezTo>
                    <a:pt x="280" y="323"/>
                    <a:pt x="239" y="423"/>
                    <a:pt x="239" y="423"/>
                  </a:cubicBezTo>
                  <a:cubicBezTo>
                    <a:pt x="185" y="509"/>
                    <a:pt x="177" y="434"/>
                    <a:pt x="143" y="470"/>
                  </a:cubicBezTo>
                  <a:cubicBezTo>
                    <a:pt x="110" y="506"/>
                    <a:pt x="78" y="469"/>
                    <a:pt x="78" y="469"/>
                  </a:cubicBezTo>
                  <a:cubicBezTo>
                    <a:pt x="68" y="459"/>
                    <a:pt x="65" y="444"/>
                    <a:pt x="67" y="439"/>
                  </a:cubicBezTo>
                  <a:cubicBezTo>
                    <a:pt x="31" y="440"/>
                    <a:pt x="29" y="417"/>
                    <a:pt x="29" y="417"/>
                  </a:cubicBezTo>
                  <a:cubicBezTo>
                    <a:pt x="11" y="388"/>
                    <a:pt x="30" y="366"/>
                    <a:pt x="60" y="348"/>
                  </a:cubicBezTo>
                  <a:cubicBezTo>
                    <a:pt x="16" y="351"/>
                    <a:pt x="23" y="325"/>
                    <a:pt x="23" y="325"/>
                  </a:cubicBezTo>
                  <a:cubicBezTo>
                    <a:pt x="0" y="287"/>
                    <a:pt x="140" y="223"/>
                    <a:pt x="175" y="161"/>
                  </a:cubicBezTo>
                  <a:cubicBezTo>
                    <a:pt x="180" y="153"/>
                    <a:pt x="183" y="150"/>
                    <a:pt x="186" y="157"/>
                  </a:cubicBezTo>
                  <a:cubicBezTo>
                    <a:pt x="187" y="159"/>
                    <a:pt x="187" y="160"/>
                    <a:pt x="187" y="160"/>
                  </a:cubicBezTo>
                  <a:cubicBezTo>
                    <a:pt x="187" y="160"/>
                    <a:pt x="196" y="209"/>
                    <a:pt x="245" y="91"/>
                  </a:cubicBezTo>
                  <a:cubicBezTo>
                    <a:pt x="252" y="75"/>
                    <a:pt x="258" y="35"/>
                    <a:pt x="281" y="38"/>
                  </a:cubicBezTo>
                  <a:cubicBezTo>
                    <a:pt x="281" y="38"/>
                    <a:pt x="317" y="34"/>
                    <a:pt x="312" y="55"/>
                  </a:cubicBezTo>
                  <a:close/>
                </a:path>
              </a:pathLst>
            </a:custGeom>
            <a:solidFill>
              <a:srgbClr val="EC7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1" name="Freeform 6648">
              <a:extLst>
                <a:ext uri="{FF2B5EF4-FFF2-40B4-BE49-F238E27FC236}">
                  <a16:creationId xmlns:a16="http://schemas.microsoft.com/office/drawing/2014/main" id="{22C2EFEC-E7E4-4D71-9CD7-77500043B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134"/>
              <a:ext cx="409" cy="486"/>
            </a:xfrm>
            <a:custGeom>
              <a:avLst/>
              <a:gdLst>
                <a:gd name="T0" fmla="*/ 262 w 441"/>
                <a:gd name="T1" fmla="*/ 352 h 525"/>
                <a:gd name="T2" fmla="*/ 251 w 441"/>
                <a:gd name="T3" fmla="*/ 320 h 525"/>
                <a:gd name="T4" fmla="*/ 269 w 441"/>
                <a:gd name="T5" fmla="*/ 164 h 525"/>
                <a:gd name="T6" fmla="*/ 224 w 441"/>
                <a:gd name="T7" fmla="*/ 254 h 525"/>
                <a:gd name="T8" fmla="*/ 248 w 441"/>
                <a:gd name="T9" fmla="*/ 168 h 525"/>
                <a:gd name="T10" fmla="*/ 72 w 441"/>
                <a:gd name="T11" fmla="*/ 375 h 525"/>
                <a:gd name="T12" fmla="*/ 124 w 441"/>
                <a:gd name="T13" fmla="*/ 282 h 525"/>
                <a:gd name="T14" fmla="*/ 33 w 441"/>
                <a:gd name="T15" fmla="*/ 333 h 525"/>
                <a:gd name="T16" fmla="*/ 155 w 441"/>
                <a:gd name="T17" fmla="*/ 229 h 525"/>
                <a:gd name="T18" fmla="*/ 231 w 441"/>
                <a:gd name="T19" fmla="*/ 95 h 525"/>
                <a:gd name="T20" fmla="*/ 101 w 441"/>
                <a:gd name="T21" fmla="*/ 232 h 525"/>
                <a:gd name="T22" fmla="*/ 126 w 441"/>
                <a:gd name="T23" fmla="*/ 198 h 525"/>
                <a:gd name="T24" fmla="*/ 30 w 441"/>
                <a:gd name="T25" fmla="*/ 260 h 525"/>
                <a:gd name="T26" fmla="*/ 152 w 441"/>
                <a:gd name="T27" fmla="*/ 128 h 525"/>
                <a:gd name="T28" fmla="*/ 160 w 441"/>
                <a:gd name="T29" fmla="*/ 130 h 525"/>
                <a:gd name="T30" fmla="*/ 207 w 441"/>
                <a:gd name="T31" fmla="*/ 75 h 525"/>
                <a:gd name="T32" fmla="*/ 236 w 441"/>
                <a:gd name="T33" fmla="*/ 32 h 525"/>
                <a:gd name="T34" fmla="*/ 232 w 441"/>
                <a:gd name="T35" fmla="*/ 83 h 525"/>
                <a:gd name="T36" fmla="*/ 290 w 441"/>
                <a:gd name="T37" fmla="*/ 6 h 525"/>
                <a:gd name="T38" fmla="*/ 267 w 441"/>
                <a:gd name="T39" fmla="*/ 140 h 525"/>
                <a:gd name="T40" fmla="*/ 322 w 441"/>
                <a:gd name="T41" fmla="*/ 105 h 525"/>
                <a:gd name="T42" fmla="*/ 272 w 441"/>
                <a:gd name="T43" fmla="*/ 248 h 525"/>
                <a:gd name="T44" fmla="*/ 292 w 441"/>
                <a:gd name="T45" fmla="*/ 285 h 525"/>
                <a:gd name="T46" fmla="*/ 262 w 441"/>
                <a:gd name="T47" fmla="*/ 352 h 5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41" h="525">
                  <a:moveTo>
                    <a:pt x="329" y="444"/>
                  </a:moveTo>
                  <a:cubicBezTo>
                    <a:pt x="329" y="444"/>
                    <a:pt x="329" y="426"/>
                    <a:pt x="315" y="404"/>
                  </a:cubicBezTo>
                  <a:cubicBezTo>
                    <a:pt x="276" y="341"/>
                    <a:pt x="361" y="219"/>
                    <a:pt x="338" y="206"/>
                  </a:cubicBezTo>
                  <a:cubicBezTo>
                    <a:pt x="316" y="192"/>
                    <a:pt x="325" y="343"/>
                    <a:pt x="280" y="320"/>
                  </a:cubicBezTo>
                  <a:cubicBezTo>
                    <a:pt x="235" y="298"/>
                    <a:pt x="344" y="241"/>
                    <a:pt x="310" y="213"/>
                  </a:cubicBezTo>
                  <a:cubicBezTo>
                    <a:pt x="275" y="185"/>
                    <a:pt x="141" y="525"/>
                    <a:pt x="91" y="472"/>
                  </a:cubicBezTo>
                  <a:cubicBezTo>
                    <a:pt x="42" y="419"/>
                    <a:pt x="170" y="375"/>
                    <a:pt x="155" y="357"/>
                  </a:cubicBezTo>
                  <a:cubicBezTo>
                    <a:pt x="125" y="323"/>
                    <a:pt x="61" y="449"/>
                    <a:pt x="42" y="420"/>
                  </a:cubicBezTo>
                  <a:cubicBezTo>
                    <a:pt x="0" y="351"/>
                    <a:pt x="170" y="320"/>
                    <a:pt x="194" y="288"/>
                  </a:cubicBezTo>
                  <a:cubicBezTo>
                    <a:pt x="217" y="255"/>
                    <a:pt x="323" y="145"/>
                    <a:pt x="289" y="120"/>
                  </a:cubicBezTo>
                  <a:cubicBezTo>
                    <a:pt x="255" y="94"/>
                    <a:pt x="146" y="316"/>
                    <a:pt x="126" y="293"/>
                  </a:cubicBezTo>
                  <a:cubicBezTo>
                    <a:pt x="107" y="269"/>
                    <a:pt x="170" y="266"/>
                    <a:pt x="159" y="250"/>
                  </a:cubicBezTo>
                  <a:cubicBezTo>
                    <a:pt x="133" y="212"/>
                    <a:pt x="61" y="366"/>
                    <a:pt x="37" y="328"/>
                  </a:cubicBezTo>
                  <a:cubicBezTo>
                    <a:pt x="14" y="290"/>
                    <a:pt x="160" y="220"/>
                    <a:pt x="191" y="161"/>
                  </a:cubicBezTo>
                  <a:cubicBezTo>
                    <a:pt x="197" y="149"/>
                    <a:pt x="201" y="163"/>
                    <a:pt x="201" y="163"/>
                  </a:cubicBezTo>
                  <a:cubicBezTo>
                    <a:pt x="201" y="163"/>
                    <a:pt x="210" y="211"/>
                    <a:pt x="259" y="94"/>
                  </a:cubicBezTo>
                  <a:cubicBezTo>
                    <a:pt x="265" y="78"/>
                    <a:pt x="272" y="38"/>
                    <a:pt x="295" y="41"/>
                  </a:cubicBezTo>
                  <a:cubicBezTo>
                    <a:pt x="317" y="44"/>
                    <a:pt x="261" y="94"/>
                    <a:pt x="291" y="105"/>
                  </a:cubicBezTo>
                  <a:cubicBezTo>
                    <a:pt x="320" y="116"/>
                    <a:pt x="331" y="0"/>
                    <a:pt x="364" y="6"/>
                  </a:cubicBezTo>
                  <a:cubicBezTo>
                    <a:pt x="397" y="13"/>
                    <a:pt x="261" y="125"/>
                    <a:pt x="335" y="176"/>
                  </a:cubicBezTo>
                  <a:cubicBezTo>
                    <a:pt x="408" y="226"/>
                    <a:pt x="364" y="114"/>
                    <a:pt x="403" y="132"/>
                  </a:cubicBezTo>
                  <a:cubicBezTo>
                    <a:pt x="441" y="149"/>
                    <a:pt x="303" y="286"/>
                    <a:pt x="341" y="312"/>
                  </a:cubicBezTo>
                  <a:cubicBezTo>
                    <a:pt x="380" y="337"/>
                    <a:pt x="329" y="340"/>
                    <a:pt x="367" y="360"/>
                  </a:cubicBezTo>
                  <a:cubicBezTo>
                    <a:pt x="404" y="380"/>
                    <a:pt x="329" y="444"/>
                    <a:pt x="329" y="444"/>
                  </a:cubicBezTo>
                  <a:close/>
                </a:path>
              </a:pathLst>
            </a:custGeom>
            <a:noFill/>
            <a:ln w="4763" cap="flat">
              <a:solidFill>
                <a:srgbClr val="F9DCA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2" name="Freeform 6649">
              <a:extLst>
                <a:ext uri="{FF2B5EF4-FFF2-40B4-BE49-F238E27FC236}">
                  <a16:creationId xmlns:a16="http://schemas.microsoft.com/office/drawing/2014/main" id="{1224EB41-8620-4BC2-9B4F-FD2A9AD722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8" y="-274"/>
              <a:ext cx="2644" cy="2454"/>
            </a:xfrm>
            <a:custGeom>
              <a:avLst/>
              <a:gdLst>
                <a:gd name="T0" fmla="*/ 2059 w 2854"/>
                <a:gd name="T1" fmla="*/ 1102 h 2651"/>
                <a:gd name="T2" fmla="*/ 2198 w 2854"/>
                <a:gd name="T3" fmla="*/ 1595 h 2651"/>
                <a:gd name="T4" fmla="*/ 1464 w 2854"/>
                <a:gd name="T5" fmla="*/ 278 h 2651"/>
                <a:gd name="T6" fmla="*/ 1782 w 2854"/>
                <a:gd name="T7" fmla="*/ 1516 h 2651"/>
                <a:gd name="T8" fmla="*/ 2198 w 2854"/>
                <a:gd name="T9" fmla="*/ 1595 h 2651"/>
                <a:gd name="T10" fmla="*/ 1983 w 2854"/>
                <a:gd name="T11" fmla="*/ 1381 h 2651"/>
                <a:gd name="T12" fmla="*/ 1828 w 2854"/>
                <a:gd name="T13" fmla="*/ 1439 h 2651"/>
                <a:gd name="T14" fmla="*/ 1612 w 2854"/>
                <a:gd name="T15" fmla="*/ 1136 h 2651"/>
                <a:gd name="T16" fmla="*/ 2059 w 2854"/>
                <a:gd name="T17" fmla="*/ 1102 h 2651"/>
                <a:gd name="T18" fmla="*/ 1981 w 2854"/>
                <a:gd name="T19" fmla="*/ 882 h 2651"/>
                <a:gd name="T20" fmla="*/ 1494 w 2854"/>
                <a:gd name="T21" fmla="*/ 1066 h 2651"/>
                <a:gd name="T22" fmla="*/ 1626 w 2854"/>
                <a:gd name="T23" fmla="*/ 683 h 2651"/>
                <a:gd name="T24" fmla="*/ 1535 w 2854"/>
                <a:gd name="T25" fmla="*/ 863 h 2651"/>
                <a:gd name="T26" fmla="*/ 1505 w 2854"/>
                <a:gd name="T27" fmla="*/ 752 h 2651"/>
                <a:gd name="T28" fmla="*/ 1340 w 2854"/>
                <a:gd name="T29" fmla="*/ 752 h 2651"/>
                <a:gd name="T30" fmla="*/ 1433 w 2854"/>
                <a:gd name="T31" fmla="*/ 310 h 2651"/>
                <a:gd name="T32" fmla="*/ 1280 w 2854"/>
                <a:gd name="T33" fmla="*/ 609 h 2651"/>
                <a:gd name="T34" fmla="*/ 1208 w 2854"/>
                <a:gd name="T35" fmla="*/ 330 h 2651"/>
                <a:gd name="T36" fmla="*/ 823 w 2854"/>
                <a:gd name="T37" fmla="*/ 431 h 2651"/>
                <a:gd name="T38" fmla="*/ 1229 w 2854"/>
                <a:gd name="T39" fmla="*/ 792 h 2651"/>
                <a:gd name="T40" fmla="*/ 823 w 2854"/>
                <a:gd name="T41" fmla="*/ 954 h 2651"/>
                <a:gd name="T42" fmla="*/ 859 w 2854"/>
                <a:gd name="T43" fmla="*/ 900 h 2651"/>
                <a:gd name="T44" fmla="*/ 297 w 2854"/>
                <a:gd name="T45" fmla="*/ 679 h 2651"/>
                <a:gd name="T46" fmla="*/ 422 w 2854"/>
                <a:gd name="T47" fmla="*/ 940 h 2651"/>
                <a:gd name="T48" fmla="*/ 788 w 2854"/>
                <a:gd name="T49" fmla="*/ 1151 h 2651"/>
                <a:gd name="T50" fmla="*/ 658 w 2854"/>
                <a:gd name="T51" fmla="*/ 1205 h 2651"/>
                <a:gd name="T52" fmla="*/ 808 w 2854"/>
                <a:gd name="T53" fmla="*/ 1298 h 2651"/>
                <a:gd name="T54" fmla="*/ 621 w 2854"/>
                <a:gd name="T55" fmla="*/ 1286 h 2651"/>
                <a:gd name="T56" fmla="*/ 510 w 2854"/>
                <a:gd name="T57" fmla="*/ 1446 h 2651"/>
                <a:gd name="T58" fmla="*/ 696 w 2854"/>
                <a:gd name="T59" fmla="*/ 1509 h 2651"/>
                <a:gd name="T60" fmla="*/ 57 w 2854"/>
                <a:gd name="T61" fmla="*/ 2059 h 2651"/>
                <a:gd name="T62" fmla="*/ 692 w 2854"/>
                <a:gd name="T63" fmla="*/ 1799 h 2651"/>
                <a:gd name="T64" fmla="*/ 762 w 2854"/>
                <a:gd name="T65" fmla="*/ 1796 h 2651"/>
                <a:gd name="T66" fmla="*/ 1187 w 2854"/>
                <a:gd name="T67" fmla="*/ 1847 h 2651"/>
                <a:gd name="T68" fmla="*/ 1336 w 2854"/>
                <a:gd name="T69" fmla="*/ 1746 h 2651"/>
                <a:gd name="T70" fmla="*/ 1746 w 2854"/>
                <a:gd name="T71" fmla="*/ 1569 h 2651"/>
                <a:gd name="T72" fmla="*/ 2142 w 2854"/>
                <a:gd name="T73" fmla="*/ 1801 h 2651"/>
                <a:gd name="T74" fmla="*/ 2156 w 2854"/>
                <a:gd name="T75" fmla="*/ 1774 h 2651"/>
                <a:gd name="T76" fmla="*/ 1093 w 2854"/>
                <a:gd name="T77" fmla="*/ 1586 h 2651"/>
                <a:gd name="T78" fmla="*/ 1044 w 2854"/>
                <a:gd name="T79" fmla="*/ 1107 h 2651"/>
                <a:gd name="T80" fmla="*/ 1417 w 2854"/>
                <a:gd name="T81" fmla="*/ 1076 h 2651"/>
                <a:gd name="T82" fmla="*/ 1446 w 2854"/>
                <a:gd name="T83" fmla="*/ 1562 h 2651"/>
                <a:gd name="T84" fmla="*/ 1240 w 2854"/>
                <a:gd name="T85" fmla="*/ 1846 h 26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54" h="2651">
                  <a:moveTo>
                    <a:pt x="2589" y="1388"/>
                  </a:moveTo>
                  <a:cubicBezTo>
                    <a:pt x="2593" y="1395"/>
                    <a:pt x="2596" y="1403"/>
                    <a:pt x="2599" y="1411"/>
                  </a:cubicBezTo>
                  <a:cubicBezTo>
                    <a:pt x="2599" y="1411"/>
                    <a:pt x="2598" y="1401"/>
                    <a:pt x="2589" y="1388"/>
                  </a:cubicBezTo>
                  <a:close/>
                  <a:moveTo>
                    <a:pt x="2764" y="2010"/>
                  </a:moveTo>
                  <a:cubicBezTo>
                    <a:pt x="2765" y="2011"/>
                    <a:pt x="2766" y="2012"/>
                    <a:pt x="2767" y="2014"/>
                  </a:cubicBezTo>
                  <a:cubicBezTo>
                    <a:pt x="2767" y="2014"/>
                    <a:pt x="2766" y="2012"/>
                    <a:pt x="2764" y="2010"/>
                  </a:cubicBezTo>
                  <a:close/>
                  <a:moveTo>
                    <a:pt x="1842" y="350"/>
                  </a:moveTo>
                  <a:cubicBezTo>
                    <a:pt x="1842" y="351"/>
                    <a:pt x="1843" y="351"/>
                    <a:pt x="1843" y="351"/>
                  </a:cubicBezTo>
                  <a:cubicBezTo>
                    <a:pt x="1843" y="351"/>
                    <a:pt x="1843" y="351"/>
                    <a:pt x="1842" y="350"/>
                  </a:cubicBezTo>
                  <a:close/>
                  <a:moveTo>
                    <a:pt x="2711" y="2236"/>
                  </a:moveTo>
                  <a:cubicBezTo>
                    <a:pt x="2634" y="1769"/>
                    <a:pt x="2458" y="2484"/>
                    <a:pt x="2398" y="2238"/>
                  </a:cubicBezTo>
                  <a:cubicBezTo>
                    <a:pt x="2355" y="2063"/>
                    <a:pt x="2293" y="1966"/>
                    <a:pt x="2241" y="1912"/>
                  </a:cubicBezTo>
                  <a:cubicBezTo>
                    <a:pt x="2317" y="1904"/>
                    <a:pt x="2339" y="1885"/>
                    <a:pt x="2395" y="1968"/>
                  </a:cubicBezTo>
                  <a:cubicBezTo>
                    <a:pt x="2466" y="2072"/>
                    <a:pt x="2565" y="2011"/>
                    <a:pt x="2648" y="1987"/>
                  </a:cubicBezTo>
                  <a:cubicBezTo>
                    <a:pt x="2717" y="1967"/>
                    <a:pt x="2754" y="1999"/>
                    <a:pt x="2764" y="2010"/>
                  </a:cubicBezTo>
                  <a:cubicBezTo>
                    <a:pt x="2691" y="1923"/>
                    <a:pt x="2645" y="1965"/>
                    <a:pt x="2599" y="1972"/>
                  </a:cubicBezTo>
                  <a:cubicBezTo>
                    <a:pt x="2553" y="1980"/>
                    <a:pt x="2531" y="1967"/>
                    <a:pt x="2531" y="1967"/>
                  </a:cubicBezTo>
                  <a:cubicBezTo>
                    <a:pt x="2371" y="1927"/>
                    <a:pt x="2465" y="1841"/>
                    <a:pt x="2493" y="1741"/>
                  </a:cubicBezTo>
                  <a:cubicBezTo>
                    <a:pt x="2555" y="1520"/>
                    <a:pt x="2699" y="1505"/>
                    <a:pt x="2699" y="1505"/>
                  </a:cubicBezTo>
                  <a:cubicBezTo>
                    <a:pt x="2561" y="1481"/>
                    <a:pt x="2501" y="1629"/>
                    <a:pt x="2457" y="1701"/>
                  </a:cubicBezTo>
                  <a:cubicBezTo>
                    <a:pt x="2413" y="1773"/>
                    <a:pt x="2402" y="1851"/>
                    <a:pt x="2299" y="1815"/>
                  </a:cubicBezTo>
                  <a:cubicBezTo>
                    <a:pt x="2153" y="1765"/>
                    <a:pt x="2206" y="1786"/>
                    <a:pt x="2100" y="1774"/>
                  </a:cubicBezTo>
                  <a:cubicBezTo>
                    <a:pt x="1994" y="1762"/>
                    <a:pt x="2053" y="1701"/>
                    <a:pt x="1989" y="1603"/>
                  </a:cubicBezTo>
                  <a:cubicBezTo>
                    <a:pt x="1925" y="1505"/>
                    <a:pt x="1985" y="1469"/>
                    <a:pt x="2027" y="1431"/>
                  </a:cubicBezTo>
                  <a:cubicBezTo>
                    <a:pt x="2069" y="1393"/>
                    <a:pt x="2075" y="1369"/>
                    <a:pt x="2075" y="1369"/>
                  </a:cubicBezTo>
                  <a:cubicBezTo>
                    <a:pt x="2191" y="1221"/>
                    <a:pt x="2251" y="1343"/>
                    <a:pt x="2343" y="1331"/>
                  </a:cubicBezTo>
                  <a:cubicBezTo>
                    <a:pt x="2511" y="1309"/>
                    <a:pt x="2569" y="1357"/>
                    <a:pt x="2589" y="1388"/>
                  </a:cubicBezTo>
                  <a:cubicBezTo>
                    <a:pt x="2559" y="1326"/>
                    <a:pt x="2512" y="1304"/>
                    <a:pt x="2435" y="1305"/>
                  </a:cubicBezTo>
                  <a:cubicBezTo>
                    <a:pt x="2349" y="1307"/>
                    <a:pt x="2295" y="1279"/>
                    <a:pt x="2369" y="1251"/>
                  </a:cubicBezTo>
                  <a:cubicBezTo>
                    <a:pt x="2443" y="1223"/>
                    <a:pt x="2491" y="1113"/>
                    <a:pt x="2491" y="1113"/>
                  </a:cubicBezTo>
                  <a:cubicBezTo>
                    <a:pt x="2451" y="1197"/>
                    <a:pt x="2341" y="1263"/>
                    <a:pt x="2220" y="1239"/>
                  </a:cubicBezTo>
                  <a:cubicBezTo>
                    <a:pt x="2100" y="1216"/>
                    <a:pt x="2072" y="1197"/>
                    <a:pt x="2039" y="1260"/>
                  </a:cubicBezTo>
                  <a:cubicBezTo>
                    <a:pt x="2006" y="1322"/>
                    <a:pt x="1932" y="1351"/>
                    <a:pt x="1879" y="1344"/>
                  </a:cubicBezTo>
                  <a:cubicBezTo>
                    <a:pt x="1826" y="1338"/>
                    <a:pt x="1803" y="1294"/>
                    <a:pt x="1803" y="1294"/>
                  </a:cubicBezTo>
                  <a:cubicBezTo>
                    <a:pt x="1771" y="1210"/>
                    <a:pt x="1787" y="1186"/>
                    <a:pt x="1939" y="1116"/>
                  </a:cubicBezTo>
                  <a:cubicBezTo>
                    <a:pt x="2090" y="1045"/>
                    <a:pt x="1959" y="889"/>
                    <a:pt x="2044" y="861"/>
                  </a:cubicBezTo>
                  <a:cubicBezTo>
                    <a:pt x="2128" y="832"/>
                    <a:pt x="2120" y="790"/>
                    <a:pt x="2120" y="790"/>
                  </a:cubicBezTo>
                  <a:cubicBezTo>
                    <a:pt x="2108" y="865"/>
                    <a:pt x="1972" y="803"/>
                    <a:pt x="1986" y="951"/>
                  </a:cubicBezTo>
                  <a:cubicBezTo>
                    <a:pt x="2000" y="1100"/>
                    <a:pt x="1931" y="1088"/>
                    <a:pt x="1931" y="1088"/>
                  </a:cubicBezTo>
                  <a:cubicBezTo>
                    <a:pt x="1981" y="1022"/>
                    <a:pt x="1925" y="951"/>
                    <a:pt x="1885" y="886"/>
                  </a:cubicBezTo>
                  <a:cubicBezTo>
                    <a:pt x="1846" y="821"/>
                    <a:pt x="1902" y="764"/>
                    <a:pt x="1902" y="764"/>
                  </a:cubicBezTo>
                  <a:cubicBezTo>
                    <a:pt x="1902" y="764"/>
                    <a:pt x="1793" y="778"/>
                    <a:pt x="1893" y="947"/>
                  </a:cubicBezTo>
                  <a:cubicBezTo>
                    <a:pt x="1993" y="1116"/>
                    <a:pt x="1824" y="1090"/>
                    <a:pt x="1780" y="1181"/>
                  </a:cubicBezTo>
                  <a:cubicBezTo>
                    <a:pt x="1737" y="1273"/>
                    <a:pt x="1746" y="1220"/>
                    <a:pt x="1681" y="1134"/>
                  </a:cubicBezTo>
                  <a:cubicBezTo>
                    <a:pt x="1615" y="1047"/>
                    <a:pt x="1681" y="1051"/>
                    <a:pt x="1685" y="947"/>
                  </a:cubicBezTo>
                  <a:cubicBezTo>
                    <a:pt x="1688" y="878"/>
                    <a:pt x="1666" y="835"/>
                    <a:pt x="1638" y="799"/>
                  </a:cubicBezTo>
                  <a:cubicBezTo>
                    <a:pt x="1631" y="741"/>
                    <a:pt x="1629" y="627"/>
                    <a:pt x="1719" y="651"/>
                  </a:cubicBezTo>
                  <a:cubicBezTo>
                    <a:pt x="1839" y="683"/>
                    <a:pt x="1795" y="459"/>
                    <a:pt x="1803" y="391"/>
                  </a:cubicBezTo>
                  <a:cubicBezTo>
                    <a:pt x="1810" y="332"/>
                    <a:pt x="1835" y="346"/>
                    <a:pt x="1842" y="350"/>
                  </a:cubicBezTo>
                  <a:cubicBezTo>
                    <a:pt x="1704" y="242"/>
                    <a:pt x="1827" y="651"/>
                    <a:pt x="1699" y="595"/>
                  </a:cubicBezTo>
                  <a:cubicBezTo>
                    <a:pt x="1598" y="551"/>
                    <a:pt x="1604" y="703"/>
                    <a:pt x="1611" y="768"/>
                  </a:cubicBezTo>
                  <a:cubicBezTo>
                    <a:pt x="1552" y="701"/>
                    <a:pt x="1488" y="640"/>
                    <a:pt x="1559" y="439"/>
                  </a:cubicBezTo>
                  <a:cubicBezTo>
                    <a:pt x="1677" y="104"/>
                    <a:pt x="1615" y="0"/>
                    <a:pt x="1615" y="0"/>
                  </a:cubicBezTo>
                  <a:cubicBezTo>
                    <a:pt x="1615" y="0"/>
                    <a:pt x="1650" y="152"/>
                    <a:pt x="1520" y="417"/>
                  </a:cubicBezTo>
                  <a:cubicBezTo>
                    <a:pt x="1488" y="483"/>
                    <a:pt x="1481" y="545"/>
                    <a:pt x="1487" y="604"/>
                  </a:cubicBezTo>
                  <a:cubicBezTo>
                    <a:pt x="1359" y="471"/>
                    <a:pt x="1352" y="741"/>
                    <a:pt x="1179" y="507"/>
                  </a:cubicBezTo>
                  <a:cubicBezTo>
                    <a:pt x="1056" y="341"/>
                    <a:pt x="1035" y="543"/>
                    <a:pt x="1035" y="543"/>
                  </a:cubicBezTo>
                  <a:cubicBezTo>
                    <a:pt x="1095" y="335"/>
                    <a:pt x="1203" y="719"/>
                    <a:pt x="1335" y="651"/>
                  </a:cubicBezTo>
                  <a:cubicBezTo>
                    <a:pt x="1404" y="616"/>
                    <a:pt x="1462" y="647"/>
                    <a:pt x="1502" y="685"/>
                  </a:cubicBezTo>
                  <a:cubicBezTo>
                    <a:pt x="1541" y="826"/>
                    <a:pt x="1626" y="938"/>
                    <a:pt x="1546" y="999"/>
                  </a:cubicBezTo>
                  <a:cubicBezTo>
                    <a:pt x="1420" y="1095"/>
                    <a:pt x="1377" y="1398"/>
                    <a:pt x="1212" y="1359"/>
                  </a:cubicBezTo>
                  <a:cubicBezTo>
                    <a:pt x="1154" y="1346"/>
                    <a:pt x="1116" y="1385"/>
                    <a:pt x="1038" y="1385"/>
                  </a:cubicBezTo>
                  <a:cubicBezTo>
                    <a:pt x="960" y="1385"/>
                    <a:pt x="960" y="1264"/>
                    <a:pt x="1034" y="1203"/>
                  </a:cubicBezTo>
                  <a:cubicBezTo>
                    <a:pt x="1107" y="1142"/>
                    <a:pt x="1264" y="1160"/>
                    <a:pt x="1125" y="1008"/>
                  </a:cubicBezTo>
                  <a:cubicBezTo>
                    <a:pt x="986" y="856"/>
                    <a:pt x="1047" y="799"/>
                    <a:pt x="1047" y="799"/>
                  </a:cubicBezTo>
                  <a:cubicBezTo>
                    <a:pt x="925" y="877"/>
                    <a:pt x="1238" y="1086"/>
                    <a:pt x="1081" y="1134"/>
                  </a:cubicBezTo>
                  <a:cubicBezTo>
                    <a:pt x="925" y="1181"/>
                    <a:pt x="951" y="1372"/>
                    <a:pt x="951" y="1372"/>
                  </a:cubicBezTo>
                  <a:cubicBezTo>
                    <a:pt x="691" y="1338"/>
                    <a:pt x="934" y="1077"/>
                    <a:pt x="625" y="1034"/>
                  </a:cubicBezTo>
                  <a:cubicBezTo>
                    <a:pt x="317" y="990"/>
                    <a:pt x="374" y="856"/>
                    <a:pt x="374" y="856"/>
                  </a:cubicBezTo>
                  <a:cubicBezTo>
                    <a:pt x="324" y="910"/>
                    <a:pt x="405" y="1063"/>
                    <a:pt x="571" y="1060"/>
                  </a:cubicBezTo>
                  <a:cubicBezTo>
                    <a:pt x="738" y="1057"/>
                    <a:pt x="768" y="1186"/>
                    <a:pt x="768" y="1186"/>
                  </a:cubicBezTo>
                  <a:cubicBezTo>
                    <a:pt x="719" y="1101"/>
                    <a:pt x="696" y="1294"/>
                    <a:pt x="531" y="1186"/>
                  </a:cubicBezTo>
                  <a:cubicBezTo>
                    <a:pt x="424" y="1117"/>
                    <a:pt x="433" y="1252"/>
                    <a:pt x="433" y="1252"/>
                  </a:cubicBezTo>
                  <a:cubicBezTo>
                    <a:pt x="453" y="1087"/>
                    <a:pt x="635" y="1342"/>
                    <a:pt x="694" y="1238"/>
                  </a:cubicBezTo>
                  <a:cubicBezTo>
                    <a:pt x="754" y="1133"/>
                    <a:pt x="769" y="1448"/>
                    <a:pt x="992" y="1451"/>
                  </a:cubicBezTo>
                  <a:cubicBezTo>
                    <a:pt x="1145" y="1453"/>
                    <a:pt x="1221" y="1419"/>
                    <a:pt x="1195" y="1543"/>
                  </a:cubicBezTo>
                  <a:cubicBezTo>
                    <a:pt x="1168" y="1668"/>
                    <a:pt x="1089" y="1629"/>
                    <a:pt x="1023" y="1523"/>
                  </a:cubicBezTo>
                  <a:cubicBezTo>
                    <a:pt x="958" y="1417"/>
                    <a:pt x="816" y="1562"/>
                    <a:pt x="827" y="1520"/>
                  </a:cubicBezTo>
                  <a:cubicBezTo>
                    <a:pt x="838" y="1478"/>
                    <a:pt x="805" y="1464"/>
                    <a:pt x="805" y="1464"/>
                  </a:cubicBezTo>
                  <a:cubicBezTo>
                    <a:pt x="822" y="1521"/>
                    <a:pt x="741" y="1595"/>
                    <a:pt x="900" y="1534"/>
                  </a:cubicBezTo>
                  <a:cubicBezTo>
                    <a:pt x="1059" y="1473"/>
                    <a:pt x="1074" y="1739"/>
                    <a:pt x="1016" y="1637"/>
                  </a:cubicBezTo>
                  <a:cubicBezTo>
                    <a:pt x="958" y="1535"/>
                    <a:pt x="826" y="1741"/>
                    <a:pt x="783" y="1578"/>
                  </a:cubicBezTo>
                  <a:cubicBezTo>
                    <a:pt x="753" y="1468"/>
                    <a:pt x="678" y="1610"/>
                    <a:pt x="678" y="1610"/>
                  </a:cubicBezTo>
                  <a:cubicBezTo>
                    <a:pt x="678" y="1610"/>
                    <a:pt x="741" y="1493"/>
                    <a:pt x="780" y="1622"/>
                  </a:cubicBezTo>
                  <a:cubicBezTo>
                    <a:pt x="819" y="1751"/>
                    <a:pt x="967" y="1574"/>
                    <a:pt x="1006" y="1664"/>
                  </a:cubicBezTo>
                  <a:cubicBezTo>
                    <a:pt x="1045" y="1754"/>
                    <a:pt x="1232" y="1588"/>
                    <a:pt x="1096" y="1865"/>
                  </a:cubicBezTo>
                  <a:cubicBezTo>
                    <a:pt x="1004" y="2053"/>
                    <a:pt x="800" y="1586"/>
                    <a:pt x="641" y="1822"/>
                  </a:cubicBezTo>
                  <a:cubicBezTo>
                    <a:pt x="572" y="1925"/>
                    <a:pt x="444" y="1829"/>
                    <a:pt x="444" y="1829"/>
                  </a:cubicBezTo>
                  <a:cubicBezTo>
                    <a:pt x="486" y="1885"/>
                    <a:pt x="534" y="1953"/>
                    <a:pt x="675" y="1846"/>
                  </a:cubicBezTo>
                  <a:cubicBezTo>
                    <a:pt x="817" y="1739"/>
                    <a:pt x="797" y="1865"/>
                    <a:pt x="875" y="1902"/>
                  </a:cubicBezTo>
                  <a:cubicBezTo>
                    <a:pt x="953" y="1938"/>
                    <a:pt x="1065" y="1994"/>
                    <a:pt x="836" y="2019"/>
                  </a:cubicBezTo>
                  <a:cubicBezTo>
                    <a:pt x="607" y="2043"/>
                    <a:pt x="729" y="2415"/>
                    <a:pt x="286" y="2466"/>
                  </a:cubicBezTo>
                  <a:cubicBezTo>
                    <a:pt x="0" y="2499"/>
                    <a:pt x="72" y="2595"/>
                    <a:pt x="72" y="2595"/>
                  </a:cubicBezTo>
                  <a:cubicBezTo>
                    <a:pt x="72" y="2595"/>
                    <a:pt x="33" y="2503"/>
                    <a:pt x="289" y="2510"/>
                  </a:cubicBezTo>
                  <a:cubicBezTo>
                    <a:pt x="544" y="2517"/>
                    <a:pt x="639" y="2320"/>
                    <a:pt x="724" y="2194"/>
                  </a:cubicBezTo>
                  <a:cubicBezTo>
                    <a:pt x="809" y="2067"/>
                    <a:pt x="744" y="2242"/>
                    <a:pt x="870" y="2267"/>
                  </a:cubicBezTo>
                  <a:cubicBezTo>
                    <a:pt x="997" y="2291"/>
                    <a:pt x="931" y="2342"/>
                    <a:pt x="921" y="2459"/>
                  </a:cubicBezTo>
                  <a:cubicBezTo>
                    <a:pt x="911" y="2576"/>
                    <a:pt x="1021" y="2573"/>
                    <a:pt x="1021" y="2573"/>
                  </a:cubicBezTo>
                  <a:cubicBezTo>
                    <a:pt x="846" y="2488"/>
                    <a:pt x="1067" y="2298"/>
                    <a:pt x="958" y="2264"/>
                  </a:cubicBezTo>
                  <a:cubicBezTo>
                    <a:pt x="848" y="2230"/>
                    <a:pt x="826" y="2111"/>
                    <a:pt x="897" y="2096"/>
                  </a:cubicBezTo>
                  <a:cubicBezTo>
                    <a:pt x="967" y="2082"/>
                    <a:pt x="1011" y="2019"/>
                    <a:pt x="1157" y="1965"/>
                  </a:cubicBezTo>
                  <a:cubicBezTo>
                    <a:pt x="1303" y="1912"/>
                    <a:pt x="1454" y="2245"/>
                    <a:pt x="1493" y="2328"/>
                  </a:cubicBezTo>
                  <a:cubicBezTo>
                    <a:pt x="1532" y="2410"/>
                    <a:pt x="1522" y="2602"/>
                    <a:pt x="1522" y="2602"/>
                  </a:cubicBezTo>
                  <a:cubicBezTo>
                    <a:pt x="1549" y="2651"/>
                    <a:pt x="1595" y="2615"/>
                    <a:pt x="1595" y="2615"/>
                  </a:cubicBezTo>
                  <a:cubicBezTo>
                    <a:pt x="1585" y="2539"/>
                    <a:pt x="1622" y="2235"/>
                    <a:pt x="1680" y="2201"/>
                  </a:cubicBezTo>
                  <a:cubicBezTo>
                    <a:pt x="1738" y="2167"/>
                    <a:pt x="1797" y="2109"/>
                    <a:pt x="1870" y="2028"/>
                  </a:cubicBezTo>
                  <a:cubicBezTo>
                    <a:pt x="1934" y="1958"/>
                    <a:pt x="2009" y="1918"/>
                    <a:pt x="2119" y="1914"/>
                  </a:cubicBezTo>
                  <a:cubicBezTo>
                    <a:pt x="2147" y="1931"/>
                    <a:pt x="2172" y="1960"/>
                    <a:pt x="2197" y="1978"/>
                  </a:cubicBezTo>
                  <a:cubicBezTo>
                    <a:pt x="2277" y="2036"/>
                    <a:pt x="2350" y="2441"/>
                    <a:pt x="2466" y="2395"/>
                  </a:cubicBezTo>
                  <a:cubicBezTo>
                    <a:pt x="2530" y="2370"/>
                    <a:pt x="2560" y="2219"/>
                    <a:pt x="2594" y="2165"/>
                  </a:cubicBezTo>
                  <a:cubicBezTo>
                    <a:pt x="2661" y="2055"/>
                    <a:pt x="2679" y="2212"/>
                    <a:pt x="2694" y="2271"/>
                  </a:cubicBezTo>
                  <a:cubicBezTo>
                    <a:pt x="2704" y="2311"/>
                    <a:pt x="2731" y="2481"/>
                    <a:pt x="2792" y="2472"/>
                  </a:cubicBezTo>
                  <a:cubicBezTo>
                    <a:pt x="2823" y="2467"/>
                    <a:pt x="2853" y="2396"/>
                    <a:pt x="2854" y="2369"/>
                  </a:cubicBezTo>
                  <a:cubicBezTo>
                    <a:pt x="2854" y="2369"/>
                    <a:pt x="2774" y="2614"/>
                    <a:pt x="2711" y="2236"/>
                  </a:cubicBezTo>
                  <a:close/>
                  <a:moveTo>
                    <a:pt x="1559" y="2327"/>
                  </a:moveTo>
                  <a:cubicBezTo>
                    <a:pt x="1553" y="2326"/>
                    <a:pt x="1546" y="2328"/>
                    <a:pt x="1541" y="2333"/>
                  </a:cubicBezTo>
                  <a:cubicBezTo>
                    <a:pt x="1541" y="2333"/>
                    <a:pt x="1503" y="2074"/>
                    <a:pt x="1375" y="1999"/>
                  </a:cubicBezTo>
                  <a:cubicBezTo>
                    <a:pt x="1247" y="1924"/>
                    <a:pt x="1127" y="1904"/>
                    <a:pt x="1213" y="1729"/>
                  </a:cubicBezTo>
                  <a:cubicBezTo>
                    <a:pt x="1242" y="1668"/>
                    <a:pt x="1225" y="1640"/>
                    <a:pt x="1255" y="1591"/>
                  </a:cubicBezTo>
                  <a:cubicBezTo>
                    <a:pt x="1285" y="1543"/>
                    <a:pt x="1209" y="1446"/>
                    <a:pt x="1313" y="1396"/>
                  </a:cubicBezTo>
                  <a:cubicBezTo>
                    <a:pt x="1477" y="1318"/>
                    <a:pt x="1486" y="1125"/>
                    <a:pt x="1559" y="1129"/>
                  </a:cubicBezTo>
                  <a:cubicBezTo>
                    <a:pt x="1644" y="1135"/>
                    <a:pt x="1628" y="1216"/>
                    <a:pt x="1680" y="1271"/>
                  </a:cubicBezTo>
                  <a:cubicBezTo>
                    <a:pt x="1700" y="1293"/>
                    <a:pt x="1739" y="1301"/>
                    <a:pt x="1783" y="1356"/>
                  </a:cubicBezTo>
                  <a:cubicBezTo>
                    <a:pt x="1826" y="1410"/>
                    <a:pt x="1942" y="1378"/>
                    <a:pt x="1920" y="1540"/>
                  </a:cubicBezTo>
                  <a:cubicBezTo>
                    <a:pt x="1898" y="1702"/>
                    <a:pt x="2086" y="1799"/>
                    <a:pt x="1953" y="1887"/>
                  </a:cubicBezTo>
                  <a:cubicBezTo>
                    <a:pt x="1908" y="1916"/>
                    <a:pt x="1843" y="1918"/>
                    <a:pt x="1819" y="1968"/>
                  </a:cubicBezTo>
                  <a:cubicBezTo>
                    <a:pt x="1786" y="2033"/>
                    <a:pt x="1720" y="2065"/>
                    <a:pt x="1647" y="2135"/>
                  </a:cubicBezTo>
                  <a:cubicBezTo>
                    <a:pt x="1573" y="2205"/>
                    <a:pt x="1581" y="2333"/>
                    <a:pt x="1581" y="2333"/>
                  </a:cubicBezTo>
                  <a:cubicBezTo>
                    <a:pt x="1581" y="2333"/>
                    <a:pt x="1571" y="2327"/>
                    <a:pt x="1559" y="2327"/>
                  </a:cubicBezTo>
                </a:path>
              </a:pathLst>
            </a:custGeom>
            <a:solidFill>
              <a:srgbClr val="F7E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3" name="Freeform 6650">
              <a:extLst>
                <a:ext uri="{FF2B5EF4-FFF2-40B4-BE49-F238E27FC236}">
                  <a16:creationId xmlns:a16="http://schemas.microsoft.com/office/drawing/2014/main" id="{B08A35C5-DE5B-46C9-8B0C-E063858D16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3" y="741"/>
              <a:ext cx="929" cy="1170"/>
            </a:xfrm>
            <a:custGeom>
              <a:avLst/>
              <a:gdLst>
                <a:gd name="T0" fmla="*/ 360 w 1003"/>
                <a:gd name="T1" fmla="*/ 976 h 1264"/>
                <a:gd name="T2" fmla="*/ 345 w 1003"/>
                <a:gd name="T3" fmla="*/ 981 h 1264"/>
                <a:gd name="T4" fmla="*/ 214 w 1003"/>
                <a:gd name="T5" fmla="*/ 716 h 1264"/>
                <a:gd name="T6" fmla="*/ 85 w 1003"/>
                <a:gd name="T7" fmla="*/ 502 h 1264"/>
                <a:gd name="T8" fmla="*/ 119 w 1003"/>
                <a:gd name="T9" fmla="*/ 393 h 1264"/>
                <a:gd name="T10" fmla="*/ 165 w 1003"/>
                <a:gd name="T11" fmla="*/ 238 h 1264"/>
                <a:gd name="T12" fmla="*/ 360 w 1003"/>
                <a:gd name="T13" fmla="*/ 27 h 1264"/>
                <a:gd name="T14" fmla="*/ 360 w 1003"/>
                <a:gd name="T15" fmla="*/ 5 h 1264"/>
                <a:gd name="T16" fmla="*/ 359 w 1003"/>
                <a:gd name="T17" fmla="*/ 5 h 1264"/>
                <a:gd name="T18" fmla="*/ 155 w 1003"/>
                <a:gd name="T19" fmla="*/ 226 h 1264"/>
                <a:gd name="T20" fmla="*/ 106 w 1003"/>
                <a:gd name="T21" fmla="*/ 388 h 1264"/>
                <a:gd name="T22" fmla="*/ 70 w 1003"/>
                <a:gd name="T23" fmla="*/ 502 h 1264"/>
                <a:gd name="T24" fmla="*/ 206 w 1003"/>
                <a:gd name="T25" fmla="*/ 727 h 1264"/>
                <a:gd name="T26" fmla="*/ 339 w 1003"/>
                <a:gd name="T27" fmla="*/ 1002 h 1264"/>
                <a:gd name="T28" fmla="*/ 360 w 1003"/>
                <a:gd name="T29" fmla="*/ 991 h 1264"/>
                <a:gd name="T30" fmla="*/ 360 w 1003"/>
                <a:gd name="T31" fmla="*/ 976 h 1264"/>
                <a:gd name="T32" fmla="*/ 360 w 1003"/>
                <a:gd name="T33" fmla="*/ 976 h 1264"/>
                <a:gd name="T34" fmla="*/ 361 w 1003"/>
                <a:gd name="T35" fmla="*/ 991 h 1264"/>
                <a:gd name="T36" fmla="*/ 388 w 1003"/>
                <a:gd name="T37" fmla="*/ 1002 h 1264"/>
                <a:gd name="T38" fmla="*/ 435 w 1003"/>
                <a:gd name="T39" fmla="*/ 836 h 1264"/>
                <a:gd name="T40" fmla="*/ 575 w 1003"/>
                <a:gd name="T41" fmla="*/ 700 h 1264"/>
                <a:gd name="T42" fmla="*/ 686 w 1003"/>
                <a:gd name="T43" fmla="*/ 633 h 1264"/>
                <a:gd name="T44" fmla="*/ 659 w 1003"/>
                <a:gd name="T45" fmla="*/ 345 h 1264"/>
                <a:gd name="T46" fmla="*/ 545 w 1003"/>
                <a:gd name="T47" fmla="*/ 192 h 1264"/>
                <a:gd name="T48" fmla="*/ 459 w 1003"/>
                <a:gd name="T49" fmla="*/ 122 h 1264"/>
                <a:gd name="T50" fmla="*/ 360 w 1003"/>
                <a:gd name="T51" fmla="*/ 5 h 1264"/>
                <a:gd name="T52" fmla="*/ 361 w 1003"/>
                <a:gd name="T53" fmla="*/ 27 h 1264"/>
                <a:gd name="T54" fmla="*/ 457 w 1003"/>
                <a:gd name="T55" fmla="*/ 140 h 1264"/>
                <a:gd name="T56" fmla="*/ 538 w 1003"/>
                <a:gd name="T57" fmla="*/ 206 h 1264"/>
                <a:gd name="T58" fmla="*/ 647 w 1003"/>
                <a:gd name="T59" fmla="*/ 352 h 1264"/>
                <a:gd name="T60" fmla="*/ 673 w 1003"/>
                <a:gd name="T61" fmla="*/ 628 h 1264"/>
                <a:gd name="T62" fmla="*/ 566 w 1003"/>
                <a:gd name="T63" fmla="*/ 691 h 1264"/>
                <a:gd name="T64" fmla="*/ 430 w 1003"/>
                <a:gd name="T65" fmla="*/ 824 h 1264"/>
                <a:gd name="T66" fmla="*/ 378 w 1003"/>
                <a:gd name="T67" fmla="*/ 981 h 1264"/>
                <a:gd name="T68" fmla="*/ 360 w 1003"/>
                <a:gd name="T69" fmla="*/ 976 h 12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03" h="1264">
                  <a:moveTo>
                    <a:pt x="453" y="1231"/>
                  </a:moveTo>
                  <a:cubicBezTo>
                    <a:pt x="447" y="1230"/>
                    <a:pt x="440" y="1232"/>
                    <a:pt x="435" y="1237"/>
                  </a:cubicBezTo>
                  <a:cubicBezTo>
                    <a:pt x="435" y="1237"/>
                    <a:pt x="397" y="978"/>
                    <a:pt x="269" y="903"/>
                  </a:cubicBezTo>
                  <a:cubicBezTo>
                    <a:pt x="141" y="828"/>
                    <a:pt x="22" y="808"/>
                    <a:pt x="107" y="633"/>
                  </a:cubicBezTo>
                  <a:cubicBezTo>
                    <a:pt x="137" y="572"/>
                    <a:pt x="119" y="544"/>
                    <a:pt x="149" y="496"/>
                  </a:cubicBezTo>
                  <a:cubicBezTo>
                    <a:pt x="179" y="447"/>
                    <a:pt x="104" y="350"/>
                    <a:pt x="207" y="300"/>
                  </a:cubicBezTo>
                  <a:cubicBezTo>
                    <a:pt x="371" y="222"/>
                    <a:pt x="379" y="29"/>
                    <a:pt x="453" y="33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3" y="5"/>
                    <a:pt x="452" y="5"/>
                    <a:pt x="452" y="5"/>
                  </a:cubicBezTo>
                  <a:cubicBezTo>
                    <a:pt x="375" y="0"/>
                    <a:pt x="365" y="203"/>
                    <a:pt x="194" y="285"/>
                  </a:cubicBezTo>
                  <a:cubicBezTo>
                    <a:pt x="86" y="336"/>
                    <a:pt x="165" y="438"/>
                    <a:pt x="133" y="489"/>
                  </a:cubicBezTo>
                  <a:cubicBezTo>
                    <a:pt x="102" y="540"/>
                    <a:pt x="120" y="569"/>
                    <a:pt x="89" y="633"/>
                  </a:cubicBezTo>
                  <a:cubicBezTo>
                    <a:pt x="0" y="816"/>
                    <a:pt x="125" y="837"/>
                    <a:pt x="259" y="916"/>
                  </a:cubicBezTo>
                  <a:cubicBezTo>
                    <a:pt x="393" y="994"/>
                    <a:pt x="427" y="1264"/>
                    <a:pt x="427" y="1264"/>
                  </a:cubicBezTo>
                  <a:cubicBezTo>
                    <a:pt x="433" y="1259"/>
                    <a:pt x="447" y="1250"/>
                    <a:pt x="453" y="1250"/>
                  </a:cubicBezTo>
                  <a:cubicBezTo>
                    <a:pt x="453" y="1231"/>
                    <a:pt x="453" y="1231"/>
                    <a:pt x="453" y="1231"/>
                  </a:cubicBezTo>
                  <a:moveTo>
                    <a:pt x="453" y="1231"/>
                  </a:moveTo>
                  <a:cubicBezTo>
                    <a:pt x="454" y="1250"/>
                    <a:pt x="454" y="1250"/>
                    <a:pt x="454" y="1250"/>
                  </a:cubicBezTo>
                  <a:cubicBezTo>
                    <a:pt x="466" y="1250"/>
                    <a:pt x="488" y="1264"/>
                    <a:pt x="488" y="1264"/>
                  </a:cubicBezTo>
                  <a:cubicBezTo>
                    <a:pt x="488" y="1264"/>
                    <a:pt x="471" y="1127"/>
                    <a:pt x="547" y="1054"/>
                  </a:cubicBezTo>
                  <a:cubicBezTo>
                    <a:pt x="624" y="980"/>
                    <a:pt x="689" y="952"/>
                    <a:pt x="723" y="883"/>
                  </a:cubicBezTo>
                  <a:cubicBezTo>
                    <a:pt x="749" y="831"/>
                    <a:pt x="816" y="829"/>
                    <a:pt x="864" y="798"/>
                  </a:cubicBezTo>
                  <a:cubicBezTo>
                    <a:pt x="1003" y="707"/>
                    <a:pt x="807" y="605"/>
                    <a:pt x="830" y="435"/>
                  </a:cubicBezTo>
                  <a:cubicBezTo>
                    <a:pt x="852" y="265"/>
                    <a:pt x="731" y="300"/>
                    <a:pt x="686" y="242"/>
                  </a:cubicBezTo>
                  <a:cubicBezTo>
                    <a:pt x="640" y="185"/>
                    <a:pt x="599" y="177"/>
                    <a:pt x="578" y="154"/>
                  </a:cubicBezTo>
                  <a:cubicBezTo>
                    <a:pt x="525" y="97"/>
                    <a:pt x="540" y="12"/>
                    <a:pt x="453" y="5"/>
                  </a:cubicBezTo>
                  <a:cubicBezTo>
                    <a:pt x="454" y="33"/>
                    <a:pt x="454" y="33"/>
                    <a:pt x="454" y="33"/>
                  </a:cubicBezTo>
                  <a:cubicBezTo>
                    <a:pt x="538" y="39"/>
                    <a:pt x="523" y="121"/>
                    <a:pt x="574" y="176"/>
                  </a:cubicBezTo>
                  <a:cubicBezTo>
                    <a:pt x="594" y="197"/>
                    <a:pt x="633" y="205"/>
                    <a:pt x="677" y="260"/>
                  </a:cubicBezTo>
                  <a:cubicBezTo>
                    <a:pt x="721" y="314"/>
                    <a:pt x="836" y="282"/>
                    <a:pt x="814" y="444"/>
                  </a:cubicBezTo>
                  <a:cubicBezTo>
                    <a:pt x="792" y="606"/>
                    <a:pt x="980" y="704"/>
                    <a:pt x="847" y="791"/>
                  </a:cubicBezTo>
                  <a:cubicBezTo>
                    <a:pt x="802" y="820"/>
                    <a:pt x="738" y="822"/>
                    <a:pt x="713" y="872"/>
                  </a:cubicBezTo>
                  <a:cubicBezTo>
                    <a:pt x="680" y="937"/>
                    <a:pt x="614" y="969"/>
                    <a:pt x="541" y="1039"/>
                  </a:cubicBezTo>
                  <a:cubicBezTo>
                    <a:pt x="468" y="1109"/>
                    <a:pt x="475" y="1237"/>
                    <a:pt x="475" y="1237"/>
                  </a:cubicBezTo>
                  <a:cubicBezTo>
                    <a:pt x="475" y="1237"/>
                    <a:pt x="465" y="1231"/>
                    <a:pt x="453" y="1231"/>
                  </a:cubicBezTo>
                </a:path>
              </a:pathLst>
            </a:custGeom>
            <a:solidFill>
              <a:srgbClr val="FBF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4" name="Freeform 6651">
              <a:extLst>
                <a:ext uri="{FF2B5EF4-FFF2-40B4-BE49-F238E27FC236}">
                  <a16:creationId xmlns:a16="http://schemas.microsoft.com/office/drawing/2014/main" id="{53BE2114-270D-4BB3-893D-B86F3C4A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745"/>
              <a:ext cx="510" cy="1166"/>
            </a:xfrm>
            <a:custGeom>
              <a:avLst/>
              <a:gdLst>
                <a:gd name="T0" fmla="*/ 0 w 550"/>
                <a:gd name="T1" fmla="*/ 973 h 1259"/>
                <a:gd name="T2" fmla="*/ 1 w 550"/>
                <a:gd name="T3" fmla="*/ 989 h 1259"/>
                <a:gd name="T4" fmla="*/ 28 w 550"/>
                <a:gd name="T5" fmla="*/ 1000 h 1259"/>
                <a:gd name="T6" fmla="*/ 75 w 550"/>
                <a:gd name="T7" fmla="*/ 834 h 1259"/>
                <a:gd name="T8" fmla="*/ 215 w 550"/>
                <a:gd name="T9" fmla="*/ 697 h 1259"/>
                <a:gd name="T10" fmla="*/ 327 w 550"/>
                <a:gd name="T11" fmla="*/ 630 h 1259"/>
                <a:gd name="T12" fmla="*/ 301 w 550"/>
                <a:gd name="T13" fmla="*/ 342 h 1259"/>
                <a:gd name="T14" fmla="*/ 185 w 550"/>
                <a:gd name="T15" fmla="*/ 188 h 1259"/>
                <a:gd name="T16" fmla="*/ 100 w 550"/>
                <a:gd name="T17" fmla="*/ 119 h 1259"/>
                <a:gd name="T18" fmla="*/ 0 w 550"/>
                <a:gd name="T19" fmla="*/ 0 h 1259"/>
                <a:gd name="T20" fmla="*/ 1 w 550"/>
                <a:gd name="T21" fmla="*/ 22 h 1259"/>
                <a:gd name="T22" fmla="*/ 96 w 550"/>
                <a:gd name="T23" fmla="*/ 135 h 1259"/>
                <a:gd name="T24" fmla="*/ 179 w 550"/>
                <a:gd name="T25" fmla="*/ 203 h 1259"/>
                <a:gd name="T26" fmla="*/ 288 w 550"/>
                <a:gd name="T27" fmla="*/ 349 h 1259"/>
                <a:gd name="T28" fmla="*/ 313 w 550"/>
                <a:gd name="T29" fmla="*/ 624 h 1259"/>
                <a:gd name="T30" fmla="*/ 207 w 550"/>
                <a:gd name="T31" fmla="*/ 689 h 1259"/>
                <a:gd name="T32" fmla="*/ 70 w 550"/>
                <a:gd name="T33" fmla="*/ 821 h 1259"/>
                <a:gd name="T34" fmla="*/ 18 w 550"/>
                <a:gd name="T35" fmla="*/ 979 h 1259"/>
                <a:gd name="T36" fmla="*/ 0 w 550"/>
                <a:gd name="T37" fmla="*/ 973 h 12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0" h="1259">
                  <a:moveTo>
                    <a:pt x="0" y="1226"/>
                  </a:moveTo>
                  <a:cubicBezTo>
                    <a:pt x="1" y="1245"/>
                    <a:pt x="1" y="1245"/>
                    <a:pt x="1" y="1245"/>
                  </a:cubicBezTo>
                  <a:cubicBezTo>
                    <a:pt x="13" y="1245"/>
                    <a:pt x="35" y="1259"/>
                    <a:pt x="35" y="1259"/>
                  </a:cubicBezTo>
                  <a:cubicBezTo>
                    <a:pt x="35" y="1259"/>
                    <a:pt x="18" y="1122"/>
                    <a:pt x="94" y="1049"/>
                  </a:cubicBezTo>
                  <a:cubicBezTo>
                    <a:pt x="171" y="975"/>
                    <a:pt x="236" y="947"/>
                    <a:pt x="270" y="878"/>
                  </a:cubicBezTo>
                  <a:cubicBezTo>
                    <a:pt x="296" y="826"/>
                    <a:pt x="363" y="824"/>
                    <a:pt x="411" y="793"/>
                  </a:cubicBezTo>
                  <a:cubicBezTo>
                    <a:pt x="550" y="702"/>
                    <a:pt x="354" y="600"/>
                    <a:pt x="377" y="430"/>
                  </a:cubicBezTo>
                  <a:cubicBezTo>
                    <a:pt x="399" y="260"/>
                    <a:pt x="278" y="295"/>
                    <a:pt x="233" y="237"/>
                  </a:cubicBezTo>
                  <a:cubicBezTo>
                    <a:pt x="187" y="180"/>
                    <a:pt x="146" y="172"/>
                    <a:pt x="125" y="149"/>
                  </a:cubicBezTo>
                  <a:cubicBezTo>
                    <a:pt x="72" y="92"/>
                    <a:pt x="87" y="7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85" y="34"/>
                    <a:pt x="70" y="116"/>
                    <a:pt x="121" y="171"/>
                  </a:cubicBezTo>
                  <a:cubicBezTo>
                    <a:pt x="141" y="192"/>
                    <a:pt x="180" y="200"/>
                    <a:pt x="224" y="255"/>
                  </a:cubicBezTo>
                  <a:cubicBezTo>
                    <a:pt x="268" y="309"/>
                    <a:pt x="383" y="277"/>
                    <a:pt x="361" y="439"/>
                  </a:cubicBezTo>
                  <a:cubicBezTo>
                    <a:pt x="339" y="601"/>
                    <a:pt x="527" y="699"/>
                    <a:pt x="394" y="786"/>
                  </a:cubicBezTo>
                  <a:cubicBezTo>
                    <a:pt x="349" y="815"/>
                    <a:pt x="285" y="817"/>
                    <a:pt x="260" y="867"/>
                  </a:cubicBezTo>
                  <a:cubicBezTo>
                    <a:pt x="227" y="932"/>
                    <a:pt x="161" y="964"/>
                    <a:pt x="88" y="1034"/>
                  </a:cubicBezTo>
                  <a:cubicBezTo>
                    <a:pt x="15" y="1104"/>
                    <a:pt x="22" y="1232"/>
                    <a:pt x="22" y="1232"/>
                  </a:cubicBezTo>
                  <a:cubicBezTo>
                    <a:pt x="22" y="1232"/>
                    <a:pt x="12" y="1226"/>
                    <a:pt x="0" y="1226"/>
                  </a:cubicBezTo>
                </a:path>
              </a:pathLst>
            </a:custGeom>
            <a:solidFill>
              <a:srgbClr val="FDF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5" name="Freeform 6652">
              <a:extLst>
                <a:ext uri="{FF2B5EF4-FFF2-40B4-BE49-F238E27FC236}">
                  <a16:creationId xmlns:a16="http://schemas.microsoft.com/office/drawing/2014/main" id="{F9A61157-C6AD-4326-9C25-5917A0CEC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004"/>
              <a:ext cx="44" cy="38"/>
            </a:xfrm>
            <a:custGeom>
              <a:avLst/>
              <a:gdLst>
                <a:gd name="T0" fmla="*/ 35 w 48"/>
                <a:gd name="T1" fmla="*/ 22 h 41"/>
                <a:gd name="T2" fmla="*/ 15 w 48"/>
                <a:gd name="T3" fmla="*/ 29 h 41"/>
                <a:gd name="T4" fmla="*/ 4 w 48"/>
                <a:gd name="T5" fmla="*/ 10 h 41"/>
                <a:gd name="T6" fmla="*/ 24 w 48"/>
                <a:gd name="T7" fmla="*/ 4 h 41"/>
                <a:gd name="T8" fmla="*/ 35 w 48"/>
                <a:gd name="T9" fmla="*/ 2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1">
                  <a:moveTo>
                    <a:pt x="45" y="28"/>
                  </a:moveTo>
                  <a:cubicBezTo>
                    <a:pt x="41" y="37"/>
                    <a:pt x="30" y="41"/>
                    <a:pt x="18" y="36"/>
                  </a:cubicBezTo>
                  <a:cubicBezTo>
                    <a:pt x="7" y="32"/>
                    <a:pt x="0" y="22"/>
                    <a:pt x="4" y="13"/>
                  </a:cubicBezTo>
                  <a:cubicBezTo>
                    <a:pt x="7" y="4"/>
                    <a:pt x="19" y="0"/>
                    <a:pt x="30" y="4"/>
                  </a:cubicBezTo>
                  <a:cubicBezTo>
                    <a:pt x="42" y="9"/>
                    <a:pt x="48" y="19"/>
                    <a:pt x="45" y="28"/>
                  </a:cubicBezTo>
                  <a:close/>
                </a:path>
              </a:pathLst>
            </a:custGeom>
            <a:solidFill>
              <a:srgbClr val="597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6" name="Oval 6653">
              <a:extLst>
                <a:ext uri="{FF2B5EF4-FFF2-40B4-BE49-F238E27FC236}">
                  <a16:creationId xmlns:a16="http://schemas.microsoft.com/office/drawing/2014/main" id="{7FBA63E2-4AA5-4662-A28C-ED734F83E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" y="1006"/>
              <a:ext cx="30" cy="25"/>
            </a:xfrm>
            <a:prstGeom prst="ellipse">
              <a:avLst/>
            </a:prstGeom>
            <a:solidFill>
              <a:srgbClr val="466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27" name="Freeform 6654">
              <a:extLst>
                <a:ext uri="{FF2B5EF4-FFF2-40B4-BE49-F238E27FC236}">
                  <a16:creationId xmlns:a16="http://schemas.microsoft.com/office/drawing/2014/main" id="{4FEDB8C9-5F49-4945-A9EF-D68DCB212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008"/>
              <a:ext cx="8" cy="6"/>
            </a:xfrm>
            <a:custGeom>
              <a:avLst/>
              <a:gdLst>
                <a:gd name="T0" fmla="*/ 5 w 9"/>
                <a:gd name="T1" fmla="*/ 2 h 6"/>
                <a:gd name="T2" fmla="*/ 4 w 9"/>
                <a:gd name="T3" fmla="*/ 5 h 6"/>
                <a:gd name="T4" fmla="*/ 1 w 9"/>
                <a:gd name="T5" fmla="*/ 4 h 6"/>
                <a:gd name="T6" fmla="*/ 4 w 9"/>
                <a:gd name="T7" fmla="*/ 1 h 6"/>
                <a:gd name="T8" fmla="*/ 5 w 9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8" y="2"/>
                  </a:moveTo>
                  <a:cubicBezTo>
                    <a:pt x="9" y="3"/>
                    <a:pt x="7" y="4"/>
                    <a:pt x="5" y="5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2" y="2"/>
                    <a:pt x="4" y="1"/>
                  </a:cubicBezTo>
                  <a:cubicBezTo>
                    <a:pt x="6" y="0"/>
                    <a:pt x="8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8" name="Freeform 6655">
              <a:extLst>
                <a:ext uri="{FF2B5EF4-FFF2-40B4-BE49-F238E27FC236}">
                  <a16:creationId xmlns:a16="http://schemas.microsoft.com/office/drawing/2014/main" id="{026CCEEE-FF3A-4CD5-B5B3-E7BC6928E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12"/>
              <a:ext cx="4" cy="6"/>
            </a:xfrm>
            <a:custGeom>
              <a:avLst/>
              <a:gdLst>
                <a:gd name="T0" fmla="*/ 3 w 4"/>
                <a:gd name="T1" fmla="*/ 1 h 6"/>
                <a:gd name="T2" fmla="*/ 3 w 4"/>
                <a:gd name="T3" fmla="*/ 4 h 6"/>
                <a:gd name="T4" fmla="*/ 0 w 4"/>
                <a:gd name="T5" fmla="*/ 5 h 6"/>
                <a:gd name="T6" fmla="*/ 1 w 4"/>
                <a:gd name="T7" fmla="*/ 2 h 6"/>
                <a:gd name="T8" fmla="*/ 3 w 4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1"/>
                    <a:pt x="4" y="3"/>
                    <a:pt x="3" y="4"/>
                  </a:cubicBezTo>
                  <a:cubicBezTo>
                    <a:pt x="2" y="5"/>
                    <a:pt x="1" y="6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9" name="Freeform 6656">
              <a:extLst>
                <a:ext uri="{FF2B5EF4-FFF2-40B4-BE49-F238E27FC236}">
                  <a16:creationId xmlns:a16="http://schemas.microsoft.com/office/drawing/2014/main" id="{2665BC60-B217-4CF3-82C5-D0842333F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030"/>
              <a:ext cx="21" cy="11"/>
            </a:xfrm>
            <a:custGeom>
              <a:avLst/>
              <a:gdLst>
                <a:gd name="T0" fmla="*/ 0 w 22"/>
                <a:gd name="T1" fmla="*/ 6 h 12"/>
                <a:gd name="T2" fmla="*/ 19 w 22"/>
                <a:gd name="T3" fmla="*/ 0 h 12"/>
                <a:gd name="T4" fmla="*/ 0 w 22"/>
                <a:gd name="T5" fmla="*/ 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0" y="9"/>
                  </a:moveTo>
                  <a:cubicBezTo>
                    <a:pt x="0" y="9"/>
                    <a:pt x="16" y="12"/>
                    <a:pt x="22" y="0"/>
                  </a:cubicBezTo>
                  <a:cubicBezTo>
                    <a:pt x="22" y="0"/>
                    <a:pt x="16" y="9"/>
                    <a:pt x="0" y="9"/>
                  </a:cubicBezTo>
                  <a:close/>
                </a:path>
              </a:pathLst>
            </a:custGeom>
            <a:solidFill>
              <a:srgbClr val="396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0" name="Freeform 6657">
              <a:extLst>
                <a:ext uri="{FF2B5EF4-FFF2-40B4-BE49-F238E27FC236}">
                  <a16:creationId xmlns:a16="http://schemas.microsoft.com/office/drawing/2014/main" id="{D05A9518-B486-4444-8BF6-19B049F0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004"/>
              <a:ext cx="43" cy="38"/>
            </a:xfrm>
            <a:custGeom>
              <a:avLst/>
              <a:gdLst>
                <a:gd name="T0" fmla="*/ 34 w 47"/>
                <a:gd name="T1" fmla="*/ 22 h 41"/>
                <a:gd name="T2" fmla="*/ 14 w 47"/>
                <a:gd name="T3" fmla="*/ 30 h 41"/>
                <a:gd name="T4" fmla="*/ 3 w 47"/>
                <a:gd name="T5" fmla="*/ 10 h 41"/>
                <a:gd name="T6" fmla="*/ 23 w 47"/>
                <a:gd name="T7" fmla="*/ 4 h 41"/>
                <a:gd name="T8" fmla="*/ 34 w 47"/>
                <a:gd name="T9" fmla="*/ 2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1">
                  <a:moveTo>
                    <a:pt x="44" y="28"/>
                  </a:moveTo>
                  <a:cubicBezTo>
                    <a:pt x="41" y="37"/>
                    <a:pt x="29" y="41"/>
                    <a:pt x="17" y="37"/>
                  </a:cubicBezTo>
                  <a:cubicBezTo>
                    <a:pt x="6" y="32"/>
                    <a:pt x="0" y="22"/>
                    <a:pt x="3" y="13"/>
                  </a:cubicBezTo>
                  <a:cubicBezTo>
                    <a:pt x="6" y="4"/>
                    <a:pt x="18" y="0"/>
                    <a:pt x="29" y="4"/>
                  </a:cubicBezTo>
                  <a:cubicBezTo>
                    <a:pt x="41" y="9"/>
                    <a:pt x="47" y="19"/>
                    <a:pt x="44" y="28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1" name="Freeform 6658">
              <a:extLst>
                <a:ext uri="{FF2B5EF4-FFF2-40B4-BE49-F238E27FC236}">
                  <a16:creationId xmlns:a16="http://schemas.microsoft.com/office/drawing/2014/main" id="{A89EF4AF-9638-47F3-8082-EB561F80B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397"/>
              <a:ext cx="44" cy="38"/>
            </a:xfrm>
            <a:custGeom>
              <a:avLst/>
              <a:gdLst>
                <a:gd name="T0" fmla="*/ 36 w 47"/>
                <a:gd name="T1" fmla="*/ 22 h 41"/>
                <a:gd name="T2" fmla="*/ 14 w 47"/>
                <a:gd name="T3" fmla="*/ 30 h 41"/>
                <a:gd name="T4" fmla="*/ 3 w 47"/>
                <a:gd name="T5" fmla="*/ 10 h 41"/>
                <a:gd name="T6" fmla="*/ 23 w 47"/>
                <a:gd name="T7" fmla="*/ 5 h 41"/>
                <a:gd name="T8" fmla="*/ 36 w 47"/>
                <a:gd name="T9" fmla="*/ 2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1">
                  <a:moveTo>
                    <a:pt x="44" y="28"/>
                  </a:moveTo>
                  <a:cubicBezTo>
                    <a:pt x="41" y="37"/>
                    <a:pt x="29" y="41"/>
                    <a:pt x="17" y="37"/>
                  </a:cubicBezTo>
                  <a:cubicBezTo>
                    <a:pt x="6" y="32"/>
                    <a:pt x="0" y="22"/>
                    <a:pt x="3" y="13"/>
                  </a:cubicBezTo>
                  <a:cubicBezTo>
                    <a:pt x="6" y="4"/>
                    <a:pt x="18" y="0"/>
                    <a:pt x="29" y="5"/>
                  </a:cubicBezTo>
                  <a:cubicBezTo>
                    <a:pt x="41" y="9"/>
                    <a:pt x="47" y="19"/>
                    <a:pt x="44" y="28"/>
                  </a:cubicBezTo>
                  <a:close/>
                </a:path>
              </a:pathLst>
            </a:custGeom>
            <a:solidFill>
              <a:srgbClr val="3D6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2" name="Oval 6659">
              <a:extLst>
                <a:ext uri="{FF2B5EF4-FFF2-40B4-BE49-F238E27FC236}">
                  <a16:creationId xmlns:a16="http://schemas.microsoft.com/office/drawing/2014/main" id="{34601A81-6B8E-45F6-AE11-E43162BDC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" y="1401"/>
              <a:ext cx="30" cy="23"/>
            </a:xfrm>
            <a:prstGeom prst="ellipse">
              <a:avLst/>
            </a:prstGeom>
            <a:solidFill>
              <a:srgbClr val="305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33" name="Freeform 6660">
              <a:extLst>
                <a:ext uri="{FF2B5EF4-FFF2-40B4-BE49-F238E27FC236}">
                  <a16:creationId xmlns:a16="http://schemas.microsoft.com/office/drawing/2014/main" id="{05E54062-B1A5-45EA-B77A-AADEA1A73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402"/>
              <a:ext cx="8" cy="5"/>
            </a:xfrm>
            <a:custGeom>
              <a:avLst/>
              <a:gdLst>
                <a:gd name="T0" fmla="*/ 7 w 8"/>
                <a:gd name="T1" fmla="*/ 2 h 6"/>
                <a:gd name="T2" fmla="*/ 4 w 8"/>
                <a:gd name="T3" fmla="*/ 3 h 6"/>
                <a:gd name="T4" fmla="*/ 0 w 8"/>
                <a:gd name="T5" fmla="*/ 3 h 6"/>
                <a:gd name="T6" fmla="*/ 3 w 8"/>
                <a:gd name="T7" fmla="*/ 1 h 6"/>
                <a:gd name="T8" fmla="*/ 7 w 8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7" y="2"/>
                  </a:moveTo>
                  <a:cubicBezTo>
                    <a:pt x="8" y="3"/>
                    <a:pt x="7" y="5"/>
                    <a:pt x="4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4" name="Freeform 6661">
              <a:extLst>
                <a:ext uri="{FF2B5EF4-FFF2-40B4-BE49-F238E27FC236}">
                  <a16:creationId xmlns:a16="http://schemas.microsoft.com/office/drawing/2014/main" id="{0999A0A8-42BF-4D9B-ABA3-1A8B4E472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406"/>
              <a:ext cx="3" cy="5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3 h 5"/>
                <a:gd name="T4" fmla="*/ 0 w 4"/>
                <a:gd name="T5" fmla="*/ 4 h 5"/>
                <a:gd name="T6" fmla="*/ 1 w 4"/>
                <a:gd name="T7" fmla="*/ 1 h 5"/>
                <a:gd name="T8" fmla="*/ 2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5" name="Freeform 6662">
              <a:extLst>
                <a:ext uri="{FF2B5EF4-FFF2-40B4-BE49-F238E27FC236}">
                  <a16:creationId xmlns:a16="http://schemas.microsoft.com/office/drawing/2014/main" id="{017D2CD1-9253-4599-AA18-732827789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423"/>
              <a:ext cx="20" cy="11"/>
            </a:xfrm>
            <a:custGeom>
              <a:avLst/>
              <a:gdLst>
                <a:gd name="T0" fmla="*/ 0 w 22"/>
                <a:gd name="T1" fmla="*/ 6 h 12"/>
                <a:gd name="T2" fmla="*/ 16 w 22"/>
                <a:gd name="T3" fmla="*/ 0 h 12"/>
                <a:gd name="T4" fmla="*/ 0 w 22"/>
                <a:gd name="T5" fmla="*/ 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0" y="9"/>
                  </a:moveTo>
                  <a:cubicBezTo>
                    <a:pt x="0" y="9"/>
                    <a:pt x="16" y="12"/>
                    <a:pt x="22" y="0"/>
                  </a:cubicBezTo>
                  <a:cubicBezTo>
                    <a:pt x="22" y="0"/>
                    <a:pt x="16" y="9"/>
                    <a:pt x="0" y="9"/>
                  </a:cubicBezTo>
                  <a:close/>
                </a:path>
              </a:pathLst>
            </a:custGeom>
            <a:solidFill>
              <a:srgbClr val="305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6" name="Freeform 6663">
              <a:extLst>
                <a:ext uri="{FF2B5EF4-FFF2-40B4-BE49-F238E27FC236}">
                  <a16:creationId xmlns:a16="http://schemas.microsoft.com/office/drawing/2014/main" id="{4C6FC370-E35E-4045-9FF2-9603C671F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398"/>
              <a:ext cx="44" cy="37"/>
            </a:xfrm>
            <a:custGeom>
              <a:avLst/>
              <a:gdLst>
                <a:gd name="T0" fmla="*/ 36 w 47"/>
                <a:gd name="T1" fmla="*/ 21 h 40"/>
                <a:gd name="T2" fmla="*/ 14 w 47"/>
                <a:gd name="T3" fmla="*/ 29 h 40"/>
                <a:gd name="T4" fmla="*/ 3 w 47"/>
                <a:gd name="T5" fmla="*/ 9 h 40"/>
                <a:gd name="T6" fmla="*/ 23 w 47"/>
                <a:gd name="T7" fmla="*/ 4 h 40"/>
                <a:gd name="T8" fmla="*/ 36 w 47"/>
                <a:gd name="T9" fmla="*/ 2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44" y="27"/>
                  </a:moveTo>
                  <a:cubicBezTo>
                    <a:pt x="41" y="36"/>
                    <a:pt x="29" y="40"/>
                    <a:pt x="17" y="36"/>
                  </a:cubicBezTo>
                  <a:cubicBezTo>
                    <a:pt x="6" y="32"/>
                    <a:pt x="0" y="21"/>
                    <a:pt x="3" y="12"/>
                  </a:cubicBezTo>
                  <a:cubicBezTo>
                    <a:pt x="6" y="3"/>
                    <a:pt x="18" y="0"/>
                    <a:pt x="29" y="4"/>
                  </a:cubicBezTo>
                  <a:cubicBezTo>
                    <a:pt x="41" y="8"/>
                    <a:pt x="47" y="19"/>
                    <a:pt x="44" y="27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7" name="Freeform 6664">
              <a:extLst>
                <a:ext uri="{FF2B5EF4-FFF2-40B4-BE49-F238E27FC236}">
                  <a16:creationId xmlns:a16="http://schemas.microsoft.com/office/drawing/2014/main" id="{7035B89E-65F2-45F6-AE24-50F789A97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453"/>
              <a:ext cx="43" cy="33"/>
            </a:xfrm>
            <a:custGeom>
              <a:avLst/>
              <a:gdLst>
                <a:gd name="T0" fmla="*/ 36 w 46"/>
                <a:gd name="T1" fmla="*/ 13 h 36"/>
                <a:gd name="T2" fmla="*/ 21 w 46"/>
                <a:gd name="T3" fmla="*/ 27 h 36"/>
                <a:gd name="T4" fmla="*/ 1 w 46"/>
                <a:gd name="T5" fmla="*/ 16 h 36"/>
                <a:gd name="T6" fmla="*/ 18 w 46"/>
                <a:gd name="T7" fmla="*/ 1 h 36"/>
                <a:gd name="T8" fmla="*/ 36 w 46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6">
                  <a:moveTo>
                    <a:pt x="45" y="16"/>
                  </a:moveTo>
                  <a:cubicBezTo>
                    <a:pt x="46" y="25"/>
                    <a:pt x="37" y="34"/>
                    <a:pt x="25" y="35"/>
                  </a:cubicBezTo>
                  <a:cubicBezTo>
                    <a:pt x="13" y="36"/>
                    <a:pt x="2" y="30"/>
                    <a:pt x="1" y="20"/>
                  </a:cubicBezTo>
                  <a:cubicBezTo>
                    <a:pt x="0" y="11"/>
                    <a:pt x="9" y="2"/>
                    <a:pt x="21" y="1"/>
                  </a:cubicBezTo>
                  <a:cubicBezTo>
                    <a:pt x="34" y="0"/>
                    <a:pt x="44" y="7"/>
                    <a:pt x="45" y="16"/>
                  </a:cubicBezTo>
                  <a:close/>
                </a:path>
              </a:pathLst>
            </a:custGeom>
            <a:solidFill>
              <a:srgbClr val="3D6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8" name="Freeform 6665">
              <a:extLst>
                <a:ext uri="{FF2B5EF4-FFF2-40B4-BE49-F238E27FC236}">
                  <a16:creationId xmlns:a16="http://schemas.microsoft.com/office/drawing/2014/main" id="{2EFB992B-81FB-40E5-A4CB-401EEF143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454"/>
              <a:ext cx="33" cy="27"/>
            </a:xfrm>
            <a:custGeom>
              <a:avLst/>
              <a:gdLst>
                <a:gd name="T0" fmla="*/ 26 w 35"/>
                <a:gd name="T1" fmla="*/ 5 h 30"/>
                <a:gd name="T2" fmla="*/ 20 w 35"/>
                <a:gd name="T3" fmla="*/ 20 h 30"/>
                <a:gd name="T4" fmla="*/ 3 w 35"/>
                <a:gd name="T5" fmla="*/ 16 h 30"/>
                <a:gd name="T6" fmla="*/ 9 w 35"/>
                <a:gd name="T7" fmla="*/ 4 h 30"/>
                <a:gd name="T8" fmla="*/ 26 w 35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32" y="8"/>
                  </a:moveTo>
                  <a:cubicBezTo>
                    <a:pt x="35" y="14"/>
                    <a:pt x="31" y="23"/>
                    <a:pt x="23" y="27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2" y="4"/>
                  </a:cubicBezTo>
                  <a:cubicBezTo>
                    <a:pt x="20" y="0"/>
                    <a:pt x="29" y="2"/>
                    <a:pt x="32" y="8"/>
                  </a:cubicBezTo>
                  <a:close/>
                </a:path>
              </a:pathLst>
            </a:custGeom>
            <a:solidFill>
              <a:srgbClr val="305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9" name="Freeform 6666">
              <a:extLst>
                <a:ext uri="{FF2B5EF4-FFF2-40B4-BE49-F238E27FC236}">
                  <a16:creationId xmlns:a16="http://schemas.microsoft.com/office/drawing/2014/main" id="{63135C61-6444-461B-8C6D-838131BA7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459"/>
              <a:ext cx="7" cy="8"/>
            </a:xfrm>
            <a:custGeom>
              <a:avLst/>
              <a:gdLst>
                <a:gd name="T0" fmla="*/ 4 w 8"/>
                <a:gd name="T1" fmla="*/ 1 h 8"/>
                <a:gd name="T2" fmla="*/ 4 w 8"/>
                <a:gd name="T3" fmla="*/ 5 h 8"/>
                <a:gd name="T4" fmla="*/ 1 w 8"/>
                <a:gd name="T5" fmla="*/ 7 h 8"/>
                <a:gd name="T6" fmla="*/ 2 w 8"/>
                <a:gd name="T7" fmla="*/ 2 h 8"/>
                <a:gd name="T8" fmla="*/ 4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cubicBezTo>
                    <a:pt x="8" y="2"/>
                    <a:pt x="7" y="4"/>
                    <a:pt x="6" y="5"/>
                  </a:cubicBezTo>
                  <a:cubicBezTo>
                    <a:pt x="4" y="7"/>
                    <a:pt x="2" y="8"/>
                    <a:pt x="1" y="7"/>
                  </a:cubicBezTo>
                  <a:cubicBezTo>
                    <a:pt x="0" y="6"/>
                    <a:pt x="1" y="4"/>
                    <a:pt x="2" y="2"/>
                  </a:cubicBezTo>
                  <a:cubicBezTo>
                    <a:pt x="4" y="1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0" name="Freeform 6667">
              <a:extLst>
                <a:ext uri="{FF2B5EF4-FFF2-40B4-BE49-F238E27FC236}">
                  <a16:creationId xmlns:a16="http://schemas.microsoft.com/office/drawing/2014/main" id="{8F108D35-B144-4596-86E9-FF7058747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467"/>
              <a:ext cx="3" cy="4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2 h 5"/>
                <a:gd name="T4" fmla="*/ 1 w 3"/>
                <a:gd name="T5" fmla="*/ 2 h 5"/>
                <a:gd name="T6" fmla="*/ 0 w 3"/>
                <a:gd name="T7" fmla="*/ 2 h 5"/>
                <a:gd name="T8" fmla="*/ 2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1" name="Freeform 6668">
              <a:extLst>
                <a:ext uri="{FF2B5EF4-FFF2-40B4-BE49-F238E27FC236}">
                  <a16:creationId xmlns:a16="http://schemas.microsoft.com/office/drawing/2014/main" id="{06CEE600-D51C-4378-9ACF-E0E3F03FE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468"/>
              <a:ext cx="15" cy="16"/>
            </a:xfrm>
            <a:custGeom>
              <a:avLst/>
              <a:gdLst>
                <a:gd name="T0" fmla="*/ 0 w 16"/>
                <a:gd name="T1" fmla="*/ 12 h 18"/>
                <a:gd name="T2" fmla="*/ 13 w 16"/>
                <a:gd name="T3" fmla="*/ 0 h 18"/>
                <a:gd name="T4" fmla="*/ 0 w 16"/>
                <a:gd name="T5" fmla="*/ 1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cubicBezTo>
                    <a:pt x="0" y="18"/>
                    <a:pt x="16" y="14"/>
                    <a:pt x="16" y="0"/>
                  </a:cubicBezTo>
                  <a:cubicBezTo>
                    <a:pt x="16" y="0"/>
                    <a:pt x="15" y="11"/>
                    <a:pt x="0" y="18"/>
                  </a:cubicBezTo>
                  <a:close/>
                </a:path>
              </a:pathLst>
            </a:custGeom>
            <a:solidFill>
              <a:srgbClr val="305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2" name="Freeform 6669">
              <a:extLst>
                <a:ext uri="{FF2B5EF4-FFF2-40B4-BE49-F238E27FC236}">
                  <a16:creationId xmlns:a16="http://schemas.microsoft.com/office/drawing/2014/main" id="{89B1F5B4-6E4F-483B-94DD-0810F1519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453"/>
              <a:ext cx="42" cy="33"/>
            </a:xfrm>
            <a:custGeom>
              <a:avLst/>
              <a:gdLst>
                <a:gd name="T0" fmla="*/ 35 w 45"/>
                <a:gd name="T1" fmla="*/ 13 h 36"/>
                <a:gd name="T2" fmla="*/ 20 w 45"/>
                <a:gd name="T3" fmla="*/ 27 h 36"/>
                <a:gd name="T4" fmla="*/ 0 w 45"/>
                <a:gd name="T5" fmla="*/ 16 h 36"/>
                <a:gd name="T6" fmla="*/ 18 w 45"/>
                <a:gd name="T7" fmla="*/ 1 h 36"/>
                <a:gd name="T8" fmla="*/ 35 w 45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44" y="16"/>
                  </a:moveTo>
                  <a:cubicBezTo>
                    <a:pt x="45" y="25"/>
                    <a:pt x="36" y="34"/>
                    <a:pt x="24" y="35"/>
                  </a:cubicBezTo>
                  <a:cubicBezTo>
                    <a:pt x="12" y="36"/>
                    <a:pt x="1" y="30"/>
                    <a:pt x="0" y="20"/>
                  </a:cubicBezTo>
                  <a:cubicBezTo>
                    <a:pt x="0" y="11"/>
                    <a:pt x="9" y="2"/>
                    <a:pt x="21" y="1"/>
                  </a:cubicBezTo>
                  <a:cubicBezTo>
                    <a:pt x="33" y="0"/>
                    <a:pt x="43" y="7"/>
                    <a:pt x="44" y="16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3" name="Freeform 6670">
              <a:extLst>
                <a:ext uri="{FF2B5EF4-FFF2-40B4-BE49-F238E27FC236}">
                  <a16:creationId xmlns:a16="http://schemas.microsoft.com/office/drawing/2014/main" id="{3669CE1F-3451-4F9E-A5C6-392EBA9EA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110"/>
              <a:ext cx="40" cy="33"/>
            </a:xfrm>
            <a:custGeom>
              <a:avLst/>
              <a:gdLst>
                <a:gd name="T0" fmla="*/ 33 w 44"/>
                <a:gd name="T1" fmla="*/ 14 h 35"/>
                <a:gd name="T2" fmla="*/ 17 w 44"/>
                <a:gd name="T3" fmla="*/ 29 h 35"/>
                <a:gd name="T4" fmla="*/ 0 w 44"/>
                <a:gd name="T5" fmla="*/ 15 h 35"/>
                <a:gd name="T6" fmla="*/ 16 w 44"/>
                <a:gd name="T7" fmla="*/ 1 h 35"/>
                <a:gd name="T8" fmla="*/ 33 w 44"/>
                <a:gd name="T9" fmla="*/ 1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5">
                  <a:moveTo>
                    <a:pt x="44" y="17"/>
                  </a:moveTo>
                  <a:cubicBezTo>
                    <a:pt x="44" y="27"/>
                    <a:pt x="35" y="35"/>
                    <a:pt x="23" y="35"/>
                  </a:cubicBezTo>
                  <a:cubicBezTo>
                    <a:pt x="10" y="35"/>
                    <a:pt x="1" y="28"/>
                    <a:pt x="0" y="18"/>
                  </a:cubicBezTo>
                  <a:cubicBezTo>
                    <a:pt x="0" y="9"/>
                    <a:pt x="10" y="1"/>
                    <a:pt x="22" y="1"/>
                  </a:cubicBezTo>
                  <a:cubicBezTo>
                    <a:pt x="34" y="0"/>
                    <a:pt x="44" y="8"/>
                    <a:pt x="44" y="17"/>
                  </a:cubicBezTo>
                  <a:close/>
                </a:path>
              </a:pathLst>
            </a:custGeom>
            <a:solidFill>
              <a:srgbClr val="597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4" name="Freeform 6671">
              <a:extLst>
                <a:ext uri="{FF2B5EF4-FFF2-40B4-BE49-F238E27FC236}">
                  <a16:creationId xmlns:a16="http://schemas.microsoft.com/office/drawing/2014/main" id="{DC249565-51B3-47F9-BA7D-4A5241CF6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110"/>
              <a:ext cx="32" cy="28"/>
            </a:xfrm>
            <a:custGeom>
              <a:avLst/>
              <a:gdLst>
                <a:gd name="T0" fmla="*/ 25 w 35"/>
                <a:gd name="T1" fmla="*/ 7 h 30"/>
                <a:gd name="T2" fmla="*/ 16 w 35"/>
                <a:gd name="T3" fmla="*/ 21 h 30"/>
                <a:gd name="T4" fmla="*/ 3 w 35"/>
                <a:gd name="T5" fmla="*/ 18 h 30"/>
                <a:gd name="T6" fmla="*/ 10 w 35"/>
                <a:gd name="T7" fmla="*/ 4 h 30"/>
                <a:gd name="T8" fmla="*/ 25 w 35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33" y="10"/>
                  </a:moveTo>
                  <a:cubicBezTo>
                    <a:pt x="35" y="16"/>
                    <a:pt x="30" y="24"/>
                    <a:pt x="22" y="27"/>
                  </a:cubicBezTo>
                  <a:cubicBezTo>
                    <a:pt x="14" y="30"/>
                    <a:pt x="5" y="28"/>
                    <a:pt x="3" y="21"/>
                  </a:cubicBezTo>
                  <a:cubicBezTo>
                    <a:pt x="0" y="15"/>
                    <a:pt x="5" y="7"/>
                    <a:pt x="13" y="4"/>
                  </a:cubicBezTo>
                  <a:cubicBezTo>
                    <a:pt x="21" y="0"/>
                    <a:pt x="30" y="3"/>
                    <a:pt x="33" y="10"/>
                  </a:cubicBezTo>
                  <a:close/>
                </a:path>
              </a:pathLst>
            </a:custGeom>
            <a:solidFill>
              <a:srgbClr val="466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5" name="Freeform 6672">
              <a:extLst>
                <a:ext uri="{FF2B5EF4-FFF2-40B4-BE49-F238E27FC236}">
                  <a16:creationId xmlns:a16="http://schemas.microsoft.com/office/drawing/2014/main" id="{FCA06D3A-072A-4B02-AFDF-00A5FB69A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116"/>
              <a:ext cx="7" cy="6"/>
            </a:xfrm>
            <a:custGeom>
              <a:avLst/>
              <a:gdLst>
                <a:gd name="T0" fmla="*/ 7 w 7"/>
                <a:gd name="T1" fmla="*/ 1 h 7"/>
                <a:gd name="T2" fmla="*/ 5 w 7"/>
                <a:gd name="T3" fmla="*/ 3 h 7"/>
                <a:gd name="T4" fmla="*/ 1 w 7"/>
                <a:gd name="T5" fmla="*/ 3 h 7"/>
                <a:gd name="T6" fmla="*/ 2 w 7"/>
                <a:gd name="T7" fmla="*/ 2 h 7"/>
                <a:gd name="T8" fmla="*/ 7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1"/>
                  </a:moveTo>
                  <a:cubicBezTo>
                    <a:pt x="7" y="2"/>
                    <a:pt x="7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4" y="0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6" name="Freeform 6673">
              <a:extLst>
                <a:ext uri="{FF2B5EF4-FFF2-40B4-BE49-F238E27FC236}">
                  <a16:creationId xmlns:a16="http://schemas.microsoft.com/office/drawing/2014/main" id="{7DF3195E-4383-4B70-B629-EE11626A6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122"/>
              <a:ext cx="4" cy="5"/>
            </a:xfrm>
            <a:custGeom>
              <a:avLst/>
              <a:gdLst>
                <a:gd name="T0" fmla="*/ 3 w 4"/>
                <a:gd name="T1" fmla="*/ 0 h 5"/>
                <a:gd name="T2" fmla="*/ 3 w 4"/>
                <a:gd name="T3" fmla="*/ 3 h 5"/>
                <a:gd name="T4" fmla="*/ 1 w 4"/>
                <a:gd name="T5" fmla="*/ 5 h 5"/>
                <a:gd name="T6" fmla="*/ 0 w 4"/>
                <a:gd name="T7" fmla="*/ 2 h 5"/>
                <a:gd name="T8" fmla="*/ 3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4" y="2"/>
                    <a:pt x="3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7" name="Freeform 6674">
              <a:extLst>
                <a:ext uri="{FF2B5EF4-FFF2-40B4-BE49-F238E27FC236}">
                  <a16:creationId xmlns:a16="http://schemas.microsoft.com/office/drawing/2014/main" id="{DF29D8B4-39B6-461F-B3D3-F2CFF8B64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126"/>
              <a:ext cx="16" cy="16"/>
            </a:xfrm>
            <a:custGeom>
              <a:avLst/>
              <a:gdLst>
                <a:gd name="T0" fmla="*/ 0 w 18"/>
                <a:gd name="T1" fmla="*/ 14 h 17"/>
                <a:gd name="T2" fmla="*/ 12 w 18"/>
                <a:gd name="T3" fmla="*/ 0 h 17"/>
                <a:gd name="T4" fmla="*/ 0 w 18"/>
                <a:gd name="T5" fmla="*/ 1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0" y="17"/>
                  </a:moveTo>
                  <a:cubicBezTo>
                    <a:pt x="0" y="17"/>
                    <a:pt x="16" y="14"/>
                    <a:pt x="18" y="0"/>
                  </a:cubicBezTo>
                  <a:cubicBezTo>
                    <a:pt x="18" y="0"/>
                    <a:pt x="15" y="11"/>
                    <a:pt x="0" y="17"/>
                  </a:cubicBezTo>
                  <a:close/>
                </a:path>
              </a:pathLst>
            </a:custGeom>
            <a:solidFill>
              <a:srgbClr val="396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8" name="Freeform 6675">
              <a:extLst>
                <a:ext uri="{FF2B5EF4-FFF2-40B4-BE49-F238E27FC236}">
                  <a16:creationId xmlns:a16="http://schemas.microsoft.com/office/drawing/2014/main" id="{3460B245-09D0-4891-AEA9-6CDE89B94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111"/>
              <a:ext cx="41" cy="32"/>
            </a:xfrm>
            <a:custGeom>
              <a:avLst/>
              <a:gdLst>
                <a:gd name="T0" fmla="*/ 33 w 45"/>
                <a:gd name="T1" fmla="*/ 14 h 34"/>
                <a:gd name="T2" fmla="*/ 17 w 45"/>
                <a:gd name="T3" fmla="*/ 28 h 34"/>
                <a:gd name="T4" fmla="*/ 1 w 45"/>
                <a:gd name="T5" fmla="*/ 14 h 34"/>
                <a:gd name="T6" fmla="*/ 16 w 45"/>
                <a:gd name="T7" fmla="*/ 0 h 34"/>
                <a:gd name="T8" fmla="*/ 33 w 45"/>
                <a:gd name="T9" fmla="*/ 1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4">
                  <a:moveTo>
                    <a:pt x="44" y="17"/>
                  </a:moveTo>
                  <a:cubicBezTo>
                    <a:pt x="45" y="26"/>
                    <a:pt x="35" y="34"/>
                    <a:pt x="23" y="34"/>
                  </a:cubicBezTo>
                  <a:cubicBezTo>
                    <a:pt x="11" y="34"/>
                    <a:pt x="1" y="27"/>
                    <a:pt x="1" y="17"/>
                  </a:cubicBezTo>
                  <a:cubicBezTo>
                    <a:pt x="0" y="8"/>
                    <a:pt x="10" y="0"/>
                    <a:pt x="22" y="0"/>
                  </a:cubicBezTo>
                  <a:cubicBezTo>
                    <a:pt x="34" y="0"/>
                    <a:pt x="44" y="7"/>
                    <a:pt x="44" y="17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9" name="Freeform 6676">
              <a:extLst>
                <a:ext uri="{FF2B5EF4-FFF2-40B4-BE49-F238E27FC236}">
                  <a16:creationId xmlns:a16="http://schemas.microsoft.com/office/drawing/2014/main" id="{962415D0-814B-4653-923F-9B862D1CF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148"/>
              <a:ext cx="31" cy="24"/>
            </a:xfrm>
            <a:custGeom>
              <a:avLst/>
              <a:gdLst>
                <a:gd name="T0" fmla="*/ 25 w 34"/>
                <a:gd name="T1" fmla="*/ 10 h 26"/>
                <a:gd name="T2" fmla="*/ 13 w 34"/>
                <a:gd name="T3" fmla="*/ 20 h 26"/>
                <a:gd name="T4" fmla="*/ 0 w 34"/>
                <a:gd name="T5" fmla="*/ 9 h 26"/>
                <a:gd name="T6" fmla="*/ 14 w 34"/>
                <a:gd name="T7" fmla="*/ 0 h 26"/>
                <a:gd name="T8" fmla="*/ 25 w 34"/>
                <a:gd name="T9" fmla="*/ 1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6">
                  <a:moveTo>
                    <a:pt x="33" y="13"/>
                  </a:moveTo>
                  <a:cubicBezTo>
                    <a:pt x="33" y="20"/>
                    <a:pt x="26" y="26"/>
                    <a:pt x="16" y="26"/>
                  </a:cubicBezTo>
                  <a:cubicBezTo>
                    <a:pt x="7" y="25"/>
                    <a:pt x="0" y="19"/>
                    <a:pt x="0" y="12"/>
                  </a:cubicBezTo>
                  <a:cubicBezTo>
                    <a:pt x="1" y="5"/>
                    <a:pt x="8" y="0"/>
                    <a:pt x="17" y="0"/>
                  </a:cubicBezTo>
                  <a:cubicBezTo>
                    <a:pt x="26" y="0"/>
                    <a:pt x="34" y="6"/>
                    <a:pt x="33" y="13"/>
                  </a:cubicBezTo>
                  <a:close/>
                </a:path>
              </a:pathLst>
            </a:custGeom>
            <a:solidFill>
              <a:srgbClr val="597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0" name="Freeform 6677">
              <a:extLst>
                <a:ext uri="{FF2B5EF4-FFF2-40B4-BE49-F238E27FC236}">
                  <a16:creationId xmlns:a16="http://schemas.microsoft.com/office/drawing/2014/main" id="{FBE2BBE6-BF0A-463F-9717-A9C351642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148"/>
              <a:ext cx="24" cy="20"/>
            </a:xfrm>
            <a:custGeom>
              <a:avLst/>
              <a:gdLst>
                <a:gd name="T0" fmla="*/ 18 w 26"/>
                <a:gd name="T1" fmla="*/ 5 h 22"/>
                <a:gd name="T2" fmla="*/ 13 w 26"/>
                <a:gd name="T3" fmla="*/ 15 h 22"/>
                <a:gd name="T4" fmla="*/ 1 w 26"/>
                <a:gd name="T5" fmla="*/ 12 h 22"/>
                <a:gd name="T6" fmla="*/ 7 w 26"/>
                <a:gd name="T7" fmla="*/ 2 h 22"/>
                <a:gd name="T8" fmla="*/ 18 w 26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7"/>
                  </a:moveTo>
                  <a:cubicBezTo>
                    <a:pt x="26" y="12"/>
                    <a:pt x="22" y="18"/>
                    <a:pt x="16" y="20"/>
                  </a:cubicBezTo>
                  <a:cubicBezTo>
                    <a:pt x="10" y="22"/>
                    <a:pt x="3" y="20"/>
                    <a:pt x="1" y="15"/>
                  </a:cubicBezTo>
                  <a:cubicBezTo>
                    <a:pt x="0" y="10"/>
                    <a:pt x="3" y="4"/>
                    <a:pt x="10" y="2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466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1" name="Freeform 6678">
              <a:extLst>
                <a:ext uri="{FF2B5EF4-FFF2-40B4-BE49-F238E27FC236}">
                  <a16:creationId xmlns:a16="http://schemas.microsoft.com/office/drawing/2014/main" id="{F9C5E4AD-6934-4756-90EF-395A0DD8A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151"/>
              <a:ext cx="5" cy="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3 h 6"/>
                <a:gd name="T4" fmla="*/ 0 w 6"/>
                <a:gd name="T5" fmla="*/ 3 h 6"/>
                <a:gd name="T6" fmla="*/ 2 w 6"/>
                <a:gd name="T7" fmla="*/ 2 h 6"/>
                <a:gd name="T8" fmla="*/ 3 w 6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5" y="3"/>
                    <a:pt x="4" y="4"/>
                  </a:cubicBezTo>
                  <a:cubicBezTo>
                    <a:pt x="3" y="5"/>
                    <a:pt x="1" y="6"/>
                    <a:pt x="0" y="5"/>
                  </a:cubicBezTo>
                  <a:cubicBezTo>
                    <a:pt x="0" y="4"/>
                    <a:pt x="0" y="3"/>
                    <a:pt x="2" y="2"/>
                  </a:cubicBezTo>
                  <a:cubicBezTo>
                    <a:pt x="3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2" name="Freeform 6679">
              <a:extLst>
                <a:ext uri="{FF2B5EF4-FFF2-40B4-BE49-F238E27FC236}">
                  <a16:creationId xmlns:a16="http://schemas.microsoft.com/office/drawing/2014/main" id="{7B391082-84D3-486A-AC83-DD3138BBE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155"/>
              <a:ext cx="3" cy="5"/>
            </a:xfrm>
            <a:custGeom>
              <a:avLst/>
              <a:gdLst>
                <a:gd name="T0" fmla="*/ 3 w 3"/>
                <a:gd name="T1" fmla="*/ 1 h 5"/>
                <a:gd name="T2" fmla="*/ 3 w 3"/>
                <a:gd name="T3" fmla="*/ 3 h 5"/>
                <a:gd name="T4" fmla="*/ 1 w 3"/>
                <a:gd name="T5" fmla="*/ 4 h 5"/>
                <a:gd name="T6" fmla="*/ 1 w 3"/>
                <a:gd name="T7" fmla="*/ 2 h 5"/>
                <a:gd name="T8" fmla="*/ 3 w 3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4"/>
                    <a:pt x="2" y="5"/>
                    <a:pt x="1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3" name="Freeform 6680">
              <a:extLst>
                <a:ext uri="{FF2B5EF4-FFF2-40B4-BE49-F238E27FC236}">
                  <a16:creationId xmlns:a16="http://schemas.microsoft.com/office/drawing/2014/main" id="{DA4B78A0-F9D7-4F63-9345-44AC2DE6D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160"/>
              <a:ext cx="13" cy="11"/>
            </a:xfrm>
            <a:custGeom>
              <a:avLst/>
              <a:gdLst>
                <a:gd name="T0" fmla="*/ 0 w 14"/>
                <a:gd name="T1" fmla="*/ 9 h 12"/>
                <a:gd name="T2" fmla="*/ 11 w 14"/>
                <a:gd name="T3" fmla="*/ 0 h 12"/>
                <a:gd name="T4" fmla="*/ 0 w 14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0" y="12"/>
                    <a:pt x="12" y="10"/>
                    <a:pt x="14" y="0"/>
                  </a:cubicBezTo>
                  <a:cubicBezTo>
                    <a:pt x="14" y="0"/>
                    <a:pt x="12" y="8"/>
                    <a:pt x="0" y="12"/>
                  </a:cubicBezTo>
                  <a:close/>
                </a:path>
              </a:pathLst>
            </a:custGeom>
            <a:solidFill>
              <a:srgbClr val="3966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4" name="Freeform 6681">
              <a:extLst>
                <a:ext uri="{FF2B5EF4-FFF2-40B4-BE49-F238E27FC236}">
                  <a16:creationId xmlns:a16="http://schemas.microsoft.com/office/drawing/2014/main" id="{3C958FA8-7211-4BDE-912D-C8F322E59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148"/>
              <a:ext cx="31" cy="24"/>
            </a:xfrm>
            <a:custGeom>
              <a:avLst/>
              <a:gdLst>
                <a:gd name="T0" fmla="*/ 25 w 34"/>
                <a:gd name="T1" fmla="*/ 10 h 26"/>
                <a:gd name="T2" fmla="*/ 14 w 34"/>
                <a:gd name="T3" fmla="*/ 20 h 26"/>
                <a:gd name="T4" fmla="*/ 0 w 34"/>
                <a:gd name="T5" fmla="*/ 9 h 26"/>
                <a:gd name="T6" fmla="*/ 14 w 34"/>
                <a:gd name="T7" fmla="*/ 0 h 26"/>
                <a:gd name="T8" fmla="*/ 25 w 34"/>
                <a:gd name="T9" fmla="*/ 1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6">
                  <a:moveTo>
                    <a:pt x="33" y="13"/>
                  </a:moveTo>
                  <a:cubicBezTo>
                    <a:pt x="33" y="20"/>
                    <a:pt x="26" y="26"/>
                    <a:pt x="17" y="26"/>
                  </a:cubicBezTo>
                  <a:cubicBezTo>
                    <a:pt x="7" y="25"/>
                    <a:pt x="0" y="19"/>
                    <a:pt x="0" y="12"/>
                  </a:cubicBezTo>
                  <a:cubicBezTo>
                    <a:pt x="1" y="5"/>
                    <a:pt x="8" y="0"/>
                    <a:pt x="17" y="0"/>
                  </a:cubicBezTo>
                  <a:cubicBezTo>
                    <a:pt x="26" y="0"/>
                    <a:pt x="34" y="6"/>
                    <a:pt x="33" y="1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5" name="Oval 6682">
              <a:extLst>
                <a:ext uri="{FF2B5EF4-FFF2-40B4-BE49-F238E27FC236}">
                  <a16:creationId xmlns:a16="http://schemas.microsoft.com/office/drawing/2014/main" id="{4018E118-86AF-4975-8C0C-242261565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072"/>
              <a:ext cx="11" cy="10"/>
            </a:xfrm>
            <a:prstGeom prst="ellipse">
              <a:avLst/>
            </a:pr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56" name="Freeform 6683">
              <a:extLst>
                <a:ext uri="{FF2B5EF4-FFF2-40B4-BE49-F238E27FC236}">
                  <a16:creationId xmlns:a16="http://schemas.microsoft.com/office/drawing/2014/main" id="{FD82DD33-F27B-4271-87F2-1C6AE778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072"/>
              <a:ext cx="9" cy="9"/>
            </a:xfrm>
            <a:custGeom>
              <a:avLst/>
              <a:gdLst>
                <a:gd name="T0" fmla="*/ 8 w 9"/>
                <a:gd name="T1" fmla="*/ 5 h 9"/>
                <a:gd name="T2" fmla="*/ 3 w 9"/>
                <a:gd name="T3" fmla="*/ 8 h 9"/>
                <a:gd name="T4" fmla="*/ 1 w 9"/>
                <a:gd name="T5" fmla="*/ 4 h 9"/>
                <a:gd name="T6" fmla="*/ 5 w 9"/>
                <a:gd name="T7" fmla="*/ 1 h 9"/>
                <a:gd name="T8" fmla="*/ 8 w 9"/>
                <a:gd name="T9" fmla="*/ 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8" y="5"/>
                  </a:moveTo>
                  <a:cubicBezTo>
                    <a:pt x="7" y="7"/>
                    <a:pt x="5" y="9"/>
                    <a:pt x="3" y="8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7" y="1"/>
                    <a:pt x="9" y="3"/>
                    <a:pt x="8" y="5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7" name="Oval 6684">
              <a:extLst>
                <a:ext uri="{FF2B5EF4-FFF2-40B4-BE49-F238E27FC236}">
                  <a16:creationId xmlns:a16="http://schemas.microsoft.com/office/drawing/2014/main" id="{0E34D95C-D0A8-43A5-8AA2-750303750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1073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58" name="Oval 6685">
              <a:extLst>
                <a:ext uri="{FF2B5EF4-FFF2-40B4-BE49-F238E27FC236}">
                  <a16:creationId xmlns:a16="http://schemas.microsoft.com/office/drawing/2014/main" id="{A3069D5B-D3AA-4FE2-9E96-951AB7A4A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072"/>
              <a:ext cx="11" cy="10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59" name="Oval 6686">
              <a:extLst>
                <a:ext uri="{FF2B5EF4-FFF2-40B4-BE49-F238E27FC236}">
                  <a16:creationId xmlns:a16="http://schemas.microsoft.com/office/drawing/2014/main" id="{9F94FFCE-D049-4384-8AEB-5A19E147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082"/>
              <a:ext cx="11" cy="11"/>
            </a:xfrm>
            <a:prstGeom prst="ellipse">
              <a:avLst/>
            </a:pr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0" name="Freeform 6687">
              <a:extLst>
                <a:ext uri="{FF2B5EF4-FFF2-40B4-BE49-F238E27FC236}">
                  <a16:creationId xmlns:a16="http://schemas.microsoft.com/office/drawing/2014/main" id="{913E7CB3-4A1A-47F4-A8E6-61CC208BA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082"/>
              <a:ext cx="7" cy="9"/>
            </a:xfrm>
            <a:custGeom>
              <a:avLst/>
              <a:gdLst>
                <a:gd name="T0" fmla="*/ 5 w 8"/>
                <a:gd name="T1" fmla="*/ 5 h 9"/>
                <a:gd name="T2" fmla="*/ 3 w 8"/>
                <a:gd name="T3" fmla="*/ 8 h 9"/>
                <a:gd name="T4" fmla="*/ 0 w 8"/>
                <a:gd name="T5" fmla="*/ 4 h 9"/>
                <a:gd name="T6" fmla="*/ 4 w 8"/>
                <a:gd name="T7" fmla="*/ 1 h 9"/>
                <a:gd name="T8" fmla="*/ 5 w 8"/>
                <a:gd name="T9" fmla="*/ 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8"/>
                    <a:pt x="5" y="9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7" y="1"/>
                    <a:pt x="8" y="3"/>
                    <a:pt x="8" y="5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1" name="Oval 6688">
              <a:extLst>
                <a:ext uri="{FF2B5EF4-FFF2-40B4-BE49-F238E27FC236}">
                  <a16:creationId xmlns:a16="http://schemas.microsoft.com/office/drawing/2014/main" id="{0E32C59D-7D2F-44BE-BB67-41CC0ED3C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1083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2" name="Oval 6689">
              <a:extLst>
                <a:ext uri="{FF2B5EF4-FFF2-40B4-BE49-F238E27FC236}">
                  <a16:creationId xmlns:a16="http://schemas.microsoft.com/office/drawing/2014/main" id="{563B81B3-D8D3-4F7E-B517-994F34F89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082"/>
              <a:ext cx="11" cy="11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3" name="Oval 6690">
              <a:extLst>
                <a:ext uri="{FF2B5EF4-FFF2-40B4-BE49-F238E27FC236}">
                  <a16:creationId xmlns:a16="http://schemas.microsoft.com/office/drawing/2014/main" id="{9FB95557-869E-442D-B0EF-8E2D9476F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081"/>
              <a:ext cx="11" cy="11"/>
            </a:xfrm>
            <a:prstGeom prst="ellipse">
              <a:avLst/>
            </a:pr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4" name="Freeform 6691">
              <a:extLst>
                <a:ext uri="{FF2B5EF4-FFF2-40B4-BE49-F238E27FC236}">
                  <a16:creationId xmlns:a16="http://schemas.microsoft.com/office/drawing/2014/main" id="{72C3C3D0-C3CD-438E-B64E-9A3451666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081"/>
              <a:ext cx="7" cy="9"/>
            </a:xfrm>
            <a:custGeom>
              <a:avLst/>
              <a:gdLst>
                <a:gd name="T0" fmla="*/ 4 w 8"/>
                <a:gd name="T1" fmla="*/ 6 h 9"/>
                <a:gd name="T2" fmla="*/ 3 w 8"/>
                <a:gd name="T3" fmla="*/ 9 h 9"/>
                <a:gd name="T4" fmla="*/ 0 w 8"/>
                <a:gd name="T5" fmla="*/ 4 h 9"/>
                <a:gd name="T6" fmla="*/ 4 w 8"/>
                <a:gd name="T7" fmla="*/ 1 h 9"/>
                <a:gd name="T8" fmla="*/ 4 w 8"/>
                <a:gd name="T9" fmla="*/ 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7" y="6"/>
                  </a:moveTo>
                  <a:cubicBezTo>
                    <a:pt x="7" y="8"/>
                    <a:pt x="5" y="9"/>
                    <a:pt x="3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7" y="1"/>
                    <a:pt x="8" y="3"/>
                    <a:pt x="7" y="6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5" name="Oval 6692">
              <a:extLst>
                <a:ext uri="{FF2B5EF4-FFF2-40B4-BE49-F238E27FC236}">
                  <a16:creationId xmlns:a16="http://schemas.microsoft.com/office/drawing/2014/main" id="{945732DC-F754-4CC8-9B4E-86518AF98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1082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6" name="Oval 6693">
              <a:extLst>
                <a:ext uri="{FF2B5EF4-FFF2-40B4-BE49-F238E27FC236}">
                  <a16:creationId xmlns:a16="http://schemas.microsoft.com/office/drawing/2014/main" id="{D00D133B-B750-41B0-926E-64BC2244C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081"/>
              <a:ext cx="11" cy="11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067" name="Freeform 6694">
              <a:extLst>
                <a:ext uri="{FF2B5EF4-FFF2-40B4-BE49-F238E27FC236}">
                  <a16:creationId xmlns:a16="http://schemas.microsoft.com/office/drawing/2014/main" id="{342EA7A7-0B7D-4E45-A092-69BB8B2BF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054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3"/>
                    <a:pt x="6" y="13"/>
                    <a:pt x="3" y="11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3" y="8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8" name="Freeform 6695">
              <a:extLst>
                <a:ext uri="{FF2B5EF4-FFF2-40B4-BE49-F238E27FC236}">
                  <a16:creationId xmlns:a16="http://schemas.microsoft.com/office/drawing/2014/main" id="{EC5D18BC-BE4E-4B38-AD10-B8AA2B39C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055"/>
              <a:ext cx="9" cy="7"/>
            </a:xfrm>
            <a:custGeom>
              <a:avLst/>
              <a:gdLst>
                <a:gd name="T0" fmla="*/ 6 w 9"/>
                <a:gd name="T1" fmla="*/ 4 h 8"/>
                <a:gd name="T2" fmla="*/ 1 w 9"/>
                <a:gd name="T3" fmla="*/ 4 h 8"/>
                <a:gd name="T4" fmla="*/ 2 w 9"/>
                <a:gd name="T5" fmla="*/ 1 h 8"/>
                <a:gd name="T6" fmla="*/ 7 w 9"/>
                <a:gd name="T7" fmla="*/ 2 h 8"/>
                <a:gd name="T8" fmla="*/ 6 w 9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6" y="7"/>
                  </a:moveTo>
                  <a:cubicBezTo>
                    <a:pt x="5" y="8"/>
                    <a:pt x="2" y="8"/>
                    <a:pt x="1" y="6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9" y="3"/>
                    <a:pt x="8" y="6"/>
                    <a:pt x="6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9" name="Freeform 6696">
              <a:extLst>
                <a:ext uri="{FF2B5EF4-FFF2-40B4-BE49-F238E27FC236}">
                  <a16:creationId xmlns:a16="http://schemas.microsoft.com/office/drawing/2014/main" id="{E6141FAC-19EC-4850-887D-CE0495DAD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056"/>
              <a:ext cx="4" cy="2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1 h 3"/>
                <a:gd name="T4" fmla="*/ 1 w 4"/>
                <a:gd name="T5" fmla="*/ 0 h 3"/>
                <a:gd name="T6" fmla="*/ 3 w 4"/>
                <a:gd name="T7" fmla="*/ 0 h 3"/>
                <a:gd name="T8" fmla="*/ 4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0" name="Freeform 6697">
              <a:extLst>
                <a:ext uri="{FF2B5EF4-FFF2-40B4-BE49-F238E27FC236}">
                  <a16:creationId xmlns:a16="http://schemas.microsoft.com/office/drawing/2014/main" id="{8E749403-8F4A-49C3-AA29-4D32F48F9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054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2"/>
                    <a:pt x="6" y="13"/>
                    <a:pt x="3" y="11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3" y="8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1" name="Freeform 6698">
              <a:extLst>
                <a:ext uri="{FF2B5EF4-FFF2-40B4-BE49-F238E27FC236}">
                  <a16:creationId xmlns:a16="http://schemas.microsoft.com/office/drawing/2014/main" id="{B6D74154-128C-4736-AB29-341E28060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058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3"/>
                    <a:pt x="5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1"/>
                    <a:pt x="7" y="0"/>
                    <a:pt x="10" y="2"/>
                  </a:cubicBezTo>
                  <a:cubicBezTo>
                    <a:pt x="12" y="4"/>
                    <a:pt x="13" y="8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2" name="Freeform 6699">
              <a:extLst>
                <a:ext uri="{FF2B5EF4-FFF2-40B4-BE49-F238E27FC236}">
                  <a16:creationId xmlns:a16="http://schemas.microsoft.com/office/drawing/2014/main" id="{450D0781-3A52-487D-9008-51D436546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059"/>
              <a:ext cx="8" cy="9"/>
            </a:xfrm>
            <a:custGeom>
              <a:avLst/>
              <a:gdLst>
                <a:gd name="T0" fmla="*/ 6 w 8"/>
                <a:gd name="T1" fmla="*/ 7 h 9"/>
                <a:gd name="T2" fmla="*/ 1 w 8"/>
                <a:gd name="T3" fmla="*/ 7 h 9"/>
                <a:gd name="T4" fmla="*/ 2 w 8"/>
                <a:gd name="T5" fmla="*/ 1 h 9"/>
                <a:gd name="T6" fmla="*/ 7 w 8"/>
                <a:gd name="T7" fmla="*/ 2 h 9"/>
                <a:gd name="T8" fmla="*/ 6 w 8"/>
                <a:gd name="T9" fmla="*/ 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cubicBezTo>
                    <a:pt x="4" y="9"/>
                    <a:pt x="2" y="8"/>
                    <a:pt x="1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8" y="4"/>
                    <a:pt x="8" y="6"/>
                    <a:pt x="6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3" name="Freeform 6700">
              <a:extLst>
                <a:ext uri="{FF2B5EF4-FFF2-40B4-BE49-F238E27FC236}">
                  <a16:creationId xmlns:a16="http://schemas.microsoft.com/office/drawing/2014/main" id="{87EB8172-F791-41BC-ACE2-CCE99F40E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060"/>
              <a:ext cx="4" cy="4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1 w 4"/>
                <a:gd name="T5" fmla="*/ 1 h 4"/>
                <a:gd name="T6" fmla="*/ 3 w 4"/>
                <a:gd name="T7" fmla="*/ 1 h 4"/>
                <a:gd name="T8" fmla="*/ 3 w 4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4" name="Freeform 6701">
              <a:extLst>
                <a:ext uri="{FF2B5EF4-FFF2-40B4-BE49-F238E27FC236}">
                  <a16:creationId xmlns:a16="http://schemas.microsoft.com/office/drawing/2014/main" id="{DE34AC86-E086-4045-8A33-D471C1F6E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058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3"/>
                    <a:pt x="5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7" y="0"/>
                    <a:pt x="10" y="2"/>
                  </a:cubicBezTo>
                  <a:cubicBezTo>
                    <a:pt x="13" y="4"/>
                    <a:pt x="13" y="8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5" name="Freeform 6702">
              <a:extLst>
                <a:ext uri="{FF2B5EF4-FFF2-40B4-BE49-F238E27FC236}">
                  <a16:creationId xmlns:a16="http://schemas.microsoft.com/office/drawing/2014/main" id="{3A9C3EA8-57CE-499C-B408-D72DA406E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066"/>
              <a:ext cx="12" cy="11"/>
            </a:xfrm>
            <a:custGeom>
              <a:avLst/>
              <a:gdLst>
                <a:gd name="T0" fmla="*/ 8 w 13"/>
                <a:gd name="T1" fmla="*/ 7 h 12"/>
                <a:gd name="T2" fmla="*/ 3 w 13"/>
                <a:gd name="T3" fmla="*/ 7 h 12"/>
                <a:gd name="T4" fmla="*/ 2 w 13"/>
                <a:gd name="T5" fmla="*/ 2 h 12"/>
                <a:gd name="T6" fmla="*/ 7 w 13"/>
                <a:gd name="T7" fmla="*/ 2 h 12"/>
                <a:gd name="T8" fmla="*/ 8 w 13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1" y="10"/>
                  </a:moveTo>
                  <a:cubicBezTo>
                    <a:pt x="9" y="12"/>
                    <a:pt x="6" y="12"/>
                    <a:pt x="3" y="10"/>
                  </a:cubicBezTo>
                  <a:cubicBezTo>
                    <a:pt x="1" y="8"/>
                    <a:pt x="0" y="5"/>
                    <a:pt x="2" y="2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6" name="Freeform 6703">
              <a:extLst>
                <a:ext uri="{FF2B5EF4-FFF2-40B4-BE49-F238E27FC236}">
                  <a16:creationId xmlns:a16="http://schemas.microsoft.com/office/drawing/2014/main" id="{3128B990-CBDD-4BE5-8FF0-9408ED487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066"/>
              <a:ext cx="9" cy="8"/>
            </a:xfrm>
            <a:custGeom>
              <a:avLst/>
              <a:gdLst>
                <a:gd name="T0" fmla="*/ 7 w 9"/>
                <a:gd name="T1" fmla="*/ 5 h 9"/>
                <a:gd name="T2" fmla="*/ 1 w 9"/>
                <a:gd name="T3" fmla="*/ 4 h 9"/>
                <a:gd name="T4" fmla="*/ 2 w 9"/>
                <a:gd name="T5" fmla="*/ 2 h 9"/>
                <a:gd name="T6" fmla="*/ 8 w 9"/>
                <a:gd name="T7" fmla="*/ 2 h 9"/>
                <a:gd name="T8" fmla="*/ 7 w 9"/>
                <a:gd name="T9" fmla="*/ 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7" y="8"/>
                  </a:moveTo>
                  <a:cubicBezTo>
                    <a:pt x="5" y="9"/>
                    <a:pt x="2" y="9"/>
                    <a:pt x="1" y="7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4" y="0"/>
                    <a:pt x="6" y="1"/>
                    <a:pt x="8" y="2"/>
                  </a:cubicBezTo>
                  <a:cubicBezTo>
                    <a:pt x="9" y="4"/>
                    <a:pt x="8" y="6"/>
                    <a:pt x="7" y="8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7" name="Freeform 6704">
              <a:extLst>
                <a:ext uri="{FF2B5EF4-FFF2-40B4-BE49-F238E27FC236}">
                  <a16:creationId xmlns:a16="http://schemas.microsoft.com/office/drawing/2014/main" id="{01869DE4-9CF2-4D1E-B7CA-735AC41D9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067"/>
              <a:ext cx="3" cy="3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2 h 4"/>
                <a:gd name="T4" fmla="*/ 0 w 3"/>
                <a:gd name="T5" fmla="*/ 1 h 4"/>
                <a:gd name="T6" fmla="*/ 2 w 3"/>
                <a:gd name="T7" fmla="*/ 1 h 4"/>
                <a:gd name="T8" fmla="*/ 3 w 3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8" name="Freeform 6705">
              <a:extLst>
                <a:ext uri="{FF2B5EF4-FFF2-40B4-BE49-F238E27FC236}">
                  <a16:creationId xmlns:a16="http://schemas.microsoft.com/office/drawing/2014/main" id="{5BEBB504-5358-4C65-8694-D3FC12287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066"/>
              <a:ext cx="12" cy="11"/>
            </a:xfrm>
            <a:custGeom>
              <a:avLst/>
              <a:gdLst>
                <a:gd name="T0" fmla="*/ 8 w 13"/>
                <a:gd name="T1" fmla="*/ 7 h 12"/>
                <a:gd name="T2" fmla="*/ 3 w 13"/>
                <a:gd name="T3" fmla="*/ 7 h 12"/>
                <a:gd name="T4" fmla="*/ 2 w 13"/>
                <a:gd name="T5" fmla="*/ 2 h 12"/>
                <a:gd name="T6" fmla="*/ 7 w 13"/>
                <a:gd name="T7" fmla="*/ 2 h 12"/>
                <a:gd name="T8" fmla="*/ 8 w 13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1" y="10"/>
                  </a:moveTo>
                  <a:cubicBezTo>
                    <a:pt x="9" y="12"/>
                    <a:pt x="6" y="12"/>
                    <a:pt x="3" y="10"/>
                  </a:cubicBezTo>
                  <a:cubicBezTo>
                    <a:pt x="1" y="8"/>
                    <a:pt x="0" y="5"/>
                    <a:pt x="2" y="2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3" y="7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9" name="Freeform 6706">
              <a:extLst>
                <a:ext uri="{FF2B5EF4-FFF2-40B4-BE49-F238E27FC236}">
                  <a16:creationId xmlns:a16="http://schemas.microsoft.com/office/drawing/2014/main" id="{7569849D-3E48-4BD9-83F3-05C6B9FB4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589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9"/>
                    <a:pt x="10" y="11"/>
                  </a:cubicBezTo>
                  <a:cubicBezTo>
                    <a:pt x="7" y="13"/>
                    <a:pt x="4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0" name="Freeform 6707">
              <a:extLst>
                <a:ext uri="{FF2B5EF4-FFF2-40B4-BE49-F238E27FC236}">
                  <a16:creationId xmlns:a16="http://schemas.microsoft.com/office/drawing/2014/main" id="{5F4E6272-2B3B-488D-AFDB-8840DB83B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591"/>
              <a:ext cx="7" cy="8"/>
            </a:xfrm>
            <a:custGeom>
              <a:avLst/>
              <a:gdLst>
                <a:gd name="T0" fmla="*/ 5 w 8"/>
                <a:gd name="T1" fmla="*/ 3 h 9"/>
                <a:gd name="T2" fmla="*/ 4 w 8"/>
                <a:gd name="T3" fmla="*/ 5 h 9"/>
                <a:gd name="T4" fmla="*/ 1 w 8"/>
                <a:gd name="T5" fmla="*/ 4 h 9"/>
                <a:gd name="T6" fmla="*/ 3 w 8"/>
                <a:gd name="T7" fmla="*/ 1 h 9"/>
                <a:gd name="T8" fmla="*/ 5 w 8"/>
                <a:gd name="T9" fmla="*/ 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8" y="5"/>
                    <a:pt x="7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1" name="Freeform 6708">
              <a:extLst>
                <a:ext uri="{FF2B5EF4-FFF2-40B4-BE49-F238E27FC236}">
                  <a16:creationId xmlns:a16="http://schemas.microsoft.com/office/drawing/2014/main" id="{DAB331AF-D3DA-4A44-99A6-FD722451A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593"/>
              <a:ext cx="3" cy="2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1 h 3"/>
                <a:gd name="T4" fmla="*/ 0 w 4"/>
                <a:gd name="T5" fmla="*/ 1 h 3"/>
                <a:gd name="T6" fmla="*/ 1 w 4"/>
                <a:gd name="T7" fmla="*/ 0 h 3"/>
                <a:gd name="T8" fmla="*/ 2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2" name="Freeform 6709">
              <a:extLst>
                <a:ext uri="{FF2B5EF4-FFF2-40B4-BE49-F238E27FC236}">
                  <a16:creationId xmlns:a16="http://schemas.microsoft.com/office/drawing/2014/main" id="{FF1B3255-1D34-4A82-8DB3-56CB9F427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589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9"/>
                    <a:pt x="10" y="11"/>
                  </a:cubicBezTo>
                  <a:cubicBezTo>
                    <a:pt x="7" y="13"/>
                    <a:pt x="3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1"/>
                    <a:pt x="11" y="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3" name="Freeform 6710">
              <a:extLst>
                <a:ext uri="{FF2B5EF4-FFF2-40B4-BE49-F238E27FC236}">
                  <a16:creationId xmlns:a16="http://schemas.microsoft.com/office/drawing/2014/main" id="{06F8F829-E78A-49B8-9300-74BB5BD19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600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10"/>
                    <a:pt x="10" y="11"/>
                  </a:cubicBezTo>
                  <a:cubicBezTo>
                    <a:pt x="7" y="13"/>
                    <a:pt x="4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4" name="Freeform 6711">
              <a:extLst>
                <a:ext uri="{FF2B5EF4-FFF2-40B4-BE49-F238E27FC236}">
                  <a16:creationId xmlns:a16="http://schemas.microsoft.com/office/drawing/2014/main" id="{DC39521F-0CD2-485B-BDEA-C8B7C8716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603"/>
              <a:ext cx="7" cy="7"/>
            </a:xfrm>
            <a:custGeom>
              <a:avLst/>
              <a:gdLst>
                <a:gd name="T0" fmla="*/ 5 w 8"/>
                <a:gd name="T1" fmla="*/ 3 h 8"/>
                <a:gd name="T2" fmla="*/ 4 w 8"/>
                <a:gd name="T3" fmla="*/ 5 h 8"/>
                <a:gd name="T4" fmla="*/ 1 w 8"/>
                <a:gd name="T5" fmla="*/ 4 h 8"/>
                <a:gd name="T6" fmla="*/ 3 w 8"/>
                <a:gd name="T7" fmla="*/ 0 h 8"/>
                <a:gd name="T8" fmla="*/ 5 w 8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8" y="5"/>
                    <a:pt x="8" y="7"/>
                    <a:pt x="6" y="8"/>
                  </a:cubicBezTo>
                  <a:cubicBezTo>
                    <a:pt x="4" y="8"/>
                    <a:pt x="2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5" name="Freeform 6712">
              <a:extLst>
                <a:ext uri="{FF2B5EF4-FFF2-40B4-BE49-F238E27FC236}">
                  <a16:creationId xmlns:a16="http://schemas.microsoft.com/office/drawing/2014/main" id="{4199F2BE-123F-4BC9-A5EA-D873B5CC2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604"/>
              <a:ext cx="3" cy="2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0 w 4"/>
                <a:gd name="T5" fmla="*/ 1 h 3"/>
                <a:gd name="T6" fmla="*/ 1 w 4"/>
                <a:gd name="T7" fmla="*/ 0 h 3"/>
                <a:gd name="T8" fmla="*/ 2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6" name="Freeform 6713">
              <a:extLst>
                <a:ext uri="{FF2B5EF4-FFF2-40B4-BE49-F238E27FC236}">
                  <a16:creationId xmlns:a16="http://schemas.microsoft.com/office/drawing/2014/main" id="{53027F9A-595A-41B2-9DAF-CCCCA7803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600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10"/>
                    <a:pt x="10" y="11"/>
                  </a:cubicBezTo>
                  <a:cubicBezTo>
                    <a:pt x="7" y="13"/>
                    <a:pt x="4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1" y="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7" name="Freeform 6714">
              <a:extLst>
                <a:ext uri="{FF2B5EF4-FFF2-40B4-BE49-F238E27FC236}">
                  <a16:creationId xmlns:a16="http://schemas.microsoft.com/office/drawing/2014/main" id="{56113501-6727-4DD1-9E2E-843C3A949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1593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9"/>
                    <a:pt x="10" y="11"/>
                  </a:cubicBezTo>
                  <a:cubicBezTo>
                    <a:pt x="7" y="13"/>
                    <a:pt x="3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1"/>
                    <a:pt x="11" y="3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8" name="Freeform 6715">
              <a:extLst>
                <a:ext uri="{FF2B5EF4-FFF2-40B4-BE49-F238E27FC236}">
                  <a16:creationId xmlns:a16="http://schemas.microsoft.com/office/drawing/2014/main" id="{59D29BD3-D496-48A1-902E-1A20840BC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594"/>
              <a:ext cx="7" cy="9"/>
            </a:xfrm>
            <a:custGeom>
              <a:avLst/>
              <a:gdLst>
                <a:gd name="T0" fmla="*/ 5 w 8"/>
                <a:gd name="T1" fmla="*/ 3 h 9"/>
                <a:gd name="T2" fmla="*/ 4 w 8"/>
                <a:gd name="T3" fmla="*/ 9 h 9"/>
                <a:gd name="T4" fmla="*/ 1 w 8"/>
                <a:gd name="T5" fmla="*/ 6 h 9"/>
                <a:gd name="T6" fmla="*/ 3 w 8"/>
                <a:gd name="T7" fmla="*/ 1 h 9"/>
                <a:gd name="T8" fmla="*/ 5 w 8"/>
                <a:gd name="T9" fmla="*/ 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8" y="6"/>
                    <a:pt x="7" y="8"/>
                    <a:pt x="6" y="9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9" name="Freeform 6716">
              <a:extLst>
                <a:ext uri="{FF2B5EF4-FFF2-40B4-BE49-F238E27FC236}">
                  <a16:creationId xmlns:a16="http://schemas.microsoft.com/office/drawing/2014/main" id="{A274775C-A41F-422B-99DC-E9E43DD22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596"/>
              <a:ext cx="4" cy="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0 w 4"/>
                <a:gd name="T5" fmla="*/ 2 h 3"/>
                <a:gd name="T6" fmla="*/ 1 w 4"/>
                <a:gd name="T7" fmla="*/ 0 h 3"/>
                <a:gd name="T8" fmla="*/ 3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0" name="Freeform 6717">
              <a:extLst>
                <a:ext uri="{FF2B5EF4-FFF2-40B4-BE49-F238E27FC236}">
                  <a16:creationId xmlns:a16="http://schemas.microsoft.com/office/drawing/2014/main" id="{8AFB9385-32A4-458D-8766-143D1AA1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1593"/>
              <a:ext cx="12" cy="12"/>
            </a:xfrm>
            <a:custGeom>
              <a:avLst/>
              <a:gdLst>
                <a:gd name="T0" fmla="*/ 8 w 13"/>
                <a:gd name="T1" fmla="*/ 3 h 13"/>
                <a:gd name="T2" fmla="*/ 7 w 13"/>
                <a:gd name="T3" fmla="*/ 8 h 13"/>
                <a:gd name="T4" fmla="*/ 2 w 13"/>
                <a:gd name="T5" fmla="*/ 7 h 13"/>
                <a:gd name="T6" fmla="*/ 3 w 13"/>
                <a:gd name="T7" fmla="*/ 2 h 13"/>
                <a:gd name="T8" fmla="*/ 8 w 1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3"/>
                  </a:moveTo>
                  <a:cubicBezTo>
                    <a:pt x="13" y="6"/>
                    <a:pt x="12" y="9"/>
                    <a:pt x="10" y="11"/>
                  </a:cubicBezTo>
                  <a:cubicBezTo>
                    <a:pt x="7" y="13"/>
                    <a:pt x="3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1"/>
                    <a:pt x="11" y="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1" name="Freeform 6718">
              <a:extLst>
                <a:ext uri="{FF2B5EF4-FFF2-40B4-BE49-F238E27FC236}">
                  <a16:creationId xmlns:a16="http://schemas.microsoft.com/office/drawing/2014/main" id="{926CB148-BABC-4F6B-836B-780885E53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594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3"/>
                    <a:pt x="5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0"/>
                    <a:pt x="7" y="0"/>
                    <a:pt x="10" y="2"/>
                  </a:cubicBezTo>
                  <a:cubicBezTo>
                    <a:pt x="12" y="4"/>
                    <a:pt x="13" y="8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2" name="Freeform 6719">
              <a:extLst>
                <a:ext uri="{FF2B5EF4-FFF2-40B4-BE49-F238E27FC236}">
                  <a16:creationId xmlns:a16="http://schemas.microsoft.com/office/drawing/2014/main" id="{2FB671AD-4413-40FF-A085-D7E22A9FA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595"/>
              <a:ext cx="9" cy="8"/>
            </a:xfrm>
            <a:custGeom>
              <a:avLst/>
              <a:gdLst>
                <a:gd name="T0" fmla="*/ 7 w 9"/>
                <a:gd name="T1" fmla="*/ 7 h 8"/>
                <a:gd name="T2" fmla="*/ 2 w 9"/>
                <a:gd name="T3" fmla="*/ 7 h 8"/>
                <a:gd name="T4" fmla="*/ 3 w 9"/>
                <a:gd name="T5" fmla="*/ 1 h 8"/>
                <a:gd name="T6" fmla="*/ 8 w 9"/>
                <a:gd name="T7" fmla="*/ 2 h 8"/>
                <a:gd name="T8" fmla="*/ 7 w 9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7" y="7"/>
                  </a:moveTo>
                  <a:cubicBezTo>
                    <a:pt x="5" y="8"/>
                    <a:pt x="3" y="8"/>
                    <a:pt x="2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4" y="0"/>
                    <a:pt x="7" y="0"/>
                    <a:pt x="8" y="2"/>
                  </a:cubicBezTo>
                  <a:cubicBezTo>
                    <a:pt x="9" y="3"/>
                    <a:pt x="9" y="6"/>
                    <a:pt x="7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3" name="Freeform 6720">
              <a:extLst>
                <a:ext uri="{FF2B5EF4-FFF2-40B4-BE49-F238E27FC236}">
                  <a16:creationId xmlns:a16="http://schemas.microsoft.com/office/drawing/2014/main" id="{410C2BB0-77AF-4ACA-B974-D4C6EDB47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596"/>
              <a:ext cx="4" cy="3"/>
            </a:xfrm>
            <a:custGeom>
              <a:avLst/>
              <a:gdLst>
                <a:gd name="T0" fmla="*/ 3 w 4"/>
                <a:gd name="T1" fmla="*/ 3 h 3"/>
                <a:gd name="T2" fmla="*/ 1 w 4"/>
                <a:gd name="T3" fmla="*/ 3 h 3"/>
                <a:gd name="T4" fmla="*/ 0 w 4"/>
                <a:gd name="T5" fmla="*/ 0 h 3"/>
                <a:gd name="T6" fmla="*/ 3 w 4"/>
                <a:gd name="T7" fmla="*/ 0 h 3"/>
                <a:gd name="T8" fmla="*/ 3 w 4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4" name="Freeform 6721">
              <a:extLst>
                <a:ext uri="{FF2B5EF4-FFF2-40B4-BE49-F238E27FC236}">
                  <a16:creationId xmlns:a16="http://schemas.microsoft.com/office/drawing/2014/main" id="{2A86512D-43C2-4457-99CE-CCA6DD5B0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594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2"/>
                    <a:pt x="6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7" y="0"/>
                    <a:pt x="10" y="2"/>
                  </a:cubicBezTo>
                  <a:cubicBezTo>
                    <a:pt x="12" y="4"/>
                    <a:pt x="13" y="8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5" name="Freeform 6722">
              <a:extLst>
                <a:ext uri="{FF2B5EF4-FFF2-40B4-BE49-F238E27FC236}">
                  <a16:creationId xmlns:a16="http://schemas.microsoft.com/office/drawing/2014/main" id="{2F465C37-9F37-4FDE-AE52-78B087B93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600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2"/>
                    <a:pt x="5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0"/>
                    <a:pt x="7" y="0"/>
                    <a:pt x="10" y="2"/>
                  </a:cubicBezTo>
                  <a:cubicBezTo>
                    <a:pt x="12" y="4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6" name="Freeform 6723">
              <a:extLst>
                <a:ext uri="{FF2B5EF4-FFF2-40B4-BE49-F238E27FC236}">
                  <a16:creationId xmlns:a16="http://schemas.microsoft.com/office/drawing/2014/main" id="{4EB0D896-A5CF-4945-BB0C-DFDFDF358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601"/>
              <a:ext cx="9" cy="7"/>
            </a:xfrm>
            <a:custGeom>
              <a:avLst/>
              <a:gdLst>
                <a:gd name="T0" fmla="*/ 7 w 9"/>
                <a:gd name="T1" fmla="*/ 4 h 8"/>
                <a:gd name="T2" fmla="*/ 2 w 9"/>
                <a:gd name="T3" fmla="*/ 4 h 8"/>
                <a:gd name="T4" fmla="*/ 3 w 9"/>
                <a:gd name="T5" fmla="*/ 1 h 8"/>
                <a:gd name="T6" fmla="*/ 8 w 9"/>
                <a:gd name="T7" fmla="*/ 1 h 8"/>
                <a:gd name="T8" fmla="*/ 7 w 9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7" y="7"/>
                  </a:moveTo>
                  <a:cubicBezTo>
                    <a:pt x="5" y="8"/>
                    <a:pt x="3" y="8"/>
                    <a:pt x="2" y="6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4" y="0"/>
                    <a:pt x="7" y="0"/>
                    <a:pt x="8" y="1"/>
                  </a:cubicBezTo>
                  <a:cubicBezTo>
                    <a:pt x="9" y="3"/>
                    <a:pt x="9" y="5"/>
                    <a:pt x="7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7" name="Freeform 6724">
              <a:extLst>
                <a:ext uri="{FF2B5EF4-FFF2-40B4-BE49-F238E27FC236}">
                  <a16:creationId xmlns:a16="http://schemas.microsoft.com/office/drawing/2014/main" id="{B87ABC9A-931D-4E98-BC7A-2B000D495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601"/>
              <a:ext cx="4" cy="4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0 w 4"/>
                <a:gd name="T5" fmla="*/ 1 h 4"/>
                <a:gd name="T6" fmla="*/ 3 w 4"/>
                <a:gd name="T7" fmla="*/ 1 h 4"/>
                <a:gd name="T8" fmla="*/ 3 w 4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8" name="Freeform 6725">
              <a:extLst>
                <a:ext uri="{FF2B5EF4-FFF2-40B4-BE49-F238E27FC236}">
                  <a16:creationId xmlns:a16="http://schemas.microsoft.com/office/drawing/2014/main" id="{D408BDD8-131F-4AEE-A5D3-89056C051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600"/>
              <a:ext cx="12" cy="11"/>
            </a:xfrm>
            <a:custGeom>
              <a:avLst/>
              <a:gdLst>
                <a:gd name="T0" fmla="*/ 8 w 13"/>
                <a:gd name="T1" fmla="*/ 7 h 12"/>
                <a:gd name="T2" fmla="*/ 3 w 13"/>
                <a:gd name="T3" fmla="*/ 7 h 12"/>
                <a:gd name="T4" fmla="*/ 2 w 13"/>
                <a:gd name="T5" fmla="*/ 2 h 12"/>
                <a:gd name="T6" fmla="*/ 7 w 13"/>
                <a:gd name="T7" fmla="*/ 2 h 12"/>
                <a:gd name="T8" fmla="*/ 8 w 13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1" y="10"/>
                  </a:moveTo>
                  <a:cubicBezTo>
                    <a:pt x="9" y="12"/>
                    <a:pt x="6" y="12"/>
                    <a:pt x="3" y="10"/>
                  </a:cubicBezTo>
                  <a:cubicBezTo>
                    <a:pt x="0" y="9"/>
                    <a:pt x="0" y="5"/>
                    <a:pt x="2" y="2"/>
                  </a:cubicBezTo>
                  <a:cubicBezTo>
                    <a:pt x="4" y="0"/>
                    <a:pt x="7" y="0"/>
                    <a:pt x="10" y="2"/>
                  </a:cubicBezTo>
                  <a:cubicBezTo>
                    <a:pt x="12" y="4"/>
                    <a:pt x="13" y="7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9" name="Freeform 6726">
              <a:extLst>
                <a:ext uri="{FF2B5EF4-FFF2-40B4-BE49-F238E27FC236}">
                  <a16:creationId xmlns:a16="http://schemas.microsoft.com/office/drawing/2014/main" id="{89748AE4-6B34-48D1-A3C3-C0C37F35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606"/>
              <a:ext cx="13" cy="12"/>
            </a:xfrm>
            <a:custGeom>
              <a:avLst/>
              <a:gdLst>
                <a:gd name="T0" fmla="*/ 9 w 14"/>
                <a:gd name="T1" fmla="*/ 7 h 13"/>
                <a:gd name="T2" fmla="*/ 4 w 14"/>
                <a:gd name="T3" fmla="*/ 8 h 13"/>
                <a:gd name="T4" fmla="*/ 2 w 14"/>
                <a:gd name="T5" fmla="*/ 3 h 13"/>
                <a:gd name="T6" fmla="*/ 7 w 14"/>
                <a:gd name="T7" fmla="*/ 2 h 13"/>
                <a:gd name="T8" fmla="*/ 9 w 14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2" y="10"/>
                  </a:moveTo>
                  <a:cubicBezTo>
                    <a:pt x="10" y="12"/>
                    <a:pt x="6" y="13"/>
                    <a:pt x="4" y="11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0" name="Freeform 6727">
              <a:extLst>
                <a:ext uri="{FF2B5EF4-FFF2-40B4-BE49-F238E27FC236}">
                  <a16:creationId xmlns:a16="http://schemas.microsoft.com/office/drawing/2014/main" id="{12EDB475-175E-4092-8A9E-9F8C48B84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607"/>
              <a:ext cx="9" cy="8"/>
            </a:xfrm>
            <a:custGeom>
              <a:avLst/>
              <a:gdLst>
                <a:gd name="T0" fmla="*/ 7 w 9"/>
                <a:gd name="T1" fmla="*/ 7 h 8"/>
                <a:gd name="T2" fmla="*/ 1 w 9"/>
                <a:gd name="T3" fmla="*/ 6 h 8"/>
                <a:gd name="T4" fmla="*/ 2 w 9"/>
                <a:gd name="T5" fmla="*/ 1 h 8"/>
                <a:gd name="T6" fmla="*/ 8 w 9"/>
                <a:gd name="T7" fmla="*/ 1 h 8"/>
                <a:gd name="T8" fmla="*/ 7 w 9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7" y="7"/>
                  </a:moveTo>
                  <a:cubicBezTo>
                    <a:pt x="5" y="8"/>
                    <a:pt x="3" y="8"/>
                    <a:pt x="1" y="6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6" y="0"/>
                    <a:pt x="8" y="1"/>
                  </a:cubicBezTo>
                  <a:cubicBezTo>
                    <a:pt x="9" y="3"/>
                    <a:pt x="9" y="5"/>
                    <a:pt x="7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1" name="Freeform 6728">
              <a:extLst>
                <a:ext uri="{FF2B5EF4-FFF2-40B4-BE49-F238E27FC236}">
                  <a16:creationId xmlns:a16="http://schemas.microsoft.com/office/drawing/2014/main" id="{6803D72B-DD4D-4896-A87F-B46AED6DB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607"/>
              <a:ext cx="3" cy="4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3 h 4"/>
                <a:gd name="T4" fmla="*/ 0 w 3"/>
                <a:gd name="T5" fmla="*/ 1 h 4"/>
                <a:gd name="T6" fmla="*/ 2 w 3"/>
                <a:gd name="T7" fmla="*/ 1 h 4"/>
                <a:gd name="T8" fmla="*/ 3 w 3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2" name="Freeform 6729">
              <a:extLst>
                <a:ext uri="{FF2B5EF4-FFF2-40B4-BE49-F238E27FC236}">
                  <a16:creationId xmlns:a16="http://schemas.microsoft.com/office/drawing/2014/main" id="{81D52FBF-78B3-4825-A4EF-260696474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606"/>
              <a:ext cx="13" cy="12"/>
            </a:xfrm>
            <a:custGeom>
              <a:avLst/>
              <a:gdLst>
                <a:gd name="T0" fmla="*/ 9 w 14"/>
                <a:gd name="T1" fmla="*/ 10 h 12"/>
                <a:gd name="T2" fmla="*/ 4 w 14"/>
                <a:gd name="T3" fmla="*/ 11 h 12"/>
                <a:gd name="T4" fmla="*/ 2 w 14"/>
                <a:gd name="T5" fmla="*/ 3 h 12"/>
                <a:gd name="T6" fmla="*/ 7 w 14"/>
                <a:gd name="T7" fmla="*/ 2 h 12"/>
                <a:gd name="T8" fmla="*/ 9 w 14"/>
                <a:gd name="T9" fmla="*/ 1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2" y="10"/>
                  </a:moveTo>
                  <a:cubicBezTo>
                    <a:pt x="10" y="12"/>
                    <a:pt x="6" y="12"/>
                    <a:pt x="4" y="11"/>
                  </a:cubicBezTo>
                  <a:cubicBezTo>
                    <a:pt x="1" y="9"/>
                    <a:pt x="0" y="5"/>
                    <a:pt x="2" y="3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4" y="7"/>
                    <a:pt x="12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3" name="Freeform 6730">
              <a:extLst>
                <a:ext uri="{FF2B5EF4-FFF2-40B4-BE49-F238E27FC236}">
                  <a16:creationId xmlns:a16="http://schemas.microsoft.com/office/drawing/2014/main" id="{6C3001F5-C241-4F18-97BE-343A82F6E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07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1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2"/>
                    <a:pt x="5" y="13"/>
                    <a:pt x="3" y="11"/>
                  </a:cubicBezTo>
                  <a:cubicBezTo>
                    <a:pt x="0" y="9"/>
                    <a:pt x="0" y="5"/>
                    <a:pt x="1" y="3"/>
                  </a:cubicBezTo>
                  <a:cubicBezTo>
                    <a:pt x="3" y="0"/>
                    <a:pt x="7" y="0"/>
                    <a:pt x="10" y="2"/>
                  </a:cubicBezTo>
                  <a:cubicBezTo>
                    <a:pt x="12" y="4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4" name="Freeform 6731">
              <a:extLst>
                <a:ext uri="{FF2B5EF4-FFF2-40B4-BE49-F238E27FC236}">
                  <a16:creationId xmlns:a16="http://schemas.microsoft.com/office/drawing/2014/main" id="{68BA17C5-606D-435F-BDF2-F28700574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08"/>
              <a:ext cx="9" cy="8"/>
            </a:xfrm>
            <a:custGeom>
              <a:avLst/>
              <a:gdLst>
                <a:gd name="T0" fmla="*/ 7 w 9"/>
                <a:gd name="T1" fmla="*/ 7 h 8"/>
                <a:gd name="T2" fmla="*/ 2 w 9"/>
                <a:gd name="T3" fmla="*/ 6 h 8"/>
                <a:gd name="T4" fmla="*/ 2 w 9"/>
                <a:gd name="T5" fmla="*/ 1 h 8"/>
                <a:gd name="T6" fmla="*/ 8 w 9"/>
                <a:gd name="T7" fmla="*/ 2 h 8"/>
                <a:gd name="T8" fmla="*/ 7 w 9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7" y="7"/>
                  </a:moveTo>
                  <a:cubicBezTo>
                    <a:pt x="5" y="8"/>
                    <a:pt x="3" y="8"/>
                    <a:pt x="2" y="6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4" y="0"/>
                    <a:pt x="7" y="0"/>
                    <a:pt x="8" y="2"/>
                  </a:cubicBezTo>
                  <a:cubicBezTo>
                    <a:pt x="9" y="3"/>
                    <a:pt x="9" y="6"/>
                    <a:pt x="7" y="7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5" name="Freeform 6732">
              <a:extLst>
                <a:ext uri="{FF2B5EF4-FFF2-40B4-BE49-F238E27FC236}">
                  <a16:creationId xmlns:a16="http://schemas.microsoft.com/office/drawing/2014/main" id="{658829AD-415E-49F7-B6BE-4364346B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609"/>
              <a:ext cx="4" cy="3"/>
            </a:xfrm>
            <a:custGeom>
              <a:avLst/>
              <a:gdLst>
                <a:gd name="T0" fmla="*/ 3 w 4"/>
                <a:gd name="T1" fmla="*/ 3 h 3"/>
                <a:gd name="T2" fmla="*/ 1 w 4"/>
                <a:gd name="T3" fmla="*/ 3 h 3"/>
                <a:gd name="T4" fmla="*/ 0 w 4"/>
                <a:gd name="T5" fmla="*/ 0 h 3"/>
                <a:gd name="T6" fmla="*/ 3 w 4"/>
                <a:gd name="T7" fmla="*/ 0 h 3"/>
                <a:gd name="T8" fmla="*/ 3 w 4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6" name="Freeform 6733">
              <a:extLst>
                <a:ext uri="{FF2B5EF4-FFF2-40B4-BE49-F238E27FC236}">
                  <a16:creationId xmlns:a16="http://schemas.microsoft.com/office/drawing/2014/main" id="{1F5125BA-6618-48D5-BA96-E97EC8F5F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07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2"/>
                    <a:pt x="5" y="13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0"/>
                    <a:pt x="7" y="0"/>
                    <a:pt x="10" y="2"/>
                  </a:cubicBezTo>
                  <a:cubicBezTo>
                    <a:pt x="12" y="4"/>
                    <a:pt x="13" y="7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7" name="Freeform 6734">
              <a:extLst>
                <a:ext uri="{FF2B5EF4-FFF2-40B4-BE49-F238E27FC236}">
                  <a16:creationId xmlns:a16="http://schemas.microsoft.com/office/drawing/2014/main" id="{37D63E57-EB34-49C5-8199-9E763AF32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613"/>
              <a:ext cx="12" cy="11"/>
            </a:xfrm>
            <a:custGeom>
              <a:avLst/>
              <a:gdLst>
                <a:gd name="T0" fmla="*/ 8 w 13"/>
                <a:gd name="T1" fmla="*/ 7 h 12"/>
                <a:gd name="T2" fmla="*/ 3 w 13"/>
                <a:gd name="T3" fmla="*/ 7 h 12"/>
                <a:gd name="T4" fmla="*/ 1 w 13"/>
                <a:gd name="T5" fmla="*/ 2 h 12"/>
                <a:gd name="T6" fmla="*/ 7 w 13"/>
                <a:gd name="T7" fmla="*/ 1 h 12"/>
                <a:gd name="T8" fmla="*/ 8 w 13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1" y="10"/>
                  </a:moveTo>
                  <a:cubicBezTo>
                    <a:pt x="9" y="12"/>
                    <a:pt x="5" y="12"/>
                    <a:pt x="3" y="10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3" y="0"/>
                    <a:pt x="7" y="0"/>
                    <a:pt x="10" y="1"/>
                  </a:cubicBezTo>
                  <a:cubicBezTo>
                    <a:pt x="12" y="3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8" name="Freeform 6735">
              <a:extLst>
                <a:ext uri="{FF2B5EF4-FFF2-40B4-BE49-F238E27FC236}">
                  <a16:creationId xmlns:a16="http://schemas.microsoft.com/office/drawing/2014/main" id="{CA79DD86-C7F6-46E0-BDCB-7B1E57C6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613"/>
              <a:ext cx="9" cy="8"/>
            </a:xfrm>
            <a:custGeom>
              <a:avLst/>
              <a:gdLst>
                <a:gd name="T0" fmla="*/ 7 w 9"/>
                <a:gd name="T1" fmla="*/ 5 h 9"/>
                <a:gd name="T2" fmla="*/ 2 w 9"/>
                <a:gd name="T3" fmla="*/ 4 h 9"/>
                <a:gd name="T4" fmla="*/ 2 w 9"/>
                <a:gd name="T5" fmla="*/ 2 h 9"/>
                <a:gd name="T6" fmla="*/ 8 w 9"/>
                <a:gd name="T7" fmla="*/ 2 h 9"/>
                <a:gd name="T8" fmla="*/ 7 w 9"/>
                <a:gd name="T9" fmla="*/ 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7" y="8"/>
                  </a:moveTo>
                  <a:cubicBezTo>
                    <a:pt x="5" y="9"/>
                    <a:pt x="3" y="9"/>
                    <a:pt x="2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4" y="0"/>
                    <a:pt x="7" y="1"/>
                    <a:pt x="8" y="2"/>
                  </a:cubicBezTo>
                  <a:cubicBezTo>
                    <a:pt x="9" y="4"/>
                    <a:pt x="9" y="6"/>
                    <a:pt x="7" y="8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9" name="Freeform 6736">
              <a:extLst>
                <a:ext uri="{FF2B5EF4-FFF2-40B4-BE49-F238E27FC236}">
                  <a16:creationId xmlns:a16="http://schemas.microsoft.com/office/drawing/2014/main" id="{3BB237E1-0D6C-4A11-9B73-4F8EEF5CF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614"/>
              <a:ext cx="4" cy="4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0 w 4"/>
                <a:gd name="T5" fmla="*/ 1 h 4"/>
                <a:gd name="T6" fmla="*/ 3 w 4"/>
                <a:gd name="T7" fmla="*/ 1 h 4"/>
                <a:gd name="T8" fmla="*/ 3 w 4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0" name="Freeform 6737">
              <a:extLst>
                <a:ext uri="{FF2B5EF4-FFF2-40B4-BE49-F238E27FC236}">
                  <a16:creationId xmlns:a16="http://schemas.microsoft.com/office/drawing/2014/main" id="{E25C7147-37A0-4A3B-8520-21A52079A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612"/>
              <a:ext cx="12" cy="12"/>
            </a:xfrm>
            <a:custGeom>
              <a:avLst/>
              <a:gdLst>
                <a:gd name="T0" fmla="*/ 8 w 13"/>
                <a:gd name="T1" fmla="*/ 7 h 13"/>
                <a:gd name="T2" fmla="*/ 3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8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0"/>
                  </a:moveTo>
                  <a:cubicBezTo>
                    <a:pt x="9" y="13"/>
                    <a:pt x="5" y="13"/>
                    <a:pt x="3" y="11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2" y="4"/>
                    <a:pt x="13" y="8"/>
                    <a:pt x="11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1" name="Freeform 6738">
              <a:extLst>
                <a:ext uri="{FF2B5EF4-FFF2-40B4-BE49-F238E27FC236}">
                  <a16:creationId xmlns:a16="http://schemas.microsoft.com/office/drawing/2014/main" id="{7C0D3255-0763-4935-A69C-0897F5F1B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619"/>
              <a:ext cx="12" cy="11"/>
            </a:xfrm>
            <a:custGeom>
              <a:avLst/>
              <a:gdLst>
                <a:gd name="T0" fmla="*/ 9 w 13"/>
                <a:gd name="T1" fmla="*/ 7 h 12"/>
                <a:gd name="T2" fmla="*/ 3 w 13"/>
                <a:gd name="T3" fmla="*/ 7 h 12"/>
                <a:gd name="T4" fmla="*/ 2 w 13"/>
                <a:gd name="T5" fmla="*/ 2 h 12"/>
                <a:gd name="T6" fmla="*/ 7 w 13"/>
                <a:gd name="T7" fmla="*/ 2 h 12"/>
                <a:gd name="T8" fmla="*/ 9 w 13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10"/>
                  </a:moveTo>
                  <a:cubicBezTo>
                    <a:pt x="10" y="12"/>
                    <a:pt x="6" y="12"/>
                    <a:pt x="3" y="10"/>
                  </a:cubicBezTo>
                  <a:cubicBezTo>
                    <a:pt x="1" y="8"/>
                    <a:pt x="0" y="5"/>
                    <a:pt x="2" y="2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3"/>
                    <a:pt x="13" y="7"/>
                    <a:pt x="12" y="10"/>
                  </a:cubicBezTo>
                  <a:close/>
                </a:path>
              </a:pathLst>
            </a:custGeom>
            <a:solidFill>
              <a:srgbClr val="B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2" name="Freeform 6739">
              <a:extLst>
                <a:ext uri="{FF2B5EF4-FFF2-40B4-BE49-F238E27FC236}">
                  <a16:creationId xmlns:a16="http://schemas.microsoft.com/office/drawing/2014/main" id="{10B6A58A-23F3-4031-BC62-3DC8F2A69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19"/>
              <a:ext cx="9" cy="9"/>
            </a:xfrm>
            <a:custGeom>
              <a:avLst/>
              <a:gdLst>
                <a:gd name="T0" fmla="*/ 7 w 9"/>
                <a:gd name="T1" fmla="*/ 8 h 9"/>
                <a:gd name="T2" fmla="*/ 1 w 9"/>
                <a:gd name="T3" fmla="*/ 7 h 9"/>
                <a:gd name="T4" fmla="*/ 2 w 9"/>
                <a:gd name="T5" fmla="*/ 2 h 9"/>
                <a:gd name="T6" fmla="*/ 8 w 9"/>
                <a:gd name="T7" fmla="*/ 2 h 9"/>
                <a:gd name="T8" fmla="*/ 7 w 9"/>
                <a:gd name="T9" fmla="*/ 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7" y="8"/>
                  </a:moveTo>
                  <a:cubicBezTo>
                    <a:pt x="5" y="9"/>
                    <a:pt x="3" y="9"/>
                    <a:pt x="1" y="7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6" y="1"/>
                    <a:pt x="8" y="2"/>
                  </a:cubicBezTo>
                  <a:cubicBezTo>
                    <a:pt x="9" y="4"/>
                    <a:pt x="8" y="6"/>
                    <a:pt x="7" y="8"/>
                  </a:cubicBezTo>
                  <a:close/>
                </a:path>
              </a:pathLst>
            </a:custGeom>
            <a:solidFill>
              <a:srgbClr val="BE7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3" name="Freeform 6740">
              <a:extLst>
                <a:ext uri="{FF2B5EF4-FFF2-40B4-BE49-F238E27FC236}">
                  <a16:creationId xmlns:a16="http://schemas.microsoft.com/office/drawing/2014/main" id="{090E7ECE-4C24-4B50-A566-271D44A8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620"/>
              <a:ext cx="4" cy="4"/>
            </a:xfrm>
            <a:custGeom>
              <a:avLst/>
              <a:gdLst>
                <a:gd name="T0" fmla="*/ 4 w 4"/>
                <a:gd name="T1" fmla="*/ 3 h 4"/>
                <a:gd name="T2" fmla="*/ 1 w 4"/>
                <a:gd name="T3" fmla="*/ 3 h 4"/>
                <a:gd name="T4" fmla="*/ 1 w 4"/>
                <a:gd name="T5" fmla="*/ 1 h 4"/>
                <a:gd name="T6" fmla="*/ 3 w 4"/>
                <a:gd name="T7" fmla="*/ 1 h 4"/>
                <a:gd name="T8" fmla="*/ 4 w 4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4" name="Freeform 6741">
              <a:extLst>
                <a:ext uri="{FF2B5EF4-FFF2-40B4-BE49-F238E27FC236}">
                  <a16:creationId xmlns:a16="http://schemas.microsoft.com/office/drawing/2014/main" id="{EA791889-6E2B-4B82-9A67-4BED961ED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618"/>
              <a:ext cx="12" cy="12"/>
            </a:xfrm>
            <a:custGeom>
              <a:avLst/>
              <a:gdLst>
                <a:gd name="T0" fmla="*/ 9 w 13"/>
                <a:gd name="T1" fmla="*/ 7 h 13"/>
                <a:gd name="T2" fmla="*/ 4 w 13"/>
                <a:gd name="T3" fmla="*/ 8 h 13"/>
                <a:gd name="T4" fmla="*/ 2 w 13"/>
                <a:gd name="T5" fmla="*/ 3 h 13"/>
                <a:gd name="T6" fmla="*/ 7 w 13"/>
                <a:gd name="T7" fmla="*/ 2 h 13"/>
                <a:gd name="T8" fmla="*/ 9 w 13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10"/>
                  </a:moveTo>
                  <a:cubicBezTo>
                    <a:pt x="10" y="13"/>
                    <a:pt x="6" y="13"/>
                    <a:pt x="4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ubicBezTo>
                    <a:pt x="13" y="4"/>
                    <a:pt x="13" y="8"/>
                    <a:pt x="12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5" name="Freeform 6742">
              <a:extLst>
                <a:ext uri="{FF2B5EF4-FFF2-40B4-BE49-F238E27FC236}">
                  <a16:creationId xmlns:a16="http://schemas.microsoft.com/office/drawing/2014/main" id="{13B4757E-3EB7-4BDE-B5E8-2637386E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910"/>
              <a:ext cx="90" cy="106"/>
            </a:xfrm>
            <a:custGeom>
              <a:avLst/>
              <a:gdLst>
                <a:gd name="T0" fmla="*/ 3 w 97"/>
                <a:gd name="T1" fmla="*/ 92 h 114"/>
                <a:gd name="T2" fmla="*/ 58 w 97"/>
                <a:gd name="T3" fmla="*/ 70 h 114"/>
                <a:gd name="T4" fmla="*/ 70 w 97"/>
                <a:gd name="T5" fmla="*/ 39 h 114"/>
                <a:gd name="T6" fmla="*/ 71 w 97"/>
                <a:gd name="T7" fmla="*/ 0 h 114"/>
                <a:gd name="T8" fmla="*/ 60 w 97"/>
                <a:gd name="T9" fmla="*/ 29 h 114"/>
                <a:gd name="T10" fmla="*/ 38 w 97"/>
                <a:gd name="T11" fmla="*/ 60 h 114"/>
                <a:gd name="T12" fmla="*/ 4 w 97"/>
                <a:gd name="T13" fmla="*/ 91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114">
                  <a:moveTo>
                    <a:pt x="3" y="114"/>
                  </a:moveTo>
                  <a:cubicBezTo>
                    <a:pt x="23" y="100"/>
                    <a:pt x="52" y="98"/>
                    <a:pt x="73" y="87"/>
                  </a:cubicBezTo>
                  <a:cubicBezTo>
                    <a:pt x="89" y="78"/>
                    <a:pt x="86" y="63"/>
                    <a:pt x="87" y="48"/>
                  </a:cubicBezTo>
                  <a:cubicBezTo>
                    <a:pt x="88" y="34"/>
                    <a:pt x="97" y="12"/>
                    <a:pt x="89" y="0"/>
                  </a:cubicBezTo>
                  <a:cubicBezTo>
                    <a:pt x="80" y="0"/>
                    <a:pt x="79" y="27"/>
                    <a:pt x="75" y="35"/>
                  </a:cubicBezTo>
                  <a:cubicBezTo>
                    <a:pt x="68" y="51"/>
                    <a:pt x="62" y="64"/>
                    <a:pt x="47" y="74"/>
                  </a:cubicBezTo>
                  <a:cubicBezTo>
                    <a:pt x="40" y="80"/>
                    <a:pt x="0" y="106"/>
                    <a:pt x="4" y="113"/>
                  </a:cubicBezTo>
                </a:path>
              </a:pathLst>
            </a:custGeom>
            <a:solidFill>
              <a:srgbClr val="E2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6" name="Freeform 6743">
              <a:extLst>
                <a:ext uri="{FF2B5EF4-FFF2-40B4-BE49-F238E27FC236}">
                  <a16:creationId xmlns:a16="http://schemas.microsoft.com/office/drawing/2014/main" id="{A41A2D52-EA8D-4EFD-9C49-5CE9F743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691"/>
              <a:ext cx="59" cy="146"/>
            </a:xfrm>
            <a:custGeom>
              <a:avLst/>
              <a:gdLst>
                <a:gd name="T0" fmla="*/ 42 w 64"/>
                <a:gd name="T1" fmla="*/ 6 h 158"/>
                <a:gd name="T2" fmla="*/ 28 w 64"/>
                <a:gd name="T3" fmla="*/ 5 h 158"/>
                <a:gd name="T4" fmla="*/ 12 w 64"/>
                <a:gd name="T5" fmla="*/ 7 h 158"/>
                <a:gd name="T6" fmla="*/ 8 w 64"/>
                <a:gd name="T7" fmla="*/ 32 h 158"/>
                <a:gd name="T8" fmla="*/ 6 w 64"/>
                <a:gd name="T9" fmla="*/ 54 h 158"/>
                <a:gd name="T10" fmla="*/ 4 w 64"/>
                <a:gd name="T11" fmla="*/ 93 h 158"/>
                <a:gd name="T12" fmla="*/ 7 w 64"/>
                <a:gd name="T13" fmla="*/ 125 h 158"/>
                <a:gd name="T14" fmla="*/ 42 w 64"/>
                <a:gd name="T15" fmla="*/ 30 h 158"/>
                <a:gd name="T16" fmla="*/ 49 w 64"/>
                <a:gd name="T17" fmla="*/ 13 h 158"/>
                <a:gd name="T18" fmla="*/ 41 w 64"/>
                <a:gd name="T19" fmla="*/ 6 h 1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158">
                  <a:moveTo>
                    <a:pt x="54" y="8"/>
                  </a:moveTo>
                  <a:cubicBezTo>
                    <a:pt x="46" y="8"/>
                    <a:pt x="42" y="9"/>
                    <a:pt x="35" y="5"/>
                  </a:cubicBezTo>
                  <a:cubicBezTo>
                    <a:pt x="26" y="1"/>
                    <a:pt x="19" y="0"/>
                    <a:pt x="15" y="10"/>
                  </a:cubicBezTo>
                  <a:cubicBezTo>
                    <a:pt x="12" y="19"/>
                    <a:pt x="12" y="31"/>
                    <a:pt x="11" y="41"/>
                  </a:cubicBezTo>
                  <a:cubicBezTo>
                    <a:pt x="10" y="50"/>
                    <a:pt x="9" y="59"/>
                    <a:pt x="8" y="68"/>
                  </a:cubicBezTo>
                  <a:cubicBezTo>
                    <a:pt x="7" y="85"/>
                    <a:pt x="6" y="101"/>
                    <a:pt x="4" y="118"/>
                  </a:cubicBezTo>
                  <a:cubicBezTo>
                    <a:pt x="4" y="126"/>
                    <a:pt x="0" y="156"/>
                    <a:pt x="10" y="158"/>
                  </a:cubicBezTo>
                  <a:cubicBezTo>
                    <a:pt x="11" y="114"/>
                    <a:pt x="33" y="76"/>
                    <a:pt x="54" y="38"/>
                  </a:cubicBezTo>
                  <a:cubicBezTo>
                    <a:pt x="57" y="33"/>
                    <a:pt x="64" y="23"/>
                    <a:pt x="62" y="16"/>
                  </a:cubicBezTo>
                  <a:cubicBezTo>
                    <a:pt x="61" y="12"/>
                    <a:pt x="55" y="9"/>
                    <a:pt x="52" y="9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7" name="Freeform 6744">
              <a:extLst>
                <a:ext uri="{FF2B5EF4-FFF2-40B4-BE49-F238E27FC236}">
                  <a16:creationId xmlns:a16="http://schemas.microsoft.com/office/drawing/2014/main" id="{23DCCF1A-A189-40DC-B934-4B8201CE9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745"/>
              <a:ext cx="31" cy="103"/>
            </a:xfrm>
            <a:custGeom>
              <a:avLst/>
              <a:gdLst>
                <a:gd name="T0" fmla="*/ 2 w 34"/>
                <a:gd name="T1" fmla="*/ 0 h 111"/>
                <a:gd name="T2" fmla="*/ 19 w 34"/>
                <a:gd name="T3" fmla="*/ 3 h 111"/>
                <a:gd name="T4" fmla="*/ 23 w 34"/>
                <a:gd name="T5" fmla="*/ 23 h 111"/>
                <a:gd name="T6" fmla="*/ 23 w 34"/>
                <a:gd name="T7" fmla="*/ 50 h 111"/>
                <a:gd name="T8" fmla="*/ 24 w 34"/>
                <a:gd name="T9" fmla="*/ 72 h 111"/>
                <a:gd name="T10" fmla="*/ 24 w 34"/>
                <a:gd name="T11" fmla="*/ 89 h 111"/>
                <a:gd name="T12" fmla="*/ 20 w 34"/>
                <a:gd name="T13" fmla="*/ 72 h 111"/>
                <a:gd name="T14" fmla="*/ 17 w 34"/>
                <a:gd name="T15" fmla="*/ 52 h 111"/>
                <a:gd name="T16" fmla="*/ 11 w 34"/>
                <a:gd name="T17" fmla="*/ 28 h 111"/>
                <a:gd name="T18" fmla="*/ 0 w 34"/>
                <a:gd name="T19" fmla="*/ 2 h 111"/>
                <a:gd name="T20" fmla="*/ 2 w 34"/>
                <a:gd name="T21" fmla="*/ 2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111">
                  <a:moveTo>
                    <a:pt x="2" y="0"/>
                  </a:moveTo>
                  <a:cubicBezTo>
                    <a:pt x="6" y="5"/>
                    <a:pt x="20" y="6"/>
                    <a:pt x="25" y="3"/>
                  </a:cubicBezTo>
                  <a:cubicBezTo>
                    <a:pt x="32" y="10"/>
                    <a:pt x="30" y="21"/>
                    <a:pt x="30" y="29"/>
                  </a:cubicBezTo>
                  <a:cubicBezTo>
                    <a:pt x="30" y="40"/>
                    <a:pt x="30" y="51"/>
                    <a:pt x="30" y="62"/>
                  </a:cubicBezTo>
                  <a:cubicBezTo>
                    <a:pt x="30" y="72"/>
                    <a:pt x="31" y="81"/>
                    <a:pt x="31" y="90"/>
                  </a:cubicBezTo>
                  <a:cubicBezTo>
                    <a:pt x="31" y="95"/>
                    <a:pt x="34" y="107"/>
                    <a:pt x="31" y="111"/>
                  </a:cubicBezTo>
                  <a:cubicBezTo>
                    <a:pt x="26" y="108"/>
                    <a:pt x="26" y="96"/>
                    <a:pt x="26" y="91"/>
                  </a:cubicBezTo>
                  <a:cubicBezTo>
                    <a:pt x="25" y="82"/>
                    <a:pt x="25" y="74"/>
                    <a:pt x="23" y="65"/>
                  </a:cubicBezTo>
                  <a:cubicBezTo>
                    <a:pt x="21" y="55"/>
                    <a:pt x="18" y="45"/>
                    <a:pt x="14" y="35"/>
                  </a:cubicBezTo>
                  <a:cubicBezTo>
                    <a:pt x="10" y="25"/>
                    <a:pt x="1" y="13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</a:path>
              </a:pathLst>
            </a:custGeom>
            <a:solidFill>
              <a:srgbClr val="E2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8" name="Freeform 6745">
              <a:extLst>
                <a:ext uri="{FF2B5EF4-FFF2-40B4-BE49-F238E27FC236}">
                  <a16:creationId xmlns:a16="http://schemas.microsoft.com/office/drawing/2014/main" id="{FF582DC4-5F46-4BB5-ABD1-D7EC8729B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1354"/>
              <a:ext cx="51" cy="103"/>
            </a:xfrm>
            <a:custGeom>
              <a:avLst/>
              <a:gdLst>
                <a:gd name="T0" fmla="*/ 19 w 55"/>
                <a:gd name="T1" fmla="*/ 4 h 112"/>
                <a:gd name="T2" fmla="*/ 9 w 55"/>
                <a:gd name="T3" fmla="*/ 16 h 112"/>
                <a:gd name="T4" fmla="*/ 19 w 55"/>
                <a:gd name="T5" fmla="*/ 35 h 112"/>
                <a:gd name="T6" fmla="*/ 18 w 55"/>
                <a:gd name="T7" fmla="*/ 81 h 112"/>
                <a:gd name="T8" fmla="*/ 19 w 55"/>
                <a:gd name="T9" fmla="*/ 4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12">
                  <a:moveTo>
                    <a:pt x="25" y="4"/>
                  </a:moveTo>
                  <a:cubicBezTo>
                    <a:pt x="19" y="5"/>
                    <a:pt x="12" y="14"/>
                    <a:pt x="12" y="21"/>
                  </a:cubicBezTo>
                  <a:cubicBezTo>
                    <a:pt x="13" y="31"/>
                    <a:pt x="25" y="32"/>
                    <a:pt x="24" y="45"/>
                  </a:cubicBezTo>
                  <a:cubicBezTo>
                    <a:pt x="23" y="53"/>
                    <a:pt x="0" y="112"/>
                    <a:pt x="22" y="104"/>
                  </a:cubicBezTo>
                  <a:cubicBezTo>
                    <a:pt x="47" y="94"/>
                    <a:pt x="55" y="0"/>
                    <a:pt x="24" y="4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9" name="Freeform 6746">
              <a:extLst>
                <a:ext uri="{FF2B5EF4-FFF2-40B4-BE49-F238E27FC236}">
                  <a16:creationId xmlns:a16="http://schemas.microsoft.com/office/drawing/2014/main" id="{440ED894-A83E-4B1F-AE9F-3B07A8903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228"/>
              <a:ext cx="24" cy="45"/>
            </a:xfrm>
            <a:custGeom>
              <a:avLst/>
              <a:gdLst>
                <a:gd name="T0" fmla="*/ 11 w 26"/>
                <a:gd name="T1" fmla="*/ 5 h 49"/>
                <a:gd name="T2" fmla="*/ 4 w 26"/>
                <a:gd name="T3" fmla="*/ 25 h 49"/>
                <a:gd name="T4" fmla="*/ 17 w 26"/>
                <a:gd name="T5" fmla="*/ 38 h 49"/>
                <a:gd name="T6" fmla="*/ 11 w 26"/>
                <a:gd name="T7" fmla="*/ 6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9">
                  <a:moveTo>
                    <a:pt x="14" y="5"/>
                  </a:moveTo>
                  <a:cubicBezTo>
                    <a:pt x="10" y="10"/>
                    <a:pt x="0" y="24"/>
                    <a:pt x="4" y="32"/>
                  </a:cubicBezTo>
                  <a:cubicBezTo>
                    <a:pt x="6" y="37"/>
                    <a:pt x="17" y="43"/>
                    <a:pt x="21" y="49"/>
                  </a:cubicBezTo>
                  <a:cubicBezTo>
                    <a:pt x="26" y="43"/>
                    <a:pt x="26" y="0"/>
                    <a:pt x="14" y="7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0" name="Freeform 6747">
              <a:extLst>
                <a:ext uri="{FF2B5EF4-FFF2-40B4-BE49-F238E27FC236}">
                  <a16:creationId xmlns:a16="http://schemas.microsoft.com/office/drawing/2014/main" id="{526C736C-514E-452B-A04D-EE9FA7266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475"/>
              <a:ext cx="32" cy="48"/>
            </a:xfrm>
            <a:custGeom>
              <a:avLst/>
              <a:gdLst>
                <a:gd name="T0" fmla="*/ 23 w 34"/>
                <a:gd name="T1" fmla="*/ 0 h 52"/>
                <a:gd name="T2" fmla="*/ 9 w 34"/>
                <a:gd name="T3" fmla="*/ 37 h 52"/>
                <a:gd name="T4" fmla="*/ 8 w 34"/>
                <a:gd name="T5" fmla="*/ 23 h 52"/>
                <a:gd name="T6" fmla="*/ 18 w 34"/>
                <a:gd name="T7" fmla="*/ 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2">
                  <a:moveTo>
                    <a:pt x="27" y="0"/>
                  </a:moveTo>
                  <a:cubicBezTo>
                    <a:pt x="27" y="18"/>
                    <a:pt x="34" y="38"/>
                    <a:pt x="12" y="47"/>
                  </a:cubicBezTo>
                  <a:cubicBezTo>
                    <a:pt x="0" y="52"/>
                    <a:pt x="5" y="39"/>
                    <a:pt x="8" y="29"/>
                  </a:cubicBezTo>
                  <a:cubicBezTo>
                    <a:pt x="11" y="20"/>
                    <a:pt x="14" y="11"/>
                    <a:pt x="21" y="6"/>
                  </a:cubicBezTo>
                </a:path>
              </a:pathLst>
            </a:custGeom>
            <a:solidFill>
              <a:srgbClr val="E5C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1" name="Freeform 6748">
              <a:extLst>
                <a:ext uri="{FF2B5EF4-FFF2-40B4-BE49-F238E27FC236}">
                  <a16:creationId xmlns:a16="http://schemas.microsoft.com/office/drawing/2014/main" id="{9A2547F9-1B02-46EB-ABEC-5AE7F502D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469"/>
              <a:ext cx="63" cy="43"/>
            </a:xfrm>
            <a:custGeom>
              <a:avLst/>
              <a:gdLst>
                <a:gd name="T0" fmla="*/ 0 w 69"/>
                <a:gd name="T1" fmla="*/ 0 h 46"/>
                <a:gd name="T2" fmla="*/ 23 w 69"/>
                <a:gd name="T3" fmla="*/ 7 h 46"/>
                <a:gd name="T4" fmla="*/ 40 w 69"/>
                <a:gd name="T5" fmla="*/ 5 h 46"/>
                <a:gd name="T6" fmla="*/ 47 w 69"/>
                <a:gd name="T7" fmla="*/ 25 h 46"/>
                <a:gd name="T8" fmla="*/ 22 w 69"/>
                <a:gd name="T9" fmla="*/ 20 h 46"/>
                <a:gd name="T10" fmla="*/ 4 w 69"/>
                <a:gd name="T11" fmla="*/ 1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46">
                  <a:moveTo>
                    <a:pt x="0" y="0"/>
                  </a:moveTo>
                  <a:cubicBezTo>
                    <a:pt x="10" y="3"/>
                    <a:pt x="19" y="9"/>
                    <a:pt x="30" y="9"/>
                  </a:cubicBezTo>
                  <a:cubicBezTo>
                    <a:pt x="38" y="9"/>
                    <a:pt x="45" y="6"/>
                    <a:pt x="53" y="5"/>
                  </a:cubicBezTo>
                  <a:cubicBezTo>
                    <a:pt x="69" y="3"/>
                    <a:pt x="68" y="20"/>
                    <a:pt x="62" y="31"/>
                  </a:cubicBezTo>
                  <a:cubicBezTo>
                    <a:pt x="54" y="46"/>
                    <a:pt x="40" y="30"/>
                    <a:pt x="29" y="23"/>
                  </a:cubicBezTo>
                  <a:cubicBezTo>
                    <a:pt x="19" y="18"/>
                    <a:pt x="8" y="11"/>
                    <a:pt x="4" y="1"/>
                  </a:cubicBezTo>
                </a:path>
              </a:pathLst>
            </a:custGeom>
            <a:solidFill>
              <a:srgbClr val="E2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2" name="Freeform 6749">
              <a:extLst>
                <a:ext uri="{FF2B5EF4-FFF2-40B4-BE49-F238E27FC236}">
                  <a16:creationId xmlns:a16="http://schemas.microsoft.com/office/drawing/2014/main" id="{A0137EFE-2AA0-4099-A15B-E42DFC6F7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073"/>
              <a:ext cx="204" cy="1849"/>
            </a:xfrm>
            <a:custGeom>
              <a:avLst/>
              <a:gdLst>
                <a:gd name="T0" fmla="*/ 175 w 220"/>
                <a:gd name="T1" fmla="*/ 727 h 1997"/>
                <a:gd name="T2" fmla="*/ 175 w 220"/>
                <a:gd name="T3" fmla="*/ 613 h 1997"/>
                <a:gd name="T4" fmla="*/ 130 w 220"/>
                <a:gd name="T5" fmla="*/ 540 h 1997"/>
                <a:gd name="T6" fmla="*/ 131 w 220"/>
                <a:gd name="T7" fmla="*/ 536 h 1997"/>
                <a:gd name="T8" fmla="*/ 121 w 220"/>
                <a:gd name="T9" fmla="*/ 522 h 1997"/>
                <a:gd name="T10" fmla="*/ 121 w 220"/>
                <a:gd name="T11" fmla="*/ 513 h 1997"/>
                <a:gd name="T12" fmla="*/ 174 w 220"/>
                <a:gd name="T13" fmla="*/ 445 h 1997"/>
                <a:gd name="T14" fmla="*/ 174 w 220"/>
                <a:gd name="T15" fmla="*/ 331 h 1997"/>
                <a:gd name="T16" fmla="*/ 127 w 220"/>
                <a:gd name="T17" fmla="*/ 258 h 1997"/>
                <a:gd name="T18" fmla="*/ 174 w 220"/>
                <a:gd name="T19" fmla="*/ 193 h 1997"/>
                <a:gd name="T20" fmla="*/ 174 w 220"/>
                <a:gd name="T21" fmla="*/ 80 h 1997"/>
                <a:gd name="T22" fmla="*/ 101 w 220"/>
                <a:gd name="T23" fmla="*/ 0 h 1997"/>
                <a:gd name="T24" fmla="*/ 73 w 220"/>
                <a:gd name="T25" fmla="*/ 0 h 1997"/>
                <a:gd name="T26" fmla="*/ 0 w 220"/>
                <a:gd name="T27" fmla="*/ 80 h 1997"/>
                <a:gd name="T28" fmla="*/ 0 w 220"/>
                <a:gd name="T29" fmla="*/ 193 h 1997"/>
                <a:gd name="T30" fmla="*/ 47 w 220"/>
                <a:gd name="T31" fmla="*/ 258 h 1997"/>
                <a:gd name="T32" fmla="*/ 0 w 220"/>
                <a:gd name="T33" fmla="*/ 331 h 1997"/>
                <a:gd name="T34" fmla="*/ 0 w 220"/>
                <a:gd name="T35" fmla="*/ 445 h 1997"/>
                <a:gd name="T36" fmla="*/ 55 w 220"/>
                <a:gd name="T37" fmla="*/ 513 h 1997"/>
                <a:gd name="T38" fmla="*/ 55 w 220"/>
                <a:gd name="T39" fmla="*/ 524 h 1997"/>
                <a:gd name="T40" fmla="*/ 48 w 220"/>
                <a:gd name="T41" fmla="*/ 536 h 1997"/>
                <a:gd name="T42" fmla="*/ 48 w 220"/>
                <a:gd name="T43" fmla="*/ 540 h 1997"/>
                <a:gd name="T44" fmla="*/ 2 w 220"/>
                <a:gd name="T45" fmla="*/ 613 h 1997"/>
                <a:gd name="T46" fmla="*/ 2 w 220"/>
                <a:gd name="T47" fmla="*/ 727 h 1997"/>
                <a:gd name="T48" fmla="*/ 46 w 220"/>
                <a:gd name="T49" fmla="*/ 792 h 1997"/>
                <a:gd name="T50" fmla="*/ 42 w 220"/>
                <a:gd name="T51" fmla="*/ 804 h 1997"/>
                <a:gd name="T52" fmla="*/ 45 w 220"/>
                <a:gd name="T53" fmla="*/ 815 h 1997"/>
                <a:gd name="T54" fmla="*/ 2 w 220"/>
                <a:gd name="T55" fmla="*/ 885 h 1997"/>
                <a:gd name="T56" fmla="*/ 2 w 220"/>
                <a:gd name="T57" fmla="*/ 1001 h 1997"/>
                <a:gd name="T58" fmla="*/ 39 w 220"/>
                <a:gd name="T59" fmla="*/ 1061 h 1997"/>
                <a:gd name="T60" fmla="*/ 39 w 220"/>
                <a:gd name="T61" fmla="*/ 1066 h 1997"/>
                <a:gd name="T62" fmla="*/ 41 w 220"/>
                <a:gd name="T63" fmla="*/ 1074 h 1997"/>
                <a:gd name="T64" fmla="*/ 0 w 220"/>
                <a:gd name="T65" fmla="*/ 1144 h 1997"/>
                <a:gd name="T66" fmla="*/ 0 w 220"/>
                <a:gd name="T67" fmla="*/ 1258 h 1997"/>
                <a:gd name="T68" fmla="*/ 54 w 220"/>
                <a:gd name="T69" fmla="*/ 1325 h 1997"/>
                <a:gd name="T70" fmla="*/ 0 w 220"/>
                <a:gd name="T71" fmla="*/ 1402 h 1997"/>
                <a:gd name="T72" fmla="*/ 0 w 220"/>
                <a:gd name="T73" fmla="*/ 1516 h 1997"/>
                <a:gd name="T74" fmla="*/ 73 w 220"/>
                <a:gd name="T75" fmla="*/ 1585 h 1997"/>
                <a:gd name="T76" fmla="*/ 101 w 220"/>
                <a:gd name="T77" fmla="*/ 1585 h 1997"/>
                <a:gd name="T78" fmla="*/ 174 w 220"/>
                <a:gd name="T79" fmla="*/ 1516 h 1997"/>
                <a:gd name="T80" fmla="*/ 174 w 220"/>
                <a:gd name="T81" fmla="*/ 1402 h 1997"/>
                <a:gd name="T82" fmla="*/ 121 w 220"/>
                <a:gd name="T83" fmla="*/ 1325 h 1997"/>
                <a:gd name="T84" fmla="*/ 121 w 220"/>
                <a:gd name="T85" fmla="*/ 1325 h 1997"/>
                <a:gd name="T86" fmla="*/ 174 w 220"/>
                <a:gd name="T87" fmla="*/ 1258 h 1997"/>
                <a:gd name="T88" fmla="*/ 174 w 220"/>
                <a:gd name="T89" fmla="*/ 1144 h 1997"/>
                <a:gd name="T90" fmla="*/ 136 w 220"/>
                <a:gd name="T91" fmla="*/ 1075 h 1997"/>
                <a:gd name="T92" fmla="*/ 137 w 220"/>
                <a:gd name="T93" fmla="*/ 1066 h 1997"/>
                <a:gd name="T94" fmla="*/ 137 w 220"/>
                <a:gd name="T95" fmla="*/ 1062 h 1997"/>
                <a:gd name="T96" fmla="*/ 175 w 220"/>
                <a:gd name="T97" fmla="*/ 1001 h 1997"/>
                <a:gd name="T98" fmla="*/ 175 w 220"/>
                <a:gd name="T99" fmla="*/ 885 h 1997"/>
                <a:gd name="T100" fmla="*/ 135 w 220"/>
                <a:gd name="T101" fmla="*/ 816 h 1997"/>
                <a:gd name="T102" fmla="*/ 137 w 220"/>
                <a:gd name="T103" fmla="*/ 804 h 1997"/>
                <a:gd name="T104" fmla="*/ 134 w 220"/>
                <a:gd name="T105" fmla="*/ 791 h 1997"/>
                <a:gd name="T106" fmla="*/ 175 w 220"/>
                <a:gd name="T107" fmla="*/ 727 h 19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0" h="1997">
                  <a:moveTo>
                    <a:pt x="220" y="916"/>
                  </a:moveTo>
                  <a:cubicBezTo>
                    <a:pt x="220" y="772"/>
                    <a:pt x="220" y="772"/>
                    <a:pt x="220" y="772"/>
                  </a:cubicBezTo>
                  <a:cubicBezTo>
                    <a:pt x="220" y="730"/>
                    <a:pt x="196" y="695"/>
                    <a:pt x="163" y="680"/>
                  </a:cubicBezTo>
                  <a:cubicBezTo>
                    <a:pt x="163" y="678"/>
                    <a:pt x="164" y="677"/>
                    <a:pt x="164" y="675"/>
                  </a:cubicBezTo>
                  <a:cubicBezTo>
                    <a:pt x="164" y="669"/>
                    <a:pt x="159" y="663"/>
                    <a:pt x="152" y="658"/>
                  </a:cubicBezTo>
                  <a:cubicBezTo>
                    <a:pt x="152" y="646"/>
                    <a:pt x="152" y="646"/>
                    <a:pt x="152" y="646"/>
                  </a:cubicBezTo>
                  <a:cubicBezTo>
                    <a:pt x="190" y="637"/>
                    <a:pt x="219" y="607"/>
                    <a:pt x="219" y="561"/>
                  </a:cubicBezTo>
                  <a:cubicBezTo>
                    <a:pt x="219" y="418"/>
                    <a:pt x="219" y="418"/>
                    <a:pt x="219" y="418"/>
                  </a:cubicBezTo>
                  <a:cubicBezTo>
                    <a:pt x="219" y="376"/>
                    <a:pt x="194" y="340"/>
                    <a:pt x="160" y="325"/>
                  </a:cubicBezTo>
                  <a:cubicBezTo>
                    <a:pt x="194" y="314"/>
                    <a:pt x="219" y="285"/>
                    <a:pt x="219" y="243"/>
                  </a:cubicBezTo>
                  <a:cubicBezTo>
                    <a:pt x="219" y="100"/>
                    <a:pt x="219" y="100"/>
                    <a:pt x="219" y="100"/>
                  </a:cubicBezTo>
                  <a:cubicBezTo>
                    <a:pt x="219" y="45"/>
                    <a:pt x="178" y="0"/>
                    <a:pt x="127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41" y="0"/>
                    <a:pt x="0" y="45"/>
                    <a:pt x="0" y="100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85"/>
                    <a:pt x="24" y="314"/>
                    <a:pt x="59" y="325"/>
                  </a:cubicBezTo>
                  <a:cubicBezTo>
                    <a:pt x="24" y="340"/>
                    <a:pt x="0" y="376"/>
                    <a:pt x="0" y="418"/>
                  </a:cubicBezTo>
                  <a:cubicBezTo>
                    <a:pt x="0" y="561"/>
                    <a:pt x="0" y="561"/>
                    <a:pt x="0" y="561"/>
                  </a:cubicBezTo>
                  <a:cubicBezTo>
                    <a:pt x="0" y="607"/>
                    <a:pt x="29" y="638"/>
                    <a:pt x="69" y="646"/>
                  </a:cubicBezTo>
                  <a:cubicBezTo>
                    <a:pt x="69" y="651"/>
                    <a:pt x="69" y="655"/>
                    <a:pt x="69" y="660"/>
                  </a:cubicBezTo>
                  <a:cubicBezTo>
                    <a:pt x="63" y="664"/>
                    <a:pt x="60" y="669"/>
                    <a:pt x="60" y="675"/>
                  </a:cubicBezTo>
                  <a:cubicBezTo>
                    <a:pt x="60" y="677"/>
                    <a:pt x="60" y="678"/>
                    <a:pt x="60" y="680"/>
                  </a:cubicBezTo>
                  <a:cubicBezTo>
                    <a:pt x="26" y="694"/>
                    <a:pt x="2" y="730"/>
                    <a:pt x="2" y="772"/>
                  </a:cubicBezTo>
                  <a:cubicBezTo>
                    <a:pt x="2" y="916"/>
                    <a:pt x="2" y="916"/>
                    <a:pt x="2" y="916"/>
                  </a:cubicBezTo>
                  <a:cubicBezTo>
                    <a:pt x="2" y="957"/>
                    <a:pt x="25" y="985"/>
                    <a:pt x="58" y="997"/>
                  </a:cubicBezTo>
                  <a:cubicBezTo>
                    <a:pt x="54" y="1002"/>
                    <a:pt x="53" y="1007"/>
                    <a:pt x="53" y="1012"/>
                  </a:cubicBezTo>
                  <a:cubicBezTo>
                    <a:pt x="53" y="1017"/>
                    <a:pt x="54" y="1022"/>
                    <a:pt x="56" y="1026"/>
                  </a:cubicBezTo>
                  <a:cubicBezTo>
                    <a:pt x="24" y="1041"/>
                    <a:pt x="2" y="1076"/>
                    <a:pt x="2" y="1116"/>
                  </a:cubicBezTo>
                  <a:cubicBezTo>
                    <a:pt x="2" y="1260"/>
                    <a:pt x="2" y="1260"/>
                    <a:pt x="2" y="1260"/>
                  </a:cubicBezTo>
                  <a:cubicBezTo>
                    <a:pt x="2" y="1297"/>
                    <a:pt x="21" y="1324"/>
                    <a:pt x="49" y="1337"/>
                  </a:cubicBezTo>
                  <a:cubicBezTo>
                    <a:pt x="49" y="1339"/>
                    <a:pt x="48" y="1341"/>
                    <a:pt x="48" y="1342"/>
                  </a:cubicBezTo>
                  <a:cubicBezTo>
                    <a:pt x="48" y="1346"/>
                    <a:pt x="49" y="1349"/>
                    <a:pt x="51" y="1353"/>
                  </a:cubicBezTo>
                  <a:cubicBezTo>
                    <a:pt x="21" y="1369"/>
                    <a:pt x="0" y="1403"/>
                    <a:pt x="0" y="1442"/>
                  </a:cubicBezTo>
                  <a:cubicBezTo>
                    <a:pt x="0" y="1585"/>
                    <a:pt x="0" y="1585"/>
                    <a:pt x="0" y="1585"/>
                  </a:cubicBezTo>
                  <a:cubicBezTo>
                    <a:pt x="0" y="1631"/>
                    <a:pt x="29" y="1661"/>
                    <a:pt x="68" y="1670"/>
                  </a:cubicBezTo>
                  <a:cubicBezTo>
                    <a:pt x="29" y="1681"/>
                    <a:pt x="0" y="1720"/>
                    <a:pt x="0" y="1766"/>
                  </a:cubicBezTo>
                  <a:cubicBezTo>
                    <a:pt x="0" y="1909"/>
                    <a:pt x="0" y="1909"/>
                    <a:pt x="0" y="1909"/>
                  </a:cubicBezTo>
                  <a:cubicBezTo>
                    <a:pt x="0" y="1964"/>
                    <a:pt x="41" y="1997"/>
                    <a:pt x="92" y="1997"/>
                  </a:cubicBezTo>
                  <a:cubicBezTo>
                    <a:pt x="127" y="1997"/>
                    <a:pt x="127" y="1997"/>
                    <a:pt x="127" y="1997"/>
                  </a:cubicBezTo>
                  <a:cubicBezTo>
                    <a:pt x="178" y="1997"/>
                    <a:pt x="219" y="1964"/>
                    <a:pt x="219" y="1909"/>
                  </a:cubicBezTo>
                  <a:cubicBezTo>
                    <a:pt x="219" y="1766"/>
                    <a:pt x="219" y="1766"/>
                    <a:pt x="219" y="1766"/>
                  </a:cubicBezTo>
                  <a:cubicBezTo>
                    <a:pt x="219" y="1720"/>
                    <a:pt x="190" y="1682"/>
                    <a:pt x="152" y="1670"/>
                  </a:cubicBezTo>
                  <a:cubicBezTo>
                    <a:pt x="152" y="1670"/>
                    <a:pt x="152" y="1670"/>
                    <a:pt x="152" y="1670"/>
                  </a:cubicBezTo>
                  <a:cubicBezTo>
                    <a:pt x="190" y="1661"/>
                    <a:pt x="219" y="1631"/>
                    <a:pt x="219" y="1585"/>
                  </a:cubicBezTo>
                  <a:cubicBezTo>
                    <a:pt x="219" y="1442"/>
                    <a:pt x="219" y="1442"/>
                    <a:pt x="219" y="1442"/>
                  </a:cubicBezTo>
                  <a:cubicBezTo>
                    <a:pt x="219" y="1404"/>
                    <a:pt x="199" y="1371"/>
                    <a:pt x="170" y="1354"/>
                  </a:cubicBezTo>
                  <a:cubicBezTo>
                    <a:pt x="172" y="1350"/>
                    <a:pt x="173" y="1346"/>
                    <a:pt x="173" y="1342"/>
                  </a:cubicBezTo>
                  <a:cubicBezTo>
                    <a:pt x="173" y="1341"/>
                    <a:pt x="173" y="1339"/>
                    <a:pt x="173" y="1338"/>
                  </a:cubicBezTo>
                  <a:cubicBezTo>
                    <a:pt x="201" y="1324"/>
                    <a:pt x="220" y="1297"/>
                    <a:pt x="220" y="1260"/>
                  </a:cubicBezTo>
                  <a:cubicBezTo>
                    <a:pt x="220" y="1116"/>
                    <a:pt x="220" y="1116"/>
                    <a:pt x="220" y="1116"/>
                  </a:cubicBezTo>
                  <a:cubicBezTo>
                    <a:pt x="220" y="1077"/>
                    <a:pt x="199" y="1043"/>
                    <a:pt x="169" y="1027"/>
                  </a:cubicBezTo>
                  <a:cubicBezTo>
                    <a:pt x="172" y="1022"/>
                    <a:pt x="173" y="1018"/>
                    <a:pt x="173" y="1012"/>
                  </a:cubicBezTo>
                  <a:cubicBezTo>
                    <a:pt x="173" y="1006"/>
                    <a:pt x="171" y="1001"/>
                    <a:pt x="168" y="996"/>
                  </a:cubicBezTo>
                  <a:cubicBezTo>
                    <a:pt x="199" y="984"/>
                    <a:pt x="220" y="956"/>
                    <a:pt x="220" y="916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3" name="Freeform 6750">
              <a:extLst>
                <a:ext uri="{FF2B5EF4-FFF2-40B4-BE49-F238E27FC236}">
                  <a16:creationId xmlns:a16="http://schemas.microsoft.com/office/drawing/2014/main" id="{E909F61D-7C71-47B9-8E2E-C6C219625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696"/>
              <a:ext cx="176" cy="306"/>
            </a:xfrm>
            <a:custGeom>
              <a:avLst/>
              <a:gdLst>
                <a:gd name="T0" fmla="*/ 151 w 190"/>
                <a:gd name="T1" fmla="*/ 194 h 330"/>
                <a:gd name="T2" fmla="*/ 87 w 190"/>
                <a:gd name="T3" fmla="*/ 263 h 330"/>
                <a:gd name="T4" fmla="*/ 63 w 190"/>
                <a:gd name="T5" fmla="*/ 263 h 330"/>
                <a:gd name="T6" fmla="*/ 0 w 190"/>
                <a:gd name="T7" fmla="*/ 194 h 330"/>
                <a:gd name="T8" fmla="*/ 0 w 190"/>
                <a:gd name="T9" fmla="*/ 80 h 330"/>
                <a:gd name="T10" fmla="*/ 63 w 190"/>
                <a:gd name="T11" fmla="*/ 0 h 330"/>
                <a:gd name="T12" fmla="*/ 87 w 190"/>
                <a:gd name="T13" fmla="*/ 0 h 330"/>
                <a:gd name="T14" fmla="*/ 151 w 190"/>
                <a:gd name="T15" fmla="*/ 80 h 330"/>
                <a:gd name="T16" fmla="*/ 151 w 190"/>
                <a:gd name="T17" fmla="*/ 194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8"/>
                    <a:pt x="154" y="330"/>
                    <a:pt x="110" y="330"/>
                  </a:cubicBezTo>
                  <a:cubicBezTo>
                    <a:pt x="79" y="330"/>
                    <a:pt x="79" y="330"/>
                    <a:pt x="79" y="330"/>
                  </a:cubicBezTo>
                  <a:cubicBezTo>
                    <a:pt x="35" y="330"/>
                    <a:pt x="0" y="29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5" y="0"/>
                    <a:pt x="7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54" y="0"/>
                    <a:pt x="190" y="45"/>
                    <a:pt x="190" y="100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4" name="Freeform 6751">
              <a:extLst>
                <a:ext uri="{FF2B5EF4-FFF2-40B4-BE49-F238E27FC236}">
                  <a16:creationId xmlns:a16="http://schemas.microsoft.com/office/drawing/2014/main" id="{C4195852-35B9-42FC-9E61-3E5A7F01B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3015"/>
              <a:ext cx="176" cy="305"/>
            </a:xfrm>
            <a:custGeom>
              <a:avLst/>
              <a:gdLst>
                <a:gd name="T0" fmla="*/ 151 w 190"/>
                <a:gd name="T1" fmla="*/ 192 h 330"/>
                <a:gd name="T2" fmla="*/ 87 w 190"/>
                <a:gd name="T3" fmla="*/ 261 h 330"/>
                <a:gd name="T4" fmla="*/ 63 w 190"/>
                <a:gd name="T5" fmla="*/ 261 h 330"/>
                <a:gd name="T6" fmla="*/ 0 w 190"/>
                <a:gd name="T7" fmla="*/ 192 h 330"/>
                <a:gd name="T8" fmla="*/ 0 w 190"/>
                <a:gd name="T9" fmla="*/ 79 h 330"/>
                <a:gd name="T10" fmla="*/ 63 w 190"/>
                <a:gd name="T11" fmla="*/ 0 h 330"/>
                <a:gd name="T12" fmla="*/ 87 w 190"/>
                <a:gd name="T13" fmla="*/ 0 h 330"/>
                <a:gd name="T14" fmla="*/ 151 w 190"/>
                <a:gd name="T15" fmla="*/ 79 h 330"/>
                <a:gd name="T16" fmla="*/ 151 w 190"/>
                <a:gd name="T17" fmla="*/ 192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8"/>
                    <a:pt x="154" y="330"/>
                    <a:pt x="110" y="330"/>
                  </a:cubicBezTo>
                  <a:cubicBezTo>
                    <a:pt x="79" y="330"/>
                    <a:pt x="79" y="330"/>
                    <a:pt x="79" y="330"/>
                  </a:cubicBezTo>
                  <a:cubicBezTo>
                    <a:pt x="35" y="330"/>
                    <a:pt x="0" y="29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5" y="0"/>
                    <a:pt x="7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54" y="0"/>
                    <a:pt x="190" y="45"/>
                    <a:pt x="190" y="100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5" name="Freeform 6752">
              <a:extLst>
                <a:ext uri="{FF2B5EF4-FFF2-40B4-BE49-F238E27FC236}">
                  <a16:creationId xmlns:a16="http://schemas.microsoft.com/office/drawing/2014/main" id="{A7AB4193-46C8-471C-8646-314F7E3B6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062"/>
              <a:ext cx="101" cy="1795"/>
            </a:xfrm>
            <a:custGeom>
              <a:avLst/>
              <a:gdLst>
                <a:gd name="T0" fmla="*/ 71 w 109"/>
                <a:gd name="T1" fmla="*/ 1539 h 1939"/>
                <a:gd name="T2" fmla="*/ 71 w 109"/>
                <a:gd name="T3" fmla="*/ 1097 h 1939"/>
                <a:gd name="T4" fmla="*/ 87 w 109"/>
                <a:gd name="T5" fmla="*/ 1074 h 1939"/>
                <a:gd name="T6" fmla="*/ 71 w 109"/>
                <a:gd name="T7" fmla="*/ 1053 h 1939"/>
                <a:gd name="T8" fmla="*/ 71 w 109"/>
                <a:gd name="T9" fmla="*/ 837 h 1939"/>
                <a:gd name="T10" fmla="*/ 87 w 109"/>
                <a:gd name="T11" fmla="*/ 814 h 1939"/>
                <a:gd name="T12" fmla="*/ 71 w 109"/>
                <a:gd name="T13" fmla="*/ 790 h 1939"/>
                <a:gd name="T14" fmla="*/ 71 w 109"/>
                <a:gd name="T15" fmla="*/ 559 h 1939"/>
                <a:gd name="T16" fmla="*/ 80 w 109"/>
                <a:gd name="T17" fmla="*/ 545 h 1939"/>
                <a:gd name="T18" fmla="*/ 71 w 109"/>
                <a:gd name="T19" fmla="*/ 531 h 1939"/>
                <a:gd name="T20" fmla="*/ 71 w 109"/>
                <a:gd name="T21" fmla="*/ 0 h 1939"/>
                <a:gd name="T22" fmla="*/ 15 w 109"/>
                <a:gd name="T23" fmla="*/ 0 h 1939"/>
                <a:gd name="T24" fmla="*/ 15 w 109"/>
                <a:gd name="T25" fmla="*/ 533 h 1939"/>
                <a:gd name="T26" fmla="*/ 7 w 109"/>
                <a:gd name="T27" fmla="*/ 545 h 1939"/>
                <a:gd name="T28" fmla="*/ 15 w 109"/>
                <a:gd name="T29" fmla="*/ 558 h 1939"/>
                <a:gd name="T30" fmla="*/ 15 w 109"/>
                <a:gd name="T31" fmla="*/ 792 h 1939"/>
                <a:gd name="T32" fmla="*/ 4 w 109"/>
                <a:gd name="T33" fmla="*/ 814 h 1939"/>
                <a:gd name="T34" fmla="*/ 15 w 109"/>
                <a:gd name="T35" fmla="*/ 834 h 1939"/>
                <a:gd name="T36" fmla="*/ 15 w 109"/>
                <a:gd name="T37" fmla="*/ 1053 h 1939"/>
                <a:gd name="T38" fmla="*/ 0 w 109"/>
                <a:gd name="T39" fmla="*/ 1074 h 1939"/>
                <a:gd name="T40" fmla="*/ 15 w 109"/>
                <a:gd name="T41" fmla="*/ 1096 h 1939"/>
                <a:gd name="T42" fmla="*/ 15 w 109"/>
                <a:gd name="T43" fmla="*/ 1539 h 19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9" h="1939">
                  <a:moveTo>
                    <a:pt x="90" y="1939"/>
                  </a:moveTo>
                  <a:cubicBezTo>
                    <a:pt x="90" y="1911"/>
                    <a:pt x="90" y="1678"/>
                    <a:pt x="90" y="1383"/>
                  </a:cubicBezTo>
                  <a:cubicBezTo>
                    <a:pt x="101" y="1376"/>
                    <a:pt x="109" y="1366"/>
                    <a:pt x="109" y="1354"/>
                  </a:cubicBezTo>
                  <a:cubicBezTo>
                    <a:pt x="109" y="1343"/>
                    <a:pt x="101" y="1333"/>
                    <a:pt x="90" y="1326"/>
                  </a:cubicBezTo>
                  <a:cubicBezTo>
                    <a:pt x="90" y="1239"/>
                    <a:pt x="90" y="1147"/>
                    <a:pt x="90" y="1054"/>
                  </a:cubicBezTo>
                  <a:cubicBezTo>
                    <a:pt x="101" y="1047"/>
                    <a:pt x="109" y="1036"/>
                    <a:pt x="109" y="1025"/>
                  </a:cubicBezTo>
                  <a:cubicBezTo>
                    <a:pt x="109" y="1013"/>
                    <a:pt x="101" y="1002"/>
                    <a:pt x="90" y="995"/>
                  </a:cubicBezTo>
                  <a:cubicBezTo>
                    <a:pt x="90" y="897"/>
                    <a:pt x="90" y="799"/>
                    <a:pt x="90" y="704"/>
                  </a:cubicBezTo>
                  <a:cubicBezTo>
                    <a:pt x="96" y="700"/>
                    <a:pt x="100" y="694"/>
                    <a:pt x="100" y="687"/>
                  </a:cubicBezTo>
                  <a:cubicBezTo>
                    <a:pt x="100" y="681"/>
                    <a:pt x="96" y="675"/>
                    <a:pt x="90" y="670"/>
                  </a:cubicBezTo>
                  <a:cubicBezTo>
                    <a:pt x="90" y="304"/>
                    <a:pt x="90" y="0"/>
                    <a:pt x="9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304"/>
                    <a:pt x="18" y="672"/>
                  </a:cubicBezTo>
                  <a:cubicBezTo>
                    <a:pt x="13" y="676"/>
                    <a:pt x="10" y="681"/>
                    <a:pt x="10" y="687"/>
                  </a:cubicBezTo>
                  <a:cubicBezTo>
                    <a:pt x="10" y="693"/>
                    <a:pt x="13" y="698"/>
                    <a:pt x="18" y="703"/>
                  </a:cubicBezTo>
                  <a:cubicBezTo>
                    <a:pt x="18" y="799"/>
                    <a:pt x="18" y="899"/>
                    <a:pt x="18" y="998"/>
                  </a:cubicBezTo>
                  <a:cubicBezTo>
                    <a:pt x="9" y="1005"/>
                    <a:pt x="4" y="1014"/>
                    <a:pt x="4" y="1025"/>
                  </a:cubicBezTo>
                  <a:cubicBezTo>
                    <a:pt x="4" y="1035"/>
                    <a:pt x="9" y="1044"/>
                    <a:pt x="18" y="1051"/>
                  </a:cubicBezTo>
                  <a:cubicBezTo>
                    <a:pt x="18" y="1145"/>
                    <a:pt x="18" y="1238"/>
                    <a:pt x="18" y="1327"/>
                  </a:cubicBezTo>
                  <a:cubicBezTo>
                    <a:pt x="7" y="1334"/>
                    <a:pt x="0" y="1343"/>
                    <a:pt x="0" y="1354"/>
                  </a:cubicBezTo>
                  <a:cubicBezTo>
                    <a:pt x="0" y="1365"/>
                    <a:pt x="7" y="1375"/>
                    <a:pt x="18" y="1382"/>
                  </a:cubicBezTo>
                  <a:cubicBezTo>
                    <a:pt x="18" y="1681"/>
                    <a:pt x="18" y="1916"/>
                    <a:pt x="18" y="1939"/>
                  </a:cubicBezTo>
                </a:path>
              </a:pathLst>
            </a:custGeom>
            <a:solidFill>
              <a:srgbClr val="F7E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6" name="Freeform 6753">
              <a:extLst>
                <a:ext uri="{FF2B5EF4-FFF2-40B4-BE49-F238E27FC236}">
                  <a16:creationId xmlns:a16="http://schemas.microsoft.com/office/drawing/2014/main" id="{8A84F18A-53A7-4CBD-A49C-1F61210B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074"/>
              <a:ext cx="176" cy="306"/>
            </a:xfrm>
            <a:custGeom>
              <a:avLst/>
              <a:gdLst>
                <a:gd name="T0" fmla="*/ 151 w 190"/>
                <a:gd name="T1" fmla="*/ 193 h 330"/>
                <a:gd name="T2" fmla="*/ 88 w 190"/>
                <a:gd name="T3" fmla="*/ 263 h 330"/>
                <a:gd name="T4" fmla="*/ 64 w 190"/>
                <a:gd name="T5" fmla="*/ 263 h 330"/>
                <a:gd name="T6" fmla="*/ 0 w 190"/>
                <a:gd name="T7" fmla="*/ 193 h 330"/>
                <a:gd name="T8" fmla="*/ 0 w 190"/>
                <a:gd name="T9" fmla="*/ 79 h 330"/>
                <a:gd name="T10" fmla="*/ 64 w 190"/>
                <a:gd name="T11" fmla="*/ 0 h 330"/>
                <a:gd name="T12" fmla="*/ 88 w 190"/>
                <a:gd name="T13" fmla="*/ 0 h 330"/>
                <a:gd name="T14" fmla="*/ 151 w 190"/>
                <a:gd name="T15" fmla="*/ 79 h 330"/>
                <a:gd name="T16" fmla="*/ 151 w 190"/>
                <a:gd name="T17" fmla="*/ 193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7" name="Freeform 6754">
              <a:extLst>
                <a:ext uri="{FF2B5EF4-FFF2-40B4-BE49-F238E27FC236}">
                  <a16:creationId xmlns:a16="http://schemas.microsoft.com/office/drawing/2014/main" id="{9882B6A7-8C21-4BC9-AF0C-B14721D85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078"/>
              <a:ext cx="136" cy="257"/>
            </a:xfrm>
            <a:custGeom>
              <a:avLst/>
              <a:gdLst>
                <a:gd name="T0" fmla="*/ 114 w 146"/>
                <a:gd name="T1" fmla="*/ 220 h 278"/>
                <a:gd name="T2" fmla="*/ 112 w 146"/>
                <a:gd name="T3" fmla="*/ 191 h 278"/>
                <a:gd name="T4" fmla="*/ 112 w 146"/>
                <a:gd name="T5" fmla="*/ 79 h 278"/>
                <a:gd name="T6" fmla="*/ 48 w 146"/>
                <a:gd name="T7" fmla="*/ 0 h 278"/>
                <a:gd name="T8" fmla="*/ 23 w 146"/>
                <a:gd name="T9" fmla="*/ 0 h 278"/>
                <a:gd name="T10" fmla="*/ 4 w 146"/>
                <a:gd name="T11" fmla="*/ 43 h 278"/>
                <a:gd name="T12" fmla="*/ 4 w 146"/>
                <a:gd name="T13" fmla="*/ 170 h 278"/>
                <a:gd name="T14" fmla="*/ 34 w 146"/>
                <a:gd name="T15" fmla="*/ 209 h 278"/>
                <a:gd name="T16" fmla="*/ 114 w 146"/>
                <a:gd name="T17" fmla="*/ 220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29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8" name="Freeform 6755">
              <a:extLst>
                <a:ext uri="{FF2B5EF4-FFF2-40B4-BE49-F238E27FC236}">
                  <a16:creationId xmlns:a16="http://schemas.microsoft.com/office/drawing/2014/main" id="{BC208A96-4DD0-475A-B096-A3DC4AC4A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073"/>
              <a:ext cx="128" cy="264"/>
            </a:xfrm>
            <a:custGeom>
              <a:avLst/>
              <a:gdLst>
                <a:gd name="T0" fmla="*/ 103 w 139"/>
                <a:gd name="T1" fmla="*/ 227 h 285"/>
                <a:gd name="T2" fmla="*/ 109 w 139"/>
                <a:gd name="T3" fmla="*/ 192 h 285"/>
                <a:gd name="T4" fmla="*/ 109 w 139"/>
                <a:gd name="T5" fmla="*/ 79 h 285"/>
                <a:gd name="T6" fmla="*/ 47 w 139"/>
                <a:gd name="T7" fmla="*/ 0 h 285"/>
                <a:gd name="T8" fmla="*/ 23 w 139"/>
                <a:gd name="T9" fmla="*/ 0 h 285"/>
                <a:gd name="T10" fmla="*/ 4 w 139"/>
                <a:gd name="T11" fmla="*/ 44 h 285"/>
                <a:gd name="T12" fmla="*/ 4 w 139"/>
                <a:gd name="T13" fmla="*/ 170 h 285"/>
                <a:gd name="T14" fmla="*/ 33 w 139"/>
                <a:gd name="T15" fmla="*/ 210 h 285"/>
                <a:gd name="T16" fmla="*/ 103 w 139"/>
                <a:gd name="T17" fmla="*/ 227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285">
                  <a:moveTo>
                    <a:pt x="132" y="285"/>
                  </a:moveTo>
                  <a:cubicBezTo>
                    <a:pt x="137" y="272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22" y="261"/>
                    <a:pt x="132" y="285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9" name="Oval 6756">
              <a:extLst>
                <a:ext uri="{FF2B5EF4-FFF2-40B4-BE49-F238E27FC236}">
                  <a16:creationId xmlns:a16="http://schemas.microsoft.com/office/drawing/2014/main" id="{3CE219B9-61DC-47C5-86B0-844229ED7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2337"/>
              <a:ext cx="120" cy="42"/>
            </a:xfrm>
            <a:prstGeom prst="ellipse">
              <a:avLst/>
            </a:prstGeom>
            <a:solidFill>
              <a:srgbClr val="CDA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130" name="Freeform 6757">
              <a:extLst>
                <a:ext uri="{FF2B5EF4-FFF2-40B4-BE49-F238E27FC236}">
                  <a16:creationId xmlns:a16="http://schemas.microsoft.com/office/drawing/2014/main" id="{F782D682-4984-4CF0-B710-E259429B7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325"/>
              <a:ext cx="100" cy="30"/>
            </a:xfrm>
            <a:custGeom>
              <a:avLst/>
              <a:gdLst>
                <a:gd name="T0" fmla="*/ 28 w 108"/>
                <a:gd name="T1" fmla="*/ 26 h 32"/>
                <a:gd name="T2" fmla="*/ 86 w 108"/>
                <a:gd name="T3" fmla="*/ 8 h 32"/>
                <a:gd name="T4" fmla="*/ 28 w 108"/>
                <a:gd name="T5" fmla="*/ 2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1" name="Freeform 6758">
              <a:extLst>
                <a:ext uri="{FF2B5EF4-FFF2-40B4-BE49-F238E27FC236}">
                  <a16:creationId xmlns:a16="http://schemas.microsoft.com/office/drawing/2014/main" id="{37E35443-7ED5-4FD3-95CB-94C7373BF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334"/>
              <a:ext cx="63" cy="33"/>
            </a:xfrm>
            <a:custGeom>
              <a:avLst/>
              <a:gdLst>
                <a:gd name="T0" fmla="*/ 28 w 68"/>
                <a:gd name="T1" fmla="*/ 29 h 35"/>
                <a:gd name="T2" fmla="*/ 54 w 68"/>
                <a:gd name="T3" fmla="*/ 0 h 35"/>
                <a:gd name="T4" fmla="*/ 28 w 68"/>
                <a:gd name="T5" fmla="*/ 2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5">
                  <a:moveTo>
                    <a:pt x="35" y="35"/>
                  </a:moveTo>
                  <a:cubicBezTo>
                    <a:pt x="35" y="35"/>
                    <a:pt x="8" y="7"/>
                    <a:pt x="68" y="0"/>
                  </a:cubicBezTo>
                  <a:cubicBezTo>
                    <a:pt x="68" y="0"/>
                    <a:pt x="0" y="1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2" name="Freeform 6759">
              <a:extLst>
                <a:ext uri="{FF2B5EF4-FFF2-40B4-BE49-F238E27FC236}">
                  <a16:creationId xmlns:a16="http://schemas.microsoft.com/office/drawing/2014/main" id="{4433C975-9713-45AD-9ECD-6633F93F6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204"/>
              <a:ext cx="44" cy="115"/>
            </a:xfrm>
            <a:custGeom>
              <a:avLst/>
              <a:gdLst>
                <a:gd name="T0" fmla="*/ 1 w 47"/>
                <a:gd name="T1" fmla="*/ 0 h 125"/>
                <a:gd name="T2" fmla="*/ 1 w 47"/>
                <a:gd name="T3" fmla="*/ 61 h 125"/>
                <a:gd name="T4" fmla="*/ 38 w 47"/>
                <a:gd name="T5" fmla="*/ 98 h 125"/>
                <a:gd name="T6" fmla="*/ 7 w 47"/>
                <a:gd name="T7" fmla="*/ 59 h 125"/>
                <a:gd name="T8" fmla="*/ 1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5"/>
                  </a:cubicBezTo>
                  <a:cubicBezTo>
                    <a:pt x="47" y="125"/>
                    <a:pt x="8" y="113"/>
                    <a:pt x="9" y="76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3" name="Freeform 6760">
              <a:extLst>
                <a:ext uri="{FF2B5EF4-FFF2-40B4-BE49-F238E27FC236}">
                  <a16:creationId xmlns:a16="http://schemas.microsoft.com/office/drawing/2014/main" id="{993AC1FB-4FC5-48F4-9E7B-D94E5A32E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260"/>
              <a:ext cx="38" cy="57"/>
            </a:xfrm>
            <a:custGeom>
              <a:avLst/>
              <a:gdLst>
                <a:gd name="T0" fmla="*/ 5 w 41"/>
                <a:gd name="T1" fmla="*/ 0 h 61"/>
                <a:gd name="T2" fmla="*/ 13 w 41"/>
                <a:gd name="T3" fmla="*/ 38 h 61"/>
                <a:gd name="T4" fmla="*/ 32 w 41"/>
                <a:gd name="T5" fmla="*/ 50 h 61"/>
                <a:gd name="T6" fmla="*/ 5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6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4" name="Freeform 6761">
              <a:extLst>
                <a:ext uri="{FF2B5EF4-FFF2-40B4-BE49-F238E27FC236}">
                  <a16:creationId xmlns:a16="http://schemas.microsoft.com/office/drawing/2014/main" id="{58F31F93-B0AA-4F82-B962-286222C5F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073"/>
              <a:ext cx="44" cy="100"/>
            </a:xfrm>
            <a:custGeom>
              <a:avLst/>
              <a:gdLst>
                <a:gd name="T0" fmla="*/ 37 w 47"/>
                <a:gd name="T1" fmla="*/ 4 h 108"/>
                <a:gd name="T2" fmla="*/ 5 w 47"/>
                <a:gd name="T3" fmla="*/ 24 h 108"/>
                <a:gd name="T4" fmla="*/ 2 w 47"/>
                <a:gd name="T5" fmla="*/ 48 h 108"/>
                <a:gd name="T6" fmla="*/ 4 w 47"/>
                <a:gd name="T7" fmla="*/ 86 h 108"/>
                <a:gd name="T8" fmla="*/ 7 w 47"/>
                <a:gd name="T9" fmla="*/ 52 h 108"/>
                <a:gd name="T10" fmla="*/ 18 w 47"/>
                <a:gd name="T11" fmla="*/ 23 h 108"/>
                <a:gd name="T12" fmla="*/ 38 w 47"/>
                <a:gd name="T13" fmla="*/ 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5" name="Freeform 6762">
              <a:extLst>
                <a:ext uri="{FF2B5EF4-FFF2-40B4-BE49-F238E27FC236}">
                  <a16:creationId xmlns:a16="http://schemas.microsoft.com/office/drawing/2014/main" id="{A073F1C5-EAF8-4B47-AD9C-369F45AAB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078"/>
              <a:ext cx="31" cy="70"/>
            </a:xfrm>
            <a:custGeom>
              <a:avLst/>
              <a:gdLst>
                <a:gd name="T0" fmla="*/ 27 w 33"/>
                <a:gd name="T1" fmla="*/ 0 h 76"/>
                <a:gd name="T2" fmla="*/ 6 w 33"/>
                <a:gd name="T3" fmla="*/ 21 h 76"/>
                <a:gd name="T4" fmla="*/ 3 w 33"/>
                <a:gd name="T5" fmla="*/ 39 h 76"/>
                <a:gd name="T6" fmla="*/ 3 w 33"/>
                <a:gd name="T7" fmla="*/ 59 h 76"/>
                <a:gd name="T8" fmla="*/ 8 w 33"/>
                <a:gd name="T9" fmla="*/ 17 h 76"/>
                <a:gd name="T10" fmla="*/ 27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3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6" name="Freeform 6763">
              <a:extLst>
                <a:ext uri="{FF2B5EF4-FFF2-40B4-BE49-F238E27FC236}">
                  <a16:creationId xmlns:a16="http://schemas.microsoft.com/office/drawing/2014/main" id="{2DE5A909-368C-4182-9EB0-2753C9A4A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230"/>
              <a:ext cx="56" cy="114"/>
            </a:xfrm>
            <a:custGeom>
              <a:avLst/>
              <a:gdLst>
                <a:gd name="T0" fmla="*/ 5 w 60"/>
                <a:gd name="T1" fmla="*/ 9 h 123"/>
                <a:gd name="T2" fmla="*/ 18 w 60"/>
                <a:gd name="T3" fmla="*/ 93 h 123"/>
                <a:gd name="T4" fmla="*/ 49 w 60"/>
                <a:gd name="T5" fmla="*/ 82 h 123"/>
                <a:gd name="T6" fmla="*/ 31 w 60"/>
                <a:gd name="T7" fmla="*/ 68 h 123"/>
                <a:gd name="T8" fmla="*/ 21 w 60"/>
                <a:gd name="T9" fmla="*/ 42 h 123"/>
                <a:gd name="T10" fmla="*/ 5 w 60"/>
                <a:gd name="T11" fmla="*/ 8 h 123"/>
                <a:gd name="T12" fmla="*/ 5 w 60"/>
                <a:gd name="T13" fmla="*/ 1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</a:path>
              </a:pathLst>
            </a:custGeom>
            <a:solidFill>
              <a:srgbClr val="CAA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7" name="Freeform 6764">
              <a:extLst>
                <a:ext uri="{FF2B5EF4-FFF2-40B4-BE49-F238E27FC236}">
                  <a16:creationId xmlns:a16="http://schemas.microsoft.com/office/drawing/2014/main" id="{21840A8B-DFFA-4B5C-B2AF-B819365AB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368"/>
              <a:ext cx="176" cy="306"/>
            </a:xfrm>
            <a:custGeom>
              <a:avLst/>
              <a:gdLst>
                <a:gd name="T0" fmla="*/ 151 w 190"/>
                <a:gd name="T1" fmla="*/ 193 h 330"/>
                <a:gd name="T2" fmla="*/ 88 w 190"/>
                <a:gd name="T3" fmla="*/ 263 h 330"/>
                <a:gd name="T4" fmla="*/ 64 w 190"/>
                <a:gd name="T5" fmla="*/ 263 h 330"/>
                <a:gd name="T6" fmla="*/ 0 w 190"/>
                <a:gd name="T7" fmla="*/ 193 h 330"/>
                <a:gd name="T8" fmla="*/ 0 w 190"/>
                <a:gd name="T9" fmla="*/ 79 h 330"/>
                <a:gd name="T10" fmla="*/ 64 w 190"/>
                <a:gd name="T11" fmla="*/ 0 h 330"/>
                <a:gd name="T12" fmla="*/ 88 w 190"/>
                <a:gd name="T13" fmla="*/ 0 h 330"/>
                <a:gd name="T14" fmla="*/ 151 w 190"/>
                <a:gd name="T15" fmla="*/ 79 h 330"/>
                <a:gd name="T16" fmla="*/ 151 w 190"/>
                <a:gd name="T17" fmla="*/ 193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8" name="Freeform 6765">
              <a:extLst>
                <a:ext uri="{FF2B5EF4-FFF2-40B4-BE49-F238E27FC236}">
                  <a16:creationId xmlns:a16="http://schemas.microsoft.com/office/drawing/2014/main" id="{06D2B3F3-ADDF-40A2-B6ED-D5B9479B7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372"/>
              <a:ext cx="136" cy="257"/>
            </a:xfrm>
            <a:custGeom>
              <a:avLst/>
              <a:gdLst>
                <a:gd name="T0" fmla="*/ 114 w 146"/>
                <a:gd name="T1" fmla="*/ 220 h 278"/>
                <a:gd name="T2" fmla="*/ 112 w 146"/>
                <a:gd name="T3" fmla="*/ 191 h 278"/>
                <a:gd name="T4" fmla="*/ 112 w 146"/>
                <a:gd name="T5" fmla="*/ 79 h 278"/>
                <a:gd name="T6" fmla="*/ 48 w 146"/>
                <a:gd name="T7" fmla="*/ 0 h 278"/>
                <a:gd name="T8" fmla="*/ 23 w 146"/>
                <a:gd name="T9" fmla="*/ 0 h 278"/>
                <a:gd name="T10" fmla="*/ 4 w 146"/>
                <a:gd name="T11" fmla="*/ 43 h 278"/>
                <a:gd name="T12" fmla="*/ 4 w 146"/>
                <a:gd name="T13" fmla="*/ 170 h 278"/>
                <a:gd name="T14" fmla="*/ 34 w 146"/>
                <a:gd name="T15" fmla="*/ 209 h 278"/>
                <a:gd name="T16" fmla="*/ 114 w 146"/>
                <a:gd name="T17" fmla="*/ 220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29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9" name="Freeform 6766">
              <a:extLst>
                <a:ext uri="{FF2B5EF4-FFF2-40B4-BE49-F238E27FC236}">
                  <a16:creationId xmlns:a16="http://schemas.microsoft.com/office/drawing/2014/main" id="{7C4DFC92-D68E-4D26-A155-BD53FE799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367"/>
              <a:ext cx="128" cy="264"/>
            </a:xfrm>
            <a:custGeom>
              <a:avLst/>
              <a:gdLst>
                <a:gd name="T0" fmla="*/ 103 w 139"/>
                <a:gd name="T1" fmla="*/ 227 h 285"/>
                <a:gd name="T2" fmla="*/ 109 w 139"/>
                <a:gd name="T3" fmla="*/ 192 h 285"/>
                <a:gd name="T4" fmla="*/ 109 w 139"/>
                <a:gd name="T5" fmla="*/ 79 h 285"/>
                <a:gd name="T6" fmla="*/ 47 w 139"/>
                <a:gd name="T7" fmla="*/ 0 h 285"/>
                <a:gd name="T8" fmla="*/ 23 w 139"/>
                <a:gd name="T9" fmla="*/ 0 h 285"/>
                <a:gd name="T10" fmla="*/ 4 w 139"/>
                <a:gd name="T11" fmla="*/ 44 h 285"/>
                <a:gd name="T12" fmla="*/ 4 w 139"/>
                <a:gd name="T13" fmla="*/ 170 h 285"/>
                <a:gd name="T14" fmla="*/ 33 w 139"/>
                <a:gd name="T15" fmla="*/ 210 h 285"/>
                <a:gd name="T16" fmla="*/ 103 w 139"/>
                <a:gd name="T17" fmla="*/ 227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285">
                  <a:moveTo>
                    <a:pt x="132" y="285"/>
                  </a:moveTo>
                  <a:cubicBezTo>
                    <a:pt x="137" y="272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22" y="261"/>
                    <a:pt x="132" y="285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0" name="Oval 6767">
              <a:extLst>
                <a:ext uri="{FF2B5EF4-FFF2-40B4-BE49-F238E27FC236}">
                  <a16:creationId xmlns:a16="http://schemas.microsoft.com/office/drawing/2014/main" id="{6C8BB71E-6B6B-4F94-9460-3A5FB9311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2631"/>
              <a:ext cx="120" cy="42"/>
            </a:xfrm>
            <a:prstGeom prst="ellipse">
              <a:avLst/>
            </a:prstGeom>
            <a:solidFill>
              <a:srgbClr val="CDA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141" name="Freeform 6768">
              <a:extLst>
                <a:ext uri="{FF2B5EF4-FFF2-40B4-BE49-F238E27FC236}">
                  <a16:creationId xmlns:a16="http://schemas.microsoft.com/office/drawing/2014/main" id="{CEDCCD94-1556-4D2F-87C3-217A7DCDA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619"/>
              <a:ext cx="100" cy="30"/>
            </a:xfrm>
            <a:custGeom>
              <a:avLst/>
              <a:gdLst>
                <a:gd name="T0" fmla="*/ 28 w 108"/>
                <a:gd name="T1" fmla="*/ 26 h 32"/>
                <a:gd name="T2" fmla="*/ 86 w 108"/>
                <a:gd name="T3" fmla="*/ 8 h 32"/>
                <a:gd name="T4" fmla="*/ 28 w 108"/>
                <a:gd name="T5" fmla="*/ 2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2" name="Freeform 6769">
              <a:extLst>
                <a:ext uri="{FF2B5EF4-FFF2-40B4-BE49-F238E27FC236}">
                  <a16:creationId xmlns:a16="http://schemas.microsoft.com/office/drawing/2014/main" id="{88CB418E-40FD-4B5A-BED5-FD147BB9A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629"/>
              <a:ext cx="64" cy="32"/>
            </a:xfrm>
            <a:custGeom>
              <a:avLst/>
              <a:gdLst>
                <a:gd name="T0" fmla="*/ 28 w 69"/>
                <a:gd name="T1" fmla="*/ 27 h 35"/>
                <a:gd name="T2" fmla="*/ 55 w 69"/>
                <a:gd name="T3" fmla="*/ 0 h 35"/>
                <a:gd name="T4" fmla="*/ 28 w 69"/>
                <a:gd name="T5" fmla="*/ 27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6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3" name="Freeform 6770">
              <a:extLst>
                <a:ext uri="{FF2B5EF4-FFF2-40B4-BE49-F238E27FC236}">
                  <a16:creationId xmlns:a16="http://schemas.microsoft.com/office/drawing/2014/main" id="{2C525A70-B8F3-4BA6-8EB3-7A3A72B2D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498"/>
              <a:ext cx="44" cy="116"/>
            </a:xfrm>
            <a:custGeom>
              <a:avLst/>
              <a:gdLst>
                <a:gd name="T0" fmla="*/ 1 w 47"/>
                <a:gd name="T1" fmla="*/ 0 h 125"/>
                <a:gd name="T2" fmla="*/ 1 w 47"/>
                <a:gd name="T3" fmla="*/ 62 h 125"/>
                <a:gd name="T4" fmla="*/ 38 w 47"/>
                <a:gd name="T5" fmla="*/ 100 h 125"/>
                <a:gd name="T6" fmla="*/ 7 w 47"/>
                <a:gd name="T7" fmla="*/ 61 h 125"/>
                <a:gd name="T8" fmla="*/ 1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5"/>
                  </a:cubicBezTo>
                  <a:cubicBezTo>
                    <a:pt x="47" y="125"/>
                    <a:pt x="8" y="113"/>
                    <a:pt x="9" y="76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4" name="Freeform 6771">
              <a:extLst>
                <a:ext uri="{FF2B5EF4-FFF2-40B4-BE49-F238E27FC236}">
                  <a16:creationId xmlns:a16="http://schemas.microsoft.com/office/drawing/2014/main" id="{A0555CDD-7F87-4C80-A6FC-07EAAEFD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554"/>
              <a:ext cx="38" cy="57"/>
            </a:xfrm>
            <a:custGeom>
              <a:avLst/>
              <a:gdLst>
                <a:gd name="T0" fmla="*/ 5 w 41"/>
                <a:gd name="T1" fmla="*/ 0 h 61"/>
                <a:gd name="T2" fmla="*/ 13 w 41"/>
                <a:gd name="T3" fmla="*/ 38 h 61"/>
                <a:gd name="T4" fmla="*/ 32 w 41"/>
                <a:gd name="T5" fmla="*/ 50 h 61"/>
                <a:gd name="T6" fmla="*/ 5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6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5" name="Freeform 6772">
              <a:extLst>
                <a:ext uri="{FF2B5EF4-FFF2-40B4-BE49-F238E27FC236}">
                  <a16:creationId xmlns:a16="http://schemas.microsoft.com/office/drawing/2014/main" id="{04F12B76-8C34-4FE4-92F0-04435D1B2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367"/>
              <a:ext cx="44" cy="100"/>
            </a:xfrm>
            <a:custGeom>
              <a:avLst/>
              <a:gdLst>
                <a:gd name="T0" fmla="*/ 37 w 47"/>
                <a:gd name="T1" fmla="*/ 4 h 108"/>
                <a:gd name="T2" fmla="*/ 5 w 47"/>
                <a:gd name="T3" fmla="*/ 24 h 108"/>
                <a:gd name="T4" fmla="*/ 2 w 47"/>
                <a:gd name="T5" fmla="*/ 48 h 108"/>
                <a:gd name="T6" fmla="*/ 4 w 47"/>
                <a:gd name="T7" fmla="*/ 86 h 108"/>
                <a:gd name="T8" fmla="*/ 7 w 47"/>
                <a:gd name="T9" fmla="*/ 52 h 108"/>
                <a:gd name="T10" fmla="*/ 18 w 47"/>
                <a:gd name="T11" fmla="*/ 23 h 108"/>
                <a:gd name="T12" fmla="*/ 38 w 47"/>
                <a:gd name="T13" fmla="*/ 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6" name="Freeform 6773">
              <a:extLst>
                <a:ext uri="{FF2B5EF4-FFF2-40B4-BE49-F238E27FC236}">
                  <a16:creationId xmlns:a16="http://schemas.microsoft.com/office/drawing/2014/main" id="{9B8BA754-8884-419E-AD73-65905AB22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372"/>
              <a:ext cx="31" cy="70"/>
            </a:xfrm>
            <a:custGeom>
              <a:avLst/>
              <a:gdLst>
                <a:gd name="T0" fmla="*/ 27 w 33"/>
                <a:gd name="T1" fmla="*/ 0 h 76"/>
                <a:gd name="T2" fmla="*/ 6 w 33"/>
                <a:gd name="T3" fmla="*/ 21 h 76"/>
                <a:gd name="T4" fmla="*/ 3 w 33"/>
                <a:gd name="T5" fmla="*/ 39 h 76"/>
                <a:gd name="T6" fmla="*/ 3 w 33"/>
                <a:gd name="T7" fmla="*/ 59 h 76"/>
                <a:gd name="T8" fmla="*/ 8 w 33"/>
                <a:gd name="T9" fmla="*/ 17 h 76"/>
                <a:gd name="T10" fmla="*/ 27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3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7" name="Freeform 6774">
              <a:extLst>
                <a:ext uri="{FF2B5EF4-FFF2-40B4-BE49-F238E27FC236}">
                  <a16:creationId xmlns:a16="http://schemas.microsoft.com/office/drawing/2014/main" id="{BF547B08-D9D9-4E28-A3F1-A38DDCA80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525"/>
              <a:ext cx="56" cy="114"/>
            </a:xfrm>
            <a:custGeom>
              <a:avLst/>
              <a:gdLst>
                <a:gd name="T0" fmla="*/ 5 w 60"/>
                <a:gd name="T1" fmla="*/ 9 h 123"/>
                <a:gd name="T2" fmla="*/ 18 w 60"/>
                <a:gd name="T3" fmla="*/ 93 h 123"/>
                <a:gd name="T4" fmla="*/ 49 w 60"/>
                <a:gd name="T5" fmla="*/ 82 h 123"/>
                <a:gd name="T6" fmla="*/ 31 w 60"/>
                <a:gd name="T7" fmla="*/ 68 h 123"/>
                <a:gd name="T8" fmla="*/ 21 w 60"/>
                <a:gd name="T9" fmla="*/ 42 h 123"/>
                <a:gd name="T10" fmla="*/ 5 w 60"/>
                <a:gd name="T11" fmla="*/ 8 h 123"/>
                <a:gd name="T12" fmla="*/ 5 w 60"/>
                <a:gd name="T13" fmla="*/ 1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</a:path>
              </a:pathLst>
            </a:custGeom>
            <a:solidFill>
              <a:srgbClr val="CAA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8" name="Freeform 6775">
              <a:extLst>
                <a:ext uri="{FF2B5EF4-FFF2-40B4-BE49-F238E27FC236}">
                  <a16:creationId xmlns:a16="http://schemas.microsoft.com/office/drawing/2014/main" id="{1B1F5C02-70F2-4290-94F0-E64B6DBB9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316"/>
              <a:ext cx="176" cy="306"/>
            </a:xfrm>
            <a:custGeom>
              <a:avLst/>
              <a:gdLst>
                <a:gd name="T0" fmla="*/ 151 w 190"/>
                <a:gd name="T1" fmla="*/ 193 h 330"/>
                <a:gd name="T2" fmla="*/ 88 w 190"/>
                <a:gd name="T3" fmla="*/ 263 h 330"/>
                <a:gd name="T4" fmla="*/ 64 w 190"/>
                <a:gd name="T5" fmla="*/ 263 h 330"/>
                <a:gd name="T6" fmla="*/ 0 w 190"/>
                <a:gd name="T7" fmla="*/ 193 h 330"/>
                <a:gd name="T8" fmla="*/ 0 w 190"/>
                <a:gd name="T9" fmla="*/ 79 h 330"/>
                <a:gd name="T10" fmla="*/ 64 w 190"/>
                <a:gd name="T11" fmla="*/ 0 h 330"/>
                <a:gd name="T12" fmla="*/ 88 w 190"/>
                <a:gd name="T13" fmla="*/ 0 h 330"/>
                <a:gd name="T14" fmla="*/ 151 w 190"/>
                <a:gd name="T15" fmla="*/ 79 h 330"/>
                <a:gd name="T16" fmla="*/ 151 w 190"/>
                <a:gd name="T17" fmla="*/ 193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9" name="Freeform 6776">
              <a:extLst>
                <a:ext uri="{FF2B5EF4-FFF2-40B4-BE49-F238E27FC236}">
                  <a16:creationId xmlns:a16="http://schemas.microsoft.com/office/drawing/2014/main" id="{03F7BB7F-C6AD-442F-BC43-6233866E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3320"/>
              <a:ext cx="136" cy="258"/>
            </a:xfrm>
            <a:custGeom>
              <a:avLst/>
              <a:gdLst>
                <a:gd name="T0" fmla="*/ 114 w 146"/>
                <a:gd name="T1" fmla="*/ 222 h 278"/>
                <a:gd name="T2" fmla="*/ 112 w 146"/>
                <a:gd name="T3" fmla="*/ 194 h 278"/>
                <a:gd name="T4" fmla="*/ 112 w 146"/>
                <a:gd name="T5" fmla="*/ 79 h 278"/>
                <a:gd name="T6" fmla="*/ 48 w 146"/>
                <a:gd name="T7" fmla="*/ 0 h 278"/>
                <a:gd name="T8" fmla="*/ 23 w 146"/>
                <a:gd name="T9" fmla="*/ 0 h 278"/>
                <a:gd name="T10" fmla="*/ 4 w 146"/>
                <a:gd name="T11" fmla="*/ 44 h 278"/>
                <a:gd name="T12" fmla="*/ 4 w 146"/>
                <a:gd name="T13" fmla="*/ 173 h 278"/>
                <a:gd name="T14" fmla="*/ 34 w 146"/>
                <a:gd name="T15" fmla="*/ 212 h 278"/>
                <a:gd name="T16" fmla="*/ 114 w 146"/>
                <a:gd name="T17" fmla="*/ 222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29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0" name="Freeform 6777">
              <a:extLst>
                <a:ext uri="{FF2B5EF4-FFF2-40B4-BE49-F238E27FC236}">
                  <a16:creationId xmlns:a16="http://schemas.microsoft.com/office/drawing/2014/main" id="{FC99A8AB-9E83-42D3-87C5-4C65F01BD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3316"/>
              <a:ext cx="128" cy="263"/>
            </a:xfrm>
            <a:custGeom>
              <a:avLst/>
              <a:gdLst>
                <a:gd name="T0" fmla="*/ 103 w 139"/>
                <a:gd name="T1" fmla="*/ 224 h 285"/>
                <a:gd name="T2" fmla="*/ 109 w 139"/>
                <a:gd name="T3" fmla="*/ 190 h 285"/>
                <a:gd name="T4" fmla="*/ 109 w 139"/>
                <a:gd name="T5" fmla="*/ 78 h 285"/>
                <a:gd name="T6" fmla="*/ 47 w 139"/>
                <a:gd name="T7" fmla="*/ 0 h 285"/>
                <a:gd name="T8" fmla="*/ 23 w 139"/>
                <a:gd name="T9" fmla="*/ 0 h 285"/>
                <a:gd name="T10" fmla="*/ 4 w 139"/>
                <a:gd name="T11" fmla="*/ 43 h 285"/>
                <a:gd name="T12" fmla="*/ 4 w 139"/>
                <a:gd name="T13" fmla="*/ 169 h 285"/>
                <a:gd name="T14" fmla="*/ 33 w 139"/>
                <a:gd name="T15" fmla="*/ 209 h 285"/>
                <a:gd name="T16" fmla="*/ 103 w 139"/>
                <a:gd name="T17" fmla="*/ 22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285">
                  <a:moveTo>
                    <a:pt x="132" y="285"/>
                  </a:moveTo>
                  <a:cubicBezTo>
                    <a:pt x="137" y="272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22" y="261"/>
                    <a:pt x="132" y="285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1" name="Oval 6778">
              <a:extLst>
                <a:ext uri="{FF2B5EF4-FFF2-40B4-BE49-F238E27FC236}">
                  <a16:creationId xmlns:a16="http://schemas.microsoft.com/office/drawing/2014/main" id="{D1DCA83C-0F56-4C75-BE69-07DBADEE7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3579"/>
              <a:ext cx="120" cy="42"/>
            </a:xfrm>
            <a:prstGeom prst="ellipse">
              <a:avLst/>
            </a:prstGeom>
            <a:solidFill>
              <a:srgbClr val="CDA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152" name="Freeform 6779">
              <a:extLst>
                <a:ext uri="{FF2B5EF4-FFF2-40B4-BE49-F238E27FC236}">
                  <a16:creationId xmlns:a16="http://schemas.microsoft.com/office/drawing/2014/main" id="{D4752315-FF5E-4291-9992-77AD2943F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567"/>
              <a:ext cx="100" cy="30"/>
            </a:xfrm>
            <a:custGeom>
              <a:avLst/>
              <a:gdLst>
                <a:gd name="T0" fmla="*/ 28 w 108"/>
                <a:gd name="T1" fmla="*/ 26 h 32"/>
                <a:gd name="T2" fmla="*/ 86 w 108"/>
                <a:gd name="T3" fmla="*/ 8 h 32"/>
                <a:gd name="T4" fmla="*/ 28 w 108"/>
                <a:gd name="T5" fmla="*/ 2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3" name="Freeform 6780">
              <a:extLst>
                <a:ext uri="{FF2B5EF4-FFF2-40B4-BE49-F238E27FC236}">
                  <a16:creationId xmlns:a16="http://schemas.microsoft.com/office/drawing/2014/main" id="{F9FAC347-66D2-4204-A097-827E099BC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3577"/>
              <a:ext cx="40" cy="19"/>
            </a:xfrm>
            <a:custGeom>
              <a:avLst/>
              <a:gdLst>
                <a:gd name="T0" fmla="*/ 7 w 43"/>
                <a:gd name="T1" fmla="*/ 15 h 21"/>
                <a:gd name="T2" fmla="*/ 34 w 43"/>
                <a:gd name="T3" fmla="*/ 0 h 21"/>
                <a:gd name="T4" fmla="*/ 7 w 43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1">
                  <a:moveTo>
                    <a:pt x="7" y="21"/>
                  </a:moveTo>
                  <a:cubicBezTo>
                    <a:pt x="7" y="21"/>
                    <a:pt x="9" y="4"/>
                    <a:pt x="43" y="0"/>
                  </a:cubicBezTo>
                  <a:cubicBezTo>
                    <a:pt x="43" y="0"/>
                    <a:pt x="0" y="2"/>
                    <a:pt x="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4" name="Freeform 6781">
              <a:extLst>
                <a:ext uri="{FF2B5EF4-FFF2-40B4-BE49-F238E27FC236}">
                  <a16:creationId xmlns:a16="http://schemas.microsoft.com/office/drawing/2014/main" id="{E514A1E9-8B39-4363-A5F8-EE4A8717B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446"/>
              <a:ext cx="44" cy="116"/>
            </a:xfrm>
            <a:custGeom>
              <a:avLst/>
              <a:gdLst>
                <a:gd name="T0" fmla="*/ 1 w 47"/>
                <a:gd name="T1" fmla="*/ 0 h 125"/>
                <a:gd name="T2" fmla="*/ 1 w 47"/>
                <a:gd name="T3" fmla="*/ 62 h 125"/>
                <a:gd name="T4" fmla="*/ 38 w 47"/>
                <a:gd name="T5" fmla="*/ 100 h 125"/>
                <a:gd name="T6" fmla="*/ 7 w 47"/>
                <a:gd name="T7" fmla="*/ 61 h 125"/>
                <a:gd name="T8" fmla="*/ 1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5"/>
                  </a:cubicBezTo>
                  <a:cubicBezTo>
                    <a:pt x="47" y="125"/>
                    <a:pt x="8" y="113"/>
                    <a:pt x="9" y="76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5" name="Freeform 6782">
              <a:extLst>
                <a:ext uri="{FF2B5EF4-FFF2-40B4-BE49-F238E27FC236}">
                  <a16:creationId xmlns:a16="http://schemas.microsoft.com/office/drawing/2014/main" id="{5CDD3B2E-00E0-4A3E-86D7-4DBD3FD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503"/>
              <a:ext cx="38" cy="56"/>
            </a:xfrm>
            <a:custGeom>
              <a:avLst/>
              <a:gdLst>
                <a:gd name="T0" fmla="*/ 5 w 41"/>
                <a:gd name="T1" fmla="*/ 0 h 61"/>
                <a:gd name="T2" fmla="*/ 13 w 41"/>
                <a:gd name="T3" fmla="*/ 36 h 61"/>
                <a:gd name="T4" fmla="*/ 32 w 41"/>
                <a:gd name="T5" fmla="*/ 47 h 61"/>
                <a:gd name="T6" fmla="*/ 5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6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6" name="Freeform 6783">
              <a:extLst>
                <a:ext uri="{FF2B5EF4-FFF2-40B4-BE49-F238E27FC236}">
                  <a16:creationId xmlns:a16="http://schemas.microsoft.com/office/drawing/2014/main" id="{A99786DC-6C89-42D3-9F3A-D4B56331E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316"/>
              <a:ext cx="44" cy="100"/>
            </a:xfrm>
            <a:custGeom>
              <a:avLst/>
              <a:gdLst>
                <a:gd name="T0" fmla="*/ 37 w 47"/>
                <a:gd name="T1" fmla="*/ 4 h 108"/>
                <a:gd name="T2" fmla="*/ 5 w 47"/>
                <a:gd name="T3" fmla="*/ 24 h 108"/>
                <a:gd name="T4" fmla="*/ 2 w 47"/>
                <a:gd name="T5" fmla="*/ 48 h 108"/>
                <a:gd name="T6" fmla="*/ 4 w 47"/>
                <a:gd name="T7" fmla="*/ 86 h 108"/>
                <a:gd name="T8" fmla="*/ 7 w 47"/>
                <a:gd name="T9" fmla="*/ 52 h 108"/>
                <a:gd name="T10" fmla="*/ 18 w 47"/>
                <a:gd name="T11" fmla="*/ 23 h 108"/>
                <a:gd name="T12" fmla="*/ 38 w 47"/>
                <a:gd name="T13" fmla="*/ 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7" name="Freeform 6784">
              <a:extLst>
                <a:ext uri="{FF2B5EF4-FFF2-40B4-BE49-F238E27FC236}">
                  <a16:creationId xmlns:a16="http://schemas.microsoft.com/office/drawing/2014/main" id="{B8AC466C-BDC7-44BD-B795-0D567F517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3320"/>
              <a:ext cx="31" cy="71"/>
            </a:xfrm>
            <a:custGeom>
              <a:avLst/>
              <a:gdLst>
                <a:gd name="T0" fmla="*/ 27 w 33"/>
                <a:gd name="T1" fmla="*/ 0 h 76"/>
                <a:gd name="T2" fmla="*/ 6 w 33"/>
                <a:gd name="T3" fmla="*/ 21 h 76"/>
                <a:gd name="T4" fmla="*/ 3 w 33"/>
                <a:gd name="T5" fmla="*/ 41 h 76"/>
                <a:gd name="T6" fmla="*/ 3 w 33"/>
                <a:gd name="T7" fmla="*/ 62 h 76"/>
                <a:gd name="T8" fmla="*/ 8 w 33"/>
                <a:gd name="T9" fmla="*/ 19 h 76"/>
                <a:gd name="T10" fmla="*/ 27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3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8" name="Freeform 6785">
              <a:extLst>
                <a:ext uri="{FF2B5EF4-FFF2-40B4-BE49-F238E27FC236}">
                  <a16:creationId xmlns:a16="http://schemas.microsoft.com/office/drawing/2014/main" id="{AB0F1519-A529-4DB0-945F-01080175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473"/>
              <a:ext cx="56" cy="114"/>
            </a:xfrm>
            <a:custGeom>
              <a:avLst/>
              <a:gdLst>
                <a:gd name="T0" fmla="*/ 5 w 60"/>
                <a:gd name="T1" fmla="*/ 9 h 123"/>
                <a:gd name="T2" fmla="*/ 18 w 60"/>
                <a:gd name="T3" fmla="*/ 93 h 123"/>
                <a:gd name="T4" fmla="*/ 49 w 60"/>
                <a:gd name="T5" fmla="*/ 82 h 123"/>
                <a:gd name="T6" fmla="*/ 31 w 60"/>
                <a:gd name="T7" fmla="*/ 68 h 123"/>
                <a:gd name="T8" fmla="*/ 21 w 60"/>
                <a:gd name="T9" fmla="*/ 42 h 123"/>
                <a:gd name="T10" fmla="*/ 5 w 60"/>
                <a:gd name="T11" fmla="*/ 8 h 123"/>
                <a:gd name="T12" fmla="*/ 5 w 60"/>
                <a:gd name="T13" fmla="*/ 1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</a:path>
              </a:pathLst>
            </a:custGeom>
            <a:solidFill>
              <a:srgbClr val="CAA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9" name="Freeform 6786">
              <a:extLst>
                <a:ext uri="{FF2B5EF4-FFF2-40B4-BE49-F238E27FC236}">
                  <a16:creationId xmlns:a16="http://schemas.microsoft.com/office/drawing/2014/main" id="{3511DD65-9022-4532-9B26-8718868D8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616"/>
              <a:ext cx="176" cy="306"/>
            </a:xfrm>
            <a:custGeom>
              <a:avLst/>
              <a:gdLst>
                <a:gd name="T0" fmla="*/ 151 w 190"/>
                <a:gd name="T1" fmla="*/ 193 h 330"/>
                <a:gd name="T2" fmla="*/ 88 w 190"/>
                <a:gd name="T3" fmla="*/ 263 h 330"/>
                <a:gd name="T4" fmla="*/ 64 w 190"/>
                <a:gd name="T5" fmla="*/ 263 h 330"/>
                <a:gd name="T6" fmla="*/ 0 w 190"/>
                <a:gd name="T7" fmla="*/ 193 h 330"/>
                <a:gd name="T8" fmla="*/ 0 w 190"/>
                <a:gd name="T9" fmla="*/ 79 h 330"/>
                <a:gd name="T10" fmla="*/ 64 w 190"/>
                <a:gd name="T11" fmla="*/ 0 h 330"/>
                <a:gd name="T12" fmla="*/ 88 w 190"/>
                <a:gd name="T13" fmla="*/ 0 h 330"/>
                <a:gd name="T14" fmla="*/ 151 w 190"/>
                <a:gd name="T15" fmla="*/ 79 h 330"/>
                <a:gd name="T16" fmla="*/ 151 w 190"/>
                <a:gd name="T17" fmla="*/ 193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DA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0" name="Freeform 6787">
              <a:extLst>
                <a:ext uri="{FF2B5EF4-FFF2-40B4-BE49-F238E27FC236}">
                  <a16:creationId xmlns:a16="http://schemas.microsoft.com/office/drawing/2014/main" id="{F1FFFB2E-BA78-4C32-BB80-ED1B6C1E2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3620"/>
              <a:ext cx="136" cy="258"/>
            </a:xfrm>
            <a:custGeom>
              <a:avLst/>
              <a:gdLst>
                <a:gd name="T0" fmla="*/ 114 w 146"/>
                <a:gd name="T1" fmla="*/ 222 h 278"/>
                <a:gd name="T2" fmla="*/ 112 w 146"/>
                <a:gd name="T3" fmla="*/ 194 h 278"/>
                <a:gd name="T4" fmla="*/ 112 w 146"/>
                <a:gd name="T5" fmla="*/ 79 h 278"/>
                <a:gd name="T6" fmla="*/ 48 w 146"/>
                <a:gd name="T7" fmla="*/ 0 h 278"/>
                <a:gd name="T8" fmla="*/ 23 w 146"/>
                <a:gd name="T9" fmla="*/ 0 h 278"/>
                <a:gd name="T10" fmla="*/ 4 w 146"/>
                <a:gd name="T11" fmla="*/ 44 h 278"/>
                <a:gd name="T12" fmla="*/ 4 w 146"/>
                <a:gd name="T13" fmla="*/ 173 h 278"/>
                <a:gd name="T14" fmla="*/ 34 w 146"/>
                <a:gd name="T15" fmla="*/ 212 h 278"/>
                <a:gd name="T16" fmla="*/ 114 w 146"/>
                <a:gd name="T17" fmla="*/ 222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29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1" name="Freeform 6788">
              <a:extLst>
                <a:ext uri="{FF2B5EF4-FFF2-40B4-BE49-F238E27FC236}">
                  <a16:creationId xmlns:a16="http://schemas.microsoft.com/office/drawing/2014/main" id="{77AA65D8-F42C-4C28-8419-1F283DA98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3616"/>
              <a:ext cx="128" cy="263"/>
            </a:xfrm>
            <a:custGeom>
              <a:avLst/>
              <a:gdLst>
                <a:gd name="T0" fmla="*/ 103 w 139"/>
                <a:gd name="T1" fmla="*/ 224 h 285"/>
                <a:gd name="T2" fmla="*/ 109 w 139"/>
                <a:gd name="T3" fmla="*/ 190 h 285"/>
                <a:gd name="T4" fmla="*/ 109 w 139"/>
                <a:gd name="T5" fmla="*/ 78 h 285"/>
                <a:gd name="T6" fmla="*/ 47 w 139"/>
                <a:gd name="T7" fmla="*/ 0 h 285"/>
                <a:gd name="T8" fmla="*/ 23 w 139"/>
                <a:gd name="T9" fmla="*/ 0 h 285"/>
                <a:gd name="T10" fmla="*/ 4 w 139"/>
                <a:gd name="T11" fmla="*/ 43 h 285"/>
                <a:gd name="T12" fmla="*/ 4 w 139"/>
                <a:gd name="T13" fmla="*/ 169 h 285"/>
                <a:gd name="T14" fmla="*/ 33 w 139"/>
                <a:gd name="T15" fmla="*/ 209 h 285"/>
                <a:gd name="T16" fmla="*/ 103 w 139"/>
                <a:gd name="T17" fmla="*/ 22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285">
                  <a:moveTo>
                    <a:pt x="132" y="285"/>
                  </a:moveTo>
                  <a:cubicBezTo>
                    <a:pt x="137" y="272"/>
                    <a:pt x="139" y="258"/>
                    <a:pt x="139" y="242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3" y="276"/>
                    <a:pt x="122" y="261"/>
                    <a:pt x="132" y="285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2" name="Oval 6789">
              <a:extLst>
                <a:ext uri="{FF2B5EF4-FFF2-40B4-BE49-F238E27FC236}">
                  <a16:creationId xmlns:a16="http://schemas.microsoft.com/office/drawing/2014/main" id="{222F23D9-420F-469B-A1C4-DE19DB37E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3879"/>
              <a:ext cx="120" cy="42"/>
            </a:xfrm>
            <a:prstGeom prst="ellipse">
              <a:avLst/>
            </a:prstGeom>
            <a:solidFill>
              <a:srgbClr val="CDA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163" name="Freeform 6790">
              <a:extLst>
                <a:ext uri="{FF2B5EF4-FFF2-40B4-BE49-F238E27FC236}">
                  <a16:creationId xmlns:a16="http://schemas.microsoft.com/office/drawing/2014/main" id="{1214F2B4-2277-4C9F-BBB6-4D6461941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867"/>
              <a:ext cx="100" cy="30"/>
            </a:xfrm>
            <a:custGeom>
              <a:avLst/>
              <a:gdLst>
                <a:gd name="T0" fmla="*/ 28 w 108"/>
                <a:gd name="T1" fmla="*/ 26 h 32"/>
                <a:gd name="T2" fmla="*/ 86 w 108"/>
                <a:gd name="T3" fmla="*/ 8 h 32"/>
                <a:gd name="T4" fmla="*/ 28 w 108"/>
                <a:gd name="T5" fmla="*/ 2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4" name="Freeform 6791">
              <a:extLst>
                <a:ext uri="{FF2B5EF4-FFF2-40B4-BE49-F238E27FC236}">
                  <a16:creationId xmlns:a16="http://schemas.microsoft.com/office/drawing/2014/main" id="{0E0C2DDB-0D66-42B7-A513-6BEC645F5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3877"/>
              <a:ext cx="67" cy="32"/>
            </a:xfrm>
            <a:custGeom>
              <a:avLst/>
              <a:gdLst>
                <a:gd name="T0" fmla="*/ 30 w 72"/>
                <a:gd name="T1" fmla="*/ 27 h 35"/>
                <a:gd name="T2" fmla="*/ 58 w 72"/>
                <a:gd name="T3" fmla="*/ 0 h 35"/>
                <a:gd name="T4" fmla="*/ 30 w 72"/>
                <a:gd name="T5" fmla="*/ 27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35">
                  <a:moveTo>
                    <a:pt x="37" y="35"/>
                  </a:moveTo>
                  <a:cubicBezTo>
                    <a:pt x="37" y="35"/>
                    <a:pt x="9" y="7"/>
                    <a:pt x="72" y="0"/>
                  </a:cubicBezTo>
                  <a:cubicBezTo>
                    <a:pt x="72" y="0"/>
                    <a:pt x="0" y="4"/>
                    <a:pt x="37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5" name="Freeform 6792">
              <a:extLst>
                <a:ext uri="{FF2B5EF4-FFF2-40B4-BE49-F238E27FC236}">
                  <a16:creationId xmlns:a16="http://schemas.microsoft.com/office/drawing/2014/main" id="{A62D3A69-2A65-4618-83E6-E71E7524E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746"/>
              <a:ext cx="44" cy="116"/>
            </a:xfrm>
            <a:custGeom>
              <a:avLst/>
              <a:gdLst>
                <a:gd name="T0" fmla="*/ 1 w 47"/>
                <a:gd name="T1" fmla="*/ 0 h 125"/>
                <a:gd name="T2" fmla="*/ 1 w 47"/>
                <a:gd name="T3" fmla="*/ 62 h 125"/>
                <a:gd name="T4" fmla="*/ 38 w 47"/>
                <a:gd name="T5" fmla="*/ 100 h 125"/>
                <a:gd name="T6" fmla="*/ 7 w 47"/>
                <a:gd name="T7" fmla="*/ 61 h 125"/>
                <a:gd name="T8" fmla="*/ 1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5"/>
                  </a:cubicBezTo>
                  <a:cubicBezTo>
                    <a:pt x="47" y="125"/>
                    <a:pt x="8" y="113"/>
                    <a:pt x="9" y="76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6" name="Freeform 6793">
              <a:extLst>
                <a:ext uri="{FF2B5EF4-FFF2-40B4-BE49-F238E27FC236}">
                  <a16:creationId xmlns:a16="http://schemas.microsoft.com/office/drawing/2014/main" id="{FD693DD1-3EB1-4165-AD63-6BC6BE63F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803"/>
              <a:ext cx="38" cy="56"/>
            </a:xfrm>
            <a:custGeom>
              <a:avLst/>
              <a:gdLst>
                <a:gd name="T0" fmla="*/ 5 w 41"/>
                <a:gd name="T1" fmla="*/ 0 h 61"/>
                <a:gd name="T2" fmla="*/ 13 w 41"/>
                <a:gd name="T3" fmla="*/ 36 h 61"/>
                <a:gd name="T4" fmla="*/ 32 w 41"/>
                <a:gd name="T5" fmla="*/ 47 h 61"/>
                <a:gd name="T6" fmla="*/ 5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6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7" name="Freeform 6794">
              <a:extLst>
                <a:ext uri="{FF2B5EF4-FFF2-40B4-BE49-F238E27FC236}">
                  <a16:creationId xmlns:a16="http://schemas.microsoft.com/office/drawing/2014/main" id="{0E332B1A-5C5E-4699-9058-41C1B853B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616"/>
              <a:ext cx="44" cy="100"/>
            </a:xfrm>
            <a:custGeom>
              <a:avLst/>
              <a:gdLst>
                <a:gd name="T0" fmla="*/ 37 w 47"/>
                <a:gd name="T1" fmla="*/ 4 h 108"/>
                <a:gd name="T2" fmla="*/ 5 w 47"/>
                <a:gd name="T3" fmla="*/ 24 h 108"/>
                <a:gd name="T4" fmla="*/ 2 w 47"/>
                <a:gd name="T5" fmla="*/ 48 h 108"/>
                <a:gd name="T6" fmla="*/ 4 w 47"/>
                <a:gd name="T7" fmla="*/ 86 h 108"/>
                <a:gd name="T8" fmla="*/ 7 w 47"/>
                <a:gd name="T9" fmla="*/ 52 h 108"/>
                <a:gd name="T10" fmla="*/ 18 w 47"/>
                <a:gd name="T11" fmla="*/ 23 h 108"/>
                <a:gd name="T12" fmla="*/ 38 w 47"/>
                <a:gd name="T13" fmla="*/ 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8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8" name="Freeform 6795">
              <a:extLst>
                <a:ext uri="{FF2B5EF4-FFF2-40B4-BE49-F238E27FC236}">
                  <a16:creationId xmlns:a16="http://schemas.microsoft.com/office/drawing/2014/main" id="{175C7810-3B47-4599-814F-B7D63F0B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3620"/>
              <a:ext cx="31" cy="71"/>
            </a:xfrm>
            <a:custGeom>
              <a:avLst/>
              <a:gdLst>
                <a:gd name="T0" fmla="*/ 27 w 33"/>
                <a:gd name="T1" fmla="*/ 0 h 76"/>
                <a:gd name="T2" fmla="*/ 6 w 33"/>
                <a:gd name="T3" fmla="*/ 21 h 76"/>
                <a:gd name="T4" fmla="*/ 3 w 33"/>
                <a:gd name="T5" fmla="*/ 41 h 76"/>
                <a:gd name="T6" fmla="*/ 3 w 33"/>
                <a:gd name="T7" fmla="*/ 62 h 76"/>
                <a:gd name="T8" fmla="*/ 8 w 33"/>
                <a:gd name="T9" fmla="*/ 19 h 76"/>
                <a:gd name="T10" fmla="*/ 27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3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9" name="Freeform 6796">
              <a:extLst>
                <a:ext uri="{FF2B5EF4-FFF2-40B4-BE49-F238E27FC236}">
                  <a16:creationId xmlns:a16="http://schemas.microsoft.com/office/drawing/2014/main" id="{C80EE8BF-32E6-4024-BCFD-35E6EF758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773"/>
              <a:ext cx="56" cy="114"/>
            </a:xfrm>
            <a:custGeom>
              <a:avLst/>
              <a:gdLst>
                <a:gd name="T0" fmla="*/ 5 w 60"/>
                <a:gd name="T1" fmla="*/ 9 h 123"/>
                <a:gd name="T2" fmla="*/ 18 w 60"/>
                <a:gd name="T3" fmla="*/ 93 h 123"/>
                <a:gd name="T4" fmla="*/ 49 w 60"/>
                <a:gd name="T5" fmla="*/ 82 h 123"/>
                <a:gd name="T6" fmla="*/ 31 w 60"/>
                <a:gd name="T7" fmla="*/ 68 h 123"/>
                <a:gd name="T8" fmla="*/ 21 w 60"/>
                <a:gd name="T9" fmla="*/ 42 h 123"/>
                <a:gd name="T10" fmla="*/ 5 w 60"/>
                <a:gd name="T11" fmla="*/ 8 h 123"/>
                <a:gd name="T12" fmla="*/ 5 w 60"/>
                <a:gd name="T13" fmla="*/ 1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</a:path>
              </a:pathLst>
            </a:custGeom>
            <a:solidFill>
              <a:srgbClr val="CAA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0" name="Freeform 6797">
              <a:extLst>
                <a:ext uri="{FF2B5EF4-FFF2-40B4-BE49-F238E27FC236}">
                  <a16:creationId xmlns:a16="http://schemas.microsoft.com/office/drawing/2014/main" id="{EF8C328B-6664-4F04-AD3F-2E87AC021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2646"/>
              <a:ext cx="71" cy="38"/>
            </a:xfrm>
            <a:custGeom>
              <a:avLst/>
              <a:gdLst>
                <a:gd name="T0" fmla="*/ 2 w 77"/>
                <a:gd name="T1" fmla="*/ 22 h 41"/>
                <a:gd name="T2" fmla="*/ 30 w 77"/>
                <a:gd name="T3" fmla="*/ 0 h 41"/>
                <a:gd name="T4" fmla="*/ 58 w 77"/>
                <a:gd name="T5" fmla="*/ 21 h 41"/>
                <a:gd name="T6" fmla="*/ 2 w 77"/>
                <a:gd name="T7" fmla="*/ 2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41">
                  <a:moveTo>
                    <a:pt x="2" y="28"/>
                  </a:moveTo>
                  <a:cubicBezTo>
                    <a:pt x="2" y="28"/>
                    <a:pt x="0" y="0"/>
                    <a:pt x="38" y="0"/>
                  </a:cubicBezTo>
                  <a:cubicBezTo>
                    <a:pt x="77" y="0"/>
                    <a:pt x="74" y="27"/>
                    <a:pt x="74" y="27"/>
                  </a:cubicBezTo>
                  <a:cubicBezTo>
                    <a:pt x="74" y="27"/>
                    <a:pt x="60" y="41"/>
                    <a:pt x="2" y="28"/>
                  </a:cubicBezTo>
                  <a:close/>
                </a:path>
              </a:pathLst>
            </a:custGeom>
            <a:solidFill>
              <a:srgbClr val="F7E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1" name="Freeform 6798">
              <a:extLst>
                <a:ext uri="{FF2B5EF4-FFF2-40B4-BE49-F238E27FC236}">
                  <a16:creationId xmlns:a16="http://schemas.microsoft.com/office/drawing/2014/main" id="{4833631D-2D72-4CEA-93A7-F3C730DF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346"/>
              <a:ext cx="18" cy="21"/>
            </a:xfrm>
            <a:custGeom>
              <a:avLst/>
              <a:gdLst>
                <a:gd name="T0" fmla="*/ 0 w 20"/>
                <a:gd name="T1" fmla="*/ 0 h 23"/>
                <a:gd name="T2" fmla="*/ 2 w 20"/>
                <a:gd name="T3" fmla="*/ 17 h 23"/>
                <a:gd name="T4" fmla="*/ 0 w 2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0"/>
                  </a:moveTo>
                  <a:cubicBezTo>
                    <a:pt x="0" y="0"/>
                    <a:pt x="13" y="17"/>
                    <a:pt x="2" y="23"/>
                  </a:cubicBezTo>
                  <a:cubicBezTo>
                    <a:pt x="2" y="23"/>
                    <a:pt x="20" y="17"/>
                    <a:pt x="0" y="0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2" name="Freeform 6799">
              <a:extLst>
                <a:ext uri="{FF2B5EF4-FFF2-40B4-BE49-F238E27FC236}">
                  <a16:creationId xmlns:a16="http://schemas.microsoft.com/office/drawing/2014/main" id="{EFBD72E7-E08E-40F6-BCC5-0C533EED2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349"/>
              <a:ext cx="18" cy="18"/>
            </a:xfrm>
            <a:custGeom>
              <a:avLst/>
              <a:gdLst>
                <a:gd name="T0" fmla="*/ 16 w 19"/>
                <a:gd name="T1" fmla="*/ 0 h 19"/>
                <a:gd name="T2" fmla="*/ 13 w 19"/>
                <a:gd name="T3" fmla="*/ 16 h 19"/>
                <a:gd name="T4" fmla="*/ 16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6" y="19"/>
                  </a:cubicBezTo>
                  <a:cubicBezTo>
                    <a:pt x="16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3" name="Freeform 6800">
              <a:extLst>
                <a:ext uri="{FF2B5EF4-FFF2-40B4-BE49-F238E27FC236}">
                  <a16:creationId xmlns:a16="http://schemas.microsoft.com/office/drawing/2014/main" id="{CEC1BE1F-AC78-49DD-8BCB-E1D8C1E07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645"/>
              <a:ext cx="19" cy="23"/>
            </a:xfrm>
            <a:custGeom>
              <a:avLst/>
              <a:gdLst>
                <a:gd name="T0" fmla="*/ 0 w 20"/>
                <a:gd name="T1" fmla="*/ 0 h 25"/>
                <a:gd name="T2" fmla="*/ 7 w 20"/>
                <a:gd name="T3" fmla="*/ 19 h 25"/>
                <a:gd name="T4" fmla="*/ 0 w 20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0"/>
                  </a:moveTo>
                  <a:cubicBezTo>
                    <a:pt x="0" y="0"/>
                    <a:pt x="13" y="7"/>
                    <a:pt x="7" y="25"/>
                  </a:cubicBezTo>
                  <a:cubicBezTo>
                    <a:pt x="7" y="25"/>
                    <a:pt x="20" y="0"/>
                    <a:pt x="0" y="0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4" name="Freeform 6801">
              <a:extLst>
                <a:ext uri="{FF2B5EF4-FFF2-40B4-BE49-F238E27FC236}">
                  <a16:creationId xmlns:a16="http://schemas.microsoft.com/office/drawing/2014/main" id="{4B5F8B5F-C958-416B-A4EC-3FC909772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648"/>
              <a:ext cx="12" cy="22"/>
            </a:xfrm>
            <a:custGeom>
              <a:avLst/>
              <a:gdLst>
                <a:gd name="T0" fmla="*/ 10 w 13"/>
                <a:gd name="T1" fmla="*/ 0 h 24"/>
                <a:gd name="T2" fmla="*/ 5 w 13"/>
                <a:gd name="T3" fmla="*/ 18 h 24"/>
                <a:gd name="T4" fmla="*/ 10 w 13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4">
                  <a:moveTo>
                    <a:pt x="13" y="0"/>
                  </a:moveTo>
                  <a:cubicBezTo>
                    <a:pt x="13" y="0"/>
                    <a:pt x="4" y="8"/>
                    <a:pt x="5" y="24"/>
                  </a:cubicBezTo>
                  <a:cubicBezTo>
                    <a:pt x="5" y="24"/>
                    <a:pt x="0" y="0"/>
                    <a:pt x="13" y="0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5" name="Freeform 6802">
              <a:extLst>
                <a:ext uri="{FF2B5EF4-FFF2-40B4-BE49-F238E27FC236}">
                  <a16:creationId xmlns:a16="http://schemas.microsoft.com/office/drawing/2014/main" id="{6B0A9DFC-21CB-4475-AF4E-8E75F1AB9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592"/>
              <a:ext cx="17" cy="23"/>
            </a:xfrm>
            <a:custGeom>
              <a:avLst/>
              <a:gdLst>
                <a:gd name="T0" fmla="*/ 0 w 18"/>
                <a:gd name="T1" fmla="*/ 21 h 24"/>
                <a:gd name="T2" fmla="*/ 2 w 18"/>
                <a:gd name="T3" fmla="*/ 0 h 24"/>
                <a:gd name="T4" fmla="*/ 0 w 18"/>
                <a:gd name="T5" fmla="*/ 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0" y="24"/>
                  </a:moveTo>
                  <a:cubicBezTo>
                    <a:pt x="0" y="24"/>
                    <a:pt x="12" y="10"/>
                    <a:pt x="2" y="0"/>
                  </a:cubicBezTo>
                  <a:cubicBezTo>
                    <a:pt x="2" y="0"/>
                    <a:pt x="18" y="11"/>
                    <a:pt x="0" y="24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6" name="Freeform 6803">
              <a:extLst>
                <a:ext uri="{FF2B5EF4-FFF2-40B4-BE49-F238E27FC236}">
                  <a16:creationId xmlns:a16="http://schemas.microsoft.com/office/drawing/2014/main" id="{9F54A570-BBBA-4997-AF47-1C119F20F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594"/>
              <a:ext cx="23" cy="21"/>
            </a:xfrm>
            <a:custGeom>
              <a:avLst/>
              <a:gdLst>
                <a:gd name="T0" fmla="*/ 19 w 25"/>
                <a:gd name="T1" fmla="*/ 0 h 22"/>
                <a:gd name="T2" fmla="*/ 18 w 25"/>
                <a:gd name="T3" fmla="*/ 19 h 22"/>
                <a:gd name="T4" fmla="*/ 19 w 25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5" y="0"/>
                    <a:pt x="8" y="11"/>
                    <a:pt x="24" y="22"/>
                  </a:cubicBezTo>
                  <a:cubicBezTo>
                    <a:pt x="24" y="22"/>
                    <a:pt x="0" y="12"/>
                    <a:pt x="25" y="0"/>
                  </a:cubicBezTo>
                  <a:close/>
                </a:path>
              </a:pathLst>
            </a:custGeom>
            <a:solidFill>
              <a:srgbClr val="F1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7" name="Freeform 6804">
              <a:extLst>
                <a:ext uri="{FF2B5EF4-FFF2-40B4-BE49-F238E27FC236}">
                  <a16:creationId xmlns:a16="http://schemas.microsoft.com/office/drawing/2014/main" id="{6C463F37-6406-43BA-AA43-60B9FA6B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681"/>
              <a:ext cx="75" cy="29"/>
            </a:xfrm>
            <a:custGeom>
              <a:avLst/>
              <a:gdLst>
                <a:gd name="T0" fmla="*/ 62 w 81"/>
                <a:gd name="T1" fmla="*/ 7 h 31"/>
                <a:gd name="T2" fmla="*/ 51 w 81"/>
                <a:gd name="T3" fmla="*/ 1 h 31"/>
                <a:gd name="T4" fmla="*/ 33 w 81"/>
                <a:gd name="T5" fmla="*/ 0 h 31"/>
                <a:gd name="T6" fmla="*/ 17 w 81"/>
                <a:gd name="T7" fmla="*/ 3 h 31"/>
                <a:gd name="T8" fmla="*/ 6 w 81"/>
                <a:gd name="T9" fmla="*/ 9 h 31"/>
                <a:gd name="T10" fmla="*/ 17 w 81"/>
                <a:gd name="T11" fmla="*/ 21 h 31"/>
                <a:gd name="T12" fmla="*/ 29 w 81"/>
                <a:gd name="T13" fmla="*/ 22 h 31"/>
                <a:gd name="T14" fmla="*/ 42 w 81"/>
                <a:gd name="T15" fmla="*/ 25 h 31"/>
                <a:gd name="T16" fmla="*/ 64 w 81"/>
                <a:gd name="T17" fmla="*/ 16 h 31"/>
                <a:gd name="T18" fmla="*/ 62 w 81"/>
                <a:gd name="T19" fmla="*/ 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31">
                  <a:moveTo>
                    <a:pt x="78" y="9"/>
                  </a:moveTo>
                  <a:cubicBezTo>
                    <a:pt x="77" y="3"/>
                    <a:pt x="69" y="2"/>
                    <a:pt x="64" y="1"/>
                  </a:cubicBezTo>
                  <a:cubicBezTo>
                    <a:pt x="57" y="1"/>
                    <a:pt x="49" y="1"/>
                    <a:pt x="42" y="0"/>
                  </a:cubicBezTo>
                  <a:cubicBezTo>
                    <a:pt x="35" y="0"/>
                    <a:pt x="27" y="0"/>
                    <a:pt x="21" y="3"/>
                  </a:cubicBezTo>
                  <a:cubicBezTo>
                    <a:pt x="16" y="5"/>
                    <a:pt x="9" y="8"/>
                    <a:pt x="6" y="12"/>
                  </a:cubicBezTo>
                  <a:cubicBezTo>
                    <a:pt x="0" y="22"/>
                    <a:pt x="14" y="26"/>
                    <a:pt x="21" y="26"/>
                  </a:cubicBezTo>
                  <a:cubicBezTo>
                    <a:pt x="27" y="26"/>
                    <a:pt x="32" y="26"/>
                    <a:pt x="37" y="27"/>
                  </a:cubicBezTo>
                  <a:cubicBezTo>
                    <a:pt x="42" y="28"/>
                    <a:pt x="47" y="30"/>
                    <a:pt x="53" y="31"/>
                  </a:cubicBezTo>
                  <a:cubicBezTo>
                    <a:pt x="62" y="31"/>
                    <a:pt x="76" y="29"/>
                    <a:pt x="80" y="19"/>
                  </a:cubicBezTo>
                  <a:cubicBezTo>
                    <a:pt x="81" y="15"/>
                    <a:pt x="81" y="12"/>
                    <a:pt x="78" y="8"/>
                  </a:cubicBezTo>
                </a:path>
              </a:pathLst>
            </a:custGeom>
            <a:solidFill>
              <a:srgbClr val="ECE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8" name="Freeform 6805">
              <a:extLst>
                <a:ext uri="{FF2B5EF4-FFF2-40B4-BE49-F238E27FC236}">
                  <a16:creationId xmlns:a16="http://schemas.microsoft.com/office/drawing/2014/main" id="{6536A644-61D6-40D8-9A97-74AECF74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681"/>
              <a:ext cx="38" cy="23"/>
            </a:xfrm>
            <a:custGeom>
              <a:avLst/>
              <a:gdLst>
                <a:gd name="T0" fmla="*/ 28 w 41"/>
                <a:gd name="T1" fmla="*/ 5 h 24"/>
                <a:gd name="T2" fmla="*/ 6 w 41"/>
                <a:gd name="T3" fmla="*/ 9 h 24"/>
                <a:gd name="T4" fmla="*/ 1 w 41"/>
                <a:gd name="T5" fmla="*/ 13 h 24"/>
                <a:gd name="T6" fmla="*/ 13 w 41"/>
                <a:gd name="T7" fmla="*/ 15 h 24"/>
                <a:gd name="T8" fmla="*/ 27 w 41"/>
                <a:gd name="T9" fmla="*/ 20 h 24"/>
                <a:gd name="T10" fmla="*/ 32 w 41"/>
                <a:gd name="T11" fmla="*/ 12 h 24"/>
                <a:gd name="T12" fmla="*/ 28 w 41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4">
                  <a:moveTo>
                    <a:pt x="34" y="5"/>
                  </a:moveTo>
                  <a:cubicBezTo>
                    <a:pt x="27" y="0"/>
                    <a:pt x="15" y="6"/>
                    <a:pt x="9" y="9"/>
                  </a:cubicBezTo>
                  <a:cubicBezTo>
                    <a:pt x="6" y="10"/>
                    <a:pt x="0" y="12"/>
                    <a:pt x="1" y="16"/>
                  </a:cubicBezTo>
                  <a:cubicBezTo>
                    <a:pt x="4" y="23"/>
                    <a:pt x="12" y="17"/>
                    <a:pt x="16" y="18"/>
                  </a:cubicBezTo>
                  <a:cubicBezTo>
                    <a:pt x="21" y="18"/>
                    <a:pt x="27" y="24"/>
                    <a:pt x="33" y="23"/>
                  </a:cubicBezTo>
                  <a:cubicBezTo>
                    <a:pt x="37" y="22"/>
                    <a:pt x="39" y="18"/>
                    <a:pt x="40" y="14"/>
                  </a:cubicBezTo>
                  <a:cubicBezTo>
                    <a:pt x="41" y="9"/>
                    <a:pt x="38" y="8"/>
                    <a:pt x="34" y="5"/>
                  </a:cubicBezTo>
                </a:path>
              </a:pathLst>
            </a:custGeom>
            <a:solidFill>
              <a:srgbClr val="F4D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9" name="Freeform 6806">
              <a:extLst>
                <a:ext uri="{FF2B5EF4-FFF2-40B4-BE49-F238E27FC236}">
                  <a16:creationId xmlns:a16="http://schemas.microsoft.com/office/drawing/2014/main" id="{4C4D0F32-7366-4C92-B6B1-915909290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992"/>
              <a:ext cx="75" cy="29"/>
            </a:xfrm>
            <a:custGeom>
              <a:avLst/>
              <a:gdLst>
                <a:gd name="T0" fmla="*/ 62 w 81"/>
                <a:gd name="T1" fmla="*/ 7 h 31"/>
                <a:gd name="T2" fmla="*/ 51 w 81"/>
                <a:gd name="T3" fmla="*/ 1 h 31"/>
                <a:gd name="T4" fmla="*/ 33 w 81"/>
                <a:gd name="T5" fmla="*/ 0 h 31"/>
                <a:gd name="T6" fmla="*/ 17 w 81"/>
                <a:gd name="T7" fmla="*/ 3 h 31"/>
                <a:gd name="T8" fmla="*/ 6 w 81"/>
                <a:gd name="T9" fmla="*/ 9 h 31"/>
                <a:gd name="T10" fmla="*/ 17 w 81"/>
                <a:gd name="T11" fmla="*/ 21 h 31"/>
                <a:gd name="T12" fmla="*/ 29 w 81"/>
                <a:gd name="T13" fmla="*/ 22 h 31"/>
                <a:gd name="T14" fmla="*/ 42 w 81"/>
                <a:gd name="T15" fmla="*/ 24 h 31"/>
                <a:gd name="T16" fmla="*/ 64 w 81"/>
                <a:gd name="T17" fmla="*/ 16 h 31"/>
                <a:gd name="T18" fmla="*/ 62 w 81"/>
                <a:gd name="T19" fmla="*/ 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31">
                  <a:moveTo>
                    <a:pt x="78" y="9"/>
                  </a:moveTo>
                  <a:cubicBezTo>
                    <a:pt x="77" y="2"/>
                    <a:pt x="69" y="1"/>
                    <a:pt x="64" y="1"/>
                  </a:cubicBezTo>
                  <a:cubicBezTo>
                    <a:pt x="57" y="1"/>
                    <a:pt x="49" y="1"/>
                    <a:pt x="42" y="0"/>
                  </a:cubicBezTo>
                  <a:cubicBezTo>
                    <a:pt x="35" y="0"/>
                    <a:pt x="27" y="0"/>
                    <a:pt x="21" y="3"/>
                  </a:cubicBezTo>
                  <a:cubicBezTo>
                    <a:pt x="16" y="5"/>
                    <a:pt x="9" y="7"/>
                    <a:pt x="6" y="12"/>
                  </a:cubicBezTo>
                  <a:cubicBezTo>
                    <a:pt x="0" y="22"/>
                    <a:pt x="14" y="26"/>
                    <a:pt x="21" y="26"/>
                  </a:cubicBezTo>
                  <a:cubicBezTo>
                    <a:pt x="27" y="26"/>
                    <a:pt x="32" y="26"/>
                    <a:pt x="37" y="27"/>
                  </a:cubicBezTo>
                  <a:cubicBezTo>
                    <a:pt x="42" y="28"/>
                    <a:pt x="47" y="30"/>
                    <a:pt x="53" y="30"/>
                  </a:cubicBezTo>
                  <a:cubicBezTo>
                    <a:pt x="62" y="31"/>
                    <a:pt x="76" y="29"/>
                    <a:pt x="80" y="19"/>
                  </a:cubicBezTo>
                  <a:cubicBezTo>
                    <a:pt x="81" y="15"/>
                    <a:pt x="81" y="11"/>
                    <a:pt x="78" y="8"/>
                  </a:cubicBezTo>
                </a:path>
              </a:pathLst>
            </a:custGeom>
            <a:solidFill>
              <a:srgbClr val="ECE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0" name="Freeform 6807">
              <a:extLst>
                <a:ext uri="{FF2B5EF4-FFF2-40B4-BE49-F238E27FC236}">
                  <a16:creationId xmlns:a16="http://schemas.microsoft.com/office/drawing/2014/main" id="{59D40C65-0839-42BA-A3F8-65C0DFDB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992"/>
              <a:ext cx="38" cy="23"/>
            </a:xfrm>
            <a:custGeom>
              <a:avLst/>
              <a:gdLst>
                <a:gd name="T0" fmla="*/ 28 w 41"/>
                <a:gd name="T1" fmla="*/ 6 h 25"/>
                <a:gd name="T2" fmla="*/ 6 w 41"/>
                <a:gd name="T3" fmla="*/ 7 h 25"/>
                <a:gd name="T4" fmla="*/ 1 w 41"/>
                <a:gd name="T5" fmla="*/ 14 h 25"/>
                <a:gd name="T6" fmla="*/ 13 w 41"/>
                <a:gd name="T7" fmla="*/ 15 h 25"/>
                <a:gd name="T8" fmla="*/ 27 w 41"/>
                <a:gd name="T9" fmla="*/ 18 h 25"/>
                <a:gd name="T10" fmla="*/ 32 w 41"/>
                <a:gd name="T11" fmla="*/ 12 h 25"/>
                <a:gd name="T12" fmla="*/ 28 w 41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5">
                  <a:moveTo>
                    <a:pt x="34" y="6"/>
                  </a:moveTo>
                  <a:cubicBezTo>
                    <a:pt x="27" y="0"/>
                    <a:pt x="15" y="7"/>
                    <a:pt x="9" y="10"/>
                  </a:cubicBezTo>
                  <a:cubicBezTo>
                    <a:pt x="6" y="11"/>
                    <a:pt x="0" y="13"/>
                    <a:pt x="1" y="17"/>
                  </a:cubicBezTo>
                  <a:cubicBezTo>
                    <a:pt x="4" y="24"/>
                    <a:pt x="12" y="18"/>
                    <a:pt x="16" y="19"/>
                  </a:cubicBezTo>
                  <a:cubicBezTo>
                    <a:pt x="21" y="19"/>
                    <a:pt x="27" y="25"/>
                    <a:pt x="33" y="24"/>
                  </a:cubicBezTo>
                  <a:cubicBezTo>
                    <a:pt x="37" y="23"/>
                    <a:pt x="39" y="19"/>
                    <a:pt x="40" y="15"/>
                  </a:cubicBezTo>
                  <a:cubicBezTo>
                    <a:pt x="41" y="9"/>
                    <a:pt x="38" y="8"/>
                    <a:pt x="34" y="6"/>
                  </a:cubicBezTo>
                </a:path>
              </a:pathLst>
            </a:custGeom>
            <a:solidFill>
              <a:srgbClr val="F4D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1" name="Freeform 6808">
              <a:extLst>
                <a:ext uri="{FF2B5EF4-FFF2-40B4-BE49-F238E27FC236}">
                  <a16:creationId xmlns:a16="http://schemas.microsoft.com/office/drawing/2014/main" id="{ABB88277-32B3-4839-A0FF-5BD0F3B1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293"/>
              <a:ext cx="85" cy="23"/>
            </a:xfrm>
            <a:custGeom>
              <a:avLst/>
              <a:gdLst>
                <a:gd name="T0" fmla="*/ 0 w 92"/>
                <a:gd name="T1" fmla="*/ 18 h 25"/>
                <a:gd name="T2" fmla="*/ 10 w 92"/>
                <a:gd name="T3" fmla="*/ 6 h 25"/>
                <a:gd name="T4" fmla="*/ 26 w 92"/>
                <a:gd name="T5" fmla="*/ 2 h 25"/>
                <a:gd name="T6" fmla="*/ 58 w 92"/>
                <a:gd name="T7" fmla="*/ 4 h 25"/>
                <a:gd name="T8" fmla="*/ 67 w 92"/>
                <a:gd name="T9" fmla="*/ 14 h 25"/>
                <a:gd name="T10" fmla="*/ 51 w 92"/>
                <a:gd name="T11" fmla="*/ 14 h 25"/>
                <a:gd name="T12" fmla="*/ 16 w 92"/>
                <a:gd name="T13" fmla="*/ 16 h 25"/>
                <a:gd name="T14" fmla="*/ 2 w 92"/>
                <a:gd name="T15" fmla="*/ 19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25">
                  <a:moveTo>
                    <a:pt x="0" y="24"/>
                  </a:moveTo>
                  <a:cubicBezTo>
                    <a:pt x="5" y="20"/>
                    <a:pt x="6" y="13"/>
                    <a:pt x="13" y="8"/>
                  </a:cubicBezTo>
                  <a:cubicBezTo>
                    <a:pt x="19" y="5"/>
                    <a:pt x="26" y="4"/>
                    <a:pt x="33" y="2"/>
                  </a:cubicBezTo>
                  <a:cubicBezTo>
                    <a:pt x="47" y="0"/>
                    <a:pt x="61" y="0"/>
                    <a:pt x="74" y="4"/>
                  </a:cubicBezTo>
                  <a:cubicBezTo>
                    <a:pt x="79" y="5"/>
                    <a:pt x="92" y="10"/>
                    <a:pt x="85" y="17"/>
                  </a:cubicBezTo>
                  <a:cubicBezTo>
                    <a:pt x="81" y="21"/>
                    <a:pt x="69" y="18"/>
                    <a:pt x="64" y="17"/>
                  </a:cubicBezTo>
                  <a:cubicBezTo>
                    <a:pt x="48" y="14"/>
                    <a:pt x="35" y="16"/>
                    <a:pt x="19" y="21"/>
                  </a:cubicBezTo>
                  <a:cubicBezTo>
                    <a:pt x="13" y="22"/>
                    <a:pt x="8" y="24"/>
                    <a:pt x="2" y="25"/>
                  </a:cubicBezTo>
                </a:path>
              </a:pathLst>
            </a:custGeom>
            <a:solidFill>
              <a:srgbClr val="ECE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2" name="Freeform 6809">
              <a:extLst>
                <a:ext uri="{FF2B5EF4-FFF2-40B4-BE49-F238E27FC236}">
                  <a16:creationId xmlns:a16="http://schemas.microsoft.com/office/drawing/2014/main" id="{823FD308-87D4-468C-8052-B8C69B7A5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3298"/>
              <a:ext cx="31" cy="16"/>
            </a:xfrm>
            <a:custGeom>
              <a:avLst/>
              <a:gdLst>
                <a:gd name="T0" fmla="*/ 1 w 33"/>
                <a:gd name="T1" fmla="*/ 11 h 17"/>
                <a:gd name="T2" fmla="*/ 27 w 33"/>
                <a:gd name="T3" fmla="*/ 3 h 17"/>
                <a:gd name="T4" fmla="*/ 0 w 33"/>
                <a:gd name="T5" fmla="*/ 1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7">
                  <a:moveTo>
                    <a:pt x="1" y="14"/>
                  </a:moveTo>
                  <a:cubicBezTo>
                    <a:pt x="4" y="8"/>
                    <a:pt x="26" y="0"/>
                    <a:pt x="33" y="3"/>
                  </a:cubicBezTo>
                  <a:cubicBezTo>
                    <a:pt x="29" y="10"/>
                    <a:pt x="7" y="17"/>
                    <a:pt x="0" y="16"/>
                  </a:cubicBezTo>
                </a:path>
              </a:pathLst>
            </a:custGeom>
            <a:solidFill>
              <a:srgbClr val="F4D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3" name="Freeform 6810">
              <a:extLst>
                <a:ext uri="{FF2B5EF4-FFF2-40B4-BE49-F238E27FC236}">
                  <a16:creationId xmlns:a16="http://schemas.microsoft.com/office/drawing/2014/main" id="{BF2C9E00-08BB-42EB-92E7-745B2E044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712"/>
              <a:ext cx="5" cy="271"/>
            </a:xfrm>
            <a:custGeom>
              <a:avLst/>
              <a:gdLst>
                <a:gd name="T0" fmla="*/ 0 w 5"/>
                <a:gd name="T1" fmla="*/ 0 h 293"/>
                <a:gd name="T2" fmla="*/ 3 w 5"/>
                <a:gd name="T3" fmla="*/ 34 h 293"/>
                <a:gd name="T4" fmla="*/ 2 w 5"/>
                <a:gd name="T5" fmla="*/ 74 h 293"/>
                <a:gd name="T6" fmla="*/ 5 w 5"/>
                <a:gd name="T7" fmla="*/ 147 h 293"/>
                <a:gd name="T8" fmla="*/ 3 w 5"/>
                <a:gd name="T9" fmla="*/ 203 h 293"/>
                <a:gd name="T10" fmla="*/ 4 w 5"/>
                <a:gd name="T11" fmla="*/ 220 h 293"/>
                <a:gd name="T12" fmla="*/ 4 w 5"/>
                <a:gd name="T13" fmla="*/ 232 h 2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93">
                  <a:moveTo>
                    <a:pt x="0" y="0"/>
                  </a:moveTo>
                  <a:cubicBezTo>
                    <a:pt x="5" y="15"/>
                    <a:pt x="5" y="27"/>
                    <a:pt x="3" y="43"/>
                  </a:cubicBezTo>
                  <a:cubicBezTo>
                    <a:pt x="1" y="60"/>
                    <a:pt x="2" y="77"/>
                    <a:pt x="2" y="93"/>
                  </a:cubicBezTo>
                  <a:cubicBezTo>
                    <a:pt x="2" y="124"/>
                    <a:pt x="5" y="155"/>
                    <a:pt x="5" y="186"/>
                  </a:cubicBezTo>
                  <a:cubicBezTo>
                    <a:pt x="5" y="209"/>
                    <a:pt x="3" y="233"/>
                    <a:pt x="3" y="257"/>
                  </a:cubicBezTo>
                  <a:cubicBezTo>
                    <a:pt x="3" y="264"/>
                    <a:pt x="4" y="271"/>
                    <a:pt x="4" y="278"/>
                  </a:cubicBezTo>
                  <a:cubicBezTo>
                    <a:pt x="4" y="282"/>
                    <a:pt x="4" y="292"/>
                    <a:pt x="4" y="29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4" name="Freeform 6811">
              <a:extLst>
                <a:ext uri="{FF2B5EF4-FFF2-40B4-BE49-F238E27FC236}">
                  <a16:creationId xmlns:a16="http://schemas.microsoft.com/office/drawing/2014/main" id="{2774CD45-B5AA-4CE7-B4AE-DB6F5F83A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711"/>
              <a:ext cx="4" cy="270"/>
            </a:xfrm>
            <a:custGeom>
              <a:avLst/>
              <a:gdLst>
                <a:gd name="T0" fmla="*/ 2 w 5"/>
                <a:gd name="T1" fmla="*/ 0 h 292"/>
                <a:gd name="T2" fmla="*/ 2 w 5"/>
                <a:gd name="T3" fmla="*/ 24 h 292"/>
                <a:gd name="T4" fmla="*/ 0 w 5"/>
                <a:gd name="T5" fmla="*/ 55 h 292"/>
                <a:gd name="T6" fmla="*/ 1 w 5"/>
                <a:gd name="T7" fmla="*/ 130 h 292"/>
                <a:gd name="T8" fmla="*/ 2 w 5"/>
                <a:gd name="T9" fmla="*/ 190 h 292"/>
                <a:gd name="T10" fmla="*/ 2 w 5"/>
                <a:gd name="T11" fmla="*/ 215 h 292"/>
                <a:gd name="T12" fmla="*/ 2 w 5"/>
                <a:gd name="T13" fmla="*/ 231 h 2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92">
                  <a:moveTo>
                    <a:pt x="5" y="0"/>
                  </a:moveTo>
                  <a:cubicBezTo>
                    <a:pt x="0" y="8"/>
                    <a:pt x="2" y="21"/>
                    <a:pt x="2" y="30"/>
                  </a:cubicBezTo>
                  <a:cubicBezTo>
                    <a:pt x="1" y="43"/>
                    <a:pt x="0" y="56"/>
                    <a:pt x="0" y="70"/>
                  </a:cubicBezTo>
                  <a:cubicBezTo>
                    <a:pt x="1" y="102"/>
                    <a:pt x="1" y="134"/>
                    <a:pt x="1" y="166"/>
                  </a:cubicBezTo>
                  <a:cubicBezTo>
                    <a:pt x="1" y="190"/>
                    <a:pt x="4" y="215"/>
                    <a:pt x="4" y="240"/>
                  </a:cubicBezTo>
                  <a:cubicBezTo>
                    <a:pt x="4" y="251"/>
                    <a:pt x="5" y="262"/>
                    <a:pt x="4" y="273"/>
                  </a:cubicBezTo>
                  <a:cubicBezTo>
                    <a:pt x="4" y="278"/>
                    <a:pt x="1" y="287"/>
                    <a:pt x="4" y="29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5" name="Freeform 6812">
              <a:extLst>
                <a:ext uri="{FF2B5EF4-FFF2-40B4-BE49-F238E27FC236}">
                  <a16:creationId xmlns:a16="http://schemas.microsoft.com/office/drawing/2014/main" id="{5378CBBF-7505-418D-A85A-75B7D6F15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713"/>
              <a:ext cx="6" cy="270"/>
            </a:xfrm>
            <a:custGeom>
              <a:avLst/>
              <a:gdLst>
                <a:gd name="T0" fmla="*/ 3 w 7"/>
                <a:gd name="T1" fmla="*/ 0 h 292"/>
                <a:gd name="T2" fmla="*/ 3 w 7"/>
                <a:gd name="T3" fmla="*/ 9 h 292"/>
                <a:gd name="T4" fmla="*/ 2 w 7"/>
                <a:gd name="T5" fmla="*/ 25 h 292"/>
                <a:gd name="T6" fmla="*/ 1 w 7"/>
                <a:gd name="T7" fmla="*/ 56 h 292"/>
                <a:gd name="T8" fmla="*/ 3 w 7"/>
                <a:gd name="T9" fmla="*/ 125 h 292"/>
                <a:gd name="T10" fmla="*/ 3 w 7"/>
                <a:gd name="T11" fmla="*/ 181 h 292"/>
                <a:gd name="T12" fmla="*/ 3 w 7"/>
                <a:gd name="T13" fmla="*/ 224 h 292"/>
                <a:gd name="T14" fmla="*/ 4 w 7"/>
                <a:gd name="T15" fmla="*/ 231 h 2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92">
                  <a:moveTo>
                    <a:pt x="6" y="0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2" y="18"/>
                    <a:pt x="2" y="25"/>
                    <a:pt x="2" y="31"/>
                  </a:cubicBezTo>
                  <a:cubicBezTo>
                    <a:pt x="0" y="44"/>
                    <a:pt x="0" y="58"/>
                    <a:pt x="1" y="71"/>
                  </a:cubicBezTo>
                  <a:cubicBezTo>
                    <a:pt x="4" y="101"/>
                    <a:pt x="4" y="129"/>
                    <a:pt x="3" y="158"/>
                  </a:cubicBezTo>
                  <a:cubicBezTo>
                    <a:pt x="3" y="182"/>
                    <a:pt x="3" y="205"/>
                    <a:pt x="4" y="229"/>
                  </a:cubicBezTo>
                  <a:cubicBezTo>
                    <a:pt x="4" y="247"/>
                    <a:pt x="3" y="266"/>
                    <a:pt x="6" y="283"/>
                  </a:cubicBezTo>
                  <a:cubicBezTo>
                    <a:pt x="7" y="286"/>
                    <a:pt x="7" y="289"/>
                    <a:pt x="7" y="29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6" name="Freeform 6813">
              <a:extLst>
                <a:ext uri="{FF2B5EF4-FFF2-40B4-BE49-F238E27FC236}">
                  <a16:creationId xmlns:a16="http://schemas.microsoft.com/office/drawing/2014/main" id="{1421233A-F233-44F4-8312-270EDE56D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717"/>
              <a:ext cx="7" cy="270"/>
            </a:xfrm>
            <a:custGeom>
              <a:avLst/>
              <a:gdLst>
                <a:gd name="T0" fmla="*/ 4 w 8"/>
                <a:gd name="T1" fmla="*/ 0 h 292"/>
                <a:gd name="T2" fmla="*/ 2 w 8"/>
                <a:gd name="T3" fmla="*/ 36 h 292"/>
                <a:gd name="T4" fmla="*/ 2 w 8"/>
                <a:gd name="T5" fmla="*/ 76 h 292"/>
                <a:gd name="T6" fmla="*/ 4 w 8"/>
                <a:gd name="T7" fmla="*/ 144 h 292"/>
                <a:gd name="T8" fmla="*/ 4 w 8"/>
                <a:gd name="T9" fmla="*/ 231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92">
                  <a:moveTo>
                    <a:pt x="4" y="0"/>
                  </a:moveTo>
                  <a:cubicBezTo>
                    <a:pt x="0" y="14"/>
                    <a:pt x="3" y="31"/>
                    <a:pt x="2" y="45"/>
                  </a:cubicBezTo>
                  <a:cubicBezTo>
                    <a:pt x="2" y="62"/>
                    <a:pt x="1" y="79"/>
                    <a:pt x="2" y="96"/>
                  </a:cubicBezTo>
                  <a:cubicBezTo>
                    <a:pt x="3" y="125"/>
                    <a:pt x="4" y="154"/>
                    <a:pt x="6" y="183"/>
                  </a:cubicBezTo>
                  <a:cubicBezTo>
                    <a:pt x="8" y="219"/>
                    <a:pt x="7" y="258"/>
                    <a:pt x="7" y="29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7" name="Freeform 6814">
              <a:extLst>
                <a:ext uri="{FF2B5EF4-FFF2-40B4-BE49-F238E27FC236}">
                  <a16:creationId xmlns:a16="http://schemas.microsoft.com/office/drawing/2014/main" id="{5DC599F3-EECE-42AE-90D7-F8D6D84B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716"/>
              <a:ext cx="6" cy="265"/>
            </a:xfrm>
            <a:custGeom>
              <a:avLst/>
              <a:gdLst>
                <a:gd name="T0" fmla="*/ 0 w 7"/>
                <a:gd name="T1" fmla="*/ 0 h 287"/>
                <a:gd name="T2" fmla="*/ 2 w 7"/>
                <a:gd name="T3" fmla="*/ 67 h 287"/>
                <a:gd name="T4" fmla="*/ 4 w 7"/>
                <a:gd name="T5" fmla="*/ 141 h 287"/>
                <a:gd name="T6" fmla="*/ 3 w 7"/>
                <a:gd name="T7" fmla="*/ 196 h 287"/>
                <a:gd name="T8" fmla="*/ 3 w 7"/>
                <a:gd name="T9" fmla="*/ 226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87">
                  <a:moveTo>
                    <a:pt x="0" y="0"/>
                  </a:moveTo>
                  <a:cubicBezTo>
                    <a:pt x="0" y="29"/>
                    <a:pt x="1" y="58"/>
                    <a:pt x="2" y="86"/>
                  </a:cubicBezTo>
                  <a:cubicBezTo>
                    <a:pt x="3" y="117"/>
                    <a:pt x="6" y="149"/>
                    <a:pt x="7" y="180"/>
                  </a:cubicBezTo>
                  <a:cubicBezTo>
                    <a:pt x="7" y="203"/>
                    <a:pt x="2" y="226"/>
                    <a:pt x="3" y="249"/>
                  </a:cubicBezTo>
                  <a:cubicBezTo>
                    <a:pt x="4" y="260"/>
                    <a:pt x="2" y="276"/>
                    <a:pt x="5" y="28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8" name="Freeform 6815">
              <a:extLst>
                <a:ext uri="{FF2B5EF4-FFF2-40B4-BE49-F238E27FC236}">
                  <a16:creationId xmlns:a16="http://schemas.microsoft.com/office/drawing/2014/main" id="{D4F8C12E-BB5D-4AB6-A4E1-E93FF53EC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714"/>
              <a:ext cx="8" cy="266"/>
            </a:xfrm>
            <a:custGeom>
              <a:avLst/>
              <a:gdLst>
                <a:gd name="T0" fmla="*/ 4 w 9"/>
                <a:gd name="T1" fmla="*/ 0 h 288"/>
                <a:gd name="T2" fmla="*/ 2 w 9"/>
                <a:gd name="T3" fmla="*/ 28 h 288"/>
                <a:gd name="T4" fmla="*/ 3 w 9"/>
                <a:gd name="T5" fmla="*/ 66 h 288"/>
                <a:gd name="T6" fmla="*/ 4 w 9"/>
                <a:gd name="T7" fmla="*/ 139 h 288"/>
                <a:gd name="T8" fmla="*/ 4 w 9"/>
                <a:gd name="T9" fmla="*/ 196 h 288"/>
                <a:gd name="T10" fmla="*/ 4 w 9"/>
                <a:gd name="T11" fmla="*/ 216 h 288"/>
                <a:gd name="T12" fmla="*/ 4 w 9"/>
                <a:gd name="T13" fmla="*/ 227 h 2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88">
                  <a:moveTo>
                    <a:pt x="4" y="0"/>
                  </a:moveTo>
                  <a:cubicBezTo>
                    <a:pt x="0" y="10"/>
                    <a:pt x="2" y="25"/>
                    <a:pt x="2" y="36"/>
                  </a:cubicBezTo>
                  <a:cubicBezTo>
                    <a:pt x="3" y="52"/>
                    <a:pt x="2" y="68"/>
                    <a:pt x="3" y="83"/>
                  </a:cubicBezTo>
                  <a:cubicBezTo>
                    <a:pt x="4" y="115"/>
                    <a:pt x="6" y="145"/>
                    <a:pt x="6" y="177"/>
                  </a:cubicBezTo>
                  <a:cubicBezTo>
                    <a:pt x="6" y="201"/>
                    <a:pt x="5" y="225"/>
                    <a:pt x="6" y="249"/>
                  </a:cubicBezTo>
                  <a:cubicBezTo>
                    <a:pt x="7" y="257"/>
                    <a:pt x="7" y="266"/>
                    <a:pt x="7" y="274"/>
                  </a:cubicBezTo>
                  <a:cubicBezTo>
                    <a:pt x="7" y="278"/>
                    <a:pt x="9" y="286"/>
                    <a:pt x="7" y="28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9" name="Freeform 6816">
              <a:extLst>
                <a:ext uri="{FF2B5EF4-FFF2-40B4-BE49-F238E27FC236}">
                  <a16:creationId xmlns:a16="http://schemas.microsoft.com/office/drawing/2014/main" id="{2A24D30D-FDC0-4F96-9D34-4B62D1B4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3022"/>
              <a:ext cx="5" cy="271"/>
            </a:xfrm>
            <a:custGeom>
              <a:avLst/>
              <a:gdLst>
                <a:gd name="T0" fmla="*/ 0 w 5"/>
                <a:gd name="T1" fmla="*/ 0 h 293"/>
                <a:gd name="T2" fmla="*/ 3 w 5"/>
                <a:gd name="T3" fmla="*/ 34 h 293"/>
                <a:gd name="T4" fmla="*/ 2 w 5"/>
                <a:gd name="T5" fmla="*/ 74 h 293"/>
                <a:gd name="T6" fmla="*/ 5 w 5"/>
                <a:gd name="T7" fmla="*/ 147 h 293"/>
                <a:gd name="T8" fmla="*/ 3 w 5"/>
                <a:gd name="T9" fmla="*/ 203 h 293"/>
                <a:gd name="T10" fmla="*/ 4 w 5"/>
                <a:gd name="T11" fmla="*/ 220 h 293"/>
                <a:gd name="T12" fmla="*/ 4 w 5"/>
                <a:gd name="T13" fmla="*/ 232 h 2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93">
                  <a:moveTo>
                    <a:pt x="0" y="0"/>
                  </a:moveTo>
                  <a:cubicBezTo>
                    <a:pt x="5" y="15"/>
                    <a:pt x="5" y="27"/>
                    <a:pt x="3" y="43"/>
                  </a:cubicBezTo>
                  <a:cubicBezTo>
                    <a:pt x="1" y="60"/>
                    <a:pt x="2" y="77"/>
                    <a:pt x="2" y="93"/>
                  </a:cubicBezTo>
                  <a:cubicBezTo>
                    <a:pt x="2" y="124"/>
                    <a:pt x="5" y="155"/>
                    <a:pt x="5" y="186"/>
                  </a:cubicBezTo>
                  <a:cubicBezTo>
                    <a:pt x="5" y="209"/>
                    <a:pt x="3" y="233"/>
                    <a:pt x="3" y="257"/>
                  </a:cubicBezTo>
                  <a:cubicBezTo>
                    <a:pt x="3" y="264"/>
                    <a:pt x="4" y="271"/>
                    <a:pt x="4" y="278"/>
                  </a:cubicBezTo>
                  <a:cubicBezTo>
                    <a:pt x="4" y="282"/>
                    <a:pt x="4" y="292"/>
                    <a:pt x="4" y="29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0" name="Freeform 6817">
              <a:extLst>
                <a:ext uri="{FF2B5EF4-FFF2-40B4-BE49-F238E27FC236}">
                  <a16:creationId xmlns:a16="http://schemas.microsoft.com/office/drawing/2014/main" id="{4453107E-562E-45C4-B0A2-71CE75E77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3021"/>
              <a:ext cx="4" cy="270"/>
            </a:xfrm>
            <a:custGeom>
              <a:avLst/>
              <a:gdLst>
                <a:gd name="T0" fmla="*/ 2 w 5"/>
                <a:gd name="T1" fmla="*/ 0 h 292"/>
                <a:gd name="T2" fmla="*/ 2 w 5"/>
                <a:gd name="T3" fmla="*/ 24 h 292"/>
                <a:gd name="T4" fmla="*/ 0 w 5"/>
                <a:gd name="T5" fmla="*/ 55 h 292"/>
                <a:gd name="T6" fmla="*/ 1 w 5"/>
                <a:gd name="T7" fmla="*/ 130 h 292"/>
                <a:gd name="T8" fmla="*/ 2 w 5"/>
                <a:gd name="T9" fmla="*/ 190 h 292"/>
                <a:gd name="T10" fmla="*/ 2 w 5"/>
                <a:gd name="T11" fmla="*/ 215 h 292"/>
                <a:gd name="T12" fmla="*/ 2 w 5"/>
                <a:gd name="T13" fmla="*/ 231 h 2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92">
                  <a:moveTo>
                    <a:pt x="5" y="0"/>
                  </a:moveTo>
                  <a:cubicBezTo>
                    <a:pt x="0" y="8"/>
                    <a:pt x="2" y="21"/>
                    <a:pt x="2" y="30"/>
                  </a:cubicBezTo>
                  <a:cubicBezTo>
                    <a:pt x="1" y="43"/>
                    <a:pt x="0" y="57"/>
                    <a:pt x="0" y="70"/>
                  </a:cubicBezTo>
                  <a:cubicBezTo>
                    <a:pt x="1" y="102"/>
                    <a:pt x="1" y="134"/>
                    <a:pt x="1" y="166"/>
                  </a:cubicBezTo>
                  <a:cubicBezTo>
                    <a:pt x="1" y="190"/>
                    <a:pt x="4" y="215"/>
                    <a:pt x="4" y="240"/>
                  </a:cubicBezTo>
                  <a:cubicBezTo>
                    <a:pt x="4" y="251"/>
                    <a:pt x="5" y="262"/>
                    <a:pt x="4" y="273"/>
                  </a:cubicBezTo>
                  <a:cubicBezTo>
                    <a:pt x="4" y="278"/>
                    <a:pt x="1" y="287"/>
                    <a:pt x="4" y="29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1" name="Freeform 6818">
              <a:extLst>
                <a:ext uri="{FF2B5EF4-FFF2-40B4-BE49-F238E27FC236}">
                  <a16:creationId xmlns:a16="http://schemas.microsoft.com/office/drawing/2014/main" id="{D9E0DC33-D174-456B-B201-2A2ED9CA7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3023"/>
              <a:ext cx="6" cy="268"/>
            </a:xfrm>
            <a:custGeom>
              <a:avLst/>
              <a:gdLst>
                <a:gd name="T0" fmla="*/ 3 w 7"/>
                <a:gd name="T1" fmla="*/ 0 h 290"/>
                <a:gd name="T2" fmla="*/ 3 w 7"/>
                <a:gd name="T3" fmla="*/ 9 h 290"/>
                <a:gd name="T4" fmla="*/ 2 w 7"/>
                <a:gd name="T5" fmla="*/ 25 h 290"/>
                <a:gd name="T6" fmla="*/ 1 w 7"/>
                <a:gd name="T7" fmla="*/ 56 h 290"/>
                <a:gd name="T8" fmla="*/ 3 w 7"/>
                <a:gd name="T9" fmla="*/ 125 h 290"/>
                <a:gd name="T10" fmla="*/ 3 w 7"/>
                <a:gd name="T11" fmla="*/ 181 h 290"/>
                <a:gd name="T12" fmla="*/ 3 w 7"/>
                <a:gd name="T13" fmla="*/ 224 h 290"/>
                <a:gd name="T14" fmla="*/ 4 w 7"/>
                <a:gd name="T15" fmla="*/ 229 h 2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90">
                  <a:moveTo>
                    <a:pt x="6" y="0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2" y="18"/>
                    <a:pt x="2" y="25"/>
                    <a:pt x="2" y="31"/>
                  </a:cubicBezTo>
                  <a:cubicBezTo>
                    <a:pt x="0" y="44"/>
                    <a:pt x="0" y="58"/>
                    <a:pt x="1" y="71"/>
                  </a:cubicBezTo>
                  <a:cubicBezTo>
                    <a:pt x="4" y="101"/>
                    <a:pt x="4" y="129"/>
                    <a:pt x="3" y="158"/>
                  </a:cubicBezTo>
                  <a:cubicBezTo>
                    <a:pt x="3" y="182"/>
                    <a:pt x="3" y="205"/>
                    <a:pt x="4" y="229"/>
                  </a:cubicBezTo>
                  <a:cubicBezTo>
                    <a:pt x="4" y="247"/>
                    <a:pt x="3" y="266"/>
                    <a:pt x="6" y="283"/>
                  </a:cubicBezTo>
                  <a:cubicBezTo>
                    <a:pt x="7" y="286"/>
                    <a:pt x="7" y="287"/>
                    <a:pt x="7" y="29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2" name="Freeform 6819">
              <a:extLst>
                <a:ext uri="{FF2B5EF4-FFF2-40B4-BE49-F238E27FC236}">
                  <a16:creationId xmlns:a16="http://schemas.microsoft.com/office/drawing/2014/main" id="{3C85A25D-B2AE-492E-870D-0BFAF1037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027"/>
              <a:ext cx="7" cy="263"/>
            </a:xfrm>
            <a:custGeom>
              <a:avLst/>
              <a:gdLst>
                <a:gd name="T0" fmla="*/ 4 w 8"/>
                <a:gd name="T1" fmla="*/ 0 h 284"/>
                <a:gd name="T2" fmla="*/ 2 w 8"/>
                <a:gd name="T3" fmla="*/ 36 h 284"/>
                <a:gd name="T4" fmla="*/ 2 w 8"/>
                <a:gd name="T5" fmla="*/ 76 h 284"/>
                <a:gd name="T6" fmla="*/ 4 w 8"/>
                <a:gd name="T7" fmla="*/ 145 h 284"/>
                <a:gd name="T8" fmla="*/ 4 w 8"/>
                <a:gd name="T9" fmla="*/ 226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84">
                  <a:moveTo>
                    <a:pt x="4" y="0"/>
                  </a:moveTo>
                  <a:cubicBezTo>
                    <a:pt x="0" y="14"/>
                    <a:pt x="3" y="31"/>
                    <a:pt x="2" y="45"/>
                  </a:cubicBezTo>
                  <a:cubicBezTo>
                    <a:pt x="2" y="62"/>
                    <a:pt x="1" y="79"/>
                    <a:pt x="2" y="96"/>
                  </a:cubicBezTo>
                  <a:cubicBezTo>
                    <a:pt x="3" y="125"/>
                    <a:pt x="4" y="154"/>
                    <a:pt x="6" y="183"/>
                  </a:cubicBezTo>
                  <a:cubicBezTo>
                    <a:pt x="8" y="219"/>
                    <a:pt x="7" y="250"/>
                    <a:pt x="7" y="28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3" name="Freeform 6820">
              <a:extLst>
                <a:ext uri="{FF2B5EF4-FFF2-40B4-BE49-F238E27FC236}">
                  <a16:creationId xmlns:a16="http://schemas.microsoft.com/office/drawing/2014/main" id="{E199BBC3-05F9-40E4-BC3E-AF01570E5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3026"/>
              <a:ext cx="6" cy="265"/>
            </a:xfrm>
            <a:custGeom>
              <a:avLst/>
              <a:gdLst>
                <a:gd name="T0" fmla="*/ 0 w 7"/>
                <a:gd name="T1" fmla="*/ 0 h 287"/>
                <a:gd name="T2" fmla="*/ 2 w 7"/>
                <a:gd name="T3" fmla="*/ 67 h 287"/>
                <a:gd name="T4" fmla="*/ 4 w 7"/>
                <a:gd name="T5" fmla="*/ 141 h 287"/>
                <a:gd name="T6" fmla="*/ 3 w 7"/>
                <a:gd name="T7" fmla="*/ 196 h 287"/>
                <a:gd name="T8" fmla="*/ 3 w 7"/>
                <a:gd name="T9" fmla="*/ 226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87">
                  <a:moveTo>
                    <a:pt x="0" y="0"/>
                  </a:moveTo>
                  <a:cubicBezTo>
                    <a:pt x="0" y="29"/>
                    <a:pt x="1" y="58"/>
                    <a:pt x="2" y="86"/>
                  </a:cubicBezTo>
                  <a:cubicBezTo>
                    <a:pt x="3" y="117"/>
                    <a:pt x="6" y="149"/>
                    <a:pt x="7" y="180"/>
                  </a:cubicBezTo>
                  <a:cubicBezTo>
                    <a:pt x="7" y="203"/>
                    <a:pt x="2" y="226"/>
                    <a:pt x="3" y="249"/>
                  </a:cubicBezTo>
                  <a:cubicBezTo>
                    <a:pt x="4" y="260"/>
                    <a:pt x="2" y="276"/>
                    <a:pt x="5" y="28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4" name="Freeform 6821">
              <a:extLst>
                <a:ext uri="{FF2B5EF4-FFF2-40B4-BE49-F238E27FC236}">
                  <a16:creationId xmlns:a16="http://schemas.microsoft.com/office/drawing/2014/main" id="{51B50755-390E-4B17-884E-CDCAFDED5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024"/>
              <a:ext cx="8" cy="267"/>
            </a:xfrm>
            <a:custGeom>
              <a:avLst/>
              <a:gdLst>
                <a:gd name="T0" fmla="*/ 4 w 9"/>
                <a:gd name="T1" fmla="*/ 0 h 288"/>
                <a:gd name="T2" fmla="*/ 2 w 9"/>
                <a:gd name="T3" fmla="*/ 29 h 288"/>
                <a:gd name="T4" fmla="*/ 3 w 9"/>
                <a:gd name="T5" fmla="*/ 66 h 288"/>
                <a:gd name="T6" fmla="*/ 4 w 9"/>
                <a:gd name="T7" fmla="*/ 141 h 288"/>
                <a:gd name="T8" fmla="*/ 4 w 9"/>
                <a:gd name="T9" fmla="*/ 198 h 288"/>
                <a:gd name="T10" fmla="*/ 4 w 9"/>
                <a:gd name="T11" fmla="*/ 218 h 288"/>
                <a:gd name="T12" fmla="*/ 4 w 9"/>
                <a:gd name="T13" fmla="*/ 230 h 2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88">
                  <a:moveTo>
                    <a:pt x="4" y="0"/>
                  </a:moveTo>
                  <a:cubicBezTo>
                    <a:pt x="0" y="10"/>
                    <a:pt x="2" y="25"/>
                    <a:pt x="2" y="36"/>
                  </a:cubicBezTo>
                  <a:cubicBezTo>
                    <a:pt x="3" y="52"/>
                    <a:pt x="2" y="68"/>
                    <a:pt x="3" y="83"/>
                  </a:cubicBezTo>
                  <a:cubicBezTo>
                    <a:pt x="4" y="115"/>
                    <a:pt x="6" y="145"/>
                    <a:pt x="6" y="177"/>
                  </a:cubicBezTo>
                  <a:cubicBezTo>
                    <a:pt x="6" y="201"/>
                    <a:pt x="5" y="225"/>
                    <a:pt x="6" y="249"/>
                  </a:cubicBezTo>
                  <a:cubicBezTo>
                    <a:pt x="7" y="257"/>
                    <a:pt x="7" y="266"/>
                    <a:pt x="7" y="274"/>
                  </a:cubicBezTo>
                  <a:cubicBezTo>
                    <a:pt x="7" y="278"/>
                    <a:pt x="9" y="286"/>
                    <a:pt x="7" y="28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5" name="Freeform 6822">
              <a:extLst>
                <a:ext uri="{FF2B5EF4-FFF2-40B4-BE49-F238E27FC236}">
                  <a16:creationId xmlns:a16="http://schemas.microsoft.com/office/drawing/2014/main" id="{24B536FF-7CEF-42B4-8FB1-B8B34BD0B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664"/>
              <a:ext cx="2" cy="16"/>
            </a:xfrm>
            <a:custGeom>
              <a:avLst/>
              <a:gdLst>
                <a:gd name="T0" fmla="*/ 2 w 2"/>
                <a:gd name="T1" fmla="*/ 12 h 18"/>
                <a:gd name="T2" fmla="*/ 1 w 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8">
                  <a:moveTo>
                    <a:pt x="2" y="18"/>
                  </a:moveTo>
                  <a:cubicBezTo>
                    <a:pt x="1" y="13"/>
                    <a:pt x="0" y="6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6" name="Freeform 6823">
              <a:extLst>
                <a:ext uri="{FF2B5EF4-FFF2-40B4-BE49-F238E27FC236}">
                  <a16:creationId xmlns:a16="http://schemas.microsoft.com/office/drawing/2014/main" id="{D30F69DF-0B42-40C2-9D03-46312E500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657"/>
              <a:ext cx="1" cy="22"/>
            </a:xfrm>
            <a:custGeom>
              <a:avLst/>
              <a:gdLst>
                <a:gd name="T0" fmla="*/ 1 w 1"/>
                <a:gd name="T1" fmla="*/ 18 h 24"/>
                <a:gd name="T2" fmla="*/ 0 w 1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1" y="16"/>
                    <a:pt x="0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7" name="Freeform 6824">
              <a:extLst>
                <a:ext uri="{FF2B5EF4-FFF2-40B4-BE49-F238E27FC236}">
                  <a16:creationId xmlns:a16="http://schemas.microsoft.com/office/drawing/2014/main" id="{EA407795-DF74-446D-A37F-0CB2271E5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649"/>
              <a:ext cx="2" cy="29"/>
            </a:xfrm>
            <a:custGeom>
              <a:avLst/>
              <a:gdLst>
                <a:gd name="T0" fmla="*/ 0 w 2"/>
                <a:gd name="T1" fmla="*/ 25 h 31"/>
                <a:gd name="T2" fmla="*/ 1 w 2"/>
                <a:gd name="T3" fmla="*/ 20 h 31"/>
                <a:gd name="T4" fmla="*/ 1 w 2"/>
                <a:gd name="T5" fmla="*/ 7 h 31"/>
                <a:gd name="T6" fmla="*/ 1 w 2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1">
                  <a:moveTo>
                    <a:pt x="0" y="31"/>
                  </a:moveTo>
                  <a:cubicBezTo>
                    <a:pt x="2" y="29"/>
                    <a:pt x="1" y="26"/>
                    <a:pt x="1" y="24"/>
                  </a:cubicBezTo>
                  <a:cubicBezTo>
                    <a:pt x="1" y="19"/>
                    <a:pt x="1" y="15"/>
                    <a:pt x="1" y="10"/>
                  </a:cubicBezTo>
                  <a:cubicBezTo>
                    <a:pt x="1" y="7"/>
                    <a:pt x="1" y="3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8" name="Freeform 6825">
              <a:extLst>
                <a:ext uri="{FF2B5EF4-FFF2-40B4-BE49-F238E27FC236}">
                  <a16:creationId xmlns:a16="http://schemas.microsoft.com/office/drawing/2014/main" id="{7A982E1F-3F1D-4959-B93E-4F9A06048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650"/>
              <a:ext cx="2" cy="27"/>
            </a:xfrm>
            <a:custGeom>
              <a:avLst/>
              <a:gdLst>
                <a:gd name="T0" fmla="*/ 1 w 2"/>
                <a:gd name="T1" fmla="*/ 23 h 29"/>
                <a:gd name="T2" fmla="*/ 1 w 2"/>
                <a:gd name="T3" fmla="*/ 16 h 29"/>
                <a:gd name="T4" fmla="*/ 0 w 2"/>
                <a:gd name="T5" fmla="*/ 7 h 29"/>
                <a:gd name="T6" fmla="*/ 1 w 2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9">
                  <a:moveTo>
                    <a:pt x="1" y="29"/>
                  </a:moveTo>
                  <a:cubicBezTo>
                    <a:pt x="2" y="26"/>
                    <a:pt x="1" y="23"/>
                    <a:pt x="1" y="19"/>
                  </a:cubicBezTo>
                  <a:cubicBezTo>
                    <a:pt x="0" y="15"/>
                    <a:pt x="0" y="11"/>
                    <a:pt x="0" y="8"/>
                  </a:cubicBezTo>
                  <a:cubicBezTo>
                    <a:pt x="0" y="5"/>
                    <a:pt x="1" y="3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9" name="Freeform 6826">
              <a:extLst>
                <a:ext uri="{FF2B5EF4-FFF2-40B4-BE49-F238E27FC236}">
                  <a16:creationId xmlns:a16="http://schemas.microsoft.com/office/drawing/2014/main" id="{9AF0550A-0927-4D65-9A44-BC7622E01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650"/>
              <a:ext cx="3" cy="28"/>
            </a:xfrm>
            <a:custGeom>
              <a:avLst/>
              <a:gdLst>
                <a:gd name="T0" fmla="*/ 1 w 3"/>
                <a:gd name="T1" fmla="*/ 0 h 30"/>
                <a:gd name="T2" fmla="*/ 1 w 3"/>
                <a:gd name="T3" fmla="*/ 18 h 30"/>
                <a:gd name="T4" fmla="*/ 0 w 3"/>
                <a:gd name="T5" fmla="*/ 24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0">
                  <a:moveTo>
                    <a:pt x="1" y="0"/>
                  </a:moveTo>
                  <a:cubicBezTo>
                    <a:pt x="3" y="6"/>
                    <a:pt x="1" y="15"/>
                    <a:pt x="1" y="21"/>
                  </a:cubicBezTo>
                  <a:cubicBezTo>
                    <a:pt x="1" y="24"/>
                    <a:pt x="1" y="27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0" name="Freeform 6827">
              <a:extLst>
                <a:ext uri="{FF2B5EF4-FFF2-40B4-BE49-F238E27FC236}">
                  <a16:creationId xmlns:a16="http://schemas.microsoft.com/office/drawing/2014/main" id="{7CCA25B8-0A0B-420C-953E-1451C8231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654"/>
              <a:ext cx="1" cy="24"/>
            </a:xfrm>
            <a:custGeom>
              <a:avLst/>
              <a:gdLst>
                <a:gd name="T0" fmla="*/ 1 w 1"/>
                <a:gd name="T1" fmla="*/ 0 h 26"/>
                <a:gd name="T2" fmla="*/ 0 w 1"/>
                <a:gd name="T3" fmla="*/ 2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6">
                  <a:moveTo>
                    <a:pt x="1" y="0"/>
                  </a:moveTo>
                  <a:cubicBezTo>
                    <a:pt x="1" y="8"/>
                    <a:pt x="0" y="17"/>
                    <a:pt x="0" y="2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1" name="Freeform 6828">
              <a:extLst>
                <a:ext uri="{FF2B5EF4-FFF2-40B4-BE49-F238E27FC236}">
                  <a16:creationId xmlns:a16="http://schemas.microsoft.com/office/drawing/2014/main" id="{C3D9A909-72D1-4016-8778-54194F5E6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659"/>
              <a:ext cx="3" cy="19"/>
            </a:xfrm>
            <a:custGeom>
              <a:avLst/>
              <a:gdLst>
                <a:gd name="T0" fmla="*/ 0 w 3"/>
                <a:gd name="T1" fmla="*/ 0 h 20"/>
                <a:gd name="T2" fmla="*/ 1 w 3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0" y="0"/>
                  </a:moveTo>
                  <a:cubicBezTo>
                    <a:pt x="3" y="6"/>
                    <a:pt x="1" y="14"/>
                    <a:pt x="1" y="2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2" name="Freeform 6829">
              <a:extLst>
                <a:ext uri="{FF2B5EF4-FFF2-40B4-BE49-F238E27FC236}">
                  <a16:creationId xmlns:a16="http://schemas.microsoft.com/office/drawing/2014/main" id="{C4680073-6B60-4372-BB8E-E447BD853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626"/>
              <a:ext cx="46" cy="28"/>
            </a:xfrm>
            <a:custGeom>
              <a:avLst/>
              <a:gdLst>
                <a:gd name="T0" fmla="*/ 0 w 49"/>
                <a:gd name="T1" fmla="*/ 24 h 30"/>
                <a:gd name="T2" fmla="*/ 40 w 49"/>
                <a:gd name="T3" fmla="*/ 19 h 30"/>
                <a:gd name="T4" fmla="*/ 0 w 49"/>
                <a:gd name="T5" fmla="*/ 24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0">
                  <a:moveTo>
                    <a:pt x="0" y="30"/>
                  </a:moveTo>
                  <a:cubicBezTo>
                    <a:pt x="0" y="30"/>
                    <a:pt x="15" y="13"/>
                    <a:pt x="49" y="23"/>
                  </a:cubicBezTo>
                  <a:cubicBezTo>
                    <a:pt x="49" y="23"/>
                    <a:pt x="17" y="0"/>
                    <a:pt x="0" y="30"/>
                  </a:cubicBezTo>
                  <a:close/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3" name="Freeform 6830">
              <a:extLst>
                <a:ext uri="{FF2B5EF4-FFF2-40B4-BE49-F238E27FC236}">
                  <a16:creationId xmlns:a16="http://schemas.microsoft.com/office/drawing/2014/main" id="{A3A02C17-B360-4CC9-B8E9-6A97D66F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716"/>
              <a:ext cx="9" cy="269"/>
            </a:xfrm>
            <a:custGeom>
              <a:avLst/>
              <a:gdLst>
                <a:gd name="T0" fmla="*/ 0 w 9"/>
                <a:gd name="T1" fmla="*/ 0 h 291"/>
                <a:gd name="T2" fmla="*/ 4 w 9"/>
                <a:gd name="T3" fmla="*/ 37 h 291"/>
                <a:gd name="T4" fmla="*/ 8 w 9"/>
                <a:gd name="T5" fmla="*/ 76 h 291"/>
                <a:gd name="T6" fmla="*/ 3 w 9"/>
                <a:gd name="T7" fmla="*/ 146 h 291"/>
                <a:gd name="T8" fmla="*/ 4 w 9"/>
                <a:gd name="T9" fmla="*/ 198 h 291"/>
                <a:gd name="T10" fmla="*/ 3 w 9"/>
                <a:gd name="T11" fmla="*/ 23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91">
                  <a:moveTo>
                    <a:pt x="0" y="0"/>
                  </a:moveTo>
                  <a:cubicBezTo>
                    <a:pt x="0" y="14"/>
                    <a:pt x="2" y="31"/>
                    <a:pt x="4" y="46"/>
                  </a:cubicBezTo>
                  <a:cubicBezTo>
                    <a:pt x="5" y="62"/>
                    <a:pt x="8" y="79"/>
                    <a:pt x="8" y="96"/>
                  </a:cubicBezTo>
                  <a:cubicBezTo>
                    <a:pt x="9" y="126"/>
                    <a:pt x="3" y="155"/>
                    <a:pt x="3" y="185"/>
                  </a:cubicBezTo>
                  <a:cubicBezTo>
                    <a:pt x="3" y="207"/>
                    <a:pt x="4" y="229"/>
                    <a:pt x="4" y="251"/>
                  </a:cubicBezTo>
                  <a:cubicBezTo>
                    <a:pt x="4" y="264"/>
                    <a:pt x="7" y="279"/>
                    <a:pt x="3" y="291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4" name="Freeform 6831">
              <a:extLst>
                <a:ext uri="{FF2B5EF4-FFF2-40B4-BE49-F238E27FC236}">
                  <a16:creationId xmlns:a16="http://schemas.microsoft.com/office/drawing/2014/main" id="{E99AE0DE-BAE4-4242-9395-8DAEA4CE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711"/>
              <a:ext cx="26" cy="278"/>
            </a:xfrm>
            <a:custGeom>
              <a:avLst/>
              <a:gdLst>
                <a:gd name="T0" fmla="*/ 0 w 28"/>
                <a:gd name="T1" fmla="*/ 0 h 300"/>
                <a:gd name="T2" fmla="*/ 9 w 28"/>
                <a:gd name="T3" fmla="*/ 35 h 300"/>
                <a:gd name="T4" fmla="*/ 19 w 28"/>
                <a:gd name="T5" fmla="*/ 78 h 300"/>
                <a:gd name="T6" fmla="*/ 19 w 28"/>
                <a:gd name="T7" fmla="*/ 158 h 300"/>
                <a:gd name="T8" fmla="*/ 11 w 28"/>
                <a:gd name="T9" fmla="*/ 217 h 300"/>
                <a:gd name="T10" fmla="*/ 5 w 28"/>
                <a:gd name="T11" fmla="*/ 239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00">
                  <a:moveTo>
                    <a:pt x="0" y="0"/>
                  </a:moveTo>
                  <a:cubicBezTo>
                    <a:pt x="0" y="14"/>
                    <a:pt x="8" y="31"/>
                    <a:pt x="12" y="44"/>
                  </a:cubicBezTo>
                  <a:cubicBezTo>
                    <a:pt x="18" y="62"/>
                    <a:pt x="23" y="80"/>
                    <a:pt x="24" y="98"/>
                  </a:cubicBezTo>
                  <a:cubicBezTo>
                    <a:pt x="25" y="132"/>
                    <a:pt x="28" y="166"/>
                    <a:pt x="24" y="199"/>
                  </a:cubicBezTo>
                  <a:cubicBezTo>
                    <a:pt x="22" y="223"/>
                    <a:pt x="19" y="248"/>
                    <a:pt x="14" y="272"/>
                  </a:cubicBezTo>
                  <a:cubicBezTo>
                    <a:pt x="12" y="280"/>
                    <a:pt x="12" y="294"/>
                    <a:pt x="5" y="300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5" name="Freeform 6832">
              <a:extLst>
                <a:ext uri="{FF2B5EF4-FFF2-40B4-BE49-F238E27FC236}">
                  <a16:creationId xmlns:a16="http://schemas.microsoft.com/office/drawing/2014/main" id="{FBD76DE7-ED74-49F4-A582-D4D4F3CF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707"/>
              <a:ext cx="38" cy="285"/>
            </a:xfrm>
            <a:custGeom>
              <a:avLst/>
              <a:gdLst>
                <a:gd name="T0" fmla="*/ 0 w 41"/>
                <a:gd name="T1" fmla="*/ 0 h 308"/>
                <a:gd name="T2" fmla="*/ 28 w 41"/>
                <a:gd name="T3" fmla="*/ 61 h 308"/>
                <a:gd name="T4" fmla="*/ 28 w 41"/>
                <a:gd name="T5" fmla="*/ 143 h 308"/>
                <a:gd name="T6" fmla="*/ 23 w 41"/>
                <a:gd name="T7" fmla="*/ 207 h 308"/>
                <a:gd name="T8" fmla="*/ 5 w 41"/>
                <a:gd name="T9" fmla="*/ 244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08">
                  <a:moveTo>
                    <a:pt x="0" y="0"/>
                  </a:moveTo>
                  <a:cubicBezTo>
                    <a:pt x="15" y="24"/>
                    <a:pt x="30" y="48"/>
                    <a:pt x="35" y="77"/>
                  </a:cubicBezTo>
                  <a:cubicBezTo>
                    <a:pt x="41" y="109"/>
                    <a:pt x="38" y="147"/>
                    <a:pt x="35" y="180"/>
                  </a:cubicBezTo>
                  <a:cubicBezTo>
                    <a:pt x="33" y="207"/>
                    <a:pt x="35" y="235"/>
                    <a:pt x="29" y="262"/>
                  </a:cubicBezTo>
                  <a:cubicBezTo>
                    <a:pt x="25" y="275"/>
                    <a:pt x="12" y="302"/>
                    <a:pt x="5" y="308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6" name="Freeform 6833">
              <a:extLst>
                <a:ext uri="{FF2B5EF4-FFF2-40B4-BE49-F238E27FC236}">
                  <a16:creationId xmlns:a16="http://schemas.microsoft.com/office/drawing/2014/main" id="{60B0FD14-EA59-4F0E-B9A6-9FF1117A6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039"/>
              <a:ext cx="12" cy="251"/>
            </a:xfrm>
            <a:custGeom>
              <a:avLst/>
              <a:gdLst>
                <a:gd name="T0" fmla="*/ 1 w 13"/>
                <a:gd name="T1" fmla="*/ 0 h 271"/>
                <a:gd name="T2" fmla="*/ 6 w 13"/>
                <a:gd name="T3" fmla="*/ 58 h 271"/>
                <a:gd name="T4" fmla="*/ 8 w 13"/>
                <a:gd name="T5" fmla="*/ 127 h 271"/>
                <a:gd name="T6" fmla="*/ 0 w 13"/>
                <a:gd name="T7" fmla="*/ 215 h 2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1">
                  <a:moveTo>
                    <a:pt x="1" y="0"/>
                  </a:moveTo>
                  <a:cubicBezTo>
                    <a:pt x="3" y="25"/>
                    <a:pt x="9" y="47"/>
                    <a:pt x="9" y="73"/>
                  </a:cubicBezTo>
                  <a:cubicBezTo>
                    <a:pt x="10" y="102"/>
                    <a:pt x="12" y="132"/>
                    <a:pt x="11" y="160"/>
                  </a:cubicBezTo>
                  <a:cubicBezTo>
                    <a:pt x="10" y="177"/>
                    <a:pt x="13" y="265"/>
                    <a:pt x="0" y="271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7" name="Freeform 6834">
              <a:extLst>
                <a:ext uri="{FF2B5EF4-FFF2-40B4-BE49-F238E27FC236}">
                  <a16:creationId xmlns:a16="http://schemas.microsoft.com/office/drawing/2014/main" id="{3FEDCD0E-5EBF-4AF8-BA32-27ECC3BA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036"/>
              <a:ext cx="27" cy="258"/>
            </a:xfrm>
            <a:custGeom>
              <a:avLst/>
              <a:gdLst>
                <a:gd name="T0" fmla="*/ 0 w 29"/>
                <a:gd name="T1" fmla="*/ 0 h 279"/>
                <a:gd name="T2" fmla="*/ 7 w 29"/>
                <a:gd name="T3" fmla="*/ 16 h 279"/>
                <a:gd name="T4" fmla="*/ 19 w 29"/>
                <a:gd name="T5" fmla="*/ 61 h 279"/>
                <a:gd name="T6" fmla="*/ 19 w 29"/>
                <a:gd name="T7" fmla="*/ 128 h 279"/>
                <a:gd name="T8" fmla="*/ 13 w 29"/>
                <a:gd name="T9" fmla="*/ 190 h 279"/>
                <a:gd name="T10" fmla="*/ 2 w 29"/>
                <a:gd name="T11" fmla="*/ 221 h 2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79">
                  <a:moveTo>
                    <a:pt x="0" y="0"/>
                  </a:moveTo>
                  <a:cubicBezTo>
                    <a:pt x="2" y="3"/>
                    <a:pt x="7" y="14"/>
                    <a:pt x="9" y="19"/>
                  </a:cubicBezTo>
                  <a:cubicBezTo>
                    <a:pt x="15" y="38"/>
                    <a:pt x="21" y="58"/>
                    <a:pt x="24" y="77"/>
                  </a:cubicBezTo>
                  <a:cubicBezTo>
                    <a:pt x="29" y="107"/>
                    <a:pt x="26" y="131"/>
                    <a:pt x="23" y="161"/>
                  </a:cubicBezTo>
                  <a:cubicBezTo>
                    <a:pt x="21" y="187"/>
                    <a:pt x="20" y="214"/>
                    <a:pt x="16" y="240"/>
                  </a:cubicBezTo>
                  <a:cubicBezTo>
                    <a:pt x="14" y="254"/>
                    <a:pt x="16" y="270"/>
                    <a:pt x="2" y="279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8" name="Freeform 6835">
              <a:extLst>
                <a:ext uri="{FF2B5EF4-FFF2-40B4-BE49-F238E27FC236}">
                  <a16:creationId xmlns:a16="http://schemas.microsoft.com/office/drawing/2014/main" id="{F6FFA1D3-E741-41D6-85C5-11CC5D914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029"/>
              <a:ext cx="37" cy="273"/>
            </a:xfrm>
            <a:custGeom>
              <a:avLst/>
              <a:gdLst>
                <a:gd name="T0" fmla="*/ 0 w 40"/>
                <a:gd name="T1" fmla="*/ 0 h 294"/>
                <a:gd name="T2" fmla="*/ 27 w 40"/>
                <a:gd name="T3" fmla="*/ 133 h 294"/>
                <a:gd name="T4" fmla="*/ 3 w 40"/>
                <a:gd name="T5" fmla="*/ 236 h 2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94">
                  <a:moveTo>
                    <a:pt x="0" y="0"/>
                  </a:moveTo>
                  <a:cubicBezTo>
                    <a:pt x="37" y="42"/>
                    <a:pt x="40" y="113"/>
                    <a:pt x="33" y="166"/>
                  </a:cubicBezTo>
                  <a:cubicBezTo>
                    <a:pt x="26" y="215"/>
                    <a:pt x="38" y="257"/>
                    <a:pt x="3" y="294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9" name="Freeform 6836">
              <a:extLst>
                <a:ext uri="{FF2B5EF4-FFF2-40B4-BE49-F238E27FC236}">
                  <a16:creationId xmlns:a16="http://schemas.microsoft.com/office/drawing/2014/main" id="{9C7B3B2D-7AA0-41EB-957F-93DEB8ABB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824"/>
              <a:ext cx="47" cy="166"/>
            </a:xfrm>
            <a:custGeom>
              <a:avLst/>
              <a:gdLst>
                <a:gd name="T0" fmla="*/ 38 w 51"/>
                <a:gd name="T1" fmla="*/ 33 h 179"/>
                <a:gd name="T2" fmla="*/ 38 w 51"/>
                <a:gd name="T3" fmla="*/ 122 h 179"/>
                <a:gd name="T4" fmla="*/ 27 w 51"/>
                <a:gd name="T5" fmla="*/ 142 h 179"/>
                <a:gd name="T6" fmla="*/ 6 w 51"/>
                <a:gd name="T7" fmla="*/ 111 h 179"/>
                <a:gd name="T8" fmla="*/ 1 w 51"/>
                <a:gd name="T9" fmla="*/ 58 h 179"/>
                <a:gd name="T10" fmla="*/ 4 w 51"/>
                <a:gd name="T11" fmla="*/ 36 h 179"/>
                <a:gd name="T12" fmla="*/ 20 w 51"/>
                <a:gd name="T13" fmla="*/ 8 h 179"/>
                <a:gd name="T14" fmla="*/ 36 w 51"/>
                <a:gd name="T15" fmla="*/ 3 h 179"/>
                <a:gd name="T16" fmla="*/ 40 w 51"/>
                <a:gd name="T17" fmla="*/ 15 h 179"/>
                <a:gd name="T18" fmla="*/ 38 w 51"/>
                <a:gd name="T19" fmla="*/ 37 h 1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179">
                  <a:moveTo>
                    <a:pt x="48" y="42"/>
                  </a:moveTo>
                  <a:cubicBezTo>
                    <a:pt x="48" y="79"/>
                    <a:pt x="47" y="116"/>
                    <a:pt x="49" y="153"/>
                  </a:cubicBezTo>
                  <a:cubicBezTo>
                    <a:pt x="50" y="163"/>
                    <a:pt x="48" y="179"/>
                    <a:pt x="35" y="178"/>
                  </a:cubicBezTo>
                  <a:cubicBezTo>
                    <a:pt x="17" y="176"/>
                    <a:pt x="9" y="153"/>
                    <a:pt x="6" y="139"/>
                  </a:cubicBezTo>
                  <a:cubicBezTo>
                    <a:pt x="0" y="118"/>
                    <a:pt x="1" y="95"/>
                    <a:pt x="1" y="73"/>
                  </a:cubicBezTo>
                  <a:cubicBezTo>
                    <a:pt x="1" y="64"/>
                    <a:pt x="0" y="54"/>
                    <a:pt x="4" y="45"/>
                  </a:cubicBezTo>
                  <a:cubicBezTo>
                    <a:pt x="9" y="35"/>
                    <a:pt x="18" y="18"/>
                    <a:pt x="26" y="11"/>
                  </a:cubicBezTo>
                  <a:cubicBezTo>
                    <a:pt x="30" y="8"/>
                    <a:pt x="41" y="0"/>
                    <a:pt x="46" y="3"/>
                  </a:cubicBezTo>
                  <a:cubicBezTo>
                    <a:pt x="50" y="6"/>
                    <a:pt x="51" y="14"/>
                    <a:pt x="51" y="18"/>
                  </a:cubicBezTo>
                  <a:cubicBezTo>
                    <a:pt x="51" y="27"/>
                    <a:pt x="51" y="38"/>
                    <a:pt x="48" y="46"/>
                  </a:cubicBezTo>
                </a:path>
              </a:pathLst>
            </a:custGeom>
            <a:solidFill>
              <a:srgbClr val="C8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0" name="Freeform 6837">
              <a:extLst>
                <a:ext uri="{FF2B5EF4-FFF2-40B4-BE49-F238E27FC236}">
                  <a16:creationId xmlns:a16="http://schemas.microsoft.com/office/drawing/2014/main" id="{8908AE0D-2ECD-4B62-8CAB-326571B57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134"/>
              <a:ext cx="46" cy="167"/>
            </a:xfrm>
            <a:custGeom>
              <a:avLst/>
              <a:gdLst>
                <a:gd name="T0" fmla="*/ 37 w 50"/>
                <a:gd name="T1" fmla="*/ 33 h 180"/>
                <a:gd name="T2" fmla="*/ 38 w 50"/>
                <a:gd name="T3" fmla="*/ 122 h 180"/>
                <a:gd name="T4" fmla="*/ 27 w 50"/>
                <a:gd name="T5" fmla="*/ 142 h 180"/>
                <a:gd name="T6" fmla="*/ 5 w 50"/>
                <a:gd name="T7" fmla="*/ 111 h 180"/>
                <a:gd name="T8" fmla="*/ 0 w 50"/>
                <a:gd name="T9" fmla="*/ 59 h 180"/>
                <a:gd name="T10" fmla="*/ 4 w 50"/>
                <a:gd name="T11" fmla="*/ 36 h 180"/>
                <a:gd name="T12" fmla="*/ 19 w 50"/>
                <a:gd name="T13" fmla="*/ 8 h 180"/>
                <a:gd name="T14" fmla="*/ 35 w 50"/>
                <a:gd name="T15" fmla="*/ 3 h 180"/>
                <a:gd name="T16" fmla="*/ 39 w 50"/>
                <a:gd name="T17" fmla="*/ 15 h 180"/>
                <a:gd name="T18" fmla="*/ 37 w 50"/>
                <a:gd name="T19" fmla="*/ 37 h 1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180">
                  <a:moveTo>
                    <a:pt x="47" y="42"/>
                  </a:moveTo>
                  <a:cubicBezTo>
                    <a:pt x="47" y="79"/>
                    <a:pt x="46" y="117"/>
                    <a:pt x="49" y="153"/>
                  </a:cubicBezTo>
                  <a:cubicBezTo>
                    <a:pt x="49" y="163"/>
                    <a:pt x="47" y="180"/>
                    <a:pt x="34" y="178"/>
                  </a:cubicBezTo>
                  <a:cubicBezTo>
                    <a:pt x="16" y="176"/>
                    <a:pt x="8" y="153"/>
                    <a:pt x="5" y="139"/>
                  </a:cubicBezTo>
                  <a:cubicBezTo>
                    <a:pt x="0" y="118"/>
                    <a:pt x="0" y="95"/>
                    <a:pt x="0" y="74"/>
                  </a:cubicBezTo>
                  <a:cubicBezTo>
                    <a:pt x="0" y="64"/>
                    <a:pt x="0" y="54"/>
                    <a:pt x="4" y="45"/>
                  </a:cubicBezTo>
                  <a:cubicBezTo>
                    <a:pt x="8" y="35"/>
                    <a:pt x="17" y="18"/>
                    <a:pt x="25" y="11"/>
                  </a:cubicBezTo>
                  <a:cubicBezTo>
                    <a:pt x="29" y="8"/>
                    <a:pt x="40" y="0"/>
                    <a:pt x="45" y="3"/>
                  </a:cubicBezTo>
                  <a:cubicBezTo>
                    <a:pt x="50" y="6"/>
                    <a:pt x="50" y="14"/>
                    <a:pt x="50" y="18"/>
                  </a:cubicBezTo>
                  <a:cubicBezTo>
                    <a:pt x="50" y="27"/>
                    <a:pt x="50" y="38"/>
                    <a:pt x="47" y="46"/>
                  </a:cubicBezTo>
                </a:path>
              </a:pathLst>
            </a:custGeom>
            <a:solidFill>
              <a:srgbClr val="C8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1" name="Freeform 6838">
              <a:extLst>
                <a:ext uri="{FF2B5EF4-FFF2-40B4-BE49-F238E27FC236}">
                  <a16:creationId xmlns:a16="http://schemas.microsoft.com/office/drawing/2014/main" id="{2EBADC1F-DE11-415F-B449-91442B412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714"/>
              <a:ext cx="17" cy="270"/>
            </a:xfrm>
            <a:custGeom>
              <a:avLst/>
              <a:gdLst>
                <a:gd name="T0" fmla="*/ 13 w 18"/>
                <a:gd name="T1" fmla="*/ 0 h 292"/>
                <a:gd name="T2" fmla="*/ 3 w 18"/>
                <a:gd name="T3" fmla="*/ 66 h 292"/>
                <a:gd name="T4" fmla="*/ 1 w 18"/>
                <a:gd name="T5" fmla="*/ 148 h 292"/>
                <a:gd name="T6" fmla="*/ 8 w 18"/>
                <a:gd name="T7" fmla="*/ 200 h 292"/>
                <a:gd name="T8" fmla="*/ 15 w 18"/>
                <a:gd name="T9" fmla="*/ 231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92">
                  <a:moveTo>
                    <a:pt x="16" y="0"/>
                  </a:moveTo>
                  <a:cubicBezTo>
                    <a:pt x="12" y="30"/>
                    <a:pt x="5" y="53"/>
                    <a:pt x="3" y="83"/>
                  </a:cubicBezTo>
                  <a:cubicBezTo>
                    <a:pt x="0" y="117"/>
                    <a:pt x="0" y="152"/>
                    <a:pt x="1" y="187"/>
                  </a:cubicBezTo>
                  <a:cubicBezTo>
                    <a:pt x="1" y="209"/>
                    <a:pt x="4" y="232"/>
                    <a:pt x="8" y="253"/>
                  </a:cubicBezTo>
                  <a:cubicBezTo>
                    <a:pt x="10" y="265"/>
                    <a:pt x="11" y="283"/>
                    <a:pt x="18" y="292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2" name="Freeform 6839">
              <a:extLst>
                <a:ext uri="{FF2B5EF4-FFF2-40B4-BE49-F238E27FC236}">
                  <a16:creationId xmlns:a16="http://schemas.microsoft.com/office/drawing/2014/main" id="{21F882EB-93BB-4329-89CE-9F72EF74B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711"/>
              <a:ext cx="33" cy="276"/>
            </a:xfrm>
            <a:custGeom>
              <a:avLst/>
              <a:gdLst>
                <a:gd name="T0" fmla="*/ 27 w 36"/>
                <a:gd name="T1" fmla="*/ 0 h 298"/>
                <a:gd name="T2" fmla="*/ 5 w 36"/>
                <a:gd name="T3" fmla="*/ 59 h 298"/>
                <a:gd name="T4" fmla="*/ 6 w 36"/>
                <a:gd name="T5" fmla="*/ 145 h 298"/>
                <a:gd name="T6" fmla="*/ 28 w 36"/>
                <a:gd name="T7" fmla="*/ 237 h 2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98">
                  <a:moveTo>
                    <a:pt x="35" y="0"/>
                  </a:moveTo>
                  <a:cubicBezTo>
                    <a:pt x="13" y="17"/>
                    <a:pt x="8" y="48"/>
                    <a:pt x="5" y="74"/>
                  </a:cubicBezTo>
                  <a:cubicBezTo>
                    <a:pt x="0" y="110"/>
                    <a:pt x="2" y="148"/>
                    <a:pt x="6" y="184"/>
                  </a:cubicBezTo>
                  <a:cubicBezTo>
                    <a:pt x="11" y="221"/>
                    <a:pt x="13" y="267"/>
                    <a:pt x="36" y="298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3" name="Freeform 6840">
              <a:extLst>
                <a:ext uri="{FF2B5EF4-FFF2-40B4-BE49-F238E27FC236}">
                  <a16:creationId xmlns:a16="http://schemas.microsoft.com/office/drawing/2014/main" id="{97F9BC8E-9759-454F-B9FB-6AA435DF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708"/>
              <a:ext cx="49" cy="283"/>
            </a:xfrm>
            <a:custGeom>
              <a:avLst/>
              <a:gdLst>
                <a:gd name="T0" fmla="*/ 43 w 52"/>
                <a:gd name="T1" fmla="*/ 0 h 305"/>
                <a:gd name="T2" fmla="*/ 8 w 52"/>
                <a:gd name="T3" fmla="*/ 134 h 305"/>
                <a:gd name="T4" fmla="*/ 14 w 52"/>
                <a:gd name="T5" fmla="*/ 207 h 305"/>
                <a:gd name="T6" fmla="*/ 27 w 52"/>
                <a:gd name="T7" fmla="*/ 228 h 305"/>
                <a:gd name="T8" fmla="*/ 40 w 52"/>
                <a:gd name="T9" fmla="*/ 240 h 305"/>
                <a:gd name="T10" fmla="*/ 42 w 52"/>
                <a:gd name="T11" fmla="*/ 244 h 3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05">
                  <a:moveTo>
                    <a:pt x="52" y="0"/>
                  </a:moveTo>
                  <a:cubicBezTo>
                    <a:pt x="0" y="28"/>
                    <a:pt x="7" y="117"/>
                    <a:pt x="9" y="167"/>
                  </a:cubicBezTo>
                  <a:cubicBezTo>
                    <a:pt x="11" y="196"/>
                    <a:pt x="7" y="231"/>
                    <a:pt x="17" y="259"/>
                  </a:cubicBezTo>
                  <a:cubicBezTo>
                    <a:pt x="21" y="269"/>
                    <a:pt x="25" y="278"/>
                    <a:pt x="33" y="286"/>
                  </a:cubicBezTo>
                  <a:cubicBezTo>
                    <a:pt x="39" y="292"/>
                    <a:pt x="44" y="295"/>
                    <a:pt x="48" y="301"/>
                  </a:cubicBezTo>
                  <a:cubicBezTo>
                    <a:pt x="51" y="303"/>
                    <a:pt x="52" y="305"/>
                    <a:pt x="51" y="305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4" name="Freeform 6841">
              <a:extLst>
                <a:ext uri="{FF2B5EF4-FFF2-40B4-BE49-F238E27FC236}">
                  <a16:creationId xmlns:a16="http://schemas.microsoft.com/office/drawing/2014/main" id="{35A14E03-7E02-453E-B0D6-1D0684B19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3200"/>
              <a:ext cx="25" cy="98"/>
            </a:xfrm>
            <a:custGeom>
              <a:avLst/>
              <a:gdLst>
                <a:gd name="T0" fmla="*/ 2 w 27"/>
                <a:gd name="T1" fmla="*/ 2 h 106"/>
                <a:gd name="T2" fmla="*/ 21 w 27"/>
                <a:gd name="T3" fmla="*/ 84 h 106"/>
                <a:gd name="T4" fmla="*/ 3 w 27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6">
                  <a:moveTo>
                    <a:pt x="2" y="2"/>
                  </a:moveTo>
                  <a:cubicBezTo>
                    <a:pt x="2" y="2"/>
                    <a:pt x="0" y="85"/>
                    <a:pt x="27" y="106"/>
                  </a:cubicBezTo>
                  <a:cubicBezTo>
                    <a:pt x="27" y="106"/>
                    <a:pt x="4" y="69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5" name="Freeform 6842">
              <a:extLst>
                <a:ext uri="{FF2B5EF4-FFF2-40B4-BE49-F238E27FC236}">
                  <a16:creationId xmlns:a16="http://schemas.microsoft.com/office/drawing/2014/main" id="{05CE6708-1175-4FA1-8610-1272A2E92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3404"/>
              <a:ext cx="21" cy="188"/>
            </a:xfrm>
            <a:custGeom>
              <a:avLst/>
              <a:gdLst>
                <a:gd name="T0" fmla="*/ 3 w 22"/>
                <a:gd name="T1" fmla="*/ 0 h 203"/>
                <a:gd name="T2" fmla="*/ 4 w 22"/>
                <a:gd name="T3" fmla="*/ 115 h 203"/>
                <a:gd name="T4" fmla="*/ 19 w 22"/>
                <a:gd name="T5" fmla="*/ 161 h 203"/>
                <a:gd name="T6" fmla="*/ 8 w 22"/>
                <a:gd name="T7" fmla="*/ 107 h 203"/>
                <a:gd name="T8" fmla="*/ 3 w 22"/>
                <a:gd name="T9" fmla="*/ 0 h 2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3">
                  <a:moveTo>
                    <a:pt x="3" y="0"/>
                  </a:move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0" y="180"/>
                    <a:pt x="22" y="203"/>
                  </a:cubicBezTo>
                  <a:cubicBezTo>
                    <a:pt x="22" y="203"/>
                    <a:pt x="5" y="181"/>
                    <a:pt x="8" y="135"/>
                  </a:cubicBezTo>
                  <a:cubicBezTo>
                    <a:pt x="12" y="88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6" name="Oval 6843">
              <a:extLst>
                <a:ext uri="{FF2B5EF4-FFF2-40B4-BE49-F238E27FC236}">
                  <a16:creationId xmlns:a16="http://schemas.microsoft.com/office/drawing/2014/main" id="{0853BBB9-E645-48CD-B108-5D5D68A01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1" y="239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17" name="Oval 6844">
              <a:extLst>
                <a:ext uri="{FF2B5EF4-FFF2-40B4-BE49-F238E27FC236}">
                  <a16:creationId xmlns:a16="http://schemas.microsoft.com/office/drawing/2014/main" id="{BD69240E-3CC8-4DFC-872E-B7C429656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2427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18" name="Oval 6845">
              <a:extLst>
                <a:ext uri="{FF2B5EF4-FFF2-40B4-BE49-F238E27FC236}">
                  <a16:creationId xmlns:a16="http://schemas.microsoft.com/office/drawing/2014/main" id="{9A821C1B-EACD-4502-9637-AE24C0021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3632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19" name="Oval 6846">
              <a:extLst>
                <a:ext uri="{FF2B5EF4-FFF2-40B4-BE49-F238E27FC236}">
                  <a16:creationId xmlns:a16="http://schemas.microsoft.com/office/drawing/2014/main" id="{B9F71040-E582-43E9-B134-831CDDEE4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365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20" name="Freeform 6847">
              <a:extLst>
                <a:ext uri="{FF2B5EF4-FFF2-40B4-BE49-F238E27FC236}">
                  <a16:creationId xmlns:a16="http://schemas.microsoft.com/office/drawing/2014/main" id="{3B9AA6A8-9B0D-4DC0-A3A4-DCE577E83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645"/>
              <a:ext cx="33" cy="23"/>
            </a:xfrm>
            <a:custGeom>
              <a:avLst/>
              <a:gdLst>
                <a:gd name="T0" fmla="*/ 0 w 36"/>
                <a:gd name="T1" fmla="*/ 19 h 25"/>
                <a:gd name="T2" fmla="*/ 28 w 36"/>
                <a:gd name="T3" fmla="*/ 2 h 25"/>
                <a:gd name="T4" fmla="*/ 0 w 36"/>
                <a:gd name="T5" fmla="*/ 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5">
                  <a:moveTo>
                    <a:pt x="0" y="25"/>
                  </a:moveTo>
                  <a:cubicBezTo>
                    <a:pt x="0" y="25"/>
                    <a:pt x="4" y="0"/>
                    <a:pt x="36" y="2"/>
                  </a:cubicBezTo>
                  <a:cubicBezTo>
                    <a:pt x="36" y="2"/>
                    <a:pt x="11" y="1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1" name="Freeform 6848">
              <a:extLst>
                <a:ext uri="{FF2B5EF4-FFF2-40B4-BE49-F238E27FC236}">
                  <a16:creationId xmlns:a16="http://schemas.microsoft.com/office/drawing/2014/main" id="{B859BD43-DF33-4219-B762-3FB4F9E6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648"/>
              <a:ext cx="20" cy="19"/>
            </a:xfrm>
            <a:custGeom>
              <a:avLst/>
              <a:gdLst>
                <a:gd name="T0" fmla="*/ 0 w 22"/>
                <a:gd name="T1" fmla="*/ 7 h 21"/>
                <a:gd name="T2" fmla="*/ 15 w 22"/>
                <a:gd name="T3" fmla="*/ 15 h 21"/>
                <a:gd name="T4" fmla="*/ 11 w 22"/>
                <a:gd name="T5" fmla="*/ 3 h 21"/>
                <a:gd name="T6" fmla="*/ 0 w 22"/>
                <a:gd name="T7" fmla="*/ 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0" y="10"/>
                  </a:moveTo>
                  <a:cubicBezTo>
                    <a:pt x="4" y="16"/>
                    <a:pt x="13" y="20"/>
                    <a:pt x="20" y="21"/>
                  </a:cubicBezTo>
                  <a:cubicBezTo>
                    <a:pt x="22" y="15"/>
                    <a:pt x="19" y="6"/>
                    <a:pt x="14" y="3"/>
                  </a:cubicBezTo>
                  <a:cubicBezTo>
                    <a:pt x="6" y="0"/>
                    <a:pt x="4" y="8"/>
                    <a:pt x="0" y="10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2" name="Freeform 6849">
              <a:extLst>
                <a:ext uri="{FF2B5EF4-FFF2-40B4-BE49-F238E27FC236}">
                  <a16:creationId xmlns:a16="http://schemas.microsoft.com/office/drawing/2014/main" id="{120F9E27-E612-412C-9567-F9C5BF193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648"/>
              <a:ext cx="18" cy="19"/>
            </a:xfrm>
            <a:custGeom>
              <a:avLst/>
              <a:gdLst>
                <a:gd name="T0" fmla="*/ 1 w 19"/>
                <a:gd name="T1" fmla="*/ 15 h 21"/>
                <a:gd name="T2" fmla="*/ 10 w 19"/>
                <a:gd name="T3" fmla="*/ 5 h 21"/>
                <a:gd name="T4" fmla="*/ 2 w 19"/>
                <a:gd name="T5" fmla="*/ 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1" y="21"/>
                  </a:moveTo>
                  <a:cubicBezTo>
                    <a:pt x="0" y="15"/>
                    <a:pt x="5" y="0"/>
                    <a:pt x="13" y="8"/>
                  </a:cubicBezTo>
                  <a:cubicBezTo>
                    <a:pt x="19" y="15"/>
                    <a:pt x="7" y="18"/>
                    <a:pt x="2" y="20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3" name="Freeform 6850">
              <a:extLst>
                <a:ext uri="{FF2B5EF4-FFF2-40B4-BE49-F238E27FC236}">
                  <a16:creationId xmlns:a16="http://schemas.microsoft.com/office/drawing/2014/main" id="{ABA17FDE-A767-4784-B949-F12C61D14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596"/>
              <a:ext cx="29" cy="19"/>
            </a:xfrm>
            <a:custGeom>
              <a:avLst/>
              <a:gdLst>
                <a:gd name="T0" fmla="*/ 19 w 32"/>
                <a:gd name="T1" fmla="*/ 17 h 20"/>
                <a:gd name="T2" fmla="*/ 21 w 32"/>
                <a:gd name="T3" fmla="*/ 4 h 20"/>
                <a:gd name="T4" fmla="*/ 15 w 32"/>
                <a:gd name="T5" fmla="*/ 1 h 20"/>
                <a:gd name="T6" fmla="*/ 5 w 32"/>
                <a:gd name="T7" fmla="*/ 2 h 20"/>
                <a:gd name="T8" fmla="*/ 18 w 32"/>
                <a:gd name="T9" fmla="*/ 1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0">
                  <a:moveTo>
                    <a:pt x="25" y="20"/>
                  </a:moveTo>
                  <a:cubicBezTo>
                    <a:pt x="26" y="15"/>
                    <a:pt x="32" y="11"/>
                    <a:pt x="28" y="4"/>
                  </a:cubicBezTo>
                  <a:cubicBezTo>
                    <a:pt x="26" y="1"/>
                    <a:pt x="24" y="1"/>
                    <a:pt x="20" y="1"/>
                  </a:cubicBezTo>
                  <a:cubicBezTo>
                    <a:pt x="17" y="1"/>
                    <a:pt x="9" y="0"/>
                    <a:pt x="6" y="2"/>
                  </a:cubicBezTo>
                  <a:cubicBezTo>
                    <a:pt x="0" y="8"/>
                    <a:pt x="19" y="19"/>
                    <a:pt x="24" y="20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4" name="Freeform 6851">
              <a:extLst>
                <a:ext uri="{FF2B5EF4-FFF2-40B4-BE49-F238E27FC236}">
                  <a16:creationId xmlns:a16="http://schemas.microsoft.com/office/drawing/2014/main" id="{51FE2206-04DF-4916-9DA7-59D669286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590"/>
              <a:ext cx="30" cy="23"/>
            </a:xfrm>
            <a:custGeom>
              <a:avLst/>
              <a:gdLst>
                <a:gd name="T0" fmla="*/ 16 w 33"/>
                <a:gd name="T1" fmla="*/ 19 h 25"/>
                <a:gd name="T2" fmla="*/ 5 w 33"/>
                <a:gd name="T3" fmla="*/ 7 h 25"/>
                <a:gd name="T4" fmla="*/ 16 w 33"/>
                <a:gd name="T5" fmla="*/ 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5">
                  <a:moveTo>
                    <a:pt x="22" y="25"/>
                  </a:moveTo>
                  <a:cubicBezTo>
                    <a:pt x="17" y="21"/>
                    <a:pt x="0" y="20"/>
                    <a:pt x="8" y="10"/>
                  </a:cubicBezTo>
                  <a:cubicBezTo>
                    <a:pt x="17" y="0"/>
                    <a:pt x="33" y="20"/>
                    <a:pt x="22" y="25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5" name="Oval 6852">
              <a:extLst>
                <a:ext uri="{FF2B5EF4-FFF2-40B4-BE49-F238E27FC236}">
                  <a16:creationId xmlns:a16="http://schemas.microsoft.com/office/drawing/2014/main" id="{0A889829-8103-4DE8-B97B-ED2DBA2C0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895"/>
              <a:ext cx="75" cy="29"/>
            </a:xfrm>
            <a:prstGeom prst="ellipse">
              <a:avLst/>
            </a:prstGeom>
            <a:solidFill>
              <a:srgbClr val="C29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26" name="Freeform 6853">
              <a:extLst>
                <a:ext uri="{FF2B5EF4-FFF2-40B4-BE49-F238E27FC236}">
                  <a16:creationId xmlns:a16="http://schemas.microsoft.com/office/drawing/2014/main" id="{F5F93DA7-B04B-4AD5-9DCF-BF30223DE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900"/>
              <a:ext cx="74" cy="47"/>
            </a:xfrm>
            <a:custGeom>
              <a:avLst/>
              <a:gdLst>
                <a:gd name="T0" fmla="*/ 0 w 80"/>
                <a:gd name="T1" fmla="*/ 17 h 51"/>
                <a:gd name="T2" fmla="*/ 31 w 80"/>
                <a:gd name="T3" fmla="*/ 0 h 51"/>
                <a:gd name="T4" fmla="*/ 63 w 80"/>
                <a:gd name="T5" fmla="*/ 17 h 51"/>
                <a:gd name="T6" fmla="*/ 0 w 80"/>
                <a:gd name="T7" fmla="*/ 17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51">
                  <a:moveTo>
                    <a:pt x="0" y="22"/>
                  </a:moveTo>
                  <a:cubicBezTo>
                    <a:pt x="0" y="22"/>
                    <a:pt x="3" y="0"/>
                    <a:pt x="39" y="0"/>
                  </a:cubicBezTo>
                  <a:cubicBezTo>
                    <a:pt x="75" y="0"/>
                    <a:pt x="80" y="21"/>
                    <a:pt x="80" y="21"/>
                  </a:cubicBezTo>
                  <a:cubicBezTo>
                    <a:pt x="80" y="21"/>
                    <a:pt x="41" y="51"/>
                    <a:pt x="0" y="22"/>
                  </a:cubicBezTo>
                  <a:close/>
                </a:path>
              </a:pathLst>
            </a:custGeom>
            <a:solidFill>
              <a:srgbClr val="F7E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7" name="Freeform 6854">
              <a:extLst>
                <a:ext uri="{FF2B5EF4-FFF2-40B4-BE49-F238E27FC236}">
                  <a16:creationId xmlns:a16="http://schemas.microsoft.com/office/drawing/2014/main" id="{4CEBA2B3-1849-4BAF-B356-FDFAC33EA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895"/>
              <a:ext cx="53" cy="21"/>
            </a:xfrm>
            <a:custGeom>
              <a:avLst/>
              <a:gdLst>
                <a:gd name="T0" fmla="*/ 11 w 57"/>
                <a:gd name="T1" fmla="*/ 17 h 23"/>
                <a:gd name="T2" fmla="*/ 46 w 57"/>
                <a:gd name="T3" fmla="*/ 2 h 23"/>
                <a:gd name="T4" fmla="*/ 11 w 57"/>
                <a:gd name="T5" fmla="*/ 8 h 23"/>
                <a:gd name="T6" fmla="*/ 11 w 57"/>
                <a:gd name="T7" fmla="*/ 1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3">
                  <a:moveTo>
                    <a:pt x="14" y="23"/>
                  </a:moveTo>
                  <a:cubicBezTo>
                    <a:pt x="14" y="23"/>
                    <a:pt x="12" y="6"/>
                    <a:pt x="57" y="2"/>
                  </a:cubicBezTo>
                  <a:cubicBezTo>
                    <a:pt x="57" y="2"/>
                    <a:pt x="36" y="0"/>
                    <a:pt x="14" y="11"/>
                  </a:cubicBezTo>
                  <a:cubicBezTo>
                    <a:pt x="0" y="18"/>
                    <a:pt x="8" y="21"/>
                    <a:pt x="14" y="23"/>
                  </a:cubicBezTo>
                  <a:close/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8" name="Freeform 6855">
              <a:extLst>
                <a:ext uri="{FF2B5EF4-FFF2-40B4-BE49-F238E27FC236}">
                  <a16:creationId xmlns:a16="http://schemas.microsoft.com/office/drawing/2014/main" id="{8649FC30-B42D-4A81-B00B-0AB70ACB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902"/>
              <a:ext cx="21" cy="19"/>
            </a:xfrm>
            <a:custGeom>
              <a:avLst/>
              <a:gdLst>
                <a:gd name="T0" fmla="*/ 0 w 23"/>
                <a:gd name="T1" fmla="*/ 0 h 21"/>
                <a:gd name="T2" fmla="*/ 9 w 23"/>
                <a:gd name="T3" fmla="*/ 7 h 21"/>
                <a:gd name="T4" fmla="*/ 14 w 23"/>
                <a:gd name="T5" fmla="*/ 12 h 21"/>
                <a:gd name="T6" fmla="*/ 1 w 23"/>
                <a:gd name="T7" fmla="*/ 1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5" y="1"/>
                    <a:pt x="9" y="5"/>
                    <a:pt x="12" y="10"/>
                  </a:cubicBezTo>
                  <a:cubicBezTo>
                    <a:pt x="13" y="12"/>
                    <a:pt x="14" y="21"/>
                    <a:pt x="18" y="16"/>
                  </a:cubicBezTo>
                  <a:cubicBezTo>
                    <a:pt x="23" y="9"/>
                    <a:pt x="5" y="2"/>
                    <a:pt x="1" y="1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9" name="Freeform 6856">
              <a:extLst>
                <a:ext uri="{FF2B5EF4-FFF2-40B4-BE49-F238E27FC236}">
                  <a16:creationId xmlns:a16="http://schemas.microsoft.com/office/drawing/2014/main" id="{0896C8CC-891D-4221-80DA-A21567D43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901"/>
              <a:ext cx="46" cy="32"/>
            </a:xfrm>
            <a:custGeom>
              <a:avLst/>
              <a:gdLst>
                <a:gd name="T0" fmla="*/ 0 w 50"/>
                <a:gd name="T1" fmla="*/ 25 h 35"/>
                <a:gd name="T2" fmla="*/ 15 w 50"/>
                <a:gd name="T3" fmla="*/ 5 h 35"/>
                <a:gd name="T4" fmla="*/ 39 w 50"/>
                <a:gd name="T5" fmla="*/ 5 h 35"/>
                <a:gd name="T6" fmla="*/ 15 w 50"/>
                <a:gd name="T7" fmla="*/ 14 h 35"/>
                <a:gd name="T8" fmla="*/ 6 w 50"/>
                <a:gd name="T9" fmla="*/ 19 h 35"/>
                <a:gd name="T10" fmla="*/ 0 w 50"/>
                <a:gd name="T11" fmla="*/ 2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5">
                  <a:moveTo>
                    <a:pt x="0" y="32"/>
                  </a:moveTo>
                  <a:cubicBezTo>
                    <a:pt x="1" y="19"/>
                    <a:pt x="7" y="10"/>
                    <a:pt x="19" y="6"/>
                  </a:cubicBezTo>
                  <a:cubicBezTo>
                    <a:pt x="26" y="4"/>
                    <a:pt x="45" y="0"/>
                    <a:pt x="50" y="7"/>
                  </a:cubicBezTo>
                  <a:cubicBezTo>
                    <a:pt x="42" y="15"/>
                    <a:pt x="29" y="13"/>
                    <a:pt x="18" y="18"/>
                  </a:cubicBezTo>
                  <a:cubicBezTo>
                    <a:pt x="15" y="19"/>
                    <a:pt x="10" y="22"/>
                    <a:pt x="8" y="25"/>
                  </a:cubicBezTo>
                  <a:cubicBezTo>
                    <a:pt x="5" y="28"/>
                    <a:pt x="4" y="35"/>
                    <a:pt x="0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0" name="Freeform 6857">
              <a:extLst>
                <a:ext uri="{FF2B5EF4-FFF2-40B4-BE49-F238E27FC236}">
                  <a16:creationId xmlns:a16="http://schemas.microsoft.com/office/drawing/2014/main" id="{158EDABE-AF1B-4779-9DC9-6D3842E3F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036"/>
              <a:ext cx="20" cy="253"/>
            </a:xfrm>
            <a:custGeom>
              <a:avLst/>
              <a:gdLst>
                <a:gd name="T0" fmla="*/ 15 w 22"/>
                <a:gd name="T1" fmla="*/ 0 h 273"/>
                <a:gd name="T2" fmla="*/ 16 w 22"/>
                <a:gd name="T3" fmla="*/ 217 h 2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73">
                  <a:moveTo>
                    <a:pt x="21" y="0"/>
                  </a:moveTo>
                  <a:cubicBezTo>
                    <a:pt x="0" y="87"/>
                    <a:pt x="3" y="187"/>
                    <a:pt x="22" y="273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1" name="Freeform 6858">
              <a:extLst>
                <a:ext uri="{FF2B5EF4-FFF2-40B4-BE49-F238E27FC236}">
                  <a16:creationId xmlns:a16="http://schemas.microsoft.com/office/drawing/2014/main" id="{2D42E3FD-4F54-4A6C-A659-13C17C279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3032"/>
              <a:ext cx="25" cy="262"/>
            </a:xfrm>
            <a:custGeom>
              <a:avLst/>
              <a:gdLst>
                <a:gd name="T0" fmla="*/ 23 w 26"/>
                <a:gd name="T1" fmla="*/ 0 h 283"/>
                <a:gd name="T2" fmla="*/ 2 w 26"/>
                <a:gd name="T3" fmla="*/ 60 h 283"/>
                <a:gd name="T4" fmla="*/ 7 w 26"/>
                <a:gd name="T5" fmla="*/ 127 h 283"/>
                <a:gd name="T6" fmla="*/ 20 w 26"/>
                <a:gd name="T7" fmla="*/ 225 h 2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3">
                  <a:moveTo>
                    <a:pt x="26" y="0"/>
                  </a:moveTo>
                  <a:cubicBezTo>
                    <a:pt x="18" y="25"/>
                    <a:pt x="4" y="48"/>
                    <a:pt x="2" y="76"/>
                  </a:cubicBezTo>
                  <a:cubicBezTo>
                    <a:pt x="0" y="104"/>
                    <a:pt x="5" y="132"/>
                    <a:pt x="7" y="160"/>
                  </a:cubicBezTo>
                  <a:cubicBezTo>
                    <a:pt x="10" y="204"/>
                    <a:pt x="9" y="245"/>
                    <a:pt x="23" y="283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2" name="Freeform 6859">
              <a:extLst>
                <a:ext uri="{FF2B5EF4-FFF2-40B4-BE49-F238E27FC236}">
                  <a16:creationId xmlns:a16="http://schemas.microsoft.com/office/drawing/2014/main" id="{3CE7509F-29BA-4B9D-93C2-3C42AC89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029"/>
              <a:ext cx="36" cy="272"/>
            </a:xfrm>
            <a:custGeom>
              <a:avLst/>
              <a:gdLst>
                <a:gd name="T0" fmla="*/ 30 w 39"/>
                <a:gd name="T1" fmla="*/ 0 h 293"/>
                <a:gd name="T2" fmla="*/ 16 w 39"/>
                <a:gd name="T3" fmla="*/ 30 h 293"/>
                <a:gd name="T4" fmla="*/ 3 w 39"/>
                <a:gd name="T5" fmla="*/ 66 h 293"/>
                <a:gd name="T6" fmla="*/ 3 w 39"/>
                <a:gd name="T7" fmla="*/ 133 h 293"/>
                <a:gd name="T8" fmla="*/ 9 w 39"/>
                <a:gd name="T9" fmla="*/ 191 h 293"/>
                <a:gd name="T10" fmla="*/ 29 w 39"/>
                <a:gd name="T11" fmla="*/ 235 h 2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93">
                  <a:moveTo>
                    <a:pt x="39" y="0"/>
                  </a:moveTo>
                  <a:cubicBezTo>
                    <a:pt x="37" y="13"/>
                    <a:pt x="25" y="25"/>
                    <a:pt x="19" y="37"/>
                  </a:cubicBezTo>
                  <a:cubicBezTo>
                    <a:pt x="12" y="50"/>
                    <a:pt x="5" y="66"/>
                    <a:pt x="3" y="82"/>
                  </a:cubicBezTo>
                  <a:cubicBezTo>
                    <a:pt x="0" y="109"/>
                    <a:pt x="1" y="139"/>
                    <a:pt x="3" y="166"/>
                  </a:cubicBezTo>
                  <a:cubicBezTo>
                    <a:pt x="4" y="190"/>
                    <a:pt x="5" y="216"/>
                    <a:pt x="12" y="239"/>
                  </a:cubicBezTo>
                  <a:cubicBezTo>
                    <a:pt x="16" y="254"/>
                    <a:pt x="26" y="285"/>
                    <a:pt x="37" y="293"/>
                  </a:cubicBezTo>
                </a:path>
              </a:pathLst>
            </a:custGeom>
            <a:noFill/>
            <a:ln w="3175" cap="rnd">
              <a:solidFill>
                <a:srgbClr val="AE7BA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3" name="Freeform 6860">
              <a:extLst>
                <a:ext uri="{FF2B5EF4-FFF2-40B4-BE49-F238E27FC236}">
                  <a16:creationId xmlns:a16="http://schemas.microsoft.com/office/drawing/2014/main" id="{836098DD-11D4-4D2E-95CD-1ABD125A5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073"/>
              <a:ext cx="204" cy="1847"/>
            </a:xfrm>
            <a:custGeom>
              <a:avLst/>
              <a:gdLst>
                <a:gd name="T0" fmla="*/ 121 w 220"/>
                <a:gd name="T1" fmla="*/ 1582 h 1995"/>
                <a:gd name="T2" fmla="*/ 174 w 220"/>
                <a:gd name="T3" fmla="*/ 1515 h 1995"/>
                <a:gd name="T4" fmla="*/ 174 w 220"/>
                <a:gd name="T5" fmla="*/ 1402 h 1995"/>
                <a:gd name="T6" fmla="*/ 121 w 220"/>
                <a:gd name="T7" fmla="*/ 1325 h 1995"/>
                <a:gd name="T8" fmla="*/ 121 w 220"/>
                <a:gd name="T9" fmla="*/ 1324 h 1995"/>
                <a:gd name="T10" fmla="*/ 174 w 220"/>
                <a:gd name="T11" fmla="*/ 1257 h 1995"/>
                <a:gd name="T12" fmla="*/ 174 w 220"/>
                <a:gd name="T13" fmla="*/ 1144 h 1995"/>
                <a:gd name="T14" fmla="*/ 136 w 220"/>
                <a:gd name="T15" fmla="*/ 1075 h 1995"/>
                <a:gd name="T16" fmla="*/ 137 w 220"/>
                <a:gd name="T17" fmla="*/ 1065 h 1995"/>
                <a:gd name="T18" fmla="*/ 137 w 220"/>
                <a:gd name="T19" fmla="*/ 1062 h 1995"/>
                <a:gd name="T20" fmla="*/ 175 w 220"/>
                <a:gd name="T21" fmla="*/ 1000 h 1995"/>
                <a:gd name="T22" fmla="*/ 175 w 220"/>
                <a:gd name="T23" fmla="*/ 885 h 1995"/>
                <a:gd name="T24" fmla="*/ 135 w 220"/>
                <a:gd name="T25" fmla="*/ 815 h 1995"/>
                <a:gd name="T26" fmla="*/ 137 w 220"/>
                <a:gd name="T27" fmla="*/ 803 h 1995"/>
                <a:gd name="T28" fmla="*/ 134 w 220"/>
                <a:gd name="T29" fmla="*/ 791 h 1995"/>
                <a:gd name="T30" fmla="*/ 175 w 220"/>
                <a:gd name="T31" fmla="*/ 727 h 1995"/>
                <a:gd name="T32" fmla="*/ 175 w 220"/>
                <a:gd name="T33" fmla="*/ 613 h 1995"/>
                <a:gd name="T34" fmla="*/ 130 w 220"/>
                <a:gd name="T35" fmla="*/ 540 h 1995"/>
                <a:gd name="T36" fmla="*/ 130 w 220"/>
                <a:gd name="T37" fmla="*/ 536 h 1995"/>
                <a:gd name="T38" fmla="*/ 121 w 220"/>
                <a:gd name="T39" fmla="*/ 522 h 1995"/>
                <a:gd name="T40" fmla="*/ 121 w 220"/>
                <a:gd name="T41" fmla="*/ 512 h 1995"/>
                <a:gd name="T42" fmla="*/ 174 w 220"/>
                <a:gd name="T43" fmla="*/ 444 h 1995"/>
                <a:gd name="T44" fmla="*/ 174 w 220"/>
                <a:gd name="T45" fmla="*/ 331 h 1995"/>
                <a:gd name="T46" fmla="*/ 127 w 220"/>
                <a:gd name="T47" fmla="*/ 258 h 1995"/>
                <a:gd name="T48" fmla="*/ 174 w 220"/>
                <a:gd name="T49" fmla="*/ 193 h 1995"/>
                <a:gd name="T50" fmla="*/ 174 w 220"/>
                <a:gd name="T51" fmla="*/ 80 h 1995"/>
                <a:gd name="T52" fmla="*/ 101 w 220"/>
                <a:gd name="T53" fmla="*/ 0 h 1995"/>
                <a:gd name="T54" fmla="*/ 73 w 220"/>
                <a:gd name="T55" fmla="*/ 0 h 1995"/>
                <a:gd name="T56" fmla="*/ 0 w 220"/>
                <a:gd name="T57" fmla="*/ 80 h 1995"/>
                <a:gd name="T58" fmla="*/ 0 w 220"/>
                <a:gd name="T59" fmla="*/ 193 h 1995"/>
                <a:gd name="T60" fmla="*/ 47 w 220"/>
                <a:gd name="T61" fmla="*/ 258 h 1995"/>
                <a:gd name="T62" fmla="*/ 0 w 220"/>
                <a:gd name="T63" fmla="*/ 331 h 1995"/>
                <a:gd name="T64" fmla="*/ 0 w 220"/>
                <a:gd name="T65" fmla="*/ 444 h 1995"/>
                <a:gd name="T66" fmla="*/ 55 w 220"/>
                <a:gd name="T67" fmla="*/ 513 h 1995"/>
                <a:gd name="T68" fmla="*/ 55 w 220"/>
                <a:gd name="T69" fmla="*/ 523 h 1995"/>
                <a:gd name="T70" fmla="*/ 48 w 220"/>
                <a:gd name="T71" fmla="*/ 536 h 1995"/>
                <a:gd name="T72" fmla="*/ 48 w 220"/>
                <a:gd name="T73" fmla="*/ 540 h 1995"/>
                <a:gd name="T74" fmla="*/ 2 w 220"/>
                <a:gd name="T75" fmla="*/ 613 h 1995"/>
                <a:gd name="T76" fmla="*/ 2 w 220"/>
                <a:gd name="T77" fmla="*/ 727 h 1995"/>
                <a:gd name="T78" fmla="*/ 46 w 220"/>
                <a:gd name="T79" fmla="*/ 792 h 1995"/>
                <a:gd name="T80" fmla="*/ 42 w 220"/>
                <a:gd name="T81" fmla="*/ 803 h 1995"/>
                <a:gd name="T82" fmla="*/ 45 w 220"/>
                <a:gd name="T83" fmla="*/ 814 h 1995"/>
                <a:gd name="T84" fmla="*/ 2 w 220"/>
                <a:gd name="T85" fmla="*/ 885 h 1995"/>
                <a:gd name="T86" fmla="*/ 2 w 220"/>
                <a:gd name="T87" fmla="*/ 1000 h 1995"/>
                <a:gd name="T88" fmla="*/ 39 w 220"/>
                <a:gd name="T89" fmla="*/ 1061 h 1995"/>
                <a:gd name="T90" fmla="*/ 39 w 220"/>
                <a:gd name="T91" fmla="*/ 1065 h 1995"/>
                <a:gd name="T92" fmla="*/ 41 w 220"/>
                <a:gd name="T93" fmla="*/ 1074 h 1995"/>
                <a:gd name="T94" fmla="*/ 0 w 220"/>
                <a:gd name="T95" fmla="*/ 1144 h 1995"/>
                <a:gd name="T96" fmla="*/ 0 w 220"/>
                <a:gd name="T97" fmla="*/ 1257 h 1995"/>
                <a:gd name="T98" fmla="*/ 54 w 220"/>
                <a:gd name="T99" fmla="*/ 1325 h 1995"/>
                <a:gd name="T100" fmla="*/ 0 w 220"/>
                <a:gd name="T101" fmla="*/ 1402 h 1995"/>
                <a:gd name="T102" fmla="*/ 0 w 220"/>
                <a:gd name="T103" fmla="*/ 1515 h 1995"/>
                <a:gd name="T104" fmla="*/ 57 w 220"/>
                <a:gd name="T105" fmla="*/ 1583 h 19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20" h="1995">
                  <a:moveTo>
                    <a:pt x="151" y="1994"/>
                  </a:moveTo>
                  <a:cubicBezTo>
                    <a:pt x="190" y="1985"/>
                    <a:pt x="219" y="1955"/>
                    <a:pt x="219" y="1909"/>
                  </a:cubicBezTo>
                  <a:cubicBezTo>
                    <a:pt x="219" y="1766"/>
                    <a:pt x="219" y="1766"/>
                    <a:pt x="219" y="1766"/>
                  </a:cubicBezTo>
                  <a:cubicBezTo>
                    <a:pt x="219" y="1720"/>
                    <a:pt x="190" y="1682"/>
                    <a:pt x="152" y="1670"/>
                  </a:cubicBezTo>
                  <a:cubicBezTo>
                    <a:pt x="152" y="1669"/>
                    <a:pt x="152" y="1669"/>
                    <a:pt x="152" y="1669"/>
                  </a:cubicBezTo>
                  <a:cubicBezTo>
                    <a:pt x="190" y="1660"/>
                    <a:pt x="219" y="1630"/>
                    <a:pt x="219" y="1585"/>
                  </a:cubicBezTo>
                  <a:cubicBezTo>
                    <a:pt x="219" y="1442"/>
                    <a:pt x="219" y="1442"/>
                    <a:pt x="219" y="1442"/>
                  </a:cubicBezTo>
                  <a:cubicBezTo>
                    <a:pt x="219" y="1404"/>
                    <a:pt x="199" y="1371"/>
                    <a:pt x="170" y="1354"/>
                  </a:cubicBezTo>
                  <a:cubicBezTo>
                    <a:pt x="172" y="1350"/>
                    <a:pt x="173" y="1346"/>
                    <a:pt x="173" y="1342"/>
                  </a:cubicBezTo>
                  <a:cubicBezTo>
                    <a:pt x="173" y="1341"/>
                    <a:pt x="173" y="1339"/>
                    <a:pt x="173" y="1338"/>
                  </a:cubicBezTo>
                  <a:cubicBezTo>
                    <a:pt x="201" y="1324"/>
                    <a:pt x="220" y="1297"/>
                    <a:pt x="220" y="1260"/>
                  </a:cubicBezTo>
                  <a:cubicBezTo>
                    <a:pt x="220" y="1116"/>
                    <a:pt x="220" y="1116"/>
                    <a:pt x="220" y="1116"/>
                  </a:cubicBezTo>
                  <a:cubicBezTo>
                    <a:pt x="220" y="1077"/>
                    <a:pt x="199" y="1043"/>
                    <a:pt x="169" y="1027"/>
                  </a:cubicBezTo>
                  <a:cubicBezTo>
                    <a:pt x="172" y="1022"/>
                    <a:pt x="173" y="1017"/>
                    <a:pt x="173" y="1012"/>
                  </a:cubicBezTo>
                  <a:cubicBezTo>
                    <a:pt x="173" y="1006"/>
                    <a:pt x="171" y="1001"/>
                    <a:pt x="167" y="996"/>
                  </a:cubicBezTo>
                  <a:cubicBezTo>
                    <a:pt x="199" y="983"/>
                    <a:pt x="220" y="955"/>
                    <a:pt x="220" y="916"/>
                  </a:cubicBezTo>
                  <a:cubicBezTo>
                    <a:pt x="220" y="772"/>
                    <a:pt x="220" y="772"/>
                    <a:pt x="220" y="772"/>
                  </a:cubicBezTo>
                  <a:cubicBezTo>
                    <a:pt x="220" y="730"/>
                    <a:pt x="196" y="694"/>
                    <a:pt x="163" y="680"/>
                  </a:cubicBezTo>
                  <a:cubicBezTo>
                    <a:pt x="163" y="678"/>
                    <a:pt x="163" y="677"/>
                    <a:pt x="163" y="675"/>
                  </a:cubicBezTo>
                  <a:cubicBezTo>
                    <a:pt x="163" y="668"/>
                    <a:pt x="159" y="663"/>
                    <a:pt x="152" y="658"/>
                  </a:cubicBezTo>
                  <a:cubicBezTo>
                    <a:pt x="152" y="645"/>
                    <a:pt x="152" y="645"/>
                    <a:pt x="152" y="645"/>
                  </a:cubicBezTo>
                  <a:cubicBezTo>
                    <a:pt x="190" y="636"/>
                    <a:pt x="219" y="606"/>
                    <a:pt x="219" y="561"/>
                  </a:cubicBezTo>
                  <a:cubicBezTo>
                    <a:pt x="219" y="418"/>
                    <a:pt x="219" y="418"/>
                    <a:pt x="219" y="418"/>
                  </a:cubicBezTo>
                  <a:cubicBezTo>
                    <a:pt x="219" y="376"/>
                    <a:pt x="194" y="340"/>
                    <a:pt x="160" y="325"/>
                  </a:cubicBezTo>
                  <a:cubicBezTo>
                    <a:pt x="194" y="314"/>
                    <a:pt x="219" y="285"/>
                    <a:pt x="219" y="243"/>
                  </a:cubicBezTo>
                  <a:cubicBezTo>
                    <a:pt x="219" y="100"/>
                    <a:pt x="219" y="100"/>
                    <a:pt x="219" y="100"/>
                  </a:cubicBezTo>
                  <a:cubicBezTo>
                    <a:pt x="219" y="45"/>
                    <a:pt x="178" y="0"/>
                    <a:pt x="127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41" y="0"/>
                    <a:pt x="0" y="45"/>
                    <a:pt x="0" y="100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85"/>
                    <a:pt x="24" y="314"/>
                    <a:pt x="59" y="325"/>
                  </a:cubicBezTo>
                  <a:cubicBezTo>
                    <a:pt x="24" y="339"/>
                    <a:pt x="0" y="375"/>
                    <a:pt x="0" y="418"/>
                  </a:cubicBezTo>
                  <a:cubicBezTo>
                    <a:pt x="0" y="561"/>
                    <a:pt x="0" y="561"/>
                    <a:pt x="0" y="561"/>
                  </a:cubicBezTo>
                  <a:cubicBezTo>
                    <a:pt x="0" y="607"/>
                    <a:pt x="29" y="638"/>
                    <a:pt x="69" y="646"/>
                  </a:cubicBezTo>
                  <a:cubicBezTo>
                    <a:pt x="69" y="650"/>
                    <a:pt x="69" y="655"/>
                    <a:pt x="69" y="659"/>
                  </a:cubicBezTo>
                  <a:cubicBezTo>
                    <a:pt x="63" y="664"/>
                    <a:pt x="60" y="669"/>
                    <a:pt x="60" y="675"/>
                  </a:cubicBezTo>
                  <a:cubicBezTo>
                    <a:pt x="60" y="676"/>
                    <a:pt x="60" y="678"/>
                    <a:pt x="60" y="680"/>
                  </a:cubicBezTo>
                  <a:cubicBezTo>
                    <a:pt x="26" y="694"/>
                    <a:pt x="2" y="730"/>
                    <a:pt x="2" y="772"/>
                  </a:cubicBezTo>
                  <a:cubicBezTo>
                    <a:pt x="2" y="916"/>
                    <a:pt x="2" y="916"/>
                    <a:pt x="2" y="916"/>
                  </a:cubicBezTo>
                  <a:cubicBezTo>
                    <a:pt x="2" y="957"/>
                    <a:pt x="25" y="985"/>
                    <a:pt x="58" y="997"/>
                  </a:cubicBezTo>
                  <a:cubicBezTo>
                    <a:pt x="54" y="1002"/>
                    <a:pt x="53" y="1007"/>
                    <a:pt x="53" y="1012"/>
                  </a:cubicBezTo>
                  <a:cubicBezTo>
                    <a:pt x="53" y="1017"/>
                    <a:pt x="54" y="1021"/>
                    <a:pt x="56" y="1025"/>
                  </a:cubicBezTo>
                  <a:cubicBezTo>
                    <a:pt x="24" y="1041"/>
                    <a:pt x="2" y="1076"/>
                    <a:pt x="2" y="1116"/>
                  </a:cubicBezTo>
                  <a:cubicBezTo>
                    <a:pt x="2" y="1260"/>
                    <a:pt x="2" y="1260"/>
                    <a:pt x="2" y="1260"/>
                  </a:cubicBezTo>
                  <a:cubicBezTo>
                    <a:pt x="2" y="1297"/>
                    <a:pt x="21" y="1324"/>
                    <a:pt x="49" y="1337"/>
                  </a:cubicBezTo>
                  <a:cubicBezTo>
                    <a:pt x="49" y="1339"/>
                    <a:pt x="48" y="1340"/>
                    <a:pt x="48" y="1342"/>
                  </a:cubicBezTo>
                  <a:cubicBezTo>
                    <a:pt x="48" y="1346"/>
                    <a:pt x="49" y="1349"/>
                    <a:pt x="51" y="1353"/>
                  </a:cubicBezTo>
                  <a:cubicBezTo>
                    <a:pt x="21" y="1369"/>
                    <a:pt x="0" y="1403"/>
                    <a:pt x="0" y="1442"/>
                  </a:cubicBezTo>
                  <a:cubicBezTo>
                    <a:pt x="0" y="1585"/>
                    <a:pt x="0" y="1585"/>
                    <a:pt x="0" y="1585"/>
                  </a:cubicBezTo>
                  <a:cubicBezTo>
                    <a:pt x="0" y="1631"/>
                    <a:pt x="29" y="1661"/>
                    <a:pt x="68" y="1670"/>
                  </a:cubicBezTo>
                  <a:cubicBezTo>
                    <a:pt x="29" y="1681"/>
                    <a:pt x="0" y="1720"/>
                    <a:pt x="0" y="1766"/>
                  </a:cubicBezTo>
                  <a:cubicBezTo>
                    <a:pt x="0" y="1909"/>
                    <a:pt x="0" y="1909"/>
                    <a:pt x="0" y="1909"/>
                  </a:cubicBezTo>
                  <a:cubicBezTo>
                    <a:pt x="0" y="1956"/>
                    <a:pt x="31" y="1987"/>
                    <a:pt x="71" y="199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4" name="Freeform 6861">
              <a:extLst>
                <a:ext uri="{FF2B5EF4-FFF2-40B4-BE49-F238E27FC236}">
                  <a16:creationId xmlns:a16="http://schemas.microsoft.com/office/drawing/2014/main" id="{F8D27856-5FEA-47C3-A840-7A2DD2E5D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611"/>
              <a:ext cx="55" cy="175"/>
            </a:xfrm>
            <a:custGeom>
              <a:avLst/>
              <a:gdLst>
                <a:gd name="T0" fmla="*/ 0 w 59"/>
                <a:gd name="T1" fmla="*/ 0 h 189"/>
                <a:gd name="T2" fmla="*/ 26 w 59"/>
                <a:gd name="T3" fmla="*/ 15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2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5" name="Freeform 6862">
              <a:extLst>
                <a:ext uri="{FF2B5EF4-FFF2-40B4-BE49-F238E27FC236}">
                  <a16:creationId xmlns:a16="http://schemas.microsoft.com/office/drawing/2014/main" id="{5F203583-4000-44FA-AE86-05EB03931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367"/>
              <a:ext cx="55" cy="175"/>
            </a:xfrm>
            <a:custGeom>
              <a:avLst/>
              <a:gdLst>
                <a:gd name="T0" fmla="*/ 0 w 59"/>
                <a:gd name="T1" fmla="*/ 0 h 189"/>
                <a:gd name="T2" fmla="*/ 26 w 59"/>
                <a:gd name="T3" fmla="*/ 15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6" name="Freeform 6863">
              <a:extLst>
                <a:ext uri="{FF2B5EF4-FFF2-40B4-BE49-F238E27FC236}">
                  <a16:creationId xmlns:a16="http://schemas.microsoft.com/office/drawing/2014/main" id="{C916E9EB-BB25-4593-A902-91B974DD2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069"/>
              <a:ext cx="55" cy="175"/>
            </a:xfrm>
            <a:custGeom>
              <a:avLst/>
              <a:gdLst>
                <a:gd name="T0" fmla="*/ 0 w 59"/>
                <a:gd name="T1" fmla="*/ 0 h 189"/>
                <a:gd name="T2" fmla="*/ 26 w 59"/>
                <a:gd name="T3" fmla="*/ 15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4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7" name="Freeform 6864">
              <a:extLst>
                <a:ext uri="{FF2B5EF4-FFF2-40B4-BE49-F238E27FC236}">
                  <a16:creationId xmlns:a16="http://schemas.microsoft.com/office/drawing/2014/main" id="{FC4DB2D4-A5B0-45C1-A4F6-DC04A0E98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349"/>
              <a:ext cx="33" cy="22"/>
            </a:xfrm>
            <a:custGeom>
              <a:avLst/>
              <a:gdLst>
                <a:gd name="T0" fmla="*/ 19 w 36"/>
                <a:gd name="T1" fmla="*/ 18 h 24"/>
                <a:gd name="T2" fmla="*/ 28 w 36"/>
                <a:gd name="T3" fmla="*/ 9 h 24"/>
                <a:gd name="T4" fmla="*/ 26 w 36"/>
                <a:gd name="T5" fmla="*/ 3 h 24"/>
                <a:gd name="T6" fmla="*/ 17 w 36"/>
                <a:gd name="T7" fmla="*/ 2 h 24"/>
                <a:gd name="T8" fmla="*/ 6 w 36"/>
                <a:gd name="T9" fmla="*/ 14 h 24"/>
                <a:gd name="T10" fmla="*/ 17 w 36"/>
                <a:gd name="T11" fmla="*/ 18 h 24"/>
                <a:gd name="T12" fmla="*/ 20 w 36"/>
                <a:gd name="T13" fmla="*/ 18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3"/>
                    <a:pt x="36" y="17"/>
                    <a:pt x="36" y="12"/>
                  </a:cubicBezTo>
                  <a:cubicBezTo>
                    <a:pt x="36" y="9"/>
                    <a:pt x="35" y="6"/>
                    <a:pt x="34" y="3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8" name="Freeform 6865">
              <a:extLst>
                <a:ext uri="{FF2B5EF4-FFF2-40B4-BE49-F238E27FC236}">
                  <a16:creationId xmlns:a16="http://schemas.microsoft.com/office/drawing/2014/main" id="{2B58D51E-93E6-43E6-A9AD-BD8DDEFC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348"/>
              <a:ext cx="28" cy="20"/>
            </a:xfrm>
            <a:custGeom>
              <a:avLst/>
              <a:gdLst>
                <a:gd name="T0" fmla="*/ 7 w 30"/>
                <a:gd name="T1" fmla="*/ 1 h 22"/>
                <a:gd name="T2" fmla="*/ 1 w 30"/>
                <a:gd name="T3" fmla="*/ 12 h 22"/>
                <a:gd name="T4" fmla="*/ 10 w 30"/>
                <a:gd name="T5" fmla="*/ 15 h 22"/>
                <a:gd name="T6" fmla="*/ 17 w 30"/>
                <a:gd name="T7" fmla="*/ 15 h 22"/>
                <a:gd name="T8" fmla="*/ 22 w 30"/>
                <a:gd name="T9" fmla="*/ 12 h 22"/>
                <a:gd name="T10" fmla="*/ 22 w 30"/>
                <a:gd name="T11" fmla="*/ 5 h 22"/>
                <a:gd name="T12" fmla="*/ 17 w 30"/>
                <a:gd name="T13" fmla="*/ 1 h 22"/>
                <a:gd name="T14" fmla="*/ 7 w 30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1"/>
                  </a:cubicBezTo>
                  <a:cubicBezTo>
                    <a:pt x="24" y="22"/>
                    <a:pt x="26" y="18"/>
                    <a:pt x="28" y="15"/>
                  </a:cubicBezTo>
                  <a:cubicBezTo>
                    <a:pt x="30" y="12"/>
                    <a:pt x="30" y="10"/>
                    <a:pt x="28" y="7"/>
                  </a:cubicBezTo>
                  <a:cubicBezTo>
                    <a:pt x="25" y="4"/>
                    <a:pt x="23" y="2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AE7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9" name="Freeform 6866">
              <a:extLst>
                <a:ext uri="{FF2B5EF4-FFF2-40B4-BE49-F238E27FC236}">
                  <a16:creationId xmlns:a16="http://schemas.microsoft.com/office/drawing/2014/main" id="{53A64BDB-E3C7-44FA-9D40-9522C98EB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646"/>
              <a:ext cx="101" cy="681"/>
            </a:xfrm>
            <a:custGeom>
              <a:avLst/>
              <a:gdLst>
                <a:gd name="T0" fmla="*/ 43 w 109"/>
                <a:gd name="T1" fmla="*/ 575 h 735"/>
                <a:gd name="T2" fmla="*/ 2 w 109"/>
                <a:gd name="T3" fmla="*/ 584 h 735"/>
                <a:gd name="T4" fmla="*/ 0 w 109"/>
                <a:gd name="T5" fmla="*/ 575 h 735"/>
                <a:gd name="T6" fmla="*/ 15 w 109"/>
                <a:gd name="T7" fmla="*/ 554 h 735"/>
                <a:gd name="T8" fmla="*/ 15 w 109"/>
                <a:gd name="T9" fmla="*/ 334 h 735"/>
                <a:gd name="T10" fmla="*/ 4 w 109"/>
                <a:gd name="T11" fmla="*/ 313 h 735"/>
                <a:gd name="T12" fmla="*/ 15 w 109"/>
                <a:gd name="T13" fmla="*/ 292 h 735"/>
                <a:gd name="T14" fmla="*/ 15 w 109"/>
                <a:gd name="T15" fmla="*/ 57 h 735"/>
                <a:gd name="T16" fmla="*/ 7 w 109"/>
                <a:gd name="T17" fmla="*/ 44 h 735"/>
                <a:gd name="T18" fmla="*/ 15 w 109"/>
                <a:gd name="T19" fmla="*/ 32 h 735"/>
                <a:gd name="T20" fmla="*/ 15 w 109"/>
                <a:gd name="T21" fmla="*/ 22 h 735"/>
                <a:gd name="T22" fmla="*/ 43 w 109"/>
                <a:gd name="T23" fmla="*/ 0 h 735"/>
                <a:gd name="T24" fmla="*/ 71 w 109"/>
                <a:gd name="T25" fmla="*/ 21 h 735"/>
                <a:gd name="T26" fmla="*/ 71 w 109"/>
                <a:gd name="T27" fmla="*/ 31 h 735"/>
                <a:gd name="T28" fmla="*/ 80 w 109"/>
                <a:gd name="T29" fmla="*/ 44 h 735"/>
                <a:gd name="T30" fmla="*/ 71 w 109"/>
                <a:gd name="T31" fmla="*/ 58 h 735"/>
                <a:gd name="T32" fmla="*/ 71 w 109"/>
                <a:gd name="T33" fmla="*/ 289 h 735"/>
                <a:gd name="T34" fmla="*/ 87 w 109"/>
                <a:gd name="T35" fmla="*/ 313 h 735"/>
                <a:gd name="T36" fmla="*/ 71 w 109"/>
                <a:gd name="T37" fmla="*/ 336 h 735"/>
                <a:gd name="T38" fmla="*/ 71 w 109"/>
                <a:gd name="T39" fmla="*/ 553 h 735"/>
                <a:gd name="T40" fmla="*/ 87 w 109"/>
                <a:gd name="T41" fmla="*/ 575 h 735"/>
                <a:gd name="T42" fmla="*/ 84 w 109"/>
                <a:gd name="T43" fmla="*/ 585 h 735"/>
                <a:gd name="T44" fmla="*/ 57 w 109"/>
                <a:gd name="T45" fmla="*/ 575 h 73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735">
                  <a:moveTo>
                    <a:pt x="54" y="723"/>
                  </a:moveTo>
                  <a:cubicBezTo>
                    <a:pt x="17" y="722"/>
                    <a:pt x="2" y="734"/>
                    <a:pt x="2" y="734"/>
                  </a:cubicBezTo>
                  <a:cubicBezTo>
                    <a:pt x="1" y="731"/>
                    <a:pt x="0" y="727"/>
                    <a:pt x="0" y="723"/>
                  </a:cubicBezTo>
                  <a:cubicBezTo>
                    <a:pt x="0" y="713"/>
                    <a:pt x="7" y="703"/>
                    <a:pt x="18" y="696"/>
                  </a:cubicBezTo>
                  <a:cubicBezTo>
                    <a:pt x="18" y="607"/>
                    <a:pt x="18" y="514"/>
                    <a:pt x="18" y="420"/>
                  </a:cubicBezTo>
                  <a:cubicBezTo>
                    <a:pt x="9" y="413"/>
                    <a:pt x="4" y="404"/>
                    <a:pt x="4" y="394"/>
                  </a:cubicBezTo>
                  <a:cubicBezTo>
                    <a:pt x="4" y="383"/>
                    <a:pt x="9" y="374"/>
                    <a:pt x="18" y="367"/>
                  </a:cubicBezTo>
                  <a:cubicBezTo>
                    <a:pt x="18" y="268"/>
                    <a:pt x="18" y="168"/>
                    <a:pt x="18" y="72"/>
                  </a:cubicBezTo>
                  <a:cubicBezTo>
                    <a:pt x="13" y="67"/>
                    <a:pt x="10" y="62"/>
                    <a:pt x="10" y="56"/>
                  </a:cubicBezTo>
                  <a:cubicBezTo>
                    <a:pt x="10" y="51"/>
                    <a:pt x="13" y="45"/>
                    <a:pt x="18" y="41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6" y="0"/>
                    <a:pt x="54" y="0"/>
                  </a:cubicBezTo>
                  <a:cubicBezTo>
                    <a:pt x="93" y="0"/>
                    <a:pt x="90" y="27"/>
                    <a:pt x="90" y="27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6" y="44"/>
                    <a:pt x="100" y="50"/>
                    <a:pt x="100" y="56"/>
                  </a:cubicBezTo>
                  <a:cubicBezTo>
                    <a:pt x="100" y="63"/>
                    <a:pt x="96" y="69"/>
                    <a:pt x="90" y="73"/>
                  </a:cubicBezTo>
                  <a:cubicBezTo>
                    <a:pt x="90" y="168"/>
                    <a:pt x="90" y="266"/>
                    <a:pt x="90" y="364"/>
                  </a:cubicBezTo>
                  <a:cubicBezTo>
                    <a:pt x="102" y="371"/>
                    <a:pt x="109" y="382"/>
                    <a:pt x="109" y="394"/>
                  </a:cubicBezTo>
                  <a:cubicBezTo>
                    <a:pt x="109" y="405"/>
                    <a:pt x="102" y="416"/>
                    <a:pt x="90" y="423"/>
                  </a:cubicBezTo>
                  <a:cubicBezTo>
                    <a:pt x="90" y="516"/>
                    <a:pt x="90" y="608"/>
                    <a:pt x="90" y="695"/>
                  </a:cubicBezTo>
                  <a:cubicBezTo>
                    <a:pt x="102" y="702"/>
                    <a:pt x="109" y="712"/>
                    <a:pt x="109" y="723"/>
                  </a:cubicBezTo>
                  <a:cubicBezTo>
                    <a:pt x="109" y="727"/>
                    <a:pt x="108" y="731"/>
                    <a:pt x="106" y="735"/>
                  </a:cubicBezTo>
                  <a:cubicBezTo>
                    <a:pt x="106" y="735"/>
                    <a:pt x="94" y="725"/>
                    <a:pt x="72" y="723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0" name="Oval 6867">
              <a:extLst>
                <a:ext uri="{FF2B5EF4-FFF2-40B4-BE49-F238E27FC236}">
                  <a16:creationId xmlns:a16="http://schemas.microsoft.com/office/drawing/2014/main" id="{496892BF-6AD6-4908-930D-0A14EFB5E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309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41" name="Oval 6868">
              <a:extLst>
                <a:ext uri="{FF2B5EF4-FFF2-40B4-BE49-F238E27FC236}">
                  <a16:creationId xmlns:a16="http://schemas.microsoft.com/office/drawing/2014/main" id="{4059045B-4457-4C37-8E77-E03B9FB3E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3329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42" name="Freeform 6869">
              <a:extLst>
                <a:ext uri="{FF2B5EF4-FFF2-40B4-BE49-F238E27FC236}">
                  <a16:creationId xmlns:a16="http://schemas.microsoft.com/office/drawing/2014/main" id="{D3C7973D-0FCF-4EE1-87BE-052D1FDD9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3315"/>
              <a:ext cx="55" cy="175"/>
            </a:xfrm>
            <a:custGeom>
              <a:avLst/>
              <a:gdLst>
                <a:gd name="T0" fmla="*/ 0 w 59"/>
                <a:gd name="T1" fmla="*/ 0 h 189"/>
                <a:gd name="T2" fmla="*/ 26 w 59"/>
                <a:gd name="T3" fmla="*/ 15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4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3" name="Oval 6870">
              <a:extLst>
                <a:ext uri="{FF2B5EF4-FFF2-40B4-BE49-F238E27FC236}">
                  <a16:creationId xmlns:a16="http://schemas.microsoft.com/office/drawing/2014/main" id="{4CBA980A-572F-4CCA-A896-4E85B2224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3896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44" name="Oval 6871">
              <a:extLst>
                <a:ext uri="{FF2B5EF4-FFF2-40B4-BE49-F238E27FC236}">
                  <a16:creationId xmlns:a16="http://schemas.microsoft.com/office/drawing/2014/main" id="{24D68386-ADDB-4E4E-BB04-0380499EB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3890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45" name="Freeform 6872">
              <a:extLst>
                <a:ext uri="{FF2B5EF4-FFF2-40B4-BE49-F238E27FC236}">
                  <a16:creationId xmlns:a16="http://schemas.microsoft.com/office/drawing/2014/main" id="{83000184-488D-455A-975C-576CB21B9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475"/>
              <a:ext cx="31" cy="27"/>
            </a:xfrm>
            <a:custGeom>
              <a:avLst/>
              <a:gdLst>
                <a:gd name="T0" fmla="*/ 8 w 33"/>
                <a:gd name="T1" fmla="*/ 1 h 29"/>
                <a:gd name="T2" fmla="*/ 6 w 33"/>
                <a:gd name="T3" fmla="*/ 7 h 29"/>
                <a:gd name="T4" fmla="*/ 15 w 33"/>
                <a:gd name="T5" fmla="*/ 10 h 29"/>
                <a:gd name="T6" fmla="*/ 21 w 33"/>
                <a:gd name="T7" fmla="*/ 18 h 29"/>
                <a:gd name="T8" fmla="*/ 21 w 33"/>
                <a:gd name="T9" fmla="*/ 21 h 29"/>
                <a:gd name="T10" fmla="*/ 27 w 33"/>
                <a:gd name="T11" fmla="*/ 23 h 29"/>
                <a:gd name="T12" fmla="*/ 17 w 33"/>
                <a:gd name="T13" fmla="*/ 20 h 29"/>
                <a:gd name="T14" fmla="*/ 11 w 33"/>
                <a:gd name="T15" fmla="*/ 13 h 29"/>
                <a:gd name="T16" fmla="*/ 1 w 33"/>
                <a:gd name="T17" fmla="*/ 7 h 29"/>
                <a:gd name="T18" fmla="*/ 7 w 33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9">
                  <a:moveTo>
                    <a:pt x="8" y="1"/>
                  </a:moveTo>
                  <a:cubicBezTo>
                    <a:pt x="4" y="1"/>
                    <a:pt x="3" y="8"/>
                    <a:pt x="6" y="10"/>
                  </a:cubicBezTo>
                  <a:cubicBezTo>
                    <a:pt x="9" y="13"/>
                    <a:pt x="14" y="12"/>
                    <a:pt x="18" y="13"/>
                  </a:cubicBezTo>
                  <a:cubicBezTo>
                    <a:pt x="22" y="15"/>
                    <a:pt x="24" y="16"/>
                    <a:pt x="24" y="21"/>
                  </a:cubicBezTo>
                  <a:cubicBezTo>
                    <a:pt x="24" y="23"/>
                    <a:pt x="23" y="25"/>
                    <a:pt x="25" y="27"/>
                  </a:cubicBezTo>
                  <a:cubicBezTo>
                    <a:pt x="28" y="28"/>
                    <a:pt x="31" y="27"/>
                    <a:pt x="33" y="29"/>
                  </a:cubicBezTo>
                  <a:cubicBezTo>
                    <a:pt x="29" y="29"/>
                    <a:pt x="21" y="29"/>
                    <a:pt x="20" y="25"/>
                  </a:cubicBezTo>
                  <a:cubicBezTo>
                    <a:pt x="17" y="20"/>
                    <a:pt x="21" y="17"/>
                    <a:pt x="14" y="16"/>
                  </a:cubicBezTo>
                  <a:cubicBezTo>
                    <a:pt x="10" y="16"/>
                    <a:pt x="3" y="16"/>
                    <a:pt x="1" y="10"/>
                  </a:cubicBezTo>
                  <a:cubicBezTo>
                    <a:pt x="0" y="6"/>
                    <a:pt x="4" y="2"/>
                    <a:pt x="7" y="0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6" name="Freeform 6873">
              <a:extLst>
                <a:ext uri="{FF2B5EF4-FFF2-40B4-BE49-F238E27FC236}">
                  <a16:creationId xmlns:a16="http://schemas.microsoft.com/office/drawing/2014/main" id="{36EF3784-1E68-4837-A6A4-DDAB0D310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496"/>
              <a:ext cx="38" cy="42"/>
            </a:xfrm>
            <a:custGeom>
              <a:avLst/>
              <a:gdLst>
                <a:gd name="T0" fmla="*/ 1 w 41"/>
                <a:gd name="T1" fmla="*/ 7 h 45"/>
                <a:gd name="T2" fmla="*/ 1 w 41"/>
                <a:gd name="T3" fmla="*/ 7 h 45"/>
                <a:gd name="T4" fmla="*/ 10 w 41"/>
                <a:gd name="T5" fmla="*/ 3 h 45"/>
                <a:gd name="T6" fmla="*/ 15 w 41"/>
                <a:gd name="T7" fmla="*/ 8 h 45"/>
                <a:gd name="T8" fmla="*/ 13 w 41"/>
                <a:gd name="T9" fmla="*/ 27 h 45"/>
                <a:gd name="T10" fmla="*/ 12 w 41"/>
                <a:gd name="T11" fmla="*/ 32 h 45"/>
                <a:gd name="T12" fmla="*/ 17 w 41"/>
                <a:gd name="T13" fmla="*/ 30 h 45"/>
                <a:gd name="T14" fmla="*/ 19 w 41"/>
                <a:gd name="T15" fmla="*/ 28 h 45"/>
                <a:gd name="T16" fmla="*/ 31 w 41"/>
                <a:gd name="T17" fmla="*/ 36 h 45"/>
                <a:gd name="T18" fmla="*/ 23 w 41"/>
                <a:gd name="T19" fmla="*/ 26 h 45"/>
                <a:gd name="T20" fmla="*/ 16 w 41"/>
                <a:gd name="T21" fmla="*/ 26 h 45"/>
                <a:gd name="T22" fmla="*/ 17 w 41"/>
                <a:gd name="T23" fmla="*/ 20 h 45"/>
                <a:gd name="T24" fmla="*/ 18 w 41"/>
                <a:gd name="T25" fmla="*/ 10 h 45"/>
                <a:gd name="T26" fmla="*/ 14 w 41"/>
                <a:gd name="T27" fmla="*/ 2 h 45"/>
                <a:gd name="T28" fmla="*/ 0 w 41"/>
                <a:gd name="T29" fmla="*/ 7 h 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45">
                  <a:moveTo>
                    <a:pt x="1" y="7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9" y="4"/>
                    <a:pt x="13" y="3"/>
                  </a:cubicBezTo>
                  <a:cubicBezTo>
                    <a:pt x="19" y="3"/>
                    <a:pt x="19" y="6"/>
                    <a:pt x="18" y="11"/>
                  </a:cubicBezTo>
                  <a:cubicBezTo>
                    <a:pt x="18" y="18"/>
                    <a:pt x="17" y="26"/>
                    <a:pt x="16" y="33"/>
                  </a:cubicBezTo>
                  <a:cubicBezTo>
                    <a:pt x="15" y="34"/>
                    <a:pt x="14" y="38"/>
                    <a:pt x="15" y="39"/>
                  </a:cubicBezTo>
                  <a:cubicBezTo>
                    <a:pt x="16" y="39"/>
                    <a:pt x="19" y="36"/>
                    <a:pt x="20" y="36"/>
                  </a:cubicBezTo>
                  <a:cubicBezTo>
                    <a:pt x="21" y="35"/>
                    <a:pt x="23" y="34"/>
                    <a:pt x="25" y="34"/>
                  </a:cubicBezTo>
                  <a:cubicBezTo>
                    <a:pt x="32" y="33"/>
                    <a:pt x="33" y="43"/>
                    <a:pt x="39" y="45"/>
                  </a:cubicBezTo>
                  <a:cubicBezTo>
                    <a:pt x="41" y="41"/>
                    <a:pt x="33" y="33"/>
                    <a:pt x="29" y="32"/>
                  </a:cubicBezTo>
                  <a:cubicBezTo>
                    <a:pt x="26" y="31"/>
                    <a:pt x="23" y="32"/>
                    <a:pt x="19" y="32"/>
                  </a:cubicBezTo>
                  <a:cubicBezTo>
                    <a:pt x="19" y="29"/>
                    <a:pt x="20" y="26"/>
                    <a:pt x="21" y="24"/>
                  </a:cubicBezTo>
                  <a:cubicBezTo>
                    <a:pt x="22" y="20"/>
                    <a:pt x="22" y="16"/>
                    <a:pt x="22" y="13"/>
                  </a:cubicBezTo>
                  <a:cubicBezTo>
                    <a:pt x="21" y="9"/>
                    <a:pt x="21" y="4"/>
                    <a:pt x="17" y="2"/>
                  </a:cubicBezTo>
                  <a:cubicBezTo>
                    <a:pt x="12" y="0"/>
                    <a:pt x="4" y="5"/>
                    <a:pt x="0" y="8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7" name="Freeform 6874">
              <a:extLst>
                <a:ext uri="{FF2B5EF4-FFF2-40B4-BE49-F238E27FC236}">
                  <a16:creationId xmlns:a16="http://schemas.microsoft.com/office/drawing/2014/main" id="{90124735-754A-42CE-8CA1-ADDC36039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480"/>
              <a:ext cx="23" cy="11"/>
            </a:xfrm>
            <a:custGeom>
              <a:avLst/>
              <a:gdLst>
                <a:gd name="T0" fmla="*/ 0 w 25"/>
                <a:gd name="T1" fmla="*/ 5 h 12"/>
                <a:gd name="T2" fmla="*/ 12 w 25"/>
                <a:gd name="T3" fmla="*/ 2 h 12"/>
                <a:gd name="T4" fmla="*/ 16 w 25"/>
                <a:gd name="T5" fmla="*/ 5 h 12"/>
                <a:gd name="T6" fmla="*/ 18 w 25"/>
                <a:gd name="T7" fmla="*/ 9 h 12"/>
                <a:gd name="T8" fmla="*/ 11 w 25"/>
                <a:gd name="T9" fmla="*/ 0 h 12"/>
                <a:gd name="T10" fmla="*/ 1 w 25"/>
                <a:gd name="T11" fmla="*/ 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2">
                  <a:moveTo>
                    <a:pt x="0" y="5"/>
                  </a:moveTo>
                  <a:cubicBezTo>
                    <a:pt x="4" y="3"/>
                    <a:pt x="10" y="1"/>
                    <a:pt x="15" y="2"/>
                  </a:cubicBezTo>
                  <a:cubicBezTo>
                    <a:pt x="17" y="2"/>
                    <a:pt x="19" y="4"/>
                    <a:pt x="21" y="5"/>
                  </a:cubicBezTo>
                  <a:cubicBezTo>
                    <a:pt x="23" y="7"/>
                    <a:pt x="23" y="10"/>
                    <a:pt x="24" y="12"/>
                  </a:cubicBezTo>
                  <a:cubicBezTo>
                    <a:pt x="25" y="6"/>
                    <a:pt x="20" y="0"/>
                    <a:pt x="14" y="0"/>
                  </a:cubicBezTo>
                  <a:cubicBezTo>
                    <a:pt x="10" y="0"/>
                    <a:pt x="4" y="3"/>
                    <a:pt x="1" y="5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8" name="Freeform 6875">
              <a:extLst>
                <a:ext uri="{FF2B5EF4-FFF2-40B4-BE49-F238E27FC236}">
                  <a16:creationId xmlns:a16="http://schemas.microsoft.com/office/drawing/2014/main" id="{607F78D1-8CA0-46F3-8B80-BBE91CFC1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517"/>
              <a:ext cx="20" cy="15"/>
            </a:xfrm>
            <a:custGeom>
              <a:avLst/>
              <a:gdLst>
                <a:gd name="T0" fmla="*/ 1 w 21"/>
                <a:gd name="T1" fmla="*/ 1 h 17"/>
                <a:gd name="T2" fmla="*/ 12 w 21"/>
                <a:gd name="T3" fmla="*/ 3 h 17"/>
                <a:gd name="T4" fmla="*/ 9 w 21"/>
                <a:gd name="T5" fmla="*/ 11 h 17"/>
                <a:gd name="T6" fmla="*/ 9 w 21"/>
                <a:gd name="T7" fmla="*/ 4 h 17"/>
                <a:gd name="T8" fmla="*/ 0 w 21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7">
                  <a:moveTo>
                    <a:pt x="1" y="1"/>
                  </a:moveTo>
                  <a:cubicBezTo>
                    <a:pt x="4" y="0"/>
                    <a:pt x="13" y="1"/>
                    <a:pt x="15" y="3"/>
                  </a:cubicBezTo>
                  <a:cubicBezTo>
                    <a:pt x="21" y="8"/>
                    <a:pt x="11" y="14"/>
                    <a:pt x="9" y="17"/>
                  </a:cubicBezTo>
                  <a:cubicBezTo>
                    <a:pt x="13" y="13"/>
                    <a:pt x="15" y="8"/>
                    <a:pt x="9" y="4"/>
                  </a:cubicBezTo>
                  <a:cubicBezTo>
                    <a:pt x="7" y="2"/>
                    <a:pt x="3" y="2"/>
                    <a:pt x="0" y="1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9" name="Freeform 6876">
              <a:extLst>
                <a:ext uri="{FF2B5EF4-FFF2-40B4-BE49-F238E27FC236}">
                  <a16:creationId xmlns:a16="http://schemas.microsoft.com/office/drawing/2014/main" id="{3DAB64E2-9ECC-4B86-8270-35734D25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559"/>
              <a:ext cx="31" cy="12"/>
            </a:xfrm>
            <a:custGeom>
              <a:avLst/>
              <a:gdLst>
                <a:gd name="T0" fmla="*/ 0 w 33"/>
                <a:gd name="T1" fmla="*/ 0 h 13"/>
                <a:gd name="T2" fmla="*/ 12 w 33"/>
                <a:gd name="T3" fmla="*/ 10 h 13"/>
                <a:gd name="T4" fmla="*/ 27 w 33"/>
                <a:gd name="T5" fmla="*/ 5 h 13"/>
                <a:gd name="T6" fmla="*/ 10 w 33"/>
                <a:gd name="T7" fmla="*/ 6 h 13"/>
                <a:gd name="T8" fmla="*/ 1 w 3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">
                  <a:moveTo>
                    <a:pt x="0" y="0"/>
                  </a:moveTo>
                  <a:cubicBezTo>
                    <a:pt x="4" y="4"/>
                    <a:pt x="8" y="12"/>
                    <a:pt x="15" y="13"/>
                  </a:cubicBezTo>
                  <a:cubicBezTo>
                    <a:pt x="19" y="13"/>
                    <a:pt x="30" y="9"/>
                    <a:pt x="33" y="5"/>
                  </a:cubicBezTo>
                  <a:cubicBezTo>
                    <a:pt x="26" y="7"/>
                    <a:pt x="19" y="10"/>
                    <a:pt x="13" y="8"/>
                  </a:cubicBezTo>
                  <a:cubicBezTo>
                    <a:pt x="9" y="7"/>
                    <a:pt x="3" y="5"/>
                    <a:pt x="1" y="1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0" name="Freeform 6877">
              <a:extLst>
                <a:ext uri="{FF2B5EF4-FFF2-40B4-BE49-F238E27FC236}">
                  <a16:creationId xmlns:a16="http://schemas.microsoft.com/office/drawing/2014/main" id="{F73DBDBB-F3CF-45C6-86EF-61ABB04C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480"/>
              <a:ext cx="21" cy="16"/>
            </a:xfrm>
            <a:custGeom>
              <a:avLst/>
              <a:gdLst>
                <a:gd name="T0" fmla="*/ 2 w 23"/>
                <a:gd name="T1" fmla="*/ 0 h 18"/>
                <a:gd name="T2" fmla="*/ 4 w 23"/>
                <a:gd name="T3" fmla="*/ 4 h 18"/>
                <a:gd name="T4" fmla="*/ 9 w 23"/>
                <a:gd name="T5" fmla="*/ 5 h 18"/>
                <a:gd name="T6" fmla="*/ 15 w 23"/>
                <a:gd name="T7" fmla="*/ 12 h 18"/>
                <a:gd name="T8" fmla="*/ 6 w 23"/>
                <a:gd name="T9" fmla="*/ 6 h 18"/>
                <a:gd name="T10" fmla="*/ 2 w 23"/>
                <a:gd name="T11" fmla="*/ 4 h 18"/>
                <a:gd name="T12" fmla="*/ 2 w 23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8">
                  <a:moveTo>
                    <a:pt x="2" y="0"/>
                  </a:moveTo>
                  <a:cubicBezTo>
                    <a:pt x="1" y="2"/>
                    <a:pt x="0" y="5"/>
                    <a:pt x="4" y="7"/>
                  </a:cubicBezTo>
                  <a:cubicBezTo>
                    <a:pt x="6" y="8"/>
                    <a:pt x="9" y="8"/>
                    <a:pt x="12" y="8"/>
                  </a:cubicBezTo>
                  <a:cubicBezTo>
                    <a:pt x="17" y="9"/>
                    <a:pt x="23" y="12"/>
                    <a:pt x="20" y="18"/>
                  </a:cubicBezTo>
                  <a:cubicBezTo>
                    <a:pt x="19" y="12"/>
                    <a:pt x="16" y="9"/>
                    <a:pt x="9" y="9"/>
                  </a:cubicBezTo>
                  <a:cubicBezTo>
                    <a:pt x="6" y="9"/>
                    <a:pt x="4" y="9"/>
                    <a:pt x="2" y="7"/>
                  </a:cubicBezTo>
                  <a:cubicBezTo>
                    <a:pt x="1" y="5"/>
                    <a:pt x="0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1" name="Freeform 6878">
              <a:extLst>
                <a:ext uri="{FF2B5EF4-FFF2-40B4-BE49-F238E27FC236}">
                  <a16:creationId xmlns:a16="http://schemas.microsoft.com/office/drawing/2014/main" id="{CE63E436-AFF2-4FDA-9622-969999B97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479"/>
              <a:ext cx="10" cy="6"/>
            </a:xfrm>
            <a:custGeom>
              <a:avLst/>
              <a:gdLst>
                <a:gd name="T0" fmla="*/ 0 w 11"/>
                <a:gd name="T1" fmla="*/ 2 h 7"/>
                <a:gd name="T2" fmla="*/ 8 w 11"/>
                <a:gd name="T3" fmla="*/ 4 h 7"/>
                <a:gd name="T4" fmla="*/ 1 w 11"/>
                <a:gd name="T5" fmla="*/ 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cubicBezTo>
                    <a:pt x="3" y="0"/>
                    <a:pt x="10" y="4"/>
                    <a:pt x="11" y="7"/>
                  </a:cubicBezTo>
                  <a:cubicBezTo>
                    <a:pt x="9" y="2"/>
                    <a:pt x="6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2" name="Freeform 6879">
              <a:extLst>
                <a:ext uri="{FF2B5EF4-FFF2-40B4-BE49-F238E27FC236}">
                  <a16:creationId xmlns:a16="http://schemas.microsoft.com/office/drawing/2014/main" id="{8F87DC70-3709-4D25-B0CC-61520EB4A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1515"/>
              <a:ext cx="5" cy="15"/>
            </a:xfrm>
            <a:custGeom>
              <a:avLst/>
              <a:gdLst>
                <a:gd name="T0" fmla="*/ 3 w 5"/>
                <a:gd name="T1" fmla="*/ 0 h 17"/>
                <a:gd name="T2" fmla="*/ 0 w 5"/>
                <a:gd name="T3" fmla="*/ 11 h 17"/>
                <a:gd name="T4" fmla="*/ 5 w 5"/>
                <a:gd name="T5" fmla="*/ 9 h 17"/>
                <a:gd name="T6" fmla="*/ 2 w 5"/>
                <a:gd name="T7" fmla="*/ 8 h 17"/>
                <a:gd name="T8" fmla="*/ 3 w 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cubicBezTo>
                    <a:pt x="3" y="6"/>
                    <a:pt x="0" y="12"/>
                    <a:pt x="0" y="17"/>
                  </a:cubicBezTo>
                  <a:cubicBezTo>
                    <a:pt x="1" y="16"/>
                    <a:pt x="4" y="14"/>
                    <a:pt x="5" y="13"/>
                  </a:cubicBezTo>
                  <a:cubicBezTo>
                    <a:pt x="2" y="15"/>
                    <a:pt x="1" y="15"/>
                    <a:pt x="2" y="11"/>
                  </a:cubicBezTo>
                  <a:cubicBezTo>
                    <a:pt x="2" y="7"/>
                    <a:pt x="3" y="4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3" name="Freeform 6880">
              <a:extLst>
                <a:ext uri="{FF2B5EF4-FFF2-40B4-BE49-F238E27FC236}">
                  <a16:creationId xmlns:a16="http://schemas.microsoft.com/office/drawing/2014/main" id="{A4B13D3E-56C3-4708-A323-2A914F7B6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518"/>
              <a:ext cx="6" cy="8"/>
            </a:xfrm>
            <a:custGeom>
              <a:avLst/>
              <a:gdLst>
                <a:gd name="T0" fmla="*/ 0 w 7"/>
                <a:gd name="T1" fmla="*/ 2 h 9"/>
                <a:gd name="T2" fmla="*/ 3 w 7"/>
                <a:gd name="T3" fmla="*/ 6 h 9"/>
                <a:gd name="T4" fmla="*/ 1 w 7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3" y="0"/>
                    <a:pt x="7" y="7"/>
                    <a:pt x="5" y="9"/>
                  </a:cubicBezTo>
                  <a:cubicBezTo>
                    <a:pt x="7" y="5"/>
                    <a:pt x="4" y="4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4" name="Freeform 6881">
              <a:extLst>
                <a:ext uri="{FF2B5EF4-FFF2-40B4-BE49-F238E27FC236}">
                  <a16:creationId xmlns:a16="http://schemas.microsoft.com/office/drawing/2014/main" id="{BE721AC9-C3EE-4CEE-BC99-C485F79C7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567"/>
              <a:ext cx="10" cy="4"/>
            </a:xfrm>
            <a:custGeom>
              <a:avLst/>
              <a:gdLst>
                <a:gd name="T0" fmla="*/ 0 w 11"/>
                <a:gd name="T1" fmla="*/ 0 h 5"/>
                <a:gd name="T2" fmla="*/ 8 w 11"/>
                <a:gd name="T3" fmla="*/ 2 h 5"/>
                <a:gd name="T4" fmla="*/ 1 w 11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2" y="2"/>
                    <a:pt x="8" y="5"/>
                    <a:pt x="11" y="2"/>
                  </a:cubicBezTo>
                  <a:cubicBezTo>
                    <a:pt x="9" y="4"/>
                    <a:pt x="3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5" name="Freeform 6882">
              <a:extLst>
                <a:ext uri="{FF2B5EF4-FFF2-40B4-BE49-F238E27FC236}">
                  <a16:creationId xmlns:a16="http://schemas.microsoft.com/office/drawing/2014/main" id="{3370C546-96B0-4182-AF66-108C859E5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480"/>
              <a:ext cx="32" cy="18"/>
            </a:xfrm>
            <a:custGeom>
              <a:avLst/>
              <a:gdLst>
                <a:gd name="T0" fmla="*/ 0 w 34"/>
                <a:gd name="T1" fmla="*/ 0 h 19"/>
                <a:gd name="T2" fmla="*/ 9 w 34"/>
                <a:gd name="T3" fmla="*/ 5 h 19"/>
                <a:gd name="T4" fmla="*/ 14 w 34"/>
                <a:gd name="T5" fmla="*/ 10 h 19"/>
                <a:gd name="T6" fmla="*/ 13 w 34"/>
                <a:gd name="T7" fmla="*/ 15 h 19"/>
                <a:gd name="T8" fmla="*/ 19 w 34"/>
                <a:gd name="T9" fmla="*/ 15 h 19"/>
                <a:gd name="T10" fmla="*/ 28 w 34"/>
                <a:gd name="T11" fmla="*/ 16 h 19"/>
                <a:gd name="T12" fmla="*/ 21 w 34"/>
                <a:gd name="T13" fmla="*/ 12 h 19"/>
                <a:gd name="T14" fmla="*/ 15 w 34"/>
                <a:gd name="T15" fmla="*/ 6 h 19"/>
                <a:gd name="T16" fmla="*/ 8 w 34"/>
                <a:gd name="T17" fmla="*/ 1 h 19"/>
                <a:gd name="T18" fmla="*/ 0 w 34"/>
                <a:gd name="T19" fmla="*/ 1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19">
                  <a:moveTo>
                    <a:pt x="0" y="0"/>
                  </a:moveTo>
                  <a:cubicBezTo>
                    <a:pt x="3" y="1"/>
                    <a:pt x="9" y="3"/>
                    <a:pt x="12" y="5"/>
                  </a:cubicBezTo>
                  <a:cubicBezTo>
                    <a:pt x="15" y="7"/>
                    <a:pt x="17" y="9"/>
                    <a:pt x="17" y="13"/>
                  </a:cubicBezTo>
                  <a:cubicBezTo>
                    <a:pt x="17" y="14"/>
                    <a:pt x="15" y="17"/>
                    <a:pt x="16" y="18"/>
                  </a:cubicBezTo>
                  <a:cubicBezTo>
                    <a:pt x="17" y="18"/>
                    <a:pt x="21" y="18"/>
                    <a:pt x="22" y="18"/>
                  </a:cubicBezTo>
                  <a:cubicBezTo>
                    <a:pt x="26" y="18"/>
                    <a:pt x="30" y="19"/>
                    <a:pt x="34" y="19"/>
                  </a:cubicBezTo>
                  <a:cubicBezTo>
                    <a:pt x="33" y="16"/>
                    <a:pt x="26" y="16"/>
                    <a:pt x="24" y="15"/>
                  </a:cubicBezTo>
                  <a:cubicBezTo>
                    <a:pt x="20" y="13"/>
                    <a:pt x="20" y="9"/>
                    <a:pt x="18" y="6"/>
                  </a:cubicBezTo>
                  <a:cubicBezTo>
                    <a:pt x="16" y="3"/>
                    <a:pt x="12" y="1"/>
                    <a:pt x="8" y="1"/>
                  </a:cubicBezTo>
                  <a:cubicBezTo>
                    <a:pt x="5" y="0"/>
                    <a:pt x="3" y="1"/>
                    <a:pt x="0" y="1"/>
                  </a:cubicBezTo>
                </a:path>
              </a:pathLst>
            </a:custGeom>
            <a:solidFill>
              <a:srgbClr val="42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6" name="Freeform 6883">
              <a:extLst>
                <a:ext uri="{FF2B5EF4-FFF2-40B4-BE49-F238E27FC236}">
                  <a16:creationId xmlns:a16="http://schemas.microsoft.com/office/drawing/2014/main" id="{48BB6A34-C71E-4D8A-8A88-7019E544B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502"/>
              <a:ext cx="22" cy="17"/>
            </a:xfrm>
            <a:custGeom>
              <a:avLst/>
              <a:gdLst>
                <a:gd name="T0" fmla="*/ 0 w 23"/>
                <a:gd name="T1" fmla="*/ 0 h 19"/>
                <a:gd name="T2" fmla="*/ 9 w 23"/>
                <a:gd name="T3" fmla="*/ 5 h 19"/>
                <a:gd name="T4" fmla="*/ 15 w 23"/>
                <a:gd name="T5" fmla="*/ 4 h 19"/>
                <a:gd name="T6" fmla="*/ 20 w 23"/>
                <a:gd name="T7" fmla="*/ 4 h 19"/>
                <a:gd name="T8" fmla="*/ 19 w 23"/>
                <a:gd name="T9" fmla="*/ 13 h 19"/>
                <a:gd name="T10" fmla="*/ 16 w 23"/>
                <a:gd name="T11" fmla="*/ 8 h 19"/>
                <a:gd name="T12" fmla="*/ 9 w 23"/>
                <a:gd name="T13" fmla="*/ 7 h 19"/>
                <a:gd name="T14" fmla="*/ 2 w 23"/>
                <a:gd name="T15" fmla="*/ 4 h 19"/>
                <a:gd name="T16" fmla="*/ 1 w 23"/>
                <a:gd name="T17" fmla="*/ 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9">
                  <a:moveTo>
                    <a:pt x="0" y="0"/>
                  </a:moveTo>
                  <a:cubicBezTo>
                    <a:pt x="2" y="4"/>
                    <a:pt x="5" y="7"/>
                    <a:pt x="9" y="8"/>
                  </a:cubicBezTo>
                  <a:cubicBezTo>
                    <a:pt x="13" y="8"/>
                    <a:pt x="15" y="6"/>
                    <a:pt x="18" y="4"/>
                  </a:cubicBezTo>
                  <a:cubicBezTo>
                    <a:pt x="21" y="1"/>
                    <a:pt x="23" y="3"/>
                    <a:pt x="23" y="7"/>
                  </a:cubicBezTo>
                  <a:cubicBezTo>
                    <a:pt x="23" y="11"/>
                    <a:pt x="23" y="17"/>
                    <a:pt x="22" y="19"/>
                  </a:cubicBezTo>
                  <a:cubicBezTo>
                    <a:pt x="21" y="16"/>
                    <a:pt x="22" y="13"/>
                    <a:pt x="19" y="11"/>
                  </a:cubicBezTo>
                  <a:cubicBezTo>
                    <a:pt x="16" y="9"/>
                    <a:pt x="12" y="11"/>
                    <a:pt x="9" y="10"/>
                  </a:cubicBezTo>
                  <a:cubicBezTo>
                    <a:pt x="6" y="10"/>
                    <a:pt x="4" y="10"/>
                    <a:pt x="2" y="7"/>
                  </a:cubicBezTo>
                  <a:cubicBezTo>
                    <a:pt x="1" y="6"/>
                    <a:pt x="0" y="2"/>
                    <a:pt x="1" y="1"/>
                  </a:cubicBezTo>
                </a:path>
              </a:pathLst>
            </a:custGeom>
            <a:solidFill>
              <a:srgbClr val="42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7" name="Freeform 6884">
              <a:extLst>
                <a:ext uri="{FF2B5EF4-FFF2-40B4-BE49-F238E27FC236}">
                  <a16:creationId xmlns:a16="http://schemas.microsoft.com/office/drawing/2014/main" id="{A54A4E07-0C72-4F6C-A249-9030A8138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537"/>
              <a:ext cx="17" cy="5"/>
            </a:xfrm>
            <a:custGeom>
              <a:avLst/>
              <a:gdLst>
                <a:gd name="T0" fmla="*/ 0 w 18"/>
                <a:gd name="T1" fmla="*/ 3 h 5"/>
                <a:gd name="T2" fmla="*/ 8 w 18"/>
                <a:gd name="T3" fmla="*/ 3 h 5"/>
                <a:gd name="T4" fmla="*/ 12 w 18"/>
                <a:gd name="T5" fmla="*/ 5 h 5"/>
                <a:gd name="T6" fmla="*/ 0 w 18"/>
                <a:gd name="T7" fmla="*/ 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">
                  <a:moveTo>
                    <a:pt x="0" y="3"/>
                  </a:moveTo>
                  <a:cubicBezTo>
                    <a:pt x="2" y="2"/>
                    <a:pt x="5" y="3"/>
                    <a:pt x="8" y="3"/>
                  </a:cubicBezTo>
                  <a:cubicBezTo>
                    <a:pt x="10" y="3"/>
                    <a:pt x="13" y="5"/>
                    <a:pt x="15" y="5"/>
                  </a:cubicBezTo>
                  <a:cubicBezTo>
                    <a:pt x="18" y="0"/>
                    <a:pt x="2" y="0"/>
                    <a:pt x="0" y="3"/>
                  </a:cubicBezTo>
                </a:path>
              </a:pathLst>
            </a:custGeom>
            <a:solidFill>
              <a:srgbClr val="42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8" name="Freeform 6885">
              <a:extLst>
                <a:ext uri="{FF2B5EF4-FFF2-40B4-BE49-F238E27FC236}">
                  <a16:creationId xmlns:a16="http://schemas.microsoft.com/office/drawing/2014/main" id="{07BBBB63-FDF0-4F49-920F-A33326FD6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544"/>
              <a:ext cx="25" cy="29"/>
            </a:xfrm>
            <a:custGeom>
              <a:avLst/>
              <a:gdLst>
                <a:gd name="T0" fmla="*/ 6 w 27"/>
                <a:gd name="T1" fmla="*/ 0 h 31"/>
                <a:gd name="T2" fmla="*/ 12 w 27"/>
                <a:gd name="T3" fmla="*/ 7 h 31"/>
                <a:gd name="T4" fmla="*/ 9 w 27"/>
                <a:gd name="T5" fmla="*/ 13 h 31"/>
                <a:gd name="T6" fmla="*/ 18 w 27"/>
                <a:gd name="T7" fmla="*/ 20 h 31"/>
                <a:gd name="T8" fmla="*/ 21 w 27"/>
                <a:gd name="T9" fmla="*/ 25 h 31"/>
                <a:gd name="T10" fmla="*/ 15 w 27"/>
                <a:gd name="T11" fmla="*/ 20 h 31"/>
                <a:gd name="T12" fmla="*/ 6 w 27"/>
                <a:gd name="T13" fmla="*/ 16 h 31"/>
                <a:gd name="T14" fmla="*/ 6 w 27"/>
                <a:gd name="T15" fmla="*/ 1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1">
                  <a:moveTo>
                    <a:pt x="9" y="0"/>
                  </a:moveTo>
                  <a:cubicBezTo>
                    <a:pt x="12" y="1"/>
                    <a:pt x="16" y="5"/>
                    <a:pt x="15" y="9"/>
                  </a:cubicBezTo>
                  <a:cubicBezTo>
                    <a:pt x="14" y="13"/>
                    <a:pt x="9" y="12"/>
                    <a:pt x="12" y="16"/>
                  </a:cubicBezTo>
                  <a:cubicBezTo>
                    <a:pt x="14" y="19"/>
                    <a:pt x="19" y="20"/>
                    <a:pt x="22" y="23"/>
                  </a:cubicBezTo>
                  <a:cubicBezTo>
                    <a:pt x="24" y="25"/>
                    <a:pt x="25" y="28"/>
                    <a:pt x="27" y="31"/>
                  </a:cubicBezTo>
                  <a:cubicBezTo>
                    <a:pt x="24" y="28"/>
                    <a:pt x="21" y="26"/>
                    <a:pt x="18" y="24"/>
                  </a:cubicBezTo>
                  <a:cubicBezTo>
                    <a:pt x="14" y="22"/>
                    <a:pt x="9" y="21"/>
                    <a:pt x="7" y="19"/>
                  </a:cubicBezTo>
                  <a:cubicBezTo>
                    <a:pt x="0" y="12"/>
                    <a:pt x="15" y="7"/>
                    <a:pt x="9" y="1"/>
                  </a:cubicBezTo>
                </a:path>
              </a:pathLst>
            </a:custGeom>
            <a:solidFill>
              <a:srgbClr val="42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9" name="Freeform 6886">
              <a:extLst>
                <a:ext uri="{FF2B5EF4-FFF2-40B4-BE49-F238E27FC236}">
                  <a16:creationId xmlns:a16="http://schemas.microsoft.com/office/drawing/2014/main" id="{8ED80999-65B4-438E-8CEB-38E4879AC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97"/>
              <a:ext cx="23" cy="45"/>
            </a:xfrm>
            <a:custGeom>
              <a:avLst/>
              <a:gdLst>
                <a:gd name="T0" fmla="*/ 20 w 24"/>
                <a:gd name="T1" fmla="*/ 0 h 48"/>
                <a:gd name="T2" fmla="*/ 12 w 24"/>
                <a:gd name="T3" fmla="*/ 12 h 48"/>
                <a:gd name="T4" fmla="*/ 17 w 24"/>
                <a:gd name="T5" fmla="*/ 22 h 48"/>
                <a:gd name="T6" fmla="*/ 10 w 24"/>
                <a:gd name="T7" fmla="*/ 28 h 48"/>
                <a:gd name="T8" fmla="*/ 12 w 24"/>
                <a:gd name="T9" fmla="*/ 39 h 48"/>
                <a:gd name="T10" fmla="*/ 4 w 24"/>
                <a:gd name="T11" fmla="*/ 27 h 48"/>
                <a:gd name="T12" fmla="*/ 12 w 24"/>
                <a:gd name="T13" fmla="*/ 22 h 48"/>
                <a:gd name="T14" fmla="*/ 11 w 24"/>
                <a:gd name="T15" fmla="*/ 14 h 48"/>
                <a:gd name="T16" fmla="*/ 12 w 24"/>
                <a:gd name="T17" fmla="*/ 8 h 48"/>
                <a:gd name="T18" fmla="*/ 21 w 24"/>
                <a:gd name="T19" fmla="*/ 0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48">
                  <a:moveTo>
                    <a:pt x="23" y="0"/>
                  </a:moveTo>
                  <a:cubicBezTo>
                    <a:pt x="19" y="2"/>
                    <a:pt x="14" y="9"/>
                    <a:pt x="14" y="15"/>
                  </a:cubicBezTo>
                  <a:cubicBezTo>
                    <a:pt x="14" y="20"/>
                    <a:pt x="19" y="21"/>
                    <a:pt x="20" y="26"/>
                  </a:cubicBezTo>
                  <a:cubicBezTo>
                    <a:pt x="23" y="31"/>
                    <a:pt x="14" y="32"/>
                    <a:pt x="10" y="34"/>
                  </a:cubicBezTo>
                  <a:cubicBezTo>
                    <a:pt x="3" y="38"/>
                    <a:pt x="8" y="44"/>
                    <a:pt x="12" y="48"/>
                  </a:cubicBezTo>
                  <a:cubicBezTo>
                    <a:pt x="8" y="45"/>
                    <a:pt x="0" y="40"/>
                    <a:pt x="4" y="33"/>
                  </a:cubicBezTo>
                  <a:cubicBezTo>
                    <a:pt x="6" y="29"/>
                    <a:pt x="14" y="31"/>
                    <a:pt x="15" y="26"/>
                  </a:cubicBezTo>
                  <a:cubicBezTo>
                    <a:pt x="15" y="23"/>
                    <a:pt x="12" y="19"/>
                    <a:pt x="11" y="17"/>
                  </a:cubicBezTo>
                  <a:cubicBezTo>
                    <a:pt x="10" y="13"/>
                    <a:pt x="11" y="12"/>
                    <a:pt x="12" y="9"/>
                  </a:cubicBezTo>
                  <a:cubicBezTo>
                    <a:pt x="15" y="4"/>
                    <a:pt x="19" y="2"/>
                    <a:pt x="24" y="0"/>
                  </a:cubicBezTo>
                </a:path>
              </a:pathLst>
            </a:custGeom>
            <a:solidFill>
              <a:srgbClr val="492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0" name="Freeform 6887">
              <a:extLst>
                <a:ext uri="{FF2B5EF4-FFF2-40B4-BE49-F238E27FC236}">
                  <a16:creationId xmlns:a16="http://schemas.microsoft.com/office/drawing/2014/main" id="{A17D39E8-84DD-49B3-8FD3-1D63FC42F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533"/>
              <a:ext cx="32" cy="41"/>
            </a:xfrm>
            <a:custGeom>
              <a:avLst/>
              <a:gdLst>
                <a:gd name="T0" fmla="*/ 3 w 35"/>
                <a:gd name="T1" fmla="*/ 0 h 44"/>
                <a:gd name="T2" fmla="*/ 5 w 35"/>
                <a:gd name="T3" fmla="*/ 10 h 44"/>
                <a:gd name="T4" fmla="*/ 14 w 35"/>
                <a:gd name="T5" fmla="*/ 15 h 44"/>
                <a:gd name="T6" fmla="*/ 15 w 35"/>
                <a:gd name="T7" fmla="*/ 26 h 44"/>
                <a:gd name="T8" fmla="*/ 27 w 35"/>
                <a:gd name="T9" fmla="*/ 35 h 44"/>
                <a:gd name="T10" fmla="*/ 14 w 35"/>
                <a:gd name="T11" fmla="*/ 29 h 44"/>
                <a:gd name="T12" fmla="*/ 9 w 35"/>
                <a:gd name="T13" fmla="*/ 18 h 44"/>
                <a:gd name="T14" fmla="*/ 3 w 35"/>
                <a:gd name="T15" fmla="*/ 11 h 44"/>
                <a:gd name="T16" fmla="*/ 2 w 35"/>
                <a:gd name="T17" fmla="*/ 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44">
                  <a:moveTo>
                    <a:pt x="3" y="0"/>
                  </a:moveTo>
                  <a:cubicBezTo>
                    <a:pt x="1" y="5"/>
                    <a:pt x="1" y="10"/>
                    <a:pt x="7" y="13"/>
                  </a:cubicBezTo>
                  <a:cubicBezTo>
                    <a:pt x="11" y="15"/>
                    <a:pt x="19" y="12"/>
                    <a:pt x="18" y="18"/>
                  </a:cubicBezTo>
                  <a:cubicBezTo>
                    <a:pt x="17" y="24"/>
                    <a:pt x="13" y="27"/>
                    <a:pt x="19" y="32"/>
                  </a:cubicBezTo>
                  <a:cubicBezTo>
                    <a:pt x="24" y="36"/>
                    <a:pt x="32" y="38"/>
                    <a:pt x="35" y="44"/>
                  </a:cubicBezTo>
                  <a:cubicBezTo>
                    <a:pt x="29" y="40"/>
                    <a:pt x="22" y="39"/>
                    <a:pt x="17" y="35"/>
                  </a:cubicBezTo>
                  <a:cubicBezTo>
                    <a:pt x="11" y="30"/>
                    <a:pt x="12" y="27"/>
                    <a:pt x="12" y="21"/>
                  </a:cubicBezTo>
                  <a:cubicBezTo>
                    <a:pt x="12" y="16"/>
                    <a:pt x="7" y="17"/>
                    <a:pt x="3" y="14"/>
                  </a:cubicBezTo>
                  <a:cubicBezTo>
                    <a:pt x="0" y="11"/>
                    <a:pt x="0" y="6"/>
                    <a:pt x="2" y="2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1" name="Freeform 6888">
              <a:extLst>
                <a:ext uri="{FF2B5EF4-FFF2-40B4-BE49-F238E27FC236}">
                  <a16:creationId xmlns:a16="http://schemas.microsoft.com/office/drawing/2014/main" id="{AA31AEAE-C144-492E-BD32-E86284CD9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587"/>
              <a:ext cx="16" cy="47"/>
            </a:xfrm>
            <a:custGeom>
              <a:avLst/>
              <a:gdLst>
                <a:gd name="T0" fmla="*/ 8 w 17"/>
                <a:gd name="T1" fmla="*/ 0 h 51"/>
                <a:gd name="T2" fmla="*/ 8 w 17"/>
                <a:gd name="T3" fmla="*/ 13 h 51"/>
                <a:gd name="T4" fmla="*/ 4 w 17"/>
                <a:gd name="T5" fmla="*/ 23 h 51"/>
                <a:gd name="T6" fmla="*/ 8 w 17"/>
                <a:gd name="T7" fmla="*/ 34 h 51"/>
                <a:gd name="T8" fmla="*/ 0 w 17"/>
                <a:gd name="T9" fmla="*/ 40 h 51"/>
                <a:gd name="T10" fmla="*/ 11 w 17"/>
                <a:gd name="T11" fmla="*/ 33 h 51"/>
                <a:gd name="T12" fmla="*/ 8 w 17"/>
                <a:gd name="T13" fmla="*/ 24 h 51"/>
                <a:gd name="T14" fmla="*/ 8 w 17"/>
                <a:gd name="T15" fmla="*/ 18 h 51"/>
                <a:gd name="T16" fmla="*/ 11 w 17"/>
                <a:gd name="T17" fmla="*/ 12 h 51"/>
                <a:gd name="T18" fmla="*/ 9 w 17"/>
                <a:gd name="T19" fmla="*/ 2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51">
                  <a:moveTo>
                    <a:pt x="11" y="0"/>
                  </a:moveTo>
                  <a:cubicBezTo>
                    <a:pt x="15" y="6"/>
                    <a:pt x="14" y="11"/>
                    <a:pt x="11" y="16"/>
                  </a:cubicBezTo>
                  <a:cubicBezTo>
                    <a:pt x="9" y="20"/>
                    <a:pt x="3" y="24"/>
                    <a:pt x="4" y="29"/>
                  </a:cubicBezTo>
                  <a:cubicBezTo>
                    <a:pt x="5" y="34"/>
                    <a:pt x="14" y="36"/>
                    <a:pt x="11" y="43"/>
                  </a:cubicBezTo>
                  <a:cubicBezTo>
                    <a:pt x="10" y="47"/>
                    <a:pt x="3" y="48"/>
                    <a:pt x="0" y="51"/>
                  </a:cubicBezTo>
                  <a:cubicBezTo>
                    <a:pt x="5" y="51"/>
                    <a:pt x="12" y="46"/>
                    <a:pt x="14" y="42"/>
                  </a:cubicBezTo>
                  <a:cubicBezTo>
                    <a:pt x="15" y="35"/>
                    <a:pt x="9" y="35"/>
                    <a:pt x="8" y="30"/>
                  </a:cubicBezTo>
                  <a:cubicBezTo>
                    <a:pt x="7" y="27"/>
                    <a:pt x="8" y="26"/>
                    <a:pt x="10" y="24"/>
                  </a:cubicBezTo>
                  <a:cubicBezTo>
                    <a:pt x="12" y="21"/>
                    <a:pt x="13" y="19"/>
                    <a:pt x="14" y="15"/>
                  </a:cubicBezTo>
                  <a:cubicBezTo>
                    <a:pt x="15" y="11"/>
                    <a:pt x="17" y="4"/>
                    <a:pt x="12" y="2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2" name="Freeform 6889">
              <a:extLst>
                <a:ext uri="{FF2B5EF4-FFF2-40B4-BE49-F238E27FC236}">
                  <a16:creationId xmlns:a16="http://schemas.microsoft.com/office/drawing/2014/main" id="{FCB580E0-9C57-42FF-BC35-44341442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653"/>
              <a:ext cx="9" cy="24"/>
            </a:xfrm>
            <a:custGeom>
              <a:avLst/>
              <a:gdLst>
                <a:gd name="T0" fmla="*/ 5 w 10"/>
                <a:gd name="T1" fmla="*/ 0 h 26"/>
                <a:gd name="T2" fmla="*/ 3 w 10"/>
                <a:gd name="T3" fmla="*/ 13 h 26"/>
                <a:gd name="T4" fmla="*/ 5 w 10"/>
                <a:gd name="T5" fmla="*/ 20 h 26"/>
                <a:gd name="T6" fmla="*/ 0 w 10"/>
                <a:gd name="T7" fmla="*/ 11 h 26"/>
                <a:gd name="T8" fmla="*/ 1 w 10"/>
                <a:gd name="T9" fmla="*/ 6 h 26"/>
                <a:gd name="T10" fmla="*/ 5 w 10"/>
                <a:gd name="T11" fmla="*/ 1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6">
                  <a:moveTo>
                    <a:pt x="5" y="0"/>
                  </a:moveTo>
                  <a:cubicBezTo>
                    <a:pt x="8" y="3"/>
                    <a:pt x="2" y="11"/>
                    <a:pt x="3" y="16"/>
                  </a:cubicBezTo>
                  <a:cubicBezTo>
                    <a:pt x="4" y="21"/>
                    <a:pt x="10" y="20"/>
                    <a:pt x="7" y="26"/>
                  </a:cubicBezTo>
                  <a:cubicBezTo>
                    <a:pt x="2" y="25"/>
                    <a:pt x="0" y="20"/>
                    <a:pt x="0" y="14"/>
                  </a:cubicBezTo>
                  <a:cubicBezTo>
                    <a:pt x="0" y="12"/>
                    <a:pt x="0" y="9"/>
                    <a:pt x="1" y="6"/>
                  </a:cubicBezTo>
                  <a:cubicBezTo>
                    <a:pt x="3" y="4"/>
                    <a:pt x="4" y="3"/>
                    <a:pt x="5" y="1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3" name="Freeform 6890">
              <a:extLst>
                <a:ext uri="{FF2B5EF4-FFF2-40B4-BE49-F238E27FC236}">
                  <a16:creationId xmlns:a16="http://schemas.microsoft.com/office/drawing/2014/main" id="{B4EFB4CC-1A3B-4E0E-A814-62EA62105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545"/>
              <a:ext cx="8" cy="37"/>
            </a:xfrm>
            <a:custGeom>
              <a:avLst/>
              <a:gdLst>
                <a:gd name="T0" fmla="*/ 0 w 9"/>
                <a:gd name="T1" fmla="*/ 0 h 40"/>
                <a:gd name="T2" fmla="*/ 3 w 9"/>
                <a:gd name="T3" fmla="*/ 7 h 40"/>
                <a:gd name="T4" fmla="*/ 2 w 9"/>
                <a:gd name="T5" fmla="*/ 17 h 40"/>
                <a:gd name="T6" fmla="*/ 1 w 9"/>
                <a:gd name="T7" fmla="*/ 25 h 40"/>
                <a:gd name="T8" fmla="*/ 6 w 9"/>
                <a:gd name="T9" fmla="*/ 31 h 40"/>
                <a:gd name="T10" fmla="*/ 4 w 9"/>
                <a:gd name="T11" fmla="*/ 15 h 40"/>
                <a:gd name="T12" fmla="*/ 1 w 9"/>
                <a:gd name="T13" fmla="*/ 2 h 40"/>
                <a:gd name="T14" fmla="*/ 0 w 9"/>
                <a:gd name="T15" fmla="*/ 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40">
                  <a:moveTo>
                    <a:pt x="0" y="0"/>
                  </a:moveTo>
                  <a:cubicBezTo>
                    <a:pt x="2" y="4"/>
                    <a:pt x="3" y="6"/>
                    <a:pt x="3" y="10"/>
                  </a:cubicBezTo>
                  <a:cubicBezTo>
                    <a:pt x="4" y="14"/>
                    <a:pt x="2" y="17"/>
                    <a:pt x="2" y="21"/>
                  </a:cubicBezTo>
                  <a:cubicBezTo>
                    <a:pt x="2" y="24"/>
                    <a:pt x="0" y="29"/>
                    <a:pt x="1" y="31"/>
                  </a:cubicBezTo>
                  <a:cubicBezTo>
                    <a:pt x="2" y="35"/>
                    <a:pt x="6" y="37"/>
                    <a:pt x="9" y="40"/>
                  </a:cubicBezTo>
                  <a:cubicBezTo>
                    <a:pt x="2" y="32"/>
                    <a:pt x="3" y="28"/>
                    <a:pt x="5" y="18"/>
                  </a:cubicBezTo>
                  <a:cubicBezTo>
                    <a:pt x="6" y="11"/>
                    <a:pt x="4" y="8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4" name="Freeform 6891">
              <a:extLst>
                <a:ext uri="{FF2B5EF4-FFF2-40B4-BE49-F238E27FC236}">
                  <a16:creationId xmlns:a16="http://schemas.microsoft.com/office/drawing/2014/main" id="{80011DA8-6C91-4567-B87E-F9AC86C9A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547"/>
              <a:ext cx="7" cy="14"/>
            </a:xfrm>
            <a:custGeom>
              <a:avLst/>
              <a:gdLst>
                <a:gd name="T0" fmla="*/ 0 w 7"/>
                <a:gd name="T1" fmla="*/ 0 h 15"/>
                <a:gd name="T2" fmla="*/ 7 w 7"/>
                <a:gd name="T3" fmla="*/ 4 h 15"/>
                <a:gd name="T4" fmla="*/ 5 w 7"/>
                <a:gd name="T5" fmla="*/ 7 h 15"/>
                <a:gd name="T6" fmla="*/ 6 w 7"/>
                <a:gd name="T7" fmla="*/ 12 h 15"/>
                <a:gd name="T8" fmla="*/ 1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3" y="0"/>
                    <a:pt x="6" y="1"/>
                    <a:pt x="7" y="4"/>
                  </a:cubicBezTo>
                  <a:cubicBezTo>
                    <a:pt x="7" y="6"/>
                    <a:pt x="5" y="8"/>
                    <a:pt x="5" y="9"/>
                  </a:cubicBezTo>
                  <a:cubicBezTo>
                    <a:pt x="5" y="11"/>
                    <a:pt x="6" y="13"/>
                    <a:pt x="6" y="15"/>
                  </a:cubicBezTo>
                  <a:cubicBezTo>
                    <a:pt x="4" y="12"/>
                    <a:pt x="6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5" name="Freeform 6892">
              <a:extLst>
                <a:ext uri="{FF2B5EF4-FFF2-40B4-BE49-F238E27FC236}">
                  <a16:creationId xmlns:a16="http://schemas.microsoft.com/office/drawing/2014/main" id="{52AA96F6-E1B5-454B-AF46-D8E84EE18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658"/>
              <a:ext cx="6" cy="16"/>
            </a:xfrm>
            <a:custGeom>
              <a:avLst/>
              <a:gdLst>
                <a:gd name="T0" fmla="*/ 4 w 6"/>
                <a:gd name="T1" fmla="*/ 0 h 17"/>
                <a:gd name="T2" fmla="*/ 6 w 6"/>
                <a:gd name="T3" fmla="*/ 14 h 17"/>
                <a:gd name="T4" fmla="*/ 0 w 6"/>
                <a:gd name="T5" fmla="*/ 8 h 17"/>
                <a:gd name="T6" fmla="*/ 3 w 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2" y="4"/>
                    <a:pt x="0" y="14"/>
                    <a:pt x="6" y="17"/>
                  </a:cubicBezTo>
                  <a:cubicBezTo>
                    <a:pt x="2" y="17"/>
                    <a:pt x="0" y="12"/>
                    <a:pt x="0" y="9"/>
                  </a:cubicBezTo>
                  <a:cubicBezTo>
                    <a:pt x="0" y="5"/>
                    <a:pt x="2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6" name="Freeform 6893">
              <a:extLst>
                <a:ext uri="{FF2B5EF4-FFF2-40B4-BE49-F238E27FC236}">
                  <a16:creationId xmlns:a16="http://schemas.microsoft.com/office/drawing/2014/main" id="{A191A2A7-C8BD-4940-8161-D80D2174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566"/>
              <a:ext cx="4" cy="10"/>
            </a:xfrm>
            <a:custGeom>
              <a:avLst/>
              <a:gdLst>
                <a:gd name="T0" fmla="*/ 1 w 4"/>
                <a:gd name="T1" fmla="*/ 0 h 11"/>
                <a:gd name="T2" fmla="*/ 4 w 4"/>
                <a:gd name="T3" fmla="*/ 8 h 11"/>
                <a:gd name="T4" fmla="*/ 1 w 4"/>
                <a:gd name="T5" fmla="*/ 6 h 11"/>
                <a:gd name="T6" fmla="*/ 1 w 4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1" y="3"/>
                    <a:pt x="1" y="8"/>
                    <a:pt x="4" y="11"/>
                  </a:cubicBezTo>
                  <a:cubicBezTo>
                    <a:pt x="3" y="11"/>
                    <a:pt x="2" y="10"/>
                    <a:pt x="1" y="9"/>
                  </a:cubicBezTo>
                  <a:cubicBezTo>
                    <a:pt x="0" y="7"/>
                    <a:pt x="0" y="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7" name="Freeform 6894">
              <a:extLst>
                <a:ext uri="{FF2B5EF4-FFF2-40B4-BE49-F238E27FC236}">
                  <a16:creationId xmlns:a16="http://schemas.microsoft.com/office/drawing/2014/main" id="{0F7D24B7-3979-4BB3-A3B2-E3E3636CB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606"/>
              <a:ext cx="6" cy="12"/>
            </a:xfrm>
            <a:custGeom>
              <a:avLst/>
              <a:gdLst>
                <a:gd name="T0" fmla="*/ 6 w 6"/>
                <a:gd name="T1" fmla="*/ 0 h 12"/>
                <a:gd name="T2" fmla="*/ 5 w 6"/>
                <a:gd name="T3" fmla="*/ 12 h 12"/>
                <a:gd name="T4" fmla="*/ 5 w 6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3" y="5"/>
                    <a:pt x="0" y="8"/>
                    <a:pt x="5" y="12"/>
                  </a:cubicBezTo>
                  <a:cubicBezTo>
                    <a:pt x="1" y="10"/>
                    <a:pt x="0" y="3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8" name="Freeform 6895">
              <a:extLst>
                <a:ext uri="{FF2B5EF4-FFF2-40B4-BE49-F238E27FC236}">
                  <a16:creationId xmlns:a16="http://schemas.microsoft.com/office/drawing/2014/main" id="{90577AC0-89D0-46A2-9EF9-66F96553C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452"/>
              <a:ext cx="135" cy="135"/>
            </a:xfrm>
            <a:custGeom>
              <a:avLst/>
              <a:gdLst>
                <a:gd name="T0" fmla="*/ 105 w 145"/>
                <a:gd name="T1" fmla="*/ 100 h 146"/>
                <a:gd name="T2" fmla="*/ 56 w 145"/>
                <a:gd name="T3" fmla="*/ 62 h 146"/>
                <a:gd name="T4" fmla="*/ 13 w 145"/>
                <a:gd name="T5" fmla="*/ 17 h 146"/>
                <a:gd name="T6" fmla="*/ 90 w 145"/>
                <a:gd name="T7" fmla="*/ 24 h 146"/>
                <a:gd name="T8" fmla="*/ 105 w 145"/>
                <a:gd name="T9" fmla="*/ 10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146">
                  <a:moveTo>
                    <a:pt x="130" y="127"/>
                  </a:moveTo>
                  <a:cubicBezTo>
                    <a:pt x="96" y="146"/>
                    <a:pt x="101" y="107"/>
                    <a:pt x="69" y="78"/>
                  </a:cubicBezTo>
                  <a:cubicBezTo>
                    <a:pt x="38" y="49"/>
                    <a:pt x="0" y="56"/>
                    <a:pt x="16" y="21"/>
                  </a:cubicBezTo>
                  <a:cubicBezTo>
                    <a:pt x="23" y="6"/>
                    <a:pt x="81" y="0"/>
                    <a:pt x="112" y="30"/>
                  </a:cubicBezTo>
                  <a:cubicBezTo>
                    <a:pt x="144" y="59"/>
                    <a:pt x="145" y="118"/>
                    <a:pt x="130" y="127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9" name="Freeform 6896">
              <a:extLst>
                <a:ext uri="{FF2B5EF4-FFF2-40B4-BE49-F238E27FC236}">
                  <a16:creationId xmlns:a16="http://schemas.microsoft.com/office/drawing/2014/main" id="{7C559B48-D5EF-44C0-B726-635DE8BBE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15"/>
              <a:ext cx="89" cy="170"/>
            </a:xfrm>
            <a:custGeom>
              <a:avLst/>
              <a:gdLst>
                <a:gd name="T0" fmla="*/ 1 w 96"/>
                <a:gd name="T1" fmla="*/ 145 h 184"/>
                <a:gd name="T2" fmla="*/ 0 w 96"/>
                <a:gd name="T3" fmla="*/ 0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6" h="184">
                  <a:moveTo>
                    <a:pt x="1" y="184"/>
                  </a:moveTo>
                  <a:cubicBezTo>
                    <a:pt x="11" y="184"/>
                    <a:pt x="96" y="175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0" name="Freeform 6897">
              <a:extLst>
                <a:ext uri="{FF2B5EF4-FFF2-40B4-BE49-F238E27FC236}">
                  <a16:creationId xmlns:a16="http://schemas.microsoft.com/office/drawing/2014/main" id="{A05E47A5-460B-417A-9BCC-303C1926D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85"/>
              <a:ext cx="77" cy="200"/>
            </a:xfrm>
            <a:custGeom>
              <a:avLst/>
              <a:gdLst>
                <a:gd name="T0" fmla="*/ 66 w 83"/>
                <a:gd name="T1" fmla="*/ 26 h 216"/>
                <a:gd name="T2" fmla="*/ 18 w 83"/>
                <a:gd name="T3" fmla="*/ 38 h 216"/>
                <a:gd name="T4" fmla="*/ 45 w 83"/>
                <a:gd name="T5" fmla="*/ 113 h 216"/>
                <a:gd name="T6" fmla="*/ 66 w 83"/>
                <a:gd name="T7" fmla="*/ 171 h 216"/>
                <a:gd name="T8" fmla="*/ 66 w 83"/>
                <a:gd name="T9" fmla="*/ 171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16">
                  <a:moveTo>
                    <a:pt x="82" y="32"/>
                  </a:moveTo>
                  <a:cubicBezTo>
                    <a:pt x="82" y="32"/>
                    <a:pt x="46" y="0"/>
                    <a:pt x="23" y="47"/>
                  </a:cubicBezTo>
                  <a:cubicBezTo>
                    <a:pt x="0" y="95"/>
                    <a:pt x="59" y="102"/>
                    <a:pt x="57" y="143"/>
                  </a:cubicBezTo>
                  <a:cubicBezTo>
                    <a:pt x="55" y="184"/>
                    <a:pt x="64" y="207"/>
                    <a:pt x="82" y="216"/>
                  </a:cubicBezTo>
                  <a:cubicBezTo>
                    <a:pt x="82" y="216"/>
                    <a:pt x="82" y="216"/>
                    <a:pt x="83" y="216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1" name="Freeform 6898">
              <a:extLst>
                <a:ext uri="{FF2B5EF4-FFF2-40B4-BE49-F238E27FC236}">
                  <a16:creationId xmlns:a16="http://schemas.microsoft.com/office/drawing/2014/main" id="{99FAA6FE-94E9-4116-92C0-F8AE212CA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067"/>
              <a:ext cx="19" cy="20"/>
            </a:xfrm>
            <a:custGeom>
              <a:avLst/>
              <a:gdLst>
                <a:gd name="T0" fmla="*/ 0 w 20"/>
                <a:gd name="T1" fmla="*/ 16 h 22"/>
                <a:gd name="T2" fmla="*/ 17 w 2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2">
                  <a:moveTo>
                    <a:pt x="0" y="22"/>
                  </a:moveTo>
                  <a:cubicBezTo>
                    <a:pt x="6" y="14"/>
                    <a:pt x="13" y="7"/>
                    <a:pt x="2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2" name="Freeform 6899">
              <a:extLst>
                <a:ext uri="{FF2B5EF4-FFF2-40B4-BE49-F238E27FC236}">
                  <a16:creationId xmlns:a16="http://schemas.microsoft.com/office/drawing/2014/main" id="{18BEEBDA-3246-4930-A58B-80D462ABF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098"/>
              <a:ext cx="7" cy="13"/>
            </a:xfrm>
            <a:custGeom>
              <a:avLst/>
              <a:gdLst>
                <a:gd name="T0" fmla="*/ 0 w 8"/>
                <a:gd name="T1" fmla="*/ 11 h 14"/>
                <a:gd name="T2" fmla="*/ 5 w 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14"/>
                  </a:moveTo>
                  <a:cubicBezTo>
                    <a:pt x="2" y="9"/>
                    <a:pt x="5" y="4"/>
                    <a:pt x="8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3" name="Freeform 6900">
              <a:extLst>
                <a:ext uri="{FF2B5EF4-FFF2-40B4-BE49-F238E27FC236}">
                  <a16:creationId xmlns:a16="http://schemas.microsoft.com/office/drawing/2014/main" id="{0C7F88A5-F3B3-400B-B82C-61F996581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120"/>
              <a:ext cx="56" cy="185"/>
            </a:xfrm>
            <a:custGeom>
              <a:avLst/>
              <a:gdLst>
                <a:gd name="T0" fmla="*/ 47 w 61"/>
                <a:gd name="T1" fmla="*/ 160 h 199"/>
                <a:gd name="T2" fmla="*/ 0 w 61"/>
                <a:gd name="T3" fmla="*/ 54 h 199"/>
                <a:gd name="T4" fmla="*/ 11 w 61"/>
                <a:gd name="T5" fmla="*/ 0 h 1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99">
                  <a:moveTo>
                    <a:pt x="61" y="199"/>
                  </a:moveTo>
                  <a:cubicBezTo>
                    <a:pt x="24" y="167"/>
                    <a:pt x="0" y="120"/>
                    <a:pt x="0" y="67"/>
                  </a:cubicBezTo>
                  <a:cubicBezTo>
                    <a:pt x="0" y="43"/>
                    <a:pt x="5" y="21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4" name="Freeform 6901">
              <a:extLst>
                <a:ext uri="{FF2B5EF4-FFF2-40B4-BE49-F238E27FC236}">
                  <a16:creationId xmlns:a16="http://schemas.microsoft.com/office/drawing/2014/main" id="{E7BC0ABF-01A7-40F8-8815-BE0AE88B0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316"/>
              <a:ext cx="25" cy="14"/>
            </a:xfrm>
            <a:custGeom>
              <a:avLst/>
              <a:gdLst>
                <a:gd name="T0" fmla="*/ 21 w 27"/>
                <a:gd name="T1" fmla="*/ 12 h 15"/>
                <a:gd name="T2" fmla="*/ 0 w 2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27" y="15"/>
                  </a:moveTo>
                  <a:cubicBezTo>
                    <a:pt x="17" y="11"/>
                    <a:pt x="8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5" name="Freeform 6902">
              <a:extLst>
                <a:ext uri="{FF2B5EF4-FFF2-40B4-BE49-F238E27FC236}">
                  <a16:creationId xmlns:a16="http://schemas.microsoft.com/office/drawing/2014/main" id="{6E9F9CF0-A330-4312-8105-211A4910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288"/>
              <a:ext cx="157" cy="590"/>
            </a:xfrm>
            <a:custGeom>
              <a:avLst/>
              <a:gdLst>
                <a:gd name="T0" fmla="*/ 136 w 169"/>
                <a:gd name="T1" fmla="*/ 0 h 637"/>
                <a:gd name="T2" fmla="*/ 32 w 169"/>
                <a:gd name="T3" fmla="*/ 46 h 637"/>
                <a:gd name="T4" fmla="*/ 0 w 169"/>
                <a:gd name="T5" fmla="*/ 42 h 637"/>
                <a:gd name="T6" fmla="*/ 0 w 169"/>
                <a:gd name="T7" fmla="*/ 506 h 6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637">
                  <a:moveTo>
                    <a:pt x="169" y="0"/>
                  </a:moveTo>
                  <a:cubicBezTo>
                    <a:pt x="138" y="36"/>
                    <a:pt x="91" y="58"/>
                    <a:pt x="40" y="58"/>
                  </a:cubicBezTo>
                  <a:cubicBezTo>
                    <a:pt x="26" y="58"/>
                    <a:pt x="13" y="56"/>
                    <a:pt x="0" y="53"/>
                  </a:cubicBezTo>
                  <a:cubicBezTo>
                    <a:pt x="0" y="637"/>
                    <a:pt x="0" y="637"/>
                    <a:pt x="0" y="63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6" name="Freeform 6903">
              <a:extLst>
                <a:ext uri="{FF2B5EF4-FFF2-40B4-BE49-F238E27FC236}">
                  <a16:creationId xmlns:a16="http://schemas.microsoft.com/office/drawing/2014/main" id="{FA114B2C-CF6E-4F7B-9EDA-F82CD0731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165"/>
              <a:ext cx="23" cy="99"/>
            </a:xfrm>
            <a:custGeom>
              <a:avLst/>
              <a:gdLst>
                <a:gd name="T0" fmla="*/ 20 w 24"/>
                <a:gd name="T1" fmla="*/ 0 h 107"/>
                <a:gd name="T2" fmla="*/ 21 w 24"/>
                <a:gd name="T3" fmla="*/ 16 h 107"/>
                <a:gd name="T4" fmla="*/ 0 w 24"/>
                <a:gd name="T5" fmla="*/ 85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07">
                  <a:moveTo>
                    <a:pt x="23" y="0"/>
                  </a:moveTo>
                  <a:cubicBezTo>
                    <a:pt x="23" y="6"/>
                    <a:pt x="24" y="13"/>
                    <a:pt x="24" y="19"/>
                  </a:cubicBezTo>
                  <a:cubicBezTo>
                    <a:pt x="24" y="51"/>
                    <a:pt x="15" y="81"/>
                    <a:pt x="0" y="10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7" name="Freeform 6904">
              <a:extLst>
                <a:ext uri="{FF2B5EF4-FFF2-40B4-BE49-F238E27FC236}">
                  <a16:creationId xmlns:a16="http://schemas.microsoft.com/office/drawing/2014/main" id="{544C0F2A-AC4C-4121-8655-05C61673E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105"/>
              <a:ext cx="17" cy="42"/>
            </a:xfrm>
            <a:custGeom>
              <a:avLst/>
              <a:gdLst>
                <a:gd name="T0" fmla="*/ 0 w 18"/>
                <a:gd name="T1" fmla="*/ 0 h 46"/>
                <a:gd name="T2" fmla="*/ 15 w 18"/>
                <a:gd name="T3" fmla="*/ 35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6">
                  <a:moveTo>
                    <a:pt x="0" y="0"/>
                  </a:moveTo>
                  <a:cubicBezTo>
                    <a:pt x="8" y="14"/>
                    <a:pt x="14" y="30"/>
                    <a:pt x="18" y="4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8" name="Freeform 6905">
              <a:extLst>
                <a:ext uri="{FF2B5EF4-FFF2-40B4-BE49-F238E27FC236}">
                  <a16:creationId xmlns:a16="http://schemas.microsoft.com/office/drawing/2014/main" id="{2270B628-A540-454D-8D73-56B2618B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076"/>
              <a:ext cx="12" cy="15"/>
            </a:xfrm>
            <a:custGeom>
              <a:avLst/>
              <a:gdLst>
                <a:gd name="T0" fmla="*/ 0 w 13"/>
                <a:gd name="T1" fmla="*/ 0 h 16"/>
                <a:gd name="T2" fmla="*/ 10 w 13"/>
                <a:gd name="T3" fmla="*/ 1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5" y="5"/>
                    <a:pt x="9" y="10"/>
                    <a:pt x="13" y="1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9" name="Freeform 6906">
              <a:extLst>
                <a:ext uri="{FF2B5EF4-FFF2-40B4-BE49-F238E27FC236}">
                  <a16:creationId xmlns:a16="http://schemas.microsoft.com/office/drawing/2014/main" id="{C96C70CA-B306-459D-B5D8-A2D6CE22F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024"/>
              <a:ext cx="165" cy="27"/>
            </a:xfrm>
            <a:custGeom>
              <a:avLst/>
              <a:gdLst>
                <a:gd name="T0" fmla="*/ 0 w 178"/>
                <a:gd name="T1" fmla="*/ 17 h 29"/>
                <a:gd name="T2" fmla="*/ 65 w 178"/>
                <a:gd name="T3" fmla="*/ 0 h 29"/>
                <a:gd name="T4" fmla="*/ 142 w 178"/>
                <a:gd name="T5" fmla="*/ 2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29">
                  <a:moveTo>
                    <a:pt x="0" y="20"/>
                  </a:moveTo>
                  <a:cubicBezTo>
                    <a:pt x="24" y="7"/>
                    <a:pt x="52" y="0"/>
                    <a:pt x="82" y="0"/>
                  </a:cubicBezTo>
                  <a:cubicBezTo>
                    <a:pt x="118" y="0"/>
                    <a:pt x="151" y="10"/>
                    <a:pt x="178" y="2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0" name="Freeform 6907">
              <a:extLst>
                <a:ext uri="{FF2B5EF4-FFF2-40B4-BE49-F238E27FC236}">
                  <a16:creationId xmlns:a16="http://schemas.microsoft.com/office/drawing/2014/main" id="{405263A3-548C-4354-A6DE-C753B7193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427"/>
              <a:ext cx="94" cy="51"/>
            </a:xfrm>
            <a:custGeom>
              <a:avLst/>
              <a:gdLst>
                <a:gd name="T0" fmla="*/ 0 w 102"/>
                <a:gd name="T1" fmla="*/ 44 h 55"/>
                <a:gd name="T2" fmla="*/ 0 w 102"/>
                <a:gd name="T3" fmla="*/ 43 h 55"/>
                <a:gd name="T4" fmla="*/ 80 w 102"/>
                <a:gd name="T5" fmla="*/ 41 h 55"/>
                <a:gd name="T6" fmla="*/ 0 w 102"/>
                <a:gd name="T7" fmla="*/ 44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55">
                  <a:moveTo>
                    <a:pt x="0" y="55"/>
                  </a:moveTo>
                  <a:cubicBezTo>
                    <a:pt x="0" y="55"/>
                    <a:pt x="0" y="55"/>
                    <a:pt x="0" y="54"/>
                  </a:cubicBezTo>
                  <a:cubicBezTo>
                    <a:pt x="7" y="42"/>
                    <a:pt x="35" y="13"/>
                    <a:pt x="102" y="51"/>
                  </a:cubicBezTo>
                  <a:cubicBezTo>
                    <a:pt x="102" y="51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1" name="Oval 6908">
              <a:extLst>
                <a:ext uri="{FF2B5EF4-FFF2-40B4-BE49-F238E27FC236}">
                  <a16:creationId xmlns:a16="http://schemas.microsoft.com/office/drawing/2014/main" id="{8DF4A2C4-5A36-4FB7-B286-F2E28DC46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1452"/>
              <a:ext cx="8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82" name="Oval 6909">
              <a:extLst>
                <a:ext uri="{FF2B5EF4-FFF2-40B4-BE49-F238E27FC236}">
                  <a16:creationId xmlns:a16="http://schemas.microsoft.com/office/drawing/2014/main" id="{3546D508-029A-4E38-B416-C47EB2F19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1452"/>
              <a:ext cx="3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83" name="Oval 6910">
              <a:extLst>
                <a:ext uri="{FF2B5EF4-FFF2-40B4-BE49-F238E27FC236}">
                  <a16:creationId xmlns:a16="http://schemas.microsoft.com/office/drawing/2014/main" id="{D3E5F3E5-3983-45BD-9D94-71D4FDC0F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1471"/>
              <a:ext cx="2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84" name="Freeform 6911">
              <a:extLst>
                <a:ext uri="{FF2B5EF4-FFF2-40B4-BE49-F238E27FC236}">
                  <a16:creationId xmlns:a16="http://schemas.microsoft.com/office/drawing/2014/main" id="{177C331C-A0F7-46E7-B04B-88871137D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532"/>
              <a:ext cx="45" cy="51"/>
            </a:xfrm>
            <a:custGeom>
              <a:avLst/>
              <a:gdLst>
                <a:gd name="T0" fmla="*/ 38 w 49"/>
                <a:gd name="T1" fmla="*/ 37 h 55"/>
                <a:gd name="T2" fmla="*/ 16 w 49"/>
                <a:gd name="T3" fmla="*/ 27 h 55"/>
                <a:gd name="T4" fmla="*/ 0 w 49"/>
                <a:gd name="T5" fmla="*/ 0 h 55"/>
                <a:gd name="T6" fmla="*/ 15 w 49"/>
                <a:gd name="T7" fmla="*/ 26 h 55"/>
                <a:gd name="T8" fmla="*/ 38 w 49"/>
                <a:gd name="T9" fmla="*/ 3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49" y="46"/>
                  </a:moveTo>
                  <a:cubicBezTo>
                    <a:pt x="49" y="46"/>
                    <a:pt x="26" y="55"/>
                    <a:pt x="20" y="33"/>
                  </a:cubicBezTo>
                  <a:cubicBezTo>
                    <a:pt x="13" y="11"/>
                    <a:pt x="0" y="0"/>
                    <a:pt x="0" y="0"/>
                  </a:cubicBezTo>
                  <a:cubicBezTo>
                    <a:pt x="0" y="0"/>
                    <a:pt x="16" y="20"/>
                    <a:pt x="18" y="32"/>
                  </a:cubicBezTo>
                  <a:cubicBezTo>
                    <a:pt x="20" y="46"/>
                    <a:pt x="34" y="53"/>
                    <a:pt x="49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5" name="Oval 6912">
              <a:extLst>
                <a:ext uri="{FF2B5EF4-FFF2-40B4-BE49-F238E27FC236}">
                  <a16:creationId xmlns:a16="http://schemas.microsoft.com/office/drawing/2014/main" id="{0B41A2F2-E1F7-4A24-95FD-4850C3151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1" y="156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86" name="Oval 6913">
              <a:extLst>
                <a:ext uri="{FF2B5EF4-FFF2-40B4-BE49-F238E27FC236}">
                  <a16:creationId xmlns:a16="http://schemas.microsoft.com/office/drawing/2014/main" id="{03F109C0-A095-4642-AE89-58C1FBC49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1" y="1555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87" name="Freeform 6914">
              <a:extLst>
                <a:ext uri="{FF2B5EF4-FFF2-40B4-BE49-F238E27FC236}">
                  <a16:creationId xmlns:a16="http://schemas.microsoft.com/office/drawing/2014/main" id="{EC173144-3FFA-4EC6-803D-0AAFEDE0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491"/>
              <a:ext cx="81" cy="99"/>
            </a:xfrm>
            <a:custGeom>
              <a:avLst/>
              <a:gdLst>
                <a:gd name="T0" fmla="*/ 0 w 88"/>
                <a:gd name="T1" fmla="*/ 15 h 107"/>
                <a:gd name="T2" fmla="*/ 38 w 88"/>
                <a:gd name="T3" fmla="*/ 17 h 107"/>
                <a:gd name="T4" fmla="*/ 69 w 88"/>
                <a:gd name="T5" fmla="*/ 85 h 107"/>
                <a:gd name="T6" fmla="*/ 38 w 88"/>
                <a:gd name="T7" fmla="*/ 11 h 107"/>
                <a:gd name="T8" fmla="*/ 0 w 88"/>
                <a:gd name="T9" fmla="*/ 15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07">
                  <a:moveTo>
                    <a:pt x="0" y="18"/>
                  </a:moveTo>
                  <a:cubicBezTo>
                    <a:pt x="0" y="18"/>
                    <a:pt x="18" y="3"/>
                    <a:pt x="48" y="20"/>
                  </a:cubicBezTo>
                  <a:cubicBezTo>
                    <a:pt x="48" y="20"/>
                    <a:pt x="79" y="65"/>
                    <a:pt x="88" y="107"/>
                  </a:cubicBezTo>
                  <a:cubicBezTo>
                    <a:pt x="88" y="107"/>
                    <a:pt x="82" y="59"/>
                    <a:pt x="48" y="14"/>
                  </a:cubicBezTo>
                  <a:cubicBezTo>
                    <a:pt x="48" y="14"/>
                    <a:pt x="16" y="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8" name="Freeform 6915">
              <a:extLst>
                <a:ext uri="{FF2B5EF4-FFF2-40B4-BE49-F238E27FC236}">
                  <a16:creationId xmlns:a16="http://schemas.microsoft.com/office/drawing/2014/main" id="{9175FCEA-EA2A-41FA-9341-4A6A6E8F8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48"/>
              <a:ext cx="65" cy="45"/>
            </a:xfrm>
            <a:custGeom>
              <a:avLst/>
              <a:gdLst>
                <a:gd name="T0" fmla="*/ 0 w 70"/>
                <a:gd name="T1" fmla="*/ 0 h 48"/>
                <a:gd name="T2" fmla="*/ 22 w 70"/>
                <a:gd name="T3" fmla="*/ 37 h 48"/>
                <a:gd name="T4" fmla="*/ 56 w 70"/>
                <a:gd name="T5" fmla="*/ 15 h 48"/>
                <a:gd name="T6" fmla="*/ 22 w 70"/>
                <a:gd name="T7" fmla="*/ 39 h 48"/>
                <a:gd name="T8" fmla="*/ 0 w 7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8">
                  <a:moveTo>
                    <a:pt x="0" y="0"/>
                  </a:moveTo>
                  <a:cubicBezTo>
                    <a:pt x="0" y="0"/>
                    <a:pt x="3" y="33"/>
                    <a:pt x="28" y="45"/>
                  </a:cubicBezTo>
                  <a:cubicBezTo>
                    <a:pt x="28" y="45"/>
                    <a:pt x="62" y="40"/>
                    <a:pt x="70" y="18"/>
                  </a:cubicBezTo>
                  <a:cubicBezTo>
                    <a:pt x="70" y="18"/>
                    <a:pt x="64" y="45"/>
                    <a:pt x="28" y="48"/>
                  </a:cubicBezTo>
                  <a:cubicBezTo>
                    <a:pt x="28" y="48"/>
                    <a:pt x="4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9" name="Oval 6916">
              <a:extLst>
                <a:ext uri="{FF2B5EF4-FFF2-40B4-BE49-F238E27FC236}">
                  <a16:creationId xmlns:a16="http://schemas.microsoft.com/office/drawing/2014/main" id="{7E010884-C845-4280-9163-90BE42757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" y="1540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0" name="Oval 6917">
              <a:extLst>
                <a:ext uri="{FF2B5EF4-FFF2-40B4-BE49-F238E27FC236}">
                  <a16:creationId xmlns:a16="http://schemas.microsoft.com/office/drawing/2014/main" id="{09779E15-33CF-454C-AC2F-8489D29CB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555"/>
              <a:ext cx="6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1" name="Oval 6918">
              <a:extLst>
                <a:ext uri="{FF2B5EF4-FFF2-40B4-BE49-F238E27FC236}">
                  <a16:creationId xmlns:a16="http://schemas.microsoft.com/office/drawing/2014/main" id="{83518604-1B66-4947-BC76-688D01C10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" y="169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2" name="Oval 6919">
              <a:extLst>
                <a:ext uri="{FF2B5EF4-FFF2-40B4-BE49-F238E27FC236}">
                  <a16:creationId xmlns:a16="http://schemas.microsoft.com/office/drawing/2014/main" id="{F8164EC2-04F9-4F40-9945-5D71A9E2C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690"/>
              <a:ext cx="4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3" name="Oval 6920">
              <a:extLst>
                <a:ext uri="{FF2B5EF4-FFF2-40B4-BE49-F238E27FC236}">
                  <a16:creationId xmlns:a16="http://schemas.microsoft.com/office/drawing/2014/main" id="{3032464A-272A-4A12-A6A2-3410826E0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49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4" name="Oval 6921">
              <a:extLst>
                <a:ext uri="{FF2B5EF4-FFF2-40B4-BE49-F238E27FC236}">
                  <a16:creationId xmlns:a16="http://schemas.microsoft.com/office/drawing/2014/main" id="{80BE0960-136D-4BE3-8999-64C8724D2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1496"/>
              <a:ext cx="1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5" name="Freeform 6922">
              <a:extLst>
                <a:ext uri="{FF2B5EF4-FFF2-40B4-BE49-F238E27FC236}">
                  <a16:creationId xmlns:a16="http://schemas.microsoft.com/office/drawing/2014/main" id="{94957F2A-9993-4B95-8E7F-A3A4418A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520"/>
              <a:ext cx="18" cy="54"/>
            </a:xfrm>
            <a:custGeom>
              <a:avLst/>
              <a:gdLst>
                <a:gd name="T0" fmla="*/ 9 w 20"/>
                <a:gd name="T1" fmla="*/ 0 h 58"/>
                <a:gd name="T2" fmla="*/ 1 w 20"/>
                <a:gd name="T3" fmla="*/ 21 h 58"/>
                <a:gd name="T4" fmla="*/ 14 w 20"/>
                <a:gd name="T5" fmla="*/ 47 h 58"/>
                <a:gd name="T6" fmla="*/ 5 w 20"/>
                <a:gd name="T7" fmla="*/ 35 h 58"/>
                <a:gd name="T8" fmla="*/ 2 w 20"/>
                <a:gd name="T9" fmla="*/ 22 h 58"/>
                <a:gd name="T10" fmla="*/ 7 w 20"/>
                <a:gd name="T11" fmla="*/ 3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58">
                  <a:moveTo>
                    <a:pt x="12" y="0"/>
                  </a:moveTo>
                  <a:cubicBezTo>
                    <a:pt x="4" y="5"/>
                    <a:pt x="1" y="19"/>
                    <a:pt x="1" y="27"/>
                  </a:cubicBezTo>
                  <a:cubicBezTo>
                    <a:pt x="0" y="42"/>
                    <a:pt x="10" y="48"/>
                    <a:pt x="20" y="58"/>
                  </a:cubicBezTo>
                  <a:cubicBezTo>
                    <a:pt x="17" y="53"/>
                    <a:pt x="12" y="49"/>
                    <a:pt x="8" y="44"/>
                  </a:cubicBezTo>
                  <a:cubicBezTo>
                    <a:pt x="4" y="39"/>
                    <a:pt x="2" y="35"/>
                    <a:pt x="2" y="28"/>
                  </a:cubicBezTo>
                  <a:cubicBezTo>
                    <a:pt x="2" y="21"/>
                    <a:pt x="4" y="8"/>
                    <a:pt x="10" y="3"/>
                  </a:cubicBezTo>
                </a:path>
              </a:pathLst>
            </a:custGeom>
            <a:solidFill>
              <a:srgbClr val="8E7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6" name="Freeform 6923">
              <a:extLst>
                <a:ext uri="{FF2B5EF4-FFF2-40B4-BE49-F238E27FC236}">
                  <a16:creationId xmlns:a16="http://schemas.microsoft.com/office/drawing/2014/main" id="{23E7F13A-ADB3-434A-BBE0-2DF9D23C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002"/>
              <a:ext cx="214" cy="86"/>
            </a:xfrm>
            <a:custGeom>
              <a:avLst/>
              <a:gdLst>
                <a:gd name="T0" fmla="*/ 1 w 231"/>
                <a:gd name="T1" fmla="*/ 74 h 93"/>
                <a:gd name="T2" fmla="*/ 88 w 231"/>
                <a:gd name="T3" fmla="*/ 10 h 93"/>
                <a:gd name="T4" fmla="*/ 183 w 231"/>
                <a:gd name="T5" fmla="*/ 28 h 93"/>
                <a:gd name="T6" fmla="*/ 87 w 231"/>
                <a:gd name="T7" fmla="*/ 0 h 93"/>
                <a:gd name="T8" fmla="*/ 0 w 231"/>
                <a:gd name="T9" fmla="*/ 7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" h="93">
                  <a:moveTo>
                    <a:pt x="1" y="93"/>
                  </a:moveTo>
                  <a:cubicBezTo>
                    <a:pt x="1" y="93"/>
                    <a:pt x="44" y="24"/>
                    <a:pt x="111" y="13"/>
                  </a:cubicBezTo>
                  <a:cubicBezTo>
                    <a:pt x="111" y="13"/>
                    <a:pt x="194" y="11"/>
                    <a:pt x="231" y="35"/>
                  </a:cubicBezTo>
                  <a:cubicBezTo>
                    <a:pt x="231" y="35"/>
                    <a:pt x="176" y="1"/>
                    <a:pt x="110" y="0"/>
                  </a:cubicBezTo>
                  <a:cubicBezTo>
                    <a:pt x="110" y="0"/>
                    <a:pt x="39" y="31"/>
                    <a:pt x="0" y="9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7" name="Freeform 6924">
              <a:extLst>
                <a:ext uri="{FF2B5EF4-FFF2-40B4-BE49-F238E27FC236}">
                  <a16:creationId xmlns:a16="http://schemas.microsoft.com/office/drawing/2014/main" id="{B4DDB103-A4ED-41BD-AD6A-175D8800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03"/>
              <a:ext cx="193" cy="64"/>
            </a:xfrm>
            <a:custGeom>
              <a:avLst/>
              <a:gdLst>
                <a:gd name="T0" fmla="*/ 66 w 209"/>
                <a:gd name="T1" fmla="*/ 41 h 69"/>
                <a:gd name="T2" fmla="*/ 0 w 209"/>
                <a:gd name="T3" fmla="*/ 0 h 69"/>
                <a:gd name="T4" fmla="*/ 66 w 209"/>
                <a:gd name="T5" fmla="*/ 51 h 69"/>
                <a:gd name="T6" fmla="*/ 164 w 209"/>
                <a:gd name="T7" fmla="*/ 25 h 69"/>
                <a:gd name="T8" fmla="*/ 66 w 209"/>
                <a:gd name="T9" fmla="*/ 4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69">
                  <a:moveTo>
                    <a:pt x="85" y="51"/>
                  </a:moveTo>
                  <a:cubicBezTo>
                    <a:pt x="85" y="51"/>
                    <a:pt x="16" y="31"/>
                    <a:pt x="0" y="0"/>
                  </a:cubicBezTo>
                  <a:cubicBezTo>
                    <a:pt x="0" y="0"/>
                    <a:pt x="26" y="44"/>
                    <a:pt x="85" y="64"/>
                  </a:cubicBezTo>
                  <a:cubicBezTo>
                    <a:pt x="85" y="64"/>
                    <a:pt x="169" y="67"/>
                    <a:pt x="209" y="31"/>
                  </a:cubicBezTo>
                  <a:cubicBezTo>
                    <a:pt x="209" y="31"/>
                    <a:pt x="154" y="69"/>
                    <a:pt x="85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8" name="Oval 6925">
              <a:extLst>
                <a:ext uri="{FF2B5EF4-FFF2-40B4-BE49-F238E27FC236}">
                  <a16:creationId xmlns:a16="http://schemas.microsoft.com/office/drawing/2014/main" id="{A3B45B42-264F-4382-9942-DEF5B6034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8" y="132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299" name="Oval 6926">
              <a:extLst>
                <a:ext uri="{FF2B5EF4-FFF2-40B4-BE49-F238E27FC236}">
                  <a16:creationId xmlns:a16="http://schemas.microsoft.com/office/drawing/2014/main" id="{B93BFF99-DB92-4F71-AF6A-87898040E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1316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0" name="Oval 6927">
              <a:extLst>
                <a:ext uri="{FF2B5EF4-FFF2-40B4-BE49-F238E27FC236}">
                  <a16:creationId xmlns:a16="http://schemas.microsoft.com/office/drawing/2014/main" id="{C251F849-D3F8-4D41-964D-BB03D332B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134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1" name="Oval 6928">
              <a:extLst>
                <a:ext uri="{FF2B5EF4-FFF2-40B4-BE49-F238E27FC236}">
                  <a16:creationId xmlns:a16="http://schemas.microsoft.com/office/drawing/2014/main" id="{387BEB51-A638-4DC5-9D3E-340D1BED7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03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2" name="Oval 6929">
              <a:extLst>
                <a:ext uri="{FF2B5EF4-FFF2-40B4-BE49-F238E27FC236}">
                  <a16:creationId xmlns:a16="http://schemas.microsoft.com/office/drawing/2014/main" id="{D40D7E2A-C3AC-43ED-9AA0-4C98F2498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1044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3" name="Oval 6930">
              <a:extLst>
                <a:ext uri="{FF2B5EF4-FFF2-40B4-BE49-F238E27FC236}">
                  <a16:creationId xmlns:a16="http://schemas.microsoft.com/office/drawing/2014/main" id="{8EF155C6-74B5-463F-92E3-D69137587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104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4" name="Oval 6931">
              <a:extLst>
                <a:ext uri="{FF2B5EF4-FFF2-40B4-BE49-F238E27FC236}">
                  <a16:creationId xmlns:a16="http://schemas.microsoft.com/office/drawing/2014/main" id="{E4D8251E-FCCD-41D7-8E6D-5C46CD28F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04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5" name="Oval 6932">
              <a:extLst>
                <a:ext uri="{FF2B5EF4-FFF2-40B4-BE49-F238E27FC236}">
                  <a16:creationId xmlns:a16="http://schemas.microsoft.com/office/drawing/2014/main" id="{5686C2C1-D069-4909-B877-04A75C3BD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11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6" name="Oval 6933">
              <a:extLst>
                <a:ext uri="{FF2B5EF4-FFF2-40B4-BE49-F238E27FC236}">
                  <a16:creationId xmlns:a16="http://schemas.microsoft.com/office/drawing/2014/main" id="{CB458E77-CE0E-46EC-BF72-78D5C365C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10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7" name="Oval 6934">
              <a:extLst>
                <a:ext uri="{FF2B5EF4-FFF2-40B4-BE49-F238E27FC236}">
                  <a16:creationId xmlns:a16="http://schemas.microsoft.com/office/drawing/2014/main" id="{5E17B5B0-3249-48E6-8F3C-D4EFD5857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" y="998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8" name="Oval 6935">
              <a:extLst>
                <a:ext uri="{FF2B5EF4-FFF2-40B4-BE49-F238E27FC236}">
                  <a16:creationId xmlns:a16="http://schemas.microsoft.com/office/drawing/2014/main" id="{63473567-D660-41C0-BD3C-E626B903D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100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09" name="Oval 6936">
              <a:extLst>
                <a:ext uri="{FF2B5EF4-FFF2-40B4-BE49-F238E27FC236}">
                  <a16:creationId xmlns:a16="http://schemas.microsoft.com/office/drawing/2014/main" id="{3402BAD3-6259-4A10-AA86-C2C38056A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107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10" name="Oval 6937">
              <a:extLst>
                <a:ext uri="{FF2B5EF4-FFF2-40B4-BE49-F238E27FC236}">
                  <a16:creationId xmlns:a16="http://schemas.microsoft.com/office/drawing/2014/main" id="{8E5B5035-5E3E-4839-879D-005826836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" y="1082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11" name="Oval 6938">
              <a:extLst>
                <a:ext uri="{FF2B5EF4-FFF2-40B4-BE49-F238E27FC236}">
                  <a16:creationId xmlns:a16="http://schemas.microsoft.com/office/drawing/2014/main" id="{783C5FF3-D36D-4E2A-9E85-CC17493C2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11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12" name="Oval 6939">
              <a:extLst>
                <a:ext uri="{FF2B5EF4-FFF2-40B4-BE49-F238E27FC236}">
                  <a16:creationId xmlns:a16="http://schemas.microsoft.com/office/drawing/2014/main" id="{CF40420A-DA84-4ABB-9669-48F0966DE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1124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13" name="Freeform 6940">
              <a:extLst>
                <a:ext uri="{FF2B5EF4-FFF2-40B4-BE49-F238E27FC236}">
                  <a16:creationId xmlns:a16="http://schemas.microsoft.com/office/drawing/2014/main" id="{2EA189EA-9C92-438B-9A24-8A9AA766A7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3" y="741"/>
              <a:ext cx="929" cy="1170"/>
            </a:xfrm>
            <a:custGeom>
              <a:avLst/>
              <a:gdLst>
                <a:gd name="T0" fmla="*/ 360 w 1003"/>
                <a:gd name="T1" fmla="*/ 976 h 1264"/>
                <a:gd name="T2" fmla="*/ 360 w 1003"/>
                <a:gd name="T3" fmla="*/ 976 h 1264"/>
                <a:gd name="T4" fmla="*/ 360 w 1003"/>
                <a:gd name="T5" fmla="*/ 5 h 1264"/>
                <a:gd name="T6" fmla="*/ 359 w 1003"/>
                <a:gd name="T7" fmla="*/ 5 h 1264"/>
                <a:gd name="T8" fmla="*/ 155 w 1003"/>
                <a:gd name="T9" fmla="*/ 225 h 1264"/>
                <a:gd name="T10" fmla="*/ 106 w 1003"/>
                <a:gd name="T11" fmla="*/ 387 h 1264"/>
                <a:gd name="T12" fmla="*/ 70 w 1003"/>
                <a:gd name="T13" fmla="*/ 501 h 1264"/>
                <a:gd name="T14" fmla="*/ 206 w 1003"/>
                <a:gd name="T15" fmla="*/ 726 h 1264"/>
                <a:gd name="T16" fmla="*/ 339 w 1003"/>
                <a:gd name="T17" fmla="*/ 1002 h 1264"/>
                <a:gd name="T18" fmla="*/ 360 w 1003"/>
                <a:gd name="T19" fmla="*/ 990 h 1264"/>
                <a:gd name="T20" fmla="*/ 360 w 1003"/>
                <a:gd name="T21" fmla="*/ 976 h 1264"/>
                <a:gd name="T22" fmla="*/ 345 w 1003"/>
                <a:gd name="T23" fmla="*/ 981 h 1264"/>
                <a:gd name="T24" fmla="*/ 214 w 1003"/>
                <a:gd name="T25" fmla="*/ 716 h 1264"/>
                <a:gd name="T26" fmla="*/ 85 w 1003"/>
                <a:gd name="T27" fmla="*/ 501 h 1264"/>
                <a:gd name="T28" fmla="*/ 119 w 1003"/>
                <a:gd name="T29" fmla="*/ 392 h 1264"/>
                <a:gd name="T30" fmla="*/ 165 w 1003"/>
                <a:gd name="T31" fmla="*/ 238 h 1264"/>
                <a:gd name="T32" fmla="*/ 360 w 1003"/>
                <a:gd name="T33" fmla="*/ 27 h 1264"/>
                <a:gd name="T34" fmla="*/ 361 w 1003"/>
                <a:gd name="T35" fmla="*/ 27 h 1264"/>
                <a:gd name="T36" fmla="*/ 457 w 1003"/>
                <a:gd name="T37" fmla="*/ 139 h 1264"/>
                <a:gd name="T38" fmla="*/ 538 w 1003"/>
                <a:gd name="T39" fmla="*/ 205 h 1264"/>
                <a:gd name="T40" fmla="*/ 647 w 1003"/>
                <a:gd name="T41" fmla="*/ 352 h 1264"/>
                <a:gd name="T42" fmla="*/ 673 w 1003"/>
                <a:gd name="T43" fmla="*/ 627 h 1264"/>
                <a:gd name="T44" fmla="*/ 566 w 1003"/>
                <a:gd name="T45" fmla="*/ 691 h 1264"/>
                <a:gd name="T46" fmla="*/ 430 w 1003"/>
                <a:gd name="T47" fmla="*/ 824 h 1264"/>
                <a:gd name="T48" fmla="*/ 378 w 1003"/>
                <a:gd name="T49" fmla="*/ 981 h 1264"/>
                <a:gd name="T50" fmla="*/ 360 w 1003"/>
                <a:gd name="T51" fmla="*/ 976 h 1264"/>
                <a:gd name="T52" fmla="*/ 361 w 1003"/>
                <a:gd name="T53" fmla="*/ 990 h 1264"/>
                <a:gd name="T54" fmla="*/ 388 w 1003"/>
                <a:gd name="T55" fmla="*/ 1002 h 1264"/>
                <a:gd name="T56" fmla="*/ 435 w 1003"/>
                <a:gd name="T57" fmla="*/ 835 h 1264"/>
                <a:gd name="T58" fmla="*/ 575 w 1003"/>
                <a:gd name="T59" fmla="*/ 699 h 1264"/>
                <a:gd name="T60" fmla="*/ 686 w 1003"/>
                <a:gd name="T61" fmla="*/ 632 h 1264"/>
                <a:gd name="T62" fmla="*/ 659 w 1003"/>
                <a:gd name="T63" fmla="*/ 345 h 1264"/>
                <a:gd name="T64" fmla="*/ 545 w 1003"/>
                <a:gd name="T65" fmla="*/ 192 h 1264"/>
                <a:gd name="T66" fmla="*/ 459 w 1003"/>
                <a:gd name="T67" fmla="*/ 121 h 1264"/>
                <a:gd name="T68" fmla="*/ 360 w 1003"/>
                <a:gd name="T69" fmla="*/ 5 h 1264"/>
                <a:gd name="T70" fmla="*/ 360 w 1003"/>
                <a:gd name="T71" fmla="*/ 976 h 1264"/>
                <a:gd name="T72" fmla="*/ 360 w 1003"/>
                <a:gd name="T73" fmla="*/ 976 h 12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03" h="1264">
                  <a:moveTo>
                    <a:pt x="453" y="1230"/>
                  </a:moveTo>
                  <a:cubicBezTo>
                    <a:pt x="453" y="1230"/>
                    <a:pt x="453" y="1230"/>
                    <a:pt x="453" y="1230"/>
                  </a:cubicBezTo>
                  <a:moveTo>
                    <a:pt x="453" y="5"/>
                  </a:moveTo>
                  <a:cubicBezTo>
                    <a:pt x="453" y="5"/>
                    <a:pt x="452" y="5"/>
                    <a:pt x="452" y="5"/>
                  </a:cubicBezTo>
                  <a:cubicBezTo>
                    <a:pt x="375" y="0"/>
                    <a:pt x="365" y="203"/>
                    <a:pt x="194" y="284"/>
                  </a:cubicBezTo>
                  <a:cubicBezTo>
                    <a:pt x="86" y="336"/>
                    <a:pt x="165" y="438"/>
                    <a:pt x="133" y="488"/>
                  </a:cubicBezTo>
                  <a:cubicBezTo>
                    <a:pt x="102" y="539"/>
                    <a:pt x="120" y="569"/>
                    <a:pt x="89" y="632"/>
                  </a:cubicBezTo>
                  <a:cubicBezTo>
                    <a:pt x="0" y="816"/>
                    <a:pt x="125" y="836"/>
                    <a:pt x="259" y="915"/>
                  </a:cubicBezTo>
                  <a:cubicBezTo>
                    <a:pt x="393" y="993"/>
                    <a:pt x="427" y="1264"/>
                    <a:pt x="427" y="1264"/>
                  </a:cubicBezTo>
                  <a:cubicBezTo>
                    <a:pt x="433" y="1258"/>
                    <a:pt x="447" y="1249"/>
                    <a:pt x="453" y="1249"/>
                  </a:cubicBezTo>
                  <a:moveTo>
                    <a:pt x="453" y="1230"/>
                  </a:moveTo>
                  <a:cubicBezTo>
                    <a:pt x="447" y="1230"/>
                    <a:pt x="440" y="1231"/>
                    <a:pt x="435" y="1237"/>
                  </a:cubicBezTo>
                  <a:cubicBezTo>
                    <a:pt x="435" y="1237"/>
                    <a:pt x="397" y="977"/>
                    <a:pt x="269" y="902"/>
                  </a:cubicBezTo>
                  <a:cubicBezTo>
                    <a:pt x="141" y="828"/>
                    <a:pt x="22" y="808"/>
                    <a:pt x="107" y="632"/>
                  </a:cubicBezTo>
                  <a:cubicBezTo>
                    <a:pt x="137" y="571"/>
                    <a:pt x="119" y="543"/>
                    <a:pt x="149" y="495"/>
                  </a:cubicBezTo>
                  <a:cubicBezTo>
                    <a:pt x="179" y="447"/>
                    <a:pt x="104" y="349"/>
                    <a:pt x="207" y="300"/>
                  </a:cubicBezTo>
                  <a:cubicBezTo>
                    <a:pt x="371" y="222"/>
                    <a:pt x="379" y="28"/>
                    <a:pt x="453" y="33"/>
                  </a:cubicBezTo>
                  <a:moveTo>
                    <a:pt x="454" y="33"/>
                  </a:moveTo>
                  <a:cubicBezTo>
                    <a:pt x="538" y="38"/>
                    <a:pt x="523" y="120"/>
                    <a:pt x="574" y="175"/>
                  </a:cubicBezTo>
                  <a:cubicBezTo>
                    <a:pt x="594" y="197"/>
                    <a:pt x="633" y="205"/>
                    <a:pt x="677" y="259"/>
                  </a:cubicBezTo>
                  <a:cubicBezTo>
                    <a:pt x="721" y="314"/>
                    <a:pt x="836" y="281"/>
                    <a:pt x="814" y="443"/>
                  </a:cubicBezTo>
                  <a:cubicBezTo>
                    <a:pt x="792" y="606"/>
                    <a:pt x="980" y="703"/>
                    <a:pt x="847" y="790"/>
                  </a:cubicBezTo>
                  <a:cubicBezTo>
                    <a:pt x="802" y="820"/>
                    <a:pt x="738" y="822"/>
                    <a:pt x="713" y="871"/>
                  </a:cubicBezTo>
                  <a:cubicBezTo>
                    <a:pt x="680" y="937"/>
                    <a:pt x="614" y="968"/>
                    <a:pt x="541" y="1038"/>
                  </a:cubicBezTo>
                  <a:cubicBezTo>
                    <a:pt x="468" y="1109"/>
                    <a:pt x="475" y="1237"/>
                    <a:pt x="475" y="1237"/>
                  </a:cubicBezTo>
                  <a:cubicBezTo>
                    <a:pt x="475" y="1237"/>
                    <a:pt x="465" y="1230"/>
                    <a:pt x="453" y="1230"/>
                  </a:cubicBezTo>
                  <a:moveTo>
                    <a:pt x="454" y="1249"/>
                  </a:moveTo>
                  <a:cubicBezTo>
                    <a:pt x="466" y="1250"/>
                    <a:pt x="488" y="1264"/>
                    <a:pt x="488" y="1264"/>
                  </a:cubicBezTo>
                  <a:cubicBezTo>
                    <a:pt x="488" y="1264"/>
                    <a:pt x="471" y="1127"/>
                    <a:pt x="547" y="1053"/>
                  </a:cubicBezTo>
                  <a:cubicBezTo>
                    <a:pt x="624" y="980"/>
                    <a:pt x="689" y="951"/>
                    <a:pt x="723" y="882"/>
                  </a:cubicBezTo>
                  <a:cubicBezTo>
                    <a:pt x="749" y="830"/>
                    <a:pt x="816" y="828"/>
                    <a:pt x="864" y="797"/>
                  </a:cubicBezTo>
                  <a:cubicBezTo>
                    <a:pt x="1003" y="706"/>
                    <a:pt x="807" y="604"/>
                    <a:pt x="830" y="435"/>
                  </a:cubicBezTo>
                  <a:cubicBezTo>
                    <a:pt x="852" y="265"/>
                    <a:pt x="731" y="299"/>
                    <a:pt x="686" y="242"/>
                  </a:cubicBezTo>
                  <a:cubicBezTo>
                    <a:pt x="640" y="185"/>
                    <a:pt x="599" y="176"/>
                    <a:pt x="578" y="153"/>
                  </a:cubicBezTo>
                  <a:cubicBezTo>
                    <a:pt x="525" y="96"/>
                    <a:pt x="540" y="11"/>
                    <a:pt x="453" y="5"/>
                  </a:cubicBezTo>
                  <a:moveTo>
                    <a:pt x="453" y="1230"/>
                  </a:moveTo>
                  <a:cubicBezTo>
                    <a:pt x="453" y="1230"/>
                    <a:pt x="453" y="1230"/>
                    <a:pt x="453" y="123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4" name="Freeform 6941">
              <a:extLst>
                <a:ext uri="{FF2B5EF4-FFF2-40B4-BE49-F238E27FC236}">
                  <a16:creationId xmlns:a16="http://schemas.microsoft.com/office/drawing/2014/main" id="{5E856DBC-9E29-4821-AAFD-009445463E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8" y="-274"/>
              <a:ext cx="2644" cy="2420"/>
            </a:xfrm>
            <a:custGeom>
              <a:avLst/>
              <a:gdLst>
                <a:gd name="T0" fmla="*/ 2059 w 2854"/>
                <a:gd name="T1" fmla="*/ 1101 h 2614"/>
                <a:gd name="T2" fmla="*/ 2198 w 2854"/>
                <a:gd name="T3" fmla="*/ 1595 h 2614"/>
                <a:gd name="T4" fmla="*/ 1464 w 2854"/>
                <a:gd name="T5" fmla="*/ 278 h 2614"/>
                <a:gd name="T6" fmla="*/ 1487 w 2854"/>
                <a:gd name="T7" fmla="*/ 1609 h 2614"/>
                <a:gd name="T8" fmla="*/ 1961 w 2854"/>
                <a:gd name="T9" fmla="*/ 1900 h 2614"/>
                <a:gd name="T10" fmla="*/ 2221 w 2854"/>
                <a:gd name="T11" fmla="*/ 1961 h 2614"/>
                <a:gd name="T12" fmla="*/ 1907 w 2854"/>
                <a:gd name="T13" fmla="*/ 1776 h 2614"/>
                <a:gd name="T14" fmla="*/ 2106 w 2854"/>
                <a:gd name="T15" fmla="*/ 1577 h 2614"/>
                <a:gd name="T16" fmla="*/ 2013 w 2854"/>
                <a:gd name="T17" fmla="*/ 1561 h 2614"/>
                <a:gd name="T18" fmla="*/ 1954 w 2854"/>
                <a:gd name="T19" fmla="*/ 1350 h 2614"/>
                <a:gd name="T20" fmla="*/ 1582 w 2854"/>
                <a:gd name="T21" fmla="*/ 1272 h 2614"/>
                <a:gd name="T22" fmla="*/ 1864 w 2854"/>
                <a:gd name="T23" fmla="*/ 1056 h 2614"/>
                <a:gd name="T24" fmla="*/ 1884 w 2854"/>
                <a:gd name="T25" fmla="*/ 992 h 2614"/>
                <a:gd name="T26" fmla="*/ 1621 w 2854"/>
                <a:gd name="T27" fmla="*/ 999 h 2614"/>
                <a:gd name="T28" fmla="*/ 1542 w 2854"/>
                <a:gd name="T29" fmla="*/ 884 h 2614"/>
                <a:gd name="T30" fmla="*/ 1580 w 2854"/>
                <a:gd name="T31" fmla="*/ 755 h 2614"/>
                <a:gd name="T32" fmla="*/ 1512 w 2854"/>
                <a:gd name="T33" fmla="*/ 606 h 2614"/>
                <a:gd name="T34" fmla="*/ 1336 w 2854"/>
                <a:gd name="T35" fmla="*/ 899 h 2614"/>
                <a:gd name="T36" fmla="*/ 1367 w 2854"/>
                <a:gd name="T37" fmla="*/ 517 h 2614"/>
                <a:gd name="T38" fmla="*/ 1352 w 2854"/>
                <a:gd name="T39" fmla="*/ 472 h 2614"/>
                <a:gd name="T40" fmla="*/ 1285 w 2854"/>
                <a:gd name="T41" fmla="*/ 0 h 2614"/>
                <a:gd name="T42" fmla="*/ 938 w 2854"/>
                <a:gd name="T43" fmla="*/ 402 h 2614"/>
                <a:gd name="T44" fmla="*/ 1194 w 2854"/>
                <a:gd name="T45" fmla="*/ 543 h 2614"/>
                <a:gd name="T46" fmla="*/ 825 w 2854"/>
                <a:gd name="T47" fmla="*/ 1099 h 2614"/>
                <a:gd name="T48" fmla="*/ 833 w 2854"/>
                <a:gd name="T49" fmla="*/ 634 h 2614"/>
                <a:gd name="T50" fmla="*/ 497 w 2854"/>
                <a:gd name="T51" fmla="*/ 819 h 2614"/>
                <a:gd name="T52" fmla="*/ 611 w 2854"/>
                <a:gd name="T53" fmla="*/ 942 h 2614"/>
                <a:gd name="T54" fmla="*/ 553 w 2854"/>
                <a:gd name="T55" fmla="*/ 982 h 2614"/>
                <a:gd name="T56" fmla="*/ 814 w 2854"/>
                <a:gd name="T57" fmla="*/ 1208 h 2614"/>
                <a:gd name="T58" fmla="*/ 717 w 2854"/>
                <a:gd name="T59" fmla="*/ 1217 h 2614"/>
                <a:gd name="T60" fmla="*/ 539 w 2854"/>
                <a:gd name="T61" fmla="*/ 1278 h 2614"/>
                <a:gd name="T62" fmla="*/ 872 w 2854"/>
                <a:gd name="T63" fmla="*/ 1480 h 2614"/>
                <a:gd name="T64" fmla="*/ 537 w 2854"/>
                <a:gd name="T65" fmla="*/ 1465 h 2614"/>
                <a:gd name="T66" fmla="*/ 228 w 2854"/>
                <a:gd name="T67" fmla="*/ 1957 h 2614"/>
                <a:gd name="T68" fmla="*/ 577 w 2854"/>
                <a:gd name="T69" fmla="*/ 1740 h 2614"/>
                <a:gd name="T70" fmla="*/ 812 w 2854"/>
                <a:gd name="T71" fmla="*/ 2041 h 2614"/>
                <a:gd name="T72" fmla="*/ 921 w 2854"/>
                <a:gd name="T73" fmla="*/ 1559 h 2614"/>
                <a:gd name="T74" fmla="*/ 1240 w 2854"/>
                <a:gd name="T75" fmla="*/ 1845 h 2614"/>
                <a:gd name="T76" fmla="*/ 964 w 2854"/>
                <a:gd name="T77" fmla="*/ 1372 h 2614"/>
                <a:gd name="T78" fmla="*/ 1240 w 2854"/>
                <a:gd name="T79" fmla="*/ 895 h 2614"/>
                <a:gd name="T80" fmla="*/ 1527 w 2854"/>
                <a:gd name="T81" fmla="*/ 1222 h 2614"/>
                <a:gd name="T82" fmla="*/ 1310 w 2854"/>
                <a:gd name="T83" fmla="*/ 1694 h 26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854" h="2614">
                  <a:moveTo>
                    <a:pt x="2589" y="1387"/>
                  </a:moveTo>
                  <a:cubicBezTo>
                    <a:pt x="2593" y="1395"/>
                    <a:pt x="2596" y="1403"/>
                    <a:pt x="2600" y="1411"/>
                  </a:cubicBezTo>
                  <a:cubicBezTo>
                    <a:pt x="2600" y="1411"/>
                    <a:pt x="2598" y="1401"/>
                    <a:pt x="2589" y="1387"/>
                  </a:cubicBezTo>
                  <a:close/>
                  <a:moveTo>
                    <a:pt x="2765" y="2010"/>
                  </a:moveTo>
                  <a:cubicBezTo>
                    <a:pt x="2766" y="2011"/>
                    <a:pt x="2767" y="2012"/>
                    <a:pt x="2768" y="2014"/>
                  </a:cubicBezTo>
                  <a:cubicBezTo>
                    <a:pt x="2768" y="2014"/>
                    <a:pt x="2767" y="2012"/>
                    <a:pt x="2765" y="2010"/>
                  </a:cubicBezTo>
                  <a:close/>
                  <a:moveTo>
                    <a:pt x="1842" y="350"/>
                  </a:moveTo>
                  <a:cubicBezTo>
                    <a:pt x="1843" y="350"/>
                    <a:pt x="1843" y="351"/>
                    <a:pt x="1844" y="351"/>
                  </a:cubicBezTo>
                  <a:cubicBezTo>
                    <a:pt x="1844" y="351"/>
                    <a:pt x="1843" y="351"/>
                    <a:pt x="1842" y="350"/>
                  </a:cubicBezTo>
                  <a:close/>
                  <a:moveTo>
                    <a:pt x="1596" y="2532"/>
                  </a:moveTo>
                  <a:cubicBezTo>
                    <a:pt x="1604" y="2413"/>
                    <a:pt x="1636" y="2227"/>
                    <a:pt x="1680" y="2201"/>
                  </a:cubicBezTo>
                  <a:cubicBezTo>
                    <a:pt x="1739" y="2167"/>
                    <a:pt x="1797" y="2108"/>
                    <a:pt x="1870" y="2028"/>
                  </a:cubicBezTo>
                  <a:cubicBezTo>
                    <a:pt x="1934" y="1958"/>
                    <a:pt x="2009" y="1918"/>
                    <a:pt x="2119" y="1913"/>
                  </a:cubicBezTo>
                  <a:cubicBezTo>
                    <a:pt x="2147" y="1931"/>
                    <a:pt x="2172" y="1960"/>
                    <a:pt x="2198" y="1978"/>
                  </a:cubicBezTo>
                  <a:cubicBezTo>
                    <a:pt x="2277" y="2035"/>
                    <a:pt x="2350" y="2440"/>
                    <a:pt x="2466" y="2395"/>
                  </a:cubicBezTo>
                  <a:cubicBezTo>
                    <a:pt x="2531" y="2369"/>
                    <a:pt x="2561" y="2219"/>
                    <a:pt x="2594" y="2165"/>
                  </a:cubicBezTo>
                  <a:cubicBezTo>
                    <a:pt x="2661" y="2054"/>
                    <a:pt x="2680" y="2212"/>
                    <a:pt x="2694" y="2271"/>
                  </a:cubicBezTo>
                  <a:cubicBezTo>
                    <a:pt x="2704" y="2311"/>
                    <a:pt x="2732" y="2481"/>
                    <a:pt x="2793" y="2471"/>
                  </a:cubicBezTo>
                  <a:cubicBezTo>
                    <a:pt x="2823" y="2467"/>
                    <a:pt x="2853" y="2395"/>
                    <a:pt x="2854" y="2369"/>
                  </a:cubicBezTo>
                  <a:cubicBezTo>
                    <a:pt x="2854" y="2369"/>
                    <a:pt x="2774" y="2614"/>
                    <a:pt x="2712" y="2236"/>
                  </a:cubicBezTo>
                  <a:cubicBezTo>
                    <a:pt x="2635" y="1769"/>
                    <a:pt x="2458" y="2484"/>
                    <a:pt x="2398" y="2238"/>
                  </a:cubicBezTo>
                  <a:cubicBezTo>
                    <a:pt x="2355" y="2063"/>
                    <a:pt x="2293" y="1966"/>
                    <a:pt x="2242" y="1912"/>
                  </a:cubicBezTo>
                  <a:cubicBezTo>
                    <a:pt x="2317" y="1904"/>
                    <a:pt x="2340" y="1884"/>
                    <a:pt x="2396" y="1967"/>
                  </a:cubicBezTo>
                  <a:cubicBezTo>
                    <a:pt x="2466" y="2072"/>
                    <a:pt x="2566" y="2011"/>
                    <a:pt x="2649" y="1987"/>
                  </a:cubicBezTo>
                  <a:cubicBezTo>
                    <a:pt x="2717" y="1967"/>
                    <a:pt x="2754" y="1998"/>
                    <a:pt x="2765" y="2010"/>
                  </a:cubicBezTo>
                  <a:cubicBezTo>
                    <a:pt x="2691" y="1922"/>
                    <a:pt x="2645" y="1965"/>
                    <a:pt x="2600" y="1972"/>
                  </a:cubicBezTo>
                  <a:cubicBezTo>
                    <a:pt x="2554" y="1979"/>
                    <a:pt x="2532" y="1967"/>
                    <a:pt x="2532" y="1967"/>
                  </a:cubicBezTo>
                  <a:cubicBezTo>
                    <a:pt x="2372" y="1927"/>
                    <a:pt x="2466" y="1841"/>
                    <a:pt x="2494" y="1741"/>
                  </a:cubicBezTo>
                  <a:cubicBezTo>
                    <a:pt x="2556" y="1519"/>
                    <a:pt x="2700" y="1505"/>
                    <a:pt x="2700" y="1505"/>
                  </a:cubicBezTo>
                  <a:cubicBezTo>
                    <a:pt x="2562" y="1481"/>
                    <a:pt x="2502" y="1629"/>
                    <a:pt x="2458" y="1701"/>
                  </a:cubicBezTo>
                  <a:cubicBezTo>
                    <a:pt x="2414" y="1773"/>
                    <a:pt x="2403" y="1851"/>
                    <a:pt x="2300" y="1815"/>
                  </a:cubicBezTo>
                  <a:cubicBezTo>
                    <a:pt x="2154" y="1765"/>
                    <a:pt x="2206" y="1786"/>
                    <a:pt x="2100" y="1774"/>
                  </a:cubicBezTo>
                  <a:cubicBezTo>
                    <a:pt x="1994" y="1762"/>
                    <a:pt x="2054" y="1701"/>
                    <a:pt x="1990" y="1603"/>
                  </a:cubicBezTo>
                  <a:cubicBezTo>
                    <a:pt x="1926" y="1505"/>
                    <a:pt x="1986" y="1469"/>
                    <a:pt x="2028" y="1431"/>
                  </a:cubicBezTo>
                  <a:cubicBezTo>
                    <a:pt x="2070" y="1393"/>
                    <a:pt x="2076" y="1369"/>
                    <a:pt x="2076" y="1369"/>
                  </a:cubicBezTo>
                  <a:cubicBezTo>
                    <a:pt x="2192" y="1221"/>
                    <a:pt x="2252" y="1343"/>
                    <a:pt x="2344" y="1331"/>
                  </a:cubicBezTo>
                  <a:cubicBezTo>
                    <a:pt x="2511" y="1309"/>
                    <a:pt x="2569" y="1357"/>
                    <a:pt x="2589" y="1387"/>
                  </a:cubicBezTo>
                  <a:cubicBezTo>
                    <a:pt x="2559" y="1326"/>
                    <a:pt x="2513" y="1303"/>
                    <a:pt x="2436" y="1305"/>
                  </a:cubicBezTo>
                  <a:cubicBezTo>
                    <a:pt x="2350" y="1307"/>
                    <a:pt x="2296" y="1279"/>
                    <a:pt x="2370" y="1251"/>
                  </a:cubicBezTo>
                  <a:cubicBezTo>
                    <a:pt x="2444" y="1223"/>
                    <a:pt x="2492" y="1113"/>
                    <a:pt x="2492" y="1113"/>
                  </a:cubicBezTo>
                  <a:cubicBezTo>
                    <a:pt x="2452" y="1197"/>
                    <a:pt x="2341" y="1263"/>
                    <a:pt x="2221" y="1239"/>
                  </a:cubicBezTo>
                  <a:cubicBezTo>
                    <a:pt x="2100" y="1216"/>
                    <a:pt x="2072" y="1197"/>
                    <a:pt x="2039" y="1259"/>
                  </a:cubicBezTo>
                  <a:cubicBezTo>
                    <a:pt x="2006" y="1322"/>
                    <a:pt x="1933" y="1350"/>
                    <a:pt x="1880" y="1344"/>
                  </a:cubicBezTo>
                  <a:cubicBezTo>
                    <a:pt x="1826" y="1338"/>
                    <a:pt x="1803" y="1294"/>
                    <a:pt x="1803" y="1294"/>
                  </a:cubicBezTo>
                  <a:cubicBezTo>
                    <a:pt x="1772" y="1209"/>
                    <a:pt x="1787" y="1186"/>
                    <a:pt x="1939" y="1115"/>
                  </a:cubicBezTo>
                  <a:cubicBezTo>
                    <a:pt x="2091" y="1045"/>
                    <a:pt x="1959" y="889"/>
                    <a:pt x="2044" y="860"/>
                  </a:cubicBezTo>
                  <a:cubicBezTo>
                    <a:pt x="2128" y="832"/>
                    <a:pt x="2121" y="790"/>
                    <a:pt x="2121" y="790"/>
                  </a:cubicBezTo>
                  <a:cubicBezTo>
                    <a:pt x="2108" y="865"/>
                    <a:pt x="1972" y="803"/>
                    <a:pt x="1986" y="951"/>
                  </a:cubicBezTo>
                  <a:cubicBezTo>
                    <a:pt x="2000" y="1100"/>
                    <a:pt x="1931" y="1087"/>
                    <a:pt x="1931" y="1087"/>
                  </a:cubicBezTo>
                  <a:cubicBezTo>
                    <a:pt x="1981" y="1022"/>
                    <a:pt x="1925" y="951"/>
                    <a:pt x="1886" y="885"/>
                  </a:cubicBezTo>
                  <a:cubicBezTo>
                    <a:pt x="1847" y="820"/>
                    <a:pt x="1902" y="764"/>
                    <a:pt x="1902" y="764"/>
                  </a:cubicBezTo>
                  <a:cubicBezTo>
                    <a:pt x="1902" y="764"/>
                    <a:pt x="1794" y="777"/>
                    <a:pt x="1894" y="947"/>
                  </a:cubicBezTo>
                  <a:cubicBezTo>
                    <a:pt x="1994" y="1116"/>
                    <a:pt x="1824" y="1090"/>
                    <a:pt x="1781" y="1181"/>
                  </a:cubicBezTo>
                  <a:cubicBezTo>
                    <a:pt x="1737" y="1272"/>
                    <a:pt x="1746" y="1220"/>
                    <a:pt x="1681" y="1133"/>
                  </a:cubicBezTo>
                  <a:cubicBezTo>
                    <a:pt x="1616" y="1046"/>
                    <a:pt x="1681" y="1051"/>
                    <a:pt x="1685" y="947"/>
                  </a:cubicBezTo>
                  <a:cubicBezTo>
                    <a:pt x="1688" y="878"/>
                    <a:pt x="1667" y="835"/>
                    <a:pt x="1639" y="799"/>
                  </a:cubicBezTo>
                  <a:cubicBezTo>
                    <a:pt x="1632" y="741"/>
                    <a:pt x="1629" y="627"/>
                    <a:pt x="1720" y="651"/>
                  </a:cubicBezTo>
                  <a:cubicBezTo>
                    <a:pt x="1840" y="683"/>
                    <a:pt x="1796" y="459"/>
                    <a:pt x="1804" y="391"/>
                  </a:cubicBezTo>
                  <a:cubicBezTo>
                    <a:pt x="1811" y="332"/>
                    <a:pt x="1836" y="345"/>
                    <a:pt x="1842" y="350"/>
                  </a:cubicBezTo>
                  <a:cubicBezTo>
                    <a:pt x="1705" y="242"/>
                    <a:pt x="1827" y="651"/>
                    <a:pt x="1700" y="595"/>
                  </a:cubicBezTo>
                  <a:cubicBezTo>
                    <a:pt x="1598" y="551"/>
                    <a:pt x="1605" y="703"/>
                    <a:pt x="1612" y="767"/>
                  </a:cubicBezTo>
                  <a:cubicBezTo>
                    <a:pt x="1552" y="701"/>
                    <a:pt x="1489" y="640"/>
                    <a:pt x="1560" y="439"/>
                  </a:cubicBezTo>
                  <a:cubicBezTo>
                    <a:pt x="1677" y="104"/>
                    <a:pt x="1616" y="0"/>
                    <a:pt x="1616" y="0"/>
                  </a:cubicBezTo>
                  <a:cubicBezTo>
                    <a:pt x="1616" y="0"/>
                    <a:pt x="1651" y="152"/>
                    <a:pt x="1520" y="417"/>
                  </a:cubicBezTo>
                  <a:cubicBezTo>
                    <a:pt x="1488" y="482"/>
                    <a:pt x="1481" y="545"/>
                    <a:pt x="1487" y="604"/>
                  </a:cubicBezTo>
                  <a:cubicBezTo>
                    <a:pt x="1359" y="471"/>
                    <a:pt x="1352" y="741"/>
                    <a:pt x="1180" y="507"/>
                  </a:cubicBezTo>
                  <a:cubicBezTo>
                    <a:pt x="1057" y="341"/>
                    <a:pt x="1036" y="543"/>
                    <a:pt x="1036" y="543"/>
                  </a:cubicBezTo>
                  <a:cubicBezTo>
                    <a:pt x="1096" y="335"/>
                    <a:pt x="1204" y="719"/>
                    <a:pt x="1336" y="651"/>
                  </a:cubicBezTo>
                  <a:cubicBezTo>
                    <a:pt x="1405" y="616"/>
                    <a:pt x="1463" y="647"/>
                    <a:pt x="1502" y="684"/>
                  </a:cubicBezTo>
                  <a:cubicBezTo>
                    <a:pt x="1541" y="826"/>
                    <a:pt x="1627" y="938"/>
                    <a:pt x="1546" y="999"/>
                  </a:cubicBezTo>
                  <a:cubicBezTo>
                    <a:pt x="1420" y="1094"/>
                    <a:pt x="1377" y="1398"/>
                    <a:pt x="1212" y="1359"/>
                  </a:cubicBezTo>
                  <a:cubicBezTo>
                    <a:pt x="1155" y="1346"/>
                    <a:pt x="1116" y="1385"/>
                    <a:pt x="1038" y="1385"/>
                  </a:cubicBezTo>
                  <a:cubicBezTo>
                    <a:pt x="960" y="1385"/>
                    <a:pt x="960" y="1264"/>
                    <a:pt x="1034" y="1203"/>
                  </a:cubicBezTo>
                  <a:cubicBezTo>
                    <a:pt x="1108" y="1142"/>
                    <a:pt x="1264" y="1159"/>
                    <a:pt x="1125" y="1007"/>
                  </a:cubicBezTo>
                  <a:cubicBezTo>
                    <a:pt x="986" y="855"/>
                    <a:pt x="1047" y="799"/>
                    <a:pt x="1047" y="799"/>
                  </a:cubicBezTo>
                  <a:cubicBezTo>
                    <a:pt x="925" y="877"/>
                    <a:pt x="1238" y="1086"/>
                    <a:pt x="1082" y="1133"/>
                  </a:cubicBezTo>
                  <a:cubicBezTo>
                    <a:pt x="925" y="1181"/>
                    <a:pt x="951" y="1372"/>
                    <a:pt x="951" y="1372"/>
                  </a:cubicBezTo>
                  <a:cubicBezTo>
                    <a:pt x="691" y="1337"/>
                    <a:pt x="934" y="1077"/>
                    <a:pt x="626" y="1033"/>
                  </a:cubicBezTo>
                  <a:cubicBezTo>
                    <a:pt x="317" y="990"/>
                    <a:pt x="374" y="855"/>
                    <a:pt x="374" y="855"/>
                  </a:cubicBezTo>
                  <a:cubicBezTo>
                    <a:pt x="324" y="910"/>
                    <a:pt x="405" y="1063"/>
                    <a:pt x="572" y="1060"/>
                  </a:cubicBezTo>
                  <a:cubicBezTo>
                    <a:pt x="739" y="1057"/>
                    <a:pt x="768" y="1186"/>
                    <a:pt x="768" y="1186"/>
                  </a:cubicBezTo>
                  <a:cubicBezTo>
                    <a:pt x="720" y="1100"/>
                    <a:pt x="696" y="1294"/>
                    <a:pt x="531" y="1186"/>
                  </a:cubicBezTo>
                  <a:cubicBezTo>
                    <a:pt x="424" y="1117"/>
                    <a:pt x="433" y="1252"/>
                    <a:pt x="433" y="1252"/>
                  </a:cubicBezTo>
                  <a:cubicBezTo>
                    <a:pt x="453" y="1086"/>
                    <a:pt x="636" y="1342"/>
                    <a:pt x="695" y="1238"/>
                  </a:cubicBezTo>
                  <a:cubicBezTo>
                    <a:pt x="754" y="1133"/>
                    <a:pt x="770" y="1448"/>
                    <a:pt x="993" y="1451"/>
                  </a:cubicBezTo>
                  <a:cubicBezTo>
                    <a:pt x="1145" y="1453"/>
                    <a:pt x="1222" y="1418"/>
                    <a:pt x="1195" y="1543"/>
                  </a:cubicBezTo>
                  <a:cubicBezTo>
                    <a:pt x="1169" y="1668"/>
                    <a:pt x="1089" y="1629"/>
                    <a:pt x="1024" y="1523"/>
                  </a:cubicBezTo>
                  <a:cubicBezTo>
                    <a:pt x="958" y="1417"/>
                    <a:pt x="816" y="1562"/>
                    <a:pt x="827" y="1520"/>
                  </a:cubicBezTo>
                  <a:cubicBezTo>
                    <a:pt x="838" y="1478"/>
                    <a:pt x="806" y="1464"/>
                    <a:pt x="806" y="1464"/>
                  </a:cubicBezTo>
                  <a:cubicBezTo>
                    <a:pt x="823" y="1521"/>
                    <a:pt x="742" y="1594"/>
                    <a:pt x="901" y="1534"/>
                  </a:cubicBezTo>
                  <a:cubicBezTo>
                    <a:pt x="1060" y="1473"/>
                    <a:pt x="1075" y="1739"/>
                    <a:pt x="1016" y="1637"/>
                  </a:cubicBezTo>
                  <a:cubicBezTo>
                    <a:pt x="958" y="1534"/>
                    <a:pt x="827" y="1741"/>
                    <a:pt x="783" y="1578"/>
                  </a:cubicBezTo>
                  <a:cubicBezTo>
                    <a:pt x="753" y="1468"/>
                    <a:pt x="678" y="1610"/>
                    <a:pt x="678" y="1610"/>
                  </a:cubicBezTo>
                  <a:cubicBezTo>
                    <a:pt x="678" y="1610"/>
                    <a:pt x="742" y="1493"/>
                    <a:pt x="780" y="1622"/>
                  </a:cubicBezTo>
                  <a:cubicBezTo>
                    <a:pt x="819" y="1751"/>
                    <a:pt x="968" y="1573"/>
                    <a:pt x="1007" y="1663"/>
                  </a:cubicBezTo>
                  <a:cubicBezTo>
                    <a:pt x="1046" y="1753"/>
                    <a:pt x="1233" y="1588"/>
                    <a:pt x="1097" y="1865"/>
                  </a:cubicBezTo>
                  <a:cubicBezTo>
                    <a:pt x="1005" y="2052"/>
                    <a:pt x="800" y="1585"/>
                    <a:pt x="642" y="1821"/>
                  </a:cubicBezTo>
                  <a:cubicBezTo>
                    <a:pt x="573" y="1924"/>
                    <a:pt x="445" y="1829"/>
                    <a:pt x="445" y="1829"/>
                  </a:cubicBezTo>
                  <a:cubicBezTo>
                    <a:pt x="486" y="1885"/>
                    <a:pt x="535" y="1953"/>
                    <a:pt x="676" y="1846"/>
                  </a:cubicBezTo>
                  <a:cubicBezTo>
                    <a:pt x="817" y="1739"/>
                    <a:pt x="798" y="1865"/>
                    <a:pt x="875" y="1902"/>
                  </a:cubicBezTo>
                  <a:cubicBezTo>
                    <a:pt x="953" y="1938"/>
                    <a:pt x="1065" y="1994"/>
                    <a:pt x="836" y="2018"/>
                  </a:cubicBezTo>
                  <a:cubicBezTo>
                    <a:pt x="608" y="2043"/>
                    <a:pt x="729" y="2415"/>
                    <a:pt x="287" y="2466"/>
                  </a:cubicBezTo>
                  <a:cubicBezTo>
                    <a:pt x="0" y="2499"/>
                    <a:pt x="73" y="2595"/>
                    <a:pt x="73" y="2595"/>
                  </a:cubicBezTo>
                  <a:cubicBezTo>
                    <a:pt x="73" y="2595"/>
                    <a:pt x="34" y="2502"/>
                    <a:pt x="289" y="2510"/>
                  </a:cubicBezTo>
                  <a:cubicBezTo>
                    <a:pt x="545" y="2517"/>
                    <a:pt x="639" y="2320"/>
                    <a:pt x="725" y="2194"/>
                  </a:cubicBezTo>
                  <a:cubicBezTo>
                    <a:pt x="810" y="2067"/>
                    <a:pt x="744" y="2242"/>
                    <a:pt x="870" y="2266"/>
                  </a:cubicBezTo>
                  <a:cubicBezTo>
                    <a:pt x="997" y="2291"/>
                    <a:pt x="931" y="2342"/>
                    <a:pt x="922" y="2459"/>
                  </a:cubicBezTo>
                  <a:cubicBezTo>
                    <a:pt x="912" y="2575"/>
                    <a:pt x="1021" y="2573"/>
                    <a:pt x="1021" y="2573"/>
                  </a:cubicBezTo>
                  <a:cubicBezTo>
                    <a:pt x="846" y="2488"/>
                    <a:pt x="1068" y="2298"/>
                    <a:pt x="958" y="2264"/>
                  </a:cubicBezTo>
                  <a:cubicBezTo>
                    <a:pt x="849" y="2230"/>
                    <a:pt x="827" y="2111"/>
                    <a:pt x="897" y="2096"/>
                  </a:cubicBezTo>
                  <a:cubicBezTo>
                    <a:pt x="968" y="2082"/>
                    <a:pt x="1012" y="2018"/>
                    <a:pt x="1158" y="1965"/>
                  </a:cubicBezTo>
                  <a:cubicBezTo>
                    <a:pt x="1303" y="1911"/>
                    <a:pt x="1454" y="2245"/>
                    <a:pt x="1493" y="2327"/>
                  </a:cubicBezTo>
                  <a:cubicBezTo>
                    <a:pt x="1517" y="2379"/>
                    <a:pt x="1523" y="2473"/>
                    <a:pt x="1523" y="2536"/>
                  </a:cubicBezTo>
                  <a:moveTo>
                    <a:pt x="1560" y="2326"/>
                  </a:moveTo>
                  <a:cubicBezTo>
                    <a:pt x="1553" y="2326"/>
                    <a:pt x="1546" y="2328"/>
                    <a:pt x="1541" y="2333"/>
                  </a:cubicBezTo>
                  <a:cubicBezTo>
                    <a:pt x="1541" y="2333"/>
                    <a:pt x="1504" y="2074"/>
                    <a:pt x="1376" y="1999"/>
                  </a:cubicBezTo>
                  <a:cubicBezTo>
                    <a:pt x="1248" y="1924"/>
                    <a:pt x="1128" y="1904"/>
                    <a:pt x="1213" y="1729"/>
                  </a:cubicBezTo>
                  <a:cubicBezTo>
                    <a:pt x="1243" y="1668"/>
                    <a:pt x="1226" y="1640"/>
                    <a:pt x="1255" y="1591"/>
                  </a:cubicBezTo>
                  <a:cubicBezTo>
                    <a:pt x="1285" y="1543"/>
                    <a:pt x="1210" y="1445"/>
                    <a:pt x="1313" y="1396"/>
                  </a:cubicBezTo>
                  <a:cubicBezTo>
                    <a:pt x="1477" y="1318"/>
                    <a:pt x="1486" y="1124"/>
                    <a:pt x="1560" y="1129"/>
                  </a:cubicBezTo>
                  <a:cubicBezTo>
                    <a:pt x="1644" y="1134"/>
                    <a:pt x="1629" y="1216"/>
                    <a:pt x="1680" y="1271"/>
                  </a:cubicBezTo>
                  <a:cubicBezTo>
                    <a:pt x="1700" y="1293"/>
                    <a:pt x="1739" y="1301"/>
                    <a:pt x="1783" y="1355"/>
                  </a:cubicBezTo>
                  <a:cubicBezTo>
                    <a:pt x="1827" y="1410"/>
                    <a:pt x="1942" y="1377"/>
                    <a:pt x="1920" y="1540"/>
                  </a:cubicBezTo>
                  <a:cubicBezTo>
                    <a:pt x="1899" y="1702"/>
                    <a:pt x="2086" y="1799"/>
                    <a:pt x="1953" y="1886"/>
                  </a:cubicBezTo>
                  <a:cubicBezTo>
                    <a:pt x="1908" y="1916"/>
                    <a:pt x="1844" y="1918"/>
                    <a:pt x="1819" y="1968"/>
                  </a:cubicBezTo>
                  <a:cubicBezTo>
                    <a:pt x="1786" y="2033"/>
                    <a:pt x="1721" y="2064"/>
                    <a:pt x="1647" y="2135"/>
                  </a:cubicBezTo>
                  <a:cubicBezTo>
                    <a:pt x="1574" y="2205"/>
                    <a:pt x="1582" y="2333"/>
                    <a:pt x="1582" y="2333"/>
                  </a:cubicBezTo>
                  <a:cubicBezTo>
                    <a:pt x="1582" y="2333"/>
                    <a:pt x="1571" y="2327"/>
                    <a:pt x="1560" y="232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5" name="Freeform 6942">
              <a:extLst>
                <a:ext uri="{FF2B5EF4-FFF2-40B4-BE49-F238E27FC236}">
                  <a16:creationId xmlns:a16="http://schemas.microsoft.com/office/drawing/2014/main" id="{8B924159-C853-435B-B8E0-4F664A41C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409"/>
              <a:ext cx="153" cy="340"/>
            </a:xfrm>
            <a:custGeom>
              <a:avLst/>
              <a:gdLst>
                <a:gd name="T0" fmla="*/ 6 w 165"/>
                <a:gd name="T1" fmla="*/ 279 h 367"/>
                <a:gd name="T2" fmla="*/ 83 w 165"/>
                <a:gd name="T3" fmla="*/ 281 h 367"/>
                <a:gd name="T4" fmla="*/ 100 w 165"/>
                <a:gd name="T5" fmla="*/ 273 h 367"/>
                <a:gd name="T6" fmla="*/ 108 w 165"/>
                <a:gd name="T7" fmla="*/ 220 h 367"/>
                <a:gd name="T8" fmla="*/ 118 w 165"/>
                <a:gd name="T9" fmla="*/ 123 h 367"/>
                <a:gd name="T10" fmla="*/ 68 w 165"/>
                <a:gd name="T11" fmla="*/ 39 h 367"/>
                <a:gd name="T12" fmla="*/ 35 w 165"/>
                <a:gd name="T13" fmla="*/ 0 h 367"/>
                <a:gd name="T14" fmla="*/ 81 w 165"/>
                <a:gd name="T15" fmla="*/ 104 h 367"/>
                <a:gd name="T16" fmla="*/ 67 w 165"/>
                <a:gd name="T17" fmla="*/ 193 h 367"/>
                <a:gd name="T18" fmla="*/ 0 w 165"/>
                <a:gd name="T19" fmla="*/ 280 h 367"/>
                <a:gd name="T20" fmla="*/ 4 w 165"/>
                <a:gd name="T21" fmla="*/ 282 h 3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367">
                  <a:moveTo>
                    <a:pt x="7" y="351"/>
                  </a:moveTo>
                  <a:cubicBezTo>
                    <a:pt x="30" y="331"/>
                    <a:pt x="79" y="339"/>
                    <a:pt x="103" y="353"/>
                  </a:cubicBezTo>
                  <a:cubicBezTo>
                    <a:pt x="120" y="362"/>
                    <a:pt x="125" y="367"/>
                    <a:pt x="125" y="343"/>
                  </a:cubicBezTo>
                  <a:cubicBezTo>
                    <a:pt x="125" y="319"/>
                    <a:pt x="128" y="299"/>
                    <a:pt x="136" y="277"/>
                  </a:cubicBezTo>
                  <a:cubicBezTo>
                    <a:pt x="151" y="236"/>
                    <a:pt x="165" y="197"/>
                    <a:pt x="148" y="155"/>
                  </a:cubicBezTo>
                  <a:cubicBezTo>
                    <a:pt x="133" y="115"/>
                    <a:pt x="109" y="84"/>
                    <a:pt x="85" y="49"/>
                  </a:cubicBezTo>
                  <a:cubicBezTo>
                    <a:pt x="73" y="31"/>
                    <a:pt x="61" y="13"/>
                    <a:pt x="44" y="0"/>
                  </a:cubicBezTo>
                  <a:cubicBezTo>
                    <a:pt x="66" y="42"/>
                    <a:pt x="96" y="82"/>
                    <a:pt x="101" y="131"/>
                  </a:cubicBezTo>
                  <a:cubicBezTo>
                    <a:pt x="104" y="167"/>
                    <a:pt x="102" y="210"/>
                    <a:pt x="84" y="243"/>
                  </a:cubicBezTo>
                  <a:cubicBezTo>
                    <a:pt x="62" y="284"/>
                    <a:pt x="10" y="305"/>
                    <a:pt x="0" y="352"/>
                  </a:cubicBezTo>
                  <a:cubicBezTo>
                    <a:pt x="2" y="353"/>
                    <a:pt x="2" y="353"/>
                    <a:pt x="4" y="354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6" name="Freeform 6943">
              <a:extLst>
                <a:ext uri="{FF2B5EF4-FFF2-40B4-BE49-F238E27FC236}">
                  <a16:creationId xmlns:a16="http://schemas.microsoft.com/office/drawing/2014/main" id="{96EA2631-2C84-4ED0-BE81-D6036072F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000"/>
              <a:ext cx="318" cy="76"/>
            </a:xfrm>
            <a:custGeom>
              <a:avLst/>
              <a:gdLst>
                <a:gd name="T0" fmla="*/ 273 w 343"/>
                <a:gd name="T1" fmla="*/ 6 h 82"/>
                <a:gd name="T2" fmla="*/ 248 w 343"/>
                <a:gd name="T3" fmla="*/ 25 h 82"/>
                <a:gd name="T4" fmla="*/ 239 w 343"/>
                <a:gd name="T5" fmla="*/ 55 h 82"/>
                <a:gd name="T6" fmla="*/ 215 w 343"/>
                <a:gd name="T7" fmla="*/ 47 h 82"/>
                <a:gd name="T8" fmla="*/ 175 w 343"/>
                <a:gd name="T9" fmla="*/ 41 h 82"/>
                <a:gd name="T10" fmla="*/ 78 w 343"/>
                <a:gd name="T11" fmla="*/ 42 h 82"/>
                <a:gd name="T12" fmla="*/ 0 w 343"/>
                <a:gd name="T13" fmla="*/ 28 h 82"/>
                <a:gd name="T14" fmla="*/ 17 w 343"/>
                <a:gd name="T15" fmla="*/ 24 h 82"/>
                <a:gd name="T16" fmla="*/ 42 w 343"/>
                <a:gd name="T17" fmla="*/ 24 h 82"/>
                <a:gd name="T18" fmla="*/ 88 w 343"/>
                <a:gd name="T19" fmla="*/ 27 h 82"/>
                <a:gd name="T20" fmla="*/ 160 w 343"/>
                <a:gd name="T21" fmla="*/ 19 h 82"/>
                <a:gd name="T22" fmla="*/ 266 w 343"/>
                <a:gd name="T23" fmla="*/ 8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3" h="82">
                  <a:moveTo>
                    <a:pt x="343" y="7"/>
                  </a:moveTo>
                  <a:cubicBezTo>
                    <a:pt x="330" y="11"/>
                    <a:pt x="319" y="19"/>
                    <a:pt x="311" y="31"/>
                  </a:cubicBezTo>
                  <a:cubicBezTo>
                    <a:pt x="303" y="43"/>
                    <a:pt x="306" y="57"/>
                    <a:pt x="300" y="69"/>
                  </a:cubicBezTo>
                  <a:cubicBezTo>
                    <a:pt x="293" y="82"/>
                    <a:pt x="283" y="64"/>
                    <a:pt x="270" y="59"/>
                  </a:cubicBezTo>
                  <a:cubicBezTo>
                    <a:pt x="254" y="53"/>
                    <a:pt x="237" y="53"/>
                    <a:pt x="220" y="52"/>
                  </a:cubicBezTo>
                  <a:cubicBezTo>
                    <a:pt x="179" y="50"/>
                    <a:pt x="140" y="53"/>
                    <a:pt x="98" y="53"/>
                  </a:cubicBezTo>
                  <a:cubicBezTo>
                    <a:pt x="64" y="54"/>
                    <a:pt x="29" y="56"/>
                    <a:pt x="0" y="35"/>
                  </a:cubicBezTo>
                  <a:cubicBezTo>
                    <a:pt x="8" y="36"/>
                    <a:pt x="14" y="32"/>
                    <a:pt x="21" y="30"/>
                  </a:cubicBezTo>
                  <a:cubicBezTo>
                    <a:pt x="31" y="28"/>
                    <a:pt x="43" y="30"/>
                    <a:pt x="53" y="30"/>
                  </a:cubicBezTo>
                  <a:cubicBezTo>
                    <a:pt x="72" y="30"/>
                    <a:pt x="92" y="33"/>
                    <a:pt x="111" y="33"/>
                  </a:cubicBezTo>
                  <a:cubicBezTo>
                    <a:pt x="140" y="32"/>
                    <a:pt x="174" y="32"/>
                    <a:pt x="202" y="25"/>
                  </a:cubicBezTo>
                  <a:cubicBezTo>
                    <a:pt x="246" y="13"/>
                    <a:pt x="289" y="0"/>
                    <a:pt x="334" y="11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7" name="Freeform 6944">
              <a:extLst>
                <a:ext uri="{FF2B5EF4-FFF2-40B4-BE49-F238E27FC236}">
                  <a16:creationId xmlns:a16="http://schemas.microsoft.com/office/drawing/2014/main" id="{47E4204D-2E57-46FE-B5B2-F0A71522D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875"/>
              <a:ext cx="255" cy="211"/>
            </a:xfrm>
            <a:custGeom>
              <a:avLst/>
              <a:gdLst>
                <a:gd name="T0" fmla="*/ 1 w 276"/>
                <a:gd name="T1" fmla="*/ 105 h 228"/>
                <a:gd name="T2" fmla="*/ 17 w 276"/>
                <a:gd name="T3" fmla="*/ 110 h 228"/>
                <a:gd name="T4" fmla="*/ 35 w 276"/>
                <a:gd name="T5" fmla="*/ 122 h 228"/>
                <a:gd name="T6" fmla="*/ 49 w 276"/>
                <a:gd name="T7" fmla="*/ 155 h 228"/>
                <a:gd name="T8" fmla="*/ 59 w 276"/>
                <a:gd name="T9" fmla="*/ 171 h 228"/>
                <a:gd name="T10" fmla="*/ 101 w 276"/>
                <a:gd name="T11" fmla="*/ 130 h 228"/>
                <a:gd name="T12" fmla="*/ 143 w 276"/>
                <a:gd name="T13" fmla="*/ 52 h 228"/>
                <a:gd name="T14" fmla="*/ 218 w 276"/>
                <a:gd name="T15" fmla="*/ 18 h 228"/>
                <a:gd name="T16" fmla="*/ 153 w 276"/>
                <a:gd name="T17" fmla="*/ 6 h 228"/>
                <a:gd name="T18" fmla="*/ 128 w 276"/>
                <a:gd name="T19" fmla="*/ 38 h 228"/>
                <a:gd name="T20" fmla="*/ 95 w 276"/>
                <a:gd name="T21" fmla="*/ 68 h 228"/>
                <a:gd name="T22" fmla="*/ 43 w 276"/>
                <a:gd name="T23" fmla="*/ 91 h 228"/>
                <a:gd name="T24" fmla="*/ 21 w 276"/>
                <a:gd name="T25" fmla="*/ 100 h 228"/>
                <a:gd name="T26" fmla="*/ 1 w 276"/>
                <a:gd name="T27" fmla="*/ 104 h 2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6" h="228">
                  <a:moveTo>
                    <a:pt x="1" y="132"/>
                  </a:moveTo>
                  <a:cubicBezTo>
                    <a:pt x="0" y="135"/>
                    <a:pt x="16" y="136"/>
                    <a:pt x="22" y="139"/>
                  </a:cubicBezTo>
                  <a:cubicBezTo>
                    <a:pt x="28" y="142"/>
                    <a:pt x="38" y="149"/>
                    <a:pt x="44" y="154"/>
                  </a:cubicBezTo>
                  <a:cubicBezTo>
                    <a:pt x="55" y="165"/>
                    <a:pt x="60" y="181"/>
                    <a:pt x="62" y="196"/>
                  </a:cubicBezTo>
                  <a:cubicBezTo>
                    <a:pt x="63" y="210"/>
                    <a:pt x="55" y="228"/>
                    <a:pt x="75" y="216"/>
                  </a:cubicBezTo>
                  <a:cubicBezTo>
                    <a:pt x="95" y="204"/>
                    <a:pt x="114" y="183"/>
                    <a:pt x="128" y="164"/>
                  </a:cubicBezTo>
                  <a:cubicBezTo>
                    <a:pt x="150" y="133"/>
                    <a:pt x="157" y="94"/>
                    <a:pt x="182" y="65"/>
                  </a:cubicBezTo>
                  <a:cubicBezTo>
                    <a:pt x="201" y="42"/>
                    <a:pt x="246" y="18"/>
                    <a:pt x="276" y="22"/>
                  </a:cubicBezTo>
                  <a:cubicBezTo>
                    <a:pt x="257" y="11"/>
                    <a:pt x="216" y="0"/>
                    <a:pt x="195" y="9"/>
                  </a:cubicBezTo>
                  <a:cubicBezTo>
                    <a:pt x="180" y="17"/>
                    <a:pt x="171" y="35"/>
                    <a:pt x="161" y="48"/>
                  </a:cubicBezTo>
                  <a:cubicBezTo>
                    <a:pt x="150" y="62"/>
                    <a:pt x="136" y="75"/>
                    <a:pt x="121" y="85"/>
                  </a:cubicBezTo>
                  <a:cubicBezTo>
                    <a:pt x="102" y="100"/>
                    <a:pt x="77" y="105"/>
                    <a:pt x="55" y="114"/>
                  </a:cubicBezTo>
                  <a:cubicBezTo>
                    <a:pt x="46" y="118"/>
                    <a:pt x="36" y="123"/>
                    <a:pt x="27" y="126"/>
                  </a:cubicBezTo>
                  <a:cubicBezTo>
                    <a:pt x="19" y="129"/>
                    <a:pt x="8" y="128"/>
                    <a:pt x="1" y="131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8" name="Freeform 6945">
              <a:extLst>
                <a:ext uri="{FF2B5EF4-FFF2-40B4-BE49-F238E27FC236}">
                  <a16:creationId xmlns:a16="http://schemas.microsoft.com/office/drawing/2014/main" id="{16ED20BA-426B-49B3-9CB3-19B23845F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367"/>
              <a:ext cx="307" cy="269"/>
            </a:xfrm>
            <a:custGeom>
              <a:avLst/>
              <a:gdLst>
                <a:gd name="T0" fmla="*/ 26 w 331"/>
                <a:gd name="T1" fmla="*/ 0 h 291"/>
                <a:gd name="T2" fmla="*/ 0 w 331"/>
                <a:gd name="T3" fmla="*/ 100 h 291"/>
                <a:gd name="T4" fmla="*/ 34 w 331"/>
                <a:gd name="T5" fmla="*/ 93 h 291"/>
                <a:gd name="T6" fmla="*/ 73 w 331"/>
                <a:gd name="T7" fmla="*/ 88 h 291"/>
                <a:gd name="T8" fmla="*/ 137 w 331"/>
                <a:gd name="T9" fmla="*/ 108 h 291"/>
                <a:gd name="T10" fmla="*/ 162 w 331"/>
                <a:gd name="T11" fmla="*/ 130 h 291"/>
                <a:gd name="T12" fmla="*/ 197 w 331"/>
                <a:gd name="T13" fmla="*/ 162 h 291"/>
                <a:gd name="T14" fmla="*/ 237 w 331"/>
                <a:gd name="T15" fmla="*/ 230 h 291"/>
                <a:gd name="T16" fmla="*/ 221 w 331"/>
                <a:gd name="T17" fmla="*/ 196 h 291"/>
                <a:gd name="T18" fmla="*/ 206 w 331"/>
                <a:gd name="T19" fmla="*/ 163 h 291"/>
                <a:gd name="T20" fmla="*/ 178 w 331"/>
                <a:gd name="T21" fmla="*/ 112 h 291"/>
                <a:gd name="T22" fmla="*/ 198 w 331"/>
                <a:gd name="T23" fmla="*/ 81 h 291"/>
                <a:gd name="T24" fmla="*/ 264 w 331"/>
                <a:gd name="T25" fmla="*/ 67 h 291"/>
                <a:gd name="T26" fmla="*/ 228 w 331"/>
                <a:gd name="T27" fmla="*/ 59 h 291"/>
                <a:gd name="T28" fmla="*/ 176 w 331"/>
                <a:gd name="T29" fmla="*/ 48 h 291"/>
                <a:gd name="T30" fmla="*/ 105 w 331"/>
                <a:gd name="T31" fmla="*/ 26 h 291"/>
                <a:gd name="T32" fmla="*/ 55 w 331"/>
                <a:gd name="T33" fmla="*/ 15 h 291"/>
                <a:gd name="T34" fmla="*/ 27 w 331"/>
                <a:gd name="T35" fmla="*/ 5 h 2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1" h="291">
                  <a:moveTo>
                    <a:pt x="32" y="0"/>
                  </a:moveTo>
                  <a:cubicBezTo>
                    <a:pt x="79" y="43"/>
                    <a:pt x="29" y="97"/>
                    <a:pt x="0" y="127"/>
                  </a:cubicBezTo>
                  <a:cubicBezTo>
                    <a:pt x="14" y="129"/>
                    <a:pt x="30" y="121"/>
                    <a:pt x="43" y="118"/>
                  </a:cubicBezTo>
                  <a:cubicBezTo>
                    <a:pt x="59" y="113"/>
                    <a:pt x="75" y="110"/>
                    <a:pt x="92" y="111"/>
                  </a:cubicBezTo>
                  <a:cubicBezTo>
                    <a:pt x="118" y="112"/>
                    <a:pt x="149" y="123"/>
                    <a:pt x="172" y="137"/>
                  </a:cubicBezTo>
                  <a:cubicBezTo>
                    <a:pt x="184" y="144"/>
                    <a:pt x="194" y="155"/>
                    <a:pt x="204" y="166"/>
                  </a:cubicBezTo>
                  <a:cubicBezTo>
                    <a:pt x="218" y="180"/>
                    <a:pt x="234" y="190"/>
                    <a:pt x="247" y="204"/>
                  </a:cubicBezTo>
                  <a:cubicBezTo>
                    <a:pt x="270" y="229"/>
                    <a:pt x="273" y="268"/>
                    <a:pt x="298" y="291"/>
                  </a:cubicBezTo>
                  <a:cubicBezTo>
                    <a:pt x="287" y="280"/>
                    <a:pt x="283" y="262"/>
                    <a:pt x="277" y="248"/>
                  </a:cubicBezTo>
                  <a:cubicBezTo>
                    <a:pt x="271" y="233"/>
                    <a:pt x="265" y="219"/>
                    <a:pt x="258" y="205"/>
                  </a:cubicBezTo>
                  <a:cubicBezTo>
                    <a:pt x="247" y="183"/>
                    <a:pt x="231" y="165"/>
                    <a:pt x="223" y="142"/>
                  </a:cubicBezTo>
                  <a:cubicBezTo>
                    <a:pt x="216" y="119"/>
                    <a:pt x="224" y="109"/>
                    <a:pt x="248" y="103"/>
                  </a:cubicBezTo>
                  <a:cubicBezTo>
                    <a:pt x="275" y="97"/>
                    <a:pt x="306" y="94"/>
                    <a:pt x="331" y="86"/>
                  </a:cubicBezTo>
                  <a:cubicBezTo>
                    <a:pt x="315" y="84"/>
                    <a:pt x="301" y="77"/>
                    <a:pt x="286" y="75"/>
                  </a:cubicBezTo>
                  <a:cubicBezTo>
                    <a:pt x="264" y="72"/>
                    <a:pt x="242" y="65"/>
                    <a:pt x="221" y="61"/>
                  </a:cubicBezTo>
                  <a:cubicBezTo>
                    <a:pt x="189" y="56"/>
                    <a:pt x="162" y="41"/>
                    <a:pt x="131" y="32"/>
                  </a:cubicBezTo>
                  <a:cubicBezTo>
                    <a:pt x="110" y="27"/>
                    <a:pt x="90" y="22"/>
                    <a:pt x="69" y="18"/>
                  </a:cubicBezTo>
                  <a:cubicBezTo>
                    <a:pt x="56" y="16"/>
                    <a:pt x="42" y="4"/>
                    <a:pt x="33" y="5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9" name="Freeform 6946">
              <a:extLst>
                <a:ext uri="{FF2B5EF4-FFF2-40B4-BE49-F238E27FC236}">
                  <a16:creationId xmlns:a16="http://schemas.microsoft.com/office/drawing/2014/main" id="{92F46F18-DEA3-4DC1-A454-58E94F21B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919"/>
              <a:ext cx="62" cy="139"/>
            </a:xfrm>
            <a:custGeom>
              <a:avLst/>
              <a:gdLst>
                <a:gd name="T0" fmla="*/ 0 w 67"/>
                <a:gd name="T1" fmla="*/ 17 h 150"/>
                <a:gd name="T2" fmla="*/ 37 w 67"/>
                <a:gd name="T3" fmla="*/ 4 h 150"/>
                <a:gd name="T4" fmla="*/ 38 w 67"/>
                <a:gd name="T5" fmla="*/ 40 h 150"/>
                <a:gd name="T6" fmla="*/ 24 w 67"/>
                <a:gd name="T7" fmla="*/ 114 h 150"/>
                <a:gd name="T8" fmla="*/ 8 w 67"/>
                <a:gd name="T9" fmla="*/ 70 h 150"/>
                <a:gd name="T10" fmla="*/ 1 w 67"/>
                <a:gd name="T11" fmla="*/ 18 h 1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50">
                  <a:moveTo>
                    <a:pt x="0" y="21"/>
                  </a:moveTo>
                  <a:cubicBezTo>
                    <a:pt x="11" y="14"/>
                    <a:pt x="32" y="0"/>
                    <a:pt x="46" y="4"/>
                  </a:cubicBezTo>
                  <a:cubicBezTo>
                    <a:pt x="67" y="9"/>
                    <a:pt x="51" y="36"/>
                    <a:pt x="48" y="50"/>
                  </a:cubicBezTo>
                  <a:cubicBezTo>
                    <a:pt x="43" y="81"/>
                    <a:pt x="35" y="113"/>
                    <a:pt x="30" y="144"/>
                  </a:cubicBezTo>
                  <a:cubicBezTo>
                    <a:pt x="4" y="150"/>
                    <a:pt x="13" y="102"/>
                    <a:pt x="11" y="87"/>
                  </a:cubicBezTo>
                  <a:cubicBezTo>
                    <a:pt x="8" y="69"/>
                    <a:pt x="9" y="38"/>
                    <a:pt x="1" y="23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0" name="Freeform 6947">
              <a:extLst>
                <a:ext uri="{FF2B5EF4-FFF2-40B4-BE49-F238E27FC236}">
                  <a16:creationId xmlns:a16="http://schemas.microsoft.com/office/drawing/2014/main" id="{2B78E36A-483E-45D0-B222-B48231CAD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424"/>
              <a:ext cx="290" cy="215"/>
            </a:xfrm>
            <a:custGeom>
              <a:avLst/>
              <a:gdLst>
                <a:gd name="T0" fmla="*/ 230 w 312"/>
                <a:gd name="T1" fmla="*/ 0 h 232"/>
                <a:gd name="T2" fmla="*/ 251 w 312"/>
                <a:gd name="T3" fmla="*/ 66 h 232"/>
                <a:gd name="T4" fmla="*/ 189 w 312"/>
                <a:gd name="T5" fmla="*/ 95 h 232"/>
                <a:gd name="T6" fmla="*/ 153 w 312"/>
                <a:gd name="T7" fmla="*/ 118 h 232"/>
                <a:gd name="T8" fmla="*/ 120 w 312"/>
                <a:gd name="T9" fmla="*/ 134 h 232"/>
                <a:gd name="T10" fmla="*/ 68 w 312"/>
                <a:gd name="T11" fmla="*/ 169 h 232"/>
                <a:gd name="T12" fmla="*/ 0 w 312"/>
                <a:gd name="T13" fmla="*/ 184 h 232"/>
                <a:gd name="T14" fmla="*/ 50 w 312"/>
                <a:gd name="T15" fmla="*/ 158 h 232"/>
                <a:gd name="T16" fmla="*/ 100 w 312"/>
                <a:gd name="T17" fmla="*/ 123 h 232"/>
                <a:gd name="T18" fmla="*/ 64 w 312"/>
                <a:gd name="T19" fmla="*/ 57 h 232"/>
                <a:gd name="T20" fmla="*/ 115 w 312"/>
                <a:gd name="T21" fmla="*/ 82 h 232"/>
                <a:gd name="T22" fmla="*/ 177 w 312"/>
                <a:gd name="T23" fmla="*/ 59 h 232"/>
                <a:gd name="T24" fmla="*/ 229 w 312"/>
                <a:gd name="T25" fmla="*/ 5 h 2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2" h="232">
                  <a:moveTo>
                    <a:pt x="286" y="0"/>
                  </a:moveTo>
                  <a:cubicBezTo>
                    <a:pt x="264" y="34"/>
                    <a:pt x="302" y="57"/>
                    <a:pt x="312" y="83"/>
                  </a:cubicBezTo>
                  <a:cubicBezTo>
                    <a:pt x="288" y="97"/>
                    <a:pt x="260" y="106"/>
                    <a:pt x="234" y="120"/>
                  </a:cubicBezTo>
                  <a:cubicBezTo>
                    <a:pt x="219" y="128"/>
                    <a:pt x="205" y="138"/>
                    <a:pt x="191" y="148"/>
                  </a:cubicBezTo>
                  <a:cubicBezTo>
                    <a:pt x="178" y="156"/>
                    <a:pt x="163" y="160"/>
                    <a:pt x="150" y="169"/>
                  </a:cubicBezTo>
                  <a:cubicBezTo>
                    <a:pt x="129" y="182"/>
                    <a:pt x="111" y="207"/>
                    <a:pt x="85" y="212"/>
                  </a:cubicBezTo>
                  <a:cubicBezTo>
                    <a:pt x="62" y="217"/>
                    <a:pt x="17" y="213"/>
                    <a:pt x="0" y="232"/>
                  </a:cubicBezTo>
                  <a:cubicBezTo>
                    <a:pt x="13" y="212"/>
                    <a:pt x="41" y="208"/>
                    <a:pt x="62" y="199"/>
                  </a:cubicBezTo>
                  <a:cubicBezTo>
                    <a:pt x="85" y="188"/>
                    <a:pt x="109" y="174"/>
                    <a:pt x="125" y="154"/>
                  </a:cubicBezTo>
                  <a:cubicBezTo>
                    <a:pt x="148" y="125"/>
                    <a:pt x="104" y="84"/>
                    <a:pt x="80" y="72"/>
                  </a:cubicBezTo>
                  <a:cubicBezTo>
                    <a:pt x="98" y="85"/>
                    <a:pt x="121" y="100"/>
                    <a:pt x="143" y="102"/>
                  </a:cubicBezTo>
                  <a:cubicBezTo>
                    <a:pt x="171" y="106"/>
                    <a:pt x="196" y="88"/>
                    <a:pt x="219" y="74"/>
                  </a:cubicBezTo>
                  <a:cubicBezTo>
                    <a:pt x="248" y="55"/>
                    <a:pt x="258" y="22"/>
                    <a:pt x="285" y="5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1" name="Freeform 6948">
              <a:extLst>
                <a:ext uri="{FF2B5EF4-FFF2-40B4-BE49-F238E27FC236}">
                  <a16:creationId xmlns:a16="http://schemas.microsoft.com/office/drawing/2014/main" id="{9EE9D356-F4AC-4C59-8A0D-36DCE67A0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201"/>
              <a:ext cx="127" cy="94"/>
            </a:xfrm>
            <a:custGeom>
              <a:avLst/>
              <a:gdLst>
                <a:gd name="T0" fmla="*/ 4 w 137"/>
                <a:gd name="T1" fmla="*/ 3 h 102"/>
                <a:gd name="T2" fmla="*/ 29 w 137"/>
                <a:gd name="T3" fmla="*/ 32 h 102"/>
                <a:gd name="T4" fmla="*/ 70 w 137"/>
                <a:gd name="T5" fmla="*/ 40 h 102"/>
                <a:gd name="T6" fmla="*/ 108 w 137"/>
                <a:gd name="T7" fmla="*/ 25 h 102"/>
                <a:gd name="T8" fmla="*/ 93 w 137"/>
                <a:gd name="T9" fmla="*/ 79 h 102"/>
                <a:gd name="T10" fmla="*/ 71 w 137"/>
                <a:gd name="T11" fmla="*/ 70 h 102"/>
                <a:gd name="T12" fmla="*/ 45 w 137"/>
                <a:gd name="T13" fmla="*/ 65 h 102"/>
                <a:gd name="T14" fmla="*/ 3 w 137"/>
                <a:gd name="T15" fmla="*/ 64 h 102"/>
                <a:gd name="T16" fmla="*/ 3 w 137"/>
                <a:gd name="T17" fmla="*/ 28 h 102"/>
                <a:gd name="T18" fmla="*/ 0 w 137"/>
                <a:gd name="T19" fmla="*/ 0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7" h="102">
                  <a:moveTo>
                    <a:pt x="4" y="3"/>
                  </a:moveTo>
                  <a:cubicBezTo>
                    <a:pt x="0" y="13"/>
                    <a:pt x="26" y="35"/>
                    <a:pt x="36" y="41"/>
                  </a:cubicBezTo>
                  <a:cubicBezTo>
                    <a:pt x="51" y="51"/>
                    <a:pt x="69" y="56"/>
                    <a:pt x="87" y="51"/>
                  </a:cubicBezTo>
                  <a:cubicBezTo>
                    <a:pt x="103" y="46"/>
                    <a:pt x="118" y="35"/>
                    <a:pt x="135" y="32"/>
                  </a:cubicBezTo>
                  <a:cubicBezTo>
                    <a:pt x="137" y="56"/>
                    <a:pt x="121" y="77"/>
                    <a:pt x="117" y="101"/>
                  </a:cubicBezTo>
                  <a:cubicBezTo>
                    <a:pt x="107" y="102"/>
                    <a:pt x="98" y="92"/>
                    <a:pt x="89" y="89"/>
                  </a:cubicBezTo>
                  <a:cubicBezTo>
                    <a:pt x="79" y="84"/>
                    <a:pt x="68" y="83"/>
                    <a:pt x="57" y="82"/>
                  </a:cubicBezTo>
                  <a:cubicBezTo>
                    <a:pt x="42" y="80"/>
                    <a:pt x="17" y="74"/>
                    <a:pt x="3" y="81"/>
                  </a:cubicBezTo>
                  <a:cubicBezTo>
                    <a:pt x="3" y="65"/>
                    <a:pt x="5" y="52"/>
                    <a:pt x="3" y="36"/>
                  </a:cubicBezTo>
                  <a:cubicBezTo>
                    <a:pt x="1" y="25"/>
                    <a:pt x="0" y="9"/>
                    <a:pt x="0" y="0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2" name="Freeform 6949">
              <a:extLst>
                <a:ext uri="{FF2B5EF4-FFF2-40B4-BE49-F238E27FC236}">
                  <a16:creationId xmlns:a16="http://schemas.microsoft.com/office/drawing/2014/main" id="{F258B838-2B87-41D3-AD16-11D2E5B46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727"/>
              <a:ext cx="199" cy="189"/>
            </a:xfrm>
            <a:custGeom>
              <a:avLst/>
              <a:gdLst>
                <a:gd name="T0" fmla="*/ 1 w 215"/>
                <a:gd name="T1" fmla="*/ 0 h 204"/>
                <a:gd name="T2" fmla="*/ 8 w 215"/>
                <a:gd name="T3" fmla="*/ 21 h 204"/>
                <a:gd name="T4" fmla="*/ 20 w 215"/>
                <a:gd name="T5" fmla="*/ 60 h 204"/>
                <a:gd name="T6" fmla="*/ 44 w 215"/>
                <a:gd name="T7" fmla="*/ 111 h 204"/>
                <a:gd name="T8" fmla="*/ 89 w 215"/>
                <a:gd name="T9" fmla="*/ 158 h 204"/>
                <a:gd name="T10" fmla="*/ 138 w 215"/>
                <a:gd name="T11" fmla="*/ 112 h 204"/>
                <a:gd name="T12" fmla="*/ 155 w 215"/>
                <a:gd name="T13" fmla="*/ 68 h 204"/>
                <a:gd name="T14" fmla="*/ 170 w 215"/>
                <a:gd name="T15" fmla="*/ 30 h 204"/>
                <a:gd name="T16" fmla="*/ 138 w 215"/>
                <a:gd name="T17" fmla="*/ 82 h 204"/>
                <a:gd name="T18" fmla="*/ 109 w 215"/>
                <a:gd name="T19" fmla="*/ 116 h 204"/>
                <a:gd name="T20" fmla="*/ 63 w 215"/>
                <a:gd name="T21" fmla="*/ 101 h 204"/>
                <a:gd name="T22" fmla="*/ 1 w 215"/>
                <a:gd name="T23" fmla="*/ 5 h 2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5" h="204">
                  <a:moveTo>
                    <a:pt x="1" y="0"/>
                  </a:moveTo>
                  <a:cubicBezTo>
                    <a:pt x="0" y="7"/>
                    <a:pt x="8" y="19"/>
                    <a:pt x="11" y="27"/>
                  </a:cubicBezTo>
                  <a:cubicBezTo>
                    <a:pt x="17" y="43"/>
                    <a:pt x="20" y="60"/>
                    <a:pt x="26" y="76"/>
                  </a:cubicBezTo>
                  <a:cubicBezTo>
                    <a:pt x="33" y="97"/>
                    <a:pt x="45" y="119"/>
                    <a:pt x="56" y="139"/>
                  </a:cubicBezTo>
                  <a:cubicBezTo>
                    <a:pt x="68" y="162"/>
                    <a:pt x="83" y="197"/>
                    <a:pt x="112" y="200"/>
                  </a:cubicBezTo>
                  <a:cubicBezTo>
                    <a:pt x="144" y="204"/>
                    <a:pt x="161" y="164"/>
                    <a:pt x="174" y="141"/>
                  </a:cubicBezTo>
                  <a:cubicBezTo>
                    <a:pt x="183" y="123"/>
                    <a:pt x="188" y="103"/>
                    <a:pt x="196" y="85"/>
                  </a:cubicBezTo>
                  <a:cubicBezTo>
                    <a:pt x="203" y="70"/>
                    <a:pt x="211" y="53"/>
                    <a:pt x="215" y="38"/>
                  </a:cubicBezTo>
                  <a:cubicBezTo>
                    <a:pt x="202" y="43"/>
                    <a:pt x="184" y="88"/>
                    <a:pt x="174" y="103"/>
                  </a:cubicBezTo>
                  <a:cubicBezTo>
                    <a:pt x="164" y="119"/>
                    <a:pt x="153" y="136"/>
                    <a:pt x="137" y="146"/>
                  </a:cubicBezTo>
                  <a:cubicBezTo>
                    <a:pt x="109" y="165"/>
                    <a:pt x="93" y="153"/>
                    <a:pt x="79" y="127"/>
                  </a:cubicBezTo>
                  <a:cubicBezTo>
                    <a:pt x="57" y="83"/>
                    <a:pt x="27" y="45"/>
                    <a:pt x="1" y="5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3" name="Freeform 6950">
              <a:extLst>
                <a:ext uri="{FF2B5EF4-FFF2-40B4-BE49-F238E27FC236}">
                  <a16:creationId xmlns:a16="http://schemas.microsoft.com/office/drawing/2014/main" id="{2CEECFA0-7A57-461D-BD35-A75B7EC0B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395"/>
              <a:ext cx="70" cy="148"/>
            </a:xfrm>
            <a:custGeom>
              <a:avLst/>
              <a:gdLst>
                <a:gd name="T0" fmla="*/ 61 w 75"/>
                <a:gd name="T1" fmla="*/ 1 h 160"/>
                <a:gd name="T2" fmla="*/ 45 w 75"/>
                <a:gd name="T3" fmla="*/ 30 h 160"/>
                <a:gd name="T4" fmla="*/ 33 w 75"/>
                <a:gd name="T5" fmla="*/ 69 h 160"/>
                <a:gd name="T6" fmla="*/ 33 w 75"/>
                <a:gd name="T7" fmla="*/ 104 h 160"/>
                <a:gd name="T8" fmla="*/ 36 w 75"/>
                <a:gd name="T9" fmla="*/ 127 h 160"/>
                <a:gd name="T10" fmla="*/ 9 w 75"/>
                <a:gd name="T11" fmla="*/ 78 h 160"/>
                <a:gd name="T12" fmla="*/ 8 w 75"/>
                <a:gd name="T13" fmla="*/ 44 h 160"/>
                <a:gd name="T14" fmla="*/ 58 w 75"/>
                <a:gd name="T15" fmla="*/ 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160">
                  <a:moveTo>
                    <a:pt x="75" y="1"/>
                  </a:moveTo>
                  <a:cubicBezTo>
                    <a:pt x="75" y="12"/>
                    <a:pt x="60" y="27"/>
                    <a:pt x="55" y="38"/>
                  </a:cubicBezTo>
                  <a:cubicBezTo>
                    <a:pt x="49" y="53"/>
                    <a:pt x="44" y="72"/>
                    <a:pt x="41" y="88"/>
                  </a:cubicBezTo>
                  <a:cubicBezTo>
                    <a:pt x="39" y="102"/>
                    <a:pt x="39" y="117"/>
                    <a:pt x="41" y="131"/>
                  </a:cubicBezTo>
                  <a:cubicBezTo>
                    <a:pt x="43" y="140"/>
                    <a:pt x="49" y="150"/>
                    <a:pt x="45" y="160"/>
                  </a:cubicBezTo>
                  <a:cubicBezTo>
                    <a:pt x="26" y="153"/>
                    <a:pt x="24" y="113"/>
                    <a:pt x="12" y="98"/>
                  </a:cubicBezTo>
                  <a:cubicBezTo>
                    <a:pt x="1" y="82"/>
                    <a:pt x="0" y="75"/>
                    <a:pt x="11" y="56"/>
                  </a:cubicBezTo>
                  <a:cubicBezTo>
                    <a:pt x="25" y="32"/>
                    <a:pt x="55" y="21"/>
                    <a:pt x="71" y="0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4" name="Freeform 6951">
              <a:extLst>
                <a:ext uri="{FF2B5EF4-FFF2-40B4-BE49-F238E27FC236}">
                  <a16:creationId xmlns:a16="http://schemas.microsoft.com/office/drawing/2014/main" id="{B6A06596-E824-4C8B-AD01-70EC1C18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821"/>
              <a:ext cx="52" cy="107"/>
            </a:xfrm>
            <a:custGeom>
              <a:avLst/>
              <a:gdLst>
                <a:gd name="T0" fmla="*/ 2 w 56"/>
                <a:gd name="T1" fmla="*/ 10 h 115"/>
                <a:gd name="T2" fmla="*/ 31 w 56"/>
                <a:gd name="T3" fmla="*/ 14 h 115"/>
                <a:gd name="T4" fmla="*/ 39 w 56"/>
                <a:gd name="T5" fmla="*/ 2 h 115"/>
                <a:gd name="T6" fmla="*/ 43 w 56"/>
                <a:gd name="T7" fmla="*/ 16 h 115"/>
                <a:gd name="T8" fmla="*/ 45 w 56"/>
                <a:gd name="T9" fmla="*/ 93 h 115"/>
                <a:gd name="T10" fmla="*/ 32 w 56"/>
                <a:gd name="T11" fmla="*/ 63 h 115"/>
                <a:gd name="T12" fmla="*/ 23 w 56"/>
                <a:gd name="T13" fmla="*/ 38 h 115"/>
                <a:gd name="T14" fmla="*/ 0 w 56"/>
                <a:gd name="T15" fmla="*/ 14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15">
                  <a:moveTo>
                    <a:pt x="2" y="13"/>
                  </a:moveTo>
                  <a:cubicBezTo>
                    <a:pt x="11" y="20"/>
                    <a:pt x="30" y="28"/>
                    <a:pt x="39" y="17"/>
                  </a:cubicBezTo>
                  <a:cubicBezTo>
                    <a:pt x="42" y="13"/>
                    <a:pt x="40" y="0"/>
                    <a:pt x="48" y="2"/>
                  </a:cubicBezTo>
                  <a:cubicBezTo>
                    <a:pt x="54" y="4"/>
                    <a:pt x="54" y="15"/>
                    <a:pt x="54" y="19"/>
                  </a:cubicBezTo>
                  <a:cubicBezTo>
                    <a:pt x="53" y="52"/>
                    <a:pt x="49" y="82"/>
                    <a:pt x="56" y="115"/>
                  </a:cubicBezTo>
                  <a:cubicBezTo>
                    <a:pt x="52" y="102"/>
                    <a:pt x="44" y="91"/>
                    <a:pt x="40" y="78"/>
                  </a:cubicBezTo>
                  <a:cubicBezTo>
                    <a:pt x="37" y="67"/>
                    <a:pt x="35" y="57"/>
                    <a:pt x="29" y="47"/>
                  </a:cubicBezTo>
                  <a:cubicBezTo>
                    <a:pt x="21" y="35"/>
                    <a:pt x="10" y="26"/>
                    <a:pt x="0" y="17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5" name="Freeform 6952">
              <a:extLst>
                <a:ext uri="{FF2B5EF4-FFF2-40B4-BE49-F238E27FC236}">
                  <a16:creationId xmlns:a16="http://schemas.microsoft.com/office/drawing/2014/main" id="{ACB4F3A7-45CC-4CDC-8B32-D098D67C7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675"/>
              <a:ext cx="80" cy="121"/>
            </a:xfrm>
            <a:custGeom>
              <a:avLst/>
              <a:gdLst>
                <a:gd name="T0" fmla="*/ 31 w 86"/>
                <a:gd name="T1" fmla="*/ 0 h 131"/>
                <a:gd name="T2" fmla="*/ 47 w 86"/>
                <a:gd name="T3" fmla="*/ 66 h 131"/>
                <a:gd name="T4" fmla="*/ 25 w 86"/>
                <a:gd name="T5" fmla="*/ 91 h 131"/>
                <a:gd name="T6" fmla="*/ 0 w 86"/>
                <a:gd name="T7" fmla="*/ 100 h 131"/>
                <a:gd name="T8" fmla="*/ 52 w 86"/>
                <a:gd name="T9" fmla="*/ 83 h 131"/>
                <a:gd name="T10" fmla="*/ 68 w 86"/>
                <a:gd name="T11" fmla="*/ 54 h 131"/>
                <a:gd name="T12" fmla="*/ 33 w 86"/>
                <a:gd name="T13" fmla="*/ 6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31">
                  <a:moveTo>
                    <a:pt x="39" y="0"/>
                  </a:moveTo>
                  <a:cubicBezTo>
                    <a:pt x="55" y="24"/>
                    <a:pt x="68" y="56"/>
                    <a:pt x="58" y="83"/>
                  </a:cubicBezTo>
                  <a:cubicBezTo>
                    <a:pt x="52" y="98"/>
                    <a:pt x="46" y="108"/>
                    <a:pt x="31" y="115"/>
                  </a:cubicBezTo>
                  <a:cubicBezTo>
                    <a:pt x="23" y="118"/>
                    <a:pt x="3" y="119"/>
                    <a:pt x="0" y="127"/>
                  </a:cubicBezTo>
                  <a:cubicBezTo>
                    <a:pt x="17" y="131"/>
                    <a:pt x="48" y="114"/>
                    <a:pt x="64" y="105"/>
                  </a:cubicBezTo>
                  <a:cubicBezTo>
                    <a:pt x="77" y="98"/>
                    <a:pt x="84" y="85"/>
                    <a:pt x="85" y="69"/>
                  </a:cubicBezTo>
                  <a:cubicBezTo>
                    <a:pt x="86" y="43"/>
                    <a:pt x="55" y="27"/>
                    <a:pt x="42" y="7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6" name="Freeform 6953">
              <a:extLst>
                <a:ext uri="{FF2B5EF4-FFF2-40B4-BE49-F238E27FC236}">
                  <a16:creationId xmlns:a16="http://schemas.microsoft.com/office/drawing/2014/main" id="{49BB343B-212D-4E3D-8730-20C24CD1B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624"/>
              <a:ext cx="156" cy="58"/>
            </a:xfrm>
            <a:custGeom>
              <a:avLst/>
              <a:gdLst>
                <a:gd name="T0" fmla="*/ 0 w 168"/>
                <a:gd name="T1" fmla="*/ 0 h 63"/>
                <a:gd name="T2" fmla="*/ 135 w 168"/>
                <a:gd name="T3" fmla="*/ 49 h 63"/>
                <a:gd name="T4" fmla="*/ 94 w 168"/>
                <a:gd name="T5" fmla="*/ 39 h 63"/>
                <a:gd name="T6" fmla="*/ 45 w 168"/>
                <a:gd name="T7" fmla="*/ 25 h 63"/>
                <a:gd name="T8" fmla="*/ 21 w 168"/>
                <a:gd name="T9" fmla="*/ 12 h 63"/>
                <a:gd name="T10" fmla="*/ 1 w 168"/>
                <a:gd name="T11" fmla="*/ 6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63">
                  <a:moveTo>
                    <a:pt x="0" y="0"/>
                  </a:moveTo>
                  <a:cubicBezTo>
                    <a:pt x="48" y="48"/>
                    <a:pt x="102" y="62"/>
                    <a:pt x="168" y="63"/>
                  </a:cubicBezTo>
                  <a:cubicBezTo>
                    <a:pt x="153" y="56"/>
                    <a:pt x="134" y="55"/>
                    <a:pt x="117" y="50"/>
                  </a:cubicBezTo>
                  <a:cubicBezTo>
                    <a:pt x="97" y="43"/>
                    <a:pt x="76" y="39"/>
                    <a:pt x="56" y="31"/>
                  </a:cubicBezTo>
                  <a:cubicBezTo>
                    <a:pt x="46" y="26"/>
                    <a:pt x="37" y="19"/>
                    <a:pt x="27" y="15"/>
                  </a:cubicBezTo>
                  <a:cubicBezTo>
                    <a:pt x="19" y="11"/>
                    <a:pt x="8" y="10"/>
                    <a:pt x="1" y="6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7" name="Freeform 6954">
              <a:extLst>
                <a:ext uri="{FF2B5EF4-FFF2-40B4-BE49-F238E27FC236}">
                  <a16:creationId xmlns:a16="http://schemas.microsoft.com/office/drawing/2014/main" id="{A51FBFD7-C323-4841-BE85-93D907EAB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857"/>
              <a:ext cx="73" cy="34"/>
            </a:xfrm>
            <a:custGeom>
              <a:avLst/>
              <a:gdLst>
                <a:gd name="T0" fmla="*/ 0 w 79"/>
                <a:gd name="T1" fmla="*/ 9 h 36"/>
                <a:gd name="T2" fmla="*/ 62 w 79"/>
                <a:gd name="T3" fmla="*/ 0 h 36"/>
                <a:gd name="T4" fmla="*/ 38 w 79"/>
                <a:gd name="T5" fmla="*/ 12 h 36"/>
                <a:gd name="T6" fmla="*/ 6 w 79"/>
                <a:gd name="T7" fmla="*/ 1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36">
                  <a:moveTo>
                    <a:pt x="0" y="12"/>
                  </a:moveTo>
                  <a:cubicBezTo>
                    <a:pt x="31" y="24"/>
                    <a:pt x="62" y="36"/>
                    <a:pt x="79" y="0"/>
                  </a:cubicBezTo>
                  <a:cubicBezTo>
                    <a:pt x="68" y="3"/>
                    <a:pt x="60" y="12"/>
                    <a:pt x="48" y="15"/>
                  </a:cubicBezTo>
                  <a:cubicBezTo>
                    <a:pt x="36" y="17"/>
                    <a:pt x="22" y="16"/>
                    <a:pt x="9" y="16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8" name="Freeform 6955">
              <a:extLst>
                <a:ext uri="{FF2B5EF4-FFF2-40B4-BE49-F238E27FC236}">
                  <a16:creationId xmlns:a16="http://schemas.microsoft.com/office/drawing/2014/main" id="{99F66FFC-E304-4BB6-82AF-3EEE527E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65"/>
              <a:ext cx="170" cy="80"/>
            </a:xfrm>
            <a:custGeom>
              <a:avLst/>
              <a:gdLst>
                <a:gd name="T0" fmla="*/ 1 w 183"/>
                <a:gd name="T1" fmla="*/ 25 h 87"/>
                <a:gd name="T2" fmla="*/ 31 w 183"/>
                <a:gd name="T3" fmla="*/ 9 h 87"/>
                <a:gd name="T4" fmla="*/ 59 w 183"/>
                <a:gd name="T5" fmla="*/ 2 h 87"/>
                <a:gd name="T6" fmla="*/ 98 w 183"/>
                <a:gd name="T7" fmla="*/ 18 h 87"/>
                <a:gd name="T8" fmla="*/ 147 w 183"/>
                <a:gd name="T9" fmla="*/ 68 h 87"/>
                <a:gd name="T10" fmla="*/ 129 w 183"/>
                <a:gd name="T11" fmla="*/ 58 h 87"/>
                <a:gd name="T12" fmla="*/ 94 w 183"/>
                <a:gd name="T13" fmla="*/ 36 h 87"/>
                <a:gd name="T14" fmla="*/ 55 w 183"/>
                <a:gd name="T15" fmla="*/ 24 h 87"/>
                <a:gd name="T16" fmla="*/ 0 w 183"/>
                <a:gd name="T17" fmla="*/ 29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7">
                  <a:moveTo>
                    <a:pt x="1" y="31"/>
                  </a:moveTo>
                  <a:cubicBezTo>
                    <a:pt x="10" y="32"/>
                    <a:pt x="29" y="17"/>
                    <a:pt x="38" y="12"/>
                  </a:cubicBezTo>
                  <a:cubicBezTo>
                    <a:pt x="49" y="6"/>
                    <a:pt x="59" y="2"/>
                    <a:pt x="73" y="2"/>
                  </a:cubicBezTo>
                  <a:cubicBezTo>
                    <a:pt x="94" y="0"/>
                    <a:pt x="104" y="11"/>
                    <a:pt x="122" y="24"/>
                  </a:cubicBezTo>
                  <a:cubicBezTo>
                    <a:pt x="149" y="45"/>
                    <a:pt x="171" y="54"/>
                    <a:pt x="183" y="87"/>
                  </a:cubicBezTo>
                  <a:cubicBezTo>
                    <a:pt x="175" y="86"/>
                    <a:pt x="167" y="79"/>
                    <a:pt x="161" y="74"/>
                  </a:cubicBezTo>
                  <a:cubicBezTo>
                    <a:pt x="147" y="63"/>
                    <a:pt x="133" y="54"/>
                    <a:pt x="117" y="46"/>
                  </a:cubicBezTo>
                  <a:cubicBezTo>
                    <a:pt x="101" y="38"/>
                    <a:pt x="85" y="34"/>
                    <a:pt x="68" y="30"/>
                  </a:cubicBezTo>
                  <a:cubicBezTo>
                    <a:pt x="44" y="25"/>
                    <a:pt x="20" y="21"/>
                    <a:pt x="0" y="37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9" name="Freeform 6956">
              <a:extLst>
                <a:ext uri="{FF2B5EF4-FFF2-40B4-BE49-F238E27FC236}">
                  <a16:creationId xmlns:a16="http://schemas.microsoft.com/office/drawing/2014/main" id="{15B181CA-DB39-4FD4-A1EC-DA9CC9399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76"/>
              <a:ext cx="56" cy="180"/>
            </a:xfrm>
            <a:custGeom>
              <a:avLst/>
              <a:gdLst>
                <a:gd name="T0" fmla="*/ 46 w 61"/>
                <a:gd name="T1" fmla="*/ 0 h 195"/>
                <a:gd name="T2" fmla="*/ 12 w 61"/>
                <a:gd name="T3" fmla="*/ 84 h 195"/>
                <a:gd name="T4" fmla="*/ 6 w 61"/>
                <a:gd name="T5" fmla="*/ 153 h 195"/>
                <a:gd name="T6" fmla="*/ 21 w 61"/>
                <a:gd name="T7" fmla="*/ 102 h 195"/>
                <a:gd name="T8" fmla="*/ 35 w 61"/>
                <a:gd name="T9" fmla="*/ 52 h 195"/>
                <a:gd name="T10" fmla="*/ 47 w 61"/>
                <a:gd name="T11" fmla="*/ 11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95">
                  <a:moveTo>
                    <a:pt x="59" y="0"/>
                  </a:moveTo>
                  <a:cubicBezTo>
                    <a:pt x="42" y="35"/>
                    <a:pt x="23" y="69"/>
                    <a:pt x="15" y="107"/>
                  </a:cubicBezTo>
                  <a:cubicBezTo>
                    <a:pt x="10" y="134"/>
                    <a:pt x="0" y="168"/>
                    <a:pt x="9" y="195"/>
                  </a:cubicBezTo>
                  <a:cubicBezTo>
                    <a:pt x="18" y="176"/>
                    <a:pt x="23" y="152"/>
                    <a:pt x="27" y="130"/>
                  </a:cubicBezTo>
                  <a:cubicBezTo>
                    <a:pt x="31" y="108"/>
                    <a:pt x="40" y="88"/>
                    <a:pt x="45" y="66"/>
                  </a:cubicBezTo>
                  <a:cubicBezTo>
                    <a:pt x="49" y="49"/>
                    <a:pt x="53" y="29"/>
                    <a:pt x="61" y="14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0" name="Freeform 6957">
              <a:extLst>
                <a:ext uri="{FF2B5EF4-FFF2-40B4-BE49-F238E27FC236}">
                  <a16:creationId xmlns:a16="http://schemas.microsoft.com/office/drawing/2014/main" id="{55964FF8-982F-473D-A115-C7B6EFB32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95"/>
              <a:ext cx="160" cy="174"/>
            </a:xfrm>
            <a:custGeom>
              <a:avLst/>
              <a:gdLst>
                <a:gd name="T0" fmla="*/ 6 w 173"/>
                <a:gd name="T1" fmla="*/ 147 h 187"/>
                <a:gd name="T2" fmla="*/ 18 w 173"/>
                <a:gd name="T3" fmla="*/ 91 h 187"/>
                <a:gd name="T4" fmla="*/ 62 w 173"/>
                <a:gd name="T5" fmla="*/ 81 h 187"/>
                <a:gd name="T6" fmla="*/ 90 w 173"/>
                <a:gd name="T7" fmla="*/ 85 h 187"/>
                <a:gd name="T8" fmla="*/ 113 w 173"/>
                <a:gd name="T9" fmla="*/ 64 h 187"/>
                <a:gd name="T10" fmla="*/ 127 w 173"/>
                <a:gd name="T11" fmla="*/ 26 h 187"/>
                <a:gd name="T12" fmla="*/ 131 w 173"/>
                <a:gd name="T13" fmla="*/ 0 h 187"/>
                <a:gd name="T14" fmla="*/ 128 w 173"/>
                <a:gd name="T15" fmla="*/ 79 h 187"/>
                <a:gd name="T16" fmla="*/ 85 w 173"/>
                <a:gd name="T17" fmla="*/ 99 h 187"/>
                <a:gd name="T18" fmla="*/ 29 w 173"/>
                <a:gd name="T19" fmla="*/ 109 h 187"/>
                <a:gd name="T20" fmla="*/ 2 w 173"/>
                <a:gd name="T21" fmla="*/ 151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3" h="187">
                  <a:moveTo>
                    <a:pt x="6" y="183"/>
                  </a:moveTo>
                  <a:cubicBezTo>
                    <a:pt x="6" y="160"/>
                    <a:pt x="6" y="131"/>
                    <a:pt x="23" y="113"/>
                  </a:cubicBezTo>
                  <a:cubicBezTo>
                    <a:pt x="40" y="95"/>
                    <a:pt x="56" y="97"/>
                    <a:pt x="78" y="101"/>
                  </a:cubicBezTo>
                  <a:cubicBezTo>
                    <a:pt x="87" y="102"/>
                    <a:pt x="104" y="108"/>
                    <a:pt x="113" y="105"/>
                  </a:cubicBezTo>
                  <a:cubicBezTo>
                    <a:pt x="123" y="102"/>
                    <a:pt x="137" y="88"/>
                    <a:pt x="143" y="79"/>
                  </a:cubicBezTo>
                  <a:cubicBezTo>
                    <a:pt x="152" y="65"/>
                    <a:pt x="157" y="49"/>
                    <a:pt x="160" y="32"/>
                  </a:cubicBezTo>
                  <a:cubicBezTo>
                    <a:pt x="162" y="22"/>
                    <a:pt x="161" y="9"/>
                    <a:pt x="167" y="0"/>
                  </a:cubicBezTo>
                  <a:cubicBezTo>
                    <a:pt x="173" y="25"/>
                    <a:pt x="173" y="74"/>
                    <a:pt x="161" y="98"/>
                  </a:cubicBezTo>
                  <a:cubicBezTo>
                    <a:pt x="151" y="116"/>
                    <a:pt x="126" y="122"/>
                    <a:pt x="107" y="123"/>
                  </a:cubicBezTo>
                  <a:cubicBezTo>
                    <a:pt x="82" y="124"/>
                    <a:pt x="57" y="118"/>
                    <a:pt x="36" y="135"/>
                  </a:cubicBezTo>
                  <a:cubicBezTo>
                    <a:pt x="23" y="146"/>
                    <a:pt x="0" y="168"/>
                    <a:pt x="2" y="187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1" name="Freeform 6958">
              <a:extLst>
                <a:ext uri="{FF2B5EF4-FFF2-40B4-BE49-F238E27FC236}">
                  <a16:creationId xmlns:a16="http://schemas.microsoft.com/office/drawing/2014/main" id="{E367E29B-7474-4FB8-A9E7-67C42EA63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856"/>
              <a:ext cx="67" cy="71"/>
            </a:xfrm>
            <a:custGeom>
              <a:avLst/>
              <a:gdLst>
                <a:gd name="T0" fmla="*/ 1 w 72"/>
                <a:gd name="T1" fmla="*/ 0 h 76"/>
                <a:gd name="T2" fmla="*/ 30 w 72"/>
                <a:gd name="T3" fmla="*/ 19 h 76"/>
                <a:gd name="T4" fmla="*/ 52 w 72"/>
                <a:gd name="T5" fmla="*/ 6 h 76"/>
                <a:gd name="T6" fmla="*/ 57 w 72"/>
                <a:gd name="T7" fmla="*/ 62 h 76"/>
                <a:gd name="T8" fmla="*/ 41 w 72"/>
                <a:gd name="T9" fmla="*/ 44 h 76"/>
                <a:gd name="T10" fmla="*/ 21 w 72"/>
                <a:gd name="T11" fmla="*/ 32 h 76"/>
                <a:gd name="T12" fmla="*/ 0 w 72"/>
                <a:gd name="T13" fmla="*/ 2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76">
                  <a:moveTo>
                    <a:pt x="1" y="0"/>
                  </a:moveTo>
                  <a:cubicBezTo>
                    <a:pt x="12" y="8"/>
                    <a:pt x="22" y="22"/>
                    <a:pt x="37" y="22"/>
                  </a:cubicBezTo>
                  <a:cubicBezTo>
                    <a:pt x="48" y="22"/>
                    <a:pt x="56" y="12"/>
                    <a:pt x="64" y="6"/>
                  </a:cubicBezTo>
                  <a:cubicBezTo>
                    <a:pt x="71" y="26"/>
                    <a:pt x="72" y="55"/>
                    <a:pt x="71" y="76"/>
                  </a:cubicBezTo>
                  <a:cubicBezTo>
                    <a:pt x="62" y="71"/>
                    <a:pt x="57" y="62"/>
                    <a:pt x="50" y="54"/>
                  </a:cubicBezTo>
                  <a:cubicBezTo>
                    <a:pt x="43" y="47"/>
                    <a:pt x="36" y="44"/>
                    <a:pt x="27" y="39"/>
                  </a:cubicBezTo>
                  <a:cubicBezTo>
                    <a:pt x="9" y="31"/>
                    <a:pt x="4" y="21"/>
                    <a:pt x="0" y="2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2" name="Freeform 6959">
              <a:extLst>
                <a:ext uri="{FF2B5EF4-FFF2-40B4-BE49-F238E27FC236}">
                  <a16:creationId xmlns:a16="http://schemas.microsoft.com/office/drawing/2014/main" id="{687C9CCF-F690-48D3-BAA9-49F4559DF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881"/>
              <a:ext cx="101" cy="58"/>
            </a:xfrm>
            <a:custGeom>
              <a:avLst/>
              <a:gdLst>
                <a:gd name="T0" fmla="*/ 87 w 109"/>
                <a:gd name="T1" fmla="*/ 0 h 63"/>
                <a:gd name="T2" fmla="*/ 63 w 109"/>
                <a:gd name="T3" fmla="*/ 29 h 63"/>
                <a:gd name="T4" fmla="*/ 65 w 109"/>
                <a:gd name="T5" fmla="*/ 49 h 63"/>
                <a:gd name="T6" fmla="*/ 52 w 109"/>
                <a:gd name="T7" fmla="*/ 42 h 63"/>
                <a:gd name="T8" fmla="*/ 31 w 109"/>
                <a:gd name="T9" fmla="*/ 36 h 63"/>
                <a:gd name="T10" fmla="*/ 0 w 109"/>
                <a:gd name="T11" fmla="*/ 15 h 63"/>
                <a:gd name="T12" fmla="*/ 29 w 109"/>
                <a:gd name="T13" fmla="*/ 15 h 63"/>
                <a:gd name="T14" fmla="*/ 54 w 109"/>
                <a:gd name="T15" fmla="*/ 13 h 63"/>
                <a:gd name="T16" fmla="*/ 83 w 109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63">
                  <a:moveTo>
                    <a:pt x="109" y="0"/>
                  </a:moveTo>
                  <a:cubicBezTo>
                    <a:pt x="96" y="8"/>
                    <a:pt x="78" y="19"/>
                    <a:pt x="79" y="37"/>
                  </a:cubicBezTo>
                  <a:cubicBezTo>
                    <a:pt x="80" y="46"/>
                    <a:pt x="96" y="62"/>
                    <a:pt x="82" y="63"/>
                  </a:cubicBezTo>
                  <a:cubicBezTo>
                    <a:pt x="79" y="63"/>
                    <a:pt x="68" y="55"/>
                    <a:pt x="65" y="54"/>
                  </a:cubicBezTo>
                  <a:cubicBezTo>
                    <a:pt x="55" y="49"/>
                    <a:pt x="48" y="48"/>
                    <a:pt x="39" y="46"/>
                  </a:cubicBezTo>
                  <a:cubicBezTo>
                    <a:pt x="24" y="41"/>
                    <a:pt x="8" y="33"/>
                    <a:pt x="0" y="18"/>
                  </a:cubicBezTo>
                  <a:cubicBezTo>
                    <a:pt x="8" y="13"/>
                    <a:pt x="27" y="19"/>
                    <a:pt x="36" y="19"/>
                  </a:cubicBezTo>
                  <a:cubicBezTo>
                    <a:pt x="47" y="19"/>
                    <a:pt x="58" y="19"/>
                    <a:pt x="68" y="16"/>
                  </a:cubicBezTo>
                  <a:cubicBezTo>
                    <a:pt x="82" y="11"/>
                    <a:pt x="91" y="1"/>
                    <a:pt x="105" y="0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3" name="Freeform 6960">
              <a:extLst>
                <a:ext uri="{FF2B5EF4-FFF2-40B4-BE49-F238E27FC236}">
                  <a16:creationId xmlns:a16="http://schemas.microsoft.com/office/drawing/2014/main" id="{E72FCFFB-F94E-47E2-848C-71295FEA1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655"/>
              <a:ext cx="71" cy="63"/>
            </a:xfrm>
            <a:custGeom>
              <a:avLst/>
              <a:gdLst>
                <a:gd name="T0" fmla="*/ 0 w 77"/>
                <a:gd name="T1" fmla="*/ 32 h 68"/>
                <a:gd name="T2" fmla="*/ 40 w 77"/>
                <a:gd name="T3" fmla="*/ 19 h 68"/>
                <a:gd name="T4" fmla="*/ 60 w 77"/>
                <a:gd name="T5" fmla="*/ 54 h 68"/>
                <a:gd name="T6" fmla="*/ 36 w 77"/>
                <a:gd name="T7" fmla="*/ 6 h 68"/>
                <a:gd name="T8" fmla="*/ 2 w 77"/>
                <a:gd name="T9" fmla="*/ 3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8">
                  <a:moveTo>
                    <a:pt x="0" y="41"/>
                  </a:moveTo>
                  <a:cubicBezTo>
                    <a:pt x="14" y="31"/>
                    <a:pt x="32" y="15"/>
                    <a:pt x="51" y="24"/>
                  </a:cubicBezTo>
                  <a:cubicBezTo>
                    <a:pt x="67" y="32"/>
                    <a:pt x="69" y="56"/>
                    <a:pt x="77" y="68"/>
                  </a:cubicBezTo>
                  <a:cubicBezTo>
                    <a:pt x="73" y="51"/>
                    <a:pt x="67" y="12"/>
                    <a:pt x="46" y="6"/>
                  </a:cubicBezTo>
                  <a:cubicBezTo>
                    <a:pt x="25" y="0"/>
                    <a:pt x="11" y="29"/>
                    <a:pt x="2" y="41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4" name="Freeform 6961">
              <a:extLst>
                <a:ext uri="{FF2B5EF4-FFF2-40B4-BE49-F238E27FC236}">
                  <a16:creationId xmlns:a16="http://schemas.microsoft.com/office/drawing/2014/main" id="{D55A2C9B-6FFC-4809-8B3C-7FDD45524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634"/>
              <a:ext cx="198" cy="184"/>
            </a:xfrm>
            <a:custGeom>
              <a:avLst/>
              <a:gdLst>
                <a:gd name="T0" fmla="*/ 169 w 214"/>
                <a:gd name="T1" fmla="*/ 27 h 199"/>
                <a:gd name="T2" fmla="*/ 152 w 214"/>
                <a:gd name="T3" fmla="*/ 132 h 199"/>
                <a:gd name="T4" fmla="*/ 86 w 214"/>
                <a:gd name="T5" fmla="*/ 55 h 199"/>
                <a:gd name="T6" fmla="*/ 44 w 214"/>
                <a:gd name="T7" fmla="*/ 92 h 199"/>
                <a:gd name="T8" fmla="*/ 0 w 214"/>
                <a:gd name="T9" fmla="*/ 157 h 199"/>
                <a:gd name="T10" fmla="*/ 48 w 214"/>
                <a:gd name="T11" fmla="*/ 67 h 199"/>
                <a:gd name="T12" fmla="*/ 93 w 214"/>
                <a:gd name="T13" fmla="*/ 12 h 199"/>
                <a:gd name="T14" fmla="*/ 132 w 214"/>
                <a:gd name="T15" fmla="*/ 2 h 199"/>
                <a:gd name="T16" fmla="*/ 165 w 214"/>
                <a:gd name="T17" fmla="*/ 27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4" h="199">
                  <a:moveTo>
                    <a:pt x="214" y="33"/>
                  </a:moveTo>
                  <a:cubicBezTo>
                    <a:pt x="169" y="56"/>
                    <a:pt x="182" y="128"/>
                    <a:pt x="191" y="168"/>
                  </a:cubicBezTo>
                  <a:cubicBezTo>
                    <a:pt x="166" y="140"/>
                    <a:pt x="161" y="60"/>
                    <a:pt x="109" y="69"/>
                  </a:cubicBezTo>
                  <a:cubicBezTo>
                    <a:pt x="86" y="73"/>
                    <a:pt x="69" y="97"/>
                    <a:pt x="56" y="116"/>
                  </a:cubicBezTo>
                  <a:cubicBezTo>
                    <a:pt x="37" y="142"/>
                    <a:pt x="13" y="170"/>
                    <a:pt x="0" y="199"/>
                  </a:cubicBezTo>
                  <a:cubicBezTo>
                    <a:pt x="14" y="159"/>
                    <a:pt x="38" y="119"/>
                    <a:pt x="61" y="84"/>
                  </a:cubicBezTo>
                  <a:cubicBezTo>
                    <a:pt x="77" y="60"/>
                    <a:pt x="94" y="30"/>
                    <a:pt x="117" y="15"/>
                  </a:cubicBezTo>
                  <a:cubicBezTo>
                    <a:pt x="128" y="7"/>
                    <a:pt x="153" y="0"/>
                    <a:pt x="168" y="2"/>
                  </a:cubicBezTo>
                  <a:cubicBezTo>
                    <a:pt x="185" y="5"/>
                    <a:pt x="195" y="23"/>
                    <a:pt x="208" y="33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5" name="Freeform 6962">
              <a:extLst>
                <a:ext uri="{FF2B5EF4-FFF2-40B4-BE49-F238E27FC236}">
                  <a16:creationId xmlns:a16="http://schemas.microsoft.com/office/drawing/2014/main" id="{FB08DC6D-5BF6-4DBA-8F4C-5B20F8ED2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922"/>
              <a:ext cx="228" cy="120"/>
            </a:xfrm>
            <a:custGeom>
              <a:avLst/>
              <a:gdLst>
                <a:gd name="T0" fmla="*/ 0 w 246"/>
                <a:gd name="T1" fmla="*/ 99 h 129"/>
                <a:gd name="T2" fmla="*/ 54 w 246"/>
                <a:gd name="T3" fmla="*/ 91 h 129"/>
                <a:gd name="T4" fmla="*/ 118 w 246"/>
                <a:gd name="T5" fmla="*/ 69 h 129"/>
                <a:gd name="T6" fmla="*/ 162 w 246"/>
                <a:gd name="T7" fmla="*/ 38 h 129"/>
                <a:gd name="T8" fmla="*/ 196 w 246"/>
                <a:gd name="T9" fmla="*/ 0 h 129"/>
                <a:gd name="T10" fmla="*/ 140 w 246"/>
                <a:gd name="T11" fmla="*/ 33 h 129"/>
                <a:gd name="T12" fmla="*/ 70 w 246"/>
                <a:gd name="T13" fmla="*/ 66 h 129"/>
                <a:gd name="T14" fmla="*/ 30 w 246"/>
                <a:gd name="T15" fmla="*/ 92 h 129"/>
                <a:gd name="T16" fmla="*/ 1 w 246"/>
                <a:gd name="T17" fmla="*/ 104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6" h="129">
                  <a:moveTo>
                    <a:pt x="0" y="123"/>
                  </a:moveTo>
                  <a:cubicBezTo>
                    <a:pt x="15" y="129"/>
                    <a:pt x="52" y="117"/>
                    <a:pt x="68" y="113"/>
                  </a:cubicBezTo>
                  <a:cubicBezTo>
                    <a:pt x="97" y="107"/>
                    <a:pt x="124" y="102"/>
                    <a:pt x="148" y="86"/>
                  </a:cubicBezTo>
                  <a:cubicBezTo>
                    <a:pt x="168" y="73"/>
                    <a:pt x="186" y="62"/>
                    <a:pt x="204" y="47"/>
                  </a:cubicBezTo>
                  <a:cubicBezTo>
                    <a:pt x="215" y="37"/>
                    <a:pt x="246" y="17"/>
                    <a:pt x="246" y="0"/>
                  </a:cubicBezTo>
                  <a:cubicBezTo>
                    <a:pt x="233" y="24"/>
                    <a:pt x="200" y="32"/>
                    <a:pt x="176" y="42"/>
                  </a:cubicBezTo>
                  <a:cubicBezTo>
                    <a:pt x="147" y="54"/>
                    <a:pt x="114" y="65"/>
                    <a:pt x="88" y="82"/>
                  </a:cubicBezTo>
                  <a:cubicBezTo>
                    <a:pt x="71" y="94"/>
                    <a:pt x="55" y="104"/>
                    <a:pt x="37" y="114"/>
                  </a:cubicBezTo>
                  <a:cubicBezTo>
                    <a:pt x="26" y="120"/>
                    <a:pt x="12" y="122"/>
                    <a:pt x="1" y="129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6" name="Freeform 6963">
              <a:extLst>
                <a:ext uri="{FF2B5EF4-FFF2-40B4-BE49-F238E27FC236}">
                  <a16:creationId xmlns:a16="http://schemas.microsoft.com/office/drawing/2014/main" id="{A951E8A0-2617-4135-A240-B353E0985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831"/>
              <a:ext cx="47" cy="119"/>
            </a:xfrm>
            <a:custGeom>
              <a:avLst/>
              <a:gdLst>
                <a:gd name="T0" fmla="*/ 0 w 51"/>
                <a:gd name="T1" fmla="*/ 0 h 128"/>
                <a:gd name="T2" fmla="*/ 11 w 51"/>
                <a:gd name="T3" fmla="*/ 103 h 128"/>
                <a:gd name="T4" fmla="*/ 33 w 51"/>
                <a:gd name="T5" fmla="*/ 24 h 128"/>
                <a:gd name="T6" fmla="*/ 2 w 51"/>
                <a:gd name="T7" fmla="*/ 6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28">
                  <a:moveTo>
                    <a:pt x="0" y="0"/>
                  </a:moveTo>
                  <a:cubicBezTo>
                    <a:pt x="51" y="20"/>
                    <a:pt x="33" y="89"/>
                    <a:pt x="14" y="128"/>
                  </a:cubicBezTo>
                  <a:cubicBezTo>
                    <a:pt x="32" y="104"/>
                    <a:pt x="49" y="60"/>
                    <a:pt x="42" y="30"/>
                  </a:cubicBezTo>
                  <a:cubicBezTo>
                    <a:pt x="37" y="5"/>
                    <a:pt x="25" y="6"/>
                    <a:pt x="2" y="6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7" name="Freeform 6964">
              <a:extLst>
                <a:ext uri="{FF2B5EF4-FFF2-40B4-BE49-F238E27FC236}">
                  <a16:creationId xmlns:a16="http://schemas.microsoft.com/office/drawing/2014/main" id="{D74258C2-0201-436C-9B99-7F82E7B9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363"/>
              <a:ext cx="185" cy="86"/>
            </a:xfrm>
            <a:custGeom>
              <a:avLst/>
              <a:gdLst>
                <a:gd name="T0" fmla="*/ 0 w 200"/>
                <a:gd name="T1" fmla="*/ 47 h 93"/>
                <a:gd name="T2" fmla="*/ 43 w 200"/>
                <a:gd name="T3" fmla="*/ 17 h 93"/>
                <a:gd name="T4" fmla="*/ 91 w 200"/>
                <a:gd name="T5" fmla="*/ 6 h 93"/>
                <a:gd name="T6" fmla="*/ 158 w 200"/>
                <a:gd name="T7" fmla="*/ 74 h 93"/>
                <a:gd name="T8" fmla="*/ 97 w 200"/>
                <a:gd name="T9" fmla="*/ 4 h 93"/>
                <a:gd name="T10" fmla="*/ 57 w 200"/>
                <a:gd name="T11" fmla="*/ 10 h 93"/>
                <a:gd name="T12" fmla="*/ 34 w 200"/>
                <a:gd name="T13" fmla="*/ 24 h 93"/>
                <a:gd name="T14" fmla="*/ 15 w 200"/>
                <a:gd name="T15" fmla="*/ 35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" h="93">
                  <a:moveTo>
                    <a:pt x="0" y="59"/>
                  </a:moveTo>
                  <a:cubicBezTo>
                    <a:pt x="1" y="46"/>
                    <a:pt x="42" y="28"/>
                    <a:pt x="55" y="22"/>
                  </a:cubicBezTo>
                  <a:cubicBezTo>
                    <a:pt x="72" y="15"/>
                    <a:pt x="97" y="5"/>
                    <a:pt x="115" y="9"/>
                  </a:cubicBezTo>
                  <a:cubicBezTo>
                    <a:pt x="155" y="16"/>
                    <a:pt x="172" y="70"/>
                    <a:pt x="200" y="93"/>
                  </a:cubicBezTo>
                  <a:cubicBezTo>
                    <a:pt x="180" y="59"/>
                    <a:pt x="165" y="14"/>
                    <a:pt x="122" y="4"/>
                  </a:cubicBezTo>
                  <a:cubicBezTo>
                    <a:pt x="105" y="0"/>
                    <a:pt x="87" y="8"/>
                    <a:pt x="72" y="13"/>
                  </a:cubicBezTo>
                  <a:cubicBezTo>
                    <a:pt x="61" y="17"/>
                    <a:pt x="53" y="24"/>
                    <a:pt x="43" y="30"/>
                  </a:cubicBezTo>
                  <a:cubicBezTo>
                    <a:pt x="35" y="36"/>
                    <a:pt x="26" y="38"/>
                    <a:pt x="18" y="44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8" name="Freeform 6965">
              <a:extLst>
                <a:ext uri="{FF2B5EF4-FFF2-40B4-BE49-F238E27FC236}">
                  <a16:creationId xmlns:a16="http://schemas.microsoft.com/office/drawing/2014/main" id="{75BB913B-E7CA-467A-9A43-FA2EE7A49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105"/>
              <a:ext cx="84" cy="38"/>
            </a:xfrm>
            <a:custGeom>
              <a:avLst/>
              <a:gdLst>
                <a:gd name="T0" fmla="*/ 2 w 91"/>
                <a:gd name="T1" fmla="*/ 21 h 41"/>
                <a:gd name="T2" fmla="*/ 40 w 91"/>
                <a:gd name="T3" fmla="*/ 14 h 41"/>
                <a:gd name="T4" fmla="*/ 72 w 91"/>
                <a:gd name="T5" fmla="*/ 32 h 41"/>
                <a:gd name="T6" fmla="*/ 0 w 91"/>
                <a:gd name="T7" fmla="*/ 1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41">
                  <a:moveTo>
                    <a:pt x="2" y="27"/>
                  </a:moveTo>
                  <a:cubicBezTo>
                    <a:pt x="11" y="17"/>
                    <a:pt x="38" y="15"/>
                    <a:pt x="51" y="17"/>
                  </a:cubicBezTo>
                  <a:cubicBezTo>
                    <a:pt x="67" y="20"/>
                    <a:pt x="79" y="32"/>
                    <a:pt x="91" y="41"/>
                  </a:cubicBezTo>
                  <a:cubicBezTo>
                    <a:pt x="75" y="0"/>
                    <a:pt x="30" y="0"/>
                    <a:pt x="0" y="21"/>
                  </a:cubicBezTo>
                </a:path>
              </a:pathLst>
            </a:custGeom>
            <a:solidFill>
              <a:srgbClr val="F9F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9" name="Freeform 6966">
              <a:extLst>
                <a:ext uri="{FF2B5EF4-FFF2-40B4-BE49-F238E27FC236}">
                  <a16:creationId xmlns:a16="http://schemas.microsoft.com/office/drawing/2014/main" id="{FD7C12C3-16EF-44E0-BDED-5F756A2A3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581"/>
              <a:ext cx="86" cy="138"/>
            </a:xfrm>
            <a:custGeom>
              <a:avLst/>
              <a:gdLst>
                <a:gd name="T0" fmla="*/ 0 w 92"/>
                <a:gd name="T1" fmla="*/ 109 h 149"/>
                <a:gd name="T2" fmla="*/ 34 w 92"/>
                <a:gd name="T3" fmla="*/ 119 h 149"/>
                <a:gd name="T4" fmla="*/ 53 w 92"/>
                <a:gd name="T5" fmla="*/ 62 h 149"/>
                <a:gd name="T6" fmla="*/ 64 w 92"/>
                <a:gd name="T7" fmla="*/ 0 h 149"/>
                <a:gd name="T8" fmla="*/ 36 w 92"/>
                <a:gd name="T9" fmla="*/ 72 h 149"/>
                <a:gd name="T10" fmla="*/ 7 w 92"/>
                <a:gd name="T11" fmla="*/ 11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49">
                  <a:moveTo>
                    <a:pt x="0" y="137"/>
                  </a:moveTo>
                  <a:cubicBezTo>
                    <a:pt x="16" y="127"/>
                    <a:pt x="29" y="141"/>
                    <a:pt x="42" y="149"/>
                  </a:cubicBezTo>
                  <a:cubicBezTo>
                    <a:pt x="43" y="121"/>
                    <a:pt x="53" y="104"/>
                    <a:pt x="65" y="78"/>
                  </a:cubicBezTo>
                  <a:cubicBezTo>
                    <a:pt x="74" y="60"/>
                    <a:pt x="92" y="19"/>
                    <a:pt x="78" y="0"/>
                  </a:cubicBezTo>
                  <a:cubicBezTo>
                    <a:pt x="78" y="33"/>
                    <a:pt x="61" y="64"/>
                    <a:pt x="45" y="91"/>
                  </a:cubicBezTo>
                  <a:cubicBezTo>
                    <a:pt x="34" y="108"/>
                    <a:pt x="12" y="120"/>
                    <a:pt x="7" y="139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0" name="Freeform 6967">
              <a:extLst>
                <a:ext uri="{FF2B5EF4-FFF2-40B4-BE49-F238E27FC236}">
                  <a16:creationId xmlns:a16="http://schemas.microsoft.com/office/drawing/2014/main" id="{5CFF62FA-97FD-4F03-B6A7-E36AF1523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019"/>
              <a:ext cx="108" cy="32"/>
            </a:xfrm>
            <a:custGeom>
              <a:avLst/>
              <a:gdLst>
                <a:gd name="T0" fmla="*/ 92 w 117"/>
                <a:gd name="T1" fmla="*/ 0 h 34"/>
                <a:gd name="T2" fmla="*/ 78 w 117"/>
                <a:gd name="T3" fmla="*/ 28 h 34"/>
                <a:gd name="T4" fmla="*/ 0 w 117"/>
                <a:gd name="T5" fmla="*/ 21 h 34"/>
                <a:gd name="T6" fmla="*/ 54 w 117"/>
                <a:gd name="T7" fmla="*/ 8 h 34"/>
                <a:gd name="T8" fmla="*/ 84 w 117"/>
                <a:gd name="T9" fmla="*/ 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34">
                  <a:moveTo>
                    <a:pt x="117" y="0"/>
                  </a:moveTo>
                  <a:cubicBezTo>
                    <a:pt x="112" y="10"/>
                    <a:pt x="101" y="19"/>
                    <a:pt x="99" y="34"/>
                  </a:cubicBezTo>
                  <a:cubicBezTo>
                    <a:pt x="73" y="5"/>
                    <a:pt x="32" y="29"/>
                    <a:pt x="0" y="24"/>
                  </a:cubicBezTo>
                  <a:cubicBezTo>
                    <a:pt x="12" y="10"/>
                    <a:pt x="52" y="9"/>
                    <a:pt x="69" y="8"/>
                  </a:cubicBezTo>
                  <a:cubicBezTo>
                    <a:pt x="81" y="6"/>
                    <a:pt x="96" y="3"/>
                    <a:pt x="107" y="5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1" name="Freeform 6968">
              <a:extLst>
                <a:ext uri="{FF2B5EF4-FFF2-40B4-BE49-F238E27FC236}">
                  <a16:creationId xmlns:a16="http://schemas.microsoft.com/office/drawing/2014/main" id="{E7041372-077C-41D1-A3AA-7940EC67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254"/>
              <a:ext cx="68" cy="26"/>
            </a:xfrm>
            <a:custGeom>
              <a:avLst/>
              <a:gdLst>
                <a:gd name="T0" fmla="*/ 0 w 74"/>
                <a:gd name="T1" fmla="*/ 0 h 29"/>
                <a:gd name="T2" fmla="*/ 52 w 74"/>
                <a:gd name="T3" fmla="*/ 4 h 29"/>
                <a:gd name="T4" fmla="*/ 8 w 74"/>
                <a:gd name="T5" fmla="*/ 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29">
                  <a:moveTo>
                    <a:pt x="0" y="0"/>
                  </a:moveTo>
                  <a:cubicBezTo>
                    <a:pt x="23" y="1"/>
                    <a:pt x="46" y="16"/>
                    <a:pt x="68" y="5"/>
                  </a:cubicBezTo>
                  <a:cubicBezTo>
                    <a:pt x="74" y="29"/>
                    <a:pt x="19" y="16"/>
                    <a:pt x="11" y="9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2" name="Freeform 6969">
              <a:extLst>
                <a:ext uri="{FF2B5EF4-FFF2-40B4-BE49-F238E27FC236}">
                  <a16:creationId xmlns:a16="http://schemas.microsoft.com/office/drawing/2014/main" id="{8B291103-B3E6-42F7-AE4C-4E432CDCA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945"/>
              <a:ext cx="101" cy="95"/>
            </a:xfrm>
            <a:custGeom>
              <a:avLst/>
              <a:gdLst>
                <a:gd name="T0" fmla="*/ 0 w 109"/>
                <a:gd name="T1" fmla="*/ 49 h 102"/>
                <a:gd name="T2" fmla="*/ 27 w 109"/>
                <a:gd name="T3" fmla="*/ 82 h 102"/>
                <a:gd name="T4" fmla="*/ 56 w 109"/>
                <a:gd name="T5" fmla="*/ 42 h 102"/>
                <a:gd name="T6" fmla="*/ 87 w 109"/>
                <a:gd name="T7" fmla="*/ 0 h 102"/>
                <a:gd name="T8" fmla="*/ 62 w 109"/>
                <a:gd name="T9" fmla="*/ 22 h 102"/>
                <a:gd name="T10" fmla="*/ 33 w 109"/>
                <a:gd name="T11" fmla="*/ 37 h 102"/>
                <a:gd name="T12" fmla="*/ 6 w 109"/>
                <a:gd name="T13" fmla="*/ 51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02">
                  <a:moveTo>
                    <a:pt x="0" y="61"/>
                  </a:moveTo>
                  <a:cubicBezTo>
                    <a:pt x="12" y="68"/>
                    <a:pt x="36" y="84"/>
                    <a:pt x="33" y="102"/>
                  </a:cubicBezTo>
                  <a:cubicBezTo>
                    <a:pt x="28" y="89"/>
                    <a:pt x="62" y="61"/>
                    <a:pt x="70" y="51"/>
                  </a:cubicBezTo>
                  <a:cubicBezTo>
                    <a:pt x="83" y="35"/>
                    <a:pt x="95" y="15"/>
                    <a:pt x="109" y="0"/>
                  </a:cubicBezTo>
                  <a:cubicBezTo>
                    <a:pt x="98" y="9"/>
                    <a:pt x="89" y="20"/>
                    <a:pt x="78" y="28"/>
                  </a:cubicBezTo>
                  <a:cubicBezTo>
                    <a:pt x="67" y="36"/>
                    <a:pt x="54" y="41"/>
                    <a:pt x="42" y="46"/>
                  </a:cubicBezTo>
                  <a:cubicBezTo>
                    <a:pt x="31" y="52"/>
                    <a:pt x="18" y="56"/>
                    <a:pt x="7" y="63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3" name="Freeform 6970">
              <a:extLst>
                <a:ext uri="{FF2B5EF4-FFF2-40B4-BE49-F238E27FC236}">
                  <a16:creationId xmlns:a16="http://schemas.microsoft.com/office/drawing/2014/main" id="{46D33522-20A4-4EA9-9CD2-B0681847A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893"/>
              <a:ext cx="53" cy="24"/>
            </a:xfrm>
            <a:custGeom>
              <a:avLst/>
              <a:gdLst>
                <a:gd name="T0" fmla="*/ 2 w 57"/>
                <a:gd name="T1" fmla="*/ 18 h 26"/>
                <a:gd name="T2" fmla="*/ 17 w 57"/>
                <a:gd name="T3" fmla="*/ 7 h 26"/>
                <a:gd name="T4" fmla="*/ 46 w 57"/>
                <a:gd name="T5" fmla="*/ 4 h 26"/>
                <a:gd name="T6" fmla="*/ 25 w 57"/>
                <a:gd name="T7" fmla="*/ 0 h 26"/>
                <a:gd name="T8" fmla="*/ 0 w 57"/>
                <a:gd name="T9" fmla="*/ 2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6">
                  <a:moveTo>
                    <a:pt x="2" y="24"/>
                  </a:moveTo>
                  <a:cubicBezTo>
                    <a:pt x="6" y="25"/>
                    <a:pt x="15" y="13"/>
                    <a:pt x="20" y="10"/>
                  </a:cubicBezTo>
                  <a:cubicBezTo>
                    <a:pt x="31" y="4"/>
                    <a:pt x="44" y="5"/>
                    <a:pt x="57" y="4"/>
                  </a:cubicBezTo>
                  <a:cubicBezTo>
                    <a:pt x="48" y="2"/>
                    <a:pt x="41" y="0"/>
                    <a:pt x="31" y="0"/>
                  </a:cubicBezTo>
                  <a:cubicBezTo>
                    <a:pt x="12" y="0"/>
                    <a:pt x="12" y="14"/>
                    <a:pt x="0" y="26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4" name="Freeform 6971">
              <a:extLst>
                <a:ext uri="{FF2B5EF4-FFF2-40B4-BE49-F238E27FC236}">
                  <a16:creationId xmlns:a16="http://schemas.microsoft.com/office/drawing/2014/main" id="{2BFD01E8-8873-4F61-9BDB-E75E8E4F2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902"/>
              <a:ext cx="35" cy="17"/>
            </a:xfrm>
            <a:custGeom>
              <a:avLst/>
              <a:gdLst>
                <a:gd name="T0" fmla="*/ 0 w 38"/>
                <a:gd name="T1" fmla="*/ 4 h 19"/>
                <a:gd name="T2" fmla="*/ 29 w 38"/>
                <a:gd name="T3" fmla="*/ 13 h 19"/>
                <a:gd name="T4" fmla="*/ 25 w 38"/>
                <a:gd name="T5" fmla="*/ 3 h 19"/>
                <a:gd name="T6" fmla="*/ 2 w 38"/>
                <a:gd name="T7" fmla="*/ 6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0" y="6"/>
                  </a:moveTo>
                  <a:cubicBezTo>
                    <a:pt x="10" y="7"/>
                    <a:pt x="27" y="15"/>
                    <a:pt x="38" y="19"/>
                  </a:cubicBezTo>
                  <a:cubicBezTo>
                    <a:pt x="35" y="13"/>
                    <a:pt x="38" y="5"/>
                    <a:pt x="31" y="3"/>
                  </a:cubicBezTo>
                  <a:cubicBezTo>
                    <a:pt x="23" y="0"/>
                    <a:pt x="11" y="10"/>
                    <a:pt x="2" y="9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5" name="Freeform 6972">
              <a:extLst>
                <a:ext uri="{FF2B5EF4-FFF2-40B4-BE49-F238E27FC236}">
                  <a16:creationId xmlns:a16="http://schemas.microsoft.com/office/drawing/2014/main" id="{7663E224-DECE-455C-B978-A2E9ED70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395"/>
              <a:ext cx="153" cy="98"/>
            </a:xfrm>
            <a:custGeom>
              <a:avLst/>
              <a:gdLst>
                <a:gd name="T0" fmla="*/ 17 w 165"/>
                <a:gd name="T1" fmla="*/ 3 h 105"/>
                <a:gd name="T2" fmla="*/ 15 w 165"/>
                <a:gd name="T3" fmla="*/ 0 h 105"/>
                <a:gd name="T4" fmla="*/ 0 w 165"/>
                <a:gd name="T5" fmla="*/ 52 h 105"/>
                <a:gd name="T6" fmla="*/ 64 w 165"/>
                <a:gd name="T7" fmla="*/ 46 h 105"/>
                <a:gd name="T8" fmla="*/ 121 w 165"/>
                <a:gd name="T9" fmla="*/ 85 h 105"/>
                <a:gd name="T10" fmla="*/ 115 w 165"/>
                <a:gd name="T11" fmla="*/ 54 h 105"/>
                <a:gd name="T12" fmla="*/ 132 w 165"/>
                <a:gd name="T13" fmla="*/ 35 h 105"/>
                <a:gd name="T14" fmla="*/ 93 w 165"/>
                <a:gd name="T15" fmla="*/ 38 h 105"/>
                <a:gd name="T16" fmla="*/ 49 w 165"/>
                <a:gd name="T17" fmla="*/ 24 h 105"/>
                <a:gd name="T18" fmla="*/ 16 w 165"/>
                <a:gd name="T19" fmla="*/ 4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5" h="105">
                  <a:moveTo>
                    <a:pt x="20" y="3"/>
                  </a:moveTo>
                  <a:cubicBezTo>
                    <a:pt x="19" y="2"/>
                    <a:pt x="18" y="1"/>
                    <a:pt x="18" y="0"/>
                  </a:cubicBezTo>
                  <a:cubicBezTo>
                    <a:pt x="24" y="13"/>
                    <a:pt x="19" y="64"/>
                    <a:pt x="0" y="64"/>
                  </a:cubicBezTo>
                  <a:cubicBezTo>
                    <a:pt x="18" y="43"/>
                    <a:pt x="57" y="49"/>
                    <a:pt x="80" y="57"/>
                  </a:cubicBezTo>
                  <a:cubicBezTo>
                    <a:pt x="106" y="67"/>
                    <a:pt x="128" y="91"/>
                    <a:pt x="152" y="105"/>
                  </a:cubicBezTo>
                  <a:cubicBezTo>
                    <a:pt x="152" y="92"/>
                    <a:pt x="138" y="80"/>
                    <a:pt x="144" y="66"/>
                  </a:cubicBezTo>
                  <a:cubicBezTo>
                    <a:pt x="148" y="57"/>
                    <a:pt x="163" y="52"/>
                    <a:pt x="165" y="43"/>
                  </a:cubicBezTo>
                  <a:cubicBezTo>
                    <a:pt x="150" y="41"/>
                    <a:pt x="134" y="49"/>
                    <a:pt x="117" y="47"/>
                  </a:cubicBezTo>
                  <a:cubicBezTo>
                    <a:pt x="97" y="44"/>
                    <a:pt x="80" y="38"/>
                    <a:pt x="62" y="30"/>
                  </a:cubicBezTo>
                  <a:cubicBezTo>
                    <a:pt x="50" y="24"/>
                    <a:pt x="22" y="18"/>
                    <a:pt x="19" y="4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6" name="Freeform 6973">
              <a:extLst>
                <a:ext uri="{FF2B5EF4-FFF2-40B4-BE49-F238E27FC236}">
                  <a16:creationId xmlns:a16="http://schemas.microsoft.com/office/drawing/2014/main" id="{433DF64F-1AFA-4B28-9D88-EE6952E7C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39"/>
              <a:ext cx="27" cy="78"/>
            </a:xfrm>
            <a:custGeom>
              <a:avLst/>
              <a:gdLst>
                <a:gd name="T0" fmla="*/ 1 w 29"/>
                <a:gd name="T1" fmla="*/ 3 h 85"/>
                <a:gd name="T2" fmla="*/ 2 w 29"/>
                <a:gd name="T3" fmla="*/ 5 h 85"/>
                <a:gd name="T4" fmla="*/ 22 w 29"/>
                <a:gd name="T5" fmla="*/ 1 h 85"/>
                <a:gd name="T6" fmla="*/ 15 w 29"/>
                <a:gd name="T7" fmla="*/ 43 h 85"/>
                <a:gd name="T8" fmla="*/ 10 w 29"/>
                <a:gd name="T9" fmla="*/ 66 h 85"/>
                <a:gd name="T10" fmla="*/ 7 w 29"/>
                <a:gd name="T11" fmla="*/ 30 h 85"/>
                <a:gd name="T12" fmla="*/ 0 w 29"/>
                <a:gd name="T13" fmla="*/ 6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85">
                  <a:moveTo>
                    <a:pt x="1" y="3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8" y="1"/>
                    <a:pt x="20" y="0"/>
                    <a:pt x="28" y="1"/>
                  </a:cubicBezTo>
                  <a:cubicBezTo>
                    <a:pt x="29" y="18"/>
                    <a:pt x="20" y="38"/>
                    <a:pt x="18" y="56"/>
                  </a:cubicBezTo>
                  <a:cubicBezTo>
                    <a:pt x="17" y="64"/>
                    <a:pt x="19" y="78"/>
                    <a:pt x="13" y="85"/>
                  </a:cubicBezTo>
                  <a:cubicBezTo>
                    <a:pt x="9" y="70"/>
                    <a:pt x="9" y="54"/>
                    <a:pt x="7" y="39"/>
                  </a:cubicBezTo>
                  <a:cubicBezTo>
                    <a:pt x="5" y="29"/>
                    <a:pt x="0" y="18"/>
                    <a:pt x="0" y="8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7" name="Freeform 6974">
              <a:extLst>
                <a:ext uri="{FF2B5EF4-FFF2-40B4-BE49-F238E27FC236}">
                  <a16:creationId xmlns:a16="http://schemas.microsoft.com/office/drawing/2014/main" id="{1A5797B1-3B58-46A0-8805-62C81D6F0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1461"/>
              <a:ext cx="139" cy="112"/>
            </a:xfrm>
            <a:custGeom>
              <a:avLst/>
              <a:gdLst>
                <a:gd name="T0" fmla="*/ 103 w 150"/>
                <a:gd name="T1" fmla="*/ 0 h 121"/>
                <a:gd name="T2" fmla="*/ 120 w 150"/>
                <a:gd name="T3" fmla="*/ 36 h 121"/>
                <a:gd name="T4" fmla="*/ 57 w 150"/>
                <a:gd name="T5" fmla="*/ 59 h 121"/>
                <a:gd name="T6" fmla="*/ 0 w 150"/>
                <a:gd name="T7" fmla="*/ 96 h 121"/>
                <a:gd name="T8" fmla="*/ 8 w 150"/>
                <a:gd name="T9" fmla="*/ 62 h 121"/>
                <a:gd name="T10" fmla="*/ 76 w 150"/>
                <a:gd name="T11" fmla="*/ 41 h 121"/>
                <a:gd name="T12" fmla="*/ 95 w 150"/>
                <a:gd name="T13" fmla="*/ 19 h 121"/>
                <a:gd name="T14" fmla="*/ 101 w 150"/>
                <a:gd name="T15" fmla="*/ 4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0" h="121">
                  <a:moveTo>
                    <a:pt x="130" y="0"/>
                  </a:moveTo>
                  <a:cubicBezTo>
                    <a:pt x="134" y="17"/>
                    <a:pt x="137" y="32"/>
                    <a:pt x="150" y="45"/>
                  </a:cubicBezTo>
                  <a:cubicBezTo>
                    <a:pt x="125" y="49"/>
                    <a:pt x="92" y="61"/>
                    <a:pt x="71" y="75"/>
                  </a:cubicBezTo>
                  <a:cubicBezTo>
                    <a:pt x="49" y="90"/>
                    <a:pt x="30" y="120"/>
                    <a:pt x="0" y="121"/>
                  </a:cubicBezTo>
                  <a:cubicBezTo>
                    <a:pt x="5" y="109"/>
                    <a:pt x="49" y="82"/>
                    <a:pt x="11" y="78"/>
                  </a:cubicBezTo>
                  <a:cubicBezTo>
                    <a:pt x="39" y="82"/>
                    <a:pt x="74" y="70"/>
                    <a:pt x="96" y="52"/>
                  </a:cubicBezTo>
                  <a:cubicBezTo>
                    <a:pt x="104" y="45"/>
                    <a:pt x="114" y="34"/>
                    <a:pt x="119" y="24"/>
                  </a:cubicBezTo>
                  <a:cubicBezTo>
                    <a:pt x="122" y="17"/>
                    <a:pt x="123" y="10"/>
                    <a:pt x="127" y="4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8" name="Freeform 6975">
              <a:extLst>
                <a:ext uri="{FF2B5EF4-FFF2-40B4-BE49-F238E27FC236}">
                  <a16:creationId xmlns:a16="http://schemas.microsoft.com/office/drawing/2014/main" id="{5BE1AB61-F097-4AC8-A20D-A0D4FF3A6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655"/>
              <a:ext cx="88" cy="53"/>
            </a:xfrm>
            <a:custGeom>
              <a:avLst/>
              <a:gdLst>
                <a:gd name="T0" fmla="*/ 3 w 95"/>
                <a:gd name="T1" fmla="*/ 29 h 58"/>
                <a:gd name="T2" fmla="*/ 51 w 95"/>
                <a:gd name="T3" fmla="*/ 1 h 58"/>
                <a:gd name="T4" fmla="*/ 75 w 95"/>
                <a:gd name="T5" fmla="*/ 17 h 58"/>
                <a:gd name="T6" fmla="*/ 75 w 95"/>
                <a:gd name="T7" fmla="*/ 16 h 58"/>
                <a:gd name="T8" fmla="*/ 62 w 95"/>
                <a:gd name="T9" fmla="*/ 44 h 58"/>
                <a:gd name="T10" fmla="*/ 45 w 95"/>
                <a:gd name="T11" fmla="*/ 12 h 58"/>
                <a:gd name="T12" fmla="*/ 0 w 95"/>
                <a:gd name="T13" fmla="*/ 32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58">
                  <a:moveTo>
                    <a:pt x="3" y="38"/>
                  </a:moveTo>
                  <a:cubicBezTo>
                    <a:pt x="19" y="21"/>
                    <a:pt x="39" y="0"/>
                    <a:pt x="64" y="1"/>
                  </a:cubicBezTo>
                  <a:cubicBezTo>
                    <a:pt x="82" y="2"/>
                    <a:pt x="83" y="13"/>
                    <a:pt x="94" y="23"/>
                  </a:cubicBezTo>
                  <a:cubicBezTo>
                    <a:pt x="95" y="22"/>
                    <a:pt x="95" y="22"/>
                    <a:pt x="94" y="22"/>
                  </a:cubicBezTo>
                  <a:cubicBezTo>
                    <a:pt x="84" y="31"/>
                    <a:pt x="83" y="47"/>
                    <a:pt x="78" y="58"/>
                  </a:cubicBezTo>
                  <a:cubicBezTo>
                    <a:pt x="72" y="43"/>
                    <a:pt x="76" y="23"/>
                    <a:pt x="57" y="15"/>
                  </a:cubicBezTo>
                  <a:cubicBezTo>
                    <a:pt x="36" y="7"/>
                    <a:pt x="15" y="32"/>
                    <a:pt x="0" y="42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9" name="Freeform 6976">
              <a:extLst>
                <a:ext uri="{FF2B5EF4-FFF2-40B4-BE49-F238E27FC236}">
                  <a16:creationId xmlns:a16="http://schemas.microsoft.com/office/drawing/2014/main" id="{5131AC42-F5FE-46E4-8964-C38D3058F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719"/>
              <a:ext cx="28" cy="59"/>
            </a:xfrm>
            <a:custGeom>
              <a:avLst/>
              <a:gdLst>
                <a:gd name="T0" fmla="*/ 8 w 30"/>
                <a:gd name="T1" fmla="*/ 0 h 63"/>
                <a:gd name="T2" fmla="*/ 0 w 30"/>
                <a:gd name="T3" fmla="*/ 52 h 63"/>
                <a:gd name="T4" fmla="*/ 8 w 30"/>
                <a:gd name="T5" fmla="*/ 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3">
                  <a:moveTo>
                    <a:pt x="11" y="0"/>
                  </a:moveTo>
                  <a:cubicBezTo>
                    <a:pt x="14" y="20"/>
                    <a:pt x="19" y="47"/>
                    <a:pt x="0" y="63"/>
                  </a:cubicBezTo>
                  <a:cubicBezTo>
                    <a:pt x="14" y="49"/>
                    <a:pt x="30" y="21"/>
                    <a:pt x="11" y="6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0" name="Freeform 6977">
              <a:extLst>
                <a:ext uri="{FF2B5EF4-FFF2-40B4-BE49-F238E27FC236}">
                  <a16:creationId xmlns:a16="http://schemas.microsoft.com/office/drawing/2014/main" id="{D1047E97-231B-487C-A38C-529DF2A5C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418"/>
              <a:ext cx="86" cy="64"/>
            </a:xfrm>
            <a:custGeom>
              <a:avLst/>
              <a:gdLst>
                <a:gd name="T0" fmla="*/ 74 w 93"/>
                <a:gd name="T1" fmla="*/ 0 h 69"/>
                <a:gd name="T2" fmla="*/ 58 w 93"/>
                <a:gd name="T3" fmla="*/ 27 h 69"/>
                <a:gd name="T4" fmla="*/ 52 w 93"/>
                <a:gd name="T5" fmla="*/ 55 h 69"/>
                <a:gd name="T6" fmla="*/ 37 w 93"/>
                <a:gd name="T7" fmla="*/ 37 h 69"/>
                <a:gd name="T8" fmla="*/ 0 w 93"/>
                <a:gd name="T9" fmla="*/ 29 h 69"/>
                <a:gd name="T10" fmla="*/ 47 w 93"/>
                <a:gd name="T11" fmla="*/ 19 h 69"/>
                <a:gd name="T12" fmla="*/ 71 w 93"/>
                <a:gd name="T13" fmla="*/ 1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9">
                  <a:moveTo>
                    <a:pt x="93" y="0"/>
                  </a:moveTo>
                  <a:cubicBezTo>
                    <a:pt x="83" y="4"/>
                    <a:pt x="77" y="24"/>
                    <a:pt x="73" y="33"/>
                  </a:cubicBezTo>
                  <a:cubicBezTo>
                    <a:pt x="68" y="46"/>
                    <a:pt x="67" y="56"/>
                    <a:pt x="66" y="69"/>
                  </a:cubicBezTo>
                  <a:cubicBezTo>
                    <a:pt x="61" y="58"/>
                    <a:pt x="60" y="49"/>
                    <a:pt x="46" y="46"/>
                  </a:cubicBezTo>
                  <a:cubicBezTo>
                    <a:pt x="31" y="43"/>
                    <a:pt x="15" y="40"/>
                    <a:pt x="0" y="36"/>
                  </a:cubicBezTo>
                  <a:cubicBezTo>
                    <a:pt x="22" y="30"/>
                    <a:pt x="41" y="42"/>
                    <a:pt x="60" y="24"/>
                  </a:cubicBezTo>
                  <a:cubicBezTo>
                    <a:pt x="69" y="16"/>
                    <a:pt x="78" y="6"/>
                    <a:pt x="90" y="1"/>
                  </a:cubicBezTo>
                </a:path>
              </a:pathLst>
            </a:custGeom>
            <a:solidFill>
              <a:srgbClr val="F9F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1" name="Freeform 6978">
              <a:extLst>
                <a:ext uri="{FF2B5EF4-FFF2-40B4-BE49-F238E27FC236}">
                  <a16:creationId xmlns:a16="http://schemas.microsoft.com/office/drawing/2014/main" id="{6FCF9F76-EB88-4711-A4A2-A99E2B4C9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15"/>
              <a:ext cx="146" cy="417"/>
            </a:xfrm>
            <a:custGeom>
              <a:avLst/>
              <a:gdLst>
                <a:gd name="T0" fmla="*/ 44 w 157"/>
                <a:gd name="T1" fmla="*/ 357 h 451"/>
                <a:gd name="T2" fmla="*/ 79 w 157"/>
                <a:gd name="T3" fmla="*/ 282 h 451"/>
                <a:gd name="T4" fmla="*/ 65 w 157"/>
                <a:gd name="T5" fmla="*/ 140 h 451"/>
                <a:gd name="T6" fmla="*/ 0 w 157"/>
                <a:gd name="T7" fmla="*/ 0 h 451"/>
                <a:gd name="T8" fmla="*/ 72 w 157"/>
                <a:gd name="T9" fmla="*/ 138 h 451"/>
                <a:gd name="T10" fmla="*/ 86 w 157"/>
                <a:gd name="T11" fmla="*/ 288 h 451"/>
                <a:gd name="T12" fmla="*/ 44 w 157"/>
                <a:gd name="T13" fmla="*/ 357 h 4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451">
                  <a:moveTo>
                    <a:pt x="55" y="451"/>
                  </a:moveTo>
                  <a:cubicBezTo>
                    <a:pt x="55" y="451"/>
                    <a:pt x="53" y="414"/>
                    <a:pt x="98" y="357"/>
                  </a:cubicBezTo>
                  <a:cubicBezTo>
                    <a:pt x="144" y="301"/>
                    <a:pt x="109" y="213"/>
                    <a:pt x="81" y="176"/>
                  </a:cubicBezTo>
                  <a:cubicBezTo>
                    <a:pt x="53" y="139"/>
                    <a:pt x="0" y="0"/>
                    <a:pt x="0" y="0"/>
                  </a:cubicBezTo>
                  <a:cubicBezTo>
                    <a:pt x="0" y="0"/>
                    <a:pt x="60" y="148"/>
                    <a:pt x="89" y="174"/>
                  </a:cubicBezTo>
                  <a:cubicBezTo>
                    <a:pt x="117" y="200"/>
                    <a:pt x="157" y="308"/>
                    <a:pt x="106" y="363"/>
                  </a:cubicBezTo>
                  <a:cubicBezTo>
                    <a:pt x="55" y="417"/>
                    <a:pt x="59" y="432"/>
                    <a:pt x="55" y="4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2" name="Oval 6979">
              <a:extLst>
                <a:ext uri="{FF2B5EF4-FFF2-40B4-BE49-F238E27FC236}">
                  <a16:creationId xmlns:a16="http://schemas.microsoft.com/office/drawing/2014/main" id="{11EC82F5-75CB-457D-8289-0E0DA6E28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" y="681"/>
              <a:ext cx="2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3" name="Oval 6980">
              <a:extLst>
                <a:ext uri="{FF2B5EF4-FFF2-40B4-BE49-F238E27FC236}">
                  <a16:creationId xmlns:a16="http://schemas.microsoft.com/office/drawing/2014/main" id="{B66A4A61-B8B0-4B89-92E1-FBDB993B9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" y="668"/>
              <a:ext cx="14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4" name="Oval 6981">
              <a:extLst>
                <a:ext uri="{FF2B5EF4-FFF2-40B4-BE49-F238E27FC236}">
                  <a16:creationId xmlns:a16="http://schemas.microsoft.com/office/drawing/2014/main" id="{8AC63051-C783-4365-B48B-3A3C47385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" y="469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5" name="Oval 6982">
              <a:extLst>
                <a:ext uri="{FF2B5EF4-FFF2-40B4-BE49-F238E27FC236}">
                  <a16:creationId xmlns:a16="http://schemas.microsoft.com/office/drawing/2014/main" id="{BEB87672-2D7E-48F4-9234-999BEE85F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50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6" name="Freeform 6983">
              <a:extLst>
                <a:ext uri="{FF2B5EF4-FFF2-40B4-BE49-F238E27FC236}">
                  <a16:creationId xmlns:a16="http://schemas.microsoft.com/office/drawing/2014/main" id="{5130A59A-29FA-45A1-BA86-ED13C6AD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865"/>
              <a:ext cx="275" cy="158"/>
            </a:xfrm>
            <a:custGeom>
              <a:avLst/>
              <a:gdLst>
                <a:gd name="T0" fmla="*/ 0 w 297"/>
                <a:gd name="T1" fmla="*/ 135 h 171"/>
                <a:gd name="T2" fmla="*/ 91 w 297"/>
                <a:gd name="T3" fmla="*/ 85 h 171"/>
                <a:gd name="T4" fmla="*/ 236 w 297"/>
                <a:gd name="T5" fmla="*/ 26 h 171"/>
                <a:gd name="T6" fmla="*/ 128 w 297"/>
                <a:gd name="T7" fmla="*/ 43 h 171"/>
                <a:gd name="T8" fmla="*/ 0 w 297"/>
                <a:gd name="T9" fmla="*/ 13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171">
                  <a:moveTo>
                    <a:pt x="0" y="171"/>
                  </a:moveTo>
                  <a:cubicBezTo>
                    <a:pt x="0" y="171"/>
                    <a:pt x="79" y="166"/>
                    <a:pt x="115" y="108"/>
                  </a:cubicBezTo>
                  <a:cubicBezTo>
                    <a:pt x="151" y="50"/>
                    <a:pt x="162" y="0"/>
                    <a:pt x="297" y="33"/>
                  </a:cubicBezTo>
                  <a:cubicBezTo>
                    <a:pt x="297" y="33"/>
                    <a:pt x="194" y="11"/>
                    <a:pt x="161" y="55"/>
                  </a:cubicBezTo>
                  <a:cubicBezTo>
                    <a:pt x="127" y="99"/>
                    <a:pt x="118" y="156"/>
                    <a:pt x="0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7" name="Oval 6984">
              <a:extLst>
                <a:ext uri="{FF2B5EF4-FFF2-40B4-BE49-F238E27FC236}">
                  <a16:creationId xmlns:a16="http://schemas.microsoft.com/office/drawing/2014/main" id="{B750AFAA-5E6D-4EBD-AB0B-A01A122D6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999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8" name="Oval 6985">
              <a:extLst>
                <a:ext uri="{FF2B5EF4-FFF2-40B4-BE49-F238E27FC236}">
                  <a16:creationId xmlns:a16="http://schemas.microsoft.com/office/drawing/2014/main" id="{2545D8CE-7EF4-4B2E-8470-7E04F53AE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987"/>
              <a:ext cx="13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59" name="Oval 6986">
              <a:extLst>
                <a:ext uri="{FF2B5EF4-FFF2-40B4-BE49-F238E27FC236}">
                  <a16:creationId xmlns:a16="http://schemas.microsoft.com/office/drawing/2014/main" id="{68F874FD-0185-4CBB-8944-98BE71405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88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0" name="Oval 6987">
              <a:extLst>
                <a:ext uri="{FF2B5EF4-FFF2-40B4-BE49-F238E27FC236}">
                  <a16:creationId xmlns:a16="http://schemas.microsoft.com/office/drawing/2014/main" id="{B91FFA24-BABE-40C3-B31C-5E849A741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89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1" name="Freeform 6988">
              <a:extLst>
                <a:ext uri="{FF2B5EF4-FFF2-40B4-BE49-F238E27FC236}">
                  <a16:creationId xmlns:a16="http://schemas.microsoft.com/office/drawing/2014/main" id="{4E09A321-F11D-4215-8EFF-273040405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383"/>
              <a:ext cx="306" cy="68"/>
            </a:xfrm>
            <a:custGeom>
              <a:avLst/>
              <a:gdLst>
                <a:gd name="T0" fmla="*/ 0 w 330"/>
                <a:gd name="T1" fmla="*/ 10 h 73"/>
                <a:gd name="T2" fmla="*/ 115 w 330"/>
                <a:gd name="T3" fmla="*/ 30 h 73"/>
                <a:gd name="T4" fmla="*/ 263 w 330"/>
                <a:gd name="T5" fmla="*/ 58 h 73"/>
                <a:gd name="T6" fmla="*/ 115 w 330"/>
                <a:gd name="T7" fmla="*/ 37 h 73"/>
                <a:gd name="T8" fmla="*/ 0 w 330"/>
                <a:gd name="T9" fmla="*/ 1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" h="73">
                  <a:moveTo>
                    <a:pt x="0" y="13"/>
                  </a:moveTo>
                  <a:cubicBezTo>
                    <a:pt x="0" y="13"/>
                    <a:pt x="96" y="0"/>
                    <a:pt x="145" y="37"/>
                  </a:cubicBezTo>
                  <a:cubicBezTo>
                    <a:pt x="195" y="73"/>
                    <a:pt x="330" y="72"/>
                    <a:pt x="330" y="72"/>
                  </a:cubicBezTo>
                  <a:cubicBezTo>
                    <a:pt x="330" y="72"/>
                    <a:pt x="193" y="71"/>
                    <a:pt x="144" y="46"/>
                  </a:cubicBezTo>
                  <a:cubicBezTo>
                    <a:pt x="96" y="21"/>
                    <a:pt x="41" y="1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2" name="Freeform 6989">
              <a:extLst>
                <a:ext uri="{FF2B5EF4-FFF2-40B4-BE49-F238E27FC236}">
                  <a16:creationId xmlns:a16="http://schemas.microsoft.com/office/drawing/2014/main" id="{4EC51D47-8EA7-4E1A-A33C-604087281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439"/>
              <a:ext cx="170" cy="158"/>
            </a:xfrm>
            <a:custGeom>
              <a:avLst/>
              <a:gdLst>
                <a:gd name="T0" fmla="*/ 0 w 183"/>
                <a:gd name="T1" fmla="*/ 0 h 171"/>
                <a:gd name="T2" fmla="*/ 147 w 183"/>
                <a:gd name="T3" fmla="*/ 135 h 171"/>
                <a:gd name="T4" fmla="*/ 0 w 183"/>
                <a:gd name="T5" fmla="*/ 0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171">
                  <a:moveTo>
                    <a:pt x="0" y="0"/>
                  </a:moveTo>
                  <a:cubicBezTo>
                    <a:pt x="0" y="0"/>
                    <a:pt x="129" y="41"/>
                    <a:pt x="183" y="171"/>
                  </a:cubicBezTo>
                  <a:cubicBezTo>
                    <a:pt x="183" y="171"/>
                    <a:pt x="105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3" name="Oval 6990">
              <a:extLst>
                <a:ext uri="{FF2B5EF4-FFF2-40B4-BE49-F238E27FC236}">
                  <a16:creationId xmlns:a16="http://schemas.microsoft.com/office/drawing/2014/main" id="{FA6BFC2A-0F30-4235-B6D1-DBB02552B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1386"/>
              <a:ext cx="3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4" name="Oval 6991">
              <a:extLst>
                <a:ext uri="{FF2B5EF4-FFF2-40B4-BE49-F238E27FC236}">
                  <a16:creationId xmlns:a16="http://schemas.microsoft.com/office/drawing/2014/main" id="{28C2FC04-462C-44E3-9114-B74E5241F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5" y="1410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5" name="Oval 6992">
              <a:extLst>
                <a:ext uri="{FF2B5EF4-FFF2-40B4-BE49-F238E27FC236}">
                  <a16:creationId xmlns:a16="http://schemas.microsoft.com/office/drawing/2014/main" id="{9060CA2C-CB38-4941-AB5F-7C91F0BED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433"/>
              <a:ext cx="15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6" name="Oval 6993">
              <a:extLst>
                <a:ext uri="{FF2B5EF4-FFF2-40B4-BE49-F238E27FC236}">
                  <a16:creationId xmlns:a16="http://schemas.microsoft.com/office/drawing/2014/main" id="{08BEA338-4582-4031-903D-4D83A7288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443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7" name="Oval 6994">
              <a:extLst>
                <a:ext uri="{FF2B5EF4-FFF2-40B4-BE49-F238E27FC236}">
                  <a16:creationId xmlns:a16="http://schemas.microsoft.com/office/drawing/2014/main" id="{EA111D2D-8806-46CD-96E0-0D5B46282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1468"/>
              <a:ext cx="28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8" name="Oval 6995">
              <a:extLst>
                <a:ext uri="{FF2B5EF4-FFF2-40B4-BE49-F238E27FC236}">
                  <a16:creationId xmlns:a16="http://schemas.microsoft.com/office/drawing/2014/main" id="{B011A043-DB31-4331-B55D-EE5CD87F0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495"/>
              <a:ext cx="16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69" name="Freeform 6996">
              <a:extLst>
                <a:ext uri="{FF2B5EF4-FFF2-40B4-BE49-F238E27FC236}">
                  <a16:creationId xmlns:a16="http://schemas.microsoft.com/office/drawing/2014/main" id="{0DD4DEEE-4C85-4E1B-986A-C65698381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925"/>
              <a:ext cx="22" cy="123"/>
            </a:xfrm>
            <a:custGeom>
              <a:avLst/>
              <a:gdLst>
                <a:gd name="T0" fmla="*/ 5 w 24"/>
                <a:gd name="T1" fmla="*/ 0 h 133"/>
                <a:gd name="T2" fmla="*/ 0 w 24"/>
                <a:gd name="T3" fmla="*/ 105 h 133"/>
                <a:gd name="T4" fmla="*/ 5 w 24"/>
                <a:gd name="T5" fmla="*/ 0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3">
                  <a:moveTo>
                    <a:pt x="5" y="0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24" y="43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0" name="Oval 6997">
              <a:extLst>
                <a:ext uri="{FF2B5EF4-FFF2-40B4-BE49-F238E27FC236}">
                  <a16:creationId xmlns:a16="http://schemas.microsoft.com/office/drawing/2014/main" id="{6FEB7FBA-FA13-49E1-B1E2-96A80C606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194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1" name="Oval 6998">
              <a:extLst>
                <a:ext uri="{FF2B5EF4-FFF2-40B4-BE49-F238E27FC236}">
                  <a16:creationId xmlns:a16="http://schemas.microsoft.com/office/drawing/2014/main" id="{BBEC4B5E-E9CE-4B97-9CD2-44E949677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971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2" name="Freeform 6999">
              <a:extLst>
                <a:ext uri="{FF2B5EF4-FFF2-40B4-BE49-F238E27FC236}">
                  <a16:creationId xmlns:a16="http://schemas.microsoft.com/office/drawing/2014/main" id="{01FCF5B0-C00E-4E72-888F-4CD7EBE02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468"/>
              <a:ext cx="201" cy="141"/>
            </a:xfrm>
            <a:custGeom>
              <a:avLst/>
              <a:gdLst>
                <a:gd name="T0" fmla="*/ 172 w 217"/>
                <a:gd name="T1" fmla="*/ 0 h 153"/>
                <a:gd name="T2" fmla="*/ 31 w 217"/>
                <a:gd name="T3" fmla="*/ 28 h 153"/>
                <a:gd name="T4" fmla="*/ 84 w 217"/>
                <a:gd name="T5" fmla="*/ 51 h 153"/>
                <a:gd name="T6" fmla="*/ 0 w 217"/>
                <a:gd name="T7" fmla="*/ 120 h 153"/>
                <a:gd name="T8" fmla="*/ 91 w 217"/>
                <a:gd name="T9" fmla="*/ 58 h 153"/>
                <a:gd name="T10" fmla="*/ 172 w 217"/>
                <a:gd name="T11" fmla="*/ 0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7" h="153">
                  <a:moveTo>
                    <a:pt x="217" y="0"/>
                  </a:moveTo>
                  <a:cubicBezTo>
                    <a:pt x="217" y="0"/>
                    <a:pt x="161" y="93"/>
                    <a:pt x="39" y="36"/>
                  </a:cubicBezTo>
                  <a:cubicBezTo>
                    <a:pt x="39" y="36"/>
                    <a:pt x="77" y="64"/>
                    <a:pt x="106" y="65"/>
                  </a:cubicBezTo>
                  <a:cubicBezTo>
                    <a:pt x="106" y="65"/>
                    <a:pt x="73" y="121"/>
                    <a:pt x="0" y="153"/>
                  </a:cubicBezTo>
                  <a:cubicBezTo>
                    <a:pt x="0" y="153"/>
                    <a:pt x="88" y="100"/>
                    <a:pt x="114" y="74"/>
                  </a:cubicBezTo>
                  <a:cubicBezTo>
                    <a:pt x="140" y="48"/>
                    <a:pt x="191" y="65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3" name="Oval 7000">
              <a:extLst>
                <a:ext uri="{FF2B5EF4-FFF2-40B4-BE49-F238E27FC236}">
                  <a16:creationId xmlns:a16="http://schemas.microsoft.com/office/drawing/2014/main" id="{A0C6F1D0-C3FE-4A76-843B-3512086C0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1482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4" name="Oval 7001">
              <a:extLst>
                <a:ext uri="{FF2B5EF4-FFF2-40B4-BE49-F238E27FC236}">
                  <a16:creationId xmlns:a16="http://schemas.microsoft.com/office/drawing/2014/main" id="{D0072ED8-EFE1-4381-BEF5-A244DD988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48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5" name="Oval 7002">
              <a:extLst>
                <a:ext uri="{FF2B5EF4-FFF2-40B4-BE49-F238E27FC236}">
                  <a16:creationId xmlns:a16="http://schemas.microsoft.com/office/drawing/2014/main" id="{426F122E-137A-470C-B00D-F4F816889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1522"/>
              <a:ext cx="19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6" name="Oval 7003">
              <a:extLst>
                <a:ext uri="{FF2B5EF4-FFF2-40B4-BE49-F238E27FC236}">
                  <a16:creationId xmlns:a16="http://schemas.microsoft.com/office/drawing/2014/main" id="{7738C86A-FE10-48EE-8C42-9D0FA84EA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1537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7" name="Freeform 7004">
              <a:extLst>
                <a:ext uri="{FF2B5EF4-FFF2-40B4-BE49-F238E27FC236}">
                  <a16:creationId xmlns:a16="http://schemas.microsoft.com/office/drawing/2014/main" id="{413947B4-859A-4C5D-A698-6901D7539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618"/>
              <a:ext cx="288" cy="224"/>
            </a:xfrm>
            <a:custGeom>
              <a:avLst/>
              <a:gdLst>
                <a:gd name="T0" fmla="*/ 138 w 311"/>
                <a:gd name="T1" fmla="*/ 25 h 241"/>
                <a:gd name="T2" fmla="*/ 0 w 311"/>
                <a:gd name="T3" fmla="*/ 146 h 241"/>
                <a:gd name="T4" fmla="*/ 125 w 311"/>
                <a:gd name="T5" fmla="*/ 31 h 241"/>
                <a:gd name="T6" fmla="*/ 143 w 311"/>
                <a:gd name="T7" fmla="*/ 146 h 241"/>
                <a:gd name="T8" fmla="*/ 228 w 311"/>
                <a:gd name="T9" fmla="*/ 193 h 241"/>
                <a:gd name="T10" fmla="*/ 160 w 311"/>
                <a:gd name="T11" fmla="*/ 150 h 241"/>
                <a:gd name="T12" fmla="*/ 138 w 311"/>
                <a:gd name="T13" fmla="*/ 25 h 2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241">
                  <a:moveTo>
                    <a:pt x="174" y="31"/>
                  </a:moveTo>
                  <a:cubicBezTo>
                    <a:pt x="174" y="31"/>
                    <a:pt x="85" y="0"/>
                    <a:pt x="0" y="182"/>
                  </a:cubicBezTo>
                  <a:cubicBezTo>
                    <a:pt x="0" y="182"/>
                    <a:pt x="65" y="52"/>
                    <a:pt x="158" y="38"/>
                  </a:cubicBezTo>
                  <a:cubicBezTo>
                    <a:pt x="158" y="38"/>
                    <a:pt x="120" y="141"/>
                    <a:pt x="179" y="182"/>
                  </a:cubicBezTo>
                  <a:cubicBezTo>
                    <a:pt x="237" y="223"/>
                    <a:pt x="270" y="206"/>
                    <a:pt x="287" y="241"/>
                  </a:cubicBezTo>
                  <a:cubicBezTo>
                    <a:pt x="287" y="241"/>
                    <a:pt x="311" y="229"/>
                    <a:pt x="202" y="186"/>
                  </a:cubicBezTo>
                  <a:cubicBezTo>
                    <a:pt x="137" y="161"/>
                    <a:pt x="149" y="59"/>
                    <a:pt x="17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8" name="Oval 7005">
              <a:extLst>
                <a:ext uri="{FF2B5EF4-FFF2-40B4-BE49-F238E27FC236}">
                  <a16:creationId xmlns:a16="http://schemas.microsoft.com/office/drawing/2014/main" id="{EAF3BB9F-71FA-4736-A07F-CE4F9B9D3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" y="1637"/>
              <a:ext cx="28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79" name="Oval 7006">
              <a:extLst>
                <a:ext uri="{FF2B5EF4-FFF2-40B4-BE49-F238E27FC236}">
                  <a16:creationId xmlns:a16="http://schemas.microsoft.com/office/drawing/2014/main" id="{1A734A83-8C60-4AC8-9526-E8B839C6A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1632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0" name="Oval 7007">
              <a:extLst>
                <a:ext uri="{FF2B5EF4-FFF2-40B4-BE49-F238E27FC236}">
                  <a16:creationId xmlns:a16="http://schemas.microsoft.com/office/drawing/2014/main" id="{984EBE61-0F42-4E6E-8D8C-D94C1077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1634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1" name="Oval 7008">
              <a:extLst>
                <a:ext uri="{FF2B5EF4-FFF2-40B4-BE49-F238E27FC236}">
                  <a16:creationId xmlns:a16="http://schemas.microsoft.com/office/drawing/2014/main" id="{BB0E8BAD-4D9B-4DA4-82BA-9E98F4DEA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1641"/>
              <a:ext cx="19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2" name="Freeform 7009">
              <a:extLst>
                <a:ext uri="{FF2B5EF4-FFF2-40B4-BE49-F238E27FC236}">
                  <a16:creationId xmlns:a16="http://schemas.microsoft.com/office/drawing/2014/main" id="{EC52BC54-F1CE-4CE7-AE42-74CD367FE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244"/>
              <a:ext cx="110" cy="51"/>
            </a:xfrm>
            <a:custGeom>
              <a:avLst/>
              <a:gdLst>
                <a:gd name="T0" fmla="*/ 94 w 119"/>
                <a:gd name="T1" fmla="*/ 8 h 55"/>
                <a:gd name="T2" fmla="*/ 0 w 119"/>
                <a:gd name="T3" fmla="*/ 0 h 55"/>
                <a:gd name="T4" fmla="*/ 94 w 119"/>
                <a:gd name="T5" fmla="*/ 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55">
                  <a:moveTo>
                    <a:pt x="119" y="11"/>
                  </a:moveTo>
                  <a:cubicBezTo>
                    <a:pt x="119" y="11"/>
                    <a:pt x="18" y="30"/>
                    <a:pt x="0" y="0"/>
                  </a:cubicBezTo>
                  <a:cubicBezTo>
                    <a:pt x="0" y="0"/>
                    <a:pt x="37" y="55"/>
                    <a:pt x="1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3" name="Freeform 7010">
              <a:extLst>
                <a:ext uri="{FF2B5EF4-FFF2-40B4-BE49-F238E27FC236}">
                  <a16:creationId xmlns:a16="http://schemas.microsoft.com/office/drawing/2014/main" id="{54E3CA01-BE1A-41CD-82E5-28779EC87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999"/>
              <a:ext cx="330" cy="69"/>
            </a:xfrm>
            <a:custGeom>
              <a:avLst/>
              <a:gdLst>
                <a:gd name="T0" fmla="*/ 282 w 357"/>
                <a:gd name="T1" fmla="*/ 26 h 74"/>
                <a:gd name="T2" fmla="*/ 175 w 357"/>
                <a:gd name="T3" fmla="*/ 32 h 74"/>
                <a:gd name="T4" fmla="*/ 0 w 357"/>
                <a:gd name="T5" fmla="*/ 0 h 74"/>
                <a:gd name="T6" fmla="*/ 176 w 357"/>
                <a:gd name="T7" fmla="*/ 38 h 74"/>
                <a:gd name="T8" fmla="*/ 282 w 357"/>
                <a:gd name="T9" fmla="*/ 26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7" h="74">
                  <a:moveTo>
                    <a:pt x="357" y="32"/>
                  </a:moveTo>
                  <a:cubicBezTo>
                    <a:pt x="357" y="32"/>
                    <a:pt x="328" y="4"/>
                    <a:pt x="221" y="39"/>
                  </a:cubicBezTo>
                  <a:cubicBezTo>
                    <a:pt x="114" y="74"/>
                    <a:pt x="3" y="7"/>
                    <a:pt x="0" y="0"/>
                  </a:cubicBezTo>
                  <a:cubicBezTo>
                    <a:pt x="0" y="0"/>
                    <a:pt x="56" y="71"/>
                    <a:pt x="223" y="47"/>
                  </a:cubicBezTo>
                  <a:cubicBezTo>
                    <a:pt x="308" y="34"/>
                    <a:pt x="293" y="17"/>
                    <a:pt x="357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4" name="Oval 7011">
              <a:extLst>
                <a:ext uri="{FF2B5EF4-FFF2-40B4-BE49-F238E27FC236}">
                  <a16:creationId xmlns:a16="http://schemas.microsoft.com/office/drawing/2014/main" id="{9F872720-3A7E-4A2D-A1DD-23206878F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8" y="1012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5" name="Oval 7012">
              <a:extLst>
                <a:ext uri="{FF2B5EF4-FFF2-40B4-BE49-F238E27FC236}">
                  <a16:creationId xmlns:a16="http://schemas.microsoft.com/office/drawing/2014/main" id="{D9E37F76-EBD4-4E4D-8044-1F56FD97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1027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6" name="Oval 7013">
              <a:extLst>
                <a:ext uri="{FF2B5EF4-FFF2-40B4-BE49-F238E27FC236}">
                  <a16:creationId xmlns:a16="http://schemas.microsoft.com/office/drawing/2014/main" id="{1241E5F7-6DF3-4A0C-A835-614D56D09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026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7" name="Oval 7014">
              <a:extLst>
                <a:ext uri="{FF2B5EF4-FFF2-40B4-BE49-F238E27FC236}">
                  <a16:creationId xmlns:a16="http://schemas.microsoft.com/office/drawing/2014/main" id="{06C52F36-5E23-414C-A9F9-E21A29AC5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6" y="102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8" name="Oval 7015">
              <a:extLst>
                <a:ext uri="{FF2B5EF4-FFF2-40B4-BE49-F238E27FC236}">
                  <a16:creationId xmlns:a16="http://schemas.microsoft.com/office/drawing/2014/main" id="{3E781EB9-C8D1-4AA7-B77A-8DB9EE01E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1254"/>
              <a:ext cx="2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89" name="Oval 7016">
              <a:extLst>
                <a:ext uri="{FF2B5EF4-FFF2-40B4-BE49-F238E27FC236}">
                  <a16:creationId xmlns:a16="http://schemas.microsoft.com/office/drawing/2014/main" id="{08BF4BD4-2D7B-4F6E-94FC-EA195FB76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8" y="1253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90" name="Freeform 7017">
              <a:extLst>
                <a:ext uri="{FF2B5EF4-FFF2-40B4-BE49-F238E27FC236}">
                  <a16:creationId xmlns:a16="http://schemas.microsoft.com/office/drawing/2014/main" id="{8692FFB9-29EF-4DCA-A8EE-CA1630AEC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804"/>
              <a:ext cx="90" cy="117"/>
            </a:xfrm>
            <a:custGeom>
              <a:avLst/>
              <a:gdLst>
                <a:gd name="T0" fmla="*/ 0 w 97"/>
                <a:gd name="T1" fmla="*/ 30 h 127"/>
                <a:gd name="T2" fmla="*/ 39 w 97"/>
                <a:gd name="T3" fmla="*/ 26 h 127"/>
                <a:gd name="T4" fmla="*/ 78 w 97"/>
                <a:gd name="T5" fmla="*/ 99 h 127"/>
                <a:gd name="T6" fmla="*/ 40 w 97"/>
                <a:gd name="T7" fmla="*/ 36 h 127"/>
                <a:gd name="T8" fmla="*/ 0 w 97"/>
                <a:gd name="T9" fmla="*/ 30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27">
                  <a:moveTo>
                    <a:pt x="0" y="39"/>
                  </a:moveTo>
                  <a:cubicBezTo>
                    <a:pt x="0" y="39"/>
                    <a:pt x="29" y="0"/>
                    <a:pt x="49" y="33"/>
                  </a:cubicBezTo>
                  <a:cubicBezTo>
                    <a:pt x="68" y="67"/>
                    <a:pt x="82" y="115"/>
                    <a:pt x="97" y="127"/>
                  </a:cubicBezTo>
                  <a:cubicBezTo>
                    <a:pt x="97" y="127"/>
                    <a:pt x="57" y="78"/>
                    <a:pt x="50" y="46"/>
                  </a:cubicBezTo>
                  <a:cubicBezTo>
                    <a:pt x="43" y="14"/>
                    <a:pt x="19" y="1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1" name="Oval 7018">
              <a:extLst>
                <a:ext uri="{FF2B5EF4-FFF2-40B4-BE49-F238E27FC236}">
                  <a16:creationId xmlns:a16="http://schemas.microsoft.com/office/drawing/2014/main" id="{2A706260-1CF6-481F-9D38-FA9C31C36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84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92" name="Oval 7019">
              <a:extLst>
                <a:ext uri="{FF2B5EF4-FFF2-40B4-BE49-F238E27FC236}">
                  <a16:creationId xmlns:a16="http://schemas.microsoft.com/office/drawing/2014/main" id="{16872EBE-A7BD-4C44-9582-8EE18CC69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7" y="868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393" name="Freeform 7020">
              <a:extLst>
                <a:ext uri="{FF2B5EF4-FFF2-40B4-BE49-F238E27FC236}">
                  <a16:creationId xmlns:a16="http://schemas.microsoft.com/office/drawing/2014/main" id="{35816F8D-DD11-49AC-9368-99D083EC8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507"/>
              <a:ext cx="301" cy="252"/>
            </a:xfrm>
            <a:custGeom>
              <a:avLst/>
              <a:gdLst>
                <a:gd name="T0" fmla="*/ 260 w 324"/>
                <a:gd name="T1" fmla="*/ 0 h 272"/>
                <a:gd name="T2" fmla="*/ 169 w 324"/>
                <a:gd name="T3" fmla="*/ 68 h 272"/>
                <a:gd name="T4" fmla="*/ 0 w 324"/>
                <a:gd name="T5" fmla="*/ 216 h 272"/>
                <a:gd name="T6" fmla="*/ 111 w 324"/>
                <a:gd name="T7" fmla="*/ 107 h 272"/>
                <a:gd name="T8" fmla="*/ 260 w 324"/>
                <a:gd name="T9" fmla="*/ 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4" h="272">
                  <a:moveTo>
                    <a:pt x="324" y="0"/>
                  </a:moveTo>
                  <a:cubicBezTo>
                    <a:pt x="324" y="0"/>
                    <a:pt x="252" y="46"/>
                    <a:pt x="211" y="85"/>
                  </a:cubicBezTo>
                  <a:cubicBezTo>
                    <a:pt x="170" y="125"/>
                    <a:pt x="92" y="226"/>
                    <a:pt x="0" y="272"/>
                  </a:cubicBezTo>
                  <a:cubicBezTo>
                    <a:pt x="0" y="272"/>
                    <a:pt x="110" y="182"/>
                    <a:pt x="138" y="134"/>
                  </a:cubicBezTo>
                  <a:cubicBezTo>
                    <a:pt x="166" y="85"/>
                    <a:pt x="264" y="3"/>
                    <a:pt x="324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4" name="Freeform 7021">
              <a:extLst>
                <a:ext uri="{FF2B5EF4-FFF2-40B4-BE49-F238E27FC236}">
                  <a16:creationId xmlns:a16="http://schemas.microsoft.com/office/drawing/2014/main" id="{1ADDF462-0BC7-42F4-A68E-681C082E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568"/>
              <a:ext cx="207" cy="328"/>
            </a:xfrm>
            <a:custGeom>
              <a:avLst/>
              <a:gdLst>
                <a:gd name="T0" fmla="*/ 0 w 224"/>
                <a:gd name="T1" fmla="*/ 0 h 354"/>
                <a:gd name="T2" fmla="*/ 177 w 224"/>
                <a:gd name="T3" fmla="*/ 282 h 354"/>
                <a:gd name="T4" fmla="*/ 0 w 224"/>
                <a:gd name="T5" fmla="*/ 0 h 3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354">
                  <a:moveTo>
                    <a:pt x="0" y="0"/>
                  </a:moveTo>
                  <a:cubicBezTo>
                    <a:pt x="0" y="0"/>
                    <a:pt x="110" y="63"/>
                    <a:pt x="224" y="354"/>
                  </a:cubicBezTo>
                  <a:cubicBezTo>
                    <a:pt x="224" y="354"/>
                    <a:pt x="211" y="97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5" name="Freeform 7022">
              <a:extLst>
                <a:ext uri="{FF2B5EF4-FFF2-40B4-BE49-F238E27FC236}">
                  <a16:creationId xmlns:a16="http://schemas.microsoft.com/office/drawing/2014/main" id="{215AE356-4A01-4F91-B640-54DD394C1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298"/>
              <a:ext cx="93" cy="120"/>
            </a:xfrm>
            <a:custGeom>
              <a:avLst/>
              <a:gdLst>
                <a:gd name="T0" fmla="*/ 20 w 101"/>
                <a:gd name="T1" fmla="*/ 0 h 129"/>
                <a:gd name="T2" fmla="*/ 0 w 101"/>
                <a:gd name="T3" fmla="*/ 104 h 129"/>
                <a:gd name="T4" fmla="*/ 20 w 101"/>
                <a:gd name="T5" fmla="*/ 0 h 1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29">
                  <a:moveTo>
                    <a:pt x="26" y="0"/>
                  </a:moveTo>
                  <a:cubicBezTo>
                    <a:pt x="26" y="0"/>
                    <a:pt x="64" y="12"/>
                    <a:pt x="0" y="129"/>
                  </a:cubicBezTo>
                  <a:cubicBezTo>
                    <a:pt x="0" y="129"/>
                    <a:pt x="101" y="15"/>
                    <a:pt x="26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6" name="Freeform 7023">
              <a:extLst>
                <a:ext uri="{FF2B5EF4-FFF2-40B4-BE49-F238E27FC236}">
                  <a16:creationId xmlns:a16="http://schemas.microsoft.com/office/drawing/2014/main" id="{26F9D595-8BBC-458C-9AFD-C9A103037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104"/>
              <a:ext cx="96" cy="228"/>
            </a:xfrm>
            <a:custGeom>
              <a:avLst/>
              <a:gdLst>
                <a:gd name="T0" fmla="*/ 30 w 104"/>
                <a:gd name="T1" fmla="*/ 0 h 247"/>
                <a:gd name="T2" fmla="*/ 39 w 104"/>
                <a:gd name="T3" fmla="*/ 73 h 247"/>
                <a:gd name="T4" fmla="*/ 81 w 104"/>
                <a:gd name="T5" fmla="*/ 194 h 247"/>
                <a:gd name="T6" fmla="*/ 28 w 104"/>
                <a:gd name="T7" fmla="*/ 88 h 247"/>
                <a:gd name="T8" fmla="*/ 30 w 104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247">
                  <a:moveTo>
                    <a:pt x="38" y="0"/>
                  </a:moveTo>
                  <a:cubicBezTo>
                    <a:pt x="38" y="0"/>
                    <a:pt x="18" y="53"/>
                    <a:pt x="49" y="93"/>
                  </a:cubicBezTo>
                  <a:cubicBezTo>
                    <a:pt x="79" y="132"/>
                    <a:pt x="104" y="209"/>
                    <a:pt x="103" y="247"/>
                  </a:cubicBezTo>
                  <a:cubicBezTo>
                    <a:pt x="103" y="247"/>
                    <a:pt x="71" y="141"/>
                    <a:pt x="35" y="112"/>
                  </a:cubicBezTo>
                  <a:cubicBezTo>
                    <a:pt x="0" y="82"/>
                    <a:pt x="26" y="9"/>
                    <a:pt x="38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7" name="Freeform 7024">
              <a:extLst>
                <a:ext uri="{FF2B5EF4-FFF2-40B4-BE49-F238E27FC236}">
                  <a16:creationId xmlns:a16="http://schemas.microsoft.com/office/drawing/2014/main" id="{0F46BF2E-060E-4C20-A3B5-77136F62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674"/>
              <a:ext cx="91" cy="170"/>
            </a:xfrm>
            <a:custGeom>
              <a:avLst/>
              <a:gdLst>
                <a:gd name="T0" fmla="*/ 27 w 99"/>
                <a:gd name="T1" fmla="*/ 0 h 184"/>
                <a:gd name="T2" fmla="*/ 20 w 99"/>
                <a:gd name="T3" fmla="*/ 56 h 184"/>
                <a:gd name="T4" fmla="*/ 77 w 99"/>
                <a:gd name="T5" fmla="*/ 145 h 184"/>
                <a:gd name="T6" fmla="*/ 24 w 99"/>
                <a:gd name="T7" fmla="*/ 78 h 184"/>
                <a:gd name="T8" fmla="*/ 27 w 99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84">
                  <a:moveTo>
                    <a:pt x="35" y="0"/>
                  </a:moveTo>
                  <a:cubicBezTo>
                    <a:pt x="35" y="0"/>
                    <a:pt x="8" y="40"/>
                    <a:pt x="26" y="71"/>
                  </a:cubicBezTo>
                  <a:cubicBezTo>
                    <a:pt x="44" y="102"/>
                    <a:pt x="94" y="168"/>
                    <a:pt x="99" y="184"/>
                  </a:cubicBezTo>
                  <a:cubicBezTo>
                    <a:pt x="99" y="184"/>
                    <a:pt x="57" y="118"/>
                    <a:pt x="30" y="99"/>
                  </a:cubicBezTo>
                  <a:cubicBezTo>
                    <a:pt x="4" y="80"/>
                    <a:pt x="0" y="21"/>
                    <a:pt x="35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8" name="Freeform 7025">
              <a:extLst>
                <a:ext uri="{FF2B5EF4-FFF2-40B4-BE49-F238E27FC236}">
                  <a16:creationId xmlns:a16="http://schemas.microsoft.com/office/drawing/2014/main" id="{C59D05E0-67B0-4A54-81A8-E45F2DEBA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934"/>
              <a:ext cx="67" cy="59"/>
            </a:xfrm>
            <a:custGeom>
              <a:avLst/>
              <a:gdLst>
                <a:gd name="T0" fmla="*/ 0 w 73"/>
                <a:gd name="T1" fmla="*/ 0 h 63"/>
                <a:gd name="T2" fmla="*/ 56 w 73"/>
                <a:gd name="T3" fmla="*/ 39 h 63"/>
                <a:gd name="T4" fmla="*/ 0 w 73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3">
                  <a:moveTo>
                    <a:pt x="0" y="0"/>
                  </a:moveTo>
                  <a:cubicBezTo>
                    <a:pt x="0" y="0"/>
                    <a:pt x="35" y="45"/>
                    <a:pt x="73" y="48"/>
                  </a:cubicBezTo>
                  <a:cubicBezTo>
                    <a:pt x="73" y="48"/>
                    <a:pt x="17" y="63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9" name="Freeform 7026">
              <a:extLst>
                <a:ext uri="{FF2B5EF4-FFF2-40B4-BE49-F238E27FC236}">
                  <a16:creationId xmlns:a16="http://schemas.microsoft.com/office/drawing/2014/main" id="{CADCF539-1652-4B0A-A9FB-63ADCD68E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743"/>
              <a:ext cx="210" cy="250"/>
            </a:xfrm>
            <a:custGeom>
              <a:avLst/>
              <a:gdLst>
                <a:gd name="T0" fmla="*/ 181 w 226"/>
                <a:gd name="T1" fmla="*/ 0 h 270"/>
                <a:gd name="T2" fmla="*/ 129 w 226"/>
                <a:gd name="T3" fmla="*/ 77 h 270"/>
                <a:gd name="T4" fmla="*/ 0 w 226"/>
                <a:gd name="T5" fmla="*/ 214 h 270"/>
                <a:gd name="T6" fmla="*/ 97 w 226"/>
                <a:gd name="T7" fmla="*/ 109 h 270"/>
                <a:gd name="T8" fmla="*/ 181 w 226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" h="270">
                  <a:moveTo>
                    <a:pt x="226" y="0"/>
                  </a:moveTo>
                  <a:cubicBezTo>
                    <a:pt x="226" y="0"/>
                    <a:pt x="192" y="36"/>
                    <a:pt x="161" y="97"/>
                  </a:cubicBezTo>
                  <a:cubicBezTo>
                    <a:pt x="130" y="159"/>
                    <a:pt x="93" y="228"/>
                    <a:pt x="0" y="270"/>
                  </a:cubicBezTo>
                  <a:cubicBezTo>
                    <a:pt x="0" y="270"/>
                    <a:pt x="107" y="196"/>
                    <a:pt x="120" y="137"/>
                  </a:cubicBezTo>
                  <a:cubicBezTo>
                    <a:pt x="133" y="78"/>
                    <a:pt x="176" y="19"/>
                    <a:pt x="226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0" name="Freeform 7027">
              <a:extLst>
                <a:ext uri="{FF2B5EF4-FFF2-40B4-BE49-F238E27FC236}">
                  <a16:creationId xmlns:a16="http://schemas.microsoft.com/office/drawing/2014/main" id="{DF2A2086-68A7-4F3C-9DBA-8E20CE4FF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078"/>
              <a:ext cx="87" cy="148"/>
            </a:xfrm>
            <a:custGeom>
              <a:avLst/>
              <a:gdLst>
                <a:gd name="T0" fmla="*/ 24 w 94"/>
                <a:gd name="T1" fmla="*/ 0 h 160"/>
                <a:gd name="T2" fmla="*/ 0 w 94"/>
                <a:gd name="T3" fmla="*/ 127 h 160"/>
                <a:gd name="T4" fmla="*/ 24 w 94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60">
                  <a:moveTo>
                    <a:pt x="30" y="0"/>
                  </a:moveTo>
                  <a:cubicBezTo>
                    <a:pt x="30" y="0"/>
                    <a:pt x="65" y="99"/>
                    <a:pt x="0" y="160"/>
                  </a:cubicBezTo>
                  <a:cubicBezTo>
                    <a:pt x="0" y="160"/>
                    <a:pt x="94" y="117"/>
                    <a:pt x="3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1" name="Freeform 7028">
              <a:extLst>
                <a:ext uri="{FF2B5EF4-FFF2-40B4-BE49-F238E27FC236}">
                  <a16:creationId xmlns:a16="http://schemas.microsoft.com/office/drawing/2014/main" id="{664ADC90-982F-4081-B8A4-409273F60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797"/>
              <a:ext cx="80" cy="150"/>
            </a:xfrm>
            <a:custGeom>
              <a:avLst/>
              <a:gdLst>
                <a:gd name="T0" fmla="*/ 69 w 86"/>
                <a:gd name="T1" fmla="*/ 0 h 162"/>
                <a:gd name="T2" fmla="*/ 0 w 86"/>
                <a:gd name="T3" fmla="*/ 129 h 162"/>
                <a:gd name="T4" fmla="*/ 69 w 86"/>
                <a:gd name="T5" fmla="*/ 0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62">
                  <a:moveTo>
                    <a:pt x="86" y="0"/>
                  </a:moveTo>
                  <a:cubicBezTo>
                    <a:pt x="86" y="0"/>
                    <a:pt x="0" y="58"/>
                    <a:pt x="0" y="162"/>
                  </a:cubicBezTo>
                  <a:cubicBezTo>
                    <a:pt x="0" y="162"/>
                    <a:pt x="35" y="29"/>
                    <a:pt x="86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2" name="Freeform 7029">
              <a:extLst>
                <a:ext uri="{FF2B5EF4-FFF2-40B4-BE49-F238E27FC236}">
                  <a16:creationId xmlns:a16="http://schemas.microsoft.com/office/drawing/2014/main" id="{133B649A-F33E-4B7B-9F4C-87C06849C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700"/>
              <a:ext cx="128" cy="105"/>
            </a:xfrm>
            <a:custGeom>
              <a:avLst/>
              <a:gdLst>
                <a:gd name="T0" fmla="*/ 0 w 139"/>
                <a:gd name="T1" fmla="*/ 0 h 113"/>
                <a:gd name="T2" fmla="*/ 107 w 139"/>
                <a:gd name="T3" fmla="*/ 91 h 113"/>
                <a:gd name="T4" fmla="*/ 0 w 139"/>
                <a:gd name="T5" fmla="*/ 0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113">
                  <a:moveTo>
                    <a:pt x="0" y="0"/>
                  </a:moveTo>
                  <a:cubicBezTo>
                    <a:pt x="0" y="0"/>
                    <a:pt x="92" y="19"/>
                    <a:pt x="137" y="113"/>
                  </a:cubicBezTo>
                  <a:cubicBezTo>
                    <a:pt x="137" y="113"/>
                    <a:pt x="139" y="13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3" name="Freeform 7030">
              <a:extLst>
                <a:ext uri="{FF2B5EF4-FFF2-40B4-BE49-F238E27FC236}">
                  <a16:creationId xmlns:a16="http://schemas.microsoft.com/office/drawing/2014/main" id="{CE06D481-0E5F-4972-8FDA-586116B58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140"/>
              <a:ext cx="40" cy="38"/>
            </a:xfrm>
            <a:custGeom>
              <a:avLst/>
              <a:gdLst>
                <a:gd name="T0" fmla="*/ 0 w 43"/>
                <a:gd name="T1" fmla="*/ 19 h 41"/>
                <a:gd name="T2" fmla="*/ 34 w 43"/>
                <a:gd name="T3" fmla="*/ 32 h 41"/>
                <a:gd name="T4" fmla="*/ 0 w 43"/>
                <a:gd name="T5" fmla="*/ 19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1">
                  <a:moveTo>
                    <a:pt x="0" y="25"/>
                  </a:moveTo>
                  <a:cubicBezTo>
                    <a:pt x="0" y="25"/>
                    <a:pt x="30" y="0"/>
                    <a:pt x="43" y="41"/>
                  </a:cubicBezTo>
                  <a:cubicBezTo>
                    <a:pt x="43" y="41"/>
                    <a:pt x="17" y="10"/>
                    <a:pt x="0" y="25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4" name="Freeform 7031">
              <a:extLst>
                <a:ext uri="{FF2B5EF4-FFF2-40B4-BE49-F238E27FC236}">
                  <a16:creationId xmlns:a16="http://schemas.microsoft.com/office/drawing/2014/main" id="{6A0FF575-C9AF-4F1B-AA6C-3CD7D4FEA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222"/>
              <a:ext cx="100" cy="35"/>
            </a:xfrm>
            <a:custGeom>
              <a:avLst/>
              <a:gdLst>
                <a:gd name="T0" fmla="*/ 0 w 108"/>
                <a:gd name="T1" fmla="*/ 27 h 38"/>
                <a:gd name="T2" fmla="*/ 86 w 108"/>
                <a:gd name="T3" fmla="*/ 0 h 38"/>
                <a:gd name="T4" fmla="*/ 0 w 108"/>
                <a:gd name="T5" fmla="*/ 2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8">
                  <a:moveTo>
                    <a:pt x="0" y="35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57" y="38"/>
                    <a:pt x="0" y="35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5" name="Freeform 7032">
              <a:extLst>
                <a:ext uri="{FF2B5EF4-FFF2-40B4-BE49-F238E27FC236}">
                  <a16:creationId xmlns:a16="http://schemas.microsoft.com/office/drawing/2014/main" id="{9487BB9C-0A87-4654-9DA9-06AE242BC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410"/>
              <a:ext cx="114" cy="97"/>
            </a:xfrm>
            <a:custGeom>
              <a:avLst/>
              <a:gdLst>
                <a:gd name="T0" fmla="*/ 0 w 123"/>
                <a:gd name="T1" fmla="*/ 0 h 105"/>
                <a:gd name="T2" fmla="*/ 98 w 123"/>
                <a:gd name="T3" fmla="*/ 83 h 105"/>
                <a:gd name="T4" fmla="*/ 0 w 123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105">
                  <a:moveTo>
                    <a:pt x="0" y="0"/>
                  </a:moveTo>
                  <a:cubicBezTo>
                    <a:pt x="0" y="0"/>
                    <a:pt x="19" y="62"/>
                    <a:pt x="123" y="105"/>
                  </a:cubicBezTo>
                  <a:cubicBezTo>
                    <a:pt x="123" y="105"/>
                    <a:pt x="31" y="51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6" name="Freeform 7033">
              <a:extLst>
                <a:ext uri="{FF2B5EF4-FFF2-40B4-BE49-F238E27FC236}">
                  <a16:creationId xmlns:a16="http://schemas.microsoft.com/office/drawing/2014/main" id="{28481E25-B8F3-4234-AF88-7A3A0C7F7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773"/>
              <a:ext cx="180" cy="212"/>
            </a:xfrm>
            <a:custGeom>
              <a:avLst/>
              <a:gdLst>
                <a:gd name="T0" fmla="*/ 155 w 194"/>
                <a:gd name="T1" fmla="*/ 0 h 229"/>
                <a:gd name="T2" fmla="*/ 0 w 194"/>
                <a:gd name="T3" fmla="*/ 181 h 229"/>
                <a:gd name="T4" fmla="*/ 155 w 194"/>
                <a:gd name="T5" fmla="*/ 0 h 2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4" h="229">
                  <a:moveTo>
                    <a:pt x="194" y="0"/>
                  </a:moveTo>
                  <a:cubicBezTo>
                    <a:pt x="194" y="0"/>
                    <a:pt x="105" y="174"/>
                    <a:pt x="0" y="229"/>
                  </a:cubicBezTo>
                  <a:cubicBezTo>
                    <a:pt x="0" y="229"/>
                    <a:pt x="117" y="133"/>
                    <a:pt x="194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7" name="Freeform 7034">
              <a:extLst>
                <a:ext uri="{FF2B5EF4-FFF2-40B4-BE49-F238E27FC236}">
                  <a16:creationId xmlns:a16="http://schemas.microsoft.com/office/drawing/2014/main" id="{5096B714-1B67-4FB4-8B53-8940E898D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046"/>
              <a:ext cx="54" cy="24"/>
            </a:xfrm>
            <a:custGeom>
              <a:avLst/>
              <a:gdLst>
                <a:gd name="T0" fmla="*/ 0 w 58"/>
                <a:gd name="T1" fmla="*/ 18 h 26"/>
                <a:gd name="T2" fmla="*/ 47 w 58"/>
                <a:gd name="T3" fmla="*/ 20 h 26"/>
                <a:gd name="T4" fmla="*/ 0 w 58"/>
                <a:gd name="T5" fmla="*/ 1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6">
                  <a:moveTo>
                    <a:pt x="0" y="23"/>
                  </a:moveTo>
                  <a:cubicBezTo>
                    <a:pt x="0" y="23"/>
                    <a:pt x="48" y="20"/>
                    <a:pt x="58" y="26"/>
                  </a:cubicBezTo>
                  <a:cubicBezTo>
                    <a:pt x="58" y="26"/>
                    <a:pt x="38" y="0"/>
                    <a:pt x="0" y="23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8" name="Freeform 7035">
              <a:extLst>
                <a:ext uri="{FF2B5EF4-FFF2-40B4-BE49-F238E27FC236}">
                  <a16:creationId xmlns:a16="http://schemas.microsoft.com/office/drawing/2014/main" id="{10570A39-84AB-449F-A420-9ACD734D1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869"/>
              <a:ext cx="137" cy="146"/>
            </a:xfrm>
            <a:custGeom>
              <a:avLst/>
              <a:gdLst>
                <a:gd name="T0" fmla="*/ 0 w 148"/>
                <a:gd name="T1" fmla="*/ 0 h 157"/>
                <a:gd name="T2" fmla="*/ 118 w 148"/>
                <a:gd name="T3" fmla="*/ 17 h 157"/>
                <a:gd name="T4" fmla="*/ 0 w 148"/>
                <a:gd name="T5" fmla="*/ 0 h 1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57">
                  <a:moveTo>
                    <a:pt x="0" y="0"/>
                  </a:moveTo>
                  <a:cubicBezTo>
                    <a:pt x="0" y="0"/>
                    <a:pt x="78" y="157"/>
                    <a:pt x="148" y="20"/>
                  </a:cubicBezTo>
                  <a:cubicBezTo>
                    <a:pt x="148" y="20"/>
                    <a:pt x="87" y="116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9" name="Freeform 7036">
              <a:extLst>
                <a:ext uri="{FF2B5EF4-FFF2-40B4-BE49-F238E27FC236}">
                  <a16:creationId xmlns:a16="http://schemas.microsoft.com/office/drawing/2014/main" id="{E67A13F2-4612-41F7-90DD-E667B2A45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557"/>
              <a:ext cx="166" cy="81"/>
            </a:xfrm>
            <a:custGeom>
              <a:avLst/>
              <a:gdLst>
                <a:gd name="T0" fmla="*/ 0 w 179"/>
                <a:gd name="T1" fmla="*/ 0 h 87"/>
                <a:gd name="T2" fmla="*/ 143 w 179"/>
                <a:gd name="T3" fmla="*/ 16 h 87"/>
                <a:gd name="T4" fmla="*/ 0 w 179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87">
                  <a:moveTo>
                    <a:pt x="0" y="0"/>
                  </a:moveTo>
                  <a:cubicBezTo>
                    <a:pt x="0" y="0"/>
                    <a:pt x="42" y="87"/>
                    <a:pt x="179" y="19"/>
                  </a:cubicBezTo>
                  <a:cubicBezTo>
                    <a:pt x="179" y="19"/>
                    <a:pt x="88" y="76"/>
                    <a:pt x="0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0" name="Freeform 7037">
              <a:extLst>
                <a:ext uri="{FF2B5EF4-FFF2-40B4-BE49-F238E27FC236}">
                  <a16:creationId xmlns:a16="http://schemas.microsoft.com/office/drawing/2014/main" id="{DA1C46F9-F9D1-46E6-8814-EC13C51AC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119"/>
              <a:ext cx="147" cy="183"/>
            </a:xfrm>
            <a:custGeom>
              <a:avLst/>
              <a:gdLst>
                <a:gd name="T0" fmla="*/ 126 w 159"/>
                <a:gd name="T1" fmla="*/ 0 h 197"/>
                <a:gd name="T2" fmla="*/ 0 w 159"/>
                <a:gd name="T3" fmla="*/ 158 h 197"/>
                <a:gd name="T4" fmla="*/ 126 w 159"/>
                <a:gd name="T5" fmla="*/ 0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197">
                  <a:moveTo>
                    <a:pt x="159" y="0"/>
                  </a:moveTo>
                  <a:cubicBezTo>
                    <a:pt x="159" y="0"/>
                    <a:pt x="46" y="48"/>
                    <a:pt x="0" y="197"/>
                  </a:cubicBezTo>
                  <a:cubicBezTo>
                    <a:pt x="0" y="197"/>
                    <a:pt x="26" y="31"/>
                    <a:pt x="159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1" name="Freeform 7038">
              <a:extLst>
                <a:ext uri="{FF2B5EF4-FFF2-40B4-BE49-F238E27FC236}">
                  <a16:creationId xmlns:a16="http://schemas.microsoft.com/office/drawing/2014/main" id="{231045BD-3302-4D75-A4FF-7FB8CDE9D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868"/>
              <a:ext cx="142" cy="115"/>
            </a:xfrm>
            <a:custGeom>
              <a:avLst/>
              <a:gdLst>
                <a:gd name="T0" fmla="*/ 0 w 153"/>
                <a:gd name="T1" fmla="*/ 98 h 125"/>
                <a:gd name="T2" fmla="*/ 123 w 153"/>
                <a:gd name="T3" fmla="*/ 48 h 125"/>
                <a:gd name="T4" fmla="*/ 0 w 153"/>
                <a:gd name="T5" fmla="*/ 98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125">
                  <a:moveTo>
                    <a:pt x="0" y="125"/>
                  </a:moveTo>
                  <a:cubicBezTo>
                    <a:pt x="0" y="125"/>
                    <a:pt x="72" y="30"/>
                    <a:pt x="153" y="61"/>
                  </a:cubicBezTo>
                  <a:cubicBezTo>
                    <a:pt x="153" y="61"/>
                    <a:pt x="53" y="0"/>
                    <a:pt x="0" y="125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2" name="Freeform 7039">
              <a:extLst>
                <a:ext uri="{FF2B5EF4-FFF2-40B4-BE49-F238E27FC236}">
                  <a16:creationId xmlns:a16="http://schemas.microsoft.com/office/drawing/2014/main" id="{3570E05F-CB25-420A-B28C-B2AE127DD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513"/>
              <a:ext cx="63" cy="182"/>
            </a:xfrm>
            <a:custGeom>
              <a:avLst/>
              <a:gdLst>
                <a:gd name="T0" fmla="*/ 54 w 68"/>
                <a:gd name="T1" fmla="*/ 0 h 197"/>
                <a:gd name="T2" fmla="*/ 16 w 68"/>
                <a:gd name="T3" fmla="*/ 54 h 197"/>
                <a:gd name="T4" fmla="*/ 14 w 68"/>
                <a:gd name="T5" fmla="*/ 155 h 197"/>
                <a:gd name="T6" fmla="*/ 10 w 68"/>
                <a:gd name="T7" fmla="*/ 79 h 197"/>
                <a:gd name="T8" fmla="*/ 54 w 68"/>
                <a:gd name="T9" fmla="*/ 0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97">
                  <a:moveTo>
                    <a:pt x="68" y="0"/>
                  </a:moveTo>
                  <a:cubicBezTo>
                    <a:pt x="68" y="0"/>
                    <a:pt x="17" y="12"/>
                    <a:pt x="19" y="68"/>
                  </a:cubicBezTo>
                  <a:cubicBezTo>
                    <a:pt x="20" y="123"/>
                    <a:pt x="36" y="151"/>
                    <a:pt x="17" y="197"/>
                  </a:cubicBezTo>
                  <a:cubicBezTo>
                    <a:pt x="17" y="197"/>
                    <a:pt x="26" y="133"/>
                    <a:pt x="13" y="101"/>
                  </a:cubicBezTo>
                  <a:cubicBezTo>
                    <a:pt x="0" y="69"/>
                    <a:pt x="9" y="15"/>
                    <a:pt x="68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3" name="Freeform 7040">
              <a:extLst>
                <a:ext uri="{FF2B5EF4-FFF2-40B4-BE49-F238E27FC236}">
                  <a16:creationId xmlns:a16="http://schemas.microsoft.com/office/drawing/2014/main" id="{06486CB4-298A-437D-8738-23B342B8A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451"/>
              <a:ext cx="68" cy="129"/>
            </a:xfrm>
            <a:custGeom>
              <a:avLst/>
              <a:gdLst>
                <a:gd name="T0" fmla="*/ 37 w 73"/>
                <a:gd name="T1" fmla="*/ 0 h 139"/>
                <a:gd name="T2" fmla="*/ 59 w 73"/>
                <a:gd name="T3" fmla="*/ 111 h 139"/>
                <a:gd name="T4" fmla="*/ 37 w 73"/>
                <a:gd name="T5" fmla="*/ 0 h 1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39">
                  <a:moveTo>
                    <a:pt x="46" y="0"/>
                  </a:moveTo>
                  <a:cubicBezTo>
                    <a:pt x="46" y="0"/>
                    <a:pt x="9" y="65"/>
                    <a:pt x="73" y="139"/>
                  </a:cubicBezTo>
                  <a:cubicBezTo>
                    <a:pt x="73" y="139"/>
                    <a:pt x="0" y="69"/>
                    <a:pt x="46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4" name="Freeform 7041">
              <a:extLst>
                <a:ext uri="{FF2B5EF4-FFF2-40B4-BE49-F238E27FC236}">
                  <a16:creationId xmlns:a16="http://schemas.microsoft.com/office/drawing/2014/main" id="{D7644BCD-9785-4645-AE9B-9FD1678A6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55"/>
              <a:ext cx="116" cy="261"/>
            </a:xfrm>
            <a:custGeom>
              <a:avLst/>
              <a:gdLst>
                <a:gd name="T0" fmla="*/ 74 w 125"/>
                <a:gd name="T1" fmla="*/ 0 h 282"/>
                <a:gd name="T2" fmla="*/ 100 w 125"/>
                <a:gd name="T3" fmla="*/ 224 h 282"/>
                <a:gd name="T4" fmla="*/ 74 w 125"/>
                <a:gd name="T5" fmla="*/ 0 h 2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82">
                  <a:moveTo>
                    <a:pt x="93" y="0"/>
                  </a:moveTo>
                  <a:cubicBezTo>
                    <a:pt x="93" y="0"/>
                    <a:pt x="22" y="157"/>
                    <a:pt x="125" y="282"/>
                  </a:cubicBezTo>
                  <a:cubicBezTo>
                    <a:pt x="125" y="282"/>
                    <a:pt x="0" y="163"/>
                    <a:pt x="93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5" name="Freeform 7042">
              <a:extLst>
                <a:ext uri="{FF2B5EF4-FFF2-40B4-BE49-F238E27FC236}">
                  <a16:creationId xmlns:a16="http://schemas.microsoft.com/office/drawing/2014/main" id="{BD1921F2-2535-49D5-9036-ADEE6B33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31"/>
              <a:ext cx="40" cy="138"/>
            </a:xfrm>
            <a:custGeom>
              <a:avLst/>
              <a:gdLst>
                <a:gd name="T0" fmla="*/ 34 w 43"/>
                <a:gd name="T1" fmla="*/ 10 h 149"/>
                <a:gd name="T2" fmla="*/ 18 w 43"/>
                <a:gd name="T3" fmla="*/ 119 h 149"/>
                <a:gd name="T4" fmla="*/ 34 w 43"/>
                <a:gd name="T5" fmla="*/ 1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49">
                  <a:moveTo>
                    <a:pt x="43" y="13"/>
                  </a:moveTo>
                  <a:cubicBezTo>
                    <a:pt x="43" y="13"/>
                    <a:pt x="12" y="29"/>
                    <a:pt x="22" y="149"/>
                  </a:cubicBezTo>
                  <a:cubicBezTo>
                    <a:pt x="22" y="149"/>
                    <a:pt x="0" y="0"/>
                    <a:pt x="43" y="13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6" name="Freeform 7043">
              <a:extLst>
                <a:ext uri="{FF2B5EF4-FFF2-40B4-BE49-F238E27FC236}">
                  <a16:creationId xmlns:a16="http://schemas.microsoft.com/office/drawing/2014/main" id="{18781737-C611-4EEE-9373-361157432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135"/>
              <a:ext cx="249" cy="221"/>
            </a:xfrm>
            <a:custGeom>
              <a:avLst/>
              <a:gdLst>
                <a:gd name="T0" fmla="*/ 0 w 268"/>
                <a:gd name="T1" fmla="*/ 25 h 239"/>
                <a:gd name="T2" fmla="*/ 55 w 268"/>
                <a:gd name="T3" fmla="*/ 53 h 239"/>
                <a:gd name="T4" fmla="*/ 215 w 268"/>
                <a:gd name="T5" fmla="*/ 158 h 239"/>
                <a:gd name="T6" fmla="*/ 92 w 268"/>
                <a:gd name="T7" fmla="*/ 91 h 239"/>
                <a:gd name="T8" fmla="*/ 0 w 268"/>
                <a:gd name="T9" fmla="*/ 25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239">
                  <a:moveTo>
                    <a:pt x="0" y="31"/>
                  </a:moveTo>
                  <a:cubicBezTo>
                    <a:pt x="0" y="31"/>
                    <a:pt x="30" y="10"/>
                    <a:pt x="68" y="67"/>
                  </a:cubicBezTo>
                  <a:cubicBezTo>
                    <a:pt x="106" y="124"/>
                    <a:pt x="195" y="239"/>
                    <a:pt x="268" y="200"/>
                  </a:cubicBezTo>
                  <a:cubicBezTo>
                    <a:pt x="268" y="200"/>
                    <a:pt x="198" y="220"/>
                    <a:pt x="115" y="115"/>
                  </a:cubicBezTo>
                  <a:cubicBezTo>
                    <a:pt x="32" y="10"/>
                    <a:pt x="29" y="0"/>
                    <a:pt x="0" y="31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7" name="Freeform 7044">
              <a:extLst>
                <a:ext uri="{FF2B5EF4-FFF2-40B4-BE49-F238E27FC236}">
                  <a16:creationId xmlns:a16="http://schemas.microsoft.com/office/drawing/2014/main" id="{BB06D712-411D-4E42-A8FD-56B8DDBBE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731"/>
              <a:ext cx="65" cy="62"/>
            </a:xfrm>
            <a:custGeom>
              <a:avLst/>
              <a:gdLst>
                <a:gd name="T0" fmla="*/ 37 w 70"/>
                <a:gd name="T1" fmla="*/ 0 h 66"/>
                <a:gd name="T2" fmla="*/ 0 w 70"/>
                <a:gd name="T3" fmla="*/ 54 h 66"/>
                <a:gd name="T4" fmla="*/ 37 w 70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6">
                  <a:moveTo>
                    <a:pt x="46" y="0"/>
                  </a:moveTo>
                  <a:cubicBezTo>
                    <a:pt x="46" y="0"/>
                    <a:pt x="51" y="37"/>
                    <a:pt x="0" y="66"/>
                  </a:cubicBezTo>
                  <a:cubicBezTo>
                    <a:pt x="0" y="66"/>
                    <a:pt x="70" y="43"/>
                    <a:pt x="46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8" name="Freeform 7045">
              <a:extLst>
                <a:ext uri="{FF2B5EF4-FFF2-40B4-BE49-F238E27FC236}">
                  <a16:creationId xmlns:a16="http://schemas.microsoft.com/office/drawing/2014/main" id="{24EE710A-B4AE-4DBA-9123-DC6B3123B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652"/>
              <a:ext cx="154" cy="173"/>
            </a:xfrm>
            <a:custGeom>
              <a:avLst/>
              <a:gdLst>
                <a:gd name="T0" fmla="*/ 108 w 167"/>
                <a:gd name="T1" fmla="*/ 0 h 187"/>
                <a:gd name="T2" fmla="*/ 76 w 167"/>
                <a:gd name="T3" fmla="*/ 84 h 187"/>
                <a:gd name="T4" fmla="*/ 0 w 167"/>
                <a:gd name="T5" fmla="*/ 148 h 187"/>
                <a:gd name="T6" fmla="*/ 75 w 167"/>
                <a:gd name="T7" fmla="*/ 91 h 187"/>
                <a:gd name="T8" fmla="*/ 108 w 167"/>
                <a:gd name="T9" fmla="*/ 0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87">
                  <a:moveTo>
                    <a:pt x="138" y="0"/>
                  </a:moveTo>
                  <a:cubicBezTo>
                    <a:pt x="138" y="0"/>
                    <a:pt x="167" y="67"/>
                    <a:pt x="96" y="106"/>
                  </a:cubicBezTo>
                  <a:cubicBezTo>
                    <a:pt x="25" y="145"/>
                    <a:pt x="17" y="158"/>
                    <a:pt x="0" y="187"/>
                  </a:cubicBezTo>
                  <a:cubicBezTo>
                    <a:pt x="0" y="187"/>
                    <a:pt x="36" y="139"/>
                    <a:pt x="95" y="115"/>
                  </a:cubicBezTo>
                  <a:cubicBezTo>
                    <a:pt x="153" y="91"/>
                    <a:pt x="161" y="34"/>
                    <a:pt x="138" y="0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9" name="Freeform 7046">
              <a:extLst>
                <a:ext uri="{FF2B5EF4-FFF2-40B4-BE49-F238E27FC236}">
                  <a16:creationId xmlns:a16="http://schemas.microsoft.com/office/drawing/2014/main" id="{7CB9E370-2D68-4122-88DF-C4F77EE13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528"/>
              <a:ext cx="129" cy="236"/>
            </a:xfrm>
            <a:custGeom>
              <a:avLst/>
              <a:gdLst>
                <a:gd name="T0" fmla="*/ 0 w 139"/>
                <a:gd name="T1" fmla="*/ 2 h 255"/>
                <a:gd name="T2" fmla="*/ 111 w 139"/>
                <a:gd name="T3" fmla="*/ 202 h 255"/>
                <a:gd name="T4" fmla="*/ 0 w 139"/>
                <a:gd name="T5" fmla="*/ 0 h 2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255">
                  <a:moveTo>
                    <a:pt x="0" y="2"/>
                  </a:moveTo>
                  <a:cubicBezTo>
                    <a:pt x="0" y="2"/>
                    <a:pt x="83" y="47"/>
                    <a:pt x="139" y="255"/>
                  </a:cubicBezTo>
                  <a:cubicBezTo>
                    <a:pt x="139" y="255"/>
                    <a:pt x="127" y="73"/>
                    <a:pt x="0" y="0"/>
                  </a:cubicBezTo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0" name="Freeform 7047">
              <a:extLst>
                <a:ext uri="{FF2B5EF4-FFF2-40B4-BE49-F238E27FC236}">
                  <a16:creationId xmlns:a16="http://schemas.microsoft.com/office/drawing/2014/main" id="{32098DC2-B0BD-4795-9373-3F4FF3E02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525"/>
              <a:ext cx="183" cy="95"/>
            </a:xfrm>
            <a:custGeom>
              <a:avLst/>
              <a:gdLst>
                <a:gd name="T0" fmla="*/ 156 w 198"/>
                <a:gd name="T1" fmla="*/ 6 h 103"/>
                <a:gd name="T2" fmla="*/ 0 w 198"/>
                <a:gd name="T3" fmla="*/ 81 h 103"/>
                <a:gd name="T4" fmla="*/ 156 w 198"/>
                <a:gd name="T5" fmla="*/ 6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103">
                  <a:moveTo>
                    <a:pt x="198" y="7"/>
                  </a:moveTo>
                  <a:cubicBezTo>
                    <a:pt x="198" y="7"/>
                    <a:pt x="50" y="66"/>
                    <a:pt x="0" y="103"/>
                  </a:cubicBezTo>
                  <a:cubicBezTo>
                    <a:pt x="0" y="103"/>
                    <a:pt x="121" y="0"/>
                    <a:pt x="198" y="7"/>
                  </a:cubicBezTo>
                  <a:close/>
                </a:path>
              </a:pathLst>
            </a:custGeom>
            <a:solidFill>
              <a:srgbClr val="F7C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1" name="Freeform 7048">
              <a:extLst>
                <a:ext uri="{FF2B5EF4-FFF2-40B4-BE49-F238E27FC236}">
                  <a16:creationId xmlns:a16="http://schemas.microsoft.com/office/drawing/2014/main" id="{4B86385B-E736-47C8-AC1F-54FBF91DE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794"/>
              <a:ext cx="43" cy="45"/>
            </a:xfrm>
            <a:custGeom>
              <a:avLst/>
              <a:gdLst>
                <a:gd name="T0" fmla="*/ 27 w 46"/>
                <a:gd name="T1" fmla="*/ 39 h 48"/>
                <a:gd name="T2" fmla="*/ 37 w 46"/>
                <a:gd name="T3" fmla="*/ 9 h 48"/>
                <a:gd name="T4" fmla="*/ 20 w 46"/>
                <a:gd name="T5" fmla="*/ 3 h 48"/>
                <a:gd name="T6" fmla="*/ 3 w 46"/>
                <a:gd name="T7" fmla="*/ 8 h 48"/>
                <a:gd name="T8" fmla="*/ 15 w 46"/>
                <a:gd name="T9" fmla="*/ 23 h 48"/>
                <a:gd name="T10" fmla="*/ 27 w 46"/>
                <a:gd name="T11" fmla="*/ 38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8">
                  <a:moveTo>
                    <a:pt x="33" y="48"/>
                  </a:moveTo>
                  <a:cubicBezTo>
                    <a:pt x="37" y="36"/>
                    <a:pt x="41" y="23"/>
                    <a:pt x="46" y="12"/>
                  </a:cubicBezTo>
                  <a:cubicBezTo>
                    <a:pt x="40" y="6"/>
                    <a:pt x="31" y="5"/>
                    <a:pt x="23" y="3"/>
                  </a:cubicBezTo>
                  <a:cubicBezTo>
                    <a:pt x="16" y="1"/>
                    <a:pt x="7" y="0"/>
                    <a:pt x="3" y="9"/>
                  </a:cubicBezTo>
                  <a:cubicBezTo>
                    <a:pt x="0" y="18"/>
                    <a:pt x="12" y="23"/>
                    <a:pt x="18" y="28"/>
                  </a:cubicBezTo>
                  <a:cubicBezTo>
                    <a:pt x="25" y="32"/>
                    <a:pt x="30" y="39"/>
                    <a:pt x="33" y="46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2" name="Freeform 7049">
              <a:extLst>
                <a:ext uri="{FF2B5EF4-FFF2-40B4-BE49-F238E27FC236}">
                  <a16:creationId xmlns:a16="http://schemas.microsoft.com/office/drawing/2014/main" id="{5EA7913F-D740-43EA-8691-BBF03B186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913"/>
              <a:ext cx="25" cy="25"/>
            </a:xfrm>
            <a:custGeom>
              <a:avLst/>
              <a:gdLst>
                <a:gd name="T0" fmla="*/ 1 w 27"/>
                <a:gd name="T1" fmla="*/ 18 h 27"/>
                <a:gd name="T2" fmla="*/ 6 w 27"/>
                <a:gd name="T3" fmla="*/ 0 h 27"/>
                <a:gd name="T4" fmla="*/ 18 w 27"/>
                <a:gd name="T5" fmla="*/ 13 h 27"/>
                <a:gd name="T6" fmla="*/ 0 w 27"/>
                <a:gd name="T7" fmla="*/ 2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7">
                  <a:moveTo>
                    <a:pt x="1" y="23"/>
                  </a:moveTo>
                  <a:cubicBezTo>
                    <a:pt x="0" y="17"/>
                    <a:pt x="5" y="4"/>
                    <a:pt x="9" y="0"/>
                  </a:cubicBezTo>
                  <a:cubicBezTo>
                    <a:pt x="15" y="3"/>
                    <a:pt x="27" y="7"/>
                    <a:pt x="22" y="16"/>
                  </a:cubicBezTo>
                  <a:cubicBezTo>
                    <a:pt x="18" y="24"/>
                    <a:pt x="7" y="27"/>
                    <a:pt x="0" y="26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3" name="Freeform 7050">
              <a:extLst>
                <a:ext uri="{FF2B5EF4-FFF2-40B4-BE49-F238E27FC236}">
                  <a16:creationId xmlns:a16="http://schemas.microsoft.com/office/drawing/2014/main" id="{83A9BF88-9925-4054-A234-A93548F30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882"/>
              <a:ext cx="60" cy="67"/>
            </a:xfrm>
            <a:custGeom>
              <a:avLst/>
              <a:gdLst>
                <a:gd name="T0" fmla="*/ 41 w 65"/>
                <a:gd name="T1" fmla="*/ 58 h 72"/>
                <a:gd name="T2" fmla="*/ 50 w 65"/>
                <a:gd name="T3" fmla="*/ 41 h 72"/>
                <a:gd name="T4" fmla="*/ 37 w 65"/>
                <a:gd name="T5" fmla="*/ 29 h 72"/>
                <a:gd name="T6" fmla="*/ 18 w 65"/>
                <a:gd name="T7" fmla="*/ 13 h 72"/>
                <a:gd name="T8" fmla="*/ 5 w 65"/>
                <a:gd name="T9" fmla="*/ 0 h 72"/>
                <a:gd name="T10" fmla="*/ 0 w 65"/>
                <a:gd name="T11" fmla="*/ 7 h 72"/>
                <a:gd name="T12" fmla="*/ 16 w 65"/>
                <a:gd name="T13" fmla="*/ 13 h 72"/>
                <a:gd name="T14" fmla="*/ 28 w 65"/>
                <a:gd name="T15" fmla="*/ 26 h 72"/>
                <a:gd name="T16" fmla="*/ 43 w 65"/>
                <a:gd name="T17" fmla="*/ 54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72">
                  <a:moveTo>
                    <a:pt x="52" y="72"/>
                  </a:moveTo>
                  <a:cubicBezTo>
                    <a:pt x="54" y="65"/>
                    <a:pt x="64" y="57"/>
                    <a:pt x="64" y="51"/>
                  </a:cubicBezTo>
                  <a:cubicBezTo>
                    <a:pt x="65" y="44"/>
                    <a:pt x="52" y="39"/>
                    <a:pt x="47" y="35"/>
                  </a:cubicBezTo>
                  <a:cubicBezTo>
                    <a:pt x="39" y="29"/>
                    <a:pt x="32" y="22"/>
                    <a:pt x="24" y="16"/>
                  </a:cubicBezTo>
                  <a:cubicBezTo>
                    <a:pt x="18" y="12"/>
                    <a:pt x="11" y="2"/>
                    <a:pt x="5" y="0"/>
                  </a:cubicBezTo>
                  <a:cubicBezTo>
                    <a:pt x="3" y="2"/>
                    <a:pt x="2" y="5"/>
                    <a:pt x="0" y="7"/>
                  </a:cubicBezTo>
                  <a:cubicBezTo>
                    <a:pt x="7" y="11"/>
                    <a:pt x="12" y="11"/>
                    <a:pt x="19" y="16"/>
                  </a:cubicBezTo>
                  <a:cubicBezTo>
                    <a:pt x="25" y="21"/>
                    <a:pt x="31" y="26"/>
                    <a:pt x="36" y="32"/>
                  </a:cubicBezTo>
                  <a:cubicBezTo>
                    <a:pt x="44" y="41"/>
                    <a:pt x="57" y="55"/>
                    <a:pt x="55" y="67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4" name="Freeform 7051">
              <a:extLst>
                <a:ext uri="{FF2B5EF4-FFF2-40B4-BE49-F238E27FC236}">
                  <a16:creationId xmlns:a16="http://schemas.microsoft.com/office/drawing/2014/main" id="{647C1482-B410-4841-B881-74AF8F29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911"/>
              <a:ext cx="30" cy="32"/>
            </a:xfrm>
            <a:custGeom>
              <a:avLst/>
              <a:gdLst>
                <a:gd name="T0" fmla="*/ 0 w 32"/>
                <a:gd name="T1" fmla="*/ 15 h 35"/>
                <a:gd name="T2" fmla="*/ 13 w 32"/>
                <a:gd name="T3" fmla="*/ 5 h 35"/>
                <a:gd name="T4" fmla="*/ 25 w 32"/>
                <a:gd name="T5" fmla="*/ 27 h 35"/>
                <a:gd name="T6" fmla="*/ 12 w 32"/>
                <a:gd name="T7" fmla="*/ 17 h 35"/>
                <a:gd name="T8" fmla="*/ 1 w 32"/>
                <a:gd name="T9" fmla="*/ 1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5">
                  <a:moveTo>
                    <a:pt x="0" y="19"/>
                  </a:moveTo>
                  <a:cubicBezTo>
                    <a:pt x="6" y="17"/>
                    <a:pt x="6" y="0"/>
                    <a:pt x="16" y="8"/>
                  </a:cubicBezTo>
                  <a:cubicBezTo>
                    <a:pt x="22" y="13"/>
                    <a:pt x="32" y="26"/>
                    <a:pt x="31" y="35"/>
                  </a:cubicBezTo>
                  <a:cubicBezTo>
                    <a:pt x="25" y="34"/>
                    <a:pt x="20" y="26"/>
                    <a:pt x="15" y="23"/>
                  </a:cubicBezTo>
                  <a:cubicBezTo>
                    <a:pt x="12" y="20"/>
                    <a:pt x="6" y="17"/>
                    <a:pt x="1" y="18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5" name="Freeform 7052">
              <a:extLst>
                <a:ext uri="{FF2B5EF4-FFF2-40B4-BE49-F238E27FC236}">
                  <a16:creationId xmlns:a16="http://schemas.microsoft.com/office/drawing/2014/main" id="{72B22176-6E95-43B5-8637-3610A70F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897"/>
              <a:ext cx="17" cy="14"/>
            </a:xfrm>
            <a:custGeom>
              <a:avLst/>
              <a:gdLst>
                <a:gd name="T0" fmla="*/ 11 w 18"/>
                <a:gd name="T1" fmla="*/ 11 h 15"/>
                <a:gd name="T2" fmla="*/ 15 w 18"/>
                <a:gd name="T3" fmla="*/ 6 h 15"/>
                <a:gd name="T4" fmla="*/ 4 w 18"/>
                <a:gd name="T5" fmla="*/ 7 h 15"/>
                <a:gd name="T6" fmla="*/ 13 w 18"/>
                <a:gd name="T7" fmla="*/ 1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14" y="14"/>
                  </a:moveTo>
                  <a:cubicBezTo>
                    <a:pt x="16" y="12"/>
                    <a:pt x="17" y="9"/>
                    <a:pt x="18" y="6"/>
                  </a:cubicBezTo>
                  <a:cubicBezTo>
                    <a:pt x="12" y="3"/>
                    <a:pt x="6" y="0"/>
                    <a:pt x="4" y="7"/>
                  </a:cubicBezTo>
                  <a:cubicBezTo>
                    <a:pt x="0" y="15"/>
                    <a:pt x="9" y="13"/>
                    <a:pt x="16" y="13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6" name="Freeform 7053">
              <a:extLst>
                <a:ext uri="{FF2B5EF4-FFF2-40B4-BE49-F238E27FC236}">
                  <a16:creationId xmlns:a16="http://schemas.microsoft.com/office/drawing/2014/main" id="{40E7A580-80EA-4808-89BE-376F8F5C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945"/>
              <a:ext cx="22" cy="34"/>
            </a:xfrm>
            <a:custGeom>
              <a:avLst/>
              <a:gdLst>
                <a:gd name="T0" fmla="*/ 14 w 24"/>
                <a:gd name="T1" fmla="*/ 23 h 36"/>
                <a:gd name="T2" fmla="*/ 18 w 24"/>
                <a:gd name="T3" fmla="*/ 9 h 36"/>
                <a:gd name="T4" fmla="*/ 10 w 24"/>
                <a:gd name="T5" fmla="*/ 0 h 36"/>
                <a:gd name="T6" fmla="*/ 6 w 24"/>
                <a:gd name="T7" fmla="*/ 11 h 36"/>
                <a:gd name="T8" fmla="*/ 1 w 24"/>
                <a:gd name="T9" fmla="*/ 23 h 36"/>
                <a:gd name="T10" fmla="*/ 14 w 24"/>
                <a:gd name="T11" fmla="*/ 21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6">
                  <a:moveTo>
                    <a:pt x="17" y="26"/>
                  </a:moveTo>
                  <a:cubicBezTo>
                    <a:pt x="16" y="21"/>
                    <a:pt x="24" y="15"/>
                    <a:pt x="24" y="10"/>
                  </a:cubicBezTo>
                  <a:cubicBezTo>
                    <a:pt x="24" y="6"/>
                    <a:pt x="17" y="3"/>
                    <a:pt x="13" y="0"/>
                  </a:cubicBezTo>
                  <a:cubicBezTo>
                    <a:pt x="10" y="3"/>
                    <a:pt x="10" y="9"/>
                    <a:pt x="8" y="14"/>
                  </a:cubicBezTo>
                  <a:cubicBezTo>
                    <a:pt x="6" y="18"/>
                    <a:pt x="2" y="21"/>
                    <a:pt x="1" y="26"/>
                  </a:cubicBezTo>
                  <a:cubicBezTo>
                    <a:pt x="0" y="36"/>
                    <a:pt x="12" y="27"/>
                    <a:pt x="17" y="24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7" name="Freeform 7054">
              <a:extLst>
                <a:ext uri="{FF2B5EF4-FFF2-40B4-BE49-F238E27FC236}">
                  <a16:creationId xmlns:a16="http://schemas.microsoft.com/office/drawing/2014/main" id="{44CA6339-7538-4EB3-95C5-A9F93C029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59"/>
              <a:ext cx="87" cy="70"/>
            </a:xfrm>
            <a:custGeom>
              <a:avLst/>
              <a:gdLst>
                <a:gd name="T0" fmla="*/ 76 w 93"/>
                <a:gd name="T1" fmla="*/ 61 h 75"/>
                <a:gd name="T2" fmla="*/ 62 w 93"/>
                <a:gd name="T3" fmla="*/ 56 h 75"/>
                <a:gd name="T4" fmla="*/ 50 w 93"/>
                <a:gd name="T5" fmla="*/ 52 h 75"/>
                <a:gd name="T6" fmla="*/ 26 w 93"/>
                <a:gd name="T7" fmla="*/ 40 h 75"/>
                <a:gd name="T8" fmla="*/ 10 w 93"/>
                <a:gd name="T9" fmla="*/ 25 h 75"/>
                <a:gd name="T10" fmla="*/ 0 w 93"/>
                <a:gd name="T11" fmla="*/ 9 h 75"/>
                <a:gd name="T12" fmla="*/ 20 w 93"/>
                <a:gd name="T13" fmla="*/ 13 h 75"/>
                <a:gd name="T14" fmla="*/ 44 w 93"/>
                <a:gd name="T15" fmla="*/ 29 h 75"/>
                <a:gd name="T16" fmla="*/ 63 w 93"/>
                <a:gd name="T17" fmla="*/ 42 h 75"/>
                <a:gd name="T18" fmla="*/ 75 w 93"/>
                <a:gd name="T19" fmla="*/ 59 h 75"/>
                <a:gd name="T20" fmla="*/ 75 w 93"/>
                <a:gd name="T21" fmla="*/ 61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75">
                  <a:moveTo>
                    <a:pt x="93" y="75"/>
                  </a:moveTo>
                  <a:cubicBezTo>
                    <a:pt x="88" y="75"/>
                    <a:pt x="81" y="71"/>
                    <a:pt x="76" y="69"/>
                  </a:cubicBezTo>
                  <a:cubicBezTo>
                    <a:pt x="71" y="67"/>
                    <a:pt x="66" y="65"/>
                    <a:pt x="61" y="64"/>
                  </a:cubicBezTo>
                  <a:cubicBezTo>
                    <a:pt x="50" y="60"/>
                    <a:pt x="42" y="55"/>
                    <a:pt x="32" y="49"/>
                  </a:cubicBezTo>
                  <a:cubicBezTo>
                    <a:pt x="25" y="43"/>
                    <a:pt x="19" y="37"/>
                    <a:pt x="13" y="31"/>
                  </a:cubicBezTo>
                  <a:cubicBezTo>
                    <a:pt x="7" y="26"/>
                    <a:pt x="0" y="20"/>
                    <a:pt x="0" y="12"/>
                  </a:cubicBezTo>
                  <a:cubicBezTo>
                    <a:pt x="1" y="0"/>
                    <a:pt x="19" y="12"/>
                    <a:pt x="24" y="16"/>
                  </a:cubicBezTo>
                  <a:cubicBezTo>
                    <a:pt x="34" y="22"/>
                    <a:pt x="43" y="29"/>
                    <a:pt x="53" y="35"/>
                  </a:cubicBezTo>
                  <a:cubicBezTo>
                    <a:pt x="61" y="40"/>
                    <a:pt x="70" y="45"/>
                    <a:pt x="77" y="51"/>
                  </a:cubicBezTo>
                  <a:cubicBezTo>
                    <a:pt x="84" y="57"/>
                    <a:pt x="88" y="66"/>
                    <a:pt x="91" y="73"/>
                  </a:cubicBezTo>
                  <a:cubicBezTo>
                    <a:pt x="92" y="73"/>
                    <a:pt x="92" y="75"/>
                    <a:pt x="92" y="75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8" name="Freeform 7055">
              <a:extLst>
                <a:ext uri="{FF2B5EF4-FFF2-40B4-BE49-F238E27FC236}">
                  <a16:creationId xmlns:a16="http://schemas.microsoft.com/office/drawing/2014/main" id="{A7DBE236-3A06-44B9-AE63-E543D0BD4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934"/>
              <a:ext cx="24" cy="17"/>
            </a:xfrm>
            <a:custGeom>
              <a:avLst/>
              <a:gdLst>
                <a:gd name="T0" fmla="*/ 10 w 25"/>
                <a:gd name="T1" fmla="*/ 3 h 18"/>
                <a:gd name="T2" fmla="*/ 4 w 25"/>
                <a:gd name="T3" fmla="*/ 0 h 18"/>
                <a:gd name="T4" fmla="*/ 6 w 25"/>
                <a:gd name="T5" fmla="*/ 6 h 18"/>
                <a:gd name="T6" fmla="*/ 22 w 25"/>
                <a:gd name="T7" fmla="*/ 15 h 18"/>
                <a:gd name="T8" fmla="*/ 8 w 25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8">
                  <a:moveTo>
                    <a:pt x="10" y="3"/>
                  </a:moveTo>
                  <a:cubicBezTo>
                    <a:pt x="8" y="2"/>
                    <a:pt x="6" y="0"/>
                    <a:pt x="4" y="0"/>
                  </a:cubicBezTo>
                  <a:cubicBezTo>
                    <a:pt x="0" y="2"/>
                    <a:pt x="4" y="5"/>
                    <a:pt x="6" y="6"/>
                  </a:cubicBezTo>
                  <a:cubicBezTo>
                    <a:pt x="12" y="10"/>
                    <a:pt x="18" y="16"/>
                    <a:pt x="25" y="18"/>
                  </a:cubicBezTo>
                  <a:cubicBezTo>
                    <a:pt x="19" y="13"/>
                    <a:pt x="13" y="8"/>
                    <a:pt x="8" y="2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9" name="Freeform 7056">
              <a:extLst>
                <a:ext uri="{FF2B5EF4-FFF2-40B4-BE49-F238E27FC236}">
                  <a16:creationId xmlns:a16="http://schemas.microsoft.com/office/drawing/2014/main" id="{BFC78496-9758-42A6-A0D2-E0515EB6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831"/>
              <a:ext cx="14" cy="13"/>
            </a:xfrm>
            <a:custGeom>
              <a:avLst/>
              <a:gdLst>
                <a:gd name="T0" fmla="*/ 0 w 15"/>
                <a:gd name="T1" fmla="*/ 10 h 15"/>
                <a:gd name="T2" fmla="*/ 11 w 15"/>
                <a:gd name="T3" fmla="*/ 6 h 15"/>
                <a:gd name="T4" fmla="*/ 7 w 15"/>
                <a:gd name="T5" fmla="*/ 3 h 15"/>
                <a:gd name="T6" fmla="*/ 0 w 15"/>
                <a:gd name="T7" fmla="*/ 0 h 15"/>
                <a:gd name="T8" fmla="*/ 1 w 15"/>
                <a:gd name="T9" fmla="*/ 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0" y="6"/>
                    <a:pt x="9" y="9"/>
                    <a:pt x="14" y="9"/>
                  </a:cubicBezTo>
                  <a:cubicBezTo>
                    <a:pt x="15" y="6"/>
                    <a:pt x="10" y="6"/>
                    <a:pt x="8" y="5"/>
                  </a:cubicBezTo>
                  <a:cubicBezTo>
                    <a:pt x="5" y="3"/>
                    <a:pt x="3" y="1"/>
                    <a:pt x="0" y="0"/>
                  </a:cubicBezTo>
                  <a:cubicBezTo>
                    <a:pt x="0" y="4"/>
                    <a:pt x="3" y="8"/>
                    <a:pt x="1" y="13"/>
                  </a:cubicBezTo>
                </a:path>
              </a:pathLst>
            </a:custGeom>
            <a:solidFill>
              <a:srgbClr val="A84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0" name="Freeform 7057">
              <a:extLst>
                <a:ext uri="{FF2B5EF4-FFF2-40B4-BE49-F238E27FC236}">
                  <a16:creationId xmlns:a16="http://schemas.microsoft.com/office/drawing/2014/main" id="{64681D45-3B13-4AE3-B44D-36F4D77CA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847"/>
              <a:ext cx="94" cy="80"/>
            </a:xfrm>
            <a:custGeom>
              <a:avLst/>
              <a:gdLst>
                <a:gd name="T0" fmla="*/ 15 w 101"/>
                <a:gd name="T1" fmla="*/ 0 h 86"/>
                <a:gd name="T2" fmla="*/ 43 w 101"/>
                <a:gd name="T3" fmla="*/ 36 h 86"/>
                <a:gd name="T4" fmla="*/ 81 w 101"/>
                <a:gd name="T5" fmla="*/ 69 h 86"/>
                <a:gd name="T6" fmla="*/ 64 w 101"/>
                <a:gd name="T7" fmla="*/ 48 h 86"/>
                <a:gd name="T8" fmla="*/ 43 w 101"/>
                <a:gd name="T9" fmla="*/ 33 h 86"/>
                <a:gd name="T10" fmla="*/ 13 w 101"/>
                <a:gd name="T11" fmla="*/ 1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86">
                  <a:moveTo>
                    <a:pt x="18" y="0"/>
                  </a:moveTo>
                  <a:cubicBezTo>
                    <a:pt x="0" y="8"/>
                    <a:pt x="48" y="41"/>
                    <a:pt x="53" y="45"/>
                  </a:cubicBezTo>
                  <a:cubicBezTo>
                    <a:pt x="69" y="57"/>
                    <a:pt x="89" y="69"/>
                    <a:pt x="101" y="86"/>
                  </a:cubicBezTo>
                  <a:cubicBezTo>
                    <a:pt x="99" y="76"/>
                    <a:pt x="86" y="66"/>
                    <a:pt x="79" y="60"/>
                  </a:cubicBezTo>
                  <a:cubicBezTo>
                    <a:pt x="70" y="53"/>
                    <a:pt x="62" y="47"/>
                    <a:pt x="53" y="41"/>
                  </a:cubicBezTo>
                  <a:cubicBezTo>
                    <a:pt x="41" y="32"/>
                    <a:pt x="16" y="18"/>
                    <a:pt x="16" y="1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1" name="Freeform 7058">
              <a:extLst>
                <a:ext uri="{FF2B5EF4-FFF2-40B4-BE49-F238E27FC236}">
                  <a16:creationId xmlns:a16="http://schemas.microsoft.com/office/drawing/2014/main" id="{007D3AA9-80A5-47BC-82D7-377C35B2A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778"/>
              <a:ext cx="34" cy="23"/>
            </a:xfrm>
            <a:custGeom>
              <a:avLst/>
              <a:gdLst>
                <a:gd name="T0" fmla="*/ 28 w 37"/>
                <a:gd name="T1" fmla="*/ 6 h 25"/>
                <a:gd name="T2" fmla="*/ 16 w 37"/>
                <a:gd name="T3" fmla="*/ 7 h 25"/>
                <a:gd name="T4" fmla="*/ 7 w 37"/>
                <a:gd name="T5" fmla="*/ 19 h 25"/>
                <a:gd name="T6" fmla="*/ 28 w 37"/>
                <a:gd name="T7" fmla="*/ 6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5">
                  <a:moveTo>
                    <a:pt x="37" y="8"/>
                  </a:moveTo>
                  <a:cubicBezTo>
                    <a:pt x="30" y="8"/>
                    <a:pt x="26" y="6"/>
                    <a:pt x="20" y="10"/>
                  </a:cubicBezTo>
                  <a:cubicBezTo>
                    <a:pt x="15" y="14"/>
                    <a:pt x="13" y="19"/>
                    <a:pt x="10" y="25"/>
                  </a:cubicBezTo>
                  <a:cubicBezTo>
                    <a:pt x="0" y="8"/>
                    <a:pt x="26" y="0"/>
                    <a:pt x="37" y="9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2" name="Freeform 7059">
              <a:extLst>
                <a:ext uri="{FF2B5EF4-FFF2-40B4-BE49-F238E27FC236}">
                  <a16:creationId xmlns:a16="http://schemas.microsoft.com/office/drawing/2014/main" id="{A99DDCAF-085F-4EE4-9D83-110C4BF12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958"/>
              <a:ext cx="81" cy="60"/>
            </a:xfrm>
            <a:custGeom>
              <a:avLst/>
              <a:gdLst>
                <a:gd name="T0" fmla="*/ 0 w 88"/>
                <a:gd name="T1" fmla="*/ 0 h 64"/>
                <a:gd name="T2" fmla="*/ 22 w 88"/>
                <a:gd name="T3" fmla="*/ 10 h 64"/>
                <a:gd name="T4" fmla="*/ 40 w 88"/>
                <a:gd name="T5" fmla="*/ 22 h 64"/>
                <a:gd name="T6" fmla="*/ 69 w 88"/>
                <a:gd name="T7" fmla="*/ 53 h 64"/>
                <a:gd name="T8" fmla="*/ 35 w 88"/>
                <a:gd name="T9" fmla="*/ 12 h 64"/>
                <a:gd name="T10" fmla="*/ 17 w 88"/>
                <a:gd name="T11" fmla="*/ 7 h 64"/>
                <a:gd name="T12" fmla="*/ 2 w 88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64">
                  <a:moveTo>
                    <a:pt x="0" y="0"/>
                  </a:moveTo>
                  <a:cubicBezTo>
                    <a:pt x="9" y="1"/>
                    <a:pt x="19" y="9"/>
                    <a:pt x="28" y="13"/>
                  </a:cubicBezTo>
                  <a:cubicBezTo>
                    <a:pt x="36" y="17"/>
                    <a:pt x="43" y="21"/>
                    <a:pt x="51" y="26"/>
                  </a:cubicBezTo>
                  <a:cubicBezTo>
                    <a:pt x="65" y="35"/>
                    <a:pt x="79" y="50"/>
                    <a:pt x="88" y="64"/>
                  </a:cubicBezTo>
                  <a:cubicBezTo>
                    <a:pt x="75" y="45"/>
                    <a:pt x="67" y="27"/>
                    <a:pt x="45" y="15"/>
                  </a:cubicBezTo>
                  <a:cubicBezTo>
                    <a:pt x="38" y="12"/>
                    <a:pt x="30" y="9"/>
                    <a:pt x="23" y="7"/>
                  </a:cubicBezTo>
                  <a:cubicBezTo>
                    <a:pt x="17" y="5"/>
                    <a:pt x="7" y="4"/>
                    <a:pt x="2" y="0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3" name="Freeform 7060">
              <a:extLst>
                <a:ext uri="{FF2B5EF4-FFF2-40B4-BE49-F238E27FC236}">
                  <a16:creationId xmlns:a16="http://schemas.microsoft.com/office/drawing/2014/main" id="{BC8EFF37-295C-44FA-9275-5D95182A8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895"/>
              <a:ext cx="38" cy="44"/>
            </a:xfrm>
            <a:custGeom>
              <a:avLst/>
              <a:gdLst>
                <a:gd name="T0" fmla="*/ 0 w 41"/>
                <a:gd name="T1" fmla="*/ 1 h 47"/>
                <a:gd name="T2" fmla="*/ 10 w 41"/>
                <a:gd name="T3" fmla="*/ 7 h 47"/>
                <a:gd name="T4" fmla="*/ 20 w 41"/>
                <a:gd name="T5" fmla="*/ 18 h 47"/>
                <a:gd name="T6" fmla="*/ 28 w 41"/>
                <a:gd name="T7" fmla="*/ 29 h 47"/>
                <a:gd name="T8" fmla="*/ 32 w 41"/>
                <a:gd name="T9" fmla="*/ 38 h 47"/>
                <a:gd name="T10" fmla="*/ 30 w 41"/>
                <a:gd name="T11" fmla="*/ 32 h 47"/>
                <a:gd name="T12" fmla="*/ 25 w 41"/>
                <a:gd name="T13" fmla="*/ 23 h 47"/>
                <a:gd name="T14" fmla="*/ 17 w 41"/>
                <a:gd name="T15" fmla="*/ 10 h 47"/>
                <a:gd name="T16" fmla="*/ 6 w 41"/>
                <a:gd name="T17" fmla="*/ 5 h 47"/>
                <a:gd name="T18" fmla="*/ 5 w 41"/>
                <a:gd name="T19" fmla="*/ 2 h 47"/>
                <a:gd name="T20" fmla="*/ 0 w 41"/>
                <a:gd name="T21" fmla="*/ 1 h 47"/>
                <a:gd name="T22" fmla="*/ 0 w 41"/>
                <a:gd name="T23" fmla="*/ 1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7">
                  <a:moveTo>
                    <a:pt x="0" y="1"/>
                  </a:moveTo>
                  <a:cubicBezTo>
                    <a:pt x="5" y="2"/>
                    <a:pt x="9" y="6"/>
                    <a:pt x="13" y="9"/>
                  </a:cubicBezTo>
                  <a:cubicBezTo>
                    <a:pt x="18" y="13"/>
                    <a:pt x="22" y="17"/>
                    <a:pt x="26" y="21"/>
                  </a:cubicBezTo>
                  <a:cubicBezTo>
                    <a:pt x="30" y="25"/>
                    <a:pt x="33" y="30"/>
                    <a:pt x="35" y="35"/>
                  </a:cubicBezTo>
                  <a:cubicBezTo>
                    <a:pt x="37" y="38"/>
                    <a:pt x="40" y="43"/>
                    <a:pt x="41" y="47"/>
                  </a:cubicBezTo>
                  <a:cubicBezTo>
                    <a:pt x="41" y="44"/>
                    <a:pt x="39" y="40"/>
                    <a:pt x="37" y="38"/>
                  </a:cubicBezTo>
                  <a:cubicBezTo>
                    <a:pt x="36" y="34"/>
                    <a:pt x="33" y="32"/>
                    <a:pt x="31" y="29"/>
                  </a:cubicBezTo>
                  <a:cubicBezTo>
                    <a:pt x="28" y="24"/>
                    <a:pt x="24" y="18"/>
                    <a:pt x="20" y="13"/>
                  </a:cubicBezTo>
                  <a:cubicBezTo>
                    <a:pt x="17" y="10"/>
                    <a:pt x="13" y="7"/>
                    <a:pt x="9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0" y="0"/>
                    <a:pt x="1" y="1"/>
                    <a:pt x="0" y="1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4" name="Freeform 7061">
              <a:extLst>
                <a:ext uri="{FF2B5EF4-FFF2-40B4-BE49-F238E27FC236}">
                  <a16:creationId xmlns:a16="http://schemas.microsoft.com/office/drawing/2014/main" id="{EA27D709-7787-4F0A-8FD9-016AB9513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927"/>
              <a:ext cx="37" cy="19"/>
            </a:xfrm>
            <a:custGeom>
              <a:avLst/>
              <a:gdLst>
                <a:gd name="T0" fmla="*/ 0 w 40"/>
                <a:gd name="T1" fmla="*/ 6 h 21"/>
                <a:gd name="T2" fmla="*/ 6 w 40"/>
                <a:gd name="T3" fmla="*/ 2 h 21"/>
                <a:gd name="T4" fmla="*/ 17 w 40"/>
                <a:gd name="T5" fmla="*/ 5 h 21"/>
                <a:gd name="T6" fmla="*/ 19 w 40"/>
                <a:gd name="T7" fmla="*/ 6 h 21"/>
                <a:gd name="T8" fmla="*/ 23 w 40"/>
                <a:gd name="T9" fmla="*/ 11 h 21"/>
                <a:gd name="T10" fmla="*/ 27 w 40"/>
                <a:gd name="T11" fmla="*/ 14 h 21"/>
                <a:gd name="T12" fmla="*/ 31 w 40"/>
                <a:gd name="T13" fmla="*/ 15 h 21"/>
                <a:gd name="T14" fmla="*/ 21 w 40"/>
                <a:gd name="T15" fmla="*/ 7 h 21"/>
                <a:gd name="T16" fmla="*/ 12 w 40"/>
                <a:gd name="T17" fmla="*/ 2 h 21"/>
                <a:gd name="T18" fmla="*/ 4 w 40"/>
                <a:gd name="T19" fmla="*/ 1 h 21"/>
                <a:gd name="T20" fmla="*/ 0 w 40"/>
                <a:gd name="T21" fmla="*/ 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1">
                  <a:moveTo>
                    <a:pt x="0" y="9"/>
                  </a:moveTo>
                  <a:cubicBezTo>
                    <a:pt x="1" y="6"/>
                    <a:pt x="4" y="2"/>
                    <a:pt x="8" y="2"/>
                  </a:cubicBezTo>
                  <a:cubicBezTo>
                    <a:pt x="12" y="2"/>
                    <a:pt x="16" y="4"/>
                    <a:pt x="20" y="6"/>
                  </a:cubicBezTo>
                  <a:cubicBezTo>
                    <a:pt x="21" y="7"/>
                    <a:pt x="23" y="8"/>
                    <a:pt x="24" y="9"/>
                  </a:cubicBezTo>
                  <a:cubicBezTo>
                    <a:pt x="26" y="11"/>
                    <a:pt x="28" y="13"/>
                    <a:pt x="29" y="14"/>
                  </a:cubicBezTo>
                  <a:cubicBezTo>
                    <a:pt x="31" y="16"/>
                    <a:pt x="33" y="17"/>
                    <a:pt x="34" y="19"/>
                  </a:cubicBezTo>
                  <a:cubicBezTo>
                    <a:pt x="36" y="20"/>
                    <a:pt x="38" y="20"/>
                    <a:pt x="40" y="21"/>
                  </a:cubicBezTo>
                  <a:cubicBezTo>
                    <a:pt x="35" y="19"/>
                    <a:pt x="31" y="14"/>
                    <a:pt x="27" y="10"/>
                  </a:cubicBezTo>
                  <a:cubicBezTo>
                    <a:pt x="24" y="6"/>
                    <a:pt x="19" y="3"/>
                    <a:pt x="15" y="2"/>
                  </a:cubicBezTo>
                  <a:cubicBezTo>
                    <a:pt x="11" y="1"/>
                    <a:pt x="8" y="0"/>
                    <a:pt x="4" y="1"/>
                  </a:cubicBezTo>
                  <a:cubicBezTo>
                    <a:pt x="1" y="3"/>
                    <a:pt x="1" y="6"/>
                    <a:pt x="0" y="10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5" name="Freeform 7062">
              <a:extLst>
                <a:ext uri="{FF2B5EF4-FFF2-40B4-BE49-F238E27FC236}">
                  <a16:creationId xmlns:a16="http://schemas.microsoft.com/office/drawing/2014/main" id="{843337AB-D5AC-4A7D-A80E-7D5A46483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903"/>
              <a:ext cx="14" cy="12"/>
            </a:xfrm>
            <a:custGeom>
              <a:avLst/>
              <a:gdLst>
                <a:gd name="T0" fmla="*/ 2 w 15"/>
                <a:gd name="T1" fmla="*/ 0 h 13"/>
                <a:gd name="T2" fmla="*/ 0 w 15"/>
                <a:gd name="T3" fmla="*/ 6 h 13"/>
                <a:gd name="T4" fmla="*/ 5 w 15"/>
                <a:gd name="T5" fmla="*/ 6 h 13"/>
                <a:gd name="T6" fmla="*/ 9 w 15"/>
                <a:gd name="T7" fmla="*/ 6 h 13"/>
                <a:gd name="T8" fmla="*/ 12 w 15"/>
                <a:gd name="T9" fmla="*/ 10 h 13"/>
                <a:gd name="T10" fmla="*/ 10 w 15"/>
                <a:gd name="T11" fmla="*/ 6 h 13"/>
                <a:gd name="T12" fmla="*/ 7 w 15"/>
                <a:gd name="T13" fmla="*/ 6 h 13"/>
                <a:gd name="T14" fmla="*/ 3 w 15"/>
                <a:gd name="T15" fmla="*/ 4 h 13"/>
                <a:gd name="T16" fmla="*/ 2 w 15"/>
                <a:gd name="T17" fmla="*/ 1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3">
                  <a:moveTo>
                    <a:pt x="2" y="0"/>
                  </a:moveTo>
                  <a:cubicBezTo>
                    <a:pt x="0" y="1"/>
                    <a:pt x="0" y="5"/>
                    <a:pt x="0" y="6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10" y="7"/>
                    <a:pt x="12" y="8"/>
                  </a:cubicBezTo>
                  <a:cubicBezTo>
                    <a:pt x="13" y="9"/>
                    <a:pt x="14" y="11"/>
                    <a:pt x="15" y="13"/>
                  </a:cubicBezTo>
                  <a:cubicBezTo>
                    <a:pt x="15" y="11"/>
                    <a:pt x="15" y="8"/>
                    <a:pt x="13" y="7"/>
                  </a:cubicBezTo>
                  <a:cubicBezTo>
                    <a:pt x="11" y="5"/>
                    <a:pt x="9" y="5"/>
                    <a:pt x="7" y="6"/>
                  </a:cubicBezTo>
                  <a:cubicBezTo>
                    <a:pt x="5" y="6"/>
                    <a:pt x="4" y="6"/>
                    <a:pt x="3" y="4"/>
                  </a:cubicBezTo>
                  <a:cubicBezTo>
                    <a:pt x="2" y="3"/>
                    <a:pt x="1" y="2"/>
                    <a:pt x="2" y="1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6" name="Freeform 7063">
              <a:extLst>
                <a:ext uri="{FF2B5EF4-FFF2-40B4-BE49-F238E27FC236}">
                  <a16:creationId xmlns:a16="http://schemas.microsoft.com/office/drawing/2014/main" id="{2C8230CF-AC43-4F08-9511-A91286D3C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957"/>
              <a:ext cx="97" cy="66"/>
            </a:xfrm>
            <a:custGeom>
              <a:avLst/>
              <a:gdLst>
                <a:gd name="T0" fmla="*/ 1 w 105"/>
                <a:gd name="T1" fmla="*/ 10 h 71"/>
                <a:gd name="T2" fmla="*/ 34 w 105"/>
                <a:gd name="T3" fmla="*/ 31 h 71"/>
                <a:gd name="T4" fmla="*/ 83 w 105"/>
                <a:gd name="T5" fmla="*/ 56 h 71"/>
                <a:gd name="T6" fmla="*/ 73 w 105"/>
                <a:gd name="T7" fmla="*/ 53 h 71"/>
                <a:gd name="T8" fmla="*/ 62 w 105"/>
                <a:gd name="T9" fmla="*/ 49 h 71"/>
                <a:gd name="T10" fmla="*/ 48 w 105"/>
                <a:gd name="T11" fmla="*/ 39 h 71"/>
                <a:gd name="T12" fmla="*/ 28 w 105"/>
                <a:gd name="T13" fmla="*/ 19 h 71"/>
                <a:gd name="T14" fmla="*/ 13 w 105"/>
                <a:gd name="T15" fmla="*/ 7 h 71"/>
                <a:gd name="T16" fmla="*/ 5 w 105"/>
                <a:gd name="T17" fmla="*/ 7 h 71"/>
                <a:gd name="T18" fmla="*/ 0 w 105"/>
                <a:gd name="T19" fmla="*/ 1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5" h="71">
                  <a:moveTo>
                    <a:pt x="1" y="13"/>
                  </a:moveTo>
                  <a:cubicBezTo>
                    <a:pt x="19" y="0"/>
                    <a:pt x="32" y="26"/>
                    <a:pt x="43" y="38"/>
                  </a:cubicBezTo>
                  <a:cubicBezTo>
                    <a:pt x="59" y="55"/>
                    <a:pt x="79" y="71"/>
                    <a:pt x="105" y="70"/>
                  </a:cubicBezTo>
                  <a:cubicBezTo>
                    <a:pt x="101" y="69"/>
                    <a:pt x="97" y="68"/>
                    <a:pt x="93" y="66"/>
                  </a:cubicBezTo>
                  <a:cubicBezTo>
                    <a:pt x="88" y="65"/>
                    <a:pt x="83" y="63"/>
                    <a:pt x="78" y="61"/>
                  </a:cubicBezTo>
                  <a:cubicBezTo>
                    <a:pt x="72" y="58"/>
                    <a:pt x="66" y="53"/>
                    <a:pt x="61" y="48"/>
                  </a:cubicBezTo>
                  <a:cubicBezTo>
                    <a:pt x="52" y="40"/>
                    <a:pt x="44" y="31"/>
                    <a:pt x="35" y="24"/>
                  </a:cubicBezTo>
                  <a:cubicBezTo>
                    <a:pt x="29" y="18"/>
                    <a:pt x="24" y="12"/>
                    <a:pt x="16" y="10"/>
                  </a:cubicBezTo>
                  <a:cubicBezTo>
                    <a:pt x="13" y="9"/>
                    <a:pt x="9" y="7"/>
                    <a:pt x="5" y="8"/>
                  </a:cubicBezTo>
                  <a:cubicBezTo>
                    <a:pt x="4" y="9"/>
                    <a:pt x="1" y="13"/>
                    <a:pt x="0" y="13"/>
                  </a:cubicBezTo>
                </a:path>
              </a:pathLst>
            </a:custGeom>
            <a:solidFill>
              <a:srgbClr val="C47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7" name="Oval 7064">
              <a:extLst>
                <a:ext uri="{FF2B5EF4-FFF2-40B4-BE49-F238E27FC236}">
                  <a16:creationId xmlns:a16="http://schemas.microsoft.com/office/drawing/2014/main" id="{E9EE49C3-A7A7-404E-97A1-AEAC9A4EA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866"/>
              <a:ext cx="12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38" name="Freeform 7065">
              <a:extLst>
                <a:ext uri="{FF2B5EF4-FFF2-40B4-BE49-F238E27FC236}">
                  <a16:creationId xmlns:a16="http://schemas.microsoft.com/office/drawing/2014/main" id="{F802B21F-F8A9-4EA1-9192-D15984FE5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867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9" name="Oval 7066">
              <a:extLst>
                <a:ext uri="{FF2B5EF4-FFF2-40B4-BE49-F238E27FC236}">
                  <a16:creationId xmlns:a16="http://schemas.microsoft.com/office/drawing/2014/main" id="{EEE63810-F56B-4527-85FA-DEDC84F2F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882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40" name="Freeform 7067">
              <a:extLst>
                <a:ext uri="{FF2B5EF4-FFF2-40B4-BE49-F238E27FC236}">
                  <a16:creationId xmlns:a16="http://schemas.microsoft.com/office/drawing/2014/main" id="{1DDCFD74-B8A3-4975-BEF1-957C77BAA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883"/>
              <a:ext cx="6" cy="7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1" name="Oval 7068">
              <a:extLst>
                <a:ext uri="{FF2B5EF4-FFF2-40B4-BE49-F238E27FC236}">
                  <a16:creationId xmlns:a16="http://schemas.microsoft.com/office/drawing/2014/main" id="{1D8AE48E-71C4-4989-B7D2-A09EA90E8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898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42" name="Freeform 7069">
              <a:extLst>
                <a:ext uri="{FF2B5EF4-FFF2-40B4-BE49-F238E27FC236}">
                  <a16:creationId xmlns:a16="http://schemas.microsoft.com/office/drawing/2014/main" id="{27D03D93-B29A-443C-B4B3-B7D28963A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899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3" name="Oval 7070">
              <a:extLst>
                <a:ext uri="{FF2B5EF4-FFF2-40B4-BE49-F238E27FC236}">
                  <a16:creationId xmlns:a16="http://schemas.microsoft.com/office/drawing/2014/main" id="{CB89CE21-7D19-433C-B082-9569D4F6F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918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44" name="Freeform 7071">
              <a:extLst>
                <a:ext uri="{FF2B5EF4-FFF2-40B4-BE49-F238E27FC236}">
                  <a16:creationId xmlns:a16="http://schemas.microsoft.com/office/drawing/2014/main" id="{E69CEDF8-50FA-40DD-8C15-A9C8A04F7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918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5" name="Oval 7072">
              <a:extLst>
                <a:ext uri="{FF2B5EF4-FFF2-40B4-BE49-F238E27FC236}">
                  <a16:creationId xmlns:a16="http://schemas.microsoft.com/office/drawing/2014/main" id="{4132F24B-13EB-4AB3-B886-C9CA0BF1A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919"/>
              <a:ext cx="10" cy="12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46" name="Freeform 7073">
              <a:extLst>
                <a:ext uri="{FF2B5EF4-FFF2-40B4-BE49-F238E27FC236}">
                  <a16:creationId xmlns:a16="http://schemas.microsoft.com/office/drawing/2014/main" id="{A5FEDF4B-7EFF-4B20-8E78-68EB2160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920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7" name="Oval 7074">
              <a:extLst>
                <a:ext uri="{FF2B5EF4-FFF2-40B4-BE49-F238E27FC236}">
                  <a16:creationId xmlns:a16="http://schemas.microsoft.com/office/drawing/2014/main" id="{659E5B82-D674-43ED-B0CA-1E166EBD6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902"/>
              <a:ext cx="10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48" name="Freeform 7075">
              <a:extLst>
                <a:ext uri="{FF2B5EF4-FFF2-40B4-BE49-F238E27FC236}">
                  <a16:creationId xmlns:a16="http://schemas.microsoft.com/office/drawing/2014/main" id="{66793491-7160-4E08-9428-2D09395A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903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9" name="Oval 7076">
              <a:extLst>
                <a:ext uri="{FF2B5EF4-FFF2-40B4-BE49-F238E27FC236}">
                  <a16:creationId xmlns:a16="http://schemas.microsoft.com/office/drawing/2014/main" id="{233E3B67-B09B-45B0-BCFD-5F05CE40B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" y="883"/>
              <a:ext cx="10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50" name="Freeform 7077">
              <a:extLst>
                <a:ext uri="{FF2B5EF4-FFF2-40B4-BE49-F238E27FC236}">
                  <a16:creationId xmlns:a16="http://schemas.microsoft.com/office/drawing/2014/main" id="{C8FBFA83-77F7-4492-AF40-303044832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884"/>
              <a:ext cx="6" cy="8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0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1" name="Oval 7078">
              <a:extLst>
                <a:ext uri="{FF2B5EF4-FFF2-40B4-BE49-F238E27FC236}">
                  <a16:creationId xmlns:a16="http://schemas.microsoft.com/office/drawing/2014/main" id="{29627C9B-9F75-4809-9A1E-E6B2A4245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" y="861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52" name="Freeform 7079">
              <a:extLst>
                <a:ext uri="{FF2B5EF4-FFF2-40B4-BE49-F238E27FC236}">
                  <a16:creationId xmlns:a16="http://schemas.microsoft.com/office/drawing/2014/main" id="{AFE446B5-699F-431C-90AD-DE4FAC6D6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862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3" name="Oval 7080">
              <a:extLst>
                <a:ext uri="{FF2B5EF4-FFF2-40B4-BE49-F238E27FC236}">
                  <a16:creationId xmlns:a16="http://schemas.microsoft.com/office/drawing/2014/main" id="{972717AE-B6BC-4C73-89D6-8C26BDC03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896"/>
              <a:ext cx="12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54" name="Freeform 7081">
              <a:extLst>
                <a:ext uri="{FF2B5EF4-FFF2-40B4-BE49-F238E27FC236}">
                  <a16:creationId xmlns:a16="http://schemas.microsoft.com/office/drawing/2014/main" id="{C6FF09DB-4352-4CCC-9AFA-9C91A222E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897"/>
              <a:ext cx="6" cy="7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5" name="Oval 7082">
              <a:extLst>
                <a:ext uri="{FF2B5EF4-FFF2-40B4-BE49-F238E27FC236}">
                  <a16:creationId xmlns:a16="http://schemas.microsoft.com/office/drawing/2014/main" id="{5BB702E9-3A46-4076-BA01-8AEA17AF3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900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56" name="Freeform 7083">
              <a:extLst>
                <a:ext uri="{FF2B5EF4-FFF2-40B4-BE49-F238E27FC236}">
                  <a16:creationId xmlns:a16="http://schemas.microsoft.com/office/drawing/2014/main" id="{8FB4E634-AFF0-4E99-A56B-D7AE8ED2E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901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7" name="Oval 7084">
              <a:extLst>
                <a:ext uri="{FF2B5EF4-FFF2-40B4-BE49-F238E27FC236}">
                  <a16:creationId xmlns:a16="http://schemas.microsoft.com/office/drawing/2014/main" id="{930DCF9A-7C8B-42E6-8CED-4411C57EE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916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58" name="Freeform 7085">
              <a:extLst>
                <a:ext uri="{FF2B5EF4-FFF2-40B4-BE49-F238E27FC236}">
                  <a16:creationId xmlns:a16="http://schemas.microsoft.com/office/drawing/2014/main" id="{F016A1CA-8876-4CED-8789-9836D950E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917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9" name="Oval 7086">
              <a:extLst>
                <a:ext uri="{FF2B5EF4-FFF2-40B4-BE49-F238E27FC236}">
                  <a16:creationId xmlns:a16="http://schemas.microsoft.com/office/drawing/2014/main" id="{DEC61810-96CA-42DB-8F97-821CBF098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6" y="941"/>
              <a:ext cx="10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60" name="Freeform 7087">
              <a:extLst>
                <a:ext uri="{FF2B5EF4-FFF2-40B4-BE49-F238E27FC236}">
                  <a16:creationId xmlns:a16="http://schemas.microsoft.com/office/drawing/2014/main" id="{A2C59D36-6F8A-4088-ACB8-55E4D8353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942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1" name="Oval 7088">
              <a:extLst>
                <a:ext uri="{FF2B5EF4-FFF2-40B4-BE49-F238E27FC236}">
                  <a16:creationId xmlns:a16="http://schemas.microsoft.com/office/drawing/2014/main" id="{4BE50878-0A82-49DE-8E62-0D7AA82FD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963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62" name="Freeform 7089">
              <a:extLst>
                <a:ext uri="{FF2B5EF4-FFF2-40B4-BE49-F238E27FC236}">
                  <a16:creationId xmlns:a16="http://schemas.microsoft.com/office/drawing/2014/main" id="{19121C25-D463-4509-962C-9622DA83B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964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3" name="Oval 7090">
              <a:extLst>
                <a:ext uri="{FF2B5EF4-FFF2-40B4-BE49-F238E27FC236}">
                  <a16:creationId xmlns:a16="http://schemas.microsoft.com/office/drawing/2014/main" id="{6FB8E661-2B3B-4A8C-B189-1E04E9F01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978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64" name="Freeform 7091">
              <a:extLst>
                <a:ext uri="{FF2B5EF4-FFF2-40B4-BE49-F238E27FC236}">
                  <a16:creationId xmlns:a16="http://schemas.microsoft.com/office/drawing/2014/main" id="{D8CC02D2-455A-4CED-ABA8-53595916B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979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5" name="Oval 7092">
              <a:extLst>
                <a:ext uri="{FF2B5EF4-FFF2-40B4-BE49-F238E27FC236}">
                  <a16:creationId xmlns:a16="http://schemas.microsoft.com/office/drawing/2014/main" id="{8C3C4B2C-2B40-4644-8636-823F45D2F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933"/>
              <a:ext cx="11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66" name="Freeform 7093">
              <a:extLst>
                <a:ext uri="{FF2B5EF4-FFF2-40B4-BE49-F238E27FC236}">
                  <a16:creationId xmlns:a16="http://schemas.microsoft.com/office/drawing/2014/main" id="{63CD792B-8B29-4AC9-AE00-70EDBCB1A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934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7" name="Oval 7094">
              <a:extLst>
                <a:ext uri="{FF2B5EF4-FFF2-40B4-BE49-F238E27FC236}">
                  <a16:creationId xmlns:a16="http://schemas.microsoft.com/office/drawing/2014/main" id="{9DF19199-9EA6-4A28-86EA-878D58311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992"/>
              <a:ext cx="11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68" name="Freeform 7095">
              <a:extLst>
                <a:ext uri="{FF2B5EF4-FFF2-40B4-BE49-F238E27FC236}">
                  <a16:creationId xmlns:a16="http://schemas.microsoft.com/office/drawing/2014/main" id="{106C91A9-B26A-43E1-826D-7DD21FE36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993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9" name="Oval 7096">
              <a:extLst>
                <a:ext uri="{FF2B5EF4-FFF2-40B4-BE49-F238E27FC236}">
                  <a16:creationId xmlns:a16="http://schemas.microsoft.com/office/drawing/2014/main" id="{C33E693D-F717-4912-9EA8-1E22F07C3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017"/>
              <a:ext cx="10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70" name="Freeform 7097">
              <a:extLst>
                <a:ext uri="{FF2B5EF4-FFF2-40B4-BE49-F238E27FC236}">
                  <a16:creationId xmlns:a16="http://schemas.microsoft.com/office/drawing/2014/main" id="{922DCEA4-85F8-4B01-BAE5-0D0CF2277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018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1" name="Oval 7098">
              <a:extLst>
                <a:ext uri="{FF2B5EF4-FFF2-40B4-BE49-F238E27FC236}">
                  <a16:creationId xmlns:a16="http://schemas.microsoft.com/office/drawing/2014/main" id="{BC923A3C-BE27-4A37-9376-8A74513E5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0" y="1019"/>
              <a:ext cx="11" cy="12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72" name="Freeform 7099">
              <a:extLst>
                <a:ext uri="{FF2B5EF4-FFF2-40B4-BE49-F238E27FC236}">
                  <a16:creationId xmlns:a16="http://schemas.microsoft.com/office/drawing/2014/main" id="{93135602-C7D5-4D67-B80A-EF20B1F6E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020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0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3" name="Oval 7100">
              <a:extLst>
                <a:ext uri="{FF2B5EF4-FFF2-40B4-BE49-F238E27FC236}">
                  <a16:creationId xmlns:a16="http://schemas.microsoft.com/office/drawing/2014/main" id="{F3637371-60CC-47B2-879F-DDAC7307F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07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74" name="Freeform 7101">
              <a:extLst>
                <a:ext uri="{FF2B5EF4-FFF2-40B4-BE49-F238E27FC236}">
                  <a16:creationId xmlns:a16="http://schemas.microsoft.com/office/drawing/2014/main" id="{B0587A1B-5339-4665-BF53-BD780014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008"/>
              <a:ext cx="6" cy="8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0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5" name="Oval 7102">
              <a:extLst>
                <a:ext uri="{FF2B5EF4-FFF2-40B4-BE49-F238E27FC236}">
                  <a16:creationId xmlns:a16="http://schemas.microsoft.com/office/drawing/2014/main" id="{61142FDE-0727-421B-9265-062D73562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990"/>
              <a:ext cx="11" cy="10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76" name="Freeform 7103">
              <a:extLst>
                <a:ext uri="{FF2B5EF4-FFF2-40B4-BE49-F238E27FC236}">
                  <a16:creationId xmlns:a16="http://schemas.microsoft.com/office/drawing/2014/main" id="{93BB4243-9B97-468A-9E91-9D77D254C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991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7" name="Oval 7104">
              <a:extLst>
                <a:ext uri="{FF2B5EF4-FFF2-40B4-BE49-F238E27FC236}">
                  <a16:creationId xmlns:a16="http://schemas.microsoft.com/office/drawing/2014/main" id="{62313F85-516C-4A84-9A66-2F88BA679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971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78" name="Freeform 7105">
              <a:extLst>
                <a:ext uri="{FF2B5EF4-FFF2-40B4-BE49-F238E27FC236}">
                  <a16:creationId xmlns:a16="http://schemas.microsoft.com/office/drawing/2014/main" id="{DE1CBA4C-3029-4ACF-BACA-86BBBA79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972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9" name="Oval 7106">
              <a:extLst>
                <a:ext uri="{FF2B5EF4-FFF2-40B4-BE49-F238E27FC236}">
                  <a16:creationId xmlns:a16="http://schemas.microsoft.com/office/drawing/2014/main" id="{4406E9AA-9260-472C-9915-1DC44F248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963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80" name="Freeform 7107">
              <a:extLst>
                <a:ext uri="{FF2B5EF4-FFF2-40B4-BE49-F238E27FC236}">
                  <a16:creationId xmlns:a16="http://schemas.microsoft.com/office/drawing/2014/main" id="{0CDE2F55-9001-4898-A029-4924AE2D2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964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0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1" name="Oval 7108">
              <a:extLst>
                <a:ext uri="{FF2B5EF4-FFF2-40B4-BE49-F238E27FC236}">
                  <a16:creationId xmlns:a16="http://schemas.microsoft.com/office/drawing/2014/main" id="{3B923648-A962-4CF5-87F5-56A59E6F3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954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82" name="Freeform 7109">
              <a:extLst>
                <a:ext uri="{FF2B5EF4-FFF2-40B4-BE49-F238E27FC236}">
                  <a16:creationId xmlns:a16="http://schemas.microsoft.com/office/drawing/2014/main" id="{F9421E92-9E51-420C-A6BC-629FAF6A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955"/>
              <a:ext cx="6" cy="7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5 h 8"/>
                <a:gd name="T4" fmla="*/ 0 w 6"/>
                <a:gd name="T5" fmla="*/ 4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3" name="Oval 7110">
              <a:extLst>
                <a:ext uri="{FF2B5EF4-FFF2-40B4-BE49-F238E27FC236}">
                  <a16:creationId xmlns:a16="http://schemas.microsoft.com/office/drawing/2014/main" id="{F6DBF27F-A53D-4BBB-BD33-2CF70CEFD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" y="838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84" name="Freeform 7111">
              <a:extLst>
                <a:ext uri="{FF2B5EF4-FFF2-40B4-BE49-F238E27FC236}">
                  <a16:creationId xmlns:a16="http://schemas.microsoft.com/office/drawing/2014/main" id="{4690E6DE-7926-4526-AF0B-F956A519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839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0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5" name="Oval 7112">
              <a:extLst>
                <a:ext uri="{FF2B5EF4-FFF2-40B4-BE49-F238E27FC236}">
                  <a16:creationId xmlns:a16="http://schemas.microsoft.com/office/drawing/2014/main" id="{3A0F9EDE-4068-4684-AC4A-32F652DA9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813"/>
              <a:ext cx="10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86" name="Freeform 7113">
              <a:extLst>
                <a:ext uri="{FF2B5EF4-FFF2-40B4-BE49-F238E27FC236}">
                  <a16:creationId xmlns:a16="http://schemas.microsoft.com/office/drawing/2014/main" id="{8773B8B0-BCDA-48B2-9C0A-3213CBBF3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814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7" name="Oval 7114">
              <a:extLst>
                <a:ext uri="{FF2B5EF4-FFF2-40B4-BE49-F238E27FC236}">
                  <a16:creationId xmlns:a16="http://schemas.microsoft.com/office/drawing/2014/main" id="{C569763B-E219-42B8-BE52-32D9128FD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792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88" name="Freeform 7115">
              <a:extLst>
                <a:ext uri="{FF2B5EF4-FFF2-40B4-BE49-F238E27FC236}">
                  <a16:creationId xmlns:a16="http://schemas.microsoft.com/office/drawing/2014/main" id="{196D1D80-6438-45AE-A323-2F3939312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793"/>
              <a:ext cx="6" cy="7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5 h 8"/>
                <a:gd name="T4" fmla="*/ 0 w 6"/>
                <a:gd name="T5" fmla="*/ 4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9" name="Oval 7116">
              <a:extLst>
                <a:ext uri="{FF2B5EF4-FFF2-40B4-BE49-F238E27FC236}">
                  <a16:creationId xmlns:a16="http://schemas.microsoft.com/office/drawing/2014/main" id="{211A4B0C-DAE2-40D7-8B1C-1D8D64289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787"/>
              <a:ext cx="11" cy="11"/>
            </a:xfrm>
            <a:prstGeom prst="ellipse">
              <a:avLst/>
            </a:prstGeom>
            <a:solidFill>
              <a:srgbClr val="7A1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490" name="Freeform 7117">
              <a:extLst>
                <a:ext uri="{FF2B5EF4-FFF2-40B4-BE49-F238E27FC236}">
                  <a16:creationId xmlns:a16="http://schemas.microsoft.com/office/drawing/2014/main" id="{64000AAF-BF83-45C6-A018-F44DE213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788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8D3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1" name="Line 7118">
              <a:extLst>
                <a:ext uri="{FF2B5EF4-FFF2-40B4-BE49-F238E27FC236}">
                  <a16:creationId xmlns:a16="http://schemas.microsoft.com/office/drawing/2014/main" id="{FF2EB031-85C6-4FF1-895A-D320CB5806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3" y="771"/>
              <a:ext cx="1" cy="25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2" name="Freeform 7119">
              <a:extLst>
                <a:ext uri="{FF2B5EF4-FFF2-40B4-BE49-F238E27FC236}">
                  <a16:creationId xmlns:a16="http://schemas.microsoft.com/office/drawing/2014/main" id="{27F2CDE9-7AA0-4080-A737-3ADA96209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174"/>
              <a:ext cx="34" cy="56"/>
            </a:xfrm>
            <a:custGeom>
              <a:avLst/>
              <a:gdLst>
                <a:gd name="T0" fmla="*/ 17 w 37"/>
                <a:gd name="T1" fmla="*/ 0 h 61"/>
                <a:gd name="T2" fmla="*/ 9 w 37"/>
                <a:gd name="T3" fmla="*/ 25 h 61"/>
                <a:gd name="T4" fmla="*/ 12 w 37"/>
                <a:gd name="T5" fmla="*/ 43 h 61"/>
                <a:gd name="T6" fmla="*/ 24 w 37"/>
                <a:gd name="T7" fmla="*/ 17 h 61"/>
                <a:gd name="T8" fmla="*/ 17 w 37"/>
                <a:gd name="T9" fmla="*/ 3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22" y="0"/>
                  </a:moveTo>
                  <a:cubicBezTo>
                    <a:pt x="21" y="12"/>
                    <a:pt x="17" y="20"/>
                    <a:pt x="12" y="32"/>
                  </a:cubicBezTo>
                  <a:cubicBezTo>
                    <a:pt x="11" y="35"/>
                    <a:pt x="0" y="61"/>
                    <a:pt x="15" y="56"/>
                  </a:cubicBezTo>
                  <a:cubicBezTo>
                    <a:pt x="21" y="54"/>
                    <a:pt x="29" y="28"/>
                    <a:pt x="31" y="22"/>
                  </a:cubicBezTo>
                  <a:cubicBezTo>
                    <a:pt x="37" y="9"/>
                    <a:pt x="37" y="3"/>
                    <a:pt x="23" y="3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3" name="Freeform 7120">
              <a:extLst>
                <a:ext uri="{FF2B5EF4-FFF2-40B4-BE49-F238E27FC236}">
                  <a16:creationId xmlns:a16="http://schemas.microsoft.com/office/drawing/2014/main" id="{B8057C94-F8ED-4623-A13E-D4C5831E8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433"/>
              <a:ext cx="46" cy="32"/>
            </a:xfrm>
            <a:custGeom>
              <a:avLst/>
              <a:gdLst>
                <a:gd name="T0" fmla="*/ 0 w 50"/>
                <a:gd name="T1" fmla="*/ 11 h 34"/>
                <a:gd name="T2" fmla="*/ 39 w 50"/>
                <a:gd name="T3" fmla="*/ 8 h 34"/>
                <a:gd name="T4" fmla="*/ 18 w 50"/>
                <a:gd name="T5" fmla="*/ 6 h 34"/>
                <a:gd name="T6" fmla="*/ 10 w 50"/>
                <a:gd name="T7" fmla="*/ 9 h 34"/>
                <a:gd name="T8" fmla="*/ 2 w 50"/>
                <a:gd name="T9" fmla="*/ 1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34">
                  <a:moveTo>
                    <a:pt x="0" y="14"/>
                  </a:moveTo>
                  <a:cubicBezTo>
                    <a:pt x="12" y="34"/>
                    <a:pt x="37" y="24"/>
                    <a:pt x="50" y="9"/>
                  </a:cubicBezTo>
                  <a:cubicBezTo>
                    <a:pt x="44" y="0"/>
                    <a:pt x="31" y="3"/>
                    <a:pt x="24" y="6"/>
                  </a:cubicBezTo>
                  <a:cubicBezTo>
                    <a:pt x="20" y="8"/>
                    <a:pt x="17" y="11"/>
                    <a:pt x="13" y="12"/>
                  </a:cubicBezTo>
                  <a:cubicBezTo>
                    <a:pt x="10" y="13"/>
                    <a:pt x="3" y="14"/>
                    <a:pt x="2" y="15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4" name="Freeform 7121">
              <a:extLst>
                <a:ext uri="{FF2B5EF4-FFF2-40B4-BE49-F238E27FC236}">
                  <a16:creationId xmlns:a16="http://schemas.microsoft.com/office/drawing/2014/main" id="{7779F675-3887-4D1B-B3D8-0E6F8CEE1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383"/>
              <a:ext cx="28" cy="20"/>
            </a:xfrm>
            <a:custGeom>
              <a:avLst/>
              <a:gdLst>
                <a:gd name="T0" fmla="*/ 15 w 30"/>
                <a:gd name="T1" fmla="*/ 6 h 21"/>
                <a:gd name="T2" fmla="*/ 8 w 30"/>
                <a:gd name="T3" fmla="*/ 16 h 21"/>
                <a:gd name="T4" fmla="*/ 24 w 30"/>
                <a:gd name="T5" fmla="*/ 1 h 21"/>
                <a:gd name="T6" fmla="*/ 11 w 30"/>
                <a:gd name="T7" fmla="*/ 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1">
                  <a:moveTo>
                    <a:pt x="18" y="6"/>
                  </a:moveTo>
                  <a:cubicBezTo>
                    <a:pt x="11" y="7"/>
                    <a:pt x="0" y="21"/>
                    <a:pt x="11" y="19"/>
                  </a:cubicBezTo>
                  <a:cubicBezTo>
                    <a:pt x="16" y="18"/>
                    <a:pt x="27" y="4"/>
                    <a:pt x="30" y="1"/>
                  </a:cubicBezTo>
                  <a:cubicBezTo>
                    <a:pt x="24" y="0"/>
                    <a:pt x="19" y="5"/>
                    <a:pt x="14" y="7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5" name="Freeform 7122">
              <a:extLst>
                <a:ext uri="{FF2B5EF4-FFF2-40B4-BE49-F238E27FC236}">
                  <a16:creationId xmlns:a16="http://schemas.microsoft.com/office/drawing/2014/main" id="{6487D1A9-3F5F-43C4-9346-E109E772F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283"/>
              <a:ext cx="22" cy="41"/>
            </a:xfrm>
            <a:custGeom>
              <a:avLst/>
              <a:gdLst>
                <a:gd name="T0" fmla="*/ 6 w 24"/>
                <a:gd name="T1" fmla="*/ 0 h 44"/>
                <a:gd name="T2" fmla="*/ 11 w 24"/>
                <a:gd name="T3" fmla="*/ 9 h 44"/>
                <a:gd name="T4" fmla="*/ 17 w 24"/>
                <a:gd name="T5" fmla="*/ 18 h 44"/>
                <a:gd name="T6" fmla="*/ 12 w 24"/>
                <a:gd name="T7" fmla="*/ 26 h 44"/>
                <a:gd name="T8" fmla="*/ 6 w 24"/>
                <a:gd name="T9" fmla="*/ 35 h 44"/>
                <a:gd name="T10" fmla="*/ 4 w 24"/>
                <a:gd name="T11" fmla="*/ 16 h 44"/>
                <a:gd name="T12" fmla="*/ 4 w 24"/>
                <a:gd name="T13" fmla="*/ 0 h 44"/>
                <a:gd name="T14" fmla="*/ 6 w 24"/>
                <a:gd name="T15" fmla="*/ 2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44">
                  <a:moveTo>
                    <a:pt x="8" y="0"/>
                  </a:moveTo>
                  <a:cubicBezTo>
                    <a:pt x="9" y="5"/>
                    <a:pt x="11" y="9"/>
                    <a:pt x="14" y="12"/>
                  </a:cubicBezTo>
                  <a:cubicBezTo>
                    <a:pt x="16" y="15"/>
                    <a:pt x="23" y="18"/>
                    <a:pt x="23" y="21"/>
                  </a:cubicBezTo>
                  <a:cubicBezTo>
                    <a:pt x="24" y="25"/>
                    <a:pt x="17" y="29"/>
                    <a:pt x="15" y="32"/>
                  </a:cubicBezTo>
                  <a:cubicBezTo>
                    <a:pt x="12" y="36"/>
                    <a:pt x="10" y="41"/>
                    <a:pt x="8" y="44"/>
                  </a:cubicBezTo>
                  <a:cubicBezTo>
                    <a:pt x="4" y="40"/>
                    <a:pt x="5" y="26"/>
                    <a:pt x="4" y="19"/>
                  </a:cubicBezTo>
                  <a:cubicBezTo>
                    <a:pt x="3" y="13"/>
                    <a:pt x="0" y="7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6" name="Freeform 7123">
              <a:extLst>
                <a:ext uri="{FF2B5EF4-FFF2-40B4-BE49-F238E27FC236}">
                  <a16:creationId xmlns:a16="http://schemas.microsoft.com/office/drawing/2014/main" id="{E0E8D3B3-2EDC-409F-88E5-3B7AE1E2B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248"/>
              <a:ext cx="108" cy="153"/>
            </a:xfrm>
            <a:custGeom>
              <a:avLst/>
              <a:gdLst>
                <a:gd name="T0" fmla="*/ 84 w 117"/>
                <a:gd name="T1" fmla="*/ 26 h 165"/>
                <a:gd name="T2" fmla="*/ 86 w 117"/>
                <a:gd name="T3" fmla="*/ 4 h 165"/>
                <a:gd name="T4" fmla="*/ 76 w 117"/>
                <a:gd name="T5" fmla="*/ 14 h 165"/>
                <a:gd name="T6" fmla="*/ 63 w 117"/>
                <a:gd name="T7" fmla="*/ 34 h 165"/>
                <a:gd name="T8" fmla="*/ 25 w 117"/>
                <a:gd name="T9" fmla="*/ 91 h 165"/>
                <a:gd name="T10" fmla="*/ 10 w 117"/>
                <a:gd name="T11" fmla="*/ 112 h 165"/>
                <a:gd name="T12" fmla="*/ 1 w 117"/>
                <a:gd name="T13" fmla="*/ 132 h 165"/>
                <a:gd name="T14" fmla="*/ 17 w 117"/>
                <a:gd name="T15" fmla="*/ 113 h 165"/>
                <a:gd name="T16" fmla="*/ 29 w 117"/>
                <a:gd name="T17" fmla="*/ 98 h 165"/>
                <a:gd name="T18" fmla="*/ 56 w 117"/>
                <a:gd name="T19" fmla="*/ 68 h 165"/>
                <a:gd name="T20" fmla="*/ 74 w 117"/>
                <a:gd name="T21" fmla="*/ 41 h 165"/>
                <a:gd name="T22" fmla="*/ 85 w 117"/>
                <a:gd name="T23" fmla="*/ 26 h 1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7" h="165">
                  <a:moveTo>
                    <a:pt x="107" y="32"/>
                  </a:moveTo>
                  <a:cubicBezTo>
                    <a:pt x="112" y="27"/>
                    <a:pt x="117" y="9"/>
                    <a:pt x="109" y="4"/>
                  </a:cubicBezTo>
                  <a:cubicBezTo>
                    <a:pt x="103" y="0"/>
                    <a:pt x="98" y="12"/>
                    <a:pt x="96" y="17"/>
                  </a:cubicBezTo>
                  <a:cubicBezTo>
                    <a:pt x="91" y="26"/>
                    <a:pt x="85" y="34"/>
                    <a:pt x="80" y="43"/>
                  </a:cubicBezTo>
                  <a:cubicBezTo>
                    <a:pt x="65" y="68"/>
                    <a:pt x="49" y="92"/>
                    <a:pt x="31" y="114"/>
                  </a:cubicBezTo>
                  <a:cubicBezTo>
                    <a:pt x="25" y="123"/>
                    <a:pt x="19" y="132"/>
                    <a:pt x="13" y="141"/>
                  </a:cubicBezTo>
                  <a:cubicBezTo>
                    <a:pt x="9" y="147"/>
                    <a:pt x="0" y="157"/>
                    <a:pt x="1" y="165"/>
                  </a:cubicBezTo>
                  <a:cubicBezTo>
                    <a:pt x="10" y="162"/>
                    <a:pt x="15" y="149"/>
                    <a:pt x="21" y="142"/>
                  </a:cubicBezTo>
                  <a:cubicBezTo>
                    <a:pt x="26" y="136"/>
                    <a:pt x="31" y="129"/>
                    <a:pt x="37" y="123"/>
                  </a:cubicBezTo>
                  <a:cubicBezTo>
                    <a:pt x="49" y="111"/>
                    <a:pt x="60" y="98"/>
                    <a:pt x="71" y="85"/>
                  </a:cubicBezTo>
                  <a:cubicBezTo>
                    <a:pt x="79" y="74"/>
                    <a:pt x="86" y="62"/>
                    <a:pt x="94" y="51"/>
                  </a:cubicBezTo>
                  <a:cubicBezTo>
                    <a:pt x="99" y="45"/>
                    <a:pt x="104" y="39"/>
                    <a:pt x="108" y="32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7" name="Freeform 7124">
              <a:extLst>
                <a:ext uri="{FF2B5EF4-FFF2-40B4-BE49-F238E27FC236}">
                  <a16:creationId xmlns:a16="http://schemas.microsoft.com/office/drawing/2014/main" id="{F1E79A1A-D7F7-4B86-8655-95412624F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323"/>
              <a:ext cx="25" cy="15"/>
            </a:xfrm>
            <a:custGeom>
              <a:avLst/>
              <a:gdLst>
                <a:gd name="T0" fmla="*/ 0 w 27"/>
                <a:gd name="T1" fmla="*/ 1 h 16"/>
                <a:gd name="T2" fmla="*/ 18 w 27"/>
                <a:gd name="T3" fmla="*/ 12 h 16"/>
                <a:gd name="T4" fmla="*/ 21 w 27"/>
                <a:gd name="T5" fmla="*/ 5 h 16"/>
                <a:gd name="T6" fmla="*/ 0 w 27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6">
                  <a:moveTo>
                    <a:pt x="0" y="1"/>
                  </a:moveTo>
                  <a:cubicBezTo>
                    <a:pt x="4" y="6"/>
                    <a:pt x="16" y="16"/>
                    <a:pt x="22" y="15"/>
                  </a:cubicBezTo>
                  <a:cubicBezTo>
                    <a:pt x="24" y="12"/>
                    <a:pt x="26" y="9"/>
                    <a:pt x="27" y="5"/>
                  </a:cubicBezTo>
                  <a:cubicBezTo>
                    <a:pt x="19" y="0"/>
                    <a:pt x="7" y="0"/>
                    <a:pt x="0" y="1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8" name="Freeform 7125">
              <a:extLst>
                <a:ext uri="{FF2B5EF4-FFF2-40B4-BE49-F238E27FC236}">
                  <a16:creationId xmlns:a16="http://schemas.microsoft.com/office/drawing/2014/main" id="{34F1B431-DF93-4EE4-B891-618D103FB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466"/>
              <a:ext cx="85" cy="109"/>
            </a:xfrm>
            <a:custGeom>
              <a:avLst/>
              <a:gdLst>
                <a:gd name="T0" fmla="*/ 58 w 91"/>
                <a:gd name="T1" fmla="*/ 0 h 118"/>
                <a:gd name="T2" fmla="*/ 73 w 91"/>
                <a:gd name="T3" fmla="*/ 25 h 118"/>
                <a:gd name="T4" fmla="*/ 50 w 91"/>
                <a:gd name="T5" fmla="*/ 54 h 118"/>
                <a:gd name="T6" fmla="*/ 26 w 91"/>
                <a:gd name="T7" fmla="*/ 84 h 118"/>
                <a:gd name="T8" fmla="*/ 1 w 91"/>
                <a:gd name="T9" fmla="*/ 67 h 118"/>
                <a:gd name="T10" fmla="*/ 18 w 91"/>
                <a:gd name="T11" fmla="*/ 44 h 118"/>
                <a:gd name="T12" fmla="*/ 36 w 91"/>
                <a:gd name="T13" fmla="*/ 26 h 118"/>
                <a:gd name="T14" fmla="*/ 58 w 91"/>
                <a:gd name="T15" fmla="*/ 4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18">
                  <a:moveTo>
                    <a:pt x="71" y="0"/>
                  </a:moveTo>
                  <a:cubicBezTo>
                    <a:pt x="71" y="12"/>
                    <a:pt x="91" y="17"/>
                    <a:pt x="89" y="31"/>
                  </a:cubicBezTo>
                  <a:cubicBezTo>
                    <a:pt x="87" y="45"/>
                    <a:pt x="70" y="58"/>
                    <a:pt x="61" y="68"/>
                  </a:cubicBezTo>
                  <a:cubicBezTo>
                    <a:pt x="50" y="80"/>
                    <a:pt x="44" y="97"/>
                    <a:pt x="32" y="107"/>
                  </a:cubicBezTo>
                  <a:cubicBezTo>
                    <a:pt x="17" y="118"/>
                    <a:pt x="0" y="103"/>
                    <a:pt x="1" y="86"/>
                  </a:cubicBezTo>
                  <a:cubicBezTo>
                    <a:pt x="2" y="74"/>
                    <a:pt x="13" y="64"/>
                    <a:pt x="21" y="56"/>
                  </a:cubicBezTo>
                  <a:cubicBezTo>
                    <a:pt x="29" y="48"/>
                    <a:pt x="36" y="40"/>
                    <a:pt x="45" y="32"/>
                  </a:cubicBezTo>
                  <a:cubicBezTo>
                    <a:pt x="52" y="25"/>
                    <a:pt x="72" y="16"/>
                    <a:pt x="71" y="4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9" name="Freeform 7126">
              <a:extLst>
                <a:ext uri="{FF2B5EF4-FFF2-40B4-BE49-F238E27FC236}">
                  <a16:creationId xmlns:a16="http://schemas.microsoft.com/office/drawing/2014/main" id="{57F77566-F2CC-4A0E-996C-799DEDF22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518"/>
              <a:ext cx="30" cy="24"/>
            </a:xfrm>
            <a:custGeom>
              <a:avLst/>
              <a:gdLst>
                <a:gd name="T0" fmla="*/ 0 w 32"/>
                <a:gd name="T1" fmla="*/ 12 h 25"/>
                <a:gd name="T2" fmla="*/ 20 w 32"/>
                <a:gd name="T3" fmla="*/ 18 h 25"/>
                <a:gd name="T4" fmla="*/ 26 w 32"/>
                <a:gd name="T5" fmla="*/ 0 h 25"/>
                <a:gd name="T6" fmla="*/ 3 w 32"/>
                <a:gd name="T7" fmla="*/ 1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5">
                  <a:moveTo>
                    <a:pt x="0" y="14"/>
                  </a:moveTo>
                  <a:cubicBezTo>
                    <a:pt x="6" y="18"/>
                    <a:pt x="17" y="25"/>
                    <a:pt x="23" y="21"/>
                  </a:cubicBezTo>
                  <a:cubicBezTo>
                    <a:pt x="27" y="18"/>
                    <a:pt x="32" y="6"/>
                    <a:pt x="32" y="0"/>
                  </a:cubicBezTo>
                  <a:cubicBezTo>
                    <a:pt x="22" y="0"/>
                    <a:pt x="12" y="17"/>
                    <a:pt x="3" y="13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0" name="Freeform 7127">
              <a:extLst>
                <a:ext uri="{FF2B5EF4-FFF2-40B4-BE49-F238E27FC236}">
                  <a16:creationId xmlns:a16="http://schemas.microsoft.com/office/drawing/2014/main" id="{F7E33A2F-0BF1-4831-81AD-CFE7C6F29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415"/>
              <a:ext cx="48" cy="82"/>
            </a:xfrm>
            <a:custGeom>
              <a:avLst/>
              <a:gdLst>
                <a:gd name="T0" fmla="*/ 8 w 51"/>
                <a:gd name="T1" fmla="*/ 6 h 89"/>
                <a:gd name="T2" fmla="*/ 20 w 51"/>
                <a:gd name="T3" fmla="*/ 17 h 89"/>
                <a:gd name="T4" fmla="*/ 23 w 51"/>
                <a:gd name="T5" fmla="*/ 28 h 89"/>
                <a:gd name="T6" fmla="*/ 36 w 51"/>
                <a:gd name="T7" fmla="*/ 48 h 89"/>
                <a:gd name="T8" fmla="*/ 38 w 51"/>
                <a:gd name="T9" fmla="*/ 59 h 89"/>
                <a:gd name="T10" fmla="*/ 22 w 51"/>
                <a:gd name="T11" fmla="*/ 62 h 89"/>
                <a:gd name="T12" fmla="*/ 8 w 51"/>
                <a:gd name="T13" fmla="*/ 68 h 89"/>
                <a:gd name="T14" fmla="*/ 6 w 51"/>
                <a:gd name="T15" fmla="*/ 49 h 89"/>
                <a:gd name="T16" fmla="*/ 4 w 51"/>
                <a:gd name="T17" fmla="*/ 18 h 89"/>
                <a:gd name="T18" fmla="*/ 4 w 51"/>
                <a:gd name="T19" fmla="*/ 0 h 89"/>
                <a:gd name="T20" fmla="*/ 9 w 51"/>
                <a:gd name="T21" fmla="*/ 9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89">
                  <a:moveTo>
                    <a:pt x="11" y="9"/>
                  </a:moveTo>
                  <a:cubicBezTo>
                    <a:pt x="14" y="16"/>
                    <a:pt x="17" y="17"/>
                    <a:pt x="23" y="21"/>
                  </a:cubicBezTo>
                  <a:cubicBezTo>
                    <a:pt x="31" y="25"/>
                    <a:pt x="31" y="28"/>
                    <a:pt x="27" y="36"/>
                  </a:cubicBezTo>
                  <a:cubicBezTo>
                    <a:pt x="21" y="50"/>
                    <a:pt x="33" y="52"/>
                    <a:pt x="42" y="61"/>
                  </a:cubicBezTo>
                  <a:cubicBezTo>
                    <a:pt x="47" y="65"/>
                    <a:pt x="51" y="71"/>
                    <a:pt x="46" y="75"/>
                  </a:cubicBezTo>
                  <a:cubicBezTo>
                    <a:pt x="41" y="79"/>
                    <a:pt x="32" y="78"/>
                    <a:pt x="26" y="79"/>
                  </a:cubicBezTo>
                  <a:cubicBezTo>
                    <a:pt x="22" y="81"/>
                    <a:pt x="14" y="89"/>
                    <a:pt x="9" y="87"/>
                  </a:cubicBezTo>
                  <a:cubicBezTo>
                    <a:pt x="2" y="84"/>
                    <a:pt x="5" y="68"/>
                    <a:pt x="6" y="62"/>
                  </a:cubicBezTo>
                  <a:cubicBezTo>
                    <a:pt x="7" y="49"/>
                    <a:pt x="5" y="37"/>
                    <a:pt x="4" y="24"/>
                  </a:cubicBezTo>
                  <a:cubicBezTo>
                    <a:pt x="4" y="18"/>
                    <a:pt x="0" y="6"/>
                    <a:pt x="4" y="0"/>
                  </a:cubicBezTo>
                  <a:cubicBezTo>
                    <a:pt x="8" y="2"/>
                    <a:pt x="10" y="8"/>
                    <a:pt x="12" y="12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1" name="Freeform 7128">
              <a:extLst>
                <a:ext uri="{FF2B5EF4-FFF2-40B4-BE49-F238E27FC236}">
                  <a16:creationId xmlns:a16="http://schemas.microsoft.com/office/drawing/2014/main" id="{203BFF32-264F-46C4-ACB6-FA90D0AE8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301"/>
              <a:ext cx="25" cy="52"/>
            </a:xfrm>
            <a:custGeom>
              <a:avLst/>
              <a:gdLst>
                <a:gd name="T0" fmla="*/ 12 w 27"/>
                <a:gd name="T1" fmla="*/ 0 h 56"/>
                <a:gd name="T2" fmla="*/ 20 w 27"/>
                <a:gd name="T3" fmla="*/ 20 h 56"/>
                <a:gd name="T4" fmla="*/ 5 w 27"/>
                <a:gd name="T5" fmla="*/ 44 h 56"/>
                <a:gd name="T6" fmla="*/ 4 w 27"/>
                <a:gd name="T7" fmla="*/ 20 h 56"/>
                <a:gd name="T8" fmla="*/ 9 w 27"/>
                <a:gd name="T9" fmla="*/ 3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56">
                  <a:moveTo>
                    <a:pt x="15" y="0"/>
                  </a:moveTo>
                  <a:cubicBezTo>
                    <a:pt x="17" y="8"/>
                    <a:pt x="27" y="17"/>
                    <a:pt x="26" y="26"/>
                  </a:cubicBezTo>
                  <a:cubicBezTo>
                    <a:pt x="26" y="32"/>
                    <a:pt x="12" y="56"/>
                    <a:pt x="5" y="55"/>
                  </a:cubicBezTo>
                  <a:cubicBezTo>
                    <a:pt x="0" y="54"/>
                    <a:pt x="3" y="32"/>
                    <a:pt x="4" y="26"/>
                  </a:cubicBezTo>
                  <a:cubicBezTo>
                    <a:pt x="5" y="18"/>
                    <a:pt x="10" y="11"/>
                    <a:pt x="12" y="3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2" name="Freeform 7129">
              <a:extLst>
                <a:ext uri="{FF2B5EF4-FFF2-40B4-BE49-F238E27FC236}">
                  <a16:creationId xmlns:a16="http://schemas.microsoft.com/office/drawing/2014/main" id="{F351E1CD-E438-440C-A523-1E89A9851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368"/>
              <a:ext cx="31" cy="101"/>
            </a:xfrm>
            <a:custGeom>
              <a:avLst/>
              <a:gdLst>
                <a:gd name="T0" fmla="*/ 14 w 34"/>
                <a:gd name="T1" fmla="*/ 6 h 109"/>
                <a:gd name="T2" fmla="*/ 25 w 34"/>
                <a:gd name="T3" fmla="*/ 21 h 109"/>
                <a:gd name="T4" fmla="*/ 17 w 34"/>
                <a:gd name="T5" fmla="*/ 41 h 109"/>
                <a:gd name="T6" fmla="*/ 16 w 34"/>
                <a:gd name="T7" fmla="*/ 64 h 109"/>
                <a:gd name="T8" fmla="*/ 16 w 34"/>
                <a:gd name="T9" fmla="*/ 87 h 109"/>
                <a:gd name="T10" fmla="*/ 3 w 34"/>
                <a:gd name="T11" fmla="*/ 76 h 109"/>
                <a:gd name="T12" fmla="*/ 5 w 34"/>
                <a:gd name="T13" fmla="*/ 64 h 109"/>
                <a:gd name="T14" fmla="*/ 5 w 34"/>
                <a:gd name="T15" fmla="*/ 45 h 109"/>
                <a:gd name="T16" fmla="*/ 9 w 34"/>
                <a:gd name="T17" fmla="*/ 30 h 109"/>
                <a:gd name="T18" fmla="*/ 5 w 34"/>
                <a:gd name="T19" fmla="*/ 16 h 109"/>
                <a:gd name="T20" fmla="*/ 14 w 34"/>
                <a:gd name="T21" fmla="*/ 7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109">
                  <a:moveTo>
                    <a:pt x="17" y="9"/>
                  </a:moveTo>
                  <a:cubicBezTo>
                    <a:pt x="19" y="19"/>
                    <a:pt x="31" y="18"/>
                    <a:pt x="33" y="27"/>
                  </a:cubicBezTo>
                  <a:cubicBezTo>
                    <a:pt x="34" y="34"/>
                    <a:pt x="25" y="45"/>
                    <a:pt x="23" y="51"/>
                  </a:cubicBezTo>
                  <a:cubicBezTo>
                    <a:pt x="19" y="60"/>
                    <a:pt x="20" y="70"/>
                    <a:pt x="21" y="80"/>
                  </a:cubicBezTo>
                  <a:cubicBezTo>
                    <a:pt x="21" y="86"/>
                    <a:pt x="27" y="105"/>
                    <a:pt x="22" y="109"/>
                  </a:cubicBezTo>
                  <a:cubicBezTo>
                    <a:pt x="20" y="94"/>
                    <a:pt x="8" y="103"/>
                    <a:pt x="3" y="95"/>
                  </a:cubicBezTo>
                  <a:cubicBezTo>
                    <a:pt x="0" y="91"/>
                    <a:pt x="4" y="85"/>
                    <a:pt x="5" y="80"/>
                  </a:cubicBezTo>
                  <a:cubicBezTo>
                    <a:pt x="6" y="73"/>
                    <a:pt x="5" y="65"/>
                    <a:pt x="6" y="57"/>
                  </a:cubicBezTo>
                  <a:cubicBezTo>
                    <a:pt x="8" y="50"/>
                    <a:pt x="13" y="45"/>
                    <a:pt x="12" y="37"/>
                  </a:cubicBezTo>
                  <a:cubicBezTo>
                    <a:pt x="11" y="30"/>
                    <a:pt x="7" y="25"/>
                    <a:pt x="6" y="19"/>
                  </a:cubicBezTo>
                  <a:cubicBezTo>
                    <a:pt x="6" y="12"/>
                    <a:pt x="12" y="0"/>
                    <a:pt x="18" y="10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3" name="Freeform 7130">
              <a:extLst>
                <a:ext uri="{FF2B5EF4-FFF2-40B4-BE49-F238E27FC236}">
                  <a16:creationId xmlns:a16="http://schemas.microsoft.com/office/drawing/2014/main" id="{6E938C56-FC90-4B90-8F0C-C5AE3455D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1366"/>
              <a:ext cx="36" cy="61"/>
            </a:xfrm>
            <a:custGeom>
              <a:avLst/>
              <a:gdLst>
                <a:gd name="T0" fmla="*/ 18 w 39"/>
                <a:gd name="T1" fmla="*/ 15 h 66"/>
                <a:gd name="T2" fmla="*/ 3 w 39"/>
                <a:gd name="T3" fmla="*/ 37 h 66"/>
                <a:gd name="T4" fmla="*/ 13 w 39"/>
                <a:gd name="T5" fmla="*/ 51 h 66"/>
                <a:gd name="T6" fmla="*/ 25 w 39"/>
                <a:gd name="T7" fmla="*/ 28 h 66"/>
                <a:gd name="T8" fmla="*/ 30 w 39"/>
                <a:gd name="T9" fmla="*/ 0 h 66"/>
                <a:gd name="T10" fmla="*/ 18 w 39"/>
                <a:gd name="T11" fmla="*/ 17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66">
                  <a:moveTo>
                    <a:pt x="23" y="18"/>
                  </a:moveTo>
                  <a:cubicBezTo>
                    <a:pt x="18" y="28"/>
                    <a:pt x="8" y="36"/>
                    <a:pt x="3" y="47"/>
                  </a:cubicBezTo>
                  <a:cubicBezTo>
                    <a:pt x="0" y="57"/>
                    <a:pt x="4" y="66"/>
                    <a:pt x="16" y="65"/>
                  </a:cubicBezTo>
                  <a:cubicBezTo>
                    <a:pt x="26" y="65"/>
                    <a:pt x="30" y="43"/>
                    <a:pt x="31" y="35"/>
                  </a:cubicBezTo>
                  <a:cubicBezTo>
                    <a:pt x="33" y="24"/>
                    <a:pt x="35" y="10"/>
                    <a:pt x="39" y="0"/>
                  </a:cubicBezTo>
                  <a:cubicBezTo>
                    <a:pt x="34" y="8"/>
                    <a:pt x="29" y="17"/>
                    <a:pt x="23" y="22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4" name="Freeform 7131">
              <a:extLst>
                <a:ext uri="{FF2B5EF4-FFF2-40B4-BE49-F238E27FC236}">
                  <a16:creationId xmlns:a16="http://schemas.microsoft.com/office/drawing/2014/main" id="{93F4B5FD-ED26-4B7F-93C8-DFC39B0C8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1215"/>
              <a:ext cx="37" cy="85"/>
            </a:xfrm>
            <a:custGeom>
              <a:avLst/>
              <a:gdLst>
                <a:gd name="T0" fmla="*/ 26 w 40"/>
                <a:gd name="T1" fmla="*/ 73 h 92"/>
                <a:gd name="T2" fmla="*/ 30 w 40"/>
                <a:gd name="T3" fmla="*/ 57 h 92"/>
                <a:gd name="T4" fmla="*/ 19 w 40"/>
                <a:gd name="T5" fmla="*/ 49 h 92"/>
                <a:gd name="T6" fmla="*/ 17 w 40"/>
                <a:gd name="T7" fmla="*/ 17 h 92"/>
                <a:gd name="T8" fmla="*/ 1 w 40"/>
                <a:gd name="T9" fmla="*/ 27 h 92"/>
                <a:gd name="T10" fmla="*/ 5 w 40"/>
                <a:gd name="T11" fmla="*/ 54 h 92"/>
                <a:gd name="T12" fmla="*/ 24 w 40"/>
                <a:gd name="T13" fmla="*/ 71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92">
                  <a:moveTo>
                    <a:pt x="32" y="92"/>
                  </a:moveTo>
                  <a:cubicBezTo>
                    <a:pt x="34" y="87"/>
                    <a:pt x="40" y="77"/>
                    <a:pt x="38" y="72"/>
                  </a:cubicBezTo>
                  <a:cubicBezTo>
                    <a:pt x="37" y="66"/>
                    <a:pt x="28" y="66"/>
                    <a:pt x="24" y="62"/>
                  </a:cubicBezTo>
                  <a:cubicBezTo>
                    <a:pt x="15" y="53"/>
                    <a:pt x="24" y="34"/>
                    <a:pt x="21" y="22"/>
                  </a:cubicBezTo>
                  <a:cubicBezTo>
                    <a:pt x="14" y="0"/>
                    <a:pt x="3" y="23"/>
                    <a:pt x="1" y="34"/>
                  </a:cubicBezTo>
                  <a:cubicBezTo>
                    <a:pt x="0" y="46"/>
                    <a:pt x="0" y="59"/>
                    <a:pt x="5" y="68"/>
                  </a:cubicBezTo>
                  <a:cubicBezTo>
                    <a:pt x="9" y="77"/>
                    <a:pt x="21" y="88"/>
                    <a:pt x="30" y="90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5" name="Freeform 7132">
              <a:extLst>
                <a:ext uri="{FF2B5EF4-FFF2-40B4-BE49-F238E27FC236}">
                  <a16:creationId xmlns:a16="http://schemas.microsoft.com/office/drawing/2014/main" id="{9078DBCD-5325-4360-A4CF-9605E6891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168"/>
              <a:ext cx="21" cy="62"/>
            </a:xfrm>
            <a:custGeom>
              <a:avLst/>
              <a:gdLst>
                <a:gd name="T0" fmla="*/ 16 w 23"/>
                <a:gd name="T1" fmla="*/ 0 h 67"/>
                <a:gd name="T2" fmla="*/ 5 w 23"/>
                <a:gd name="T3" fmla="*/ 25 h 67"/>
                <a:gd name="T4" fmla="*/ 0 w 23"/>
                <a:gd name="T5" fmla="*/ 37 h 67"/>
                <a:gd name="T6" fmla="*/ 5 w 23"/>
                <a:gd name="T7" fmla="*/ 48 h 67"/>
                <a:gd name="T8" fmla="*/ 16 w 23"/>
                <a:gd name="T9" fmla="*/ 4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7">
                  <a:moveTo>
                    <a:pt x="22" y="0"/>
                  </a:moveTo>
                  <a:cubicBezTo>
                    <a:pt x="20" y="10"/>
                    <a:pt x="13" y="22"/>
                    <a:pt x="8" y="31"/>
                  </a:cubicBezTo>
                  <a:cubicBezTo>
                    <a:pt x="5" y="36"/>
                    <a:pt x="1" y="40"/>
                    <a:pt x="0" y="47"/>
                  </a:cubicBezTo>
                  <a:cubicBezTo>
                    <a:pt x="0" y="50"/>
                    <a:pt x="2" y="59"/>
                    <a:pt x="5" y="61"/>
                  </a:cubicBezTo>
                  <a:cubicBezTo>
                    <a:pt x="19" y="67"/>
                    <a:pt x="23" y="12"/>
                    <a:pt x="22" y="4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6" name="Freeform 7133">
              <a:extLst>
                <a:ext uri="{FF2B5EF4-FFF2-40B4-BE49-F238E27FC236}">
                  <a16:creationId xmlns:a16="http://schemas.microsoft.com/office/drawing/2014/main" id="{9DAB6E01-4575-4C6A-A84C-A3BCE1CE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141"/>
              <a:ext cx="18" cy="35"/>
            </a:xfrm>
            <a:custGeom>
              <a:avLst/>
              <a:gdLst>
                <a:gd name="T0" fmla="*/ 14 w 20"/>
                <a:gd name="T1" fmla="*/ 6 h 38"/>
                <a:gd name="T2" fmla="*/ 1 w 20"/>
                <a:gd name="T3" fmla="*/ 29 h 38"/>
                <a:gd name="T4" fmla="*/ 14 w 20"/>
                <a:gd name="T5" fmla="*/ 6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20" y="6"/>
                  </a:moveTo>
                  <a:cubicBezTo>
                    <a:pt x="12" y="0"/>
                    <a:pt x="0" y="31"/>
                    <a:pt x="1" y="38"/>
                  </a:cubicBezTo>
                  <a:cubicBezTo>
                    <a:pt x="8" y="36"/>
                    <a:pt x="20" y="14"/>
                    <a:pt x="20" y="6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7" name="Freeform 7134">
              <a:extLst>
                <a:ext uri="{FF2B5EF4-FFF2-40B4-BE49-F238E27FC236}">
                  <a16:creationId xmlns:a16="http://schemas.microsoft.com/office/drawing/2014/main" id="{D9904B1B-7BDC-4568-A297-D39C40663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433"/>
              <a:ext cx="171" cy="153"/>
            </a:xfrm>
            <a:custGeom>
              <a:avLst/>
              <a:gdLst>
                <a:gd name="T0" fmla="*/ 148 w 184"/>
                <a:gd name="T1" fmla="*/ 1 h 165"/>
                <a:gd name="T2" fmla="*/ 141 w 184"/>
                <a:gd name="T3" fmla="*/ 16 h 165"/>
                <a:gd name="T4" fmla="*/ 130 w 184"/>
                <a:gd name="T5" fmla="*/ 29 h 165"/>
                <a:gd name="T6" fmla="*/ 104 w 184"/>
                <a:gd name="T7" fmla="*/ 71 h 165"/>
                <a:gd name="T8" fmla="*/ 89 w 184"/>
                <a:gd name="T9" fmla="*/ 102 h 165"/>
                <a:gd name="T10" fmla="*/ 59 w 184"/>
                <a:gd name="T11" fmla="*/ 109 h 165"/>
                <a:gd name="T12" fmla="*/ 43 w 184"/>
                <a:gd name="T13" fmla="*/ 108 h 165"/>
                <a:gd name="T14" fmla="*/ 30 w 184"/>
                <a:gd name="T15" fmla="*/ 120 h 165"/>
                <a:gd name="T16" fmla="*/ 0 w 184"/>
                <a:gd name="T17" fmla="*/ 126 h 165"/>
                <a:gd name="T18" fmla="*/ 35 w 184"/>
                <a:gd name="T19" fmla="*/ 100 h 165"/>
                <a:gd name="T20" fmla="*/ 59 w 184"/>
                <a:gd name="T21" fmla="*/ 94 h 165"/>
                <a:gd name="T22" fmla="*/ 81 w 184"/>
                <a:gd name="T23" fmla="*/ 80 h 165"/>
                <a:gd name="T24" fmla="*/ 147 w 184"/>
                <a:gd name="T25" fmla="*/ 1 h 165"/>
                <a:gd name="T26" fmla="*/ 148 w 184"/>
                <a:gd name="T27" fmla="*/ 0 h 1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4" h="165">
                  <a:moveTo>
                    <a:pt x="184" y="1"/>
                  </a:moveTo>
                  <a:cubicBezTo>
                    <a:pt x="181" y="7"/>
                    <a:pt x="180" y="14"/>
                    <a:pt x="176" y="19"/>
                  </a:cubicBezTo>
                  <a:cubicBezTo>
                    <a:pt x="172" y="25"/>
                    <a:pt x="167" y="29"/>
                    <a:pt x="162" y="36"/>
                  </a:cubicBezTo>
                  <a:cubicBezTo>
                    <a:pt x="150" y="53"/>
                    <a:pt x="139" y="70"/>
                    <a:pt x="130" y="89"/>
                  </a:cubicBezTo>
                  <a:cubicBezTo>
                    <a:pt x="125" y="102"/>
                    <a:pt x="120" y="119"/>
                    <a:pt x="111" y="128"/>
                  </a:cubicBezTo>
                  <a:cubicBezTo>
                    <a:pt x="98" y="141"/>
                    <a:pt x="89" y="141"/>
                    <a:pt x="73" y="137"/>
                  </a:cubicBezTo>
                  <a:cubicBezTo>
                    <a:pt x="66" y="136"/>
                    <a:pt x="60" y="133"/>
                    <a:pt x="53" y="135"/>
                  </a:cubicBezTo>
                  <a:cubicBezTo>
                    <a:pt x="47" y="138"/>
                    <a:pt x="42" y="146"/>
                    <a:pt x="37" y="150"/>
                  </a:cubicBezTo>
                  <a:cubicBezTo>
                    <a:pt x="27" y="157"/>
                    <a:pt x="10" y="165"/>
                    <a:pt x="0" y="159"/>
                  </a:cubicBezTo>
                  <a:cubicBezTo>
                    <a:pt x="15" y="160"/>
                    <a:pt x="32" y="133"/>
                    <a:pt x="44" y="126"/>
                  </a:cubicBezTo>
                  <a:cubicBezTo>
                    <a:pt x="53" y="121"/>
                    <a:pt x="63" y="120"/>
                    <a:pt x="74" y="118"/>
                  </a:cubicBezTo>
                  <a:cubicBezTo>
                    <a:pt x="86" y="116"/>
                    <a:pt x="92" y="109"/>
                    <a:pt x="101" y="100"/>
                  </a:cubicBezTo>
                  <a:cubicBezTo>
                    <a:pt x="130" y="69"/>
                    <a:pt x="151" y="29"/>
                    <a:pt x="183" y="1"/>
                  </a:cubicBezTo>
                  <a:cubicBezTo>
                    <a:pt x="183" y="1"/>
                    <a:pt x="183" y="0"/>
                    <a:pt x="184" y="0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8" name="Freeform 7135">
              <a:extLst>
                <a:ext uri="{FF2B5EF4-FFF2-40B4-BE49-F238E27FC236}">
                  <a16:creationId xmlns:a16="http://schemas.microsoft.com/office/drawing/2014/main" id="{2B38D3D2-EBDC-4C69-8219-9DD6F09D5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329"/>
              <a:ext cx="56" cy="81"/>
            </a:xfrm>
            <a:custGeom>
              <a:avLst/>
              <a:gdLst>
                <a:gd name="T0" fmla="*/ 43 w 60"/>
                <a:gd name="T1" fmla="*/ 8 h 88"/>
                <a:gd name="T2" fmla="*/ 20 w 60"/>
                <a:gd name="T3" fmla="*/ 27 h 88"/>
                <a:gd name="T4" fmla="*/ 0 w 60"/>
                <a:gd name="T5" fmla="*/ 58 h 88"/>
                <a:gd name="T6" fmla="*/ 11 w 60"/>
                <a:gd name="T7" fmla="*/ 57 h 88"/>
                <a:gd name="T8" fmla="*/ 28 w 60"/>
                <a:gd name="T9" fmla="*/ 39 h 88"/>
                <a:gd name="T10" fmla="*/ 43 w 60"/>
                <a:gd name="T11" fmla="*/ 8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88">
                  <a:moveTo>
                    <a:pt x="53" y="11"/>
                  </a:moveTo>
                  <a:cubicBezTo>
                    <a:pt x="52" y="0"/>
                    <a:pt x="27" y="30"/>
                    <a:pt x="24" y="34"/>
                  </a:cubicBezTo>
                  <a:cubicBezTo>
                    <a:pt x="16" y="46"/>
                    <a:pt x="0" y="59"/>
                    <a:pt x="0" y="74"/>
                  </a:cubicBezTo>
                  <a:cubicBezTo>
                    <a:pt x="0" y="88"/>
                    <a:pt x="9" y="80"/>
                    <a:pt x="14" y="73"/>
                  </a:cubicBezTo>
                  <a:cubicBezTo>
                    <a:pt x="20" y="65"/>
                    <a:pt x="26" y="57"/>
                    <a:pt x="34" y="50"/>
                  </a:cubicBezTo>
                  <a:cubicBezTo>
                    <a:pt x="42" y="42"/>
                    <a:pt x="60" y="23"/>
                    <a:pt x="53" y="11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9" name="Freeform 7136">
              <a:extLst>
                <a:ext uri="{FF2B5EF4-FFF2-40B4-BE49-F238E27FC236}">
                  <a16:creationId xmlns:a16="http://schemas.microsoft.com/office/drawing/2014/main" id="{92C754B4-EA5B-4076-AC20-8F13E46C6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330"/>
              <a:ext cx="18" cy="49"/>
            </a:xfrm>
            <a:custGeom>
              <a:avLst/>
              <a:gdLst>
                <a:gd name="T0" fmla="*/ 11 w 19"/>
                <a:gd name="T1" fmla="*/ 0 h 53"/>
                <a:gd name="T2" fmla="*/ 1 w 19"/>
                <a:gd name="T3" fmla="*/ 42 h 53"/>
                <a:gd name="T4" fmla="*/ 11 w 19"/>
                <a:gd name="T5" fmla="*/ 2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3">
                  <a:moveTo>
                    <a:pt x="14" y="0"/>
                  </a:moveTo>
                  <a:cubicBezTo>
                    <a:pt x="2" y="8"/>
                    <a:pt x="0" y="40"/>
                    <a:pt x="1" y="53"/>
                  </a:cubicBezTo>
                  <a:cubicBezTo>
                    <a:pt x="7" y="47"/>
                    <a:pt x="19" y="9"/>
                    <a:pt x="14" y="2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0" name="Freeform 7137">
              <a:extLst>
                <a:ext uri="{FF2B5EF4-FFF2-40B4-BE49-F238E27FC236}">
                  <a16:creationId xmlns:a16="http://schemas.microsoft.com/office/drawing/2014/main" id="{F9A2A339-DBE6-4298-8A93-3E38DEFC0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247"/>
              <a:ext cx="46" cy="64"/>
            </a:xfrm>
            <a:custGeom>
              <a:avLst/>
              <a:gdLst>
                <a:gd name="T0" fmla="*/ 0 w 49"/>
                <a:gd name="T1" fmla="*/ 0 h 69"/>
                <a:gd name="T2" fmla="*/ 40 w 49"/>
                <a:gd name="T3" fmla="*/ 55 h 69"/>
                <a:gd name="T4" fmla="*/ 26 w 49"/>
                <a:gd name="T5" fmla="*/ 43 h 69"/>
                <a:gd name="T6" fmla="*/ 18 w 49"/>
                <a:gd name="T7" fmla="*/ 28 h 69"/>
                <a:gd name="T8" fmla="*/ 0 w 49"/>
                <a:gd name="T9" fmla="*/ 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9">
                  <a:moveTo>
                    <a:pt x="0" y="0"/>
                  </a:moveTo>
                  <a:cubicBezTo>
                    <a:pt x="14" y="22"/>
                    <a:pt x="17" y="67"/>
                    <a:pt x="49" y="69"/>
                  </a:cubicBezTo>
                  <a:cubicBezTo>
                    <a:pt x="48" y="63"/>
                    <a:pt x="37" y="59"/>
                    <a:pt x="32" y="54"/>
                  </a:cubicBezTo>
                  <a:cubicBezTo>
                    <a:pt x="28" y="48"/>
                    <a:pt x="24" y="40"/>
                    <a:pt x="21" y="34"/>
                  </a:cubicBezTo>
                  <a:cubicBezTo>
                    <a:pt x="17" y="24"/>
                    <a:pt x="14" y="1"/>
                    <a:pt x="0" y="1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1" name="Freeform 7138">
              <a:extLst>
                <a:ext uri="{FF2B5EF4-FFF2-40B4-BE49-F238E27FC236}">
                  <a16:creationId xmlns:a16="http://schemas.microsoft.com/office/drawing/2014/main" id="{59C32DDF-289B-4F54-B0EB-96AA3B486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228"/>
              <a:ext cx="23" cy="24"/>
            </a:xfrm>
            <a:custGeom>
              <a:avLst/>
              <a:gdLst>
                <a:gd name="T0" fmla="*/ 0 w 25"/>
                <a:gd name="T1" fmla="*/ 0 h 26"/>
                <a:gd name="T2" fmla="*/ 11 w 25"/>
                <a:gd name="T3" fmla="*/ 12 h 26"/>
                <a:gd name="T4" fmla="*/ 19 w 25"/>
                <a:gd name="T5" fmla="*/ 20 h 26"/>
                <a:gd name="T6" fmla="*/ 1 w 25"/>
                <a:gd name="T7" fmla="*/ 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6">
                  <a:moveTo>
                    <a:pt x="0" y="0"/>
                  </a:moveTo>
                  <a:cubicBezTo>
                    <a:pt x="3" y="7"/>
                    <a:pt x="8" y="11"/>
                    <a:pt x="14" y="15"/>
                  </a:cubicBezTo>
                  <a:cubicBezTo>
                    <a:pt x="18" y="18"/>
                    <a:pt x="24" y="21"/>
                    <a:pt x="25" y="26"/>
                  </a:cubicBezTo>
                  <a:cubicBezTo>
                    <a:pt x="16" y="25"/>
                    <a:pt x="2" y="13"/>
                    <a:pt x="1" y="3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2" name="Freeform 7139">
              <a:extLst>
                <a:ext uri="{FF2B5EF4-FFF2-40B4-BE49-F238E27FC236}">
                  <a16:creationId xmlns:a16="http://schemas.microsoft.com/office/drawing/2014/main" id="{E81B5EF9-871B-44F4-85FD-8E77E79D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362"/>
              <a:ext cx="47" cy="62"/>
            </a:xfrm>
            <a:custGeom>
              <a:avLst/>
              <a:gdLst>
                <a:gd name="T0" fmla="*/ 17 w 50"/>
                <a:gd name="T1" fmla="*/ 34 h 67"/>
                <a:gd name="T2" fmla="*/ 34 w 50"/>
                <a:gd name="T3" fmla="*/ 53 h 67"/>
                <a:gd name="T4" fmla="*/ 5 w 50"/>
                <a:gd name="T5" fmla="*/ 30 h 67"/>
                <a:gd name="T6" fmla="*/ 41 w 50"/>
                <a:gd name="T7" fmla="*/ 5 h 67"/>
                <a:gd name="T8" fmla="*/ 22 w 50"/>
                <a:gd name="T9" fmla="*/ 19 h 67"/>
                <a:gd name="T10" fmla="*/ 17 w 50"/>
                <a:gd name="T11" fmla="*/ 38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67">
                  <a:moveTo>
                    <a:pt x="20" y="43"/>
                  </a:moveTo>
                  <a:cubicBezTo>
                    <a:pt x="23" y="53"/>
                    <a:pt x="34" y="59"/>
                    <a:pt x="40" y="67"/>
                  </a:cubicBezTo>
                  <a:cubicBezTo>
                    <a:pt x="24" y="67"/>
                    <a:pt x="0" y="57"/>
                    <a:pt x="5" y="38"/>
                  </a:cubicBezTo>
                  <a:cubicBezTo>
                    <a:pt x="8" y="27"/>
                    <a:pt x="38" y="0"/>
                    <a:pt x="50" y="5"/>
                  </a:cubicBezTo>
                  <a:cubicBezTo>
                    <a:pt x="50" y="13"/>
                    <a:pt x="32" y="19"/>
                    <a:pt x="26" y="25"/>
                  </a:cubicBezTo>
                  <a:cubicBezTo>
                    <a:pt x="19" y="32"/>
                    <a:pt x="14" y="38"/>
                    <a:pt x="20" y="48"/>
                  </a:cubicBezTo>
                </a:path>
              </a:pathLst>
            </a:custGeom>
            <a:solidFill>
              <a:srgbClr val="E7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3" name="Freeform 7140">
              <a:extLst>
                <a:ext uri="{FF2B5EF4-FFF2-40B4-BE49-F238E27FC236}">
                  <a16:creationId xmlns:a16="http://schemas.microsoft.com/office/drawing/2014/main" id="{50DB2390-5B35-4C85-B2C0-A1AAC46E5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259"/>
              <a:ext cx="123" cy="159"/>
            </a:xfrm>
            <a:custGeom>
              <a:avLst/>
              <a:gdLst>
                <a:gd name="T0" fmla="*/ 4 w 133"/>
                <a:gd name="T1" fmla="*/ 132 h 171"/>
                <a:gd name="T2" fmla="*/ 28 w 133"/>
                <a:gd name="T3" fmla="*/ 111 h 171"/>
                <a:gd name="T4" fmla="*/ 50 w 133"/>
                <a:gd name="T5" fmla="*/ 81 h 171"/>
                <a:gd name="T6" fmla="*/ 105 w 133"/>
                <a:gd name="T7" fmla="*/ 6 h 171"/>
                <a:gd name="T8" fmla="*/ 105 w 133"/>
                <a:gd name="T9" fmla="*/ 6 h 171"/>
                <a:gd name="T10" fmla="*/ 70 w 133"/>
                <a:gd name="T11" fmla="*/ 58 h 171"/>
                <a:gd name="T12" fmla="*/ 45 w 133"/>
                <a:gd name="T13" fmla="*/ 94 h 171"/>
                <a:gd name="T14" fmla="*/ 0 w 133"/>
                <a:gd name="T15" fmla="*/ 134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71">
                  <a:moveTo>
                    <a:pt x="4" y="165"/>
                  </a:moveTo>
                  <a:cubicBezTo>
                    <a:pt x="19" y="167"/>
                    <a:pt x="27" y="147"/>
                    <a:pt x="35" y="138"/>
                  </a:cubicBezTo>
                  <a:cubicBezTo>
                    <a:pt x="44" y="126"/>
                    <a:pt x="53" y="114"/>
                    <a:pt x="63" y="101"/>
                  </a:cubicBezTo>
                  <a:cubicBezTo>
                    <a:pt x="68" y="93"/>
                    <a:pt x="126" y="0"/>
                    <a:pt x="133" y="6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20" y="28"/>
                    <a:pt x="103" y="50"/>
                    <a:pt x="89" y="72"/>
                  </a:cubicBezTo>
                  <a:cubicBezTo>
                    <a:pt x="79" y="87"/>
                    <a:pt x="68" y="103"/>
                    <a:pt x="57" y="117"/>
                  </a:cubicBezTo>
                  <a:cubicBezTo>
                    <a:pt x="42" y="137"/>
                    <a:pt x="25" y="171"/>
                    <a:pt x="0" y="167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4" name="Freeform 7141">
              <a:extLst>
                <a:ext uri="{FF2B5EF4-FFF2-40B4-BE49-F238E27FC236}">
                  <a16:creationId xmlns:a16="http://schemas.microsoft.com/office/drawing/2014/main" id="{F10189DE-0AAA-4F5D-BCBA-7BC2958D0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1257"/>
              <a:ext cx="70" cy="111"/>
            </a:xfrm>
            <a:custGeom>
              <a:avLst/>
              <a:gdLst>
                <a:gd name="T0" fmla="*/ 53 w 76"/>
                <a:gd name="T1" fmla="*/ 0 h 119"/>
                <a:gd name="T2" fmla="*/ 38 w 76"/>
                <a:gd name="T3" fmla="*/ 46 h 119"/>
                <a:gd name="T4" fmla="*/ 21 w 76"/>
                <a:gd name="T5" fmla="*/ 68 h 119"/>
                <a:gd name="T6" fmla="*/ 0 w 76"/>
                <a:gd name="T7" fmla="*/ 97 h 119"/>
                <a:gd name="T8" fmla="*/ 54 w 76"/>
                <a:gd name="T9" fmla="*/ 3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9">
                  <a:moveTo>
                    <a:pt x="68" y="0"/>
                  </a:moveTo>
                  <a:cubicBezTo>
                    <a:pt x="68" y="22"/>
                    <a:pt x="61" y="40"/>
                    <a:pt x="49" y="57"/>
                  </a:cubicBezTo>
                  <a:cubicBezTo>
                    <a:pt x="42" y="67"/>
                    <a:pt x="34" y="75"/>
                    <a:pt x="27" y="84"/>
                  </a:cubicBezTo>
                  <a:cubicBezTo>
                    <a:pt x="18" y="95"/>
                    <a:pt x="11" y="110"/>
                    <a:pt x="0" y="119"/>
                  </a:cubicBezTo>
                  <a:cubicBezTo>
                    <a:pt x="30" y="93"/>
                    <a:pt x="76" y="46"/>
                    <a:pt x="69" y="3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5" name="Freeform 7142">
              <a:extLst>
                <a:ext uri="{FF2B5EF4-FFF2-40B4-BE49-F238E27FC236}">
                  <a16:creationId xmlns:a16="http://schemas.microsoft.com/office/drawing/2014/main" id="{8AA6B85E-13BD-4761-823D-71EFD1597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34"/>
              <a:ext cx="111" cy="146"/>
            </a:xfrm>
            <a:custGeom>
              <a:avLst/>
              <a:gdLst>
                <a:gd name="T0" fmla="*/ 0 w 120"/>
                <a:gd name="T1" fmla="*/ 126 h 157"/>
                <a:gd name="T2" fmla="*/ 28 w 120"/>
                <a:gd name="T3" fmla="*/ 102 h 157"/>
                <a:gd name="T4" fmla="*/ 48 w 120"/>
                <a:gd name="T5" fmla="*/ 73 h 157"/>
                <a:gd name="T6" fmla="*/ 75 w 120"/>
                <a:gd name="T7" fmla="*/ 33 h 157"/>
                <a:gd name="T8" fmla="*/ 94 w 120"/>
                <a:gd name="T9" fmla="*/ 0 h 157"/>
                <a:gd name="T10" fmla="*/ 83 w 120"/>
                <a:gd name="T11" fmla="*/ 27 h 157"/>
                <a:gd name="T12" fmla="*/ 70 w 120"/>
                <a:gd name="T13" fmla="*/ 49 h 157"/>
                <a:gd name="T14" fmla="*/ 45 w 120"/>
                <a:gd name="T15" fmla="*/ 86 h 157"/>
                <a:gd name="T16" fmla="*/ 25 w 120"/>
                <a:gd name="T17" fmla="*/ 113 h 157"/>
                <a:gd name="T18" fmla="*/ 0 w 120"/>
                <a:gd name="T19" fmla="*/ 126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" h="157">
                  <a:moveTo>
                    <a:pt x="0" y="157"/>
                  </a:moveTo>
                  <a:cubicBezTo>
                    <a:pt x="12" y="156"/>
                    <a:pt x="28" y="137"/>
                    <a:pt x="35" y="127"/>
                  </a:cubicBezTo>
                  <a:cubicBezTo>
                    <a:pt x="44" y="115"/>
                    <a:pt x="53" y="103"/>
                    <a:pt x="61" y="91"/>
                  </a:cubicBezTo>
                  <a:cubicBezTo>
                    <a:pt x="73" y="74"/>
                    <a:pt x="85" y="58"/>
                    <a:pt x="95" y="42"/>
                  </a:cubicBezTo>
                  <a:cubicBezTo>
                    <a:pt x="104" y="29"/>
                    <a:pt x="110" y="13"/>
                    <a:pt x="119" y="0"/>
                  </a:cubicBezTo>
                  <a:cubicBezTo>
                    <a:pt x="120" y="9"/>
                    <a:pt x="109" y="25"/>
                    <a:pt x="105" y="33"/>
                  </a:cubicBezTo>
                  <a:cubicBezTo>
                    <a:pt x="101" y="43"/>
                    <a:pt x="95" y="52"/>
                    <a:pt x="89" y="61"/>
                  </a:cubicBezTo>
                  <a:cubicBezTo>
                    <a:pt x="79" y="77"/>
                    <a:pt x="67" y="91"/>
                    <a:pt x="57" y="106"/>
                  </a:cubicBezTo>
                  <a:cubicBezTo>
                    <a:pt x="50" y="119"/>
                    <a:pt x="41" y="130"/>
                    <a:pt x="31" y="141"/>
                  </a:cubicBezTo>
                  <a:cubicBezTo>
                    <a:pt x="23" y="151"/>
                    <a:pt x="11" y="154"/>
                    <a:pt x="0" y="157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6" name="Freeform 7143">
              <a:extLst>
                <a:ext uri="{FF2B5EF4-FFF2-40B4-BE49-F238E27FC236}">
                  <a16:creationId xmlns:a16="http://schemas.microsoft.com/office/drawing/2014/main" id="{49AA608E-CC0D-478C-93A7-FE8F2DAC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443"/>
              <a:ext cx="76" cy="76"/>
            </a:xfrm>
            <a:custGeom>
              <a:avLst/>
              <a:gdLst>
                <a:gd name="T0" fmla="*/ 6 w 82"/>
                <a:gd name="T1" fmla="*/ 62 h 83"/>
                <a:gd name="T2" fmla="*/ 1 w 82"/>
                <a:gd name="T3" fmla="*/ 46 h 83"/>
                <a:gd name="T4" fmla="*/ 16 w 82"/>
                <a:gd name="T5" fmla="*/ 25 h 83"/>
                <a:gd name="T6" fmla="*/ 65 w 82"/>
                <a:gd name="T7" fmla="*/ 0 h 83"/>
                <a:gd name="T8" fmla="*/ 16 w 82"/>
                <a:gd name="T9" fmla="*/ 32 h 83"/>
                <a:gd name="T10" fmla="*/ 6 w 82"/>
                <a:gd name="T11" fmla="*/ 64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83">
                  <a:moveTo>
                    <a:pt x="7" y="81"/>
                  </a:moveTo>
                  <a:cubicBezTo>
                    <a:pt x="1" y="82"/>
                    <a:pt x="0" y="65"/>
                    <a:pt x="1" y="60"/>
                  </a:cubicBezTo>
                  <a:cubicBezTo>
                    <a:pt x="3" y="48"/>
                    <a:pt x="10" y="40"/>
                    <a:pt x="19" y="33"/>
                  </a:cubicBezTo>
                  <a:cubicBezTo>
                    <a:pt x="38" y="18"/>
                    <a:pt x="61" y="12"/>
                    <a:pt x="82" y="0"/>
                  </a:cubicBezTo>
                  <a:cubicBezTo>
                    <a:pt x="60" y="14"/>
                    <a:pt x="35" y="21"/>
                    <a:pt x="19" y="42"/>
                  </a:cubicBezTo>
                  <a:cubicBezTo>
                    <a:pt x="10" y="52"/>
                    <a:pt x="3" y="71"/>
                    <a:pt x="9" y="83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7" name="Freeform 7144">
              <a:extLst>
                <a:ext uri="{FF2B5EF4-FFF2-40B4-BE49-F238E27FC236}">
                  <a16:creationId xmlns:a16="http://schemas.microsoft.com/office/drawing/2014/main" id="{EB47A4B5-E87E-4793-A801-7A249B2F2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1466"/>
              <a:ext cx="75" cy="64"/>
            </a:xfrm>
            <a:custGeom>
              <a:avLst/>
              <a:gdLst>
                <a:gd name="T0" fmla="*/ 0 w 81"/>
                <a:gd name="T1" fmla="*/ 54 h 69"/>
                <a:gd name="T2" fmla="*/ 6 w 81"/>
                <a:gd name="T3" fmla="*/ 51 h 69"/>
                <a:gd name="T4" fmla="*/ 18 w 81"/>
                <a:gd name="T5" fmla="*/ 43 h 69"/>
                <a:gd name="T6" fmla="*/ 25 w 81"/>
                <a:gd name="T7" fmla="*/ 36 h 69"/>
                <a:gd name="T8" fmla="*/ 33 w 81"/>
                <a:gd name="T9" fmla="*/ 27 h 69"/>
                <a:gd name="T10" fmla="*/ 49 w 81"/>
                <a:gd name="T11" fmla="*/ 10 h 69"/>
                <a:gd name="T12" fmla="*/ 64 w 81"/>
                <a:gd name="T13" fmla="*/ 0 h 69"/>
                <a:gd name="T14" fmla="*/ 55 w 81"/>
                <a:gd name="T15" fmla="*/ 6 h 69"/>
                <a:gd name="T16" fmla="*/ 44 w 81"/>
                <a:gd name="T17" fmla="*/ 18 h 69"/>
                <a:gd name="T18" fmla="*/ 25 w 81"/>
                <a:gd name="T19" fmla="*/ 40 h 69"/>
                <a:gd name="T20" fmla="*/ 17 w 81"/>
                <a:gd name="T21" fmla="*/ 47 h 69"/>
                <a:gd name="T22" fmla="*/ 9 w 81"/>
                <a:gd name="T23" fmla="*/ 52 h 69"/>
                <a:gd name="T24" fmla="*/ 1 w 81"/>
                <a:gd name="T25" fmla="*/ 55 h 69"/>
                <a:gd name="T26" fmla="*/ 2 w 81"/>
                <a:gd name="T27" fmla="*/ 55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" h="69">
                  <a:moveTo>
                    <a:pt x="0" y="68"/>
                  </a:moveTo>
                  <a:cubicBezTo>
                    <a:pt x="3" y="69"/>
                    <a:pt x="7" y="65"/>
                    <a:pt x="9" y="64"/>
                  </a:cubicBezTo>
                  <a:cubicBezTo>
                    <a:pt x="13" y="61"/>
                    <a:pt x="18" y="58"/>
                    <a:pt x="22" y="54"/>
                  </a:cubicBezTo>
                  <a:cubicBezTo>
                    <a:pt x="25" y="51"/>
                    <a:pt x="29" y="48"/>
                    <a:pt x="31" y="45"/>
                  </a:cubicBezTo>
                  <a:cubicBezTo>
                    <a:pt x="35" y="41"/>
                    <a:pt x="39" y="37"/>
                    <a:pt x="42" y="33"/>
                  </a:cubicBezTo>
                  <a:cubicBezTo>
                    <a:pt x="48" y="26"/>
                    <a:pt x="55" y="19"/>
                    <a:pt x="62" y="13"/>
                  </a:cubicBezTo>
                  <a:cubicBezTo>
                    <a:pt x="68" y="8"/>
                    <a:pt x="73" y="2"/>
                    <a:pt x="81" y="0"/>
                  </a:cubicBezTo>
                  <a:cubicBezTo>
                    <a:pt x="76" y="1"/>
                    <a:pt x="72" y="6"/>
                    <a:pt x="69" y="9"/>
                  </a:cubicBezTo>
                  <a:cubicBezTo>
                    <a:pt x="64" y="14"/>
                    <a:pt x="59" y="19"/>
                    <a:pt x="55" y="23"/>
                  </a:cubicBezTo>
                  <a:cubicBezTo>
                    <a:pt x="47" y="32"/>
                    <a:pt x="40" y="42"/>
                    <a:pt x="31" y="50"/>
                  </a:cubicBezTo>
                  <a:cubicBezTo>
                    <a:pt x="27" y="53"/>
                    <a:pt x="24" y="56"/>
                    <a:pt x="20" y="59"/>
                  </a:cubicBezTo>
                  <a:cubicBezTo>
                    <a:pt x="17" y="61"/>
                    <a:pt x="15" y="63"/>
                    <a:pt x="12" y="65"/>
                  </a:cubicBezTo>
                  <a:cubicBezTo>
                    <a:pt x="9" y="67"/>
                    <a:pt x="5" y="68"/>
                    <a:pt x="1" y="69"/>
                  </a:cubicBezTo>
                  <a:cubicBezTo>
                    <a:pt x="1" y="69"/>
                    <a:pt x="1" y="69"/>
                    <a:pt x="2" y="69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8" name="Freeform 7145">
              <a:extLst>
                <a:ext uri="{FF2B5EF4-FFF2-40B4-BE49-F238E27FC236}">
                  <a16:creationId xmlns:a16="http://schemas.microsoft.com/office/drawing/2014/main" id="{79814AF8-57BE-442C-A6AE-C49C0D520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295"/>
              <a:ext cx="80" cy="78"/>
            </a:xfrm>
            <a:custGeom>
              <a:avLst/>
              <a:gdLst>
                <a:gd name="T0" fmla="*/ 67 w 87"/>
                <a:gd name="T1" fmla="*/ 0 h 84"/>
                <a:gd name="T2" fmla="*/ 63 w 87"/>
                <a:gd name="T3" fmla="*/ 6 h 84"/>
                <a:gd name="T4" fmla="*/ 56 w 87"/>
                <a:gd name="T5" fmla="*/ 15 h 84"/>
                <a:gd name="T6" fmla="*/ 42 w 87"/>
                <a:gd name="T7" fmla="*/ 30 h 84"/>
                <a:gd name="T8" fmla="*/ 0 w 87"/>
                <a:gd name="T9" fmla="*/ 67 h 84"/>
                <a:gd name="T10" fmla="*/ 4 w 87"/>
                <a:gd name="T11" fmla="*/ 64 h 84"/>
                <a:gd name="T12" fmla="*/ 12 w 87"/>
                <a:gd name="T13" fmla="*/ 58 h 84"/>
                <a:gd name="T14" fmla="*/ 25 w 87"/>
                <a:gd name="T15" fmla="*/ 47 h 84"/>
                <a:gd name="T16" fmla="*/ 49 w 87"/>
                <a:gd name="T17" fmla="*/ 28 h 84"/>
                <a:gd name="T18" fmla="*/ 55 w 87"/>
                <a:gd name="T19" fmla="*/ 19 h 84"/>
                <a:gd name="T20" fmla="*/ 60 w 87"/>
                <a:gd name="T21" fmla="*/ 12 h 84"/>
                <a:gd name="T22" fmla="*/ 64 w 87"/>
                <a:gd name="T23" fmla="*/ 5 h 84"/>
                <a:gd name="T24" fmla="*/ 68 w 87"/>
                <a:gd name="T25" fmla="*/ 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7" h="84">
                  <a:moveTo>
                    <a:pt x="86" y="0"/>
                  </a:moveTo>
                  <a:cubicBezTo>
                    <a:pt x="84" y="1"/>
                    <a:pt x="82" y="5"/>
                    <a:pt x="81" y="6"/>
                  </a:cubicBezTo>
                  <a:cubicBezTo>
                    <a:pt x="78" y="10"/>
                    <a:pt x="75" y="14"/>
                    <a:pt x="72" y="18"/>
                  </a:cubicBezTo>
                  <a:cubicBezTo>
                    <a:pt x="67" y="25"/>
                    <a:pt x="60" y="31"/>
                    <a:pt x="54" y="37"/>
                  </a:cubicBezTo>
                  <a:cubicBezTo>
                    <a:pt x="36" y="53"/>
                    <a:pt x="17" y="67"/>
                    <a:pt x="0" y="84"/>
                  </a:cubicBezTo>
                  <a:cubicBezTo>
                    <a:pt x="1" y="83"/>
                    <a:pt x="3" y="81"/>
                    <a:pt x="4" y="80"/>
                  </a:cubicBezTo>
                  <a:cubicBezTo>
                    <a:pt x="8" y="77"/>
                    <a:pt x="12" y="74"/>
                    <a:pt x="15" y="72"/>
                  </a:cubicBezTo>
                  <a:cubicBezTo>
                    <a:pt x="21" y="68"/>
                    <a:pt x="27" y="64"/>
                    <a:pt x="32" y="59"/>
                  </a:cubicBezTo>
                  <a:cubicBezTo>
                    <a:pt x="42" y="51"/>
                    <a:pt x="54" y="44"/>
                    <a:pt x="63" y="34"/>
                  </a:cubicBezTo>
                  <a:cubicBezTo>
                    <a:pt x="66" y="31"/>
                    <a:pt x="69" y="28"/>
                    <a:pt x="71" y="24"/>
                  </a:cubicBezTo>
                  <a:cubicBezTo>
                    <a:pt x="73" y="21"/>
                    <a:pt x="75" y="18"/>
                    <a:pt x="77" y="15"/>
                  </a:cubicBezTo>
                  <a:cubicBezTo>
                    <a:pt x="79" y="12"/>
                    <a:pt x="81" y="8"/>
                    <a:pt x="83" y="5"/>
                  </a:cubicBezTo>
                  <a:cubicBezTo>
                    <a:pt x="85" y="3"/>
                    <a:pt x="86" y="2"/>
                    <a:pt x="87" y="0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9" name="Freeform 7146">
              <a:extLst>
                <a:ext uri="{FF2B5EF4-FFF2-40B4-BE49-F238E27FC236}">
                  <a16:creationId xmlns:a16="http://schemas.microsoft.com/office/drawing/2014/main" id="{35954493-59BC-4E1F-8563-C9236AF2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176"/>
              <a:ext cx="24" cy="40"/>
            </a:xfrm>
            <a:custGeom>
              <a:avLst/>
              <a:gdLst>
                <a:gd name="T0" fmla="*/ 20 w 26"/>
                <a:gd name="T1" fmla="*/ 1 h 43"/>
                <a:gd name="T2" fmla="*/ 7 w 26"/>
                <a:gd name="T3" fmla="*/ 10 h 43"/>
                <a:gd name="T4" fmla="*/ 0 w 26"/>
                <a:gd name="T5" fmla="*/ 34 h 43"/>
                <a:gd name="T6" fmla="*/ 10 w 26"/>
                <a:gd name="T7" fmla="*/ 10 h 43"/>
                <a:gd name="T8" fmla="*/ 20 w 26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3">
                  <a:moveTo>
                    <a:pt x="26" y="1"/>
                  </a:moveTo>
                  <a:cubicBezTo>
                    <a:pt x="19" y="1"/>
                    <a:pt x="12" y="7"/>
                    <a:pt x="10" y="13"/>
                  </a:cubicBezTo>
                  <a:cubicBezTo>
                    <a:pt x="5" y="22"/>
                    <a:pt x="1" y="33"/>
                    <a:pt x="0" y="43"/>
                  </a:cubicBezTo>
                  <a:cubicBezTo>
                    <a:pt x="5" y="34"/>
                    <a:pt x="8" y="23"/>
                    <a:pt x="13" y="13"/>
                  </a:cubicBezTo>
                  <a:cubicBezTo>
                    <a:pt x="16" y="8"/>
                    <a:pt x="20" y="1"/>
                    <a:pt x="26" y="0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0" name="Freeform 7147">
              <a:extLst>
                <a:ext uri="{FF2B5EF4-FFF2-40B4-BE49-F238E27FC236}">
                  <a16:creationId xmlns:a16="http://schemas.microsoft.com/office/drawing/2014/main" id="{C265F093-C457-4174-9BC8-49ED0D15F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1141"/>
              <a:ext cx="33" cy="50"/>
            </a:xfrm>
            <a:custGeom>
              <a:avLst/>
              <a:gdLst>
                <a:gd name="T0" fmla="*/ 27 w 36"/>
                <a:gd name="T1" fmla="*/ 4 h 54"/>
                <a:gd name="T2" fmla="*/ 13 w 36"/>
                <a:gd name="T3" fmla="*/ 14 h 54"/>
                <a:gd name="T4" fmla="*/ 6 w 36"/>
                <a:gd name="T5" fmla="*/ 29 h 54"/>
                <a:gd name="T6" fmla="*/ 0 w 36"/>
                <a:gd name="T7" fmla="*/ 43 h 54"/>
                <a:gd name="T8" fmla="*/ 6 w 36"/>
                <a:gd name="T9" fmla="*/ 34 h 54"/>
                <a:gd name="T10" fmla="*/ 7 w 36"/>
                <a:gd name="T11" fmla="*/ 25 h 54"/>
                <a:gd name="T12" fmla="*/ 16 w 36"/>
                <a:gd name="T13" fmla="*/ 11 h 54"/>
                <a:gd name="T14" fmla="*/ 28 w 36"/>
                <a:gd name="T15" fmla="*/ 6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35" y="4"/>
                  </a:moveTo>
                  <a:cubicBezTo>
                    <a:pt x="27" y="0"/>
                    <a:pt x="20" y="12"/>
                    <a:pt x="16" y="17"/>
                  </a:cubicBezTo>
                  <a:cubicBezTo>
                    <a:pt x="13" y="23"/>
                    <a:pt x="9" y="29"/>
                    <a:pt x="6" y="36"/>
                  </a:cubicBezTo>
                  <a:cubicBezTo>
                    <a:pt x="4" y="42"/>
                    <a:pt x="2" y="48"/>
                    <a:pt x="0" y="54"/>
                  </a:cubicBezTo>
                  <a:cubicBezTo>
                    <a:pt x="3" y="51"/>
                    <a:pt x="4" y="47"/>
                    <a:pt x="6" y="43"/>
                  </a:cubicBezTo>
                  <a:cubicBezTo>
                    <a:pt x="7" y="39"/>
                    <a:pt x="9" y="35"/>
                    <a:pt x="10" y="31"/>
                  </a:cubicBezTo>
                  <a:cubicBezTo>
                    <a:pt x="13" y="25"/>
                    <a:pt x="16" y="19"/>
                    <a:pt x="20" y="14"/>
                  </a:cubicBezTo>
                  <a:cubicBezTo>
                    <a:pt x="23" y="10"/>
                    <a:pt x="32" y="0"/>
                    <a:pt x="36" y="6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1" name="Freeform 7148">
              <a:extLst>
                <a:ext uri="{FF2B5EF4-FFF2-40B4-BE49-F238E27FC236}">
                  <a16:creationId xmlns:a16="http://schemas.microsoft.com/office/drawing/2014/main" id="{EB44D16E-B58A-48F1-BDB4-B3FC71A2D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164"/>
              <a:ext cx="45" cy="94"/>
            </a:xfrm>
            <a:custGeom>
              <a:avLst/>
              <a:gdLst>
                <a:gd name="T0" fmla="*/ 37 w 49"/>
                <a:gd name="T1" fmla="*/ 0 h 102"/>
                <a:gd name="T2" fmla="*/ 33 w 49"/>
                <a:gd name="T3" fmla="*/ 8 h 102"/>
                <a:gd name="T4" fmla="*/ 27 w 49"/>
                <a:gd name="T5" fmla="*/ 19 h 102"/>
                <a:gd name="T6" fmla="*/ 15 w 49"/>
                <a:gd name="T7" fmla="*/ 39 h 102"/>
                <a:gd name="T8" fmla="*/ 6 w 49"/>
                <a:gd name="T9" fmla="*/ 59 h 102"/>
                <a:gd name="T10" fmla="*/ 2 w 49"/>
                <a:gd name="T11" fmla="*/ 80 h 102"/>
                <a:gd name="T12" fmla="*/ 5 w 49"/>
                <a:gd name="T13" fmla="*/ 67 h 102"/>
                <a:gd name="T14" fmla="*/ 8 w 49"/>
                <a:gd name="T15" fmla="*/ 53 h 102"/>
                <a:gd name="T16" fmla="*/ 25 w 49"/>
                <a:gd name="T17" fmla="*/ 27 h 102"/>
                <a:gd name="T18" fmla="*/ 34 w 49"/>
                <a:gd name="T19" fmla="*/ 9 h 102"/>
                <a:gd name="T20" fmla="*/ 36 w 49"/>
                <a:gd name="T21" fmla="*/ 5 h 102"/>
                <a:gd name="T22" fmla="*/ 38 w 49"/>
                <a:gd name="T23" fmla="*/ 1 h 1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102">
                  <a:moveTo>
                    <a:pt x="48" y="0"/>
                  </a:moveTo>
                  <a:cubicBezTo>
                    <a:pt x="49" y="4"/>
                    <a:pt x="44" y="8"/>
                    <a:pt x="43" y="11"/>
                  </a:cubicBezTo>
                  <a:cubicBezTo>
                    <a:pt x="40" y="16"/>
                    <a:pt x="38" y="21"/>
                    <a:pt x="35" y="25"/>
                  </a:cubicBezTo>
                  <a:cubicBezTo>
                    <a:pt x="30" y="34"/>
                    <a:pt x="24" y="42"/>
                    <a:pt x="19" y="50"/>
                  </a:cubicBezTo>
                  <a:cubicBezTo>
                    <a:pt x="14" y="58"/>
                    <a:pt x="9" y="66"/>
                    <a:pt x="6" y="75"/>
                  </a:cubicBezTo>
                  <a:cubicBezTo>
                    <a:pt x="4" y="83"/>
                    <a:pt x="0" y="93"/>
                    <a:pt x="2" y="102"/>
                  </a:cubicBezTo>
                  <a:cubicBezTo>
                    <a:pt x="1" y="98"/>
                    <a:pt x="4" y="91"/>
                    <a:pt x="5" y="86"/>
                  </a:cubicBezTo>
                  <a:cubicBezTo>
                    <a:pt x="6" y="80"/>
                    <a:pt x="8" y="74"/>
                    <a:pt x="11" y="68"/>
                  </a:cubicBezTo>
                  <a:cubicBezTo>
                    <a:pt x="16" y="55"/>
                    <a:pt x="25" y="46"/>
                    <a:pt x="32" y="35"/>
                  </a:cubicBezTo>
                  <a:cubicBezTo>
                    <a:pt x="37" y="28"/>
                    <a:pt x="40" y="20"/>
                    <a:pt x="44" y="12"/>
                  </a:cubicBezTo>
                  <a:cubicBezTo>
                    <a:pt x="45" y="10"/>
                    <a:pt x="46" y="8"/>
                    <a:pt x="47" y="5"/>
                  </a:cubicBezTo>
                  <a:cubicBezTo>
                    <a:pt x="48" y="4"/>
                    <a:pt x="48" y="2"/>
                    <a:pt x="49" y="1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2" name="Freeform 7149">
              <a:extLst>
                <a:ext uri="{FF2B5EF4-FFF2-40B4-BE49-F238E27FC236}">
                  <a16:creationId xmlns:a16="http://schemas.microsoft.com/office/drawing/2014/main" id="{4F5FD999-476A-438A-A85F-3667F95D7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217"/>
              <a:ext cx="36" cy="22"/>
            </a:xfrm>
            <a:custGeom>
              <a:avLst/>
              <a:gdLst>
                <a:gd name="T0" fmla="*/ 0 w 38"/>
                <a:gd name="T1" fmla="*/ 7 h 24"/>
                <a:gd name="T2" fmla="*/ 17 w 38"/>
                <a:gd name="T3" fmla="*/ 15 h 24"/>
                <a:gd name="T4" fmla="*/ 32 w 38"/>
                <a:gd name="T5" fmla="*/ 0 h 24"/>
                <a:gd name="T6" fmla="*/ 26 w 38"/>
                <a:gd name="T7" fmla="*/ 13 h 24"/>
                <a:gd name="T8" fmla="*/ 15 w 38"/>
                <a:gd name="T9" fmla="*/ 17 h 24"/>
                <a:gd name="T10" fmla="*/ 7 w 38"/>
                <a:gd name="T11" fmla="*/ 16 h 24"/>
                <a:gd name="T12" fmla="*/ 1 w 38"/>
                <a:gd name="T13" fmla="*/ 9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4">
                  <a:moveTo>
                    <a:pt x="0" y="10"/>
                  </a:moveTo>
                  <a:cubicBezTo>
                    <a:pt x="4" y="15"/>
                    <a:pt x="12" y="21"/>
                    <a:pt x="20" y="19"/>
                  </a:cubicBezTo>
                  <a:cubicBezTo>
                    <a:pt x="29" y="18"/>
                    <a:pt x="33" y="6"/>
                    <a:pt x="38" y="0"/>
                  </a:cubicBezTo>
                  <a:cubicBezTo>
                    <a:pt x="35" y="5"/>
                    <a:pt x="35" y="12"/>
                    <a:pt x="31" y="16"/>
                  </a:cubicBezTo>
                  <a:cubicBezTo>
                    <a:pt x="27" y="20"/>
                    <a:pt x="23" y="22"/>
                    <a:pt x="18" y="23"/>
                  </a:cubicBezTo>
                  <a:cubicBezTo>
                    <a:pt x="13" y="24"/>
                    <a:pt x="11" y="24"/>
                    <a:pt x="7" y="21"/>
                  </a:cubicBezTo>
                  <a:cubicBezTo>
                    <a:pt x="4" y="19"/>
                    <a:pt x="2" y="16"/>
                    <a:pt x="1" y="12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3" name="Freeform 7150">
              <a:extLst>
                <a:ext uri="{FF2B5EF4-FFF2-40B4-BE49-F238E27FC236}">
                  <a16:creationId xmlns:a16="http://schemas.microsoft.com/office/drawing/2014/main" id="{66E5AC83-23C0-4697-A70C-C9C2D3513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322"/>
              <a:ext cx="30" cy="58"/>
            </a:xfrm>
            <a:custGeom>
              <a:avLst/>
              <a:gdLst>
                <a:gd name="T0" fmla="*/ 6 w 33"/>
                <a:gd name="T1" fmla="*/ 0 h 62"/>
                <a:gd name="T2" fmla="*/ 10 w 33"/>
                <a:gd name="T3" fmla="*/ 20 h 62"/>
                <a:gd name="T4" fmla="*/ 0 w 33"/>
                <a:gd name="T5" fmla="*/ 51 h 62"/>
                <a:gd name="T6" fmla="*/ 6 w 33"/>
                <a:gd name="T7" fmla="*/ 2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62">
                  <a:moveTo>
                    <a:pt x="9" y="0"/>
                  </a:moveTo>
                  <a:cubicBezTo>
                    <a:pt x="14" y="8"/>
                    <a:pt x="15" y="13"/>
                    <a:pt x="13" y="23"/>
                  </a:cubicBezTo>
                  <a:cubicBezTo>
                    <a:pt x="10" y="37"/>
                    <a:pt x="4" y="49"/>
                    <a:pt x="0" y="62"/>
                  </a:cubicBezTo>
                  <a:cubicBezTo>
                    <a:pt x="4" y="51"/>
                    <a:pt x="33" y="10"/>
                    <a:pt x="9" y="2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4" name="Freeform 7151">
              <a:extLst>
                <a:ext uri="{FF2B5EF4-FFF2-40B4-BE49-F238E27FC236}">
                  <a16:creationId xmlns:a16="http://schemas.microsoft.com/office/drawing/2014/main" id="{CBB08344-3C75-4EE3-B407-1C8E8E477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370"/>
              <a:ext cx="29" cy="48"/>
            </a:xfrm>
            <a:custGeom>
              <a:avLst/>
              <a:gdLst>
                <a:gd name="T0" fmla="*/ 16 w 31"/>
                <a:gd name="T1" fmla="*/ 41 h 52"/>
                <a:gd name="T2" fmla="*/ 25 w 31"/>
                <a:gd name="T3" fmla="*/ 0 h 52"/>
                <a:gd name="T4" fmla="*/ 14 w 31"/>
                <a:gd name="T5" fmla="*/ 4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2">
                  <a:moveTo>
                    <a:pt x="19" y="52"/>
                  </a:moveTo>
                  <a:cubicBezTo>
                    <a:pt x="0" y="48"/>
                    <a:pt x="27" y="7"/>
                    <a:pt x="31" y="0"/>
                  </a:cubicBezTo>
                  <a:cubicBezTo>
                    <a:pt x="30" y="5"/>
                    <a:pt x="5" y="47"/>
                    <a:pt x="17" y="51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5" name="Freeform 7152">
              <a:extLst>
                <a:ext uri="{FF2B5EF4-FFF2-40B4-BE49-F238E27FC236}">
                  <a16:creationId xmlns:a16="http://schemas.microsoft.com/office/drawing/2014/main" id="{B23CAC5B-C7BE-4249-B4EB-BCB2AC1FF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428"/>
              <a:ext cx="21" cy="44"/>
            </a:xfrm>
            <a:custGeom>
              <a:avLst/>
              <a:gdLst>
                <a:gd name="T0" fmla="*/ 0 w 23"/>
                <a:gd name="T1" fmla="*/ 0 h 48"/>
                <a:gd name="T2" fmla="*/ 5 w 23"/>
                <a:gd name="T3" fmla="*/ 13 h 48"/>
                <a:gd name="T4" fmla="*/ 1 w 23"/>
                <a:gd name="T5" fmla="*/ 24 h 48"/>
                <a:gd name="T6" fmla="*/ 17 w 23"/>
                <a:gd name="T7" fmla="*/ 37 h 48"/>
                <a:gd name="T8" fmla="*/ 4 w 23"/>
                <a:gd name="T9" fmla="*/ 21 h 48"/>
                <a:gd name="T10" fmla="*/ 5 w 23"/>
                <a:gd name="T11" fmla="*/ 8 h 48"/>
                <a:gd name="T12" fmla="*/ 0 w 23"/>
                <a:gd name="T13" fmla="*/ 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8">
                  <a:moveTo>
                    <a:pt x="0" y="0"/>
                  </a:moveTo>
                  <a:cubicBezTo>
                    <a:pt x="4" y="2"/>
                    <a:pt x="6" y="11"/>
                    <a:pt x="6" y="16"/>
                  </a:cubicBezTo>
                  <a:cubicBezTo>
                    <a:pt x="6" y="21"/>
                    <a:pt x="0" y="27"/>
                    <a:pt x="1" y="31"/>
                  </a:cubicBezTo>
                  <a:cubicBezTo>
                    <a:pt x="3" y="39"/>
                    <a:pt x="20" y="40"/>
                    <a:pt x="23" y="48"/>
                  </a:cubicBezTo>
                  <a:cubicBezTo>
                    <a:pt x="23" y="36"/>
                    <a:pt x="4" y="38"/>
                    <a:pt x="4" y="27"/>
                  </a:cubicBezTo>
                  <a:cubicBezTo>
                    <a:pt x="4" y="22"/>
                    <a:pt x="7" y="17"/>
                    <a:pt x="7" y="11"/>
                  </a:cubicBezTo>
                  <a:cubicBezTo>
                    <a:pt x="6" y="6"/>
                    <a:pt x="2" y="5"/>
                    <a:pt x="0" y="1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6" name="Freeform 7153">
              <a:extLst>
                <a:ext uri="{FF2B5EF4-FFF2-40B4-BE49-F238E27FC236}">
                  <a16:creationId xmlns:a16="http://schemas.microsoft.com/office/drawing/2014/main" id="{45010651-0F48-4F40-B4A0-E934F7F17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430"/>
              <a:ext cx="10" cy="67"/>
            </a:xfrm>
            <a:custGeom>
              <a:avLst/>
              <a:gdLst>
                <a:gd name="T0" fmla="*/ 9 w 10"/>
                <a:gd name="T1" fmla="*/ 58 h 72"/>
                <a:gd name="T2" fmla="*/ 2 w 10"/>
                <a:gd name="T3" fmla="*/ 27 h 72"/>
                <a:gd name="T4" fmla="*/ 7 w 10"/>
                <a:gd name="T5" fmla="*/ 0 h 72"/>
                <a:gd name="T6" fmla="*/ 10 w 10"/>
                <a:gd name="T7" fmla="*/ 57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2">
                  <a:moveTo>
                    <a:pt x="9" y="72"/>
                  </a:moveTo>
                  <a:cubicBezTo>
                    <a:pt x="5" y="58"/>
                    <a:pt x="0" y="47"/>
                    <a:pt x="2" y="33"/>
                  </a:cubicBezTo>
                  <a:cubicBezTo>
                    <a:pt x="3" y="22"/>
                    <a:pt x="4" y="11"/>
                    <a:pt x="7" y="0"/>
                  </a:cubicBezTo>
                  <a:cubicBezTo>
                    <a:pt x="5" y="21"/>
                    <a:pt x="1" y="52"/>
                    <a:pt x="10" y="71"/>
                  </a:cubicBezTo>
                </a:path>
              </a:pathLst>
            </a:custGeom>
            <a:solidFill>
              <a:srgbClr val="F3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7" name="Freeform 7154">
              <a:extLst>
                <a:ext uri="{FF2B5EF4-FFF2-40B4-BE49-F238E27FC236}">
                  <a16:creationId xmlns:a16="http://schemas.microsoft.com/office/drawing/2014/main" id="{3E4073AA-4887-44A1-8389-5F862354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393"/>
              <a:ext cx="51" cy="65"/>
            </a:xfrm>
            <a:custGeom>
              <a:avLst/>
              <a:gdLst>
                <a:gd name="T0" fmla="*/ 39 w 55"/>
                <a:gd name="T1" fmla="*/ 0 h 71"/>
                <a:gd name="T2" fmla="*/ 44 w 55"/>
                <a:gd name="T3" fmla="*/ 48 h 71"/>
                <a:gd name="T4" fmla="*/ 39 w 55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71">
                  <a:moveTo>
                    <a:pt x="49" y="0"/>
                  </a:moveTo>
                  <a:cubicBezTo>
                    <a:pt x="49" y="0"/>
                    <a:pt x="12" y="61"/>
                    <a:pt x="55" y="62"/>
                  </a:cubicBezTo>
                  <a:cubicBezTo>
                    <a:pt x="55" y="62"/>
                    <a:pt x="0" y="71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8" name="Freeform 7155">
              <a:extLst>
                <a:ext uri="{FF2B5EF4-FFF2-40B4-BE49-F238E27FC236}">
                  <a16:creationId xmlns:a16="http://schemas.microsoft.com/office/drawing/2014/main" id="{CAC38B7B-E36A-44ED-92F0-73DC4867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488"/>
              <a:ext cx="98" cy="118"/>
            </a:xfrm>
            <a:custGeom>
              <a:avLst/>
              <a:gdLst>
                <a:gd name="T0" fmla="*/ 8 w 105"/>
                <a:gd name="T1" fmla="*/ 0 h 128"/>
                <a:gd name="T2" fmla="*/ 38 w 105"/>
                <a:gd name="T3" fmla="*/ 37 h 128"/>
                <a:gd name="T4" fmla="*/ 46 w 105"/>
                <a:gd name="T5" fmla="*/ 45 h 128"/>
                <a:gd name="T6" fmla="*/ 85 w 105"/>
                <a:gd name="T7" fmla="*/ 75 h 128"/>
                <a:gd name="T8" fmla="*/ 43 w 105"/>
                <a:gd name="T9" fmla="*/ 56 h 128"/>
                <a:gd name="T10" fmla="*/ 33 w 105"/>
                <a:gd name="T11" fmla="*/ 42 h 128"/>
                <a:gd name="T12" fmla="*/ 8 w 105"/>
                <a:gd name="T13" fmla="*/ 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28">
                  <a:moveTo>
                    <a:pt x="11" y="0"/>
                  </a:moveTo>
                  <a:cubicBezTo>
                    <a:pt x="11" y="0"/>
                    <a:pt x="0" y="71"/>
                    <a:pt x="47" y="47"/>
                  </a:cubicBezTo>
                  <a:cubicBezTo>
                    <a:pt x="64" y="38"/>
                    <a:pt x="57" y="48"/>
                    <a:pt x="56" y="58"/>
                  </a:cubicBezTo>
                  <a:cubicBezTo>
                    <a:pt x="55" y="69"/>
                    <a:pt x="54" y="116"/>
                    <a:pt x="105" y="95"/>
                  </a:cubicBezTo>
                  <a:cubicBezTo>
                    <a:pt x="105" y="95"/>
                    <a:pt x="57" y="128"/>
                    <a:pt x="52" y="72"/>
                  </a:cubicBezTo>
                  <a:cubicBezTo>
                    <a:pt x="50" y="52"/>
                    <a:pt x="60" y="44"/>
                    <a:pt x="41" y="54"/>
                  </a:cubicBezTo>
                  <a:cubicBezTo>
                    <a:pt x="23" y="64"/>
                    <a:pt x="0" y="48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9" name="Oval 7156">
              <a:extLst>
                <a:ext uri="{FF2B5EF4-FFF2-40B4-BE49-F238E27FC236}">
                  <a16:creationId xmlns:a16="http://schemas.microsoft.com/office/drawing/2014/main" id="{ACE320B5-56F1-4A6E-ADAE-A33C3A0D8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140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0" name="Oval 7157">
              <a:extLst>
                <a:ext uri="{FF2B5EF4-FFF2-40B4-BE49-F238E27FC236}">
                  <a16:creationId xmlns:a16="http://schemas.microsoft.com/office/drawing/2014/main" id="{091D1EBD-9E69-4CBE-A72F-5E230AB69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1" name="Oval 7158">
              <a:extLst>
                <a:ext uri="{FF2B5EF4-FFF2-40B4-BE49-F238E27FC236}">
                  <a16:creationId xmlns:a16="http://schemas.microsoft.com/office/drawing/2014/main" id="{E408D58C-1D5B-47DF-A5BF-FC665FFDA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50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2" name="Oval 7159">
              <a:extLst>
                <a:ext uri="{FF2B5EF4-FFF2-40B4-BE49-F238E27FC236}">
                  <a16:creationId xmlns:a16="http://schemas.microsoft.com/office/drawing/2014/main" id="{E30AFAD5-A7AB-42E5-AE49-A3BD92684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49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3" name="Oval 7160">
              <a:extLst>
                <a:ext uri="{FF2B5EF4-FFF2-40B4-BE49-F238E27FC236}">
                  <a16:creationId xmlns:a16="http://schemas.microsoft.com/office/drawing/2014/main" id="{5B80FBB9-B1F0-49B0-BA41-5A8E2F932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155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4" name="Oval 7161">
              <a:extLst>
                <a:ext uri="{FF2B5EF4-FFF2-40B4-BE49-F238E27FC236}">
                  <a16:creationId xmlns:a16="http://schemas.microsoft.com/office/drawing/2014/main" id="{C7639F9A-F3D0-4C88-80CE-89894E8F2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568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5" name="Freeform 7162">
              <a:extLst>
                <a:ext uri="{FF2B5EF4-FFF2-40B4-BE49-F238E27FC236}">
                  <a16:creationId xmlns:a16="http://schemas.microsoft.com/office/drawing/2014/main" id="{5A2E7423-1511-4C14-8C94-E2C9D5D5B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171"/>
              <a:ext cx="64" cy="138"/>
            </a:xfrm>
            <a:custGeom>
              <a:avLst/>
              <a:gdLst>
                <a:gd name="T0" fmla="*/ 47 w 69"/>
                <a:gd name="T1" fmla="*/ 0 h 149"/>
                <a:gd name="T2" fmla="*/ 47 w 69"/>
                <a:gd name="T3" fmla="*/ 7 h 149"/>
                <a:gd name="T4" fmla="*/ 17 w 69"/>
                <a:gd name="T5" fmla="*/ 87 h 149"/>
                <a:gd name="T6" fmla="*/ 55 w 69"/>
                <a:gd name="T7" fmla="*/ 104 h 149"/>
                <a:gd name="T8" fmla="*/ 37 w 69"/>
                <a:gd name="T9" fmla="*/ 110 h 149"/>
                <a:gd name="T10" fmla="*/ 14 w 69"/>
                <a:gd name="T11" fmla="*/ 58 h 149"/>
                <a:gd name="T12" fmla="*/ 47 w 69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149">
                  <a:moveTo>
                    <a:pt x="59" y="0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0" y="79"/>
                    <a:pt x="20" y="110"/>
                  </a:cubicBezTo>
                  <a:cubicBezTo>
                    <a:pt x="40" y="141"/>
                    <a:pt x="66" y="144"/>
                    <a:pt x="69" y="131"/>
                  </a:cubicBezTo>
                  <a:cubicBezTo>
                    <a:pt x="69" y="131"/>
                    <a:pt x="67" y="149"/>
                    <a:pt x="46" y="138"/>
                  </a:cubicBezTo>
                  <a:cubicBezTo>
                    <a:pt x="24" y="127"/>
                    <a:pt x="4" y="109"/>
                    <a:pt x="17" y="73"/>
                  </a:cubicBezTo>
                  <a:cubicBezTo>
                    <a:pt x="29" y="38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36" name="Oval 7163">
              <a:extLst>
                <a:ext uri="{FF2B5EF4-FFF2-40B4-BE49-F238E27FC236}">
                  <a16:creationId xmlns:a16="http://schemas.microsoft.com/office/drawing/2014/main" id="{A01782B9-4CDE-4749-9019-7A8646714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129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7" name="Oval 7164">
              <a:extLst>
                <a:ext uri="{FF2B5EF4-FFF2-40B4-BE49-F238E27FC236}">
                  <a16:creationId xmlns:a16="http://schemas.microsoft.com/office/drawing/2014/main" id="{DE4C802D-76F9-4CC0-A00D-CFCC4FAC6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1296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8" name="Oval 7165">
              <a:extLst>
                <a:ext uri="{FF2B5EF4-FFF2-40B4-BE49-F238E27FC236}">
                  <a16:creationId xmlns:a16="http://schemas.microsoft.com/office/drawing/2014/main" id="{07648709-945C-4962-A427-166DF591D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20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39" name="Oval 7166">
              <a:extLst>
                <a:ext uri="{FF2B5EF4-FFF2-40B4-BE49-F238E27FC236}">
                  <a16:creationId xmlns:a16="http://schemas.microsoft.com/office/drawing/2014/main" id="{BA76E66A-5DFE-4D12-9D46-04F6BCDBE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1206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0" name="Freeform 7167">
              <a:extLst>
                <a:ext uri="{FF2B5EF4-FFF2-40B4-BE49-F238E27FC236}">
                  <a16:creationId xmlns:a16="http://schemas.microsoft.com/office/drawing/2014/main" id="{2D44AB4C-F48E-4A4D-B58A-A429E9C50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430"/>
              <a:ext cx="24" cy="50"/>
            </a:xfrm>
            <a:custGeom>
              <a:avLst/>
              <a:gdLst>
                <a:gd name="T0" fmla="*/ 19 w 26"/>
                <a:gd name="T1" fmla="*/ 44 h 53"/>
                <a:gd name="T2" fmla="*/ 8 w 26"/>
                <a:gd name="T3" fmla="*/ 28 h 53"/>
                <a:gd name="T4" fmla="*/ 3 w 26"/>
                <a:gd name="T5" fmla="*/ 0 h 53"/>
                <a:gd name="T6" fmla="*/ 6 w 26"/>
                <a:gd name="T7" fmla="*/ 17 h 53"/>
                <a:gd name="T8" fmla="*/ 17 w 26"/>
                <a:gd name="T9" fmla="*/ 35 h 53"/>
                <a:gd name="T10" fmla="*/ 19 w 26"/>
                <a:gd name="T11" fmla="*/ 44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3">
                  <a:moveTo>
                    <a:pt x="25" y="53"/>
                  </a:moveTo>
                  <a:cubicBezTo>
                    <a:pt x="25" y="53"/>
                    <a:pt x="23" y="41"/>
                    <a:pt x="11" y="34"/>
                  </a:cubicBezTo>
                  <a:cubicBezTo>
                    <a:pt x="0" y="28"/>
                    <a:pt x="13" y="13"/>
                    <a:pt x="3" y="0"/>
                  </a:cubicBezTo>
                  <a:cubicBezTo>
                    <a:pt x="3" y="0"/>
                    <a:pt x="10" y="4"/>
                    <a:pt x="8" y="20"/>
                  </a:cubicBezTo>
                  <a:cubicBezTo>
                    <a:pt x="6" y="36"/>
                    <a:pt x="13" y="29"/>
                    <a:pt x="21" y="41"/>
                  </a:cubicBezTo>
                  <a:cubicBezTo>
                    <a:pt x="26" y="48"/>
                    <a:pt x="25" y="53"/>
                    <a:pt x="2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41" name="Freeform 7168">
              <a:extLst>
                <a:ext uri="{FF2B5EF4-FFF2-40B4-BE49-F238E27FC236}">
                  <a16:creationId xmlns:a16="http://schemas.microsoft.com/office/drawing/2014/main" id="{CE5965DD-1BAF-4A57-99E4-5ED7B83A3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427"/>
              <a:ext cx="18" cy="82"/>
            </a:xfrm>
            <a:custGeom>
              <a:avLst/>
              <a:gdLst>
                <a:gd name="T0" fmla="*/ 12 w 20"/>
                <a:gd name="T1" fmla="*/ 0 h 89"/>
                <a:gd name="T2" fmla="*/ 14 w 20"/>
                <a:gd name="T3" fmla="*/ 68 h 89"/>
                <a:gd name="T4" fmla="*/ 13 w 20"/>
                <a:gd name="T5" fmla="*/ 70 h 89"/>
                <a:gd name="T6" fmla="*/ 12 w 20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9">
                  <a:moveTo>
                    <a:pt x="16" y="0"/>
                  </a:moveTo>
                  <a:cubicBezTo>
                    <a:pt x="16" y="0"/>
                    <a:pt x="3" y="41"/>
                    <a:pt x="20" y="87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7" y="89"/>
                    <a:pt x="0" y="4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42" name="Oval 7169">
              <a:extLst>
                <a:ext uri="{FF2B5EF4-FFF2-40B4-BE49-F238E27FC236}">
                  <a16:creationId xmlns:a16="http://schemas.microsoft.com/office/drawing/2014/main" id="{90D812B0-6729-4F4B-90A6-3D39E37BF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1443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3" name="Oval 7170">
              <a:extLst>
                <a:ext uri="{FF2B5EF4-FFF2-40B4-BE49-F238E27FC236}">
                  <a16:creationId xmlns:a16="http://schemas.microsoft.com/office/drawing/2014/main" id="{976EA9B6-5545-4E23-B617-D501C4C15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1440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4" name="Oval 7171">
              <a:extLst>
                <a:ext uri="{FF2B5EF4-FFF2-40B4-BE49-F238E27FC236}">
                  <a16:creationId xmlns:a16="http://schemas.microsoft.com/office/drawing/2014/main" id="{887A58A3-13D5-4148-AE41-B8934DA4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1455"/>
              <a:ext cx="6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5" name="Oval 7172">
              <a:extLst>
                <a:ext uri="{FF2B5EF4-FFF2-40B4-BE49-F238E27FC236}">
                  <a16:creationId xmlns:a16="http://schemas.microsoft.com/office/drawing/2014/main" id="{365BA4AC-EE18-490C-95D3-D0C926FF0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1453"/>
              <a:ext cx="2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6" name="Freeform 7173">
              <a:extLst>
                <a:ext uri="{FF2B5EF4-FFF2-40B4-BE49-F238E27FC236}">
                  <a16:creationId xmlns:a16="http://schemas.microsoft.com/office/drawing/2014/main" id="{F970A44D-B8F4-487F-957B-E3241435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399"/>
              <a:ext cx="32" cy="38"/>
            </a:xfrm>
            <a:custGeom>
              <a:avLst/>
              <a:gdLst>
                <a:gd name="T0" fmla="*/ 17 w 35"/>
                <a:gd name="T1" fmla="*/ 0 h 41"/>
                <a:gd name="T2" fmla="*/ 27 w 35"/>
                <a:gd name="T3" fmla="*/ 32 h 41"/>
                <a:gd name="T4" fmla="*/ 17 w 35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1">
                  <a:moveTo>
                    <a:pt x="23" y="0"/>
                  </a:moveTo>
                  <a:cubicBezTo>
                    <a:pt x="23" y="0"/>
                    <a:pt x="6" y="24"/>
                    <a:pt x="35" y="41"/>
                  </a:cubicBezTo>
                  <a:cubicBezTo>
                    <a:pt x="35" y="41"/>
                    <a:pt x="0" y="29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47" name="Oval 7174">
              <a:extLst>
                <a:ext uri="{FF2B5EF4-FFF2-40B4-BE49-F238E27FC236}">
                  <a16:creationId xmlns:a16="http://schemas.microsoft.com/office/drawing/2014/main" id="{6557872A-EB9A-48C4-B998-745102DF6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405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8" name="Oval 7175">
              <a:extLst>
                <a:ext uri="{FF2B5EF4-FFF2-40B4-BE49-F238E27FC236}">
                  <a16:creationId xmlns:a16="http://schemas.microsoft.com/office/drawing/2014/main" id="{068C9985-B8E4-418F-8C1D-808BC2283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1397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49" name="Freeform 7176">
              <a:extLst>
                <a:ext uri="{FF2B5EF4-FFF2-40B4-BE49-F238E27FC236}">
                  <a16:creationId xmlns:a16="http://schemas.microsoft.com/office/drawing/2014/main" id="{AAFB39E1-4C8C-486E-AA85-0305E3B4E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259"/>
              <a:ext cx="36" cy="34"/>
            </a:xfrm>
            <a:custGeom>
              <a:avLst/>
              <a:gdLst>
                <a:gd name="T0" fmla="*/ 0 w 39"/>
                <a:gd name="T1" fmla="*/ 12 h 37"/>
                <a:gd name="T2" fmla="*/ 7 w 39"/>
                <a:gd name="T3" fmla="*/ 19 h 37"/>
                <a:gd name="T4" fmla="*/ 30 w 39"/>
                <a:gd name="T5" fmla="*/ 0 h 37"/>
                <a:gd name="T6" fmla="*/ 14 w 39"/>
                <a:gd name="T7" fmla="*/ 19 h 37"/>
                <a:gd name="T8" fmla="*/ 0 w 39"/>
                <a:gd name="T9" fmla="*/ 1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0" y="15"/>
                  </a:moveTo>
                  <a:cubicBezTo>
                    <a:pt x="0" y="15"/>
                    <a:pt x="4" y="13"/>
                    <a:pt x="10" y="25"/>
                  </a:cubicBezTo>
                  <a:cubicBezTo>
                    <a:pt x="15" y="37"/>
                    <a:pt x="28" y="35"/>
                    <a:pt x="39" y="0"/>
                  </a:cubicBezTo>
                  <a:cubicBezTo>
                    <a:pt x="39" y="0"/>
                    <a:pt x="25" y="31"/>
                    <a:pt x="17" y="25"/>
                  </a:cubicBezTo>
                  <a:cubicBezTo>
                    <a:pt x="9" y="18"/>
                    <a:pt x="4" y="14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0" name="Oval 7177">
              <a:extLst>
                <a:ext uri="{FF2B5EF4-FFF2-40B4-BE49-F238E27FC236}">
                  <a16:creationId xmlns:a16="http://schemas.microsoft.com/office/drawing/2014/main" id="{BB9BDBC9-6980-40B1-9E38-AADD4C0EB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" y="127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51" name="Oval 7178">
              <a:extLst>
                <a:ext uri="{FF2B5EF4-FFF2-40B4-BE49-F238E27FC236}">
                  <a16:creationId xmlns:a16="http://schemas.microsoft.com/office/drawing/2014/main" id="{DA1005B9-18CC-4D51-9150-904BE6033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1272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52" name="Oval 7179">
              <a:extLst>
                <a:ext uri="{FF2B5EF4-FFF2-40B4-BE49-F238E27FC236}">
                  <a16:creationId xmlns:a16="http://schemas.microsoft.com/office/drawing/2014/main" id="{800BE323-AC07-47AF-A4FB-56612BF2F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1266"/>
              <a:ext cx="4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53" name="Freeform 7180">
              <a:extLst>
                <a:ext uri="{FF2B5EF4-FFF2-40B4-BE49-F238E27FC236}">
                  <a16:creationId xmlns:a16="http://schemas.microsoft.com/office/drawing/2014/main" id="{255DEF83-C5A5-4831-944E-B7300026D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519"/>
              <a:ext cx="126" cy="134"/>
            </a:xfrm>
            <a:custGeom>
              <a:avLst/>
              <a:gdLst>
                <a:gd name="T0" fmla="*/ 108 w 136"/>
                <a:gd name="T1" fmla="*/ 0 h 144"/>
                <a:gd name="T2" fmla="*/ 83 w 136"/>
                <a:gd name="T3" fmla="*/ 34 h 144"/>
                <a:gd name="T4" fmla="*/ 0 w 136"/>
                <a:gd name="T5" fmla="*/ 116 h 144"/>
                <a:gd name="T6" fmla="*/ 69 w 136"/>
                <a:gd name="T7" fmla="*/ 47 h 144"/>
                <a:gd name="T8" fmla="*/ 108 w 136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44">
                  <a:moveTo>
                    <a:pt x="136" y="0"/>
                  </a:moveTo>
                  <a:cubicBezTo>
                    <a:pt x="136" y="0"/>
                    <a:pt x="120" y="12"/>
                    <a:pt x="105" y="42"/>
                  </a:cubicBezTo>
                  <a:cubicBezTo>
                    <a:pt x="89" y="71"/>
                    <a:pt x="16" y="134"/>
                    <a:pt x="0" y="144"/>
                  </a:cubicBezTo>
                  <a:cubicBezTo>
                    <a:pt x="0" y="144"/>
                    <a:pt x="65" y="91"/>
                    <a:pt x="86" y="58"/>
                  </a:cubicBezTo>
                  <a:cubicBezTo>
                    <a:pt x="107" y="25"/>
                    <a:pt x="121" y="9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4" name="Freeform 7181">
              <a:extLst>
                <a:ext uri="{FF2B5EF4-FFF2-40B4-BE49-F238E27FC236}">
                  <a16:creationId xmlns:a16="http://schemas.microsoft.com/office/drawing/2014/main" id="{9A486783-7EFF-4065-A238-7EDB95523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824"/>
              <a:ext cx="37" cy="51"/>
            </a:xfrm>
            <a:custGeom>
              <a:avLst/>
              <a:gdLst>
                <a:gd name="T0" fmla="*/ 0 w 40"/>
                <a:gd name="T1" fmla="*/ 0 h 55"/>
                <a:gd name="T2" fmla="*/ 8 w 40"/>
                <a:gd name="T3" fmla="*/ 43 h 55"/>
                <a:gd name="T4" fmla="*/ 31 w 40"/>
                <a:gd name="T5" fmla="*/ 44 h 55"/>
                <a:gd name="T6" fmla="*/ 13 w 40"/>
                <a:gd name="T7" fmla="*/ 37 h 55"/>
                <a:gd name="T8" fmla="*/ 0 w 40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5">
                  <a:moveTo>
                    <a:pt x="0" y="0"/>
                  </a:moveTo>
                  <a:cubicBezTo>
                    <a:pt x="0" y="0"/>
                    <a:pt x="10" y="41"/>
                    <a:pt x="11" y="54"/>
                  </a:cubicBezTo>
                  <a:cubicBezTo>
                    <a:pt x="11" y="54"/>
                    <a:pt x="25" y="48"/>
                    <a:pt x="40" y="55"/>
                  </a:cubicBezTo>
                  <a:cubicBezTo>
                    <a:pt x="40" y="55"/>
                    <a:pt x="23" y="45"/>
                    <a:pt x="16" y="46"/>
                  </a:cubicBezTo>
                  <a:cubicBezTo>
                    <a:pt x="16" y="46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5" name="Freeform 7182">
              <a:extLst>
                <a:ext uri="{FF2B5EF4-FFF2-40B4-BE49-F238E27FC236}">
                  <a16:creationId xmlns:a16="http://schemas.microsoft.com/office/drawing/2014/main" id="{D47CDB1C-F880-4717-AFD8-1ED2E117B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610"/>
              <a:ext cx="79" cy="156"/>
            </a:xfrm>
            <a:custGeom>
              <a:avLst/>
              <a:gdLst>
                <a:gd name="T0" fmla="*/ 0 w 85"/>
                <a:gd name="T1" fmla="*/ 0 h 168"/>
                <a:gd name="T2" fmla="*/ 68 w 85"/>
                <a:gd name="T3" fmla="*/ 135 h 168"/>
                <a:gd name="T4" fmla="*/ 0 w 85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168">
                  <a:moveTo>
                    <a:pt x="0" y="0"/>
                  </a:moveTo>
                  <a:cubicBezTo>
                    <a:pt x="0" y="0"/>
                    <a:pt x="54" y="57"/>
                    <a:pt x="85" y="168"/>
                  </a:cubicBezTo>
                  <a:cubicBezTo>
                    <a:pt x="85" y="168"/>
                    <a:pt x="65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6" name="Freeform 7183">
              <a:extLst>
                <a:ext uri="{FF2B5EF4-FFF2-40B4-BE49-F238E27FC236}">
                  <a16:creationId xmlns:a16="http://schemas.microsoft.com/office/drawing/2014/main" id="{2A59E902-A97F-4E37-98EB-71EDE217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1382"/>
              <a:ext cx="61" cy="113"/>
            </a:xfrm>
            <a:custGeom>
              <a:avLst/>
              <a:gdLst>
                <a:gd name="T0" fmla="*/ 24 w 66"/>
                <a:gd name="T1" fmla="*/ 0 h 122"/>
                <a:gd name="T2" fmla="*/ 52 w 66"/>
                <a:gd name="T3" fmla="*/ 97 h 122"/>
                <a:gd name="T4" fmla="*/ 24 w 66"/>
                <a:gd name="T5" fmla="*/ 0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22">
                  <a:moveTo>
                    <a:pt x="30" y="0"/>
                  </a:moveTo>
                  <a:cubicBezTo>
                    <a:pt x="30" y="0"/>
                    <a:pt x="0" y="72"/>
                    <a:pt x="66" y="122"/>
                  </a:cubicBezTo>
                  <a:cubicBezTo>
                    <a:pt x="66" y="122"/>
                    <a:pt x="10" y="78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7" name="Freeform 7184">
              <a:extLst>
                <a:ext uri="{FF2B5EF4-FFF2-40B4-BE49-F238E27FC236}">
                  <a16:creationId xmlns:a16="http://schemas.microsoft.com/office/drawing/2014/main" id="{2C42874F-53B3-48FD-8D99-26ABD7CA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771"/>
              <a:ext cx="115" cy="77"/>
            </a:xfrm>
            <a:custGeom>
              <a:avLst/>
              <a:gdLst>
                <a:gd name="T0" fmla="*/ 56 w 124"/>
                <a:gd name="T1" fmla="*/ 5 h 83"/>
                <a:gd name="T2" fmla="*/ 0 w 124"/>
                <a:gd name="T3" fmla="*/ 66 h 83"/>
                <a:gd name="T4" fmla="*/ 56 w 124"/>
                <a:gd name="T5" fmla="*/ 7 h 83"/>
                <a:gd name="T6" fmla="*/ 99 w 124"/>
                <a:gd name="T7" fmla="*/ 27 h 83"/>
                <a:gd name="T8" fmla="*/ 56 w 124"/>
                <a:gd name="T9" fmla="*/ 5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83">
                  <a:moveTo>
                    <a:pt x="70" y="5"/>
                  </a:moveTo>
                  <a:cubicBezTo>
                    <a:pt x="70" y="5"/>
                    <a:pt x="39" y="0"/>
                    <a:pt x="0" y="83"/>
                  </a:cubicBezTo>
                  <a:cubicBezTo>
                    <a:pt x="0" y="83"/>
                    <a:pt x="50" y="4"/>
                    <a:pt x="70" y="10"/>
                  </a:cubicBezTo>
                  <a:cubicBezTo>
                    <a:pt x="70" y="10"/>
                    <a:pt x="108" y="12"/>
                    <a:pt x="124" y="33"/>
                  </a:cubicBezTo>
                  <a:cubicBezTo>
                    <a:pt x="124" y="33"/>
                    <a:pt x="114" y="16"/>
                    <a:pt x="7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8" name="Oval 7185">
              <a:extLst>
                <a:ext uri="{FF2B5EF4-FFF2-40B4-BE49-F238E27FC236}">
                  <a16:creationId xmlns:a16="http://schemas.microsoft.com/office/drawing/2014/main" id="{6D47DEB2-B18C-4383-BB24-BBE4404AF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" y="77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59" name="Oval 7186">
              <a:extLst>
                <a:ext uri="{FF2B5EF4-FFF2-40B4-BE49-F238E27FC236}">
                  <a16:creationId xmlns:a16="http://schemas.microsoft.com/office/drawing/2014/main" id="{96C870F3-04EE-4299-949D-A3ABCA9D3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789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0" name="Freeform 7187">
              <a:extLst>
                <a:ext uri="{FF2B5EF4-FFF2-40B4-BE49-F238E27FC236}">
                  <a16:creationId xmlns:a16="http://schemas.microsoft.com/office/drawing/2014/main" id="{CE9B9804-6606-4448-842E-14027D9D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235"/>
              <a:ext cx="50" cy="110"/>
            </a:xfrm>
            <a:custGeom>
              <a:avLst/>
              <a:gdLst>
                <a:gd name="T0" fmla="*/ 0 w 54"/>
                <a:gd name="T1" fmla="*/ 0 h 119"/>
                <a:gd name="T2" fmla="*/ 43 w 54"/>
                <a:gd name="T3" fmla="*/ 94 h 119"/>
                <a:gd name="T4" fmla="*/ 0 w 54"/>
                <a:gd name="T5" fmla="*/ 0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19">
                  <a:moveTo>
                    <a:pt x="0" y="0"/>
                  </a:moveTo>
                  <a:cubicBezTo>
                    <a:pt x="0" y="0"/>
                    <a:pt x="31" y="85"/>
                    <a:pt x="54" y="119"/>
                  </a:cubicBezTo>
                  <a:cubicBezTo>
                    <a:pt x="54" y="119"/>
                    <a:pt x="9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1" name="Freeform 7188">
              <a:extLst>
                <a:ext uri="{FF2B5EF4-FFF2-40B4-BE49-F238E27FC236}">
                  <a16:creationId xmlns:a16="http://schemas.microsoft.com/office/drawing/2014/main" id="{333C8FD2-D429-45D8-B676-7A6CF6B00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886"/>
              <a:ext cx="91" cy="79"/>
            </a:xfrm>
            <a:custGeom>
              <a:avLst/>
              <a:gdLst>
                <a:gd name="T0" fmla="*/ 0 w 98"/>
                <a:gd name="T1" fmla="*/ 0 h 85"/>
                <a:gd name="T2" fmla="*/ 39 w 98"/>
                <a:gd name="T3" fmla="*/ 36 h 85"/>
                <a:gd name="T4" fmla="*/ 79 w 98"/>
                <a:gd name="T5" fmla="*/ 68 h 85"/>
                <a:gd name="T6" fmla="*/ 39 w 98"/>
                <a:gd name="T7" fmla="*/ 41 h 85"/>
                <a:gd name="T8" fmla="*/ 0 w 98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5">
                  <a:moveTo>
                    <a:pt x="0" y="0"/>
                  </a:moveTo>
                  <a:cubicBezTo>
                    <a:pt x="0" y="0"/>
                    <a:pt x="17" y="35"/>
                    <a:pt x="48" y="45"/>
                  </a:cubicBezTo>
                  <a:cubicBezTo>
                    <a:pt x="79" y="56"/>
                    <a:pt x="98" y="85"/>
                    <a:pt x="98" y="85"/>
                  </a:cubicBezTo>
                  <a:cubicBezTo>
                    <a:pt x="98" y="85"/>
                    <a:pt x="63" y="51"/>
                    <a:pt x="48" y="51"/>
                  </a:cubicBezTo>
                  <a:cubicBezTo>
                    <a:pt x="33" y="51"/>
                    <a:pt x="5" y="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2" name="Freeform 7189">
              <a:extLst>
                <a:ext uri="{FF2B5EF4-FFF2-40B4-BE49-F238E27FC236}">
                  <a16:creationId xmlns:a16="http://schemas.microsoft.com/office/drawing/2014/main" id="{B2B67531-5EB1-4252-8E7D-91E60D264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325"/>
              <a:ext cx="95" cy="90"/>
            </a:xfrm>
            <a:custGeom>
              <a:avLst/>
              <a:gdLst>
                <a:gd name="T0" fmla="*/ 69 w 102"/>
                <a:gd name="T1" fmla="*/ 19 h 97"/>
                <a:gd name="T2" fmla="*/ 42 w 102"/>
                <a:gd name="T3" fmla="*/ 39 h 97"/>
                <a:gd name="T4" fmla="*/ 32 w 102"/>
                <a:gd name="T5" fmla="*/ 50 h 97"/>
                <a:gd name="T6" fmla="*/ 39 w 102"/>
                <a:gd name="T7" fmla="*/ 42 h 97"/>
                <a:gd name="T8" fmla="*/ 69 w 102"/>
                <a:gd name="T9" fmla="*/ 1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97">
                  <a:moveTo>
                    <a:pt x="85" y="24"/>
                  </a:moveTo>
                  <a:cubicBezTo>
                    <a:pt x="85" y="24"/>
                    <a:pt x="102" y="97"/>
                    <a:pt x="51" y="48"/>
                  </a:cubicBezTo>
                  <a:cubicBezTo>
                    <a:pt x="0" y="0"/>
                    <a:pt x="39" y="63"/>
                    <a:pt x="39" y="63"/>
                  </a:cubicBezTo>
                  <a:cubicBezTo>
                    <a:pt x="39" y="63"/>
                    <a:pt x="20" y="25"/>
                    <a:pt x="48" y="52"/>
                  </a:cubicBezTo>
                  <a:cubicBezTo>
                    <a:pt x="77" y="79"/>
                    <a:pt x="99" y="81"/>
                    <a:pt x="8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3" name="Freeform 7190">
              <a:extLst>
                <a:ext uri="{FF2B5EF4-FFF2-40B4-BE49-F238E27FC236}">
                  <a16:creationId xmlns:a16="http://schemas.microsoft.com/office/drawing/2014/main" id="{0D53DDA7-976A-4447-AB4E-BAFFC4DA7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421"/>
              <a:ext cx="88" cy="166"/>
            </a:xfrm>
            <a:custGeom>
              <a:avLst/>
              <a:gdLst>
                <a:gd name="T0" fmla="*/ 76 w 95"/>
                <a:gd name="T1" fmla="*/ 115 h 179"/>
                <a:gd name="T2" fmla="*/ 42 w 95"/>
                <a:gd name="T3" fmla="*/ 69 h 179"/>
                <a:gd name="T4" fmla="*/ 0 w 95"/>
                <a:gd name="T5" fmla="*/ 15 h 179"/>
                <a:gd name="T6" fmla="*/ 38 w 95"/>
                <a:gd name="T7" fmla="*/ 59 h 179"/>
                <a:gd name="T8" fmla="*/ 76 w 95"/>
                <a:gd name="T9" fmla="*/ 115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79">
                  <a:moveTo>
                    <a:pt x="95" y="145"/>
                  </a:moveTo>
                  <a:cubicBezTo>
                    <a:pt x="95" y="145"/>
                    <a:pt x="62" y="173"/>
                    <a:pt x="53" y="86"/>
                  </a:cubicBezTo>
                  <a:cubicBezTo>
                    <a:pt x="44" y="0"/>
                    <a:pt x="0" y="18"/>
                    <a:pt x="0" y="18"/>
                  </a:cubicBezTo>
                  <a:cubicBezTo>
                    <a:pt x="0" y="18"/>
                    <a:pt x="41" y="21"/>
                    <a:pt x="47" y="74"/>
                  </a:cubicBezTo>
                  <a:cubicBezTo>
                    <a:pt x="52" y="127"/>
                    <a:pt x="67" y="179"/>
                    <a:pt x="95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4" name="Oval 7191">
              <a:extLst>
                <a:ext uri="{FF2B5EF4-FFF2-40B4-BE49-F238E27FC236}">
                  <a16:creationId xmlns:a16="http://schemas.microsoft.com/office/drawing/2014/main" id="{DB46C9F7-790E-44B3-96B5-3668DED21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1431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5" name="Oval 7192">
              <a:extLst>
                <a:ext uri="{FF2B5EF4-FFF2-40B4-BE49-F238E27FC236}">
                  <a16:creationId xmlns:a16="http://schemas.microsoft.com/office/drawing/2014/main" id="{D64DF8F4-D0F1-4606-AE9D-D76FD5063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144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6" name="Oval 7193">
              <a:extLst>
                <a:ext uri="{FF2B5EF4-FFF2-40B4-BE49-F238E27FC236}">
                  <a16:creationId xmlns:a16="http://schemas.microsoft.com/office/drawing/2014/main" id="{68755AE2-E248-4A44-93CA-3E6A66436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1555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7" name="Oval 7194">
              <a:extLst>
                <a:ext uri="{FF2B5EF4-FFF2-40B4-BE49-F238E27FC236}">
                  <a16:creationId xmlns:a16="http://schemas.microsoft.com/office/drawing/2014/main" id="{03A2CBF4-987E-4645-B780-AF32F6FED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" y="1553"/>
              <a:ext cx="6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8" name="Oval 7195">
              <a:extLst>
                <a:ext uri="{FF2B5EF4-FFF2-40B4-BE49-F238E27FC236}">
                  <a16:creationId xmlns:a16="http://schemas.microsoft.com/office/drawing/2014/main" id="{F62E2300-BC08-4131-ACD7-29EE69D4D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360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69" name="Oval 7196">
              <a:extLst>
                <a:ext uri="{FF2B5EF4-FFF2-40B4-BE49-F238E27FC236}">
                  <a16:creationId xmlns:a16="http://schemas.microsoft.com/office/drawing/2014/main" id="{126CDFC9-F1F7-464E-A7EE-C11710786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1348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0" name="Freeform 7197">
              <a:extLst>
                <a:ext uri="{FF2B5EF4-FFF2-40B4-BE49-F238E27FC236}">
                  <a16:creationId xmlns:a16="http://schemas.microsoft.com/office/drawing/2014/main" id="{AFFE117E-1CF6-4501-843C-05047AC87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452"/>
              <a:ext cx="73" cy="35"/>
            </a:xfrm>
            <a:custGeom>
              <a:avLst/>
              <a:gdLst>
                <a:gd name="T0" fmla="*/ 0 w 79"/>
                <a:gd name="T1" fmla="*/ 0 h 38"/>
                <a:gd name="T2" fmla="*/ 39 w 79"/>
                <a:gd name="T3" fmla="*/ 15 h 38"/>
                <a:gd name="T4" fmla="*/ 62 w 79"/>
                <a:gd name="T5" fmla="*/ 17 h 38"/>
                <a:gd name="T6" fmla="*/ 40 w 79"/>
                <a:gd name="T7" fmla="*/ 19 h 38"/>
                <a:gd name="T8" fmla="*/ 0 w 79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38">
                  <a:moveTo>
                    <a:pt x="0" y="0"/>
                  </a:moveTo>
                  <a:cubicBezTo>
                    <a:pt x="0" y="0"/>
                    <a:pt x="31" y="38"/>
                    <a:pt x="49" y="18"/>
                  </a:cubicBezTo>
                  <a:cubicBezTo>
                    <a:pt x="49" y="18"/>
                    <a:pt x="68" y="30"/>
                    <a:pt x="79" y="21"/>
                  </a:cubicBezTo>
                  <a:cubicBezTo>
                    <a:pt x="79" y="21"/>
                    <a:pt x="68" y="35"/>
                    <a:pt x="50" y="25"/>
                  </a:cubicBezTo>
                  <a:cubicBezTo>
                    <a:pt x="50" y="25"/>
                    <a:pt x="21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71" name="Freeform 7198">
              <a:extLst>
                <a:ext uri="{FF2B5EF4-FFF2-40B4-BE49-F238E27FC236}">
                  <a16:creationId xmlns:a16="http://schemas.microsoft.com/office/drawing/2014/main" id="{63B8717C-5304-41BB-BD76-10EB7CE25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993"/>
              <a:ext cx="57" cy="82"/>
            </a:xfrm>
            <a:custGeom>
              <a:avLst/>
              <a:gdLst>
                <a:gd name="T0" fmla="*/ 0 w 62"/>
                <a:gd name="T1" fmla="*/ 44 h 88"/>
                <a:gd name="T2" fmla="*/ 45 w 62"/>
                <a:gd name="T3" fmla="*/ 38 h 88"/>
                <a:gd name="T4" fmla="*/ 27 w 62"/>
                <a:gd name="T5" fmla="*/ 71 h 88"/>
                <a:gd name="T6" fmla="*/ 48 w 62"/>
                <a:gd name="T7" fmla="*/ 38 h 88"/>
                <a:gd name="T8" fmla="*/ 0 w 62"/>
                <a:gd name="T9" fmla="*/ 44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0" y="54"/>
                  </a:moveTo>
                  <a:cubicBezTo>
                    <a:pt x="0" y="54"/>
                    <a:pt x="55" y="0"/>
                    <a:pt x="58" y="47"/>
                  </a:cubicBezTo>
                  <a:cubicBezTo>
                    <a:pt x="59" y="62"/>
                    <a:pt x="34" y="88"/>
                    <a:pt x="34" y="88"/>
                  </a:cubicBezTo>
                  <a:cubicBezTo>
                    <a:pt x="34" y="88"/>
                    <a:pt x="62" y="71"/>
                    <a:pt x="62" y="47"/>
                  </a:cubicBezTo>
                  <a:cubicBezTo>
                    <a:pt x="62" y="22"/>
                    <a:pt x="39" y="11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72" name="Freeform 7199">
              <a:extLst>
                <a:ext uri="{FF2B5EF4-FFF2-40B4-BE49-F238E27FC236}">
                  <a16:creationId xmlns:a16="http://schemas.microsoft.com/office/drawing/2014/main" id="{2BB95B9D-1AF2-4892-90D3-82AD94F80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969"/>
              <a:ext cx="66" cy="50"/>
            </a:xfrm>
            <a:custGeom>
              <a:avLst/>
              <a:gdLst>
                <a:gd name="T0" fmla="*/ 17 w 72"/>
                <a:gd name="T1" fmla="*/ 0 h 54"/>
                <a:gd name="T2" fmla="*/ 30 w 72"/>
                <a:gd name="T3" fmla="*/ 33 h 54"/>
                <a:gd name="T4" fmla="*/ 56 w 72"/>
                <a:gd name="T5" fmla="*/ 6 h 54"/>
                <a:gd name="T6" fmla="*/ 24 w 72"/>
                <a:gd name="T7" fmla="*/ 38 h 54"/>
                <a:gd name="T8" fmla="*/ 17 w 72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4">
                  <a:moveTo>
                    <a:pt x="23" y="0"/>
                  </a:moveTo>
                  <a:cubicBezTo>
                    <a:pt x="23" y="0"/>
                    <a:pt x="0" y="54"/>
                    <a:pt x="39" y="42"/>
                  </a:cubicBezTo>
                  <a:cubicBezTo>
                    <a:pt x="57" y="37"/>
                    <a:pt x="72" y="8"/>
                    <a:pt x="72" y="8"/>
                  </a:cubicBezTo>
                  <a:cubicBezTo>
                    <a:pt x="72" y="8"/>
                    <a:pt x="61" y="44"/>
                    <a:pt x="31" y="47"/>
                  </a:cubicBezTo>
                  <a:cubicBezTo>
                    <a:pt x="0" y="51"/>
                    <a:pt x="21" y="3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73" name="Oval 7200">
              <a:extLst>
                <a:ext uri="{FF2B5EF4-FFF2-40B4-BE49-F238E27FC236}">
                  <a16:creationId xmlns:a16="http://schemas.microsoft.com/office/drawing/2014/main" id="{871E7F73-361B-425F-8D76-BD5F49181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989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4" name="Oval 7201">
              <a:extLst>
                <a:ext uri="{FF2B5EF4-FFF2-40B4-BE49-F238E27FC236}">
                  <a16:creationId xmlns:a16="http://schemas.microsoft.com/office/drawing/2014/main" id="{EE4465A7-9AB4-4577-9A76-36265F525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983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5" name="Oval 7202">
              <a:extLst>
                <a:ext uri="{FF2B5EF4-FFF2-40B4-BE49-F238E27FC236}">
                  <a16:creationId xmlns:a16="http://schemas.microsoft.com/office/drawing/2014/main" id="{96A02576-D0E7-4B94-9C70-B90BAF1E1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105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6" name="Oval 7203">
              <a:extLst>
                <a:ext uri="{FF2B5EF4-FFF2-40B4-BE49-F238E27FC236}">
                  <a16:creationId xmlns:a16="http://schemas.microsoft.com/office/drawing/2014/main" id="{BF4B5102-B049-4549-8FB4-FA5F8F80A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106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7" name="Oval 7204">
              <a:extLst>
                <a:ext uri="{FF2B5EF4-FFF2-40B4-BE49-F238E27FC236}">
                  <a16:creationId xmlns:a16="http://schemas.microsoft.com/office/drawing/2014/main" id="{B76D48B2-89C4-440F-801B-0A2A27067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1019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8" name="Oval 7205">
              <a:extLst>
                <a:ext uri="{FF2B5EF4-FFF2-40B4-BE49-F238E27FC236}">
                  <a16:creationId xmlns:a16="http://schemas.microsoft.com/office/drawing/2014/main" id="{8C5246C0-E239-461D-AC50-67BFB7831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6" y="1026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79" name="Freeform 7206">
              <a:extLst>
                <a:ext uri="{FF2B5EF4-FFF2-40B4-BE49-F238E27FC236}">
                  <a16:creationId xmlns:a16="http://schemas.microsoft.com/office/drawing/2014/main" id="{4729B7F3-483C-4156-82DF-987B91484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968"/>
              <a:ext cx="79" cy="74"/>
            </a:xfrm>
            <a:custGeom>
              <a:avLst/>
              <a:gdLst>
                <a:gd name="T0" fmla="*/ 23 w 86"/>
                <a:gd name="T1" fmla="*/ 59 h 80"/>
                <a:gd name="T2" fmla="*/ 40 w 86"/>
                <a:gd name="T3" fmla="*/ 31 h 80"/>
                <a:gd name="T4" fmla="*/ 0 w 86"/>
                <a:gd name="T5" fmla="*/ 0 h 80"/>
                <a:gd name="T6" fmla="*/ 47 w 86"/>
                <a:gd name="T7" fmla="*/ 34 h 80"/>
                <a:gd name="T8" fmla="*/ 23 w 86"/>
                <a:gd name="T9" fmla="*/ 59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80">
                  <a:moveTo>
                    <a:pt x="29" y="75"/>
                  </a:moveTo>
                  <a:cubicBezTo>
                    <a:pt x="29" y="75"/>
                    <a:pt x="83" y="75"/>
                    <a:pt x="51" y="39"/>
                  </a:cubicBezTo>
                  <a:cubicBezTo>
                    <a:pt x="19" y="3"/>
                    <a:pt x="0" y="0"/>
                    <a:pt x="0" y="0"/>
                  </a:cubicBezTo>
                  <a:cubicBezTo>
                    <a:pt x="0" y="0"/>
                    <a:pt x="35" y="6"/>
                    <a:pt x="60" y="43"/>
                  </a:cubicBezTo>
                  <a:cubicBezTo>
                    <a:pt x="86" y="80"/>
                    <a:pt x="49" y="79"/>
                    <a:pt x="29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0" name="Oval 7207">
              <a:extLst>
                <a:ext uri="{FF2B5EF4-FFF2-40B4-BE49-F238E27FC236}">
                  <a16:creationId xmlns:a16="http://schemas.microsoft.com/office/drawing/2014/main" id="{48EEA8C8-BF29-44A0-ABEC-22DEE6828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968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81" name="Oval 7208">
              <a:extLst>
                <a:ext uri="{FF2B5EF4-FFF2-40B4-BE49-F238E27FC236}">
                  <a16:creationId xmlns:a16="http://schemas.microsoft.com/office/drawing/2014/main" id="{82EA5618-7445-4BB4-A152-7D4FFD970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964"/>
              <a:ext cx="6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82" name="Oval 7209">
              <a:extLst>
                <a:ext uri="{FF2B5EF4-FFF2-40B4-BE49-F238E27FC236}">
                  <a16:creationId xmlns:a16="http://schemas.microsoft.com/office/drawing/2014/main" id="{42B6F943-D70A-4D83-AE43-933CABCA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" y="186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83" name="Oval 7210">
              <a:extLst>
                <a:ext uri="{FF2B5EF4-FFF2-40B4-BE49-F238E27FC236}">
                  <a16:creationId xmlns:a16="http://schemas.microsoft.com/office/drawing/2014/main" id="{C8A76605-B29C-4095-960B-B27CB548A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185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584" name="Freeform 7211">
              <a:extLst>
                <a:ext uri="{FF2B5EF4-FFF2-40B4-BE49-F238E27FC236}">
                  <a16:creationId xmlns:a16="http://schemas.microsoft.com/office/drawing/2014/main" id="{EF951042-4236-4580-8955-A6AF86CCE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100"/>
              <a:ext cx="15" cy="25"/>
            </a:xfrm>
            <a:custGeom>
              <a:avLst/>
              <a:gdLst>
                <a:gd name="T0" fmla="*/ 13 w 16"/>
                <a:gd name="T1" fmla="*/ 0 h 27"/>
                <a:gd name="T2" fmla="*/ 9 w 16"/>
                <a:gd name="T3" fmla="*/ 21 h 27"/>
                <a:gd name="T4" fmla="*/ 2 w 16"/>
                <a:gd name="T5" fmla="*/ 8 h 27"/>
                <a:gd name="T6" fmla="*/ 11 w 16"/>
                <a:gd name="T7" fmla="*/ 2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7">
                  <a:moveTo>
                    <a:pt x="16" y="0"/>
                  </a:moveTo>
                  <a:cubicBezTo>
                    <a:pt x="4" y="5"/>
                    <a:pt x="6" y="18"/>
                    <a:pt x="12" y="27"/>
                  </a:cubicBezTo>
                  <a:cubicBezTo>
                    <a:pt x="7" y="24"/>
                    <a:pt x="0" y="17"/>
                    <a:pt x="2" y="11"/>
                  </a:cubicBezTo>
                  <a:cubicBezTo>
                    <a:pt x="2" y="6"/>
                    <a:pt x="9" y="1"/>
                    <a:pt x="14" y="2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5" name="Freeform 7212">
              <a:extLst>
                <a:ext uri="{FF2B5EF4-FFF2-40B4-BE49-F238E27FC236}">
                  <a16:creationId xmlns:a16="http://schemas.microsoft.com/office/drawing/2014/main" id="{8643896B-C03B-4E7F-A19A-337081BA0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070"/>
              <a:ext cx="12" cy="24"/>
            </a:xfrm>
            <a:custGeom>
              <a:avLst/>
              <a:gdLst>
                <a:gd name="T0" fmla="*/ 10 w 13"/>
                <a:gd name="T1" fmla="*/ 1 h 26"/>
                <a:gd name="T2" fmla="*/ 4 w 13"/>
                <a:gd name="T3" fmla="*/ 10 h 26"/>
                <a:gd name="T4" fmla="*/ 8 w 13"/>
                <a:gd name="T5" fmla="*/ 20 h 26"/>
                <a:gd name="T6" fmla="*/ 0 w 13"/>
                <a:gd name="T7" fmla="*/ 9 h 26"/>
                <a:gd name="T8" fmla="*/ 8 w 1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8" y="0"/>
                    <a:pt x="4" y="9"/>
                    <a:pt x="4" y="13"/>
                  </a:cubicBezTo>
                  <a:cubicBezTo>
                    <a:pt x="4" y="20"/>
                    <a:pt x="9" y="22"/>
                    <a:pt x="11" y="26"/>
                  </a:cubicBezTo>
                  <a:cubicBezTo>
                    <a:pt x="6" y="25"/>
                    <a:pt x="0" y="18"/>
                    <a:pt x="0" y="12"/>
                  </a:cubicBezTo>
                  <a:cubicBezTo>
                    <a:pt x="1" y="8"/>
                    <a:pt x="6" y="2"/>
                    <a:pt x="11" y="3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6" name="Freeform 7213">
              <a:extLst>
                <a:ext uri="{FF2B5EF4-FFF2-40B4-BE49-F238E27FC236}">
                  <a16:creationId xmlns:a16="http://schemas.microsoft.com/office/drawing/2014/main" id="{C206D9B1-5A68-45BF-9BEE-F2DC3C31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127"/>
              <a:ext cx="10" cy="20"/>
            </a:xfrm>
            <a:custGeom>
              <a:avLst/>
              <a:gdLst>
                <a:gd name="T0" fmla="*/ 5 w 11"/>
                <a:gd name="T1" fmla="*/ 0 h 22"/>
                <a:gd name="T2" fmla="*/ 8 w 11"/>
                <a:gd name="T3" fmla="*/ 16 h 22"/>
                <a:gd name="T4" fmla="*/ 2 w 11"/>
                <a:gd name="T5" fmla="*/ 11 h 22"/>
                <a:gd name="T6" fmla="*/ 5 w 11"/>
                <a:gd name="T7" fmla="*/ 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2">
                  <a:moveTo>
                    <a:pt x="7" y="0"/>
                  </a:moveTo>
                  <a:cubicBezTo>
                    <a:pt x="2" y="7"/>
                    <a:pt x="2" y="18"/>
                    <a:pt x="11" y="22"/>
                  </a:cubicBezTo>
                  <a:cubicBezTo>
                    <a:pt x="7" y="19"/>
                    <a:pt x="4" y="19"/>
                    <a:pt x="2" y="14"/>
                  </a:cubicBezTo>
                  <a:cubicBezTo>
                    <a:pt x="0" y="9"/>
                    <a:pt x="2" y="5"/>
                    <a:pt x="6" y="3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7" name="Freeform 7214">
              <a:extLst>
                <a:ext uri="{FF2B5EF4-FFF2-40B4-BE49-F238E27FC236}">
                  <a16:creationId xmlns:a16="http://schemas.microsoft.com/office/drawing/2014/main" id="{B5A6DCB6-FC92-4308-B43F-23123BC94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153"/>
              <a:ext cx="17" cy="25"/>
            </a:xfrm>
            <a:custGeom>
              <a:avLst/>
              <a:gdLst>
                <a:gd name="T0" fmla="*/ 10 w 18"/>
                <a:gd name="T1" fmla="*/ 1 h 27"/>
                <a:gd name="T2" fmla="*/ 7 w 18"/>
                <a:gd name="T3" fmla="*/ 12 h 27"/>
                <a:gd name="T4" fmla="*/ 15 w 18"/>
                <a:gd name="T5" fmla="*/ 21 h 27"/>
                <a:gd name="T6" fmla="*/ 3 w 18"/>
                <a:gd name="T7" fmla="*/ 12 h 27"/>
                <a:gd name="T8" fmla="*/ 9 w 18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7">
                  <a:moveTo>
                    <a:pt x="13" y="1"/>
                  </a:moveTo>
                  <a:cubicBezTo>
                    <a:pt x="7" y="1"/>
                    <a:pt x="5" y="11"/>
                    <a:pt x="7" y="15"/>
                  </a:cubicBezTo>
                  <a:cubicBezTo>
                    <a:pt x="9" y="20"/>
                    <a:pt x="14" y="24"/>
                    <a:pt x="18" y="27"/>
                  </a:cubicBezTo>
                  <a:cubicBezTo>
                    <a:pt x="12" y="26"/>
                    <a:pt x="5" y="21"/>
                    <a:pt x="3" y="15"/>
                  </a:cubicBezTo>
                  <a:cubicBezTo>
                    <a:pt x="0" y="9"/>
                    <a:pt x="5" y="0"/>
                    <a:pt x="12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8" name="Freeform 7215">
              <a:extLst>
                <a:ext uri="{FF2B5EF4-FFF2-40B4-BE49-F238E27FC236}">
                  <a16:creationId xmlns:a16="http://schemas.microsoft.com/office/drawing/2014/main" id="{178E148B-463C-4FDF-884E-57860BFE3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100"/>
              <a:ext cx="16" cy="28"/>
            </a:xfrm>
            <a:custGeom>
              <a:avLst/>
              <a:gdLst>
                <a:gd name="T0" fmla="*/ 9 w 17"/>
                <a:gd name="T1" fmla="*/ 0 h 30"/>
                <a:gd name="T2" fmla="*/ 6 w 17"/>
                <a:gd name="T3" fmla="*/ 13 h 30"/>
                <a:gd name="T4" fmla="*/ 14 w 17"/>
                <a:gd name="T5" fmla="*/ 24 h 30"/>
                <a:gd name="T6" fmla="*/ 2 w 17"/>
                <a:gd name="T7" fmla="*/ 13 h 30"/>
                <a:gd name="T8" fmla="*/ 8 w 17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6" y="3"/>
                    <a:pt x="4" y="10"/>
                    <a:pt x="6" y="16"/>
                  </a:cubicBezTo>
                  <a:cubicBezTo>
                    <a:pt x="8" y="23"/>
                    <a:pt x="14" y="24"/>
                    <a:pt x="17" y="30"/>
                  </a:cubicBezTo>
                  <a:cubicBezTo>
                    <a:pt x="11" y="27"/>
                    <a:pt x="4" y="23"/>
                    <a:pt x="2" y="16"/>
                  </a:cubicBezTo>
                  <a:cubicBezTo>
                    <a:pt x="0" y="8"/>
                    <a:pt x="5" y="6"/>
                    <a:pt x="10" y="2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9" name="Freeform 7216">
              <a:extLst>
                <a:ext uri="{FF2B5EF4-FFF2-40B4-BE49-F238E27FC236}">
                  <a16:creationId xmlns:a16="http://schemas.microsoft.com/office/drawing/2014/main" id="{88E2A8D8-0B4A-48E7-BA8F-03DF8E5AD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062"/>
              <a:ext cx="15" cy="26"/>
            </a:xfrm>
            <a:custGeom>
              <a:avLst/>
              <a:gdLst>
                <a:gd name="T0" fmla="*/ 12 w 16"/>
                <a:gd name="T1" fmla="*/ 0 h 28"/>
                <a:gd name="T2" fmla="*/ 7 w 16"/>
                <a:gd name="T3" fmla="*/ 12 h 28"/>
                <a:gd name="T4" fmla="*/ 13 w 16"/>
                <a:gd name="T5" fmla="*/ 22 h 28"/>
                <a:gd name="T6" fmla="*/ 1 w 16"/>
                <a:gd name="T7" fmla="*/ 9 h 28"/>
                <a:gd name="T8" fmla="*/ 10 w 16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5" y="0"/>
                  </a:moveTo>
                  <a:cubicBezTo>
                    <a:pt x="9" y="2"/>
                    <a:pt x="6" y="9"/>
                    <a:pt x="7" y="15"/>
                  </a:cubicBezTo>
                  <a:cubicBezTo>
                    <a:pt x="8" y="21"/>
                    <a:pt x="12" y="24"/>
                    <a:pt x="16" y="28"/>
                  </a:cubicBezTo>
                  <a:cubicBezTo>
                    <a:pt x="10" y="26"/>
                    <a:pt x="1" y="19"/>
                    <a:pt x="1" y="12"/>
                  </a:cubicBezTo>
                  <a:cubicBezTo>
                    <a:pt x="0" y="5"/>
                    <a:pt x="7" y="1"/>
                    <a:pt x="13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0" name="Freeform 7217">
              <a:extLst>
                <a:ext uri="{FF2B5EF4-FFF2-40B4-BE49-F238E27FC236}">
                  <a16:creationId xmlns:a16="http://schemas.microsoft.com/office/drawing/2014/main" id="{E0CAAC6B-0924-44AE-BEBE-2BA1E8E02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203"/>
              <a:ext cx="18" cy="26"/>
            </a:xfrm>
            <a:custGeom>
              <a:avLst/>
              <a:gdLst>
                <a:gd name="T0" fmla="*/ 16 w 19"/>
                <a:gd name="T1" fmla="*/ 0 h 28"/>
                <a:gd name="T2" fmla="*/ 7 w 19"/>
                <a:gd name="T3" fmla="*/ 8 h 28"/>
                <a:gd name="T4" fmla="*/ 12 w 19"/>
                <a:gd name="T5" fmla="*/ 21 h 28"/>
                <a:gd name="T6" fmla="*/ 1 w 19"/>
                <a:gd name="T7" fmla="*/ 7 h 28"/>
                <a:gd name="T8" fmla="*/ 15 w 1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19" y="0"/>
                  </a:moveTo>
                  <a:cubicBezTo>
                    <a:pt x="12" y="0"/>
                    <a:pt x="8" y="4"/>
                    <a:pt x="7" y="11"/>
                  </a:cubicBezTo>
                  <a:cubicBezTo>
                    <a:pt x="6" y="19"/>
                    <a:pt x="11" y="22"/>
                    <a:pt x="15" y="27"/>
                  </a:cubicBezTo>
                  <a:cubicBezTo>
                    <a:pt x="8" y="28"/>
                    <a:pt x="0" y="17"/>
                    <a:pt x="1" y="10"/>
                  </a:cubicBezTo>
                  <a:cubicBezTo>
                    <a:pt x="2" y="1"/>
                    <a:pt x="10" y="0"/>
                    <a:pt x="18" y="0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1" name="Freeform 7218">
              <a:extLst>
                <a:ext uri="{FF2B5EF4-FFF2-40B4-BE49-F238E27FC236}">
                  <a16:creationId xmlns:a16="http://schemas.microsoft.com/office/drawing/2014/main" id="{A42A0D51-B5D7-4038-A4C3-67DE32EF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173"/>
              <a:ext cx="14" cy="24"/>
            </a:xfrm>
            <a:custGeom>
              <a:avLst/>
              <a:gdLst>
                <a:gd name="T0" fmla="*/ 9 w 15"/>
                <a:gd name="T1" fmla="*/ 0 h 26"/>
                <a:gd name="T2" fmla="*/ 6 w 15"/>
                <a:gd name="T3" fmla="*/ 9 h 26"/>
                <a:gd name="T4" fmla="*/ 12 w 15"/>
                <a:gd name="T5" fmla="*/ 19 h 26"/>
                <a:gd name="T6" fmla="*/ 1 w 15"/>
                <a:gd name="T7" fmla="*/ 9 h 26"/>
                <a:gd name="T8" fmla="*/ 8 w 15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2" y="0"/>
                  </a:moveTo>
                  <a:cubicBezTo>
                    <a:pt x="8" y="4"/>
                    <a:pt x="4" y="5"/>
                    <a:pt x="6" y="12"/>
                  </a:cubicBezTo>
                  <a:cubicBezTo>
                    <a:pt x="6" y="18"/>
                    <a:pt x="10" y="22"/>
                    <a:pt x="15" y="25"/>
                  </a:cubicBezTo>
                  <a:cubicBezTo>
                    <a:pt x="9" y="26"/>
                    <a:pt x="2" y="17"/>
                    <a:pt x="1" y="12"/>
                  </a:cubicBezTo>
                  <a:cubicBezTo>
                    <a:pt x="0" y="5"/>
                    <a:pt x="6" y="3"/>
                    <a:pt x="11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2" name="Freeform 7219">
              <a:extLst>
                <a:ext uri="{FF2B5EF4-FFF2-40B4-BE49-F238E27FC236}">
                  <a16:creationId xmlns:a16="http://schemas.microsoft.com/office/drawing/2014/main" id="{88E4DDC6-21DF-4037-8B9A-58515642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232"/>
              <a:ext cx="19" cy="24"/>
            </a:xfrm>
            <a:custGeom>
              <a:avLst/>
              <a:gdLst>
                <a:gd name="T0" fmla="*/ 13 w 20"/>
                <a:gd name="T1" fmla="*/ 0 h 26"/>
                <a:gd name="T2" fmla="*/ 10 w 20"/>
                <a:gd name="T3" fmla="*/ 10 h 26"/>
                <a:gd name="T4" fmla="*/ 17 w 20"/>
                <a:gd name="T5" fmla="*/ 20 h 26"/>
                <a:gd name="T6" fmla="*/ 11 w 20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16" y="0"/>
                  </a:moveTo>
                  <a:cubicBezTo>
                    <a:pt x="10" y="0"/>
                    <a:pt x="9" y="9"/>
                    <a:pt x="10" y="13"/>
                  </a:cubicBezTo>
                  <a:cubicBezTo>
                    <a:pt x="11" y="19"/>
                    <a:pt x="17" y="21"/>
                    <a:pt x="20" y="26"/>
                  </a:cubicBezTo>
                  <a:cubicBezTo>
                    <a:pt x="9" y="22"/>
                    <a:pt x="0" y="4"/>
                    <a:pt x="14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3" name="Freeform 7220">
              <a:extLst>
                <a:ext uri="{FF2B5EF4-FFF2-40B4-BE49-F238E27FC236}">
                  <a16:creationId xmlns:a16="http://schemas.microsoft.com/office/drawing/2014/main" id="{42A0E374-55F9-4A59-B39D-D5908AC0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196"/>
              <a:ext cx="15" cy="27"/>
            </a:xfrm>
            <a:custGeom>
              <a:avLst/>
              <a:gdLst>
                <a:gd name="T0" fmla="*/ 10 w 16"/>
                <a:gd name="T1" fmla="*/ 0 h 29"/>
                <a:gd name="T2" fmla="*/ 13 w 16"/>
                <a:gd name="T3" fmla="*/ 23 h 29"/>
                <a:gd name="T4" fmla="*/ 9 w 16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9">
                  <a:moveTo>
                    <a:pt x="13" y="0"/>
                  </a:moveTo>
                  <a:cubicBezTo>
                    <a:pt x="5" y="8"/>
                    <a:pt x="8" y="21"/>
                    <a:pt x="16" y="29"/>
                  </a:cubicBezTo>
                  <a:cubicBezTo>
                    <a:pt x="6" y="25"/>
                    <a:pt x="0" y="6"/>
                    <a:pt x="12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4" name="Freeform 7221">
              <a:extLst>
                <a:ext uri="{FF2B5EF4-FFF2-40B4-BE49-F238E27FC236}">
                  <a16:creationId xmlns:a16="http://schemas.microsoft.com/office/drawing/2014/main" id="{81E825E2-A4EA-4394-8362-BAD55F82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152"/>
              <a:ext cx="12" cy="22"/>
            </a:xfrm>
            <a:custGeom>
              <a:avLst/>
              <a:gdLst>
                <a:gd name="T0" fmla="*/ 12 w 12"/>
                <a:gd name="T1" fmla="*/ 0 h 24"/>
                <a:gd name="T2" fmla="*/ 12 w 12"/>
                <a:gd name="T3" fmla="*/ 18 h 24"/>
                <a:gd name="T4" fmla="*/ 2 w 12"/>
                <a:gd name="T5" fmla="*/ 9 h 24"/>
                <a:gd name="T6" fmla="*/ 11 w 1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6" y="8"/>
                    <a:pt x="3" y="17"/>
                    <a:pt x="12" y="24"/>
                  </a:cubicBezTo>
                  <a:cubicBezTo>
                    <a:pt x="6" y="22"/>
                    <a:pt x="0" y="19"/>
                    <a:pt x="2" y="12"/>
                  </a:cubicBezTo>
                  <a:cubicBezTo>
                    <a:pt x="2" y="8"/>
                    <a:pt x="7" y="2"/>
                    <a:pt x="11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5" name="Freeform 7222">
              <a:extLst>
                <a:ext uri="{FF2B5EF4-FFF2-40B4-BE49-F238E27FC236}">
                  <a16:creationId xmlns:a16="http://schemas.microsoft.com/office/drawing/2014/main" id="{F2180024-044F-43D6-ABAC-7064CE273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155"/>
              <a:ext cx="14" cy="10"/>
            </a:xfrm>
            <a:custGeom>
              <a:avLst/>
              <a:gdLst>
                <a:gd name="T0" fmla="*/ 12 w 15"/>
                <a:gd name="T1" fmla="*/ 1 h 11"/>
                <a:gd name="T2" fmla="*/ 0 w 15"/>
                <a:gd name="T3" fmla="*/ 8 h 11"/>
                <a:gd name="T4" fmla="*/ 11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5" y="1"/>
                  </a:moveTo>
                  <a:cubicBezTo>
                    <a:pt x="9" y="0"/>
                    <a:pt x="3" y="6"/>
                    <a:pt x="0" y="11"/>
                  </a:cubicBezTo>
                  <a:cubicBezTo>
                    <a:pt x="0" y="4"/>
                    <a:pt x="8" y="1"/>
                    <a:pt x="14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6" name="Freeform 7223">
              <a:extLst>
                <a:ext uri="{FF2B5EF4-FFF2-40B4-BE49-F238E27FC236}">
                  <a16:creationId xmlns:a16="http://schemas.microsoft.com/office/drawing/2014/main" id="{3FB5B420-9D4D-4FC1-97B9-8FD93D52E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114"/>
              <a:ext cx="8" cy="21"/>
            </a:xfrm>
            <a:custGeom>
              <a:avLst/>
              <a:gdLst>
                <a:gd name="T0" fmla="*/ 6 w 9"/>
                <a:gd name="T1" fmla="*/ 0 h 23"/>
                <a:gd name="T2" fmla="*/ 5 w 9"/>
                <a:gd name="T3" fmla="*/ 17 h 23"/>
                <a:gd name="T4" fmla="*/ 0 w 9"/>
                <a:gd name="T5" fmla="*/ 10 h 23"/>
                <a:gd name="T6" fmla="*/ 4 w 9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1" y="4"/>
                    <a:pt x="3" y="17"/>
                    <a:pt x="8" y="23"/>
                  </a:cubicBezTo>
                  <a:cubicBezTo>
                    <a:pt x="3" y="21"/>
                    <a:pt x="0" y="18"/>
                    <a:pt x="0" y="13"/>
                  </a:cubicBezTo>
                  <a:cubicBezTo>
                    <a:pt x="0" y="9"/>
                    <a:pt x="3" y="3"/>
                    <a:pt x="6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7" name="Freeform 7224">
              <a:extLst>
                <a:ext uri="{FF2B5EF4-FFF2-40B4-BE49-F238E27FC236}">
                  <a16:creationId xmlns:a16="http://schemas.microsoft.com/office/drawing/2014/main" id="{D6A77913-C2C7-4CF4-B9E4-BC23C5E0F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076"/>
              <a:ext cx="15" cy="19"/>
            </a:xfrm>
            <a:custGeom>
              <a:avLst/>
              <a:gdLst>
                <a:gd name="T0" fmla="*/ 9 w 17"/>
                <a:gd name="T1" fmla="*/ 0 h 21"/>
                <a:gd name="T2" fmla="*/ 11 w 17"/>
                <a:gd name="T3" fmla="*/ 15 h 21"/>
                <a:gd name="T4" fmla="*/ 6 w 17"/>
                <a:gd name="T5" fmla="*/ 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2" y="0"/>
                  </a:moveTo>
                  <a:cubicBezTo>
                    <a:pt x="8" y="9"/>
                    <a:pt x="11" y="14"/>
                    <a:pt x="17" y="21"/>
                  </a:cubicBezTo>
                  <a:cubicBezTo>
                    <a:pt x="12" y="19"/>
                    <a:pt x="0" y="8"/>
                    <a:pt x="9" y="3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8" name="Freeform 7225">
              <a:extLst>
                <a:ext uri="{FF2B5EF4-FFF2-40B4-BE49-F238E27FC236}">
                  <a16:creationId xmlns:a16="http://schemas.microsoft.com/office/drawing/2014/main" id="{BAF4855E-D502-4370-ADD1-5CE350B29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1049"/>
              <a:ext cx="11" cy="15"/>
            </a:xfrm>
            <a:custGeom>
              <a:avLst/>
              <a:gdLst>
                <a:gd name="T0" fmla="*/ 6 w 12"/>
                <a:gd name="T1" fmla="*/ 0 h 16"/>
                <a:gd name="T2" fmla="*/ 9 w 12"/>
                <a:gd name="T3" fmla="*/ 13 h 16"/>
                <a:gd name="T4" fmla="*/ 5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6" y="0"/>
                  </a:moveTo>
                  <a:cubicBezTo>
                    <a:pt x="6" y="7"/>
                    <a:pt x="6" y="11"/>
                    <a:pt x="12" y="16"/>
                  </a:cubicBezTo>
                  <a:cubicBezTo>
                    <a:pt x="6" y="16"/>
                    <a:pt x="0" y="4"/>
                    <a:pt x="5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9" name="Freeform 7226">
              <a:extLst>
                <a:ext uri="{FF2B5EF4-FFF2-40B4-BE49-F238E27FC236}">
                  <a16:creationId xmlns:a16="http://schemas.microsoft.com/office/drawing/2014/main" id="{00E18D61-C003-4F50-9D55-732E49660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039"/>
              <a:ext cx="11" cy="15"/>
            </a:xfrm>
            <a:custGeom>
              <a:avLst/>
              <a:gdLst>
                <a:gd name="T0" fmla="*/ 3 w 12"/>
                <a:gd name="T1" fmla="*/ 0 h 16"/>
                <a:gd name="T2" fmla="*/ 9 w 12"/>
                <a:gd name="T3" fmla="*/ 13 h 16"/>
                <a:gd name="T4" fmla="*/ 1 w 12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3" y="0"/>
                  </a:moveTo>
                  <a:cubicBezTo>
                    <a:pt x="1" y="7"/>
                    <a:pt x="8" y="13"/>
                    <a:pt x="12" y="16"/>
                  </a:cubicBezTo>
                  <a:cubicBezTo>
                    <a:pt x="6" y="16"/>
                    <a:pt x="0" y="8"/>
                    <a:pt x="1" y="3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0" name="Freeform 7227">
              <a:extLst>
                <a:ext uri="{FF2B5EF4-FFF2-40B4-BE49-F238E27FC236}">
                  <a16:creationId xmlns:a16="http://schemas.microsoft.com/office/drawing/2014/main" id="{18C8BC4B-258E-41E4-9A41-1F1ABF19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256"/>
              <a:ext cx="16" cy="15"/>
            </a:xfrm>
            <a:custGeom>
              <a:avLst/>
              <a:gdLst>
                <a:gd name="T0" fmla="*/ 14 w 17"/>
                <a:gd name="T1" fmla="*/ 0 h 16"/>
                <a:gd name="T2" fmla="*/ 8 w 17"/>
                <a:gd name="T3" fmla="*/ 13 h 16"/>
                <a:gd name="T4" fmla="*/ 12 w 17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9" y="2"/>
                    <a:pt x="6" y="9"/>
                    <a:pt x="9" y="16"/>
                  </a:cubicBezTo>
                  <a:cubicBezTo>
                    <a:pt x="0" y="12"/>
                    <a:pt x="7" y="0"/>
                    <a:pt x="15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1" name="Freeform 7228">
              <a:extLst>
                <a:ext uri="{FF2B5EF4-FFF2-40B4-BE49-F238E27FC236}">
                  <a16:creationId xmlns:a16="http://schemas.microsoft.com/office/drawing/2014/main" id="{B1126DE0-7695-459C-8651-BCEFFA49D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259"/>
              <a:ext cx="17" cy="8"/>
            </a:xfrm>
            <a:custGeom>
              <a:avLst/>
              <a:gdLst>
                <a:gd name="T0" fmla="*/ 0 w 18"/>
                <a:gd name="T1" fmla="*/ 2 h 8"/>
                <a:gd name="T2" fmla="*/ 15 w 18"/>
                <a:gd name="T3" fmla="*/ 8 h 8"/>
                <a:gd name="T4" fmla="*/ 1 w 1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">
                  <a:moveTo>
                    <a:pt x="0" y="2"/>
                  </a:moveTo>
                  <a:cubicBezTo>
                    <a:pt x="8" y="2"/>
                    <a:pt x="11" y="3"/>
                    <a:pt x="18" y="8"/>
                  </a:cubicBezTo>
                  <a:cubicBezTo>
                    <a:pt x="14" y="1"/>
                    <a:pt x="9" y="0"/>
                    <a:pt x="1" y="0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2" name="Freeform 7229">
              <a:extLst>
                <a:ext uri="{FF2B5EF4-FFF2-40B4-BE49-F238E27FC236}">
                  <a16:creationId xmlns:a16="http://schemas.microsoft.com/office/drawing/2014/main" id="{315E79B8-9187-4843-B674-AD4DDB0C0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210"/>
              <a:ext cx="12" cy="9"/>
            </a:xfrm>
            <a:custGeom>
              <a:avLst/>
              <a:gdLst>
                <a:gd name="T0" fmla="*/ 0 w 13"/>
                <a:gd name="T1" fmla="*/ 7 h 10"/>
                <a:gd name="T2" fmla="*/ 10 w 13"/>
                <a:gd name="T3" fmla="*/ 2 h 10"/>
                <a:gd name="T4" fmla="*/ 0 w 13"/>
                <a:gd name="T5" fmla="*/ 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1" y="4"/>
                    <a:pt x="9" y="3"/>
                    <a:pt x="13" y="2"/>
                  </a:cubicBezTo>
                  <a:cubicBezTo>
                    <a:pt x="7" y="0"/>
                    <a:pt x="1" y="1"/>
                    <a:pt x="0" y="9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3" name="Freeform 7230">
              <a:extLst>
                <a:ext uri="{FF2B5EF4-FFF2-40B4-BE49-F238E27FC236}">
                  <a16:creationId xmlns:a16="http://schemas.microsoft.com/office/drawing/2014/main" id="{E52EDEA3-D5E8-4D4A-B3E5-A75D1184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178"/>
              <a:ext cx="13" cy="26"/>
            </a:xfrm>
            <a:custGeom>
              <a:avLst/>
              <a:gdLst>
                <a:gd name="T0" fmla="*/ 11 w 14"/>
                <a:gd name="T1" fmla="*/ 1 h 28"/>
                <a:gd name="T2" fmla="*/ 5 w 14"/>
                <a:gd name="T3" fmla="*/ 12 h 28"/>
                <a:gd name="T4" fmla="*/ 8 w 14"/>
                <a:gd name="T5" fmla="*/ 22 h 28"/>
                <a:gd name="T6" fmla="*/ 0 w 14"/>
                <a:gd name="T7" fmla="*/ 11 h 28"/>
                <a:gd name="T8" fmla="*/ 8 w 1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14" y="1"/>
                  </a:moveTo>
                  <a:cubicBezTo>
                    <a:pt x="7" y="0"/>
                    <a:pt x="5" y="10"/>
                    <a:pt x="5" y="15"/>
                  </a:cubicBezTo>
                  <a:cubicBezTo>
                    <a:pt x="5" y="21"/>
                    <a:pt x="8" y="24"/>
                    <a:pt x="11" y="28"/>
                  </a:cubicBezTo>
                  <a:cubicBezTo>
                    <a:pt x="5" y="27"/>
                    <a:pt x="0" y="20"/>
                    <a:pt x="0" y="14"/>
                  </a:cubicBezTo>
                  <a:cubicBezTo>
                    <a:pt x="0" y="5"/>
                    <a:pt x="6" y="5"/>
                    <a:pt x="11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4" name="Freeform 7231">
              <a:extLst>
                <a:ext uri="{FF2B5EF4-FFF2-40B4-BE49-F238E27FC236}">
                  <a16:creationId xmlns:a16="http://schemas.microsoft.com/office/drawing/2014/main" id="{6DB7D1F0-AA07-4239-9CEC-99927D95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125"/>
              <a:ext cx="6" cy="13"/>
            </a:xfrm>
            <a:custGeom>
              <a:avLst/>
              <a:gdLst>
                <a:gd name="T0" fmla="*/ 3 w 7"/>
                <a:gd name="T1" fmla="*/ 0 h 14"/>
                <a:gd name="T2" fmla="*/ 4 w 7"/>
                <a:gd name="T3" fmla="*/ 11 h 14"/>
                <a:gd name="T4" fmla="*/ 3 w 7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5"/>
                    <a:pt x="6" y="9"/>
                    <a:pt x="7" y="14"/>
                  </a:cubicBezTo>
                  <a:cubicBezTo>
                    <a:pt x="4" y="12"/>
                    <a:pt x="0" y="6"/>
                    <a:pt x="3" y="3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5" name="Freeform 7232">
              <a:extLst>
                <a:ext uri="{FF2B5EF4-FFF2-40B4-BE49-F238E27FC236}">
                  <a16:creationId xmlns:a16="http://schemas.microsoft.com/office/drawing/2014/main" id="{B9A11EE8-DF16-47D6-B277-B6A0DB636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230"/>
              <a:ext cx="11" cy="13"/>
            </a:xfrm>
            <a:custGeom>
              <a:avLst/>
              <a:gdLst>
                <a:gd name="T0" fmla="*/ 9 w 12"/>
                <a:gd name="T1" fmla="*/ 0 h 14"/>
                <a:gd name="T2" fmla="*/ 5 w 12"/>
                <a:gd name="T3" fmla="*/ 11 h 14"/>
                <a:gd name="T4" fmla="*/ 8 w 12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6" y="2"/>
                    <a:pt x="4" y="9"/>
                    <a:pt x="5" y="14"/>
                  </a:cubicBezTo>
                  <a:cubicBezTo>
                    <a:pt x="0" y="9"/>
                    <a:pt x="6" y="2"/>
                    <a:pt x="11" y="1"/>
                  </a:cubicBezTo>
                </a:path>
              </a:pathLst>
            </a:custGeom>
            <a:solidFill>
              <a:srgbClr val="E5C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6" name="Freeform 7233">
              <a:extLst>
                <a:ext uri="{FF2B5EF4-FFF2-40B4-BE49-F238E27FC236}">
                  <a16:creationId xmlns:a16="http://schemas.microsoft.com/office/drawing/2014/main" id="{83954CCE-D308-425F-91A9-DB04B558E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245"/>
              <a:ext cx="54" cy="108"/>
            </a:xfrm>
            <a:custGeom>
              <a:avLst/>
              <a:gdLst>
                <a:gd name="T0" fmla="*/ 45 w 59"/>
                <a:gd name="T1" fmla="*/ 94 h 116"/>
                <a:gd name="T2" fmla="*/ 6 w 59"/>
                <a:gd name="T3" fmla="*/ 0 h 116"/>
                <a:gd name="T4" fmla="*/ 18 w 59"/>
                <a:gd name="T5" fmla="*/ 57 h 116"/>
                <a:gd name="T6" fmla="*/ 45 w 59"/>
                <a:gd name="T7" fmla="*/ 91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16">
                  <a:moveTo>
                    <a:pt x="59" y="116"/>
                  </a:moveTo>
                  <a:cubicBezTo>
                    <a:pt x="41" y="82"/>
                    <a:pt x="38" y="23"/>
                    <a:pt x="9" y="0"/>
                  </a:cubicBezTo>
                  <a:cubicBezTo>
                    <a:pt x="0" y="8"/>
                    <a:pt x="21" y="58"/>
                    <a:pt x="24" y="70"/>
                  </a:cubicBezTo>
                  <a:cubicBezTo>
                    <a:pt x="30" y="92"/>
                    <a:pt x="42" y="100"/>
                    <a:pt x="58" y="113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7" name="Freeform 7234">
              <a:extLst>
                <a:ext uri="{FF2B5EF4-FFF2-40B4-BE49-F238E27FC236}">
                  <a16:creationId xmlns:a16="http://schemas.microsoft.com/office/drawing/2014/main" id="{9C0F7F7C-24B1-4F83-8E88-01BB9C357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371"/>
              <a:ext cx="36" cy="63"/>
            </a:xfrm>
            <a:custGeom>
              <a:avLst/>
              <a:gdLst>
                <a:gd name="T0" fmla="*/ 30 w 38"/>
                <a:gd name="T1" fmla="*/ 54 h 68"/>
                <a:gd name="T2" fmla="*/ 8 w 38"/>
                <a:gd name="T3" fmla="*/ 33 h 68"/>
                <a:gd name="T4" fmla="*/ 4 w 38"/>
                <a:gd name="T5" fmla="*/ 0 h 68"/>
                <a:gd name="T6" fmla="*/ 21 w 38"/>
                <a:gd name="T7" fmla="*/ 28 h 68"/>
                <a:gd name="T8" fmla="*/ 32 w 38"/>
                <a:gd name="T9" fmla="*/ 5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8">
                  <a:moveTo>
                    <a:pt x="36" y="68"/>
                  </a:moveTo>
                  <a:cubicBezTo>
                    <a:pt x="33" y="57"/>
                    <a:pt x="15" y="52"/>
                    <a:pt x="8" y="42"/>
                  </a:cubicBezTo>
                  <a:cubicBezTo>
                    <a:pt x="0" y="30"/>
                    <a:pt x="1" y="14"/>
                    <a:pt x="4" y="0"/>
                  </a:cubicBezTo>
                  <a:cubicBezTo>
                    <a:pt x="13" y="3"/>
                    <a:pt x="19" y="27"/>
                    <a:pt x="24" y="35"/>
                  </a:cubicBezTo>
                  <a:cubicBezTo>
                    <a:pt x="29" y="45"/>
                    <a:pt x="38" y="54"/>
                    <a:pt x="38" y="67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8" name="Freeform 7235">
              <a:extLst>
                <a:ext uri="{FF2B5EF4-FFF2-40B4-BE49-F238E27FC236}">
                  <a16:creationId xmlns:a16="http://schemas.microsoft.com/office/drawing/2014/main" id="{BE73C8F2-543C-459B-A257-A064BA24D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185"/>
              <a:ext cx="37" cy="31"/>
            </a:xfrm>
            <a:custGeom>
              <a:avLst/>
              <a:gdLst>
                <a:gd name="T0" fmla="*/ 33 w 39"/>
                <a:gd name="T1" fmla="*/ 8 h 33"/>
                <a:gd name="T2" fmla="*/ 11 w 39"/>
                <a:gd name="T3" fmla="*/ 0 h 33"/>
                <a:gd name="T4" fmla="*/ 9 w 39"/>
                <a:gd name="T5" fmla="*/ 27 h 33"/>
                <a:gd name="T6" fmla="*/ 27 w 39"/>
                <a:gd name="T7" fmla="*/ 8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3">
                  <a:moveTo>
                    <a:pt x="39" y="11"/>
                  </a:moveTo>
                  <a:cubicBezTo>
                    <a:pt x="31" y="6"/>
                    <a:pt x="22" y="3"/>
                    <a:pt x="14" y="0"/>
                  </a:cubicBezTo>
                  <a:cubicBezTo>
                    <a:pt x="12" y="5"/>
                    <a:pt x="0" y="33"/>
                    <a:pt x="11" y="33"/>
                  </a:cubicBezTo>
                  <a:cubicBezTo>
                    <a:pt x="19" y="33"/>
                    <a:pt x="19" y="10"/>
                    <a:pt x="32" y="10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9" name="Freeform 7236">
              <a:extLst>
                <a:ext uri="{FF2B5EF4-FFF2-40B4-BE49-F238E27FC236}">
                  <a16:creationId xmlns:a16="http://schemas.microsoft.com/office/drawing/2014/main" id="{34B8C8F5-14E8-4AD2-8820-E6DC7EE0E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274"/>
              <a:ext cx="25" cy="104"/>
            </a:xfrm>
            <a:custGeom>
              <a:avLst/>
              <a:gdLst>
                <a:gd name="T0" fmla="*/ 15 w 27"/>
                <a:gd name="T1" fmla="*/ 87 h 112"/>
                <a:gd name="T2" fmla="*/ 1 w 27"/>
                <a:gd name="T3" fmla="*/ 70 h 112"/>
                <a:gd name="T4" fmla="*/ 6 w 27"/>
                <a:gd name="T5" fmla="*/ 45 h 112"/>
                <a:gd name="T6" fmla="*/ 21 w 27"/>
                <a:gd name="T7" fmla="*/ 0 h 112"/>
                <a:gd name="T8" fmla="*/ 14 w 27"/>
                <a:gd name="T9" fmla="*/ 9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12">
                  <a:moveTo>
                    <a:pt x="18" y="109"/>
                  </a:moveTo>
                  <a:cubicBezTo>
                    <a:pt x="8" y="102"/>
                    <a:pt x="2" y="100"/>
                    <a:pt x="1" y="87"/>
                  </a:cubicBezTo>
                  <a:cubicBezTo>
                    <a:pt x="0" y="78"/>
                    <a:pt x="7" y="66"/>
                    <a:pt x="9" y="56"/>
                  </a:cubicBezTo>
                  <a:cubicBezTo>
                    <a:pt x="14" y="35"/>
                    <a:pt x="15" y="18"/>
                    <a:pt x="27" y="0"/>
                  </a:cubicBezTo>
                  <a:cubicBezTo>
                    <a:pt x="26" y="36"/>
                    <a:pt x="3" y="79"/>
                    <a:pt x="17" y="112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0" name="Freeform 7237">
              <a:extLst>
                <a:ext uri="{FF2B5EF4-FFF2-40B4-BE49-F238E27FC236}">
                  <a16:creationId xmlns:a16="http://schemas.microsoft.com/office/drawing/2014/main" id="{B9D67656-90BC-475F-BE99-582CF5C83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19"/>
              <a:ext cx="62" cy="103"/>
            </a:xfrm>
            <a:custGeom>
              <a:avLst/>
              <a:gdLst>
                <a:gd name="T0" fmla="*/ 36 w 67"/>
                <a:gd name="T1" fmla="*/ 3 h 111"/>
                <a:gd name="T2" fmla="*/ 53 w 67"/>
                <a:gd name="T3" fmla="*/ 6 h 111"/>
                <a:gd name="T4" fmla="*/ 25 w 67"/>
                <a:gd name="T5" fmla="*/ 42 h 111"/>
                <a:gd name="T6" fmla="*/ 0 w 67"/>
                <a:gd name="T7" fmla="*/ 89 h 111"/>
                <a:gd name="T8" fmla="*/ 17 w 67"/>
                <a:gd name="T9" fmla="*/ 39 h 111"/>
                <a:gd name="T10" fmla="*/ 33 w 67"/>
                <a:gd name="T11" fmla="*/ 6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11">
                  <a:moveTo>
                    <a:pt x="45" y="3"/>
                  </a:moveTo>
                  <a:cubicBezTo>
                    <a:pt x="52" y="0"/>
                    <a:pt x="62" y="1"/>
                    <a:pt x="67" y="6"/>
                  </a:cubicBezTo>
                  <a:cubicBezTo>
                    <a:pt x="54" y="23"/>
                    <a:pt x="40" y="31"/>
                    <a:pt x="31" y="53"/>
                  </a:cubicBezTo>
                  <a:cubicBezTo>
                    <a:pt x="25" y="66"/>
                    <a:pt x="15" y="107"/>
                    <a:pt x="0" y="111"/>
                  </a:cubicBezTo>
                  <a:cubicBezTo>
                    <a:pt x="3" y="90"/>
                    <a:pt x="14" y="68"/>
                    <a:pt x="21" y="48"/>
                  </a:cubicBezTo>
                  <a:cubicBezTo>
                    <a:pt x="25" y="33"/>
                    <a:pt x="31" y="18"/>
                    <a:pt x="42" y="6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1" name="Freeform 7238">
              <a:extLst>
                <a:ext uri="{FF2B5EF4-FFF2-40B4-BE49-F238E27FC236}">
                  <a16:creationId xmlns:a16="http://schemas.microsoft.com/office/drawing/2014/main" id="{9AFDF626-B23A-41B8-AB3A-4C8788919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944"/>
              <a:ext cx="44" cy="57"/>
            </a:xfrm>
            <a:custGeom>
              <a:avLst/>
              <a:gdLst>
                <a:gd name="T0" fmla="*/ 0 w 47"/>
                <a:gd name="T1" fmla="*/ 37 h 61"/>
                <a:gd name="T2" fmla="*/ 8 w 47"/>
                <a:gd name="T3" fmla="*/ 23 h 61"/>
                <a:gd name="T4" fmla="*/ 17 w 47"/>
                <a:gd name="T5" fmla="*/ 12 h 61"/>
                <a:gd name="T6" fmla="*/ 32 w 47"/>
                <a:gd name="T7" fmla="*/ 2 h 61"/>
                <a:gd name="T8" fmla="*/ 28 w 47"/>
                <a:gd name="T9" fmla="*/ 20 h 61"/>
                <a:gd name="T10" fmla="*/ 22 w 47"/>
                <a:gd name="T11" fmla="*/ 26 h 61"/>
                <a:gd name="T12" fmla="*/ 20 w 47"/>
                <a:gd name="T13" fmla="*/ 35 h 61"/>
                <a:gd name="T14" fmla="*/ 18 w 47"/>
                <a:gd name="T15" fmla="*/ 43 h 61"/>
                <a:gd name="T16" fmla="*/ 17 w 47"/>
                <a:gd name="T17" fmla="*/ 48 h 61"/>
                <a:gd name="T18" fmla="*/ 7 w 47"/>
                <a:gd name="T19" fmla="*/ 44 h 61"/>
                <a:gd name="T20" fmla="*/ 0 w 47"/>
                <a:gd name="T21" fmla="*/ 38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61">
                  <a:moveTo>
                    <a:pt x="0" y="46"/>
                  </a:moveTo>
                  <a:cubicBezTo>
                    <a:pt x="2" y="41"/>
                    <a:pt x="7" y="34"/>
                    <a:pt x="11" y="29"/>
                  </a:cubicBezTo>
                  <a:cubicBezTo>
                    <a:pt x="14" y="25"/>
                    <a:pt x="16" y="20"/>
                    <a:pt x="20" y="15"/>
                  </a:cubicBezTo>
                  <a:cubicBezTo>
                    <a:pt x="24" y="10"/>
                    <a:pt x="30" y="0"/>
                    <a:pt x="38" y="2"/>
                  </a:cubicBezTo>
                  <a:cubicBezTo>
                    <a:pt x="47" y="4"/>
                    <a:pt x="37" y="20"/>
                    <a:pt x="34" y="24"/>
                  </a:cubicBezTo>
                  <a:cubicBezTo>
                    <a:pt x="32" y="27"/>
                    <a:pt x="30" y="29"/>
                    <a:pt x="28" y="32"/>
                  </a:cubicBezTo>
                  <a:cubicBezTo>
                    <a:pt x="26" y="36"/>
                    <a:pt x="25" y="39"/>
                    <a:pt x="23" y="43"/>
                  </a:cubicBezTo>
                  <a:cubicBezTo>
                    <a:pt x="22" y="46"/>
                    <a:pt x="22" y="49"/>
                    <a:pt x="21" y="52"/>
                  </a:cubicBezTo>
                  <a:cubicBezTo>
                    <a:pt x="21" y="54"/>
                    <a:pt x="21" y="58"/>
                    <a:pt x="20" y="59"/>
                  </a:cubicBezTo>
                  <a:cubicBezTo>
                    <a:pt x="17" y="61"/>
                    <a:pt x="9" y="54"/>
                    <a:pt x="7" y="53"/>
                  </a:cubicBezTo>
                  <a:cubicBezTo>
                    <a:pt x="5" y="51"/>
                    <a:pt x="0" y="50"/>
                    <a:pt x="0" y="47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2" name="Freeform 7239">
              <a:extLst>
                <a:ext uri="{FF2B5EF4-FFF2-40B4-BE49-F238E27FC236}">
                  <a16:creationId xmlns:a16="http://schemas.microsoft.com/office/drawing/2014/main" id="{E320CD1A-A048-4AC8-8AFB-EFB9B158D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790"/>
              <a:ext cx="69" cy="127"/>
            </a:xfrm>
            <a:custGeom>
              <a:avLst/>
              <a:gdLst>
                <a:gd name="T0" fmla="*/ 58 w 74"/>
                <a:gd name="T1" fmla="*/ 0 h 137"/>
                <a:gd name="T2" fmla="*/ 58 w 74"/>
                <a:gd name="T3" fmla="*/ 27 h 137"/>
                <a:gd name="T4" fmla="*/ 57 w 74"/>
                <a:gd name="T5" fmla="*/ 48 h 137"/>
                <a:gd name="T6" fmla="*/ 50 w 74"/>
                <a:gd name="T7" fmla="*/ 73 h 137"/>
                <a:gd name="T8" fmla="*/ 32 w 74"/>
                <a:gd name="T9" fmla="*/ 100 h 137"/>
                <a:gd name="T10" fmla="*/ 20 w 74"/>
                <a:gd name="T11" fmla="*/ 108 h 137"/>
                <a:gd name="T12" fmla="*/ 7 w 74"/>
                <a:gd name="T13" fmla="*/ 93 h 137"/>
                <a:gd name="T14" fmla="*/ 27 w 74"/>
                <a:gd name="T15" fmla="*/ 32 h 137"/>
                <a:gd name="T16" fmla="*/ 56 w 74"/>
                <a:gd name="T17" fmla="*/ 0 h 137"/>
                <a:gd name="T18" fmla="*/ 57 w 74"/>
                <a:gd name="T19" fmla="*/ 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137">
                  <a:moveTo>
                    <a:pt x="71" y="0"/>
                  </a:moveTo>
                  <a:cubicBezTo>
                    <a:pt x="74" y="9"/>
                    <a:pt x="73" y="23"/>
                    <a:pt x="72" y="33"/>
                  </a:cubicBezTo>
                  <a:cubicBezTo>
                    <a:pt x="71" y="42"/>
                    <a:pt x="70" y="51"/>
                    <a:pt x="70" y="60"/>
                  </a:cubicBezTo>
                  <a:cubicBezTo>
                    <a:pt x="70" y="72"/>
                    <a:pt x="68" y="82"/>
                    <a:pt x="62" y="92"/>
                  </a:cubicBezTo>
                  <a:cubicBezTo>
                    <a:pt x="55" y="104"/>
                    <a:pt x="47" y="114"/>
                    <a:pt x="39" y="125"/>
                  </a:cubicBezTo>
                  <a:cubicBezTo>
                    <a:pt x="35" y="130"/>
                    <a:pt x="31" y="137"/>
                    <a:pt x="24" y="136"/>
                  </a:cubicBezTo>
                  <a:cubicBezTo>
                    <a:pt x="16" y="134"/>
                    <a:pt x="13" y="123"/>
                    <a:pt x="10" y="117"/>
                  </a:cubicBezTo>
                  <a:cubicBezTo>
                    <a:pt x="0" y="89"/>
                    <a:pt x="17" y="63"/>
                    <a:pt x="33" y="40"/>
                  </a:cubicBezTo>
                  <a:cubicBezTo>
                    <a:pt x="43" y="26"/>
                    <a:pt x="54" y="9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3" name="Freeform 7240">
              <a:extLst>
                <a:ext uri="{FF2B5EF4-FFF2-40B4-BE49-F238E27FC236}">
                  <a16:creationId xmlns:a16="http://schemas.microsoft.com/office/drawing/2014/main" id="{5D3240F0-BEAC-4131-A12F-B194FE032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890"/>
              <a:ext cx="31" cy="53"/>
            </a:xfrm>
            <a:custGeom>
              <a:avLst/>
              <a:gdLst>
                <a:gd name="T0" fmla="*/ 17 w 33"/>
                <a:gd name="T1" fmla="*/ 44 h 57"/>
                <a:gd name="T2" fmla="*/ 6 w 33"/>
                <a:gd name="T3" fmla="*/ 36 h 57"/>
                <a:gd name="T4" fmla="*/ 4 w 33"/>
                <a:gd name="T5" fmla="*/ 28 h 57"/>
                <a:gd name="T6" fmla="*/ 15 w 33"/>
                <a:gd name="T7" fmla="*/ 13 h 57"/>
                <a:gd name="T8" fmla="*/ 23 w 33"/>
                <a:gd name="T9" fmla="*/ 0 h 57"/>
                <a:gd name="T10" fmla="*/ 19 w 33"/>
                <a:gd name="T11" fmla="*/ 30 h 57"/>
                <a:gd name="T12" fmla="*/ 17 w 33"/>
                <a:gd name="T13" fmla="*/ 46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7">
                  <a:moveTo>
                    <a:pt x="20" y="55"/>
                  </a:moveTo>
                  <a:cubicBezTo>
                    <a:pt x="15" y="52"/>
                    <a:pt x="10" y="48"/>
                    <a:pt x="6" y="45"/>
                  </a:cubicBezTo>
                  <a:cubicBezTo>
                    <a:pt x="2" y="42"/>
                    <a:pt x="0" y="40"/>
                    <a:pt x="4" y="34"/>
                  </a:cubicBezTo>
                  <a:cubicBezTo>
                    <a:pt x="7" y="27"/>
                    <a:pt x="14" y="22"/>
                    <a:pt x="18" y="16"/>
                  </a:cubicBezTo>
                  <a:cubicBezTo>
                    <a:pt x="21" y="11"/>
                    <a:pt x="23" y="4"/>
                    <a:pt x="28" y="0"/>
                  </a:cubicBezTo>
                  <a:cubicBezTo>
                    <a:pt x="33" y="10"/>
                    <a:pt x="24" y="27"/>
                    <a:pt x="22" y="37"/>
                  </a:cubicBezTo>
                  <a:cubicBezTo>
                    <a:pt x="21" y="43"/>
                    <a:pt x="20" y="49"/>
                    <a:pt x="20" y="57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4" name="Freeform 7241">
              <a:extLst>
                <a:ext uri="{FF2B5EF4-FFF2-40B4-BE49-F238E27FC236}">
                  <a16:creationId xmlns:a16="http://schemas.microsoft.com/office/drawing/2014/main" id="{8BFED372-A3D5-4749-92C7-90019E3F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1021"/>
              <a:ext cx="66" cy="143"/>
            </a:xfrm>
            <a:custGeom>
              <a:avLst/>
              <a:gdLst>
                <a:gd name="T0" fmla="*/ 51 w 71"/>
                <a:gd name="T1" fmla="*/ 9 h 154"/>
                <a:gd name="T2" fmla="*/ 46 w 71"/>
                <a:gd name="T3" fmla="*/ 24 h 154"/>
                <a:gd name="T4" fmla="*/ 33 w 71"/>
                <a:gd name="T5" fmla="*/ 54 h 154"/>
                <a:gd name="T6" fmla="*/ 20 w 71"/>
                <a:gd name="T7" fmla="*/ 85 h 154"/>
                <a:gd name="T8" fmla="*/ 11 w 71"/>
                <a:gd name="T9" fmla="*/ 110 h 154"/>
                <a:gd name="T10" fmla="*/ 3 w 71"/>
                <a:gd name="T11" fmla="*/ 96 h 154"/>
                <a:gd name="T12" fmla="*/ 2 w 71"/>
                <a:gd name="T13" fmla="*/ 65 h 154"/>
                <a:gd name="T14" fmla="*/ 18 w 71"/>
                <a:gd name="T15" fmla="*/ 28 h 154"/>
                <a:gd name="T16" fmla="*/ 39 w 71"/>
                <a:gd name="T17" fmla="*/ 6 h 154"/>
                <a:gd name="T18" fmla="*/ 51 w 71"/>
                <a:gd name="T19" fmla="*/ 0 h 154"/>
                <a:gd name="T20" fmla="*/ 57 w 71"/>
                <a:gd name="T21" fmla="*/ 0 h 154"/>
                <a:gd name="T22" fmla="*/ 49 w 71"/>
                <a:gd name="T23" fmla="*/ 16 h 1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154">
                  <a:moveTo>
                    <a:pt x="64" y="12"/>
                  </a:moveTo>
                  <a:cubicBezTo>
                    <a:pt x="63" y="18"/>
                    <a:pt x="59" y="24"/>
                    <a:pt x="57" y="30"/>
                  </a:cubicBezTo>
                  <a:cubicBezTo>
                    <a:pt x="52" y="42"/>
                    <a:pt x="47" y="55"/>
                    <a:pt x="42" y="67"/>
                  </a:cubicBezTo>
                  <a:cubicBezTo>
                    <a:pt x="37" y="80"/>
                    <a:pt x="31" y="93"/>
                    <a:pt x="25" y="105"/>
                  </a:cubicBezTo>
                  <a:cubicBezTo>
                    <a:pt x="21" y="116"/>
                    <a:pt x="19" y="127"/>
                    <a:pt x="14" y="137"/>
                  </a:cubicBezTo>
                  <a:cubicBezTo>
                    <a:pt x="6" y="154"/>
                    <a:pt x="3" y="124"/>
                    <a:pt x="3" y="119"/>
                  </a:cubicBezTo>
                  <a:cubicBezTo>
                    <a:pt x="2" y="107"/>
                    <a:pt x="0" y="94"/>
                    <a:pt x="2" y="81"/>
                  </a:cubicBezTo>
                  <a:cubicBezTo>
                    <a:pt x="5" y="64"/>
                    <a:pt x="13" y="48"/>
                    <a:pt x="21" y="34"/>
                  </a:cubicBezTo>
                  <a:cubicBezTo>
                    <a:pt x="28" y="21"/>
                    <a:pt x="35" y="12"/>
                    <a:pt x="48" y="6"/>
                  </a:cubicBezTo>
                  <a:cubicBezTo>
                    <a:pt x="53" y="4"/>
                    <a:pt x="58" y="1"/>
                    <a:pt x="63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0" y="7"/>
                    <a:pt x="63" y="12"/>
                    <a:pt x="61" y="19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5" name="Freeform 7242">
              <a:extLst>
                <a:ext uri="{FF2B5EF4-FFF2-40B4-BE49-F238E27FC236}">
                  <a16:creationId xmlns:a16="http://schemas.microsoft.com/office/drawing/2014/main" id="{C6282BDD-0467-462A-B540-75925E379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268"/>
              <a:ext cx="32" cy="31"/>
            </a:xfrm>
            <a:custGeom>
              <a:avLst/>
              <a:gdLst>
                <a:gd name="T0" fmla="*/ 27 w 35"/>
                <a:gd name="T1" fmla="*/ 26 h 34"/>
                <a:gd name="T2" fmla="*/ 12 w 35"/>
                <a:gd name="T3" fmla="*/ 24 h 34"/>
                <a:gd name="T4" fmla="*/ 1 w 35"/>
                <a:gd name="T5" fmla="*/ 22 h 34"/>
                <a:gd name="T6" fmla="*/ 11 w 35"/>
                <a:gd name="T7" fmla="*/ 0 h 34"/>
                <a:gd name="T8" fmla="*/ 21 w 35"/>
                <a:gd name="T9" fmla="*/ 16 h 34"/>
                <a:gd name="T10" fmla="*/ 27 w 35"/>
                <a:gd name="T11" fmla="*/ 2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4">
                  <a:moveTo>
                    <a:pt x="35" y="34"/>
                  </a:moveTo>
                  <a:cubicBezTo>
                    <a:pt x="28" y="32"/>
                    <a:pt x="22" y="32"/>
                    <a:pt x="15" y="31"/>
                  </a:cubicBezTo>
                  <a:cubicBezTo>
                    <a:pt x="10" y="30"/>
                    <a:pt x="5" y="29"/>
                    <a:pt x="1" y="29"/>
                  </a:cubicBezTo>
                  <a:cubicBezTo>
                    <a:pt x="0" y="22"/>
                    <a:pt x="8" y="3"/>
                    <a:pt x="14" y="0"/>
                  </a:cubicBezTo>
                  <a:cubicBezTo>
                    <a:pt x="20" y="6"/>
                    <a:pt x="23" y="15"/>
                    <a:pt x="27" y="22"/>
                  </a:cubicBezTo>
                  <a:cubicBezTo>
                    <a:pt x="30" y="26"/>
                    <a:pt x="33" y="29"/>
                    <a:pt x="35" y="34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6" name="Freeform 7243">
              <a:extLst>
                <a:ext uri="{FF2B5EF4-FFF2-40B4-BE49-F238E27FC236}">
                  <a16:creationId xmlns:a16="http://schemas.microsoft.com/office/drawing/2014/main" id="{BC5A14FB-9A53-48C8-89B9-DCC54272A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306"/>
              <a:ext cx="32" cy="94"/>
            </a:xfrm>
            <a:custGeom>
              <a:avLst/>
              <a:gdLst>
                <a:gd name="T0" fmla="*/ 16 w 35"/>
                <a:gd name="T1" fmla="*/ 78 h 101"/>
                <a:gd name="T2" fmla="*/ 15 w 35"/>
                <a:gd name="T3" fmla="*/ 47 h 101"/>
                <a:gd name="T4" fmla="*/ 5 w 35"/>
                <a:gd name="T5" fmla="*/ 42 h 101"/>
                <a:gd name="T6" fmla="*/ 1 w 35"/>
                <a:gd name="T7" fmla="*/ 32 h 101"/>
                <a:gd name="T8" fmla="*/ 5 w 35"/>
                <a:gd name="T9" fmla="*/ 13 h 101"/>
                <a:gd name="T10" fmla="*/ 12 w 35"/>
                <a:gd name="T11" fmla="*/ 8 h 101"/>
                <a:gd name="T12" fmla="*/ 19 w 35"/>
                <a:gd name="T13" fmla="*/ 37 h 101"/>
                <a:gd name="T14" fmla="*/ 26 w 35"/>
                <a:gd name="T15" fmla="*/ 57 h 101"/>
                <a:gd name="T16" fmla="*/ 16 w 35"/>
                <a:gd name="T17" fmla="*/ 78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101">
                  <a:moveTo>
                    <a:pt x="21" y="97"/>
                  </a:moveTo>
                  <a:cubicBezTo>
                    <a:pt x="18" y="87"/>
                    <a:pt x="27" y="68"/>
                    <a:pt x="20" y="59"/>
                  </a:cubicBezTo>
                  <a:cubicBezTo>
                    <a:pt x="17" y="56"/>
                    <a:pt x="11" y="54"/>
                    <a:pt x="7" y="52"/>
                  </a:cubicBezTo>
                  <a:cubicBezTo>
                    <a:pt x="1" y="48"/>
                    <a:pt x="0" y="46"/>
                    <a:pt x="1" y="39"/>
                  </a:cubicBezTo>
                  <a:cubicBezTo>
                    <a:pt x="2" y="31"/>
                    <a:pt x="5" y="24"/>
                    <a:pt x="7" y="16"/>
                  </a:cubicBezTo>
                  <a:cubicBezTo>
                    <a:pt x="8" y="10"/>
                    <a:pt x="11" y="0"/>
                    <a:pt x="15" y="11"/>
                  </a:cubicBezTo>
                  <a:cubicBezTo>
                    <a:pt x="20" y="22"/>
                    <a:pt x="20" y="35"/>
                    <a:pt x="25" y="46"/>
                  </a:cubicBezTo>
                  <a:cubicBezTo>
                    <a:pt x="28" y="54"/>
                    <a:pt x="32" y="62"/>
                    <a:pt x="34" y="71"/>
                  </a:cubicBezTo>
                  <a:cubicBezTo>
                    <a:pt x="35" y="77"/>
                    <a:pt x="31" y="101"/>
                    <a:pt x="21" y="97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7" name="Freeform 7244">
              <a:extLst>
                <a:ext uri="{FF2B5EF4-FFF2-40B4-BE49-F238E27FC236}">
                  <a16:creationId xmlns:a16="http://schemas.microsoft.com/office/drawing/2014/main" id="{0FF85415-7746-44CA-99AD-DCF35AE6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1350"/>
              <a:ext cx="25" cy="86"/>
            </a:xfrm>
            <a:custGeom>
              <a:avLst/>
              <a:gdLst>
                <a:gd name="T0" fmla="*/ 11 w 27"/>
                <a:gd name="T1" fmla="*/ 70 h 93"/>
                <a:gd name="T2" fmla="*/ 7 w 27"/>
                <a:gd name="T3" fmla="*/ 29 h 93"/>
                <a:gd name="T4" fmla="*/ 9 w 27"/>
                <a:gd name="T5" fmla="*/ 0 h 93"/>
                <a:gd name="T6" fmla="*/ 14 w 27"/>
                <a:gd name="T7" fmla="*/ 13 h 93"/>
                <a:gd name="T8" fmla="*/ 18 w 27"/>
                <a:gd name="T9" fmla="*/ 31 h 93"/>
                <a:gd name="T10" fmla="*/ 21 w 27"/>
                <a:gd name="T11" fmla="*/ 55 h 93"/>
                <a:gd name="T12" fmla="*/ 13 w 27"/>
                <a:gd name="T13" fmla="*/ 7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93">
                  <a:moveTo>
                    <a:pt x="14" y="89"/>
                  </a:moveTo>
                  <a:cubicBezTo>
                    <a:pt x="0" y="90"/>
                    <a:pt x="10" y="46"/>
                    <a:pt x="10" y="36"/>
                  </a:cubicBezTo>
                  <a:cubicBezTo>
                    <a:pt x="11" y="28"/>
                    <a:pt x="6" y="6"/>
                    <a:pt x="12" y="0"/>
                  </a:cubicBezTo>
                  <a:cubicBezTo>
                    <a:pt x="16" y="4"/>
                    <a:pt x="16" y="11"/>
                    <a:pt x="17" y="16"/>
                  </a:cubicBezTo>
                  <a:cubicBezTo>
                    <a:pt x="18" y="24"/>
                    <a:pt x="21" y="31"/>
                    <a:pt x="22" y="39"/>
                  </a:cubicBezTo>
                  <a:cubicBezTo>
                    <a:pt x="24" y="49"/>
                    <a:pt x="27" y="59"/>
                    <a:pt x="27" y="69"/>
                  </a:cubicBezTo>
                  <a:cubicBezTo>
                    <a:pt x="27" y="75"/>
                    <a:pt x="25" y="93"/>
                    <a:pt x="16" y="89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8" name="Freeform 7245">
              <a:extLst>
                <a:ext uri="{FF2B5EF4-FFF2-40B4-BE49-F238E27FC236}">
                  <a16:creationId xmlns:a16="http://schemas.microsoft.com/office/drawing/2014/main" id="{7980E339-686F-4A66-923A-0BA1A9AA8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342"/>
              <a:ext cx="17" cy="81"/>
            </a:xfrm>
            <a:custGeom>
              <a:avLst/>
              <a:gdLst>
                <a:gd name="T0" fmla="*/ 12 w 18"/>
                <a:gd name="T1" fmla="*/ 68 h 88"/>
                <a:gd name="T2" fmla="*/ 0 w 18"/>
                <a:gd name="T3" fmla="*/ 43 h 88"/>
                <a:gd name="T4" fmla="*/ 3 w 18"/>
                <a:gd name="T5" fmla="*/ 27 h 88"/>
                <a:gd name="T6" fmla="*/ 4 w 18"/>
                <a:gd name="T7" fmla="*/ 11 h 88"/>
                <a:gd name="T8" fmla="*/ 9 w 18"/>
                <a:gd name="T9" fmla="*/ 24 h 88"/>
                <a:gd name="T10" fmla="*/ 13 w 18"/>
                <a:gd name="T11" fmla="*/ 47 h 88"/>
                <a:gd name="T12" fmla="*/ 13 w 18"/>
                <a:gd name="T13" fmla="*/ 69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88">
                  <a:moveTo>
                    <a:pt x="15" y="87"/>
                  </a:moveTo>
                  <a:cubicBezTo>
                    <a:pt x="5" y="77"/>
                    <a:pt x="0" y="70"/>
                    <a:pt x="0" y="55"/>
                  </a:cubicBezTo>
                  <a:cubicBezTo>
                    <a:pt x="1" y="48"/>
                    <a:pt x="3" y="41"/>
                    <a:pt x="3" y="34"/>
                  </a:cubicBezTo>
                  <a:cubicBezTo>
                    <a:pt x="3" y="28"/>
                    <a:pt x="2" y="20"/>
                    <a:pt x="4" y="14"/>
                  </a:cubicBezTo>
                  <a:cubicBezTo>
                    <a:pt x="7" y="0"/>
                    <a:pt x="12" y="26"/>
                    <a:pt x="12" y="30"/>
                  </a:cubicBezTo>
                  <a:cubicBezTo>
                    <a:pt x="15" y="40"/>
                    <a:pt x="15" y="50"/>
                    <a:pt x="16" y="60"/>
                  </a:cubicBezTo>
                  <a:cubicBezTo>
                    <a:pt x="16" y="68"/>
                    <a:pt x="18" y="82"/>
                    <a:pt x="16" y="88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9" name="Freeform 7246">
              <a:extLst>
                <a:ext uri="{FF2B5EF4-FFF2-40B4-BE49-F238E27FC236}">
                  <a16:creationId xmlns:a16="http://schemas.microsoft.com/office/drawing/2014/main" id="{61A2E195-5ED9-4F40-B01D-DA3A11175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435"/>
              <a:ext cx="38" cy="103"/>
            </a:xfrm>
            <a:custGeom>
              <a:avLst/>
              <a:gdLst>
                <a:gd name="T0" fmla="*/ 4 w 41"/>
                <a:gd name="T1" fmla="*/ 19 h 111"/>
                <a:gd name="T2" fmla="*/ 12 w 41"/>
                <a:gd name="T3" fmla="*/ 59 h 111"/>
                <a:gd name="T4" fmla="*/ 18 w 41"/>
                <a:gd name="T5" fmla="*/ 79 h 111"/>
                <a:gd name="T6" fmla="*/ 24 w 41"/>
                <a:gd name="T7" fmla="*/ 88 h 111"/>
                <a:gd name="T8" fmla="*/ 32 w 41"/>
                <a:gd name="T9" fmla="*/ 66 h 111"/>
                <a:gd name="T10" fmla="*/ 27 w 41"/>
                <a:gd name="T11" fmla="*/ 36 h 111"/>
                <a:gd name="T12" fmla="*/ 17 w 41"/>
                <a:gd name="T13" fmla="*/ 16 h 111"/>
                <a:gd name="T14" fmla="*/ 6 w 41"/>
                <a:gd name="T15" fmla="*/ 9 h 111"/>
                <a:gd name="T16" fmla="*/ 2 w 41"/>
                <a:gd name="T17" fmla="*/ 0 h 111"/>
                <a:gd name="T18" fmla="*/ 3 w 41"/>
                <a:gd name="T19" fmla="*/ 13 h 111"/>
                <a:gd name="T20" fmla="*/ 6 w 41"/>
                <a:gd name="T21" fmla="*/ 29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111">
                  <a:moveTo>
                    <a:pt x="4" y="25"/>
                  </a:moveTo>
                  <a:cubicBezTo>
                    <a:pt x="11" y="40"/>
                    <a:pt x="11" y="58"/>
                    <a:pt x="15" y="74"/>
                  </a:cubicBezTo>
                  <a:cubicBezTo>
                    <a:pt x="17" y="83"/>
                    <a:pt x="19" y="90"/>
                    <a:pt x="22" y="99"/>
                  </a:cubicBezTo>
                  <a:cubicBezTo>
                    <a:pt x="24" y="103"/>
                    <a:pt x="24" y="111"/>
                    <a:pt x="30" y="110"/>
                  </a:cubicBezTo>
                  <a:cubicBezTo>
                    <a:pt x="36" y="109"/>
                    <a:pt x="40" y="88"/>
                    <a:pt x="40" y="82"/>
                  </a:cubicBezTo>
                  <a:cubicBezTo>
                    <a:pt x="41" y="70"/>
                    <a:pt x="37" y="57"/>
                    <a:pt x="33" y="45"/>
                  </a:cubicBezTo>
                  <a:cubicBezTo>
                    <a:pt x="29" y="38"/>
                    <a:pt x="27" y="24"/>
                    <a:pt x="20" y="19"/>
                  </a:cubicBezTo>
                  <a:cubicBezTo>
                    <a:pt x="16" y="16"/>
                    <a:pt x="13" y="16"/>
                    <a:pt x="9" y="12"/>
                  </a:cubicBezTo>
                  <a:cubicBezTo>
                    <a:pt x="6" y="8"/>
                    <a:pt x="5" y="3"/>
                    <a:pt x="2" y="0"/>
                  </a:cubicBezTo>
                  <a:cubicBezTo>
                    <a:pt x="0" y="5"/>
                    <a:pt x="2" y="10"/>
                    <a:pt x="3" y="16"/>
                  </a:cubicBezTo>
                  <a:cubicBezTo>
                    <a:pt x="5" y="22"/>
                    <a:pt x="4" y="30"/>
                    <a:pt x="7" y="36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0" name="Freeform 7247">
              <a:extLst>
                <a:ext uri="{FF2B5EF4-FFF2-40B4-BE49-F238E27FC236}">
                  <a16:creationId xmlns:a16="http://schemas.microsoft.com/office/drawing/2014/main" id="{0C0E6F1D-E8EA-4D83-80D6-2740A4FB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1293"/>
              <a:ext cx="37" cy="77"/>
            </a:xfrm>
            <a:custGeom>
              <a:avLst/>
              <a:gdLst>
                <a:gd name="T0" fmla="*/ 2 w 40"/>
                <a:gd name="T1" fmla="*/ 9 h 84"/>
                <a:gd name="T2" fmla="*/ 18 w 40"/>
                <a:gd name="T3" fmla="*/ 49 h 84"/>
                <a:gd name="T4" fmla="*/ 30 w 40"/>
                <a:gd name="T5" fmla="*/ 60 h 84"/>
                <a:gd name="T6" fmla="*/ 27 w 40"/>
                <a:gd name="T7" fmla="*/ 41 h 84"/>
                <a:gd name="T8" fmla="*/ 15 w 40"/>
                <a:gd name="T9" fmla="*/ 21 h 84"/>
                <a:gd name="T10" fmla="*/ 0 w 40"/>
                <a:gd name="T11" fmla="*/ 0 h 84"/>
                <a:gd name="T12" fmla="*/ 5 w 40"/>
                <a:gd name="T13" fmla="*/ 13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84">
                  <a:moveTo>
                    <a:pt x="2" y="12"/>
                  </a:moveTo>
                  <a:cubicBezTo>
                    <a:pt x="6" y="29"/>
                    <a:pt x="12" y="48"/>
                    <a:pt x="22" y="63"/>
                  </a:cubicBezTo>
                  <a:cubicBezTo>
                    <a:pt x="24" y="66"/>
                    <a:pt x="34" y="84"/>
                    <a:pt x="38" y="77"/>
                  </a:cubicBezTo>
                  <a:cubicBezTo>
                    <a:pt x="40" y="72"/>
                    <a:pt x="35" y="57"/>
                    <a:pt x="33" y="53"/>
                  </a:cubicBezTo>
                  <a:cubicBezTo>
                    <a:pt x="29" y="44"/>
                    <a:pt x="22" y="36"/>
                    <a:pt x="18" y="27"/>
                  </a:cubicBezTo>
                  <a:cubicBezTo>
                    <a:pt x="13" y="19"/>
                    <a:pt x="7" y="6"/>
                    <a:pt x="0" y="0"/>
                  </a:cubicBezTo>
                  <a:cubicBezTo>
                    <a:pt x="1" y="5"/>
                    <a:pt x="4" y="11"/>
                    <a:pt x="5" y="16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1" name="Freeform 7248">
              <a:extLst>
                <a:ext uri="{FF2B5EF4-FFF2-40B4-BE49-F238E27FC236}">
                  <a16:creationId xmlns:a16="http://schemas.microsoft.com/office/drawing/2014/main" id="{FF801EB5-558D-492B-B67D-90A6A5DE6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216"/>
              <a:ext cx="72" cy="63"/>
            </a:xfrm>
            <a:custGeom>
              <a:avLst/>
              <a:gdLst>
                <a:gd name="T0" fmla="*/ 61 w 78"/>
                <a:gd name="T1" fmla="*/ 14 h 68"/>
                <a:gd name="T2" fmla="*/ 50 w 78"/>
                <a:gd name="T3" fmla="*/ 11 h 68"/>
                <a:gd name="T4" fmla="*/ 26 w 78"/>
                <a:gd name="T5" fmla="*/ 6 h 68"/>
                <a:gd name="T6" fmla="*/ 4 w 78"/>
                <a:gd name="T7" fmla="*/ 0 h 68"/>
                <a:gd name="T8" fmla="*/ 4 w 78"/>
                <a:gd name="T9" fmla="*/ 18 h 68"/>
                <a:gd name="T10" fmla="*/ 5 w 78"/>
                <a:gd name="T11" fmla="*/ 33 h 68"/>
                <a:gd name="T12" fmla="*/ 36 w 78"/>
                <a:gd name="T13" fmla="*/ 44 h 68"/>
                <a:gd name="T14" fmla="*/ 56 w 78"/>
                <a:gd name="T15" fmla="*/ 54 h 68"/>
                <a:gd name="T16" fmla="*/ 54 w 78"/>
                <a:gd name="T17" fmla="*/ 44 h 68"/>
                <a:gd name="T18" fmla="*/ 53 w 78"/>
                <a:gd name="T19" fmla="*/ 29 h 68"/>
                <a:gd name="T20" fmla="*/ 58 w 78"/>
                <a:gd name="T21" fmla="*/ 17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68">
                  <a:moveTo>
                    <a:pt x="78" y="17"/>
                  </a:moveTo>
                  <a:cubicBezTo>
                    <a:pt x="73" y="17"/>
                    <a:pt x="67" y="15"/>
                    <a:pt x="63" y="14"/>
                  </a:cubicBezTo>
                  <a:cubicBezTo>
                    <a:pt x="52" y="12"/>
                    <a:pt x="42" y="10"/>
                    <a:pt x="32" y="8"/>
                  </a:cubicBezTo>
                  <a:cubicBezTo>
                    <a:pt x="22" y="5"/>
                    <a:pt x="13" y="3"/>
                    <a:pt x="4" y="0"/>
                  </a:cubicBezTo>
                  <a:cubicBezTo>
                    <a:pt x="3" y="7"/>
                    <a:pt x="4" y="15"/>
                    <a:pt x="4" y="23"/>
                  </a:cubicBezTo>
                  <a:cubicBezTo>
                    <a:pt x="3" y="30"/>
                    <a:pt x="0" y="38"/>
                    <a:pt x="5" y="42"/>
                  </a:cubicBezTo>
                  <a:cubicBezTo>
                    <a:pt x="16" y="50"/>
                    <a:pt x="33" y="52"/>
                    <a:pt x="45" y="56"/>
                  </a:cubicBezTo>
                  <a:cubicBezTo>
                    <a:pt x="55" y="59"/>
                    <a:pt x="62" y="67"/>
                    <a:pt x="71" y="68"/>
                  </a:cubicBezTo>
                  <a:cubicBezTo>
                    <a:pt x="72" y="64"/>
                    <a:pt x="69" y="60"/>
                    <a:pt x="68" y="55"/>
                  </a:cubicBezTo>
                  <a:cubicBezTo>
                    <a:pt x="67" y="49"/>
                    <a:pt x="67" y="43"/>
                    <a:pt x="67" y="36"/>
                  </a:cubicBezTo>
                  <a:cubicBezTo>
                    <a:pt x="67" y="30"/>
                    <a:pt x="68" y="22"/>
                    <a:pt x="74" y="20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2" name="Freeform 7249">
              <a:extLst>
                <a:ext uri="{FF2B5EF4-FFF2-40B4-BE49-F238E27FC236}">
                  <a16:creationId xmlns:a16="http://schemas.microsoft.com/office/drawing/2014/main" id="{1CF28B4D-E765-4560-B18D-7537C391D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119"/>
              <a:ext cx="51" cy="65"/>
            </a:xfrm>
            <a:custGeom>
              <a:avLst/>
              <a:gdLst>
                <a:gd name="T0" fmla="*/ 44 w 55"/>
                <a:gd name="T1" fmla="*/ 55 h 70"/>
                <a:gd name="T2" fmla="*/ 20 w 55"/>
                <a:gd name="T3" fmla="*/ 42 h 70"/>
                <a:gd name="T4" fmla="*/ 1 w 55"/>
                <a:gd name="T5" fmla="*/ 24 h 70"/>
                <a:gd name="T6" fmla="*/ 16 w 55"/>
                <a:gd name="T7" fmla="*/ 9 h 70"/>
                <a:gd name="T8" fmla="*/ 26 w 55"/>
                <a:gd name="T9" fmla="*/ 6 h 70"/>
                <a:gd name="T10" fmla="*/ 31 w 55"/>
                <a:gd name="T11" fmla="*/ 0 h 70"/>
                <a:gd name="T12" fmla="*/ 30 w 55"/>
                <a:gd name="T13" fmla="*/ 34 h 70"/>
                <a:gd name="T14" fmla="*/ 42 w 55"/>
                <a:gd name="T15" fmla="*/ 56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70">
                  <a:moveTo>
                    <a:pt x="55" y="68"/>
                  </a:moveTo>
                  <a:cubicBezTo>
                    <a:pt x="45" y="66"/>
                    <a:pt x="35" y="58"/>
                    <a:pt x="26" y="52"/>
                  </a:cubicBezTo>
                  <a:cubicBezTo>
                    <a:pt x="20" y="47"/>
                    <a:pt x="2" y="38"/>
                    <a:pt x="1" y="30"/>
                  </a:cubicBezTo>
                  <a:cubicBezTo>
                    <a:pt x="0" y="22"/>
                    <a:pt x="14" y="16"/>
                    <a:pt x="19" y="12"/>
                  </a:cubicBezTo>
                  <a:cubicBezTo>
                    <a:pt x="23" y="10"/>
                    <a:pt x="28" y="9"/>
                    <a:pt x="32" y="6"/>
                  </a:cubicBezTo>
                  <a:cubicBezTo>
                    <a:pt x="34" y="4"/>
                    <a:pt x="36" y="1"/>
                    <a:pt x="39" y="0"/>
                  </a:cubicBezTo>
                  <a:cubicBezTo>
                    <a:pt x="44" y="13"/>
                    <a:pt x="36" y="28"/>
                    <a:pt x="37" y="43"/>
                  </a:cubicBezTo>
                  <a:cubicBezTo>
                    <a:pt x="38" y="55"/>
                    <a:pt x="44" y="62"/>
                    <a:pt x="53" y="70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3" name="Freeform 7250">
              <a:extLst>
                <a:ext uri="{FF2B5EF4-FFF2-40B4-BE49-F238E27FC236}">
                  <a16:creationId xmlns:a16="http://schemas.microsoft.com/office/drawing/2014/main" id="{EA3B9F30-6D3A-4392-9FB7-5D7F7553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069"/>
              <a:ext cx="30" cy="65"/>
            </a:xfrm>
            <a:custGeom>
              <a:avLst/>
              <a:gdLst>
                <a:gd name="T0" fmla="*/ 23 w 33"/>
                <a:gd name="T1" fmla="*/ 55 h 70"/>
                <a:gd name="T2" fmla="*/ 8 w 33"/>
                <a:gd name="T3" fmla="*/ 47 h 70"/>
                <a:gd name="T4" fmla="*/ 1 w 33"/>
                <a:gd name="T5" fmla="*/ 41 h 70"/>
                <a:gd name="T6" fmla="*/ 4 w 33"/>
                <a:gd name="T7" fmla="*/ 31 h 70"/>
                <a:gd name="T8" fmla="*/ 15 w 33"/>
                <a:gd name="T9" fmla="*/ 7 h 70"/>
                <a:gd name="T10" fmla="*/ 23 w 33"/>
                <a:gd name="T11" fmla="*/ 7 h 70"/>
                <a:gd name="T12" fmla="*/ 23 w 33"/>
                <a:gd name="T13" fmla="*/ 29 h 70"/>
                <a:gd name="T14" fmla="*/ 23 w 33"/>
                <a:gd name="T15" fmla="*/ 56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70">
                  <a:moveTo>
                    <a:pt x="31" y="69"/>
                  </a:moveTo>
                  <a:cubicBezTo>
                    <a:pt x="28" y="64"/>
                    <a:pt x="17" y="62"/>
                    <a:pt x="11" y="59"/>
                  </a:cubicBezTo>
                  <a:cubicBezTo>
                    <a:pt x="8" y="57"/>
                    <a:pt x="2" y="54"/>
                    <a:pt x="1" y="51"/>
                  </a:cubicBezTo>
                  <a:cubicBezTo>
                    <a:pt x="0" y="47"/>
                    <a:pt x="3" y="41"/>
                    <a:pt x="4" y="38"/>
                  </a:cubicBezTo>
                  <a:cubicBezTo>
                    <a:pt x="9" y="27"/>
                    <a:pt x="15" y="16"/>
                    <a:pt x="21" y="7"/>
                  </a:cubicBezTo>
                  <a:cubicBezTo>
                    <a:pt x="26" y="0"/>
                    <a:pt x="29" y="2"/>
                    <a:pt x="31" y="9"/>
                  </a:cubicBezTo>
                  <a:cubicBezTo>
                    <a:pt x="33" y="17"/>
                    <a:pt x="31" y="27"/>
                    <a:pt x="30" y="36"/>
                  </a:cubicBezTo>
                  <a:cubicBezTo>
                    <a:pt x="30" y="46"/>
                    <a:pt x="25" y="61"/>
                    <a:pt x="30" y="70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4" name="Freeform 7251">
              <a:extLst>
                <a:ext uri="{FF2B5EF4-FFF2-40B4-BE49-F238E27FC236}">
                  <a16:creationId xmlns:a16="http://schemas.microsoft.com/office/drawing/2014/main" id="{30BE96BE-E248-4981-B00F-4779A304B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07"/>
              <a:ext cx="64" cy="159"/>
            </a:xfrm>
            <a:custGeom>
              <a:avLst/>
              <a:gdLst>
                <a:gd name="T0" fmla="*/ 29 w 69"/>
                <a:gd name="T1" fmla="*/ 17 h 171"/>
                <a:gd name="T2" fmla="*/ 18 w 69"/>
                <a:gd name="T3" fmla="*/ 13 h 171"/>
                <a:gd name="T4" fmla="*/ 6 w 69"/>
                <a:gd name="T5" fmla="*/ 16 h 171"/>
                <a:gd name="T6" fmla="*/ 0 w 69"/>
                <a:gd name="T7" fmla="*/ 41 h 171"/>
                <a:gd name="T8" fmla="*/ 6 w 69"/>
                <a:gd name="T9" fmla="*/ 47 h 171"/>
                <a:gd name="T10" fmla="*/ 18 w 69"/>
                <a:gd name="T11" fmla="*/ 47 h 171"/>
                <a:gd name="T12" fmla="*/ 28 w 69"/>
                <a:gd name="T13" fmla="*/ 74 h 171"/>
                <a:gd name="T14" fmla="*/ 24 w 69"/>
                <a:gd name="T15" fmla="*/ 104 h 171"/>
                <a:gd name="T16" fmla="*/ 19 w 69"/>
                <a:gd name="T17" fmla="*/ 120 h 171"/>
                <a:gd name="T18" fmla="*/ 22 w 69"/>
                <a:gd name="T19" fmla="*/ 135 h 171"/>
                <a:gd name="T20" fmla="*/ 28 w 69"/>
                <a:gd name="T21" fmla="*/ 135 h 171"/>
                <a:gd name="T22" fmla="*/ 29 w 69"/>
                <a:gd name="T23" fmla="*/ 127 h 171"/>
                <a:gd name="T24" fmla="*/ 32 w 69"/>
                <a:gd name="T25" fmla="*/ 115 h 171"/>
                <a:gd name="T26" fmla="*/ 48 w 69"/>
                <a:gd name="T27" fmla="*/ 30 h 171"/>
                <a:gd name="T28" fmla="*/ 49 w 69"/>
                <a:gd name="T29" fmla="*/ 0 h 171"/>
                <a:gd name="T30" fmla="*/ 41 w 69"/>
                <a:gd name="T31" fmla="*/ 14 h 171"/>
                <a:gd name="T32" fmla="*/ 29 w 69"/>
                <a:gd name="T33" fmla="*/ 18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71">
                  <a:moveTo>
                    <a:pt x="36" y="20"/>
                  </a:moveTo>
                  <a:cubicBezTo>
                    <a:pt x="31" y="19"/>
                    <a:pt x="26" y="18"/>
                    <a:pt x="22" y="16"/>
                  </a:cubicBezTo>
                  <a:cubicBezTo>
                    <a:pt x="15" y="14"/>
                    <a:pt x="13" y="11"/>
                    <a:pt x="9" y="19"/>
                  </a:cubicBezTo>
                  <a:cubicBezTo>
                    <a:pt x="3" y="28"/>
                    <a:pt x="2" y="39"/>
                    <a:pt x="0" y="51"/>
                  </a:cubicBezTo>
                  <a:cubicBezTo>
                    <a:pt x="0" y="58"/>
                    <a:pt x="0" y="59"/>
                    <a:pt x="8" y="59"/>
                  </a:cubicBezTo>
                  <a:cubicBezTo>
                    <a:pt x="13" y="58"/>
                    <a:pt x="18" y="59"/>
                    <a:pt x="23" y="59"/>
                  </a:cubicBezTo>
                  <a:cubicBezTo>
                    <a:pt x="41" y="58"/>
                    <a:pt x="36" y="79"/>
                    <a:pt x="34" y="92"/>
                  </a:cubicBezTo>
                  <a:cubicBezTo>
                    <a:pt x="33" y="104"/>
                    <a:pt x="32" y="117"/>
                    <a:pt x="30" y="129"/>
                  </a:cubicBezTo>
                  <a:cubicBezTo>
                    <a:pt x="29" y="137"/>
                    <a:pt x="26" y="142"/>
                    <a:pt x="25" y="150"/>
                  </a:cubicBezTo>
                  <a:cubicBezTo>
                    <a:pt x="25" y="155"/>
                    <a:pt x="24" y="164"/>
                    <a:pt x="28" y="168"/>
                  </a:cubicBezTo>
                  <a:cubicBezTo>
                    <a:pt x="30" y="170"/>
                    <a:pt x="31" y="171"/>
                    <a:pt x="34" y="168"/>
                  </a:cubicBezTo>
                  <a:cubicBezTo>
                    <a:pt x="35" y="167"/>
                    <a:pt x="36" y="160"/>
                    <a:pt x="36" y="158"/>
                  </a:cubicBezTo>
                  <a:cubicBezTo>
                    <a:pt x="38" y="153"/>
                    <a:pt x="40" y="148"/>
                    <a:pt x="41" y="143"/>
                  </a:cubicBezTo>
                  <a:cubicBezTo>
                    <a:pt x="54" y="109"/>
                    <a:pt x="56" y="72"/>
                    <a:pt x="60" y="37"/>
                  </a:cubicBezTo>
                  <a:cubicBezTo>
                    <a:pt x="61" y="29"/>
                    <a:pt x="69" y="6"/>
                    <a:pt x="61" y="0"/>
                  </a:cubicBezTo>
                  <a:cubicBezTo>
                    <a:pt x="57" y="6"/>
                    <a:pt x="56" y="13"/>
                    <a:pt x="51" y="17"/>
                  </a:cubicBezTo>
                  <a:cubicBezTo>
                    <a:pt x="47" y="21"/>
                    <a:pt x="42" y="24"/>
                    <a:pt x="36" y="21"/>
                  </a:cubicBezTo>
                </a:path>
              </a:pathLst>
            </a:custGeom>
            <a:solidFill>
              <a:srgbClr val="921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5" name="Freeform 7252">
              <a:extLst>
                <a:ext uri="{FF2B5EF4-FFF2-40B4-BE49-F238E27FC236}">
                  <a16:creationId xmlns:a16="http://schemas.microsoft.com/office/drawing/2014/main" id="{B824619E-D230-4116-97ED-8E735C46C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205"/>
              <a:ext cx="45" cy="169"/>
            </a:xfrm>
            <a:custGeom>
              <a:avLst/>
              <a:gdLst>
                <a:gd name="T0" fmla="*/ 34 w 48"/>
                <a:gd name="T1" fmla="*/ 0 h 182"/>
                <a:gd name="T2" fmla="*/ 36 w 48"/>
                <a:gd name="T3" fmla="*/ 30 h 182"/>
                <a:gd name="T4" fmla="*/ 31 w 48"/>
                <a:gd name="T5" fmla="*/ 67 h 182"/>
                <a:gd name="T6" fmla="*/ 21 w 48"/>
                <a:gd name="T7" fmla="*/ 103 h 182"/>
                <a:gd name="T8" fmla="*/ 8 w 48"/>
                <a:gd name="T9" fmla="*/ 139 h 182"/>
                <a:gd name="T10" fmla="*/ 0 w 48"/>
                <a:gd name="T11" fmla="*/ 146 h 182"/>
                <a:gd name="T12" fmla="*/ 8 w 48"/>
                <a:gd name="T13" fmla="*/ 130 h 182"/>
                <a:gd name="T14" fmla="*/ 17 w 48"/>
                <a:gd name="T15" fmla="*/ 107 h 182"/>
                <a:gd name="T16" fmla="*/ 25 w 48"/>
                <a:gd name="T17" fmla="*/ 58 h 182"/>
                <a:gd name="T18" fmla="*/ 32 w 48"/>
                <a:gd name="T19" fmla="*/ 24 h 182"/>
                <a:gd name="T20" fmla="*/ 34 w 48"/>
                <a:gd name="T21" fmla="*/ 4 h 1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182">
                  <a:moveTo>
                    <a:pt x="41" y="0"/>
                  </a:moveTo>
                  <a:cubicBezTo>
                    <a:pt x="48" y="8"/>
                    <a:pt x="43" y="27"/>
                    <a:pt x="43" y="37"/>
                  </a:cubicBezTo>
                  <a:cubicBezTo>
                    <a:pt x="42" y="53"/>
                    <a:pt x="39" y="68"/>
                    <a:pt x="37" y="83"/>
                  </a:cubicBezTo>
                  <a:cubicBezTo>
                    <a:pt x="35" y="100"/>
                    <a:pt x="29" y="114"/>
                    <a:pt x="24" y="129"/>
                  </a:cubicBezTo>
                  <a:cubicBezTo>
                    <a:pt x="19" y="144"/>
                    <a:pt x="16" y="160"/>
                    <a:pt x="8" y="173"/>
                  </a:cubicBezTo>
                  <a:cubicBezTo>
                    <a:pt x="6" y="177"/>
                    <a:pt x="4" y="180"/>
                    <a:pt x="0" y="182"/>
                  </a:cubicBezTo>
                  <a:cubicBezTo>
                    <a:pt x="0" y="177"/>
                    <a:pt x="7" y="168"/>
                    <a:pt x="9" y="163"/>
                  </a:cubicBezTo>
                  <a:cubicBezTo>
                    <a:pt x="13" y="153"/>
                    <a:pt x="17" y="143"/>
                    <a:pt x="20" y="133"/>
                  </a:cubicBezTo>
                  <a:cubicBezTo>
                    <a:pt x="26" y="113"/>
                    <a:pt x="27" y="92"/>
                    <a:pt x="31" y="72"/>
                  </a:cubicBezTo>
                  <a:cubicBezTo>
                    <a:pt x="35" y="58"/>
                    <a:pt x="36" y="44"/>
                    <a:pt x="38" y="30"/>
                  </a:cubicBezTo>
                  <a:cubicBezTo>
                    <a:pt x="39" y="22"/>
                    <a:pt x="43" y="10"/>
                    <a:pt x="41" y="4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6" name="Freeform 7253">
              <a:extLst>
                <a:ext uri="{FF2B5EF4-FFF2-40B4-BE49-F238E27FC236}">
                  <a16:creationId xmlns:a16="http://schemas.microsoft.com/office/drawing/2014/main" id="{5F9B12A3-4E95-4A65-A90A-704E29E76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225"/>
              <a:ext cx="26" cy="99"/>
            </a:xfrm>
            <a:custGeom>
              <a:avLst/>
              <a:gdLst>
                <a:gd name="T0" fmla="*/ 9 w 29"/>
                <a:gd name="T1" fmla="*/ 7 h 107"/>
                <a:gd name="T2" fmla="*/ 7 w 29"/>
                <a:gd name="T3" fmla="*/ 38 h 107"/>
                <a:gd name="T4" fmla="*/ 21 w 29"/>
                <a:gd name="T5" fmla="*/ 85 h 107"/>
                <a:gd name="T6" fmla="*/ 2 w 29"/>
                <a:gd name="T7" fmla="*/ 32 h 107"/>
                <a:gd name="T8" fmla="*/ 7 w 29"/>
                <a:gd name="T9" fmla="*/ 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7">
                  <a:moveTo>
                    <a:pt x="12" y="10"/>
                  </a:moveTo>
                  <a:cubicBezTo>
                    <a:pt x="3" y="14"/>
                    <a:pt x="9" y="41"/>
                    <a:pt x="10" y="48"/>
                  </a:cubicBezTo>
                  <a:cubicBezTo>
                    <a:pt x="15" y="68"/>
                    <a:pt x="20" y="89"/>
                    <a:pt x="29" y="107"/>
                  </a:cubicBezTo>
                  <a:cubicBezTo>
                    <a:pt x="13" y="89"/>
                    <a:pt x="5" y="64"/>
                    <a:pt x="2" y="41"/>
                  </a:cubicBezTo>
                  <a:cubicBezTo>
                    <a:pt x="1" y="37"/>
                    <a:pt x="0" y="0"/>
                    <a:pt x="10" y="10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7" name="Freeform 7254">
              <a:extLst>
                <a:ext uri="{FF2B5EF4-FFF2-40B4-BE49-F238E27FC236}">
                  <a16:creationId xmlns:a16="http://schemas.microsoft.com/office/drawing/2014/main" id="{21D07CD7-8B60-4E06-AE6D-4E72E243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295"/>
              <a:ext cx="17" cy="98"/>
            </a:xfrm>
            <a:custGeom>
              <a:avLst/>
              <a:gdLst>
                <a:gd name="T0" fmla="*/ 15 w 18"/>
                <a:gd name="T1" fmla="*/ 3 h 106"/>
                <a:gd name="T2" fmla="*/ 9 w 18"/>
                <a:gd name="T3" fmla="*/ 40 h 106"/>
                <a:gd name="T4" fmla="*/ 9 w 18"/>
                <a:gd name="T5" fmla="*/ 66 h 106"/>
                <a:gd name="T6" fmla="*/ 6 w 18"/>
                <a:gd name="T7" fmla="*/ 84 h 106"/>
                <a:gd name="T8" fmla="*/ 7 w 18"/>
                <a:gd name="T9" fmla="*/ 55 h 106"/>
                <a:gd name="T10" fmla="*/ 2 w 18"/>
                <a:gd name="T11" fmla="*/ 27 h 106"/>
                <a:gd name="T12" fmla="*/ 4 w 18"/>
                <a:gd name="T13" fmla="*/ 7 h 106"/>
                <a:gd name="T14" fmla="*/ 14 w 18"/>
                <a:gd name="T15" fmla="*/ 3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06">
                  <a:moveTo>
                    <a:pt x="18" y="3"/>
                  </a:moveTo>
                  <a:cubicBezTo>
                    <a:pt x="4" y="6"/>
                    <a:pt x="10" y="41"/>
                    <a:pt x="11" y="51"/>
                  </a:cubicBezTo>
                  <a:cubicBezTo>
                    <a:pt x="13" y="61"/>
                    <a:pt x="13" y="72"/>
                    <a:pt x="11" y="83"/>
                  </a:cubicBezTo>
                  <a:cubicBezTo>
                    <a:pt x="11" y="90"/>
                    <a:pt x="10" y="100"/>
                    <a:pt x="6" y="106"/>
                  </a:cubicBezTo>
                  <a:cubicBezTo>
                    <a:pt x="6" y="94"/>
                    <a:pt x="9" y="82"/>
                    <a:pt x="7" y="70"/>
                  </a:cubicBezTo>
                  <a:cubicBezTo>
                    <a:pt x="6" y="58"/>
                    <a:pt x="3" y="46"/>
                    <a:pt x="2" y="34"/>
                  </a:cubicBezTo>
                  <a:cubicBezTo>
                    <a:pt x="1" y="27"/>
                    <a:pt x="0" y="18"/>
                    <a:pt x="4" y="10"/>
                  </a:cubicBezTo>
                  <a:cubicBezTo>
                    <a:pt x="6" y="6"/>
                    <a:pt x="12" y="0"/>
                    <a:pt x="17" y="3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8" name="Freeform 7255">
              <a:extLst>
                <a:ext uri="{FF2B5EF4-FFF2-40B4-BE49-F238E27FC236}">
                  <a16:creationId xmlns:a16="http://schemas.microsoft.com/office/drawing/2014/main" id="{45E251D3-EB1D-4941-89E0-5FDDAC7EE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308"/>
              <a:ext cx="17" cy="39"/>
            </a:xfrm>
            <a:custGeom>
              <a:avLst/>
              <a:gdLst>
                <a:gd name="T0" fmla="*/ 13 w 19"/>
                <a:gd name="T1" fmla="*/ 4 h 42"/>
                <a:gd name="T2" fmla="*/ 4 w 19"/>
                <a:gd name="T3" fmla="*/ 33 h 42"/>
                <a:gd name="T4" fmla="*/ 2 w 19"/>
                <a:gd name="T5" fmla="*/ 9 h 42"/>
                <a:gd name="T6" fmla="*/ 12 w 19"/>
                <a:gd name="T7" fmla="*/ 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2">
                  <a:moveTo>
                    <a:pt x="19" y="4"/>
                  </a:moveTo>
                  <a:cubicBezTo>
                    <a:pt x="0" y="0"/>
                    <a:pt x="6" y="33"/>
                    <a:pt x="7" y="42"/>
                  </a:cubicBezTo>
                  <a:cubicBezTo>
                    <a:pt x="4" y="34"/>
                    <a:pt x="0" y="20"/>
                    <a:pt x="2" y="12"/>
                  </a:cubicBezTo>
                  <a:cubicBezTo>
                    <a:pt x="5" y="5"/>
                    <a:pt x="11" y="5"/>
                    <a:pt x="17" y="5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9" name="Freeform 7256">
              <a:extLst>
                <a:ext uri="{FF2B5EF4-FFF2-40B4-BE49-F238E27FC236}">
                  <a16:creationId xmlns:a16="http://schemas.microsoft.com/office/drawing/2014/main" id="{9BAD3650-8130-4B82-9CA6-B12708B79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1353"/>
              <a:ext cx="25" cy="92"/>
            </a:xfrm>
            <a:custGeom>
              <a:avLst/>
              <a:gdLst>
                <a:gd name="T0" fmla="*/ 20 w 27"/>
                <a:gd name="T1" fmla="*/ 5 h 100"/>
                <a:gd name="T2" fmla="*/ 6 w 27"/>
                <a:gd name="T3" fmla="*/ 27 h 100"/>
                <a:gd name="T4" fmla="*/ 7 w 27"/>
                <a:gd name="T5" fmla="*/ 78 h 100"/>
                <a:gd name="T6" fmla="*/ 2 w 27"/>
                <a:gd name="T7" fmla="*/ 40 h 100"/>
                <a:gd name="T8" fmla="*/ 2 w 27"/>
                <a:gd name="T9" fmla="*/ 17 h 100"/>
                <a:gd name="T10" fmla="*/ 21 w 27"/>
                <a:gd name="T11" fmla="*/ 6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00">
                  <a:moveTo>
                    <a:pt x="26" y="5"/>
                  </a:moveTo>
                  <a:cubicBezTo>
                    <a:pt x="11" y="3"/>
                    <a:pt x="8" y="24"/>
                    <a:pt x="8" y="35"/>
                  </a:cubicBezTo>
                  <a:cubicBezTo>
                    <a:pt x="8" y="56"/>
                    <a:pt x="12" y="79"/>
                    <a:pt x="10" y="100"/>
                  </a:cubicBezTo>
                  <a:cubicBezTo>
                    <a:pt x="4" y="85"/>
                    <a:pt x="3" y="68"/>
                    <a:pt x="2" y="52"/>
                  </a:cubicBezTo>
                  <a:cubicBezTo>
                    <a:pt x="1" y="42"/>
                    <a:pt x="0" y="32"/>
                    <a:pt x="2" y="23"/>
                  </a:cubicBezTo>
                  <a:cubicBezTo>
                    <a:pt x="4" y="13"/>
                    <a:pt x="16" y="0"/>
                    <a:pt x="27" y="6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0" name="Freeform 7257">
              <a:extLst>
                <a:ext uri="{FF2B5EF4-FFF2-40B4-BE49-F238E27FC236}">
                  <a16:creationId xmlns:a16="http://schemas.microsoft.com/office/drawing/2014/main" id="{B28CA1F7-F830-4208-A880-5F5D5C33F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318"/>
              <a:ext cx="18" cy="139"/>
            </a:xfrm>
            <a:custGeom>
              <a:avLst/>
              <a:gdLst>
                <a:gd name="T0" fmla="*/ 8 w 20"/>
                <a:gd name="T1" fmla="*/ 118 h 151"/>
                <a:gd name="T2" fmla="*/ 5 w 20"/>
                <a:gd name="T3" fmla="*/ 56 h 151"/>
                <a:gd name="T4" fmla="*/ 10 w 20"/>
                <a:gd name="T5" fmla="*/ 25 h 151"/>
                <a:gd name="T6" fmla="*/ 12 w 20"/>
                <a:gd name="T7" fmla="*/ 0 h 151"/>
                <a:gd name="T8" fmla="*/ 5 w 20"/>
                <a:gd name="T9" fmla="*/ 42 h 151"/>
                <a:gd name="T10" fmla="*/ 2 w 20"/>
                <a:gd name="T11" fmla="*/ 80 h 151"/>
                <a:gd name="T12" fmla="*/ 8 w 20"/>
                <a:gd name="T13" fmla="*/ 117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51">
                  <a:moveTo>
                    <a:pt x="11" y="151"/>
                  </a:moveTo>
                  <a:cubicBezTo>
                    <a:pt x="0" y="125"/>
                    <a:pt x="6" y="99"/>
                    <a:pt x="7" y="72"/>
                  </a:cubicBezTo>
                  <a:cubicBezTo>
                    <a:pt x="8" y="58"/>
                    <a:pt x="9" y="44"/>
                    <a:pt x="13" y="31"/>
                  </a:cubicBezTo>
                  <a:cubicBezTo>
                    <a:pt x="15" y="24"/>
                    <a:pt x="20" y="7"/>
                    <a:pt x="16" y="0"/>
                  </a:cubicBezTo>
                  <a:cubicBezTo>
                    <a:pt x="15" y="18"/>
                    <a:pt x="9" y="36"/>
                    <a:pt x="6" y="54"/>
                  </a:cubicBezTo>
                  <a:cubicBezTo>
                    <a:pt x="4" y="71"/>
                    <a:pt x="2" y="87"/>
                    <a:pt x="2" y="103"/>
                  </a:cubicBezTo>
                  <a:cubicBezTo>
                    <a:pt x="2" y="119"/>
                    <a:pt x="7" y="134"/>
                    <a:pt x="11" y="150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1" name="Freeform 7258">
              <a:extLst>
                <a:ext uri="{FF2B5EF4-FFF2-40B4-BE49-F238E27FC236}">
                  <a16:creationId xmlns:a16="http://schemas.microsoft.com/office/drawing/2014/main" id="{3C2A7DCB-C3CE-4017-B02E-52C76B3FA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256"/>
              <a:ext cx="18" cy="29"/>
            </a:xfrm>
            <a:custGeom>
              <a:avLst/>
              <a:gdLst>
                <a:gd name="T0" fmla="*/ 14 w 20"/>
                <a:gd name="T1" fmla="*/ 6 h 31"/>
                <a:gd name="T2" fmla="*/ 0 w 20"/>
                <a:gd name="T3" fmla="*/ 25 h 31"/>
                <a:gd name="T4" fmla="*/ 14 w 20"/>
                <a:gd name="T5" fmla="*/ 5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1">
                  <a:moveTo>
                    <a:pt x="20" y="6"/>
                  </a:moveTo>
                  <a:cubicBezTo>
                    <a:pt x="10" y="7"/>
                    <a:pt x="4" y="23"/>
                    <a:pt x="0" y="31"/>
                  </a:cubicBezTo>
                  <a:cubicBezTo>
                    <a:pt x="3" y="24"/>
                    <a:pt x="6" y="0"/>
                    <a:pt x="19" y="5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2" name="Freeform 7259">
              <a:extLst>
                <a:ext uri="{FF2B5EF4-FFF2-40B4-BE49-F238E27FC236}">
                  <a16:creationId xmlns:a16="http://schemas.microsoft.com/office/drawing/2014/main" id="{36D2CE83-C6ED-4AEA-982B-610231D21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924"/>
              <a:ext cx="66" cy="102"/>
            </a:xfrm>
            <a:custGeom>
              <a:avLst/>
              <a:gdLst>
                <a:gd name="T0" fmla="*/ 57 w 71"/>
                <a:gd name="T1" fmla="*/ 13 h 110"/>
                <a:gd name="T2" fmla="*/ 28 w 71"/>
                <a:gd name="T3" fmla="*/ 39 h 110"/>
                <a:gd name="T4" fmla="*/ 12 w 71"/>
                <a:gd name="T5" fmla="*/ 62 h 110"/>
                <a:gd name="T6" fmla="*/ 0 w 71"/>
                <a:gd name="T7" fmla="*/ 88 h 110"/>
                <a:gd name="T8" fmla="*/ 15 w 71"/>
                <a:gd name="T9" fmla="*/ 52 h 110"/>
                <a:gd name="T10" fmla="*/ 31 w 71"/>
                <a:gd name="T11" fmla="*/ 30 h 110"/>
                <a:gd name="T12" fmla="*/ 56 w 71"/>
                <a:gd name="T13" fmla="*/ 14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110">
                  <a:moveTo>
                    <a:pt x="71" y="16"/>
                  </a:moveTo>
                  <a:cubicBezTo>
                    <a:pt x="55" y="11"/>
                    <a:pt x="42" y="38"/>
                    <a:pt x="34" y="48"/>
                  </a:cubicBezTo>
                  <a:cubicBezTo>
                    <a:pt x="28" y="58"/>
                    <a:pt x="21" y="68"/>
                    <a:pt x="15" y="78"/>
                  </a:cubicBezTo>
                  <a:cubicBezTo>
                    <a:pt x="9" y="88"/>
                    <a:pt x="6" y="100"/>
                    <a:pt x="0" y="110"/>
                  </a:cubicBezTo>
                  <a:cubicBezTo>
                    <a:pt x="4" y="95"/>
                    <a:pt x="11" y="79"/>
                    <a:pt x="18" y="65"/>
                  </a:cubicBezTo>
                  <a:cubicBezTo>
                    <a:pt x="24" y="55"/>
                    <a:pt x="32" y="46"/>
                    <a:pt x="38" y="37"/>
                  </a:cubicBezTo>
                  <a:cubicBezTo>
                    <a:pt x="41" y="32"/>
                    <a:pt x="66" y="0"/>
                    <a:pt x="70" y="17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3" name="Freeform 7260">
              <a:extLst>
                <a:ext uri="{FF2B5EF4-FFF2-40B4-BE49-F238E27FC236}">
                  <a16:creationId xmlns:a16="http://schemas.microsoft.com/office/drawing/2014/main" id="{5E05B81A-52D2-428F-AAFB-1D5281B7F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865"/>
              <a:ext cx="90" cy="135"/>
            </a:xfrm>
            <a:custGeom>
              <a:avLst/>
              <a:gdLst>
                <a:gd name="T0" fmla="*/ 4 w 98"/>
                <a:gd name="T1" fmla="*/ 114 h 146"/>
                <a:gd name="T2" fmla="*/ 2 w 98"/>
                <a:gd name="T3" fmla="*/ 115 h 146"/>
                <a:gd name="T4" fmla="*/ 26 w 98"/>
                <a:gd name="T5" fmla="*/ 89 h 146"/>
                <a:gd name="T6" fmla="*/ 44 w 98"/>
                <a:gd name="T7" fmla="*/ 61 h 146"/>
                <a:gd name="T8" fmla="*/ 76 w 98"/>
                <a:gd name="T9" fmla="*/ 0 h 146"/>
                <a:gd name="T10" fmla="*/ 62 w 98"/>
                <a:gd name="T11" fmla="*/ 24 h 146"/>
                <a:gd name="T12" fmla="*/ 44 w 98"/>
                <a:gd name="T13" fmla="*/ 50 h 146"/>
                <a:gd name="T14" fmla="*/ 24 w 98"/>
                <a:gd name="T15" fmla="*/ 80 h 146"/>
                <a:gd name="T16" fmla="*/ 0 w 98"/>
                <a:gd name="T17" fmla="*/ 114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146">
                  <a:moveTo>
                    <a:pt x="4" y="144"/>
                  </a:moveTo>
                  <a:cubicBezTo>
                    <a:pt x="3" y="144"/>
                    <a:pt x="3" y="144"/>
                    <a:pt x="2" y="145"/>
                  </a:cubicBezTo>
                  <a:cubicBezTo>
                    <a:pt x="14" y="146"/>
                    <a:pt x="28" y="122"/>
                    <a:pt x="33" y="113"/>
                  </a:cubicBezTo>
                  <a:cubicBezTo>
                    <a:pt x="41" y="101"/>
                    <a:pt x="49" y="89"/>
                    <a:pt x="57" y="77"/>
                  </a:cubicBezTo>
                  <a:cubicBezTo>
                    <a:pt x="72" y="53"/>
                    <a:pt x="89" y="28"/>
                    <a:pt x="98" y="0"/>
                  </a:cubicBezTo>
                  <a:cubicBezTo>
                    <a:pt x="90" y="9"/>
                    <a:pt x="85" y="20"/>
                    <a:pt x="79" y="30"/>
                  </a:cubicBezTo>
                  <a:cubicBezTo>
                    <a:pt x="72" y="41"/>
                    <a:pt x="64" y="52"/>
                    <a:pt x="57" y="63"/>
                  </a:cubicBezTo>
                  <a:cubicBezTo>
                    <a:pt x="49" y="76"/>
                    <a:pt x="39" y="88"/>
                    <a:pt x="31" y="102"/>
                  </a:cubicBezTo>
                  <a:cubicBezTo>
                    <a:pt x="21" y="117"/>
                    <a:pt x="14" y="135"/>
                    <a:pt x="0" y="144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4" name="Freeform 7261">
              <a:extLst>
                <a:ext uri="{FF2B5EF4-FFF2-40B4-BE49-F238E27FC236}">
                  <a16:creationId xmlns:a16="http://schemas.microsoft.com/office/drawing/2014/main" id="{B8BD3B16-EE71-4BF4-A776-28AB664C9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067"/>
              <a:ext cx="55" cy="153"/>
            </a:xfrm>
            <a:custGeom>
              <a:avLst/>
              <a:gdLst>
                <a:gd name="T0" fmla="*/ 8 w 59"/>
                <a:gd name="T1" fmla="*/ 130 h 166"/>
                <a:gd name="T2" fmla="*/ 9 w 59"/>
                <a:gd name="T3" fmla="*/ 103 h 166"/>
                <a:gd name="T4" fmla="*/ 21 w 59"/>
                <a:gd name="T5" fmla="*/ 67 h 166"/>
                <a:gd name="T6" fmla="*/ 34 w 59"/>
                <a:gd name="T7" fmla="*/ 35 h 166"/>
                <a:gd name="T8" fmla="*/ 48 w 59"/>
                <a:gd name="T9" fmla="*/ 0 h 166"/>
                <a:gd name="T10" fmla="*/ 27 w 59"/>
                <a:gd name="T11" fmla="*/ 46 h 166"/>
                <a:gd name="T12" fmla="*/ 9 w 59"/>
                <a:gd name="T13" fmla="*/ 83 h 166"/>
                <a:gd name="T14" fmla="*/ 9 w 59"/>
                <a:gd name="T15" fmla="*/ 129 h 166"/>
                <a:gd name="T16" fmla="*/ 9 w 59"/>
                <a:gd name="T17" fmla="*/ 126 h 1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166">
                  <a:moveTo>
                    <a:pt x="11" y="166"/>
                  </a:moveTo>
                  <a:cubicBezTo>
                    <a:pt x="10" y="154"/>
                    <a:pt x="8" y="143"/>
                    <a:pt x="12" y="131"/>
                  </a:cubicBezTo>
                  <a:cubicBezTo>
                    <a:pt x="17" y="116"/>
                    <a:pt x="22" y="101"/>
                    <a:pt x="27" y="86"/>
                  </a:cubicBezTo>
                  <a:cubicBezTo>
                    <a:pt x="32" y="72"/>
                    <a:pt x="37" y="58"/>
                    <a:pt x="43" y="44"/>
                  </a:cubicBezTo>
                  <a:cubicBezTo>
                    <a:pt x="49" y="30"/>
                    <a:pt x="52" y="14"/>
                    <a:pt x="59" y="0"/>
                  </a:cubicBezTo>
                  <a:cubicBezTo>
                    <a:pt x="46" y="16"/>
                    <a:pt x="42" y="41"/>
                    <a:pt x="33" y="59"/>
                  </a:cubicBezTo>
                  <a:cubicBezTo>
                    <a:pt x="25" y="74"/>
                    <a:pt x="17" y="90"/>
                    <a:pt x="12" y="106"/>
                  </a:cubicBezTo>
                  <a:cubicBezTo>
                    <a:pt x="7" y="125"/>
                    <a:pt x="0" y="148"/>
                    <a:pt x="12" y="165"/>
                  </a:cubicBezTo>
                  <a:cubicBezTo>
                    <a:pt x="12" y="164"/>
                    <a:pt x="12" y="163"/>
                    <a:pt x="12" y="162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5" name="Freeform 7262">
              <a:extLst>
                <a:ext uri="{FF2B5EF4-FFF2-40B4-BE49-F238E27FC236}">
                  <a16:creationId xmlns:a16="http://schemas.microsoft.com/office/drawing/2014/main" id="{7B067713-9033-4203-A542-3DD832EC4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330"/>
              <a:ext cx="27" cy="108"/>
            </a:xfrm>
            <a:custGeom>
              <a:avLst/>
              <a:gdLst>
                <a:gd name="T0" fmla="*/ 0 w 30"/>
                <a:gd name="T1" fmla="*/ 0 h 117"/>
                <a:gd name="T2" fmla="*/ 10 w 30"/>
                <a:gd name="T3" fmla="*/ 25 h 117"/>
                <a:gd name="T4" fmla="*/ 15 w 30"/>
                <a:gd name="T5" fmla="*/ 50 h 117"/>
                <a:gd name="T6" fmla="*/ 22 w 30"/>
                <a:gd name="T7" fmla="*/ 92 h 117"/>
                <a:gd name="T8" fmla="*/ 15 w 30"/>
                <a:gd name="T9" fmla="*/ 61 h 117"/>
                <a:gd name="T10" fmla="*/ 9 w 30"/>
                <a:gd name="T11" fmla="*/ 34 h 117"/>
                <a:gd name="T12" fmla="*/ 0 w 30"/>
                <a:gd name="T13" fmla="*/ 2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17">
                  <a:moveTo>
                    <a:pt x="0" y="0"/>
                  </a:moveTo>
                  <a:cubicBezTo>
                    <a:pt x="8" y="7"/>
                    <a:pt x="10" y="21"/>
                    <a:pt x="13" y="31"/>
                  </a:cubicBezTo>
                  <a:cubicBezTo>
                    <a:pt x="16" y="42"/>
                    <a:pt x="18" y="53"/>
                    <a:pt x="21" y="64"/>
                  </a:cubicBezTo>
                  <a:cubicBezTo>
                    <a:pt x="25" y="81"/>
                    <a:pt x="29" y="99"/>
                    <a:pt x="30" y="117"/>
                  </a:cubicBezTo>
                  <a:cubicBezTo>
                    <a:pt x="25" y="104"/>
                    <a:pt x="22" y="90"/>
                    <a:pt x="21" y="77"/>
                  </a:cubicBezTo>
                  <a:cubicBezTo>
                    <a:pt x="19" y="65"/>
                    <a:pt x="15" y="55"/>
                    <a:pt x="12" y="43"/>
                  </a:cubicBezTo>
                  <a:cubicBezTo>
                    <a:pt x="10" y="30"/>
                    <a:pt x="8" y="13"/>
                    <a:pt x="0" y="2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6" name="Freeform 7263">
              <a:extLst>
                <a:ext uri="{FF2B5EF4-FFF2-40B4-BE49-F238E27FC236}">
                  <a16:creationId xmlns:a16="http://schemas.microsoft.com/office/drawing/2014/main" id="{E3117EAF-F129-4D54-B961-F6251F2D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426"/>
              <a:ext cx="23" cy="106"/>
            </a:xfrm>
            <a:custGeom>
              <a:avLst/>
              <a:gdLst>
                <a:gd name="T0" fmla="*/ 0 w 25"/>
                <a:gd name="T1" fmla="*/ 0 h 115"/>
                <a:gd name="T2" fmla="*/ 16 w 25"/>
                <a:gd name="T3" fmla="*/ 49 h 115"/>
                <a:gd name="T4" fmla="*/ 19 w 25"/>
                <a:gd name="T5" fmla="*/ 90 h 115"/>
                <a:gd name="T6" fmla="*/ 14 w 25"/>
                <a:gd name="T7" fmla="*/ 59 h 115"/>
                <a:gd name="T8" fmla="*/ 6 w 25"/>
                <a:gd name="T9" fmla="*/ 30 h 115"/>
                <a:gd name="T10" fmla="*/ 0 w 25"/>
                <a:gd name="T11" fmla="*/ 2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15">
                  <a:moveTo>
                    <a:pt x="0" y="0"/>
                  </a:moveTo>
                  <a:cubicBezTo>
                    <a:pt x="8" y="21"/>
                    <a:pt x="16" y="41"/>
                    <a:pt x="21" y="62"/>
                  </a:cubicBezTo>
                  <a:cubicBezTo>
                    <a:pt x="25" y="80"/>
                    <a:pt x="25" y="97"/>
                    <a:pt x="25" y="115"/>
                  </a:cubicBezTo>
                  <a:cubicBezTo>
                    <a:pt x="18" y="105"/>
                    <a:pt x="20" y="87"/>
                    <a:pt x="17" y="75"/>
                  </a:cubicBezTo>
                  <a:cubicBezTo>
                    <a:pt x="14" y="63"/>
                    <a:pt x="11" y="51"/>
                    <a:pt x="9" y="39"/>
                  </a:cubicBezTo>
                  <a:cubicBezTo>
                    <a:pt x="6" y="27"/>
                    <a:pt x="5" y="13"/>
                    <a:pt x="0" y="2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7" name="Freeform 7264">
              <a:extLst>
                <a:ext uri="{FF2B5EF4-FFF2-40B4-BE49-F238E27FC236}">
                  <a16:creationId xmlns:a16="http://schemas.microsoft.com/office/drawing/2014/main" id="{C03C7729-3DBA-458A-AFB5-78CB09957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423"/>
              <a:ext cx="27" cy="37"/>
            </a:xfrm>
            <a:custGeom>
              <a:avLst/>
              <a:gdLst>
                <a:gd name="T0" fmla="*/ 23 w 29"/>
                <a:gd name="T1" fmla="*/ 6 h 40"/>
                <a:gd name="T2" fmla="*/ 8 w 29"/>
                <a:gd name="T3" fmla="*/ 14 h 40"/>
                <a:gd name="T4" fmla="*/ 7 w 29"/>
                <a:gd name="T5" fmla="*/ 31 h 40"/>
                <a:gd name="T6" fmla="*/ 7 w 29"/>
                <a:gd name="T7" fmla="*/ 6 h 40"/>
                <a:gd name="T8" fmla="*/ 23 w 29"/>
                <a:gd name="T9" fmla="*/ 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cubicBezTo>
                    <a:pt x="22" y="9"/>
                    <a:pt x="14" y="9"/>
                    <a:pt x="11" y="17"/>
                  </a:cubicBezTo>
                  <a:cubicBezTo>
                    <a:pt x="8" y="24"/>
                    <a:pt x="11" y="33"/>
                    <a:pt x="8" y="40"/>
                  </a:cubicBezTo>
                  <a:cubicBezTo>
                    <a:pt x="6" y="29"/>
                    <a:pt x="0" y="19"/>
                    <a:pt x="7" y="9"/>
                  </a:cubicBezTo>
                  <a:cubicBezTo>
                    <a:pt x="13" y="0"/>
                    <a:pt x="22" y="5"/>
                    <a:pt x="29" y="7"/>
                  </a:cubicBezTo>
                </a:path>
              </a:pathLst>
            </a:custGeom>
            <a:solidFill>
              <a:srgbClr val="B75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8" name="Freeform 7265">
              <a:extLst>
                <a:ext uri="{FF2B5EF4-FFF2-40B4-BE49-F238E27FC236}">
                  <a16:creationId xmlns:a16="http://schemas.microsoft.com/office/drawing/2014/main" id="{E35794B8-D4AA-42F6-8FC2-32591C747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967"/>
              <a:ext cx="140" cy="168"/>
            </a:xfrm>
            <a:custGeom>
              <a:avLst/>
              <a:gdLst>
                <a:gd name="T0" fmla="*/ 121 w 151"/>
                <a:gd name="T1" fmla="*/ 0 h 182"/>
                <a:gd name="T2" fmla="*/ 45 w 151"/>
                <a:gd name="T3" fmla="*/ 54 h 182"/>
                <a:gd name="T4" fmla="*/ 12 w 151"/>
                <a:gd name="T5" fmla="*/ 143 h 182"/>
                <a:gd name="T6" fmla="*/ 35 w 151"/>
                <a:gd name="T7" fmla="*/ 66 h 182"/>
                <a:gd name="T8" fmla="*/ 121 w 151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82">
                  <a:moveTo>
                    <a:pt x="151" y="0"/>
                  </a:moveTo>
                  <a:cubicBezTo>
                    <a:pt x="151" y="0"/>
                    <a:pt x="96" y="57"/>
                    <a:pt x="57" y="69"/>
                  </a:cubicBezTo>
                  <a:cubicBezTo>
                    <a:pt x="17" y="81"/>
                    <a:pt x="0" y="141"/>
                    <a:pt x="15" y="182"/>
                  </a:cubicBezTo>
                  <a:cubicBezTo>
                    <a:pt x="15" y="182"/>
                    <a:pt x="0" y="116"/>
                    <a:pt x="44" y="83"/>
                  </a:cubicBezTo>
                  <a:cubicBezTo>
                    <a:pt x="88" y="50"/>
                    <a:pt x="109" y="64"/>
                    <a:pt x="1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9" name="Oval 7266">
              <a:extLst>
                <a:ext uri="{FF2B5EF4-FFF2-40B4-BE49-F238E27FC236}">
                  <a16:creationId xmlns:a16="http://schemas.microsoft.com/office/drawing/2014/main" id="{C514D6B7-2096-462B-BDA5-1FCDDDDF4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" y="1395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40" name="Freeform 7267">
              <a:extLst>
                <a:ext uri="{FF2B5EF4-FFF2-40B4-BE49-F238E27FC236}">
                  <a16:creationId xmlns:a16="http://schemas.microsoft.com/office/drawing/2014/main" id="{5E6AF3CC-4310-4FD9-A8D0-672E0D56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396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1" name="Oval 7268">
              <a:extLst>
                <a:ext uri="{FF2B5EF4-FFF2-40B4-BE49-F238E27FC236}">
                  <a16:creationId xmlns:a16="http://schemas.microsoft.com/office/drawing/2014/main" id="{30F05D48-D715-48AE-AF2B-0EA611C7B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" y="1420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42" name="Freeform 7269">
              <a:extLst>
                <a:ext uri="{FF2B5EF4-FFF2-40B4-BE49-F238E27FC236}">
                  <a16:creationId xmlns:a16="http://schemas.microsoft.com/office/drawing/2014/main" id="{6FB0F813-BA40-4239-9BC8-9BCCA3F2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1421"/>
              <a:ext cx="6" cy="7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3" name="Oval 7270">
              <a:extLst>
                <a:ext uri="{FF2B5EF4-FFF2-40B4-BE49-F238E27FC236}">
                  <a16:creationId xmlns:a16="http://schemas.microsoft.com/office/drawing/2014/main" id="{F1435721-54D4-4766-9F68-5EA23B4B4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" y="1444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44" name="Freeform 7271">
              <a:extLst>
                <a:ext uri="{FF2B5EF4-FFF2-40B4-BE49-F238E27FC236}">
                  <a16:creationId xmlns:a16="http://schemas.microsoft.com/office/drawing/2014/main" id="{017B73FD-4667-416A-B2F8-9CB123F73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445"/>
              <a:ext cx="6" cy="8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5" name="Oval 7272">
              <a:extLst>
                <a:ext uri="{FF2B5EF4-FFF2-40B4-BE49-F238E27FC236}">
                  <a16:creationId xmlns:a16="http://schemas.microsoft.com/office/drawing/2014/main" id="{57D17A20-19F9-41D0-BED1-E67A0FC76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1461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46" name="Freeform 7273">
              <a:extLst>
                <a:ext uri="{FF2B5EF4-FFF2-40B4-BE49-F238E27FC236}">
                  <a16:creationId xmlns:a16="http://schemas.microsoft.com/office/drawing/2014/main" id="{199D3026-7597-4BF4-8017-4C276363D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462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7" name="Oval 7274">
              <a:extLst>
                <a:ext uri="{FF2B5EF4-FFF2-40B4-BE49-F238E27FC236}">
                  <a16:creationId xmlns:a16="http://schemas.microsoft.com/office/drawing/2014/main" id="{9B12CE5F-682E-49CD-B780-38EF3BAE9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1445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48" name="Freeform 7275">
              <a:extLst>
                <a:ext uri="{FF2B5EF4-FFF2-40B4-BE49-F238E27FC236}">
                  <a16:creationId xmlns:a16="http://schemas.microsoft.com/office/drawing/2014/main" id="{8074E7AE-E823-404C-AC05-B9A3158C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446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9" name="Oval 7276">
              <a:extLst>
                <a:ext uri="{FF2B5EF4-FFF2-40B4-BE49-F238E27FC236}">
                  <a16:creationId xmlns:a16="http://schemas.microsoft.com/office/drawing/2014/main" id="{DDB8D9D0-E155-438F-98DB-3996CC8CD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1431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50" name="Freeform 7277">
              <a:extLst>
                <a:ext uri="{FF2B5EF4-FFF2-40B4-BE49-F238E27FC236}">
                  <a16:creationId xmlns:a16="http://schemas.microsoft.com/office/drawing/2014/main" id="{97CD98CE-9A83-43C1-A20E-FD3743A0D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1432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1" name="Oval 7278">
              <a:extLst>
                <a:ext uri="{FF2B5EF4-FFF2-40B4-BE49-F238E27FC236}">
                  <a16:creationId xmlns:a16="http://schemas.microsoft.com/office/drawing/2014/main" id="{701B1803-2E48-4279-97D8-370A3B8D7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458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52" name="Freeform 7279">
              <a:extLst>
                <a:ext uri="{FF2B5EF4-FFF2-40B4-BE49-F238E27FC236}">
                  <a16:creationId xmlns:a16="http://schemas.microsoft.com/office/drawing/2014/main" id="{93D3B839-1595-4720-87F1-3F8C4C275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459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3" name="Oval 7280">
              <a:extLst>
                <a:ext uri="{FF2B5EF4-FFF2-40B4-BE49-F238E27FC236}">
                  <a16:creationId xmlns:a16="http://schemas.microsoft.com/office/drawing/2014/main" id="{E69A6F60-8195-4612-B321-0961EE679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1449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54" name="Freeform 7281">
              <a:extLst>
                <a:ext uri="{FF2B5EF4-FFF2-40B4-BE49-F238E27FC236}">
                  <a16:creationId xmlns:a16="http://schemas.microsoft.com/office/drawing/2014/main" id="{44FB05AB-BFBA-4959-83D0-DC11F191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450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5" name="Oval 7282">
              <a:extLst>
                <a:ext uri="{FF2B5EF4-FFF2-40B4-BE49-F238E27FC236}">
                  <a16:creationId xmlns:a16="http://schemas.microsoft.com/office/drawing/2014/main" id="{4A0F3DCE-E6E5-4B2B-9825-EDFBDBA3F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1419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56" name="Freeform 7283">
              <a:extLst>
                <a:ext uri="{FF2B5EF4-FFF2-40B4-BE49-F238E27FC236}">
                  <a16:creationId xmlns:a16="http://schemas.microsoft.com/office/drawing/2014/main" id="{A038FB69-0C82-415B-A12C-5FADDC4C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420"/>
              <a:ext cx="6" cy="8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7" name="Oval 7284">
              <a:extLst>
                <a:ext uri="{FF2B5EF4-FFF2-40B4-BE49-F238E27FC236}">
                  <a16:creationId xmlns:a16="http://schemas.microsoft.com/office/drawing/2014/main" id="{2154BFE8-D2D8-430B-B240-B3BB21400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139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58" name="Freeform 7285">
              <a:extLst>
                <a:ext uri="{FF2B5EF4-FFF2-40B4-BE49-F238E27FC236}">
                  <a16:creationId xmlns:a16="http://schemas.microsoft.com/office/drawing/2014/main" id="{447BE3B5-59D2-4B59-A481-54B18B3F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393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7 h 8"/>
                <a:gd name="T4" fmla="*/ 0 w 6"/>
                <a:gd name="T5" fmla="*/ 5 h 8"/>
                <a:gd name="T6" fmla="*/ 2 w 6"/>
                <a:gd name="T7" fmla="*/ 0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9" name="Oval 7286">
              <a:extLst>
                <a:ext uri="{FF2B5EF4-FFF2-40B4-BE49-F238E27FC236}">
                  <a16:creationId xmlns:a16="http://schemas.microsoft.com/office/drawing/2014/main" id="{4C75B90C-FF88-4F9E-8DFB-36BADBE20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1364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60" name="Freeform 7287">
              <a:extLst>
                <a:ext uri="{FF2B5EF4-FFF2-40B4-BE49-F238E27FC236}">
                  <a16:creationId xmlns:a16="http://schemas.microsoft.com/office/drawing/2014/main" id="{16450ACA-11E8-4C8F-AC03-65123884F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365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1" name="Oval 7288">
              <a:extLst>
                <a:ext uri="{FF2B5EF4-FFF2-40B4-BE49-F238E27FC236}">
                  <a16:creationId xmlns:a16="http://schemas.microsoft.com/office/drawing/2014/main" id="{2C86501E-40B9-4BEC-B349-9EB93BFB3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1396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62" name="Freeform 7289">
              <a:extLst>
                <a:ext uri="{FF2B5EF4-FFF2-40B4-BE49-F238E27FC236}">
                  <a16:creationId xmlns:a16="http://schemas.microsoft.com/office/drawing/2014/main" id="{93055650-FDC0-40B9-8A00-657E7932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397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3" name="Oval 7290">
              <a:extLst>
                <a:ext uri="{FF2B5EF4-FFF2-40B4-BE49-F238E27FC236}">
                  <a16:creationId xmlns:a16="http://schemas.microsoft.com/office/drawing/2014/main" id="{E2B5681B-8B8B-423B-9B0B-4129C6082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1376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64" name="Freeform 7291">
              <a:extLst>
                <a:ext uri="{FF2B5EF4-FFF2-40B4-BE49-F238E27FC236}">
                  <a16:creationId xmlns:a16="http://schemas.microsoft.com/office/drawing/2014/main" id="{A33F1716-2D9C-43C6-9C54-5DF15BD09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377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5" name="Oval 7292">
              <a:extLst>
                <a:ext uri="{FF2B5EF4-FFF2-40B4-BE49-F238E27FC236}">
                  <a16:creationId xmlns:a16="http://schemas.microsoft.com/office/drawing/2014/main" id="{B86652C9-7FC8-49D8-86EF-1C2CD0BDE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1343"/>
              <a:ext cx="10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66" name="Freeform 7293">
              <a:extLst>
                <a:ext uri="{FF2B5EF4-FFF2-40B4-BE49-F238E27FC236}">
                  <a16:creationId xmlns:a16="http://schemas.microsoft.com/office/drawing/2014/main" id="{410234B2-6B84-4659-9B04-B296D258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344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7" name="Oval 7294">
              <a:extLst>
                <a:ext uri="{FF2B5EF4-FFF2-40B4-BE49-F238E27FC236}">
                  <a16:creationId xmlns:a16="http://schemas.microsoft.com/office/drawing/2014/main" id="{E924AAD7-BA2E-4CBE-AC25-2C89EF8EA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1316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68" name="Freeform 7295">
              <a:extLst>
                <a:ext uri="{FF2B5EF4-FFF2-40B4-BE49-F238E27FC236}">
                  <a16:creationId xmlns:a16="http://schemas.microsoft.com/office/drawing/2014/main" id="{F8227AC3-2D65-4703-983B-3A58FF95B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317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9" name="Oval 7296">
              <a:extLst>
                <a:ext uri="{FF2B5EF4-FFF2-40B4-BE49-F238E27FC236}">
                  <a16:creationId xmlns:a16="http://schemas.microsoft.com/office/drawing/2014/main" id="{690DCFE3-8492-4BD0-93FC-320CEE0FC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1299"/>
              <a:ext cx="12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70" name="Freeform 7297">
              <a:extLst>
                <a:ext uri="{FF2B5EF4-FFF2-40B4-BE49-F238E27FC236}">
                  <a16:creationId xmlns:a16="http://schemas.microsoft.com/office/drawing/2014/main" id="{0318FA7E-34AE-4643-A1A4-D30F8D0D2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300"/>
              <a:ext cx="6" cy="6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1" name="Oval 7298">
              <a:extLst>
                <a:ext uri="{FF2B5EF4-FFF2-40B4-BE49-F238E27FC236}">
                  <a16:creationId xmlns:a16="http://schemas.microsoft.com/office/drawing/2014/main" id="{53C1E141-BDCD-4E05-9A1B-41E9E7635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132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72" name="Freeform 7299">
              <a:extLst>
                <a:ext uri="{FF2B5EF4-FFF2-40B4-BE49-F238E27FC236}">
                  <a16:creationId xmlns:a16="http://schemas.microsoft.com/office/drawing/2014/main" id="{376EB984-EE85-4435-8712-6FF54213B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323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3" name="Oval 7300">
              <a:extLst>
                <a:ext uri="{FF2B5EF4-FFF2-40B4-BE49-F238E27FC236}">
                  <a16:creationId xmlns:a16="http://schemas.microsoft.com/office/drawing/2014/main" id="{0731FF5B-61F6-40A8-A924-5D81A3F10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1346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74" name="Freeform 7301">
              <a:extLst>
                <a:ext uri="{FF2B5EF4-FFF2-40B4-BE49-F238E27FC236}">
                  <a16:creationId xmlns:a16="http://schemas.microsoft.com/office/drawing/2014/main" id="{82FAF125-51FF-4B54-AC54-93777A61E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347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5" name="Oval 7302">
              <a:extLst>
                <a:ext uri="{FF2B5EF4-FFF2-40B4-BE49-F238E27FC236}">
                  <a16:creationId xmlns:a16="http://schemas.microsoft.com/office/drawing/2014/main" id="{B73D5134-016F-4169-A96C-9933EF3D8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1376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76" name="Freeform 7303">
              <a:extLst>
                <a:ext uri="{FF2B5EF4-FFF2-40B4-BE49-F238E27FC236}">
                  <a16:creationId xmlns:a16="http://schemas.microsoft.com/office/drawing/2014/main" id="{66B9AEFB-F394-49F5-B219-A7CAB186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77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7" name="Oval 7304">
              <a:extLst>
                <a:ext uri="{FF2B5EF4-FFF2-40B4-BE49-F238E27FC236}">
                  <a16:creationId xmlns:a16="http://schemas.microsoft.com/office/drawing/2014/main" id="{4033F7F4-5D3F-4676-B748-582BBF6C4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1415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78" name="Freeform 7305">
              <a:extLst>
                <a:ext uri="{FF2B5EF4-FFF2-40B4-BE49-F238E27FC236}">
                  <a16:creationId xmlns:a16="http://schemas.microsoft.com/office/drawing/2014/main" id="{805B215E-C7BD-40C2-B5E4-E43F716AF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416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9" name="Oval 7306">
              <a:extLst>
                <a:ext uri="{FF2B5EF4-FFF2-40B4-BE49-F238E27FC236}">
                  <a16:creationId xmlns:a16="http://schemas.microsoft.com/office/drawing/2014/main" id="{E74E8916-26D7-48C2-B0B6-BD988A498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1" y="1435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80" name="Freeform 7307">
              <a:extLst>
                <a:ext uri="{FF2B5EF4-FFF2-40B4-BE49-F238E27FC236}">
                  <a16:creationId xmlns:a16="http://schemas.microsoft.com/office/drawing/2014/main" id="{5EE62819-C217-427C-ABAC-152FAF49E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436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1" name="Oval 7308">
              <a:extLst>
                <a:ext uri="{FF2B5EF4-FFF2-40B4-BE49-F238E27FC236}">
                  <a16:creationId xmlns:a16="http://schemas.microsoft.com/office/drawing/2014/main" id="{026399C0-F2C8-4148-9B76-E8DFF0E79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" y="1400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82" name="Freeform 7309">
              <a:extLst>
                <a:ext uri="{FF2B5EF4-FFF2-40B4-BE49-F238E27FC236}">
                  <a16:creationId xmlns:a16="http://schemas.microsoft.com/office/drawing/2014/main" id="{506A2FE4-D1C5-4619-9437-34B5EBC93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401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5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3" name="Oval 7310">
              <a:extLst>
                <a:ext uri="{FF2B5EF4-FFF2-40B4-BE49-F238E27FC236}">
                  <a16:creationId xmlns:a16="http://schemas.microsoft.com/office/drawing/2014/main" id="{70FCC7FF-A7DE-41FE-A65B-19DD0535C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2" y="136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84" name="Freeform 7311">
              <a:extLst>
                <a:ext uri="{FF2B5EF4-FFF2-40B4-BE49-F238E27FC236}">
                  <a16:creationId xmlns:a16="http://schemas.microsoft.com/office/drawing/2014/main" id="{B2CA00FD-F868-45E5-8354-80A119615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364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0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5" name="Oval 7312">
              <a:extLst>
                <a:ext uri="{FF2B5EF4-FFF2-40B4-BE49-F238E27FC236}">
                  <a16:creationId xmlns:a16="http://schemas.microsoft.com/office/drawing/2014/main" id="{92D761B7-DEBB-49EE-BDDC-F8426554C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" y="133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86" name="Freeform 7313">
              <a:extLst>
                <a:ext uri="{FF2B5EF4-FFF2-40B4-BE49-F238E27FC236}">
                  <a16:creationId xmlns:a16="http://schemas.microsoft.com/office/drawing/2014/main" id="{8F70C9CD-272D-4F10-B510-ECDE234C4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333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8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7" name="Oval 7314">
              <a:extLst>
                <a:ext uri="{FF2B5EF4-FFF2-40B4-BE49-F238E27FC236}">
                  <a16:creationId xmlns:a16="http://schemas.microsoft.com/office/drawing/2014/main" id="{A293A26C-4737-4FB6-97C9-0DC3DCBB5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1323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88" name="Freeform 7315">
              <a:extLst>
                <a:ext uri="{FF2B5EF4-FFF2-40B4-BE49-F238E27FC236}">
                  <a16:creationId xmlns:a16="http://schemas.microsoft.com/office/drawing/2014/main" id="{D074368A-840C-4923-B4E7-A72118F7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324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9" name="Oval 7316">
              <a:extLst>
                <a:ext uri="{FF2B5EF4-FFF2-40B4-BE49-F238E27FC236}">
                  <a16:creationId xmlns:a16="http://schemas.microsoft.com/office/drawing/2014/main" id="{5A56433E-40FD-4FBA-B7A9-EF42DD108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1350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90" name="Freeform 7317">
              <a:extLst>
                <a:ext uri="{FF2B5EF4-FFF2-40B4-BE49-F238E27FC236}">
                  <a16:creationId xmlns:a16="http://schemas.microsoft.com/office/drawing/2014/main" id="{80CC0C8E-C3E5-4CC7-AEAC-556E33DD1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351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1" name="Oval 7318">
              <a:extLst>
                <a:ext uri="{FF2B5EF4-FFF2-40B4-BE49-F238E27FC236}">
                  <a16:creationId xmlns:a16="http://schemas.microsoft.com/office/drawing/2014/main" id="{B084612C-7D0D-48C7-ABCD-3CE9A1BD8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1378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92" name="Freeform 7319">
              <a:extLst>
                <a:ext uri="{FF2B5EF4-FFF2-40B4-BE49-F238E27FC236}">
                  <a16:creationId xmlns:a16="http://schemas.microsoft.com/office/drawing/2014/main" id="{3B0A08B7-7D8A-4461-91EF-B5D644ACE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379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3" name="Oval 7320">
              <a:extLst>
                <a:ext uri="{FF2B5EF4-FFF2-40B4-BE49-F238E27FC236}">
                  <a16:creationId xmlns:a16="http://schemas.microsoft.com/office/drawing/2014/main" id="{216DA113-0C3E-4F82-8D82-195816D14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9" y="1405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94" name="Freeform 7321">
              <a:extLst>
                <a:ext uri="{FF2B5EF4-FFF2-40B4-BE49-F238E27FC236}">
                  <a16:creationId xmlns:a16="http://schemas.microsoft.com/office/drawing/2014/main" id="{57A00171-2B41-4551-AF66-482C134F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405"/>
              <a:ext cx="6" cy="8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5" name="Oval 7322">
              <a:extLst>
                <a:ext uri="{FF2B5EF4-FFF2-40B4-BE49-F238E27FC236}">
                  <a16:creationId xmlns:a16="http://schemas.microsoft.com/office/drawing/2014/main" id="{280B48ED-FF23-4B80-BBDD-D863C350B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434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96" name="Freeform 7323">
              <a:extLst>
                <a:ext uri="{FF2B5EF4-FFF2-40B4-BE49-F238E27FC236}">
                  <a16:creationId xmlns:a16="http://schemas.microsoft.com/office/drawing/2014/main" id="{A1F9AF39-3AB7-4CD0-9610-F98580931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435"/>
              <a:ext cx="6" cy="8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7" name="Oval 7324">
              <a:extLst>
                <a:ext uri="{FF2B5EF4-FFF2-40B4-BE49-F238E27FC236}">
                  <a16:creationId xmlns:a16="http://schemas.microsoft.com/office/drawing/2014/main" id="{C4E925F8-F49B-44EC-9FAF-AFE698ABA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1466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698" name="Freeform 7325">
              <a:extLst>
                <a:ext uri="{FF2B5EF4-FFF2-40B4-BE49-F238E27FC236}">
                  <a16:creationId xmlns:a16="http://schemas.microsoft.com/office/drawing/2014/main" id="{51145E9D-F481-4FBD-88D7-C983D17EA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467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9" name="Oval 7326">
              <a:extLst>
                <a:ext uri="{FF2B5EF4-FFF2-40B4-BE49-F238E27FC236}">
                  <a16:creationId xmlns:a16="http://schemas.microsoft.com/office/drawing/2014/main" id="{2BC4AD6C-615B-4D01-BF2C-256590512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1495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00" name="Freeform 7327">
              <a:extLst>
                <a:ext uri="{FF2B5EF4-FFF2-40B4-BE49-F238E27FC236}">
                  <a16:creationId xmlns:a16="http://schemas.microsoft.com/office/drawing/2014/main" id="{8CBB01F6-4AB2-4C5F-BDC2-39AFC10B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496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1" name="Oval 7328">
              <a:extLst>
                <a:ext uri="{FF2B5EF4-FFF2-40B4-BE49-F238E27FC236}">
                  <a16:creationId xmlns:a16="http://schemas.microsoft.com/office/drawing/2014/main" id="{93937C0B-CA82-4F11-8C6A-5AD750CE6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526"/>
              <a:ext cx="12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02" name="Freeform 7329">
              <a:extLst>
                <a:ext uri="{FF2B5EF4-FFF2-40B4-BE49-F238E27FC236}">
                  <a16:creationId xmlns:a16="http://schemas.microsoft.com/office/drawing/2014/main" id="{E0C66D1F-C92B-48C9-86E0-D9D48AC64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527"/>
              <a:ext cx="6" cy="6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3" name="Oval 7330">
              <a:extLst>
                <a:ext uri="{FF2B5EF4-FFF2-40B4-BE49-F238E27FC236}">
                  <a16:creationId xmlns:a16="http://schemas.microsoft.com/office/drawing/2014/main" id="{885C8B03-F338-4550-910A-A7CD9C507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540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04" name="Freeform 7331">
              <a:extLst>
                <a:ext uri="{FF2B5EF4-FFF2-40B4-BE49-F238E27FC236}">
                  <a16:creationId xmlns:a16="http://schemas.microsoft.com/office/drawing/2014/main" id="{32E24F43-C2BD-4378-A847-3358B648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541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5" name="Oval 7332">
              <a:extLst>
                <a:ext uri="{FF2B5EF4-FFF2-40B4-BE49-F238E27FC236}">
                  <a16:creationId xmlns:a16="http://schemas.microsoft.com/office/drawing/2014/main" id="{452C1A9D-348D-4DBB-9CAB-DA13D325D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151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06" name="Freeform 7333">
              <a:extLst>
                <a:ext uri="{FF2B5EF4-FFF2-40B4-BE49-F238E27FC236}">
                  <a16:creationId xmlns:a16="http://schemas.microsoft.com/office/drawing/2014/main" id="{17F0D36D-90B0-4E8F-AB42-85C6118F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513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0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7" name="Oval 7334">
              <a:extLst>
                <a:ext uri="{FF2B5EF4-FFF2-40B4-BE49-F238E27FC236}">
                  <a16:creationId xmlns:a16="http://schemas.microsoft.com/office/drawing/2014/main" id="{995B338F-02D8-4BAB-B91F-BD85AB652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1482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08" name="Freeform 7335">
              <a:extLst>
                <a:ext uri="{FF2B5EF4-FFF2-40B4-BE49-F238E27FC236}">
                  <a16:creationId xmlns:a16="http://schemas.microsoft.com/office/drawing/2014/main" id="{128FBB3E-BE27-4388-A800-FC5103BE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483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9" name="Oval 7336">
              <a:extLst>
                <a:ext uri="{FF2B5EF4-FFF2-40B4-BE49-F238E27FC236}">
                  <a16:creationId xmlns:a16="http://schemas.microsoft.com/office/drawing/2014/main" id="{B8720336-8E40-412F-98B3-2D69A3A56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1455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10" name="Freeform 7337">
              <a:extLst>
                <a:ext uri="{FF2B5EF4-FFF2-40B4-BE49-F238E27FC236}">
                  <a16:creationId xmlns:a16="http://schemas.microsoft.com/office/drawing/2014/main" id="{78B588C0-61AF-454C-8C74-7015E7AE0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455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1" name="Oval 7338">
              <a:extLst>
                <a:ext uri="{FF2B5EF4-FFF2-40B4-BE49-F238E27FC236}">
                  <a16:creationId xmlns:a16="http://schemas.microsoft.com/office/drawing/2014/main" id="{CAD5A784-EB33-4F7B-BA32-FE8AFDF55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1427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12" name="Freeform 7339">
              <a:extLst>
                <a:ext uri="{FF2B5EF4-FFF2-40B4-BE49-F238E27FC236}">
                  <a16:creationId xmlns:a16="http://schemas.microsoft.com/office/drawing/2014/main" id="{83D753B8-2A4E-44F4-AA9C-44EAB3678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428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3" name="Oval 7340">
              <a:extLst>
                <a:ext uri="{FF2B5EF4-FFF2-40B4-BE49-F238E27FC236}">
                  <a16:creationId xmlns:a16="http://schemas.microsoft.com/office/drawing/2014/main" id="{C3457C97-7158-494F-966C-2D22205BA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401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14" name="Freeform 7341">
              <a:extLst>
                <a:ext uri="{FF2B5EF4-FFF2-40B4-BE49-F238E27FC236}">
                  <a16:creationId xmlns:a16="http://schemas.microsoft.com/office/drawing/2014/main" id="{17E2F038-70A5-4A5A-9320-1B11C2E93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402"/>
              <a:ext cx="6" cy="6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5" name="Oval 7342">
              <a:extLst>
                <a:ext uri="{FF2B5EF4-FFF2-40B4-BE49-F238E27FC236}">
                  <a16:creationId xmlns:a16="http://schemas.microsoft.com/office/drawing/2014/main" id="{871A96E1-2E60-4BD1-98D5-44C47EAB8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1371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16" name="Freeform 7343">
              <a:extLst>
                <a:ext uri="{FF2B5EF4-FFF2-40B4-BE49-F238E27FC236}">
                  <a16:creationId xmlns:a16="http://schemas.microsoft.com/office/drawing/2014/main" id="{D2DC97FD-5C13-4095-AB7E-1B3950AE5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372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7" name="Oval 7344">
              <a:extLst>
                <a:ext uri="{FF2B5EF4-FFF2-40B4-BE49-F238E27FC236}">
                  <a16:creationId xmlns:a16="http://schemas.microsoft.com/office/drawing/2014/main" id="{19C104B6-5D06-4FDA-980C-C0E01D558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3" y="1339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18" name="Freeform 7345">
              <a:extLst>
                <a:ext uri="{FF2B5EF4-FFF2-40B4-BE49-F238E27FC236}">
                  <a16:creationId xmlns:a16="http://schemas.microsoft.com/office/drawing/2014/main" id="{541616C4-8446-492D-B32E-DD8CA162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340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9" name="Oval 7346">
              <a:extLst>
                <a:ext uri="{FF2B5EF4-FFF2-40B4-BE49-F238E27FC236}">
                  <a16:creationId xmlns:a16="http://schemas.microsoft.com/office/drawing/2014/main" id="{18B362E2-316E-41BF-8935-47F1B1B4F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1305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20" name="Freeform 7347">
              <a:extLst>
                <a:ext uri="{FF2B5EF4-FFF2-40B4-BE49-F238E27FC236}">
                  <a16:creationId xmlns:a16="http://schemas.microsoft.com/office/drawing/2014/main" id="{C8D36E91-BAB5-4F3E-9878-3CF4B6C88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305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1" name="Oval 7348">
              <a:extLst>
                <a:ext uri="{FF2B5EF4-FFF2-40B4-BE49-F238E27FC236}">
                  <a16:creationId xmlns:a16="http://schemas.microsoft.com/office/drawing/2014/main" id="{B17391FB-6503-4390-9405-7A3C3AEA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1274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22" name="Freeform 7349">
              <a:extLst>
                <a:ext uri="{FF2B5EF4-FFF2-40B4-BE49-F238E27FC236}">
                  <a16:creationId xmlns:a16="http://schemas.microsoft.com/office/drawing/2014/main" id="{22BCC537-A98D-48C7-9F2A-21B2F985F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275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3" name="Oval 7350">
              <a:extLst>
                <a:ext uri="{FF2B5EF4-FFF2-40B4-BE49-F238E27FC236}">
                  <a16:creationId xmlns:a16="http://schemas.microsoft.com/office/drawing/2014/main" id="{4CF3CC3D-E0A3-49B9-A730-F7073CA28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243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24" name="Freeform 7351">
              <a:extLst>
                <a:ext uri="{FF2B5EF4-FFF2-40B4-BE49-F238E27FC236}">
                  <a16:creationId xmlns:a16="http://schemas.microsoft.com/office/drawing/2014/main" id="{76DEF660-6217-487F-8460-806EE700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243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5" name="Oval 7352">
              <a:extLst>
                <a:ext uri="{FF2B5EF4-FFF2-40B4-BE49-F238E27FC236}">
                  <a16:creationId xmlns:a16="http://schemas.microsoft.com/office/drawing/2014/main" id="{3DC33A74-C940-4995-89C8-E315EDDC8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" y="1243"/>
              <a:ext cx="10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26" name="Freeform 7353">
              <a:extLst>
                <a:ext uri="{FF2B5EF4-FFF2-40B4-BE49-F238E27FC236}">
                  <a16:creationId xmlns:a16="http://schemas.microsoft.com/office/drawing/2014/main" id="{308A108C-8533-46E3-A414-9DB61DBC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244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7" name="Oval 7354">
              <a:extLst>
                <a:ext uri="{FF2B5EF4-FFF2-40B4-BE49-F238E27FC236}">
                  <a16:creationId xmlns:a16="http://schemas.microsoft.com/office/drawing/2014/main" id="{A16861DF-398A-44B1-A25C-D755709BE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1273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28" name="Freeform 7355">
              <a:extLst>
                <a:ext uri="{FF2B5EF4-FFF2-40B4-BE49-F238E27FC236}">
                  <a16:creationId xmlns:a16="http://schemas.microsoft.com/office/drawing/2014/main" id="{B240CE12-1B8C-4291-AE2D-1B9EF1F9A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274"/>
              <a:ext cx="6" cy="6"/>
            </a:xfrm>
            <a:custGeom>
              <a:avLst/>
              <a:gdLst>
                <a:gd name="T0" fmla="*/ 5 w 6"/>
                <a:gd name="T1" fmla="*/ 3 h 7"/>
                <a:gd name="T2" fmla="*/ 4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5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9" name="Oval 7356">
              <a:extLst>
                <a:ext uri="{FF2B5EF4-FFF2-40B4-BE49-F238E27FC236}">
                  <a16:creationId xmlns:a16="http://schemas.microsoft.com/office/drawing/2014/main" id="{3BD42073-A98A-4B84-8EC8-0F3B39900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300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30" name="Freeform 7357">
              <a:extLst>
                <a:ext uri="{FF2B5EF4-FFF2-40B4-BE49-F238E27FC236}">
                  <a16:creationId xmlns:a16="http://schemas.microsoft.com/office/drawing/2014/main" id="{576C9379-9810-4742-9262-E390AE311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301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1" name="Oval 7358">
              <a:extLst>
                <a:ext uri="{FF2B5EF4-FFF2-40B4-BE49-F238E27FC236}">
                  <a16:creationId xmlns:a16="http://schemas.microsoft.com/office/drawing/2014/main" id="{D98E7B80-6E46-4C7F-ADC8-13268C591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1329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32" name="Freeform 7359">
              <a:extLst>
                <a:ext uri="{FF2B5EF4-FFF2-40B4-BE49-F238E27FC236}">
                  <a16:creationId xmlns:a16="http://schemas.microsoft.com/office/drawing/2014/main" id="{263EED33-BC82-4949-B257-F2B45943C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330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3" name="Oval 7360">
              <a:extLst>
                <a:ext uri="{FF2B5EF4-FFF2-40B4-BE49-F238E27FC236}">
                  <a16:creationId xmlns:a16="http://schemas.microsoft.com/office/drawing/2014/main" id="{4D0077F9-6082-448E-8D20-C43E6D709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135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34" name="Freeform 7361">
              <a:extLst>
                <a:ext uri="{FF2B5EF4-FFF2-40B4-BE49-F238E27FC236}">
                  <a16:creationId xmlns:a16="http://schemas.microsoft.com/office/drawing/2014/main" id="{DEE06DB4-558F-4450-B2BA-F75328E4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353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5" name="Oval 7362">
              <a:extLst>
                <a:ext uri="{FF2B5EF4-FFF2-40B4-BE49-F238E27FC236}">
                  <a16:creationId xmlns:a16="http://schemas.microsoft.com/office/drawing/2014/main" id="{13043E1C-9BB2-46CA-81DD-BC0E8B4B6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370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36" name="Freeform 7363">
              <a:extLst>
                <a:ext uri="{FF2B5EF4-FFF2-40B4-BE49-F238E27FC236}">
                  <a16:creationId xmlns:a16="http://schemas.microsoft.com/office/drawing/2014/main" id="{0EE6B0A5-04B0-4488-AB53-326F950A7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371"/>
              <a:ext cx="6" cy="8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7" name="Oval 7364">
              <a:extLst>
                <a:ext uri="{FF2B5EF4-FFF2-40B4-BE49-F238E27FC236}">
                  <a16:creationId xmlns:a16="http://schemas.microsoft.com/office/drawing/2014/main" id="{6538E5EC-E858-410A-8C56-A889693A3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345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38" name="Freeform 7365">
              <a:extLst>
                <a:ext uri="{FF2B5EF4-FFF2-40B4-BE49-F238E27FC236}">
                  <a16:creationId xmlns:a16="http://schemas.microsoft.com/office/drawing/2014/main" id="{37212EC4-618B-4CB1-A1F7-13B393A6E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346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9" name="Oval 7366">
              <a:extLst>
                <a:ext uri="{FF2B5EF4-FFF2-40B4-BE49-F238E27FC236}">
                  <a16:creationId xmlns:a16="http://schemas.microsoft.com/office/drawing/2014/main" id="{1942D525-FB6C-444F-8640-050608B40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1317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40" name="Freeform 7367">
              <a:extLst>
                <a:ext uri="{FF2B5EF4-FFF2-40B4-BE49-F238E27FC236}">
                  <a16:creationId xmlns:a16="http://schemas.microsoft.com/office/drawing/2014/main" id="{97F6E5DC-53BA-4537-9196-D8392AA65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318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1" name="Oval 7368">
              <a:extLst>
                <a:ext uri="{FF2B5EF4-FFF2-40B4-BE49-F238E27FC236}">
                  <a16:creationId xmlns:a16="http://schemas.microsoft.com/office/drawing/2014/main" id="{AF5CEABA-8E7F-4591-B208-F09229776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286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42" name="Freeform 7369">
              <a:extLst>
                <a:ext uri="{FF2B5EF4-FFF2-40B4-BE49-F238E27FC236}">
                  <a16:creationId xmlns:a16="http://schemas.microsoft.com/office/drawing/2014/main" id="{0C0B7C24-BABA-42B7-82E7-7C8965CC6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287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3" name="Oval 7370">
              <a:extLst>
                <a:ext uri="{FF2B5EF4-FFF2-40B4-BE49-F238E27FC236}">
                  <a16:creationId xmlns:a16="http://schemas.microsoft.com/office/drawing/2014/main" id="{84D188BE-62EB-4DEC-B9BA-7F572A044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1262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44" name="Freeform 7371">
              <a:extLst>
                <a:ext uri="{FF2B5EF4-FFF2-40B4-BE49-F238E27FC236}">
                  <a16:creationId xmlns:a16="http://schemas.microsoft.com/office/drawing/2014/main" id="{9B651E60-10BA-48F8-8861-279ADC5D3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263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5" name="Oval 7372">
              <a:extLst>
                <a:ext uri="{FF2B5EF4-FFF2-40B4-BE49-F238E27FC236}">
                  <a16:creationId xmlns:a16="http://schemas.microsoft.com/office/drawing/2014/main" id="{858A553A-272A-4CC7-A275-F5EA1B429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123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46" name="Freeform 7373">
              <a:extLst>
                <a:ext uri="{FF2B5EF4-FFF2-40B4-BE49-F238E27FC236}">
                  <a16:creationId xmlns:a16="http://schemas.microsoft.com/office/drawing/2014/main" id="{D5C550C7-5D45-4461-89FD-FA37CFB5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233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7" name="Oval 7374">
              <a:extLst>
                <a:ext uri="{FF2B5EF4-FFF2-40B4-BE49-F238E27FC236}">
                  <a16:creationId xmlns:a16="http://schemas.microsoft.com/office/drawing/2014/main" id="{D5F17406-6D8F-49E1-8162-64FF7C4EF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3" y="1198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48" name="Freeform 7375">
              <a:extLst>
                <a:ext uri="{FF2B5EF4-FFF2-40B4-BE49-F238E27FC236}">
                  <a16:creationId xmlns:a16="http://schemas.microsoft.com/office/drawing/2014/main" id="{65CECCC5-949B-4445-BDDE-C33FC156D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199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9" name="Oval 7376">
              <a:extLst>
                <a:ext uri="{FF2B5EF4-FFF2-40B4-BE49-F238E27FC236}">
                  <a16:creationId xmlns:a16="http://schemas.microsoft.com/office/drawing/2014/main" id="{FC75D1EF-CAD4-46D3-8FB9-BA73BAC8F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1168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50" name="Freeform 7377">
              <a:extLst>
                <a:ext uri="{FF2B5EF4-FFF2-40B4-BE49-F238E27FC236}">
                  <a16:creationId xmlns:a16="http://schemas.microsoft.com/office/drawing/2014/main" id="{982F09DB-D01B-49E3-8A1D-06C9BE68A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168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1" name="Oval 7378">
              <a:extLst>
                <a:ext uri="{FF2B5EF4-FFF2-40B4-BE49-F238E27FC236}">
                  <a16:creationId xmlns:a16="http://schemas.microsoft.com/office/drawing/2014/main" id="{94EA9247-57FD-439B-AE0C-BF196B403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147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52" name="Freeform 7379">
              <a:extLst>
                <a:ext uri="{FF2B5EF4-FFF2-40B4-BE49-F238E27FC236}">
                  <a16:creationId xmlns:a16="http://schemas.microsoft.com/office/drawing/2014/main" id="{585E34F3-4886-4F32-B295-ECE37148D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148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3" name="Oval 7380">
              <a:extLst>
                <a:ext uri="{FF2B5EF4-FFF2-40B4-BE49-F238E27FC236}">
                  <a16:creationId xmlns:a16="http://schemas.microsoft.com/office/drawing/2014/main" id="{A20FA03E-AD82-4CAB-AC3B-2E6E2F492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1110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54" name="Freeform 7381">
              <a:extLst>
                <a:ext uri="{FF2B5EF4-FFF2-40B4-BE49-F238E27FC236}">
                  <a16:creationId xmlns:a16="http://schemas.microsoft.com/office/drawing/2014/main" id="{A111E6FF-3F59-4B1F-8CC1-F941C3210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11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5" name="Oval 7382">
              <a:extLst>
                <a:ext uri="{FF2B5EF4-FFF2-40B4-BE49-F238E27FC236}">
                  <a16:creationId xmlns:a16="http://schemas.microsoft.com/office/drawing/2014/main" id="{AE629E44-8FC6-49F0-B4E1-54C38E0E1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082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56" name="Freeform 7383">
              <a:extLst>
                <a:ext uri="{FF2B5EF4-FFF2-40B4-BE49-F238E27FC236}">
                  <a16:creationId xmlns:a16="http://schemas.microsoft.com/office/drawing/2014/main" id="{290EC3A1-A959-47B0-AD26-B60B7E5A5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083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8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7" name="Oval 7384">
              <a:extLst>
                <a:ext uri="{FF2B5EF4-FFF2-40B4-BE49-F238E27FC236}">
                  <a16:creationId xmlns:a16="http://schemas.microsoft.com/office/drawing/2014/main" id="{AEA655C3-C363-4CD2-8230-33E19E7FF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1051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58" name="Freeform 7385">
              <a:extLst>
                <a:ext uri="{FF2B5EF4-FFF2-40B4-BE49-F238E27FC236}">
                  <a16:creationId xmlns:a16="http://schemas.microsoft.com/office/drawing/2014/main" id="{9EA4C7D7-8D6E-4046-BFA6-88E5EDE5E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052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5 h 8"/>
                <a:gd name="T4" fmla="*/ 0 w 6"/>
                <a:gd name="T5" fmla="*/ 4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9" name="Oval 7386">
              <a:extLst>
                <a:ext uri="{FF2B5EF4-FFF2-40B4-BE49-F238E27FC236}">
                  <a16:creationId xmlns:a16="http://schemas.microsoft.com/office/drawing/2014/main" id="{6B46BD93-C075-44AF-8376-11BF724F0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025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60" name="Freeform 7387">
              <a:extLst>
                <a:ext uri="{FF2B5EF4-FFF2-40B4-BE49-F238E27FC236}">
                  <a16:creationId xmlns:a16="http://schemas.microsoft.com/office/drawing/2014/main" id="{06225520-78A7-42A3-B92A-A810B5D3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026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1" name="Oval 7388">
              <a:extLst>
                <a:ext uri="{FF2B5EF4-FFF2-40B4-BE49-F238E27FC236}">
                  <a16:creationId xmlns:a16="http://schemas.microsoft.com/office/drawing/2014/main" id="{3099217C-6AFA-449D-89E7-EDBF4CCCD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1038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62" name="Freeform 7389">
              <a:extLst>
                <a:ext uri="{FF2B5EF4-FFF2-40B4-BE49-F238E27FC236}">
                  <a16:creationId xmlns:a16="http://schemas.microsoft.com/office/drawing/2014/main" id="{79B16ED5-75EA-45D9-8A9D-DA91DEB85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039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3" name="Oval 7390">
              <a:extLst>
                <a:ext uri="{FF2B5EF4-FFF2-40B4-BE49-F238E27FC236}">
                  <a16:creationId xmlns:a16="http://schemas.microsoft.com/office/drawing/2014/main" id="{FBBFB250-A693-4190-B069-3AD639B15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1063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64" name="Freeform 7391">
              <a:extLst>
                <a:ext uri="{FF2B5EF4-FFF2-40B4-BE49-F238E27FC236}">
                  <a16:creationId xmlns:a16="http://schemas.microsoft.com/office/drawing/2014/main" id="{768C01BA-AA0F-4D08-BA10-525FE3ED3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064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5" name="Oval 7392">
              <a:extLst>
                <a:ext uri="{FF2B5EF4-FFF2-40B4-BE49-F238E27FC236}">
                  <a16:creationId xmlns:a16="http://schemas.microsoft.com/office/drawing/2014/main" id="{66F8C52D-C470-4066-A5CC-CB199F7ED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113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66" name="Freeform 7393">
              <a:extLst>
                <a:ext uri="{FF2B5EF4-FFF2-40B4-BE49-F238E27FC236}">
                  <a16:creationId xmlns:a16="http://schemas.microsoft.com/office/drawing/2014/main" id="{0438D236-C25C-444C-A2C3-0CDBF43EB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134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7" name="Oval 7394">
              <a:extLst>
                <a:ext uri="{FF2B5EF4-FFF2-40B4-BE49-F238E27FC236}">
                  <a16:creationId xmlns:a16="http://schemas.microsoft.com/office/drawing/2014/main" id="{A6F54616-FEF7-4E84-BF07-4DC09F200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1168"/>
              <a:ext cx="12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04" name="Freeform 7395">
              <a:extLst>
                <a:ext uri="{FF2B5EF4-FFF2-40B4-BE49-F238E27FC236}">
                  <a16:creationId xmlns:a16="http://schemas.microsoft.com/office/drawing/2014/main" id="{84D739E7-3E9D-4B14-BD08-1B5DA2604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168"/>
              <a:ext cx="6" cy="7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5" name="Oval 7396">
              <a:extLst>
                <a:ext uri="{FF2B5EF4-FFF2-40B4-BE49-F238E27FC236}">
                  <a16:creationId xmlns:a16="http://schemas.microsoft.com/office/drawing/2014/main" id="{932142AA-B1E3-400A-8685-B5F769BE4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1177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06" name="Freeform 7397">
              <a:extLst>
                <a:ext uri="{FF2B5EF4-FFF2-40B4-BE49-F238E27FC236}">
                  <a16:creationId xmlns:a16="http://schemas.microsoft.com/office/drawing/2014/main" id="{655585F4-3FF4-4538-A4CE-882BE90B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178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7" name="Oval 7398">
              <a:extLst>
                <a:ext uri="{FF2B5EF4-FFF2-40B4-BE49-F238E27FC236}">
                  <a16:creationId xmlns:a16="http://schemas.microsoft.com/office/drawing/2014/main" id="{F6A929D2-6C76-478F-ACB5-92D3B2026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1088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08" name="Freeform 7399">
              <a:extLst>
                <a:ext uri="{FF2B5EF4-FFF2-40B4-BE49-F238E27FC236}">
                  <a16:creationId xmlns:a16="http://schemas.microsoft.com/office/drawing/2014/main" id="{047AFF75-B51F-4DCC-BEF5-6345B3AB5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089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Oval 7400">
              <a:extLst>
                <a:ext uri="{FF2B5EF4-FFF2-40B4-BE49-F238E27FC236}">
                  <a16:creationId xmlns:a16="http://schemas.microsoft.com/office/drawing/2014/main" id="{9B917F62-C4AD-49A9-9C08-4B7DA5C9F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11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10" name="Freeform 7401">
              <a:extLst>
                <a:ext uri="{FF2B5EF4-FFF2-40B4-BE49-F238E27FC236}">
                  <a16:creationId xmlns:a16="http://schemas.microsoft.com/office/drawing/2014/main" id="{30A27D80-0A2D-4958-9B7D-2D161D108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114"/>
              <a:ext cx="6" cy="7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Oval 7402">
              <a:extLst>
                <a:ext uri="{FF2B5EF4-FFF2-40B4-BE49-F238E27FC236}">
                  <a16:creationId xmlns:a16="http://schemas.microsoft.com/office/drawing/2014/main" id="{A5548E3E-8796-4B57-A288-35BBFEEE0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129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12" name="Freeform 7403">
              <a:extLst>
                <a:ext uri="{FF2B5EF4-FFF2-40B4-BE49-F238E27FC236}">
                  <a16:creationId xmlns:a16="http://schemas.microsoft.com/office/drawing/2014/main" id="{25FB46A8-6763-4C5D-8D73-FA5E4E399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130"/>
              <a:ext cx="5" cy="6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3" name="Oval 7404">
              <a:extLst>
                <a:ext uri="{FF2B5EF4-FFF2-40B4-BE49-F238E27FC236}">
                  <a16:creationId xmlns:a16="http://schemas.microsoft.com/office/drawing/2014/main" id="{38D5DF07-5824-48E2-8D70-95B7CF82A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1093"/>
              <a:ext cx="12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14" name="Freeform 7405">
              <a:extLst>
                <a:ext uri="{FF2B5EF4-FFF2-40B4-BE49-F238E27FC236}">
                  <a16:creationId xmlns:a16="http://schemas.microsoft.com/office/drawing/2014/main" id="{716D2E35-6EB6-4AB6-A198-00E69C60F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094"/>
              <a:ext cx="6" cy="8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5" name="Oval 7406">
              <a:extLst>
                <a:ext uri="{FF2B5EF4-FFF2-40B4-BE49-F238E27FC236}">
                  <a16:creationId xmlns:a16="http://schemas.microsoft.com/office/drawing/2014/main" id="{7C935923-8925-4802-8B32-6ED1FB6B1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1062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16" name="Freeform 7407">
              <a:extLst>
                <a:ext uri="{FF2B5EF4-FFF2-40B4-BE49-F238E27FC236}">
                  <a16:creationId xmlns:a16="http://schemas.microsoft.com/office/drawing/2014/main" id="{9AAF7A2A-E9E9-4E8B-8F4A-52482E13C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063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Oval 7408">
              <a:extLst>
                <a:ext uri="{FF2B5EF4-FFF2-40B4-BE49-F238E27FC236}">
                  <a16:creationId xmlns:a16="http://schemas.microsoft.com/office/drawing/2014/main" id="{989CC90F-B31B-41A0-A379-F6C23065C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1023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18" name="Freeform 7409">
              <a:extLst>
                <a:ext uri="{FF2B5EF4-FFF2-40B4-BE49-F238E27FC236}">
                  <a16:creationId xmlns:a16="http://schemas.microsoft.com/office/drawing/2014/main" id="{83CDFC9F-08AE-4C09-B6BB-550DC5511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024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9" name="Oval 7410">
              <a:extLst>
                <a:ext uri="{FF2B5EF4-FFF2-40B4-BE49-F238E27FC236}">
                  <a16:creationId xmlns:a16="http://schemas.microsoft.com/office/drawing/2014/main" id="{733E4FB4-FCC5-4159-A376-BC02C66FA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046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20" name="Freeform 7411">
              <a:extLst>
                <a:ext uri="{FF2B5EF4-FFF2-40B4-BE49-F238E27FC236}">
                  <a16:creationId xmlns:a16="http://schemas.microsoft.com/office/drawing/2014/main" id="{1798440A-1488-4AB1-80D9-170723040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047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Oval 7412">
              <a:extLst>
                <a:ext uri="{FF2B5EF4-FFF2-40B4-BE49-F238E27FC236}">
                  <a16:creationId xmlns:a16="http://schemas.microsoft.com/office/drawing/2014/main" id="{FF8EDCE7-D23B-4F7D-B4CF-04BC608BA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1075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22" name="Freeform 7413">
              <a:extLst>
                <a:ext uri="{FF2B5EF4-FFF2-40B4-BE49-F238E27FC236}">
                  <a16:creationId xmlns:a16="http://schemas.microsoft.com/office/drawing/2014/main" id="{D2C23DB8-6D2A-4E76-B5C8-3EA8D6E1C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076"/>
              <a:ext cx="6" cy="6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4 h 7"/>
                <a:gd name="T4" fmla="*/ 0 w 6"/>
                <a:gd name="T5" fmla="*/ 3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Oval 7414">
              <a:extLst>
                <a:ext uri="{FF2B5EF4-FFF2-40B4-BE49-F238E27FC236}">
                  <a16:creationId xmlns:a16="http://schemas.microsoft.com/office/drawing/2014/main" id="{1D0E097D-21B6-4779-A1B9-1A0D92694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1096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24" name="Freeform 7415">
              <a:extLst>
                <a:ext uri="{FF2B5EF4-FFF2-40B4-BE49-F238E27FC236}">
                  <a16:creationId xmlns:a16="http://schemas.microsoft.com/office/drawing/2014/main" id="{51147943-7066-4651-BEB1-6164242EE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097"/>
              <a:ext cx="6" cy="7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Oval 7416">
              <a:extLst>
                <a:ext uri="{FF2B5EF4-FFF2-40B4-BE49-F238E27FC236}">
                  <a16:creationId xmlns:a16="http://schemas.microsoft.com/office/drawing/2014/main" id="{EC581E5A-5B70-42B4-8653-C6AD21C12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1121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26" name="Freeform 7417">
              <a:extLst>
                <a:ext uri="{FF2B5EF4-FFF2-40B4-BE49-F238E27FC236}">
                  <a16:creationId xmlns:a16="http://schemas.microsoft.com/office/drawing/2014/main" id="{B00D8771-674F-49F5-ACD7-6C124AAD2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1122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Oval 7418">
              <a:extLst>
                <a:ext uri="{FF2B5EF4-FFF2-40B4-BE49-F238E27FC236}">
                  <a16:creationId xmlns:a16="http://schemas.microsoft.com/office/drawing/2014/main" id="{A5E92B3F-853E-4456-803C-8E76F17A5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" y="1148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28" name="Freeform 7419">
              <a:extLst>
                <a:ext uri="{FF2B5EF4-FFF2-40B4-BE49-F238E27FC236}">
                  <a16:creationId xmlns:a16="http://schemas.microsoft.com/office/drawing/2014/main" id="{F6AF6216-4FB7-43FF-87ED-3F1F9DE6D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149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4 h 8"/>
                <a:gd name="T4" fmla="*/ 1 w 7"/>
                <a:gd name="T5" fmla="*/ 4 h 8"/>
                <a:gd name="T6" fmla="*/ 2 w 7"/>
                <a:gd name="T7" fmla="*/ 0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9" name="Oval 7420">
              <a:extLst>
                <a:ext uri="{FF2B5EF4-FFF2-40B4-BE49-F238E27FC236}">
                  <a16:creationId xmlns:a16="http://schemas.microsoft.com/office/drawing/2014/main" id="{BA6B7307-36CD-4F22-9818-A26AF2357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" y="1178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30" name="Freeform 7421">
              <a:extLst>
                <a:ext uri="{FF2B5EF4-FFF2-40B4-BE49-F238E27FC236}">
                  <a16:creationId xmlns:a16="http://schemas.microsoft.com/office/drawing/2014/main" id="{AACCDE7F-58DB-423C-BEB7-6B988E6E3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179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1" name="Oval 7422">
              <a:extLst>
                <a:ext uri="{FF2B5EF4-FFF2-40B4-BE49-F238E27FC236}">
                  <a16:creationId xmlns:a16="http://schemas.microsoft.com/office/drawing/2014/main" id="{1CCBA40F-5732-4225-8F98-2F057559E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1205"/>
              <a:ext cx="11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32" name="Freeform 7423">
              <a:extLst>
                <a:ext uri="{FF2B5EF4-FFF2-40B4-BE49-F238E27FC236}">
                  <a16:creationId xmlns:a16="http://schemas.microsoft.com/office/drawing/2014/main" id="{101E5E1D-F63C-4F06-AA0D-36FA817F5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206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3" name="Oval 7424">
              <a:extLst>
                <a:ext uri="{FF2B5EF4-FFF2-40B4-BE49-F238E27FC236}">
                  <a16:creationId xmlns:a16="http://schemas.microsoft.com/office/drawing/2014/main" id="{40C64218-19B2-41E1-875C-3A1968B2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1206"/>
              <a:ext cx="10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34" name="Freeform 7425">
              <a:extLst>
                <a:ext uri="{FF2B5EF4-FFF2-40B4-BE49-F238E27FC236}">
                  <a16:creationId xmlns:a16="http://schemas.microsoft.com/office/drawing/2014/main" id="{37591D5A-0B37-4E77-A4DE-75A389ECA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207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Oval 7426">
              <a:extLst>
                <a:ext uri="{FF2B5EF4-FFF2-40B4-BE49-F238E27FC236}">
                  <a16:creationId xmlns:a16="http://schemas.microsoft.com/office/drawing/2014/main" id="{60438549-C92C-4EB2-B36E-44F8821DD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1195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36" name="Freeform 7427">
              <a:extLst>
                <a:ext uri="{FF2B5EF4-FFF2-40B4-BE49-F238E27FC236}">
                  <a16:creationId xmlns:a16="http://schemas.microsoft.com/office/drawing/2014/main" id="{C423AE6A-938F-438C-9F08-099D788FD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196"/>
              <a:ext cx="6" cy="8"/>
            </a:xfrm>
            <a:custGeom>
              <a:avLst/>
              <a:gdLst>
                <a:gd name="T0" fmla="*/ 6 w 6"/>
                <a:gd name="T1" fmla="*/ 3 h 8"/>
                <a:gd name="T2" fmla="*/ 4 w 6"/>
                <a:gd name="T3" fmla="*/ 7 h 8"/>
                <a:gd name="T4" fmla="*/ 0 w 6"/>
                <a:gd name="T5" fmla="*/ 5 h 8"/>
                <a:gd name="T6" fmla="*/ 2 w 6"/>
                <a:gd name="T7" fmla="*/ 1 h 8"/>
                <a:gd name="T8" fmla="*/ 6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Oval 7428">
              <a:extLst>
                <a:ext uri="{FF2B5EF4-FFF2-40B4-BE49-F238E27FC236}">
                  <a16:creationId xmlns:a16="http://schemas.microsoft.com/office/drawing/2014/main" id="{3F832A21-86BC-4FD3-9C91-DBDD2311A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230"/>
              <a:ext cx="12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38" name="Freeform 7429">
              <a:extLst>
                <a:ext uri="{FF2B5EF4-FFF2-40B4-BE49-F238E27FC236}">
                  <a16:creationId xmlns:a16="http://schemas.microsoft.com/office/drawing/2014/main" id="{EDC1F497-AEAD-485C-8240-07CBB0387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230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Oval 7430">
              <a:extLst>
                <a:ext uri="{FF2B5EF4-FFF2-40B4-BE49-F238E27FC236}">
                  <a16:creationId xmlns:a16="http://schemas.microsoft.com/office/drawing/2014/main" id="{0111909F-2F7E-41F7-B060-CE2F6928B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125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40" name="Freeform 7431">
              <a:extLst>
                <a:ext uri="{FF2B5EF4-FFF2-40B4-BE49-F238E27FC236}">
                  <a16:creationId xmlns:a16="http://schemas.microsoft.com/office/drawing/2014/main" id="{A1803250-6327-47B8-8D99-AC6BF4FFD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254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Oval 7432">
              <a:extLst>
                <a:ext uri="{FF2B5EF4-FFF2-40B4-BE49-F238E27FC236}">
                  <a16:creationId xmlns:a16="http://schemas.microsoft.com/office/drawing/2014/main" id="{F4D00272-2089-47FE-BC68-9AFFDDF18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128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42" name="Freeform 7433">
              <a:extLst>
                <a:ext uri="{FF2B5EF4-FFF2-40B4-BE49-F238E27FC236}">
                  <a16:creationId xmlns:a16="http://schemas.microsoft.com/office/drawing/2014/main" id="{D07E48FA-9887-4D92-AB9C-7679308C3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284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8 h 8"/>
                <a:gd name="T4" fmla="*/ 0 w 6"/>
                <a:gd name="T5" fmla="*/ 5 h 8"/>
                <a:gd name="T6" fmla="*/ 2 w 6"/>
                <a:gd name="T7" fmla="*/ 1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Oval 7434">
              <a:extLst>
                <a:ext uri="{FF2B5EF4-FFF2-40B4-BE49-F238E27FC236}">
                  <a16:creationId xmlns:a16="http://schemas.microsoft.com/office/drawing/2014/main" id="{A783E71C-5FC1-43B4-A494-4209DD43C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1317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44" name="Freeform 7435">
              <a:extLst>
                <a:ext uri="{FF2B5EF4-FFF2-40B4-BE49-F238E27FC236}">
                  <a16:creationId xmlns:a16="http://schemas.microsoft.com/office/drawing/2014/main" id="{2C230648-F966-4340-9A99-91DC372A6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318"/>
              <a:ext cx="5" cy="7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4 h 8"/>
                <a:gd name="T4" fmla="*/ 0 w 6"/>
                <a:gd name="T5" fmla="*/ 4 h 8"/>
                <a:gd name="T6" fmla="*/ 2 w 6"/>
                <a:gd name="T7" fmla="*/ 0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Oval 7436">
              <a:extLst>
                <a:ext uri="{FF2B5EF4-FFF2-40B4-BE49-F238E27FC236}">
                  <a16:creationId xmlns:a16="http://schemas.microsoft.com/office/drawing/2014/main" id="{68EC934C-4DAC-4944-802E-CA25C8BC3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1344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46" name="Freeform 7437">
              <a:extLst>
                <a:ext uri="{FF2B5EF4-FFF2-40B4-BE49-F238E27FC236}">
                  <a16:creationId xmlns:a16="http://schemas.microsoft.com/office/drawing/2014/main" id="{A26DA4A1-0FE1-46CC-B4D9-0AC98FC4A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345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0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Oval 7438">
              <a:extLst>
                <a:ext uri="{FF2B5EF4-FFF2-40B4-BE49-F238E27FC236}">
                  <a16:creationId xmlns:a16="http://schemas.microsoft.com/office/drawing/2014/main" id="{9F321BE6-9111-43B1-AFEE-5C6FF8116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" y="1374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48" name="Freeform 7439">
              <a:extLst>
                <a:ext uri="{FF2B5EF4-FFF2-40B4-BE49-F238E27FC236}">
                  <a16:creationId xmlns:a16="http://schemas.microsoft.com/office/drawing/2014/main" id="{2685FC8A-EDA2-4A17-98CC-E56044DF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375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Oval 7440">
              <a:extLst>
                <a:ext uri="{FF2B5EF4-FFF2-40B4-BE49-F238E27FC236}">
                  <a16:creationId xmlns:a16="http://schemas.microsoft.com/office/drawing/2014/main" id="{A25FC1FB-3BF7-46E2-ACDC-522F136D6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355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50" name="Freeform 7441">
              <a:extLst>
                <a:ext uri="{FF2B5EF4-FFF2-40B4-BE49-F238E27FC236}">
                  <a16:creationId xmlns:a16="http://schemas.microsoft.com/office/drawing/2014/main" id="{BC0AEDB1-BD87-475D-B25B-806C5A26C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355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1" name="Oval 7442">
              <a:extLst>
                <a:ext uri="{FF2B5EF4-FFF2-40B4-BE49-F238E27FC236}">
                  <a16:creationId xmlns:a16="http://schemas.microsoft.com/office/drawing/2014/main" id="{7FE13428-F543-44D3-8277-EDA76101B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319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52" name="Freeform 7443">
              <a:extLst>
                <a:ext uri="{FF2B5EF4-FFF2-40B4-BE49-F238E27FC236}">
                  <a16:creationId xmlns:a16="http://schemas.microsoft.com/office/drawing/2014/main" id="{7E7A9CFA-ABFC-4504-B659-C9E25C1F6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320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Oval 7444">
              <a:extLst>
                <a:ext uri="{FF2B5EF4-FFF2-40B4-BE49-F238E27FC236}">
                  <a16:creationId xmlns:a16="http://schemas.microsoft.com/office/drawing/2014/main" id="{C321D8F4-49D8-41D7-8E15-FB170BF49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1284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54" name="Freeform 7445">
              <a:extLst>
                <a:ext uri="{FF2B5EF4-FFF2-40B4-BE49-F238E27FC236}">
                  <a16:creationId xmlns:a16="http://schemas.microsoft.com/office/drawing/2014/main" id="{7F34DA50-B380-4F8A-97DE-CB7D8A0A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285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Oval 7446">
              <a:extLst>
                <a:ext uri="{FF2B5EF4-FFF2-40B4-BE49-F238E27FC236}">
                  <a16:creationId xmlns:a16="http://schemas.microsoft.com/office/drawing/2014/main" id="{45AB5C07-E701-4643-B739-298B0DB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260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56" name="Freeform 7447">
              <a:extLst>
                <a:ext uri="{FF2B5EF4-FFF2-40B4-BE49-F238E27FC236}">
                  <a16:creationId xmlns:a16="http://schemas.microsoft.com/office/drawing/2014/main" id="{F07EDBDE-E0B3-45B2-9EFE-87F192091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261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7" name="Oval 7448">
              <a:extLst>
                <a:ext uri="{FF2B5EF4-FFF2-40B4-BE49-F238E27FC236}">
                  <a16:creationId xmlns:a16="http://schemas.microsoft.com/office/drawing/2014/main" id="{B146502B-3638-44C9-B118-A8EC7D3AF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286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58" name="Freeform 7449">
              <a:extLst>
                <a:ext uri="{FF2B5EF4-FFF2-40B4-BE49-F238E27FC236}">
                  <a16:creationId xmlns:a16="http://schemas.microsoft.com/office/drawing/2014/main" id="{467754D8-D68E-4D80-BE5D-BA5AEC81E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87"/>
              <a:ext cx="6" cy="7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4 h 8"/>
                <a:gd name="T4" fmla="*/ 0 w 6"/>
                <a:gd name="T5" fmla="*/ 4 h 8"/>
                <a:gd name="T6" fmla="*/ 2 w 6"/>
                <a:gd name="T7" fmla="*/ 0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9" name="Oval 7450">
              <a:extLst>
                <a:ext uri="{FF2B5EF4-FFF2-40B4-BE49-F238E27FC236}">
                  <a16:creationId xmlns:a16="http://schemas.microsoft.com/office/drawing/2014/main" id="{BE1AC911-73F6-47E8-8EFC-50200031E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" y="131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60" name="Freeform 7451">
              <a:extLst>
                <a:ext uri="{FF2B5EF4-FFF2-40B4-BE49-F238E27FC236}">
                  <a16:creationId xmlns:a16="http://schemas.microsoft.com/office/drawing/2014/main" id="{9B5FF55F-EC93-4272-ADFA-80888986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314"/>
              <a:ext cx="6" cy="7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5 h 8"/>
                <a:gd name="T4" fmla="*/ 1 w 7"/>
                <a:gd name="T5" fmla="*/ 4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1" name="Oval 7452">
              <a:extLst>
                <a:ext uri="{FF2B5EF4-FFF2-40B4-BE49-F238E27FC236}">
                  <a16:creationId xmlns:a16="http://schemas.microsoft.com/office/drawing/2014/main" id="{BFB40341-64BE-4A7E-B0C5-AEE8AA21A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1337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62" name="Freeform 7453">
              <a:extLst>
                <a:ext uri="{FF2B5EF4-FFF2-40B4-BE49-F238E27FC236}">
                  <a16:creationId xmlns:a16="http://schemas.microsoft.com/office/drawing/2014/main" id="{4B235FC5-3B2F-4AEC-8D14-FB0AE9BD1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338"/>
              <a:ext cx="6" cy="7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5 h 8"/>
                <a:gd name="T4" fmla="*/ 0 w 6"/>
                <a:gd name="T5" fmla="*/ 4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Oval 7454">
              <a:extLst>
                <a:ext uri="{FF2B5EF4-FFF2-40B4-BE49-F238E27FC236}">
                  <a16:creationId xmlns:a16="http://schemas.microsoft.com/office/drawing/2014/main" id="{42C37D62-5F3C-4C21-9BFA-DCD65373D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1368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64" name="Freeform 7455">
              <a:extLst>
                <a:ext uri="{FF2B5EF4-FFF2-40B4-BE49-F238E27FC236}">
                  <a16:creationId xmlns:a16="http://schemas.microsoft.com/office/drawing/2014/main" id="{E278C465-69F3-4E7E-A108-EFF1602AA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368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7 h 8"/>
                <a:gd name="T4" fmla="*/ 0 w 6"/>
                <a:gd name="T5" fmla="*/ 5 h 8"/>
                <a:gd name="T6" fmla="*/ 2 w 6"/>
                <a:gd name="T7" fmla="*/ 0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Oval 7456">
              <a:extLst>
                <a:ext uri="{FF2B5EF4-FFF2-40B4-BE49-F238E27FC236}">
                  <a16:creationId xmlns:a16="http://schemas.microsoft.com/office/drawing/2014/main" id="{9E77F9F5-13D0-49A9-AA62-E93724C2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03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66" name="Freeform 7457">
              <a:extLst>
                <a:ext uri="{FF2B5EF4-FFF2-40B4-BE49-F238E27FC236}">
                  <a16:creationId xmlns:a16="http://schemas.microsoft.com/office/drawing/2014/main" id="{A798FF8E-B913-475D-A103-81F998D63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034"/>
              <a:ext cx="7" cy="8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7 h 8"/>
                <a:gd name="T4" fmla="*/ 1 w 7"/>
                <a:gd name="T5" fmla="*/ 5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7" name="Oval 7458">
              <a:extLst>
                <a:ext uri="{FF2B5EF4-FFF2-40B4-BE49-F238E27FC236}">
                  <a16:creationId xmlns:a16="http://schemas.microsoft.com/office/drawing/2014/main" id="{D4ABB3AA-234E-4A11-B3E8-F01EFB57F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1006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68" name="Freeform 7459">
              <a:extLst>
                <a:ext uri="{FF2B5EF4-FFF2-40B4-BE49-F238E27FC236}">
                  <a16:creationId xmlns:a16="http://schemas.microsoft.com/office/drawing/2014/main" id="{654E1ECB-DFAD-4FC8-B6F7-51CD04C3F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006"/>
              <a:ext cx="5" cy="7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5" y="6"/>
                    <a:pt x="4" y="7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Oval 7460">
              <a:extLst>
                <a:ext uri="{FF2B5EF4-FFF2-40B4-BE49-F238E27FC236}">
                  <a16:creationId xmlns:a16="http://schemas.microsoft.com/office/drawing/2014/main" id="{BEF2BED3-49B2-43B7-A6AD-611E08513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976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70" name="Freeform 7461">
              <a:extLst>
                <a:ext uri="{FF2B5EF4-FFF2-40B4-BE49-F238E27FC236}">
                  <a16:creationId xmlns:a16="http://schemas.microsoft.com/office/drawing/2014/main" id="{CFAA2AE9-7977-4373-B747-67580F297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977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1" name="Oval 7462">
              <a:extLst>
                <a:ext uri="{FF2B5EF4-FFF2-40B4-BE49-F238E27FC236}">
                  <a16:creationId xmlns:a16="http://schemas.microsoft.com/office/drawing/2014/main" id="{0B6CC82D-0296-4E16-B69C-C5419B4A5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3" y="951"/>
              <a:ext cx="10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72" name="Freeform 7463">
              <a:extLst>
                <a:ext uri="{FF2B5EF4-FFF2-40B4-BE49-F238E27FC236}">
                  <a16:creationId xmlns:a16="http://schemas.microsoft.com/office/drawing/2014/main" id="{A9F6CBC4-3EA5-4B62-8810-DDB46FB6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952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4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3" name="Oval 7464">
              <a:extLst>
                <a:ext uri="{FF2B5EF4-FFF2-40B4-BE49-F238E27FC236}">
                  <a16:creationId xmlns:a16="http://schemas.microsoft.com/office/drawing/2014/main" id="{1698CA81-3D93-4573-BEBD-B1DA47C18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93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74" name="Freeform 7465">
              <a:extLst>
                <a:ext uri="{FF2B5EF4-FFF2-40B4-BE49-F238E27FC236}">
                  <a16:creationId xmlns:a16="http://schemas.microsoft.com/office/drawing/2014/main" id="{ACA4D958-F347-4B6F-9636-31E02CE0F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934"/>
              <a:ext cx="6" cy="8"/>
            </a:xfrm>
            <a:custGeom>
              <a:avLst/>
              <a:gdLst>
                <a:gd name="T0" fmla="*/ 5 w 6"/>
                <a:gd name="T1" fmla="*/ 3 h 8"/>
                <a:gd name="T2" fmla="*/ 4 w 6"/>
                <a:gd name="T3" fmla="*/ 8 h 8"/>
                <a:gd name="T4" fmla="*/ 0 w 6"/>
                <a:gd name="T5" fmla="*/ 5 h 8"/>
                <a:gd name="T6" fmla="*/ 2 w 6"/>
                <a:gd name="T7" fmla="*/ 1 h 8"/>
                <a:gd name="T8" fmla="*/ 5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5" name="Oval 7466">
              <a:extLst>
                <a:ext uri="{FF2B5EF4-FFF2-40B4-BE49-F238E27FC236}">
                  <a16:creationId xmlns:a16="http://schemas.microsoft.com/office/drawing/2014/main" id="{ECB7C132-739E-4F14-B0AC-E273BCB44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961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76" name="Freeform 7467">
              <a:extLst>
                <a:ext uri="{FF2B5EF4-FFF2-40B4-BE49-F238E27FC236}">
                  <a16:creationId xmlns:a16="http://schemas.microsoft.com/office/drawing/2014/main" id="{D35CBC88-3A87-4445-95AA-DC2C8098F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962"/>
              <a:ext cx="6" cy="6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7" name="Oval 7468">
              <a:extLst>
                <a:ext uri="{FF2B5EF4-FFF2-40B4-BE49-F238E27FC236}">
                  <a16:creationId xmlns:a16="http://schemas.microsoft.com/office/drawing/2014/main" id="{6CB4987C-70B1-404B-B260-16470F242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980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78" name="Freeform 7469">
              <a:extLst>
                <a:ext uri="{FF2B5EF4-FFF2-40B4-BE49-F238E27FC236}">
                  <a16:creationId xmlns:a16="http://schemas.microsoft.com/office/drawing/2014/main" id="{8A6BCAF0-D962-49CC-8581-75EFD195E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981"/>
              <a:ext cx="7" cy="7"/>
            </a:xfrm>
            <a:custGeom>
              <a:avLst/>
              <a:gdLst>
                <a:gd name="T0" fmla="*/ 6 w 7"/>
                <a:gd name="T1" fmla="*/ 3 h 8"/>
                <a:gd name="T2" fmla="*/ 4 w 7"/>
                <a:gd name="T3" fmla="*/ 5 h 8"/>
                <a:gd name="T4" fmla="*/ 1 w 7"/>
                <a:gd name="T5" fmla="*/ 4 h 8"/>
                <a:gd name="T6" fmla="*/ 2 w 7"/>
                <a:gd name="T7" fmla="*/ 1 h 8"/>
                <a:gd name="T8" fmla="*/ 6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9" name="Oval 7470">
              <a:extLst>
                <a:ext uri="{FF2B5EF4-FFF2-40B4-BE49-F238E27FC236}">
                  <a16:creationId xmlns:a16="http://schemas.microsoft.com/office/drawing/2014/main" id="{6E88B0EF-466D-4DA6-823E-284ABEB5C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994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80" name="Freeform 7471">
              <a:extLst>
                <a:ext uri="{FF2B5EF4-FFF2-40B4-BE49-F238E27FC236}">
                  <a16:creationId xmlns:a16="http://schemas.microsoft.com/office/drawing/2014/main" id="{3A7FC8A0-B058-4DBB-ACBF-127120D90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995"/>
              <a:ext cx="6" cy="7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Oval 7472">
              <a:extLst>
                <a:ext uri="{FF2B5EF4-FFF2-40B4-BE49-F238E27FC236}">
                  <a16:creationId xmlns:a16="http://schemas.microsoft.com/office/drawing/2014/main" id="{B2A549B8-FF78-4A17-8484-68C34EEA1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968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82" name="Freeform 7473">
              <a:extLst>
                <a:ext uri="{FF2B5EF4-FFF2-40B4-BE49-F238E27FC236}">
                  <a16:creationId xmlns:a16="http://schemas.microsoft.com/office/drawing/2014/main" id="{52FDE081-9586-4F53-98BF-2324F181A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969"/>
              <a:ext cx="6" cy="7"/>
            </a:xfrm>
            <a:custGeom>
              <a:avLst/>
              <a:gdLst>
                <a:gd name="T0" fmla="*/ 5 w 6"/>
                <a:gd name="T1" fmla="*/ 3 h 7"/>
                <a:gd name="T2" fmla="*/ 4 w 6"/>
                <a:gd name="T3" fmla="*/ 7 h 7"/>
                <a:gd name="T4" fmla="*/ 0 w 6"/>
                <a:gd name="T5" fmla="*/ 4 h 7"/>
                <a:gd name="T6" fmla="*/ 2 w 6"/>
                <a:gd name="T7" fmla="*/ 0 h 7"/>
                <a:gd name="T8" fmla="*/ 5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Oval 7474">
              <a:extLst>
                <a:ext uri="{FF2B5EF4-FFF2-40B4-BE49-F238E27FC236}">
                  <a16:creationId xmlns:a16="http://schemas.microsoft.com/office/drawing/2014/main" id="{4399F4F1-B0C0-4591-AE17-08FE5BBEB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943"/>
              <a:ext cx="11" cy="11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84" name="Freeform 7475">
              <a:extLst>
                <a:ext uri="{FF2B5EF4-FFF2-40B4-BE49-F238E27FC236}">
                  <a16:creationId xmlns:a16="http://schemas.microsoft.com/office/drawing/2014/main" id="{5A9454CB-B78E-4391-A004-0CAB7C7A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943"/>
              <a:ext cx="6" cy="8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8 h 8"/>
                <a:gd name="T4" fmla="*/ 1 w 7"/>
                <a:gd name="T5" fmla="*/ 5 h 8"/>
                <a:gd name="T6" fmla="*/ 2 w 7"/>
                <a:gd name="T7" fmla="*/ 1 h 8"/>
                <a:gd name="T8" fmla="*/ 3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7" y="5"/>
                    <a:pt x="6" y="7"/>
                    <a:pt x="4" y="8"/>
                  </a:cubicBezTo>
                  <a:cubicBezTo>
                    <a:pt x="3" y="8"/>
                    <a:pt x="1" y="7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5" name="Oval 7476">
              <a:extLst>
                <a:ext uri="{FF2B5EF4-FFF2-40B4-BE49-F238E27FC236}">
                  <a16:creationId xmlns:a16="http://schemas.microsoft.com/office/drawing/2014/main" id="{68D161D2-62DA-49BA-BE07-36603DE41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" y="919"/>
              <a:ext cx="11" cy="12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86" name="Freeform 7477">
              <a:extLst>
                <a:ext uri="{FF2B5EF4-FFF2-40B4-BE49-F238E27FC236}">
                  <a16:creationId xmlns:a16="http://schemas.microsoft.com/office/drawing/2014/main" id="{ABA5D1C0-3C44-44C6-A7DB-4EAF5D3E3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920"/>
              <a:ext cx="5" cy="8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7 h 8"/>
                <a:gd name="T4" fmla="*/ 0 w 6"/>
                <a:gd name="T5" fmla="*/ 5 h 8"/>
                <a:gd name="T6" fmla="*/ 2 w 6"/>
                <a:gd name="T7" fmla="*/ 0 h 8"/>
                <a:gd name="T8" fmla="*/ 3 w 6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6" y="5"/>
                    <a:pt x="5" y="7"/>
                    <a:pt x="4" y="7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7" name="Oval 7478">
              <a:extLst>
                <a:ext uri="{FF2B5EF4-FFF2-40B4-BE49-F238E27FC236}">
                  <a16:creationId xmlns:a16="http://schemas.microsoft.com/office/drawing/2014/main" id="{D18002AC-DB26-4EE7-AFE2-7F873A602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893"/>
              <a:ext cx="10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88" name="Freeform 7479">
              <a:extLst>
                <a:ext uri="{FF2B5EF4-FFF2-40B4-BE49-F238E27FC236}">
                  <a16:creationId xmlns:a16="http://schemas.microsoft.com/office/drawing/2014/main" id="{4B5026AB-4965-4ACB-992B-182690AF5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893"/>
              <a:ext cx="7" cy="7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4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9" name="Oval 7480">
              <a:extLst>
                <a:ext uri="{FF2B5EF4-FFF2-40B4-BE49-F238E27FC236}">
                  <a16:creationId xmlns:a16="http://schemas.microsoft.com/office/drawing/2014/main" id="{05E84868-E059-49B3-BDFF-F15D346DF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9" y="862"/>
              <a:ext cx="11" cy="10"/>
            </a:xfrm>
            <a:prstGeom prst="ellipse">
              <a:avLst/>
            </a:prstGeom>
            <a:solidFill>
              <a:srgbClr val="501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790" name="Freeform 7481">
              <a:extLst>
                <a:ext uri="{FF2B5EF4-FFF2-40B4-BE49-F238E27FC236}">
                  <a16:creationId xmlns:a16="http://schemas.microsoft.com/office/drawing/2014/main" id="{4D26F444-AE4C-4F62-9066-A7A324C86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863"/>
              <a:ext cx="7" cy="6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4 h 7"/>
                <a:gd name="T4" fmla="*/ 1 w 7"/>
                <a:gd name="T5" fmla="*/ 3 h 7"/>
                <a:gd name="T6" fmla="*/ 2 w 7"/>
                <a:gd name="T7" fmla="*/ 0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82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1" name="Freeform 7482">
              <a:extLst>
                <a:ext uri="{FF2B5EF4-FFF2-40B4-BE49-F238E27FC236}">
                  <a16:creationId xmlns:a16="http://schemas.microsoft.com/office/drawing/2014/main" id="{779E81EB-DFA3-4735-81F0-B34C3B2AB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3916"/>
              <a:ext cx="1225" cy="563"/>
            </a:xfrm>
            <a:custGeom>
              <a:avLst/>
              <a:gdLst>
                <a:gd name="T0" fmla="*/ 599 w 1322"/>
                <a:gd name="T1" fmla="*/ 3 h 608"/>
                <a:gd name="T2" fmla="*/ 464 w 1322"/>
                <a:gd name="T3" fmla="*/ 119 h 608"/>
                <a:gd name="T4" fmla="*/ 324 w 1322"/>
                <a:gd name="T5" fmla="*/ 188 h 608"/>
                <a:gd name="T6" fmla="*/ 179 w 1322"/>
                <a:gd name="T7" fmla="*/ 215 h 608"/>
                <a:gd name="T8" fmla="*/ 2 w 1322"/>
                <a:gd name="T9" fmla="*/ 319 h 608"/>
                <a:gd name="T10" fmla="*/ 5 w 1322"/>
                <a:gd name="T11" fmla="*/ 326 h 608"/>
                <a:gd name="T12" fmla="*/ 135 w 1322"/>
                <a:gd name="T13" fmla="*/ 253 h 608"/>
                <a:gd name="T14" fmla="*/ 271 w 1322"/>
                <a:gd name="T15" fmla="*/ 206 h 608"/>
                <a:gd name="T16" fmla="*/ 312 w 1322"/>
                <a:gd name="T17" fmla="*/ 204 h 608"/>
                <a:gd name="T18" fmla="*/ 190 w 1322"/>
                <a:gd name="T19" fmla="*/ 480 h 608"/>
                <a:gd name="T20" fmla="*/ 197 w 1322"/>
                <a:gd name="T21" fmla="*/ 480 h 608"/>
                <a:gd name="T22" fmla="*/ 321 w 1322"/>
                <a:gd name="T23" fmla="*/ 211 h 608"/>
                <a:gd name="T24" fmla="*/ 427 w 1322"/>
                <a:gd name="T25" fmla="*/ 147 h 608"/>
                <a:gd name="T26" fmla="*/ 448 w 1322"/>
                <a:gd name="T27" fmla="*/ 239 h 608"/>
                <a:gd name="T28" fmla="*/ 537 w 1322"/>
                <a:gd name="T29" fmla="*/ 418 h 608"/>
                <a:gd name="T30" fmla="*/ 542 w 1322"/>
                <a:gd name="T31" fmla="*/ 416 h 608"/>
                <a:gd name="T32" fmla="*/ 491 w 1322"/>
                <a:gd name="T33" fmla="*/ 269 h 608"/>
                <a:gd name="T34" fmla="*/ 448 w 1322"/>
                <a:gd name="T35" fmla="*/ 141 h 608"/>
                <a:gd name="T36" fmla="*/ 626 w 1322"/>
                <a:gd name="T37" fmla="*/ 20 h 608"/>
                <a:gd name="T38" fmla="*/ 679 w 1322"/>
                <a:gd name="T39" fmla="*/ 146 h 608"/>
                <a:gd name="T40" fmla="*/ 697 w 1322"/>
                <a:gd name="T41" fmla="*/ 200 h 608"/>
                <a:gd name="T42" fmla="*/ 713 w 1322"/>
                <a:gd name="T43" fmla="*/ 395 h 608"/>
                <a:gd name="T44" fmla="*/ 718 w 1322"/>
                <a:gd name="T45" fmla="*/ 394 h 608"/>
                <a:gd name="T46" fmla="*/ 705 w 1322"/>
                <a:gd name="T47" fmla="*/ 233 h 608"/>
                <a:gd name="T48" fmla="*/ 688 w 1322"/>
                <a:gd name="T49" fmla="*/ 156 h 608"/>
                <a:gd name="T50" fmla="*/ 816 w 1322"/>
                <a:gd name="T51" fmla="*/ 180 h 608"/>
                <a:gd name="T52" fmla="*/ 1015 w 1322"/>
                <a:gd name="T53" fmla="*/ 359 h 608"/>
                <a:gd name="T54" fmla="*/ 1019 w 1322"/>
                <a:gd name="T55" fmla="*/ 358 h 608"/>
                <a:gd name="T56" fmla="*/ 826 w 1322"/>
                <a:gd name="T57" fmla="*/ 172 h 608"/>
                <a:gd name="T58" fmla="*/ 918 w 1322"/>
                <a:gd name="T59" fmla="*/ 143 h 608"/>
                <a:gd name="T60" fmla="*/ 1049 w 1322"/>
                <a:gd name="T61" fmla="*/ 73 h 608"/>
                <a:gd name="T62" fmla="*/ 1048 w 1322"/>
                <a:gd name="T63" fmla="*/ 68 h 608"/>
                <a:gd name="T64" fmla="*/ 930 w 1322"/>
                <a:gd name="T65" fmla="*/ 119 h 608"/>
                <a:gd name="T66" fmla="*/ 813 w 1322"/>
                <a:gd name="T67" fmla="*/ 161 h 608"/>
                <a:gd name="T68" fmla="*/ 666 w 1322"/>
                <a:gd name="T69" fmla="*/ 71 h 608"/>
                <a:gd name="T70" fmla="*/ 662 w 1322"/>
                <a:gd name="T71" fmla="*/ 3 h 608"/>
                <a:gd name="T72" fmla="*/ 599 w 1322"/>
                <a:gd name="T73" fmla="*/ 3 h 60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22" h="608">
                  <a:moveTo>
                    <a:pt x="752" y="3"/>
                  </a:moveTo>
                  <a:cubicBezTo>
                    <a:pt x="752" y="3"/>
                    <a:pt x="735" y="117"/>
                    <a:pt x="584" y="150"/>
                  </a:cubicBezTo>
                  <a:cubicBezTo>
                    <a:pt x="477" y="172"/>
                    <a:pt x="427" y="227"/>
                    <a:pt x="408" y="237"/>
                  </a:cubicBezTo>
                  <a:cubicBezTo>
                    <a:pt x="370" y="258"/>
                    <a:pt x="304" y="226"/>
                    <a:pt x="224" y="271"/>
                  </a:cubicBezTo>
                  <a:cubicBezTo>
                    <a:pt x="144" y="315"/>
                    <a:pt x="101" y="377"/>
                    <a:pt x="2" y="402"/>
                  </a:cubicBezTo>
                  <a:cubicBezTo>
                    <a:pt x="2" y="402"/>
                    <a:pt x="0" y="407"/>
                    <a:pt x="5" y="410"/>
                  </a:cubicBezTo>
                  <a:cubicBezTo>
                    <a:pt x="5" y="410"/>
                    <a:pt x="83" y="393"/>
                    <a:pt x="170" y="319"/>
                  </a:cubicBezTo>
                  <a:cubicBezTo>
                    <a:pt x="212" y="283"/>
                    <a:pt x="258" y="257"/>
                    <a:pt x="340" y="260"/>
                  </a:cubicBezTo>
                  <a:cubicBezTo>
                    <a:pt x="364" y="261"/>
                    <a:pt x="393" y="257"/>
                    <a:pt x="393" y="257"/>
                  </a:cubicBezTo>
                  <a:cubicBezTo>
                    <a:pt x="393" y="257"/>
                    <a:pt x="260" y="336"/>
                    <a:pt x="238" y="604"/>
                  </a:cubicBezTo>
                  <a:cubicBezTo>
                    <a:pt x="238" y="604"/>
                    <a:pt x="246" y="608"/>
                    <a:pt x="248" y="604"/>
                  </a:cubicBezTo>
                  <a:cubicBezTo>
                    <a:pt x="248" y="604"/>
                    <a:pt x="239" y="398"/>
                    <a:pt x="403" y="266"/>
                  </a:cubicBezTo>
                  <a:cubicBezTo>
                    <a:pt x="443" y="234"/>
                    <a:pt x="470" y="205"/>
                    <a:pt x="537" y="186"/>
                  </a:cubicBezTo>
                  <a:cubicBezTo>
                    <a:pt x="537" y="186"/>
                    <a:pt x="485" y="224"/>
                    <a:pt x="563" y="301"/>
                  </a:cubicBezTo>
                  <a:cubicBezTo>
                    <a:pt x="642" y="379"/>
                    <a:pt x="678" y="434"/>
                    <a:pt x="675" y="526"/>
                  </a:cubicBezTo>
                  <a:cubicBezTo>
                    <a:pt x="675" y="526"/>
                    <a:pt x="676" y="531"/>
                    <a:pt x="681" y="524"/>
                  </a:cubicBezTo>
                  <a:cubicBezTo>
                    <a:pt x="681" y="524"/>
                    <a:pt x="699" y="423"/>
                    <a:pt x="617" y="338"/>
                  </a:cubicBezTo>
                  <a:cubicBezTo>
                    <a:pt x="545" y="264"/>
                    <a:pt x="502" y="219"/>
                    <a:pt x="562" y="177"/>
                  </a:cubicBezTo>
                  <a:cubicBezTo>
                    <a:pt x="562" y="177"/>
                    <a:pt x="742" y="154"/>
                    <a:pt x="787" y="26"/>
                  </a:cubicBezTo>
                  <a:cubicBezTo>
                    <a:pt x="787" y="26"/>
                    <a:pt x="800" y="138"/>
                    <a:pt x="854" y="185"/>
                  </a:cubicBezTo>
                  <a:cubicBezTo>
                    <a:pt x="854" y="185"/>
                    <a:pt x="871" y="226"/>
                    <a:pt x="876" y="252"/>
                  </a:cubicBezTo>
                  <a:cubicBezTo>
                    <a:pt x="885" y="298"/>
                    <a:pt x="852" y="388"/>
                    <a:pt x="896" y="498"/>
                  </a:cubicBezTo>
                  <a:cubicBezTo>
                    <a:pt x="896" y="498"/>
                    <a:pt x="900" y="501"/>
                    <a:pt x="902" y="497"/>
                  </a:cubicBezTo>
                  <a:cubicBezTo>
                    <a:pt x="902" y="497"/>
                    <a:pt x="867" y="417"/>
                    <a:pt x="886" y="294"/>
                  </a:cubicBezTo>
                  <a:cubicBezTo>
                    <a:pt x="891" y="254"/>
                    <a:pt x="872" y="203"/>
                    <a:pt x="866" y="195"/>
                  </a:cubicBezTo>
                  <a:cubicBezTo>
                    <a:pt x="866" y="195"/>
                    <a:pt x="897" y="229"/>
                    <a:pt x="1026" y="226"/>
                  </a:cubicBezTo>
                  <a:cubicBezTo>
                    <a:pt x="1165" y="223"/>
                    <a:pt x="1254" y="324"/>
                    <a:pt x="1276" y="452"/>
                  </a:cubicBezTo>
                  <a:cubicBezTo>
                    <a:pt x="1276" y="452"/>
                    <a:pt x="1279" y="454"/>
                    <a:pt x="1281" y="451"/>
                  </a:cubicBezTo>
                  <a:cubicBezTo>
                    <a:pt x="1281" y="451"/>
                    <a:pt x="1243" y="212"/>
                    <a:pt x="1038" y="217"/>
                  </a:cubicBezTo>
                  <a:cubicBezTo>
                    <a:pt x="1038" y="217"/>
                    <a:pt x="1117" y="207"/>
                    <a:pt x="1155" y="179"/>
                  </a:cubicBezTo>
                  <a:cubicBezTo>
                    <a:pt x="1204" y="142"/>
                    <a:pt x="1271" y="96"/>
                    <a:pt x="1319" y="92"/>
                  </a:cubicBezTo>
                  <a:cubicBezTo>
                    <a:pt x="1319" y="92"/>
                    <a:pt x="1322" y="87"/>
                    <a:pt x="1318" y="85"/>
                  </a:cubicBezTo>
                  <a:cubicBezTo>
                    <a:pt x="1318" y="85"/>
                    <a:pt x="1246" y="89"/>
                    <a:pt x="1169" y="150"/>
                  </a:cubicBezTo>
                  <a:cubicBezTo>
                    <a:pt x="1112" y="196"/>
                    <a:pt x="1067" y="187"/>
                    <a:pt x="1021" y="203"/>
                  </a:cubicBezTo>
                  <a:cubicBezTo>
                    <a:pt x="987" y="214"/>
                    <a:pt x="856" y="214"/>
                    <a:pt x="837" y="90"/>
                  </a:cubicBezTo>
                  <a:cubicBezTo>
                    <a:pt x="827" y="24"/>
                    <a:pt x="831" y="3"/>
                    <a:pt x="831" y="3"/>
                  </a:cubicBezTo>
                  <a:cubicBezTo>
                    <a:pt x="831" y="3"/>
                    <a:pt x="762" y="0"/>
                    <a:pt x="752" y="3"/>
                  </a:cubicBezTo>
                  <a:close/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2" name="Freeform 7483">
              <a:extLst>
                <a:ext uri="{FF2B5EF4-FFF2-40B4-BE49-F238E27FC236}">
                  <a16:creationId xmlns:a16="http://schemas.microsoft.com/office/drawing/2014/main" id="{E1E46B22-A3B8-4746-B2F1-6A1688F8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4258"/>
              <a:ext cx="129" cy="105"/>
            </a:xfrm>
            <a:custGeom>
              <a:avLst/>
              <a:gdLst>
                <a:gd name="T0" fmla="*/ 108 w 140"/>
                <a:gd name="T1" fmla="*/ 25 h 113"/>
                <a:gd name="T2" fmla="*/ 80 w 140"/>
                <a:gd name="T3" fmla="*/ 27 h 113"/>
                <a:gd name="T4" fmla="*/ 13 w 140"/>
                <a:gd name="T5" fmla="*/ 0 h 113"/>
                <a:gd name="T6" fmla="*/ 1 w 140"/>
                <a:gd name="T7" fmla="*/ 17 h 113"/>
                <a:gd name="T8" fmla="*/ 9 w 140"/>
                <a:gd name="T9" fmla="*/ 77 h 113"/>
                <a:gd name="T10" fmla="*/ 26 w 140"/>
                <a:gd name="T11" fmla="*/ 89 h 113"/>
                <a:gd name="T12" fmla="*/ 81 w 140"/>
                <a:gd name="T13" fmla="*/ 40 h 113"/>
                <a:gd name="T14" fmla="*/ 110 w 140"/>
                <a:gd name="T15" fmla="*/ 31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138" y="31"/>
                  </a:moveTo>
                  <a:cubicBezTo>
                    <a:pt x="122" y="33"/>
                    <a:pt x="109" y="33"/>
                    <a:pt x="102" y="33"/>
                  </a:cubicBezTo>
                  <a:cubicBezTo>
                    <a:pt x="85" y="21"/>
                    <a:pt x="16" y="0"/>
                    <a:pt x="16" y="0"/>
                  </a:cubicBezTo>
                  <a:cubicBezTo>
                    <a:pt x="6" y="1"/>
                    <a:pt x="0" y="10"/>
                    <a:pt x="1" y="20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4" y="106"/>
                    <a:pt x="23" y="113"/>
                    <a:pt x="33" y="111"/>
                  </a:cubicBezTo>
                  <a:cubicBezTo>
                    <a:pt x="33" y="111"/>
                    <a:pt x="93" y="66"/>
                    <a:pt x="104" y="49"/>
                  </a:cubicBezTo>
                  <a:cubicBezTo>
                    <a:pt x="111" y="47"/>
                    <a:pt x="133" y="41"/>
                    <a:pt x="140" y="39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3" name="Freeform 7484">
              <a:extLst>
                <a:ext uri="{FF2B5EF4-FFF2-40B4-BE49-F238E27FC236}">
                  <a16:creationId xmlns:a16="http://schemas.microsoft.com/office/drawing/2014/main" id="{56BCADB7-428A-4CCB-8622-1D1F15582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4301"/>
              <a:ext cx="2" cy="3"/>
            </a:xfrm>
            <a:custGeom>
              <a:avLst/>
              <a:gdLst>
                <a:gd name="T0" fmla="*/ 1 w 2"/>
                <a:gd name="T1" fmla="*/ 2 h 4"/>
                <a:gd name="T2" fmla="*/ 0 w 2"/>
                <a:gd name="T3" fmla="*/ 2 h 4"/>
                <a:gd name="T4" fmla="*/ 1 w 2"/>
                <a:gd name="T5" fmla="*/ 1 h 4"/>
                <a:gd name="T6" fmla="*/ 2 w 2"/>
                <a:gd name="T7" fmla="*/ 2 h 4"/>
                <a:gd name="T8" fmla="*/ 1 w 2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4" name="Freeform 7485">
              <a:extLst>
                <a:ext uri="{FF2B5EF4-FFF2-40B4-BE49-F238E27FC236}">
                  <a16:creationId xmlns:a16="http://schemas.microsoft.com/office/drawing/2014/main" id="{D189E756-7160-4E7B-A56A-C176252AC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4304"/>
              <a:ext cx="2" cy="3"/>
            </a:xfrm>
            <a:custGeom>
              <a:avLst/>
              <a:gdLst>
                <a:gd name="T0" fmla="*/ 1 w 3"/>
                <a:gd name="T1" fmla="*/ 2 h 3"/>
                <a:gd name="T2" fmla="*/ 0 w 3"/>
                <a:gd name="T3" fmla="*/ 2 h 3"/>
                <a:gd name="T4" fmla="*/ 1 w 3"/>
                <a:gd name="T5" fmla="*/ 0 h 3"/>
                <a:gd name="T6" fmla="*/ 1 w 3"/>
                <a:gd name="T7" fmla="*/ 1 h 3"/>
                <a:gd name="T8" fmla="*/ 1 w 3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5" name="Freeform 7486">
              <a:extLst>
                <a:ext uri="{FF2B5EF4-FFF2-40B4-BE49-F238E27FC236}">
                  <a16:creationId xmlns:a16="http://schemas.microsoft.com/office/drawing/2014/main" id="{4A28338F-BB39-4F12-92C5-196FCDB5B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4303"/>
              <a:ext cx="27" cy="8"/>
            </a:xfrm>
            <a:custGeom>
              <a:avLst/>
              <a:gdLst>
                <a:gd name="T0" fmla="*/ 22 w 29"/>
                <a:gd name="T1" fmla="*/ 0 h 9"/>
                <a:gd name="T2" fmla="*/ 0 w 29"/>
                <a:gd name="T3" fmla="*/ 6 h 9"/>
                <a:gd name="T4" fmla="*/ 22 w 29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9">
                  <a:moveTo>
                    <a:pt x="28" y="0"/>
                  </a:moveTo>
                  <a:cubicBezTo>
                    <a:pt x="28" y="0"/>
                    <a:pt x="27" y="7"/>
                    <a:pt x="0" y="9"/>
                  </a:cubicBezTo>
                  <a:cubicBezTo>
                    <a:pt x="0" y="9"/>
                    <a:pt x="29" y="9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6" name="Freeform 7487">
              <a:extLst>
                <a:ext uri="{FF2B5EF4-FFF2-40B4-BE49-F238E27FC236}">
                  <a16:creationId xmlns:a16="http://schemas.microsoft.com/office/drawing/2014/main" id="{E176D3B3-7EB6-41F1-ADA5-EBBD86811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4261"/>
              <a:ext cx="30" cy="98"/>
            </a:xfrm>
            <a:custGeom>
              <a:avLst/>
              <a:gdLst>
                <a:gd name="T0" fmla="*/ 21 w 33"/>
                <a:gd name="T1" fmla="*/ 83 h 106"/>
                <a:gd name="T2" fmla="*/ 6 w 33"/>
                <a:gd name="T3" fmla="*/ 43 h 106"/>
                <a:gd name="T4" fmla="*/ 8 w 33"/>
                <a:gd name="T5" fmla="*/ 1 h 106"/>
                <a:gd name="T6" fmla="*/ 22 w 33"/>
                <a:gd name="T7" fmla="*/ 41 h 106"/>
                <a:gd name="T8" fmla="*/ 21 w 33"/>
                <a:gd name="T9" fmla="*/ 83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6">
                  <a:moveTo>
                    <a:pt x="27" y="105"/>
                  </a:moveTo>
                  <a:cubicBezTo>
                    <a:pt x="13" y="106"/>
                    <a:pt x="14" y="83"/>
                    <a:pt x="9" y="55"/>
                  </a:cubicBezTo>
                  <a:cubicBezTo>
                    <a:pt x="5" y="26"/>
                    <a:pt x="0" y="3"/>
                    <a:pt x="11" y="1"/>
                  </a:cubicBezTo>
                  <a:cubicBezTo>
                    <a:pt x="16" y="0"/>
                    <a:pt x="24" y="23"/>
                    <a:pt x="29" y="52"/>
                  </a:cubicBezTo>
                  <a:cubicBezTo>
                    <a:pt x="33" y="80"/>
                    <a:pt x="32" y="105"/>
                    <a:pt x="27" y="105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7" name="Freeform 7488">
              <a:extLst>
                <a:ext uri="{FF2B5EF4-FFF2-40B4-BE49-F238E27FC236}">
                  <a16:creationId xmlns:a16="http://schemas.microsoft.com/office/drawing/2014/main" id="{F13AB72F-6D0B-4A69-BC51-F30541057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4259"/>
              <a:ext cx="27" cy="73"/>
            </a:xfrm>
            <a:custGeom>
              <a:avLst/>
              <a:gdLst>
                <a:gd name="T0" fmla="*/ 5 w 29"/>
                <a:gd name="T1" fmla="*/ 0 h 79"/>
                <a:gd name="T2" fmla="*/ 19 w 29"/>
                <a:gd name="T3" fmla="*/ 62 h 79"/>
                <a:gd name="T4" fmla="*/ 0 w 29"/>
                <a:gd name="T5" fmla="*/ 2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79">
                  <a:moveTo>
                    <a:pt x="5" y="0"/>
                  </a:moveTo>
                  <a:cubicBezTo>
                    <a:pt x="29" y="11"/>
                    <a:pt x="23" y="79"/>
                    <a:pt x="23" y="79"/>
                  </a:cubicBezTo>
                  <a:cubicBezTo>
                    <a:pt x="15" y="2"/>
                    <a:pt x="0" y="2"/>
                    <a:pt x="0" y="2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8" name="Freeform 7489">
              <a:extLst>
                <a:ext uri="{FF2B5EF4-FFF2-40B4-BE49-F238E27FC236}">
                  <a16:creationId xmlns:a16="http://schemas.microsoft.com/office/drawing/2014/main" id="{9E04CC72-1EE3-441D-9A2B-89E516A2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4261"/>
              <a:ext cx="17" cy="49"/>
            </a:xfrm>
            <a:custGeom>
              <a:avLst/>
              <a:gdLst>
                <a:gd name="T0" fmla="*/ 0 w 18"/>
                <a:gd name="T1" fmla="*/ 0 h 53"/>
                <a:gd name="T2" fmla="*/ 15 w 18"/>
                <a:gd name="T3" fmla="*/ 42 h 53"/>
                <a:gd name="T4" fmla="*/ 0 w 1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3">
                  <a:moveTo>
                    <a:pt x="0" y="0"/>
                  </a:moveTo>
                  <a:cubicBezTo>
                    <a:pt x="0" y="0"/>
                    <a:pt x="16" y="12"/>
                    <a:pt x="18" y="53"/>
                  </a:cubicBezTo>
                  <a:cubicBezTo>
                    <a:pt x="18" y="53"/>
                    <a:pt x="1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9" name="Freeform 7490">
              <a:extLst>
                <a:ext uri="{FF2B5EF4-FFF2-40B4-BE49-F238E27FC236}">
                  <a16:creationId xmlns:a16="http://schemas.microsoft.com/office/drawing/2014/main" id="{F94D70A1-3ED0-4E21-A45D-9DFD3E63F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4270"/>
              <a:ext cx="6" cy="11"/>
            </a:xfrm>
            <a:custGeom>
              <a:avLst/>
              <a:gdLst>
                <a:gd name="T0" fmla="*/ 3 w 7"/>
                <a:gd name="T1" fmla="*/ 9 h 12"/>
                <a:gd name="T2" fmla="*/ 1 w 7"/>
                <a:gd name="T3" fmla="*/ 6 h 12"/>
                <a:gd name="T4" fmla="*/ 3 w 7"/>
                <a:gd name="T5" fmla="*/ 0 h 12"/>
                <a:gd name="T6" fmla="*/ 4 w 7"/>
                <a:gd name="T7" fmla="*/ 6 h 12"/>
                <a:gd name="T8" fmla="*/ 3 w 7"/>
                <a:gd name="T9" fmla="*/ 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5" y="12"/>
                  </a:moveTo>
                  <a:cubicBezTo>
                    <a:pt x="3" y="12"/>
                    <a:pt x="1" y="10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4" y="0"/>
                    <a:pt x="6" y="3"/>
                    <a:pt x="7" y="6"/>
                  </a:cubicBezTo>
                  <a:cubicBezTo>
                    <a:pt x="7" y="9"/>
                    <a:pt x="6" y="12"/>
                    <a:pt x="5" y="1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0" name="Freeform 7491">
              <a:extLst>
                <a:ext uri="{FF2B5EF4-FFF2-40B4-BE49-F238E27FC236}">
                  <a16:creationId xmlns:a16="http://schemas.microsoft.com/office/drawing/2014/main" id="{1D837DDE-1B4C-4205-8943-0E11E4260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4286"/>
              <a:ext cx="6" cy="10"/>
            </a:xfrm>
            <a:custGeom>
              <a:avLst/>
              <a:gdLst>
                <a:gd name="T0" fmla="*/ 4 w 6"/>
                <a:gd name="T1" fmla="*/ 7 h 11"/>
                <a:gd name="T2" fmla="*/ 1 w 6"/>
                <a:gd name="T3" fmla="*/ 5 h 11"/>
                <a:gd name="T4" fmla="*/ 2 w 6"/>
                <a:gd name="T5" fmla="*/ 0 h 11"/>
                <a:gd name="T6" fmla="*/ 5 w 6"/>
                <a:gd name="T7" fmla="*/ 5 h 11"/>
                <a:gd name="T8" fmla="*/ 4 w 6"/>
                <a:gd name="T9" fmla="*/ 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4" y="10"/>
                  </a:moveTo>
                  <a:cubicBezTo>
                    <a:pt x="3" y="11"/>
                    <a:pt x="1" y="8"/>
                    <a:pt x="1" y="6"/>
                  </a:cubicBezTo>
                  <a:cubicBezTo>
                    <a:pt x="0" y="3"/>
                    <a:pt x="1" y="0"/>
                    <a:pt x="2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6" y="8"/>
                    <a:pt x="5" y="10"/>
                    <a:pt x="4" y="1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1" name="Freeform 7492">
              <a:extLst>
                <a:ext uri="{FF2B5EF4-FFF2-40B4-BE49-F238E27FC236}">
                  <a16:creationId xmlns:a16="http://schemas.microsoft.com/office/drawing/2014/main" id="{68BFDEAF-99F2-4F73-B108-3DBF6A972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4341"/>
              <a:ext cx="6" cy="11"/>
            </a:xfrm>
            <a:custGeom>
              <a:avLst/>
              <a:gdLst>
                <a:gd name="T0" fmla="*/ 4 w 6"/>
                <a:gd name="T1" fmla="*/ 11 h 11"/>
                <a:gd name="T2" fmla="*/ 1 w 6"/>
                <a:gd name="T3" fmla="*/ 6 h 11"/>
                <a:gd name="T4" fmla="*/ 2 w 6"/>
                <a:gd name="T5" fmla="*/ 0 h 11"/>
                <a:gd name="T6" fmla="*/ 5 w 6"/>
                <a:gd name="T7" fmla="*/ 5 h 11"/>
                <a:gd name="T8" fmla="*/ 4 w 6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4" y="11"/>
                  </a:moveTo>
                  <a:cubicBezTo>
                    <a:pt x="3" y="11"/>
                    <a:pt x="1" y="9"/>
                    <a:pt x="1" y="6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6" y="8"/>
                    <a:pt x="5" y="11"/>
                    <a:pt x="4" y="1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2" name="Freeform 7493">
              <a:extLst>
                <a:ext uri="{FF2B5EF4-FFF2-40B4-BE49-F238E27FC236}">
                  <a16:creationId xmlns:a16="http://schemas.microsoft.com/office/drawing/2014/main" id="{D815FAAB-9C4D-40FF-8634-E13FDB755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4329"/>
              <a:ext cx="4" cy="10"/>
            </a:xfrm>
            <a:custGeom>
              <a:avLst/>
              <a:gdLst>
                <a:gd name="T0" fmla="*/ 2 w 5"/>
                <a:gd name="T1" fmla="*/ 9 h 10"/>
                <a:gd name="T2" fmla="*/ 1 w 5"/>
                <a:gd name="T3" fmla="*/ 5 h 10"/>
                <a:gd name="T4" fmla="*/ 2 w 5"/>
                <a:gd name="T5" fmla="*/ 0 h 10"/>
                <a:gd name="T6" fmla="*/ 2 w 5"/>
                <a:gd name="T7" fmla="*/ 4 h 10"/>
                <a:gd name="T8" fmla="*/ 2 w 5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9"/>
                  </a:moveTo>
                  <a:cubicBezTo>
                    <a:pt x="2" y="10"/>
                    <a:pt x="1" y="8"/>
                    <a:pt x="1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2"/>
                    <a:pt x="5" y="4"/>
                  </a:cubicBezTo>
                  <a:cubicBezTo>
                    <a:pt x="5" y="7"/>
                    <a:pt x="4" y="9"/>
                    <a:pt x="3" y="9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3" name="Freeform 7494">
              <a:extLst>
                <a:ext uri="{FF2B5EF4-FFF2-40B4-BE49-F238E27FC236}">
                  <a16:creationId xmlns:a16="http://schemas.microsoft.com/office/drawing/2014/main" id="{45527B8D-D984-467F-9FEB-C6BA146EC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4289"/>
              <a:ext cx="8" cy="14"/>
            </a:xfrm>
            <a:custGeom>
              <a:avLst/>
              <a:gdLst>
                <a:gd name="T0" fmla="*/ 5 w 8"/>
                <a:gd name="T1" fmla="*/ 11 h 15"/>
                <a:gd name="T2" fmla="*/ 0 w 8"/>
                <a:gd name="T3" fmla="*/ 7 h 15"/>
                <a:gd name="T4" fmla="*/ 3 w 8"/>
                <a:gd name="T5" fmla="*/ 0 h 15"/>
                <a:gd name="T6" fmla="*/ 8 w 8"/>
                <a:gd name="T7" fmla="*/ 7 h 15"/>
                <a:gd name="T8" fmla="*/ 5 w 8"/>
                <a:gd name="T9" fmla="*/ 1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5" y="14"/>
                  </a:moveTo>
                  <a:cubicBezTo>
                    <a:pt x="3" y="15"/>
                    <a:pt x="1" y="12"/>
                    <a:pt x="0" y="8"/>
                  </a:cubicBezTo>
                  <a:cubicBezTo>
                    <a:pt x="0" y="4"/>
                    <a:pt x="1" y="0"/>
                    <a:pt x="3" y="0"/>
                  </a:cubicBezTo>
                  <a:cubicBezTo>
                    <a:pt x="5" y="0"/>
                    <a:pt x="7" y="3"/>
                    <a:pt x="8" y="7"/>
                  </a:cubicBezTo>
                  <a:cubicBezTo>
                    <a:pt x="8" y="11"/>
                    <a:pt x="7" y="14"/>
                    <a:pt x="5" y="1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4" name="Freeform 7495">
              <a:extLst>
                <a:ext uri="{FF2B5EF4-FFF2-40B4-BE49-F238E27FC236}">
                  <a16:creationId xmlns:a16="http://schemas.microsoft.com/office/drawing/2014/main" id="{5E0EDB2B-FDD7-4F5E-8073-925B9A38E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4307"/>
              <a:ext cx="6" cy="14"/>
            </a:xfrm>
            <a:custGeom>
              <a:avLst/>
              <a:gdLst>
                <a:gd name="T0" fmla="*/ 3 w 7"/>
                <a:gd name="T1" fmla="*/ 12 h 15"/>
                <a:gd name="T2" fmla="*/ 1 w 7"/>
                <a:gd name="T3" fmla="*/ 7 h 15"/>
                <a:gd name="T4" fmla="*/ 3 w 7"/>
                <a:gd name="T5" fmla="*/ 0 h 15"/>
                <a:gd name="T6" fmla="*/ 4 w 7"/>
                <a:gd name="T7" fmla="*/ 7 h 15"/>
                <a:gd name="T8" fmla="*/ 3 w 7"/>
                <a:gd name="T9" fmla="*/ 1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0"/>
                    <a:pt x="3" y="0"/>
                  </a:cubicBez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6" y="14"/>
                    <a:pt x="5" y="15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5" name="Freeform 7496">
              <a:extLst>
                <a:ext uri="{FF2B5EF4-FFF2-40B4-BE49-F238E27FC236}">
                  <a16:creationId xmlns:a16="http://schemas.microsoft.com/office/drawing/2014/main" id="{02A5225B-A745-4ADB-A20B-395C7AC06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4307"/>
              <a:ext cx="8" cy="16"/>
            </a:xfrm>
            <a:custGeom>
              <a:avLst/>
              <a:gdLst>
                <a:gd name="T0" fmla="*/ 5 w 8"/>
                <a:gd name="T1" fmla="*/ 13 h 17"/>
                <a:gd name="T2" fmla="*/ 1 w 8"/>
                <a:gd name="T3" fmla="*/ 8 h 17"/>
                <a:gd name="T4" fmla="*/ 3 w 8"/>
                <a:gd name="T5" fmla="*/ 0 h 17"/>
                <a:gd name="T6" fmla="*/ 8 w 8"/>
                <a:gd name="T7" fmla="*/ 8 h 17"/>
                <a:gd name="T8" fmla="*/ 5 w 8"/>
                <a:gd name="T9" fmla="*/ 1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5" y="16"/>
                  </a:moveTo>
                  <a:cubicBezTo>
                    <a:pt x="4" y="17"/>
                    <a:pt x="1" y="13"/>
                    <a:pt x="1" y="9"/>
                  </a:cubicBezTo>
                  <a:cubicBezTo>
                    <a:pt x="0" y="4"/>
                    <a:pt x="1" y="0"/>
                    <a:pt x="3" y="0"/>
                  </a:cubicBezTo>
                  <a:cubicBezTo>
                    <a:pt x="5" y="0"/>
                    <a:pt x="7" y="3"/>
                    <a:pt x="8" y="8"/>
                  </a:cubicBezTo>
                  <a:cubicBezTo>
                    <a:pt x="8" y="12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6" name="Freeform 7497">
              <a:extLst>
                <a:ext uri="{FF2B5EF4-FFF2-40B4-BE49-F238E27FC236}">
                  <a16:creationId xmlns:a16="http://schemas.microsoft.com/office/drawing/2014/main" id="{6645E269-A572-42A0-A83C-CBA4565F4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4325"/>
              <a:ext cx="7" cy="14"/>
            </a:xfrm>
            <a:custGeom>
              <a:avLst/>
              <a:gdLst>
                <a:gd name="T0" fmla="*/ 5 w 7"/>
                <a:gd name="T1" fmla="*/ 12 h 15"/>
                <a:gd name="T2" fmla="*/ 0 w 7"/>
                <a:gd name="T3" fmla="*/ 7 h 15"/>
                <a:gd name="T4" fmla="*/ 2 w 7"/>
                <a:gd name="T5" fmla="*/ 1 h 15"/>
                <a:gd name="T6" fmla="*/ 7 w 7"/>
                <a:gd name="T7" fmla="*/ 7 h 15"/>
                <a:gd name="T8" fmla="*/ 5 w 7"/>
                <a:gd name="T9" fmla="*/ 1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5" y="15"/>
                  </a:moveTo>
                  <a:cubicBezTo>
                    <a:pt x="3" y="15"/>
                    <a:pt x="1" y="12"/>
                    <a:pt x="0" y="8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6" y="15"/>
                    <a:pt x="5" y="15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7" name="Freeform 7498">
              <a:extLst>
                <a:ext uri="{FF2B5EF4-FFF2-40B4-BE49-F238E27FC236}">
                  <a16:creationId xmlns:a16="http://schemas.microsoft.com/office/drawing/2014/main" id="{CDC15136-A12E-404F-8D83-F7EEF7A6D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4466"/>
              <a:ext cx="105" cy="128"/>
            </a:xfrm>
            <a:custGeom>
              <a:avLst/>
              <a:gdLst>
                <a:gd name="T0" fmla="*/ 46 w 113"/>
                <a:gd name="T1" fmla="*/ 0 h 138"/>
                <a:gd name="T2" fmla="*/ 42 w 113"/>
                <a:gd name="T3" fmla="*/ 29 h 138"/>
                <a:gd name="T4" fmla="*/ 0 w 113"/>
                <a:gd name="T5" fmla="*/ 89 h 138"/>
                <a:gd name="T6" fmla="*/ 14 w 113"/>
                <a:gd name="T7" fmla="*/ 105 h 138"/>
                <a:gd name="T8" fmla="*/ 75 w 113"/>
                <a:gd name="T9" fmla="*/ 109 h 138"/>
                <a:gd name="T10" fmla="*/ 91 w 113"/>
                <a:gd name="T11" fmla="*/ 96 h 138"/>
                <a:gd name="T12" fmla="*/ 55 w 113"/>
                <a:gd name="T13" fmla="*/ 30 h 138"/>
                <a:gd name="T14" fmla="*/ 54 w 113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8">
                  <a:moveTo>
                    <a:pt x="58" y="0"/>
                  </a:moveTo>
                  <a:cubicBezTo>
                    <a:pt x="57" y="16"/>
                    <a:pt x="54" y="29"/>
                    <a:pt x="52" y="36"/>
                  </a:cubicBezTo>
                  <a:cubicBezTo>
                    <a:pt x="37" y="49"/>
                    <a:pt x="0" y="112"/>
                    <a:pt x="0" y="112"/>
                  </a:cubicBezTo>
                  <a:cubicBezTo>
                    <a:pt x="0" y="122"/>
                    <a:pt x="7" y="130"/>
                    <a:pt x="17" y="131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104" y="138"/>
                    <a:pt x="112" y="130"/>
                    <a:pt x="113" y="120"/>
                  </a:cubicBezTo>
                  <a:cubicBezTo>
                    <a:pt x="113" y="120"/>
                    <a:pt x="82" y="52"/>
                    <a:pt x="69" y="37"/>
                  </a:cubicBezTo>
                  <a:cubicBezTo>
                    <a:pt x="68" y="30"/>
                    <a:pt x="67" y="7"/>
                    <a:pt x="67" y="0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8" name="Freeform 7499">
              <a:extLst>
                <a:ext uri="{FF2B5EF4-FFF2-40B4-BE49-F238E27FC236}">
                  <a16:creationId xmlns:a16="http://schemas.microsoft.com/office/drawing/2014/main" id="{F89841B4-BF64-48E2-8EC9-A610A5F0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4504"/>
              <a:ext cx="3" cy="3"/>
            </a:xfrm>
            <a:custGeom>
              <a:avLst/>
              <a:gdLst>
                <a:gd name="T0" fmla="*/ 3 w 3"/>
                <a:gd name="T1" fmla="*/ 2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3 w 3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9" name="Freeform 7500">
              <a:extLst>
                <a:ext uri="{FF2B5EF4-FFF2-40B4-BE49-F238E27FC236}">
                  <a16:creationId xmlns:a16="http://schemas.microsoft.com/office/drawing/2014/main" id="{7DBD3A41-645F-42CD-9DCE-1282A6070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4508"/>
              <a:ext cx="3" cy="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1 h 3"/>
                <a:gd name="T6" fmla="*/ 2 w 3"/>
                <a:gd name="T7" fmla="*/ 0 h 3"/>
                <a:gd name="T8" fmla="*/ 3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0" name="Freeform 7501">
              <a:extLst>
                <a:ext uri="{FF2B5EF4-FFF2-40B4-BE49-F238E27FC236}">
                  <a16:creationId xmlns:a16="http://schemas.microsoft.com/office/drawing/2014/main" id="{BD5A9D8B-7433-4FE8-8AB4-F8FE92700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4505"/>
              <a:ext cx="8" cy="28"/>
            </a:xfrm>
            <a:custGeom>
              <a:avLst/>
              <a:gdLst>
                <a:gd name="T0" fmla="*/ 0 w 9"/>
                <a:gd name="T1" fmla="*/ 0 h 30"/>
                <a:gd name="T2" fmla="*/ 3 w 9"/>
                <a:gd name="T3" fmla="*/ 24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0" y="0"/>
                    <a:pt x="7" y="3"/>
                    <a:pt x="3" y="30"/>
                  </a:cubicBezTo>
                  <a:cubicBezTo>
                    <a:pt x="3" y="30"/>
                    <a:pt x="9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1" name="Freeform 7502">
              <a:extLst>
                <a:ext uri="{FF2B5EF4-FFF2-40B4-BE49-F238E27FC236}">
                  <a16:creationId xmlns:a16="http://schemas.microsoft.com/office/drawing/2014/main" id="{8184152B-5A3D-4670-8C00-AAD187BEE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4568"/>
              <a:ext cx="97" cy="27"/>
            </a:xfrm>
            <a:custGeom>
              <a:avLst/>
              <a:gdLst>
                <a:gd name="T0" fmla="*/ 83 w 105"/>
                <a:gd name="T1" fmla="*/ 12 h 29"/>
                <a:gd name="T2" fmla="*/ 41 w 105"/>
                <a:gd name="T3" fmla="*/ 18 h 29"/>
                <a:gd name="T4" fmla="*/ 0 w 105"/>
                <a:gd name="T5" fmla="*/ 7 h 29"/>
                <a:gd name="T6" fmla="*/ 42 w 105"/>
                <a:gd name="T7" fmla="*/ 2 h 29"/>
                <a:gd name="T8" fmla="*/ 83 w 105"/>
                <a:gd name="T9" fmla="*/ 1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29">
                  <a:moveTo>
                    <a:pt x="105" y="15"/>
                  </a:moveTo>
                  <a:cubicBezTo>
                    <a:pt x="103" y="29"/>
                    <a:pt x="81" y="23"/>
                    <a:pt x="52" y="21"/>
                  </a:cubicBezTo>
                  <a:cubicBezTo>
                    <a:pt x="23" y="19"/>
                    <a:pt x="0" y="19"/>
                    <a:pt x="0" y="8"/>
                  </a:cubicBezTo>
                  <a:cubicBezTo>
                    <a:pt x="0" y="2"/>
                    <a:pt x="24" y="0"/>
                    <a:pt x="53" y="2"/>
                  </a:cubicBezTo>
                  <a:cubicBezTo>
                    <a:pt x="82" y="4"/>
                    <a:pt x="105" y="10"/>
                    <a:pt x="105" y="15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2" name="Freeform 7503">
              <a:extLst>
                <a:ext uri="{FF2B5EF4-FFF2-40B4-BE49-F238E27FC236}">
                  <a16:creationId xmlns:a16="http://schemas.microsoft.com/office/drawing/2014/main" id="{30D79716-6BD4-4C3C-959E-A492E8C0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4552"/>
              <a:ext cx="75" cy="23"/>
            </a:xfrm>
            <a:custGeom>
              <a:avLst/>
              <a:gdLst>
                <a:gd name="T0" fmla="*/ 0 w 81"/>
                <a:gd name="T1" fmla="*/ 16 h 25"/>
                <a:gd name="T2" fmla="*/ 64 w 81"/>
                <a:gd name="T3" fmla="*/ 16 h 25"/>
                <a:gd name="T4" fmla="*/ 0 w 81"/>
                <a:gd name="T5" fmla="*/ 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5">
                  <a:moveTo>
                    <a:pt x="0" y="21"/>
                  </a:moveTo>
                  <a:cubicBezTo>
                    <a:pt x="16" y="0"/>
                    <a:pt x="81" y="20"/>
                    <a:pt x="81" y="20"/>
                  </a:cubicBezTo>
                  <a:cubicBezTo>
                    <a:pt x="4" y="11"/>
                    <a:pt x="0" y="25"/>
                    <a:pt x="0" y="25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3" name="Freeform 7504">
              <a:extLst>
                <a:ext uri="{FF2B5EF4-FFF2-40B4-BE49-F238E27FC236}">
                  <a16:creationId xmlns:a16="http://schemas.microsoft.com/office/drawing/2014/main" id="{4146F58F-CD4E-4FF5-8ED0-BF2F345DD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4557"/>
              <a:ext cx="52" cy="14"/>
            </a:xfrm>
            <a:custGeom>
              <a:avLst/>
              <a:gdLst>
                <a:gd name="T0" fmla="*/ 0 w 56"/>
                <a:gd name="T1" fmla="*/ 12 h 15"/>
                <a:gd name="T2" fmla="*/ 45 w 56"/>
                <a:gd name="T3" fmla="*/ 7 h 15"/>
                <a:gd name="T4" fmla="*/ 0 w 56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5">
                  <a:moveTo>
                    <a:pt x="0" y="15"/>
                  </a:moveTo>
                  <a:cubicBezTo>
                    <a:pt x="0" y="15"/>
                    <a:pt x="16" y="3"/>
                    <a:pt x="56" y="10"/>
                  </a:cubicBezTo>
                  <a:cubicBezTo>
                    <a:pt x="56" y="10"/>
                    <a:pt x="13" y="0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4" name="Freeform 7505">
              <a:extLst>
                <a:ext uri="{FF2B5EF4-FFF2-40B4-BE49-F238E27FC236}">
                  <a16:creationId xmlns:a16="http://schemas.microsoft.com/office/drawing/2014/main" id="{B735210E-AD7A-4AEA-A745-AC2E6789B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4486"/>
              <a:ext cx="51" cy="77"/>
            </a:xfrm>
            <a:custGeom>
              <a:avLst/>
              <a:gdLst>
                <a:gd name="T0" fmla="*/ 39 w 55"/>
                <a:gd name="T1" fmla="*/ 4 h 83"/>
                <a:gd name="T2" fmla="*/ 28 w 55"/>
                <a:gd name="T3" fmla="*/ 26 h 83"/>
                <a:gd name="T4" fmla="*/ 12 w 55"/>
                <a:gd name="T5" fmla="*/ 46 h 83"/>
                <a:gd name="T6" fmla="*/ 6 w 55"/>
                <a:gd name="T7" fmla="*/ 58 h 83"/>
                <a:gd name="T8" fmla="*/ 1 w 55"/>
                <a:gd name="T9" fmla="*/ 65 h 83"/>
                <a:gd name="T10" fmla="*/ 6 w 55"/>
                <a:gd name="T11" fmla="*/ 64 h 83"/>
                <a:gd name="T12" fmla="*/ 17 w 55"/>
                <a:gd name="T13" fmla="*/ 61 h 83"/>
                <a:gd name="T14" fmla="*/ 30 w 55"/>
                <a:gd name="T15" fmla="*/ 54 h 83"/>
                <a:gd name="T16" fmla="*/ 31 w 55"/>
                <a:gd name="T17" fmla="*/ 48 h 83"/>
                <a:gd name="T18" fmla="*/ 33 w 55"/>
                <a:gd name="T19" fmla="*/ 41 h 83"/>
                <a:gd name="T20" fmla="*/ 38 w 55"/>
                <a:gd name="T21" fmla="*/ 28 h 83"/>
                <a:gd name="T22" fmla="*/ 42 w 55"/>
                <a:gd name="T23" fmla="*/ 11 h 83"/>
                <a:gd name="T24" fmla="*/ 43 w 55"/>
                <a:gd name="T25" fmla="*/ 2 h 83"/>
                <a:gd name="T26" fmla="*/ 39 w 55"/>
                <a:gd name="T27" fmla="*/ 4 h 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83">
                  <a:moveTo>
                    <a:pt x="48" y="4"/>
                  </a:moveTo>
                  <a:cubicBezTo>
                    <a:pt x="47" y="16"/>
                    <a:pt x="42" y="23"/>
                    <a:pt x="34" y="32"/>
                  </a:cubicBezTo>
                  <a:cubicBezTo>
                    <a:pt x="27" y="40"/>
                    <a:pt x="21" y="49"/>
                    <a:pt x="15" y="58"/>
                  </a:cubicBezTo>
                  <a:cubicBezTo>
                    <a:pt x="12" y="63"/>
                    <a:pt x="9" y="67"/>
                    <a:pt x="6" y="72"/>
                  </a:cubicBezTo>
                  <a:cubicBezTo>
                    <a:pt x="5" y="74"/>
                    <a:pt x="0" y="80"/>
                    <a:pt x="1" y="81"/>
                  </a:cubicBezTo>
                  <a:cubicBezTo>
                    <a:pt x="3" y="83"/>
                    <a:pt x="8" y="81"/>
                    <a:pt x="9" y="80"/>
                  </a:cubicBezTo>
                  <a:cubicBezTo>
                    <a:pt x="13" y="78"/>
                    <a:pt x="16" y="77"/>
                    <a:pt x="20" y="77"/>
                  </a:cubicBezTo>
                  <a:cubicBezTo>
                    <a:pt x="28" y="77"/>
                    <a:pt x="34" y="76"/>
                    <a:pt x="37" y="68"/>
                  </a:cubicBezTo>
                  <a:cubicBezTo>
                    <a:pt x="38" y="66"/>
                    <a:pt x="38" y="63"/>
                    <a:pt x="39" y="60"/>
                  </a:cubicBezTo>
                  <a:cubicBezTo>
                    <a:pt x="40" y="57"/>
                    <a:pt x="41" y="54"/>
                    <a:pt x="42" y="51"/>
                  </a:cubicBezTo>
                  <a:cubicBezTo>
                    <a:pt x="43" y="45"/>
                    <a:pt x="45" y="40"/>
                    <a:pt x="47" y="35"/>
                  </a:cubicBezTo>
                  <a:cubicBezTo>
                    <a:pt x="50" y="28"/>
                    <a:pt x="51" y="21"/>
                    <a:pt x="52" y="14"/>
                  </a:cubicBezTo>
                  <a:cubicBezTo>
                    <a:pt x="53" y="11"/>
                    <a:pt x="55" y="5"/>
                    <a:pt x="54" y="2"/>
                  </a:cubicBezTo>
                  <a:cubicBezTo>
                    <a:pt x="53" y="0"/>
                    <a:pt x="47" y="2"/>
                    <a:pt x="48" y="4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5" name="Freeform 7506">
              <a:extLst>
                <a:ext uri="{FF2B5EF4-FFF2-40B4-BE49-F238E27FC236}">
                  <a16:creationId xmlns:a16="http://schemas.microsoft.com/office/drawing/2014/main" id="{8ACF574F-7034-441F-ADC5-45ED26BFC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4573"/>
              <a:ext cx="11" cy="6"/>
            </a:xfrm>
            <a:custGeom>
              <a:avLst/>
              <a:gdLst>
                <a:gd name="T0" fmla="*/ 9 w 12"/>
                <a:gd name="T1" fmla="*/ 3 h 7"/>
                <a:gd name="T2" fmla="*/ 6 w 12"/>
                <a:gd name="T3" fmla="*/ 3 h 7"/>
                <a:gd name="T4" fmla="*/ 0 w 12"/>
                <a:gd name="T5" fmla="*/ 3 h 7"/>
                <a:gd name="T6" fmla="*/ 6 w 12"/>
                <a:gd name="T7" fmla="*/ 0 h 7"/>
                <a:gd name="T8" fmla="*/ 9 w 12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12" y="6"/>
                    <a:pt x="9" y="7"/>
                    <a:pt x="6" y="6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10" y="1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6" name="Freeform 7507">
              <a:extLst>
                <a:ext uri="{FF2B5EF4-FFF2-40B4-BE49-F238E27FC236}">
                  <a16:creationId xmlns:a16="http://schemas.microsoft.com/office/drawing/2014/main" id="{6EDCBAED-05BD-4203-B97B-E14B94B5C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4580"/>
              <a:ext cx="10" cy="5"/>
            </a:xfrm>
            <a:custGeom>
              <a:avLst/>
              <a:gdLst>
                <a:gd name="T0" fmla="*/ 8 w 11"/>
                <a:gd name="T1" fmla="*/ 3 h 5"/>
                <a:gd name="T2" fmla="*/ 5 w 11"/>
                <a:gd name="T3" fmla="*/ 5 h 5"/>
                <a:gd name="T4" fmla="*/ 1 w 11"/>
                <a:gd name="T5" fmla="*/ 2 h 5"/>
                <a:gd name="T6" fmla="*/ 5 w 11"/>
                <a:gd name="T7" fmla="*/ 0 h 5"/>
                <a:gd name="T8" fmla="*/ 8 w 1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9" y="5"/>
                    <a:pt x="6" y="5"/>
                  </a:cubicBezTo>
                  <a:cubicBezTo>
                    <a:pt x="3" y="5"/>
                    <a:pt x="0" y="3"/>
                    <a:pt x="1" y="2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9" y="0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7" name="Freeform 7508">
              <a:extLst>
                <a:ext uri="{FF2B5EF4-FFF2-40B4-BE49-F238E27FC236}">
                  <a16:creationId xmlns:a16="http://schemas.microsoft.com/office/drawing/2014/main" id="{090F6A5A-8517-405D-8675-1453A6491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4585"/>
              <a:ext cx="11" cy="5"/>
            </a:xfrm>
            <a:custGeom>
              <a:avLst/>
              <a:gdLst>
                <a:gd name="T0" fmla="*/ 11 w 11"/>
                <a:gd name="T1" fmla="*/ 3 h 5"/>
                <a:gd name="T2" fmla="*/ 6 w 11"/>
                <a:gd name="T3" fmla="*/ 5 h 5"/>
                <a:gd name="T4" fmla="*/ 0 w 11"/>
                <a:gd name="T5" fmla="*/ 2 h 5"/>
                <a:gd name="T6" fmla="*/ 6 w 11"/>
                <a:gd name="T7" fmla="*/ 0 h 5"/>
                <a:gd name="T8" fmla="*/ 11 w 1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8" y="5"/>
                    <a:pt x="6" y="5"/>
                  </a:cubicBezTo>
                  <a:cubicBezTo>
                    <a:pt x="3" y="4"/>
                    <a:pt x="0" y="3"/>
                    <a:pt x="0" y="2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9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8" name="Freeform 7509">
              <a:extLst>
                <a:ext uri="{FF2B5EF4-FFF2-40B4-BE49-F238E27FC236}">
                  <a16:creationId xmlns:a16="http://schemas.microsoft.com/office/drawing/2014/main" id="{D3A33AAA-6B33-45DD-9393-43E94FE63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4584"/>
              <a:ext cx="9" cy="5"/>
            </a:xfrm>
            <a:custGeom>
              <a:avLst/>
              <a:gdLst>
                <a:gd name="T0" fmla="*/ 9 w 9"/>
                <a:gd name="T1" fmla="*/ 3 h 5"/>
                <a:gd name="T2" fmla="*/ 4 w 9"/>
                <a:gd name="T3" fmla="*/ 5 h 5"/>
                <a:gd name="T4" fmla="*/ 0 w 9"/>
                <a:gd name="T5" fmla="*/ 2 h 5"/>
                <a:gd name="T6" fmla="*/ 5 w 9"/>
                <a:gd name="T7" fmla="*/ 1 h 5"/>
                <a:gd name="T8" fmla="*/ 9 w 9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9" y="4"/>
                    <a:pt x="7" y="5"/>
                    <a:pt x="4" y="5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1"/>
                  </a:cubicBezTo>
                  <a:cubicBezTo>
                    <a:pt x="7" y="1"/>
                    <a:pt x="9" y="2"/>
                    <a:pt x="9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9" name="Freeform 7510">
              <a:extLst>
                <a:ext uri="{FF2B5EF4-FFF2-40B4-BE49-F238E27FC236}">
                  <a16:creationId xmlns:a16="http://schemas.microsoft.com/office/drawing/2014/main" id="{902DC8DB-36B8-434D-B54C-0F6FC2B8E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4572"/>
              <a:ext cx="14" cy="7"/>
            </a:xfrm>
            <a:custGeom>
              <a:avLst/>
              <a:gdLst>
                <a:gd name="T0" fmla="*/ 12 w 15"/>
                <a:gd name="T1" fmla="*/ 4 h 8"/>
                <a:gd name="T2" fmla="*/ 7 w 15"/>
                <a:gd name="T3" fmla="*/ 5 h 8"/>
                <a:gd name="T4" fmla="*/ 0 w 15"/>
                <a:gd name="T5" fmla="*/ 3 h 8"/>
                <a:gd name="T6" fmla="*/ 7 w 15"/>
                <a:gd name="T7" fmla="*/ 0 h 8"/>
                <a:gd name="T8" fmla="*/ 12 w 15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5" y="7"/>
                    <a:pt x="11" y="8"/>
                    <a:pt x="7" y="8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2" y="1"/>
                    <a:pt x="15" y="2"/>
                    <a:pt x="15" y="5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0" name="Freeform 7511">
              <a:extLst>
                <a:ext uri="{FF2B5EF4-FFF2-40B4-BE49-F238E27FC236}">
                  <a16:creationId xmlns:a16="http://schemas.microsoft.com/office/drawing/2014/main" id="{CB66D7BE-FA23-4EB5-B2F2-01CEB28FE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4580"/>
              <a:ext cx="14" cy="7"/>
            </a:xfrm>
            <a:custGeom>
              <a:avLst/>
              <a:gdLst>
                <a:gd name="T0" fmla="*/ 12 w 15"/>
                <a:gd name="T1" fmla="*/ 4 h 7"/>
                <a:gd name="T2" fmla="*/ 7 w 15"/>
                <a:gd name="T3" fmla="*/ 7 h 7"/>
                <a:gd name="T4" fmla="*/ 0 w 15"/>
                <a:gd name="T5" fmla="*/ 3 h 7"/>
                <a:gd name="T6" fmla="*/ 7 w 15"/>
                <a:gd name="T7" fmla="*/ 1 h 7"/>
                <a:gd name="T8" fmla="*/ 12 w 15"/>
                <a:gd name="T9" fmla="*/ 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6"/>
                    <a:pt x="11" y="7"/>
                    <a:pt x="7" y="7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2" y="1"/>
                    <a:pt x="15" y="3"/>
                    <a:pt x="15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1" name="Freeform 7512">
              <a:extLst>
                <a:ext uri="{FF2B5EF4-FFF2-40B4-BE49-F238E27FC236}">
                  <a16:creationId xmlns:a16="http://schemas.microsoft.com/office/drawing/2014/main" id="{54BD0657-BB02-4CBA-A597-91CA31D69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4572"/>
              <a:ext cx="16" cy="6"/>
            </a:xfrm>
            <a:custGeom>
              <a:avLst/>
              <a:gdLst>
                <a:gd name="T0" fmla="*/ 14 w 17"/>
                <a:gd name="T1" fmla="*/ 3 h 7"/>
                <a:gd name="T2" fmla="*/ 8 w 17"/>
                <a:gd name="T3" fmla="*/ 4 h 7"/>
                <a:gd name="T4" fmla="*/ 0 w 17"/>
                <a:gd name="T5" fmla="*/ 3 h 7"/>
                <a:gd name="T6" fmla="*/ 8 w 17"/>
                <a:gd name="T7" fmla="*/ 0 h 7"/>
                <a:gd name="T8" fmla="*/ 14 w 1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">
                  <a:moveTo>
                    <a:pt x="17" y="4"/>
                  </a:moveTo>
                  <a:cubicBezTo>
                    <a:pt x="16" y="6"/>
                    <a:pt x="13" y="7"/>
                    <a:pt x="8" y="7"/>
                  </a:cubicBezTo>
                  <a:cubicBezTo>
                    <a:pt x="4" y="7"/>
                    <a:pt x="0" y="5"/>
                    <a:pt x="0" y="3"/>
                  </a:cubicBezTo>
                  <a:cubicBezTo>
                    <a:pt x="0" y="1"/>
                    <a:pt x="4" y="0"/>
                    <a:pt x="9" y="0"/>
                  </a:cubicBezTo>
                  <a:cubicBezTo>
                    <a:pt x="13" y="1"/>
                    <a:pt x="17" y="2"/>
                    <a:pt x="17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2" name="Freeform 7513">
              <a:extLst>
                <a:ext uri="{FF2B5EF4-FFF2-40B4-BE49-F238E27FC236}">
                  <a16:creationId xmlns:a16="http://schemas.microsoft.com/office/drawing/2014/main" id="{376E88E6-F041-4AC2-BF74-678128D5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4576"/>
              <a:ext cx="13" cy="6"/>
            </a:xfrm>
            <a:custGeom>
              <a:avLst/>
              <a:gdLst>
                <a:gd name="T0" fmla="*/ 10 w 15"/>
                <a:gd name="T1" fmla="*/ 3 h 7"/>
                <a:gd name="T2" fmla="*/ 4 w 15"/>
                <a:gd name="T3" fmla="*/ 4 h 7"/>
                <a:gd name="T4" fmla="*/ 0 w 15"/>
                <a:gd name="T5" fmla="*/ 3 h 7"/>
                <a:gd name="T6" fmla="*/ 5 w 15"/>
                <a:gd name="T7" fmla="*/ 0 h 7"/>
                <a:gd name="T8" fmla="*/ 10 w 15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6"/>
                    <a:pt x="11" y="7"/>
                    <a:pt x="7" y="7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2" y="1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3" name="Freeform 7514">
              <a:extLst>
                <a:ext uri="{FF2B5EF4-FFF2-40B4-BE49-F238E27FC236}">
                  <a16:creationId xmlns:a16="http://schemas.microsoft.com/office/drawing/2014/main" id="{5A0AAD79-CFB7-47BE-9CFC-124CD395E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4502"/>
              <a:ext cx="37" cy="54"/>
            </a:xfrm>
            <a:custGeom>
              <a:avLst/>
              <a:gdLst>
                <a:gd name="T0" fmla="*/ 31 w 40"/>
                <a:gd name="T1" fmla="*/ 0 h 59"/>
                <a:gd name="T2" fmla="*/ 0 w 40"/>
                <a:gd name="T3" fmla="*/ 45 h 59"/>
                <a:gd name="T4" fmla="*/ 31 w 40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9">
                  <a:moveTo>
                    <a:pt x="40" y="0"/>
                  </a:moveTo>
                  <a:cubicBezTo>
                    <a:pt x="40" y="0"/>
                    <a:pt x="8" y="34"/>
                    <a:pt x="0" y="59"/>
                  </a:cubicBezTo>
                  <a:cubicBezTo>
                    <a:pt x="0" y="59"/>
                    <a:pt x="19" y="28"/>
                    <a:pt x="40" y="0"/>
                  </a:cubicBezTo>
                  <a:close/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4" name="Freeform 7515">
              <a:extLst>
                <a:ext uri="{FF2B5EF4-FFF2-40B4-BE49-F238E27FC236}">
                  <a16:creationId xmlns:a16="http://schemas.microsoft.com/office/drawing/2014/main" id="{7B19A884-7BA3-497E-914C-41A10A3D7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4390"/>
              <a:ext cx="105" cy="125"/>
            </a:xfrm>
            <a:custGeom>
              <a:avLst/>
              <a:gdLst>
                <a:gd name="T0" fmla="*/ 41 w 113"/>
                <a:gd name="T1" fmla="*/ 1 h 136"/>
                <a:gd name="T2" fmla="*/ 38 w 113"/>
                <a:gd name="T3" fmla="*/ 28 h 136"/>
                <a:gd name="T4" fmla="*/ 0 w 113"/>
                <a:gd name="T5" fmla="*/ 90 h 136"/>
                <a:gd name="T6" fmla="*/ 14 w 113"/>
                <a:gd name="T7" fmla="*/ 104 h 136"/>
                <a:gd name="T8" fmla="*/ 75 w 113"/>
                <a:gd name="T9" fmla="*/ 106 h 136"/>
                <a:gd name="T10" fmla="*/ 91 w 113"/>
                <a:gd name="T11" fmla="*/ 91 h 136"/>
                <a:gd name="T12" fmla="*/ 51 w 113"/>
                <a:gd name="T13" fmla="*/ 28 h 136"/>
                <a:gd name="T14" fmla="*/ 46 w 113"/>
                <a:gd name="T15" fmla="*/ 0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6">
                  <a:moveTo>
                    <a:pt x="51" y="1"/>
                  </a:moveTo>
                  <a:cubicBezTo>
                    <a:pt x="51" y="17"/>
                    <a:pt x="49" y="30"/>
                    <a:pt x="47" y="37"/>
                  </a:cubicBezTo>
                  <a:cubicBezTo>
                    <a:pt x="33" y="51"/>
                    <a:pt x="0" y="116"/>
                    <a:pt x="0" y="116"/>
                  </a:cubicBezTo>
                  <a:cubicBezTo>
                    <a:pt x="0" y="126"/>
                    <a:pt x="7" y="134"/>
                    <a:pt x="17" y="134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104" y="136"/>
                    <a:pt x="112" y="128"/>
                    <a:pt x="113" y="118"/>
                  </a:cubicBezTo>
                  <a:cubicBezTo>
                    <a:pt x="113" y="118"/>
                    <a:pt x="78" y="51"/>
                    <a:pt x="64" y="37"/>
                  </a:cubicBezTo>
                  <a:cubicBezTo>
                    <a:pt x="62" y="30"/>
                    <a:pt x="59" y="21"/>
                    <a:pt x="58" y="0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5" name="Freeform 7516">
              <a:extLst>
                <a:ext uri="{FF2B5EF4-FFF2-40B4-BE49-F238E27FC236}">
                  <a16:creationId xmlns:a16="http://schemas.microsoft.com/office/drawing/2014/main" id="{5DA483D8-8CE5-48A4-BA87-45043D011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4428"/>
              <a:ext cx="3" cy="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1 h 3"/>
                <a:gd name="T6" fmla="*/ 1 w 3"/>
                <a:gd name="T7" fmla="*/ 0 h 3"/>
                <a:gd name="T8" fmla="*/ 3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6" name="Freeform 7517">
              <a:extLst>
                <a:ext uri="{FF2B5EF4-FFF2-40B4-BE49-F238E27FC236}">
                  <a16:creationId xmlns:a16="http://schemas.microsoft.com/office/drawing/2014/main" id="{7B2DEC2B-BDF9-4CEA-8869-103D24CE2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4431"/>
              <a:ext cx="2" cy="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7" name="Freeform 7518">
              <a:extLst>
                <a:ext uri="{FF2B5EF4-FFF2-40B4-BE49-F238E27FC236}">
                  <a16:creationId xmlns:a16="http://schemas.microsoft.com/office/drawing/2014/main" id="{83C0C611-BE39-41CB-A64A-AB658C41B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4429"/>
              <a:ext cx="9" cy="28"/>
            </a:xfrm>
            <a:custGeom>
              <a:avLst/>
              <a:gdLst>
                <a:gd name="T0" fmla="*/ 0 w 10"/>
                <a:gd name="T1" fmla="*/ 0 h 30"/>
                <a:gd name="T2" fmla="*/ 5 w 10"/>
                <a:gd name="T3" fmla="*/ 24 h 30"/>
                <a:gd name="T4" fmla="*/ 0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0" y="0"/>
                    <a:pt x="7" y="2"/>
                    <a:pt x="5" y="30"/>
                  </a:cubicBezTo>
                  <a:cubicBezTo>
                    <a:pt x="5" y="30"/>
                    <a:pt x="1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8" name="Freeform 7519">
              <a:extLst>
                <a:ext uri="{FF2B5EF4-FFF2-40B4-BE49-F238E27FC236}">
                  <a16:creationId xmlns:a16="http://schemas.microsoft.com/office/drawing/2014/main" id="{825CDFC0-7219-40F0-BED9-039C206F2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4493"/>
              <a:ext cx="98" cy="23"/>
            </a:xfrm>
            <a:custGeom>
              <a:avLst/>
              <a:gdLst>
                <a:gd name="T0" fmla="*/ 84 w 106"/>
                <a:gd name="T1" fmla="*/ 8 h 25"/>
                <a:gd name="T2" fmla="*/ 42 w 106"/>
                <a:gd name="T3" fmla="*/ 16 h 25"/>
                <a:gd name="T4" fmla="*/ 0 w 106"/>
                <a:gd name="T5" fmla="*/ 7 h 25"/>
                <a:gd name="T6" fmla="*/ 42 w 106"/>
                <a:gd name="T7" fmla="*/ 1 h 25"/>
                <a:gd name="T8" fmla="*/ 84 w 106"/>
                <a:gd name="T9" fmla="*/ 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5">
                  <a:moveTo>
                    <a:pt x="106" y="11"/>
                  </a:moveTo>
                  <a:cubicBezTo>
                    <a:pt x="104" y="25"/>
                    <a:pt x="82" y="21"/>
                    <a:pt x="53" y="20"/>
                  </a:cubicBezTo>
                  <a:cubicBezTo>
                    <a:pt x="24" y="20"/>
                    <a:pt x="1" y="21"/>
                    <a:pt x="0" y="10"/>
                  </a:cubicBezTo>
                  <a:cubicBezTo>
                    <a:pt x="0" y="4"/>
                    <a:pt x="24" y="0"/>
                    <a:pt x="53" y="1"/>
                  </a:cubicBezTo>
                  <a:cubicBezTo>
                    <a:pt x="82" y="1"/>
                    <a:pt x="106" y="6"/>
                    <a:pt x="106" y="11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9" name="Freeform 7520">
              <a:extLst>
                <a:ext uri="{FF2B5EF4-FFF2-40B4-BE49-F238E27FC236}">
                  <a16:creationId xmlns:a16="http://schemas.microsoft.com/office/drawing/2014/main" id="{788D340D-6F39-4775-AD61-656F1F71D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4478"/>
              <a:ext cx="75" cy="24"/>
            </a:xfrm>
            <a:custGeom>
              <a:avLst/>
              <a:gdLst>
                <a:gd name="T0" fmla="*/ 0 w 81"/>
                <a:gd name="T1" fmla="*/ 17 h 26"/>
                <a:gd name="T2" fmla="*/ 64 w 81"/>
                <a:gd name="T3" fmla="*/ 14 h 26"/>
                <a:gd name="T4" fmla="*/ 1 w 81"/>
                <a:gd name="T5" fmla="*/ 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0" y="22"/>
                  </a:moveTo>
                  <a:cubicBezTo>
                    <a:pt x="15" y="0"/>
                    <a:pt x="81" y="17"/>
                    <a:pt x="81" y="17"/>
                  </a:cubicBezTo>
                  <a:cubicBezTo>
                    <a:pt x="4" y="12"/>
                    <a:pt x="1" y="26"/>
                    <a:pt x="1" y="26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0" name="Freeform 7521">
              <a:extLst>
                <a:ext uri="{FF2B5EF4-FFF2-40B4-BE49-F238E27FC236}">
                  <a16:creationId xmlns:a16="http://schemas.microsoft.com/office/drawing/2014/main" id="{0A4E29C2-F471-444F-A619-AFFD75901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4483"/>
              <a:ext cx="51" cy="15"/>
            </a:xfrm>
            <a:custGeom>
              <a:avLst/>
              <a:gdLst>
                <a:gd name="T0" fmla="*/ 0 w 55"/>
                <a:gd name="T1" fmla="*/ 13 h 16"/>
                <a:gd name="T2" fmla="*/ 44 w 55"/>
                <a:gd name="T3" fmla="*/ 8 h 16"/>
                <a:gd name="T4" fmla="*/ 0 w 55"/>
                <a:gd name="T5" fmla="*/ 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4" y="3"/>
                    <a:pt x="55" y="8"/>
                  </a:cubicBezTo>
                  <a:cubicBezTo>
                    <a:pt x="55" y="8"/>
                    <a:pt x="11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1" name="Freeform 7522">
              <a:extLst>
                <a:ext uri="{FF2B5EF4-FFF2-40B4-BE49-F238E27FC236}">
                  <a16:creationId xmlns:a16="http://schemas.microsoft.com/office/drawing/2014/main" id="{7FF4EF50-DD0C-4A25-A0E9-4794F504F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4410"/>
              <a:ext cx="47" cy="80"/>
            </a:xfrm>
            <a:custGeom>
              <a:avLst/>
              <a:gdLst>
                <a:gd name="T0" fmla="*/ 35 w 51"/>
                <a:gd name="T1" fmla="*/ 4 h 86"/>
                <a:gd name="T2" fmla="*/ 25 w 51"/>
                <a:gd name="T3" fmla="*/ 26 h 86"/>
                <a:gd name="T4" fmla="*/ 11 w 51"/>
                <a:gd name="T5" fmla="*/ 48 h 86"/>
                <a:gd name="T6" fmla="*/ 6 w 51"/>
                <a:gd name="T7" fmla="*/ 60 h 86"/>
                <a:gd name="T8" fmla="*/ 2 w 51"/>
                <a:gd name="T9" fmla="*/ 68 h 86"/>
                <a:gd name="T10" fmla="*/ 7 w 51"/>
                <a:gd name="T11" fmla="*/ 66 h 86"/>
                <a:gd name="T12" fmla="*/ 17 w 51"/>
                <a:gd name="T13" fmla="*/ 63 h 86"/>
                <a:gd name="T14" fmla="*/ 29 w 51"/>
                <a:gd name="T15" fmla="*/ 56 h 86"/>
                <a:gd name="T16" fmla="*/ 29 w 51"/>
                <a:gd name="T17" fmla="*/ 48 h 86"/>
                <a:gd name="T18" fmla="*/ 32 w 51"/>
                <a:gd name="T19" fmla="*/ 41 h 86"/>
                <a:gd name="T20" fmla="*/ 35 w 51"/>
                <a:gd name="T21" fmla="*/ 29 h 86"/>
                <a:gd name="T22" fmla="*/ 38 w 51"/>
                <a:gd name="T23" fmla="*/ 11 h 86"/>
                <a:gd name="T24" fmla="*/ 39 w 51"/>
                <a:gd name="T25" fmla="*/ 2 h 86"/>
                <a:gd name="T26" fmla="*/ 35 w 51"/>
                <a:gd name="T27" fmla="*/ 5 h 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86">
                  <a:moveTo>
                    <a:pt x="44" y="4"/>
                  </a:moveTo>
                  <a:cubicBezTo>
                    <a:pt x="44" y="16"/>
                    <a:pt x="39" y="24"/>
                    <a:pt x="32" y="32"/>
                  </a:cubicBezTo>
                  <a:cubicBezTo>
                    <a:pt x="25" y="41"/>
                    <a:pt x="20" y="50"/>
                    <a:pt x="14" y="60"/>
                  </a:cubicBezTo>
                  <a:cubicBezTo>
                    <a:pt x="12" y="65"/>
                    <a:pt x="9" y="70"/>
                    <a:pt x="7" y="75"/>
                  </a:cubicBezTo>
                  <a:cubicBezTo>
                    <a:pt x="6" y="76"/>
                    <a:pt x="0" y="83"/>
                    <a:pt x="2" y="84"/>
                  </a:cubicBezTo>
                  <a:cubicBezTo>
                    <a:pt x="3" y="86"/>
                    <a:pt x="8" y="83"/>
                    <a:pt x="10" y="82"/>
                  </a:cubicBezTo>
                  <a:cubicBezTo>
                    <a:pt x="13" y="80"/>
                    <a:pt x="17" y="79"/>
                    <a:pt x="21" y="79"/>
                  </a:cubicBezTo>
                  <a:cubicBezTo>
                    <a:pt x="28" y="78"/>
                    <a:pt x="34" y="77"/>
                    <a:pt x="37" y="69"/>
                  </a:cubicBezTo>
                  <a:cubicBezTo>
                    <a:pt x="38" y="66"/>
                    <a:pt x="38" y="63"/>
                    <a:pt x="38" y="60"/>
                  </a:cubicBezTo>
                  <a:cubicBezTo>
                    <a:pt x="39" y="57"/>
                    <a:pt x="40" y="54"/>
                    <a:pt x="41" y="51"/>
                  </a:cubicBezTo>
                  <a:cubicBezTo>
                    <a:pt x="42" y="46"/>
                    <a:pt x="43" y="40"/>
                    <a:pt x="45" y="35"/>
                  </a:cubicBezTo>
                  <a:cubicBezTo>
                    <a:pt x="47" y="28"/>
                    <a:pt x="48" y="21"/>
                    <a:pt x="49" y="14"/>
                  </a:cubicBezTo>
                  <a:cubicBezTo>
                    <a:pt x="49" y="11"/>
                    <a:pt x="51" y="5"/>
                    <a:pt x="50" y="2"/>
                  </a:cubicBezTo>
                  <a:cubicBezTo>
                    <a:pt x="49" y="0"/>
                    <a:pt x="43" y="2"/>
                    <a:pt x="44" y="5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2" name="Freeform 7523">
              <a:extLst>
                <a:ext uri="{FF2B5EF4-FFF2-40B4-BE49-F238E27FC236}">
                  <a16:creationId xmlns:a16="http://schemas.microsoft.com/office/drawing/2014/main" id="{D5EF6DD3-4FAB-4B9A-B4E8-AF154FBBE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4499"/>
              <a:ext cx="12" cy="6"/>
            </a:xfrm>
            <a:custGeom>
              <a:avLst/>
              <a:gdLst>
                <a:gd name="T0" fmla="*/ 12 w 12"/>
                <a:gd name="T1" fmla="*/ 3 h 7"/>
                <a:gd name="T2" fmla="*/ 6 w 12"/>
                <a:gd name="T3" fmla="*/ 4 h 7"/>
                <a:gd name="T4" fmla="*/ 0 w 12"/>
                <a:gd name="T5" fmla="*/ 3 h 7"/>
                <a:gd name="T6" fmla="*/ 6 w 12"/>
                <a:gd name="T7" fmla="*/ 0 h 7"/>
                <a:gd name="T8" fmla="*/ 12 w 12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12" y="5"/>
                    <a:pt x="9" y="7"/>
                    <a:pt x="6" y="7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1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3" name="Freeform 7524">
              <a:extLst>
                <a:ext uri="{FF2B5EF4-FFF2-40B4-BE49-F238E27FC236}">
                  <a16:creationId xmlns:a16="http://schemas.microsoft.com/office/drawing/2014/main" id="{F8B90A54-594D-4AA8-8CAD-AFD81775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4505"/>
              <a:ext cx="11" cy="5"/>
            </a:xfrm>
            <a:custGeom>
              <a:avLst/>
              <a:gdLst>
                <a:gd name="T0" fmla="*/ 11 w 11"/>
                <a:gd name="T1" fmla="*/ 3 h 5"/>
                <a:gd name="T2" fmla="*/ 6 w 11"/>
                <a:gd name="T3" fmla="*/ 5 h 5"/>
                <a:gd name="T4" fmla="*/ 1 w 11"/>
                <a:gd name="T5" fmla="*/ 3 h 5"/>
                <a:gd name="T6" fmla="*/ 6 w 11"/>
                <a:gd name="T7" fmla="*/ 0 h 5"/>
                <a:gd name="T8" fmla="*/ 11 w 1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9" y="5"/>
                    <a:pt x="6" y="5"/>
                  </a:cubicBezTo>
                  <a:cubicBezTo>
                    <a:pt x="3" y="5"/>
                    <a:pt x="0" y="4"/>
                    <a:pt x="1" y="3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9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4" name="Oval 7525">
              <a:extLst>
                <a:ext uri="{FF2B5EF4-FFF2-40B4-BE49-F238E27FC236}">
                  <a16:creationId xmlns:a16="http://schemas.microsoft.com/office/drawing/2014/main" id="{3B99483A-998D-4DB1-8602-51B5DF26A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4507"/>
              <a:ext cx="9" cy="4"/>
            </a:xfrm>
            <a:prstGeom prst="ellipse">
              <a:avLst/>
            </a:pr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835" name="Freeform 7526">
              <a:extLst>
                <a:ext uri="{FF2B5EF4-FFF2-40B4-BE49-F238E27FC236}">
                  <a16:creationId xmlns:a16="http://schemas.microsoft.com/office/drawing/2014/main" id="{99A19192-D54F-4807-A360-66CB90119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4507"/>
              <a:ext cx="9" cy="4"/>
            </a:xfrm>
            <a:custGeom>
              <a:avLst/>
              <a:gdLst>
                <a:gd name="T0" fmla="*/ 6 w 10"/>
                <a:gd name="T1" fmla="*/ 2 h 4"/>
                <a:gd name="T2" fmla="*/ 5 w 10"/>
                <a:gd name="T3" fmla="*/ 4 h 4"/>
                <a:gd name="T4" fmla="*/ 0 w 10"/>
                <a:gd name="T5" fmla="*/ 2 h 4"/>
                <a:gd name="T6" fmla="*/ 5 w 10"/>
                <a:gd name="T7" fmla="*/ 0 h 4"/>
                <a:gd name="T8" fmla="*/ 6 w 10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9" y="3"/>
                    <a:pt x="7" y="4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10" y="1"/>
                    <a:pt x="9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6" name="Freeform 7527">
              <a:extLst>
                <a:ext uri="{FF2B5EF4-FFF2-40B4-BE49-F238E27FC236}">
                  <a16:creationId xmlns:a16="http://schemas.microsoft.com/office/drawing/2014/main" id="{B3180669-0E94-4BA0-A452-BE1CCBD2A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4497"/>
              <a:ext cx="14" cy="7"/>
            </a:xfrm>
            <a:custGeom>
              <a:avLst/>
              <a:gdLst>
                <a:gd name="T0" fmla="*/ 12 w 15"/>
                <a:gd name="T1" fmla="*/ 4 h 8"/>
                <a:gd name="T2" fmla="*/ 7 w 15"/>
                <a:gd name="T3" fmla="*/ 5 h 8"/>
                <a:gd name="T4" fmla="*/ 0 w 15"/>
                <a:gd name="T5" fmla="*/ 4 h 8"/>
                <a:gd name="T6" fmla="*/ 7 w 15"/>
                <a:gd name="T7" fmla="*/ 0 h 8"/>
                <a:gd name="T8" fmla="*/ 12 w 15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4"/>
                  </a:moveTo>
                  <a:cubicBezTo>
                    <a:pt x="14" y="6"/>
                    <a:pt x="11" y="8"/>
                    <a:pt x="7" y="8"/>
                  </a:cubicBezTo>
                  <a:cubicBezTo>
                    <a:pt x="3" y="7"/>
                    <a:pt x="0" y="6"/>
                    <a:pt x="0" y="4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1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7" name="Freeform 7528">
              <a:extLst>
                <a:ext uri="{FF2B5EF4-FFF2-40B4-BE49-F238E27FC236}">
                  <a16:creationId xmlns:a16="http://schemas.microsoft.com/office/drawing/2014/main" id="{7FC53561-2C06-47CD-AB0F-D00134811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4504"/>
              <a:ext cx="13" cy="7"/>
            </a:xfrm>
            <a:custGeom>
              <a:avLst/>
              <a:gdLst>
                <a:gd name="T0" fmla="*/ 10 w 15"/>
                <a:gd name="T1" fmla="*/ 4 h 7"/>
                <a:gd name="T2" fmla="*/ 4 w 15"/>
                <a:gd name="T3" fmla="*/ 7 h 7"/>
                <a:gd name="T4" fmla="*/ 0 w 15"/>
                <a:gd name="T5" fmla="*/ 3 h 7"/>
                <a:gd name="T6" fmla="*/ 4 w 15"/>
                <a:gd name="T7" fmla="*/ 0 h 7"/>
                <a:gd name="T8" fmla="*/ 10 w 15"/>
                <a:gd name="T9" fmla="*/ 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5"/>
                    <a:pt x="11" y="7"/>
                    <a:pt x="7" y="7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1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8" name="Oval 7529">
              <a:extLst>
                <a:ext uri="{FF2B5EF4-FFF2-40B4-BE49-F238E27FC236}">
                  <a16:creationId xmlns:a16="http://schemas.microsoft.com/office/drawing/2014/main" id="{6D326ABD-C8BD-40A7-938A-1EA8BCA7E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4496"/>
              <a:ext cx="15" cy="7"/>
            </a:xfrm>
            <a:prstGeom prst="ellipse">
              <a:avLst/>
            </a:pr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839" name="Oval 7530">
              <a:extLst>
                <a:ext uri="{FF2B5EF4-FFF2-40B4-BE49-F238E27FC236}">
                  <a16:creationId xmlns:a16="http://schemas.microsoft.com/office/drawing/2014/main" id="{CF9C7E4D-8E01-4F76-A0A8-9796204BD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4499"/>
              <a:ext cx="14" cy="5"/>
            </a:xfrm>
            <a:prstGeom prst="ellipse">
              <a:avLst/>
            </a:pr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2840" name="Freeform 7531">
              <a:extLst>
                <a:ext uri="{FF2B5EF4-FFF2-40B4-BE49-F238E27FC236}">
                  <a16:creationId xmlns:a16="http://schemas.microsoft.com/office/drawing/2014/main" id="{75FE3481-31F1-48F3-97CA-C23BF6D24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4426"/>
              <a:ext cx="35" cy="56"/>
            </a:xfrm>
            <a:custGeom>
              <a:avLst/>
              <a:gdLst>
                <a:gd name="T0" fmla="*/ 31 w 37"/>
                <a:gd name="T1" fmla="*/ 0 h 61"/>
                <a:gd name="T2" fmla="*/ 0 w 37"/>
                <a:gd name="T3" fmla="*/ 47 h 61"/>
                <a:gd name="T4" fmla="*/ 31 w 37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1">
                  <a:moveTo>
                    <a:pt x="37" y="0"/>
                  </a:moveTo>
                  <a:cubicBezTo>
                    <a:pt x="37" y="0"/>
                    <a:pt x="7" y="36"/>
                    <a:pt x="0" y="61"/>
                  </a:cubicBezTo>
                  <a:cubicBezTo>
                    <a:pt x="0" y="61"/>
                    <a:pt x="17" y="29"/>
                    <a:pt x="37" y="0"/>
                  </a:cubicBezTo>
                  <a:close/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1" name="Freeform 7532">
              <a:extLst>
                <a:ext uri="{FF2B5EF4-FFF2-40B4-BE49-F238E27FC236}">
                  <a16:creationId xmlns:a16="http://schemas.microsoft.com/office/drawing/2014/main" id="{DA68FA1E-561F-475C-884D-62D087106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4371"/>
              <a:ext cx="108" cy="132"/>
            </a:xfrm>
            <a:custGeom>
              <a:avLst/>
              <a:gdLst>
                <a:gd name="T0" fmla="*/ 0 w 117"/>
                <a:gd name="T1" fmla="*/ 3 h 142"/>
                <a:gd name="T2" fmla="*/ 11 w 117"/>
                <a:gd name="T3" fmla="*/ 31 h 142"/>
                <a:gd name="T4" fmla="*/ 10 w 117"/>
                <a:gd name="T5" fmla="*/ 104 h 142"/>
                <a:gd name="T6" fmla="*/ 29 w 117"/>
                <a:gd name="T7" fmla="*/ 110 h 142"/>
                <a:gd name="T8" fmla="*/ 83 w 117"/>
                <a:gd name="T9" fmla="*/ 80 h 142"/>
                <a:gd name="T10" fmla="*/ 88 w 117"/>
                <a:gd name="T11" fmla="*/ 61 h 142"/>
                <a:gd name="T12" fmla="*/ 23 w 117"/>
                <a:gd name="T13" fmla="*/ 24 h 142"/>
                <a:gd name="T14" fmla="*/ 6 w 117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42">
                  <a:moveTo>
                    <a:pt x="0" y="3"/>
                  </a:moveTo>
                  <a:cubicBezTo>
                    <a:pt x="7" y="21"/>
                    <a:pt x="12" y="32"/>
                    <a:pt x="14" y="39"/>
                  </a:cubicBezTo>
                  <a:cubicBezTo>
                    <a:pt x="9" y="58"/>
                    <a:pt x="13" y="130"/>
                    <a:pt x="13" y="130"/>
                  </a:cubicBezTo>
                  <a:cubicBezTo>
                    <a:pt x="18" y="139"/>
                    <a:pt x="28" y="142"/>
                    <a:pt x="37" y="137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13" y="95"/>
                    <a:pt x="117" y="85"/>
                    <a:pt x="112" y="76"/>
                  </a:cubicBezTo>
                  <a:cubicBezTo>
                    <a:pt x="112" y="76"/>
                    <a:pt x="48" y="35"/>
                    <a:pt x="29" y="30"/>
                  </a:cubicBezTo>
                  <a:cubicBezTo>
                    <a:pt x="27" y="29"/>
                    <a:pt x="22" y="29"/>
                    <a:pt x="6" y="0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2" name="Freeform 7533">
              <a:extLst>
                <a:ext uri="{FF2B5EF4-FFF2-40B4-BE49-F238E27FC236}">
                  <a16:creationId xmlns:a16="http://schemas.microsoft.com/office/drawing/2014/main" id="{884F874A-17B5-4C06-94B0-338602311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4403"/>
              <a:ext cx="3" cy="3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3 h 3"/>
                <a:gd name="T4" fmla="*/ 1 w 4"/>
                <a:gd name="T5" fmla="*/ 2 h 3"/>
                <a:gd name="T6" fmla="*/ 1 w 4"/>
                <a:gd name="T7" fmla="*/ 0 h 3"/>
                <a:gd name="T8" fmla="*/ 2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2"/>
                    <a:pt x="3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3" name="Freeform 7534">
              <a:extLst>
                <a:ext uri="{FF2B5EF4-FFF2-40B4-BE49-F238E27FC236}">
                  <a16:creationId xmlns:a16="http://schemas.microsoft.com/office/drawing/2014/main" id="{93A946CA-056E-47FE-8C17-C689A7A1A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4405"/>
              <a:ext cx="2" cy="3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3 h 3"/>
                <a:gd name="T4" fmla="*/ 0 w 2"/>
                <a:gd name="T5" fmla="*/ 2 h 3"/>
                <a:gd name="T6" fmla="*/ 0 w 2"/>
                <a:gd name="T7" fmla="*/ 0 h 3"/>
                <a:gd name="T8" fmla="*/ 2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4" name="Freeform 7535">
              <a:extLst>
                <a:ext uri="{FF2B5EF4-FFF2-40B4-BE49-F238E27FC236}">
                  <a16:creationId xmlns:a16="http://schemas.microsoft.com/office/drawing/2014/main" id="{89DD81CB-EC54-459B-A455-098635706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4401"/>
              <a:ext cx="18" cy="26"/>
            </a:xfrm>
            <a:custGeom>
              <a:avLst/>
              <a:gdLst>
                <a:gd name="T0" fmla="*/ 0 w 19"/>
                <a:gd name="T1" fmla="*/ 4 h 28"/>
                <a:gd name="T2" fmla="*/ 16 w 19"/>
                <a:gd name="T3" fmla="*/ 22 h 28"/>
                <a:gd name="T4" fmla="*/ 0 w 19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8">
                  <a:moveTo>
                    <a:pt x="0" y="4"/>
                  </a:moveTo>
                  <a:cubicBezTo>
                    <a:pt x="0" y="4"/>
                    <a:pt x="7" y="3"/>
                    <a:pt x="19" y="28"/>
                  </a:cubicBezTo>
                  <a:cubicBezTo>
                    <a:pt x="19" y="28"/>
                    <a:pt x="8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5" name="Freeform 7536">
              <a:extLst>
                <a:ext uri="{FF2B5EF4-FFF2-40B4-BE49-F238E27FC236}">
                  <a16:creationId xmlns:a16="http://schemas.microsoft.com/office/drawing/2014/main" id="{3E134C39-2A0F-436F-82A9-FF086CE2F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4443"/>
              <a:ext cx="94" cy="60"/>
            </a:xfrm>
            <a:custGeom>
              <a:avLst/>
              <a:gdLst>
                <a:gd name="T0" fmla="*/ 76 w 101"/>
                <a:gd name="T1" fmla="*/ 5 h 65"/>
                <a:gd name="T2" fmla="*/ 44 w 101"/>
                <a:gd name="T3" fmla="*/ 30 h 65"/>
                <a:gd name="T4" fmla="*/ 3 w 101"/>
                <a:gd name="T5" fmla="*/ 44 h 65"/>
                <a:gd name="T6" fmla="*/ 35 w 101"/>
                <a:gd name="T7" fmla="*/ 17 h 65"/>
                <a:gd name="T8" fmla="*/ 76 w 101"/>
                <a:gd name="T9" fmla="*/ 5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65">
                  <a:moveTo>
                    <a:pt x="95" y="5"/>
                  </a:moveTo>
                  <a:cubicBezTo>
                    <a:pt x="101" y="17"/>
                    <a:pt x="79" y="24"/>
                    <a:pt x="54" y="39"/>
                  </a:cubicBezTo>
                  <a:cubicBezTo>
                    <a:pt x="28" y="53"/>
                    <a:pt x="9" y="65"/>
                    <a:pt x="3" y="56"/>
                  </a:cubicBezTo>
                  <a:cubicBezTo>
                    <a:pt x="0" y="51"/>
                    <a:pt x="19" y="36"/>
                    <a:pt x="44" y="22"/>
                  </a:cubicBezTo>
                  <a:cubicBezTo>
                    <a:pt x="70" y="7"/>
                    <a:pt x="93" y="0"/>
                    <a:pt x="95" y="5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6" name="Freeform 7537">
              <a:extLst>
                <a:ext uri="{FF2B5EF4-FFF2-40B4-BE49-F238E27FC236}">
                  <a16:creationId xmlns:a16="http://schemas.microsoft.com/office/drawing/2014/main" id="{16F2321C-D7FA-499D-B96B-D4F907FA8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4451"/>
              <a:ext cx="64" cy="44"/>
            </a:xfrm>
            <a:custGeom>
              <a:avLst/>
              <a:gdLst>
                <a:gd name="T0" fmla="*/ 1 w 69"/>
                <a:gd name="T1" fmla="*/ 34 h 48"/>
                <a:gd name="T2" fmla="*/ 55 w 69"/>
                <a:gd name="T3" fmla="*/ 0 h 48"/>
                <a:gd name="T4" fmla="*/ 4 w 69"/>
                <a:gd name="T5" fmla="*/ 37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8">
                  <a:moveTo>
                    <a:pt x="1" y="44"/>
                  </a:moveTo>
                  <a:cubicBezTo>
                    <a:pt x="3" y="18"/>
                    <a:pt x="69" y="0"/>
                    <a:pt x="69" y="0"/>
                  </a:cubicBezTo>
                  <a:cubicBezTo>
                    <a:pt x="0" y="34"/>
                    <a:pt x="4" y="48"/>
                    <a:pt x="4" y="48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7" name="Freeform 7538">
              <a:extLst>
                <a:ext uri="{FF2B5EF4-FFF2-40B4-BE49-F238E27FC236}">
                  <a16:creationId xmlns:a16="http://schemas.microsoft.com/office/drawing/2014/main" id="{9F74DE26-9076-4639-B071-4651CD722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4459"/>
              <a:ext cx="41" cy="32"/>
            </a:xfrm>
            <a:custGeom>
              <a:avLst/>
              <a:gdLst>
                <a:gd name="T0" fmla="*/ 0 w 44"/>
                <a:gd name="T1" fmla="*/ 27 h 35"/>
                <a:gd name="T2" fmla="*/ 35 w 44"/>
                <a:gd name="T3" fmla="*/ 0 h 35"/>
                <a:gd name="T4" fmla="*/ 0 w 44"/>
                <a:gd name="T5" fmla="*/ 27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5">
                  <a:moveTo>
                    <a:pt x="0" y="35"/>
                  </a:moveTo>
                  <a:cubicBezTo>
                    <a:pt x="0" y="35"/>
                    <a:pt x="6" y="16"/>
                    <a:pt x="44" y="0"/>
                  </a:cubicBezTo>
                  <a:cubicBezTo>
                    <a:pt x="44" y="0"/>
                    <a:pt x="2" y="15"/>
                    <a:pt x="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8" name="Freeform 7539">
              <a:extLst>
                <a:ext uri="{FF2B5EF4-FFF2-40B4-BE49-F238E27FC236}">
                  <a16:creationId xmlns:a16="http://schemas.microsoft.com/office/drawing/2014/main" id="{FF8DC406-3381-4B62-B9FC-F0690D430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4391"/>
              <a:ext cx="28" cy="90"/>
            </a:xfrm>
            <a:custGeom>
              <a:avLst/>
              <a:gdLst>
                <a:gd name="T0" fmla="*/ 2 w 30"/>
                <a:gd name="T1" fmla="*/ 6 h 97"/>
                <a:gd name="T2" fmla="*/ 5 w 30"/>
                <a:gd name="T3" fmla="*/ 29 h 97"/>
                <a:gd name="T4" fmla="*/ 4 w 30"/>
                <a:gd name="T5" fmla="*/ 55 h 97"/>
                <a:gd name="T6" fmla="*/ 4 w 30"/>
                <a:gd name="T7" fmla="*/ 68 h 97"/>
                <a:gd name="T8" fmla="*/ 5 w 30"/>
                <a:gd name="T9" fmla="*/ 77 h 97"/>
                <a:gd name="T10" fmla="*/ 8 w 30"/>
                <a:gd name="T11" fmla="*/ 72 h 97"/>
                <a:gd name="T12" fmla="*/ 16 w 30"/>
                <a:gd name="T13" fmla="*/ 66 h 97"/>
                <a:gd name="T14" fmla="*/ 22 w 30"/>
                <a:gd name="T15" fmla="*/ 52 h 97"/>
                <a:gd name="T16" fmla="*/ 20 w 30"/>
                <a:gd name="T17" fmla="*/ 45 h 97"/>
                <a:gd name="T18" fmla="*/ 19 w 30"/>
                <a:gd name="T19" fmla="*/ 39 h 97"/>
                <a:gd name="T20" fmla="*/ 15 w 30"/>
                <a:gd name="T21" fmla="*/ 26 h 97"/>
                <a:gd name="T22" fmla="*/ 8 w 30"/>
                <a:gd name="T23" fmla="*/ 8 h 97"/>
                <a:gd name="T24" fmla="*/ 5 w 30"/>
                <a:gd name="T25" fmla="*/ 1 h 97"/>
                <a:gd name="T26" fmla="*/ 2 w 30"/>
                <a:gd name="T27" fmla="*/ 6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97">
                  <a:moveTo>
                    <a:pt x="2" y="6"/>
                  </a:moveTo>
                  <a:cubicBezTo>
                    <a:pt x="7" y="16"/>
                    <a:pt x="7" y="25"/>
                    <a:pt x="5" y="36"/>
                  </a:cubicBezTo>
                  <a:cubicBezTo>
                    <a:pt x="4" y="47"/>
                    <a:pt x="4" y="58"/>
                    <a:pt x="4" y="69"/>
                  </a:cubicBezTo>
                  <a:cubicBezTo>
                    <a:pt x="4" y="74"/>
                    <a:pt x="4" y="80"/>
                    <a:pt x="4" y="85"/>
                  </a:cubicBezTo>
                  <a:cubicBezTo>
                    <a:pt x="4" y="87"/>
                    <a:pt x="3" y="95"/>
                    <a:pt x="5" y="96"/>
                  </a:cubicBezTo>
                  <a:cubicBezTo>
                    <a:pt x="7" y="97"/>
                    <a:pt x="10" y="92"/>
                    <a:pt x="11" y="90"/>
                  </a:cubicBezTo>
                  <a:cubicBezTo>
                    <a:pt x="13" y="87"/>
                    <a:pt x="15" y="84"/>
                    <a:pt x="19" y="82"/>
                  </a:cubicBezTo>
                  <a:cubicBezTo>
                    <a:pt x="25" y="78"/>
                    <a:pt x="30" y="74"/>
                    <a:pt x="28" y="65"/>
                  </a:cubicBezTo>
                  <a:cubicBezTo>
                    <a:pt x="27" y="62"/>
                    <a:pt x="26" y="60"/>
                    <a:pt x="25" y="57"/>
                  </a:cubicBezTo>
                  <a:cubicBezTo>
                    <a:pt x="24" y="54"/>
                    <a:pt x="23" y="51"/>
                    <a:pt x="22" y="48"/>
                  </a:cubicBezTo>
                  <a:cubicBezTo>
                    <a:pt x="20" y="43"/>
                    <a:pt x="19" y="37"/>
                    <a:pt x="18" y="32"/>
                  </a:cubicBezTo>
                  <a:cubicBezTo>
                    <a:pt x="17" y="25"/>
                    <a:pt x="14" y="18"/>
                    <a:pt x="11" y="11"/>
                  </a:cubicBezTo>
                  <a:cubicBezTo>
                    <a:pt x="10" y="9"/>
                    <a:pt x="8" y="2"/>
                    <a:pt x="5" y="1"/>
                  </a:cubicBezTo>
                  <a:cubicBezTo>
                    <a:pt x="3" y="0"/>
                    <a:pt x="0" y="4"/>
                    <a:pt x="2" y="6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9" name="Freeform 7540">
              <a:extLst>
                <a:ext uri="{FF2B5EF4-FFF2-40B4-BE49-F238E27FC236}">
                  <a16:creationId xmlns:a16="http://schemas.microsoft.com/office/drawing/2014/main" id="{8779D64A-BE74-423B-B7DC-6A45B667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4483"/>
              <a:ext cx="11" cy="8"/>
            </a:xfrm>
            <a:custGeom>
              <a:avLst/>
              <a:gdLst>
                <a:gd name="T0" fmla="*/ 8 w 12"/>
                <a:gd name="T1" fmla="*/ 2 h 9"/>
                <a:gd name="T2" fmla="*/ 6 w 12"/>
                <a:gd name="T3" fmla="*/ 4 h 9"/>
                <a:gd name="T4" fmla="*/ 1 w 12"/>
                <a:gd name="T5" fmla="*/ 5 h 9"/>
                <a:gd name="T6" fmla="*/ 5 w 12"/>
                <a:gd name="T7" fmla="*/ 2 h 9"/>
                <a:gd name="T8" fmla="*/ 8 w 12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2"/>
                  </a:moveTo>
                  <a:cubicBezTo>
                    <a:pt x="12" y="3"/>
                    <a:pt x="10" y="6"/>
                    <a:pt x="8" y="7"/>
                  </a:cubicBezTo>
                  <a:cubicBezTo>
                    <a:pt x="5" y="9"/>
                    <a:pt x="2" y="9"/>
                    <a:pt x="1" y="8"/>
                  </a:cubicBezTo>
                  <a:cubicBezTo>
                    <a:pt x="0" y="6"/>
                    <a:pt x="2" y="4"/>
                    <a:pt x="5" y="2"/>
                  </a:cubicBezTo>
                  <a:cubicBezTo>
                    <a:pt x="8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0" name="Freeform 7541">
              <a:extLst>
                <a:ext uri="{FF2B5EF4-FFF2-40B4-BE49-F238E27FC236}">
                  <a16:creationId xmlns:a16="http://schemas.microsoft.com/office/drawing/2014/main" id="{5A2B5430-6AF4-40B7-BC5C-ED6DF9DC6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4482"/>
              <a:ext cx="11" cy="7"/>
            </a:xfrm>
            <a:custGeom>
              <a:avLst/>
              <a:gdLst>
                <a:gd name="T0" fmla="*/ 10 w 11"/>
                <a:gd name="T1" fmla="*/ 1 h 7"/>
                <a:gd name="T2" fmla="*/ 6 w 11"/>
                <a:gd name="T3" fmla="*/ 6 h 7"/>
                <a:gd name="T4" fmla="*/ 1 w 11"/>
                <a:gd name="T5" fmla="*/ 6 h 7"/>
                <a:gd name="T6" fmla="*/ 4 w 11"/>
                <a:gd name="T7" fmla="*/ 2 h 7"/>
                <a:gd name="T8" fmla="*/ 10 w 11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10" y="1"/>
                  </a:moveTo>
                  <a:cubicBezTo>
                    <a:pt x="11" y="2"/>
                    <a:pt x="9" y="4"/>
                    <a:pt x="6" y="6"/>
                  </a:cubicBezTo>
                  <a:cubicBezTo>
                    <a:pt x="4" y="7"/>
                    <a:pt x="1" y="7"/>
                    <a:pt x="1" y="6"/>
                  </a:cubicBezTo>
                  <a:cubicBezTo>
                    <a:pt x="0" y="5"/>
                    <a:pt x="2" y="3"/>
                    <a:pt x="4" y="2"/>
                  </a:cubicBezTo>
                  <a:cubicBezTo>
                    <a:pt x="7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1" name="Freeform 7542">
              <a:extLst>
                <a:ext uri="{FF2B5EF4-FFF2-40B4-BE49-F238E27FC236}">
                  <a16:creationId xmlns:a16="http://schemas.microsoft.com/office/drawing/2014/main" id="{17035B71-F239-459A-A558-D2514CE77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4455"/>
              <a:ext cx="10" cy="7"/>
            </a:xfrm>
            <a:custGeom>
              <a:avLst/>
              <a:gdLst>
                <a:gd name="T0" fmla="*/ 10 w 10"/>
                <a:gd name="T1" fmla="*/ 1 h 7"/>
                <a:gd name="T2" fmla="*/ 6 w 10"/>
                <a:gd name="T3" fmla="*/ 5 h 7"/>
                <a:gd name="T4" fmla="*/ 0 w 10"/>
                <a:gd name="T5" fmla="*/ 6 h 7"/>
                <a:gd name="T6" fmla="*/ 4 w 10"/>
                <a:gd name="T7" fmla="*/ 1 h 7"/>
                <a:gd name="T8" fmla="*/ 10 w 1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10" y="2"/>
                    <a:pt x="9" y="4"/>
                    <a:pt x="6" y="5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0" y="5"/>
                    <a:pt x="1" y="3"/>
                    <a:pt x="4" y="1"/>
                  </a:cubicBezTo>
                  <a:cubicBezTo>
                    <a:pt x="6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2" name="Freeform 7543">
              <a:extLst>
                <a:ext uri="{FF2B5EF4-FFF2-40B4-BE49-F238E27FC236}">
                  <a16:creationId xmlns:a16="http://schemas.microsoft.com/office/drawing/2014/main" id="{CFA71B20-4F77-4EA2-974C-672F456AD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4462"/>
              <a:ext cx="9" cy="6"/>
            </a:xfrm>
            <a:custGeom>
              <a:avLst/>
              <a:gdLst>
                <a:gd name="T0" fmla="*/ 9 w 9"/>
                <a:gd name="T1" fmla="*/ 1 h 7"/>
                <a:gd name="T2" fmla="*/ 6 w 9"/>
                <a:gd name="T3" fmla="*/ 3 h 7"/>
                <a:gd name="T4" fmla="*/ 0 w 9"/>
                <a:gd name="T5" fmla="*/ 3 h 7"/>
                <a:gd name="T6" fmla="*/ 4 w 9"/>
                <a:gd name="T7" fmla="*/ 2 h 7"/>
                <a:gd name="T8" fmla="*/ 9 w 9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8" y="4"/>
                    <a:pt x="6" y="5"/>
                  </a:cubicBezTo>
                  <a:cubicBezTo>
                    <a:pt x="3" y="6"/>
                    <a:pt x="1" y="7"/>
                    <a:pt x="0" y="6"/>
                  </a:cubicBezTo>
                  <a:cubicBezTo>
                    <a:pt x="0" y="5"/>
                    <a:pt x="1" y="3"/>
                    <a:pt x="4" y="2"/>
                  </a:cubicBezTo>
                  <a:cubicBezTo>
                    <a:pt x="6" y="0"/>
                    <a:pt x="8" y="0"/>
                    <a:pt x="9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3" name="Freeform 7544">
              <a:extLst>
                <a:ext uri="{FF2B5EF4-FFF2-40B4-BE49-F238E27FC236}">
                  <a16:creationId xmlns:a16="http://schemas.microsoft.com/office/drawing/2014/main" id="{44377150-4FD5-4C8C-A26C-60D317EE6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4471"/>
              <a:ext cx="14" cy="10"/>
            </a:xfrm>
            <a:custGeom>
              <a:avLst/>
              <a:gdLst>
                <a:gd name="T0" fmla="*/ 11 w 15"/>
                <a:gd name="T1" fmla="*/ 2 h 11"/>
                <a:gd name="T2" fmla="*/ 7 w 15"/>
                <a:gd name="T3" fmla="*/ 6 h 11"/>
                <a:gd name="T4" fmla="*/ 1 w 15"/>
                <a:gd name="T5" fmla="*/ 6 h 11"/>
                <a:gd name="T6" fmla="*/ 6 w 15"/>
                <a:gd name="T7" fmla="*/ 2 h 11"/>
                <a:gd name="T8" fmla="*/ 11 w 15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1">
                  <a:moveTo>
                    <a:pt x="14" y="2"/>
                  </a:moveTo>
                  <a:cubicBezTo>
                    <a:pt x="15" y="4"/>
                    <a:pt x="13" y="7"/>
                    <a:pt x="10" y="9"/>
                  </a:cubicBezTo>
                  <a:cubicBezTo>
                    <a:pt x="6" y="11"/>
                    <a:pt x="2" y="11"/>
                    <a:pt x="1" y="9"/>
                  </a:cubicBezTo>
                  <a:cubicBezTo>
                    <a:pt x="0" y="7"/>
                    <a:pt x="3" y="4"/>
                    <a:pt x="6" y="2"/>
                  </a:cubicBezTo>
                  <a:cubicBezTo>
                    <a:pt x="10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4" name="Freeform 7545">
              <a:extLst>
                <a:ext uri="{FF2B5EF4-FFF2-40B4-BE49-F238E27FC236}">
                  <a16:creationId xmlns:a16="http://schemas.microsoft.com/office/drawing/2014/main" id="{0F8B2764-E442-4B81-8A99-387895B05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4469"/>
              <a:ext cx="14" cy="9"/>
            </a:xfrm>
            <a:custGeom>
              <a:avLst/>
              <a:gdLst>
                <a:gd name="T0" fmla="*/ 11 w 15"/>
                <a:gd name="T1" fmla="*/ 1 h 10"/>
                <a:gd name="T2" fmla="*/ 7 w 15"/>
                <a:gd name="T3" fmla="*/ 5 h 10"/>
                <a:gd name="T4" fmla="*/ 1 w 15"/>
                <a:gd name="T5" fmla="*/ 5 h 10"/>
                <a:gd name="T6" fmla="*/ 6 w 15"/>
                <a:gd name="T7" fmla="*/ 2 h 10"/>
                <a:gd name="T8" fmla="*/ 11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1"/>
                  </a:moveTo>
                  <a:cubicBezTo>
                    <a:pt x="15" y="3"/>
                    <a:pt x="12" y="5"/>
                    <a:pt x="9" y="7"/>
                  </a:cubicBezTo>
                  <a:cubicBezTo>
                    <a:pt x="5" y="9"/>
                    <a:pt x="2" y="10"/>
                    <a:pt x="1" y="8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9" y="0"/>
                    <a:pt x="13" y="0"/>
                    <a:pt x="14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5" name="Freeform 7546">
              <a:extLst>
                <a:ext uri="{FF2B5EF4-FFF2-40B4-BE49-F238E27FC236}">
                  <a16:creationId xmlns:a16="http://schemas.microsoft.com/office/drawing/2014/main" id="{C4FDC141-5C07-4D5B-8BAD-195EBEF20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4460"/>
              <a:ext cx="15" cy="10"/>
            </a:xfrm>
            <a:custGeom>
              <a:avLst/>
              <a:gdLst>
                <a:gd name="T0" fmla="*/ 12 w 16"/>
                <a:gd name="T1" fmla="*/ 1 h 11"/>
                <a:gd name="T2" fmla="*/ 8 w 16"/>
                <a:gd name="T3" fmla="*/ 5 h 11"/>
                <a:gd name="T4" fmla="*/ 1 w 16"/>
                <a:gd name="T5" fmla="*/ 6 h 11"/>
                <a:gd name="T6" fmla="*/ 6 w 16"/>
                <a:gd name="T7" fmla="*/ 2 h 11"/>
                <a:gd name="T8" fmla="*/ 12 w 16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">
                  <a:moveTo>
                    <a:pt x="15" y="1"/>
                  </a:moveTo>
                  <a:cubicBezTo>
                    <a:pt x="16" y="3"/>
                    <a:pt x="13" y="6"/>
                    <a:pt x="10" y="8"/>
                  </a:cubicBezTo>
                  <a:cubicBezTo>
                    <a:pt x="6" y="11"/>
                    <a:pt x="2" y="11"/>
                    <a:pt x="1" y="9"/>
                  </a:cubicBezTo>
                  <a:cubicBezTo>
                    <a:pt x="0" y="8"/>
                    <a:pt x="2" y="4"/>
                    <a:pt x="6" y="2"/>
                  </a:cubicBezTo>
                  <a:cubicBezTo>
                    <a:pt x="10" y="0"/>
                    <a:pt x="14" y="0"/>
                    <a:pt x="15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6" name="Freeform 7547">
              <a:extLst>
                <a:ext uri="{FF2B5EF4-FFF2-40B4-BE49-F238E27FC236}">
                  <a16:creationId xmlns:a16="http://schemas.microsoft.com/office/drawing/2014/main" id="{7A880E15-2664-425D-9BA4-59C8E946E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4454"/>
              <a:ext cx="14" cy="10"/>
            </a:xfrm>
            <a:custGeom>
              <a:avLst/>
              <a:gdLst>
                <a:gd name="T0" fmla="*/ 11 w 15"/>
                <a:gd name="T1" fmla="*/ 1 h 10"/>
                <a:gd name="T2" fmla="*/ 7 w 15"/>
                <a:gd name="T3" fmla="*/ 7 h 10"/>
                <a:gd name="T4" fmla="*/ 1 w 15"/>
                <a:gd name="T5" fmla="*/ 8 h 10"/>
                <a:gd name="T6" fmla="*/ 6 w 15"/>
                <a:gd name="T7" fmla="*/ 2 h 10"/>
                <a:gd name="T8" fmla="*/ 11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1"/>
                  </a:moveTo>
                  <a:cubicBezTo>
                    <a:pt x="15" y="3"/>
                    <a:pt x="12" y="5"/>
                    <a:pt x="9" y="7"/>
                  </a:cubicBezTo>
                  <a:cubicBezTo>
                    <a:pt x="5" y="9"/>
                    <a:pt x="2" y="10"/>
                    <a:pt x="1" y="8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9" y="0"/>
                    <a:pt x="13" y="0"/>
                    <a:pt x="14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7" name="Freeform 7548">
              <a:extLst>
                <a:ext uri="{FF2B5EF4-FFF2-40B4-BE49-F238E27FC236}">
                  <a16:creationId xmlns:a16="http://schemas.microsoft.com/office/drawing/2014/main" id="{CFF4D35C-D1CE-445D-A9F2-DC634BC73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4407"/>
              <a:ext cx="7" cy="66"/>
            </a:xfrm>
            <a:custGeom>
              <a:avLst/>
              <a:gdLst>
                <a:gd name="T0" fmla="*/ 5 w 8"/>
                <a:gd name="T1" fmla="*/ 0 h 71"/>
                <a:gd name="T2" fmla="*/ 4 w 8"/>
                <a:gd name="T3" fmla="*/ 57 h 71"/>
                <a:gd name="T4" fmla="*/ 5 w 8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1">
                  <a:moveTo>
                    <a:pt x="8" y="0"/>
                  </a:moveTo>
                  <a:cubicBezTo>
                    <a:pt x="8" y="0"/>
                    <a:pt x="0" y="46"/>
                    <a:pt x="6" y="71"/>
                  </a:cubicBezTo>
                  <a:cubicBezTo>
                    <a:pt x="6" y="71"/>
                    <a:pt x="6" y="35"/>
                    <a:pt x="8" y="0"/>
                  </a:cubicBezTo>
                  <a:close/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8" name="Freeform 7549">
              <a:extLst>
                <a:ext uri="{FF2B5EF4-FFF2-40B4-BE49-F238E27FC236}">
                  <a16:creationId xmlns:a16="http://schemas.microsoft.com/office/drawing/2014/main" id="{362E51F1-A9B2-4A32-8DA5-6F46D0299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4324"/>
              <a:ext cx="105" cy="136"/>
            </a:xfrm>
            <a:custGeom>
              <a:avLst/>
              <a:gdLst>
                <a:gd name="T0" fmla="*/ 24 w 113"/>
                <a:gd name="T1" fmla="*/ 5 h 147"/>
                <a:gd name="T2" fmla="*/ 26 w 113"/>
                <a:gd name="T3" fmla="*/ 35 h 147"/>
                <a:gd name="T4" fmla="*/ 0 w 113"/>
                <a:gd name="T5" fmla="*/ 103 h 147"/>
                <a:gd name="T6" fmla="*/ 18 w 113"/>
                <a:gd name="T7" fmla="*/ 115 h 147"/>
                <a:gd name="T8" fmla="*/ 78 w 113"/>
                <a:gd name="T9" fmla="*/ 105 h 147"/>
                <a:gd name="T10" fmla="*/ 90 w 113"/>
                <a:gd name="T11" fmla="*/ 89 h 147"/>
                <a:gd name="T12" fmla="*/ 40 w 113"/>
                <a:gd name="T13" fmla="*/ 32 h 147"/>
                <a:gd name="T14" fmla="*/ 29 w 113"/>
                <a:gd name="T15" fmla="*/ 0 h 1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7">
                  <a:moveTo>
                    <a:pt x="30" y="5"/>
                  </a:moveTo>
                  <a:cubicBezTo>
                    <a:pt x="35" y="26"/>
                    <a:pt x="32" y="37"/>
                    <a:pt x="32" y="44"/>
                  </a:cubicBezTo>
                  <a:cubicBezTo>
                    <a:pt x="21" y="61"/>
                    <a:pt x="0" y="130"/>
                    <a:pt x="0" y="130"/>
                  </a:cubicBezTo>
                  <a:cubicBezTo>
                    <a:pt x="2" y="140"/>
                    <a:pt x="11" y="147"/>
                    <a:pt x="21" y="145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107" y="131"/>
                    <a:pt x="113" y="121"/>
                    <a:pt x="112" y="112"/>
                  </a:cubicBezTo>
                  <a:cubicBezTo>
                    <a:pt x="112" y="112"/>
                    <a:pt x="65" y="52"/>
                    <a:pt x="49" y="41"/>
                  </a:cubicBezTo>
                  <a:cubicBezTo>
                    <a:pt x="42" y="29"/>
                    <a:pt x="40" y="21"/>
                    <a:pt x="35" y="0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9" name="Freeform 7550">
              <a:extLst>
                <a:ext uri="{FF2B5EF4-FFF2-40B4-BE49-F238E27FC236}">
                  <a16:creationId xmlns:a16="http://schemas.microsoft.com/office/drawing/2014/main" id="{83137D53-C38F-4564-A982-CC409C1BB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4366"/>
              <a:ext cx="2" cy="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0" name="Freeform 7551">
              <a:extLst>
                <a:ext uri="{FF2B5EF4-FFF2-40B4-BE49-F238E27FC236}">
                  <a16:creationId xmlns:a16="http://schemas.microsoft.com/office/drawing/2014/main" id="{13221E0E-00A2-4157-AA4F-BBCC470E4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4369"/>
              <a:ext cx="3" cy="3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1 w 3"/>
                <a:gd name="T5" fmla="*/ 2 h 3"/>
                <a:gd name="T6" fmla="*/ 1 w 3"/>
                <a:gd name="T7" fmla="*/ 0 h 3"/>
                <a:gd name="T8" fmla="*/ 3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1" name="Freeform 7552">
              <a:extLst>
                <a:ext uri="{FF2B5EF4-FFF2-40B4-BE49-F238E27FC236}">
                  <a16:creationId xmlns:a16="http://schemas.microsoft.com/office/drawing/2014/main" id="{C822F018-01FA-43A4-B6CB-3988EA65C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4366"/>
              <a:ext cx="10" cy="28"/>
            </a:xfrm>
            <a:custGeom>
              <a:avLst/>
              <a:gdLst>
                <a:gd name="T0" fmla="*/ 0 w 10"/>
                <a:gd name="T1" fmla="*/ 1 h 30"/>
                <a:gd name="T2" fmla="*/ 10 w 10"/>
                <a:gd name="T3" fmla="*/ 24 h 30"/>
                <a:gd name="T4" fmla="*/ 0 w 10"/>
                <a:gd name="T5" fmla="*/ 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1"/>
                  </a:moveTo>
                  <a:cubicBezTo>
                    <a:pt x="0" y="1"/>
                    <a:pt x="7" y="2"/>
                    <a:pt x="10" y="30"/>
                  </a:cubicBezTo>
                  <a:cubicBezTo>
                    <a:pt x="10" y="30"/>
                    <a:pt x="1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2" name="Freeform 7553">
              <a:extLst>
                <a:ext uri="{FF2B5EF4-FFF2-40B4-BE49-F238E27FC236}">
                  <a16:creationId xmlns:a16="http://schemas.microsoft.com/office/drawing/2014/main" id="{8C12E1E5-4610-44A7-A4E6-E1E7661D2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4428"/>
              <a:ext cx="98" cy="31"/>
            </a:xfrm>
            <a:custGeom>
              <a:avLst/>
              <a:gdLst>
                <a:gd name="T0" fmla="*/ 83 w 106"/>
                <a:gd name="T1" fmla="*/ 5 h 34"/>
                <a:gd name="T2" fmla="*/ 43 w 106"/>
                <a:gd name="T3" fmla="*/ 18 h 34"/>
                <a:gd name="T4" fmla="*/ 1 w 106"/>
                <a:gd name="T5" fmla="*/ 17 h 34"/>
                <a:gd name="T6" fmla="*/ 40 w 106"/>
                <a:gd name="T7" fmla="*/ 5 h 34"/>
                <a:gd name="T8" fmla="*/ 83 w 106"/>
                <a:gd name="T9" fmla="*/ 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4">
                  <a:moveTo>
                    <a:pt x="105" y="6"/>
                  </a:moveTo>
                  <a:cubicBezTo>
                    <a:pt x="106" y="19"/>
                    <a:pt x="83" y="19"/>
                    <a:pt x="55" y="24"/>
                  </a:cubicBezTo>
                  <a:cubicBezTo>
                    <a:pt x="26" y="29"/>
                    <a:pt x="4" y="34"/>
                    <a:pt x="1" y="23"/>
                  </a:cubicBezTo>
                  <a:cubicBezTo>
                    <a:pt x="0" y="18"/>
                    <a:pt x="23" y="10"/>
                    <a:pt x="51" y="5"/>
                  </a:cubicBezTo>
                  <a:cubicBezTo>
                    <a:pt x="80" y="0"/>
                    <a:pt x="104" y="0"/>
                    <a:pt x="105" y="6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3" name="Freeform 7554">
              <a:extLst>
                <a:ext uri="{FF2B5EF4-FFF2-40B4-BE49-F238E27FC236}">
                  <a16:creationId xmlns:a16="http://schemas.microsoft.com/office/drawing/2014/main" id="{3B9D301F-9E2E-4A87-AF19-4AD1A44A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4423"/>
              <a:ext cx="72" cy="26"/>
            </a:xfrm>
            <a:custGeom>
              <a:avLst/>
              <a:gdLst>
                <a:gd name="T0" fmla="*/ 0 w 78"/>
                <a:gd name="T1" fmla="*/ 19 h 28"/>
                <a:gd name="T2" fmla="*/ 61 w 78"/>
                <a:gd name="T3" fmla="*/ 4 h 28"/>
                <a:gd name="T4" fmla="*/ 1 w 78"/>
                <a:gd name="T5" fmla="*/ 2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28">
                  <a:moveTo>
                    <a:pt x="0" y="24"/>
                  </a:moveTo>
                  <a:cubicBezTo>
                    <a:pt x="10" y="0"/>
                    <a:pt x="78" y="4"/>
                    <a:pt x="78" y="4"/>
                  </a:cubicBezTo>
                  <a:cubicBezTo>
                    <a:pt x="2" y="14"/>
                    <a:pt x="1" y="28"/>
                    <a:pt x="1" y="28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4" name="Freeform 7555">
              <a:extLst>
                <a:ext uri="{FF2B5EF4-FFF2-40B4-BE49-F238E27FC236}">
                  <a16:creationId xmlns:a16="http://schemas.microsoft.com/office/drawing/2014/main" id="{0D413514-8F55-4A9E-A7D3-6119D256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4428"/>
              <a:ext cx="49" cy="17"/>
            </a:xfrm>
            <a:custGeom>
              <a:avLst/>
              <a:gdLst>
                <a:gd name="T0" fmla="*/ 0 w 53"/>
                <a:gd name="T1" fmla="*/ 13 h 19"/>
                <a:gd name="T2" fmla="*/ 42 w 53"/>
                <a:gd name="T3" fmla="*/ 0 h 19"/>
                <a:gd name="T4" fmla="*/ 0 w 53"/>
                <a:gd name="T5" fmla="*/ 1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9">
                  <a:moveTo>
                    <a:pt x="0" y="19"/>
                  </a:moveTo>
                  <a:cubicBezTo>
                    <a:pt x="0" y="19"/>
                    <a:pt x="12" y="3"/>
                    <a:pt x="53" y="0"/>
                  </a:cubicBezTo>
                  <a:cubicBezTo>
                    <a:pt x="53" y="0"/>
                    <a:pt x="9" y="1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5" name="Freeform 7556">
              <a:extLst>
                <a:ext uri="{FF2B5EF4-FFF2-40B4-BE49-F238E27FC236}">
                  <a16:creationId xmlns:a16="http://schemas.microsoft.com/office/drawing/2014/main" id="{AB5831B9-AF85-4691-AFE2-7E410F4CA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4350"/>
              <a:ext cx="33" cy="86"/>
            </a:xfrm>
            <a:custGeom>
              <a:avLst/>
              <a:gdLst>
                <a:gd name="T0" fmla="*/ 22 w 36"/>
                <a:gd name="T1" fmla="*/ 5 h 93"/>
                <a:gd name="T2" fmla="*/ 17 w 36"/>
                <a:gd name="T3" fmla="*/ 28 h 93"/>
                <a:gd name="T4" fmla="*/ 6 w 36"/>
                <a:gd name="T5" fmla="*/ 51 h 93"/>
                <a:gd name="T6" fmla="*/ 4 w 36"/>
                <a:gd name="T7" fmla="*/ 64 h 93"/>
                <a:gd name="T8" fmla="*/ 1 w 36"/>
                <a:gd name="T9" fmla="*/ 72 h 93"/>
                <a:gd name="T10" fmla="*/ 6 w 36"/>
                <a:gd name="T11" fmla="*/ 69 h 93"/>
                <a:gd name="T12" fmla="*/ 15 w 36"/>
                <a:gd name="T13" fmla="*/ 65 h 93"/>
                <a:gd name="T14" fmla="*/ 26 w 36"/>
                <a:gd name="T15" fmla="*/ 55 h 93"/>
                <a:gd name="T16" fmla="*/ 26 w 36"/>
                <a:gd name="T17" fmla="*/ 48 h 93"/>
                <a:gd name="T18" fmla="*/ 26 w 36"/>
                <a:gd name="T19" fmla="*/ 40 h 93"/>
                <a:gd name="T20" fmla="*/ 27 w 36"/>
                <a:gd name="T21" fmla="*/ 28 h 93"/>
                <a:gd name="T22" fmla="*/ 27 w 36"/>
                <a:gd name="T23" fmla="*/ 10 h 93"/>
                <a:gd name="T24" fmla="*/ 26 w 36"/>
                <a:gd name="T25" fmla="*/ 2 h 93"/>
                <a:gd name="T26" fmla="*/ 22 w 36"/>
                <a:gd name="T27" fmla="*/ 5 h 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93">
                  <a:moveTo>
                    <a:pt x="28" y="5"/>
                  </a:moveTo>
                  <a:cubicBezTo>
                    <a:pt x="30" y="16"/>
                    <a:pt x="27" y="25"/>
                    <a:pt x="22" y="35"/>
                  </a:cubicBezTo>
                  <a:cubicBezTo>
                    <a:pt x="16" y="45"/>
                    <a:pt x="13" y="55"/>
                    <a:pt x="9" y="65"/>
                  </a:cubicBezTo>
                  <a:cubicBezTo>
                    <a:pt x="7" y="70"/>
                    <a:pt x="6" y="76"/>
                    <a:pt x="4" y="81"/>
                  </a:cubicBezTo>
                  <a:cubicBezTo>
                    <a:pt x="4" y="83"/>
                    <a:pt x="0" y="90"/>
                    <a:pt x="1" y="91"/>
                  </a:cubicBezTo>
                  <a:cubicBezTo>
                    <a:pt x="3" y="93"/>
                    <a:pt x="8" y="89"/>
                    <a:pt x="9" y="88"/>
                  </a:cubicBezTo>
                  <a:cubicBezTo>
                    <a:pt x="12" y="85"/>
                    <a:pt x="15" y="83"/>
                    <a:pt x="19" y="82"/>
                  </a:cubicBezTo>
                  <a:cubicBezTo>
                    <a:pt x="26" y="81"/>
                    <a:pt x="32" y="78"/>
                    <a:pt x="33" y="70"/>
                  </a:cubicBezTo>
                  <a:cubicBezTo>
                    <a:pt x="34" y="67"/>
                    <a:pt x="33" y="64"/>
                    <a:pt x="33" y="61"/>
                  </a:cubicBezTo>
                  <a:cubicBezTo>
                    <a:pt x="33" y="58"/>
                    <a:pt x="33" y="55"/>
                    <a:pt x="33" y="51"/>
                  </a:cubicBezTo>
                  <a:cubicBezTo>
                    <a:pt x="33" y="46"/>
                    <a:pt x="34" y="41"/>
                    <a:pt x="35" y="35"/>
                  </a:cubicBezTo>
                  <a:cubicBezTo>
                    <a:pt x="36" y="28"/>
                    <a:pt x="36" y="21"/>
                    <a:pt x="35" y="13"/>
                  </a:cubicBezTo>
                  <a:cubicBezTo>
                    <a:pt x="35" y="11"/>
                    <a:pt x="35" y="4"/>
                    <a:pt x="33" y="2"/>
                  </a:cubicBezTo>
                  <a:cubicBezTo>
                    <a:pt x="32" y="0"/>
                    <a:pt x="27" y="3"/>
                    <a:pt x="28" y="5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6" name="Freeform 7557">
              <a:extLst>
                <a:ext uri="{FF2B5EF4-FFF2-40B4-BE49-F238E27FC236}">
                  <a16:creationId xmlns:a16="http://schemas.microsoft.com/office/drawing/2014/main" id="{28DEDD29-646B-4304-80AB-184D8771A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4443"/>
              <a:ext cx="11" cy="7"/>
            </a:xfrm>
            <a:custGeom>
              <a:avLst/>
              <a:gdLst>
                <a:gd name="T0" fmla="*/ 9 w 12"/>
                <a:gd name="T1" fmla="*/ 2 h 7"/>
                <a:gd name="T2" fmla="*/ 6 w 12"/>
                <a:gd name="T3" fmla="*/ 6 h 7"/>
                <a:gd name="T4" fmla="*/ 0 w 12"/>
                <a:gd name="T5" fmla="*/ 4 h 7"/>
                <a:gd name="T6" fmla="*/ 6 w 12"/>
                <a:gd name="T7" fmla="*/ 0 h 7"/>
                <a:gd name="T8" fmla="*/ 9 w 12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2"/>
                  </a:moveTo>
                  <a:cubicBezTo>
                    <a:pt x="12" y="4"/>
                    <a:pt x="10" y="6"/>
                    <a:pt x="7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9" y="0"/>
                    <a:pt x="12" y="1"/>
                    <a:pt x="12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7" name="Freeform 7558">
              <a:extLst>
                <a:ext uri="{FF2B5EF4-FFF2-40B4-BE49-F238E27FC236}">
                  <a16:creationId xmlns:a16="http://schemas.microsoft.com/office/drawing/2014/main" id="{A3F345E0-A634-485A-B822-3E5A3D41A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4447"/>
              <a:ext cx="9" cy="5"/>
            </a:xfrm>
            <a:custGeom>
              <a:avLst/>
              <a:gdLst>
                <a:gd name="T0" fmla="*/ 7 w 10"/>
                <a:gd name="T1" fmla="*/ 2 h 5"/>
                <a:gd name="T2" fmla="*/ 5 w 10"/>
                <a:gd name="T3" fmla="*/ 5 h 5"/>
                <a:gd name="T4" fmla="*/ 0 w 10"/>
                <a:gd name="T5" fmla="*/ 4 h 5"/>
                <a:gd name="T6" fmla="*/ 5 w 10"/>
                <a:gd name="T7" fmla="*/ 0 h 5"/>
                <a:gd name="T8" fmla="*/ 7 w 10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3"/>
                    <a:pt x="8" y="4"/>
                    <a:pt x="5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8" name="Freeform 7559">
              <a:extLst>
                <a:ext uri="{FF2B5EF4-FFF2-40B4-BE49-F238E27FC236}">
                  <a16:creationId xmlns:a16="http://schemas.microsoft.com/office/drawing/2014/main" id="{B7615F9C-1CE1-4735-A488-E8DC86226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4438"/>
              <a:ext cx="10" cy="4"/>
            </a:xfrm>
            <a:custGeom>
              <a:avLst/>
              <a:gdLst>
                <a:gd name="T0" fmla="*/ 8 w 11"/>
                <a:gd name="T1" fmla="*/ 2 h 5"/>
                <a:gd name="T2" fmla="*/ 5 w 11"/>
                <a:gd name="T3" fmla="*/ 2 h 5"/>
                <a:gd name="T4" fmla="*/ 0 w 11"/>
                <a:gd name="T5" fmla="*/ 2 h 5"/>
                <a:gd name="T6" fmla="*/ 5 w 11"/>
                <a:gd name="T7" fmla="*/ 0 h 5"/>
                <a:gd name="T8" fmla="*/ 8 w 11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11" y="3"/>
                    <a:pt x="9" y="4"/>
                    <a:pt x="6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0" y="0"/>
                    <a:pt x="11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9" name="Freeform 7560">
              <a:extLst>
                <a:ext uri="{FF2B5EF4-FFF2-40B4-BE49-F238E27FC236}">
                  <a16:creationId xmlns:a16="http://schemas.microsoft.com/office/drawing/2014/main" id="{868359CE-DA2B-40A3-839C-ABFBD8100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4441"/>
              <a:ext cx="9" cy="4"/>
            </a:xfrm>
            <a:custGeom>
              <a:avLst/>
              <a:gdLst>
                <a:gd name="T0" fmla="*/ 7 w 10"/>
                <a:gd name="T1" fmla="*/ 2 h 5"/>
                <a:gd name="T2" fmla="*/ 5 w 10"/>
                <a:gd name="T3" fmla="*/ 2 h 5"/>
                <a:gd name="T4" fmla="*/ 1 w 10"/>
                <a:gd name="T5" fmla="*/ 2 h 5"/>
                <a:gd name="T6" fmla="*/ 5 w 10"/>
                <a:gd name="T7" fmla="*/ 0 h 5"/>
                <a:gd name="T8" fmla="*/ 7 w 10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3"/>
                    <a:pt x="8" y="4"/>
                    <a:pt x="6" y="4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0" y="0"/>
                    <a:pt x="10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0" name="Freeform 7561">
              <a:extLst>
                <a:ext uri="{FF2B5EF4-FFF2-40B4-BE49-F238E27FC236}">
                  <a16:creationId xmlns:a16="http://schemas.microsoft.com/office/drawing/2014/main" id="{E21B3BAB-B1E2-4320-907B-222C6FCC0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4437"/>
              <a:ext cx="14" cy="8"/>
            </a:xfrm>
            <a:custGeom>
              <a:avLst/>
              <a:gdLst>
                <a:gd name="T0" fmla="*/ 12 w 15"/>
                <a:gd name="T1" fmla="*/ 3 h 9"/>
                <a:gd name="T2" fmla="*/ 7 w 15"/>
                <a:gd name="T3" fmla="*/ 5 h 9"/>
                <a:gd name="T4" fmla="*/ 1 w 15"/>
                <a:gd name="T5" fmla="*/ 4 h 9"/>
                <a:gd name="T6" fmla="*/ 7 w 15"/>
                <a:gd name="T7" fmla="*/ 1 h 9"/>
                <a:gd name="T8" fmla="*/ 12 w 15"/>
                <a:gd name="T9" fmla="*/ 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3"/>
                  </a:moveTo>
                  <a:cubicBezTo>
                    <a:pt x="15" y="5"/>
                    <a:pt x="12" y="8"/>
                    <a:pt x="8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1" name="Freeform 7562">
              <a:extLst>
                <a:ext uri="{FF2B5EF4-FFF2-40B4-BE49-F238E27FC236}">
                  <a16:creationId xmlns:a16="http://schemas.microsoft.com/office/drawing/2014/main" id="{B9E9A0BD-FFC1-4AA8-BC36-A6F855ADA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4441"/>
              <a:ext cx="14" cy="7"/>
            </a:xfrm>
            <a:custGeom>
              <a:avLst/>
              <a:gdLst>
                <a:gd name="T0" fmla="*/ 11 w 15"/>
                <a:gd name="T1" fmla="*/ 2 h 7"/>
                <a:gd name="T2" fmla="*/ 7 w 15"/>
                <a:gd name="T3" fmla="*/ 7 h 7"/>
                <a:gd name="T4" fmla="*/ 0 w 15"/>
                <a:gd name="T5" fmla="*/ 5 h 7"/>
                <a:gd name="T6" fmla="*/ 7 w 15"/>
                <a:gd name="T7" fmla="*/ 1 h 7"/>
                <a:gd name="T8" fmla="*/ 11 w 15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4" y="2"/>
                  </a:moveTo>
                  <a:cubicBezTo>
                    <a:pt x="15" y="4"/>
                    <a:pt x="12" y="6"/>
                    <a:pt x="8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3" y="1"/>
                    <a:pt x="7" y="1"/>
                  </a:cubicBezTo>
                  <a:cubicBezTo>
                    <a:pt x="11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2" name="Freeform 7563">
              <a:extLst>
                <a:ext uri="{FF2B5EF4-FFF2-40B4-BE49-F238E27FC236}">
                  <a16:creationId xmlns:a16="http://schemas.microsoft.com/office/drawing/2014/main" id="{E30D7BCD-8449-4DE7-BB14-2C4B0377D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4432"/>
              <a:ext cx="16" cy="8"/>
            </a:xfrm>
            <a:custGeom>
              <a:avLst/>
              <a:gdLst>
                <a:gd name="T0" fmla="*/ 14 w 17"/>
                <a:gd name="T1" fmla="*/ 3 h 8"/>
                <a:gd name="T2" fmla="*/ 8 w 17"/>
                <a:gd name="T3" fmla="*/ 8 h 8"/>
                <a:gd name="T4" fmla="*/ 1 w 17"/>
                <a:gd name="T5" fmla="*/ 5 h 8"/>
                <a:gd name="T6" fmla="*/ 8 w 17"/>
                <a:gd name="T7" fmla="*/ 1 h 8"/>
                <a:gd name="T8" fmla="*/ 14 w 1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8">
                  <a:moveTo>
                    <a:pt x="17" y="3"/>
                  </a:moveTo>
                  <a:cubicBezTo>
                    <a:pt x="17" y="5"/>
                    <a:pt x="14" y="7"/>
                    <a:pt x="9" y="8"/>
                  </a:cubicBezTo>
                  <a:cubicBezTo>
                    <a:pt x="5" y="8"/>
                    <a:pt x="1" y="7"/>
                    <a:pt x="1" y="5"/>
                  </a:cubicBezTo>
                  <a:cubicBezTo>
                    <a:pt x="0" y="4"/>
                    <a:pt x="4" y="1"/>
                    <a:pt x="8" y="1"/>
                  </a:cubicBezTo>
                  <a:cubicBezTo>
                    <a:pt x="13" y="0"/>
                    <a:pt x="17" y="1"/>
                    <a:pt x="17" y="3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3" name="Freeform 7564">
              <a:extLst>
                <a:ext uri="{FF2B5EF4-FFF2-40B4-BE49-F238E27FC236}">
                  <a16:creationId xmlns:a16="http://schemas.microsoft.com/office/drawing/2014/main" id="{55F41FBA-9F9F-489C-BD30-AE827B634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4432"/>
              <a:ext cx="13" cy="7"/>
            </a:xfrm>
            <a:custGeom>
              <a:avLst/>
              <a:gdLst>
                <a:gd name="T0" fmla="*/ 10 w 15"/>
                <a:gd name="T1" fmla="*/ 2 h 7"/>
                <a:gd name="T2" fmla="*/ 5 w 15"/>
                <a:gd name="T3" fmla="*/ 7 h 7"/>
                <a:gd name="T4" fmla="*/ 0 w 15"/>
                <a:gd name="T5" fmla="*/ 5 h 7"/>
                <a:gd name="T6" fmla="*/ 4 w 15"/>
                <a:gd name="T7" fmla="*/ 0 h 7"/>
                <a:gd name="T8" fmla="*/ 10 w 15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2"/>
                  </a:moveTo>
                  <a:cubicBezTo>
                    <a:pt x="15" y="4"/>
                    <a:pt x="12" y="6"/>
                    <a:pt x="8" y="7"/>
                  </a:cubicBezTo>
                  <a:cubicBezTo>
                    <a:pt x="4" y="7"/>
                    <a:pt x="1" y="6"/>
                    <a:pt x="0" y="5"/>
                  </a:cubicBezTo>
                  <a:cubicBezTo>
                    <a:pt x="0" y="3"/>
                    <a:pt x="3" y="1"/>
                    <a:pt x="7" y="0"/>
                  </a:cubicBezTo>
                  <a:cubicBezTo>
                    <a:pt x="11" y="0"/>
                    <a:pt x="14" y="1"/>
                    <a:pt x="15" y="2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4" name="Freeform 7565">
              <a:extLst>
                <a:ext uri="{FF2B5EF4-FFF2-40B4-BE49-F238E27FC236}">
                  <a16:creationId xmlns:a16="http://schemas.microsoft.com/office/drawing/2014/main" id="{6792C607-074C-4EB8-9D81-1FF74D1A0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4366"/>
              <a:ext cx="23" cy="62"/>
            </a:xfrm>
            <a:custGeom>
              <a:avLst/>
              <a:gdLst>
                <a:gd name="T0" fmla="*/ 19 w 25"/>
                <a:gd name="T1" fmla="*/ 0 h 66"/>
                <a:gd name="T2" fmla="*/ 0 w 25"/>
                <a:gd name="T3" fmla="*/ 54 h 66"/>
                <a:gd name="T4" fmla="*/ 19 w 25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6">
                  <a:moveTo>
                    <a:pt x="25" y="0"/>
                  </a:moveTo>
                  <a:cubicBezTo>
                    <a:pt x="25" y="0"/>
                    <a:pt x="3" y="41"/>
                    <a:pt x="0" y="66"/>
                  </a:cubicBezTo>
                  <a:cubicBezTo>
                    <a:pt x="0" y="66"/>
                    <a:pt x="12" y="32"/>
                    <a:pt x="25" y="0"/>
                  </a:cubicBezTo>
                  <a:close/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5" name="Freeform 7566">
              <a:extLst>
                <a:ext uri="{FF2B5EF4-FFF2-40B4-BE49-F238E27FC236}">
                  <a16:creationId xmlns:a16="http://schemas.microsoft.com/office/drawing/2014/main" id="{13C317C0-B895-483C-8BAE-C21E7931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929"/>
              <a:ext cx="134" cy="105"/>
            </a:xfrm>
            <a:custGeom>
              <a:avLst/>
              <a:gdLst>
                <a:gd name="T0" fmla="*/ 3 w 144"/>
                <a:gd name="T1" fmla="*/ 62 h 113"/>
                <a:gd name="T2" fmla="*/ 34 w 144"/>
                <a:gd name="T3" fmla="*/ 62 h 113"/>
                <a:gd name="T4" fmla="*/ 102 w 144"/>
                <a:gd name="T5" fmla="*/ 91 h 113"/>
                <a:gd name="T6" fmla="*/ 115 w 144"/>
                <a:gd name="T7" fmla="*/ 74 h 113"/>
                <a:gd name="T8" fmla="*/ 107 w 144"/>
                <a:gd name="T9" fmla="*/ 14 h 113"/>
                <a:gd name="T10" fmla="*/ 91 w 144"/>
                <a:gd name="T11" fmla="*/ 1 h 113"/>
                <a:gd name="T12" fmla="*/ 32 w 144"/>
                <a:gd name="T13" fmla="*/ 50 h 113"/>
                <a:gd name="T14" fmla="*/ 0 w 144"/>
                <a:gd name="T15" fmla="*/ 59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113">
                  <a:moveTo>
                    <a:pt x="3" y="78"/>
                  </a:moveTo>
                  <a:cubicBezTo>
                    <a:pt x="24" y="75"/>
                    <a:pt x="35" y="78"/>
                    <a:pt x="43" y="78"/>
                  </a:cubicBezTo>
                  <a:cubicBezTo>
                    <a:pt x="59" y="90"/>
                    <a:pt x="127" y="113"/>
                    <a:pt x="127" y="113"/>
                  </a:cubicBezTo>
                  <a:cubicBezTo>
                    <a:pt x="137" y="112"/>
                    <a:pt x="144" y="103"/>
                    <a:pt x="143" y="93"/>
                  </a:cubicBezTo>
                  <a:cubicBezTo>
                    <a:pt x="133" y="17"/>
                    <a:pt x="133" y="17"/>
                    <a:pt x="133" y="17"/>
                  </a:cubicBezTo>
                  <a:cubicBezTo>
                    <a:pt x="132" y="7"/>
                    <a:pt x="123" y="0"/>
                    <a:pt x="113" y="1"/>
                  </a:cubicBezTo>
                  <a:cubicBezTo>
                    <a:pt x="113" y="1"/>
                    <a:pt x="52" y="45"/>
                    <a:pt x="40" y="62"/>
                  </a:cubicBezTo>
                  <a:cubicBezTo>
                    <a:pt x="28" y="68"/>
                    <a:pt x="12" y="69"/>
                    <a:pt x="0" y="73"/>
                  </a:cubicBezTo>
                </a:path>
              </a:pathLst>
            </a:custGeom>
            <a:solidFill>
              <a:srgbClr val="F2E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6" name="Freeform 7567">
              <a:extLst>
                <a:ext uri="{FF2B5EF4-FFF2-40B4-BE49-F238E27FC236}">
                  <a16:creationId xmlns:a16="http://schemas.microsoft.com/office/drawing/2014/main" id="{2C2D7F67-ED3F-4F25-9FDD-B29A5309B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933"/>
              <a:ext cx="30" cy="98"/>
            </a:xfrm>
            <a:custGeom>
              <a:avLst/>
              <a:gdLst>
                <a:gd name="T0" fmla="*/ 7 w 32"/>
                <a:gd name="T1" fmla="*/ 1 h 106"/>
                <a:gd name="T2" fmla="*/ 21 w 32"/>
                <a:gd name="T3" fmla="*/ 40 h 106"/>
                <a:gd name="T4" fmla="*/ 18 w 32"/>
                <a:gd name="T5" fmla="*/ 83 h 106"/>
                <a:gd name="T6" fmla="*/ 4 w 32"/>
                <a:gd name="T7" fmla="*/ 43 h 106"/>
                <a:gd name="T8" fmla="*/ 7 w 32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06">
                  <a:moveTo>
                    <a:pt x="7" y="1"/>
                  </a:moveTo>
                  <a:cubicBezTo>
                    <a:pt x="21" y="0"/>
                    <a:pt x="20" y="23"/>
                    <a:pt x="24" y="51"/>
                  </a:cubicBezTo>
                  <a:cubicBezTo>
                    <a:pt x="27" y="80"/>
                    <a:pt x="32" y="103"/>
                    <a:pt x="21" y="105"/>
                  </a:cubicBezTo>
                  <a:cubicBezTo>
                    <a:pt x="15" y="106"/>
                    <a:pt x="8" y="83"/>
                    <a:pt x="4" y="54"/>
                  </a:cubicBezTo>
                  <a:cubicBezTo>
                    <a:pt x="0" y="25"/>
                    <a:pt x="2" y="1"/>
                    <a:pt x="7" y="1"/>
                  </a:cubicBezTo>
                  <a:close/>
                </a:path>
              </a:pathLst>
            </a:custGeom>
            <a:solidFill>
              <a:srgbClr val="F6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7" name="Freeform 7568">
              <a:extLst>
                <a:ext uri="{FF2B5EF4-FFF2-40B4-BE49-F238E27FC236}">
                  <a16:creationId xmlns:a16="http://schemas.microsoft.com/office/drawing/2014/main" id="{94F70088-59B2-4883-B36A-E1E7F0024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960"/>
              <a:ext cx="26" cy="73"/>
            </a:xfrm>
            <a:custGeom>
              <a:avLst/>
              <a:gdLst>
                <a:gd name="T0" fmla="*/ 19 w 28"/>
                <a:gd name="T1" fmla="*/ 62 h 79"/>
                <a:gd name="T2" fmla="*/ 7 w 28"/>
                <a:gd name="T3" fmla="*/ 0 h 79"/>
                <a:gd name="T4" fmla="*/ 22 w 28"/>
                <a:gd name="T5" fmla="*/ 6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9">
                  <a:moveTo>
                    <a:pt x="24" y="79"/>
                  </a:moveTo>
                  <a:cubicBezTo>
                    <a:pt x="0" y="67"/>
                    <a:pt x="7" y="0"/>
                    <a:pt x="7" y="0"/>
                  </a:cubicBezTo>
                  <a:cubicBezTo>
                    <a:pt x="14" y="77"/>
                    <a:pt x="28" y="77"/>
                    <a:pt x="28" y="77"/>
                  </a:cubicBezTo>
                </a:path>
              </a:pathLst>
            </a:custGeom>
            <a:solidFill>
              <a:srgbClr val="F4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8" name="Freeform 7569">
              <a:extLst>
                <a:ext uri="{FF2B5EF4-FFF2-40B4-BE49-F238E27FC236}">
                  <a16:creationId xmlns:a16="http://schemas.microsoft.com/office/drawing/2014/main" id="{C61A3976-4CFC-450A-892C-398CAB4A9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982"/>
              <a:ext cx="16" cy="49"/>
            </a:xfrm>
            <a:custGeom>
              <a:avLst/>
              <a:gdLst>
                <a:gd name="T0" fmla="*/ 14 w 17"/>
                <a:gd name="T1" fmla="*/ 42 h 53"/>
                <a:gd name="T2" fmla="*/ 1 w 17"/>
                <a:gd name="T3" fmla="*/ 0 h 53"/>
                <a:gd name="T4" fmla="*/ 14 w 17"/>
                <a:gd name="T5" fmla="*/ 42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3">
                  <a:moveTo>
                    <a:pt x="17" y="53"/>
                  </a:moveTo>
                  <a:cubicBezTo>
                    <a:pt x="17" y="53"/>
                    <a:pt x="2" y="41"/>
                    <a:pt x="1" y="0"/>
                  </a:cubicBezTo>
                  <a:cubicBezTo>
                    <a:pt x="1" y="0"/>
                    <a:pt x="0" y="44"/>
                    <a:pt x="17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9" name="Freeform 7570">
              <a:extLst>
                <a:ext uri="{FF2B5EF4-FFF2-40B4-BE49-F238E27FC236}">
                  <a16:creationId xmlns:a16="http://schemas.microsoft.com/office/drawing/2014/main" id="{1D1748BA-D464-47F2-B3F2-AC9E3B8BB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4011"/>
              <a:ext cx="6" cy="11"/>
            </a:xfrm>
            <a:custGeom>
              <a:avLst/>
              <a:gdLst>
                <a:gd name="T0" fmla="*/ 3 w 7"/>
                <a:gd name="T1" fmla="*/ 0 h 12"/>
                <a:gd name="T2" fmla="*/ 3 w 7"/>
                <a:gd name="T3" fmla="*/ 5 h 12"/>
                <a:gd name="T4" fmla="*/ 3 w 7"/>
                <a:gd name="T5" fmla="*/ 9 h 12"/>
                <a:gd name="T6" fmla="*/ 0 w 7"/>
                <a:gd name="T7" fmla="*/ 6 h 12"/>
                <a:gd name="T8" fmla="*/ 3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6" y="2"/>
                    <a:pt x="6" y="5"/>
                  </a:cubicBezTo>
                  <a:cubicBezTo>
                    <a:pt x="7" y="9"/>
                    <a:pt x="6" y="11"/>
                    <a:pt x="4" y="12"/>
                  </a:cubicBezTo>
                  <a:cubicBezTo>
                    <a:pt x="2" y="12"/>
                    <a:pt x="1" y="9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0" name="Freeform 7571">
              <a:extLst>
                <a:ext uri="{FF2B5EF4-FFF2-40B4-BE49-F238E27FC236}">
                  <a16:creationId xmlns:a16="http://schemas.microsoft.com/office/drawing/2014/main" id="{9D8C91BE-38EA-49A4-91EE-CD874D094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997"/>
              <a:ext cx="5" cy="9"/>
            </a:xfrm>
            <a:custGeom>
              <a:avLst/>
              <a:gdLst>
                <a:gd name="T0" fmla="*/ 2 w 5"/>
                <a:gd name="T1" fmla="*/ 0 h 10"/>
                <a:gd name="T2" fmla="*/ 4 w 5"/>
                <a:gd name="T3" fmla="*/ 5 h 10"/>
                <a:gd name="T4" fmla="*/ 3 w 5"/>
                <a:gd name="T5" fmla="*/ 7 h 10"/>
                <a:gd name="T6" fmla="*/ 0 w 5"/>
                <a:gd name="T7" fmla="*/ 5 h 10"/>
                <a:gd name="T8" fmla="*/ 2 w 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3" y="0"/>
                    <a:pt x="4" y="2"/>
                    <a:pt x="4" y="5"/>
                  </a:cubicBezTo>
                  <a:cubicBezTo>
                    <a:pt x="5" y="8"/>
                    <a:pt x="4" y="10"/>
                    <a:pt x="3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1" name="Freeform 7572">
              <a:extLst>
                <a:ext uri="{FF2B5EF4-FFF2-40B4-BE49-F238E27FC236}">
                  <a16:creationId xmlns:a16="http://schemas.microsoft.com/office/drawing/2014/main" id="{5A97214F-E305-4D8E-AD1F-246C83FB1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3941"/>
              <a:ext cx="5" cy="10"/>
            </a:xfrm>
            <a:custGeom>
              <a:avLst/>
              <a:gdLst>
                <a:gd name="T0" fmla="*/ 2 w 5"/>
                <a:gd name="T1" fmla="*/ 0 h 11"/>
                <a:gd name="T2" fmla="*/ 5 w 5"/>
                <a:gd name="T3" fmla="*/ 5 h 11"/>
                <a:gd name="T4" fmla="*/ 3 w 5"/>
                <a:gd name="T5" fmla="*/ 8 h 11"/>
                <a:gd name="T6" fmla="*/ 0 w 5"/>
                <a:gd name="T7" fmla="*/ 5 h 11"/>
                <a:gd name="T8" fmla="*/ 2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0"/>
                    <a:pt x="3" y="11"/>
                  </a:cubicBez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2" name="Freeform 7573">
              <a:extLst>
                <a:ext uri="{FF2B5EF4-FFF2-40B4-BE49-F238E27FC236}">
                  <a16:creationId xmlns:a16="http://schemas.microsoft.com/office/drawing/2014/main" id="{3137B27F-DB5C-479D-BF44-F888374C2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3953"/>
              <a:ext cx="4" cy="10"/>
            </a:xfrm>
            <a:custGeom>
              <a:avLst/>
              <a:gdLst>
                <a:gd name="T0" fmla="*/ 2 w 5"/>
                <a:gd name="T1" fmla="*/ 1 h 10"/>
                <a:gd name="T2" fmla="*/ 2 w 5"/>
                <a:gd name="T3" fmla="*/ 5 h 10"/>
                <a:gd name="T4" fmla="*/ 2 w 5"/>
                <a:gd name="T5" fmla="*/ 10 h 10"/>
                <a:gd name="T6" fmla="*/ 1 w 5"/>
                <a:gd name="T7" fmla="*/ 6 h 10"/>
                <a:gd name="T8" fmla="*/ 2 w 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2" y="1"/>
                  </a:move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0"/>
                    <a:pt x="3" y="10"/>
                  </a:cubicBezTo>
                  <a:cubicBezTo>
                    <a:pt x="2" y="10"/>
                    <a:pt x="1" y="8"/>
                    <a:pt x="1" y="6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3" name="Freeform 7574">
              <a:extLst>
                <a:ext uri="{FF2B5EF4-FFF2-40B4-BE49-F238E27FC236}">
                  <a16:creationId xmlns:a16="http://schemas.microsoft.com/office/drawing/2014/main" id="{AD82C654-6FEB-4DEF-A39E-15C215986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3990"/>
              <a:ext cx="9" cy="13"/>
            </a:xfrm>
            <a:custGeom>
              <a:avLst/>
              <a:gdLst>
                <a:gd name="T0" fmla="*/ 3 w 9"/>
                <a:gd name="T1" fmla="*/ 1 h 15"/>
                <a:gd name="T2" fmla="*/ 8 w 9"/>
                <a:gd name="T3" fmla="*/ 4 h 15"/>
                <a:gd name="T4" fmla="*/ 5 w 9"/>
                <a:gd name="T5" fmla="*/ 10 h 15"/>
                <a:gd name="T6" fmla="*/ 1 w 9"/>
                <a:gd name="T7" fmla="*/ 5 h 15"/>
                <a:gd name="T8" fmla="*/ 3 w 9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3" y="1"/>
                  </a:moveTo>
                  <a:cubicBezTo>
                    <a:pt x="6" y="0"/>
                    <a:pt x="8" y="3"/>
                    <a:pt x="8" y="7"/>
                  </a:cubicBezTo>
                  <a:cubicBezTo>
                    <a:pt x="9" y="11"/>
                    <a:pt x="7" y="15"/>
                    <a:pt x="5" y="15"/>
                  </a:cubicBez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4" name="Freeform 7575">
              <a:extLst>
                <a:ext uri="{FF2B5EF4-FFF2-40B4-BE49-F238E27FC236}">
                  <a16:creationId xmlns:a16="http://schemas.microsoft.com/office/drawing/2014/main" id="{A1C1065C-6214-4551-A985-89B17875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971"/>
              <a:ext cx="6" cy="14"/>
            </a:xfrm>
            <a:custGeom>
              <a:avLst/>
              <a:gdLst>
                <a:gd name="T0" fmla="*/ 2 w 7"/>
                <a:gd name="T1" fmla="*/ 0 h 15"/>
                <a:gd name="T2" fmla="*/ 3 w 7"/>
                <a:gd name="T3" fmla="*/ 7 h 15"/>
                <a:gd name="T4" fmla="*/ 3 w 7"/>
                <a:gd name="T5" fmla="*/ 12 h 15"/>
                <a:gd name="T6" fmla="*/ 0 w 7"/>
                <a:gd name="T7" fmla="*/ 7 h 15"/>
                <a:gd name="T8" fmla="*/ 2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2" y="0"/>
                  </a:moveTo>
                  <a:cubicBezTo>
                    <a:pt x="4" y="0"/>
                    <a:pt x="6" y="3"/>
                    <a:pt x="6" y="7"/>
                  </a:cubicBezTo>
                  <a:cubicBezTo>
                    <a:pt x="7" y="11"/>
                    <a:pt x="6" y="15"/>
                    <a:pt x="4" y="15"/>
                  </a:cubicBezTo>
                  <a:cubicBezTo>
                    <a:pt x="2" y="15"/>
                    <a:pt x="1" y="12"/>
                    <a:pt x="0" y="8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5" name="Freeform 7576">
              <a:extLst>
                <a:ext uri="{FF2B5EF4-FFF2-40B4-BE49-F238E27FC236}">
                  <a16:creationId xmlns:a16="http://schemas.microsoft.com/office/drawing/2014/main" id="{4F0D131D-B7CD-4B3C-A4A7-9D5ADCD5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3969"/>
              <a:ext cx="7" cy="16"/>
            </a:xfrm>
            <a:custGeom>
              <a:avLst/>
              <a:gdLst>
                <a:gd name="T0" fmla="*/ 3 w 8"/>
                <a:gd name="T1" fmla="*/ 0 h 17"/>
                <a:gd name="T2" fmla="*/ 4 w 8"/>
                <a:gd name="T3" fmla="*/ 8 h 17"/>
                <a:gd name="T4" fmla="*/ 4 w 8"/>
                <a:gd name="T5" fmla="*/ 14 h 17"/>
                <a:gd name="T6" fmla="*/ 0 w 8"/>
                <a:gd name="T7" fmla="*/ 8 h 17"/>
                <a:gd name="T8" fmla="*/ 3 w 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3" y="0"/>
                  </a:moveTo>
                  <a:cubicBezTo>
                    <a:pt x="5" y="0"/>
                    <a:pt x="7" y="4"/>
                    <a:pt x="7" y="8"/>
                  </a:cubicBezTo>
                  <a:cubicBezTo>
                    <a:pt x="8" y="13"/>
                    <a:pt x="7" y="16"/>
                    <a:pt x="5" y="17"/>
                  </a:cubicBezTo>
                  <a:cubicBezTo>
                    <a:pt x="3" y="17"/>
                    <a:pt x="1" y="14"/>
                    <a:pt x="0" y="9"/>
                  </a:cubicBezTo>
                  <a:cubicBezTo>
                    <a:pt x="0" y="5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6" name="Freeform 7577">
              <a:extLst>
                <a:ext uri="{FF2B5EF4-FFF2-40B4-BE49-F238E27FC236}">
                  <a16:creationId xmlns:a16="http://schemas.microsoft.com/office/drawing/2014/main" id="{D90663AB-D916-49FD-A224-5C9115152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3953"/>
              <a:ext cx="6" cy="13"/>
            </a:xfrm>
            <a:custGeom>
              <a:avLst/>
              <a:gdLst>
                <a:gd name="T0" fmla="*/ 3 w 7"/>
                <a:gd name="T1" fmla="*/ 1 h 15"/>
                <a:gd name="T2" fmla="*/ 4 w 7"/>
                <a:gd name="T3" fmla="*/ 5 h 15"/>
                <a:gd name="T4" fmla="*/ 3 w 7"/>
                <a:gd name="T5" fmla="*/ 10 h 15"/>
                <a:gd name="T6" fmla="*/ 1 w 7"/>
                <a:gd name="T7" fmla="*/ 5 h 15"/>
                <a:gd name="T8" fmla="*/ 3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1"/>
                  </a:moveTo>
                  <a:cubicBezTo>
                    <a:pt x="5" y="0"/>
                    <a:pt x="6" y="4"/>
                    <a:pt x="7" y="8"/>
                  </a:cubicBezTo>
                  <a:cubicBezTo>
                    <a:pt x="7" y="12"/>
                    <a:pt x="6" y="15"/>
                    <a:pt x="5" y="15"/>
                  </a:cubicBez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F4B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7" name="Freeform 7578">
              <a:extLst>
                <a:ext uri="{FF2B5EF4-FFF2-40B4-BE49-F238E27FC236}">
                  <a16:creationId xmlns:a16="http://schemas.microsoft.com/office/drawing/2014/main" id="{F6B714EE-268D-4BFB-AC75-BA39329EC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4262"/>
              <a:ext cx="44" cy="51"/>
            </a:xfrm>
            <a:custGeom>
              <a:avLst/>
              <a:gdLst>
                <a:gd name="T0" fmla="*/ 0 w 48"/>
                <a:gd name="T1" fmla="*/ 0 h 55"/>
                <a:gd name="T2" fmla="*/ 9 w 48"/>
                <a:gd name="T3" fmla="*/ 23 h 55"/>
                <a:gd name="T4" fmla="*/ 12 w 48"/>
                <a:gd name="T5" fmla="*/ 44 h 55"/>
                <a:gd name="T6" fmla="*/ 24 w 48"/>
                <a:gd name="T7" fmla="*/ 22 h 55"/>
                <a:gd name="T8" fmla="*/ 32 w 48"/>
                <a:gd name="T9" fmla="*/ 17 h 55"/>
                <a:gd name="T10" fmla="*/ 37 w 48"/>
                <a:gd name="T11" fmla="*/ 14 h 55"/>
                <a:gd name="T12" fmla="*/ 27 w 48"/>
                <a:gd name="T13" fmla="*/ 9 h 55"/>
                <a:gd name="T14" fmla="*/ 16 w 48"/>
                <a:gd name="T15" fmla="*/ 6 h 55"/>
                <a:gd name="T16" fmla="*/ 1 w 48"/>
                <a:gd name="T17" fmla="*/ 0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5">
                  <a:moveTo>
                    <a:pt x="0" y="0"/>
                  </a:moveTo>
                  <a:cubicBezTo>
                    <a:pt x="8" y="9"/>
                    <a:pt x="11" y="18"/>
                    <a:pt x="12" y="29"/>
                  </a:cubicBezTo>
                  <a:cubicBezTo>
                    <a:pt x="13" y="38"/>
                    <a:pt x="14" y="46"/>
                    <a:pt x="15" y="55"/>
                  </a:cubicBezTo>
                  <a:cubicBezTo>
                    <a:pt x="16" y="44"/>
                    <a:pt x="24" y="36"/>
                    <a:pt x="31" y="28"/>
                  </a:cubicBezTo>
                  <a:cubicBezTo>
                    <a:pt x="34" y="25"/>
                    <a:pt x="37" y="23"/>
                    <a:pt x="41" y="21"/>
                  </a:cubicBezTo>
                  <a:cubicBezTo>
                    <a:pt x="43" y="20"/>
                    <a:pt x="47" y="19"/>
                    <a:pt x="48" y="17"/>
                  </a:cubicBezTo>
                  <a:cubicBezTo>
                    <a:pt x="44" y="15"/>
                    <a:pt x="39" y="13"/>
                    <a:pt x="35" y="12"/>
                  </a:cubicBezTo>
                  <a:cubicBezTo>
                    <a:pt x="30" y="10"/>
                    <a:pt x="25" y="9"/>
                    <a:pt x="20" y="7"/>
                  </a:cubicBezTo>
                  <a:cubicBezTo>
                    <a:pt x="13" y="6"/>
                    <a:pt x="6" y="3"/>
                    <a:pt x="1" y="0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8" name="Freeform 7579">
              <a:extLst>
                <a:ext uri="{FF2B5EF4-FFF2-40B4-BE49-F238E27FC236}">
                  <a16:creationId xmlns:a16="http://schemas.microsoft.com/office/drawing/2014/main" id="{35991D7B-9846-4513-82FC-900BCCF1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4266"/>
              <a:ext cx="27" cy="37"/>
            </a:xfrm>
            <a:custGeom>
              <a:avLst/>
              <a:gdLst>
                <a:gd name="T0" fmla="*/ 7 w 29"/>
                <a:gd name="T1" fmla="*/ 33 h 39"/>
                <a:gd name="T2" fmla="*/ 6 w 29"/>
                <a:gd name="T3" fmla="*/ 16 h 39"/>
                <a:gd name="T4" fmla="*/ 0 w 29"/>
                <a:gd name="T5" fmla="*/ 0 h 39"/>
                <a:gd name="T6" fmla="*/ 7 w 29"/>
                <a:gd name="T7" fmla="*/ 3 h 39"/>
                <a:gd name="T8" fmla="*/ 14 w 29"/>
                <a:gd name="T9" fmla="*/ 4 h 39"/>
                <a:gd name="T10" fmla="*/ 23 w 29"/>
                <a:gd name="T11" fmla="*/ 8 h 39"/>
                <a:gd name="T12" fmla="*/ 19 w 29"/>
                <a:gd name="T13" fmla="*/ 6 h 39"/>
                <a:gd name="T14" fmla="*/ 13 w 29"/>
                <a:gd name="T15" fmla="*/ 5 h 39"/>
                <a:gd name="T16" fmla="*/ 5 w 29"/>
                <a:gd name="T17" fmla="*/ 4 h 39"/>
                <a:gd name="T18" fmla="*/ 7 w 29"/>
                <a:gd name="T19" fmla="*/ 19 h 39"/>
                <a:gd name="T20" fmla="*/ 7 w 29"/>
                <a:gd name="T21" fmla="*/ 26 h 39"/>
                <a:gd name="T22" fmla="*/ 7 w 29"/>
                <a:gd name="T23" fmla="*/ 31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39">
                  <a:moveTo>
                    <a:pt x="9" y="39"/>
                  </a:moveTo>
                  <a:cubicBezTo>
                    <a:pt x="9" y="33"/>
                    <a:pt x="7" y="25"/>
                    <a:pt x="6" y="19"/>
                  </a:cubicBezTo>
                  <a:cubicBezTo>
                    <a:pt x="5" y="12"/>
                    <a:pt x="4" y="6"/>
                    <a:pt x="0" y="0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10" y="3"/>
                    <a:pt x="13" y="4"/>
                    <a:pt x="17" y="4"/>
                  </a:cubicBezTo>
                  <a:cubicBezTo>
                    <a:pt x="21" y="5"/>
                    <a:pt x="25" y="6"/>
                    <a:pt x="29" y="8"/>
                  </a:cubicBezTo>
                  <a:cubicBezTo>
                    <a:pt x="27" y="7"/>
                    <a:pt x="25" y="7"/>
                    <a:pt x="23" y="6"/>
                  </a:cubicBezTo>
                  <a:cubicBezTo>
                    <a:pt x="20" y="6"/>
                    <a:pt x="18" y="5"/>
                    <a:pt x="16" y="5"/>
                  </a:cubicBezTo>
                  <a:cubicBezTo>
                    <a:pt x="12" y="5"/>
                    <a:pt x="8" y="4"/>
                    <a:pt x="5" y="4"/>
                  </a:cubicBezTo>
                  <a:cubicBezTo>
                    <a:pt x="4" y="9"/>
                    <a:pt x="6" y="17"/>
                    <a:pt x="7" y="22"/>
                  </a:cubicBezTo>
                  <a:cubicBezTo>
                    <a:pt x="7" y="25"/>
                    <a:pt x="8" y="28"/>
                    <a:pt x="8" y="30"/>
                  </a:cubicBezTo>
                  <a:cubicBezTo>
                    <a:pt x="9" y="33"/>
                    <a:pt x="10" y="35"/>
                    <a:pt x="10" y="37"/>
                  </a:cubicBezTo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9" name="Freeform 7580">
              <a:extLst>
                <a:ext uri="{FF2B5EF4-FFF2-40B4-BE49-F238E27FC236}">
                  <a16:creationId xmlns:a16="http://schemas.microsoft.com/office/drawing/2014/main" id="{51F7A957-F811-4B7B-90FA-CDBDC1F7E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4325"/>
              <a:ext cx="19" cy="30"/>
            </a:xfrm>
            <a:custGeom>
              <a:avLst/>
              <a:gdLst>
                <a:gd name="T0" fmla="*/ 1 w 21"/>
                <a:gd name="T1" fmla="*/ 0 h 33"/>
                <a:gd name="T2" fmla="*/ 1 w 21"/>
                <a:gd name="T3" fmla="*/ 14 h 33"/>
                <a:gd name="T4" fmla="*/ 0 w 21"/>
                <a:gd name="T5" fmla="*/ 25 h 33"/>
                <a:gd name="T6" fmla="*/ 8 w 21"/>
                <a:gd name="T7" fmla="*/ 17 h 33"/>
                <a:gd name="T8" fmla="*/ 15 w 21"/>
                <a:gd name="T9" fmla="*/ 12 h 33"/>
                <a:gd name="T10" fmla="*/ 10 w 21"/>
                <a:gd name="T11" fmla="*/ 14 h 33"/>
                <a:gd name="T12" fmla="*/ 5 w 21"/>
                <a:gd name="T13" fmla="*/ 10 h 33"/>
                <a:gd name="T14" fmla="*/ 4 w 21"/>
                <a:gd name="T15" fmla="*/ 5 h 33"/>
                <a:gd name="T16" fmla="*/ 2 w 21"/>
                <a:gd name="T17" fmla="*/ 1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33">
                  <a:moveTo>
                    <a:pt x="1" y="0"/>
                  </a:moveTo>
                  <a:cubicBezTo>
                    <a:pt x="1" y="7"/>
                    <a:pt x="2" y="13"/>
                    <a:pt x="1" y="19"/>
                  </a:cubicBezTo>
                  <a:cubicBezTo>
                    <a:pt x="1" y="24"/>
                    <a:pt x="0" y="28"/>
                    <a:pt x="0" y="33"/>
                  </a:cubicBezTo>
                  <a:cubicBezTo>
                    <a:pt x="4" y="29"/>
                    <a:pt x="7" y="25"/>
                    <a:pt x="11" y="23"/>
                  </a:cubicBezTo>
                  <a:cubicBezTo>
                    <a:pt x="14" y="21"/>
                    <a:pt x="19" y="19"/>
                    <a:pt x="21" y="15"/>
                  </a:cubicBezTo>
                  <a:cubicBezTo>
                    <a:pt x="19" y="16"/>
                    <a:pt x="15" y="18"/>
                    <a:pt x="13" y="18"/>
                  </a:cubicBezTo>
                  <a:cubicBezTo>
                    <a:pt x="10" y="18"/>
                    <a:pt x="7" y="16"/>
                    <a:pt x="5" y="13"/>
                  </a:cubicBezTo>
                  <a:cubicBezTo>
                    <a:pt x="4" y="11"/>
                    <a:pt x="4" y="8"/>
                    <a:pt x="4" y="6"/>
                  </a:cubicBezTo>
                  <a:cubicBezTo>
                    <a:pt x="3" y="4"/>
                    <a:pt x="2" y="3"/>
                    <a:pt x="2" y="1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0" name="Freeform 7581">
              <a:extLst>
                <a:ext uri="{FF2B5EF4-FFF2-40B4-BE49-F238E27FC236}">
                  <a16:creationId xmlns:a16="http://schemas.microsoft.com/office/drawing/2014/main" id="{A3A3DB83-8B96-49D8-8B21-F0B7D0C09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971"/>
              <a:ext cx="44" cy="49"/>
            </a:xfrm>
            <a:custGeom>
              <a:avLst/>
              <a:gdLst>
                <a:gd name="T0" fmla="*/ 15 w 48"/>
                <a:gd name="T1" fmla="*/ 0 h 53"/>
                <a:gd name="T2" fmla="*/ 3 w 48"/>
                <a:gd name="T3" fmla="*/ 10 h 53"/>
                <a:gd name="T4" fmla="*/ 6 w 48"/>
                <a:gd name="T5" fmla="*/ 23 h 53"/>
                <a:gd name="T6" fmla="*/ 17 w 48"/>
                <a:gd name="T7" fmla="*/ 34 h 53"/>
                <a:gd name="T8" fmla="*/ 28 w 48"/>
                <a:gd name="T9" fmla="*/ 40 h 53"/>
                <a:gd name="T10" fmla="*/ 37 w 48"/>
                <a:gd name="T11" fmla="*/ 42 h 53"/>
                <a:gd name="T12" fmla="*/ 26 w 48"/>
                <a:gd name="T13" fmla="*/ 33 h 53"/>
                <a:gd name="T14" fmla="*/ 16 w 48"/>
                <a:gd name="T15" fmla="*/ 22 h 53"/>
                <a:gd name="T16" fmla="*/ 15 w 48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3">
                  <a:moveTo>
                    <a:pt x="18" y="0"/>
                  </a:moveTo>
                  <a:cubicBezTo>
                    <a:pt x="13" y="2"/>
                    <a:pt x="6" y="8"/>
                    <a:pt x="3" y="13"/>
                  </a:cubicBezTo>
                  <a:cubicBezTo>
                    <a:pt x="0" y="19"/>
                    <a:pt x="3" y="24"/>
                    <a:pt x="6" y="29"/>
                  </a:cubicBezTo>
                  <a:cubicBezTo>
                    <a:pt x="10" y="36"/>
                    <a:pt x="17" y="39"/>
                    <a:pt x="23" y="43"/>
                  </a:cubicBezTo>
                  <a:cubicBezTo>
                    <a:pt x="27" y="45"/>
                    <a:pt x="32" y="48"/>
                    <a:pt x="36" y="50"/>
                  </a:cubicBezTo>
                  <a:cubicBezTo>
                    <a:pt x="40" y="52"/>
                    <a:pt x="45" y="52"/>
                    <a:pt x="48" y="53"/>
                  </a:cubicBezTo>
                  <a:cubicBezTo>
                    <a:pt x="43" y="51"/>
                    <a:pt x="38" y="47"/>
                    <a:pt x="34" y="42"/>
                  </a:cubicBezTo>
                  <a:cubicBezTo>
                    <a:pt x="29" y="38"/>
                    <a:pt x="22" y="34"/>
                    <a:pt x="20" y="28"/>
                  </a:cubicBezTo>
                  <a:cubicBezTo>
                    <a:pt x="16" y="21"/>
                    <a:pt x="16" y="8"/>
                    <a:pt x="19" y="0"/>
                  </a:cubicBezTo>
                </a:path>
              </a:pathLst>
            </a:custGeom>
            <a:solidFill>
              <a:srgbClr val="F1D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1" name="Freeform 7582">
              <a:extLst>
                <a:ext uri="{FF2B5EF4-FFF2-40B4-BE49-F238E27FC236}">
                  <a16:creationId xmlns:a16="http://schemas.microsoft.com/office/drawing/2014/main" id="{B4A13B29-C5A5-4D72-BF8F-8371AD74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3978"/>
              <a:ext cx="11" cy="27"/>
            </a:xfrm>
            <a:custGeom>
              <a:avLst/>
              <a:gdLst>
                <a:gd name="T0" fmla="*/ 6 w 12"/>
                <a:gd name="T1" fmla="*/ 0 h 30"/>
                <a:gd name="T2" fmla="*/ 1 w 12"/>
                <a:gd name="T3" fmla="*/ 13 h 30"/>
                <a:gd name="T4" fmla="*/ 9 w 12"/>
                <a:gd name="T5" fmla="*/ 22 h 30"/>
                <a:gd name="T6" fmla="*/ 5 w 12"/>
                <a:gd name="T7" fmla="*/ 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0">
                  <a:moveTo>
                    <a:pt x="6" y="0"/>
                  </a:moveTo>
                  <a:cubicBezTo>
                    <a:pt x="1" y="3"/>
                    <a:pt x="0" y="12"/>
                    <a:pt x="1" y="17"/>
                  </a:cubicBezTo>
                  <a:cubicBezTo>
                    <a:pt x="2" y="23"/>
                    <a:pt x="7" y="27"/>
                    <a:pt x="12" y="30"/>
                  </a:cubicBezTo>
                  <a:cubicBezTo>
                    <a:pt x="5" y="24"/>
                    <a:pt x="0" y="10"/>
                    <a:pt x="5" y="2"/>
                  </a:cubicBezTo>
                </a:path>
              </a:pathLst>
            </a:custGeom>
            <a:solidFill>
              <a:srgbClr val="EEC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2" name="Freeform 7583">
              <a:extLst>
                <a:ext uri="{FF2B5EF4-FFF2-40B4-BE49-F238E27FC236}">
                  <a16:creationId xmlns:a16="http://schemas.microsoft.com/office/drawing/2014/main" id="{54A1F441-BF9A-4BD0-B267-E14D95D2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919"/>
              <a:ext cx="1466" cy="675"/>
            </a:xfrm>
            <a:custGeom>
              <a:avLst/>
              <a:gdLst>
                <a:gd name="T0" fmla="*/ 568 w 1582"/>
                <a:gd name="T1" fmla="*/ 115 h 729"/>
                <a:gd name="T2" fmla="*/ 281 w 1582"/>
                <a:gd name="T3" fmla="*/ 214 h 729"/>
                <a:gd name="T4" fmla="*/ 111 w 1582"/>
                <a:gd name="T5" fmla="*/ 316 h 729"/>
                <a:gd name="T6" fmla="*/ 14 w 1582"/>
                <a:gd name="T7" fmla="*/ 291 h 729"/>
                <a:gd name="T8" fmla="*/ 10 w 1582"/>
                <a:gd name="T9" fmla="*/ 368 h 729"/>
                <a:gd name="T10" fmla="*/ 83 w 1582"/>
                <a:gd name="T11" fmla="*/ 330 h 729"/>
                <a:gd name="T12" fmla="*/ 111 w 1582"/>
                <a:gd name="T13" fmla="*/ 322 h 729"/>
                <a:gd name="T14" fmla="*/ 373 w 1582"/>
                <a:gd name="T15" fmla="*/ 205 h 729"/>
                <a:gd name="T16" fmla="*/ 293 w 1582"/>
                <a:gd name="T17" fmla="*/ 469 h 729"/>
                <a:gd name="T18" fmla="*/ 287 w 1582"/>
                <a:gd name="T19" fmla="*/ 498 h 729"/>
                <a:gd name="T20" fmla="*/ 260 w 1582"/>
                <a:gd name="T21" fmla="*/ 573 h 729"/>
                <a:gd name="T22" fmla="*/ 336 w 1582"/>
                <a:gd name="T23" fmla="*/ 565 h 729"/>
                <a:gd name="T24" fmla="*/ 299 w 1582"/>
                <a:gd name="T25" fmla="*/ 478 h 729"/>
                <a:gd name="T26" fmla="*/ 423 w 1582"/>
                <a:gd name="T27" fmla="*/ 209 h 729"/>
                <a:gd name="T28" fmla="*/ 550 w 1582"/>
                <a:gd name="T29" fmla="*/ 237 h 729"/>
                <a:gd name="T30" fmla="*/ 636 w 1582"/>
                <a:gd name="T31" fmla="*/ 434 h 729"/>
                <a:gd name="T32" fmla="*/ 613 w 1582"/>
                <a:gd name="T33" fmla="*/ 510 h 729"/>
                <a:gd name="T34" fmla="*/ 689 w 1582"/>
                <a:gd name="T35" fmla="*/ 498 h 729"/>
                <a:gd name="T36" fmla="*/ 646 w 1582"/>
                <a:gd name="T37" fmla="*/ 403 h 729"/>
                <a:gd name="T38" fmla="*/ 593 w 1582"/>
                <a:gd name="T39" fmla="*/ 266 h 729"/>
                <a:gd name="T40" fmla="*/ 729 w 1582"/>
                <a:gd name="T41" fmla="*/ 18 h 729"/>
                <a:gd name="T42" fmla="*/ 800 w 1582"/>
                <a:gd name="T43" fmla="*/ 198 h 729"/>
                <a:gd name="T44" fmla="*/ 814 w 1582"/>
                <a:gd name="T45" fmla="*/ 390 h 729"/>
                <a:gd name="T46" fmla="*/ 825 w 1582"/>
                <a:gd name="T47" fmla="*/ 492 h 729"/>
                <a:gd name="T48" fmla="*/ 896 w 1582"/>
                <a:gd name="T49" fmla="*/ 468 h 729"/>
                <a:gd name="T50" fmla="*/ 838 w 1582"/>
                <a:gd name="T51" fmla="*/ 412 h 729"/>
                <a:gd name="T52" fmla="*/ 819 w 1582"/>
                <a:gd name="T53" fmla="*/ 388 h 729"/>
                <a:gd name="T54" fmla="*/ 791 w 1582"/>
                <a:gd name="T55" fmla="*/ 153 h 729"/>
                <a:gd name="T56" fmla="*/ 1118 w 1582"/>
                <a:gd name="T57" fmla="*/ 356 h 729"/>
                <a:gd name="T58" fmla="*/ 1118 w 1582"/>
                <a:gd name="T59" fmla="*/ 382 h 729"/>
                <a:gd name="T60" fmla="*/ 1109 w 1582"/>
                <a:gd name="T61" fmla="*/ 463 h 729"/>
                <a:gd name="T62" fmla="*/ 1181 w 1582"/>
                <a:gd name="T63" fmla="*/ 435 h 729"/>
                <a:gd name="T64" fmla="*/ 1120 w 1582"/>
                <a:gd name="T65" fmla="*/ 348 h 729"/>
                <a:gd name="T66" fmla="*/ 929 w 1582"/>
                <a:gd name="T67" fmla="*/ 169 h 729"/>
                <a:gd name="T68" fmla="*/ 1153 w 1582"/>
                <a:gd name="T69" fmla="*/ 70 h 729"/>
                <a:gd name="T70" fmla="*/ 1177 w 1582"/>
                <a:gd name="T71" fmla="*/ 71 h 729"/>
                <a:gd name="T72" fmla="*/ 1258 w 1582"/>
                <a:gd name="T73" fmla="*/ 83 h 729"/>
                <a:gd name="T74" fmla="*/ 1234 w 1582"/>
                <a:gd name="T75" fmla="*/ 10 h 729"/>
                <a:gd name="T76" fmla="*/ 1146 w 1582"/>
                <a:gd name="T77" fmla="*/ 67 h 729"/>
                <a:gd name="T78" fmla="*/ 916 w 1582"/>
                <a:gd name="T79" fmla="*/ 158 h 729"/>
                <a:gd name="T80" fmla="*/ 765 w 1582"/>
                <a:gd name="T81" fmla="*/ 0 h 7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2" h="729">
                  <a:moveTo>
                    <a:pt x="880" y="2"/>
                  </a:moveTo>
                  <a:cubicBezTo>
                    <a:pt x="877" y="12"/>
                    <a:pt x="857" y="114"/>
                    <a:pt x="713" y="145"/>
                  </a:cubicBezTo>
                  <a:cubicBezTo>
                    <a:pt x="607" y="168"/>
                    <a:pt x="555" y="224"/>
                    <a:pt x="536" y="235"/>
                  </a:cubicBezTo>
                  <a:cubicBezTo>
                    <a:pt x="499" y="256"/>
                    <a:pt x="433" y="224"/>
                    <a:pt x="353" y="269"/>
                  </a:cubicBezTo>
                  <a:cubicBezTo>
                    <a:pt x="275" y="312"/>
                    <a:pt x="232" y="372"/>
                    <a:pt x="139" y="397"/>
                  </a:cubicBezTo>
                  <a:cubicBezTo>
                    <a:pt x="139" y="397"/>
                    <a:pt x="139" y="397"/>
                    <a:pt x="139" y="397"/>
                  </a:cubicBezTo>
                  <a:cubicBezTo>
                    <a:pt x="122" y="400"/>
                    <a:pt x="110" y="400"/>
                    <a:pt x="102" y="399"/>
                  </a:cubicBezTo>
                  <a:cubicBezTo>
                    <a:pt x="86" y="388"/>
                    <a:pt x="17" y="366"/>
                    <a:pt x="17" y="366"/>
                  </a:cubicBezTo>
                  <a:cubicBezTo>
                    <a:pt x="7" y="368"/>
                    <a:pt x="0" y="377"/>
                    <a:pt x="2" y="387"/>
                  </a:cubicBezTo>
                  <a:cubicBezTo>
                    <a:pt x="13" y="463"/>
                    <a:pt x="13" y="463"/>
                    <a:pt x="13" y="463"/>
                  </a:cubicBezTo>
                  <a:cubicBezTo>
                    <a:pt x="15" y="473"/>
                    <a:pt x="24" y="479"/>
                    <a:pt x="34" y="478"/>
                  </a:cubicBezTo>
                  <a:cubicBezTo>
                    <a:pt x="34" y="478"/>
                    <a:pt x="93" y="433"/>
                    <a:pt x="105" y="416"/>
                  </a:cubicBezTo>
                  <a:cubicBezTo>
                    <a:pt x="112" y="413"/>
                    <a:pt x="133" y="408"/>
                    <a:pt x="140" y="406"/>
                  </a:cubicBezTo>
                  <a:cubicBezTo>
                    <a:pt x="140" y="406"/>
                    <a:pt x="140" y="406"/>
                    <a:pt x="140" y="406"/>
                  </a:cubicBezTo>
                  <a:cubicBezTo>
                    <a:pt x="162" y="400"/>
                    <a:pt x="227" y="378"/>
                    <a:pt x="298" y="317"/>
                  </a:cubicBezTo>
                  <a:cubicBezTo>
                    <a:pt x="341" y="281"/>
                    <a:pt x="387" y="254"/>
                    <a:pt x="468" y="258"/>
                  </a:cubicBezTo>
                  <a:cubicBezTo>
                    <a:pt x="493" y="259"/>
                    <a:pt x="522" y="255"/>
                    <a:pt x="522" y="255"/>
                  </a:cubicBezTo>
                  <a:cubicBezTo>
                    <a:pt x="522" y="255"/>
                    <a:pt x="392" y="332"/>
                    <a:pt x="368" y="591"/>
                  </a:cubicBezTo>
                  <a:cubicBezTo>
                    <a:pt x="368" y="591"/>
                    <a:pt x="368" y="591"/>
                    <a:pt x="368" y="591"/>
                  </a:cubicBezTo>
                  <a:cubicBezTo>
                    <a:pt x="366" y="608"/>
                    <a:pt x="364" y="620"/>
                    <a:pt x="362" y="627"/>
                  </a:cubicBezTo>
                  <a:cubicBezTo>
                    <a:pt x="347" y="641"/>
                    <a:pt x="310" y="703"/>
                    <a:pt x="310" y="703"/>
                  </a:cubicBezTo>
                  <a:cubicBezTo>
                    <a:pt x="309" y="713"/>
                    <a:pt x="317" y="722"/>
                    <a:pt x="327" y="723"/>
                  </a:cubicBezTo>
                  <a:cubicBezTo>
                    <a:pt x="404" y="729"/>
                    <a:pt x="404" y="729"/>
                    <a:pt x="404" y="729"/>
                  </a:cubicBezTo>
                  <a:cubicBezTo>
                    <a:pt x="413" y="729"/>
                    <a:pt x="422" y="722"/>
                    <a:pt x="423" y="712"/>
                  </a:cubicBezTo>
                  <a:cubicBezTo>
                    <a:pt x="423" y="712"/>
                    <a:pt x="392" y="644"/>
                    <a:pt x="378" y="629"/>
                  </a:cubicBezTo>
                  <a:cubicBezTo>
                    <a:pt x="378" y="623"/>
                    <a:pt x="377" y="611"/>
                    <a:pt x="377" y="602"/>
                  </a:cubicBezTo>
                  <a:cubicBezTo>
                    <a:pt x="377" y="602"/>
                    <a:pt x="377" y="602"/>
                    <a:pt x="377" y="602"/>
                  </a:cubicBezTo>
                  <a:cubicBezTo>
                    <a:pt x="377" y="602"/>
                    <a:pt x="368" y="396"/>
                    <a:pt x="532" y="264"/>
                  </a:cubicBezTo>
                  <a:cubicBezTo>
                    <a:pt x="572" y="231"/>
                    <a:pt x="598" y="203"/>
                    <a:pt x="665" y="183"/>
                  </a:cubicBezTo>
                  <a:cubicBezTo>
                    <a:pt x="665" y="183"/>
                    <a:pt x="613" y="222"/>
                    <a:pt x="692" y="299"/>
                  </a:cubicBezTo>
                  <a:cubicBezTo>
                    <a:pt x="767" y="373"/>
                    <a:pt x="803" y="426"/>
                    <a:pt x="804" y="510"/>
                  </a:cubicBezTo>
                  <a:cubicBezTo>
                    <a:pt x="804" y="526"/>
                    <a:pt x="801" y="539"/>
                    <a:pt x="799" y="546"/>
                  </a:cubicBezTo>
                  <a:cubicBezTo>
                    <a:pt x="785" y="560"/>
                    <a:pt x="752" y="624"/>
                    <a:pt x="752" y="624"/>
                  </a:cubicBezTo>
                  <a:cubicBezTo>
                    <a:pt x="752" y="634"/>
                    <a:pt x="760" y="642"/>
                    <a:pt x="770" y="643"/>
                  </a:cubicBezTo>
                  <a:cubicBezTo>
                    <a:pt x="847" y="644"/>
                    <a:pt x="847" y="644"/>
                    <a:pt x="847" y="644"/>
                  </a:cubicBezTo>
                  <a:cubicBezTo>
                    <a:pt x="857" y="645"/>
                    <a:pt x="865" y="637"/>
                    <a:pt x="865" y="627"/>
                  </a:cubicBezTo>
                  <a:cubicBezTo>
                    <a:pt x="865" y="627"/>
                    <a:pt x="831" y="560"/>
                    <a:pt x="816" y="546"/>
                  </a:cubicBezTo>
                  <a:cubicBezTo>
                    <a:pt x="815" y="539"/>
                    <a:pt x="812" y="530"/>
                    <a:pt x="811" y="508"/>
                  </a:cubicBezTo>
                  <a:cubicBezTo>
                    <a:pt x="811" y="508"/>
                    <a:pt x="811" y="508"/>
                    <a:pt x="811" y="508"/>
                  </a:cubicBezTo>
                  <a:cubicBezTo>
                    <a:pt x="812" y="479"/>
                    <a:pt x="810" y="401"/>
                    <a:pt x="746" y="335"/>
                  </a:cubicBezTo>
                  <a:cubicBezTo>
                    <a:pt x="674" y="261"/>
                    <a:pt x="631" y="216"/>
                    <a:pt x="691" y="175"/>
                  </a:cubicBezTo>
                  <a:cubicBezTo>
                    <a:pt x="691" y="175"/>
                    <a:pt x="870" y="152"/>
                    <a:pt x="916" y="23"/>
                  </a:cubicBezTo>
                  <a:cubicBezTo>
                    <a:pt x="916" y="23"/>
                    <a:pt x="929" y="135"/>
                    <a:pt x="983" y="183"/>
                  </a:cubicBezTo>
                  <a:cubicBezTo>
                    <a:pt x="983" y="183"/>
                    <a:pt x="1000" y="223"/>
                    <a:pt x="1005" y="250"/>
                  </a:cubicBezTo>
                  <a:cubicBezTo>
                    <a:pt x="1014" y="295"/>
                    <a:pt x="982" y="383"/>
                    <a:pt x="1023" y="491"/>
                  </a:cubicBezTo>
                  <a:cubicBezTo>
                    <a:pt x="1023" y="491"/>
                    <a:pt x="1023" y="491"/>
                    <a:pt x="1023" y="491"/>
                  </a:cubicBezTo>
                  <a:cubicBezTo>
                    <a:pt x="1029" y="509"/>
                    <a:pt x="1035" y="520"/>
                    <a:pt x="1037" y="527"/>
                  </a:cubicBezTo>
                  <a:cubicBezTo>
                    <a:pt x="1032" y="547"/>
                    <a:pt x="1036" y="619"/>
                    <a:pt x="1036" y="619"/>
                  </a:cubicBezTo>
                  <a:cubicBezTo>
                    <a:pt x="1040" y="628"/>
                    <a:pt x="1051" y="631"/>
                    <a:pt x="1060" y="626"/>
                  </a:cubicBezTo>
                  <a:cubicBezTo>
                    <a:pt x="1127" y="589"/>
                    <a:pt x="1127" y="589"/>
                    <a:pt x="1127" y="589"/>
                  </a:cubicBezTo>
                  <a:cubicBezTo>
                    <a:pt x="1136" y="584"/>
                    <a:pt x="1139" y="573"/>
                    <a:pt x="1134" y="565"/>
                  </a:cubicBezTo>
                  <a:cubicBezTo>
                    <a:pt x="1134" y="565"/>
                    <a:pt x="1071" y="524"/>
                    <a:pt x="1052" y="519"/>
                  </a:cubicBezTo>
                  <a:cubicBezTo>
                    <a:pt x="1050" y="517"/>
                    <a:pt x="1045" y="518"/>
                    <a:pt x="1029" y="489"/>
                  </a:cubicBezTo>
                  <a:cubicBezTo>
                    <a:pt x="1029" y="489"/>
                    <a:pt x="1029" y="489"/>
                    <a:pt x="1029" y="489"/>
                  </a:cubicBezTo>
                  <a:cubicBezTo>
                    <a:pt x="1021" y="468"/>
                    <a:pt x="999" y="395"/>
                    <a:pt x="1014" y="291"/>
                  </a:cubicBezTo>
                  <a:cubicBezTo>
                    <a:pt x="1020" y="252"/>
                    <a:pt x="1000" y="201"/>
                    <a:pt x="995" y="192"/>
                  </a:cubicBezTo>
                  <a:cubicBezTo>
                    <a:pt x="995" y="192"/>
                    <a:pt x="1026" y="227"/>
                    <a:pt x="1154" y="224"/>
                  </a:cubicBezTo>
                  <a:cubicBezTo>
                    <a:pt x="1294" y="221"/>
                    <a:pt x="1382" y="322"/>
                    <a:pt x="1404" y="449"/>
                  </a:cubicBezTo>
                  <a:cubicBezTo>
                    <a:pt x="1404" y="449"/>
                    <a:pt x="1404" y="449"/>
                    <a:pt x="1404" y="449"/>
                  </a:cubicBezTo>
                  <a:cubicBezTo>
                    <a:pt x="1407" y="466"/>
                    <a:pt x="1405" y="475"/>
                    <a:pt x="1405" y="482"/>
                  </a:cubicBezTo>
                  <a:cubicBezTo>
                    <a:pt x="1393" y="498"/>
                    <a:pt x="1373" y="568"/>
                    <a:pt x="1373" y="568"/>
                  </a:cubicBezTo>
                  <a:cubicBezTo>
                    <a:pt x="1375" y="578"/>
                    <a:pt x="1384" y="584"/>
                    <a:pt x="1394" y="583"/>
                  </a:cubicBezTo>
                  <a:cubicBezTo>
                    <a:pt x="1470" y="570"/>
                    <a:pt x="1470" y="570"/>
                    <a:pt x="1470" y="570"/>
                  </a:cubicBezTo>
                  <a:cubicBezTo>
                    <a:pt x="1479" y="568"/>
                    <a:pt x="1486" y="559"/>
                    <a:pt x="1484" y="549"/>
                  </a:cubicBezTo>
                  <a:cubicBezTo>
                    <a:pt x="1484" y="549"/>
                    <a:pt x="1438" y="490"/>
                    <a:pt x="1421" y="479"/>
                  </a:cubicBezTo>
                  <a:cubicBezTo>
                    <a:pt x="1415" y="467"/>
                    <a:pt x="1412" y="459"/>
                    <a:pt x="1408" y="438"/>
                  </a:cubicBezTo>
                  <a:cubicBezTo>
                    <a:pt x="1408" y="438"/>
                    <a:pt x="1408" y="438"/>
                    <a:pt x="1408" y="438"/>
                  </a:cubicBezTo>
                  <a:cubicBezTo>
                    <a:pt x="1398" y="393"/>
                    <a:pt x="1346" y="210"/>
                    <a:pt x="1167" y="214"/>
                  </a:cubicBezTo>
                  <a:cubicBezTo>
                    <a:pt x="1167" y="214"/>
                    <a:pt x="1246" y="205"/>
                    <a:pt x="1284" y="176"/>
                  </a:cubicBezTo>
                  <a:cubicBezTo>
                    <a:pt x="1333" y="139"/>
                    <a:pt x="1400" y="94"/>
                    <a:pt x="1448" y="89"/>
                  </a:cubicBezTo>
                  <a:cubicBezTo>
                    <a:pt x="1448" y="89"/>
                    <a:pt x="1448" y="89"/>
                    <a:pt x="1448" y="89"/>
                  </a:cubicBezTo>
                  <a:cubicBezTo>
                    <a:pt x="1464" y="87"/>
                    <a:pt x="1474" y="90"/>
                    <a:pt x="1480" y="90"/>
                  </a:cubicBezTo>
                  <a:cubicBezTo>
                    <a:pt x="1496" y="102"/>
                    <a:pt x="1565" y="125"/>
                    <a:pt x="1565" y="125"/>
                  </a:cubicBezTo>
                  <a:cubicBezTo>
                    <a:pt x="1575" y="124"/>
                    <a:pt x="1582" y="115"/>
                    <a:pt x="1581" y="105"/>
                  </a:cubicBezTo>
                  <a:cubicBezTo>
                    <a:pt x="1571" y="29"/>
                    <a:pt x="1571" y="29"/>
                    <a:pt x="1571" y="29"/>
                  </a:cubicBezTo>
                  <a:cubicBezTo>
                    <a:pt x="1570" y="19"/>
                    <a:pt x="1561" y="12"/>
                    <a:pt x="1551" y="13"/>
                  </a:cubicBezTo>
                  <a:cubicBezTo>
                    <a:pt x="1551" y="13"/>
                    <a:pt x="1490" y="57"/>
                    <a:pt x="1478" y="73"/>
                  </a:cubicBezTo>
                  <a:cubicBezTo>
                    <a:pt x="1467" y="79"/>
                    <a:pt x="1453" y="81"/>
                    <a:pt x="1441" y="84"/>
                  </a:cubicBezTo>
                  <a:cubicBezTo>
                    <a:pt x="1424" y="87"/>
                    <a:pt x="1362" y="96"/>
                    <a:pt x="1298" y="147"/>
                  </a:cubicBezTo>
                  <a:cubicBezTo>
                    <a:pt x="1241" y="193"/>
                    <a:pt x="1196" y="184"/>
                    <a:pt x="1150" y="200"/>
                  </a:cubicBezTo>
                  <a:cubicBezTo>
                    <a:pt x="1116" y="211"/>
                    <a:pt x="985" y="211"/>
                    <a:pt x="966" y="87"/>
                  </a:cubicBezTo>
                  <a:cubicBezTo>
                    <a:pt x="956" y="21"/>
                    <a:pt x="960" y="0"/>
                    <a:pt x="96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5" name="Rectangle 3">
            <a:extLst>
              <a:ext uri="{FF2B5EF4-FFF2-40B4-BE49-F238E27FC236}">
                <a16:creationId xmlns:a16="http://schemas.microsoft.com/office/drawing/2014/main" id="{D016CA9D-68BD-4338-9ACB-185BE064353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Neurons (1)</a:t>
            </a:r>
          </a:p>
        </p:txBody>
      </p:sp>
      <p:sp>
        <p:nvSpPr>
          <p:cNvPr id="8196" name="Text Box 6374">
            <a:extLst>
              <a:ext uri="{FF2B5EF4-FFF2-40B4-BE49-F238E27FC236}">
                <a16:creationId xmlns:a16="http://schemas.microsoft.com/office/drawing/2014/main" id="{81206914-DD41-40F0-BDF8-BBA9B2432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838700"/>
            <a:ext cx="9509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Dendrite</a:t>
            </a:r>
          </a:p>
        </p:txBody>
      </p:sp>
      <p:sp>
        <p:nvSpPr>
          <p:cNvPr id="8197" name="Line 6375">
            <a:extLst>
              <a:ext uri="{FF2B5EF4-FFF2-40B4-BE49-F238E27FC236}">
                <a16:creationId xmlns:a16="http://schemas.microsoft.com/office/drawing/2014/main" id="{96DAB0EE-81C9-4333-B830-D6032BC9E5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38600" y="4305300"/>
            <a:ext cx="152400" cy="5334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198" name="Text Box 6376">
            <a:extLst>
              <a:ext uri="{FF2B5EF4-FFF2-40B4-BE49-F238E27FC236}">
                <a16:creationId xmlns:a16="http://schemas.microsoft.com/office/drawing/2014/main" id="{663D9957-1247-49E8-AF7D-FB56C83FDF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2597150"/>
            <a:ext cx="1708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Soma (cell body)</a:t>
            </a:r>
          </a:p>
        </p:txBody>
      </p:sp>
      <p:sp>
        <p:nvSpPr>
          <p:cNvPr id="8199" name="Line 6377">
            <a:extLst>
              <a:ext uri="{FF2B5EF4-FFF2-40B4-BE49-F238E27FC236}">
                <a16:creationId xmlns:a16="http://schemas.microsoft.com/office/drawing/2014/main" id="{DED0D49D-AC5F-416D-BE2E-F0FBE9927AE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81600" y="2552700"/>
            <a:ext cx="1219200" cy="2286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00" name="Text Box 6378">
            <a:extLst>
              <a:ext uri="{FF2B5EF4-FFF2-40B4-BE49-F238E27FC236}">
                <a16:creationId xmlns:a16="http://schemas.microsoft.com/office/drawing/2014/main" id="{A85806E1-B1A1-4696-8CD9-38E8DBEB3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2933700"/>
            <a:ext cx="9159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Nucleus</a:t>
            </a:r>
          </a:p>
        </p:txBody>
      </p:sp>
      <p:sp>
        <p:nvSpPr>
          <p:cNvPr id="8201" name="Line 6379">
            <a:extLst>
              <a:ext uri="{FF2B5EF4-FFF2-40B4-BE49-F238E27FC236}">
                <a16:creationId xmlns:a16="http://schemas.microsoft.com/office/drawing/2014/main" id="{0CAB0F64-09AF-4201-8706-D9998831E41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00600" y="2781300"/>
            <a:ext cx="1600200" cy="3048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02" name="Text Box 6380">
            <a:extLst>
              <a:ext uri="{FF2B5EF4-FFF2-40B4-BE49-F238E27FC236}">
                <a16:creationId xmlns:a16="http://schemas.microsoft.com/office/drawing/2014/main" id="{081E232A-6B0E-465D-895F-E7A65166BB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7300" y="4410075"/>
            <a:ext cx="16160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Myelin sheath</a:t>
            </a:r>
          </a:p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(Schwann cells)</a:t>
            </a:r>
          </a:p>
        </p:txBody>
      </p:sp>
      <p:sp>
        <p:nvSpPr>
          <p:cNvPr id="8203" name="Line 6381">
            <a:extLst>
              <a:ext uri="{FF2B5EF4-FFF2-40B4-BE49-F238E27FC236}">
                <a16:creationId xmlns:a16="http://schemas.microsoft.com/office/drawing/2014/main" id="{DDE679A2-F049-4B54-A615-D8505F0691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81700" y="3933825"/>
            <a:ext cx="381000" cy="5334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04" name="Text Box 6382">
            <a:extLst>
              <a:ext uri="{FF2B5EF4-FFF2-40B4-BE49-F238E27FC236}">
                <a16:creationId xmlns:a16="http://schemas.microsoft.com/office/drawing/2014/main" id="{EBE87A8D-50A0-47C8-912D-70760BB65B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4905375"/>
            <a:ext cx="6461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Axon</a:t>
            </a:r>
          </a:p>
        </p:txBody>
      </p:sp>
      <p:sp>
        <p:nvSpPr>
          <p:cNvPr id="8205" name="Line 6383">
            <a:extLst>
              <a:ext uri="{FF2B5EF4-FFF2-40B4-BE49-F238E27FC236}">
                <a16:creationId xmlns:a16="http://schemas.microsoft.com/office/drawing/2014/main" id="{C3B8E931-D595-4D64-8AE3-946E03BEEA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8000" y="4371975"/>
            <a:ext cx="457200" cy="6096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06" name="Text Box 6384">
            <a:extLst>
              <a:ext uri="{FF2B5EF4-FFF2-40B4-BE49-F238E27FC236}">
                <a16:creationId xmlns:a16="http://schemas.microsoft.com/office/drawing/2014/main" id="{ABBB1B2C-7976-424B-8A54-24A5C97E7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5175" y="3257550"/>
            <a:ext cx="8953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Node of</a:t>
            </a:r>
          </a:p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Ranvier</a:t>
            </a:r>
          </a:p>
        </p:txBody>
      </p:sp>
      <p:sp>
        <p:nvSpPr>
          <p:cNvPr id="8207" name="Line 6385">
            <a:extLst>
              <a:ext uri="{FF2B5EF4-FFF2-40B4-BE49-F238E27FC236}">
                <a16:creationId xmlns:a16="http://schemas.microsoft.com/office/drawing/2014/main" id="{49861384-75CB-4904-9071-AF37DABC0E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34225" y="3810000"/>
            <a:ext cx="228600" cy="3810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08" name="Text Box 6386">
            <a:extLst>
              <a:ext uri="{FF2B5EF4-FFF2-40B4-BE49-F238E27FC236}">
                <a16:creationId xmlns:a16="http://schemas.microsoft.com/office/drawing/2014/main" id="{3B05EB19-FE70-418F-8DBD-F630C2223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5568950"/>
            <a:ext cx="10747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Synapses</a:t>
            </a:r>
          </a:p>
        </p:txBody>
      </p:sp>
      <p:sp>
        <p:nvSpPr>
          <p:cNvPr id="8209" name="Line 6387">
            <a:extLst>
              <a:ext uri="{FF2B5EF4-FFF2-40B4-BE49-F238E27FC236}">
                <a16:creationId xmlns:a16="http://schemas.microsoft.com/office/drawing/2014/main" id="{FBCD0F9E-18AA-46E6-B639-1741A780E5FE}"/>
              </a:ext>
            </a:extLst>
          </p:cNvPr>
          <p:cNvSpPr>
            <a:spLocks noChangeShapeType="1"/>
          </p:cNvSpPr>
          <p:nvPr/>
        </p:nvSpPr>
        <p:spPr bwMode="auto">
          <a:xfrm>
            <a:off x="7677150" y="5778500"/>
            <a:ext cx="428625" cy="60325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210" name="Line 7584">
            <a:extLst>
              <a:ext uri="{FF2B5EF4-FFF2-40B4-BE49-F238E27FC236}">
                <a16:creationId xmlns:a16="http://schemas.microsoft.com/office/drawing/2014/main" id="{39243864-A9C8-4126-B20B-D34DD8A73ADD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6675" y="5800725"/>
            <a:ext cx="990600" cy="3810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69" name="Group 2">
            <a:extLst>
              <a:ext uri="{FF2B5EF4-FFF2-40B4-BE49-F238E27FC236}">
                <a16:creationId xmlns:a16="http://schemas.microsoft.com/office/drawing/2014/main" id="{31947267-2E56-4206-A251-03ED919EDC18}"/>
              </a:ext>
            </a:extLst>
          </p:cNvPr>
          <p:cNvGrpSpPr>
            <a:grpSpLocks/>
          </p:cNvGrpSpPr>
          <p:nvPr/>
        </p:nvGrpSpPr>
        <p:grpSpPr bwMode="auto">
          <a:xfrm>
            <a:off x="5868988" y="1216025"/>
            <a:ext cx="2244725" cy="4430713"/>
            <a:chOff x="2743" y="612"/>
            <a:chExt cx="1414" cy="2791"/>
          </a:xfrm>
        </p:grpSpPr>
        <p:sp>
          <p:nvSpPr>
            <p:cNvPr id="74637" name="Freeform 3">
              <a:extLst>
                <a:ext uri="{FF2B5EF4-FFF2-40B4-BE49-F238E27FC236}">
                  <a16:creationId xmlns:a16="http://schemas.microsoft.com/office/drawing/2014/main" id="{2BF96857-35A8-409E-86A5-018FB2632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832"/>
              <a:ext cx="254" cy="1248"/>
            </a:xfrm>
            <a:custGeom>
              <a:avLst/>
              <a:gdLst>
                <a:gd name="T0" fmla="*/ 9 w 512"/>
                <a:gd name="T1" fmla="*/ 152 h 2515"/>
                <a:gd name="T2" fmla="*/ 0 w 512"/>
                <a:gd name="T3" fmla="*/ 139 h 2515"/>
                <a:gd name="T4" fmla="*/ 3 w 512"/>
                <a:gd name="T5" fmla="*/ 123 h 2515"/>
                <a:gd name="T6" fmla="*/ 13 w 512"/>
                <a:gd name="T7" fmla="*/ 113 h 2515"/>
                <a:gd name="T8" fmla="*/ 8 w 512"/>
                <a:gd name="T9" fmla="*/ 99 h 2515"/>
                <a:gd name="T10" fmla="*/ 14 w 512"/>
                <a:gd name="T11" fmla="*/ 82 h 2515"/>
                <a:gd name="T12" fmla="*/ 25 w 512"/>
                <a:gd name="T13" fmla="*/ 75 h 2515"/>
                <a:gd name="T14" fmla="*/ 21 w 512"/>
                <a:gd name="T15" fmla="*/ 65 h 2515"/>
                <a:gd name="T16" fmla="*/ 25 w 512"/>
                <a:gd name="T17" fmla="*/ 48 h 2515"/>
                <a:gd name="T18" fmla="*/ 36 w 512"/>
                <a:gd name="T19" fmla="*/ 39 h 2515"/>
                <a:gd name="T20" fmla="*/ 30 w 512"/>
                <a:gd name="T21" fmla="*/ 28 h 2515"/>
                <a:gd name="T22" fmla="*/ 33 w 512"/>
                <a:gd name="T23" fmla="*/ 10 h 2515"/>
                <a:gd name="T24" fmla="*/ 48 w 512"/>
                <a:gd name="T25" fmla="*/ 1 h 2515"/>
                <a:gd name="T26" fmla="*/ 52 w 512"/>
                <a:gd name="T27" fmla="*/ 1 h 2515"/>
                <a:gd name="T28" fmla="*/ 61 w 512"/>
                <a:gd name="T29" fmla="*/ 16 h 2515"/>
                <a:gd name="T30" fmla="*/ 58 w 512"/>
                <a:gd name="T31" fmla="*/ 33 h 2515"/>
                <a:gd name="T32" fmla="*/ 46 w 512"/>
                <a:gd name="T33" fmla="*/ 42 h 2515"/>
                <a:gd name="T34" fmla="*/ 52 w 512"/>
                <a:gd name="T35" fmla="*/ 56 h 2515"/>
                <a:gd name="T36" fmla="*/ 47 w 512"/>
                <a:gd name="T37" fmla="*/ 73 h 2515"/>
                <a:gd name="T38" fmla="*/ 35 w 512"/>
                <a:gd name="T39" fmla="*/ 79 h 2515"/>
                <a:gd name="T40" fmla="*/ 40 w 512"/>
                <a:gd name="T41" fmla="*/ 93 h 2515"/>
                <a:gd name="T42" fmla="*/ 34 w 512"/>
                <a:gd name="T43" fmla="*/ 109 h 2515"/>
                <a:gd name="T44" fmla="*/ 25 w 512"/>
                <a:gd name="T45" fmla="*/ 116 h 2515"/>
                <a:gd name="T46" fmla="*/ 30 w 512"/>
                <a:gd name="T47" fmla="*/ 128 h 2515"/>
                <a:gd name="T48" fmla="*/ 28 w 512"/>
                <a:gd name="T49" fmla="*/ 145 h 2515"/>
                <a:gd name="T50" fmla="*/ 20 w 512"/>
                <a:gd name="T51" fmla="*/ 153 h 2515"/>
                <a:gd name="T52" fmla="*/ 28 w 512"/>
                <a:gd name="T53" fmla="*/ 163 h 2515"/>
                <a:gd name="T54" fmla="*/ 29 w 512"/>
                <a:gd name="T55" fmla="*/ 181 h 2515"/>
                <a:gd name="T56" fmla="*/ 22 w 512"/>
                <a:gd name="T57" fmla="*/ 190 h 2515"/>
                <a:gd name="T58" fmla="*/ 32 w 512"/>
                <a:gd name="T59" fmla="*/ 198 h 2515"/>
                <a:gd name="T60" fmla="*/ 36 w 512"/>
                <a:gd name="T61" fmla="*/ 215 h 2515"/>
                <a:gd name="T62" fmla="*/ 30 w 512"/>
                <a:gd name="T63" fmla="*/ 228 h 2515"/>
                <a:gd name="T64" fmla="*/ 42 w 512"/>
                <a:gd name="T65" fmla="*/ 237 h 2515"/>
                <a:gd name="T66" fmla="*/ 46 w 512"/>
                <a:gd name="T67" fmla="*/ 254 h 2515"/>
                <a:gd name="T68" fmla="*/ 39 w 512"/>
                <a:gd name="T69" fmla="*/ 266 h 2515"/>
                <a:gd name="T70" fmla="*/ 50 w 512"/>
                <a:gd name="T71" fmla="*/ 275 h 2515"/>
                <a:gd name="T72" fmla="*/ 53 w 512"/>
                <a:gd name="T73" fmla="*/ 293 h 2515"/>
                <a:gd name="T74" fmla="*/ 42 w 512"/>
                <a:gd name="T75" fmla="*/ 306 h 2515"/>
                <a:gd name="T76" fmla="*/ 38 w 512"/>
                <a:gd name="T77" fmla="*/ 307 h 2515"/>
                <a:gd name="T78" fmla="*/ 25 w 512"/>
                <a:gd name="T79" fmla="*/ 298 h 2515"/>
                <a:gd name="T80" fmla="*/ 22 w 512"/>
                <a:gd name="T81" fmla="*/ 281 h 2515"/>
                <a:gd name="T82" fmla="*/ 28 w 512"/>
                <a:gd name="T83" fmla="*/ 268 h 2515"/>
                <a:gd name="T84" fmla="*/ 18 w 512"/>
                <a:gd name="T85" fmla="*/ 261 h 2515"/>
                <a:gd name="T86" fmla="*/ 15 w 512"/>
                <a:gd name="T87" fmla="*/ 243 h 2515"/>
                <a:gd name="T88" fmla="*/ 21 w 512"/>
                <a:gd name="T89" fmla="*/ 230 h 2515"/>
                <a:gd name="T90" fmla="*/ 10 w 512"/>
                <a:gd name="T91" fmla="*/ 222 h 2515"/>
                <a:gd name="T92" fmla="*/ 6 w 512"/>
                <a:gd name="T93" fmla="*/ 205 h 2515"/>
                <a:gd name="T94" fmla="*/ 11 w 512"/>
                <a:gd name="T95" fmla="*/ 192 h 2515"/>
                <a:gd name="T96" fmla="*/ 1 w 512"/>
                <a:gd name="T97" fmla="*/ 182 h 2515"/>
                <a:gd name="T98" fmla="*/ 0 w 512"/>
                <a:gd name="T99" fmla="*/ 164 h 2515"/>
                <a:gd name="T100" fmla="*/ 9 w 512"/>
                <a:gd name="T101" fmla="*/ 152 h 2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12" h="2515">
                  <a:moveTo>
                    <a:pt x="75" y="1247"/>
                  </a:moveTo>
                  <a:cubicBezTo>
                    <a:pt x="40" y="1236"/>
                    <a:pt x="0" y="1191"/>
                    <a:pt x="7" y="1143"/>
                  </a:cubicBezTo>
                  <a:cubicBezTo>
                    <a:pt x="28" y="1001"/>
                    <a:pt x="28" y="1001"/>
                    <a:pt x="28" y="1001"/>
                  </a:cubicBezTo>
                  <a:cubicBezTo>
                    <a:pt x="34" y="958"/>
                    <a:pt x="78" y="934"/>
                    <a:pt x="111" y="926"/>
                  </a:cubicBezTo>
                  <a:cubicBezTo>
                    <a:pt x="79" y="907"/>
                    <a:pt x="51" y="856"/>
                    <a:pt x="68" y="811"/>
                  </a:cubicBezTo>
                  <a:cubicBezTo>
                    <a:pt x="117" y="676"/>
                    <a:pt x="117" y="676"/>
                    <a:pt x="117" y="676"/>
                  </a:cubicBezTo>
                  <a:cubicBezTo>
                    <a:pt x="131" y="638"/>
                    <a:pt x="173" y="623"/>
                    <a:pt x="205" y="619"/>
                  </a:cubicBezTo>
                  <a:cubicBezTo>
                    <a:pt x="185" y="599"/>
                    <a:pt x="160" y="569"/>
                    <a:pt x="170" y="533"/>
                  </a:cubicBezTo>
                  <a:cubicBezTo>
                    <a:pt x="207" y="395"/>
                    <a:pt x="207" y="395"/>
                    <a:pt x="207" y="395"/>
                  </a:cubicBezTo>
                  <a:cubicBezTo>
                    <a:pt x="217" y="355"/>
                    <a:pt x="262" y="326"/>
                    <a:pt x="294" y="319"/>
                  </a:cubicBezTo>
                  <a:cubicBezTo>
                    <a:pt x="269" y="301"/>
                    <a:pt x="236" y="265"/>
                    <a:pt x="245" y="226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85" y="31"/>
                    <a:pt x="349" y="0"/>
                    <a:pt x="392" y="9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2" y="75"/>
                    <a:pt x="500" y="129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7"/>
                    <a:pt x="379" y="340"/>
                  </a:cubicBezTo>
                  <a:cubicBezTo>
                    <a:pt x="405" y="361"/>
                    <a:pt x="434" y="417"/>
                    <a:pt x="423" y="458"/>
                  </a:cubicBezTo>
                  <a:cubicBezTo>
                    <a:pt x="386" y="597"/>
                    <a:pt x="386" y="597"/>
                    <a:pt x="386" y="597"/>
                  </a:cubicBezTo>
                  <a:cubicBezTo>
                    <a:pt x="374" y="641"/>
                    <a:pt x="326" y="649"/>
                    <a:pt x="291" y="649"/>
                  </a:cubicBezTo>
                  <a:cubicBezTo>
                    <a:pt x="314" y="672"/>
                    <a:pt x="339" y="719"/>
                    <a:pt x="325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5" y="925"/>
                    <a:pt x="226" y="938"/>
                    <a:pt x="201" y="945"/>
                  </a:cubicBezTo>
                  <a:cubicBezTo>
                    <a:pt x="224" y="965"/>
                    <a:pt x="253" y="1004"/>
                    <a:pt x="247" y="1042"/>
                  </a:cubicBezTo>
                  <a:cubicBezTo>
                    <a:pt x="227" y="1184"/>
                    <a:pt x="227" y="1184"/>
                    <a:pt x="227" y="1184"/>
                  </a:cubicBezTo>
                  <a:cubicBezTo>
                    <a:pt x="222" y="1219"/>
                    <a:pt x="187" y="1239"/>
                    <a:pt x="163" y="1250"/>
                  </a:cubicBezTo>
                  <a:cubicBezTo>
                    <a:pt x="190" y="1265"/>
                    <a:pt x="228" y="1298"/>
                    <a:pt x="230" y="1339"/>
                  </a:cubicBezTo>
                  <a:cubicBezTo>
                    <a:pt x="234" y="1482"/>
                    <a:pt x="234" y="1482"/>
                    <a:pt x="234" y="1482"/>
                  </a:cubicBezTo>
                  <a:cubicBezTo>
                    <a:pt x="235" y="1515"/>
                    <a:pt x="204" y="1541"/>
                    <a:pt x="184" y="1556"/>
                  </a:cubicBezTo>
                  <a:cubicBezTo>
                    <a:pt x="213" y="1566"/>
                    <a:pt x="254" y="1586"/>
                    <a:pt x="263" y="1624"/>
                  </a:cubicBezTo>
                  <a:cubicBezTo>
                    <a:pt x="296" y="1764"/>
                    <a:pt x="296" y="1764"/>
                    <a:pt x="296" y="1764"/>
                  </a:cubicBezTo>
                  <a:cubicBezTo>
                    <a:pt x="306" y="1806"/>
                    <a:pt x="275" y="1847"/>
                    <a:pt x="248" y="1865"/>
                  </a:cubicBezTo>
                  <a:cubicBezTo>
                    <a:pt x="282" y="1869"/>
                    <a:pt x="332" y="1895"/>
                    <a:pt x="342" y="1940"/>
                  </a:cubicBezTo>
                  <a:cubicBezTo>
                    <a:pt x="373" y="2080"/>
                    <a:pt x="373" y="2080"/>
                    <a:pt x="373" y="2080"/>
                  </a:cubicBezTo>
                  <a:cubicBezTo>
                    <a:pt x="382" y="2122"/>
                    <a:pt x="348" y="2162"/>
                    <a:pt x="319" y="2179"/>
                  </a:cubicBezTo>
                  <a:cubicBezTo>
                    <a:pt x="351" y="2188"/>
                    <a:pt x="399" y="2214"/>
                    <a:pt x="406" y="2256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8" y="2451"/>
                    <a:pt x="389" y="2495"/>
                    <a:pt x="345" y="2503"/>
                  </a:cubicBezTo>
                  <a:cubicBezTo>
                    <a:pt x="315" y="2508"/>
                    <a:pt x="315" y="2508"/>
                    <a:pt x="315" y="2508"/>
                  </a:cubicBezTo>
                  <a:cubicBezTo>
                    <a:pt x="272" y="2515"/>
                    <a:pt x="215" y="2493"/>
                    <a:pt x="206" y="2439"/>
                  </a:cubicBezTo>
                  <a:cubicBezTo>
                    <a:pt x="183" y="2297"/>
                    <a:pt x="183" y="2297"/>
                    <a:pt x="183" y="2297"/>
                  </a:cubicBezTo>
                  <a:cubicBezTo>
                    <a:pt x="176" y="2257"/>
                    <a:pt x="206" y="2214"/>
                    <a:pt x="232" y="2195"/>
                  </a:cubicBezTo>
                  <a:cubicBezTo>
                    <a:pt x="202" y="2189"/>
                    <a:pt x="160" y="2171"/>
                    <a:pt x="151" y="2132"/>
                  </a:cubicBezTo>
                  <a:cubicBezTo>
                    <a:pt x="121" y="1992"/>
                    <a:pt x="121" y="1992"/>
                    <a:pt x="121" y="1992"/>
                  </a:cubicBezTo>
                  <a:cubicBezTo>
                    <a:pt x="111" y="1951"/>
                    <a:pt x="143" y="1904"/>
                    <a:pt x="169" y="1884"/>
                  </a:cubicBezTo>
                  <a:cubicBezTo>
                    <a:pt x="135" y="1882"/>
                    <a:pt x="92" y="1861"/>
                    <a:pt x="81" y="1817"/>
                  </a:cubicBezTo>
                  <a:cubicBezTo>
                    <a:pt x="49" y="1678"/>
                    <a:pt x="49" y="1678"/>
                    <a:pt x="49" y="1678"/>
                  </a:cubicBezTo>
                  <a:cubicBezTo>
                    <a:pt x="39" y="1635"/>
                    <a:pt x="66" y="1591"/>
                    <a:pt x="94" y="1571"/>
                  </a:cubicBezTo>
                  <a:cubicBezTo>
                    <a:pt x="57" y="1566"/>
                    <a:pt x="11" y="1536"/>
                    <a:pt x="10" y="1487"/>
                  </a:cubicBezTo>
                  <a:cubicBezTo>
                    <a:pt x="6" y="1344"/>
                    <a:pt x="6" y="1344"/>
                    <a:pt x="6" y="1344"/>
                  </a:cubicBezTo>
                  <a:cubicBezTo>
                    <a:pt x="5" y="1299"/>
                    <a:pt x="43" y="1261"/>
                    <a:pt x="75" y="1247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8" name="Freeform 4">
              <a:extLst>
                <a:ext uri="{FF2B5EF4-FFF2-40B4-BE49-F238E27FC236}">
                  <a16:creationId xmlns:a16="http://schemas.microsoft.com/office/drawing/2014/main" id="{1DB97C34-8EF3-4874-9F8E-72AD21F009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7"/>
                <a:gd name="T1" fmla="*/ 193 h 2798"/>
                <a:gd name="T2" fmla="*/ 344 w 2847"/>
                <a:gd name="T3" fmla="*/ 269 h 2798"/>
                <a:gd name="T4" fmla="*/ 344 w 2847"/>
                <a:gd name="T5" fmla="*/ 269 h 2798"/>
                <a:gd name="T6" fmla="*/ 276 w 2847"/>
                <a:gd name="T7" fmla="*/ 48 h 2798"/>
                <a:gd name="T8" fmla="*/ 332 w 2847"/>
                <a:gd name="T9" fmla="*/ 295 h 2798"/>
                <a:gd name="T10" fmla="*/ 284 w 2847"/>
                <a:gd name="T11" fmla="*/ 244 h 2798"/>
                <a:gd name="T12" fmla="*/ 330 w 2847"/>
                <a:gd name="T13" fmla="*/ 263 h 2798"/>
                <a:gd name="T14" fmla="*/ 325 w 2847"/>
                <a:gd name="T15" fmla="*/ 260 h 2798"/>
                <a:gd name="T16" fmla="*/ 318 w 2847"/>
                <a:gd name="T17" fmla="*/ 230 h 2798"/>
                <a:gd name="T18" fmla="*/ 315 w 2847"/>
                <a:gd name="T19" fmla="*/ 225 h 2798"/>
                <a:gd name="T20" fmla="*/ 270 w 2847"/>
                <a:gd name="T21" fmla="*/ 224 h 2798"/>
                <a:gd name="T22" fmla="*/ 270 w 2847"/>
                <a:gd name="T23" fmla="*/ 182 h 2798"/>
                <a:gd name="T24" fmla="*/ 311 w 2847"/>
                <a:gd name="T25" fmla="*/ 178 h 2798"/>
                <a:gd name="T26" fmla="*/ 322 w 2847"/>
                <a:gd name="T27" fmla="*/ 177 h 2798"/>
                <a:gd name="T28" fmla="*/ 334 w 2847"/>
                <a:gd name="T29" fmla="*/ 155 h 2798"/>
                <a:gd name="T30" fmla="*/ 276 w 2847"/>
                <a:gd name="T31" fmla="*/ 161 h 2798"/>
                <a:gd name="T32" fmla="*/ 247 w 2847"/>
                <a:gd name="T33" fmla="*/ 159 h 2798"/>
                <a:gd name="T34" fmla="*/ 287 w 2847"/>
                <a:gd name="T35" fmla="*/ 114 h 2798"/>
                <a:gd name="T36" fmla="*/ 278 w 2847"/>
                <a:gd name="T37" fmla="*/ 123 h 2798"/>
                <a:gd name="T38" fmla="*/ 267 w 2847"/>
                <a:gd name="T39" fmla="*/ 113 h 2798"/>
                <a:gd name="T40" fmla="*/ 267 w 2847"/>
                <a:gd name="T41" fmla="*/ 120 h 2798"/>
                <a:gd name="T42" fmla="*/ 236 w 2847"/>
                <a:gd name="T43" fmla="*/ 137 h 2798"/>
                <a:gd name="T44" fmla="*/ 240 w 2847"/>
                <a:gd name="T45" fmla="*/ 96 h 2798"/>
                <a:gd name="T46" fmla="*/ 270 w 2847"/>
                <a:gd name="T47" fmla="*/ 52 h 2798"/>
                <a:gd name="T48" fmla="*/ 252 w 2847"/>
                <a:gd name="T49" fmla="*/ 73 h 2798"/>
                <a:gd name="T50" fmla="*/ 239 w 2847"/>
                <a:gd name="T51" fmla="*/ 51 h 2798"/>
                <a:gd name="T52" fmla="*/ 235 w 2847"/>
                <a:gd name="T53" fmla="*/ 47 h 2798"/>
                <a:gd name="T54" fmla="*/ 192 w 2847"/>
                <a:gd name="T55" fmla="*/ 49 h 2798"/>
                <a:gd name="T56" fmla="*/ 208 w 2847"/>
                <a:gd name="T57" fmla="*/ 70 h 2798"/>
                <a:gd name="T58" fmla="*/ 223 w 2847"/>
                <a:gd name="T59" fmla="*/ 118 h 2798"/>
                <a:gd name="T60" fmla="*/ 153 w 2847"/>
                <a:gd name="T61" fmla="*/ 151 h 2798"/>
                <a:gd name="T62" fmla="*/ 173 w 2847"/>
                <a:gd name="T63" fmla="*/ 108 h 2798"/>
                <a:gd name="T64" fmla="*/ 164 w 2847"/>
                <a:gd name="T65" fmla="*/ 122 h 2798"/>
                <a:gd name="T66" fmla="*/ 112 w 2847"/>
                <a:gd name="T67" fmla="*/ 98 h 2798"/>
                <a:gd name="T68" fmla="*/ 105 w 2847"/>
                <a:gd name="T69" fmla="*/ 100 h 2798"/>
                <a:gd name="T70" fmla="*/ 97 w 2847"/>
                <a:gd name="T71" fmla="*/ 114 h 2798"/>
                <a:gd name="T72" fmla="*/ 115 w 2847"/>
                <a:gd name="T73" fmla="*/ 125 h 2798"/>
                <a:gd name="T74" fmla="*/ 167 w 2847"/>
                <a:gd name="T75" fmla="*/ 173 h 2798"/>
                <a:gd name="T76" fmla="*/ 124 w 2847"/>
                <a:gd name="T77" fmla="*/ 161 h 2798"/>
                <a:gd name="T78" fmla="*/ 133 w 2847"/>
                <a:gd name="T79" fmla="*/ 165 h 2798"/>
                <a:gd name="T80" fmla="*/ 117 w 2847"/>
                <a:gd name="T81" fmla="*/ 167 h 2798"/>
                <a:gd name="T82" fmla="*/ 116 w 2847"/>
                <a:gd name="T83" fmla="*/ 172 h 2798"/>
                <a:gd name="T84" fmla="*/ 148 w 2847"/>
                <a:gd name="T85" fmla="*/ 209 h 2798"/>
                <a:gd name="T86" fmla="*/ 71 w 2847"/>
                <a:gd name="T87" fmla="*/ 188 h 2798"/>
                <a:gd name="T88" fmla="*/ 120 w 2847"/>
                <a:gd name="T89" fmla="*/ 208 h 2798"/>
                <a:gd name="T90" fmla="*/ 35 w 2847"/>
                <a:gd name="T91" fmla="*/ 260 h 2798"/>
                <a:gd name="T92" fmla="*/ 34 w 2847"/>
                <a:gd name="T93" fmla="*/ 265 h 2798"/>
                <a:gd name="T94" fmla="*/ 110 w 2847"/>
                <a:gd name="T95" fmla="*/ 252 h 2798"/>
                <a:gd name="T96" fmla="*/ 120 w 2847"/>
                <a:gd name="T97" fmla="*/ 292 h 2798"/>
                <a:gd name="T98" fmla="*/ 118 w 2847"/>
                <a:gd name="T99" fmla="*/ 232 h 2798"/>
                <a:gd name="T100" fmla="*/ 183 w 2847"/>
                <a:gd name="T101" fmla="*/ 275 h 2798"/>
                <a:gd name="T102" fmla="*/ 188 w 2847"/>
                <a:gd name="T103" fmla="*/ 312 h 2798"/>
                <a:gd name="T104" fmla="*/ 236 w 2847"/>
                <a:gd name="T105" fmla="*/ 249 h 2798"/>
                <a:gd name="T106" fmla="*/ 277 w 2847"/>
                <a:gd name="T107" fmla="*/ 251 h 2798"/>
                <a:gd name="T108" fmla="*/ 319 w 2847"/>
                <a:gd name="T109" fmla="*/ 283 h 2798"/>
                <a:gd name="T110" fmla="*/ 335 w 2847"/>
                <a:gd name="T111" fmla="*/ 325 h 2798"/>
                <a:gd name="T112" fmla="*/ 332 w 2847"/>
                <a:gd name="T113" fmla="*/ 295 h 27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47" h="2798">
                  <a:moveTo>
                    <a:pt x="2764" y="1561"/>
                  </a:moveTo>
                  <a:cubicBezTo>
                    <a:pt x="2766" y="1569"/>
                    <a:pt x="2768" y="1577"/>
                    <a:pt x="2769" y="1586"/>
                  </a:cubicBezTo>
                  <a:cubicBezTo>
                    <a:pt x="2769" y="1586"/>
                    <a:pt x="2770" y="1576"/>
                    <a:pt x="2764" y="1561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9"/>
                    <a:pt x="2807" y="2210"/>
                  </a:cubicBezTo>
                  <a:cubicBezTo>
                    <a:pt x="2807" y="2210"/>
                    <a:pt x="2807" y="2208"/>
                    <a:pt x="2805" y="2206"/>
                  </a:cubicBezTo>
                  <a:close/>
                  <a:moveTo>
                    <a:pt x="2251" y="390"/>
                  </a:moveTo>
                  <a:cubicBezTo>
                    <a:pt x="2252" y="390"/>
                    <a:pt x="2252" y="390"/>
                    <a:pt x="2252" y="391"/>
                  </a:cubicBezTo>
                  <a:cubicBezTo>
                    <a:pt x="2252" y="391"/>
                    <a:pt x="2252" y="390"/>
                    <a:pt x="2251" y="390"/>
                  </a:cubicBezTo>
                  <a:close/>
                  <a:moveTo>
                    <a:pt x="2706" y="2416"/>
                  </a:moveTo>
                  <a:cubicBezTo>
                    <a:pt x="2728" y="1943"/>
                    <a:pt x="2406" y="2605"/>
                    <a:pt x="2399" y="2352"/>
                  </a:cubicBezTo>
                  <a:cubicBezTo>
                    <a:pt x="2394" y="2172"/>
                    <a:pt x="2354" y="2064"/>
                    <a:pt x="2314" y="2000"/>
                  </a:cubicBezTo>
                  <a:cubicBezTo>
                    <a:pt x="2390" y="2009"/>
                    <a:pt x="2416" y="1994"/>
                    <a:pt x="2453" y="2087"/>
                  </a:cubicBezTo>
                  <a:cubicBezTo>
                    <a:pt x="2500" y="2204"/>
                    <a:pt x="2610" y="2165"/>
                    <a:pt x="2696" y="2159"/>
                  </a:cubicBezTo>
                  <a:cubicBezTo>
                    <a:pt x="2768" y="2154"/>
                    <a:pt x="2797" y="2193"/>
                    <a:pt x="2805" y="2206"/>
                  </a:cubicBezTo>
                  <a:cubicBezTo>
                    <a:pt x="2751" y="2105"/>
                    <a:pt x="2698" y="2137"/>
                    <a:pt x="2652" y="2135"/>
                  </a:cubicBezTo>
                  <a:cubicBezTo>
                    <a:pt x="2605" y="2132"/>
                    <a:pt x="2586" y="2115"/>
                    <a:pt x="2586" y="2115"/>
                  </a:cubicBezTo>
                  <a:cubicBezTo>
                    <a:pt x="2438" y="2043"/>
                    <a:pt x="2548" y="1978"/>
                    <a:pt x="2596" y="1886"/>
                  </a:cubicBezTo>
                  <a:cubicBezTo>
                    <a:pt x="2704" y="1683"/>
                    <a:pt x="2847" y="1699"/>
                    <a:pt x="2847" y="1699"/>
                  </a:cubicBezTo>
                  <a:cubicBezTo>
                    <a:pt x="2717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1" y="1918"/>
                  </a:cubicBezTo>
                  <a:cubicBezTo>
                    <a:pt x="2259" y="1838"/>
                    <a:pt x="2306" y="1870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6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0" y="1315"/>
                    <a:pt x="2443" y="1446"/>
                    <a:pt x="2536" y="1454"/>
                  </a:cubicBezTo>
                  <a:cubicBezTo>
                    <a:pt x="2704" y="1468"/>
                    <a:pt x="2751" y="1526"/>
                    <a:pt x="2764" y="1561"/>
                  </a:cubicBezTo>
                  <a:cubicBezTo>
                    <a:pt x="2748" y="1494"/>
                    <a:pt x="2707" y="1462"/>
                    <a:pt x="2631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6" y="1369"/>
                    <a:pt x="2726" y="1272"/>
                    <a:pt x="2726" y="1272"/>
                  </a:cubicBezTo>
                  <a:cubicBezTo>
                    <a:pt x="2669" y="1346"/>
                    <a:pt x="2548" y="1386"/>
                    <a:pt x="2435" y="1338"/>
                  </a:cubicBezTo>
                  <a:cubicBezTo>
                    <a:pt x="2322" y="1290"/>
                    <a:pt x="2298" y="1266"/>
                    <a:pt x="2253" y="1320"/>
                  </a:cubicBezTo>
                  <a:cubicBezTo>
                    <a:pt x="2208" y="1374"/>
                    <a:pt x="2130" y="1387"/>
                    <a:pt x="2079" y="1370"/>
                  </a:cubicBezTo>
                  <a:cubicBezTo>
                    <a:pt x="2028" y="1352"/>
                    <a:pt x="2015" y="1304"/>
                    <a:pt x="2015" y="1304"/>
                  </a:cubicBezTo>
                  <a:cubicBezTo>
                    <a:pt x="2002" y="1215"/>
                    <a:pt x="2022" y="1195"/>
                    <a:pt x="2185" y="1158"/>
                  </a:cubicBezTo>
                  <a:cubicBezTo>
                    <a:pt x="2349" y="1121"/>
                    <a:pt x="2253" y="941"/>
                    <a:pt x="2341" y="931"/>
                  </a:cubicBezTo>
                  <a:cubicBezTo>
                    <a:pt x="2430" y="921"/>
                    <a:pt x="2431" y="878"/>
                    <a:pt x="2431" y="878"/>
                  </a:cubicBezTo>
                  <a:cubicBezTo>
                    <a:pt x="2403" y="949"/>
                    <a:pt x="2283" y="859"/>
                    <a:pt x="2266" y="1008"/>
                  </a:cubicBezTo>
                  <a:cubicBezTo>
                    <a:pt x="2248" y="1156"/>
                    <a:pt x="2184" y="1129"/>
                    <a:pt x="2184" y="1129"/>
                  </a:cubicBezTo>
                  <a:cubicBezTo>
                    <a:pt x="2246" y="1075"/>
                    <a:pt x="2206" y="994"/>
                    <a:pt x="2182" y="922"/>
                  </a:cubicBezTo>
                  <a:cubicBezTo>
                    <a:pt x="2157" y="850"/>
                    <a:pt x="2223" y="807"/>
                    <a:pt x="2223" y="807"/>
                  </a:cubicBezTo>
                  <a:cubicBezTo>
                    <a:pt x="2223" y="807"/>
                    <a:pt x="2114" y="797"/>
                    <a:pt x="2176" y="984"/>
                  </a:cubicBezTo>
                  <a:cubicBezTo>
                    <a:pt x="2239" y="1170"/>
                    <a:pt x="2078" y="1109"/>
                    <a:pt x="2017" y="1189"/>
                  </a:cubicBezTo>
                  <a:cubicBezTo>
                    <a:pt x="1955" y="1269"/>
                    <a:pt x="1975" y="1220"/>
                    <a:pt x="1929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8" y="786"/>
                  </a:cubicBezTo>
                  <a:cubicBezTo>
                    <a:pt x="1964" y="728"/>
                    <a:pt x="1985" y="616"/>
                    <a:pt x="2068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1" y="390"/>
                  </a:cubicBezTo>
                  <a:cubicBezTo>
                    <a:pt x="2139" y="255"/>
                    <a:pt x="2173" y="681"/>
                    <a:pt x="2060" y="599"/>
                  </a:cubicBezTo>
                  <a:cubicBezTo>
                    <a:pt x="1970" y="535"/>
                    <a:pt x="1945" y="685"/>
                    <a:pt x="1938" y="749"/>
                  </a:cubicBezTo>
                  <a:cubicBezTo>
                    <a:pt x="1894" y="672"/>
                    <a:pt x="1845" y="599"/>
                    <a:pt x="1956" y="417"/>
                  </a:cubicBezTo>
                  <a:cubicBezTo>
                    <a:pt x="2141" y="115"/>
                    <a:pt x="2103" y="0"/>
                    <a:pt x="2103" y="0"/>
                  </a:cubicBezTo>
                  <a:cubicBezTo>
                    <a:pt x="2103" y="0"/>
                    <a:pt x="2105" y="156"/>
                    <a:pt x="1922" y="387"/>
                  </a:cubicBezTo>
                  <a:cubicBezTo>
                    <a:pt x="1877" y="445"/>
                    <a:pt x="1857" y="505"/>
                    <a:pt x="1850" y="564"/>
                  </a:cubicBezTo>
                  <a:cubicBezTo>
                    <a:pt x="1754" y="406"/>
                    <a:pt x="1690" y="669"/>
                    <a:pt x="1570" y="404"/>
                  </a:cubicBezTo>
                  <a:cubicBezTo>
                    <a:pt x="1485" y="216"/>
                    <a:pt x="1422" y="409"/>
                    <a:pt x="1422" y="409"/>
                  </a:cubicBezTo>
                  <a:cubicBezTo>
                    <a:pt x="1524" y="218"/>
                    <a:pt x="1549" y="617"/>
                    <a:pt x="1693" y="578"/>
                  </a:cubicBezTo>
                  <a:cubicBezTo>
                    <a:pt x="1768" y="558"/>
                    <a:pt x="1818" y="600"/>
                    <a:pt x="1849" y="645"/>
                  </a:cubicBezTo>
                  <a:cubicBezTo>
                    <a:pt x="1857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3" y="1244"/>
                  </a:cubicBezTo>
                  <a:cubicBezTo>
                    <a:pt x="1370" y="1219"/>
                    <a:pt x="1324" y="1250"/>
                    <a:pt x="1248" y="1233"/>
                  </a:cubicBezTo>
                  <a:cubicBezTo>
                    <a:pt x="1172" y="1217"/>
                    <a:pt x="1197" y="1098"/>
                    <a:pt x="1282" y="1054"/>
                  </a:cubicBezTo>
                  <a:cubicBezTo>
                    <a:pt x="1367" y="1010"/>
                    <a:pt x="1516" y="1060"/>
                    <a:pt x="1412" y="882"/>
                  </a:cubicBezTo>
                  <a:cubicBezTo>
                    <a:pt x="1308" y="704"/>
                    <a:pt x="1379" y="662"/>
                    <a:pt x="1379" y="662"/>
                  </a:cubicBezTo>
                  <a:cubicBezTo>
                    <a:pt x="1244" y="713"/>
                    <a:pt x="1506" y="982"/>
                    <a:pt x="1343" y="996"/>
                  </a:cubicBezTo>
                  <a:cubicBezTo>
                    <a:pt x="1180" y="1010"/>
                    <a:pt x="1166" y="1202"/>
                    <a:pt x="1166" y="1202"/>
                  </a:cubicBezTo>
                  <a:cubicBezTo>
                    <a:pt x="918" y="1114"/>
                    <a:pt x="1211" y="910"/>
                    <a:pt x="918" y="803"/>
                  </a:cubicBezTo>
                  <a:cubicBezTo>
                    <a:pt x="626" y="696"/>
                    <a:pt x="710" y="576"/>
                    <a:pt x="710" y="576"/>
                  </a:cubicBezTo>
                  <a:cubicBezTo>
                    <a:pt x="650" y="619"/>
                    <a:pt x="696" y="786"/>
                    <a:pt x="860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6" y="888"/>
                    <a:pt x="933" y="1072"/>
                    <a:pt x="794" y="932"/>
                  </a:cubicBezTo>
                  <a:cubicBezTo>
                    <a:pt x="704" y="842"/>
                    <a:pt x="684" y="976"/>
                    <a:pt x="684" y="976"/>
                  </a:cubicBezTo>
                  <a:cubicBezTo>
                    <a:pt x="739" y="818"/>
                    <a:pt x="863" y="1107"/>
                    <a:pt x="943" y="1017"/>
                  </a:cubicBezTo>
                  <a:cubicBezTo>
                    <a:pt x="1023" y="927"/>
                    <a:pt x="972" y="1238"/>
                    <a:pt x="1190" y="1288"/>
                  </a:cubicBezTo>
                  <a:cubicBezTo>
                    <a:pt x="1339" y="1322"/>
                    <a:pt x="1420" y="1304"/>
                    <a:pt x="1368" y="1420"/>
                  </a:cubicBezTo>
                  <a:cubicBezTo>
                    <a:pt x="1316" y="1537"/>
                    <a:pt x="1247" y="1482"/>
                    <a:pt x="1205" y="1365"/>
                  </a:cubicBezTo>
                  <a:cubicBezTo>
                    <a:pt x="1163" y="1247"/>
                    <a:pt x="994" y="1359"/>
                    <a:pt x="1014" y="1321"/>
                  </a:cubicBezTo>
                  <a:cubicBezTo>
                    <a:pt x="1033" y="1282"/>
                    <a:pt x="1004" y="1261"/>
                    <a:pt x="1004" y="1261"/>
                  </a:cubicBezTo>
                  <a:cubicBezTo>
                    <a:pt x="1009" y="1321"/>
                    <a:pt x="914" y="1376"/>
                    <a:pt x="1082" y="1350"/>
                  </a:cubicBezTo>
                  <a:cubicBezTo>
                    <a:pt x="1251" y="1323"/>
                    <a:pt x="1210" y="1587"/>
                    <a:pt x="1174" y="1474"/>
                  </a:cubicBezTo>
                  <a:cubicBezTo>
                    <a:pt x="1138" y="1362"/>
                    <a:pt x="967" y="1537"/>
                    <a:pt x="958" y="1368"/>
                  </a:cubicBezTo>
                  <a:cubicBezTo>
                    <a:pt x="952" y="1254"/>
                    <a:pt x="849" y="1377"/>
                    <a:pt x="849" y="1377"/>
                  </a:cubicBezTo>
                  <a:cubicBezTo>
                    <a:pt x="849" y="1377"/>
                    <a:pt x="935" y="1276"/>
                    <a:pt x="946" y="1411"/>
                  </a:cubicBezTo>
                  <a:cubicBezTo>
                    <a:pt x="957" y="1545"/>
                    <a:pt x="1140" y="1402"/>
                    <a:pt x="1159" y="1499"/>
                  </a:cubicBezTo>
                  <a:cubicBezTo>
                    <a:pt x="1178" y="1595"/>
                    <a:pt x="1396" y="1472"/>
                    <a:pt x="1205" y="1715"/>
                  </a:cubicBezTo>
                  <a:cubicBezTo>
                    <a:pt x="1075" y="1879"/>
                    <a:pt x="973" y="1379"/>
                    <a:pt x="769" y="1577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3"/>
                    <a:pt x="797" y="1608"/>
                  </a:cubicBezTo>
                  <a:cubicBezTo>
                    <a:pt x="958" y="1532"/>
                    <a:pt x="912" y="1652"/>
                    <a:pt x="980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89" y="1786"/>
                    <a:pt x="730" y="2175"/>
                    <a:pt x="287" y="2132"/>
                  </a:cubicBezTo>
                  <a:cubicBezTo>
                    <a:pt x="0" y="2105"/>
                    <a:pt x="50" y="2214"/>
                    <a:pt x="50" y="2214"/>
                  </a:cubicBezTo>
                  <a:cubicBezTo>
                    <a:pt x="50" y="2214"/>
                    <a:pt x="32" y="2115"/>
                    <a:pt x="280" y="2176"/>
                  </a:cubicBezTo>
                  <a:cubicBezTo>
                    <a:pt x="528" y="2236"/>
                    <a:pt x="662" y="2064"/>
                    <a:pt x="772" y="1958"/>
                  </a:cubicBezTo>
                  <a:cubicBezTo>
                    <a:pt x="882" y="1852"/>
                    <a:pt x="781" y="2009"/>
                    <a:pt x="899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2" y="2391"/>
                    <a:pt x="982" y="2391"/>
                  </a:cubicBezTo>
                  <a:cubicBezTo>
                    <a:pt x="829" y="2271"/>
                    <a:pt x="1085" y="2132"/>
                    <a:pt x="985" y="2076"/>
                  </a:cubicBezTo>
                  <a:cubicBezTo>
                    <a:pt x="885" y="2020"/>
                    <a:pt x="889" y="1898"/>
                    <a:pt x="961" y="1899"/>
                  </a:cubicBezTo>
                  <a:cubicBezTo>
                    <a:pt x="1033" y="1899"/>
                    <a:pt x="1089" y="1847"/>
                    <a:pt x="1243" y="1825"/>
                  </a:cubicBezTo>
                  <a:cubicBezTo>
                    <a:pt x="1397" y="1803"/>
                    <a:pt x="1475" y="2161"/>
                    <a:pt x="1495" y="2250"/>
                  </a:cubicBezTo>
                  <a:cubicBezTo>
                    <a:pt x="1516" y="2339"/>
                    <a:pt x="1466" y="2525"/>
                    <a:pt x="1466" y="2525"/>
                  </a:cubicBezTo>
                  <a:cubicBezTo>
                    <a:pt x="1482" y="2578"/>
                    <a:pt x="1535" y="2552"/>
                    <a:pt x="1535" y="2552"/>
                  </a:cubicBezTo>
                  <a:cubicBezTo>
                    <a:pt x="1541" y="2476"/>
                    <a:pt x="1641" y="2186"/>
                    <a:pt x="1705" y="2165"/>
                  </a:cubicBezTo>
                  <a:cubicBezTo>
                    <a:pt x="1769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4" y="1976"/>
                  </a:cubicBezTo>
                  <a:cubicBezTo>
                    <a:pt x="2218" y="1999"/>
                    <a:pt x="2236" y="2033"/>
                    <a:pt x="2257" y="2056"/>
                  </a:cubicBezTo>
                  <a:cubicBezTo>
                    <a:pt x="2323" y="2129"/>
                    <a:pt x="2309" y="2540"/>
                    <a:pt x="2433" y="2520"/>
                  </a:cubicBezTo>
                  <a:cubicBezTo>
                    <a:pt x="2501" y="2509"/>
                    <a:pt x="2562" y="2368"/>
                    <a:pt x="2606" y="2322"/>
                  </a:cubicBezTo>
                  <a:cubicBezTo>
                    <a:pt x="2694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2"/>
                    <a:pt x="2818" y="2576"/>
                  </a:cubicBezTo>
                  <a:cubicBezTo>
                    <a:pt x="2818" y="2576"/>
                    <a:pt x="2688" y="2798"/>
                    <a:pt x="2706" y="241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9" name="Freeform 5">
              <a:extLst>
                <a:ext uri="{FF2B5EF4-FFF2-40B4-BE49-F238E27FC236}">
                  <a16:creationId xmlns:a16="http://schemas.microsoft.com/office/drawing/2014/main" id="{F2CDF3AB-A1E3-4AB4-8E3B-F04D6FB1C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401"/>
              <a:ext cx="213" cy="255"/>
            </a:xfrm>
            <a:custGeom>
              <a:avLst/>
              <a:gdLst>
                <a:gd name="T0" fmla="*/ 48 w 429"/>
                <a:gd name="T1" fmla="*/ 20 h 513"/>
                <a:gd name="T2" fmla="*/ 40 w 429"/>
                <a:gd name="T3" fmla="*/ 22 h 513"/>
                <a:gd name="T4" fmla="*/ 31 w 429"/>
                <a:gd name="T5" fmla="*/ 20 h 513"/>
                <a:gd name="T6" fmla="*/ 21 w 429"/>
                <a:gd name="T7" fmla="*/ 15 h 513"/>
                <a:gd name="T8" fmla="*/ 14 w 429"/>
                <a:gd name="T9" fmla="*/ 8 h 513"/>
                <a:gd name="T10" fmla="*/ 1 w 429"/>
                <a:gd name="T11" fmla="*/ 7 h 513"/>
                <a:gd name="T12" fmla="*/ 7 w 429"/>
                <a:gd name="T13" fmla="*/ 30 h 513"/>
                <a:gd name="T14" fmla="*/ 29 w 429"/>
                <a:gd name="T15" fmla="*/ 49 h 513"/>
                <a:gd name="T16" fmla="*/ 46 w 429"/>
                <a:gd name="T17" fmla="*/ 32 h 513"/>
                <a:gd name="T18" fmla="*/ 52 w 429"/>
                <a:gd name="T19" fmla="*/ 21 h 513"/>
                <a:gd name="T20" fmla="*/ 47 w 429"/>
                <a:gd name="T21" fmla="*/ 20 h 5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9" h="513">
                  <a:moveTo>
                    <a:pt x="388" y="162"/>
                  </a:moveTo>
                  <a:cubicBezTo>
                    <a:pt x="368" y="164"/>
                    <a:pt x="349" y="176"/>
                    <a:pt x="329" y="177"/>
                  </a:cubicBezTo>
                  <a:cubicBezTo>
                    <a:pt x="305" y="179"/>
                    <a:pt x="273" y="170"/>
                    <a:pt x="251" y="161"/>
                  </a:cubicBezTo>
                  <a:cubicBezTo>
                    <a:pt x="226" y="152"/>
                    <a:pt x="198" y="138"/>
                    <a:pt x="175" y="125"/>
                  </a:cubicBezTo>
                  <a:cubicBezTo>
                    <a:pt x="150" y="109"/>
                    <a:pt x="138" y="84"/>
                    <a:pt x="118" y="64"/>
                  </a:cubicBezTo>
                  <a:cubicBezTo>
                    <a:pt x="88" y="35"/>
                    <a:pt x="23" y="0"/>
                    <a:pt x="11" y="60"/>
                  </a:cubicBezTo>
                  <a:cubicBezTo>
                    <a:pt x="0" y="120"/>
                    <a:pt x="34" y="194"/>
                    <a:pt x="59" y="247"/>
                  </a:cubicBezTo>
                  <a:cubicBezTo>
                    <a:pt x="92" y="319"/>
                    <a:pt x="132" y="513"/>
                    <a:pt x="240" y="397"/>
                  </a:cubicBezTo>
                  <a:cubicBezTo>
                    <a:pt x="283" y="351"/>
                    <a:pt x="329" y="308"/>
                    <a:pt x="372" y="263"/>
                  </a:cubicBezTo>
                  <a:cubicBezTo>
                    <a:pt x="387" y="246"/>
                    <a:pt x="429" y="201"/>
                    <a:pt x="423" y="175"/>
                  </a:cubicBezTo>
                  <a:cubicBezTo>
                    <a:pt x="418" y="156"/>
                    <a:pt x="394" y="146"/>
                    <a:pt x="380" y="161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0" name="Freeform 6">
              <a:extLst>
                <a:ext uri="{FF2B5EF4-FFF2-40B4-BE49-F238E27FC236}">
                  <a16:creationId xmlns:a16="http://schemas.microsoft.com/office/drawing/2014/main" id="{2F5254C7-6961-436E-B411-D737340A6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185"/>
              <a:ext cx="204" cy="206"/>
            </a:xfrm>
            <a:custGeom>
              <a:avLst/>
              <a:gdLst>
                <a:gd name="T0" fmla="*/ 47 w 411"/>
                <a:gd name="T1" fmla="*/ 24 h 415"/>
                <a:gd name="T2" fmla="*/ 37 w 411"/>
                <a:gd name="T3" fmla="*/ 7 h 415"/>
                <a:gd name="T4" fmla="*/ 31 w 411"/>
                <a:gd name="T5" fmla="*/ 0 h 415"/>
                <a:gd name="T6" fmla="*/ 25 w 411"/>
                <a:gd name="T7" fmla="*/ 4 h 415"/>
                <a:gd name="T8" fmla="*/ 17 w 411"/>
                <a:gd name="T9" fmla="*/ 6 h 415"/>
                <a:gd name="T10" fmla="*/ 4 w 411"/>
                <a:gd name="T11" fmla="*/ 10 h 415"/>
                <a:gd name="T12" fmla="*/ 4 w 411"/>
                <a:gd name="T13" fmla="*/ 19 h 415"/>
                <a:gd name="T14" fmla="*/ 7 w 411"/>
                <a:gd name="T15" fmla="*/ 27 h 415"/>
                <a:gd name="T16" fmla="*/ 0 w 411"/>
                <a:gd name="T17" fmla="*/ 38 h 415"/>
                <a:gd name="T18" fmla="*/ 12 w 411"/>
                <a:gd name="T19" fmla="*/ 42 h 415"/>
                <a:gd name="T20" fmla="*/ 20 w 411"/>
                <a:gd name="T21" fmla="*/ 44 h 415"/>
                <a:gd name="T22" fmla="*/ 24 w 411"/>
                <a:gd name="T23" fmla="*/ 48 h 415"/>
                <a:gd name="T24" fmla="*/ 35 w 411"/>
                <a:gd name="T25" fmla="*/ 45 h 415"/>
                <a:gd name="T26" fmla="*/ 39 w 411"/>
                <a:gd name="T27" fmla="*/ 36 h 415"/>
                <a:gd name="T28" fmla="*/ 44 w 411"/>
                <a:gd name="T29" fmla="*/ 37 h 415"/>
                <a:gd name="T30" fmla="*/ 43 w 411"/>
                <a:gd name="T31" fmla="*/ 29 h 415"/>
                <a:gd name="T32" fmla="*/ 47 w 411"/>
                <a:gd name="T33" fmla="*/ 28 h 415"/>
                <a:gd name="T34" fmla="*/ 47 w 411"/>
                <a:gd name="T35" fmla="*/ 24 h 4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1" h="415">
                  <a:moveTo>
                    <a:pt x="385" y="200"/>
                  </a:moveTo>
                  <a:cubicBezTo>
                    <a:pt x="357" y="155"/>
                    <a:pt x="334" y="107"/>
                    <a:pt x="307" y="61"/>
                  </a:cubicBezTo>
                  <a:cubicBezTo>
                    <a:pt x="295" y="39"/>
                    <a:pt x="279" y="9"/>
                    <a:pt x="253" y="5"/>
                  </a:cubicBezTo>
                  <a:cubicBezTo>
                    <a:pt x="220" y="0"/>
                    <a:pt x="220" y="19"/>
                    <a:pt x="203" y="36"/>
                  </a:cubicBezTo>
                  <a:cubicBezTo>
                    <a:pt x="187" y="53"/>
                    <a:pt x="161" y="50"/>
                    <a:pt x="140" y="50"/>
                  </a:cubicBezTo>
                  <a:cubicBezTo>
                    <a:pt x="97" y="51"/>
                    <a:pt x="63" y="47"/>
                    <a:pt x="34" y="84"/>
                  </a:cubicBezTo>
                  <a:cubicBezTo>
                    <a:pt x="13" y="111"/>
                    <a:pt x="7" y="137"/>
                    <a:pt x="37" y="157"/>
                  </a:cubicBezTo>
                  <a:cubicBezTo>
                    <a:pt x="66" y="176"/>
                    <a:pt x="89" y="192"/>
                    <a:pt x="58" y="224"/>
                  </a:cubicBezTo>
                  <a:cubicBezTo>
                    <a:pt x="35" y="248"/>
                    <a:pt x="0" y="271"/>
                    <a:pt x="5" y="310"/>
                  </a:cubicBezTo>
                  <a:cubicBezTo>
                    <a:pt x="11" y="369"/>
                    <a:pt x="64" y="347"/>
                    <a:pt x="102" y="344"/>
                  </a:cubicBezTo>
                  <a:cubicBezTo>
                    <a:pt x="124" y="343"/>
                    <a:pt x="148" y="348"/>
                    <a:pt x="167" y="361"/>
                  </a:cubicBezTo>
                  <a:cubicBezTo>
                    <a:pt x="180" y="369"/>
                    <a:pt x="186" y="383"/>
                    <a:pt x="198" y="392"/>
                  </a:cubicBezTo>
                  <a:cubicBezTo>
                    <a:pt x="227" y="415"/>
                    <a:pt x="268" y="402"/>
                    <a:pt x="284" y="369"/>
                  </a:cubicBezTo>
                  <a:cubicBezTo>
                    <a:pt x="294" y="350"/>
                    <a:pt x="297" y="307"/>
                    <a:pt x="318" y="297"/>
                  </a:cubicBezTo>
                  <a:cubicBezTo>
                    <a:pt x="333" y="290"/>
                    <a:pt x="348" y="304"/>
                    <a:pt x="363" y="300"/>
                  </a:cubicBezTo>
                  <a:cubicBezTo>
                    <a:pt x="411" y="288"/>
                    <a:pt x="354" y="254"/>
                    <a:pt x="351" y="234"/>
                  </a:cubicBezTo>
                  <a:cubicBezTo>
                    <a:pt x="345" y="196"/>
                    <a:pt x="372" y="230"/>
                    <a:pt x="385" y="228"/>
                  </a:cubicBezTo>
                  <a:cubicBezTo>
                    <a:pt x="403" y="225"/>
                    <a:pt x="389" y="205"/>
                    <a:pt x="381" y="198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1" name="Freeform 7">
              <a:extLst>
                <a:ext uri="{FF2B5EF4-FFF2-40B4-BE49-F238E27FC236}">
                  <a16:creationId xmlns:a16="http://schemas.microsoft.com/office/drawing/2014/main" id="{002779F1-93BB-4CDA-865F-0DDB00252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427"/>
              <a:ext cx="179" cy="188"/>
            </a:xfrm>
            <a:custGeom>
              <a:avLst/>
              <a:gdLst>
                <a:gd name="T0" fmla="*/ 39 w 361"/>
                <a:gd name="T1" fmla="*/ 7 h 379"/>
                <a:gd name="T2" fmla="*/ 32 w 361"/>
                <a:gd name="T3" fmla="*/ 5 h 379"/>
                <a:gd name="T4" fmla="*/ 21 w 361"/>
                <a:gd name="T5" fmla="*/ 0 h 379"/>
                <a:gd name="T6" fmla="*/ 20 w 361"/>
                <a:gd name="T7" fmla="*/ 7 h 379"/>
                <a:gd name="T8" fmla="*/ 29 w 361"/>
                <a:gd name="T9" fmla="*/ 12 h 379"/>
                <a:gd name="T10" fmla="*/ 25 w 361"/>
                <a:gd name="T11" fmla="*/ 16 h 379"/>
                <a:gd name="T12" fmla="*/ 14 w 361"/>
                <a:gd name="T13" fmla="*/ 11 h 379"/>
                <a:gd name="T14" fmla="*/ 11 w 361"/>
                <a:gd name="T15" fmla="*/ 15 h 379"/>
                <a:gd name="T16" fmla="*/ 20 w 361"/>
                <a:gd name="T17" fmla="*/ 18 h 379"/>
                <a:gd name="T18" fmla="*/ 9 w 361"/>
                <a:gd name="T19" fmla="*/ 17 h 379"/>
                <a:gd name="T20" fmla="*/ 6 w 361"/>
                <a:gd name="T21" fmla="*/ 24 h 379"/>
                <a:gd name="T22" fmla="*/ 15 w 361"/>
                <a:gd name="T23" fmla="*/ 24 h 379"/>
                <a:gd name="T24" fmla="*/ 3 w 361"/>
                <a:gd name="T25" fmla="*/ 29 h 379"/>
                <a:gd name="T26" fmla="*/ 10 w 361"/>
                <a:gd name="T27" fmla="*/ 34 h 379"/>
                <a:gd name="T28" fmla="*/ 17 w 361"/>
                <a:gd name="T29" fmla="*/ 31 h 379"/>
                <a:gd name="T30" fmla="*/ 12 w 361"/>
                <a:gd name="T31" fmla="*/ 41 h 379"/>
                <a:gd name="T32" fmla="*/ 17 w 361"/>
                <a:gd name="T33" fmla="*/ 43 h 379"/>
                <a:gd name="T34" fmla="*/ 19 w 361"/>
                <a:gd name="T35" fmla="*/ 38 h 379"/>
                <a:gd name="T36" fmla="*/ 22 w 361"/>
                <a:gd name="T37" fmla="*/ 36 h 379"/>
                <a:gd name="T38" fmla="*/ 23 w 361"/>
                <a:gd name="T39" fmla="*/ 41 h 379"/>
                <a:gd name="T40" fmla="*/ 28 w 361"/>
                <a:gd name="T41" fmla="*/ 39 h 379"/>
                <a:gd name="T42" fmla="*/ 22 w 361"/>
                <a:gd name="T43" fmla="*/ 31 h 379"/>
                <a:gd name="T44" fmla="*/ 28 w 361"/>
                <a:gd name="T45" fmla="*/ 31 h 379"/>
                <a:gd name="T46" fmla="*/ 31 w 361"/>
                <a:gd name="T47" fmla="*/ 35 h 379"/>
                <a:gd name="T48" fmla="*/ 34 w 361"/>
                <a:gd name="T49" fmla="*/ 33 h 379"/>
                <a:gd name="T50" fmla="*/ 31 w 361"/>
                <a:gd name="T51" fmla="*/ 28 h 379"/>
                <a:gd name="T52" fmla="*/ 30 w 361"/>
                <a:gd name="T53" fmla="*/ 25 h 379"/>
                <a:gd name="T54" fmla="*/ 34 w 361"/>
                <a:gd name="T55" fmla="*/ 25 h 379"/>
                <a:gd name="T56" fmla="*/ 38 w 361"/>
                <a:gd name="T57" fmla="*/ 28 h 379"/>
                <a:gd name="T58" fmla="*/ 42 w 361"/>
                <a:gd name="T59" fmla="*/ 24 h 379"/>
                <a:gd name="T60" fmla="*/ 31 w 361"/>
                <a:gd name="T61" fmla="*/ 21 h 379"/>
                <a:gd name="T62" fmla="*/ 44 w 361"/>
                <a:gd name="T63" fmla="*/ 14 h 379"/>
                <a:gd name="T64" fmla="*/ 40 w 361"/>
                <a:gd name="T65" fmla="*/ 9 h 379"/>
                <a:gd name="T66" fmla="*/ 38 w 361"/>
                <a:gd name="T67" fmla="*/ 10 h 379"/>
                <a:gd name="T68" fmla="*/ 39 w 361"/>
                <a:gd name="T69" fmla="*/ 6 h 379"/>
                <a:gd name="T70" fmla="*/ 38 w 361"/>
                <a:gd name="T71" fmla="*/ 6 h 3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61" h="379">
                  <a:moveTo>
                    <a:pt x="323" y="57"/>
                  </a:moveTo>
                  <a:cubicBezTo>
                    <a:pt x="304" y="58"/>
                    <a:pt x="281" y="52"/>
                    <a:pt x="263" y="44"/>
                  </a:cubicBezTo>
                  <a:cubicBezTo>
                    <a:pt x="238" y="34"/>
                    <a:pt x="204" y="0"/>
                    <a:pt x="176" y="1"/>
                  </a:cubicBezTo>
                  <a:cubicBezTo>
                    <a:pt x="141" y="2"/>
                    <a:pt x="140" y="39"/>
                    <a:pt x="162" y="59"/>
                  </a:cubicBezTo>
                  <a:cubicBezTo>
                    <a:pt x="185" y="80"/>
                    <a:pt x="227" y="67"/>
                    <a:pt x="240" y="99"/>
                  </a:cubicBezTo>
                  <a:cubicBezTo>
                    <a:pt x="252" y="127"/>
                    <a:pt x="233" y="142"/>
                    <a:pt x="207" y="134"/>
                  </a:cubicBezTo>
                  <a:cubicBezTo>
                    <a:pt x="176" y="123"/>
                    <a:pt x="154" y="95"/>
                    <a:pt x="117" y="94"/>
                  </a:cubicBezTo>
                  <a:cubicBezTo>
                    <a:pt x="96" y="94"/>
                    <a:pt x="68" y="109"/>
                    <a:pt x="95" y="125"/>
                  </a:cubicBezTo>
                  <a:cubicBezTo>
                    <a:pt x="117" y="138"/>
                    <a:pt x="151" y="123"/>
                    <a:pt x="166" y="150"/>
                  </a:cubicBezTo>
                  <a:cubicBezTo>
                    <a:pt x="146" y="174"/>
                    <a:pt x="100" y="141"/>
                    <a:pt x="76" y="142"/>
                  </a:cubicBezTo>
                  <a:cubicBezTo>
                    <a:pt x="48" y="142"/>
                    <a:pt x="4" y="184"/>
                    <a:pt x="50" y="194"/>
                  </a:cubicBezTo>
                  <a:cubicBezTo>
                    <a:pt x="66" y="198"/>
                    <a:pt x="127" y="164"/>
                    <a:pt x="124" y="198"/>
                  </a:cubicBezTo>
                  <a:cubicBezTo>
                    <a:pt x="122" y="231"/>
                    <a:pt x="42" y="213"/>
                    <a:pt x="26" y="237"/>
                  </a:cubicBezTo>
                  <a:cubicBezTo>
                    <a:pt x="0" y="273"/>
                    <a:pt x="58" y="298"/>
                    <a:pt x="85" y="280"/>
                  </a:cubicBezTo>
                  <a:cubicBezTo>
                    <a:pt x="92" y="276"/>
                    <a:pt x="138" y="216"/>
                    <a:pt x="141" y="256"/>
                  </a:cubicBezTo>
                  <a:cubicBezTo>
                    <a:pt x="144" y="286"/>
                    <a:pt x="70" y="298"/>
                    <a:pt x="96" y="338"/>
                  </a:cubicBezTo>
                  <a:cubicBezTo>
                    <a:pt x="104" y="349"/>
                    <a:pt x="129" y="357"/>
                    <a:pt x="142" y="349"/>
                  </a:cubicBezTo>
                  <a:cubicBezTo>
                    <a:pt x="154" y="342"/>
                    <a:pt x="153" y="324"/>
                    <a:pt x="159" y="313"/>
                  </a:cubicBezTo>
                  <a:cubicBezTo>
                    <a:pt x="163" y="307"/>
                    <a:pt x="173" y="292"/>
                    <a:pt x="182" y="295"/>
                  </a:cubicBezTo>
                  <a:cubicBezTo>
                    <a:pt x="195" y="300"/>
                    <a:pt x="187" y="322"/>
                    <a:pt x="189" y="332"/>
                  </a:cubicBezTo>
                  <a:cubicBezTo>
                    <a:pt x="200" y="379"/>
                    <a:pt x="248" y="362"/>
                    <a:pt x="229" y="321"/>
                  </a:cubicBezTo>
                  <a:cubicBezTo>
                    <a:pt x="219" y="299"/>
                    <a:pt x="156" y="289"/>
                    <a:pt x="180" y="256"/>
                  </a:cubicBezTo>
                  <a:cubicBezTo>
                    <a:pt x="190" y="243"/>
                    <a:pt x="212" y="243"/>
                    <a:pt x="225" y="251"/>
                  </a:cubicBezTo>
                  <a:cubicBezTo>
                    <a:pt x="237" y="258"/>
                    <a:pt x="240" y="280"/>
                    <a:pt x="252" y="285"/>
                  </a:cubicBezTo>
                  <a:cubicBezTo>
                    <a:pt x="262" y="289"/>
                    <a:pt x="273" y="280"/>
                    <a:pt x="277" y="270"/>
                  </a:cubicBezTo>
                  <a:cubicBezTo>
                    <a:pt x="286" y="250"/>
                    <a:pt x="268" y="239"/>
                    <a:pt x="258" y="225"/>
                  </a:cubicBezTo>
                  <a:cubicBezTo>
                    <a:pt x="250" y="214"/>
                    <a:pt x="240" y="216"/>
                    <a:pt x="250" y="201"/>
                  </a:cubicBezTo>
                  <a:cubicBezTo>
                    <a:pt x="262" y="184"/>
                    <a:pt x="273" y="197"/>
                    <a:pt x="283" y="206"/>
                  </a:cubicBezTo>
                  <a:cubicBezTo>
                    <a:pt x="292" y="216"/>
                    <a:pt x="299" y="233"/>
                    <a:pt x="315" y="232"/>
                  </a:cubicBezTo>
                  <a:cubicBezTo>
                    <a:pt x="331" y="232"/>
                    <a:pt x="342" y="213"/>
                    <a:pt x="341" y="198"/>
                  </a:cubicBezTo>
                  <a:cubicBezTo>
                    <a:pt x="338" y="154"/>
                    <a:pt x="286" y="173"/>
                    <a:pt x="259" y="172"/>
                  </a:cubicBezTo>
                  <a:cubicBezTo>
                    <a:pt x="264" y="130"/>
                    <a:pt x="355" y="195"/>
                    <a:pt x="360" y="119"/>
                  </a:cubicBezTo>
                  <a:cubicBezTo>
                    <a:pt x="361" y="102"/>
                    <a:pt x="352" y="79"/>
                    <a:pt x="331" y="78"/>
                  </a:cubicBezTo>
                  <a:cubicBezTo>
                    <a:pt x="323" y="77"/>
                    <a:pt x="321" y="87"/>
                    <a:pt x="311" y="85"/>
                  </a:cubicBezTo>
                  <a:cubicBezTo>
                    <a:pt x="313" y="74"/>
                    <a:pt x="313" y="64"/>
                    <a:pt x="317" y="54"/>
                  </a:cubicBezTo>
                  <a:cubicBezTo>
                    <a:pt x="314" y="53"/>
                    <a:pt x="311" y="50"/>
                    <a:pt x="308" y="49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2" name="Freeform 8">
              <a:extLst>
                <a:ext uri="{FF2B5EF4-FFF2-40B4-BE49-F238E27FC236}">
                  <a16:creationId xmlns:a16="http://schemas.microsoft.com/office/drawing/2014/main" id="{EAF3761D-5E88-469F-BA9E-CE8606F74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259"/>
              <a:ext cx="226" cy="225"/>
            </a:xfrm>
            <a:custGeom>
              <a:avLst/>
              <a:gdLst>
                <a:gd name="T0" fmla="*/ 53 w 454"/>
                <a:gd name="T1" fmla="*/ 33 h 454"/>
                <a:gd name="T2" fmla="*/ 22 w 454"/>
                <a:gd name="T3" fmla="*/ 53 h 454"/>
                <a:gd name="T4" fmla="*/ 3 w 454"/>
                <a:gd name="T5" fmla="*/ 22 h 454"/>
                <a:gd name="T6" fmla="*/ 33 w 454"/>
                <a:gd name="T7" fmla="*/ 3 h 454"/>
                <a:gd name="T8" fmla="*/ 53 w 454"/>
                <a:gd name="T9" fmla="*/ 33 h 4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454">
                  <a:moveTo>
                    <a:pt x="430" y="270"/>
                  </a:moveTo>
                  <a:cubicBezTo>
                    <a:pt x="406" y="383"/>
                    <a:pt x="295" y="454"/>
                    <a:pt x="183" y="430"/>
                  </a:cubicBezTo>
                  <a:cubicBezTo>
                    <a:pt x="71" y="406"/>
                    <a:pt x="0" y="296"/>
                    <a:pt x="24" y="183"/>
                  </a:cubicBezTo>
                  <a:cubicBezTo>
                    <a:pt x="48" y="71"/>
                    <a:pt x="158" y="0"/>
                    <a:pt x="270" y="24"/>
                  </a:cubicBezTo>
                  <a:cubicBezTo>
                    <a:pt x="382" y="48"/>
                    <a:pt x="454" y="158"/>
                    <a:pt x="430" y="270"/>
                  </a:cubicBezTo>
                  <a:close/>
                </a:path>
              </a:pathLst>
            </a:cu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3" name="Freeform 9">
              <a:extLst>
                <a:ext uri="{FF2B5EF4-FFF2-40B4-BE49-F238E27FC236}">
                  <a16:creationId xmlns:a16="http://schemas.microsoft.com/office/drawing/2014/main" id="{099E7F2E-F8AD-4E0D-84D6-FAA0979E4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1"/>
              <a:ext cx="16" cy="14"/>
            </a:xfrm>
            <a:custGeom>
              <a:avLst/>
              <a:gdLst>
                <a:gd name="T0" fmla="*/ 3 w 33"/>
                <a:gd name="T1" fmla="*/ 3 h 28"/>
                <a:gd name="T2" fmla="*/ 1 w 33"/>
                <a:gd name="T3" fmla="*/ 4 h 28"/>
                <a:gd name="T4" fmla="*/ 0 w 33"/>
                <a:gd name="T5" fmla="*/ 2 h 28"/>
                <a:gd name="T6" fmla="*/ 2 w 33"/>
                <a:gd name="T7" fmla="*/ 1 h 28"/>
                <a:gd name="T8" fmla="*/ 3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7"/>
                  </a:moveTo>
                  <a:cubicBezTo>
                    <a:pt x="30" y="24"/>
                    <a:pt x="22" y="28"/>
                    <a:pt x="14" y="26"/>
                  </a:cubicBezTo>
                  <a:cubicBezTo>
                    <a:pt x="5" y="24"/>
                    <a:pt x="0" y="17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4"/>
                    <a:pt x="33" y="11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4" name="Freeform 10">
              <a:extLst>
                <a:ext uri="{FF2B5EF4-FFF2-40B4-BE49-F238E27FC236}">
                  <a16:creationId xmlns:a16="http://schemas.microsoft.com/office/drawing/2014/main" id="{45FD4125-8954-482D-81B9-05B786E72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3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9"/>
                    <a:pt x="18" y="22"/>
                    <a:pt x="11" y="20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5" y="1"/>
                  </a:cubicBezTo>
                  <a:cubicBezTo>
                    <a:pt x="22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5" name="Freeform 11">
              <a:extLst>
                <a:ext uri="{FF2B5EF4-FFF2-40B4-BE49-F238E27FC236}">
                  <a16:creationId xmlns:a16="http://schemas.microsoft.com/office/drawing/2014/main" id="{4D182295-770A-4769-8AEF-363DD1C1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29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6" name="Freeform 12">
              <a:extLst>
                <a:ext uri="{FF2B5EF4-FFF2-40B4-BE49-F238E27FC236}">
                  <a16:creationId xmlns:a16="http://schemas.microsoft.com/office/drawing/2014/main" id="{2131C4AA-E0B6-4701-A22F-B8D317460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295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7" name="Freeform 13">
              <a:extLst>
                <a:ext uri="{FF2B5EF4-FFF2-40B4-BE49-F238E27FC236}">
                  <a16:creationId xmlns:a16="http://schemas.microsoft.com/office/drawing/2014/main" id="{B30A9797-944A-4D03-ABD1-F9FC34505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272"/>
              <a:ext cx="17" cy="14"/>
            </a:xfrm>
            <a:custGeom>
              <a:avLst/>
              <a:gdLst>
                <a:gd name="T0" fmla="*/ 4 w 33"/>
                <a:gd name="T1" fmla="*/ 3 h 28"/>
                <a:gd name="T2" fmla="*/ 2 w 33"/>
                <a:gd name="T3" fmla="*/ 4 h 28"/>
                <a:gd name="T4" fmla="*/ 1 w 33"/>
                <a:gd name="T5" fmla="*/ 2 h 28"/>
                <a:gd name="T6" fmla="*/ 3 w 33"/>
                <a:gd name="T7" fmla="*/ 1 h 28"/>
                <a:gd name="T8" fmla="*/ 4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7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1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8" name="Freeform 14">
              <a:extLst>
                <a:ext uri="{FF2B5EF4-FFF2-40B4-BE49-F238E27FC236}">
                  <a16:creationId xmlns:a16="http://schemas.microsoft.com/office/drawing/2014/main" id="{5668F592-9F32-49C4-B262-C0DCFF71B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4"/>
              <a:ext cx="13" cy="11"/>
            </a:xfrm>
            <a:custGeom>
              <a:avLst/>
              <a:gdLst>
                <a:gd name="T0" fmla="*/ 4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4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3" y="19"/>
                    <a:pt x="17" y="22"/>
                    <a:pt x="11" y="20"/>
                  </a:cubicBezTo>
                  <a:cubicBezTo>
                    <a:pt x="4" y="19"/>
                    <a:pt x="0" y="14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9" name="Freeform 15">
              <a:extLst>
                <a:ext uri="{FF2B5EF4-FFF2-40B4-BE49-F238E27FC236}">
                  <a16:creationId xmlns:a16="http://schemas.microsoft.com/office/drawing/2014/main" id="{A83F92FC-5384-4DCD-BD70-5B01BFA95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274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0" name="Freeform 16">
              <a:extLst>
                <a:ext uri="{FF2B5EF4-FFF2-40B4-BE49-F238E27FC236}">
                  <a16:creationId xmlns:a16="http://schemas.microsoft.com/office/drawing/2014/main" id="{A1B093F8-AEF9-4EF7-B842-AC0EE58B6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276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1" name="Freeform 17">
              <a:extLst>
                <a:ext uri="{FF2B5EF4-FFF2-40B4-BE49-F238E27FC236}">
                  <a16:creationId xmlns:a16="http://schemas.microsoft.com/office/drawing/2014/main" id="{45A11B64-118C-4B9E-B038-C0AE8715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11"/>
              <a:ext cx="16" cy="15"/>
            </a:xfrm>
            <a:custGeom>
              <a:avLst/>
              <a:gdLst>
                <a:gd name="T0" fmla="*/ 3 w 33"/>
                <a:gd name="T1" fmla="*/ 4 h 30"/>
                <a:gd name="T2" fmla="*/ 1 w 33"/>
                <a:gd name="T3" fmla="*/ 4 h 30"/>
                <a:gd name="T4" fmla="*/ 0 w 33"/>
                <a:gd name="T5" fmla="*/ 1 h 30"/>
                <a:gd name="T6" fmla="*/ 3 w 33"/>
                <a:gd name="T7" fmla="*/ 1 h 30"/>
                <a:gd name="T8" fmla="*/ 3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5"/>
                  </a:moveTo>
                  <a:cubicBezTo>
                    <a:pt x="24" y="30"/>
                    <a:pt x="16" y="30"/>
                    <a:pt x="9" y="25"/>
                  </a:cubicBezTo>
                  <a:cubicBezTo>
                    <a:pt x="2" y="19"/>
                    <a:pt x="0" y="11"/>
                    <a:pt x="4" y="6"/>
                  </a:cubicBezTo>
                  <a:cubicBezTo>
                    <a:pt x="9" y="0"/>
                    <a:pt x="17" y="0"/>
                    <a:pt x="24" y="6"/>
                  </a:cubicBezTo>
                  <a:cubicBezTo>
                    <a:pt x="31" y="11"/>
                    <a:pt x="33" y="20"/>
                    <a:pt x="29" y="2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2" name="Freeform 18">
              <a:extLst>
                <a:ext uri="{FF2B5EF4-FFF2-40B4-BE49-F238E27FC236}">
                  <a16:creationId xmlns:a16="http://schemas.microsoft.com/office/drawing/2014/main" id="{EDDB397F-C384-4805-8DC0-46C3BA09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12"/>
              <a:ext cx="13" cy="12"/>
            </a:xfrm>
            <a:custGeom>
              <a:avLst/>
              <a:gdLst>
                <a:gd name="T0" fmla="*/ 3 w 26"/>
                <a:gd name="T1" fmla="*/ 3 h 24"/>
                <a:gd name="T2" fmla="*/ 1 w 26"/>
                <a:gd name="T3" fmla="*/ 3 h 24"/>
                <a:gd name="T4" fmla="*/ 1 w 26"/>
                <a:gd name="T5" fmla="*/ 1 h 24"/>
                <a:gd name="T6" fmla="*/ 3 w 26"/>
                <a:gd name="T7" fmla="*/ 1 h 24"/>
                <a:gd name="T8" fmla="*/ 3 w 26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2" y="20"/>
                  </a:moveTo>
                  <a:cubicBezTo>
                    <a:pt x="19" y="24"/>
                    <a:pt x="12" y="24"/>
                    <a:pt x="7" y="20"/>
                  </a:cubicBezTo>
                  <a:cubicBezTo>
                    <a:pt x="2" y="16"/>
                    <a:pt x="0" y="9"/>
                    <a:pt x="3" y="5"/>
                  </a:cubicBezTo>
                  <a:cubicBezTo>
                    <a:pt x="7" y="1"/>
                    <a:pt x="14" y="0"/>
                    <a:pt x="19" y="5"/>
                  </a:cubicBezTo>
                  <a:cubicBezTo>
                    <a:pt x="24" y="9"/>
                    <a:pt x="26" y="15"/>
                    <a:pt x="22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3" name="Freeform 19">
              <a:extLst>
                <a:ext uri="{FF2B5EF4-FFF2-40B4-BE49-F238E27FC236}">
                  <a16:creationId xmlns:a16="http://schemas.microsoft.com/office/drawing/2014/main" id="{42E68D88-C759-4365-8CFB-A6651DD9C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4"/>
              <a:ext cx="5" cy="9"/>
            </a:xfrm>
            <a:custGeom>
              <a:avLst/>
              <a:gdLst>
                <a:gd name="T0" fmla="*/ 0 w 10"/>
                <a:gd name="T1" fmla="*/ 0 h 18"/>
                <a:gd name="T2" fmla="*/ 1 w 10"/>
                <a:gd name="T3" fmla="*/ 3 h 18"/>
                <a:gd name="T4" fmla="*/ 0 w 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0" y="0"/>
                    <a:pt x="10" y="9"/>
                    <a:pt x="3" y="18"/>
                  </a:cubicBezTo>
                  <a:cubicBezTo>
                    <a:pt x="3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4" name="Freeform 20">
              <a:extLst>
                <a:ext uri="{FF2B5EF4-FFF2-40B4-BE49-F238E27FC236}">
                  <a16:creationId xmlns:a16="http://schemas.microsoft.com/office/drawing/2014/main" id="{A6C9DE75-DDAF-4ED5-A59E-0B1079C5D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313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5" name="Freeform 21">
              <a:extLst>
                <a:ext uri="{FF2B5EF4-FFF2-40B4-BE49-F238E27FC236}">
                  <a16:creationId xmlns:a16="http://schemas.microsoft.com/office/drawing/2014/main" id="{DF5B357A-B35F-4C16-AE6A-CAEA3F9BF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13"/>
              <a:ext cx="16" cy="15"/>
            </a:xfrm>
            <a:custGeom>
              <a:avLst/>
              <a:gdLst>
                <a:gd name="T0" fmla="*/ 4 w 32"/>
                <a:gd name="T1" fmla="*/ 3 h 31"/>
                <a:gd name="T2" fmla="*/ 1 w 32"/>
                <a:gd name="T3" fmla="*/ 3 h 31"/>
                <a:gd name="T4" fmla="*/ 1 w 32"/>
                <a:gd name="T5" fmla="*/ 0 h 31"/>
                <a:gd name="T6" fmla="*/ 3 w 32"/>
                <a:gd name="T7" fmla="*/ 0 h 31"/>
                <a:gd name="T8" fmla="*/ 4 w 32"/>
                <a:gd name="T9" fmla="*/ 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4" y="6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6" name="Freeform 22">
              <a:extLst>
                <a:ext uri="{FF2B5EF4-FFF2-40B4-BE49-F238E27FC236}">
                  <a16:creationId xmlns:a16="http://schemas.microsoft.com/office/drawing/2014/main" id="{58EE8DF7-A011-4879-9FB6-F6C8B5DEA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14"/>
              <a:ext cx="12" cy="12"/>
            </a:xfrm>
            <a:custGeom>
              <a:avLst/>
              <a:gdLst>
                <a:gd name="T0" fmla="*/ 2 w 25"/>
                <a:gd name="T1" fmla="*/ 3 h 24"/>
                <a:gd name="T2" fmla="*/ 0 w 25"/>
                <a:gd name="T3" fmla="*/ 3 h 24"/>
                <a:gd name="T4" fmla="*/ 0 w 25"/>
                <a:gd name="T5" fmla="*/ 1 h 24"/>
                <a:gd name="T6" fmla="*/ 2 w 25"/>
                <a:gd name="T7" fmla="*/ 1 h 24"/>
                <a:gd name="T8" fmla="*/ 2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6"/>
                    <a:pt x="21" y="2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7" name="Freeform 23">
              <a:extLst>
                <a:ext uri="{FF2B5EF4-FFF2-40B4-BE49-F238E27FC236}">
                  <a16:creationId xmlns:a16="http://schemas.microsoft.com/office/drawing/2014/main" id="{9274F8B1-FE50-467C-B0B9-122230822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1317"/>
              <a:ext cx="5" cy="9"/>
            </a:xfrm>
            <a:custGeom>
              <a:avLst/>
              <a:gdLst>
                <a:gd name="T0" fmla="*/ 0 w 9"/>
                <a:gd name="T1" fmla="*/ 0 h 18"/>
                <a:gd name="T2" fmla="*/ 1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8" name="Freeform 24">
              <a:extLst>
                <a:ext uri="{FF2B5EF4-FFF2-40B4-BE49-F238E27FC236}">
                  <a16:creationId xmlns:a16="http://schemas.microsoft.com/office/drawing/2014/main" id="{4628229E-EC73-43DE-9079-E7BBEA3C7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15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9" name="Freeform 25">
              <a:extLst>
                <a:ext uri="{FF2B5EF4-FFF2-40B4-BE49-F238E27FC236}">
                  <a16:creationId xmlns:a16="http://schemas.microsoft.com/office/drawing/2014/main" id="{D7137942-113D-4D16-AA26-9EF0F4BB3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284"/>
              <a:ext cx="16" cy="16"/>
            </a:xfrm>
            <a:custGeom>
              <a:avLst/>
              <a:gdLst>
                <a:gd name="T0" fmla="*/ 4 w 32"/>
                <a:gd name="T1" fmla="*/ 4 h 31"/>
                <a:gd name="T2" fmla="*/ 1 w 32"/>
                <a:gd name="T3" fmla="*/ 4 h 31"/>
                <a:gd name="T4" fmla="*/ 1 w 32"/>
                <a:gd name="T5" fmla="*/ 1 h 31"/>
                <a:gd name="T6" fmla="*/ 4 w 32"/>
                <a:gd name="T7" fmla="*/ 1 h 31"/>
                <a:gd name="T8" fmla="*/ 4 w 32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8" y="26"/>
                  </a:moveTo>
                  <a:cubicBezTo>
                    <a:pt x="23" y="31"/>
                    <a:pt x="14" y="30"/>
                    <a:pt x="8" y="25"/>
                  </a:cubicBezTo>
                  <a:cubicBezTo>
                    <a:pt x="2" y="19"/>
                    <a:pt x="0" y="10"/>
                    <a:pt x="5" y="5"/>
                  </a:cubicBezTo>
                  <a:cubicBezTo>
                    <a:pt x="9" y="0"/>
                    <a:pt x="18" y="1"/>
                    <a:pt x="25" y="7"/>
                  </a:cubicBezTo>
                  <a:cubicBezTo>
                    <a:pt x="31" y="12"/>
                    <a:pt x="32" y="21"/>
                    <a:pt x="28" y="2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0" name="Freeform 26">
              <a:extLst>
                <a:ext uri="{FF2B5EF4-FFF2-40B4-BE49-F238E27FC236}">
                  <a16:creationId xmlns:a16="http://schemas.microsoft.com/office/drawing/2014/main" id="{035E332D-8EC2-4A5B-B215-6F0B304B1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285"/>
              <a:ext cx="13" cy="12"/>
            </a:xfrm>
            <a:custGeom>
              <a:avLst/>
              <a:gdLst>
                <a:gd name="T0" fmla="*/ 3 w 25"/>
                <a:gd name="T1" fmla="*/ 3 h 24"/>
                <a:gd name="T2" fmla="*/ 1 w 25"/>
                <a:gd name="T3" fmla="*/ 3 h 24"/>
                <a:gd name="T4" fmla="*/ 1 w 25"/>
                <a:gd name="T5" fmla="*/ 1 h 24"/>
                <a:gd name="T6" fmla="*/ 3 w 25"/>
                <a:gd name="T7" fmla="*/ 1 h 24"/>
                <a:gd name="T8" fmla="*/ 3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cubicBezTo>
                    <a:pt x="18" y="24"/>
                    <a:pt x="11" y="24"/>
                    <a:pt x="6" y="20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7" y="0"/>
                    <a:pt x="14" y="1"/>
                    <a:pt x="19" y="5"/>
                  </a:cubicBezTo>
                  <a:cubicBezTo>
                    <a:pt x="24" y="10"/>
                    <a:pt x="25" y="17"/>
                    <a:pt x="21" y="2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1" name="Freeform 27">
              <a:extLst>
                <a:ext uri="{FF2B5EF4-FFF2-40B4-BE49-F238E27FC236}">
                  <a16:creationId xmlns:a16="http://schemas.microsoft.com/office/drawing/2014/main" id="{B2D84F85-E37C-4BA3-A4D6-5C02F4055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288"/>
              <a:ext cx="4" cy="9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2" y="18"/>
                  </a:cubicBezTo>
                  <a:cubicBezTo>
                    <a:pt x="2" y="18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2" name="Freeform 28">
              <a:extLst>
                <a:ext uri="{FF2B5EF4-FFF2-40B4-BE49-F238E27FC236}">
                  <a16:creationId xmlns:a16="http://schemas.microsoft.com/office/drawing/2014/main" id="{A3D60D4A-2C3D-4F64-A4F3-D1C8A732E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86"/>
              <a:ext cx="3" cy="4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0" y="8"/>
                  </a:cubicBezTo>
                  <a:cubicBezTo>
                    <a:pt x="0" y="8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3" name="Freeform 29">
              <a:extLst>
                <a:ext uri="{FF2B5EF4-FFF2-40B4-BE49-F238E27FC236}">
                  <a16:creationId xmlns:a16="http://schemas.microsoft.com/office/drawing/2014/main" id="{9B6FE706-7B01-44A1-8CBA-5364B4865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1"/>
              <a:ext cx="16" cy="14"/>
            </a:xfrm>
            <a:custGeom>
              <a:avLst/>
              <a:gdLst>
                <a:gd name="T0" fmla="*/ 4 w 33"/>
                <a:gd name="T1" fmla="*/ 3 h 27"/>
                <a:gd name="T2" fmla="*/ 1 w 33"/>
                <a:gd name="T3" fmla="*/ 4 h 27"/>
                <a:gd name="T4" fmla="*/ 0 w 33"/>
                <a:gd name="T5" fmla="*/ 2 h 27"/>
                <a:gd name="T6" fmla="*/ 2 w 33"/>
                <a:gd name="T7" fmla="*/ 1 h 27"/>
                <a:gd name="T8" fmla="*/ 4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1" y="23"/>
                    <a:pt x="23" y="27"/>
                    <a:pt x="14" y="25"/>
                  </a:cubicBezTo>
                  <a:cubicBezTo>
                    <a:pt x="6" y="24"/>
                    <a:pt x="0" y="17"/>
                    <a:pt x="2" y="10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4" name="Freeform 30">
              <a:extLst>
                <a:ext uri="{FF2B5EF4-FFF2-40B4-BE49-F238E27FC236}">
                  <a16:creationId xmlns:a16="http://schemas.microsoft.com/office/drawing/2014/main" id="{7BA1CCC7-99CC-41D5-9DA7-1B1945D42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313"/>
              <a:ext cx="12" cy="10"/>
            </a:xfrm>
            <a:custGeom>
              <a:avLst/>
              <a:gdLst>
                <a:gd name="T0" fmla="*/ 3 w 26"/>
                <a:gd name="T1" fmla="*/ 1 h 21"/>
                <a:gd name="T2" fmla="*/ 1 w 26"/>
                <a:gd name="T3" fmla="*/ 2 h 21"/>
                <a:gd name="T4" fmla="*/ 0 w 26"/>
                <a:gd name="T5" fmla="*/ 1 h 21"/>
                <a:gd name="T6" fmla="*/ 1 w 26"/>
                <a:gd name="T7" fmla="*/ 0 h 21"/>
                <a:gd name="T8" fmla="*/ 3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3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5" name="Freeform 31">
              <a:extLst>
                <a:ext uri="{FF2B5EF4-FFF2-40B4-BE49-F238E27FC236}">
                  <a16:creationId xmlns:a16="http://schemas.microsoft.com/office/drawing/2014/main" id="{7F872BBA-9313-438C-A6BE-458A0638E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313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0" y="14"/>
                  </a:cubicBezTo>
                  <a:cubicBezTo>
                    <a:pt x="10" y="14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6" name="Freeform 32">
              <a:extLst>
                <a:ext uri="{FF2B5EF4-FFF2-40B4-BE49-F238E27FC236}">
                  <a16:creationId xmlns:a16="http://schemas.microsoft.com/office/drawing/2014/main" id="{0E540B39-45A8-4D52-9C06-7A06718E6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5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4" y="10"/>
                  </a:cubicBezTo>
                  <a:cubicBezTo>
                    <a:pt x="4" y="10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7" name="Freeform 33">
              <a:extLst>
                <a:ext uri="{FF2B5EF4-FFF2-40B4-BE49-F238E27FC236}">
                  <a16:creationId xmlns:a16="http://schemas.microsoft.com/office/drawing/2014/main" id="{9267E8E2-E8F5-4439-9D24-71F26C67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292"/>
              <a:ext cx="16" cy="13"/>
            </a:xfrm>
            <a:custGeom>
              <a:avLst/>
              <a:gdLst>
                <a:gd name="T0" fmla="*/ 4 w 32"/>
                <a:gd name="T1" fmla="*/ 2 h 26"/>
                <a:gd name="T2" fmla="*/ 3 w 32"/>
                <a:gd name="T3" fmla="*/ 4 h 26"/>
                <a:gd name="T4" fmla="*/ 1 w 32"/>
                <a:gd name="T5" fmla="*/ 2 h 26"/>
                <a:gd name="T6" fmla="*/ 2 w 32"/>
                <a:gd name="T7" fmla="*/ 1 h 26"/>
                <a:gd name="T8" fmla="*/ 4 w 32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2" y="12"/>
                  </a:moveTo>
                  <a:cubicBezTo>
                    <a:pt x="32" y="19"/>
                    <a:pt x="25" y="25"/>
                    <a:pt x="17" y="25"/>
                  </a:cubicBezTo>
                  <a:cubicBezTo>
                    <a:pt x="8" y="26"/>
                    <a:pt x="1" y="20"/>
                    <a:pt x="1" y="14"/>
                  </a:cubicBezTo>
                  <a:cubicBezTo>
                    <a:pt x="0" y="7"/>
                    <a:pt x="7" y="1"/>
                    <a:pt x="16" y="1"/>
                  </a:cubicBezTo>
                  <a:cubicBezTo>
                    <a:pt x="24" y="0"/>
                    <a:pt x="31" y="5"/>
                    <a:pt x="32" y="1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8" name="Freeform 34">
              <a:extLst>
                <a:ext uri="{FF2B5EF4-FFF2-40B4-BE49-F238E27FC236}">
                  <a16:creationId xmlns:a16="http://schemas.microsoft.com/office/drawing/2014/main" id="{67F1BCBC-DBBB-4014-8FF6-0F80D4CED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4"/>
              <a:ext cx="12" cy="10"/>
            </a:xfrm>
            <a:custGeom>
              <a:avLst/>
              <a:gdLst>
                <a:gd name="T0" fmla="*/ 3 w 24"/>
                <a:gd name="T1" fmla="*/ 2 h 20"/>
                <a:gd name="T2" fmla="*/ 2 w 24"/>
                <a:gd name="T3" fmla="*/ 3 h 20"/>
                <a:gd name="T4" fmla="*/ 0 w 24"/>
                <a:gd name="T5" fmla="*/ 2 h 20"/>
                <a:gd name="T6" fmla="*/ 2 w 24"/>
                <a:gd name="T7" fmla="*/ 1 h 20"/>
                <a:gd name="T8" fmla="*/ 3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0"/>
                  </a:moveTo>
                  <a:cubicBezTo>
                    <a:pt x="24" y="15"/>
                    <a:pt x="19" y="20"/>
                    <a:pt x="13" y="20"/>
                  </a:cubicBezTo>
                  <a:cubicBezTo>
                    <a:pt x="6" y="20"/>
                    <a:pt x="1" y="16"/>
                    <a:pt x="0" y="11"/>
                  </a:cubicBezTo>
                  <a:cubicBezTo>
                    <a:pt x="0" y="6"/>
                    <a:pt x="5" y="1"/>
                    <a:pt x="12" y="1"/>
                  </a:cubicBezTo>
                  <a:cubicBezTo>
                    <a:pt x="18" y="0"/>
                    <a:pt x="24" y="4"/>
                    <a:pt x="24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9" name="Freeform 35">
              <a:extLst>
                <a:ext uri="{FF2B5EF4-FFF2-40B4-BE49-F238E27FC236}">
                  <a16:creationId xmlns:a16="http://schemas.microsoft.com/office/drawing/2014/main" id="{EAC4E1D3-7D45-4F61-B464-B5699C7C2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293"/>
              <a:ext cx="6" cy="6"/>
            </a:xfrm>
            <a:custGeom>
              <a:avLst/>
              <a:gdLst>
                <a:gd name="T0" fmla="*/ 0 w 14"/>
                <a:gd name="T1" fmla="*/ 0 h 12"/>
                <a:gd name="T2" fmla="*/ 1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3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0" name="Freeform 36">
              <a:extLst>
                <a:ext uri="{FF2B5EF4-FFF2-40B4-BE49-F238E27FC236}">
                  <a16:creationId xmlns:a16="http://schemas.microsoft.com/office/drawing/2014/main" id="{50CBBFE9-B50E-4176-B168-7F7C42D3A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297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6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1" name="Freeform 37">
              <a:extLst>
                <a:ext uri="{FF2B5EF4-FFF2-40B4-BE49-F238E27FC236}">
                  <a16:creationId xmlns:a16="http://schemas.microsoft.com/office/drawing/2014/main" id="{AAE720B9-0A35-4F6B-92AE-002ED6286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04"/>
              <a:ext cx="17" cy="13"/>
            </a:xfrm>
            <a:custGeom>
              <a:avLst/>
              <a:gdLst>
                <a:gd name="T0" fmla="*/ 4 w 33"/>
                <a:gd name="T1" fmla="*/ 1 h 27"/>
                <a:gd name="T2" fmla="*/ 3 w 33"/>
                <a:gd name="T3" fmla="*/ 3 h 27"/>
                <a:gd name="T4" fmla="*/ 1 w 33"/>
                <a:gd name="T5" fmla="*/ 2 h 27"/>
                <a:gd name="T6" fmla="*/ 2 w 33"/>
                <a:gd name="T7" fmla="*/ 0 h 27"/>
                <a:gd name="T8" fmla="*/ 4 w 33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7"/>
                    <a:pt x="27" y="24"/>
                    <a:pt x="18" y="25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2" name="Freeform 38">
              <a:extLst>
                <a:ext uri="{FF2B5EF4-FFF2-40B4-BE49-F238E27FC236}">
                  <a16:creationId xmlns:a16="http://schemas.microsoft.com/office/drawing/2014/main" id="{F1223495-FD8E-4735-B711-D52330760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5"/>
              <a:ext cx="13" cy="11"/>
            </a:xfrm>
            <a:custGeom>
              <a:avLst/>
              <a:gdLst>
                <a:gd name="T0" fmla="*/ 3 w 25"/>
                <a:gd name="T1" fmla="*/ 2 h 22"/>
                <a:gd name="T2" fmla="*/ 2 w 25"/>
                <a:gd name="T3" fmla="*/ 3 h 22"/>
                <a:gd name="T4" fmla="*/ 0 w 25"/>
                <a:gd name="T5" fmla="*/ 2 h 22"/>
                <a:gd name="T6" fmla="*/ 2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4"/>
                    <a:pt x="20" y="19"/>
                    <a:pt x="14" y="21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8"/>
                    <a:pt x="4" y="2"/>
                    <a:pt x="11" y="1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3" name="Freeform 39">
              <a:extLst>
                <a:ext uri="{FF2B5EF4-FFF2-40B4-BE49-F238E27FC236}">
                  <a16:creationId xmlns:a16="http://schemas.microsoft.com/office/drawing/2014/main" id="{9485247F-CB4C-4A70-A605-A12B05A2E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304"/>
              <a:ext cx="8" cy="5"/>
            </a:xfrm>
            <a:custGeom>
              <a:avLst/>
              <a:gdLst>
                <a:gd name="T0" fmla="*/ 0 w 15"/>
                <a:gd name="T1" fmla="*/ 0 h 11"/>
                <a:gd name="T2" fmla="*/ 2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4" name="Freeform 40">
              <a:extLst>
                <a:ext uri="{FF2B5EF4-FFF2-40B4-BE49-F238E27FC236}">
                  <a16:creationId xmlns:a16="http://schemas.microsoft.com/office/drawing/2014/main" id="{69DBED8C-2FC5-4AC7-9EB5-9B168F280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09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5" name="Freeform 41">
              <a:extLst>
                <a:ext uri="{FF2B5EF4-FFF2-40B4-BE49-F238E27FC236}">
                  <a16:creationId xmlns:a16="http://schemas.microsoft.com/office/drawing/2014/main" id="{8FACD40B-E92E-464D-BF98-083002D7A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87"/>
              <a:ext cx="16" cy="14"/>
            </a:xfrm>
            <a:custGeom>
              <a:avLst/>
              <a:gdLst>
                <a:gd name="T0" fmla="*/ 3 w 33"/>
                <a:gd name="T1" fmla="*/ 2 h 27"/>
                <a:gd name="T2" fmla="*/ 2 w 33"/>
                <a:gd name="T3" fmla="*/ 4 h 27"/>
                <a:gd name="T4" fmla="*/ 0 w 33"/>
                <a:gd name="T5" fmla="*/ 2 h 27"/>
                <a:gd name="T6" fmla="*/ 1 w 33"/>
                <a:gd name="T7" fmla="*/ 1 h 27"/>
                <a:gd name="T8" fmla="*/ 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1"/>
                  </a:moveTo>
                  <a:cubicBezTo>
                    <a:pt x="33" y="18"/>
                    <a:pt x="27" y="24"/>
                    <a:pt x="18" y="26"/>
                  </a:cubicBezTo>
                  <a:cubicBezTo>
                    <a:pt x="10" y="27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3" y="0"/>
                    <a:pt x="30" y="4"/>
                    <a:pt x="31" y="1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6" name="Freeform 42">
              <a:extLst>
                <a:ext uri="{FF2B5EF4-FFF2-40B4-BE49-F238E27FC236}">
                  <a16:creationId xmlns:a16="http://schemas.microsoft.com/office/drawing/2014/main" id="{E7B610D8-7390-4F6B-A88F-9E730C66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289"/>
              <a:ext cx="12" cy="11"/>
            </a:xfrm>
            <a:custGeom>
              <a:avLst/>
              <a:gdLst>
                <a:gd name="T0" fmla="*/ 3 w 25"/>
                <a:gd name="T1" fmla="*/ 2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cubicBezTo>
                    <a:pt x="25" y="15"/>
                    <a:pt x="20" y="20"/>
                    <a:pt x="14" y="21"/>
                  </a:cubicBezTo>
                  <a:cubicBezTo>
                    <a:pt x="7" y="22"/>
                    <a:pt x="1" y="18"/>
                    <a:pt x="1" y="13"/>
                  </a:cubicBezTo>
                  <a:cubicBezTo>
                    <a:pt x="0" y="8"/>
                    <a:pt x="4" y="3"/>
                    <a:pt x="11" y="2"/>
                  </a:cubicBezTo>
                  <a:cubicBezTo>
                    <a:pt x="17" y="0"/>
                    <a:pt x="23" y="4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7" name="Freeform 43">
              <a:extLst>
                <a:ext uri="{FF2B5EF4-FFF2-40B4-BE49-F238E27FC236}">
                  <a16:creationId xmlns:a16="http://schemas.microsoft.com/office/drawing/2014/main" id="{10D76051-BC9B-4EF6-9309-91ECD6963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287"/>
              <a:ext cx="7" cy="6"/>
            </a:xfrm>
            <a:custGeom>
              <a:avLst/>
              <a:gdLst>
                <a:gd name="T0" fmla="*/ 0 w 15"/>
                <a:gd name="T1" fmla="*/ 1 h 11"/>
                <a:gd name="T2" fmla="*/ 1 w 15"/>
                <a:gd name="T3" fmla="*/ 2 h 11"/>
                <a:gd name="T4" fmla="*/ 0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8" name="Freeform 44">
              <a:extLst>
                <a:ext uri="{FF2B5EF4-FFF2-40B4-BE49-F238E27FC236}">
                  <a16:creationId xmlns:a16="http://schemas.microsoft.com/office/drawing/2014/main" id="{B1F90CFA-4F16-4942-863C-59D9C0BC5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293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0" y="6"/>
                    <a:pt x="5" y="10"/>
                  </a:cubicBezTo>
                  <a:cubicBezTo>
                    <a:pt x="5" y="10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9" name="Freeform 45">
              <a:extLst>
                <a:ext uri="{FF2B5EF4-FFF2-40B4-BE49-F238E27FC236}">
                  <a16:creationId xmlns:a16="http://schemas.microsoft.com/office/drawing/2014/main" id="{33819CCD-8FB3-46C9-8DFA-7EF73E094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75"/>
              <a:ext cx="16" cy="13"/>
            </a:xfrm>
            <a:custGeom>
              <a:avLst/>
              <a:gdLst>
                <a:gd name="T0" fmla="*/ 4 w 33"/>
                <a:gd name="T1" fmla="*/ 2 h 26"/>
                <a:gd name="T2" fmla="*/ 2 w 33"/>
                <a:gd name="T3" fmla="*/ 4 h 26"/>
                <a:gd name="T4" fmla="*/ 0 w 33"/>
                <a:gd name="T5" fmla="*/ 2 h 26"/>
                <a:gd name="T6" fmla="*/ 1 w 33"/>
                <a:gd name="T7" fmla="*/ 1 h 26"/>
                <a:gd name="T8" fmla="*/ 4 w 3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0"/>
                  </a:moveTo>
                  <a:cubicBezTo>
                    <a:pt x="33" y="17"/>
                    <a:pt x="27" y="24"/>
                    <a:pt x="19" y="25"/>
                  </a:cubicBezTo>
                  <a:cubicBezTo>
                    <a:pt x="10" y="26"/>
                    <a:pt x="2" y="22"/>
                    <a:pt x="1" y="15"/>
                  </a:cubicBezTo>
                  <a:cubicBezTo>
                    <a:pt x="0" y="9"/>
                    <a:pt x="6" y="2"/>
                    <a:pt x="15" y="1"/>
                  </a:cubicBezTo>
                  <a:cubicBezTo>
                    <a:pt x="23" y="0"/>
                    <a:pt x="31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0" name="Freeform 46">
              <a:extLst>
                <a:ext uri="{FF2B5EF4-FFF2-40B4-BE49-F238E27FC236}">
                  <a16:creationId xmlns:a16="http://schemas.microsoft.com/office/drawing/2014/main" id="{9D315AEF-8230-4D43-9CCB-77B49C694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276"/>
              <a:ext cx="12" cy="11"/>
            </a:xfrm>
            <a:custGeom>
              <a:avLst/>
              <a:gdLst>
                <a:gd name="T0" fmla="*/ 3 w 25"/>
                <a:gd name="T1" fmla="*/ 2 h 21"/>
                <a:gd name="T2" fmla="*/ 1 w 25"/>
                <a:gd name="T3" fmla="*/ 3 h 21"/>
                <a:gd name="T4" fmla="*/ 0 w 25"/>
                <a:gd name="T5" fmla="*/ 2 h 21"/>
                <a:gd name="T6" fmla="*/ 1 w 25"/>
                <a:gd name="T7" fmla="*/ 1 h 21"/>
                <a:gd name="T8" fmla="*/ 3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9"/>
                  </a:moveTo>
                  <a:cubicBezTo>
                    <a:pt x="25" y="14"/>
                    <a:pt x="21" y="19"/>
                    <a:pt x="14" y="20"/>
                  </a:cubicBezTo>
                  <a:cubicBezTo>
                    <a:pt x="8" y="21"/>
                    <a:pt x="2" y="18"/>
                    <a:pt x="1" y="13"/>
                  </a:cubicBezTo>
                  <a:cubicBezTo>
                    <a:pt x="0" y="7"/>
                    <a:pt x="5" y="2"/>
                    <a:pt x="11" y="1"/>
                  </a:cubicBezTo>
                  <a:cubicBezTo>
                    <a:pt x="18" y="0"/>
                    <a:pt x="24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1" name="Freeform 47">
              <a:extLst>
                <a:ext uri="{FF2B5EF4-FFF2-40B4-BE49-F238E27FC236}">
                  <a16:creationId xmlns:a16="http://schemas.microsoft.com/office/drawing/2014/main" id="{DF4945B1-C9B0-4699-8B21-CD4D607DB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75"/>
              <a:ext cx="7" cy="5"/>
            </a:xfrm>
            <a:custGeom>
              <a:avLst/>
              <a:gdLst>
                <a:gd name="T0" fmla="*/ 0 w 15"/>
                <a:gd name="T1" fmla="*/ 0 h 11"/>
                <a:gd name="T2" fmla="*/ 1 w 15"/>
                <a:gd name="T3" fmla="*/ 1 h 11"/>
                <a:gd name="T4" fmla="*/ 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1"/>
                  </a:moveTo>
                  <a:cubicBezTo>
                    <a:pt x="0" y="1"/>
                    <a:pt x="13" y="0"/>
                    <a:pt x="15" y="11"/>
                  </a:cubicBezTo>
                  <a:cubicBezTo>
                    <a:pt x="15" y="11"/>
                    <a:pt x="12" y="2"/>
                    <a:pt x="0" y="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2" name="Freeform 48">
              <a:extLst>
                <a:ext uri="{FF2B5EF4-FFF2-40B4-BE49-F238E27FC236}">
                  <a16:creationId xmlns:a16="http://schemas.microsoft.com/office/drawing/2014/main" id="{47A22AD9-A5F2-4570-BDFB-F79AFAF99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280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0"/>
                    <a:pt x="0" y="5"/>
                    <a:pt x="5" y="9"/>
                  </a:cubicBezTo>
                  <a:cubicBezTo>
                    <a:pt x="5" y="9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3" name="Freeform 49">
              <a:extLst>
                <a:ext uri="{FF2B5EF4-FFF2-40B4-BE49-F238E27FC236}">
                  <a16:creationId xmlns:a16="http://schemas.microsoft.com/office/drawing/2014/main" id="{6A14FB17-850A-43A2-8147-B1147E70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4"/>
              <a:ext cx="16" cy="13"/>
            </a:xfrm>
            <a:custGeom>
              <a:avLst/>
              <a:gdLst>
                <a:gd name="T0" fmla="*/ 4 w 33"/>
                <a:gd name="T1" fmla="*/ 2 h 27"/>
                <a:gd name="T2" fmla="*/ 1 w 33"/>
                <a:gd name="T3" fmla="*/ 3 h 27"/>
                <a:gd name="T4" fmla="*/ 0 w 33"/>
                <a:gd name="T5" fmla="*/ 1 h 27"/>
                <a:gd name="T6" fmla="*/ 2 w 33"/>
                <a:gd name="T7" fmla="*/ 0 h 27"/>
                <a:gd name="T8" fmla="*/ 4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7"/>
                  </a:moveTo>
                  <a:cubicBezTo>
                    <a:pt x="30" y="23"/>
                    <a:pt x="23" y="27"/>
                    <a:pt x="14" y="25"/>
                  </a:cubicBezTo>
                  <a:cubicBezTo>
                    <a:pt x="6" y="23"/>
                    <a:pt x="0" y="17"/>
                    <a:pt x="2" y="10"/>
                  </a:cubicBezTo>
                  <a:cubicBezTo>
                    <a:pt x="3" y="3"/>
                    <a:pt x="11" y="0"/>
                    <a:pt x="19" y="1"/>
                  </a:cubicBezTo>
                  <a:cubicBezTo>
                    <a:pt x="28" y="3"/>
                    <a:pt x="33" y="10"/>
                    <a:pt x="32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4" name="Freeform 50">
              <a:extLst>
                <a:ext uri="{FF2B5EF4-FFF2-40B4-BE49-F238E27FC236}">
                  <a16:creationId xmlns:a16="http://schemas.microsoft.com/office/drawing/2014/main" id="{FE479197-7DA8-4435-8212-533221506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25"/>
              <a:ext cx="13" cy="10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4"/>
                  </a:moveTo>
                  <a:cubicBezTo>
                    <a:pt x="23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5" y="2"/>
                  </a:cubicBezTo>
                  <a:cubicBezTo>
                    <a:pt x="21" y="3"/>
                    <a:pt x="26" y="8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5" name="Freeform 51">
              <a:extLst>
                <a:ext uri="{FF2B5EF4-FFF2-40B4-BE49-F238E27FC236}">
                  <a16:creationId xmlns:a16="http://schemas.microsoft.com/office/drawing/2014/main" id="{A777599D-426A-4E53-A540-09A3483F3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325"/>
              <a:ext cx="6" cy="7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1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6" name="Freeform 52">
              <a:extLst>
                <a:ext uri="{FF2B5EF4-FFF2-40B4-BE49-F238E27FC236}">
                  <a16:creationId xmlns:a16="http://schemas.microsoft.com/office/drawing/2014/main" id="{A8B36695-683D-4CF2-B1D0-023DCD342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7" name="Freeform 53">
              <a:extLst>
                <a:ext uri="{FF2B5EF4-FFF2-40B4-BE49-F238E27FC236}">
                  <a16:creationId xmlns:a16="http://schemas.microsoft.com/office/drawing/2014/main" id="{B48C7AF2-61A6-499D-ABCF-22FF8C32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323"/>
              <a:ext cx="16" cy="13"/>
            </a:xfrm>
            <a:custGeom>
              <a:avLst/>
              <a:gdLst>
                <a:gd name="T0" fmla="*/ 3 w 33"/>
                <a:gd name="T1" fmla="*/ 1 h 28"/>
                <a:gd name="T2" fmla="*/ 2 w 33"/>
                <a:gd name="T3" fmla="*/ 3 h 28"/>
                <a:gd name="T4" fmla="*/ 0 w 33"/>
                <a:gd name="T5" fmla="*/ 2 h 28"/>
                <a:gd name="T6" fmla="*/ 1 w 33"/>
                <a:gd name="T7" fmla="*/ 0 h 28"/>
                <a:gd name="T8" fmla="*/ 3 w 33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8" name="Freeform 54">
              <a:extLst>
                <a:ext uri="{FF2B5EF4-FFF2-40B4-BE49-F238E27FC236}">
                  <a16:creationId xmlns:a16="http://schemas.microsoft.com/office/drawing/2014/main" id="{43A6CF54-E816-4455-AEC3-E65DB2DBF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4"/>
              <a:ext cx="13" cy="11"/>
            </a:xfrm>
            <a:custGeom>
              <a:avLst/>
              <a:gdLst>
                <a:gd name="T0" fmla="*/ 3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9"/>
                  </a:moveTo>
                  <a:cubicBezTo>
                    <a:pt x="26" y="14"/>
                    <a:pt x="21" y="19"/>
                    <a:pt x="15" y="21"/>
                  </a:cubicBezTo>
                  <a:cubicBezTo>
                    <a:pt x="9" y="23"/>
                    <a:pt x="2" y="20"/>
                    <a:pt x="1" y="15"/>
                  </a:cubicBezTo>
                  <a:cubicBezTo>
                    <a:pt x="0" y="9"/>
                    <a:pt x="4" y="4"/>
                    <a:pt x="10" y="2"/>
                  </a:cubicBezTo>
                  <a:cubicBezTo>
                    <a:pt x="17" y="0"/>
                    <a:pt x="23" y="3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9" name="Freeform 55">
              <a:extLst>
                <a:ext uri="{FF2B5EF4-FFF2-40B4-BE49-F238E27FC236}">
                  <a16:creationId xmlns:a16="http://schemas.microsoft.com/office/drawing/2014/main" id="{A9517690-C118-4841-91BF-089B8A0F0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323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0" name="Freeform 56">
              <a:extLst>
                <a:ext uri="{FF2B5EF4-FFF2-40B4-BE49-F238E27FC236}">
                  <a16:creationId xmlns:a16="http://schemas.microsoft.com/office/drawing/2014/main" id="{63AAE355-9162-4411-B31A-0516C4916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329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1" name="Freeform 57">
              <a:extLst>
                <a:ext uri="{FF2B5EF4-FFF2-40B4-BE49-F238E27FC236}">
                  <a16:creationId xmlns:a16="http://schemas.microsoft.com/office/drawing/2014/main" id="{18BDEEE7-3261-41DA-B4C8-E1905E26C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346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2" name="Freeform 58">
              <a:extLst>
                <a:ext uri="{FF2B5EF4-FFF2-40B4-BE49-F238E27FC236}">
                  <a16:creationId xmlns:a16="http://schemas.microsoft.com/office/drawing/2014/main" id="{7E130656-0AB1-446F-BE72-7D742713E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4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0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1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3" name="Freeform 59">
              <a:extLst>
                <a:ext uri="{FF2B5EF4-FFF2-40B4-BE49-F238E27FC236}">
                  <a16:creationId xmlns:a16="http://schemas.microsoft.com/office/drawing/2014/main" id="{23BF7285-E4ED-44E5-A320-E82F4AA1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346"/>
              <a:ext cx="9" cy="6"/>
            </a:xfrm>
            <a:custGeom>
              <a:avLst/>
              <a:gdLst>
                <a:gd name="T0" fmla="*/ 0 w 17"/>
                <a:gd name="T1" fmla="*/ 1 h 11"/>
                <a:gd name="T2" fmla="*/ 3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cubicBezTo>
                    <a:pt x="0" y="2"/>
                    <a:pt x="14" y="0"/>
                    <a:pt x="17" y="11"/>
                  </a:cubicBezTo>
                  <a:cubicBezTo>
                    <a:pt x="17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4" name="Freeform 60">
              <a:extLst>
                <a:ext uri="{FF2B5EF4-FFF2-40B4-BE49-F238E27FC236}">
                  <a16:creationId xmlns:a16="http://schemas.microsoft.com/office/drawing/2014/main" id="{C7935D79-B0AB-4475-AD12-2519E6DF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53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5" name="Freeform 61">
              <a:extLst>
                <a:ext uri="{FF2B5EF4-FFF2-40B4-BE49-F238E27FC236}">
                  <a16:creationId xmlns:a16="http://schemas.microsoft.com/office/drawing/2014/main" id="{5BF17471-87D5-4555-A834-4171CF39E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369"/>
              <a:ext cx="14" cy="17"/>
            </a:xfrm>
            <a:custGeom>
              <a:avLst/>
              <a:gdLst>
                <a:gd name="T0" fmla="*/ 3 w 28"/>
                <a:gd name="T1" fmla="*/ 1 h 34"/>
                <a:gd name="T2" fmla="*/ 4 w 28"/>
                <a:gd name="T3" fmla="*/ 3 h 34"/>
                <a:gd name="T4" fmla="*/ 2 w 28"/>
                <a:gd name="T5" fmla="*/ 4 h 34"/>
                <a:gd name="T6" fmla="*/ 1 w 28"/>
                <a:gd name="T7" fmla="*/ 2 h 34"/>
                <a:gd name="T8" fmla="*/ 3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9" y="2"/>
                  </a:moveTo>
                  <a:cubicBezTo>
                    <a:pt x="25" y="4"/>
                    <a:pt x="28" y="13"/>
                    <a:pt x="26" y="21"/>
                  </a:cubicBezTo>
                  <a:cubicBezTo>
                    <a:pt x="23" y="29"/>
                    <a:pt x="16" y="34"/>
                    <a:pt x="9" y="32"/>
                  </a:cubicBezTo>
                  <a:cubicBezTo>
                    <a:pt x="3" y="30"/>
                    <a:pt x="0" y="22"/>
                    <a:pt x="2" y="14"/>
                  </a:cubicBezTo>
                  <a:cubicBezTo>
                    <a:pt x="5" y="5"/>
                    <a:pt x="12" y="0"/>
                    <a:pt x="1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6" name="Freeform 62">
              <a:extLst>
                <a:ext uri="{FF2B5EF4-FFF2-40B4-BE49-F238E27FC236}">
                  <a16:creationId xmlns:a16="http://schemas.microsoft.com/office/drawing/2014/main" id="{B96450EE-CEC7-4B44-BF79-18B9C88EB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72"/>
              <a:ext cx="11" cy="13"/>
            </a:xfrm>
            <a:custGeom>
              <a:avLst/>
              <a:gdLst>
                <a:gd name="T0" fmla="*/ 2 w 22"/>
                <a:gd name="T1" fmla="*/ 1 h 26"/>
                <a:gd name="T2" fmla="*/ 3 w 22"/>
                <a:gd name="T3" fmla="*/ 2 h 26"/>
                <a:gd name="T4" fmla="*/ 1 w 22"/>
                <a:gd name="T5" fmla="*/ 4 h 26"/>
                <a:gd name="T6" fmla="*/ 1 w 22"/>
                <a:gd name="T7" fmla="*/ 2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14" y="2"/>
                  </a:moveTo>
                  <a:cubicBezTo>
                    <a:pt x="19" y="3"/>
                    <a:pt x="22" y="10"/>
                    <a:pt x="20" y="16"/>
                  </a:cubicBezTo>
                  <a:cubicBezTo>
                    <a:pt x="18" y="22"/>
                    <a:pt x="12" y="26"/>
                    <a:pt x="7" y="25"/>
                  </a:cubicBezTo>
                  <a:cubicBezTo>
                    <a:pt x="2" y="23"/>
                    <a:pt x="0" y="17"/>
                    <a:pt x="1" y="10"/>
                  </a:cubicBezTo>
                  <a:cubicBezTo>
                    <a:pt x="3" y="4"/>
                    <a:pt x="9" y="0"/>
                    <a:pt x="14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7" name="Freeform 63">
              <a:extLst>
                <a:ext uri="{FF2B5EF4-FFF2-40B4-BE49-F238E27FC236}">
                  <a16:creationId xmlns:a16="http://schemas.microsoft.com/office/drawing/2014/main" id="{8BA01D08-2A24-447D-A089-F449E3F27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69"/>
              <a:ext cx="8" cy="6"/>
            </a:xfrm>
            <a:custGeom>
              <a:avLst/>
              <a:gdLst>
                <a:gd name="T0" fmla="*/ 0 w 16"/>
                <a:gd name="T1" fmla="*/ 1 h 13"/>
                <a:gd name="T2" fmla="*/ 2 w 16"/>
                <a:gd name="T3" fmla="*/ 0 h 13"/>
                <a:gd name="T4" fmla="*/ 0 w 16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0" y="13"/>
                    <a:pt x="5" y="0"/>
                    <a:pt x="16" y="3"/>
                  </a:cubicBezTo>
                  <a:cubicBezTo>
                    <a:pt x="16" y="3"/>
                    <a:pt x="6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8" name="Freeform 64">
              <a:extLst>
                <a:ext uri="{FF2B5EF4-FFF2-40B4-BE49-F238E27FC236}">
                  <a16:creationId xmlns:a16="http://schemas.microsoft.com/office/drawing/2014/main" id="{81B23E8C-E190-490A-AB70-3F7904E0C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82"/>
              <a:ext cx="5" cy="3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1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0"/>
                    <a:pt x="4" y="5"/>
                    <a:pt x="10" y="3"/>
                  </a:cubicBezTo>
                  <a:cubicBezTo>
                    <a:pt x="10" y="3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9" name="Freeform 65">
              <a:extLst>
                <a:ext uri="{FF2B5EF4-FFF2-40B4-BE49-F238E27FC236}">
                  <a16:creationId xmlns:a16="http://schemas.microsoft.com/office/drawing/2014/main" id="{F977A243-B281-4E76-A2D5-3B7AD267E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362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8" y="27"/>
                    <a:pt x="20" y="29"/>
                    <a:pt x="12" y="26"/>
                  </a:cubicBezTo>
                  <a:cubicBezTo>
                    <a:pt x="4" y="23"/>
                    <a:pt x="0" y="15"/>
                    <a:pt x="3" y="9"/>
                  </a:cubicBezTo>
                  <a:cubicBezTo>
                    <a:pt x="5" y="2"/>
                    <a:pt x="14" y="0"/>
                    <a:pt x="22" y="4"/>
                  </a:cubicBezTo>
                  <a:cubicBezTo>
                    <a:pt x="30" y="7"/>
                    <a:pt x="34" y="15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0" name="Freeform 66">
              <a:extLst>
                <a:ext uri="{FF2B5EF4-FFF2-40B4-BE49-F238E27FC236}">
                  <a16:creationId xmlns:a16="http://schemas.microsoft.com/office/drawing/2014/main" id="{99825786-3522-4817-A9C1-46D080F9E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4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5" y="23"/>
                    <a:pt x="9" y="20"/>
                  </a:cubicBezTo>
                  <a:cubicBezTo>
                    <a:pt x="3" y="18"/>
                    <a:pt x="0" y="11"/>
                    <a:pt x="2" y="6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1" name="Freeform 67">
              <a:extLst>
                <a:ext uri="{FF2B5EF4-FFF2-40B4-BE49-F238E27FC236}">
                  <a16:creationId xmlns:a16="http://schemas.microsoft.com/office/drawing/2014/main" id="{99810DF2-B5AD-4E48-843A-BC65E1915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365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6"/>
                    <a:pt x="7" y="16"/>
                  </a:cubicBezTo>
                  <a:cubicBezTo>
                    <a:pt x="7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2" name="Freeform 68">
              <a:extLst>
                <a:ext uri="{FF2B5EF4-FFF2-40B4-BE49-F238E27FC236}">
                  <a16:creationId xmlns:a16="http://schemas.microsoft.com/office/drawing/2014/main" id="{71624A94-4D2A-4E0D-98B6-36FAFD5C1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5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2" y="9"/>
                  </a:cubicBezTo>
                  <a:cubicBezTo>
                    <a:pt x="2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3" name="Freeform 69">
              <a:extLst>
                <a:ext uri="{FF2B5EF4-FFF2-40B4-BE49-F238E27FC236}">
                  <a16:creationId xmlns:a16="http://schemas.microsoft.com/office/drawing/2014/main" id="{A9F4F35B-5133-47EE-9539-FBF3F20A7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38"/>
              <a:ext cx="17" cy="14"/>
            </a:xfrm>
            <a:custGeom>
              <a:avLst/>
              <a:gdLst>
                <a:gd name="T0" fmla="*/ 4 w 34"/>
                <a:gd name="T1" fmla="*/ 2 h 28"/>
                <a:gd name="T2" fmla="*/ 3 w 34"/>
                <a:gd name="T3" fmla="*/ 4 h 28"/>
                <a:gd name="T4" fmla="*/ 1 w 34"/>
                <a:gd name="T5" fmla="*/ 3 h 28"/>
                <a:gd name="T6" fmla="*/ 2 w 34"/>
                <a:gd name="T7" fmla="*/ 1 h 28"/>
                <a:gd name="T8" fmla="*/ 4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5" y="5"/>
                    <a:pt x="14" y="3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4" name="Freeform 70">
              <a:extLst>
                <a:ext uri="{FF2B5EF4-FFF2-40B4-BE49-F238E27FC236}">
                  <a16:creationId xmlns:a16="http://schemas.microsoft.com/office/drawing/2014/main" id="{1BE4FEAA-E051-4E75-B91D-B2A417D2B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0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5" y="21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5" name="Freeform 71">
              <a:extLst>
                <a:ext uri="{FF2B5EF4-FFF2-40B4-BE49-F238E27FC236}">
                  <a16:creationId xmlns:a16="http://schemas.microsoft.com/office/drawing/2014/main" id="{FB951C03-E1F8-42AD-9EEE-3083F8213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338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6" name="Freeform 72">
              <a:extLst>
                <a:ext uri="{FF2B5EF4-FFF2-40B4-BE49-F238E27FC236}">
                  <a16:creationId xmlns:a16="http://schemas.microsoft.com/office/drawing/2014/main" id="{4AD2BE46-9D5A-4218-8ED3-8F826569A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45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7" name="Freeform 73">
              <a:extLst>
                <a:ext uri="{FF2B5EF4-FFF2-40B4-BE49-F238E27FC236}">
                  <a16:creationId xmlns:a16="http://schemas.microsoft.com/office/drawing/2014/main" id="{E5A701B5-B0A3-4CEA-8216-0A5016995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334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30" y="7"/>
                    <a:pt x="34" y="14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8" name="Freeform 74">
              <a:extLst>
                <a:ext uri="{FF2B5EF4-FFF2-40B4-BE49-F238E27FC236}">
                  <a16:creationId xmlns:a16="http://schemas.microsoft.com/office/drawing/2014/main" id="{DD64505C-348E-430A-B2FF-7882C74A6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5"/>
              <a:ext cx="13" cy="12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9" name="Freeform 75">
              <a:extLst>
                <a:ext uri="{FF2B5EF4-FFF2-40B4-BE49-F238E27FC236}">
                  <a16:creationId xmlns:a16="http://schemas.microsoft.com/office/drawing/2014/main" id="{0392442E-568D-4F01-A955-F3FD97E5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336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8" y="16"/>
                  </a:cubicBezTo>
                  <a:cubicBezTo>
                    <a:pt x="8" y="16"/>
                    <a:pt x="9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0" name="Freeform 76">
              <a:extLst>
                <a:ext uri="{FF2B5EF4-FFF2-40B4-BE49-F238E27FC236}">
                  <a16:creationId xmlns:a16="http://schemas.microsoft.com/office/drawing/2014/main" id="{ED0F2F25-EBC2-4274-B35E-ED629C67B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37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0" y="4"/>
                    <a:pt x="3" y="10"/>
                  </a:cubicBezTo>
                  <a:cubicBezTo>
                    <a:pt x="3" y="10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1" name="Freeform 77">
              <a:extLst>
                <a:ext uri="{FF2B5EF4-FFF2-40B4-BE49-F238E27FC236}">
                  <a16:creationId xmlns:a16="http://schemas.microsoft.com/office/drawing/2014/main" id="{DAA9F651-53FC-4A44-AE19-F142C20F5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359"/>
              <a:ext cx="17" cy="14"/>
            </a:xfrm>
            <a:custGeom>
              <a:avLst/>
              <a:gdLst>
                <a:gd name="T0" fmla="*/ 4 w 34"/>
                <a:gd name="T1" fmla="*/ 3 h 28"/>
                <a:gd name="T2" fmla="*/ 2 w 34"/>
                <a:gd name="T3" fmla="*/ 4 h 28"/>
                <a:gd name="T4" fmla="*/ 1 w 34"/>
                <a:gd name="T5" fmla="*/ 2 h 28"/>
                <a:gd name="T6" fmla="*/ 3 w 34"/>
                <a:gd name="T7" fmla="*/ 1 h 28"/>
                <a:gd name="T8" fmla="*/ 4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9"/>
                  </a:moveTo>
                  <a:cubicBezTo>
                    <a:pt x="29" y="25"/>
                    <a:pt x="21" y="28"/>
                    <a:pt x="13" y="26"/>
                  </a:cubicBezTo>
                  <a:cubicBezTo>
                    <a:pt x="5" y="23"/>
                    <a:pt x="0" y="16"/>
                    <a:pt x="2" y="9"/>
                  </a:cubicBezTo>
                  <a:cubicBezTo>
                    <a:pt x="4" y="3"/>
                    <a:pt x="12" y="0"/>
                    <a:pt x="21" y="3"/>
                  </a:cubicBezTo>
                  <a:cubicBezTo>
                    <a:pt x="29" y="5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2" name="Freeform 78">
              <a:extLst>
                <a:ext uri="{FF2B5EF4-FFF2-40B4-BE49-F238E27FC236}">
                  <a16:creationId xmlns:a16="http://schemas.microsoft.com/office/drawing/2014/main" id="{E451D643-A785-49E0-800A-15AB6313A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1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3" y="20"/>
                    <a:pt x="16" y="22"/>
                    <a:pt x="10" y="20"/>
                  </a:cubicBezTo>
                  <a:cubicBezTo>
                    <a:pt x="4" y="18"/>
                    <a:pt x="0" y="12"/>
                    <a:pt x="1" y="7"/>
                  </a:cubicBezTo>
                  <a:cubicBezTo>
                    <a:pt x="3" y="2"/>
                    <a:pt x="10" y="0"/>
                    <a:pt x="16" y="2"/>
                  </a:cubicBezTo>
                  <a:cubicBezTo>
                    <a:pt x="22" y="4"/>
                    <a:pt x="26" y="9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3" name="Freeform 79">
              <a:extLst>
                <a:ext uri="{FF2B5EF4-FFF2-40B4-BE49-F238E27FC236}">
                  <a16:creationId xmlns:a16="http://schemas.microsoft.com/office/drawing/2014/main" id="{B49AB385-C3C0-422A-8231-FD6E873FA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1"/>
              <a:ext cx="6" cy="8"/>
            </a:xfrm>
            <a:custGeom>
              <a:avLst/>
              <a:gdLst>
                <a:gd name="T0" fmla="*/ 0 w 12"/>
                <a:gd name="T1" fmla="*/ 0 h 15"/>
                <a:gd name="T2" fmla="*/ 2 w 12"/>
                <a:gd name="T3" fmla="*/ 2 h 15"/>
                <a:gd name="T4" fmla="*/ 0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0" y="0"/>
                    <a:pt x="12" y="5"/>
                    <a:pt x="9" y="15"/>
                  </a:cubicBezTo>
                  <a:cubicBezTo>
                    <a:pt x="9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4" name="Freeform 80">
              <a:extLst>
                <a:ext uri="{FF2B5EF4-FFF2-40B4-BE49-F238E27FC236}">
                  <a16:creationId xmlns:a16="http://schemas.microsoft.com/office/drawing/2014/main" id="{F4764092-2721-4A8C-BE7A-EE66A74F8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362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5" name="Freeform 81">
              <a:extLst>
                <a:ext uri="{FF2B5EF4-FFF2-40B4-BE49-F238E27FC236}">
                  <a16:creationId xmlns:a16="http://schemas.microsoft.com/office/drawing/2014/main" id="{AA0CDC8A-DE0D-4C19-8A97-855B59164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4"/>
              <a:ext cx="16" cy="14"/>
            </a:xfrm>
            <a:custGeom>
              <a:avLst/>
              <a:gdLst>
                <a:gd name="T0" fmla="*/ 3 w 34"/>
                <a:gd name="T1" fmla="*/ 3 h 28"/>
                <a:gd name="T2" fmla="*/ 1 w 34"/>
                <a:gd name="T3" fmla="*/ 4 h 28"/>
                <a:gd name="T4" fmla="*/ 0 w 34"/>
                <a:gd name="T5" fmla="*/ 2 h 28"/>
                <a:gd name="T6" fmla="*/ 2 w 34"/>
                <a:gd name="T7" fmla="*/ 1 h 28"/>
                <a:gd name="T8" fmla="*/ 3 w 34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8"/>
                  </a:moveTo>
                  <a:cubicBezTo>
                    <a:pt x="30" y="24"/>
                    <a:pt x="22" y="28"/>
                    <a:pt x="14" y="25"/>
                  </a:cubicBezTo>
                  <a:cubicBezTo>
                    <a:pt x="6" y="23"/>
                    <a:pt x="0" y="16"/>
                    <a:pt x="2" y="10"/>
                  </a:cubicBezTo>
                  <a:cubicBezTo>
                    <a:pt x="3" y="3"/>
                    <a:pt x="12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6" name="Freeform 82">
              <a:extLst>
                <a:ext uri="{FF2B5EF4-FFF2-40B4-BE49-F238E27FC236}">
                  <a16:creationId xmlns:a16="http://schemas.microsoft.com/office/drawing/2014/main" id="{DBD0DE4A-8530-4C62-845E-EDA314626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385"/>
              <a:ext cx="12" cy="11"/>
            </a:xfrm>
            <a:custGeom>
              <a:avLst/>
              <a:gdLst>
                <a:gd name="T0" fmla="*/ 2 w 26"/>
                <a:gd name="T1" fmla="*/ 1 h 23"/>
                <a:gd name="T2" fmla="*/ 1 w 26"/>
                <a:gd name="T3" fmla="*/ 2 h 23"/>
                <a:gd name="T4" fmla="*/ 0 w 26"/>
                <a:gd name="T5" fmla="*/ 1 h 23"/>
                <a:gd name="T6" fmla="*/ 1 w 26"/>
                <a:gd name="T7" fmla="*/ 0 h 23"/>
                <a:gd name="T8" fmla="*/ 2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4"/>
                  </a:moveTo>
                  <a:cubicBezTo>
                    <a:pt x="23" y="20"/>
                    <a:pt x="17" y="23"/>
                    <a:pt x="10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4"/>
                    <a:pt x="26" y="9"/>
                    <a:pt x="24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7" name="Freeform 83">
              <a:extLst>
                <a:ext uri="{FF2B5EF4-FFF2-40B4-BE49-F238E27FC236}">
                  <a16:creationId xmlns:a16="http://schemas.microsoft.com/office/drawing/2014/main" id="{4F03BCA9-C0E8-49F2-9347-688170043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385"/>
              <a:ext cx="6" cy="8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8" name="Freeform 84">
              <a:extLst>
                <a:ext uri="{FF2B5EF4-FFF2-40B4-BE49-F238E27FC236}">
                  <a16:creationId xmlns:a16="http://schemas.microsoft.com/office/drawing/2014/main" id="{07712311-ADC6-4D3A-B514-EDB493799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9" name="Freeform 85">
              <a:extLst>
                <a:ext uri="{FF2B5EF4-FFF2-40B4-BE49-F238E27FC236}">
                  <a16:creationId xmlns:a16="http://schemas.microsoft.com/office/drawing/2014/main" id="{8FD9E444-CBAB-4A3D-B217-206D8514A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391"/>
              <a:ext cx="17" cy="15"/>
            </a:xfrm>
            <a:custGeom>
              <a:avLst/>
              <a:gdLst>
                <a:gd name="T0" fmla="*/ 4 w 34"/>
                <a:gd name="T1" fmla="*/ 3 h 30"/>
                <a:gd name="T2" fmla="*/ 2 w 34"/>
                <a:gd name="T3" fmla="*/ 4 h 30"/>
                <a:gd name="T4" fmla="*/ 1 w 34"/>
                <a:gd name="T5" fmla="*/ 1 h 30"/>
                <a:gd name="T6" fmla="*/ 3 w 34"/>
                <a:gd name="T7" fmla="*/ 1 h 30"/>
                <a:gd name="T8" fmla="*/ 4 w 34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0" y="23"/>
                  </a:moveTo>
                  <a:cubicBezTo>
                    <a:pt x="27" y="29"/>
                    <a:pt x="18" y="30"/>
                    <a:pt x="11" y="26"/>
                  </a:cubicBezTo>
                  <a:cubicBezTo>
                    <a:pt x="3" y="21"/>
                    <a:pt x="0" y="13"/>
                    <a:pt x="4" y="7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1" y="9"/>
                    <a:pt x="34" y="17"/>
                    <a:pt x="30" y="2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0" name="Freeform 86">
              <a:extLst>
                <a:ext uri="{FF2B5EF4-FFF2-40B4-BE49-F238E27FC236}">
                  <a16:creationId xmlns:a16="http://schemas.microsoft.com/office/drawing/2014/main" id="{12223507-3FD0-48AE-82D5-2FCAB981C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39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1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1" y="22"/>
                    <a:pt x="14" y="23"/>
                    <a:pt x="8" y="20"/>
                  </a:cubicBezTo>
                  <a:cubicBezTo>
                    <a:pt x="2" y="16"/>
                    <a:pt x="0" y="10"/>
                    <a:pt x="3" y="5"/>
                  </a:cubicBezTo>
                  <a:cubicBezTo>
                    <a:pt x="6" y="1"/>
                    <a:pt x="12" y="0"/>
                    <a:pt x="18" y="3"/>
                  </a:cubicBezTo>
                  <a:cubicBezTo>
                    <a:pt x="24" y="6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1" name="Freeform 87">
              <a:extLst>
                <a:ext uri="{FF2B5EF4-FFF2-40B4-BE49-F238E27FC236}">
                  <a16:creationId xmlns:a16="http://schemas.microsoft.com/office/drawing/2014/main" id="{ABF5DE79-98F0-4B5A-A782-7CA7967AE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394"/>
              <a:ext cx="6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2" name="Freeform 88">
              <a:extLst>
                <a:ext uri="{FF2B5EF4-FFF2-40B4-BE49-F238E27FC236}">
                  <a16:creationId xmlns:a16="http://schemas.microsoft.com/office/drawing/2014/main" id="{349FA1C7-2591-4AD0-8A5F-61AC268C5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94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1" y="9"/>
                  </a:cubicBezTo>
                  <a:cubicBezTo>
                    <a:pt x="1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3" name="Freeform 89">
              <a:extLst>
                <a:ext uri="{FF2B5EF4-FFF2-40B4-BE49-F238E27FC236}">
                  <a16:creationId xmlns:a16="http://schemas.microsoft.com/office/drawing/2014/main" id="{9E8083DD-F47F-4268-AD2F-95AE71B6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409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30" y="26"/>
                    <a:pt x="21" y="29"/>
                    <a:pt x="13" y="26"/>
                  </a:cubicBezTo>
                  <a:cubicBezTo>
                    <a:pt x="5" y="23"/>
                    <a:pt x="0" y="16"/>
                    <a:pt x="3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4"/>
                    <a:pt x="32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4" name="Freeform 90">
              <a:extLst>
                <a:ext uri="{FF2B5EF4-FFF2-40B4-BE49-F238E27FC236}">
                  <a16:creationId xmlns:a16="http://schemas.microsoft.com/office/drawing/2014/main" id="{D0782E95-FCDE-4C04-B273-F9F0663D7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0"/>
              <a:ext cx="13" cy="12"/>
            </a:xfrm>
            <a:custGeom>
              <a:avLst/>
              <a:gdLst>
                <a:gd name="T0" fmla="*/ 4 w 26"/>
                <a:gd name="T1" fmla="*/ 2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15"/>
                  </a:moveTo>
                  <a:cubicBezTo>
                    <a:pt x="23" y="20"/>
                    <a:pt x="16" y="23"/>
                    <a:pt x="10" y="20"/>
                  </a:cubicBezTo>
                  <a:cubicBezTo>
                    <a:pt x="4" y="18"/>
                    <a:pt x="0" y="12"/>
                    <a:pt x="2" y="7"/>
                  </a:cubicBezTo>
                  <a:cubicBezTo>
                    <a:pt x="4" y="2"/>
                    <a:pt x="10" y="0"/>
                    <a:pt x="17" y="2"/>
                  </a:cubicBezTo>
                  <a:cubicBezTo>
                    <a:pt x="23" y="4"/>
                    <a:pt x="26" y="10"/>
                    <a:pt x="25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5" name="Freeform 91">
              <a:extLst>
                <a:ext uri="{FF2B5EF4-FFF2-40B4-BE49-F238E27FC236}">
                  <a16:creationId xmlns:a16="http://schemas.microsoft.com/office/drawing/2014/main" id="{60C3C88A-42AD-4DF3-B45F-8663A2A38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11"/>
              <a:ext cx="6" cy="8"/>
            </a:xfrm>
            <a:custGeom>
              <a:avLst/>
              <a:gdLst>
                <a:gd name="T0" fmla="*/ 0 w 13"/>
                <a:gd name="T1" fmla="*/ 0 h 16"/>
                <a:gd name="T2" fmla="*/ 1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6" name="Freeform 92">
              <a:extLst>
                <a:ext uri="{FF2B5EF4-FFF2-40B4-BE49-F238E27FC236}">
                  <a16:creationId xmlns:a16="http://schemas.microsoft.com/office/drawing/2014/main" id="{82534030-1EBD-4C29-B5F8-9BB016550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412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3" y="9"/>
                  </a:cubicBezTo>
                  <a:cubicBezTo>
                    <a:pt x="3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7" name="Freeform 93">
              <a:extLst>
                <a:ext uri="{FF2B5EF4-FFF2-40B4-BE49-F238E27FC236}">
                  <a16:creationId xmlns:a16="http://schemas.microsoft.com/office/drawing/2014/main" id="{AE248BF5-9211-4431-B18F-913F272DA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445"/>
              <a:ext cx="17" cy="14"/>
            </a:xfrm>
            <a:custGeom>
              <a:avLst/>
              <a:gdLst>
                <a:gd name="T0" fmla="*/ 4 w 34"/>
                <a:gd name="T1" fmla="*/ 2 h 29"/>
                <a:gd name="T2" fmla="*/ 2 w 34"/>
                <a:gd name="T3" fmla="*/ 3 h 29"/>
                <a:gd name="T4" fmla="*/ 1 w 34"/>
                <a:gd name="T5" fmla="*/ 1 h 29"/>
                <a:gd name="T6" fmla="*/ 3 w 34"/>
                <a:gd name="T7" fmla="*/ 0 h 29"/>
                <a:gd name="T8" fmla="*/ 4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9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3"/>
                    <a:pt x="0" y="15"/>
                    <a:pt x="2" y="9"/>
                  </a:cubicBezTo>
                  <a:cubicBezTo>
                    <a:pt x="5" y="3"/>
                    <a:pt x="13" y="0"/>
                    <a:pt x="21" y="3"/>
                  </a:cubicBezTo>
                  <a:cubicBezTo>
                    <a:pt x="29" y="6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8" name="Freeform 94">
              <a:extLst>
                <a:ext uri="{FF2B5EF4-FFF2-40B4-BE49-F238E27FC236}">
                  <a16:creationId xmlns:a16="http://schemas.microsoft.com/office/drawing/2014/main" id="{0DFD7DC3-DCFE-47A5-9F87-358D6AC6D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6"/>
              <a:ext cx="13" cy="11"/>
            </a:xfrm>
            <a:custGeom>
              <a:avLst/>
              <a:gdLst>
                <a:gd name="T0" fmla="*/ 3 w 26"/>
                <a:gd name="T1" fmla="*/ 2 h 22"/>
                <a:gd name="T2" fmla="*/ 2 w 26"/>
                <a:gd name="T3" fmla="*/ 3 h 22"/>
                <a:gd name="T4" fmla="*/ 1 w 26"/>
                <a:gd name="T5" fmla="*/ 1 h 22"/>
                <a:gd name="T6" fmla="*/ 2 w 26"/>
                <a:gd name="T7" fmla="*/ 1 h 22"/>
                <a:gd name="T8" fmla="*/ 3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15"/>
                  </a:moveTo>
                  <a:cubicBezTo>
                    <a:pt x="22" y="20"/>
                    <a:pt x="16" y="22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6" y="10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9" name="Freeform 95">
              <a:extLst>
                <a:ext uri="{FF2B5EF4-FFF2-40B4-BE49-F238E27FC236}">
                  <a16:creationId xmlns:a16="http://schemas.microsoft.com/office/drawing/2014/main" id="{677379AA-562C-4C69-B252-3AB616D81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47"/>
              <a:ext cx="6" cy="8"/>
            </a:xfrm>
            <a:custGeom>
              <a:avLst/>
              <a:gdLst>
                <a:gd name="T0" fmla="*/ 0 w 12"/>
                <a:gd name="T1" fmla="*/ 0 h 16"/>
                <a:gd name="T2" fmla="*/ 2 w 12"/>
                <a:gd name="T3" fmla="*/ 2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0" name="Freeform 96">
              <a:extLst>
                <a:ext uri="{FF2B5EF4-FFF2-40B4-BE49-F238E27FC236}">
                  <a16:creationId xmlns:a16="http://schemas.microsoft.com/office/drawing/2014/main" id="{98635AA7-81CB-4631-80BD-304EA93D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48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1" name="Freeform 97">
              <a:extLst>
                <a:ext uri="{FF2B5EF4-FFF2-40B4-BE49-F238E27FC236}">
                  <a16:creationId xmlns:a16="http://schemas.microsoft.com/office/drawing/2014/main" id="{FA2947BE-0BDE-42EE-91D3-40B35EC81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37"/>
              <a:ext cx="16" cy="13"/>
            </a:xfrm>
            <a:custGeom>
              <a:avLst/>
              <a:gdLst>
                <a:gd name="T0" fmla="*/ 3 w 34"/>
                <a:gd name="T1" fmla="*/ 1 h 27"/>
                <a:gd name="T2" fmla="*/ 2 w 34"/>
                <a:gd name="T3" fmla="*/ 3 h 27"/>
                <a:gd name="T4" fmla="*/ 0 w 34"/>
                <a:gd name="T5" fmla="*/ 2 h 27"/>
                <a:gd name="T6" fmla="*/ 1 w 34"/>
                <a:gd name="T7" fmla="*/ 0 h 27"/>
                <a:gd name="T8" fmla="*/ 3 w 34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7">
                  <a:moveTo>
                    <a:pt x="32" y="10"/>
                  </a:moveTo>
                  <a:cubicBezTo>
                    <a:pt x="34" y="16"/>
                    <a:pt x="28" y="23"/>
                    <a:pt x="20" y="25"/>
                  </a:cubicBezTo>
                  <a:cubicBezTo>
                    <a:pt x="12" y="27"/>
                    <a:pt x="4" y="24"/>
                    <a:pt x="2" y="17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2" name="Freeform 98">
              <a:extLst>
                <a:ext uri="{FF2B5EF4-FFF2-40B4-BE49-F238E27FC236}">
                  <a16:creationId xmlns:a16="http://schemas.microsoft.com/office/drawing/2014/main" id="{46F48A37-0C57-4CCA-9063-51C626A30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38"/>
              <a:ext cx="13" cy="11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1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3" name="Freeform 99">
              <a:extLst>
                <a:ext uri="{FF2B5EF4-FFF2-40B4-BE49-F238E27FC236}">
                  <a16:creationId xmlns:a16="http://schemas.microsoft.com/office/drawing/2014/main" id="{06D23C10-129D-4B40-B25B-ACCA7945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436"/>
              <a:ext cx="8" cy="6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4" name="Freeform 100">
              <a:extLst>
                <a:ext uri="{FF2B5EF4-FFF2-40B4-BE49-F238E27FC236}">
                  <a16:creationId xmlns:a16="http://schemas.microsoft.com/office/drawing/2014/main" id="{DAEAC460-A3B0-4CAB-AB35-B93D2C163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443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0"/>
                    <a:pt x="0" y="6"/>
                    <a:pt x="5" y="10"/>
                  </a:cubicBezTo>
                  <a:cubicBezTo>
                    <a:pt x="5" y="10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5" name="Freeform 101">
              <a:extLst>
                <a:ext uri="{FF2B5EF4-FFF2-40B4-BE49-F238E27FC236}">
                  <a16:creationId xmlns:a16="http://schemas.microsoft.com/office/drawing/2014/main" id="{32A6F559-CD9F-4BDB-9DD3-816C1516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6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7"/>
                    <a:pt x="28" y="24"/>
                    <a:pt x="20" y="26"/>
                  </a:cubicBezTo>
                  <a:cubicBezTo>
                    <a:pt x="12" y="28"/>
                    <a:pt x="4" y="25"/>
                    <a:pt x="2" y="18"/>
                  </a:cubicBezTo>
                  <a:cubicBezTo>
                    <a:pt x="0" y="12"/>
                    <a:pt x="6" y="5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6" name="Freeform 102">
              <a:extLst>
                <a:ext uri="{FF2B5EF4-FFF2-40B4-BE49-F238E27FC236}">
                  <a16:creationId xmlns:a16="http://schemas.microsoft.com/office/drawing/2014/main" id="{BC681039-E600-4CB5-B6A7-54F6F2069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2"/>
              <a:ext cx="13" cy="10"/>
            </a:xfrm>
            <a:custGeom>
              <a:avLst/>
              <a:gdLst>
                <a:gd name="T0" fmla="*/ 4 w 26"/>
                <a:gd name="T1" fmla="*/ 1 h 22"/>
                <a:gd name="T2" fmla="*/ 2 w 26"/>
                <a:gd name="T3" fmla="*/ 2 h 22"/>
                <a:gd name="T4" fmla="*/ 1 w 26"/>
                <a:gd name="T5" fmla="*/ 1 h 22"/>
                <a:gd name="T6" fmla="*/ 2 w 26"/>
                <a:gd name="T7" fmla="*/ 0 h 22"/>
                <a:gd name="T8" fmla="*/ 4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0"/>
                  </a:cubicBezTo>
                  <a:cubicBezTo>
                    <a:pt x="9" y="22"/>
                    <a:pt x="3" y="19"/>
                    <a:pt x="2" y="14"/>
                  </a:cubicBezTo>
                  <a:cubicBezTo>
                    <a:pt x="0" y="9"/>
                    <a:pt x="4" y="3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7" name="Freeform 103">
              <a:extLst>
                <a:ext uri="{FF2B5EF4-FFF2-40B4-BE49-F238E27FC236}">
                  <a16:creationId xmlns:a16="http://schemas.microsoft.com/office/drawing/2014/main" id="{C1F34E97-35D8-4BE5-A487-23D974BD6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460"/>
              <a:ext cx="8" cy="5"/>
            </a:xfrm>
            <a:custGeom>
              <a:avLst/>
              <a:gdLst>
                <a:gd name="T0" fmla="*/ 0 w 17"/>
                <a:gd name="T1" fmla="*/ 0 h 11"/>
                <a:gd name="T2" fmla="*/ 2 w 17"/>
                <a:gd name="T3" fmla="*/ 1 h 11"/>
                <a:gd name="T4" fmla="*/ 0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8" name="Freeform 104">
              <a:extLst>
                <a:ext uri="{FF2B5EF4-FFF2-40B4-BE49-F238E27FC236}">
                  <a16:creationId xmlns:a16="http://schemas.microsoft.com/office/drawing/2014/main" id="{782BA80E-D29C-4F84-AD56-CEF3D53CC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66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9" name="Freeform 105">
              <a:extLst>
                <a:ext uri="{FF2B5EF4-FFF2-40B4-BE49-F238E27FC236}">
                  <a16:creationId xmlns:a16="http://schemas.microsoft.com/office/drawing/2014/main" id="{3CBB8C1A-68F1-4DB6-BF96-1E1C7C7BE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54"/>
              <a:ext cx="16" cy="14"/>
            </a:xfrm>
            <a:custGeom>
              <a:avLst/>
              <a:gdLst>
                <a:gd name="T0" fmla="*/ 4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0"/>
                  </a:moveTo>
                  <a:cubicBezTo>
                    <a:pt x="33" y="16"/>
                    <a:pt x="28" y="23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0" name="Freeform 106">
              <a:extLst>
                <a:ext uri="{FF2B5EF4-FFF2-40B4-BE49-F238E27FC236}">
                  <a16:creationId xmlns:a16="http://schemas.microsoft.com/office/drawing/2014/main" id="{B9DF1D2C-9834-4116-A5C4-22037BC10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56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2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7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1" name="Freeform 107">
              <a:extLst>
                <a:ext uri="{FF2B5EF4-FFF2-40B4-BE49-F238E27FC236}">
                  <a16:creationId xmlns:a16="http://schemas.microsoft.com/office/drawing/2014/main" id="{FB43BEBA-655F-4946-B472-5376C479E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454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2" name="Freeform 108">
              <a:extLst>
                <a:ext uri="{FF2B5EF4-FFF2-40B4-BE49-F238E27FC236}">
                  <a16:creationId xmlns:a16="http://schemas.microsoft.com/office/drawing/2014/main" id="{7D59F763-6B82-48C2-8D27-E80D665F6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61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3" name="Freeform 109">
              <a:extLst>
                <a:ext uri="{FF2B5EF4-FFF2-40B4-BE49-F238E27FC236}">
                  <a16:creationId xmlns:a16="http://schemas.microsoft.com/office/drawing/2014/main" id="{6CCC0691-B991-4C61-A168-0F9DEDB02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3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4" name="Freeform 110">
              <a:extLst>
                <a:ext uri="{FF2B5EF4-FFF2-40B4-BE49-F238E27FC236}">
                  <a16:creationId xmlns:a16="http://schemas.microsoft.com/office/drawing/2014/main" id="{114F07D3-3D95-4E8B-867C-D5FA1832F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4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5" name="Freeform 111">
              <a:extLst>
                <a:ext uri="{FF2B5EF4-FFF2-40B4-BE49-F238E27FC236}">
                  <a16:creationId xmlns:a16="http://schemas.microsoft.com/office/drawing/2014/main" id="{542F5840-7D9B-4E11-9CF6-2D3C0A2FB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439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6" name="Freeform 112">
              <a:extLst>
                <a:ext uri="{FF2B5EF4-FFF2-40B4-BE49-F238E27FC236}">
                  <a16:creationId xmlns:a16="http://schemas.microsoft.com/office/drawing/2014/main" id="{09276338-47F1-4EB8-A187-25094F22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446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7" name="Freeform 113">
              <a:extLst>
                <a:ext uri="{FF2B5EF4-FFF2-40B4-BE49-F238E27FC236}">
                  <a16:creationId xmlns:a16="http://schemas.microsoft.com/office/drawing/2014/main" id="{F40749C2-C700-414F-A4B0-0D574F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49"/>
              <a:ext cx="16" cy="14"/>
            </a:xfrm>
            <a:custGeom>
              <a:avLst/>
              <a:gdLst>
                <a:gd name="T0" fmla="*/ 3 w 33"/>
                <a:gd name="T1" fmla="*/ 2 h 28"/>
                <a:gd name="T2" fmla="*/ 2 w 33"/>
                <a:gd name="T3" fmla="*/ 4 h 28"/>
                <a:gd name="T4" fmla="*/ 0 w 33"/>
                <a:gd name="T5" fmla="*/ 3 h 28"/>
                <a:gd name="T6" fmla="*/ 1 w 33"/>
                <a:gd name="T7" fmla="*/ 1 h 28"/>
                <a:gd name="T8" fmla="*/ 3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19" y="26"/>
                  </a:cubicBezTo>
                  <a:cubicBezTo>
                    <a:pt x="11" y="28"/>
                    <a:pt x="3" y="25"/>
                    <a:pt x="1" y="18"/>
                  </a:cubicBezTo>
                  <a:cubicBezTo>
                    <a:pt x="0" y="12"/>
                    <a:pt x="5" y="5"/>
                    <a:pt x="13" y="3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8" name="Freeform 114">
              <a:extLst>
                <a:ext uri="{FF2B5EF4-FFF2-40B4-BE49-F238E27FC236}">
                  <a16:creationId xmlns:a16="http://schemas.microsoft.com/office/drawing/2014/main" id="{589D7741-6F2E-4D7D-9939-07F79E160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451"/>
              <a:ext cx="12" cy="11"/>
            </a:xfrm>
            <a:custGeom>
              <a:avLst/>
              <a:gdLst>
                <a:gd name="T0" fmla="*/ 3 w 25"/>
                <a:gd name="T1" fmla="*/ 1 h 22"/>
                <a:gd name="T2" fmla="*/ 1 w 25"/>
                <a:gd name="T3" fmla="*/ 3 h 22"/>
                <a:gd name="T4" fmla="*/ 0 w 25"/>
                <a:gd name="T5" fmla="*/ 2 h 22"/>
                <a:gd name="T6" fmla="*/ 1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9"/>
                    <a:pt x="15" y="21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2"/>
                  </a:cubicBezTo>
                  <a:cubicBezTo>
                    <a:pt x="16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9" name="Freeform 115">
              <a:extLst>
                <a:ext uri="{FF2B5EF4-FFF2-40B4-BE49-F238E27FC236}">
                  <a16:creationId xmlns:a16="http://schemas.microsoft.com/office/drawing/2014/main" id="{D5390A90-0100-4E9D-81C3-307F99F9A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449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2 w 16"/>
                <a:gd name="T3" fmla="*/ 1 h 11"/>
                <a:gd name="T4" fmla="*/ 0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cubicBezTo>
                    <a:pt x="0" y="3"/>
                    <a:pt x="13" y="0"/>
                    <a:pt x="16" y="11"/>
                  </a:cubicBezTo>
                  <a:cubicBezTo>
                    <a:pt x="16" y="11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0" name="Freeform 116">
              <a:extLst>
                <a:ext uri="{FF2B5EF4-FFF2-40B4-BE49-F238E27FC236}">
                  <a16:creationId xmlns:a16="http://schemas.microsoft.com/office/drawing/2014/main" id="{1F82E9B9-BEA5-4620-AA4A-3A02BB2B3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55"/>
              <a:ext cx="3" cy="5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2 h 10"/>
                <a:gd name="T4" fmla="*/ 1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3" y="0"/>
                    <a:pt x="0" y="6"/>
                    <a:pt x="6" y="10"/>
                  </a:cubicBezTo>
                  <a:cubicBezTo>
                    <a:pt x="6" y="10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1" name="Freeform 117">
              <a:extLst>
                <a:ext uri="{FF2B5EF4-FFF2-40B4-BE49-F238E27FC236}">
                  <a16:creationId xmlns:a16="http://schemas.microsoft.com/office/drawing/2014/main" id="{81B7BCDB-5AFF-4744-B522-A2090C67C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421"/>
              <a:ext cx="17" cy="15"/>
            </a:xfrm>
            <a:custGeom>
              <a:avLst/>
              <a:gdLst>
                <a:gd name="T0" fmla="*/ 4 w 34"/>
                <a:gd name="T1" fmla="*/ 3 h 29"/>
                <a:gd name="T2" fmla="*/ 2 w 34"/>
                <a:gd name="T3" fmla="*/ 4 h 29"/>
                <a:gd name="T4" fmla="*/ 1 w 34"/>
                <a:gd name="T5" fmla="*/ 2 h 29"/>
                <a:gd name="T6" fmla="*/ 3 w 34"/>
                <a:gd name="T7" fmla="*/ 1 h 29"/>
                <a:gd name="T8" fmla="*/ 4 w 34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0"/>
                  </a:moveTo>
                  <a:cubicBezTo>
                    <a:pt x="29" y="27"/>
                    <a:pt x="21" y="29"/>
                    <a:pt x="13" y="26"/>
                  </a:cubicBezTo>
                  <a:cubicBezTo>
                    <a:pt x="5" y="23"/>
                    <a:pt x="0" y="15"/>
                    <a:pt x="3" y="9"/>
                  </a:cubicBezTo>
                  <a:cubicBezTo>
                    <a:pt x="5" y="3"/>
                    <a:pt x="14" y="0"/>
                    <a:pt x="22" y="3"/>
                  </a:cubicBezTo>
                  <a:cubicBezTo>
                    <a:pt x="29" y="7"/>
                    <a:pt x="34" y="14"/>
                    <a:pt x="31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2" name="Freeform 118">
              <a:extLst>
                <a:ext uri="{FF2B5EF4-FFF2-40B4-BE49-F238E27FC236}">
                  <a16:creationId xmlns:a16="http://schemas.microsoft.com/office/drawing/2014/main" id="{2AFEEC47-549E-4394-824B-3A32B0642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3"/>
              <a:ext cx="13" cy="11"/>
            </a:xfrm>
            <a:custGeom>
              <a:avLst/>
              <a:gdLst>
                <a:gd name="T0" fmla="*/ 3 w 26"/>
                <a:gd name="T1" fmla="*/ 2 h 23"/>
                <a:gd name="T2" fmla="*/ 2 w 26"/>
                <a:gd name="T3" fmla="*/ 2 h 23"/>
                <a:gd name="T4" fmla="*/ 1 w 26"/>
                <a:gd name="T5" fmla="*/ 0 h 23"/>
                <a:gd name="T6" fmla="*/ 3 w 26"/>
                <a:gd name="T7" fmla="*/ 0 h 23"/>
                <a:gd name="T8" fmla="*/ 3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2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3" name="Freeform 119">
              <a:extLst>
                <a:ext uri="{FF2B5EF4-FFF2-40B4-BE49-F238E27FC236}">
                  <a16:creationId xmlns:a16="http://schemas.microsoft.com/office/drawing/2014/main" id="{A7FADA09-FD5A-4357-A525-2036FCAE3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24"/>
              <a:ext cx="7" cy="8"/>
            </a:xfrm>
            <a:custGeom>
              <a:avLst/>
              <a:gdLst>
                <a:gd name="T0" fmla="*/ 0 w 13"/>
                <a:gd name="T1" fmla="*/ 0 h 16"/>
                <a:gd name="T2" fmla="*/ 2 w 13"/>
                <a:gd name="T3" fmla="*/ 2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4" name="Freeform 120">
              <a:extLst>
                <a:ext uri="{FF2B5EF4-FFF2-40B4-BE49-F238E27FC236}">
                  <a16:creationId xmlns:a16="http://schemas.microsoft.com/office/drawing/2014/main" id="{4947A24A-753A-4050-BB9E-73F4CC6CE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424"/>
              <a:ext cx="3" cy="5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4"/>
                    <a:pt x="2" y="10"/>
                  </a:cubicBezTo>
                  <a:cubicBezTo>
                    <a:pt x="2" y="10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5" name="Freeform 121">
              <a:extLst>
                <a:ext uri="{FF2B5EF4-FFF2-40B4-BE49-F238E27FC236}">
                  <a16:creationId xmlns:a16="http://schemas.microsoft.com/office/drawing/2014/main" id="{6969DD33-4ED3-47B3-83E7-6811667C3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400"/>
              <a:ext cx="17" cy="13"/>
            </a:xfrm>
            <a:custGeom>
              <a:avLst/>
              <a:gdLst>
                <a:gd name="T0" fmla="*/ 4 w 34"/>
                <a:gd name="T1" fmla="*/ 1 h 28"/>
                <a:gd name="T2" fmla="*/ 3 w 34"/>
                <a:gd name="T3" fmla="*/ 3 h 28"/>
                <a:gd name="T4" fmla="*/ 1 w 34"/>
                <a:gd name="T5" fmla="*/ 2 h 28"/>
                <a:gd name="T6" fmla="*/ 2 w 34"/>
                <a:gd name="T7" fmla="*/ 0 h 28"/>
                <a:gd name="T8" fmla="*/ 4 w 3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0"/>
                  </a:moveTo>
                  <a:cubicBezTo>
                    <a:pt x="34" y="16"/>
                    <a:pt x="28" y="23"/>
                    <a:pt x="20" y="26"/>
                  </a:cubicBezTo>
                  <a:cubicBezTo>
                    <a:pt x="12" y="28"/>
                    <a:pt x="4" y="24"/>
                    <a:pt x="2" y="18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6" name="Freeform 122">
              <a:extLst>
                <a:ext uri="{FF2B5EF4-FFF2-40B4-BE49-F238E27FC236}">
                  <a16:creationId xmlns:a16="http://schemas.microsoft.com/office/drawing/2014/main" id="{ABC2E490-131F-400D-AF17-FD430637D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1"/>
              <a:ext cx="13" cy="11"/>
            </a:xfrm>
            <a:custGeom>
              <a:avLst/>
              <a:gdLst>
                <a:gd name="T0" fmla="*/ 4 w 26"/>
                <a:gd name="T1" fmla="*/ 1 h 23"/>
                <a:gd name="T2" fmla="*/ 2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4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9"/>
                  </a:moveTo>
                  <a:cubicBezTo>
                    <a:pt x="26" y="14"/>
                    <a:pt x="22" y="19"/>
                    <a:pt x="16" y="21"/>
                  </a:cubicBezTo>
                  <a:cubicBezTo>
                    <a:pt x="9" y="23"/>
                    <a:pt x="3" y="20"/>
                    <a:pt x="1" y="15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7" name="Freeform 123">
              <a:extLst>
                <a:ext uri="{FF2B5EF4-FFF2-40B4-BE49-F238E27FC236}">
                  <a16:creationId xmlns:a16="http://schemas.microsoft.com/office/drawing/2014/main" id="{42F48D08-9B9D-43E2-8D99-DBB53CBD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00"/>
              <a:ext cx="9" cy="4"/>
            </a:xfrm>
            <a:custGeom>
              <a:avLst/>
              <a:gdLst>
                <a:gd name="T0" fmla="*/ 0 w 17"/>
                <a:gd name="T1" fmla="*/ 0 h 10"/>
                <a:gd name="T2" fmla="*/ 3 w 17"/>
                <a:gd name="T3" fmla="*/ 1 h 10"/>
                <a:gd name="T4" fmla="*/ 0 w 1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2"/>
                    <a:pt x="14" y="0"/>
                    <a:pt x="17" y="10"/>
                  </a:cubicBezTo>
                  <a:cubicBezTo>
                    <a:pt x="17" y="10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8" name="Freeform 124">
              <a:extLst>
                <a:ext uri="{FF2B5EF4-FFF2-40B4-BE49-F238E27FC236}">
                  <a16:creationId xmlns:a16="http://schemas.microsoft.com/office/drawing/2014/main" id="{27062AF8-9231-45B9-8905-C323D02B3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406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9" name="Freeform 125">
              <a:extLst>
                <a:ext uri="{FF2B5EF4-FFF2-40B4-BE49-F238E27FC236}">
                  <a16:creationId xmlns:a16="http://schemas.microsoft.com/office/drawing/2014/main" id="{EE27B753-49F0-46AD-8F2F-F5DBAFEC6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376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7"/>
                    <a:pt x="28" y="24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4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" name="Freeform 126">
              <a:extLst>
                <a:ext uri="{FF2B5EF4-FFF2-40B4-BE49-F238E27FC236}">
                  <a16:creationId xmlns:a16="http://schemas.microsoft.com/office/drawing/2014/main" id="{B9A48984-081F-4DFE-9FB1-83B05496C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78"/>
              <a:ext cx="13" cy="11"/>
            </a:xfrm>
            <a:custGeom>
              <a:avLst/>
              <a:gdLst>
                <a:gd name="T0" fmla="*/ 3 w 26"/>
                <a:gd name="T1" fmla="*/ 1 h 22"/>
                <a:gd name="T2" fmla="*/ 2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1" y="19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7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" name="Freeform 127">
              <a:extLst>
                <a:ext uri="{FF2B5EF4-FFF2-40B4-BE49-F238E27FC236}">
                  <a16:creationId xmlns:a16="http://schemas.microsoft.com/office/drawing/2014/main" id="{1728B325-0E7F-45F1-B141-3A1A7A8CE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76"/>
              <a:ext cx="8" cy="6"/>
            </a:xfrm>
            <a:custGeom>
              <a:avLst/>
              <a:gdLst>
                <a:gd name="T0" fmla="*/ 0 w 16"/>
                <a:gd name="T1" fmla="*/ 1 h 11"/>
                <a:gd name="T2" fmla="*/ 2 w 16"/>
                <a:gd name="T3" fmla="*/ 2 h 11"/>
                <a:gd name="T4" fmla="*/ 0 w 16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2"/>
                    <a:pt x="13" y="0"/>
                    <a:pt x="16" y="11"/>
                  </a:cubicBezTo>
                  <a:cubicBezTo>
                    <a:pt x="16" y="11"/>
                    <a:pt x="12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" name="Freeform 128">
              <a:extLst>
                <a:ext uri="{FF2B5EF4-FFF2-40B4-BE49-F238E27FC236}">
                  <a16:creationId xmlns:a16="http://schemas.microsoft.com/office/drawing/2014/main" id="{7E4F21BF-BC39-4BF5-B617-07E21FBA5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383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" name="Freeform 129">
              <a:extLst>
                <a:ext uri="{FF2B5EF4-FFF2-40B4-BE49-F238E27FC236}">
                  <a16:creationId xmlns:a16="http://schemas.microsoft.com/office/drawing/2014/main" id="{EAAB3720-4659-47EE-B952-43F52C96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399"/>
              <a:ext cx="16" cy="15"/>
            </a:xfrm>
            <a:custGeom>
              <a:avLst/>
              <a:gdLst>
                <a:gd name="T0" fmla="*/ 3 w 33"/>
                <a:gd name="T1" fmla="*/ 1 h 30"/>
                <a:gd name="T2" fmla="*/ 2 w 33"/>
                <a:gd name="T3" fmla="*/ 4 h 30"/>
                <a:gd name="T4" fmla="*/ 0 w 33"/>
                <a:gd name="T5" fmla="*/ 3 h 30"/>
                <a:gd name="T6" fmla="*/ 1 w 33"/>
                <a:gd name="T7" fmla="*/ 1 h 30"/>
                <a:gd name="T8" fmla="*/ 3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6"/>
                  </a:moveTo>
                  <a:cubicBezTo>
                    <a:pt x="33" y="12"/>
                    <a:pt x="30" y="20"/>
                    <a:pt x="23" y="25"/>
                  </a:cubicBezTo>
                  <a:cubicBezTo>
                    <a:pt x="16" y="30"/>
                    <a:pt x="7" y="29"/>
                    <a:pt x="4" y="24"/>
                  </a:cubicBezTo>
                  <a:cubicBezTo>
                    <a:pt x="0" y="18"/>
                    <a:pt x="2" y="10"/>
                    <a:pt x="9" y="5"/>
                  </a:cubicBezTo>
                  <a:cubicBezTo>
                    <a:pt x="16" y="0"/>
                    <a:pt x="25" y="1"/>
                    <a:pt x="29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" name="Freeform 130">
              <a:extLst>
                <a:ext uri="{FF2B5EF4-FFF2-40B4-BE49-F238E27FC236}">
                  <a16:creationId xmlns:a16="http://schemas.microsoft.com/office/drawing/2014/main" id="{F2C1AF03-09CB-4721-8BA7-1E610CFA2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01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1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5"/>
                  </a:moveTo>
                  <a:cubicBezTo>
                    <a:pt x="26" y="9"/>
                    <a:pt x="24" y="16"/>
                    <a:pt x="18" y="19"/>
                  </a:cubicBezTo>
                  <a:cubicBezTo>
                    <a:pt x="13" y="23"/>
                    <a:pt x="6" y="23"/>
                    <a:pt x="3" y="18"/>
                  </a:cubicBezTo>
                  <a:cubicBezTo>
                    <a:pt x="0" y="14"/>
                    <a:pt x="2" y="7"/>
                    <a:pt x="7" y="3"/>
                  </a:cubicBezTo>
                  <a:cubicBezTo>
                    <a:pt x="13" y="0"/>
                    <a:pt x="20" y="0"/>
                    <a:pt x="2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" name="Freeform 131">
              <a:extLst>
                <a:ext uri="{FF2B5EF4-FFF2-40B4-BE49-F238E27FC236}">
                  <a16:creationId xmlns:a16="http://schemas.microsoft.com/office/drawing/2014/main" id="{DE6D4E0C-62A4-4A8C-BF14-ECF63A45F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98"/>
              <a:ext cx="9" cy="4"/>
            </a:xfrm>
            <a:custGeom>
              <a:avLst/>
              <a:gdLst>
                <a:gd name="T0" fmla="*/ 0 w 18"/>
                <a:gd name="T1" fmla="*/ 0 h 9"/>
                <a:gd name="T2" fmla="*/ 3 w 18"/>
                <a:gd name="T3" fmla="*/ 1 h 9"/>
                <a:gd name="T4" fmla="*/ 0 w 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7"/>
                  </a:moveTo>
                  <a:cubicBezTo>
                    <a:pt x="0" y="7"/>
                    <a:pt x="11" y="0"/>
                    <a:pt x="18" y="9"/>
                  </a:cubicBezTo>
                  <a:cubicBezTo>
                    <a:pt x="18" y="9"/>
                    <a:pt x="10" y="2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" name="Freeform 132">
              <a:extLst>
                <a:ext uri="{FF2B5EF4-FFF2-40B4-BE49-F238E27FC236}">
                  <a16:creationId xmlns:a16="http://schemas.microsoft.com/office/drawing/2014/main" id="{D79BB808-9FA3-4894-98EA-C44EAE3DF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408"/>
              <a:ext cx="3" cy="4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1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0"/>
                    <a:pt x="0" y="7"/>
                    <a:pt x="6" y="8"/>
                  </a:cubicBezTo>
                  <a:cubicBezTo>
                    <a:pt x="6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" name="Freeform 133">
              <a:extLst>
                <a:ext uri="{FF2B5EF4-FFF2-40B4-BE49-F238E27FC236}">
                  <a16:creationId xmlns:a16="http://schemas.microsoft.com/office/drawing/2014/main" id="{382F370C-A2E6-45E5-A9DA-4EA2F4D5D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417"/>
              <a:ext cx="17" cy="15"/>
            </a:xfrm>
            <a:custGeom>
              <a:avLst/>
              <a:gdLst>
                <a:gd name="T0" fmla="*/ 4 w 34"/>
                <a:gd name="T1" fmla="*/ 1 h 29"/>
                <a:gd name="T2" fmla="*/ 3 w 34"/>
                <a:gd name="T3" fmla="*/ 4 h 29"/>
                <a:gd name="T4" fmla="*/ 1 w 34"/>
                <a:gd name="T5" fmla="*/ 3 h 29"/>
                <a:gd name="T6" fmla="*/ 2 w 34"/>
                <a:gd name="T7" fmla="*/ 1 h 29"/>
                <a:gd name="T8" fmla="*/ 4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" name="Freeform 134">
              <a:extLst>
                <a:ext uri="{FF2B5EF4-FFF2-40B4-BE49-F238E27FC236}">
                  <a16:creationId xmlns:a16="http://schemas.microsoft.com/office/drawing/2014/main" id="{92DCF081-FFEB-4D03-B109-9353E3FC2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419"/>
              <a:ext cx="13" cy="12"/>
            </a:xfrm>
            <a:custGeom>
              <a:avLst/>
              <a:gdLst>
                <a:gd name="T0" fmla="*/ 3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3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" name="Freeform 135">
              <a:extLst>
                <a:ext uri="{FF2B5EF4-FFF2-40B4-BE49-F238E27FC236}">
                  <a16:creationId xmlns:a16="http://schemas.microsoft.com/office/drawing/2014/main" id="{13122617-C1BF-4B2F-9E7D-376C10FE9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416"/>
              <a:ext cx="8" cy="5"/>
            </a:xfrm>
            <a:custGeom>
              <a:avLst/>
              <a:gdLst>
                <a:gd name="T0" fmla="*/ 0 w 17"/>
                <a:gd name="T1" fmla="*/ 1 h 10"/>
                <a:gd name="T2" fmla="*/ 2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" name="Freeform 136">
              <a:extLst>
                <a:ext uri="{FF2B5EF4-FFF2-40B4-BE49-F238E27FC236}">
                  <a16:creationId xmlns:a16="http://schemas.microsoft.com/office/drawing/2014/main" id="{3BDE8D8F-C666-41D4-A016-0DF4B29A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42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" name="Freeform 137">
              <a:extLst>
                <a:ext uri="{FF2B5EF4-FFF2-40B4-BE49-F238E27FC236}">
                  <a16:creationId xmlns:a16="http://schemas.microsoft.com/office/drawing/2014/main" id="{78667A7F-C188-446C-9B57-11B84635B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428"/>
              <a:ext cx="17" cy="14"/>
            </a:xfrm>
            <a:custGeom>
              <a:avLst/>
              <a:gdLst>
                <a:gd name="T0" fmla="*/ 4 w 33"/>
                <a:gd name="T1" fmla="*/ 2 h 28"/>
                <a:gd name="T2" fmla="*/ 3 w 33"/>
                <a:gd name="T3" fmla="*/ 4 h 28"/>
                <a:gd name="T4" fmla="*/ 1 w 33"/>
                <a:gd name="T5" fmla="*/ 3 h 28"/>
                <a:gd name="T6" fmla="*/ 2 w 33"/>
                <a:gd name="T7" fmla="*/ 1 h 28"/>
                <a:gd name="T8" fmla="*/ 4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19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" name="Freeform 138">
              <a:extLst>
                <a:ext uri="{FF2B5EF4-FFF2-40B4-BE49-F238E27FC236}">
                  <a16:creationId xmlns:a16="http://schemas.microsoft.com/office/drawing/2014/main" id="{7D44F43A-66E0-4A52-ACB1-667CEF4DD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0"/>
              <a:ext cx="13" cy="11"/>
            </a:xfrm>
            <a:custGeom>
              <a:avLst/>
              <a:gdLst>
                <a:gd name="T0" fmla="*/ 3 w 25"/>
                <a:gd name="T1" fmla="*/ 1 h 22"/>
                <a:gd name="T2" fmla="*/ 2 w 25"/>
                <a:gd name="T3" fmla="*/ 3 h 22"/>
                <a:gd name="T4" fmla="*/ 1 w 25"/>
                <a:gd name="T5" fmla="*/ 2 h 22"/>
                <a:gd name="T6" fmla="*/ 2 w 25"/>
                <a:gd name="T7" fmla="*/ 1 h 22"/>
                <a:gd name="T8" fmla="*/ 3 w 25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8"/>
                  </a:moveTo>
                  <a:cubicBezTo>
                    <a:pt x="25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8"/>
                    <a:pt x="4" y="3"/>
                    <a:pt x="10" y="1"/>
                  </a:cubicBezTo>
                  <a:cubicBezTo>
                    <a:pt x="16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" name="Freeform 139">
              <a:extLst>
                <a:ext uri="{FF2B5EF4-FFF2-40B4-BE49-F238E27FC236}">
                  <a16:creationId xmlns:a16="http://schemas.microsoft.com/office/drawing/2014/main" id="{43C6118D-4991-4225-81B9-1435D4C34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428"/>
              <a:ext cx="8" cy="5"/>
            </a:xfrm>
            <a:custGeom>
              <a:avLst/>
              <a:gdLst>
                <a:gd name="T0" fmla="*/ 0 w 16"/>
                <a:gd name="T1" fmla="*/ 1 h 10"/>
                <a:gd name="T2" fmla="*/ 2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4" name="Freeform 140">
              <a:extLst>
                <a:ext uri="{FF2B5EF4-FFF2-40B4-BE49-F238E27FC236}">
                  <a16:creationId xmlns:a16="http://schemas.microsoft.com/office/drawing/2014/main" id="{F2850941-BFC1-4895-8A3C-0C61338CC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35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0" y="6"/>
                    <a:pt x="6" y="9"/>
                  </a:cubicBezTo>
                  <a:cubicBezTo>
                    <a:pt x="6" y="9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5" name="Freeform 141">
              <a:extLst>
                <a:ext uri="{FF2B5EF4-FFF2-40B4-BE49-F238E27FC236}">
                  <a16:creationId xmlns:a16="http://schemas.microsoft.com/office/drawing/2014/main" id="{41DC6013-5C22-402B-A3B8-8FEBDF723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404"/>
              <a:ext cx="16" cy="15"/>
            </a:xfrm>
            <a:custGeom>
              <a:avLst/>
              <a:gdLst>
                <a:gd name="T0" fmla="*/ 4 w 32"/>
                <a:gd name="T1" fmla="*/ 0 h 31"/>
                <a:gd name="T2" fmla="*/ 4 w 32"/>
                <a:gd name="T3" fmla="*/ 3 h 31"/>
                <a:gd name="T4" fmla="*/ 1 w 32"/>
                <a:gd name="T5" fmla="*/ 3 h 31"/>
                <a:gd name="T6" fmla="*/ 1 w 32"/>
                <a:gd name="T7" fmla="*/ 0 h 31"/>
                <a:gd name="T8" fmla="*/ 4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7" y="5"/>
                  </a:moveTo>
                  <a:cubicBezTo>
                    <a:pt x="32" y="9"/>
                    <a:pt x="31" y="18"/>
                    <a:pt x="25" y="24"/>
                  </a:cubicBezTo>
                  <a:cubicBezTo>
                    <a:pt x="19" y="30"/>
                    <a:pt x="10" y="31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6" name="Freeform 142">
              <a:extLst>
                <a:ext uri="{FF2B5EF4-FFF2-40B4-BE49-F238E27FC236}">
                  <a16:creationId xmlns:a16="http://schemas.microsoft.com/office/drawing/2014/main" id="{0F60427A-5D7A-4165-A2D1-B22D3B7CF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06"/>
              <a:ext cx="11" cy="13"/>
            </a:xfrm>
            <a:custGeom>
              <a:avLst/>
              <a:gdLst>
                <a:gd name="T0" fmla="*/ 2 w 24"/>
                <a:gd name="T1" fmla="*/ 1 h 25"/>
                <a:gd name="T2" fmla="*/ 2 w 24"/>
                <a:gd name="T3" fmla="*/ 3 h 25"/>
                <a:gd name="T4" fmla="*/ 0 w 24"/>
                <a:gd name="T5" fmla="*/ 3 h 25"/>
                <a:gd name="T6" fmla="*/ 0 w 24"/>
                <a:gd name="T7" fmla="*/ 1 h 25"/>
                <a:gd name="T8" fmla="*/ 2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cubicBezTo>
                    <a:pt x="24" y="8"/>
                    <a:pt x="23" y="15"/>
                    <a:pt x="19" y="19"/>
                  </a:cubicBezTo>
                  <a:cubicBezTo>
                    <a:pt x="14" y="24"/>
                    <a:pt x="7" y="25"/>
                    <a:pt x="3" y="21"/>
                  </a:cubicBezTo>
                  <a:cubicBezTo>
                    <a:pt x="0" y="17"/>
                    <a:pt x="0" y="10"/>
                    <a:pt x="5" y="6"/>
                  </a:cubicBezTo>
                  <a:cubicBezTo>
                    <a:pt x="10" y="1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7" name="Freeform 143">
              <a:extLst>
                <a:ext uri="{FF2B5EF4-FFF2-40B4-BE49-F238E27FC236}">
                  <a16:creationId xmlns:a16="http://schemas.microsoft.com/office/drawing/2014/main" id="{1041F5C7-298A-484C-B4B5-5979E0A4E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403"/>
              <a:ext cx="9" cy="4"/>
            </a:xfrm>
            <a:custGeom>
              <a:avLst/>
              <a:gdLst>
                <a:gd name="T0" fmla="*/ 0 w 18"/>
                <a:gd name="T1" fmla="*/ 1 h 9"/>
                <a:gd name="T2" fmla="*/ 3 w 18"/>
                <a:gd name="T3" fmla="*/ 0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8" name="Freeform 144">
              <a:extLst>
                <a:ext uri="{FF2B5EF4-FFF2-40B4-BE49-F238E27FC236}">
                  <a16:creationId xmlns:a16="http://schemas.microsoft.com/office/drawing/2014/main" id="{57732EA6-F949-4073-9727-9A0743D30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14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0"/>
                    <a:pt x="1" y="6"/>
                    <a:pt x="7" y="7"/>
                  </a:cubicBezTo>
                  <a:cubicBezTo>
                    <a:pt x="7" y="7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9" name="Freeform 145">
              <a:extLst>
                <a:ext uri="{FF2B5EF4-FFF2-40B4-BE49-F238E27FC236}">
                  <a16:creationId xmlns:a16="http://schemas.microsoft.com/office/drawing/2014/main" id="{B84F54AD-666A-49BC-B009-9E71FE89F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379"/>
              <a:ext cx="15" cy="16"/>
            </a:xfrm>
            <a:custGeom>
              <a:avLst/>
              <a:gdLst>
                <a:gd name="T0" fmla="*/ 3 w 30"/>
                <a:gd name="T1" fmla="*/ 0 h 33"/>
                <a:gd name="T2" fmla="*/ 3 w 30"/>
                <a:gd name="T3" fmla="*/ 3 h 33"/>
                <a:gd name="T4" fmla="*/ 1 w 30"/>
                <a:gd name="T5" fmla="*/ 3 h 33"/>
                <a:gd name="T6" fmla="*/ 1 w 30"/>
                <a:gd name="T7" fmla="*/ 1 h 33"/>
                <a:gd name="T8" fmla="*/ 3 w 3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5"/>
                  </a:moveTo>
                  <a:cubicBezTo>
                    <a:pt x="30" y="9"/>
                    <a:pt x="29" y="18"/>
                    <a:pt x="24" y="24"/>
                  </a:cubicBezTo>
                  <a:cubicBezTo>
                    <a:pt x="19" y="31"/>
                    <a:pt x="10" y="33"/>
                    <a:pt x="5" y="29"/>
                  </a:cubicBezTo>
                  <a:cubicBezTo>
                    <a:pt x="0" y="25"/>
                    <a:pt x="0" y="16"/>
                    <a:pt x="5" y="9"/>
                  </a:cubicBezTo>
                  <a:cubicBezTo>
                    <a:pt x="11" y="2"/>
                    <a:pt x="19" y="0"/>
                    <a:pt x="24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0" name="Freeform 146">
              <a:extLst>
                <a:ext uri="{FF2B5EF4-FFF2-40B4-BE49-F238E27FC236}">
                  <a16:creationId xmlns:a16="http://schemas.microsoft.com/office/drawing/2014/main" id="{0A7B96BE-A005-4BC7-81C6-3B4E3988A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382"/>
              <a:ext cx="12" cy="12"/>
            </a:xfrm>
            <a:custGeom>
              <a:avLst/>
              <a:gdLst>
                <a:gd name="T0" fmla="*/ 3 w 23"/>
                <a:gd name="T1" fmla="*/ 0 h 25"/>
                <a:gd name="T2" fmla="*/ 3 w 23"/>
                <a:gd name="T3" fmla="*/ 2 h 25"/>
                <a:gd name="T4" fmla="*/ 1 w 23"/>
                <a:gd name="T5" fmla="*/ 2 h 25"/>
                <a:gd name="T6" fmla="*/ 1 w 23"/>
                <a:gd name="T7" fmla="*/ 0 h 25"/>
                <a:gd name="T8" fmla="*/ 3 w 2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9" y="3"/>
                  </a:moveTo>
                  <a:cubicBezTo>
                    <a:pt x="23" y="7"/>
                    <a:pt x="23" y="13"/>
                    <a:pt x="19" y="19"/>
                  </a:cubicBezTo>
                  <a:cubicBezTo>
                    <a:pt x="15" y="24"/>
                    <a:pt x="8" y="25"/>
                    <a:pt x="4" y="22"/>
                  </a:cubicBezTo>
                  <a:cubicBezTo>
                    <a:pt x="0" y="18"/>
                    <a:pt x="0" y="11"/>
                    <a:pt x="4" y="6"/>
                  </a:cubicBezTo>
                  <a:cubicBezTo>
                    <a:pt x="8" y="1"/>
                    <a:pt x="15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1" name="Freeform 147">
              <a:extLst>
                <a:ext uri="{FF2B5EF4-FFF2-40B4-BE49-F238E27FC236}">
                  <a16:creationId xmlns:a16="http://schemas.microsoft.com/office/drawing/2014/main" id="{7DDDA740-4E0A-43D1-949E-DB63846E3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7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10" y="0"/>
                    <a:pt x="18" y="7"/>
                  </a:cubicBezTo>
                  <a:cubicBezTo>
                    <a:pt x="18" y="7"/>
                    <a:pt x="10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2" name="Freeform 148">
              <a:extLst>
                <a:ext uri="{FF2B5EF4-FFF2-40B4-BE49-F238E27FC236}">
                  <a16:creationId xmlns:a16="http://schemas.microsoft.com/office/drawing/2014/main" id="{AD57848E-A774-4544-AC4B-57225BB96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390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1" y="6"/>
                    <a:pt x="8" y="6"/>
                  </a:cubicBezTo>
                  <a:cubicBezTo>
                    <a:pt x="8" y="6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3" name="Freeform 149">
              <a:extLst>
                <a:ext uri="{FF2B5EF4-FFF2-40B4-BE49-F238E27FC236}">
                  <a16:creationId xmlns:a16="http://schemas.microsoft.com/office/drawing/2014/main" id="{CE69292E-5DE1-4BFE-B3C7-67F9C2A9A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369"/>
              <a:ext cx="15" cy="17"/>
            </a:xfrm>
            <a:custGeom>
              <a:avLst/>
              <a:gdLst>
                <a:gd name="T0" fmla="*/ 4 w 30"/>
                <a:gd name="T1" fmla="*/ 1 h 33"/>
                <a:gd name="T2" fmla="*/ 4 w 30"/>
                <a:gd name="T3" fmla="*/ 3 h 33"/>
                <a:gd name="T4" fmla="*/ 1 w 30"/>
                <a:gd name="T5" fmla="*/ 4 h 33"/>
                <a:gd name="T6" fmla="*/ 1 w 30"/>
                <a:gd name="T7" fmla="*/ 2 h 33"/>
                <a:gd name="T8" fmla="*/ 4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5" y="4"/>
                  </a:moveTo>
                  <a:cubicBezTo>
                    <a:pt x="30" y="8"/>
                    <a:pt x="30" y="17"/>
                    <a:pt x="25" y="24"/>
                  </a:cubicBezTo>
                  <a:cubicBezTo>
                    <a:pt x="20" y="31"/>
                    <a:pt x="11" y="33"/>
                    <a:pt x="6" y="29"/>
                  </a:cubicBezTo>
                  <a:cubicBezTo>
                    <a:pt x="0" y="24"/>
                    <a:pt x="0" y="16"/>
                    <a:pt x="6" y="9"/>
                  </a:cubicBezTo>
                  <a:cubicBezTo>
                    <a:pt x="11" y="2"/>
                    <a:pt x="20" y="0"/>
                    <a:pt x="25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4" name="Freeform 150">
              <a:extLst>
                <a:ext uri="{FF2B5EF4-FFF2-40B4-BE49-F238E27FC236}">
                  <a16:creationId xmlns:a16="http://schemas.microsoft.com/office/drawing/2014/main" id="{7227CB2F-B223-46E2-8E9F-9FEA287B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72"/>
              <a:ext cx="12" cy="13"/>
            </a:xfrm>
            <a:custGeom>
              <a:avLst/>
              <a:gdLst>
                <a:gd name="T0" fmla="*/ 3 w 23"/>
                <a:gd name="T1" fmla="*/ 1 h 26"/>
                <a:gd name="T2" fmla="*/ 3 w 23"/>
                <a:gd name="T3" fmla="*/ 3 h 26"/>
                <a:gd name="T4" fmla="*/ 1 w 23"/>
                <a:gd name="T5" fmla="*/ 3 h 26"/>
                <a:gd name="T6" fmla="*/ 1 w 23"/>
                <a:gd name="T7" fmla="*/ 1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9" y="4"/>
                  </a:moveTo>
                  <a:cubicBezTo>
                    <a:pt x="23" y="7"/>
                    <a:pt x="23" y="14"/>
                    <a:pt x="19" y="19"/>
                  </a:cubicBezTo>
                  <a:cubicBezTo>
                    <a:pt x="15" y="24"/>
                    <a:pt x="8" y="26"/>
                    <a:pt x="4" y="23"/>
                  </a:cubicBezTo>
                  <a:cubicBezTo>
                    <a:pt x="0" y="19"/>
                    <a:pt x="0" y="12"/>
                    <a:pt x="4" y="7"/>
                  </a:cubicBezTo>
                  <a:cubicBezTo>
                    <a:pt x="8" y="2"/>
                    <a:pt x="15" y="0"/>
                    <a:pt x="19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5" name="Freeform 151">
              <a:extLst>
                <a:ext uri="{FF2B5EF4-FFF2-40B4-BE49-F238E27FC236}">
                  <a16:creationId xmlns:a16="http://schemas.microsoft.com/office/drawing/2014/main" id="{306AA27D-0FFB-4FC4-9FD6-26CD759A5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368"/>
              <a:ext cx="9" cy="5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9" y="0"/>
                    <a:pt x="18" y="7"/>
                  </a:cubicBezTo>
                  <a:cubicBezTo>
                    <a:pt x="18" y="7"/>
                    <a:pt x="9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6" name="Freeform 152">
              <a:extLst>
                <a:ext uri="{FF2B5EF4-FFF2-40B4-BE49-F238E27FC236}">
                  <a16:creationId xmlns:a16="http://schemas.microsoft.com/office/drawing/2014/main" id="{BEEC3EB9-6C79-4E37-B176-8F6430DFE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81"/>
              <a:ext cx="4" cy="3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6"/>
                  </a:cubicBezTo>
                  <a:cubicBezTo>
                    <a:pt x="9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7" name="Freeform 153">
              <a:extLst>
                <a:ext uri="{FF2B5EF4-FFF2-40B4-BE49-F238E27FC236}">
                  <a16:creationId xmlns:a16="http://schemas.microsoft.com/office/drawing/2014/main" id="{845EE9AC-9044-49A3-97BC-3A19A912D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48"/>
              <a:ext cx="15" cy="17"/>
            </a:xfrm>
            <a:custGeom>
              <a:avLst/>
              <a:gdLst>
                <a:gd name="T0" fmla="*/ 1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1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7" y="3"/>
                  </a:move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7" y="28"/>
                    <a:pt x="21" y="31"/>
                  </a:cubicBezTo>
                  <a:cubicBezTo>
                    <a:pt x="15" y="34"/>
                    <a:pt x="7" y="30"/>
                    <a:pt x="3" y="22"/>
                  </a:cubicBezTo>
                  <a:cubicBezTo>
                    <a:pt x="0" y="15"/>
                    <a:pt x="1" y="6"/>
                    <a:pt x="7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8" name="Freeform 154">
              <a:extLst>
                <a:ext uri="{FF2B5EF4-FFF2-40B4-BE49-F238E27FC236}">
                  <a16:creationId xmlns:a16="http://schemas.microsoft.com/office/drawing/2014/main" id="{A0E9CB3D-620E-4184-B434-E4B8C86BC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1"/>
              <a:ext cx="12" cy="13"/>
            </a:xfrm>
            <a:custGeom>
              <a:avLst/>
              <a:gdLst>
                <a:gd name="T0" fmla="*/ 1 w 23"/>
                <a:gd name="T1" fmla="*/ 0 h 27"/>
                <a:gd name="T2" fmla="*/ 3 w 23"/>
                <a:gd name="T3" fmla="*/ 1 h 27"/>
                <a:gd name="T4" fmla="*/ 3 w 23"/>
                <a:gd name="T5" fmla="*/ 3 h 27"/>
                <a:gd name="T6" fmla="*/ 1 w 23"/>
                <a:gd name="T7" fmla="*/ 2 h 27"/>
                <a:gd name="T8" fmla="*/ 1 w 23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6" y="3"/>
                  </a:moveTo>
                  <a:cubicBezTo>
                    <a:pt x="11" y="0"/>
                    <a:pt x="17" y="3"/>
                    <a:pt x="20" y="9"/>
                  </a:cubicBezTo>
                  <a:cubicBezTo>
                    <a:pt x="23" y="15"/>
                    <a:pt x="22" y="22"/>
                    <a:pt x="17" y="24"/>
                  </a:cubicBezTo>
                  <a:cubicBezTo>
                    <a:pt x="12" y="27"/>
                    <a:pt x="6" y="24"/>
                    <a:pt x="3" y="18"/>
                  </a:cubicBezTo>
                  <a:cubicBezTo>
                    <a:pt x="0" y="12"/>
                    <a:pt x="1" y="5"/>
                    <a:pt x="6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9" name="Freeform 155">
              <a:extLst>
                <a:ext uri="{FF2B5EF4-FFF2-40B4-BE49-F238E27FC236}">
                  <a16:creationId xmlns:a16="http://schemas.microsoft.com/office/drawing/2014/main" id="{20900E13-65DD-4E14-B1E7-5C45B3066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350"/>
              <a:ext cx="5" cy="9"/>
            </a:xfrm>
            <a:custGeom>
              <a:avLst/>
              <a:gdLst>
                <a:gd name="T0" fmla="*/ 1 w 10"/>
                <a:gd name="T1" fmla="*/ 3 h 18"/>
                <a:gd name="T2" fmla="*/ 2 w 10"/>
                <a:gd name="T3" fmla="*/ 0 h 18"/>
                <a:gd name="T4" fmla="*/ 1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6" y="18"/>
                  </a:moveTo>
                  <a:cubicBezTo>
                    <a:pt x="6" y="18"/>
                    <a:pt x="0" y="6"/>
                    <a:pt x="10" y="0"/>
                  </a:cubicBezTo>
                  <a:cubicBezTo>
                    <a:pt x="10" y="0"/>
                    <a:pt x="2" y="7"/>
                    <a:pt x="6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0" name="Freeform 156">
              <a:extLst>
                <a:ext uri="{FF2B5EF4-FFF2-40B4-BE49-F238E27FC236}">
                  <a16:creationId xmlns:a16="http://schemas.microsoft.com/office/drawing/2014/main" id="{705961E6-4B34-49FE-8165-6C7F46988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360"/>
              <a:ext cx="4" cy="3"/>
            </a:xfrm>
            <a:custGeom>
              <a:avLst/>
              <a:gdLst>
                <a:gd name="T0" fmla="*/ 0 w 8"/>
                <a:gd name="T1" fmla="*/ 1 h 6"/>
                <a:gd name="T2" fmla="*/ 1 w 8"/>
                <a:gd name="T3" fmla="*/ 0 h 6"/>
                <a:gd name="T4" fmla="*/ 0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0" y="5"/>
                    <a:pt x="6" y="6"/>
                    <a:pt x="8" y="0"/>
                  </a:cubicBezTo>
                  <a:cubicBezTo>
                    <a:pt x="8" y="0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1" name="Freeform 157">
              <a:extLst>
                <a:ext uri="{FF2B5EF4-FFF2-40B4-BE49-F238E27FC236}">
                  <a16:creationId xmlns:a16="http://schemas.microsoft.com/office/drawing/2014/main" id="{86B54D78-60E1-408D-BEC9-42DDB1868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329"/>
              <a:ext cx="15" cy="17"/>
            </a:xfrm>
            <a:custGeom>
              <a:avLst/>
              <a:gdLst>
                <a:gd name="T0" fmla="*/ 3 w 30"/>
                <a:gd name="T1" fmla="*/ 4 h 34"/>
                <a:gd name="T2" fmla="*/ 1 w 30"/>
                <a:gd name="T3" fmla="*/ 3 h 34"/>
                <a:gd name="T4" fmla="*/ 1 w 30"/>
                <a:gd name="T5" fmla="*/ 1 h 34"/>
                <a:gd name="T6" fmla="*/ 4 w 30"/>
                <a:gd name="T7" fmla="*/ 2 h 34"/>
                <a:gd name="T8" fmla="*/ 3 w 30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30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2" name="Freeform 158">
              <a:extLst>
                <a:ext uri="{FF2B5EF4-FFF2-40B4-BE49-F238E27FC236}">
                  <a16:creationId xmlns:a16="http://schemas.microsoft.com/office/drawing/2014/main" id="{6C69FE67-604F-41C8-8496-EBE4CF5A2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330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3" name="Freeform 159">
              <a:extLst>
                <a:ext uri="{FF2B5EF4-FFF2-40B4-BE49-F238E27FC236}">
                  <a16:creationId xmlns:a16="http://schemas.microsoft.com/office/drawing/2014/main" id="{AD0CD8A5-63C6-40B8-B61B-5D4CF3F5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35"/>
              <a:ext cx="4" cy="9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3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4" name="Freeform 160">
              <a:extLst>
                <a:ext uri="{FF2B5EF4-FFF2-40B4-BE49-F238E27FC236}">
                  <a16:creationId xmlns:a16="http://schemas.microsoft.com/office/drawing/2014/main" id="{F46CDD1E-304D-4669-9D78-797F9CD4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331"/>
              <a:ext cx="5" cy="3"/>
            </a:xfrm>
            <a:custGeom>
              <a:avLst/>
              <a:gdLst>
                <a:gd name="T0" fmla="*/ 2 w 9"/>
                <a:gd name="T1" fmla="*/ 0 h 6"/>
                <a:gd name="T2" fmla="*/ 0 w 9"/>
                <a:gd name="T3" fmla="*/ 1 h 6"/>
                <a:gd name="T4" fmla="*/ 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9" y="0"/>
                    <a:pt x="2" y="0"/>
                    <a:pt x="0" y="6"/>
                  </a:cubicBezTo>
                  <a:cubicBezTo>
                    <a:pt x="0" y="6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5" name="Freeform 161">
              <a:extLst>
                <a:ext uri="{FF2B5EF4-FFF2-40B4-BE49-F238E27FC236}">
                  <a16:creationId xmlns:a16="http://schemas.microsoft.com/office/drawing/2014/main" id="{7B07E2AF-5529-4375-A8F6-73DC85FB1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304"/>
              <a:ext cx="14" cy="17"/>
            </a:xfrm>
            <a:custGeom>
              <a:avLst/>
              <a:gdLst>
                <a:gd name="T0" fmla="*/ 2 w 29"/>
                <a:gd name="T1" fmla="*/ 4 h 34"/>
                <a:gd name="T2" fmla="*/ 0 w 29"/>
                <a:gd name="T3" fmla="*/ 3 h 34"/>
                <a:gd name="T4" fmla="*/ 0 w 29"/>
                <a:gd name="T5" fmla="*/ 1 h 34"/>
                <a:gd name="T6" fmla="*/ 3 w 29"/>
                <a:gd name="T7" fmla="*/ 2 h 34"/>
                <a:gd name="T8" fmla="*/ 2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31"/>
                  </a:moveTo>
                  <a:cubicBezTo>
                    <a:pt x="16" y="34"/>
                    <a:pt x="8" y="30"/>
                    <a:pt x="4" y="23"/>
                  </a:cubicBezTo>
                  <a:cubicBezTo>
                    <a:pt x="0" y="15"/>
                    <a:pt x="1" y="7"/>
                    <a:pt x="7" y="3"/>
                  </a:cubicBezTo>
                  <a:cubicBezTo>
                    <a:pt x="13" y="0"/>
                    <a:pt x="21" y="4"/>
                    <a:pt x="25" y="11"/>
                  </a:cubicBezTo>
                  <a:cubicBezTo>
                    <a:pt x="29" y="19"/>
                    <a:pt x="28" y="27"/>
                    <a:pt x="22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6" name="Freeform 162">
              <a:extLst>
                <a:ext uri="{FF2B5EF4-FFF2-40B4-BE49-F238E27FC236}">
                  <a16:creationId xmlns:a16="http://schemas.microsoft.com/office/drawing/2014/main" id="{22FF76ED-0F1E-4237-B3E2-1A0197BF3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305"/>
              <a:ext cx="11" cy="13"/>
            </a:xfrm>
            <a:custGeom>
              <a:avLst/>
              <a:gdLst>
                <a:gd name="T0" fmla="*/ 2 w 23"/>
                <a:gd name="T1" fmla="*/ 3 h 26"/>
                <a:gd name="T2" fmla="*/ 0 w 23"/>
                <a:gd name="T3" fmla="*/ 3 h 26"/>
                <a:gd name="T4" fmla="*/ 0 w 23"/>
                <a:gd name="T5" fmla="*/ 1 h 26"/>
                <a:gd name="T6" fmla="*/ 2 w 23"/>
                <a:gd name="T7" fmla="*/ 2 h 26"/>
                <a:gd name="T8" fmla="*/ 2 w 2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3" y="14"/>
                    <a:pt x="22" y="21"/>
                    <a:pt x="17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7" name="Freeform 163">
              <a:extLst>
                <a:ext uri="{FF2B5EF4-FFF2-40B4-BE49-F238E27FC236}">
                  <a16:creationId xmlns:a16="http://schemas.microsoft.com/office/drawing/2014/main" id="{0A7D18B3-40FF-4346-9B48-7DFD57109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11"/>
              <a:ext cx="4" cy="8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2 h 17"/>
                <a:gd name="T4" fmla="*/ 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9" y="12"/>
                    <a:pt x="0" y="17"/>
                  </a:cubicBezTo>
                  <a:cubicBezTo>
                    <a:pt x="0" y="17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8" name="Freeform 164">
              <a:extLst>
                <a:ext uri="{FF2B5EF4-FFF2-40B4-BE49-F238E27FC236}">
                  <a16:creationId xmlns:a16="http://schemas.microsoft.com/office/drawing/2014/main" id="{B6198DD0-6BBB-4554-A4A8-2A3227C9F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306"/>
              <a:ext cx="4" cy="3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1 h 6"/>
                <a:gd name="T4" fmla="*/ 1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0"/>
                    <a:pt x="2" y="0"/>
                    <a:pt x="0" y="6"/>
                  </a:cubicBezTo>
                  <a:cubicBezTo>
                    <a:pt x="0" y="6"/>
                    <a:pt x="3" y="1"/>
                    <a:pt x="8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9" name="Freeform 165">
              <a:extLst>
                <a:ext uri="{FF2B5EF4-FFF2-40B4-BE49-F238E27FC236}">
                  <a16:creationId xmlns:a16="http://schemas.microsoft.com/office/drawing/2014/main" id="{B15686DA-4CB3-42BB-8595-568F1ACEF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51"/>
              <a:ext cx="15" cy="17"/>
            </a:xfrm>
            <a:custGeom>
              <a:avLst/>
              <a:gdLst>
                <a:gd name="T0" fmla="*/ 3 w 29"/>
                <a:gd name="T1" fmla="*/ 4 h 34"/>
                <a:gd name="T2" fmla="*/ 1 w 29"/>
                <a:gd name="T3" fmla="*/ 3 h 34"/>
                <a:gd name="T4" fmla="*/ 1 w 29"/>
                <a:gd name="T5" fmla="*/ 1 h 34"/>
                <a:gd name="T6" fmla="*/ 4 w 29"/>
                <a:gd name="T7" fmla="*/ 2 h 34"/>
                <a:gd name="T8" fmla="*/ 3 w 29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1" y="31"/>
                  </a:moveTo>
                  <a:cubicBezTo>
                    <a:pt x="15" y="34"/>
                    <a:pt x="7" y="30"/>
                    <a:pt x="3" y="22"/>
                  </a:cubicBezTo>
                  <a:cubicBezTo>
                    <a:pt x="0" y="14"/>
                    <a:pt x="2" y="6"/>
                    <a:pt x="8" y="3"/>
                  </a:cubicBezTo>
                  <a:cubicBezTo>
                    <a:pt x="14" y="0"/>
                    <a:pt x="22" y="4"/>
                    <a:pt x="26" y="12"/>
                  </a:cubicBezTo>
                  <a:cubicBezTo>
                    <a:pt x="29" y="20"/>
                    <a:pt x="27" y="29"/>
                    <a:pt x="21" y="3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0" name="Freeform 166">
              <a:extLst>
                <a:ext uri="{FF2B5EF4-FFF2-40B4-BE49-F238E27FC236}">
                  <a16:creationId xmlns:a16="http://schemas.microsoft.com/office/drawing/2014/main" id="{6AF4A6FE-9DCA-4B9B-AC4D-218D5CE01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352"/>
              <a:ext cx="12" cy="13"/>
            </a:xfrm>
            <a:custGeom>
              <a:avLst/>
              <a:gdLst>
                <a:gd name="T0" fmla="*/ 2 w 23"/>
                <a:gd name="T1" fmla="*/ 3 h 27"/>
                <a:gd name="T2" fmla="*/ 1 w 23"/>
                <a:gd name="T3" fmla="*/ 2 h 27"/>
                <a:gd name="T4" fmla="*/ 1 w 23"/>
                <a:gd name="T5" fmla="*/ 0 h 27"/>
                <a:gd name="T6" fmla="*/ 3 w 23"/>
                <a:gd name="T7" fmla="*/ 1 h 27"/>
                <a:gd name="T8" fmla="*/ 2 w 2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16" y="24"/>
                  </a:moveTo>
                  <a:cubicBezTo>
                    <a:pt x="11" y="27"/>
                    <a:pt x="5" y="24"/>
                    <a:pt x="3" y="17"/>
                  </a:cubicBezTo>
                  <a:cubicBezTo>
                    <a:pt x="0" y="11"/>
                    <a:pt x="2" y="5"/>
                    <a:pt x="6" y="3"/>
                  </a:cubicBezTo>
                  <a:cubicBezTo>
                    <a:pt x="11" y="0"/>
                    <a:pt x="18" y="3"/>
                    <a:pt x="20" y="10"/>
                  </a:cubicBezTo>
                  <a:cubicBezTo>
                    <a:pt x="23" y="16"/>
                    <a:pt x="21" y="22"/>
                    <a:pt x="16" y="2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1" name="Freeform 167">
              <a:extLst>
                <a:ext uri="{FF2B5EF4-FFF2-40B4-BE49-F238E27FC236}">
                  <a16:creationId xmlns:a16="http://schemas.microsoft.com/office/drawing/2014/main" id="{846ECA8A-E7DE-443E-995D-0B398E802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358"/>
              <a:ext cx="5" cy="8"/>
            </a:xfrm>
            <a:custGeom>
              <a:avLst/>
              <a:gdLst>
                <a:gd name="T0" fmla="*/ 1 w 10"/>
                <a:gd name="T1" fmla="*/ 0 h 17"/>
                <a:gd name="T2" fmla="*/ 0 w 10"/>
                <a:gd name="T3" fmla="*/ 2 h 17"/>
                <a:gd name="T4" fmla="*/ 1 w 1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6" y="0"/>
                  </a:moveTo>
                  <a:cubicBezTo>
                    <a:pt x="6" y="0"/>
                    <a:pt x="10" y="12"/>
                    <a:pt x="0" y="17"/>
                  </a:cubicBezTo>
                  <a:cubicBezTo>
                    <a:pt x="0" y="17"/>
                    <a:pt x="8" y="11"/>
                    <a:pt x="6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2" name="Freeform 168">
              <a:extLst>
                <a:ext uri="{FF2B5EF4-FFF2-40B4-BE49-F238E27FC236}">
                  <a16:creationId xmlns:a16="http://schemas.microsoft.com/office/drawing/2014/main" id="{F18F2CC5-F9BC-4FA8-AA00-BFCE0745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352"/>
              <a:ext cx="4" cy="3"/>
            </a:xfrm>
            <a:custGeom>
              <a:avLst/>
              <a:gdLst>
                <a:gd name="T0" fmla="*/ 1 w 8"/>
                <a:gd name="T1" fmla="*/ 1 h 6"/>
                <a:gd name="T2" fmla="*/ 0 w 8"/>
                <a:gd name="T3" fmla="*/ 1 h 6"/>
                <a:gd name="T4" fmla="*/ 1 w 8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8" y="1"/>
                    <a:pt x="2" y="0"/>
                    <a:pt x="0" y="6"/>
                  </a:cubicBezTo>
                  <a:cubicBezTo>
                    <a:pt x="0" y="6"/>
                    <a:pt x="3" y="1"/>
                    <a:pt x="8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3" name="Freeform 169">
              <a:extLst>
                <a:ext uri="{FF2B5EF4-FFF2-40B4-BE49-F238E27FC236}">
                  <a16:creationId xmlns:a16="http://schemas.microsoft.com/office/drawing/2014/main" id="{7656193F-ED86-490D-A0BE-3B8A00401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1344"/>
              <a:ext cx="16" cy="16"/>
            </a:xfrm>
            <a:custGeom>
              <a:avLst/>
              <a:gdLst>
                <a:gd name="T0" fmla="*/ 4 w 31"/>
                <a:gd name="T1" fmla="*/ 1 h 32"/>
                <a:gd name="T2" fmla="*/ 4 w 31"/>
                <a:gd name="T3" fmla="*/ 3 h 32"/>
                <a:gd name="T4" fmla="*/ 1 w 31"/>
                <a:gd name="T5" fmla="*/ 4 h 32"/>
                <a:gd name="T6" fmla="*/ 1 w 31"/>
                <a:gd name="T7" fmla="*/ 1 h 32"/>
                <a:gd name="T8" fmla="*/ 4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4"/>
                  </a:moveTo>
                  <a:cubicBezTo>
                    <a:pt x="31" y="9"/>
                    <a:pt x="30" y="18"/>
                    <a:pt x="25" y="24"/>
                  </a:cubicBez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3" y="1"/>
                    <a:pt x="22" y="0"/>
                    <a:pt x="2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4" name="Freeform 170">
              <a:extLst>
                <a:ext uri="{FF2B5EF4-FFF2-40B4-BE49-F238E27FC236}">
                  <a16:creationId xmlns:a16="http://schemas.microsoft.com/office/drawing/2014/main" id="{9DDD42AB-A152-476F-96DB-44570BBEE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347"/>
              <a:ext cx="13" cy="12"/>
            </a:xfrm>
            <a:custGeom>
              <a:avLst/>
              <a:gdLst>
                <a:gd name="T0" fmla="*/ 3 w 25"/>
                <a:gd name="T1" fmla="*/ 0 h 25"/>
                <a:gd name="T2" fmla="*/ 3 w 25"/>
                <a:gd name="T3" fmla="*/ 2 h 25"/>
                <a:gd name="T4" fmla="*/ 1 w 25"/>
                <a:gd name="T5" fmla="*/ 2 h 25"/>
                <a:gd name="T6" fmla="*/ 1 w 25"/>
                <a:gd name="T7" fmla="*/ 0 h 25"/>
                <a:gd name="T8" fmla="*/ 3 w 25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4"/>
                  </a:moveTo>
                  <a:cubicBezTo>
                    <a:pt x="25" y="7"/>
                    <a:pt x="24" y="14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0"/>
                    <a:pt x="6" y="6"/>
                  </a:cubicBezTo>
                  <a:cubicBezTo>
                    <a:pt x="10" y="1"/>
                    <a:pt x="17" y="0"/>
                    <a:pt x="21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5" name="Freeform 171">
              <a:extLst>
                <a:ext uri="{FF2B5EF4-FFF2-40B4-BE49-F238E27FC236}">
                  <a16:creationId xmlns:a16="http://schemas.microsoft.com/office/drawing/2014/main" id="{08048C74-991F-4324-86C3-2C11CA09C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343"/>
              <a:ext cx="9" cy="5"/>
            </a:xfrm>
            <a:custGeom>
              <a:avLst/>
              <a:gdLst>
                <a:gd name="T0" fmla="*/ 0 w 18"/>
                <a:gd name="T1" fmla="*/ 2 h 9"/>
                <a:gd name="T2" fmla="*/ 3 w 18"/>
                <a:gd name="T3" fmla="*/ 1 h 9"/>
                <a:gd name="T4" fmla="*/ 0 w 18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7"/>
                  </a:cubicBezTo>
                  <a:cubicBezTo>
                    <a:pt x="18" y="7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6" name="Freeform 172">
              <a:extLst>
                <a:ext uri="{FF2B5EF4-FFF2-40B4-BE49-F238E27FC236}">
                  <a16:creationId xmlns:a16="http://schemas.microsoft.com/office/drawing/2014/main" id="{D4C62371-CEB7-47E0-B584-9CB72765C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55"/>
              <a:ext cx="4" cy="3"/>
            </a:xfrm>
            <a:custGeom>
              <a:avLst/>
              <a:gdLst>
                <a:gd name="T0" fmla="*/ 0 w 8"/>
                <a:gd name="T1" fmla="*/ 0 h 7"/>
                <a:gd name="T2" fmla="*/ 1 w 8"/>
                <a:gd name="T3" fmla="*/ 0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2" y="7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7" name="Freeform 173">
              <a:extLst>
                <a:ext uri="{FF2B5EF4-FFF2-40B4-BE49-F238E27FC236}">
                  <a16:creationId xmlns:a16="http://schemas.microsoft.com/office/drawing/2014/main" id="{4506C6F0-BE3A-407A-B153-D39E23763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375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4"/>
                  </a:cubicBezTo>
                  <a:cubicBezTo>
                    <a:pt x="26" y="23"/>
                    <a:pt x="21" y="30"/>
                    <a:pt x="15" y="31"/>
                  </a:cubicBezTo>
                  <a:cubicBezTo>
                    <a:pt x="8" y="32"/>
                    <a:pt x="2" y="25"/>
                    <a:pt x="1" y="17"/>
                  </a:cubicBezTo>
                  <a:cubicBezTo>
                    <a:pt x="0" y="8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8" name="Freeform 174">
              <a:extLst>
                <a:ext uri="{FF2B5EF4-FFF2-40B4-BE49-F238E27FC236}">
                  <a16:creationId xmlns:a16="http://schemas.microsoft.com/office/drawing/2014/main" id="{B0401A94-A6B3-47E0-B9B6-A8A766B9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8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4"/>
                  </a:cubicBezTo>
                  <a:cubicBezTo>
                    <a:pt x="0" y="7"/>
                    <a:pt x="4" y="1"/>
                    <a:pt x="9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9" name="Freeform 175">
              <a:extLst>
                <a:ext uri="{FF2B5EF4-FFF2-40B4-BE49-F238E27FC236}">
                  <a16:creationId xmlns:a16="http://schemas.microsoft.com/office/drawing/2014/main" id="{DEC406FD-CB2D-40D7-8935-85A5F37F3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6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0" name="Freeform 176">
              <a:extLst>
                <a:ext uri="{FF2B5EF4-FFF2-40B4-BE49-F238E27FC236}">
                  <a16:creationId xmlns:a16="http://schemas.microsoft.com/office/drawing/2014/main" id="{34F17A5B-6102-404D-882D-F5FFB9284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88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1" name="Freeform 177">
              <a:extLst>
                <a:ext uri="{FF2B5EF4-FFF2-40B4-BE49-F238E27FC236}">
                  <a16:creationId xmlns:a16="http://schemas.microsoft.com/office/drawing/2014/main" id="{BB557D05-94A2-4343-B91C-9A517530E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392"/>
              <a:ext cx="13" cy="16"/>
            </a:xfrm>
            <a:custGeom>
              <a:avLst/>
              <a:gdLst>
                <a:gd name="T0" fmla="*/ 2 w 26"/>
                <a:gd name="T1" fmla="*/ 0 h 32"/>
                <a:gd name="T2" fmla="*/ 4 w 26"/>
                <a:gd name="T3" fmla="*/ 2 h 32"/>
                <a:gd name="T4" fmla="*/ 2 w 26"/>
                <a:gd name="T5" fmla="*/ 4 h 32"/>
                <a:gd name="T6" fmla="*/ 1 w 26"/>
                <a:gd name="T7" fmla="*/ 3 h 32"/>
                <a:gd name="T8" fmla="*/ 2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2" y="0"/>
                  </a:moveTo>
                  <a:cubicBezTo>
                    <a:pt x="18" y="0"/>
                    <a:pt x="24" y="6"/>
                    <a:pt x="25" y="15"/>
                  </a:cubicBezTo>
                  <a:cubicBezTo>
                    <a:pt x="26" y="23"/>
                    <a:pt x="21" y="31"/>
                    <a:pt x="15" y="31"/>
                  </a:cubicBezTo>
                  <a:cubicBezTo>
                    <a:pt x="8" y="32"/>
                    <a:pt x="2" y="26"/>
                    <a:pt x="1" y="17"/>
                  </a:cubicBezTo>
                  <a:cubicBezTo>
                    <a:pt x="0" y="9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2" name="Freeform 178">
              <a:extLst>
                <a:ext uri="{FF2B5EF4-FFF2-40B4-BE49-F238E27FC236}">
                  <a16:creationId xmlns:a16="http://schemas.microsoft.com/office/drawing/2014/main" id="{428807F2-0BBC-41D1-9611-90B62D3B7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95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2"/>
                  </a:cubicBezTo>
                  <a:cubicBezTo>
                    <a:pt x="21" y="18"/>
                    <a:pt x="17" y="24"/>
                    <a:pt x="12" y="25"/>
                  </a:cubicBezTo>
                  <a:cubicBezTo>
                    <a:pt x="7" y="25"/>
                    <a:pt x="2" y="20"/>
                    <a:pt x="1" y="14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3" name="Freeform 179">
              <a:extLst>
                <a:ext uri="{FF2B5EF4-FFF2-40B4-BE49-F238E27FC236}">
                  <a16:creationId xmlns:a16="http://schemas.microsoft.com/office/drawing/2014/main" id="{BB503503-58B6-4194-869D-519DFFADE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393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1"/>
                    <a:pt x="11" y="0"/>
                  </a:cubicBezTo>
                  <a:cubicBezTo>
                    <a:pt x="11" y="0"/>
                    <a:pt x="2" y="3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4" name="Freeform 180">
              <a:extLst>
                <a:ext uri="{FF2B5EF4-FFF2-40B4-BE49-F238E27FC236}">
                  <a16:creationId xmlns:a16="http://schemas.microsoft.com/office/drawing/2014/main" id="{4B22FE51-6DA9-4B82-AA8C-8BF89CDCE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05"/>
              <a:ext cx="5" cy="2"/>
            </a:xfrm>
            <a:custGeom>
              <a:avLst/>
              <a:gdLst>
                <a:gd name="T0" fmla="*/ 0 w 10"/>
                <a:gd name="T1" fmla="*/ 1 h 4"/>
                <a:gd name="T2" fmla="*/ 2 w 10"/>
                <a:gd name="T3" fmla="*/ 0 h 4"/>
                <a:gd name="T4" fmla="*/ 0 w 10"/>
                <a:gd name="T5" fmla="*/ 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0" y="1"/>
                    <a:pt x="6" y="4"/>
                    <a:pt x="10" y="0"/>
                  </a:cubicBezTo>
                  <a:cubicBezTo>
                    <a:pt x="10" y="0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5" name="Freeform 181">
              <a:extLst>
                <a:ext uri="{FF2B5EF4-FFF2-40B4-BE49-F238E27FC236}">
                  <a16:creationId xmlns:a16="http://schemas.microsoft.com/office/drawing/2014/main" id="{0BCEE2AA-8127-466E-8FA9-4CFEC522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418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2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2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6" name="Freeform 182">
              <a:extLst>
                <a:ext uri="{FF2B5EF4-FFF2-40B4-BE49-F238E27FC236}">
                  <a16:creationId xmlns:a16="http://schemas.microsoft.com/office/drawing/2014/main" id="{988828DA-869A-48E1-986E-EE2F498CA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421"/>
              <a:ext cx="10" cy="12"/>
            </a:xfrm>
            <a:custGeom>
              <a:avLst/>
              <a:gdLst>
                <a:gd name="T0" fmla="*/ 1 w 21"/>
                <a:gd name="T1" fmla="*/ 0 h 25"/>
                <a:gd name="T2" fmla="*/ 2 w 21"/>
                <a:gd name="T3" fmla="*/ 1 h 25"/>
                <a:gd name="T4" fmla="*/ 1 w 21"/>
                <a:gd name="T5" fmla="*/ 3 h 25"/>
                <a:gd name="T6" fmla="*/ 0 w 21"/>
                <a:gd name="T7" fmla="*/ 1 h 25"/>
                <a:gd name="T8" fmla="*/ 1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0" y="1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7" y="25"/>
                    <a:pt x="2" y="20"/>
                    <a:pt x="1" y="13"/>
                  </a:cubicBezTo>
                  <a:cubicBezTo>
                    <a:pt x="0" y="7"/>
                    <a:pt x="4" y="1"/>
                    <a:pt x="10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7" name="Freeform 183">
              <a:extLst>
                <a:ext uri="{FF2B5EF4-FFF2-40B4-BE49-F238E27FC236}">
                  <a16:creationId xmlns:a16="http://schemas.microsoft.com/office/drawing/2014/main" id="{02D895E4-B4A4-4ED1-B5E1-01C8923A1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19"/>
              <a:ext cx="5" cy="7"/>
            </a:xfrm>
            <a:custGeom>
              <a:avLst/>
              <a:gdLst>
                <a:gd name="T0" fmla="*/ 0 w 11"/>
                <a:gd name="T1" fmla="*/ 2 h 14"/>
                <a:gd name="T2" fmla="*/ 1 w 11"/>
                <a:gd name="T3" fmla="*/ 0 h 14"/>
                <a:gd name="T4" fmla="*/ 0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0" y="1"/>
                    <a:pt x="11" y="0"/>
                  </a:cubicBezTo>
                  <a:cubicBezTo>
                    <a:pt x="11" y="0"/>
                    <a:pt x="2" y="3"/>
                    <a:pt x="1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8" name="Freeform 184">
              <a:extLst>
                <a:ext uri="{FF2B5EF4-FFF2-40B4-BE49-F238E27FC236}">
                  <a16:creationId xmlns:a16="http://schemas.microsoft.com/office/drawing/2014/main" id="{9E6ECCE7-A25A-4AE7-95C2-D8FDAC708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431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9" name="Freeform 185">
              <a:extLst>
                <a:ext uri="{FF2B5EF4-FFF2-40B4-BE49-F238E27FC236}">
                  <a16:creationId xmlns:a16="http://schemas.microsoft.com/office/drawing/2014/main" id="{4EE27B14-D8A5-427E-A3A3-770155AB1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5"/>
              <a:ext cx="12" cy="16"/>
            </a:xfrm>
            <a:custGeom>
              <a:avLst/>
              <a:gdLst>
                <a:gd name="T0" fmla="*/ 1 w 25"/>
                <a:gd name="T1" fmla="*/ 1 h 32"/>
                <a:gd name="T2" fmla="*/ 3 w 25"/>
                <a:gd name="T3" fmla="*/ 2 h 32"/>
                <a:gd name="T4" fmla="*/ 1 w 25"/>
                <a:gd name="T5" fmla="*/ 4 h 32"/>
                <a:gd name="T6" fmla="*/ 0 w 25"/>
                <a:gd name="T7" fmla="*/ 3 h 32"/>
                <a:gd name="T8" fmla="*/ 1 w 25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5" y="24"/>
                    <a:pt x="21" y="31"/>
                    <a:pt x="14" y="32"/>
                  </a:cubicBezTo>
                  <a:cubicBezTo>
                    <a:pt x="7" y="32"/>
                    <a:pt x="1" y="26"/>
                    <a:pt x="0" y="18"/>
                  </a:cubicBezTo>
                  <a:cubicBezTo>
                    <a:pt x="0" y="9"/>
                    <a:pt x="4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0" name="Freeform 186">
              <a:extLst>
                <a:ext uri="{FF2B5EF4-FFF2-40B4-BE49-F238E27FC236}">
                  <a16:creationId xmlns:a16="http://schemas.microsoft.com/office/drawing/2014/main" id="{8535A944-A228-48D0-AA95-6EB877E0D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368"/>
              <a:ext cx="10" cy="13"/>
            </a:xfrm>
            <a:custGeom>
              <a:avLst/>
              <a:gdLst>
                <a:gd name="T0" fmla="*/ 2 w 20"/>
                <a:gd name="T1" fmla="*/ 0 h 25"/>
                <a:gd name="T2" fmla="*/ 3 w 20"/>
                <a:gd name="T3" fmla="*/ 2 h 25"/>
                <a:gd name="T4" fmla="*/ 2 w 20"/>
                <a:gd name="T5" fmla="*/ 3 h 25"/>
                <a:gd name="T6" fmla="*/ 0 w 20"/>
                <a:gd name="T7" fmla="*/ 2 h 25"/>
                <a:gd name="T8" fmla="*/ 2 w 2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9" y="0"/>
                  </a:moveTo>
                  <a:cubicBezTo>
                    <a:pt x="14" y="0"/>
                    <a:pt x="19" y="5"/>
                    <a:pt x="20" y="11"/>
                  </a:cubicBezTo>
                  <a:cubicBezTo>
                    <a:pt x="20" y="18"/>
                    <a:pt x="17" y="24"/>
                    <a:pt x="11" y="24"/>
                  </a:cubicBezTo>
                  <a:cubicBezTo>
                    <a:pt x="6" y="25"/>
                    <a:pt x="1" y="20"/>
                    <a:pt x="0" y="13"/>
                  </a:cubicBezTo>
                  <a:cubicBezTo>
                    <a:pt x="0" y="7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1" name="Freeform 187">
              <a:extLst>
                <a:ext uri="{FF2B5EF4-FFF2-40B4-BE49-F238E27FC236}">
                  <a16:creationId xmlns:a16="http://schemas.microsoft.com/office/drawing/2014/main" id="{2374ADD0-7E2A-4C0C-909F-711228DA6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366"/>
              <a:ext cx="5" cy="7"/>
            </a:xfrm>
            <a:custGeom>
              <a:avLst/>
              <a:gdLst>
                <a:gd name="T0" fmla="*/ 0 w 11"/>
                <a:gd name="T1" fmla="*/ 1 h 15"/>
                <a:gd name="T2" fmla="*/ 1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0" y="2"/>
                    <a:pt x="11" y="0"/>
                  </a:cubicBezTo>
                  <a:cubicBezTo>
                    <a:pt x="11" y="0"/>
                    <a:pt x="2" y="4"/>
                    <a:pt x="1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2" name="Freeform 188">
              <a:extLst>
                <a:ext uri="{FF2B5EF4-FFF2-40B4-BE49-F238E27FC236}">
                  <a16:creationId xmlns:a16="http://schemas.microsoft.com/office/drawing/2014/main" id="{EB728F40-14EC-4511-BBAA-4276A7532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379"/>
              <a:ext cx="5" cy="2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0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6" y="5"/>
                    <a:pt x="10" y="0"/>
                  </a:cubicBezTo>
                  <a:cubicBezTo>
                    <a:pt x="10" y="0"/>
                    <a:pt x="6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3" name="Freeform 189">
              <a:extLst>
                <a:ext uri="{FF2B5EF4-FFF2-40B4-BE49-F238E27FC236}">
                  <a16:creationId xmlns:a16="http://schemas.microsoft.com/office/drawing/2014/main" id="{EA9CEFD4-A8A5-432B-A576-620E44E99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4"/>
              <a:ext cx="13" cy="16"/>
            </a:xfrm>
            <a:custGeom>
              <a:avLst/>
              <a:gdLst>
                <a:gd name="T0" fmla="*/ 2 w 26"/>
                <a:gd name="T1" fmla="*/ 0 h 33"/>
                <a:gd name="T2" fmla="*/ 4 w 26"/>
                <a:gd name="T3" fmla="*/ 1 h 33"/>
                <a:gd name="T4" fmla="*/ 2 w 26"/>
                <a:gd name="T5" fmla="*/ 4 h 33"/>
                <a:gd name="T6" fmla="*/ 1 w 26"/>
                <a:gd name="T7" fmla="*/ 2 h 33"/>
                <a:gd name="T8" fmla="*/ 2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1" y="1"/>
                  </a:moveTo>
                  <a:cubicBezTo>
                    <a:pt x="18" y="0"/>
                    <a:pt x="24" y="7"/>
                    <a:pt x="25" y="15"/>
                  </a:cubicBezTo>
                  <a:cubicBezTo>
                    <a:pt x="26" y="24"/>
                    <a:pt x="21" y="31"/>
                    <a:pt x="15" y="32"/>
                  </a:cubicBezTo>
                  <a:cubicBezTo>
                    <a:pt x="8" y="33"/>
                    <a:pt x="2" y="26"/>
                    <a:pt x="1" y="18"/>
                  </a:cubicBezTo>
                  <a:cubicBezTo>
                    <a:pt x="0" y="9"/>
                    <a:pt x="5" y="2"/>
                    <a:pt x="11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4" name="Freeform 190">
              <a:extLst>
                <a:ext uri="{FF2B5EF4-FFF2-40B4-BE49-F238E27FC236}">
                  <a16:creationId xmlns:a16="http://schemas.microsoft.com/office/drawing/2014/main" id="{348B5208-8869-4F7D-92E5-DE248962B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337"/>
              <a:ext cx="11" cy="12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1 h 25"/>
                <a:gd name="T4" fmla="*/ 2 w 21"/>
                <a:gd name="T5" fmla="*/ 3 h 25"/>
                <a:gd name="T6" fmla="*/ 1 w 21"/>
                <a:gd name="T7" fmla="*/ 1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9" y="0"/>
                  </a:moveTo>
                  <a:cubicBezTo>
                    <a:pt x="15" y="0"/>
                    <a:pt x="20" y="5"/>
                    <a:pt x="20" y="11"/>
                  </a:cubicBezTo>
                  <a:cubicBezTo>
                    <a:pt x="21" y="18"/>
                    <a:pt x="17" y="24"/>
                    <a:pt x="12" y="24"/>
                  </a:cubicBezTo>
                  <a:cubicBezTo>
                    <a:pt x="6" y="25"/>
                    <a:pt x="2" y="20"/>
                    <a:pt x="1" y="13"/>
                  </a:cubicBezTo>
                  <a:cubicBezTo>
                    <a:pt x="0" y="7"/>
                    <a:pt x="4" y="1"/>
                    <a:pt x="9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5" name="Freeform 191">
              <a:extLst>
                <a:ext uri="{FF2B5EF4-FFF2-40B4-BE49-F238E27FC236}">
                  <a16:creationId xmlns:a16="http://schemas.microsoft.com/office/drawing/2014/main" id="{91DE0133-271B-4358-A23B-C54352011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35"/>
              <a:ext cx="6" cy="7"/>
            </a:xfrm>
            <a:custGeom>
              <a:avLst/>
              <a:gdLst>
                <a:gd name="T0" fmla="*/ 0 w 11"/>
                <a:gd name="T1" fmla="*/ 1 h 15"/>
                <a:gd name="T2" fmla="*/ 2 w 11"/>
                <a:gd name="T3" fmla="*/ 0 h 15"/>
                <a:gd name="T4" fmla="*/ 0 w 1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0" y="15"/>
                    <a:pt x="0" y="2"/>
                    <a:pt x="11" y="0"/>
                  </a:cubicBezTo>
                  <a:cubicBezTo>
                    <a:pt x="11" y="0"/>
                    <a:pt x="2" y="4"/>
                    <a:pt x="0" y="1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6" name="Freeform 192">
              <a:extLst>
                <a:ext uri="{FF2B5EF4-FFF2-40B4-BE49-F238E27FC236}">
                  <a16:creationId xmlns:a16="http://schemas.microsoft.com/office/drawing/2014/main" id="{7899A0BF-0538-47F8-B0BD-2D6C28A08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34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2"/>
                    <a:pt x="5" y="5"/>
                    <a:pt x="10" y="0"/>
                  </a:cubicBezTo>
                  <a:cubicBezTo>
                    <a:pt x="10" y="0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7" name="Freeform 193">
              <a:extLst>
                <a:ext uri="{FF2B5EF4-FFF2-40B4-BE49-F238E27FC236}">
                  <a16:creationId xmlns:a16="http://schemas.microsoft.com/office/drawing/2014/main" id="{5A43CC80-F468-43F2-B14B-0DEE19CED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310"/>
              <a:ext cx="14" cy="17"/>
            </a:xfrm>
            <a:custGeom>
              <a:avLst/>
              <a:gdLst>
                <a:gd name="T0" fmla="*/ 2 w 30"/>
                <a:gd name="T1" fmla="*/ 1 h 33"/>
                <a:gd name="T2" fmla="*/ 3 w 30"/>
                <a:gd name="T3" fmla="*/ 3 h 33"/>
                <a:gd name="T4" fmla="*/ 0 w 30"/>
                <a:gd name="T5" fmla="*/ 4 h 33"/>
                <a:gd name="T6" fmla="*/ 0 w 30"/>
                <a:gd name="T7" fmla="*/ 2 h 33"/>
                <a:gd name="T8" fmla="*/ 2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3" y="3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1" y="26"/>
                    <a:pt x="0" y="17"/>
                    <a:pt x="5" y="10"/>
                  </a:cubicBezTo>
                  <a:cubicBezTo>
                    <a:pt x="9" y="2"/>
                    <a:pt x="18" y="0"/>
                    <a:pt x="23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8" name="Freeform 194">
              <a:extLst>
                <a:ext uri="{FF2B5EF4-FFF2-40B4-BE49-F238E27FC236}">
                  <a16:creationId xmlns:a16="http://schemas.microsoft.com/office/drawing/2014/main" id="{D15E8B3A-13F8-4C92-B19F-22AF90525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313"/>
              <a:ext cx="11" cy="13"/>
            </a:xfrm>
            <a:custGeom>
              <a:avLst/>
              <a:gdLst>
                <a:gd name="T0" fmla="*/ 2 w 24"/>
                <a:gd name="T1" fmla="*/ 1 h 26"/>
                <a:gd name="T2" fmla="*/ 2 w 24"/>
                <a:gd name="T3" fmla="*/ 3 h 26"/>
                <a:gd name="T4" fmla="*/ 0 w 24"/>
                <a:gd name="T5" fmla="*/ 3 h 26"/>
                <a:gd name="T6" fmla="*/ 0 w 24"/>
                <a:gd name="T7" fmla="*/ 1 h 26"/>
                <a:gd name="T8" fmla="*/ 2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8"/>
                  </a:cubicBezTo>
                  <a:cubicBezTo>
                    <a:pt x="7" y="2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9" name="Freeform 195">
              <a:extLst>
                <a:ext uri="{FF2B5EF4-FFF2-40B4-BE49-F238E27FC236}">
                  <a16:creationId xmlns:a16="http://schemas.microsoft.com/office/drawing/2014/main" id="{49DBB60A-3395-4637-9F3B-453ED31AA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309"/>
              <a:ext cx="8" cy="6"/>
            </a:xfrm>
            <a:custGeom>
              <a:avLst/>
              <a:gdLst>
                <a:gd name="T0" fmla="*/ 0 w 17"/>
                <a:gd name="T1" fmla="*/ 2 h 11"/>
                <a:gd name="T2" fmla="*/ 2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0" name="Freeform 196">
              <a:extLst>
                <a:ext uri="{FF2B5EF4-FFF2-40B4-BE49-F238E27FC236}">
                  <a16:creationId xmlns:a16="http://schemas.microsoft.com/office/drawing/2014/main" id="{1C81760E-6389-42A5-BBC3-EF42EC7FD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322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5"/>
                  </a:cubicBezTo>
                  <a:cubicBezTo>
                    <a:pt x="8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1" name="Freeform 197">
              <a:extLst>
                <a:ext uri="{FF2B5EF4-FFF2-40B4-BE49-F238E27FC236}">
                  <a16:creationId xmlns:a16="http://schemas.microsoft.com/office/drawing/2014/main" id="{F06252EE-7934-4691-B759-CB99AA321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2"/>
              <a:ext cx="15" cy="17"/>
            </a:xfrm>
            <a:custGeom>
              <a:avLst/>
              <a:gdLst>
                <a:gd name="T0" fmla="*/ 2 w 29"/>
                <a:gd name="T1" fmla="*/ 1 h 34"/>
                <a:gd name="T2" fmla="*/ 4 w 29"/>
                <a:gd name="T3" fmla="*/ 2 h 34"/>
                <a:gd name="T4" fmla="*/ 3 w 29"/>
                <a:gd name="T5" fmla="*/ 4 h 34"/>
                <a:gd name="T6" fmla="*/ 1 w 29"/>
                <a:gd name="T7" fmla="*/ 3 h 34"/>
                <a:gd name="T8" fmla="*/ 2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9" y="3"/>
                  </a:moveTo>
                  <a:cubicBezTo>
                    <a:pt x="15" y="0"/>
                    <a:pt x="23" y="5"/>
                    <a:pt x="26" y="13"/>
                  </a:cubicBezTo>
                  <a:cubicBezTo>
                    <a:pt x="29" y="21"/>
                    <a:pt x="27" y="29"/>
                    <a:pt x="20" y="32"/>
                  </a:cubicBezTo>
                  <a:cubicBezTo>
                    <a:pt x="14" y="34"/>
                    <a:pt x="7" y="30"/>
                    <a:pt x="3" y="22"/>
                  </a:cubicBezTo>
                  <a:cubicBezTo>
                    <a:pt x="0" y="14"/>
                    <a:pt x="3" y="5"/>
                    <a:pt x="9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2" name="Freeform 198">
              <a:extLst>
                <a:ext uri="{FF2B5EF4-FFF2-40B4-BE49-F238E27FC236}">
                  <a16:creationId xmlns:a16="http://schemas.microsoft.com/office/drawing/2014/main" id="{E6408D98-5412-4BFD-8F59-650D57F6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05"/>
              <a:ext cx="12" cy="13"/>
            </a:xfrm>
            <a:custGeom>
              <a:avLst/>
              <a:gdLst>
                <a:gd name="T0" fmla="*/ 1 w 23"/>
                <a:gd name="T1" fmla="*/ 1 h 26"/>
                <a:gd name="T2" fmla="*/ 3 w 23"/>
                <a:gd name="T3" fmla="*/ 2 h 26"/>
                <a:gd name="T4" fmla="*/ 2 w 23"/>
                <a:gd name="T5" fmla="*/ 3 h 26"/>
                <a:gd name="T6" fmla="*/ 1 w 23"/>
                <a:gd name="T7" fmla="*/ 2 h 26"/>
                <a:gd name="T8" fmla="*/ 1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7" y="2"/>
                  </a:moveTo>
                  <a:cubicBezTo>
                    <a:pt x="12" y="0"/>
                    <a:pt x="18" y="3"/>
                    <a:pt x="21" y="9"/>
                  </a:cubicBezTo>
                  <a:cubicBezTo>
                    <a:pt x="23" y="15"/>
                    <a:pt x="21" y="22"/>
                    <a:pt x="16" y="24"/>
                  </a:cubicBezTo>
                  <a:cubicBezTo>
                    <a:pt x="11" y="26"/>
                    <a:pt x="5" y="23"/>
                    <a:pt x="3" y="16"/>
                  </a:cubicBezTo>
                  <a:cubicBezTo>
                    <a:pt x="0" y="10"/>
                    <a:pt x="2" y="4"/>
                    <a:pt x="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3" name="Freeform 199">
              <a:extLst>
                <a:ext uri="{FF2B5EF4-FFF2-40B4-BE49-F238E27FC236}">
                  <a16:creationId xmlns:a16="http://schemas.microsoft.com/office/drawing/2014/main" id="{E4D881C0-9F18-4927-9B45-10346C0BF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04"/>
              <a:ext cx="5" cy="8"/>
            </a:xfrm>
            <a:custGeom>
              <a:avLst/>
              <a:gdLst>
                <a:gd name="T0" fmla="*/ 0 w 11"/>
                <a:gd name="T1" fmla="*/ 2 h 17"/>
                <a:gd name="T2" fmla="*/ 1 w 11"/>
                <a:gd name="T3" fmla="*/ 0 h 17"/>
                <a:gd name="T4" fmla="*/ 0 w 11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5" y="17"/>
                  </a:moveTo>
                  <a:cubicBezTo>
                    <a:pt x="5" y="17"/>
                    <a:pt x="0" y="4"/>
                    <a:pt x="11" y="0"/>
                  </a:cubicBezTo>
                  <a:cubicBezTo>
                    <a:pt x="11" y="0"/>
                    <a:pt x="3" y="6"/>
                    <a:pt x="5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4" name="Freeform 200">
              <a:extLst>
                <a:ext uri="{FF2B5EF4-FFF2-40B4-BE49-F238E27FC236}">
                  <a16:creationId xmlns:a16="http://schemas.microsoft.com/office/drawing/2014/main" id="{669F6341-4A33-44CE-8405-1539A8C79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415"/>
              <a:ext cx="4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4"/>
                    <a:pt x="6" y="5"/>
                    <a:pt x="9" y="0"/>
                  </a:cubicBezTo>
                  <a:cubicBezTo>
                    <a:pt x="9" y="0"/>
                    <a:pt x="6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5" name="Freeform 201">
              <a:extLst>
                <a:ext uri="{FF2B5EF4-FFF2-40B4-BE49-F238E27FC236}">
                  <a16:creationId xmlns:a16="http://schemas.microsoft.com/office/drawing/2014/main" id="{97FBE170-8864-40D2-8C7F-657DEB52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424"/>
              <a:ext cx="16" cy="15"/>
            </a:xfrm>
            <a:custGeom>
              <a:avLst/>
              <a:gdLst>
                <a:gd name="T0" fmla="*/ 1 w 32"/>
                <a:gd name="T1" fmla="*/ 1 h 30"/>
                <a:gd name="T2" fmla="*/ 3 w 32"/>
                <a:gd name="T3" fmla="*/ 1 h 30"/>
                <a:gd name="T4" fmla="*/ 4 w 32"/>
                <a:gd name="T5" fmla="*/ 4 h 30"/>
                <a:gd name="T6" fmla="*/ 1 w 32"/>
                <a:gd name="T7" fmla="*/ 3 h 30"/>
                <a:gd name="T8" fmla="*/ 1 w 32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5" y="5"/>
                  </a:moveTo>
                  <a:cubicBezTo>
                    <a:pt x="9" y="0"/>
                    <a:pt x="18" y="0"/>
                    <a:pt x="24" y="6"/>
                  </a:cubicBezTo>
                  <a:cubicBezTo>
                    <a:pt x="31" y="12"/>
                    <a:pt x="32" y="20"/>
                    <a:pt x="28" y="25"/>
                  </a:cubicBezTo>
                  <a:cubicBezTo>
                    <a:pt x="23" y="30"/>
                    <a:pt x="15" y="30"/>
                    <a:pt x="8" y="24"/>
                  </a:cubicBezTo>
                  <a:cubicBezTo>
                    <a:pt x="2" y="19"/>
                    <a:pt x="0" y="10"/>
                    <a:pt x="5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6" name="Freeform 202">
              <a:extLst>
                <a:ext uri="{FF2B5EF4-FFF2-40B4-BE49-F238E27FC236}">
                  <a16:creationId xmlns:a16="http://schemas.microsoft.com/office/drawing/2014/main" id="{16CD616B-E1D7-4008-8E4C-4F2CB2942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426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4" y="4"/>
                  </a:moveTo>
                  <a:cubicBezTo>
                    <a:pt x="7" y="0"/>
                    <a:pt x="14" y="1"/>
                    <a:pt x="19" y="5"/>
                  </a:cubicBezTo>
                  <a:cubicBezTo>
                    <a:pt x="24" y="9"/>
                    <a:pt x="25" y="16"/>
                    <a:pt x="22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2" y="15"/>
                    <a:pt x="0" y="8"/>
                    <a:pt x="4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7" name="Freeform 203">
              <a:extLst>
                <a:ext uri="{FF2B5EF4-FFF2-40B4-BE49-F238E27FC236}">
                  <a16:creationId xmlns:a16="http://schemas.microsoft.com/office/drawing/2014/main" id="{84416CEF-26E1-49D0-9A09-D378C3549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42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7" y="0"/>
                  </a:cubicBezTo>
                  <a:cubicBezTo>
                    <a:pt x="7" y="0"/>
                    <a:pt x="3" y="9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8" name="Freeform 204">
              <a:extLst>
                <a:ext uri="{FF2B5EF4-FFF2-40B4-BE49-F238E27FC236}">
                  <a16:creationId xmlns:a16="http://schemas.microsoft.com/office/drawing/2014/main" id="{C633DB22-A861-4888-B2B3-876BE9E81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433"/>
              <a:ext cx="4" cy="4"/>
            </a:xfrm>
            <a:custGeom>
              <a:avLst/>
              <a:gdLst>
                <a:gd name="T0" fmla="*/ 0 w 7"/>
                <a:gd name="T1" fmla="*/ 1 h 8"/>
                <a:gd name="T2" fmla="*/ 1 w 7"/>
                <a:gd name="T3" fmla="*/ 0 h 8"/>
                <a:gd name="T4" fmla="*/ 0 w 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7" y="7"/>
                    <a:pt x="6" y="0"/>
                  </a:cubicBezTo>
                  <a:cubicBezTo>
                    <a:pt x="6" y="0"/>
                    <a:pt x="6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9" name="Freeform 205">
              <a:extLst>
                <a:ext uri="{FF2B5EF4-FFF2-40B4-BE49-F238E27FC236}">
                  <a16:creationId xmlns:a16="http://schemas.microsoft.com/office/drawing/2014/main" id="{1D966583-7132-4AD6-ABD0-ACFC7DB5F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43"/>
              <a:ext cx="16" cy="15"/>
            </a:xfrm>
            <a:custGeom>
              <a:avLst/>
              <a:gdLst>
                <a:gd name="T0" fmla="*/ 1 w 32"/>
                <a:gd name="T1" fmla="*/ 0 h 31"/>
                <a:gd name="T2" fmla="*/ 3 w 32"/>
                <a:gd name="T3" fmla="*/ 0 h 31"/>
                <a:gd name="T4" fmla="*/ 4 w 32"/>
                <a:gd name="T5" fmla="*/ 3 h 31"/>
                <a:gd name="T6" fmla="*/ 1 w 32"/>
                <a:gd name="T7" fmla="*/ 3 h 31"/>
                <a:gd name="T8" fmla="*/ 1 w 3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4" y="6"/>
                  </a:moveTo>
                  <a:cubicBezTo>
                    <a:pt x="8" y="0"/>
                    <a:pt x="17" y="1"/>
                    <a:pt x="24" y="7"/>
                  </a:cubicBezTo>
                  <a:cubicBezTo>
                    <a:pt x="30" y="12"/>
                    <a:pt x="32" y="21"/>
                    <a:pt x="27" y="26"/>
                  </a:cubicBezTo>
                  <a:cubicBezTo>
                    <a:pt x="23" y="31"/>
                    <a:pt x="14" y="31"/>
                    <a:pt x="8" y="25"/>
                  </a:cubicBezTo>
                  <a:cubicBezTo>
                    <a:pt x="1" y="19"/>
                    <a:pt x="0" y="11"/>
                    <a:pt x="4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0" name="Freeform 206">
              <a:extLst>
                <a:ext uri="{FF2B5EF4-FFF2-40B4-BE49-F238E27FC236}">
                  <a16:creationId xmlns:a16="http://schemas.microsoft.com/office/drawing/2014/main" id="{2E0F4D28-A7F3-4E6C-B1CE-0939ED533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445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2 w 25"/>
                <a:gd name="T3" fmla="*/ 1 h 24"/>
                <a:gd name="T4" fmla="*/ 2 w 25"/>
                <a:gd name="T5" fmla="*/ 3 h 24"/>
                <a:gd name="T6" fmla="*/ 0 w 25"/>
                <a:gd name="T7" fmla="*/ 3 h 24"/>
                <a:gd name="T8" fmla="*/ 0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3" y="4"/>
                  </a:moveTo>
                  <a:cubicBezTo>
                    <a:pt x="7" y="0"/>
                    <a:pt x="14" y="0"/>
                    <a:pt x="19" y="5"/>
                  </a:cubicBezTo>
                  <a:cubicBezTo>
                    <a:pt x="24" y="9"/>
                    <a:pt x="25" y="16"/>
                    <a:pt x="21" y="20"/>
                  </a:cubicBezTo>
                  <a:cubicBezTo>
                    <a:pt x="18" y="24"/>
                    <a:pt x="11" y="24"/>
                    <a:pt x="6" y="19"/>
                  </a:cubicBezTo>
                  <a:cubicBezTo>
                    <a:pt x="1" y="15"/>
                    <a:pt x="0" y="8"/>
                    <a:pt x="3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1" name="Freeform 207">
              <a:extLst>
                <a:ext uri="{FF2B5EF4-FFF2-40B4-BE49-F238E27FC236}">
                  <a16:creationId xmlns:a16="http://schemas.microsoft.com/office/drawing/2014/main" id="{53786F14-252C-4965-9E46-22562AA18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446"/>
              <a:ext cx="5" cy="9"/>
            </a:xfrm>
            <a:custGeom>
              <a:avLst/>
              <a:gdLst>
                <a:gd name="T0" fmla="*/ 2 w 10"/>
                <a:gd name="T1" fmla="*/ 3 h 18"/>
                <a:gd name="T2" fmla="*/ 1 w 10"/>
                <a:gd name="T3" fmla="*/ 0 h 18"/>
                <a:gd name="T4" fmla="*/ 2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18"/>
                  </a:moveTo>
                  <a:cubicBezTo>
                    <a:pt x="10" y="18"/>
                    <a:pt x="0" y="8"/>
                    <a:pt x="8" y="0"/>
                  </a:cubicBezTo>
                  <a:cubicBezTo>
                    <a:pt x="8" y="0"/>
                    <a:pt x="3" y="8"/>
                    <a:pt x="10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2" name="Freeform 208">
              <a:extLst>
                <a:ext uri="{FF2B5EF4-FFF2-40B4-BE49-F238E27FC236}">
                  <a16:creationId xmlns:a16="http://schemas.microsoft.com/office/drawing/2014/main" id="{7343F70B-94E2-438D-9C13-D3C199C1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452"/>
              <a:ext cx="3" cy="4"/>
            </a:xfrm>
            <a:custGeom>
              <a:avLst/>
              <a:gdLst>
                <a:gd name="T0" fmla="*/ 0 w 6"/>
                <a:gd name="T1" fmla="*/ 1 h 8"/>
                <a:gd name="T2" fmla="*/ 1 w 6"/>
                <a:gd name="T3" fmla="*/ 0 h 8"/>
                <a:gd name="T4" fmla="*/ 0 w 6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8"/>
                    <a:pt x="6" y="6"/>
                    <a:pt x="6" y="0"/>
                  </a:cubicBezTo>
                  <a:cubicBezTo>
                    <a:pt x="6" y="0"/>
                    <a:pt x="5" y="6"/>
                    <a:pt x="0" y="8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3" name="Freeform 209">
              <a:extLst>
                <a:ext uri="{FF2B5EF4-FFF2-40B4-BE49-F238E27FC236}">
                  <a16:creationId xmlns:a16="http://schemas.microsoft.com/office/drawing/2014/main" id="{B891C970-B879-432D-A070-34A51AAECA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" y="173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4" name="Freeform 210">
              <a:extLst>
                <a:ext uri="{FF2B5EF4-FFF2-40B4-BE49-F238E27FC236}">
                  <a16:creationId xmlns:a16="http://schemas.microsoft.com/office/drawing/2014/main" id="{17E7585A-55D7-41AD-B4D6-5A058C6825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612"/>
              <a:ext cx="1414" cy="1388"/>
            </a:xfrm>
            <a:custGeom>
              <a:avLst/>
              <a:gdLst>
                <a:gd name="T0" fmla="*/ 339 w 2848"/>
                <a:gd name="T1" fmla="*/ 193 h 2798"/>
                <a:gd name="T2" fmla="*/ 344 w 2848"/>
                <a:gd name="T3" fmla="*/ 269 h 2798"/>
                <a:gd name="T4" fmla="*/ 344 w 2848"/>
                <a:gd name="T5" fmla="*/ 269 h 2798"/>
                <a:gd name="T6" fmla="*/ 276 w 2848"/>
                <a:gd name="T7" fmla="*/ 48 h 2798"/>
                <a:gd name="T8" fmla="*/ 190 w 2848"/>
                <a:gd name="T9" fmla="*/ 302 h 2798"/>
                <a:gd name="T10" fmla="*/ 236 w 2848"/>
                <a:gd name="T11" fmla="*/ 249 h 2798"/>
                <a:gd name="T12" fmla="*/ 277 w 2848"/>
                <a:gd name="T13" fmla="*/ 251 h 2798"/>
                <a:gd name="T14" fmla="*/ 319 w 2848"/>
                <a:gd name="T15" fmla="*/ 283 h 2798"/>
                <a:gd name="T16" fmla="*/ 335 w 2848"/>
                <a:gd name="T17" fmla="*/ 325 h 2798"/>
                <a:gd name="T18" fmla="*/ 331 w 2848"/>
                <a:gd name="T19" fmla="*/ 295 h 2798"/>
                <a:gd name="T20" fmla="*/ 283 w 2848"/>
                <a:gd name="T21" fmla="*/ 244 h 2798"/>
                <a:gd name="T22" fmla="*/ 330 w 2848"/>
                <a:gd name="T23" fmla="*/ 263 h 2798"/>
                <a:gd name="T24" fmla="*/ 325 w 2848"/>
                <a:gd name="T25" fmla="*/ 260 h 2798"/>
                <a:gd name="T26" fmla="*/ 318 w 2848"/>
                <a:gd name="T27" fmla="*/ 230 h 2798"/>
                <a:gd name="T28" fmla="*/ 315 w 2848"/>
                <a:gd name="T29" fmla="*/ 225 h 2798"/>
                <a:gd name="T30" fmla="*/ 270 w 2848"/>
                <a:gd name="T31" fmla="*/ 224 h 2798"/>
                <a:gd name="T32" fmla="*/ 270 w 2848"/>
                <a:gd name="T33" fmla="*/ 182 h 2798"/>
                <a:gd name="T34" fmla="*/ 310 w 2848"/>
                <a:gd name="T35" fmla="*/ 178 h 2798"/>
                <a:gd name="T36" fmla="*/ 322 w 2848"/>
                <a:gd name="T37" fmla="*/ 177 h 2798"/>
                <a:gd name="T38" fmla="*/ 334 w 2848"/>
                <a:gd name="T39" fmla="*/ 155 h 2798"/>
                <a:gd name="T40" fmla="*/ 276 w 2848"/>
                <a:gd name="T41" fmla="*/ 161 h 2798"/>
                <a:gd name="T42" fmla="*/ 246 w 2848"/>
                <a:gd name="T43" fmla="*/ 159 h 2798"/>
                <a:gd name="T44" fmla="*/ 286 w 2848"/>
                <a:gd name="T45" fmla="*/ 114 h 2798"/>
                <a:gd name="T46" fmla="*/ 278 w 2848"/>
                <a:gd name="T47" fmla="*/ 123 h 2798"/>
                <a:gd name="T48" fmla="*/ 267 w 2848"/>
                <a:gd name="T49" fmla="*/ 113 h 2798"/>
                <a:gd name="T50" fmla="*/ 267 w 2848"/>
                <a:gd name="T51" fmla="*/ 120 h 2798"/>
                <a:gd name="T52" fmla="*/ 236 w 2848"/>
                <a:gd name="T53" fmla="*/ 137 h 2798"/>
                <a:gd name="T54" fmla="*/ 240 w 2848"/>
                <a:gd name="T55" fmla="*/ 96 h 2798"/>
                <a:gd name="T56" fmla="*/ 270 w 2848"/>
                <a:gd name="T57" fmla="*/ 52 h 2798"/>
                <a:gd name="T58" fmla="*/ 252 w 2848"/>
                <a:gd name="T59" fmla="*/ 73 h 2798"/>
                <a:gd name="T60" fmla="*/ 240 w 2848"/>
                <a:gd name="T61" fmla="*/ 51 h 2798"/>
                <a:gd name="T62" fmla="*/ 235 w 2848"/>
                <a:gd name="T63" fmla="*/ 47 h 2798"/>
                <a:gd name="T64" fmla="*/ 192 w 2848"/>
                <a:gd name="T65" fmla="*/ 49 h 2798"/>
                <a:gd name="T66" fmla="*/ 208 w 2848"/>
                <a:gd name="T67" fmla="*/ 70 h 2798"/>
                <a:gd name="T68" fmla="*/ 223 w 2848"/>
                <a:gd name="T69" fmla="*/ 118 h 2798"/>
                <a:gd name="T70" fmla="*/ 153 w 2848"/>
                <a:gd name="T71" fmla="*/ 151 h 2798"/>
                <a:gd name="T72" fmla="*/ 173 w 2848"/>
                <a:gd name="T73" fmla="*/ 108 h 2798"/>
                <a:gd name="T74" fmla="*/ 164 w 2848"/>
                <a:gd name="T75" fmla="*/ 122 h 2798"/>
                <a:gd name="T76" fmla="*/ 112 w 2848"/>
                <a:gd name="T77" fmla="*/ 98 h 2798"/>
                <a:gd name="T78" fmla="*/ 105 w 2848"/>
                <a:gd name="T79" fmla="*/ 100 h 2798"/>
                <a:gd name="T80" fmla="*/ 97 w 2848"/>
                <a:gd name="T81" fmla="*/ 114 h 2798"/>
                <a:gd name="T82" fmla="*/ 116 w 2848"/>
                <a:gd name="T83" fmla="*/ 125 h 2798"/>
                <a:gd name="T84" fmla="*/ 168 w 2848"/>
                <a:gd name="T85" fmla="*/ 173 h 2798"/>
                <a:gd name="T86" fmla="*/ 124 w 2848"/>
                <a:gd name="T87" fmla="*/ 161 h 2798"/>
                <a:gd name="T88" fmla="*/ 133 w 2848"/>
                <a:gd name="T89" fmla="*/ 165 h 2798"/>
                <a:gd name="T90" fmla="*/ 117 w 2848"/>
                <a:gd name="T91" fmla="*/ 167 h 2798"/>
                <a:gd name="T92" fmla="*/ 116 w 2848"/>
                <a:gd name="T93" fmla="*/ 172 h 2798"/>
                <a:gd name="T94" fmla="*/ 147 w 2848"/>
                <a:gd name="T95" fmla="*/ 209 h 2798"/>
                <a:gd name="T96" fmla="*/ 70 w 2848"/>
                <a:gd name="T97" fmla="*/ 188 h 2798"/>
                <a:gd name="T98" fmla="*/ 120 w 2848"/>
                <a:gd name="T99" fmla="*/ 208 h 2798"/>
                <a:gd name="T100" fmla="*/ 35 w 2848"/>
                <a:gd name="T101" fmla="*/ 260 h 2798"/>
                <a:gd name="T102" fmla="*/ 34 w 2848"/>
                <a:gd name="T103" fmla="*/ 265 h 2798"/>
                <a:gd name="T104" fmla="*/ 110 w 2848"/>
                <a:gd name="T105" fmla="*/ 252 h 2798"/>
                <a:gd name="T106" fmla="*/ 120 w 2848"/>
                <a:gd name="T107" fmla="*/ 292 h 2798"/>
                <a:gd name="T108" fmla="*/ 118 w 2848"/>
                <a:gd name="T109" fmla="*/ 232 h 2798"/>
                <a:gd name="T110" fmla="*/ 183 w 2848"/>
                <a:gd name="T111" fmla="*/ 275 h 27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48" h="2798">
                  <a:moveTo>
                    <a:pt x="2765" y="1560"/>
                  </a:moveTo>
                  <a:cubicBezTo>
                    <a:pt x="2767" y="1568"/>
                    <a:pt x="2768" y="1577"/>
                    <a:pt x="2770" y="1586"/>
                  </a:cubicBezTo>
                  <a:cubicBezTo>
                    <a:pt x="2770" y="1586"/>
                    <a:pt x="2770" y="1575"/>
                    <a:pt x="2765" y="1560"/>
                  </a:cubicBezTo>
                  <a:close/>
                  <a:moveTo>
                    <a:pt x="2805" y="2206"/>
                  </a:moveTo>
                  <a:cubicBezTo>
                    <a:pt x="2806" y="2207"/>
                    <a:pt x="2807" y="2208"/>
                    <a:pt x="2808" y="2210"/>
                  </a:cubicBezTo>
                  <a:cubicBezTo>
                    <a:pt x="2808" y="2210"/>
                    <a:pt x="2807" y="2208"/>
                    <a:pt x="2805" y="2206"/>
                  </a:cubicBezTo>
                  <a:close/>
                  <a:moveTo>
                    <a:pt x="2252" y="389"/>
                  </a:moveTo>
                  <a:cubicBezTo>
                    <a:pt x="2252" y="390"/>
                    <a:pt x="2252" y="390"/>
                    <a:pt x="2253" y="391"/>
                  </a:cubicBezTo>
                  <a:cubicBezTo>
                    <a:pt x="2253" y="391"/>
                    <a:pt x="2252" y="390"/>
                    <a:pt x="2252" y="389"/>
                  </a:cubicBezTo>
                  <a:close/>
                  <a:moveTo>
                    <a:pt x="1553" y="2471"/>
                  </a:moveTo>
                  <a:cubicBezTo>
                    <a:pt x="1586" y="2356"/>
                    <a:pt x="1656" y="2181"/>
                    <a:pt x="1705" y="2165"/>
                  </a:cubicBezTo>
                  <a:cubicBezTo>
                    <a:pt x="1770" y="2144"/>
                    <a:pt x="1839" y="2099"/>
                    <a:pt x="1927" y="2036"/>
                  </a:cubicBezTo>
                  <a:cubicBezTo>
                    <a:pt x="2004" y="1981"/>
                    <a:pt x="2086" y="1957"/>
                    <a:pt x="2195" y="1976"/>
                  </a:cubicBezTo>
                  <a:cubicBezTo>
                    <a:pt x="2218" y="1999"/>
                    <a:pt x="2237" y="2032"/>
                    <a:pt x="2258" y="2056"/>
                  </a:cubicBezTo>
                  <a:cubicBezTo>
                    <a:pt x="2323" y="2128"/>
                    <a:pt x="2310" y="2540"/>
                    <a:pt x="2433" y="2520"/>
                  </a:cubicBezTo>
                  <a:cubicBezTo>
                    <a:pt x="2501" y="2508"/>
                    <a:pt x="2562" y="2368"/>
                    <a:pt x="2606" y="2321"/>
                  </a:cubicBezTo>
                  <a:cubicBezTo>
                    <a:pt x="2695" y="2228"/>
                    <a:pt x="2680" y="2386"/>
                    <a:pt x="2682" y="2446"/>
                  </a:cubicBezTo>
                  <a:cubicBezTo>
                    <a:pt x="2683" y="2488"/>
                    <a:pt x="2674" y="2659"/>
                    <a:pt x="2736" y="2663"/>
                  </a:cubicBezTo>
                  <a:cubicBezTo>
                    <a:pt x="2767" y="2665"/>
                    <a:pt x="2811" y="2601"/>
                    <a:pt x="2818" y="2576"/>
                  </a:cubicBezTo>
                  <a:cubicBezTo>
                    <a:pt x="2818" y="2576"/>
                    <a:pt x="2688" y="2798"/>
                    <a:pt x="2707" y="2416"/>
                  </a:cubicBezTo>
                  <a:cubicBezTo>
                    <a:pt x="2729" y="1943"/>
                    <a:pt x="2407" y="2605"/>
                    <a:pt x="2399" y="2352"/>
                  </a:cubicBezTo>
                  <a:cubicBezTo>
                    <a:pt x="2394" y="2172"/>
                    <a:pt x="2354" y="2064"/>
                    <a:pt x="2315" y="2000"/>
                  </a:cubicBezTo>
                  <a:cubicBezTo>
                    <a:pt x="2390" y="2008"/>
                    <a:pt x="2416" y="1994"/>
                    <a:pt x="2454" y="2087"/>
                  </a:cubicBezTo>
                  <a:cubicBezTo>
                    <a:pt x="2501" y="2204"/>
                    <a:pt x="2611" y="2165"/>
                    <a:pt x="2697" y="2159"/>
                  </a:cubicBezTo>
                  <a:cubicBezTo>
                    <a:pt x="2768" y="2153"/>
                    <a:pt x="2798" y="2192"/>
                    <a:pt x="2805" y="2206"/>
                  </a:cubicBezTo>
                  <a:cubicBezTo>
                    <a:pt x="2752" y="2105"/>
                    <a:pt x="2698" y="2137"/>
                    <a:pt x="2652" y="2134"/>
                  </a:cubicBezTo>
                  <a:cubicBezTo>
                    <a:pt x="2606" y="2132"/>
                    <a:pt x="2587" y="2115"/>
                    <a:pt x="2587" y="2115"/>
                  </a:cubicBezTo>
                  <a:cubicBezTo>
                    <a:pt x="2439" y="2042"/>
                    <a:pt x="2549" y="1978"/>
                    <a:pt x="2597" y="1886"/>
                  </a:cubicBezTo>
                  <a:cubicBezTo>
                    <a:pt x="2704" y="1682"/>
                    <a:pt x="2848" y="1699"/>
                    <a:pt x="2848" y="1699"/>
                  </a:cubicBezTo>
                  <a:cubicBezTo>
                    <a:pt x="2718" y="1646"/>
                    <a:pt x="2628" y="1778"/>
                    <a:pt x="2570" y="1840"/>
                  </a:cubicBezTo>
                  <a:cubicBezTo>
                    <a:pt x="2512" y="1901"/>
                    <a:pt x="2485" y="1974"/>
                    <a:pt x="2392" y="1918"/>
                  </a:cubicBezTo>
                  <a:cubicBezTo>
                    <a:pt x="2260" y="1838"/>
                    <a:pt x="2306" y="1869"/>
                    <a:pt x="2205" y="1836"/>
                  </a:cubicBezTo>
                  <a:cubicBezTo>
                    <a:pt x="2104" y="1802"/>
                    <a:pt x="2175" y="1755"/>
                    <a:pt x="2133" y="1646"/>
                  </a:cubicBezTo>
                  <a:cubicBezTo>
                    <a:pt x="2091" y="1536"/>
                    <a:pt x="2157" y="1514"/>
                    <a:pt x="2206" y="1485"/>
                  </a:cubicBezTo>
                  <a:cubicBezTo>
                    <a:pt x="2255" y="1457"/>
                    <a:pt x="2266" y="1435"/>
                    <a:pt x="2266" y="1435"/>
                  </a:cubicBezTo>
                  <a:cubicBezTo>
                    <a:pt x="2411" y="1314"/>
                    <a:pt x="2444" y="1446"/>
                    <a:pt x="2536" y="1454"/>
                  </a:cubicBezTo>
                  <a:cubicBezTo>
                    <a:pt x="2704" y="1468"/>
                    <a:pt x="2752" y="1526"/>
                    <a:pt x="2765" y="1560"/>
                  </a:cubicBezTo>
                  <a:cubicBezTo>
                    <a:pt x="2748" y="1494"/>
                    <a:pt x="2707" y="1462"/>
                    <a:pt x="2632" y="1448"/>
                  </a:cubicBezTo>
                  <a:cubicBezTo>
                    <a:pt x="2547" y="1432"/>
                    <a:pt x="2500" y="1393"/>
                    <a:pt x="2578" y="1381"/>
                  </a:cubicBezTo>
                  <a:cubicBezTo>
                    <a:pt x="2657" y="1369"/>
                    <a:pt x="2727" y="1272"/>
                    <a:pt x="2727" y="1272"/>
                  </a:cubicBezTo>
                  <a:cubicBezTo>
                    <a:pt x="2670" y="1345"/>
                    <a:pt x="2548" y="1386"/>
                    <a:pt x="2435" y="1338"/>
                  </a:cubicBezTo>
                  <a:cubicBezTo>
                    <a:pt x="2322" y="1290"/>
                    <a:pt x="2299" y="1266"/>
                    <a:pt x="2254" y="1320"/>
                  </a:cubicBezTo>
                  <a:cubicBezTo>
                    <a:pt x="2208" y="1374"/>
                    <a:pt x="2130" y="1387"/>
                    <a:pt x="2080" y="1369"/>
                  </a:cubicBezTo>
                  <a:cubicBezTo>
                    <a:pt x="2029" y="1352"/>
                    <a:pt x="2015" y="1304"/>
                    <a:pt x="2015" y="1304"/>
                  </a:cubicBezTo>
                  <a:cubicBezTo>
                    <a:pt x="2002" y="1215"/>
                    <a:pt x="2023" y="1195"/>
                    <a:pt x="2186" y="1158"/>
                  </a:cubicBezTo>
                  <a:cubicBezTo>
                    <a:pt x="2349" y="1121"/>
                    <a:pt x="2253" y="941"/>
                    <a:pt x="2342" y="931"/>
                  </a:cubicBezTo>
                  <a:cubicBezTo>
                    <a:pt x="2430" y="921"/>
                    <a:pt x="2432" y="878"/>
                    <a:pt x="2432" y="878"/>
                  </a:cubicBezTo>
                  <a:cubicBezTo>
                    <a:pt x="2404" y="949"/>
                    <a:pt x="2284" y="859"/>
                    <a:pt x="2266" y="1007"/>
                  </a:cubicBezTo>
                  <a:cubicBezTo>
                    <a:pt x="2249" y="1156"/>
                    <a:pt x="2184" y="1129"/>
                    <a:pt x="2184" y="1129"/>
                  </a:cubicBezTo>
                  <a:cubicBezTo>
                    <a:pt x="2247" y="1075"/>
                    <a:pt x="2207" y="994"/>
                    <a:pt x="2182" y="922"/>
                  </a:cubicBezTo>
                  <a:cubicBezTo>
                    <a:pt x="2157" y="850"/>
                    <a:pt x="2224" y="807"/>
                    <a:pt x="2224" y="807"/>
                  </a:cubicBezTo>
                  <a:cubicBezTo>
                    <a:pt x="2224" y="807"/>
                    <a:pt x="2115" y="797"/>
                    <a:pt x="2177" y="984"/>
                  </a:cubicBezTo>
                  <a:cubicBezTo>
                    <a:pt x="2239" y="1170"/>
                    <a:pt x="2079" y="1109"/>
                    <a:pt x="2017" y="1189"/>
                  </a:cubicBezTo>
                  <a:cubicBezTo>
                    <a:pt x="1956" y="1269"/>
                    <a:pt x="1975" y="1220"/>
                    <a:pt x="1930" y="1122"/>
                  </a:cubicBezTo>
                  <a:cubicBezTo>
                    <a:pt x="1884" y="1023"/>
                    <a:pt x="1947" y="1041"/>
                    <a:pt x="1973" y="940"/>
                  </a:cubicBezTo>
                  <a:cubicBezTo>
                    <a:pt x="1990" y="873"/>
                    <a:pt x="1978" y="827"/>
                    <a:pt x="1959" y="786"/>
                  </a:cubicBezTo>
                  <a:cubicBezTo>
                    <a:pt x="1964" y="727"/>
                    <a:pt x="1985" y="616"/>
                    <a:pt x="2069" y="658"/>
                  </a:cubicBezTo>
                  <a:cubicBezTo>
                    <a:pt x="2179" y="715"/>
                    <a:pt x="2183" y="486"/>
                    <a:pt x="2205" y="422"/>
                  </a:cubicBezTo>
                  <a:cubicBezTo>
                    <a:pt x="2224" y="365"/>
                    <a:pt x="2246" y="384"/>
                    <a:pt x="2252" y="389"/>
                  </a:cubicBezTo>
                  <a:cubicBezTo>
                    <a:pt x="2140" y="255"/>
                    <a:pt x="2174" y="680"/>
                    <a:pt x="2061" y="599"/>
                  </a:cubicBezTo>
                  <a:cubicBezTo>
                    <a:pt x="1971" y="534"/>
                    <a:pt x="1946" y="684"/>
                    <a:pt x="1939" y="749"/>
                  </a:cubicBezTo>
                  <a:cubicBezTo>
                    <a:pt x="1894" y="672"/>
                    <a:pt x="1845" y="599"/>
                    <a:pt x="1957" y="417"/>
                  </a:cubicBezTo>
                  <a:cubicBezTo>
                    <a:pt x="2142" y="114"/>
                    <a:pt x="2104" y="0"/>
                    <a:pt x="2104" y="0"/>
                  </a:cubicBezTo>
                  <a:cubicBezTo>
                    <a:pt x="2104" y="0"/>
                    <a:pt x="2106" y="156"/>
                    <a:pt x="1923" y="387"/>
                  </a:cubicBezTo>
                  <a:cubicBezTo>
                    <a:pt x="1878" y="445"/>
                    <a:pt x="1858" y="505"/>
                    <a:pt x="1851" y="563"/>
                  </a:cubicBezTo>
                  <a:cubicBezTo>
                    <a:pt x="1754" y="406"/>
                    <a:pt x="1691" y="669"/>
                    <a:pt x="1571" y="404"/>
                  </a:cubicBezTo>
                  <a:cubicBezTo>
                    <a:pt x="1486" y="216"/>
                    <a:pt x="1422" y="409"/>
                    <a:pt x="1422" y="409"/>
                  </a:cubicBezTo>
                  <a:cubicBezTo>
                    <a:pt x="1525" y="218"/>
                    <a:pt x="1550" y="616"/>
                    <a:pt x="1693" y="578"/>
                  </a:cubicBezTo>
                  <a:cubicBezTo>
                    <a:pt x="1768" y="557"/>
                    <a:pt x="1818" y="600"/>
                    <a:pt x="1849" y="645"/>
                  </a:cubicBezTo>
                  <a:cubicBezTo>
                    <a:pt x="1858" y="792"/>
                    <a:pt x="1917" y="919"/>
                    <a:pt x="1826" y="962"/>
                  </a:cubicBezTo>
                  <a:cubicBezTo>
                    <a:pt x="1683" y="1029"/>
                    <a:pt x="1577" y="1317"/>
                    <a:pt x="1424" y="1244"/>
                  </a:cubicBezTo>
                  <a:cubicBezTo>
                    <a:pt x="1370" y="1219"/>
                    <a:pt x="1325" y="1249"/>
                    <a:pt x="1249" y="1233"/>
                  </a:cubicBezTo>
                  <a:cubicBezTo>
                    <a:pt x="1172" y="1217"/>
                    <a:pt x="1198" y="1098"/>
                    <a:pt x="1283" y="1054"/>
                  </a:cubicBezTo>
                  <a:cubicBezTo>
                    <a:pt x="1367" y="1010"/>
                    <a:pt x="1517" y="1060"/>
                    <a:pt x="1413" y="882"/>
                  </a:cubicBezTo>
                  <a:cubicBezTo>
                    <a:pt x="1309" y="704"/>
                    <a:pt x="1380" y="662"/>
                    <a:pt x="1380" y="662"/>
                  </a:cubicBezTo>
                  <a:cubicBezTo>
                    <a:pt x="1245" y="713"/>
                    <a:pt x="1507" y="982"/>
                    <a:pt x="1344" y="996"/>
                  </a:cubicBezTo>
                  <a:cubicBezTo>
                    <a:pt x="1181" y="1010"/>
                    <a:pt x="1166" y="1202"/>
                    <a:pt x="1166" y="1202"/>
                  </a:cubicBezTo>
                  <a:cubicBezTo>
                    <a:pt x="919" y="1114"/>
                    <a:pt x="1211" y="910"/>
                    <a:pt x="919" y="803"/>
                  </a:cubicBezTo>
                  <a:cubicBezTo>
                    <a:pt x="627" y="696"/>
                    <a:pt x="710" y="576"/>
                    <a:pt x="710" y="576"/>
                  </a:cubicBezTo>
                  <a:cubicBezTo>
                    <a:pt x="650" y="618"/>
                    <a:pt x="697" y="785"/>
                    <a:pt x="861" y="817"/>
                  </a:cubicBezTo>
                  <a:cubicBezTo>
                    <a:pt x="1024" y="849"/>
                    <a:pt x="1026" y="982"/>
                    <a:pt x="1026" y="982"/>
                  </a:cubicBezTo>
                  <a:cubicBezTo>
                    <a:pt x="997" y="888"/>
                    <a:pt x="933" y="1072"/>
                    <a:pt x="794" y="932"/>
                  </a:cubicBezTo>
                  <a:cubicBezTo>
                    <a:pt x="704" y="842"/>
                    <a:pt x="685" y="976"/>
                    <a:pt x="685" y="976"/>
                  </a:cubicBezTo>
                  <a:cubicBezTo>
                    <a:pt x="739" y="818"/>
                    <a:pt x="864" y="1106"/>
                    <a:pt x="944" y="1017"/>
                  </a:cubicBezTo>
                  <a:cubicBezTo>
                    <a:pt x="1024" y="927"/>
                    <a:pt x="973" y="1238"/>
                    <a:pt x="1190" y="1288"/>
                  </a:cubicBezTo>
                  <a:cubicBezTo>
                    <a:pt x="1339" y="1322"/>
                    <a:pt x="1421" y="1304"/>
                    <a:pt x="1369" y="1420"/>
                  </a:cubicBezTo>
                  <a:cubicBezTo>
                    <a:pt x="1317" y="1537"/>
                    <a:pt x="1247" y="1482"/>
                    <a:pt x="1205" y="1365"/>
                  </a:cubicBezTo>
                  <a:cubicBezTo>
                    <a:pt x="1164" y="1247"/>
                    <a:pt x="995" y="1359"/>
                    <a:pt x="1014" y="1320"/>
                  </a:cubicBezTo>
                  <a:cubicBezTo>
                    <a:pt x="1034" y="1282"/>
                    <a:pt x="1005" y="1261"/>
                    <a:pt x="1005" y="1261"/>
                  </a:cubicBezTo>
                  <a:cubicBezTo>
                    <a:pt x="1009" y="1321"/>
                    <a:pt x="915" y="1376"/>
                    <a:pt x="1083" y="1349"/>
                  </a:cubicBezTo>
                  <a:cubicBezTo>
                    <a:pt x="1251" y="1323"/>
                    <a:pt x="1210" y="1586"/>
                    <a:pt x="1174" y="1474"/>
                  </a:cubicBezTo>
                  <a:cubicBezTo>
                    <a:pt x="1139" y="1362"/>
                    <a:pt x="967" y="1537"/>
                    <a:pt x="958" y="1368"/>
                  </a:cubicBezTo>
                  <a:cubicBezTo>
                    <a:pt x="953" y="1254"/>
                    <a:pt x="849" y="1377"/>
                    <a:pt x="849" y="1377"/>
                  </a:cubicBezTo>
                  <a:cubicBezTo>
                    <a:pt x="849" y="1377"/>
                    <a:pt x="936" y="1276"/>
                    <a:pt x="947" y="1410"/>
                  </a:cubicBezTo>
                  <a:cubicBezTo>
                    <a:pt x="958" y="1545"/>
                    <a:pt x="1140" y="1402"/>
                    <a:pt x="1159" y="1498"/>
                  </a:cubicBezTo>
                  <a:cubicBezTo>
                    <a:pt x="1179" y="1595"/>
                    <a:pt x="1396" y="1472"/>
                    <a:pt x="1205" y="1715"/>
                  </a:cubicBezTo>
                  <a:cubicBezTo>
                    <a:pt x="1076" y="1878"/>
                    <a:pt x="974" y="1379"/>
                    <a:pt x="769" y="1576"/>
                  </a:cubicBezTo>
                  <a:cubicBezTo>
                    <a:pt x="680" y="1663"/>
                    <a:pt x="575" y="1542"/>
                    <a:pt x="575" y="1542"/>
                  </a:cubicBezTo>
                  <a:cubicBezTo>
                    <a:pt x="604" y="1606"/>
                    <a:pt x="637" y="1682"/>
                    <a:pt x="798" y="1607"/>
                  </a:cubicBezTo>
                  <a:cubicBezTo>
                    <a:pt x="958" y="1532"/>
                    <a:pt x="912" y="1652"/>
                    <a:pt x="981" y="1704"/>
                  </a:cubicBezTo>
                  <a:cubicBezTo>
                    <a:pt x="1049" y="1756"/>
                    <a:pt x="1147" y="1834"/>
                    <a:pt x="918" y="1810"/>
                  </a:cubicBezTo>
                  <a:cubicBezTo>
                    <a:pt x="690" y="1786"/>
                    <a:pt x="731" y="2175"/>
                    <a:pt x="287" y="2132"/>
                  </a:cubicBezTo>
                  <a:cubicBezTo>
                    <a:pt x="0" y="2105"/>
                    <a:pt x="51" y="2213"/>
                    <a:pt x="51" y="2213"/>
                  </a:cubicBezTo>
                  <a:cubicBezTo>
                    <a:pt x="51" y="2213"/>
                    <a:pt x="32" y="2115"/>
                    <a:pt x="280" y="2176"/>
                  </a:cubicBezTo>
                  <a:cubicBezTo>
                    <a:pt x="528" y="2236"/>
                    <a:pt x="663" y="2063"/>
                    <a:pt x="772" y="1958"/>
                  </a:cubicBezTo>
                  <a:cubicBezTo>
                    <a:pt x="882" y="1852"/>
                    <a:pt x="781" y="2009"/>
                    <a:pt x="900" y="2060"/>
                  </a:cubicBezTo>
                  <a:cubicBezTo>
                    <a:pt x="1018" y="2110"/>
                    <a:pt x="943" y="2146"/>
                    <a:pt x="909" y="2258"/>
                  </a:cubicBezTo>
                  <a:cubicBezTo>
                    <a:pt x="875" y="2370"/>
                    <a:pt x="983" y="2391"/>
                    <a:pt x="983" y="2391"/>
                  </a:cubicBezTo>
                  <a:cubicBezTo>
                    <a:pt x="830" y="2271"/>
                    <a:pt x="1086" y="2132"/>
                    <a:pt x="986" y="2076"/>
                  </a:cubicBezTo>
                  <a:cubicBezTo>
                    <a:pt x="886" y="2019"/>
                    <a:pt x="890" y="1898"/>
                    <a:pt x="962" y="1899"/>
                  </a:cubicBezTo>
                  <a:cubicBezTo>
                    <a:pt x="1034" y="1899"/>
                    <a:pt x="1090" y="1847"/>
                    <a:pt x="1244" y="1825"/>
                  </a:cubicBezTo>
                  <a:cubicBezTo>
                    <a:pt x="1397" y="1803"/>
                    <a:pt x="1475" y="2161"/>
                    <a:pt x="1496" y="2250"/>
                  </a:cubicBezTo>
                  <a:cubicBezTo>
                    <a:pt x="1509" y="2305"/>
                    <a:pt x="1494" y="2398"/>
                    <a:pt x="1481" y="2460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5" name="Freeform 211">
              <a:extLst>
                <a:ext uri="{FF2B5EF4-FFF2-40B4-BE49-F238E27FC236}">
                  <a16:creationId xmlns:a16="http://schemas.microsoft.com/office/drawing/2014/main" id="{1A6C91F9-E311-4EDF-AFCC-CDE7669B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34"/>
              <a:ext cx="102" cy="115"/>
            </a:xfrm>
            <a:custGeom>
              <a:avLst/>
              <a:gdLst>
                <a:gd name="T0" fmla="*/ 0 w 205"/>
                <a:gd name="T1" fmla="*/ 0 h 230"/>
                <a:gd name="T2" fmla="*/ 0 w 205"/>
                <a:gd name="T3" fmla="*/ 4 h 230"/>
                <a:gd name="T4" fmla="*/ 1 w 205"/>
                <a:gd name="T5" fmla="*/ 10 h 230"/>
                <a:gd name="T6" fmla="*/ 3 w 205"/>
                <a:gd name="T7" fmla="*/ 19 h 230"/>
                <a:gd name="T8" fmla="*/ 8 w 205"/>
                <a:gd name="T9" fmla="*/ 28 h 230"/>
                <a:gd name="T10" fmla="*/ 17 w 205"/>
                <a:gd name="T11" fmla="*/ 22 h 230"/>
                <a:gd name="T12" fmla="*/ 22 w 205"/>
                <a:gd name="T13" fmla="*/ 16 h 230"/>
                <a:gd name="T14" fmla="*/ 25 w 205"/>
                <a:gd name="T15" fmla="*/ 11 h 230"/>
                <a:gd name="T16" fmla="*/ 18 w 205"/>
                <a:gd name="T17" fmla="*/ 18 h 230"/>
                <a:gd name="T18" fmla="*/ 13 w 205"/>
                <a:gd name="T19" fmla="*/ 22 h 230"/>
                <a:gd name="T20" fmla="*/ 6 w 205"/>
                <a:gd name="T21" fmla="*/ 18 h 230"/>
                <a:gd name="T22" fmla="*/ 0 w 205"/>
                <a:gd name="T23" fmla="*/ 1 h 2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230">
                  <a:moveTo>
                    <a:pt x="3" y="0"/>
                  </a:moveTo>
                  <a:cubicBezTo>
                    <a:pt x="0" y="8"/>
                    <a:pt x="6" y="20"/>
                    <a:pt x="7" y="29"/>
                  </a:cubicBezTo>
                  <a:cubicBezTo>
                    <a:pt x="10" y="46"/>
                    <a:pt x="9" y="63"/>
                    <a:pt x="11" y="80"/>
                  </a:cubicBezTo>
                  <a:cubicBezTo>
                    <a:pt x="14" y="102"/>
                    <a:pt x="22" y="126"/>
                    <a:pt x="28" y="147"/>
                  </a:cubicBezTo>
                  <a:cubicBezTo>
                    <a:pt x="35" y="173"/>
                    <a:pt x="42" y="210"/>
                    <a:pt x="70" y="219"/>
                  </a:cubicBezTo>
                  <a:cubicBezTo>
                    <a:pt x="100" y="230"/>
                    <a:pt x="125" y="194"/>
                    <a:pt x="142" y="174"/>
                  </a:cubicBezTo>
                  <a:cubicBezTo>
                    <a:pt x="155" y="159"/>
                    <a:pt x="164" y="140"/>
                    <a:pt x="176" y="124"/>
                  </a:cubicBezTo>
                  <a:cubicBezTo>
                    <a:pt x="186" y="111"/>
                    <a:pt x="197" y="96"/>
                    <a:pt x="205" y="82"/>
                  </a:cubicBezTo>
                  <a:cubicBezTo>
                    <a:pt x="190" y="84"/>
                    <a:pt x="163" y="125"/>
                    <a:pt x="151" y="138"/>
                  </a:cubicBezTo>
                  <a:cubicBezTo>
                    <a:pt x="137" y="151"/>
                    <a:pt x="123" y="165"/>
                    <a:pt x="105" y="172"/>
                  </a:cubicBezTo>
                  <a:cubicBezTo>
                    <a:pt x="74" y="185"/>
                    <a:pt x="60" y="170"/>
                    <a:pt x="53" y="141"/>
                  </a:cubicBezTo>
                  <a:cubicBezTo>
                    <a:pt x="41" y="93"/>
                    <a:pt x="19" y="50"/>
                    <a:pt x="2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6" name="Freeform 212">
              <a:extLst>
                <a:ext uri="{FF2B5EF4-FFF2-40B4-BE49-F238E27FC236}">
                  <a16:creationId xmlns:a16="http://schemas.microsoft.com/office/drawing/2014/main" id="{FB71949A-C269-492C-BCFE-2B66AFF5F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573"/>
              <a:ext cx="45" cy="75"/>
            </a:xfrm>
            <a:custGeom>
              <a:avLst/>
              <a:gdLst>
                <a:gd name="T0" fmla="*/ 12 w 89"/>
                <a:gd name="T1" fmla="*/ 1 h 150"/>
                <a:gd name="T2" fmla="*/ 8 w 89"/>
                <a:gd name="T3" fmla="*/ 5 h 150"/>
                <a:gd name="T4" fmla="*/ 5 w 89"/>
                <a:gd name="T5" fmla="*/ 10 h 150"/>
                <a:gd name="T6" fmla="*/ 4 w 89"/>
                <a:gd name="T7" fmla="*/ 16 h 150"/>
                <a:gd name="T8" fmla="*/ 4 w 89"/>
                <a:gd name="T9" fmla="*/ 19 h 150"/>
                <a:gd name="T10" fmla="*/ 1 w 89"/>
                <a:gd name="T11" fmla="*/ 11 h 150"/>
                <a:gd name="T12" fmla="*/ 2 w 89"/>
                <a:gd name="T13" fmla="*/ 6 h 150"/>
                <a:gd name="T14" fmla="*/ 11 w 89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50">
                  <a:moveTo>
                    <a:pt x="89" y="2"/>
                  </a:moveTo>
                  <a:cubicBezTo>
                    <a:pt x="87" y="12"/>
                    <a:pt x="69" y="24"/>
                    <a:pt x="62" y="33"/>
                  </a:cubicBezTo>
                  <a:cubicBezTo>
                    <a:pt x="52" y="47"/>
                    <a:pt x="44" y="64"/>
                    <a:pt x="38" y="80"/>
                  </a:cubicBezTo>
                  <a:cubicBezTo>
                    <a:pt x="33" y="92"/>
                    <a:pt x="29" y="108"/>
                    <a:pt x="29" y="121"/>
                  </a:cubicBezTo>
                  <a:cubicBezTo>
                    <a:pt x="29" y="131"/>
                    <a:pt x="33" y="142"/>
                    <a:pt x="27" y="150"/>
                  </a:cubicBezTo>
                  <a:cubicBezTo>
                    <a:pt x="9" y="140"/>
                    <a:pt x="16" y="101"/>
                    <a:pt x="8" y="83"/>
                  </a:cubicBezTo>
                  <a:cubicBezTo>
                    <a:pt x="0" y="65"/>
                    <a:pt x="0" y="59"/>
                    <a:pt x="15" y="42"/>
                  </a:cubicBezTo>
                  <a:cubicBezTo>
                    <a:pt x="34" y="21"/>
                    <a:pt x="65" y="17"/>
                    <a:pt x="8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7" name="Freeform 213">
              <a:extLst>
                <a:ext uri="{FF2B5EF4-FFF2-40B4-BE49-F238E27FC236}">
                  <a16:creationId xmlns:a16="http://schemas.microsoft.com/office/drawing/2014/main" id="{9DC7EEBF-04A2-4682-80AC-0DA4FF7C9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099"/>
              <a:ext cx="27" cy="57"/>
            </a:xfrm>
            <a:custGeom>
              <a:avLst/>
              <a:gdLst>
                <a:gd name="T0" fmla="*/ 0 w 55"/>
                <a:gd name="T1" fmla="*/ 0 h 116"/>
                <a:gd name="T2" fmla="*/ 4 w 55"/>
                <a:gd name="T3" fmla="*/ 2 h 116"/>
                <a:gd name="T4" fmla="*/ 6 w 55"/>
                <a:gd name="T5" fmla="*/ 0 h 116"/>
                <a:gd name="T6" fmla="*/ 6 w 55"/>
                <a:gd name="T7" fmla="*/ 2 h 116"/>
                <a:gd name="T8" fmla="*/ 4 w 55"/>
                <a:gd name="T9" fmla="*/ 14 h 116"/>
                <a:gd name="T10" fmla="*/ 3 w 55"/>
                <a:gd name="T11" fmla="*/ 9 h 116"/>
                <a:gd name="T12" fmla="*/ 2 w 55"/>
                <a:gd name="T13" fmla="*/ 5 h 116"/>
                <a:gd name="T14" fmla="*/ 0 w 55"/>
                <a:gd name="T15" fmla="*/ 1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116">
                  <a:moveTo>
                    <a:pt x="3" y="5"/>
                  </a:moveTo>
                  <a:cubicBezTo>
                    <a:pt x="10" y="14"/>
                    <a:pt x="26" y="25"/>
                    <a:pt x="37" y="17"/>
                  </a:cubicBezTo>
                  <a:cubicBezTo>
                    <a:pt x="41" y="14"/>
                    <a:pt x="42" y="0"/>
                    <a:pt x="50" y="4"/>
                  </a:cubicBezTo>
                  <a:cubicBezTo>
                    <a:pt x="55" y="7"/>
                    <a:pt x="53" y="17"/>
                    <a:pt x="52" y="22"/>
                  </a:cubicBezTo>
                  <a:cubicBezTo>
                    <a:pt x="44" y="54"/>
                    <a:pt x="34" y="82"/>
                    <a:pt x="34" y="116"/>
                  </a:cubicBezTo>
                  <a:cubicBezTo>
                    <a:pt x="32" y="103"/>
                    <a:pt x="27" y="91"/>
                    <a:pt x="26" y="77"/>
                  </a:cubicBezTo>
                  <a:cubicBezTo>
                    <a:pt x="25" y="65"/>
                    <a:pt x="26" y="55"/>
                    <a:pt x="21" y="44"/>
                  </a:cubicBezTo>
                  <a:cubicBezTo>
                    <a:pt x="16" y="30"/>
                    <a:pt x="8" y="19"/>
                    <a:pt x="0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8" name="Freeform 214">
              <a:extLst>
                <a:ext uri="{FF2B5EF4-FFF2-40B4-BE49-F238E27FC236}">
                  <a16:creationId xmlns:a16="http://schemas.microsoft.com/office/drawing/2014/main" id="{59A98347-310B-43B7-BDAE-6E9D13B02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058"/>
              <a:ext cx="51" cy="61"/>
            </a:xfrm>
            <a:custGeom>
              <a:avLst/>
              <a:gdLst>
                <a:gd name="T0" fmla="*/ 9 w 102"/>
                <a:gd name="T1" fmla="*/ 0 h 124"/>
                <a:gd name="T2" fmla="*/ 9 w 102"/>
                <a:gd name="T3" fmla="*/ 10 h 124"/>
                <a:gd name="T4" fmla="*/ 5 w 102"/>
                <a:gd name="T5" fmla="*/ 13 h 124"/>
                <a:gd name="T6" fmla="*/ 0 w 102"/>
                <a:gd name="T7" fmla="*/ 14 h 124"/>
                <a:gd name="T8" fmla="*/ 9 w 102"/>
                <a:gd name="T9" fmla="*/ 13 h 124"/>
                <a:gd name="T10" fmla="*/ 12 w 102"/>
                <a:gd name="T11" fmla="*/ 9 h 124"/>
                <a:gd name="T12" fmla="*/ 9 w 102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124">
                  <a:moveTo>
                    <a:pt x="65" y="0"/>
                  </a:moveTo>
                  <a:cubicBezTo>
                    <a:pt x="76" y="26"/>
                    <a:pt x="82" y="61"/>
                    <a:pt x="66" y="85"/>
                  </a:cubicBezTo>
                  <a:cubicBezTo>
                    <a:pt x="57" y="98"/>
                    <a:pt x="49" y="107"/>
                    <a:pt x="33" y="110"/>
                  </a:cubicBezTo>
                  <a:cubicBezTo>
                    <a:pt x="24" y="112"/>
                    <a:pt x="5" y="109"/>
                    <a:pt x="0" y="116"/>
                  </a:cubicBezTo>
                  <a:cubicBezTo>
                    <a:pt x="16" y="124"/>
                    <a:pt x="50" y="114"/>
                    <a:pt x="67" y="108"/>
                  </a:cubicBezTo>
                  <a:cubicBezTo>
                    <a:pt x="82" y="103"/>
                    <a:pt x="91" y="92"/>
                    <a:pt x="95" y="77"/>
                  </a:cubicBezTo>
                  <a:cubicBezTo>
                    <a:pt x="102" y="52"/>
                    <a:pt x="75" y="30"/>
                    <a:pt x="66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9" name="Freeform 215">
              <a:extLst>
                <a:ext uri="{FF2B5EF4-FFF2-40B4-BE49-F238E27FC236}">
                  <a16:creationId xmlns:a16="http://schemas.microsoft.com/office/drawing/2014/main" id="{5A563256-B3F9-4AB7-B050-978BB122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956"/>
              <a:ext cx="76" cy="49"/>
            </a:xfrm>
            <a:custGeom>
              <a:avLst/>
              <a:gdLst>
                <a:gd name="T0" fmla="*/ 0 w 152"/>
                <a:gd name="T1" fmla="*/ 0 h 97"/>
                <a:gd name="T2" fmla="*/ 19 w 152"/>
                <a:gd name="T3" fmla="*/ 13 h 97"/>
                <a:gd name="T4" fmla="*/ 14 w 152"/>
                <a:gd name="T5" fmla="*/ 10 h 97"/>
                <a:gd name="T6" fmla="*/ 7 w 152"/>
                <a:gd name="T7" fmla="*/ 6 h 97"/>
                <a:gd name="T8" fmla="*/ 3 w 152"/>
                <a:gd name="T9" fmla="*/ 3 h 97"/>
                <a:gd name="T10" fmla="*/ 0 w 152"/>
                <a:gd name="T11" fmla="*/ 1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97">
                  <a:moveTo>
                    <a:pt x="0" y="0"/>
                  </a:moveTo>
                  <a:cubicBezTo>
                    <a:pt x="38" y="57"/>
                    <a:pt x="87" y="82"/>
                    <a:pt x="152" y="97"/>
                  </a:cubicBezTo>
                  <a:cubicBezTo>
                    <a:pt x="139" y="86"/>
                    <a:pt x="119" y="82"/>
                    <a:pt x="105" y="73"/>
                  </a:cubicBezTo>
                  <a:cubicBezTo>
                    <a:pt x="86" y="62"/>
                    <a:pt x="66" y="54"/>
                    <a:pt x="49" y="41"/>
                  </a:cubicBezTo>
                  <a:cubicBezTo>
                    <a:pt x="40" y="35"/>
                    <a:pt x="32" y="26"/>
                    <a:pt x="24" y="20"/>
                  </a:cubicBezTo>
                  <a:cubicBezTo>
                    <a:pt x="17" y="14"/>
                    <a:pt x="6" y="11"/>
                    <a:pt x="0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0" name="Freeform 216">
              <a:extLst>
                <a:ext uri="{FF2B5EF4-FFF2-40B4-BE49-F238E27FC236}">
                  <a16:creationId xmlns:a16="http://schemas.microsoft.com/office/drawing/2014/main" id="{D6DA01B6-A1EE-4C49-BDAF-CD9801795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105"/>
              <a:ext cx="39" cy="18"/>
            </a:xfrm>
            <a:custGeom>
              <a:avLst/>
              <a:gdLst>
                <a:gd name="T0" fmla="*/ 0 w 80"/>
                <a:gd name="T1" fmla="*/ 0 h 37"/>
                <a:gd name="T2" fmla="*/ 9 w 80"/>
                <a:gd name="T3" fmla="*/ 0 h 37"/>
                <a:gd name="T4" fmla="*/ 5 w 80"/>
                <a:gd name="T5" fmla="*/ 1 h 37"/>
                <a:gd name="T6" fmla="*/ 1 w 80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7">
                  <a:moveTo>
                    <a:pt x="0" y="0"/>
                  </a:moveTo>
                  <a:cubicBezTo>
                    <a:pt x="29" y="19"/>
                    <a:pt x="56" y="37"/>
                    <a:pt x="80" y="5"/>
                  </a:cubicBezTo>
                  <a:cubicBezTo>
                    <a:pt x="69" y="6"/>
                    <a:pt x="59" y="13"/>
                    <a:pt x="47" y="13"/>
                  </a:cubicBezTo>
                  <a:cubicBezTo>
                    <a:pt x="34" y="13"/>
                    <a:pt x="21" y="9"/>
                    <a:pt x="8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1" name="Freeform 217">
              <a:extLst>
                <a:ext uri="{FF2B5EF4-FFF2-40B4-BE49-F238E27FC236}">
                  <a16:creationId xmlns:a16="http://schemas.microsoft.com/office/drawing/2014/main" id="{982E5F9A-BE78-4351-8289-B65A8E4D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873"/>
              <a:ext cx="83" cy="54"/>
            </a:xfrm>
            <a:custGeom>
              <a:avLst/>
              <a:gdLst>
                <a:gd name="T0" fmla="*/ 0 w 168"/>
                <a:gd name="T1" fmla="*/ 2 h 108"/>
                <a:gd name="T2" fmla="*/ 5 w 168"/>
                <a:gd name="T3" fmla="*/ 1 h 108"/>
                <a:gd name="T4" fmla="*/ 9 w 168"/>
                <a:gd name="T5" fmla="*/ 1 h 108"/>
                <a:gd name="T6" fmla="*/ 15 w 168"/>
                <a:gd name="T7" fmla="*/ 5 h 108"/>
                <a:gd name="T8" fmla="*/ 20 w 168"/>
                <a:gd name="T9" fmla="*/ 14 h 108"/>
                <a:gd name="T10" fmla="*/ 18 w 168"/>
                <a:gd name="T11" fmla="*/ 12 h 108"/>
                <a:gd name="T12" fmla="*/ 13 w 168"/>
                <a:gd name="T13" fmla="*/ 7 h 108"/>
                <a:gd name="T14" fmla="*/ 8 w 168"/>
                <a:gd name="T15" fmla="*/ 4 h 108"/>
                <a:gd name="T16" fmla="*/ 0 w 168"/>
                <a:gd name="T17" fmla="*/ 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08">
                  <a:moveTo>
                    <a:pt x="3" y="15"/>
                  </a:moveTo>
                  <a:cubicBezTo>
                    <a:pt x="11" y="18"/>
                    <a:pt x="32" y="7"/>
                    <a:pt x="42" y="4"/>
                  </a:cubicBezTo>
                  <a:cubicBezTo>
                    <a:pt x="55" y="1"/>
                    <a:pt x="65" y="0"/>
                    <a:pt x="79" y="2"/>
                  </a:cubicBezTo>
                  <a:cubicBezTo>
                    <a:pt x="100" y="5"/>
                    <a:pt x="108" y="17"/>
                    <a:pt x="122" y="34"/>
                  </a:cubicBezTo>
                  <a:cubicBezTo>
                    <a:pt x="144" y="60"/>
                    <a:pt x="163" y="73"/>
                    <a:pt x="168" y="108"/>
                  </a:cubicBezTo>
                  <a:cubicBezTo>
                    <a:pt x="161" y="106"/>
                    <a:pt x="154" y="97"/>
                    <a:pt x="150" y="91"/>
                  </a:cubicBezTo>
                  <a:cubicBezTo>
                    <a:pt x="139" y="77"/>
                    <a:pt x="126" y="65"/>
                    <a:pt x="112" y="54"/>
                  </a:cubicBezTo>
                  <a:cubicBezTo>
                    <a:pt x="99" y="44"/>
                    <a:pt x="84" y="36"/>
                    <a:pt x="68" y="29"/>
                  </a:cubicBezTo>
                  <a:cubicBezTo>
                    <a:pt x="46" y="18"/>
                    <a:pt x="23" y="10"/>
                    <a:pt x="0" y="2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2" name="Freeform 218">
              <a:extLst>
                <a:ext uri="{FF2B5EF4-FFF2-40B4-BE49-F238E27FC236}">
                  <a16:creationId xmlns:a16="http://schemas.microsoft.com/office/drawing/2014/main" id="{DC20D3C8-5DC2-49DB-82BA-855E7CA96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789"/>
              <a:ext cx="46" cy="90"/>
            </a:xfrm>
            <a:custGeom>
              <a:avLst/>
              <a:gdLst>
                <a:gd name="T0" fmla="*/ 11 w 93"/>
                <a:gd name="T1" fmla="*/ 0 h 180"/>
                <a:gd name="T2" fmla="*/ 3 w 93"/>
                <a:gd name="T3" fmla="*/ 12 h 180"/>
                <a:gd name="T4" fmla="*/ 0 w 93"/>
                <a:gd name="T5" fmla="*/ 23 h 180"/>
                <a:gd name="T6" fmla="*/ 4 w 93"/>
                <a:gd name="T7" fmla="*/ 15 h 180"/>
                <a:gd name="T8" fmla="*/ 8 w 93"/>
                <a:gd name="T9" fmla="*/ 8 h 180"/>
                <a:gd name="T10" fmla="*/ 11 w 93"/>
                <a:gd name="T11" fmla="*/ 2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80">
                  <a:moveTo>
                    <a:pt x="93" y="0"/>
                  </a:moveTo>
                  <a:cubicBezTo>
                    <a:pt x="69" y="30"/>
                    <a:pt x="43" y="59"/>
                    <a:pt x="27" y="96"/>
                  </a:cubicBezTo>
                  <a:cubicBezTo>
                    <a:pt x="17" y="121"/>
                    <a:pt x="0" y="152"/>
                    <a:pt x="3" y="180"/>
                  </a:cubicBezTo>
                  <a:cubicBezTo>
                    <a:pt x="16" y="163"/>
                    <a:pt x="26" y="140"/>
                    <a:pt x="34" y="120"/>
                  </a:cubicBezTo>
                  <a:cubicBezTo>
                    <a:pt x="43" y="99"/>
                    <a:pt x="56" y="81"/>
                    <a:pt x="65" y="61"/>
                  </a:cubicBezTo>
                  <a:cubicBezTo>
                    <a:pt x="73" y="45"/>
                    <a:pt x="81" y="26"/>
                    <a:pt x="92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3" name="Freeform 219">
              <a:extLst>
                <a:ext uri="{FF2B5EF4-FFF2-40B4-BE49-F238E27FC236}">
                  <a16:creationId xmlns:a16="http://schemas.microsoft.com/office/drawing/2014/main" id="{18ADAFC7-FABC-4626-ADB3-AD033ED4F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876"/>
              <a:ext cx="100" cy="73"/>
            </a:xfrm>
            <a:custGeom>
              <a:avLst/>
              <a:gdLst>
                <a:gd name="T0" fmla="*/ 0 w 202"/>
                <a:gd name="T1" fmla="*/ 18 h 148"/>
                <a:gd name="T2" fmla="*/ 4 w 202"/>
                <a:gd name="T3" fmla="*/ 10 h 148"/>
                <a:gd name="T4" fmla="*/ 11 w 202"/>
                <a:gd name="T5" fmla="*/ 9 h 148"/>
                <a:gd name="T6" fmla="*/ 15 w 202"/>
                <a:gd name="T7" fmla="*/ 11 h 148"/>
                <a:gd name="T8" fmla="*/ 19 w 202"/>
                <a:gd name="T9" fmla="*/ 9 h 148"/>
                <a:gd name="T10" fmla="*/ 23 w 202"/>
                <a:gd name="T11" fmla="*/ 3 h 148"/>
                <a:gd name="T12" fmla="*/ 24 w 202"/>
                <a:gd name="T13" fmla="*/ 0 h 148"/>
                <a:gd name="T14" fmla="*/ 21 w 202"/>
                <a:gd name="T15" fmla="*/ 11 h 148"/>
                <a:gd name="T16" fmla="*/ 14 w 202"/>
                <a:gd name="T17" fmla="*/ 13 h 148"/>
                <a:gd name="T18" fmla="*/ 5 w 202"/>
                <a:gd name="T19" fmla="*/ 13 h 148"/>
                <a:gd name="T20" fmla="*/ 0 w 202"/>
                <a:gd name="T21" fmla="*/ 18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148">
                  <a:moveTo>
                    <a:pt x="5" y="145"/>
                  </a:moveTo>
                  <a:cubicBezTo>
                    <a:pt x="10" y="124"/>
                    <a:pt x="16" y="94"/>
                    <a:pt x="36" y="81"/>
                  </a:cubicBezTo>
                  <a:cubicBezTo>
                    <a:pt x="56" y="67"/>
                    <a:pt x="72" y="72"/>
                    <a:pt x="93" y="80"/>
                  </a:cubicBezTo>
                  <a:cubicBezTo>
                    <a:pt x="102" y="84"/>
                    <a:pt x="117" y="92"/>
                    <a:pt x="126" y="92"/>
                  </a:cubicBezTo>
                  <a:cubicBezTo>
                    <a:pt x="137" y="91"/>
                    <a:pt x="153" y="80"/>
                    <a:pt x="160" y="73"/>
                  </a:cubicBezTo>
                  <a:cubicBezTo>
                    <a:pt x="173" y="61"/>
                    <a:pt x="181" y="46"/>
                    <a:pt x="187" y="30"/>
                  </a:cubicBezTo>
                  <a:cubicBezTo>
                    <a:pt x="191" y="21"/>
                    <a:pt x="193" y="8"/>
                    <a:pt x="200" y="0"/>
                  </a:cubicBezTo>
                  <a:cubicBezTo>
                    <a:pt x="202" y="26"/>
                    <a:pt x="191" y="74"/>
                    <a:pt x="174" y="95"/>
                  </a:cubicBezTo>
                  <a:cubicBezTo>
                    <a:pt x="161" y="111"/>
                    <a:pt x="135" y="111"/>
                    <a:pt x="116" y="108"/>
                  </a:cubicBezTo>
                  <a:cubicBezTo>
                    <a:pt x="92" y="104"/>
                    <a:pt x="68" y="93"/>
                    <a:pt x="45" y="105"/>
                  </a:cubicBezTo>
                  <a:cubicBezTo>
                    <a:pt x="29" y="113"/>
                    <a:pt x="3" y="130"/>
                    <a:pt x="0" y="14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4" name="Freeform 220">
              <a:extLst>
                <a:ext uri="{FF2B5EF4-FFF2-40B4-BE49-F238E27FC236}">
                  <a16:creationId xmlns:a16="http://schemas.microsoft.com/office/drawing/2014/main" id="{3D4F9C9F-CEFC-4EBB-850E-CE5AF6996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289"/>
              <a:ext cx="55" cy="33"/>
            </a:xfrm>
            <a:custGeom>
              <a:avLst/>
              <a:gdLst>
                <a:gd name="T0" fmla="*/ 14 w 110"/>
                <a:gd name="T1" fmla="*/ 2 h 66"/>
                <a:gd name="T2" fmla="*/ 10 w 110"/>
                <a:gd name="T3" fmla="*/ 5 h 66"/>
                <a:gd name="T4" fmla="*/ 9 w 110"/>
                <a:gd name="T5" fmla="*/ 8 h 66"/>
                <a:gd name="T6" fmla="*/ 7 w 110"/>
                <a:gd name="T7" fmla="*/ 7 h 66"/>
                <a:gd name="T8" fmla="*/ 4 w 110"/>
                <a:gd name="T9" fmla="*/ 5 h 66"/>
                <a:gd name="T10" fmla="*/ 0 w 110"/>
                <a:gd name="T11" fmla="*/ 1 h 66"/>
                <a:gd name="T12" fmla="*/ 5 w 110"/>
                <a:gd name="T13" fmla="*/ 2 h 66"/>
                <a:gd name="T14" fmla="*/ 9 w 110"/>
                <a:gd name="T15" fmla="*/ 2 h 66"/>
                <a:gd name="T16" fmla="*/ 14 w 110"/>
                <a:gd name="T17" fmla="*/ 1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66">
                  <a:moveTo>
                    <a:pt x="110" y="9"/>
                  </a:moveTo>
                  <a:cubicBezTo>
                    <a:pt x="96" y="14"/>
                    <a:pt x="76" y="21"/>
                    <a:pt x="73" y="38"/>
                  </a:cubicBezTo>
                  <a:cubicBezTo>
                    <a:pt x="72" y="48"/>
                    <a:pt x="85" y="66"/>
                    <a:pt x="70" y="64"/>
                  </a:cubicBezTo>
                  <a:cubicBezTo>
                    <a:pt x="68" y="64"/>
                    <a:pt x="58" y="54"/>
                    <a:pt x="55" y="52"/>
                  </a:cubicBezTo>
                  <a:cubicBezTo>
                    <a:pt x="47" y="45"/>
                    <a:pt x="41" y="43"/>
                    <a:pt x="32" y="39"/>
                  </a:cubicBezTo>
                  <a:cubicBezTo>
                    <a:pt x="18" y="31"/>
                    <a:pt x="4" y="19"/>
                    <a:pt x="0" y="4"/>
                  </a:cubicBezTo>
                  <a:cubicBezTo>
                    <a:pt x="8" y="0"/>
                    <a:pt x="26" y="10"/>
                    <a:pt x="35" y="12"/>
                  </a:cubicBezTo>
                  <a:cubicBezTo>
                    <a:pt x="45" y="14"/>
                    <a:pt x="57" y="17"/>
                    <a:pt x="67" y="16"/>
                  </a:cubicBezTo>
                  <a:cubicBezTo>
                    <a:pt x="81" y="14"/>
                    <a:pt x="92" y="6"/>
                    <a:pt x="107" y="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" name="Freeform 221">
              <a:extLst>
                <a:ext uri="{FF2B5EF4-FFF2-40B4-BE49-F238E27FC236}">
                  <a16:creationId xmlns:a16="http://schemas.microsoft.com/office/drawing/2014/main" id="{66FD40C9-45EA-4629-A2C5-F13F9F618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728"/>
              <a:ext cx="36" cy="39"/>
            </a:xfrm>
            <a:custGeom>
              <a:avLst/>
              <a:gdLst>
                <a:gd name="T0" fmla="*/ 0 w 72"/>
                <a:gd name="T1" fmla="*/ 5 h 78"/>
                <a:gd name="T2" fmla="*/ 7 w 72"/>
                <a:gd name="T3" fmla="*/ 4 h 78"/>
                <a:gd name="T4" fmla="*/ 9 w 72"/>
                <a:gd name="T5" fmla="*/ 10 h 78"/>
                <a:gd name="T6" fmla="*/ 7 w 72"/>
                <a:gd name="T7" fmla="*/ 2 h 78"/>
                <a:gd name="T8" fmla="*/ 1 w 72"/>
                <a:gd name="T9" fmla="*/ 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8">
                  <a:moveTo>
                    <a:pt x="0" y="35"/>
                  </a:moveTo>
                  <a:cubicBezTo>
                    <a:pt x="16" y="28"/>
                    <a:pt x="37" y="16"/>
                    <a:pt x="54" y="29"/>
                  </a:cubicBezTo>
                  <a:cubicBezTo>
                    <a:pt x="67" y="40"/>
                    <a:pt x="64" y="64"/>
                    <a:pt x="70" y="78"/>
                  </a:cubicBezTo>
                  <a:cubicBezTo>
                    <a:pt x="70" y="60"/>
                    <a:pt x="72" y="21"/>
                    <a:pt x="52" y="10"/>
                  </a:cubicBezTo>
                  <a:cubicBezTo>
                    <a:pt x="33" y="0"/>
                    <a:pt x="14" y="25"/>
                    <a:pt x="3" y="3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6" name="Freeform 222">
              <a:extLst>
                <a:ext uri="{FF2B5EF4-FFF2-40B4-BE49-F238E27FC236}">
                  <a16:creationId xmlns:a16="http://schemas.microsoft.com/office/drawing/2014/main" id="{C31580B3-F1CB-4EDB-B627-69804234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527"/>
              <a:ext cx="122" cy="85"/>
            </a:xfrm>
            <a:custGeom>
              <a:avLst/>
              <a:gdLst>
                <a:gd name="T0" fmla="*/ 30 w 245"/>
                <a:gd name="T1" fmla="*/ 5 h 172"/>
                <a:gd name="T2" fmla="*/ 24 w 245"/>
                <a:gd name="T3" fmla="*/ 21 h 172"/>
                <a:gd name="T4" fmla="*/ 16 w 245"/>
                <a:gd name="T5" fmla="*/ 7 h 172"/>
                <a:gd name="T6" fmla="*/ 9 w 245"/>
                <a:gd name="T7" fmla="*/ 11 h 172"/>
                <a:gd name="T8" fmla="*/ 0 w 245"/>
                <a:gd name="T9" fmla="*/ 20 h 172"/>
                <a:gd name="T10" fmla="*/ 10 w 245"/>
                <a:gd name="T11" fmla="*/ 7 h 172"/>
                <a:gd name="T12" fmla="*/ 19 w 245"/>
                <a:gd name="T13" fmla="*/ 0 h 172"/>
                <a:gd name="T14" fmla="*/ 25 w 245"/>
                <a:gd name="T15" fmla="*/ 0 h 172"/>
                <a:gd name="T16" fmla="*/ 29 w 245"/>
                <a:gd name="T17" fmla="*/ 5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5" h="172">
                  <a:moveTo>
                    <a:pt x="245" y="45"/>
                  </a:moveTo>
                  <a:cubicBezTo>
                    <a:pt x="196" y="59"/>
                    <a:pt x="193" y="132"/>
                    <a:pt x="194" y="172"/>
                  </a:cubicBezTo>
                  <a:cubicBezTo>
                    <a:pt x="175" y="139"/>
                    <a:pt x="187" y="61"/>
                    <a:pt x="135" y="58"/>
                  </a:cubicBezTo>
                  <a:cubicBezTo>
                    <a:pt x="111" y="57"/>
                    <a:pt x="89" y="78"/>
                    <a:pt x="72" y="93"/>
                  </a:cubicBezTo>
                  <a:cubicBezTo>
                    <a:pt x="49" y="115"/>
                    <a:pt x="19" y="137"/>
                    <a:pt x="0" y="163"/>
                  </a:cubicBezTo>
                  <a:cubicBezTo>
                    <a:pt x="23" y="127"/>
                    <a:pt x="54" y="92"/>
                    <a:pt x="85" y="63"/>
                  </a:cubicBezTo>
                  <a:cubicBezTo>
                    <a:pt x="105" y="43"/>
                    <a:pt x="128" y="17"/>
                    <a:pt x="153" y="7"/>
                  </a:cubicBezTo>
                  <a:cubicBezTo>
                    <a:pt x="166" y="2"/>
                    <a:pt x="192" y="0"/>
                    <a:pt x="206" y="5"/>
                  </a:cubicBezTo>
                  <a:cubicBezTo>
                    <a:pt x="222" y="11"/>
                    <a:pt x="228" y="32"/>
                    <a:pt x="239" y="4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7" name="Freeform 223">
              <a:extLst>
                <a:ext uri="{FF2B5EF4-FFF2-40B4-BE49-F238E27FC236}">
                  <a16:creationId xmlns:a16="http://schemas.microsoft.com/office/drawing/2014/main" id="{3A8E5774-BA99-4437-9ABD-690C5BE23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653"/>
              <a:ext cx="132" cy="39"/>
            </a:xfrm>
            <a:custGeom>
              <a:avLst/>
              <a:gdLst>
                <a:gd name="T0" fmla="*/ 0 w 266"/>
                <a:gd name="T1" fmla="*/ 9 h 78"/>
                <a:gd name="T2" fmla="*/ 8 w 266"/>
                <a:gd name="T3" fmla="*/ 10 h 78"/>
                <a:gd name="T4" fmla="*/ 18 w 266"/>
                <a:gd name="T5" fmla="*/ 8 h 78"/>
                <a:gd name="T6" fmla="*/ 26 w 266"/>
                <a:gd name="T7" fmla="*/ 5 h 78"/>
                <a:gd name="T8" fmla="*/ 33 w 266"/>
                <a:gd name="T9" fmla="*/ 0 h 78"/>
                <a:gd name="T10" fmla="*/ 23 w 266"/>
                <a:gd name="T11" fmla="*/ 4 h 78"/>
                <a:gd name="T12" fmla="*/ 11 w 266"/>
                <a:gd name="T13" fmla="*/ 6 h 78"/>
                <a:gd name="T14" fmla="*/ 4 w 266"/>
                <a:gd name="T15" fmla="*/ 9 h 78"/>
                <a:gd name="T16" fmla="*/ 0 w 266"/>
                <a:gd name="T17" fmla="*/ 1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78">
                  <a:moveTo>
                    <a:pt x="0" y="68"/>
                  </a:moveTo>
                  <a:cubicBezTo>
                    <a:pt x="13" y="78"/>
                    <a:pt x="52" y="74"/>
                    <a:pt x="68" y="73"/>
                  </a:cubicBezTo>
                  <a:cubicBezTo>
                    <a:pt x="98" y="73"/>
                    <a:pt x="125" y="74"/>
                    <a:pt x="152" y="63"/>
                  </a:cubicBezTo>
                  <a:cubicBezTo>
                    <a:pt x="174" y="55"/>
                    <a:pt x="194" y="48"/>
                    <a:pt x="215" y="37"/>
                  </a:cubicBezTo>
                  <a:cubicBezTo>
                    <a:pt x="228" y="30"/>
                    <a:pt x="262" y="16"/>
                    <a:pt x="266" y="0"/>
                  </a:cubicBezTo>
                  <a:cubicBezTo>
                    <a:pt x="248" y="21"/>
                    <a:pt x="214" y="21"/>
                    <a:pt x="189" y="26"/>
                  </a:cubicBezTo>
                  <a:cubicBezTo>
                    <a:pt x="158" y="32"/>
                    <a:pt x="123" y="36"/>
                    <a:pt x="94" y="47"/>
                  </a:cubicBezTo>
                  <a:cubicBezTo>
                    <a:pt x="75" y="55"/>
                    <a:pt x="58" y="62"/>
                    <a:pt x="38" y="67"/>
                  </a:cubicBezTo>
                  <a:cubicBezTo>
                    <a:pt x="25" y="71"/>
                    <a:pt x="12" y="70"/>
                    <a:pt x="0" y="7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8" name="Freeform 224">
              <a:extLst>
                <a:ext uri="{FF2B5EF4-FFF2-40B4-BE49-F238E27FC236}">
                  <a16:creationId xmlns:a16="http://schemas.microsoft.com/office/drawing/2014/main" id="{9CE4D7EA-D32A-4FE2-AEBD-C3182DB9F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645"/>
              <a:ext cx="30" cy="63"/>
            </a:xfrm>
            <a:custGeom>
              <a:avLst/>
              <a:gdLst>
                <a:gd name="T0" fmla="*/ 2 w 59"/>
                <a:gd name="T1" fmla="*/ 0 h 127"/>
                <a:gd name="T2" fmla="*/ 0 w 59"/>
                <a:gd name="T3" fmla="*/ 15 h 127"/>
                <a:gd name="T4" fmla="*/ 6 w 59"/>
                <a:gd name="T5" fmla="*/ 4 h 127"/>
                <a:gd name="T6" fmla="*/ 2 w 59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27">
                  <a:moveTo>
                    <a:pt x="14" y="0"/>
                  </a:moveTo>
                  <a:cubicBezTo>
                    <a:pt x="59" y="29"/>
                    <a:pt x="27" y="93"/>
                    <a:pt x="0" y="127"/>
                  </a:cubicBezTo>
                  <a:cubicBezTo>
                    <a:pt x="23" y="108"/>
                    <a:pt x="49" y="68"/>
                    <a:pt x="48" y="37"/>
                  </a:cubicBezTo>
                  <a:cubicBezTo>
                    <a:pt x="48" y="11"/>
                    <a:pt x="36" y="11"/>
                    <a:pt x="14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9" name="Freeform 225">
              <a:extLst>
                <a:ext uri="{FF2B5EF4-FFF2-40B4-BE49-F238E27FC236}">
                  <a16:creationId xmlns:a16="http://schemas.microsoft.com/office/drawing/2014/main" id="{D47B564C-58D4-4281-8ABA-BDFA649D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382"/>
              <a:ext cx="94" cy="55"/>
            </a:xfrm>
            <a:custGeom>
              <a:avLst/>
              <a:gdLst>
                <a:gd name="T0" fmla="*/ 0 w 189"/>
                <a:gd name="T1" fmla="*/ 5 h 110"/>
                <a:gd name="T2" fmla="*/ 7 w 189"/>
                <a:gd name="T3" fmla="*/ 2 h 110"/>
                <a:gd name="T4" fmla="*/ 15 w 189"/>
                <a:gd name="T5" fmla="*/ 2 h 110"/>
                <a:gd name="T6" fmla="*/ 23 w 189"/>
                <a:gd name="T7" fmla="*/ 14 h 110"/>
                <a:gd name="T8" fmla="*/ 16 w 189"/>
                <a:gd name="T9" fmla="*/ 1 h 110"/>
                <a:gd name="T10" fmla="*/ 10 w 189"/>
                <a:gd name="T11" fmla="*/ 1 h 110"/>
                <a:gd name="T12" fmla="*/ 6 w 189"/>
                <a:gd name="T13" fmla="*/ 2 h 110"/>
                <a:gd name="T14" fmla="*/ 2 w 189"/>
                <a:gd name="T15" fmla="*/ 3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110">
                  <a:moveTo>
                    <a:pt x="0" y="36"/>
                  </a:moveTo>
                  <a:cubicBezTo>
                    <a:pt x="4" y="23"/>
                    <a:pt x="48" y="14"/>
                    <a:pt x="62" y="11"/>
                  </a:cubicBezTo>
                  <a:cubicBezTo>
                    <a:pt x="80" y="7"/>
                    <a:pt x="106" y="3"/>
                    <a:pt x="123" y="10"/>
                  </a:cubicBezTo>
                  <a:cubicBezTo>
                    <a:pt x="161" y="26"/>
                    <a:pt x="166" y="82"/>
                    <a:pt x="189" y="110"/>
                  </a:cubicBezTo>
                  <a:cubicBezTo>
                    <a:pt x="176" y="74"/>
                    <a:pt x="170" y="26"/>
                    <a:pt x="130" y="7"/>
                  </a:cubicBezTo>
                  <a:cubicBezTo>
                    <a:pt x="115" y="0"/>
                    <a:pt x="96" y="4"/>
                    <a:pt x="80" y="5"/>
                  </a:cubicBezTo>
                  <a:cubicBezTo>
                    <a:pt x="68" y="7"/>
                    <a:pt x="59" y="12"/>
                    <a:pt x="48" y="16"/>
                  </a:cubicBezTo>
                  <a:cubicBezTo>
                    <a:pt x="39" y="20"/>
                    <a:pt x="30" y="20"/>
                    <a:pt x="21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0" name="Freeform 226">
              <a:extLst>
                <a:ext uri="{FF2B5EF4-FFF2-40B4-BE49-F238E27FC236}">
                  <a16:creationId xmlns:a16="http://schemas.microsoft.com/office/drawing/2014/main" id="{BE74CB3E-9B86-4B5D-80AA-0C136DF9D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264"/>
              <a:ext cx="42" cy="26"/>
            </a:xfrm>
            <a:custGeom>
              <a:avLst/>
              <a:gdLst>
                <a:gd name="T0" fmla="*/ 0 w 85"/>
                <a:gd name="T1" fmla="*/ 3 h 52"/>
                <a:gd name="T2" fmla="*/ 6 w 85"/>
                <a:gd name="T3" fmla="*/ 3 h 52"/>
                <a:gd name="T4" fmla="*/ 10 w 85"/>
                <a:gd name="T5" fmla="*/ 7 h 52"/>
                <a:gd name="T6" fmla="*/ 0 w 85"/>
                <a:gd name="T7" fmla="*/ 2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52">
                  <a:moveTo>
                    <a:pt x="1" y="20"/>
                  </a:moveTo>
                  <a:cubicBezTo>
                    <a:pt x="12" y="12"/>
                    <a:pt x="38" y="16"/>
                    <a:pt x="51" y="21"/>
                  </a:cubicBezTo>
                  <a:cubicBezTo>
                    <a:pt x="66" y="27"/>
                    <a:pt x="75" y="41"/>
                    <a:pt x="85" y="52"/>
                  </a:cubicBezTo>
                  <a:cubicBezTo>
                    <a:pt x="78" y="9"/>
                    <a:pt x="34" y="0"/>
                    <a:pt x="0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1" name="Freeform 227">
              <a:extLst>
                <a:ext uri="{FF2B5EF4-FFF2-40B4-BE49-F238E27FC236}">
                  <a16:creationId xmlns:a16="http://schemas.microsoft.com/office/drawing/2014/main" id="{431B6D7A-0147-4B88-B1AF-3EBB88E6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298"/>
              <a:ext cx="18" cy="11"/>
            </a:xfrm>
            <a:custGeom>
              <a:avLst/>
              <a:gdLst>
                <a:gd name="T0" fmla="*/ 0 w 37"/>
                <a:gd name="T1" fmla="*/ 1 h 22"/>
                <a:gd name="T2" fmla="*/ 4 w 37"/>
                <a:gd name="T3" fmla="*/ 3 h 22"/>
                <a:gd name="T4" fmla="*/ 3 w 37"/>
                <a:gd name="T5" fmla="*/ 1 h 22"/>
                <a:gd name="T6" fmla="*/ 0 w 37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2">
                  <a:moveTo>
                    <a:pt x="0" y="2"/>
                  </a:moveTo>
                  <a:cubicBezTo>
                    <a:pt x="10" y="5"/>
                    <a:pt x="24" y="16"/>
                    <a:pt x="34" y="22"/>
                  </a:cubicBezTo>
                  <a:cubicBezTo>
                    <a:pt x="32" y="16"/>
                    <a:pt x="37" y="9"/>
                    <a:pt x="31" y="5"/>
                  </a:cubicBezTo>
                  <a:cubicBezTo>
                    <a:pt x="24" y="0"/>
                    <a:pt x="10" y="8"/>
                    <a:pt x="1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2" name="Freeform 228">
              <a:extLst>
                <a:ext uri="{FF2B5EF4-FFF2-40B4-BE49-F238E27FC236}">
                  <a16:creationId xmlns:a16="http://schemas.microsoft.com/office/drawing/2014/main" id="{5B65E4FF-3C78-498A-A695-EAF51E471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535"/>
              <a:ext cx="48" cy="32"/>
            </a:xfrm>
            <a:custGeom>
              <a:avLst/>
              <a:gdLst>
                <a:gd name="T0" fmla="*/ 0 w 97"/>
                <a:gd name="T1" fmla="*/ 3 h 65"/>
                <a:gd name="T2" fmla="*/ 8 w 97"/>
                <a:gd name="T3" fmla="*/ 0 h 65"/>
                <a:gd name="T4" fmla="*/ 12 w 97"/>
                <a:gd name="T5" fmla="*/ 4 h 65"/>
                <a:gd name="T6" fmla="*/ 12 w 97"/>
                <a:gd name="T7" fmla="*/ 4 h 65"/>
                <a:gd name="T8" fmla="*/ 9 w 97"/>
                <a:gd name="T9" fmla="*/ 8 h 65"/>
                <a:gd name="T10" fmla="*/ 7 w 97"/>
                <a:gd name="T11" fmla="*/ 2 h 65"/>
                <a:gd name="T12" fmla="*/ 0 w 97"/>
                <a:gd name="T13" fmla="*/ 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65">
                  <a:moveTo>
                    <a:pt x="4" y="30"/>
                  </a:moveTo>
                  <a:cubicBezTo>
                    <a:pt x="23" y="16"/>
                    <a:pt x="47" y="0"/>
                    <a:pt x="71" y="6"/>
                  </a:cubicBezTo>
                  <a:cubicBezTo>
                    <a:pt x="88" y="11"/>
                    <a:pt x="87" y="22"/>
                    <a:pt x="96" y="34"/>
                  </a:cubicBezTo>
                  <a:cubicBezTo>
                    <a:pt x="97" y="34"/>
                    <a:pt x="97" y="34"/>
                    <a:pt x="96" y="33"/>
                  </a:cubicBezTo>
                  <a:cubicBezTo>
                    <a:pt x="84" y="40"/>
                    <a:pt x="80" y="55"/>
                    <a:pt x="72" y="65"/>
                  </a:cubicBezTo>
                  <a:cubicBezTo>
                    <a:pt x="70" y="49"/>
                    <a:pt x="78" y="30"/>
                    <a:pt x="61" y="19"/>
                  </a:cubicBezTo>
                  <a:cubicBezTo>
                    <a:pt x="43" y="7"/>
                    <a:pt x="17" y="26"/>
                    <a:pt x="0" y="33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3" name="Freeform 229">
              <a:extLst>
                <a:ext uri="{FF2B5EF4-FFF2-40B4-BE49-F238E27FC236}">
                  <a16:creationId xmlns:a16="http://schemas.microsoft.com/office/drawing/2014/main" id="{EE7347C8-85C6-4C00-9E0D-683192933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084"/>
              <a:ext cx="20" cy="29"/>
            </a:xfrm>
            <a:custGeom>
              <a:avLst/>
              <a:gdLst>
                <a:gd name="T0" fmla="*/ 4 w 39"/>
                <a:gd name="T1" fmla="*/ 0 h 58"/>
                <a:gd name="T2" fmla="*/ 0 w 39"/>
                <a:gd name="T3" fmla="*/ 8 h 58"/>
                <a:gd name="T4" fmla="*/ 3 w 39"/>
                <a:gd name="T5" fmla="*/ 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8">
                  <a:moveTo>
                    <a:pt x="25" y="0"/>
                  </a:moveTo>
                  <a:cubicBezTo>
                    <a:pt x="23" y="20"/>
                    <a:pt x="22" y="47"/>
                    <a:pt x="0" y="58"/>
                  </a:cubicBezTo>
                  <a:cubicBezTo>
                    <a:pt x="17" y="48"/>
                    <a:pt x="39" y="24"/>
                    <a:pt x="23" y="5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4" name="Freeform 230">
              <a:extLst>
                <a:ext uri="{FF2B5EF4-FFF2-40B4-BE49-F238E27FC236}">
                  <a16:creationId xmlns:a16="http://schemas.microsoft.com/office/drawing/2014/main" id="{30A53192-0FF6-4433-90B2-D1CBE02CE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584"/>
              <a:ext cx="49" cy="30"/>
            </a:xfrm>
            <a:custGeom>
              <a:avLst/>
              <a:gdLst>
                <a:gd name="T0" fmla="*/ 13 w 98"/>
                <a:gd name="T1" fmla="*/ 0 h 62"/>
                <a:gd name="T2" fmla="*/ 9 w 98"/>
                <a:gd name="T3" fmla="*/ 3 h 62"/>
                <a:gd name="T4" fmla="*/ 8 w 98"/>
                <a:gd name="T5" fmla="*/ 7 h 62"/>
                <a:gd name="T6" fmla="*/ 6 w 98"/>
                <a:gd name="T7" fmla="*/ 4 h 62"/>
                <a:gd name="T8" fmla="*/ 0 w 98"/>
                <a:gd name="T9" fmla="*/ 2 h 62"/>
                <a:gd name="T10" fmla="*/ 8 w 98"/>
                <a:gd name="T11" fmla="*/ 2 h 62"/>
                <a:gd name="T12" fmla="*/ 12 w 98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62">
                  <a:moveTo>
                    <a:pt x="98" y="0"/>
                  </a:moveTo>
                  <a:cubicBezTo>
                    <a:pt x="88" y="2"/>
                    <a:pt x="78" y="20"/>
                    <a:pt x="72" y="29"/>
                  </a:cubicBezTo>
                  <a:cubicBezTo>
                    <a:pt x="64" y="40"/>
                    <a:pt x="61" y="50"/>
                    <a:pt x="58" y="62"/>
                  </a:cubicBezTo>
                  <a:cubicBezTo>
                    <a:pt x="55" y="50"/>
                    <a:pt x="56" y="41"/>
                    <a:pt x="43" y="35"/>
                  </a:cubicBezTo>
                  <a:cubicBezTo>
                    <a:pt x="29" y="29"/>
                    <a:pt x="14" y="22"/>
                    <a:pt x="0" y="16"/>
                  </a:cubicBezTo>
                  <a:cubicBezTo>
                    <a:pt x="23" y="14"/>
                    <a:pt x="39" y="30"/>
                    <a:pt x="61" y="17"/>
                  </a:cubicBezTo>
                  <a:cubicBezTo>
                    <a:pt x="72" y="10"/>
                    <a:pt x="83" y="2"/>
                    <a:pt x="95" y="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5" name="Freeform 231">
              <a:extLst>
                <a:ext uri="{FF2B5EF4-FFF2-40B4-BE49-F238E27FC236}">
                  <a16:creationId xmlns:a16="http://schemas.microsoft.com/office/drawing/2014/main" id="{8932355A-82F7-4488-A180-17DC852A7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513"/>
              <a:ext cx="146" cy="138"/>
            </a:xfrm>
            <a:custGeom>
              <a:avLst/>
              <a:gdLst>
                <a:gd name="T0" fmla="*/ 24 w 295"/>
                <a:gd name="T1" fmla="*/ 6 h 278"/>
                <a:gd name="T2" fmla="*/ 0 w 295"/>
                <a:gd name="T3" fmla="*/ 20 h 278"/>
                <a:gd name="T4" fmla="*/ 23 w 295"/>
                <a:gd name="T5" fmla="*/ 6 h 278"/>
                <a:gd name="T6" fmla="*/ 21 w 295"/>
                <a:gd name="T7" fmla="*/ 24 h 278"/>
                <a:gd name="T8" fmla="*/ 33 w 295"/>
                <a:gd name="T9" fmla="*/ 34 h 278"/>
                <a:gd name="T10" fmla="*/ 24 w 295"/>
                <a:gd name="T11" fmla="*/ 25 h 278"/>
                <a:gd name="T12" fmla="*/ 24 w 295"/>
                <a:gd name="T13" fmla="*/ 6 h 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278">
                  <a:moveTo>
                    <a:pt x="202" y="49"/>
                  </a:moveTo>
                  <a:cubicBezTo>
                    <a:pt x="202" y="49"/>
                    <a:pt x="121" y="0"/>
                    <a:pt x="0" y="161"/>
                  </a:cubicBezTo>
                  <a:cubicBezTo>
                    <a:pt x="0" y="161"/>
                    <a:pt x="91" y="47"/>
                    <a:pt x="185" y="53"/>
                  </a:cubicBezTo>
                  <a:cubicBezTo>
                    <a:pt x="185" y="53"/>
                    <a:pt x="126" y="146"/>
                    <a:pt x="175" y="198"/>
                  </a:cubicBezTo>
                  <a:cubicBezTo>
                    <a:pt x="223" y="251"/>
                    <a:pt x="259" y="241"/>
                    <a:pt x="269" y="278"/>
                  </a:cubicBezTo>
                  <a:cubicBezTo>
                    <a:pt x="269" y="278"/>
                    <a:pt x="295" y="271"/>
                    <a:pt x="197" y="206"/>
                  </a:cubicBezTo>
                  <a:cubicBezTo>
                    <a:pt x="139" y="168"/>
                    <a:pt x="172" y="71"/>
                    <a:pt x="20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6" name="Freeform 232">
              <a:extLst>
                <a:ext uri="{FF2B5EF4-FFF2-40B4-BE49-F238E27FC236}">
                  <a16:creationId xmlns:a16="http://schemas.microsoft.com/office/drawing/2014/main" id="{94AD64D1-3699-478A-AC91-0209C34B6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1531"/>
              <a:ext cx="16" cy="14"/>
            </a:xfrm>
            <a:custGeom>
              <a:avLst/>
              <a:gdLst>
                <a:gd name="T0" fmla="*/ 3 w 34"/>
                <a:gd name="T1" fmla="*/ 2 h 29"/>
                <a:gd name="T2" fmla="*/ 1 w 34"/>
                <a:gd name="T3" fmla="*/ 3 h 29"/>
                <a:gd name="T4" fmla="*/ 0 w 34"/>
                <a:gd name="T5" fmla="*/ 1 h 29"/>
                <a:gd name="T6" fmla="*/ 2 w 34"/>
                <a:gd name="T7" fmla="*/ 0 h 29"/>
                <a:gd name="T8" fmla="*/ 3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8"/>
                  </a:moveTo>
                  <a:cubicBezTo>
                    <a:pt x="31" y="25"/>
                    <a:pt x="23" y="29"/>
                    <a:pt x="14" y="28"/>
                  </a:cubicBezTo>
                  <a:cubicBezTo>
                    <a:pt x="6" y="26"/>
                    <a:pt x="0" y="19"/>
                    <a:pt x="2" y="11"/>
                  </a:cubicBezTo>
                  <a:cubicBezTo>
                    <a:pt x="3" y="4"/>
                    <a:pt x="11" y="0"/>
                    <a:pt x="20" y="2"/>
                  </a:cubicBezTo>
                  <a:cubicBezTo>
                    <a:pt x="28" y="4"/>
                    <a:pt x="34" y="11"/>
                    <a:pt x="3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7" name="Freeform 233">
              <a:extLst>
                <a:ext uri="{FF2B5EF4-FFF2-40B4-BE49-F238E27FC236}">
                  <a16:creationId xmlns:a16="http://schemas.microsoft.com/office/drawing/2014/main" id="{7B6104EC-3E46-40E5-84A1-0007E456B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532"/>
              <a:ext cx="9" cy="8"/>
            </a:xfrm>
            <a:custGeom>
              <a:avLst/>
              <a:gdLst>
                <a:gd name="T0" fmla="*/ 3 w 18"/>
                <a:gd name="T1" fmla="*/ 1 h 17"/>
                <a:gd name="T2" fmla="*/ 1 w 18"/>
                <a:gd name="T3" fmla="*/ 2 h 17"/>
                <a:gd name="T4" fmla="*/ 1 w 18"/>
                <a:gd name="T5" fmla="*/ 0 h 17"/>
                <a:gd name="T6" fmla="*/ 2 w 18"/>
                <a:gd name="T7" fmla="*/ 0 h 17"/>
                <a:gd name="T8" fmla="*/ 3 w 18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0"/>
                  </a:moveTo>
                  <a:cubicBezTo>
                    <a:pt x="16" y="14"/>
                    <a:pt x="12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7" y="0"/>
                    <a:pt x="11" y="0"/>
                  </a:cubicBezTo>
                  <a:cubicBezTo>
                    <a:pt x="15" y="1"/>
                    <a:pt x="18" y="6"/>
                    <a:pt x="1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8" name="Freeform 234">
              <a:extLst>
                <a:ext uri="{FF2B5EF4-FFF2-40B4-BE49-F238E27FC236}">
                  <a16:creationId xmlns:a16="http://schemas.microsoft.com/office/drawing/2014/main" id="{F9C0D590-DA4E-4A75-9F99-F2F15CE10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535"/>
              <a:ext cx="3" cy="3"/>
            </a:xfrm>
            <a:custGeom>
              <a:avLst/>
              <a:gdLst>
                <a:gd name="T0" fmla="*/ 0 w 7"/>
                <a:gd name="T1" fmla="*/ 1 h 6"/>
                <a:gd name="T2" fmla="*/ 0 w 7"/>
                <a:gd name="T3" fmla="*/ 1 h 6"/>
                <a:gd name="T4" fmla="*/ 0 w 7"/>
                <a:gd name="T5" fmla="*/ 1 h 6"/>
                <a:gd name="T6" fmla="*/ 0 w 7"/>
                <a:gd name="T7" fmla="*/ 0 h 6"/>
                <a:gd name="T8" fmla="*/ 0 w 7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9" name="Freeform 235">
              <a:extLst>
                <a:ext uri="{FF2B5EF4-FFF2-40B4-BE49-F238E27FC236}">
                  <a16:creationId xmlns:a16="http://schemas.microsoft.com/office/drawing/2014/main" id="{DE949513-9DF9-43E6-B173-6860489F9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530"/>
              <a:ext cx="12" cy="12"/>
            </a:xfrm>
            <a:custGeom>
              <a:avLst/>
              <a:gdLst>
                <a:gd name="T0" fmla="*/ 3 w 24"/>
                <a:gd name="T1" fmla="*/ 1 h 26"/>
                <a:gd name="T2" fmla="*/ 2 w 24"/>
                <a:gd name="T3" fmla="*/ 3 h 26"/>
                <a:gd name="T4" fmla="*/ 1 w 24"/>
                <a:gd name="T5" fmla="*/ 1 h 26"/>
                <a:gd name="T6" fmla="*/ 2 w 24"/>
                <a:gd name="T7" fmla="*/ 0 h 26"/>
                <a:gd name="T8" fmla="*/ 3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3" y="15"/>
                  </a:moveTo>
                  <a:cubicBezTo>
                    <a:pt x="22" y="22"/>
                    <a:pt x="16" y="26"/>
                    <a:pt x="10" y="25"/>
                  </a:cubicBezTo>
                  <a:cubicBezTo>
                    <a:pt x="4" y="24"/>
                    <a:pt x="0" y="17"/>
                    <a:pt x="2" y="11"/>
                  </a:cubicBezTo>
                  <a:cubicBezTo>
                    <a:pt x="3" y="4"/>
                    <a:pt x="9" y="0"/>
                    <a:pt x="15" y="1"/>
                  </a:cubicBezTo>
                  <a:cubicBezTo>
                    <a:pt x="21" y="3"/>
                    <a:pt x="24" y="9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0" name="Freeform 236">
              <a:extLst>
                <a:ext uri="{FF2B5EF4-FFF2-40B4-BE49-F238E27FC236}">
                  <a16:creationId xmlns:a16="http://schemas.microsoft.com/office/drawing/2014/main" id="{4E1CB1DC-1B99-46AC-9D0A-B12A75ED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085"/>
              <a:ext cx="38" cy="69"/>
            </a:xfrm>
            <a:custGeom>
              <a:avLst/>
              <a:gdLst>
                <a:gd name="T0" fmla="*/ 0 w 77"/>
                <a:gd name="T1" fmla="*/ 4 h 138"/>
                <a:gd name="T2" fmla="*/ 6 w 77"/>
                <a:gd name="T3" fmla="*/ 5 h 138"/>
                <a:gd name="T4" fmla="*/ 9 w 77"/>
                <a:gd name="T5" fmla="*/ 18 h 138"/>
                <a:gd name="T6" fmla="*/ 6 w 77"/>
                <a:gd name="T7" fmla="*/ 7 h 138"/>
                <a:gd name="T8" fmla="*/ 0 w 77"/>
                <a:gd name="T9" fmla="*/ 4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38">
                  <a:moveTo>
                    <a:pt x="0" y="32"/>
                  </a:moveTo>
                  <a:cubicBezTo>
                    <a:pt x="0" y="32"/>
                    <a:pt x="38" y="0"/>
                    <a:pt x="50" y="36"/>
                  </a:cubicBezTo>
                  <a:cubicBezTo>
                    <a:pt x="62" y="73"/>
                    <a:pt x="65" y="123"/>
                    <a:pt x="77" y="138"/>
                  </a:cubicBezTo>
                  <a:cubicBezTo>
                    <a:pt x="77" y="138"/>
                    <a:pt x="48" y="81"/>
                    <a:pt x="48" y="49"/>
                  </a:cubicBezTo>
                  <a:cubicBezTo>
                    <a:pt x="48" y="16"/>
                    <a:pt x="24" y="16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1" name="Freeform 237">
              <a:extLst>
                <a:ext uri="{FF2B5EF4-FFF2-40B4-BE49-F238E27FC236}">
                  <a16:creationId xmlns:a16="http://schemas.microsoft.com/office/drawing/2014/main" id="{125C10C7-2B14-4614-A31A-EA1367C36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109"/>
              <a:ext cx="12" cy="12"/>
            </a:xfrm>
            <a:custGeom>
              <a:avLst/>
              <a:gdLst>
                <a:gd name="T0" fmla="*/ 3 w 23"/>
                <a:gd name="T1" fmla="*/ 2 h 24"/>
                <a:gd name="T2" fmla="*/ 2 w 23"/>
                <a:gd name="T3" fmla="*/ 3 h 24"/>
                <a:gd name="T4" fmla="*/ 1 w 23"/>
                <a:gd name="T5" fmla="*/ 2 h 24"/>
                <a:gd name="T6" fmla="*/ 2 w 23"/>
                <a:gd name="T7" fmla="*/ 1 h 24"/>
                <a:gd name="T8" fmla="*/ 3 w 23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22" y="14"/>
                  </a:moveTo>
                  <a:cubicBezTo>
                    <a:pt x="21" y="20"/>
                    <a:pt x="15" y="24"/>
                    <a:pt x="9" y="22"/>
                  </a:cubicBezTo>
                  <a:cubicBezTo>
                    <a:pt x="3" y="21"/>
                    <a:pt x="0" y="15"/>
                    <a:pt x="1" y="10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0" y="3"/>
                    <a:pt x="23" y="8"/>
                    <a:pt x="2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2" name="Freeform 238">
              <a:extLst>
                <a:ext uri="{FF2B5EF4-FFF2-40B4-BE49-F238E27FC236}">
                  <a16:creationId xmlns:a16="http://schemas.microsoft.com/office/drawing/2014/main" id="{C762A162-69FD-48D7-B8A3-3D2D88DA5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122"/>
              <a:ext cx="8" cy="7"/>
            </a:xfrm>
            <a:custGeom>
              <a:avLst/>
              <a:gdLst>
                <a:gd name="T0" fmla="*/ 2 w 16"/>
                <a:gd name="T1" fmla="*/ 2 h 14"/>
                <a:gd name="T2" fmla="*/ 1 w 16"/>
                <a:gd name="T3" fmla="*/ 2 h 14"/>
                <a:gd name="T4" fmla="*/ 1 w 16"/>
                <a:gd name="T5" fmla="*/ 1 h 14"/>
                <a:gd name="T6" fmla="*/ 2 w 16"/>
                <a:gd name="T7" fmla="*/ 1 h 14"/>
                <a:gd name="T8" fmla="*/ 2 w 16"/>
                <a:gd name="T9" fmla="*/ 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cubicBezTo>
                    <a:pt x="15" y="12"/>
                    <a:pt x="11" y="14"/>
                    <a:pt x="7" y="14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3" name="Freeform 239">
              <a:extLst>
                <a:ext uri="{FF2B5EF4-FFF2-40B4-BE49-F238E27FC236}">
                  <a16:creationId xmlns:a16="http://schemas.microsoft.com/office/drawing/2014/main" id="{0CFAF02F-2453-49F9-A654-EEDD50E0F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580"/>
              <a:ext cx="186" cy="102"/>
            </a:xfrm>
            <a:custGeom>
              <a:avLst/>
              <a:gdLst>
                <a:gd name="T0" fmla="*/ 46 w 374"/>
                <a:gd name="T1" fmla="*/ 1 h 207"/>
                <a:gd name="T2" fmla="*/ 30 w 374"/>
                <a:gd name="T3" fmla="*/ 8 h 207"/>
                <a:gd name="T4" fmla="*/ 0 w 374"/>
                <a:gd name="T5" fmla="*/ 25 h 207"/>
                <a:gd name="T6" fmla="*/ 20 w 374"/>
                <a:gd name="T7" fmla="*/ 12 h 207"/>
                <a:gd name="T8" fmla="*/ 46 w 374"/>
                <a:gd name="T9" fmla="*/ 1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4" h="207">
                  <a:moveTo>
                    <a:pt x="374" y="10"/>
                  </a:moveTo>
                  <a:cubicBezTo>
                    <a:pt x="374" y="10"/>
                    <a:pt x="294" y="39"/>
                    <a:pt x="246" y="69"/>
                  </a:cubicBezTo>
                  <a:cubicBezTo>
                    <a:pt x="197" y="99"/>
                    <a:pt x="100" y="182"/>
                    <a:pt x="0" y="207"/>
                  </a:cubicBezTo>
                  <a:cubicBezTo>
                    <a:pt x="0" y="207"/>
                    <a:pt x="126" y="143"/>
                    <a:pt x="164" y="101"/>
                  </a:cubicBezTo>
                  <a:cubicBezTo>
                    <a:pt x="201" y="60"/>
                    <a:pt x="315" y="0"/>
                    <a:pt x="374" y="1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4" name="Freeform 240">
              <a:extLst>
                <a:ext uri="{FF2B5EF4-FFF2-40B4-BE49-F238E27FC236}">
                  <a16:creationId xmlns:a16="http://schemas.microsoft.com/office/drawing/2014/main" id="{BD2C44D5-4D9F-4C7A-B894-90FA4F47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543"/>
              <a:ext cx="92" cy="195"/>
            </a:xfrm>
            <a:custGeom>
              <a:avLst/>
              <a:gdLst>
                <a:gd name="T0" fmla="*/ 0 w 186"/>
                <a:gd name="T1" fmla="*/ 0 h 393"/>
                <a:gd name="T2" fmla="*/ 18 w 186"/>
                <a:gd name="T3" fmla="*/ 48 h 393"/>
                <a:gd name="T4" fmla="*/ 0 w 186"/>
                <a:gd name="T5" fmla="*/ 0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393">
                  <a:moveTo>
                    <a:pt x="0" y="0"/>
                  </a:moveTo>
                  <a:cubicBezTo>
                    <a:pt x="0" y="0"/>
                    <a:pt x="94" y="85"/>
                    <a:pt x="145" y="393"/>
                  </a:cubicBezTo>
                  <a:cubicBezTo>
                    <a:pt x="145" y="393"/>
                    <a:pt x="186" y="139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5" name="Freeform 241">
              <a:extLst>
                <a:ext uri="{FF2B5EF4-FFF2-40B4-BE49-F238E27FC236}">
                  <a16:creationId xmlns:a16="http://schemas.microsoft.com/office/drawing/2014/main" id="{BF09EDA6-60B3-4EE6-9FD4-1128E0F5D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387"/>
              <a:ext cx="62" cy="60"/>
            </a:xfrm>
            <a:custGeom>
              <a:avLst/>
              <a:gdLst>
                <a:gd name="T0" fmla="*/ 7 w 124"/>
                <a:gd name="T1" fmla="*/ 0 h 120"/>
                <a:gd name="T2" fmla="*/ 0 w 124"/>
                <a:gd name="T3" fmla="*/ 15 h 120"/>
                <a:gd name="T4" fmla="*/ 7 w 124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20">
                  <a:moveTo>
                    <a:pt x="53" y="0"/>
                  </a:moveTo>
                  <a:cubicBezTo>
                    <a:pt x="53" y="0"/>
                    <a:pt x="88" y="19"/>
                    <a:pt x="0" y="120"/>
                  </a:cubicBezTo>
                  <a:cubicBezTo>
                    <a:pt x="0" y="120"/>
                    <a:pt x="124" y="30"/>
                    <a:pt x="5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6" name="Freeform 242">
              <a:extLst>
                <a:ext uri="{FF2B5EF4-FFF2-40B4-BE49-F238E27FC236}">
                  <a16:creationId xmlns:a16="http://schemas.microsoft.com/office/drawing/2014/main" id="{980DBCD6-539D-4E82-B0D0-DBBF5F589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370"/>
              <a:ext cx="38" cy="126"/>
            </a:xfrm>
            <a:custGeom>
              <a:avLst/>
              <a:gdLst>
                <a:gd name="T0" fmla="*/ 7 w 75"/>
                <a:gd name="T1" fmla="*/ 0 h 255"/>
                <a:gd name="T2" fmla="*/ 6 w 75"/>
                <a:gd name="T3" fmla="*/ 11 h 255"/>
                <a:gd name="T4" fmla="*/ 9 w 75"/>
                <a:gd name="T5" fmla="*/ 31 h 255"/>
                <a:gd name="T6" fmla="*/ 4 w 75"/>
                <a:gd name="T7" fmla="*/ 13 h 255"/>
                <a:gd name="T8" fmla="*/ 7 w 75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55">
                  <a:moveTo>
                    <a:pt x="54" y="0"/>
                  </a:moveTo>
                  <a:cubicBezTo>
                    <a:pt x="54" y="0"/>
                    <a:pt x="23" y="47"/>
                    <a:pt x="45" y="92"/>
                  </a:cubicBezTo>
                  <a:cubicBezTo>
                    <a:pt x="67" y="138"/>
                    <a:pt x="75" y="218"/>
                    <a:pt x="66" y="255"/>
                  </a:cubicBezTo>
                  <a:cubicBezTo>
                    <a:pt x="66" y="255"/>
                    <a:pt x="56" y="144"/>
                    <a:pt x="28" y="108"/>
                  </a:cubicBezTo>
                  <a:cubicBezTo>
                    <a:pt x="0" y="72"/>
                    <a:pt x="41" y="6"/>
                    <a:pt x="5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7" name="Freeform 243">
              <a:extLst>
                <a:ext uri="{FF2B5EF4-FFF2-40B4-BE49-F238E27FC236}">
                  <a16:creationId xmlns:a16="http://schemas.microsoft.com/office/drawing/2014/main" id="{B5BA7C7A-838D-43ED-B8B0-E9721B443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264"/>
              <a:ext cx="30" cy="33"/>
            </a:xfrm>
            <a:custGeom>
              <a:avLst/>
              <a:gdLst>
                <a:gd name="T0" fmla="*/ 0 w 61"/>
                <a:gd name="T1" fmla="*/ 0 h 66"/>
                <a:gd name="T2" fmla="*/ 7 w 61"/>
                <a:gd name="T3" fmla="*/ 8 h 66"/>
                <a:gd name="T4" fmla="*/ 0 w 61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66">
                  <a:moveTo>
                    <a:pt x="0" y="0"/>
                  </a:moveTo>
                  <a:cubicBezTo>
                    <a:pt x="0" y="0"/>
                    <a:pt x="25" y="52"/>
                    <a:pt x="61" y="63"/>
                  </a:cubicBezTo>
                  <a:cubicBezTo>
                    <a:pt x="61" y="63"/>
                    <a:pt x="4" y="6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8" name="Freeform 244">
              <a:extLst>
                <a:ext uri="{FF2B5EF4-FFF2-40B4-BE49-F238E27FC236}">
                  <a16:creationId xmlns:a16="http://schemas.microsoft.com/office/drawing/2014/main" id="{DC65B2CE-CB00-476C-8DA5-8613444D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77"/>
              <a:ext cx="51" cy="75"/>
            </a:xfrm>
            <a:custGeom>
              <a:avLst/>
              <a:gdLst>
                <a:gd name="T0" fmla="*/ 8 w 101"/>
                <a:gd name="T1" fmla="*/ 0 h 150"/>
                <a:gd name="T2" fmla="*/ 0 w 101"/>
                <a:gd name="T3" fmla="*/ 19 h 150"/>
                <a:gd name="T4" fmla="*/ 8 w 101"/>
                <a:gd name="T5" fmla="*/ 0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50">
                  <a:moveTo>
                    <a:pt x="63" y="0"/>
                  </a:moveTo>
                  <a:cubicBezTo>
                    <a:pt x="63" y="0"/>
                    <a:pt x="77" y="104"/>
                    <a:pt x="0" y="150"/>
                  </a:cubicBezTo>
                  <a:cubicBezTo>
                    <a:pt x="0" y="150"/>
                    <a:pt x="101" y="127"/>
                    <a:pt x="6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9" name="Freeform 245">
              <a:extLst>
                <a:ext uri="{FF2B5EF4-FFF2-40B4-BE49-F238E27FC236}">
                  <a16:creationId xmlns:a16="http://schemas.microsoft.com/office/drawing/2014/main" id="{C66D3973-1577-48E0-8DA3-4BDF6A440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114"/>
              <a:ext cx="59" cy="69"/>
            </a:xfrm>
            <a:custGeom>
              <a:avLst/>
              <a:gdLst>
                <a:gd name="T0" fmla="*/ 15 w 118"/>
                <a:gd name="T1" fmla="*/ 0 h 140"/>
                <a:gd name="T2" fmla="*/ 0 w 118"/>
                <a:gd name="T3" fmla="*/ 17 h 140"/>
                <a:gd name="T4" fmla="*/ 15 w 118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40">
                  <a:moveTo>
                    <a:pt x="118" y="0"/>
                  </a:moveTo>
                  <a:cubicBezTo>
                    <a:pt x="118" y="0"/>
                    <a:pt x="21" y="39"/>
                    <a:pt x="0" y="140"/>
                  </a:cubicBezTo>
                  <a:cubicBezTo>
                    <a:pt x="0" y="140"/>
                    <a:pt x="62" y="18"/>
                    <a:pt x="11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0" name="Freeform 246">
              <a:extLst>
                <a:ext uri="{FF2B5EF4-FFF2-40B4-BE49-F238E27FC236}">
                  <a16:creationId xmlns:a16="http://schemas.microsoft.com/office/drawing/2014/main" id="{D7EF58AE-57FD-4AFF-AF45-9C7A4643B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019"/>
              <a:ext cx="66" cy="70"/>
            </a:xfrm>
            <a:custGeom>
              <a:avLst/>
              <a:gdLst>
                <a:gd name="T0" fmla="*/ 0 w 133"/>
                <a:gd name="T1" fmla="*/ 0 h 140"/>
                <a:gd name="T2" fmla="*/ 13 w 133"/>
                <a:gd name="T3" fmla="*/ 18 h 140"/>
                <a:gd name="T4" fmla="*/ 0 w 133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40">
                  <a:moveTo>
                    <a:pt x="0" y="0"/>
                  </a:moveTo>
                  <a:cubicBezTo>
                    <a:pt x="0" y="0"/>
                    <a:pt x="86" y="38"/>
                    <a:pt x="111" y="140"/>
                  </a:cubicBezTo>
                  <a:cubicBezTo>
                    <a:pt x="111" y="140"/>
                    <a:pt x="133" y="4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1" name="Freeform 247">
              <a:extLst>
                <a:ext uri="{FF2B5EF4-FFF2-40B4-BE49-F238E27FC236}">
                  <a16:creationId xmlns:a16="http://schemas.microsoft.com/office/drawing/2014/main" id="{F800AEC0-986B-4C38-B924-111C8E5AD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264"/>
              <a:ext cx="19" cy="21"/>
            </a:xfrm>
            <a:custGeom>
              <a:avLst/>
              <a:gdLst>
                <a:gd name="T0" fmla="*/ 0 w 39"/>
                <a:gd name="T1" fmla="*/ 3 h 42"/>
                <a:gd name="T2" fmla="*/ 4 w 39"/>
                <a:gd name="T3" fmla="*/ 6 h 42"/>
                <a:gd name="T4" fmla="*/ 0 w 39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2">
                  <a:moveTo>
                    <a:pt x="0" y="17"/>
                  </a:moveTo>
                  <a:cubicBezTo>
                    <a:pt x="0" y="17"/>
                    <a:pt x="35" y="0"/>
                    <a:pt x="39" y="42"/>
                  </a:cubicBezTo>
                  <a:cubicBezTo>
                    <a:pt x="39" y="42"/>
                    <a:pt x="20" y="7"/>
                    <a:pt x="0" y="17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2" name="Freeform 248">
              <a:extLst>
                <a:ext uri="{FF2B5EF4-FFF2-40B4-BE49-F238E27FC236}">
                  <a16:creationId xmlns:a16="http://schemas.microsoft.com/office/drawing/2014/main" id="{BD0A995E-E765-44CD-B4B6-DBFDF895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328"/>
              <a:ext cx="56" cy="12"/>
            </a:xfrm>
            <a:custGeom>
              <a:avLst/>
              <a:gdLst>
                <a:gd name="T0" fmla="*/ 0 w 113"/>
                <a:gd name="T1" fmla="*/ 1 h 26"/>
                <a:gd name="T2" fmla="*/ 14 w 113"/>
                <a:gd name="T3" fmla="*/ 0 h 26"/>
                <a:gd name="T4" fmla="*/ 0 w 113"/>
                <a:gd name="T5" fmla="*/ 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6">
                  <a:moveTo>
                    <a:pt x="0" y="11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55" y="26"/>
                    <a:pt x="0" y="1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3" name="Freeform 249">
              <a:extLst>
                <a:ext uri="{FF2B5EF4-FFF2-40B4-BE49-F238E27FC236}">
                  <a16:creationId xmlns:a16="http://schemas.microsoft.com/office/drawing/2014/main" id="{F0A69D71-2195-4C90-B0DA-B977EDB7B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410"/>
              <a:ext cx="49" cy="64"/>
            </a:xfrm>
            <a:custGeom>
              <a:avLst/>
              <a:gdLst>
                <a:gd name="T0" fmla="*/ 0 w 98"/>
                <a:gd name="T1" fmla="*/ 0 h 128"/>
                <a:gd name="T2" fmla="*/ 13 w 98"/>
                <a:gd name="T3" fmla="*/ 16 h 128"/>
                <a:gd name="T4" fmla="*/ 0 w 9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28">
                  <a:moveTo>
                    <a:pt x="0" y="0"/>
                  </a:moveTo>
                  <a:cubicBezTo>
                    <a:pt x="0" y="0"/>
                    <a:pt x="5" y="65"/>
                    <a:pt x="98" y="128"/>
                  </a:cubicBezTo>
                  <a:cubicBezTo>
                    <a:pt x="98" y="128"/>
                    <a:pt x="19" y="5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4" name="Freeform 250">
              <a:extLst>
                <a:ext uri="{FF2B5EF4-FFF2-40B4-BE49-F238E27FC236}">
                  <a16:creationId xmlns:a16="http://schemas.microsoft.com/office/drawing/2014/main" id="{0DEAFDA2-0E4F-40BA-BDBC-996BBC55F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590"/>
              <a:ext cx="118" cy="90"/>
            </a:xfrm>
            <a:custGeom>
              <a:avLst/>
              <a:gdLst>
                <a:gd name="T0" fmla="*/ 29 w 238"/>
                <a:gd name="T1" fmla="*/ 0 h 183"/>
                <a:gd name="T2" fmla="*/ 0 w 238"/>
                <a:gd name="T3" fmla="*/ 22 h 183"/>
                <a:gd name="T4" fmla="*/ 29 w 238"/>
                <a:gd name="T5" fmla="*/ 0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183">
                  <a:moveTo>
                    <a:pt x="238" y="0"/>
                  </a:moveTo>
                  <a:cubicBezTo>
                    <a:pt x="238" y="0"/>
                    <a:pt x="114" y="151"/>
                    <a:pt x="0" y="183"/>
                  </a:cubicBezTo>
                  <a:cubicBezTo>
                    <a:pt x="0" y="183"/>
                    <a:pt x="134" y="114"/>
                    <a:pt x="2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5" name="Freeform 251">
              <a:extLst>
                <a:ext uri="{FF2B5EF4-FFF2-40B4-BE49-F238E27FC236}">
                  <a16:creationId xmlns:a16="http://schemas.microsoft.com/office/drawing/2014/main" id="{27A95EA8-F3BF-4931-A46F-03D610858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823"/>
              <a:ext cx="29" cy="15"/>
            </a:xfrm>
            <a:custGeom>
              <a:avLst/>
              <a:gdLst>
                <a:gd name="T0" fmla="*/ 0 w 57"/>
                <a:gd name="T1" fmla="*/ 2 h 30"/>
                <a:gd name="T2" fmla="*/ 8 w 57"/>
                <a:gd name="T3" fmla="*/ 4 h 30"/>
                <a:gd name="T4" fmla="*/ 0 w 57"/>
                <a:gd name="T5" fmla="*/ 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0">
                  <a:moveTo>
                    <a:pt x="0" y="15"/>
                  </a:moveTo>
                  <a:cubicBezTo>
                    <a:pt x="0" y="15"/>
                    <a:pt x="48" y="22"/>
                    <a:pt x="57" y="30"/>
                  </a:cubicBezTo>
                  <a:cubicBezTo>
                    <a:pt x="57" y="30"/>
                    <a:pt x="42" y="0"/>
                    <a:pt x="0" y="1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6" name="Freeform 252">
              <a:extLst>
                <a:ext uri="{FF2B5EF4-FFF2-40B4-BE49-F238E27FC236}">
                  <a16:creationId xmlns:a16="http://schemas.microsoft.com/office/drawing/2014/main" id="{550145BE-1A2E-469C-AD85-5F156285C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813"/>
              <a:ext cx="70" cy="85"/>
            </a:xfrm>
            <a:custGeom>
              <a:avLst/>
              <a:gdLst>
                <a:gd name="T0" fmla="*/ 0 w 140"/>
                <a:gd name="T1" fmla="*/ 0 h 170"/>
                <a:gd name="T2" fmla="*/ 18 w 140"/>
                <a:gd name="T3" fmla="*/ 7 h 170"/>
                <a:gd name="T4" fmla="*/ 0 w 140"/>
                <a:gd name="T5" fmla="*/ 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70">
                  <a:moveTo>
                    <a:pt x="0" y="0"/>
                  </a:moveTo>
                  <a:cubicBezTo>
                    <a:pt x="0" y="0"/>
                    <a:pt x="43" y="170"/>
                    <a:pt x="140" y="50"/>
                  </a:cubicBezTo>
                  <a:cubicBezTo>
                    <a:pt x="140" y="50"/>
                    <a:pt x="60" y="13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7" name="Freeform 253">
              <a:extLst>
                <a:ext uri="{FF2B5EF4-FFF2-40B4-BE49-F238E27FC236}">
                  <a16:creationId xmlns:a16="http://schemas.microsoft.com/office/drawing/2014/main" id="{0EEDEB44-9CF1-4C0E-A7A8-06F3C12F7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655"/>
              <a:ext cx="86" cy="47"/>
            </a:xfrm>
            <a:custGeom>
              <a:avLst/>
              <a:gdLst>
                <a:gd name="T0" fmla="*/ 0 w 172"/>
                <a:gd name="T1" fmla="*/ 0 h 94"/>
                <a:gd name="T2" fmla="*/ 22 w 172"/>
                <a:gd name="T3" fmla="*/ 7 h 94"/>
                <a:gd name="T4" fmla="*/ 0 w 172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94">
                  <a:moveTo>
                    <a:pt x="0" y="0"/>
                  </a:moveTo>
                  <a:cubicBezTo>
                    <a:pt x="0" y="0"/>
                    <a:pt x="23" y="94"/>
                    <a:pt x="172" y="56"/>
                  </a:cubicBezTo>
                  <a:cubicBezTo>
                    <a:pt x="172" y="56"/>
                    <a:pt x="70" y="92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8" name="Freeform 254">
              <a:extLst>
                <a:ext uri="{FF2B5EF4-FFF2-40B4-BE49-F238E27FC236}">
                  <a16:creationId xmlns:a16="http://schemas.microsoft.com/office/drawing/2014/main" id="{9F632E8C-B869-4AF2-80C3-F2312B487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451"/>
              <a:ext cx="98" cy="79"/>
            </a:xfrm>
            <a:custGeom>
              <a:avLst/>
              <a:gdLst>
                <a:gd name="T0" fmla="*/ 24 w 197"/>
                <a:gd name="T1" fmla="*/ 0 h 159"/>
                <a:gd name="T2" fmla="*/ 0 w 197"/>
                <a:gd name="T3" fmla="*/ 19 h 159"/>
                <a:gd name="T4" fmla="*/ 24 w 197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159">
                  <a:moveTo>
                    <a:pt x="197" y="0"/>
                  </a:moveTo>
                  <a:cubicBezTo>
                    <a:pt x="197" y="0"/>
                    <a:pt x="77" y="23"/>
                    <a:pt x="0" y="159"/>
                  </a:cubicBezTo>
                  <a:cubicBezTo>
                    <a:pt x="0" y="159"/>
                    <a:pt x="60" y="2"/>
                    <a:pt x="19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9" name="Freeform 255">
              <a:extLst>
                <a:ext uri="{FF2B5EF4-FFF2-40B4-BE49-F238E27FC236}">
                  <a16:creationId xmlns:a16="http://schemas.microsoft.com/office/drawing/2014/main" id="{5A407F11-C44A-48F8-B8F8-53084BE94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263"/>
              <a:ext cx="81" cy="56"/>
            </a:xfrm>
            <a:custGeom>
              <a:avLst/>
              <a:gdLst>
                <a:gd name="T0" fmla="*/ 0 w 163"/>
                <a:gd name="T1" fmla="*/ 14 h 112"/>
                <a:gd name="T2" fmla="*/ 20 w 163"/>
                <a:gd name="T3" fmla="*/ 11 h 112"/>
                <a:gd name="T4" fmla="*/ 0 w 163"/>
                <a:gd name="T5" fmla="*/ 14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12">
                  <a:moveTo>
                    <a:pt x="0" y="112"/>
                  </a:moveTo>
                  <a:cubicBezTo>
                    <a:pt x="0" y="112"/>
                    <a:pt x="90" y="34"/>
                    <a:pt x="163" y="81"/>
                  </a:cubicBezTo>
                  <a:cubicBezTo>
                    <a:pt x="163" y="81"/>
                    <a:pt x="78" y="0"/>
                    <a:pt x="0" y="112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0" name="Freeform 256">
              <a:extLst>
                <a:ext uri="{FF2B5EF4-FFF2-40B4-BE49-F238E27FC236}">
                  <a16:creationId xmlns:a16="http://schemas.microsoft.com/office/drawing/2014/main" id="{461576C2-F742-49E9-B8F6-9CFD6F371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070"/>
              <a:ext cx="45" cy="90"/>
            </a:xfrm>
            <a:custGeom>
              <a:avLst/>
              <a:gdLst>
                <a:gd name="T0" fmla="*/ 11 w 91"/>
                <a:gd name="T1" fmla="*/ 0 h 182"/>
                <a:gd name="T2" fmla="*/ 3 w 91"/>
                <a:gd name="T3" fmla="*/ 6 h 182"/>
                <a:gd name="T4" fmla="*/ 0 w 91"/>
                <a:gd name="T5" fmla="*/ 22 h 182"/>
                <a:gd name="T6" fmla="*/ 2 w 91"/>
                <a:gd name="T7" fmla="*/ 10 h 182"/>
                <a:gd name="T8" fmla="*/ 11 w 91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82">
                  <a:moveTo>
                    <a:pt x="91" y="0"/>
                  </a:moveTo>
                  <a:cubicBezTo>
                    <a:pt x="91" y="0"/>
                    <a:pt x="39" y="1"/>
                    <a:pt x="29" y="55"/>
                  </a:cubicBezTo>
                  <a:cubicBezTo>
                    <a:pt x="19" y="110"/>
                    <a:pt x="28" y="140"/>
                    <a:pt x="0" y="182"/>
                  </a:cubicBezTo>
                  <a:cubicBezTo>
                    <a:pt x="0" y="182"/>
                    <a:pt x="22" y="121"/>
                    <a:pt x="16" y="87"/>
                  </a:cubicBezTo>
                  <a:cubicBezTo>
                    <a:pt x="10" y="52"/>
                    <a:pt x="30" y="2"/>
                    <a:pt x="9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1" name="Freeform 257">
              <a:extLst>
                <a:ext uri="{FF2B5EF4-FFF2-40B4-BE49-F238E27FC236}">
                  <a16:creationId xmlns:a16="http://schemas.microsoft.com/office/drawing/2014/main" id="{EB14E46C-2166-410D-B6A5-DFA4C365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019"/>
              <a:ext cx="30" cy="70"/>
            </a:xfrm>
            <a:custGeom>
              <a:avLst/>
              <a:gdLst>
                <a:gd name="T0" fmla="*/ 8 w 60"/>
                <a:gd name="T1" fmla="*/ 0 h 141"/>
                <a:gd name="T2" fmla="*/ 8 w 60"/>
                <a:gd name="T3" fmla="*/ 17 h 141"/>
                <a:gd name="T4" fmla="*/ 8 w 60"/>
                <a:gd name="T5" fmla="*/ 0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41">
                  <a:moveTo>
                    <a:pt x="60" y="0"/>
                  </a:moveTo>
                  <a:cubicBezTo>
                    <a:pt x="60" y="0"/>
                    <a:pt x="10" y="54"/>
                    <a:pt x="57" y="141"/>
                  </a:cubicBezTo>
                  <a:cubicBezTo>
                    <a:pt x="57" y="141"/>
                    <a:pt x="0" y="57"/>
                    <a:pt x="6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2" name="Freeform 258">
              <a:extLst>
                <a:ext uri="{FF2B5EF4-FFF2-40B4-BE49-F238E27FC236}">
                  <a16:creationId xmlns:a16="http://schemas.microsoft.com/office/drawing/2014/main" id="{796D7D66-2C8E-47BC-AFD0-529FF7A69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829"/>
              <a:ext cx="63" cy="141"/>
            </a:xfrm>
            <a:custGeom>
              <a:avLst/>
              <a:gdLst>
                <a:gd name="T0" fmla="*/ 16 w 126"/>
                <a:gd name="T1" fmla="*/ 0 h 284"/>
                <a:gd name="T2" fmla="*/ 13 w 126"/>
                <a:gd name="T3" fmla="*/ 35 h 284"/>
                <a:gd name="T4" fmla="*/ 16 w 126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84">
                  <a:moveTo>
                    <a:pt x="126" y="0"/>
                  </a:moveTo>
                  <a:cubicBezTo>
                    <a:pt x="126" y="0"/>
                    <a:pt x="23" y="139"/>
                    <a:pt x="98" y="284"/>
                  </a:cubicBezTo>
                  <a:cubicBezTo>
                    <a:pt x="98" y="284"/>
                    <a:pt x="0" y="141"/>
                    <a:pt x="12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3" name="Freeform 259">
              <a:extLst>
                <a:ext uri="{FF2B5EF4-FFF2-40B4-BE49-F238E27FC236}">
                  <a16:creationId xmlns:a16="http://schemas.microsoft.com/office/drawing/2014/main" id="{4B119298-B233-4B82-BFB1-0CBCB845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789"/>
              <a:ext cx="24" cy="74"/>
            </a:xfrm>
            <a:custGeom>
              <a:avLst/>
              <a:gdLst>
                <a:gd name="T0" fmla="*/ 6 w 48"/>
                <a:gd name="T1" fmla="*/ 2 h 150"/>
                <a:gd name="T2" fmla="*/ 0 w 48"/>
                <a:gd name="T3" fmla="*/ 18 h 150"/>
                <a:gd name="T4" fmla="*/ 6 w 48"/>
                <a:gd name="T5" fmla="*/ 2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50">
                  <a:moveTo>
                    <a:pt x="48" y="21"/>
                  </a:moveTo>
                  <a:cubicBezTo>
                    <a:pt x="48" y="21"/>
                    <a:pt x="15" y="31"/>
                    <a:pt x="0" y="150"/>
                  </a:cubicBezTo>
                  <a:cubicBezTo>
                    <a:pt x="0" y="150"/>
                    <a:pt x="9" y="0"/>
                    <a:pt x="48" y="2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4" name="Freeform 260">
              <a:extLst>
                <a:ext uri="{FF2B5EF4-FFF2-40B4-BE49-F238E27FC236}">
                  <a16:creationId xmlns:a16="http://schemas.microsoft.com/office/drawing/2014/main" id="{B2468DFB-B068-4407-B5F5-C8EE35BB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773"/>
              <a:ext cx="113" cy="133"/>
            </a:xfrm>
            <a:custGeom>
              <a:avLst/>
              <a:gdLst>
                <a:gd name="T0" fmla="*/ 0 w 227"/>
                <a:gd name="T1" fmla="*/ 2 h 268"/>
                <a:gd name="T2" fmla="*/ 7 w 227"/>
                <a:gd name="T3" fmla="*/ 9 h 268"/>
                <a:gd name="T4" fmla="*/ 28 w 227"/>
                <a:gd name="T5" fmla="*/ 30 h 268"/>
                <a:gd name="T6" fmla="*/ 11 w 227"/>
                <a:gd name="T7" fmla="*/ 16 h 268"/>
                <a:gd name="T8" fmla="*/ 0 w 227"/>
                <a:gd name="T9" fmla="*/ 2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8">
                  <a:moveTo>
                    <a:pt x="0" y="23"/>
                  </a:moveTo>
                  <a:cubicBezTo>
                    <a:pt x="0" y="23"/>
                    <a:pt x="35" y="10"/>
                    <a:pt x="60" y="73"/>
                  </a:cubicBezTo>
                  <a:cubicBezTo>
                    <a:pt x="85" y="137"/>
                    <a:pt x="148" y="268"/>
                    <a:pt x="227" y="245"/>
                  </a:cubicBezTo>
                  <a:cubicBezTo>
                    <a:pt x="227" y="245"/>
                    <a:pt x="155" y="250"/>
                    <a:pt x="95" y="130"/>
                  </a:cubicBezTo>
                  <a:cubicBezTo>
                    <a:pt x="36" y="10"/>
                    <a:pt x="35" y="0"/>
                    <a:pt x="0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5" name="Freeform 261">
              <a:extLst>
                <a:ext uri="{FF2B5EF4-FFF2-40B4-BE49-F238E27FC236}">
                  <a16:creationId xmlns:a16="http://schemas.microsoft.com/office/drawing/2014/main" id="{60D1EBF4-0457-49A8-B39F-DA0D409EC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092"/>
              <a:ext cx="37" cy="28"/>
            </a:xfrm>
            <a:custGeom>
              <a:avLst/>
              <a:gdLst>
                <a:gd name="T0" fmla="*/ 8 w 74"/>
                <a:gd name="T1" fmla="*/ 0 h 55"/>
                <a:gd name="T2" fmla="*/ 0 w 74"/>
                <a:gd name="T3" fmla="*/ 7 h 55"/>
                <a:gd name="T4" fmla="*/ 8 w 74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55">
                  <a:moveTo>
                    <a:pt x="59" y="0"/>
                  </a:moveTo>
                  <a:cubicBezTo>
                    <a:pt x="59" y="0"/>
                    <a:pt x="56" y="37"/>
                    <a:pt x="0" y="55"/>
                  </a:cubicBezTo>
                  <a:cubicBezTo>
                    <a:pt x="0" y="55"/>
                    <a:pt x="74" y="48"/>
                    <a:pt x="5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6" name="Freeform 262">
              <a:extLst>
                <a:ext uri="{FF2B5EF4-FFF2-40B4-BE49-F238E27FC236}">
                  <a16:creationId xmlns:a16="http://schemas.microsoft.com/office/drawing/2014/main" id="{50AA4561-EEF0-4736-9A12-06F55D792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129"/>
              <a:ext cx="95" cy="77"/>
            </a:xfrm>
            <a:custGeom>
              <a:avLst/>
              <a:gdLst>
                <a:gd name="T0" fmla="*/ 22 w 190"/>
                <a:gd name="T1" fmla="*/ 0 h 154"/>
                <a:gd name="T2" fmla="*/ 14 w 190"/>
                <a:gd name="T3" fmla="*/ 12 h 154"/>
                <a:gd name="T4" fmla="*/ 0 w 190"/>
                <a:gd name="T5" fmla="*/ 20 h 154"/>
                <a:gd name="T6" fmla="*/ 14 w 190"/>
                <a:gd name="T7" fmla="*/ 13 h 154"/>
                <a:gd name="T8" fmla="*/ 22 w 190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54">
                  <a:moveTo>
                    <a:pt x="175" y="0"/>
                  </a:moveTo>
                  <a:cubicBezTo>
                    <a:pt x="175" y="0"/>
                    <a:pt x="189" y="72"/>
                    <a:pt x="111" y="95"/>
                  </a:cubicBezTo>
                  <a:cubicBezTo>
                    <a:pt x="34" y="118"/>
                    <a:pt x="23" y="130"/>
                    <a:pt x="0" y="154"/>
                  </a:cubicBezTo>
                  <a:cubicBezTo>
                    <a:pt x="0" y="154"/>
                    <a:pt x="46" y="115"/>
                    <a:pt x="108" y="103"/>
                  </a:cubicBezTo>
                  <a:cubicBezTo>
                    <a:pt x="170" y="92"/>
                    <a:pt x="190" y="39"/>
                    <a:pt x="17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7" name="Freeform 263">
              <a:extLst>
                <a:ext uri="{FF2B5EF4-FFF2-40B4-BE49-F238E27FC236}">
                  <a16:creationId xmlns:a16="http://schemas.microsoft.com/office/drawing/2014/main" id="{E0694AC3-2F05-40F3-8A9C-C5A9F314C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614"/>
              <a:ext cx="54" cy="138"/>
            </a:xfrm>
            <a:custGeom>
              <a:avLst/>
              <a:gdLst>
                <a:gd name="T0" fmla="*/ 0 w 109"/>
                <a:gd name="T1" fmla="*/ 0 h 278"/>
                <a:gd name="T2" fmla="*/ 10 w 109"/>
                <a:gd name="T3" fmla="*/ 34 h 278"/>
                <a:gd name="T4" fmla="*/ 0 w 109"/>
                <a:gd name="T5" fmla="*/ 0 h 2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278">
                  <a:moveTo>
                    <a:pt x="0" y="2"/>
                  </a:moveTo>
                  <a:cubicBezTo>
                    <a:pt x="0" y="2"/>
                    <a:pt x="71" y="62"/>
                    <a:pt x="83" y="278"/>
                  </a:cubicBezTo>
                  <a:cubicBezTo>
                    <a:pt x="83" y="278"/>
                    <a:pt x="109" y="98"/>
                    <a:pt x="1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8" name="Freeform 264">
              <a:extLst>
                <a:ext uri="{FF2B5EF4-FFF2-40B4-BE49-F238E27FC236}">
                  <a16:creationId xmlns:a16="http://schemas.microsoft.com/office/drawing/2014/main" id="{77428152-3077-4291-B331-E09EC9B73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501"/>
              <a:ext cx="106" cy="37"/>
            </a:xfrm>
            <a:custGeom>
              <a:avLst/>
              <a:gdLst>
                <a:gd name="T0" fmla="*/ 26 w 213"/>
                <a:gd name="T1" fmla="*/ 2 h 75"/>
                <a:gd name="T2" fmla="*/ 0 w 213"/>
                <a:gd name="T3" fmla="*/ 9 h 75"/>
                <a:gd name="T4" fmla="*/ 26 w 213"/>
                <a:gd name="T5" fmla="*/ 2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75">
                  <a:moveTo>
                    <a:pt x="213" y="23"/>
                  </a:moveTo>
                  <a:cubicBezTo>
                    <a:pt x="213" y="23"/>
                    <a:pt x="55" y="50"/>
                    <a:pt x="0" y="75"/>
                  </a:cubicBezTo>
                  <a:cubicBezTo>
                    <a:pt x="0" y="75"/>
                    <a:pt x="138" y="0"/>
                    <a:pt x="213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9" name="Freeform 265">
              <a:extLst>
                <a:ext uri="{FF2B5EF4-FFF2-40B4-BE49-F238E27FC236}">
                  <a16:creationId xmlns:a16="http://schemas.microsoft.com/office/drawing/2014/main" id="{FA4303E1-A78B-44AD-B183-1D7F6A852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323"/>
              <a:ext cx="10" cy="12"/>
            </a:xfrm>
            <a:custGeom>
              <a:avLst/>
              <a:gdLst>
                <a:gd name="T0" fmla="*/ 3 w 19"/>
                <a:gd name="T1" fmla="*/ 0 h 26"/>
                <a:gd name="T2" fmla="*/ 2 w 19"/>
                <a:gd name="T3" fmla="*/ 3 h 26"/>
                <a:gd name="T4" fmla="*/ 1 w 19"/>
                <a:gd name="T5" fmla="*/ 0 h 26"/>
                <a:gd name="T6" fmla="*/ 2 w 1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9" y="0"/>
                  </a:moveTo>
                  <a:cubicBezTo>
                    <a:pt x="6" y="2"/>
                    <a:pt x="5" y="15"/>
                    <a:pt x="9" y="26"/>
                  </a:cubicBezTo>
                  <a:cubicBezTo>
                    <a:pt x="5" y="22"/>
                    <a:pt x="0" y="14"/>
                    <a:pt x="2" y="7"/>
                  </a:cubicBezTo>
                  <a:cubicBezTo>
                    <a:pt x="4" y="3"/>
                    <a:pt x="12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0" name="Freeform 266">
              <a:extLst>
                <a:ext uri="{FF2B5EF4-FFF2-40B4-BE49-F238E27FC236}">
                  <a16:creationId xmlns:a16="http://schemas.microsoft.com/office/drawing/2014/main" id="{173BA3AA-F737-427C-80DF-5669C1579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310"/>
              <a:ext cx="8" cy="13"/>
            </a:xfrm>
            <a:custGeom>
              <a:avLst/>
              <a:gdLst>
                <a:gd name="T0" fmla="*/ 2 w 17"/>
                <a:gd name="T1" fmla="*/ 1 h 26"/>
                <a:gd name="T2" fmla="*/ 0 w 17"/>
                <a:gd name="T3" fmla="*/ 2 h 26"/>
                <a:gd name="T4" fmla="*/ 1 w 17"/>
                <a:gd name="T5" fmla="*/ 4 h 26"/>
                <a:gd name="T6" fmla="*/ 0 w 17"/>
                <a:gd name="T7" fmla="*/ 2 h 26"/>
                <a:gd name="T8" fmla="*/ 1 w 17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1"/>
                  </a:moveTo>
                  <a:cubicBezTo>
                    <a:pt x="12" y="0"/>
                    <a:pt x="6" y="8"/>
                    <a:pt x="5" y="12"/>
                  </a:cubicBezTo>
                  <a:cubicBezTo>
                    <a:pt x="4" y="18"/>
                    <a:pt x="8" y="21"/>
                    <a:pt x="10" y="26"/>
                  </a:cubicBezTo>
                  <a:cubicBezTo>
                    <a:pt x="5" y="23"/>
                    <a:pt x="0" y="15"/>
                    <a:pt x="2" y="10"/>
                  </a:cubicBezTo>
                  <a:cubicBezTo>
                    <a:pt x="3" y="6"/>
                    <a:pt x="9" y="1"/>
                    <a:pt x="14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1" name="Freeform 267">
              <a:extLst>
                <a:ext uri="{FF2B5EF4-FFF2-40B4-BE49-F238E27FC236}">
                  <a16:creationId xmlns:a16="http://schemas.microsoft.com/office/drawing/2014/main" id="{61559805-A6F8-49F1-930E-7D76A82E6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41"/>
              <a:ext cx="4" cy="11"/>
            </a:xfrm>
            <a:custGeom>
              <a:avLst/>
              <a:gdLst>
                <a:gd name="T0" fmla="*/ 1 w 9"/>
                <a:gd name="T1" fmla="*/ 0 h 22"/>
                <a:gd name="T2" fmla="*/ 1 w 9"/>
                <a:gd name="T3" fmla="*/ 3 h 22"/>
                <a:gd name="T4" fmla="*/ 0 w 9"/>
                <a:gd name="T5" fmla="*/ 2 h 22"/>
                <a:gd name="T6" fmla="*/ 1 w 9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2" y="5"/>
                    <a:pt x="1" y="16"/>
                    <a:pt x="8" y="22"/>
                  </a:cubicBezTo>
                  <a:cubicBezTo>
                    <a:pt x="5" y="19"/>
                    <a:pt x="1" y="18"/>
                    <a:pt x="1" y="13"/>
                  </a:cubicBezTo>
                  <a:cubicBezTo>
                    <a:pt x="0" y="7"/>
                    <a:pt x="3" y="4"/>
                    <a:pt x="8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2" name="Freeform 268">
              <a:extLst>
                <a:ext uri="{FF2B5EF4-FFF2-40B4-BE49-F238E27FC236}">
                  <a16:creationId xmlns:a16="http://schemas.microsoft.com/office/drawing/2014/main" id="{82B090E6-5B1A-495F-9CEF-C17422A88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358"/>
              <a:ext cx="7" cy="15"/>
            </a:xfrm>
            <a:custGeom>
              <a:avLst/>
              <a:gdLst>
                <a:gd name="T0" fmla="*/ 2 w 14"/>
                <a:gd name="T1" fmla="*/ 1 h 30"/>
                <a:gd name="T2" fmla="*/ 1 w 14"/>
                <a:gd name="T3" fmla="*/ 2 h 30"/>
                <a:gd name="T4" fmla="*/ 2 w 14"/>
                <a:gd name="T5" fmla="*/ 4 h 30"/>
                <a:gd name="T6" fmla="*/ 1 w 14"/>
                <a:gd name="T7" fmla="*/ 2 h 30"/>
                <a:gd name="T8" fmla="*/ 2 w 1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0">
                  <a:moveTo>
                    <a:pt x="14" y="3"/>
                  </a:moveTo>
                  <a:cubicBezTo>
                    <a:pt x="7" y="2"/>
                    <a:pt x="4" y="11"/>
                    <a:pt x="5" y="16"/>
                  </a:cubicBezTo>
                  <a:cubicBezTo>
                    <a:pt x="6" y="21"/>
                    <a:pt x="10" y="26"/>
                    <a:pt x="13" y="30"/>
                  </a:cubicBezTo>
                  <a:cubicBezTo>
                    <a:pt x="8" y="27"/>
                    <a:pt x="2" y="22"/>
                    <a:pt x="1" y="15"/>
                  </a:cubicBezTo>
                  <a:cubicBezTo>
                    <a:pt x="0" y="9"/>
                    <a:pt x="6" y="0"/>
                    <a:pt x="1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3" name="Freeform 269">
              <a:extLst>
                <a:ext uri="{FF2B5EF4-FFF2-40B4-BE49-F238E27FC236}">
                  <a16:creationId xmlns:a16="http://schemas.microsoft.com/office/drawing/2014/main" id="{D9075339-64C0-47DA-8DF3-76DEBEB11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34"/>
              <a:ext cx="6" cy="14"/>
            </a:xfrm>
            <a:custGeom>
              <a:avLst/>
              <a:gdLst>
                <a:gd name="T0" fmla="*/ 1 w 13"/>
                <a:gd name="T1" fmla="*/ 0 h 30"/>
                <a:gd name="T2" fmla="*/ 0 w 13"/>
                <a:gd name="T3" fmla="*/ 1 h 30"/>
                <a:gd name="T4" fmla="*/ 1 w 13"/>
                <a:gd name="T5" fmla="*/ 3 h 30"/>
                <a:gd name="T6" fmla="*/ 0 w 13"/>
                <a:gd name="T7" fmla="*/ 1 h 30"/>
                <a:gd name="T8" fmla="*/ 1 w 13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0">
                  <a:moveTo>
                    <a:pt x="13" y="0"/>
                  </a:moveTo>
                  <a:cubicBezTo>
                    <a:pt x="7" y="1"/>
                    <a:pt x="4" y="8"/>
                    <a:pt x="4" y="14"/>
                  </a:cubicBezTo>
                  <a:cubicBezTo>
                    <a:pt x="4" y="22"/>
                    <a:pt x="10" y="24"/>
                    <a:pt x="12" y="30"/>
                  </a:cubicBezTo>
                  <a:cubicBezTo>
                    <a:pt x="6" y="26"/>
                    <a:pt x="0" y="21"/>
                    <a:pt x="0" y="13"/>
                  </a:cubicBezTo>
                  <a:cubicBezTo>
                    <a:pt x="0" y="5"/>
                    <a:pt x="5" y="4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4" name="Freeform 270">
              <a:extLst>
                <a:ext uri="{FF2B5EF4-FFF2-40B4-BE49-F238E27FC236}">
                  <a16:creationId xmlns:a16="http://schemas.microsoft.com/office/drawing/2014/main" id="{E5ACD5BD-1E9A-41DD-B468-6032EEF38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312"/>
              <a:ext cx="9" cy="14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1 h 29"/>
                <a:gd name="T4" fmla="*/ 2 w 17"/>
                <a:gd name="T5" fmla="*/ 3 h 29"/>
                <a:gd name="T6" fmla="*/ 1 w 17"/>
                <a:gd name="T7" fmla="*/ 1 h 29"/>
                <a:gd name="T8" fmla="*/ 2 w 1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17" y="1"/>
                  </a:moveTo>
                  <a:cubicBezTo>
                    <a:pt x="11" y="1"/>
                    <a:pt x="7" y="8"/>
                    <a:pt x="6" y="14"/>
                  </a:cubicBezTo>
                  <a:cubicBezTo>
                    <a:pt x="6" y="20"/>
                    <a:pt x="9" y="24"/>
                    <a:pt x="12" y="29"/>
                  </a:cubicBezTo>
                  <a:cubicBezTo>
                    <a:pt x="7" y="25"/>
                    <a:pt x="0" y="17"/>
                    <a:pt x="1" y="10"/>
                  </a:cubicBezTo>
                  <a:cubicBezTo>
                    <a:pt x="2" y="3"/>
                    <a:pt x="9" y="0"/>
                    <a:pt x="16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5" name="Freeform 271">
              <a:extLst>
                <a:ext uri="{FF2B5EF4-FFF2-40B4-BE49-F238E27FC236}">
                  <a16:creationId xmlns:a16="http://schemas.microsoft.com/office/drawing/2014/main" id="{1E2A3262-B319-4E74-8FB4-3D9B13CA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382"/>
              <a:ext cx="10" cy="14"/>
            </a:xfrm>
            <a:custGeom>
              <a:avLst/>
              <a:gdLst>
                <a:gd name="T0" fmla="*/ 2 w 22"/>
                <a:gd name="T1" fmla="*/ 0 h 29"/>
                <a:gd name="T2" fmla="*/ 1 w 22"/>
                <a:gd name="T3" fmla="*/ 1 h 29"/>
                <a:gd name="T4" fmla="*/ 1 w 22"/>
                <a:gd name="T5" fmla="*/ 3 h 29"/>
                <a:gd name="T6" fmla="*/ 0 w 22"/>
                <a:gd name="T7" fmla="*/ 1 h 29"/>
                <a:gd name="T8" fmla="*/ 2 w 2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2" y="3"/>
                  </a:moveTo>
                  <a:cubicBezTo>
                    <a:pt x="15" y="1"/>
                    <a:pt x="10" y="4"/>
                    <a:pt x="8" y="11"/>
                  </a:cubicBezTo>
                  <a:cubicBezTo>
                    <a:pt x="6" y="19"/>
                    <a:pt x="10" y="23"/>
                    <a:pt x="13" y="29"/>
                  </a:cubicBezTo>
                  <a:cubicBezTo>
                    <a:pt x="5" y="28"/>
                    <a:pt x="0" y="16"/>
                    <a:pt x="2" y="9"/>
                  </a:cubicBezTo>
                  <a:cubicBezTo>
                    <a:pt x="5" y="0"/>
                    <a:pt x="13" y="0"/>
                    <a:pt x="2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6" name="Freeform 272">
              <a:extLst>
                <a:ext uri="{FF2B5EF4-FFF2-40B4-BE49-F238E27FC236}">
                  <a16:creationId xmlns:a16="http://schemas.microsoft.com/office/drawing/2014/main" id="{AF49099D-2CFF-4BFF-8F8B-D980D9501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363"/>
              <a:ext cx="7" cy="12"/>
            </a:xfrm>
            <a:custGeom>
              <a:avLst/>
              <a:gdLst>
                <a:gd name="T0" fmla="*/ 2 w 13"/>
                <a:gd name="T1" fmla="*/ 0 h 25"/>
                <a:gd name="T2" fmla="*/ 1 w 13"/>
                <a:gd name="T3" fmla="*/ 1 h 25"/>
                <a:gd name="T4" fmla="*/ 2 w 13"/>
                <a:gd name="T5" fmla="*/ 3 h 25"/>
                <a:gd name="T6" fmla="*/ 0 w 13"/>
                <a:gd name="T7" fmla="*/ 1 h 25"/>
                <a:gd name="T8" fmla="*/ 2 w 1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8" y="2"/>
                    <a:pt x="4" y="3"/>
                    <a:pt x="4" y="11"/>
                  </a:cubicBezTo>
                  <a:cubicBezTo>
                    <a:pt x="3" y="16"/>
                    <a:pt x="6" y="21"/>
                    <a:pt x="10" y="25"/>
                  </a:cubicBezTo>
                  <a:cubicBezTo>
                    <a:pt x="5" y="24"/>
                    <a:pt x="0" y="14"/>
                    <a:pt x="0" y="9"/>
                  </a:cubicBezTo>
                  <a:cubicBezTo>
                    <a:pt x="0" y="2"/>
                    <a:pt x="6" y="1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7" name="Freeform 273">
              <a:extLst>
                <a:ext uri="{FF2B5EF4-FFF2-40B4-BE49-F238E27FC236}">
                  <a16:creationId xmlns:a16="http://schemas.microsoft.com/office/drawing/2014/main" id="{65C46B44-39CC-44F2-B0E1-1AC12C09E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391"/>
              <a:ext cx="8" cy="13"/>
            </a:xfrm>
            <a:custGeom>
              <a:avLst/>
              <a:gdLst>
                <a:gd name="T0" fmla="*/ 2 w 17"/>
                <a:gd name="T1" fmla="*/ 0 h 27"/>
                <a:gd name="T2" fmla="*/ 1 w 17"/>
                <a:gd name="T3" fmla="*/ 1 h 27"/>
                <a:gd name="T4" fmla="*/ 1 w 17"/>
                <a:gd name="T5" fmla="*/ 3 h 27"/>
                <a:gd name="T6" fmla="*/ 1 w 17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17" y="1"/>
                  </a:moveTo>
                  <a:cubicBezTo>
                    <a:pt x="11" y="0"/>
                    <a:pt x="8" y="9"/>
                    <a:pt x="8" y="12"/>
                  </a:cubicBezTo>
                  <a:cubicBezTo>
                    <a:pt x="8" y="18"/>
                    <a:pt x="13" y="22"/>
                    <a:pt x="15" y="27"/>
                  </a:cubicBezTo>
                  <a:cubicBezTo>
                    <a:pt x="6" y="21"/>
                    <a:pt x="0" y="2"/>
                    <a:pt x="15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8" name="Freeform 274">
              <a:extLst>
                <a:ext uri="{FF2B5EF4-FFF2-40B4-BE49-F238E27FC236}">
                  <a16:creationId xmlns:a16="http://schemas.microsoft.com/office/drawing/2014/main" id="{3B37731B-5781-4DBC-934A-245448BC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370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2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cubicBezTo>
                    <a:pt x="4" y="7"/>
                    <a:pt x="4" y="19"/>
                    <a:pt x="10" y="29"/>
                  </a:cubicBezTo>
                  <a:cubicBezTo>
                    <a:pt x="1" y="23"/>
                    <a:pt x="0" y="3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09" name="Freeform 275">
              <a:extLst>
                <a:ext uri="{FF2B5EF4-FFF2-40B4-BE49-F238E27FC236}">
                  <a16:creationId xmlns:a16="http://schemas.microsoft.com/office/drawing/2014/main" id="{4C625587-7951-4B5E-AB3B-894FAEF44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347"/>
              <a:ext cx="8" cy="12"/>
            </a:xfrm>
            <a:custGeom>
              <a:avLst/>
              <a:gdLst>
                <a:gd name="T0" fmla="*/ 2 w 16"/>
                <a:gd name="T1" fmla="*/ 0 h 24"/>
                <a:gd name="T2" fmla="*/ 2 w 16"/>
                <a:gd name="T3" fmla="*/ 3 h 24"/>
                <a:gd name="T4" fmla="*/ 1 w 16"/>
                <a:gd name="T5" fmla="*/ 2 h 24"/>
                <a:gd name="T6" fmla="*/ 2 w 16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8" y="7"/>
                    <a:pt x="3" y="15"/>
                    <a:pt x="10" y="24"/>
                  </a:cubicBezTo>
                  <a:cubicBezTo>
                    <a:pt x="5" y="21"/>
                    <a:pt x="0" y="17"/>
                    <a:pt x="3" y="10"/>
                  </a:cubicBezTo>
                  <a:cubicBezTo>
                    <a:pt x="4" y="6"/>
                    <a:pt x="10" y="1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0" name="Freeform 276">
              <a:extLst>
                <a:ext uri="{FF2B5EF4-FFF2-40B4-BE49-F238E27FC236}">
                  <a16:creationId xmlns:a16="http://schemas.microsoft.com/office/drawing/2014/main" id="{46CC0581-B3FA-43DB-804B-C7E1CB538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43"/>
              <a:ext cx="8" cy="4"/>
            </a:xfrm>
            <a:custGeom>
              <a:avLst/>
              <a:gdLst>
                <a:gd name="T0" fmla="*/ 2 w 17"/>
                <a:gd name="T1" fmla="*/ 1 h 8"/>
                <a:gd name="T2" fmla="*/ 0 w 17"/>
                <a:gd name="T3" fmla="*/ 1 h 8"/>
                <a:gd name="T4" fmla="*/ 2 w 1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17" y="2"/>
                  </a:moveTo>
                  <a:cubicBezTo>
                    <a:pt x="11" y="0"/>
                    <a:pt x="4" y="4"/>
                    <a:pt x="0" y="8"/>
                  </a:cubicBezTo>
                  <a:cubicBezTo>
                    <a:pt x="2" y="1"/>
                    <a:pt x="10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1" name="Freeform 277">
              <a:extLst>
                <a:ext uri="{FF2B5EF4-FFF2-40B4-BE49-F238E27FC236}">
                  <a16:creationId xmlns:a16="http://schemas.microsoft.com/office/drawing/2014/main" id="{FAE0674B-B73D-4EA4-9E99-6194AFA6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324"/>
              <a:ext cx="7" cy="11"/>
            </a:xfrm>
            <a:custGeom>
              <a:avLst/>
              <a:gdLst>
                <a:gd name="T0" fmla="*/ 2 w 13"/>
                <a:gd name="T1" fmla="*/ 0 h 22"/>
                <a:gd name="T2" fmla="*/ 1 w 13"/>
                <a:gd name="T3" fmla="*/ 3 h 22"/>
                <a:gd name="T4" fmla="*/ 1 w 13"/>
                <a:gd name="T5" fmla="*/ 2 h 22"/>
                <a:gd name="T6" fmla="*/ 2 w 13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0"/>
                  </a:moveTo>
                  <a:cubicBezTo>
                    <a:pt x="4" y="2"/>
                    <a:pt x="3" y="16"/>
                    <a:pt x="7" y="22"/>
                  </a:cubicBezTo>
                  <a:cubicBezTo>
                    <a:pt x="3" y="19"/>
                    <a:pt x="0" y="16"/>
                    <a:pt x="1" y="11"/>
                  </a:cubicBezTo>
                  <a:cubicBezTo>
                    <a:pt x="2" y="7"/>
                    <a:pt x="6" y="1"/>
                    <a:pt x="10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2" name="Freeform 278">
              <a:extLst>
                <a:ext uri="{FF2B5EF4-FFF2-40B4-BE49-F238E27FC236}">
                  <a16:creationId xmlns:a16="http://schemas.microsoft.com/office/drawing/2014/main" id="{01C73EA8-D3BB-406C-9D93-83C72E0BC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306"/>
              <a:ext cx="8" cy="10"/>
            </a:xfrm>
            <a:custGeom>
              <a:avLst/>
              <a:gdLst>
                <a:gd name="T0" fmla="*/ 2 w 15"/>
                <a:gd name="T1" fmla="*/ 0 h 21"/>
                <a:gd name="T2" fmla="*/ 2 w 15"/>
                <a:gd name="T3" fmla="*/ 2 h 21"/>
                <a:gd name="T4" fmla="*/ 2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4" y="0"/>
                  </a:moveTo>
                  <a:cubicBezTo>
                    <a:pt x="8" y="8"/>
                    <a:pt x="11" y="13"/>
                    <a:pt x="15" y="21"/>
                  </a:cubicBezTo>
                  <a:cubicBezTo>
                    <a:pt x="10" y="18"/>
                    <a:pt x="0" y="5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3" name="Freeform 279">
              <a:extLst>
                <a:ext uri="{FF2B5EF4-FFF2-40B4-BE49-F238E27FC236}">
                  <a16:creationId xmlns:a16="http://schemas.microsoft.com/office/drawing/2014/main" id="{6B9802D2-7838-4B31-88B6-60171A557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296"/>
              <a:ext cx="5" cy="8"/>
            </a:xfrm>
            <a:custGeom>
              <a:avLst/>
              <a:gdLst>
                <a:gd name="T0" fmla="*/ 1 w 9"/>
                <a:gd name="T1" fmla="*/ 0 h 16"/>
                <a:gd name="T2" fmla="*/ 2 w 9"/>
                <a:gd name="T3" fmla="*/ 2 h 16"/>
                <a:gd name="T4" fmla="*/ 1 w 9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8" y="0"/>
                  </a:moveTo>
                  <a:cubicBezTo>
                    <a:pt x="6" y="7"/>
                    <a:pt x="5" y="11"/>
                    <a:pt x="9" y="16"/>
                  </a:cubicBezTo>
                  <a:cubicBezTo>
                    <a:pt x="4" y="15"/>
                    <a:pt x="0" y="3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4" name="Freeform 280">
              <a:extLst>
                <a:ext uri="{FF2B5EF4-FFF2-40B4-BE49-F238E27FC236}">
                  <a16:creationId xmlns:a16="http://schemas.microsoft.com/office/drawing/2014/main" id="{7C54569E-E3C0-4344-AF8E-3D1BE05CB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296"/>
              <a:ext cx="5" cy="8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2" y="6"/>
                    <a:pt x="7" y="13"/>
                    <a:pt x="11" y="17"/>
                  </a:cubicBezTo>
                  <a:cubicBezTo>
                    <a:pt x="5" y="16"/>
                    <a:pt x="0" y="7"/>
                    <a:pt x="3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5" name="Freeform 281">
              <a:extLst>
                <a:ext uri="{FF2B5EF4-FFF2-40B4-BE49-F238E27FC236}">
                  <a16:creationId xmlns:a16="http://schemas.microsoft.com/office/drawing/2014/main" id="{4A1143E4-AF51-487E-8339-38FC57FFE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407"/>
              <a:ext cx="9" cy="9"/>
            </a:xfrm>
            <a:custGeom>
              <a:avLst/>
              <a:gdLst>
                <a:gd name="T0" fmla="*/ 2 w 19"/>
                <a:gd name="T1" fmla="*/ 1 h 17"/>
                <a:gd name="T2" fmla="*/ 1 w 19"/>
                <a:gd name="T3" fmla="*/ 3 h 17"/>
                <a:gd name="T4" fmla="*/ 2 w 19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9" y="3"/>
                  </a:moveTo>
                  <a:cubicBezTo>
                    <a:pt x="11" y="3"/>
                    <a:pt x="7" y="9"/>
                    <a:pt x="8" y="17"/>
                  </a:cubicBezTo>
                  <a:cubicBezTo>
                    <a:pt x="0" y="11"/>
                    <a:pt x="9" y="0"/>
                    <a:pt x="17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6" name="Freeform 282">
              <a:extLst>
                <a:ext uri="{FF2B5EF4-FFF2-40B4-BE49-F238E27FC236}">
                  <a16:creationId xmlns:a16="http://schemas.microsoft.com/office/drawing/2014/main" id="{9E3770B0-68B8-43C5-AE72-C87C11E0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401"/>
              <a:ext cx="8" cy="6"/>
            </a:xfrm>
            <a:custGeom>
              <a:avLst/>
              <a:gdLst>
                <a:gd name="T0" fmla="*/ 0 w 16"/>
                <a:gd name="T1" fmla="*/ 1 h 12"/>
                <a:gd name="T2" fmla="*/ 2 w 16"/>
                <a:gd name="T3" fmla="*/ 2 h 12"/>
                <a:gd name="T4" fmla="*/ 1 w 1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2"/>
                  </a:moveTo>
                  <a:cubicBezTo>
                    <a:pt x="8" y="4"/>
                    <a:pt x="11" y="5"/>
                    <a:pt x="16" y="12"/>
                  </a:cubicBezTo>
                  <a:cubicBezTo>
                    <a:pt x="14" y="4"/>
                    <a:pt x="9" y="1"/>
                    <a:pt x="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7" name="Freeform 283">
              <a:extLst>
                <a:ext uri="{FF2B5EF4-FFF2-40B4-BE49-F238E27FC236}">
                  <a16:creationId xmlns:a16="http://schemas.microsoft.com/office/drawing/2014/main" id="{63419E4B-EBB0-4F67-9939-C81CD0B98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37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3" y="2"/>
                    <a:pt x="10" y="3"/>
                    <a:pt x="15" y="4"/>
                  </a:cubicBezTo>
                  <a:cubicBezTo>
                    <a:pt x="9" y="0"/>
                    <a:pt x="3" y="0"/>
                    <a:pt x="0" y="7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8" name="Freeform 284">
              <a:extLst>
                <a:ext uri="{FF2B5EF4-FFF2-40B4-BE49-F238E27FC236}">
                  <a16:creationId xmlns:a16="http://schemas.microsoft.com/office/drawing/2014/main" id="{34EDEE35-4E3E-4176-B69A-7658E108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76"/>
              <a:ext cx="9" cy="14"/>
            </a:xfrm>
            <a:custGeom>
              <a:avLst/>
              <a:gdLst>
                <a:gd name="T0" fmla="*/ 3 w 17"/>
                <a:gd name="T1" fmla="*/ 1 h 28"/>
                <a:gd name="T2" fmla="*/ 1 w 17"/>
                <a:gd name="T3" fmla="*/ 2 h 28"/>
                <a:gd name="T4" fmla="*/ 2 w 17"/>
                <a:gd name="T5" fmla="*/ 4 h 28"/>
                <a:gd name="T6" fmla="*/ 1 w 17"/>
                <a:gd name="T7" fmla="*/ 2 h 28"/>
                <a:gd name="T8" fmla="*/ 2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7" y="2"/>
                  </a:moveTo>
                  <a:cubicBezTo>
                    <a:pt x="11" y="0"/>
                    <a:pt x="7" y="10"/>
                    <a:pt x="6" y="14"/>
                  </a:cubicBezTo>
                  <a:cubicBezTo>
                    <a:pt x="4" y="20"/>
                    <a:pt x="6" y="24"/>
                    <a:pt x="9" y="28"/>
                  </a:cubicBezTo>
                  <a:cubicBezTo>
                    <a:pt x="2" y="26"/>
                    <a:pt x="0" y="19"/>
                    <a:pt x="1" y="13"/>
                  </a:cubicBezTo>
                  <a:cubicBezTo>
                    <a:pt x="3" y="4"/>
                    <a:pt x="8" y="5"/>
                    <a:pt x="14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19" name="Freeform 285">
              <a:extLst>
                <a:ext uri="{FF2B5EF4-FFF2-40B4-BE49-F238E27FC236}">
                  <a16:creationId xmlns:a16="http://schemas.microsoft.com/office/drawing/2014/main" id="{F949C8EB-AEE3-4739-BDBC-DEA394E65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350"/>
              <a:ext cx="3" cy="7"/>
            </a:xfrm>
            <a:custGeom>
              <a:avLst/>
              <a:gdLst>
                <a:gd name="T0" fmla="*/ 1 w 6"/>
                <a:gd name="T1" fmla="*/ 0 h 14"/>
                <a:gd name="T2" fmla="*/ 1 w 6"/>
                <a:gd name="T3" fmla="*/ 2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2" y="4"/>
                    <a:pt x="4" y="9"/>
                    <a:pt x="5" y="14"/>
                  </a:cubicBezTo>
                  <a:cubicBezTo>
                    <a:pt x="2" y="12"/>
                    <a:pt x="0" y="5"/>
                    <a:pt x="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0" name="Freeform 286">
              <a:extLst>
                <a:ext uri="{FF2B5EF4-FFF2-40B4-BE49-F238E27FC236}">
                  <a16:creationId xmlns:a16="http://schemas.microsoft.com/office/drawing/2014/main" id="{C6584BF0-AFA5-4233-820A-70EB4F8D2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401"/>
              <a:ext cx="7" cy="6"/>
            </a:xfrm>
            <a:custGeom>
              <a:avLst/>
              <a:gdLst>
                <a:gd name="T0" fmla="*/ 2 w 13"/>
                <a:gd name="T1" fmla="*/ 0 h 12"/>
                <a:gd name="T2" fmla="*/ 1 w 13"/>
                <a:gd name="T3" fmla="*/ 2 h 12"/>
                <a:gd name="T4" fmla="*/ 2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7" y="0"/>
                    <a:pt x="4" y="7"/>
                    <a:pt x="3" y="12"/>
                  </a:cubicBezTo>
                  <a:cubicBezTo>
                    <a:pt x="0" y="6"/>
                    <a:pt x="7" y="0"/>
                    <a:pt x="1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1" name="Freeform 287">
              <a:extLst>
                <a:ext uri="{FF2B5EF4-FFF2-40B4-BE49-F238E27FC236}">
                  <a16:creationId xmlns:a16="http://schemas.microsoft.com/office/drawing/2014/main" id="{7AE8E1EA-9B4D-4CFA-A61D-5882EEB76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239"/>
              <a:ext cx="121" cy="261"/>
            </a:xfrm>
            <a:custGeom>
              <a:avLst/>
              <a:gdLst>
                <a:gd name="T0" fmla="*/ 30 w 245"/>
                <a:gd name="T1" fmla="*/ 0 h 527"/>
                <a:gd name="T2" fmla="*/ 6 w 245"/>
                <a:gd name="T3" fmla="*/ 21 h 527"/>
                <a:gd name="T4" fmla="*/ 0 w 245"/>
                <a:gd name="T5" fmla="*/ 44 h 527"/>
                <a:gd name="T6" fmla="*/ 3 w 245"/>
                <a:gd name="T7" fmla="*/ 64 h 527"/>
                <a:gd name="T8" fmla="*/ 4 w 245"/>
                <a:gd name="T9" fmla="*/ 40 h 527"/>
                <a:gd name="T10" fmla="*/ 12 w 245"/>
                <a:gd name="T11" fmla="*/ 17 h 527"/>
                <a:gd name="T12" fmla="*/ 30 w 245"/>
                <a:gd name="T13" fmla="*/ 0 h 5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5" h="527">
                  <a:moveTo>
                    <a:pt x="245" y="2"/>
                  </a:moveTo>
                  <a:cubicBezTo>
                    <a:pt x="153" y="9"/>
                    <a:pt x="86" y="95"/>
                    <a:pt x="51" y="173"/>
                  </a:cubicBezTo>
                  <a:cubicBezTo>
                    <a:pt x="26" y="229"/>
                    <a:pt x="7" y="298"/>
                    <a:pt x="4" y="359"/>
                  </a:cubicBezTo>
                  <a:cubicBezTo>
                    <a:pt x="0" y="418"/>
                    <a:pt x="15" y="470"/>
                    <a:pt x="25" y="527"/>
                  </a:cubicBezTo>
                  <a:cubicBezTo>
                    <a:pt x="3" y="470"/>
                    <a:pt x="19" y="385"/>
                    <a:pt x="32" y="327"/>
                  </a:cubicBezTo>
                  <a:cubicBezTo>
                    <a:pt x="47" y="262"/>
                    <a:pt x="72" y="198"/>
                    <a:pt x="103" y="140"/>
                  </a:cubicBezTo>
                  <a:cubicBezTo>
                    <a:pt x="132" y="86"/>
                    <a:pt x="178" y="10"/>
                    <a:pt x="244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2" name="Freeform 288">
              <a:extLst>
                <a:ext uri="{FF2B5EF4-FFF2-40B4-BE49-F238E27FC236}">
                  <a16:creationId xmlns:a16="http://schemas.microsoft.com/office/drawing/2014/main" id="{CE3C36E0-AA71-4418-B33C-AE83FABD6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253"/>
              <a:ext cx="45" cy="152"/>
            </a:xfrm>
            <a:custGeom>
              <a:avLst/>
              <a:gdLst>
                <a:gd name="T0" fmla="*/ 4 w 91"/>
                <a:gd name="T1" fmla="*/ 0 h 308"/>
                <a:gd name="T2" fmla="*/ 8 w 91"/>
                <a:gd name="T3" fmla="*/ 6 h 308"/>
                <a:gd name="T4" fmla="*/ 9 w 91"/>
                <a:gd name="T5" fmla="*/ 18 h 308"/>
                <a:gd name="T6" fmla="*/ 4 w 91"/>
                <a:gd name="T7" fmla="*/ 30 h 308"/>
                <a:gd name="T8" fmla="*/ 0 w 91"/>
                <a:gd name="T9" fmla="*/ 37 h 308"/>
                <a:gd name="T10" fmla="*/ 6 w 91"/>
                <a:gd name="T11" fmla="*/ 31 h 308"/>
                <a:gd name="T12" fmla="*/ 10 w 91"/>
                <a:gd name="T13" fmla="*/ 26 h 308"/>
                <a:gd name="T14" fmla="*/ 11 w 91"/>
                <a:gd name="T15" fmla="*/ 14 h 308"/>
                <a:gd name="T16" fmla="*/ 8 w 91"/>
                <a:gd name="T17" fmla="*/ 5 h 308"/>
                <a:gd name="T18" fmla="*/ 5 w 91"/>
                <a:gd name="T19" fmla="*/ 0 h 3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308">
                  <a:moveTo>
                    <a:pt x="37" y="0"/>
                  </a:moveTo>
                  <a:cubicBezTo>
                    <a:pt x="45" y="18"/>
                    <a:pt x="58" y="34"/>
                    <a:pt x="66" y="52"/>
                  </a:cubicBezTo>
                  <a:cubicBezTo>
                    <a:pt x="80" y="83"/>
                    <a:pt x="81" y="118"/>
                    <a:pt x="75" y="151"/>
                  </a:cubicBezTo>
                  <a:cubicBezTo>
                    <a:pt x="68" y="185"/>
                    <a:pt x="57" y="218"/>
                    <a:pt x="39" y="247"/>
                  </a:cubicBezTo>
                  <a:cubicBezTo>
                    <a:pt x="27" y="267"/>
                    <a:pt x="15" y="292"/>
                    <a:pt x="0" y="308"/>
                  </a:cubicBezTo>
                  <a:cubicBezTo>
                    <a:pt x="20" y="299"/>
                    <a:pt x="35" y="275"/>
                    <a:pt x="50" y="259"/>
                  </a:cubicBezTo>
                  <a:cubicBezTo>
                    <a:pt x="63" y="245"/>
                    <a:pt x="74" y="233"/>
                    <a:pt x="80" y="214"/>
                  </a:cubicBezTo>
                  <a:cubicBezTo>
                    <a:pt x="89" y="184"/>
                    <a:pt x="91" y="150"/>
                    <a:pt x="90" y="120"/>
                  </a:cubicBezTo>
                  <a:cubicBezTo>
                    <a:pt x="89" y="94"/>
                    <a:pt x="84" y="66"/>
                    <a:pt x="69" y="44"/>
                  </a:cubicBezTo>
                  <a:cubicBezTo>
                    <a:pt x="60" y="31"/>
                    <a:pt x="50" y="18"/>
                    <a:pt x="40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3" name="Freeform 289">
              <a:extLst>
                <a:ext uri="{FF2B5EF4-FFF2-40B4-BE49-F238E27FC236}">
                  <a16:creationId xmlns:a16="http://schemas.microsoft.com/office/drawing/2014/main" id="{A8D2C070-4FFF-417B-A865-5B834643F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255"/>
              <a:ext cx="11" cy="10"/>
            </a:xfrm>
            <a:custGeom>
              <a:avLst/>
              <a:gdLst>
                <a:gd name="T0" fmla="*/ 3 w 22"/>
                <a:gd name="T1" fmla="*/ 2 h 20"/>
                <a:gd name="T2" fmla="*/ 2 w 22"/>
                <a:gd name="T3" fmla="*/ 3 h 20"/>
                <a:gd name="T4" fmla="*/ 1 w 22"/>
                <a:gd name="T5" fmla="*/ 1 h 20"/>
                <a:gd name="T6" fmla="*/ 2 w 22"/>
                <a:gd name="T7" fmla="*/ 1 h 20"/>
                <a:gd name="T8" fmla="*/ 3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1" y="12"/>
                  </a:moveTo>
                  <a:cubicBezTo>
                    <a:pt x="20" y="17"/>
                    <a:pt x="15" y="20"/>
                    <a:pt x="9" y="19"/>
                  </a:cubicBezTo>
                  <a:cubicBezTo>
                    <a:pt x="4" y="18"/>
                    <a:pt x="0" y="13"/>
                    <a:pt x="1" y="8"/>
                  </a:cubicBezTo>
                  <a:cubicBezTo>
                    <a:pt x="2" y="3"/>
                    <a:pt x="7" y="0"/>
                    <a:pt x="13" y="1"/>
                  </a:cubicBezTo>
                  <a:cubicBezTo>
                    <a:pt x="19" y="2"/>
                    <a:pt x="22" y="7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4" name="Freeform 290">
              <a:extLst>
                <a:ext uri="{FF2B5EF4-FFF2-40B4-BE49-F238E27FC236}">
                  <a16:creationId xmlns:a16="http://schemas.microsoft.com/office/drawing/2014/main" id="{38197211-5CE3-48E0-9643-47B9A4A71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248"/>
              <a:ext cx="7" cy="8"/>
            </a:xfrm>
            <a:custGeom>
              <a:avLst/>
              <a:gdLst>
                <a:gd name="T0" fmla="*/ 1 w 15"/>
                <a:gd name="T1" fmla="*/ 1 h 17"/>
                <a:gd name="T2" fmla="*/ 0 w 15"/>
                <a:gd name="T3" fmla="*/ 2 h 17"/>
                <a:gd name="T4" fmla="*/ 0 w 15"/>
                <a:gd name="T5" fmla="*/ 0 h 17"/>
                <a:gd name="T6" fmla="*/ 1 w 15"/>
                <a:gd name="T7" fmla="*/ 0 h 17"/>
                <a:gd name="T8" fmla="*/ 1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10" y="17"/>
                    <a:pt x="6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9" y="0"/>
                  </a:cubicBezTo>
                  <a:cubicBezTo>
                    <a:pt x="13" y="1"/>
                    <a:pt x="15" y="5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5" name="Freeform 291">
              <a:extLst>
                <a:ext uri="{FF2B5EF4-FFF2-40B4-BE49-F238E27FC236}">
                  <a16:creationId xmlns:a16="http://schemas.microsoft.com/office/drawing/2014/main" id="{599B2997-438E-49A7-BA3B-CECB6852F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474"/>
              <a:ext cx="80" cy="77"/>
            </a:xfrm>
            <a:custGeom>
              <a:avLst/>
              <a:gdLst>
                <a:gd name="T0" fmla="*/ 18 w 161"/>
                <a:gd name="T1" fmla="*/ 17 h 155"/>
                <a:gd name="T2" fmla="*/ 6 w 161"/>
                <a:gd name="T3" fmla="*/ 13 h 155"/>
                <a:gd name="T4" fmla="*/ 2 w 161"/>
                <a:gd name="T5" fmla="*/ 2 h 155"/>
                <a:gd name="T6" fmla="*/ 13 w 161"/>
                <a:gd name="T7" fmla="*/ 5 h 155"/>
                <a:gd name="T8" fmla="*/ 18 w 161"/>
                <a:gd name="T9" fmla="*/ 17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55">
                  <a:moveTo>
                    <a:pt x="144" y="137"/>
                  </a:moveTo>
                  <a:cubicBezTo>
                    <a:pt x="128" y="155"/>
                    <a:pt x="86" y="142"/>
                    <a:pt x="50" y="110"/>
                  </a:cubicBezTo>
                  <a:cubicBezTo>
                    <a:pt x="15" y="77"/>
                    <a:pt x="0" y="36"/>
                    <a:pt x="17" y="18"/>
                  </a:cubicBezTo>
                  <a:cubicBezTo>
                    <a:pt x="33" y="0"/>
                    <a:pt x="75" y="12"/>
                    <a:pt x="111" y="45"/>
                  </a:cubicBezTo>
                  <a:cubicBezTo>
                    <a:pt x="146" y="78"/>
                    <a:pt x="161" y="119"/>
                    <a:pt x="144" y="137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6" name="Freeform 292">
              <a:extLst>
                <a:ext uri="{FF2B5EF4-FFF2-40B4-BE49-F238E27FC236}">
                  <a16:creationId xmlns:a16="http://schemas.microsoft.com/office/drawing/2014/main" id="{7F29B14E-F3A9-415E-91AA-2C89393F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185"/>
              <a:ext cx="61" cy="65"/>
            </a:xfrm>
            <a:custGeom>
              <a:avLst/>
              <a:gdLst>
                <a:gd name="T0" fmla="*/ 11 w 124"/>
                <a:gd name="T1" fmla="*/ 11 h 131"/>
                <a:gd name="T2" fmla="*/ 2 w 124"/>
                <a:gd name="T3" fmla="*/ 14 h 131"/>
                <a:gd name="T4" fmla="*/ 3 w 124"/>
                <a:gd name="T5" fmla="*/ 4 h 131"/>
                <a:gd name="T6" fmla="*/ 13 w 124"/>
                <a:gd name="T7" fmla="*/ 2 h 131"/>
                <a:gd name="T8" fmla="*/ 11 w 124"/>
                <a:gd name="T9" fmla="*/ 1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131">
                  <a:moveTo>
                    <a:pt x="93" y="94"/>
                  </a:moveTo>
                  <a:cubicBezTo>
                    <a:pt x="69" y="121"/>
                    <a:pt x="35" y="131"/>
                    <a:pt x="18" y="116"/>
                  </a:cubicBezTo>
                  <a:cubicBezTo>
                    <a:pt x="0" y="100"/>
                    <a:pt x="6" y="65"/>
                    <a:pt x="31" y="38"/>
                  </a:cubicBezTo>
                  <a:cubicBezTo>
                    <a:pt x="55" y="10"/>
                    <a:pt x="89" y="0"/>
                    <a:pt x="106" y="16"/>
                  </a:cubicBezTo>
                  <a:cubicBezTo>
                    <a:pt x="124" y="31"/>
                    <a:pt x="118" y="66"/>
                    <a:pt x="93" y="94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7" name="Freeform 293">
              <a:extLst>
                <a:ext uri="{FF2B5EF4-FFF2-40B4-BE49-F238E27FC236}">
                  <a16:creationId xmlns:a16="http://schemas.microsoft.com/office/drawing/2014/main" id="{490811DA-056B-4AAF-9556-A30EF8E4C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484"/>
              <a:ext cx="38" cy="47"/>
            </a:xfrm>
            <a:custGeom>
              <a:avLst/>
              <a:gdLst>
                <a:gd name="T0" fmla="*/ 2 w 75"/>
                <a:gd name="T1" fmla="*/ 0 h 96"/>
                <a:gd name="T2" fmla="*/ 1 w 75"/>
                <a:gd name="T3" fmla="*/ 2 h 96"/>
                <a:gd name="T4" fmla="*/ 3 w 75"/>
                <a:gd name="T5" fmla="*/ 6 h 96"/>
                <a:gd name="T6" fmla="*/ 7 w 75"/>
                <a:gd name="T7" fmla="*/ 10 h 96"/>
                <a:gd name="T8" fmla="*/ 9 w 75"/>
                <a:gd name="T9" fmla="*/ 11 h 96"/>
                <a:gd name="T10" fmla="*/ 9 w 75"/>
                <a:gd name="T11" fmla="*/ 8 h 96"/>
                <a:gd name="T12" fmla="*/ 5 w 75"/>
                <a:gd name="T13" fmla="*/ 1 h 96"/>
                <a:gd name="T14" fmla="*/ 2 w 75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6">
                  <a:moveTo>
                    <a:pt x="14" y="0"/>
                  </a:moveTo>
                  <a:cubicBezTo>
                    <a:pt x="6" y="3"/>
                    <a:pt x="0" y="7"/>
                    <a:pt x="1" y="16"/>
                  </a:cubicBezTo>
                  <a:cubicBezTo>
                    <a:pt x="2" y="31"/>
                    <a:pt x="11" y="44"/>
                    <a:pt x="19" y="56"/>
                  </a:cubicBezTo>
                  <a:cubicBezTo>
                    <a:pt x="27" y="68"/>
                    <a:pt x="38" y="80"/>
                    <a:pt x="51" y="88"/>
                  </a:cubicBezTo>
                  <a:cubicBezTo>
                    <a:pt x="55" y="90"/>
                    <a:pt x="64" y="96"/>
                    <a:pt x="69" y="93"/>
                  </a:cubicBezTo>
                  <a:cubicBezTo>
                    <a:pt x="75" y="90"/>
                    <a:pt x="72" y="77"/>
                    <a:pt x="71" y="72"/>
                  </a:cubicBezTo>
                  <a:cubicBezTo>
                    <a:pt x="66" y="50"/>
                    <a:pt x="58" y="18"/>
                    <a:pt x="35" y="8"/>
                  </a:cubicBezTo>
                  <a:cubicBezTo>
                    <a:pt x="28" y="5"/>
                    <a:pt x="20" y="4"/>
                    <a:pt x="14" y="1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8" name="Freeform 294">
              <a:extLst>
                <a:ext uri="{FF2B5EF4-FFF2-40B4-BE49-F238E27FC236}">
                  <a16:creationId xmlns:a16="http://schemas.microsoft.com/office/drawing/2014/main" id="{12E79ACF-C17B-444E-91BC-47F7B7512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190"/>
              <a:ext cx="34" cy="42"/>
            </a:xfrm>
            <a:custGeom>
              <a:avLst/>
              <a:gdLst>
                <a:gd name="T0" fmla="*/ 7 w 69"/>
                <a:gd name="T1" fmla="*/ 1 h 85"/>
                <a:gd name="T2" fmla="*/ 1 w 69"/>
                <a:gd name="T3" fmla="*/ 4 h 85"/>
                <a:gd name="T4" fmla="*/ 0 w 69"/>
                <a:gd name="T5" fmla="*/ 9 h 85"/>
                <a:gd name="T6" fmla="*/ 4 w 69"/>
                <a:gd name="T7" fmla="*/ 9 h 85"/>
                <a:gd name="T8" fmla="*/ 7 w 69"/>
                <a:gd name="T9" fmla="*/ 1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85">
                  <a:moveTo>
                    <a:pt x="56" y="15"/>
                  </a:moveTo>
                  <a:cubicBezTo>
                    <a:pt x="39" y="0"/>
                    <a:pt x="20" y="24"/>
                    <a:pt x="12" y="37"/>
                  </a:cubicBezTo>
                  <a:cubicBezTo>
                    <a:pt x="6" y="47"/>
                    <a:pt x="0" y="63"/>
                    <a:pt x="6" y="74"/>
                  </a:cubicBezTo>
                  <a:cubicBezTo>
                    <a:pt x="13" y="85"/>
                    <a:pt x="29" y="81"/>
                    <a:pt x="38" y="74"/>
                  </a:cubicBezTo>
                  <a:cubicBezTo>
                    <a:pt x="52" y="64"/>
                    <a:pt x="69" y="30"/>
                    <a:pt x="56" y="15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29" name="Freeform 295">
              <a:extLst>
                <a:ext uri="{FF2B5EF4-FFF2-40B4-BE49-F238E27FC236}">
                  <a16:creationId xmlns:a16="http://schemas.microsoft.com/office/drawing/2014/main" id="{9F057C8F-575F-420B-AB21-1B4AAE2D0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2"/>
              <a:ext cx="185" cy="278"/>
            </a:xfrm>
            <a:custGeom>
              <a:avLst/>
              <a:gdLst>
                <a:gd name="T0" fmla="*/ 16 w 372"/>
                <a:gd name="T1" fmla="*/ 9 h 561"/>
                <a:gd name="T2" fmla="*/ 25 w 372"/>
                <a:gd name="T3" fmla="*/ 6 h 561"/>
                <a:gd name="T4" fmla="*/ 34 w 372"/>
                <a:gd name="T5" fmla="*/ 1 h 561"/>
                <a:gd name="T6" fmla="*/ 32 w 372"/>
                <a:gd name="T7" fmla="*/ 8 h 561"/>
                <a:gd name="T8" fmla="*/ 36 w 372"/>
                <a:gd name="T9" fmla="*/ 4 h 561"/>
                <a:gd name="T10" fmla="*/ 41 w 372"/>
                <a:gd name="T11" fmla="*/ 2 h 561"/>
                <a:gd name="T12" fmla="*/ 35 w 372"/>
                <a:gd name="T13" fmla="*/ 9 h 561"/>
                <a:gd name="T14" fmla="*/ 45 w 372"/>
                <a:gd name="T15" fmla="*/ 5 h 561"/>
                <a:gd name="T16" fmla="*/ 38 w 372"/>
                <a:gd name="T17" fmla="*/ 12 h 561"/>
                <a:gd name="T18" fmla="*/ 33 w 372"/>
                <a:gd name="T19" fmla="*/ 16 h 561"/>
                <a:gd name="T20" fmla="*/ 32 w 372"/>
                <a:gd name="T21" fmla="*/ 18 h 561"/>
                <a:gd name="T22" fmla="*/ 35 w 372"/>
                <a:gd name="T23" fmla="*/ 17 h 561"/>
                <a:gd name="T24" fmla="*/ 31 w 372"/>
                <a:gd name="T25" fmla="*/ 25 h 561"/>
                <a:gd name="T26" fmla="*/ 27 w 372"/>
                <a:gd name="T27" fmla="*/ 36 h 561"/>
                <a:gd name="T28" fmla="*/ 25 w 372"/>
                <a:gd name="T29" fmla="*/ 47 h 561"/>
                <a:gd name="T30" fmla="*/ 23 w 372"/>
                <a:gd name="T31" fmla="*/ 49 h 561"/>
                <a:gd name="T32" fmla="*/ 21 w 372"/>
                <a:gd name="T33" fmla="*/ 49 h 561"/>
                <a:gd name="T34" fmla="*/ 21 w 372"/>
                <a:gd name="T35" fmla="*/ 53 h 561"/>
                <a:gd name="T36" fmla="*/ 20 w 372"/>
                <a:gd name="T37" fmla="*/ 58 h 561"/>
                <a:gd name="T38" fmla="*/ 18 w 372"/>
                <a:gd name="T39" fmla="*/ 57 h 561"/>
                <a:gd name="T40" fmla="*/ 16 w 372"/>
                <a:gd name="T41" fmla="*/ 51 h 561"/>
                <a:gd name="T42" fmla="*/ 13 w 372"/>
                <a:gd name="T43" fmla="*/ 56 h 561"/>
                <a:gd name="T44" fmla="*/ 12 w 372"/>
                <a:gd name="T45" fmla="*/ 60 h 561"/>
                <a:gd name="T46" fmla="*/ 11 w 372"/>
                <a:gd name="T47" fmla="*/ 65 h 561"/>
                <a:gd name="T48" fmla="*/ 8 w 372"/>
                <a:gd name="T49" fmla="*/ 62 h 561"/>
                <a:gd name="T50" fmla="*/ 6 w 372"/>
                <a:gd name="T51" fmla="*/ 52 h 561"/>
                <a:gd name="T52" fmla="*/ 3 w 372"/>
                <a:gd name="T53" fmla="*/ 56 h 561"/>
                <a:gd name="T54" fmla="*/ 0 w 372"/>
                <a:gd name="T55" fmla="*/ 59 h 561"/>
                <a:gd name="T56" fmla="*/ 0 w 372"/>
                <a:gd name="T57" fmla="*/ 56 h 561"/>
                <a:gd name="T58" fmla="*/ 1 w 372"/>
                <a:gd name="T59" fmla="*/ 50 h 561"/>
                <a:gd name="T60" fmla="*/ 6 w 372"/>
                <a:gd name="T61" fmla="*/ 40 h 561"/>
                <a:gd name="T62" fmla="*/ 13 w 372"/>
                <a:gd name="T63" fmla="*/ 27 h 561"/>
                <a:gd name="T64" fmla="*/ 13 w 372"/>
                <a:gd name="T65" fmla="*/ 25 h 561"/>
                <a:gd name="T66" fmla="*/ 15 w 372"/>
                <a:gd name="T67" fmla="*/ 21 h 561"/>
                <a:gd name="T68" fmla="*/ 17 w 372"/>
                <a:gd name="T69" fmla="*/ 18 h 561"/>
                <a:gd name="T70" fmla="*/ 14 w 372"/>
                <a:gd name="T71" fmla="*/ 18 h 561"/>
                <a:gd name="T72" fmla="*/ 12 w 372"/>
                <a:gd name="T73" fmla="*/ 14 h 561"/>
                <a:gd name="T74" fmla="*/ 16 w 372"/>
                <a:gd name="T75" fmla="*/ 8 h 561"/>
                <a:gd name="T76" fmla="*/ 16 w 372"/>
                <a:gd name="T77" fmla="*/ 9 h 5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2" h="561">
                  <a:moveTo>
                    <a:pt x="128" y="72"/>
                  </a:moveTo>
                  <a:cubicBezTo>
                    <a:pt x="146" y="84"/>
                    <a:pt x="184" y="58"/>
                    <a:pt x="201" y="49"/>
                  </a:cubicBezTo>
                  <a:cubicBezTo>
                    <a:pt x="215" y="42"/>
                    <a:pt x="261" y="0"/>
                    <a:pt x="277" y="10"/>
                  </a:cubicBezTo>
                  <a:cubicBezTo>
                    <a:pt x="292" y="20"/>
                    <a:pt x="240" y="62"/>
                    <a:pt x="257" y="64"/>
                  </a:cubicBezTo>
                  <a:cubicBezTo>
                    <a:pt x="266" y="65"/>
                    <a:pt x="285" y="37"/>
                    <a:pt x="292" y="32"/>
                  </a:cubicBezTo>
                  <a:cubicBezTo>
                    <a:pt x="301" y="26"/>
                    <a:pt x="319" y="15"/>
                    <a:pt x="330" y="19"/>
                  </a:cubicBezTo>
                  <a:cubicBezTo>
                    <a:pt x="320" y="36"/>
                    <a:pt x="288" y="57"/>
                    <a:pt x="288" y="78"/>
                  </a:cubicBezTo>
                  <a:cubicBezTo>
                    <a:pt x="294" y="79"/>
                    <a:pt x="372" y="9"/>
                    <a:pt x="364" y="46"/>
                  </a:cubicBezTo>
                  <a:cubicBezTo>
                    <a:pt x="360" y="69"/>
                    <a:pt x="324" y="91"/>
                    <a:pt x="307" y="103"/>
                  </a:cubicBezTo>
                  <a:cubicBezTo>
                    <a:pt x="295" y="112"/>
                    <a:pt x="280" y="118"/>
                    <a:pt x="269" y="129"/>
                  </a:cubicBezTo>
                  <a:cubicBezTo>
                    <a:pt x="266" y="131"/>
                    <a:pt x="257" y="141"/>
                    <a:pt x="260" y="145"/>
                  </a:cubicBezTo>
                  <a:cubicBezTo>
                    <a:pt x="264" y="151"/>
                    <a:pt x="277" y="136"/>
                    <a:pt x="285" y="141"/>
                  </a:cubicBezTo>
                  <a:cubicBezTo>
                    <a:pt x="301" y="152"/>
                    <a:pt x="257" y="191"/>
                    <a:pt x="250" y="201"/>
                  </a:cubicBezTo>
                  <a:cubicBezTo>
                    <a:pt x="232" y="231"/>
                    <a:pt x="226" y="264"/>
                    <a:pt x="220" y="298"/>
                  </a:cubicBezTo>
                  <a:cubicBezTo>
                    <a:pt x="216" y="324"/>
                    <a:pt x="216" y="356"/>
                    <a:pt x="206" y="381"/>
                  </a:cubicBezTo>
                  <a:cubicBezTo>
                    <a:pt x="203" y="391"/>
                    <a:pt x="197" y="401"/>
                    <a:pt x="186" y="403"/>
                  </a:cubicBezTo>
                  <a:cubicBezTo>
                    <a:pt x="177" y="404"/>
                    <a:pt x="177" y="395"/>
                    <a:pt x="171" y="404"/>
                  </a:cubicBezTo>
                  <a:cubicBezTo>
                    <a:pt x="168" y="410"/>
                    <a:pt x="171" y="426"/>
                    <a:pt x="171" y="433"/>
                  </a:cubicBezTo>
                  <a:cubicBezTo>
                    <a:pt x="170" y="447"/>
                    <a:pt x="173" y="471"/>
                    <a:pt x="164" y="483"/>
                  </a:cubicBezTo>
                  <a:cubicBezTo>
                    <a:pt x="152" y="498"/>
                    <a:pt x="148" y="484"/>
                    <a:pt x="146" y="472"/>
                  </a:cubicBezTo>
                  <a:cubicBezTo>
                    <a:pt x="142" y="453"/>
                    <a:pt x="140" y="430"/>
                    <a:pt x="129" y="413"/>
                  </a:cubicBezTo>
                  <a:cubicBezTo>
                    <a:pt x="117" y="427"/>
                    <a:pt x="112" y="445"/>
                    <a:pt x="107" y="462"/>
                  </a:cubicBezTo>
                  <a:cubicBezTo>
                    <a:pt x="104" y="474"/>
                    <a:pt x="101" y="486"/>
                    <a:pt x="98" y="498"/>
                  </a:cubicBezTo>
                  <a:cubicBezTo>
                    <a:pt x="95" y="509"/>
                    <a:pt x="97" y="529"/>
                    <a:pt x="91" y="539"/>
                  </a:cubicBezTo>
                  <a:cubicBezTo>
                    <a:pt x="76" y="561"/>
                    <a:pt x="69" y="522"/>
                    <a:pt x="66" y="512"/>
                  </a:cubicBezTo>
                  <a:cubicBezTo>
                    <a:pt x="59" y="485"/>
                    <a:pt x="63" y="451"/>
                    <a:pt x="52" y="426"/>
                  </a:cubicBezTo>
                  <a:cubicBezTo>
                    <a:pt x="38" y="433"/>
                    <a:pt x="33" y="452"/>
                    <a:pt x="27" y="465"/>
                  </a:cubicBezTo>
                  <a:cubicBezTo>
                    <a:pt x="23" y="475"/>
                    <a:pt x="17" y="503"/>
                    <a:pt x="5" y="489"/>
                  </a:cubicBezTo>
                  <a:cubicBezTo>
                    <a:pt x="0" y="484"/>
                    <a:pt x="5" y="464"/>
                    <a:pt x="5" y="458"/>
                  </a:cubicBezTo>
                  <a:cubicBezTo>
                    <a:pt x="7" y="440"/>
                    <a:pt x="9" y="422"/>
                    <a:pt x="13" y="405"/>
                  </a:cubicBezTo>
                  <a:cubicBezTo>
                    <a:pt x="19" y="376"/>
                    <a:pt x="32" y="349"/>
                    <a:pt x="51" y="326"/>
                  </a:cubicBezTo>
                  <a:cubicBezTo>
                    <a:pt x="73" y="298"/>
                    <a:pt x="109" y="258"/>
                    <a:pt x="108" y="218"/>
                  </a:cubicBezTo>
                  <a:cubicBezTo>
                    <a:pt x="108" y="214"/>
                    <a:pt x="104" y="208"/>
                    <a:pt x="104" y="204"/>
                  </a:cubicBezTo>
                  <a:cubicBezTo>
                    <a:pt x="106" y="194"/>
                    <a:pt x="119" y="183"/>
                    <a:pt x="126" y="176"/>
                  </a:cubicBezTo>
                  <a:cubicBezTo>
                    <a:pt x="131" y="171"/>
                    <a:pt x="144" y="159"/>
                    <a:pt x="140" y="151"/>
                  </a:cubicBezTo>
                  <a:cubicBezTo>
                    <a:pt x="135" y="140"/>
                    <a:pt x="126" y="151"/>
                    <a:pt x="117" y="150"/>
                  </a:cubicBezTo>
                  <a:cubicBezTo>
                    <a:pt x="100" y="150"/>
                    <a:pt x="99" y="133"/>
                    <a:pt x="100" y="119"/>
                  </a:cubicBezTo>
                  <a:cubicBezTo>
                    <a:pt x="102" y="105"/>
                    <a:pt x="105" y="58"/>
                    <a:pt x="130" y="67"/>
                  </a:cubicBezTo>
                  <a:cubicBezTo>
                    <a:pt x="130" y="70"/>
                    <a:pt x="130" y="73"/>
                    <a:pt x="130" y="75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0" name="Freeform 296">
              <a:extLst>
                <a:ext uri="{FF2B5EF4-FFF2-40B4-BE49-F238E27FC236}">
                  <a16:creationId xmlns:a16="http://schemas.microsoft.com/office/drawing/2014/main" id="{98DB628A-BF8F-4A66-A3E3-3C762FFF9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166"/>
              <a:ext cx="282" cy="391"/>
            </a:xfrm>
            <a:custGeom>
              <a:avLst/>
              <a:gdLst>
                <a:gd name="T0" fmla="*/ 70 w 568"/>
                <a:gd name="T1" fmla="*/ 5 h 787"/>
                <a:gd name="T2" fmla="*/ 47 w 568"/>
                <a:gd name="T3" fmla="*/ 3 h 787"/>
                <a:gd name="T4" fmla="*/ 30 w 568"/>
                <a:gd name="T5" fmla="*/ 19 h 787"/>
                <a:gd name="T6" fmla="*/ 19 w 568"/>
                <a:gd name="T7" fmla="*/ 26 h 787"/>
                <a:gd name="T8" fmla="*/ 14 w 568"/>
                <a:gd name="T9" fmla="*/ 37 h 787"/>
                <a:gd name="T10" fmla="*/ 2 w 568"/>
                <a:gd name="T11" fmla="*/ 59 h 787"/>
                <a:gd name="T12" fmla="*/ 4 w 568"/>
                <a:gd name="T13" fmla="*/ 80 h 787"/>
                <a:gd name="T14" fmla="*/ 10 w 568"/>
                <a:gd name="T15" fmla="*/ 88 h 787"/>
                <a:gd name="T16" fmla="*/ 16 w 568"/>
                <a:gd name="T17" fmla="*/ 96 h 787"/>
                <a:gd name="T18" fmla="*/ 11 w 568"/>
                <a:gd name="T19" fmla="*/ 59 h 787"/>
                <a:gd name="T20" fmla="*/ 19 w 568"/>
                <a:gd name="T21" fmla="*/ 43 h 787"/>
                <a:gd name="T22" fmla="*/ 27 w 568"/>
                <a:gd name="T23" fmla="*/ 29 h 787"/>
                <a:gd name="T24" fmla="*/ 41 w 568"/>
                <a:gd name="T25" fmla="*/ 18 h 787"/>
                <a:gd name="T26" fmla="*/ 53 w 568"/>
                <a:gd name="T27" fmla="*/ 7 h 787"/>
                <a:gd name="T28" fmla="*/ 62 w 568"/>
                <a:gd name="T29" fmla="*/ 3 h 787"/>
                <a:gd name="T30" fmla="*/ 70 w 568"/>
                <a:gd name="T31" fmla="*/ 6 h 7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8" h="787">
                  <a:moveTo>
                    <a:pt x="568" y="47"/>
                  </a:moveTo>
                  <a:cubicBezTo>
                    <a:pt x="512" y="12"/>
                    <a:pt x="451" y="0"/>
                    <a:pt x="385" y="24"/>
                  </a:cubicBezTo>
                  <a:cubicBezTo>
                    <a:pt x="329" y="44"/>
                    <a:pt x="285" y="116"/>
                    <a:pt x="244" y="157"/>
                  </a:cubicBezTo>
                  <a:cubicBezTo>
                    <a:pt x="217" y="183"/>
                    <a:pt x="185" y="193"/>
                    <a:pt x="158" y="216"/>
                  </a:cubicBezTo>
                  <a:cubicBezTo>
                    <a:pt x="135" y="236"/>
                    <a:pt x="129" y="271"/>
                    <a:pt x="119" y="298"/>
                  </a:cubicBezTo>
                  <a:cubicBezTo>
                    <a:pt x="95" y="361"/>
                    <a:pt x="49" y="416"/>
                    <a:pt x="23" y="478"/>
                  </a:cubicBezTo>
                  <a:cubicBezTo>
                    <a:pt x="0" y="534"/>
                    <a:pt x="12" y="604"/>
                    <a:pt x="36" y="658"/>
                  </a:cubicBezTo>
                  <a:cubicBezTo>
                    <a:pt x="47" y="681"/>
                    <a:pt x="64" y="700"/>
                    <a:pt x="80" y="720"/>
                  </a:cubicBezTo>
                  <a:cubicBezTo>
                    <a:pt x="99" y="742"/>
                    <a:pt x="112" y="769"/>
                    <a:pt x="133" y="787"/>
                  </a:cubicBezTo>
                  <a:cubicBezTo>
                    <a:pt x="85" y="701"/>
                    <a:pt x="44" y="580"/>
                    <a:pt x="89" y="484"/>
                  </a:cubicBezTo>
                  <a:cubicBezTo>
                    <a:pt x="111" y="440"/>
                    <a:pt x="136" y="396"/>
                    <a:pt x="159" y="352"/>
                  </a:cubicBezTo>
                  <a:cubicBezTo>
                    <a:pt x="178" y="313"/>
                    <a:pt x="191" y="271"/>
                    <a:pt x="222" y="238"/>
                  </a:cubicBezTo>
                  <a:cubicBezTo>
                    <a:pt x="254" y="204"/>
                    <a:pt x="301" y="178"/>
                    <a:pt x="337" y="147"/>
                  </a:cubicBezTo>
                  <a:cubicBezTo>
                    <a:pt x="370" y="118"/>
                    <a:pt x="400" y="84"/>
                    <a:pt x="433" y="56"/>
                  </a:cubicBezTo>
                  <a:cubicBezTo>
                    <a:pt x="451" y="40"/>
                    <a:pt x="481" y="29"/>
                    <a:pt x="506" y="31"/>
                  </a:cubicBezTo>
                  <a:cubicBezTo>
                    <a:pt x="523" y="32"/>
                    <a:pt x="557" y="39"/>
                    <a:pt x="565" y="49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1" name="Freeform 297">
              <a:extLst>
                <a:ext uri="{FF2B5EF4-FFF2-40B4-BE49-F238E27FC236}">
                  <a16:creationId xmlns:a16="http://schemas.microsoft.com/office/drawing/2014/main" id="{72255985-8CA9-4A99-AFD0-819F92FB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216"/>
              <a:ext cx="164" cy="246"/>
            </a:xfrm>
            <a:custGeom>
              <a:avLst/>
              <a:gdLst>
                <a:gd name="T0" fmla="*/ 41 w 330"/>
                <a:gd name="T1" fmla="*/ 1 h 494"/>
                <a:gd name="T2" fmla="*/ 36 w 330"/>
                <a:gd name="T3" fmla="*/ 2 h 494"/>
                <a:gd name="T4" fmla="*/ 32 w 330"/>
                <a:gd name="T5" fmla="*/ 6 h 494"/>
                <a:gd name="T6" fmla="*/ 34 w 330"/>
                <a:gd name="T7" fmla="*/ 0 h 494"/>
                <a:gd name="T8" fmla="*/ 34 w 330"/>
                <a:gd name="T9" fmla="*/ 0 h 494"/>
                <a:gd name="T10" fmla="*/ 27 w 330"/>
                <a:gd name="T11" fmla="*/ 7 h 494"/>
                <a:gd name="T12" fmla="*/ 17 w 330"/>
                <a:gd name="T13" fmla="*/ 14 h 494"/>
                <a:gd name="T14" fmla="*/ 14 w 330"/>
                <a:gd name="T15" fmla="*/ 17 h 494"/>
                <a:gd name="T16" fmla="*/ 17 w 330"/>
                <a:gd name="T17" fmla="*/ 17 h 494"/>
                <a:gd name="T18" fmla="*/ 15 w 330"/>
                <a:gd name="T19" fmla="*/ 20 h 494"/>
                <a:gd name="T20" fmla="*/ 13 w 330"/>
                <a:gd name="T21" fmla="*/ 24 h 494"/>
                <a:gd name="T22" fmla="*/ 13 w 330"/>
                <a:gd name="T23" fmla="*/ 26 h 494"/>
                <a:gd name="T24" fmla="*/ 6 w 330"/>
                <a:gd name="T25" fmla="*/ 39 h 494"/>
                <a:gd name="T26" fmla="*/ 1 w 330"/>
                <a:gd name="T27" fmla="*/ 49 h 494"/>
                <a:gd name="T28" fmla="*/ 0 w 330"/>
                <a:gd name="T29" fmla="*/ 56 h 494"/>
                <a:gd name="T30" fmla="*/ 0 w 330"/>
                <a:gd name="T31" fmla="*/ 59 h 494"/>
                <a:gd name="T32" fmla="*/ 3 w 330"/>
                <a:gd name="T33" fmla="*/ 56 h 494"/>
                <a:gd name="T34" fmla="*/ 6 w 330"/>
                <a:gd name="T35" fmla="*/ 52 h 494"/>
                <a:gd name="T36" fmla="*/ 6 w 330"/>
                <a:gd name="T37" fmla="*/ 53 h 494"/>
                <a:gd name="T38" fmla="*/ 8 w 330"/>
                <a:gd name="T39" fmla="*/ 47 h 494"/>
                <a:gd name="T40" fmla="*/ 17 w 330"/>
                <a:gd name="T41" fmla="*/ 31 h 494"/>
                <a:gd name="T42" fmla="*/ 25 w 330"/>
                <a:gd name="T43" fmla="*/ 17 h 494"/>
                <a:gd name="T44" fmla="*/ 35 w 330"/>
                <a:gd name="T45" fmla="*/ 8 h 494"/>
                <a:gd name="T46" fmla="*/ 41 w 330"/>
                <a:gd name="T47" fmla="*/ 1 h 49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30" h="494">
                  <a:moveTo>
                    <a:pt x="330" y="10"/>
                  </a:moveTo>
                  <a:cubicBezTo>
                    <a:pt x="319" y="6"/>
                    <a:pt x="301" y="17"/>
                    <a:pt x="292" y="23"/>
                  </a:cubicBezTo>
                  <a:cubicBezTo>
                    <a:pt x="285" y="28"/>
                    <a:pt x="266" y="56"/>
                    <a:pt x="257" y="55"/>
                  </a:cubicBezTo>
                  <a:cubicBezTo>
                    <a:pt x="240" y="53"/>
                    <a:pt x="292" y="11"/>
                    <a:pt x="277" y="1"/>
                  </a:cubicBezTo>
                  <a:cubicBezTo>
                    <a:pt x="276" y="1"/>
                    <a:pt x="275" y="0"/>
                    <a:pt x="273" y="0"/>
                  </a:cubicBezTo>
                  <a:cubicBezTo>
                    <a:pt x="256" y="20"/>
                    <a:pt x="240" y="40"/>
                    <a:pt x="224" y="56"/>
                  </a:cubicBezTo>
                  <a:cubicBezTo>
                    <a:pt x="197" y="82"/>
                    <a:pt x="165" y="92"/>
                    <a:pt x="138" y="115"/>
                  </a:cubicBezTo>
                  <a:cubicBezTo>
                    <a:pt x="130" y="122"/>
                    <a:pt x="124" y="131"/>
                    <a:pt x="119" y="141"/>
                  </a:cubicBezTo>
                  <a:cubicBezTo>
                    <a:pt x="127" y="140"/>
                    <a:pt x="135" y="132"/>
                    <a:pt x="140" y="142"/>
                  </a:cubicBezTo>
                  <a:cubicBezTo>
                    <a:pt x="144" y="150"/>
                    <a:pt x="131" y="162"/>
                    <a:pt x="126" y="167"/>
                  </a:cubicBezTo>
                  <a:cubicBezTo>
                    <a:pt x="119" y="174"/>
                    <a:pt x="106" y="185"/>
                    <a:pt x="104" y="195"/>
                  </a:cubicBezTo>
                  <a:cubicBezTo>
                    <a:pt x="104" y="199"/>
                    <a:pt x="108" y="205"/>
                    <a:pt x="108" y="209"/>
                  </a:cubicBezTo>
                  <a:cubicBezTo>
                    <a:pt x="109" y="249"/>
                    <a:pt x="73" y="289"/>
                    <a:pt x="51" y="317"/>
                  </a:cubicBezTo>
                  <a:cubicBezTo>
                    <a:pt x="32" y="340"/>
                    <a:pt x="19" y="367"/>
                    <a:pt x="13" y="396"/>
                  </a:cubicBezTo>
                  <a:cubicBezTo>
                    <a:pt x="9" y="414"/>
                    <a:pt x="7" y="431"/>
                    <a:pt x="5" y="449"/>
                  </a:cubicBezTo>
                  <a:cubicBezTo>
                    <a:pt x="4" y="455"/>
                    <a:pt x="0" y="475"/>
                    <a:pt x="5" y="480"/>
                  </a:cubicBezTo>
                  <a:cubicBezTo>
                    <a:pt x="17" y="494"/>
                    <a:pt x="23" y="467"/>
                    <a:pt x="27" y="456"/>
                  </a:cubicBezTo>
                  <a:cubicBezTo>
                    <a:pt x="33" y="443"/>
                    <a:pt x="38" y="424"/>
                    <a:pt x="52" y="417"/>
                  </a:cubicBezTo>
                  <a:cubicBezTo>
                    <a:pt x="53" y="420"/>
                    <a:pt x="54" y="423"/>
                    <a:pt x="55" y="425"/>
                  </a:cubicBezTo>
                  <a:cubicBezTo>
                    <a:pt x="58" y="411"/>
                    <a:pt x="63" y="397"/>
                    <a:pt x="69" y="383"/>
                  </a:cubicBezTo>
                  <a:cubicBezTo>
                    <a:pt x="91" y="339"/>
                    <a:pt x="116" y="295"/>
                    <a:pt x="139" y="251"/>
                  </a:cubicBezTo>
                  <a:cubicBezTo>
                    <a:pt x="158" y="212"/>
                    <a:pt x="171" y="170"/>
                    <a:pt x="202" y="137"/>
                  </a:cubicBezTo>
                  <a:cubicBezTo>
                    <a:pt x="226" y="112"/>
                    <a:pt x="258" y="91"/>
                    <a:pt x="288" y="69"/>
                  </a:cubicBezTo>
                  <a:cubicBezTo>
                    <a:pt x="288" y="48"/>
                    <a:pt x="320" y="27"/>
                    <a:pt x="330" y="10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2" name="Freeform 298">
              <a:extLst>
                <a:ext uri="{FF2B5EF4-FFF2-40B4-BE49-F238E27FC236}">
                  <a16:creationId xmlns:a16="http://schemas.microsoft.com/office/drawing/2014/main" id="{4252C6BA-E8DD-41BB-8D5E-F5F51F5C1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169"/>
              <a:ext cx="221" cy="353"/>
            </a:xfrm>
            <a:custGeom>
              <a:avLst/>
              <a:gdLst>
                <a:gd name="T0" fmla="*/ 55 w 444"/>
                <a:gd name="T1" fmla="*/ 2 h 710"/>
                <a:gd name="T2" fmla="*/ 36 w 444"/>
                <a:gd name="T3" fmla="*/ 10 h 710"/>
                <a:gd name="T4" fmla="*/ 22 w 444"/>
                <a:gd name="T5" fmla="*/ 24 h 710"/>
                <a:gd name="T6" fmla="*/ 16 w 444"/>
                <a:gd name="T7" fmla="*/ 29 h 710"/>
                <a:gd name="T8" fmla="*/ 12 w 444"/>
                <a:gd name="T9" fmla="*/ 38 h 710"/>
                <a:gd name="T10" fmla="*/ 3 w 444"/>
                <a:gd name="T11" fmla="*/ 57 h 710"/>
                <a:gd name="T12" fmla="*/ 1 w 444"/>
                <a:gd name="T13" fmla="*/ 72 h 710"/>
                <a:gd name="T14" fmla="*/ 4 w 444"/>
                <a:gd name="T15" fmla="*/ 79 h 710"/>
                <a:gd name="T16" fmla="*/ 8 w 444"/>
                <a:gd name="T17" fmla="*/ 88 h 710"/>
                <a:gd name="T18" fmla="*/ 4 w 444"/>
                <a:gd name="T19" fmla="*/ 71 h 710"/>
                <a:gd name="T20" fmla="*/ 4 w 444"/>
                <a:gd name="T21" fmla="*/ 57 h 710"/>
                <a:gd name="T22" fmla="*/ 12 w 444"/>
                <a:gd name="T23" fmla="*/ 43 h 710"/>
                <a:gd name="T24" fmla="*/ 17 w 444"/>
                <a:gd name="T25" fmla="*/ 32 h 710"/>
                <a:gd name="T26" fmla="*/ 25 w 444"/>
                <a:gd name="T27" fmla="*/ 23 h 710"/>
                <a:gd name="T28" fmla="*/ 34 w 444"/>
                <a:gd name="T29" fmla="*/ 13 h 710"/>
                <a:gd name="T30" fmla="*/ 49 w 444"/>
                <a:gd name="T31" fmla="*/ 4 h 710"/>
                <a:gd name="T32" fmla="*/ 54 w 444"/>
                <a:gd name="T33" fmla="*/ 3 h 7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4" h="710">
                  <a:moveTo>
                    <a:pt x="444" y="20"/>
                  </a:moveTo>
                  <a:cubicBezTo>
                    <a:pt x="394" y="0"/>
                    <a:pt x="329" y="49"/>
                    <a:pt x="295" y="80"/>
                  </a:cubicBezTo>
                  <a:cubicBezTo>
                    <a:pt x="256" y="117"/>
                    <a:pt x="223" y="161"/>
                    <a:pt x="183" y="195"/>
                  </a:cubicBezTo>
                  <a:cubicBezTo>
                    <a:pt x="166" y="211"/>
                    <a:pt x="143" y="222"/>
                    <a:pt x="129" y="239"/>
                  </a:cubicBezTo>
                  <a:cubicBezTo>
                    <a:pt x="114" y="258"/>
                    <a:pt x="110" y="283"/>
                    <a:pt x="99" y="306"/>
                  </a:cubicBezTo>
                  <a:cubicBezTo>
                    <a:pt x="75" y="357"/>
                    <a:pt x="50" y="408"/>
                    <a:pt x="29" y="460"/>
                  </a:cubicBezTo>
                  <a:cubicBezTo>
                    <a:pt x="12" y="500"/>
                    <a:pt x="0" y="542"/>
                    <a:pt x="14" y="585"/>
                  </a:cubicBezTo>
                  <a:cubicBezTo>
                    <a:pt x="21" y="605"/>
                    <a:pt x="31" y="623"/>
                    <a:pt x="38" y="644"/>
                  </a:cubicBezTo>
                  <a:cubicBezTo>
                    <a:pt x="46" y="668"/>
                    <a:pt x="60" y="686"/>
                    <a:pt x="67" y="710"/>
                  </a:cubicBezTo>
                  <a:cubicBezTo>
                    <a:pt x="56" y="665"/>
                    <a:pt x="34" y="627"/>
                    <a:pt x="32" y="580"/>
                  </a:cubicBezTo>
                  <a:cubicBezTo>
                    <a:pt x="30" y="543"/>
                    <a:pt x="26" y="497"/>
                    <a:pt x="36" y="461"/>
                  </a:cubicBezTo>
                  <a:cubicBezTo>
                    <a:pt x="46" y="422"/>
                    <a:pt x="76" y="385"/>
                    <a:pt x="97" y="351"/>
                  </a:cubicBezTo>
                  <a:cubicBezTo>
                    <a:pt x="115" y="322"/>
                    <a:pt x="125" y="289"/>
                    <a:pt x="142" y="260"/>
                  </a:cubicBezTo>
                  <a:cubicBezTo>
                    <a:pt x="157" y="232"/>
                    <a:pt x="183" y="214"/>
                    <a:pt x="203" y="190"/>
                  </a:cubicBezTo>
                  <a:cubicBezTo>
                    <a:pt x="227" y="161"/>
                    <a:pt x="248" y="136"/>
                    <a:pt x="274" y="111"/>
                  </a:cubicBezTo>
                  <a:cubicBezTo>
                    <a:pt x="306" y="82"/>
                    <a:pt x="353" y="47"/>
                    <a:pt x="396" y="32"/>
                  </a:cubicBezTo>
                  <a:cubicBezTo>
                    <a:pt x="410" y="27"/>
                    <a:pt x="423" y="20"/>
                    <a:pt x="438" y="2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3" name="Freeform 299">
              <a:extLst>
                <a:ext uri="{FF2B5EF4-FFF2-40B4-BE49-F238E27FC236}">
                  <a16:creationId xmlns:a16="http://schemas.microsoft.com/office/drawing/2014/main" id="{4313E9E4-94AD-42CA-B9C3-DF4F7AA4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230"/>
              <a:ext cx="93" cy="129"/>
            </a:xfrm>
            <a:custGeom>
              <a:avLst/>
              <a:gdLst>
                <a:gd name="T0" fmla="*/ 23 w 188"/>
                <a:gd name="T1" fmla="*/ 0 h 259"/>
                <a:gd name="T2" fmla="*/ 15 w 188"/>
                <a:gd name="T3" fmla="*/ 8 h 259"/>
                <a:gd name="T4" fmla="*/ 9 w 188"/>
                <a:gd name="T5" fmla="*/ 13 h 259"/>
                <a:gd name="T6" fmla="*/ 4 w 188"/>
                <a:gd name="T7" fmla="*/ 22 h 259"/>
                <a:gd name="T8" fmla="*/ 0 w 188"/>
                <a:gd name="T9" fmla="*/ 32 h 259"/>
                <a:gd name="T10" fmla="*/ 6 w 188"/>
                <a:gd name="T11" fmla="*/ 20 h 259"/>
                <a:gd name="T12" fmla="*/ 13 w 188"/>
                <a:gd name="T13" fmla="*/ 11 h 259"/>
                <a:gd name="T14" fmla="*/ 18 w 188"/>
                <a:gd name="T15" fmla="*/ 5 h 259"/>
                <a:gd name="T16" fmla="*/ 20 w 188"/>
                <a:gd name="T17" fmla="*/ 2 h 259"/>
                <a:gd name="T18" fmla="*/ 22 w 188"/>
                <a:gd name="T19" fmla="*/ 0 h 2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259">
                  <a:moveTo>
                    <a:pt x="188" y="0"/>
                  </a:moveTo>
                  <a:cubicBezTo>
                    <a:pt x="170" y="24"/>
                    <a:pt x="143" y="44"/>
                    <a:pt x="123" y="67"/>
                  </a:cubicBezTo>
                  <a:cubicBezTo>
                    <a:pt x="108" y="83"/>
                    <a:pt x="88" y="94"/>
                    <a:pt x="73" y="110"/>
                  </a:cubicBezTo>
                  <a:cubicBezTo>
                    <a:pt x="55" y="129"/>
                    <a:pt x="47" y="152"/>
                    <a:pt x="37" y="176"/>
                  </a:cubicBezTo>
                  <a:cubicBezTo>
                    <a:pt x="26" y="203"/>
                    <a:pt x="6" y="230"/>
                    <a:pt x="0" y="259"/>
                  </a:cubicBezTo>
                  <a:cubicBezTo>
                    <a:pt x="21" y="227"/>
                    <a:pt x="35" y="193"/>
                    <a:pt x="52" y="160"/>
                  </a:cubicBezTo>
                  <a:cubicBezTo>
                    <a:pt x="65" y="135"/>
                    <a:pt x="86" y="115"/>
                    <a:pt x="105" y="95"/>
                  </a:cubicBezTo>
                  <a:cubicBezTo>
                    <a:pt x="119" y="78"/>
                    <a:pt x="134" y="61"/>
                    <a:pt x="148" y="44"/>
                  </a:cubicBezTo>
                  <a:cubicBezTo>
                    <a:pt x="154" y="37"/>
                    <a:pt x="159" y="29"/>
                    <a:pt x="166" y="22"/>
                  </a:cubicBezTo>
                  <a:cubicBezTo>
                    <a:pt x="172" y="17"/>
                    <a:pt x="180" y="12"/>
                    <a:pt x="18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4" name="Freeform 300">
              <a:extLst>
                <a:ext uri="{FF2B5EF4-FFF2-40B4-BE49-F238E27FC236}">
                  <a16:creationId xmlns:a16="http://schemas.microsoft.com/office/drawing/2014/main" id="{5A084073-DAAB-4078-83D6-475E0ED0D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245"/>
              <a:ext cx="10" cy="10"/>
            </a:xfrm>
            <a:custGeom>
              <a:avLst/>
              <a:gdLst>
                <a:gd name="T0" fmla="*/ 3 w 20"/>
                <a:gd name="T1" fmla="*/ 2 h 19"/>
                <a:gd name="T2" fmla="*/ 1 w 20"/>
                <a:gd name="T3" fmla="*/ 3 h 19"/>
                <a:gd name="T4" fmla="*/ 1 w 20"/>
                <a:gd name="T5" fmla="*/ 1 h 19"/>
                <a:gd name="T6" fmla="*/ 2 w 20"/>
                <a:gd name="T7" fmla="*/ 1 h 19"/>
                <a:gd name="T8" fmla="*/ 3 w 20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19" y="11"/>
                  </a:moveTo>
                  <a:cubicBezTo>
                    <a:pt x="18" y="16"/>
                    <a:pt x="13" y="19"/>
                    <a:pt x="8" y="18"/>
                  </a:cubicBezTo>
                  <a:cubicBezTo>
                    <a:pt x="3" y="17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5" name="Freeform 301">
              <a:extLst>
                <a:ext uri="{FF2B5EF4-FFF2-40B4-BE49-F238E27FC236}">
                  <a16:creationId xmlns:a16="http://schemas.microsoft.com/office/drawing/2014/main" id="{AB7A4A93-1275-4A92-A7D8-8565780B8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238"/>
              <a:ext cx="7" cy="6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1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8"/>
                  </a:moveTo>
                  <a:cubicBezTo>
                    <a:pt x="12" y="11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6" name="Freeform 302">
              <a:extLst>
                <a:ext uri="{FF2B5EF4-FFF2-40B4-BE49-F238E27FC236}">
                  <a16:creationId xmlns:a16="http://schemas.microsoft.com/office/drawing/2014/main" id="{DB3433A4-6A8D-48DE-9A70-A22B85CC9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342"/>
              <a:ext cx="8" cy="8"/>
            </a:xfrm>
            <a:custGeom>
              <a:avLst/>
              <a:gdLst>
                <a:gd name="T0" fmla="*/ 2 w 15"/>
                <a:gd name="T1" fmla="*/ 2 h 16"/>
                <a:gd name="T2" fmla="*/ 1 w 15"/>
                <a:gd name="T3" fmla="*/ 2 h 16"/>
                <a:gd name="T4" fmla="*/ 0 w 15"/>
                <a:gd name="T5" fmla="*/ 1 h 16"/>
                <a:gd name="T6" fmla="*/ 2 w 15"/>
                <a:gd name="T7" fmla="*/ 1 h 16"/>
                <a:gd name="T8" fmla="*/ 2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4" y="10"/>
                  </a:moveTo>
                  <a:cubicBezTo>
                    <a:pt x="13" y="14"/>
                    <a:pt x="9" y="16"/>
                    <a:pt x="6" y="15"/>
                  </a:cubicBezTo>
                  <a:cubicBezTo>
                    <a:pt x="2" y="15"/>
                    <a:pt x="0" y="11"/>
                    <a:pt x="0" y="7"/>
                  </a:cubicBezTo>
                  <a:cubicBezTo>
                    <a:pt x="1" y="3"/>
                    <a:pt x="5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7" name="Freeform 303">
              <a:extLst>
                <a:ext uri="{FF2B5EF4-FFF2-40B4-BE49-F238E27FC236}">
                  <a16:creationId xmlns:a16="http://schemas.microsoft.com/office/drawing/2014/main" id="{39215B76-E698-4154-BFFD-F0B235CC6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353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8" name="Freeform 304">
              <a:extLst>
                <a:ext uri="{FF2B5EF4-FFF2-40B4-BE49-F238E27FC236}">
                  <a16:creationId xmlns:a16="http://schemas.microsoft.com/office/drawing/2014/main" id="{A2E117CC-4166-4CD0-9A13-865DA3794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352"/>
              <a:ext cx="236" cy="305"/>
            </a:xfrm>
            <a:custGeom>
              <a:avLst/>
              <a:gdLst>
                <a:gd name="T0" fmla="*/ 43 w 475"/>
                <a:gd name="T1" fmla="*/ 10 h 613"/>
                <a:gd name="T2" fmla="*/ 36 w 475"/>
                <a:gd name="T3" fmla="*/ 4 h 613"/>
                <a:gd name="T4" fmla="*/ 35 w 475"/>
                <a:gd name="T5" fmla="*/ 18 h 613"/>
                <a:gd name="T6" fmla="*/ 23 w 475"/>
                <a:gd name="T7" fmla="*/ 19 h 613"/>
                <a:gd name="T8" fmla="*/ 24 w 475"/>
                <a:gd name="T9" fmla="*/ 28 h 613"/>
                <a:gd name="T10" fmla="*/ 11 w 475"/>
                <a:gd name="T11" fmla="*/ 28 h 613"/>
                <a:gd name="T12" fmla="*/ 6 w 475"/>
                <a:gd name="T13" fmla="*/ 39 h 613"/>
                <a:gd name="T14" fmla="*/ 18 w 475"/>
                <a:gd name="T15" fmla="*/ 42 h 613"/>
                <a:gd name="T16" fmla="*/ 5 w 475"/>
                <a:gd name="T17" fmla="*/ 55 h 613"/>
                <a:gd name="T18" fmla="*/ 21 w 475"/>
                <a:gd name="T19" fmla="*/ 46 h 613"/>
                <a:gd name="T20" fmla="*/ 23 w 475"/>
                <a:gd name="T21" fmla="*/ 55 h 613"/>
                <a:gd name="T22" fmla="*/ 10 w 475"/>
                <a:gd name="T23" fmla="*/ 66 h 613"/>
                <a:gd name="T24" fmla="*/ 27 w 475"/>
                <a:gd name="T25" fmla="*/ 59 h 613"/>
                <a:gd name="T26" fmla="*/ 38 w 475"/>
                <a:gd name="T27" fmla="*/ 47 h 613"/>
                <a:gd name="T28" fmla="*/ 41 w 475"/>
                <a:gd name="T29" fmla="*/ 57 h 613"/>
                <a:gd name="T30" fmla="*/ 44 w 475"/>
                <a:gd name="T31" fmla="*/ 41 h 613"/>
                <a:gd name="T32" fmla="*/ 52 w 475"/>
                <a:gd name="T33" fmla="*/ 40 h 613"/>
                <a:gd name="T34" fmla="*/ 56 w 475"/>
                <a:gd name="T35" fmla="*/ 22 h 613"/>
                <a:gd name="T36" fmla="*/ 51 w 475"/>
                <a:gd name="T37" fmla="*/ 18 h 613"/>
                <a:gd name="T38" fmla="*/ 49 w 475"/>
                <a:gd name="T39" fmla="*/ 2 h 613"/>
                <a:gd name="T40" fmla="*/ 42 w 475"/>
                <a:gd name="T41" fmla="*/ 10 h 6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5" h="613">
                  <a:moveTo>
                    <a:pt x="348" y="81"/>
                  </a:moveTo>
                  <a:cubicBezTo>
                    <a:pt x="351" y="52"/>
                    <a:pt x="328" y="18"/>
                    <a:pt x="293" y="32"/>
                  </a:cubicBezTo>
                  <a:cubicBezTo>
                    <a:pt x="222" y="59"/>
                    <a:pt x="309" y="115"/>
                    <a:pt x="286" y="147"/>
                  </a:cubicBezTo>
                  <a:cubicBezTo>
                    <a:pt x="265" y="177"/>
                    <a:pt x="215" y="124"/>
                    <a:pt x="190" y="159"/>
                  </a:cubicBezTo>
                  <a:cubicBezTo>
                    <a:pt x="168" y="189"/>
                    <a:pt x="217" y="209"/>
                    <a:pt x="197" y="229"/>
                  </a:cubicBezTo>
                  <a:cubicBezTo>
                    <a:pt x="176" y="249"/>
                    <a:pt x="120" y="216"/>
                    <a:pt x="92" y="231"/>
                  </a:cubicBezTo>
                  <a:cubicBezTo>
                    <a:pt x="65" y="245"/>
                    <a:pt x="0" y="307"/>
                    <a:pt x="52" y="315"/>
                  </a:cubicBezTo>
                  <a:cubicBezTo>
                    <a:pt x="69" y="317"/>
                    <a:pt x="203" y="279"/>
                    <a:pt x="150" y="339"/>
                  </a:cubicBezTo>
                  <a:cubicBezTo>
                    <a:pt x="121" y="371"/>
                    <a:pt x="24" y="379"/>
                    <a:pt x="40" y="444"/>
                  </a:cubicBezTo>
                  <a:cubicBezTo>
                    <a:pt x="89" y="438"/>
                    <a:pt x="126" y="381"/>
                    <a:pt x="176" y="369"/>
                  </a:cubicBezTo>
                  <a:cubicBezTo>
                    <a:pt x="255" y="352"/>
                    <a:pt x="224" y="416"/>
                    <a:pt x="185" y="446"/>
                  </a:cubicBezTo>
                  <a:cubicBezTo>
                    <a:pt x="160" y="464"/>
                    <a:pt x="76" y="495"/>
                    <a:pt x="84" y="537"/>
                  </a:cubicBezTo>
                  <a:cubicBezTo>
                    <a:pt x="99" y="613"/>
                    <a:pt x="207" y="496"/>
                    <a:pt x="222" y="477"/>
                  </a:cubicBezTo>
                  <a:cubicBezTo>
                    <a:pt x="233" y="464"/>
                    <a:pt x="285" y="359"/>
                    <a:pt x="312" y="377"/>
                  </a:cubicBezTo>
                  <a:cubicBezTo>
                    <a:pt x="328" y="387"/>
                    <a:pt x="289" y="486"/>
                    <a:pt x="336" y="464"/>
                  </a:cubicBezTo>
                  <a:cubicBezTo>
                    <a:pt x="374" y="447"/>
                    <a:pt x="351" y="362"/>
                    <a:pt x="363" y="331"/>
                  </a:cubicBezTo>
                  <a:cubicBezTo>
                    <a:pt x="381" y="288"/>
                    <a:pt x="400" y="309"/>
                    <a:pt x="427" y="326"/>
                  </a:cubicBezTo>
                  <a:cubicBezTo>
                    <a:pt x="449" y="291"/>
                    <a:pt x="461" y="225"/>
                    <a:pt x="458" y="183"/>
                  </a:cubicBezTo>
                  <a:cubicBezTo>
                    <a:pt x="456" y="143"/>
                    <a:pt x="447" y="153"/>
                    <a:pt x="413" y="146"/>
                  </a:cubicBezTo>
                  <a:cubicBezTo>
                    <a:pt x="409" y="124"/>
                    <a:pt x="475" y="0"/>
                    <a:pt x="398" y="22"/>
                  </a:cubicBezTo>
                  <a:cubicBezTo>
                    <a:pt x="368" y="30"/>
                    <a:pt x="364" y="69"/>
                    <a:pt x="341" y="83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39" name="Freeform 305">
              <a:extLst>
                <a:ext uri="{FF2B5EF4-FFF2-40B4-BE49-F238E27FC236}">
                  <a16:creationId xmlns:a16="http://schemas.microsoft.com/office/drawing/2014/main" id="{D42BC267-ED37-4AE2-A74C-3111D930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279"/>
              <a:ext cx="232" cy="383"/>
            </a:xfrm>
            <a:custGeom>
              <a:avLst/>
              <a:gdLst>
                <a:gd name="T0" fmla="*/ 46 w 469"/>
                <a:gd name="T1" fmla="*/ 0 h 772"/>
                <a:gd name="T2" fmla="*/ 55 w 469"/>
                <a:gd name="T3" fmla="*/ 32 h 772"/>
                <a:gd name="T4" fmla="*/ 50 w 469"/>
                <a:gd name="T5" fmla="*/ 61 h 772"/>
                <a:gd name="T6" fmla="*/ 39 w 469"/>
                <a:gd name="T7" fmla="*/ 73 h 772"/>
                <a:gd name="T8" fmla="*/ 25 w 469"/>
                <a:gd name="T9" fmla="*/ 82 h 772"/>
                <a:gd name="T10" fmla="*/ 10 w 469"/>
                <a:gd name="T11" fmla="*/ 94 h 772"/>
                <a:gd name="T12" fmla="*/ 0 w 469"/>
                <a:gd name="T13" fmla="*/ 91 h 772"/>
                <a:gd name="T14" fmla="*/ 7 w 469"/>
                <a:gd name="T15" fmla="*/ 90 h 772"/>
                <a:gd name="T16" fmla="*/ 17 w 469"/>
                <a:gd name="T17" fmla="*/ 80 h 772"/>
                <a:gd name="T18" fmla="*/ 42 w 469"/>
                <a:gd name="T19" fmla="*/ 51 h 772"/>
                <a:gd name="T20" fmla="*/ 46 w 469"/>
                <a:gd name="T21" fmla="*/ 37 h 772"/>
                <a:gd name="T22" fmla="*/ 46 w 469"/>
                <a:gd name="T23" fmla="*/ 24 h 772"/>
                <a:gd name="T24" fmla="*/ 47 w 469"/>
                <a:gd name="T25" fmla="*/ 12 h 772"/>
                <a:gd name="T26" fmla="*/ 46 w 469"/>
                <a:gd name="T27" fmla="*/ 3 h 772"/>
                <a:gd name="T28" fmla="*/ 46 w 469"/>
                <a:gd name="T29" fmla="*/ 0 h 7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9" h="772">
                  <a:moveTo>
                    <a:pt x="387" y="3"/>
                  </a:moveTo>
                  <a:cubicBezTo>
                    <a:pt x="414" y="86"/>
                    <a:pt x="441" y="177"/>
                    <a:pt x="455" y="262"/>
                  </a:cubicBezTo>
                  <a:cubicBezTo>
                    <a:pt x="469" y="342"/>
                    <a:pt x="464" y="433"/>
                    <a:pt x="414" y="497"/>
                  </a:cubicBezTo>
                  <a:cubicBezTo>
                    <a:pt x="385" y="535"/>
                    <a:pt x="355" y="567"/>
                    <a:pt x="320" y="599"/>
                  </a:cubicBezTo>
                  <a:cubicBezTo>
                    <a:pt x="285" y="631"/>
                    <a:pt x="244" y="648"/>
                    <a:pt x="204" y="671"/>
                  </a:cubicBezTo>
                  <a:cubicBezTo>
                    <a:pt x="162" y="696"/>
                    <a:pt x="138" y="766"/>
                    <a:pt x="87" y="770"/>
                  </a:cubicBezTo>
                  <a:cubicBezTo>
                    <a:pt x="60" y="772"/>
                    <a:pt x="19" y="763"/>
                    <a:pt x="0" y="743"/>
                  </a:cubicBezTo>
                  <a:cubicBezTo>
                    <a:pt x="24" y="742"/>
                    <a:pt x="37" y="749"/>
                    <a:pt x="59" y="734"/>
                  </a:cubicBezTo>
                  <a:cubicBezTo>
                    <a:pt x="89" y="714"/>
                    <a:pt x="116" y="683"/>
                    <a:pt x="140" y="656"/>
                  </a:cubicBezTo>
                  <a:cubicBezTo>
                    <a:pt x="208" y="580"/>
                    <a:pt x="305" y="515"/>
                    <a:pt x="347" y="420"/>
                  </a:cubicBezTo>
                  <a:cubicBezTo>
                    <a:pt x="364" y="383"/>
                    <a:pt x="376" y="342"/>
                    <a:pt x="383" y="302"/>
                  </a:cubicBezTo>
                  <a:cubicBezTo>
                    <a:pt x="390" y="267"/>
                    <a:pt x="382" y="230"/>
                    <a:pt x="381" y="194"/>
                  </a:cubicBezTo>
                  <a:cubicBezTo>
                    <a:pt x="381" y="161"/>
                    <a:pt x="388" y="131"/>
                    <a:pt x="388" y="98"/>
                  </a:cubicBezTo>
                  <a:cubicBezTo>
                    <a:pt x="389" y="75"/>
                    <a:pt x="383" y="53"/>
                    <a:pt x="385" y="29"/>
                  </a:cubicBezTo>
                  <a:cubicBezTo>
                    <a:pt x="385" y="20"/>
                    <a:pt x="386" y="7"/>
                    <a:pt x="385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0" name="Freeform 306">
              <a:extLst>
                <a:ext uri="{FF2B5EF4-FFF2-40B4-BE49-F238E27FC236}">
                  <a16:creationId xmlns:a16="http://schemas.microsoft.com/office/drawing/2014/main" id="{4F023D19-A4E6-4D5A-9CD8-4AFD11675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361"/>
              <a:ext cx="180" cy="286"/>
            </a:xfrm>
            <a:custGeom>
              <a:avLst/>
              <a:gdLst>
                <a:gd name="T0" fmla="*/ 40 w 364"/>
                <a:gd name="T1" fmla="*/ 37 h 576"/>
                <a:gd name="T2" fmla="*/ 44 w 364"/>
                <a:gd name="T3" fmla="*/ 16 h 576"/>
                <a:gd name="T4" fmla="*/ 39 w 364"/>
                <a:gd name="T5" fmla="*/ 16 h 576"/>
                <a:gd name="T6" fmla="*/ 42 w 364"/>
                <a:gd name="T7" fmla="*/ 5 h 576"/>
                <a:gd name="T8" fmla="*/ 41 w 364"/>
                <a:gd name="T9" fmla="*/ 0 h 576"/>
                <a:gd name="T10" fmla="*/ 37 w 364"/>
                <a:gd name="T11" fmla="*/ 0 h 576"/>
                <a:gd name="T12" fmla="*/ 34 w 364"/>
                <a:gd name="T13" fmla="*/ 3 h 576"/>
                <a:gd name="T14" fmla="*/ 34 w 364"/>
                <a:gd name="T15" fmla="*/ 3 h 576"/>
                <a:gd name="T16" fmla="*/ 34 w 364"/>
                <a:gd name="T17" fmla="*/ 17 h 576"/>
                <a:gd name="T18" fmla="*/ 30 w 364"/>
                <a:gd name="T19" fmla="*/ 31 h 576"/>
                <a:gd name="T20" fmla="*/ 4 w 364"/>
                <a:gd name="T21" fmla="*/ 60 h 576"/>
                <a:gd name="T22" fmla="*/ 0 w 364"/>
                <a:gd name="T23" fmla="*/ 66 h 576"/>
                <a:gd name="T24" fmla="*/ 16 w 364"/>
                <a:gd name="T25" fmla="*/ 56 h 576"/>
                <a:gd name="T26" fmla="*/ 27 w 364"/>
                <a:gd name="T27" fmla="*/ 44 h 576"/>
                <a:gd name="T28" fmla="*/ 27 w 364"/>
                <a:gd name="T29" fmla="*/ 53 h 576"/>
                <a:gd name="T30" fmla="*/ 33 w 364"/>
                <a:gd name="T31" fmla="*/ 47 h 576"/>
                <a:gd name="T32" fmla="*/ 33 w 364"/>
                <a:gd name="T33" fmla="*/ 38 h 576"/>
                <a:gd name="T34" fmla="*/ 40 w 364"/>
                <a:gd name="T35" fmla="*/ 37 h 5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4" h="576">
                  <a:moveTo>
                    <a:pt x="332" y="304"/>
                  </a:moveTo>
                  <a:cubicBezTo>
                    <a:pt x="358" y="254"/>
                    <a:pt x="364" y="194"/>
                    <a:pt x="359" y="135"/>
                  </a:cubicBezTo>
                  <a:cubicBezTo>
                    <a:pt x="353" y="131"/>
                    <a:pt x="342" y="132"/>
                    <a:pt x="323" y="128"/>
                  </a:cubicBezTo>
                  <a:cubicBezTo>
                    <a:pt x="321" y="116"/>
                    <a:pt x="339" y="77"/>
                    <a:pt x="344" y="45"/>
                  </a:cubicBezTo>
                  <a:cubicBezTo>
                    <a:pt x="341" y="31"/>
                    <a:pt x="338" y="17"/>
                    <a:pt x="334" y="3"/>
                  </a:cubicBezTo>
                  <a:cubicBezTo>
                    <a:pt x="328" y="1"/>
                    <a:pt x="320" y="0"/>
                    <a:pt x="308" y="4"/>
                  </a:cubicBezTo>
                  <a:cubicBezTo>
                    <a:pt x="295" y="7"/>
                    <a:pt x="287" y="16"/>
                    <a:pt x="280" y="27"/>
                  </a:cubicBezTo>
                  <a:cubicBezTo>
                    <a:pt x="280" y="27"/>
                    <a:pt x="280" y="28"/>
                    <a:pt x="280" y="29"/>
                  </a:cubicBezTo>
                  <a:cubicBezTo>
                    <a:pt x="281" y="65"/>
                    <a:pt x="289" y="102"/>
                    <a:pt x="282" y="137"/>
                  </a:cubicBezTo>
                  <a:cubicBezTo>
                    <a:pt x="275" y="177"/>
                    <a:pt x="263" y="218"/>
                    <a:pt x="246" y="255"/>
                  </a:cubicBezTo>
                  <a:cubicBezTo>
                    <a:pt x="204" y="350"/>
                    <a:pt x="107" y="415"/>
                    <a:pt x="39" y="491"/>
                  </a:cubicBezTo>
                  <a:cubicBezTo>
                    <a:pt x="27" y="505"/>
                    <a:pt x="14" y="520"/>
                    <a:pt x="0" y="534"/>
                  </a:cubicBezTo>
                  <a:cubicBezTo>
                    <a:pt x="27" y="576"/>
                    <a:pt x="118" y="476"/>
                    <a:pt x="132" y="459"/>
                  </a:cubicBezTo>
                  <a:cubicBezTo>
                    <a:pt x="143" y="446"/>
                    <a:pt x="195" y="341"/>
                    <a:pt x="222" y="359"/>
                  </a:cubicBezTo>
                  <a:cubicBezTo>
                    <a:pt x="232" y="366"/>
                    <a:pt x="221" y="407"/>
                    <a:pt x="222" y="431"/>
                  </a:cubicBezTo>
                  <a:cubicBezTo>
                    <a:pt x="239" y="416"/>
                    <a:pt x="254" y="400"/>
                    <a:pt x="269" y="384"/>
                  </a:cubicBezTo>
                  <a:cubicBezTo>
                    <a:pt x="270" y="357"/>
                    <a:pt x="267" y="328"/>
                    <a:pt x="273" y="313"/>
                  </a:cubicBezTo>
                  <a:cubicBezTo>
                    <a:pt x="289" y="273"/>
                    <a:pt x="308" y="288"/>
                    <a:pt x="332" y="304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1" name="Freeform 307">
              <a:extLst>
                <a:ext uri="{FF2B5EF4-FFF2-40B4-BE49-F238E27FC236}">
                  <a16:creationId xmlns:a16="http://schemas.microsoft.com/office/drawing/2014/main" id="{CB69162C-ACC8-440F-B554-F6C0BA622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325"/>
              <a:ext cx="163" cy="328"/>
            </a:xfrm>
            <a:custGeom>
              <a:avLst/>
              <a:gdLst>
                <a:gd name="T0" fmla="*/ 36 w 329"/>
                <a:gd name="T1" fmla="*/ 0 h 662"/>
                <a:gd name="T2" fmla="*/ 39 w 329"/>
                <a:gd name="T3" fmla="*/ 13 h 662"/>
                <a:gd name="T4" fmla="*/ 40 w 329"/>
                <a:gd name="T5" fmla="*/ 27 h 662"/>
                <a:gd name="T6" fmla="*/ 31 w 329"/>
                <a:gd name="T7" fmla="*/ 50 h 662"/>
                <a:gd name="T8" fmla="*/ 14 w 329"/>
                <a:gd name="T9" fmla="*/ 69 h 662"/>
                <a:gd name="T10" fmla="*/ 0 w 329"/>
                <a:gd name="T11" fmla="*/ 81 h 662"/>
                <a:gd name="T12" fmla="*/ 8 w 329"/>
                <a:gd name="T13" fmla="*/ 70 h 662"/>
                <a:gd name="T14" fmla="*/ 20 w 329"/>
                <a:gd name="T15" fmla="*/ 58 h 662"/>
                <a:gd name="T16" fmla="*/ 36 w 329"/>
                <a:gd name="T17" fmla="*/ 33 h 662"/>
                <a:gd name="T18" fmla="*/ 38 w 329"/>
                <a:gd name="T19" fmla="*/ 15 h 662"/>
                <a:gd name="T20" fmla="*/ 36 w 329"/>
                <a:gd name="T21" fmla="*/ 1 h 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9" h="662">
                  <a:moveTo>
                    <a:pt x="292" y="0"/>
                  </a:moveTo>
                  <a:cubicBezTo>
                    <a:pt x="291" y="33"/>
                    <a:pt x="313" y="76"/>
                    <a:pt x="320" y="109"/>
                  </a:cubicBezTo>
                  <a:cubicBezTo>
                    <a:pt x="327" y="145"/>
                    <a:pt x="329" y="181"/>
                    <a:pt x="325" y="217"/>
                  </a:cubicBezTo>
                  <a:cubicBezTo>
                    <a:pt x="317" y="290"/>
                    <a:pt x="294" y="348"/>
                    <a:pt x="256" y="411"/>
                  </a:cubicBezTo>
                  <a:cubicBezTo>
                    <a:pt x="218" y="476"/>
                    <a:pt x="172" y="521"/>
                    <a:pt x="113" y="566"/>
                  </a:cubicBezTo>
                  <a:cubicBezTo>
                    <a:pt x="75" y="596"/>
                    <a:pt x="31" y="625"/>
                    <a:pt x="0" y="662"/>
                  </a:cubicBezTo>
                  <a:cubicBezTo>
                    <a:pt x="12" y="630"/>
                    <a:pt x="44" y="598"/>
                    <a:pt x="70" y="576"/>
                  </a:cubicBezTo>
                  <a:cubicBezTo>
                    <a:pt x="105" y="546"/>
                    <a:pt x="135" y="514"/>
                    <a:pt x="166" y="480"/>
                  </a:cubicBezTo>
                  <a:cubicBezTo>
                    <a:pt x="219" y="424"/>
                    <a:pt x="270" y="347"/>
                    <a:pt x="296" y="274"/>
                  </a:cubicBezTo>
                  <a:cubicBezTo>
                    <a:pt x="314" y="223"/>
                    <a:pt x="317" y="176"/>
                    <a:pt x="315" y="125"/>
                  </a:cubicBezTo>
                  <a:cubicBezTo>
                    <a:pt x="313" y="92"/>
                    <a:pt x="314" y="36"/>
                    <a:pt x="294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2" name="Freeform 308">
              <a:extLst>
                <a:ext uri="{FF2B5EF4-FFF2-40B4-BE49-F238E27FC236}">
                  <a16:creationId xmlns:a16="http://schemas.microsoft.com/office/drawing/2014/main" id="{21B24C17-4E1F-46C1-9D5B-7A5E956D9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270"/>
              <a:ext cx="74" cy="167"/>
            </a:xfrm>
            <a:custGeom>
              <a:avLst/>
              <a:gdLst>
                <a:gd name="T0" fmla="*/ 12 w 149"/>
                <a:gd name="T1" fmla="*/ 9 h 337"/>
                <a:gd name="T2" fmla="*/ 18 w 149"/>
                <a:gd name="T3" fmla="*/ 0 h 337"/>
                <a:gd name="T4" fmla="*/ 14 w 149"/>
                <a:gd name="T5" fmla="*/ 1 h 337"/>
                <a:gd name="T6" fmla="*/ 6 w 149"/>
                <a:gd name="T7" fmla="*/ 13 h 337"/>
                <a:gd name="T8" fmla="*/ 0 w 149"/>
                <a:gd name="T9" fmla="*/ 36 h 337"/>
                <a:gd name="T10" fmla="*/ 0 w 149"/>
                <a:gd name="T11" fmla="*/ 38 h 337"/>
                <a:gd name="T12" fmla="*/ 2 w 149"/>
                <a:gd name="T13" fmla="*/ 41 h 337"/>
                <a:gd name="T14" fmla="*/ 3 w 149"/>
                <a:gd name="T15" fmla="*/ 32 h 337"/>
                <a:gd name="T16" fmla="*/ 12 w 149"/>
                <a:gd name="T17" fmla="*/ 9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337">
                  <a:moveTo>
                    <a:pt x="100" y="78"/>
                  </a:moveTo>
                  <a:cubicBezTo>
                    <a:pt x="113" y="54"/>
                    <a:pt x="129" y="26"/>
                    <a:pt x="149" y="0"/>
                  </a:cubicBezTo>
                  <a:cubicBezTo>
                    <a:pt x="138" y="2"/>
                    <a:pt x="126" y="5"/>
                    <a:pt x="115" y="8"/>
                  </a:cubicBezTo>
                  <a:cubicBezTo>
                    <a:pt x="86" y="39"/>
                    <a:pt x="64" y="76"/>
                    <a:pt x="48" y="111"/>
                  </a:cubicBezTo>
                  <a:cubicBezTo>
                    <a:pt x="22" y="167"/>
                    <a:pt x="4" y="236"/>
                    <a:pt x="1" y="297"/>
                  </a:cubicBezTo>
                  <a:cubicBezTo>
                    <a:pt x="0" y="303"/>
                    <a:pt x="0" y="309"/>
                    <a:pt x="0" y="315"/>
                  </a:cubicBezTo>
                  <a:cubicBezTo>
                    <a:pt x="5" y="323"/>
                    <a:pt x="10" y="330"/>
                    <a:pt x="16" y="337"/>
                  </a:cubicBezTo>
                  <a:cubicBezTo>
                    <a:pt x="19" y="311"/>
                    <a:pt x="25" y="287"/>
                    <a:pt x="29" y="265"/>
                  </a:cubicBezTo>
                  <a:cubicBezTo>
                    <a:pt x="44" y="201"/>
                    <a:pt x="69" y="137"/>
                    <a:pt x="100" y="78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3" name="Freeform 309">
              <a:extLst>
                <a:ext uri="{FF2B5EF4-FFF2-40B4-BE49-F238E27FC236}">
                  <a16:creationId xmlns:a16="http://schemas.microsoft.com/office/drawing/2014/main" id="{C1F0179B-2B02-4E97-9017-F04C7DD3B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252"/>
              <a:ext cx="83" cy="176"/>
            </a:xfrm>
            <a:custGeom>
              <a:avLst/>
              <a:gdLst>
                <a:gd name="T0" fmla="*/ 20 w 167"/>
                <a:gd name="T1" fmla="*/ 0 h 354"/>
                <a:gd name="T2" fmla="*/ 16 w 167"/>
                <a:gd name="T3" fmla="*/ 3 h 354"/>
                <a:gd name="T4" fmla="*/ 12 w 167"/>
                <a:gd name="T5" fmla="*/ 8 h 354"/>
                <a:gd name="T6" fmla="*/ 6 w 167"/>
                <a:gd name="T7" fmla="*/ 18 h 354"/>
                <a:gd name="T8" fmla="*/ 0 w 167"/>
                <a:gd name="T9" fmla="*/ 44 h 354"/>
                <a:gd name="T10" fmla="*/ 9 w 167"/>
                <a:gd name="T11" fmla="*/ 16 h 354"/>
                <a:gd name="T12" fmla="*/ 14 w 167"/>
                <a:gd name="T13" fmla="*/ 6 h 354"/>
                <a:gd name="T14" fmla="*/ 19 w 167"/>
                <a:gd name="T15" fmla="*/ 1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354">
                  <a:moveTo>
                    <a:pt x="167" y="0"/>
                  </a:moveTo>
                  <a:cubicBezTo>
                    <a:pt x="159" y="10"/>
                    <a:pt x="143" y="15"/>
                    <a:pt x="133" y="24"/>
                  </a:cubicBezTo>
                  <a:cubicBezTo>
                    <a:pt x="120" y="36"/>
                    <a:pt x="108" y="50"/>
                    <a:pt x="98" y="65"/>
                  </a:cubicBezTo>
                  <a:cubicBezTo>
                    <a:pt x="78" y="91"/>
                    <a:pt x="63" y="120"/>
                    <a:pt x="50" y="151"/>
                  </a:cubicBezTo>
                  <a:cubicBezTo>
                    <a:pt x="24" y="215"/>
                    <a:pt x="0" y="284"/>
                    <a:pt x="3" y="354"/>
                  </a:cubicBezTo>
                  <a:cubicBezTo>
                    <a:pt x="4" y="279"/>
                    <a:pt x="38" y="193"/>
                    <a:pt x="76" y="129"/>
                  </a:cubicBezTo>
                  <a:cubicBezTo>
                    <a:pt x="91" y="104"/>
                    <a:pt x="103" y="78"/>
                    <a:pt x="119" y="54"/>
                  </a:cubicBezTo>
                  <a:cubicBezTo>
                    <a:pt x="130" y="38"/>
                    <a:pt x="138" y="20"/>
                    <a:pt x="15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4" name="Freeform 310">
              <a:extLst>
                <a:ext uri="{FF2B5EF4-FFF2-40B4-BE49-F238E27FC236}">
                  <a16:creationId xmlns:a16="http://schemas.microsoft.com/office/drawing/2014/main" id="{366AF3C2-D3AF-4948-AE8F-1B49B2998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305"/>
              <a:ext cx="45" cy="100"/>
            </a:xfrm>
            <a:custGeom>
              <a:avLst/>
              <a:gdLst>
                <a:gd name="T0" fmla="*/ 11 w 91"/>
                <a:gd name="T1" fmla="*/ 1 h 202"/>
                <a:gd name="T2" fmla="*/ 9 w 91"/>
                <a:gd name="T3" fmla="*/ 0 h 202"/>
                <a:gd name="T4" fmla="*/ 9 w 91"/>
                <a:gd name="T5" fmla="*/ 5 h 202"/>
                <a:gd name="T6" fmla="*/ 4 w 91"/>
                <a:gd name="T7" fmla="*/ 17 h 202"/>
                <a:gd name="T8" fmla="*/ 0 w 91"/>
                <a:gd name="T9" fmla="*/ 25 h 202"/>
                <a:gd name="T10" fmla="*/ 6 w 91"/>
                <a:gd name="T11" fmla="*/ 19 h 202"/>
                <a:gd name="T12" fmla="*/ 10 w 91"/>
                <a:gd name="T13" fmla="*/ 13 h 202"/>
                <a:gd name="T14" fmla="*/ 11 w 91"/>
                <a:gd name="T15" fmla="*/ 1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202">
                  <a:moveTo>
                    <a:pt x="90" y="15"/>
                  </a:moveTo>
                  <a:cubicBezTo>
                    <a:pt x="86" y="10"/>
                    <a:pt x="82" y="5"/>
                    <a:pt x="78" y="0"/>
                  </a:cubicBezTo>
                  <a:cubicBezTo>
                    <a:pt x="79" y="15"/>
                    <a:pt x="77" y="30"/>
                    <a:pt x="75" y="45"/>
                  </a:cubicBezTo>
                  <a:cubicBezTo>
                    <a:pt x="68" y="79"/>
                    <a:pt x="57" y="112"/>
                    <a:pt x="39" y="141"/>
                  </a:cubicBezTo>
                  <a:cubicBezTo>
                    <a:pt x="27" y="161"/>
                    <a:pt x="15" y="186"/>
                    <a:pt x="0" y="202"/>
                  </a:cubicBezTo>
                  <a:cubicBezTo>
                    <a:pt x="20" y="193"/>
                    <a:pt x="35" y="169"/>
                    <a:pt x="50" y="153"/>
                  </a:cubicBezTo>
                  <a:cubicBezTo>
                    <a:pt x="63" y="139"/>
                    <a:pt x="74" y="127"/>
                    <a:pt x="80" y="108"/>
                  </a:cubicBezTo>
                  <a:cubicBezTo>
                    <a:pt x="89" y="78"/>
                    <a:pt x="91" y="45"/>
                    <a:pt x="90" y="15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5" name="Freeform 311">
              <a:extLst>
                <a:ext uri="{FF2B5EF4-FFF2-40B4-BE49-F238E27FC236}">
                  <a16:creationId xmlns:a16="http://schemas.microsoft.com/office/drawing/2014/main" id="{61FA3DAE-FA7E-4F81-A327-C123AF209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286"/>
              <a:ext cx="29" cy="93"/>
            </a:xfrm>
            <a:custGeom>
              <a:avLst/>
              <a:gdLst>
                <a:gd name="T0" fmla="*/ 4 w 59"/>
                <a:gd name="T1" fmla="*/ 0 h 186"/>
                <a:gd name="T2" fmla="*/ 0 w 59"/>
                <a:gd name="T3" fmla="*/ 24 h 186"/>
                <a:gd name="T4" fmla="*/ 5 w 59"/>
                <a:gd name="T5" fmla="*/ 2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6">
                  <a:moveTo>
                    <a:pt x="37" y="0"/>
                  </a:moveTo>
                  <a:cubicBezTo>
                    <a:pt x="54" y="61"/>
                    <a:pt x="46" y="139"/>
                    <a:pt x="0" y="186"/>
                  </a:cubicBezTo>
                  <a:cubicBezTo>
                    <a:pt x="32" y="144"/>
                    <a:pt x="59" y="65"/>
                    <a:pt x="4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6" name="Freeform 312">
              <a:extLst>
                <a:ext uri="{FF2B5EF4-FFF2-40B4-BE49-F238E27FC236}">
                  <a16:creationId xmlns:a16="http://schemas.microsoft.com/office/drawing/2014/main" id="{9290F338-DCFA-42A3-B822-3FEFFE021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74"/>
              <a:ext cx="5" cy="6"/>
            </a:xfrm>
            <a:custGeom>
              <a:avLst/>
              <a:gdLst>
                <a:gd name="T0" fmla="*/ 2 w 10"/>
                <a:gd name="T1" fmla="*/ 1 h 12"/>
                <a:gd name="T2" fmla="*/ 1 w 10"/>
                <a:gd name="T3" fmla="*/ 2 h 12"/>
                <a:gd name="T4" fmla="*/ 1 w 10"/>
                <a:gd name="T5" fmla="*/ 1 h 12"/>
                <a:gd name="T6" fmla="*/ 1 w 10"/>
                <a:gd name="T7" fmla="*/ 0 h 12"/>
                <a:gd name="T8" fmla="*/ 2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8" y="10"/>
                    <a:pt x="6" y="12"/>
                    <a:pt x="4" y="11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10" y="3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7" name="Freeform 313">
              <a:extLst>
                <a:ext uri="{FF2B5EF4-FFF2-40B4-BE49-F238E27FC236}">
                  <a16:creationId xmlns:a16="http://schemas.microsoft.com/office/drawing/2014/main" id="{22419D33-A294-496D-8E2E-9B4048B91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81"/>
              <a:ext cx="8" cy="8"/>
            </a:xfrm>
            <a:custGeom>
              <a:avLst/>
              <a:gdLst>
                <a:gd name="T0" fmla="*/ 2 w 15"/>
                <a:gd name="T1" fmla="*/ 1 h 17"/>
                <a:gd name="T2" fmla="*/ 1 w 15"/>
                <a:gd name="T3" fmla="*/ 2 h 17"/>
                <a:gd name="T4" fmla="*/ 1 w 15"/>
                <a:gd name="T5" fmla="*/ 0 h 17"/>
                <a:gd name="T6" fmla="*/ 2 w 15"/>
                <a:gd name="T7" fmla="*/ 0 h 17"/>
                <a:gd name="T8" fmla="*/ 2 w 15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cubicBezTo>
                    <a:pt x="13" y="14"/>
                    <a:pt x="9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9" y="1"/>
                  </a:cubicBezTo>
                  <a:cubicBezTo>
                    <a:pt x="13" y="2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8" name="Freeform 314">
              <a:extLst>
                <a:ext uri="{FF2B5EF4-FFF2-40B4-BE49-F238E27FC236}">
                  <a16:creationId xmlns:a16="http://schemas.microsoft.com/office/drawing/2014/main" id="{F1E730A2-2EF8-4238-B897-26AF5461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264"/>
              <a:ext cx="8" cy="7"/>
            </a:xfrm>
            <a:custGeom>
              <a:avLst/>
              <a:gdLst>
                <a:gd name="T0" fmla="*/ 2 w 16"/>
                <a:gd name="T1" fmla="*/ 1 h 16"/>
                <a:gd name="T2" fmla="*/ 1 w 16"/>
                <a:gd name="T3" fmla="*/ 1 h 16"/>
                <a:gd name="T4" fmla="*/ 0 w 16"/>
                <a:gd name="T5" fmla="*/ 0 h 16"/>
                <a:gd name="T6" fmla="*/ 2 w 16"/>
                <a:gd name="T7" fmla="*/ 0 h 16"/>
                <a:gd name="T8" fmla="*/ 2 w 16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4"/>
                    <a:pt x="0" y="10"/>
                    <a:pt x="0" y="6"/>
                  </a:cubicBezTo>
                  <a:cubicBezTo>
                    <a:pt x="1" y="2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49" name="Freeform 315">
              <a:extLst>
                <a:ext uri="{FF2B5EF4-FFF2-40B4-BE49-F238E27FC236}">
                  <a16:creationId xmlns:a16="http://schemas.microsoft.com/office/drawing/2014/main" id="{94939444-0D5B-492D-ABFE-A150657B1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267"/>
              <a:ext cx="9" cy="7"/>
            </a:xfrm>
            <a:custGeom>
              <a:avLst/>
              <a:gdLst>
                <a:gd name="T0" fmla="*/ 2 w 17"/>
                <a:gd name="T1" fmla="*/ 1 h 16"/>
                <a:gd name="T2" fmla="*/ 1 w 17"/>
                <a:gd name="T3" fmla="*/ 1 h 16"/>
                <a:gd name="T4" fmla="*/ 1 w 17"/>
                <a:gd name="T5" fmla="*/ 0 h 16"/>
                <a:gd name="T6" fmla="*/ 2 w 17"/>
                <a:gd name="T7" fmla="*/ 0 h 16"/>
                <a:gd name="T8" fmla="*/ 2 w 17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0" name="Freeform 316">
              <a:extLst>
                <a:ext uri="{FF2B5EF4-FFF2-40B4-BE49-F238E27FC236}">
                  <a16:creationId xmlns:a16="http://schemas.microsoft.com/office/drawing/2014/main" id="{36BA7CAB-6D24-4ABC-9EC3-46C3564CE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70"/>
              <a:ext cx="8" cy="8"/>
            </a:xfrm>
            <a:custGeom>
              <a:avLst/>
              <a:gdLst>
                <a:gd name="T0" fmla="*/ 2 w 17"/>
                <a:gd name="T1" fmla="*/ 1 h 17"/>
                <a:gd name="T2" fmla="*/ 0 w 17"/>
                <a:gd name="T3" fmla="*/ 2 h 17"/>
                <a:gd name="T4" fmla="*/ 0 w 17"/>
                <a:gd name="T5" fmla="*/ 0 h 17"/>
                <a:gd name="T6" fmla="*/ 1 w 17"/>
                <a:gd name="T7" fmla="*/ 0 h 17"/>
                <a:gd name="T8" fmla="*/ 2 w 17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1" name="Freeform 317">
              <a:extLst>
                <a:ext uri="{FF2B5EF4-FFF2-40B4-BE49-F238E27FC236}">
                  <a16:creationId xmlns:a16="http://schemas.microsoft.com/office/drawing/2014/main" id="{0544C6D1-270A-43F7-8810-06161014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1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2" name="Freeform 318">
              <a:extLst>
                <a:ext uri="{FF2B5EF4-FFF2-40B4-BE49-F238E27FC236}">
                  <a16:creationId xmlns:a16="http://schemas.microsoft.com/office/drawing/2014/main" id="{F521C760-3408-4F12-AFF5-DC60F222D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318"/>
              <a:ext cx="9" cy="8"/>
            </a:xfrm>
            <a:custGeom>
              <a:avLst/>
              <a:gdLst>
                <a:gd name="T0" fmla="*/ 2 w 17"/>
                <a:gd name="T1" fmla="*/ 2 h 16"/>
                <a:gd name="T2" fmla="*/ 1 w 17"/>
                <a:gd name="T3" fmla="*/ 2 h 16"/>
                <a:gd name="T4" fmla="*/ 1 w 17"/>
                <a:gd name="T5" fmla="*/ 1 h 16"/>
                <a:gd name="T6" fmla="*/ 2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3" name="Freeform 319">
              <a:extLst>
                <a:ext uri="{FF2B5EF4-FFF2-40B4-BE49-F238E27FC236}">
                  <a16:creationId xmlns:a16="http://schemas.microsoft.com/office/drawing/2014/main" id="{C51BFEBD-813E-40EB-89F6-FCF7E6E0B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21"/>
              <a:ext cx="8" cy="8"/>
            </a:xfrm>
            <a:custGeom>
              <a:avLst/>
              <a:gdLst>
                <a:gd name="T0" fmla="*/ 2 w 17"/>
                <a:gd name="T1" fmla="*/ 2 h 16"/>
                <a:gd name="T2" fmla="*/ 0 w 17"/>
                <a:gd name="T3" fmla="*/ 2 h 16"/>
                <a:gd name="T4" fmla="*/ 0 w 17"/>
                <a:gd name="T5" fmla="*/ 1 h 16"/>
                <a:gd name="T6" fmla="*/ 1 w 17"/>
                <a:gd name="T7" fmla="*/ 1 h 16"/>
                <a:gd name="T8" fmla="*/ 2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9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4" name="Freeform 320">
              <a:extLst>
                <a:ext uri="{FF2B5EF4-FFF2-40B4-BE49-F238E27FC236}">
                  <a16:creationId xmlns:a16="http://schemas.microsoft.com/office/drawing/2014/main" id="{1961B9FF-DF84-4368-B220-BFAD89C2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580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1 w 17"/>
                <a:gd name="T3" fmla="*/ 2 h 17"/>
                <a:gd name="T4" fmla="*/ 1 w 17"/>
                <a:gd name="T5" fmla="*/ 1 h 17"/>
                <a:gd name="T6" fmla="*/ 2 w 17"/>
                <a:gd name="T7" fmla="*/ 1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10"/>
                  </a:moveTo>
                  <a:cubicBezTo>
                    <a:pt x="15" y="14"/>
                    <a:pt x="11" y="17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7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5" name="Freeform 321">
              <a:extLst>
                <a:ext uri="{FF2B5EF4-FFF2-40B4-BE49-F238E27FC236}">
                  <a16:creationId xmlns:a16="http://schemas.microsoft.com/office/drawing/2014/main" id="{89712DEC-9441-4485-A0B6-E3D3C9E00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57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6" name="Freeform 322">
              <a:extLst>
                <a:ext uri="{FF2B5EF4-FFF2-40B4-BE49-F238E27FC236}">
                  <a16:creationId xmlns:a16="http://schemas.microsoft.com/office/drawing/2014/main" id="{D94A6620-739F-46F9-AF76-F9E7D02E8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579"/>
              <a:ext cx="8" cy="8"/>
            </a:xfrm>
            <a:custGeom>
              <a:avLst/>
              <a:gdLst>
                <a:gd name="T0" fmla="*/ 2 w 16"/>
                <a:gd name="T1" fmla="*/ 1 h 17"/>
                <a:gd name="T2" fmla="*/ 1 w 16"/>
                <a:gd name="T3" fmla="*/ 2 h 17"/>
                <a:gd name="T4" fmla="*/ 1 w 16"/>
                <a:gd name="T5" fmla="*/ 0 h 17"/>
                <a:gd name="T6" fmla="*/ 2 w 16"/>
                <a:gd name="T7" fmla="*/ 0 h 17"/>
                <a:gd name="T8" fmla="*/ 2 w 16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5" y="10"/>
                  </a:moveTo>
                  <a:cubicBezTo>
                    <a:pt x="15" y="14"/>
                    <a:pt x="11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7" name="Freeform 323">
              <a:extLst>
                <a:ext uri="{FF2B5EF4-FFF2-40B4-BE49-F238E27FC236}">
                  <a16:creationId xmlns:a16="http://schemas.microsoft.com/office/drawing/2014/main" id="{2E9C02FC-EF28-4300-8EA8-E7021256F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84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9"/>
                  </a:moveTo>
                  <a:cubicBezTo>
                    <a:pt x="15" y="14"/>
                    <a:pt x="11" y="16"/>
                    <a:pt x="6" y="15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1"/>
                    <a:pt x="16" y="5"/>
                    <a:pt x="15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8" name="Freeform 324">
              <a:extLst>
                <a:ext uri="{FF2B5EF4-FFF2-40B4-BE49-F238E27FC236}">
                  <a16:creationId xmlns:a16="http://schemas.microsoft.com/office/drawing/2014/main" id="{DEF1E722-3EA7-444E-A3F3-FA2944D17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485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5" y="14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2"/>
                    <a:pt x="6" y="0"/>
                    <a:pt x="10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59" name="Freeform 325">
              <a:extLst>
                <a:ext uri="{FF2B5EF4-FFF2-40B4-BE49-F238E27FC236}">
                  <a16:creationId xmlns:a16="http://schemas.microsoft.com/office/drawing/2014/main" id="{4778117F-322E-4F81-BE62-98D2AE611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490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0"/>
                  </a:moveTo>
                  <a:cubicBezTo>
                    <a:pt x="15" y="14"/>
                    <a:pt x="11" y="16"/>
                    <a:pt x="7" y="16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2" y="3"/>
                    <a:pt x="6" y="0"/>
                    <a:pt x="10" y="1"/>
                  </a:cubicBezTo>
                  <a:cubicBezTo>
                    <a:pt x="14" y="2"/>
                    <a:pt x="16" y="6"/>
                    <a:pt x="16" y="10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0" name="Freeform 326">
              <a:extLst>
                <a:ext uri="{FF2B5EF4-FFF2-40B4-BE49-F238E27FC236}">
                  <a16:creationId xmlns:a16="http://schemas.microsoft.com/office/drawing/2014/main" id="{6E56D23E-D2D7-4FF5-828E-F378F274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955"/>
              <a:ext cx="130" cy="223"/>
            </a:xfrm>
            <a:custGeom>
              <a:avLst/>
              <a:gdLst>
                <a:gd name="T0" fmla="*/ 21 w 262"/>
                <a:gd name="T1" fmla="*/ 7 h 448"/>
                <a:gd name="T2" fmla="*/ 24 w 262"/>
                <a:gd name="T3" fmla="*/ 18 h 448"/>
                <a:gd name="T4" fmla="*/ 24 w 262"/>
                <a:gd name="T5" fmla="*/ 28 h 448"/>
                <a:gd name="T6" fmla="*/ 10 w 262"/>
                <a:gd name="T7" fmla="*/ 38 h 448"/>
                <a:gd name="T8" fmla="*/ 6 w 262"/>
                <a:gd name="T9" fmla="*/ 51 h 448"/>
                <a:gd name="T10" fmla="*/ 17 w 262"/>
                <a:gd name="T11" fmla="*/ 51 h 448"/>
                <a:gd name="T12" fmla="*/ 23 w 262"/>
                <a:gd name="T13" fmla="*/ 52 h 448"/>
                <a:gd name="T14" fmla="*/ 23 w 262"/>
                <a:gd name="T15" fmla="*/ 43 h 448"/>
                <a:gd name="T16" fmla="*/ 27 w 262"/>
                <a:gd name="T17" fmla="*/ 37 h 448"/>
                <a:gd name="T18" fmla="*/ 32 w 262"/>
                <a:gd name="T19" fmla="*/ 21 h 448"/>
                <a:gd name="T20" fmla="*/ 21 w 262"/>
                <a:gd name="T21" fmla="*/ 0 h 448"/>
                <a:gd name="T22" fmla="*/ 21 w 262"/>
                <a:gd name="T23" fmla="*/ 7 h 4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448">
                  <a:moveTo>
                    <a:pt x="175" y="56"/>
                  </a:moveTo>
                  <a:cubicBezTo>
                    <a:pt x="188" y="82"/>
                    <a:pt x="188" y="121"/>
                    <a:pt x="194" y="150"/>
                  </a:cubicBezTo>
                  <a:cubicBezTo>
                    <a:pt x="200" y="175"/>
                    <a:pt x="202" y="203"/>
                    <a:pt x="194" y="228"/>
                  </a:cubicBezTo>
                  <a:cubicBezTo>
                    <a:pt x="178" y="284"/>
                    <a:pt x="127" y="281"/>
                    <a:pt x="86" y="310"/>
                  </a:cubicBezTo>
                  <a:cubicBezTo>
                    <a:pt x="66" y="324"/>
                    <a:pt x="0" y="406"/>
                    <a:pt x="50" y="410"/>
                  </a:cubicBezTo>
                  <a:cubicBezTo>
                    <a:pt x="80" y="412"/>
                    <a:pt x="110" y="399"/>
                    <a:pt x="141" y="411"/>
                  </a:cubicBezTo>
                  <a:cubicBezTo>
                    <a:pt x="159" y="417"/>
                    <a:pt x="182" y="448"/>
                    <a:pt x="188" y="420"/>
                  </a:cubicBezTo>
                  <a:cubicBezTo>
                    <a:pt x="193" y="397"/>
                    <a:pt x="177" y="376"/>
                    <a:pt x="186" y="351"/>
                  </a:cubicBezTo>
                  <a:cubicBezTo>
                    <a:pt x="194" y="331"/>
                    <a:pt x="211" y="320"/>
                    <a:pt x="223" y="303"/>
                  </a:cubicBezTo>
                  <a:cubicBezTo>
                    <a:pt x="249" y="264"/>
                    <a:pt x="261" y="216"/>
                    <a:pt x="261" y="170"/>
                  </a:cubicBezTo>
                  <a:cubicBezTo>
                    <a:pt x="262" y="100"/>
                    <a:pt x="183" y="66"/>
                    <a:pt x="172" y="0"/>
                  </a:cubicBezTo>
                  <a:cubicBezTo>
                    <a:pt x="172" y="18"/>
                    <a:pt x="174" y="39"/>
                    <a:pt x="176" y="57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1" name="Freeform 327">
              <a:extLst>
                <a:ext uri="{FF2B5EF4-FFF2-40B4-BE49-F238E27FC236}">
                  <a16:creationId xmlns:a16="http://schemas.microsoft.com/office/drawing/2014/main" id="{F630B06B-8B4A-4308-9078-37F43668A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222"/>
              <a:ext cx="151" cy="54"/>
            </a:xfrm>
            <a:custGeom>
              <a:avLst/>
              <a:gdLst>
                <a:gd name="T0" fmla="*/ 0 w 304"/>
                <a:gd name="T1" fmla="*/ 0 h 109"/>
                <a:gd name="T2" fmla="*/ 11 w 304"/>
                <a:gd name="T3" fmla="*/ 4 h 109"/>
                <a:gd name="T4" fmla="*/ 22 w 304"/>
                <a:gd name="T5" fmla="*/ 6 h 109"/>
                <a:gd name="T6" fmla="*/ 30 w 304"/>
                <a:gd name="T7" fmla="*/ 8 h 109"/>
                <a:gd name="T8" fmla="*/ 35 w 304"/>
                <a:gd name="T9" fmla="*/ 13 h 109"/>
                <a:gd name="T10" fmla="*/ 37 w 304"/>
                <a:gd name="T11" fmla="*/ 3 h 109"/>
                <a:gd name="T12" fmla="*/ 17 w 304"/>
                <a:gd name="T13" fmla="*/ 3 h 109"/>
                <a:gd name="T14" fmla="*/ 0 w 304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09">
                  <a:moveTo>
                    <a:pt x="0" y="0"/>
                  </a:moveTo>
                  <a:cubicBezTo>
                    <a:pt x="32" y="8"/>
                    <a:pt x="61" y="28"/>
                    <a:pt x="93" y="38"/>
                  </a:cubicBezTo>
                  <a:cubicBezTo>
                    <a:pt x="121" y="46"/>
                    <a:pt x="150" y="47"/>
                    <a:pt x="177" y="52"/>
                  </a:cubicBezTo>
                  <a:cubicBezTo>
                    <a:pt x="200" y="56"/>
                    <a:pt x="222" y="55"/>
                    <a:pt x="242" y="66"/>
                  </a:cubicBezTo>
                  <a:cubicBezTo>
                    <a:pt x="262" y="76"/>
                    <a:pt x="267" y="99"/>
                    <a:pt x="285" y="109"/>
                  </a:cubicBezTo>
                  <a:cubicBezTo>
                    <a:pt x="267" y="80"/>
                    <a:pt x="302" y="60"/>
                    <a:pt x="304" y="31"/>
                  </a:cubicBezTo>
                  <a:cubicBezTo>
                    <a:pt x="248" y="16"/>
                    <a:pt x="196" y="32"/>
                    <a:pt x="140" y="25"/>
                  </a:cubicBezTo>
                  <a:cubicBezTo>
                    <a:pt x="93" y="20"/>
                    <a:pt x="46" y="15"/>
                    <a:pt x="2" y="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2" name="Freeform 328">
              <a:extLst>
                <a:ext uri="{FF2B5EF4-FFF2-40B4-BE49-F238E27FC236}">
                  <a16:creationId xmlns:a16="http://schemas.microsoft.com/office/drawing/2014/main" id="{04AA8432-8309-45E0-906D-7EC2F0E0B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263"/>
              <a:ext cx="154" cy="108"/>
            </a:xfrm>
            <a:custGeom>
              <a:avLst/>
              <a:gdLst>
                <a:gd name="T0" fmla="*/ 38 w 310"/>
                <a:gd name="T1" fmla="*/ 2 h 218"/>
                <a:gd name="T2" fmla="*/ 32 w 310"/>
                <a:gd name="T3" fmla="*/ 0 h 218"/>
                <a:gd name="T4" fmla="*/ 27 w 310"/>
                <a:gd name="T5" fmla="*/ 3 h 218"/>
                <a:gd name="T6" fmla="*/ 14 w 310"/>
                <a:gd name="T7" fmla="*/ 11 h 218"/>
                <a:gd name="T8" fmla="*/ 8 w 310"/>
                <a:gd name="T9" fmla="*/ 11 h 218"/>
                <a:gd name="T10" fmla="*/ 6 w 310"/>
                <a:gd name="T11" fmla="*/ 14 h 218"/>
                <a:gd name="T12" fmla="*/ 2 w 310"/>
                <a:gd name="T13" fmla="*/ 27 h 218"/>
                <a:gd name="T14" fmla="*/ 6 w 310"/>
                <a:gd name="T15" fmla="*/ 23 h 218"/>
                <a:gd name="T16" fmla="*/ 12 w 310"/>
                <a:gd name="T17" fmla="*/ 20 h 218"/>
                <a:gd name="T18" fmla="*/ 23 w 310"/>
                <a:gd name="T19" fmla="*/ 13 h 218"/>
                <a:gd name="T20" fmla="*/ 38 w 310"/>
                <a:gd name="T21" fmla="*/ 3 h 2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0" h="218">
                  <a:moveTo>
                    <a:pt x="310" y="18"/>
                  </a:moveTo>
                  <a:cubicBezTo>
                    <a:pt x="293" y="18"/>
                    <a:pt x="278" y="0"/>
                    <a:pt x="262" y="0"/>
                  </a:cubicBezTo>
                  <a:cubicBezTo>
                    <a:pt x="247" y="1"/>
                    <a:pt x="234" y="20"/>
                    <a:pt x="222" y="30"/>
                  </a:cubicBezTo>
                  <a:cubicBezTo>
                    <a:pt x="191" y="58"/>
                    <a:pt x="159" y="79"/>
                    <a:pt x="117" y="88"/>
                  </a:cubicBezTo>
                  <a:cubicBezTo>
                    <a:pt x="101" y="91"/>
                    <a:pt x="86" y="88"/>
                    <a:pt x="71" y="90"/>
                  </a:cubicBezTo>
                  <a:cubicBezTo>
                    <a:pt x="48" y="93"/>
                    <a:pt x="54" y="98"/>
                    <a:pt x="52" y="117"/>
                  </a:cubicBezTo>
                  <a:cubicBezTo>
                    <a:pt x="48" y="146"/>
                    <a:pt x="0" y="192"/>
                    <a:pt x="17" y="218"/>
                  </a:cubicBezTo>
                  <a:cubicBezTo>
                    <a:pt x="29" y="208"/>
                    <a:pt x="40" y="194"/>
                    <a:pt x="54" y="185"/>
                  </a:cubicBezTo>
                  <a:cubicBezTo>
                    <a:pt x="68" y="177"/>
                    <a:pt x="87" y="172"/>
                    <a:pt x="102" y="166"/>
                  </a:cubicBezTo>
                  <a:cubicBezTo>
                    <a:pt x="132" y="153"/>
                    <a:pt x="168" y="130"/>
                    <a:pt x="192" y="108"/>
                  </a:cubicBezTo>
                  <a:cubicBezTo>
                    <a:pt x="229" y="74"/>
                    <a:pt x="244" y="11"/>
                    <a:pt x="307" y="2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3" name="Freeform 329">
              <a:extLst>
                <a:ext uri="{FF2B5EF4-FFF2-40B4-BE49-F238E27FC236}">
                  <a16:creationId xmlns:a16="http://schemas.microsoft.com/office/drawing/2014/main" id="{283294D4-7B9E-495B-883A-3638B428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428"/>
              <a:ext cx="181" cy="100"/>
            </a:xfrm>
            <a:custGeom>
              <a:avLst/>
              <a:gdLst>
                <a:gd name="T0" fmla="*/ 34 w 365"/>
                <a:gd name="T1" fmla="*/ 0 h 200"/>
                <a:gd name="T2" fmla="*/ 16 w 365"/>
                <a:gd name="T3" fmla="*/ 17 h 200"/>
                <a:gd name="T4" fmla="*/ 0 w 365"/>
                <a:gd name="T5" fmla="*/ 5 h 200"/>
                <a:gd name="T6" fmla="*/ 6 w 365"/>
                <a:gd name="T7" fmla="*/ 16 h 200"/>
                <a:gd name="T8" fmla="*/ 3 w 365"/>
                <a:gd name="T9" fmla="*/ 25 h 200"/>
                <a:gd name="T10" fmla="*/ 14 w 365"/>
                <a:gd name="T11" fmla="*/ 21 h 200"/>
                <a:gd name="T12" fmla="*/ 23 w 365"/>
                <a:gd name="T13" fmla="*/ 19 h 200"/>
                <a:gd name="T14" fmla="*/ 45 w 365"/>
                <a:gd name="T15" fmla="*/ 21 h 200"/>
                <a:gd name="T16" fmla="*/ 34 w 365"/>
                <a:gd name="T17" fmla="*/ 10 h 200"/>
                <a:gd name="T18" fmla="*/ 34 w 365"/>
                <a:gd name="T19" fmla="*/ 4 h 200"/>
                <a:gd name="T20" fmla="*/ 34 w 365"/>
                <a:gd name="T21" fmla="*/ 1 h 2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5" h="200">
                  <a:moveTo>
                    <a:pt x="283" y="0"/>
                  </a:moveTo>
                  <a:cubicBezTo>
                    <a:pt x="238" y="38"/>
                    <a:pt x="198" y="132"/>
                    <a:pt x="130" y="129"/>
                  </a:cubicBezTo>
                  <a:cubicBezTo>
                    <a:pt x="70" y="126"/>
                    <a:pt x="54" y="52"/>
                    <a:pt x="0" y="38"/>
                  </a:cubicBezTo>
                  <a:cubicBezTo>
                    <a:pt x="5" y="68"/>
                    <a:pt x="41" y="99"/>
                    <a:pt x="54" y="126"/>
                  </a:cubicBezTo>
                  <a:cubicBezTo>
                    <a:pt x="72" y="165"/>
                    <a:pt x="29" y="168"/>
                    <a:pt x="24" y="200"/>
                  </a:cubicBezTo>
                  <a:cubicBezTo>
                    <a:pt x="55" y="190"/>
                    <a:pt x="80" y="171"/>
                    <a:pt x="113" y="165"/>
                  </a:cubicBezTo>
                  <a:cubicBezTo>
                    <a:pt x="139" y="161"/>
                    <a:pt x="164" y="153"/>
                    <a:pt x="189" y="146"/>
                  </a:cubicBezTo>
                  <a:cubicBezTo>
                    <a:pt x="247" y="129"/>
                    <a:pt x="307" y="151"/>
                    <a:pt x="365" y="163"/>
                  </a:cubicBezTo>
                  <a:cubicBezTo>
                    <a:pt x="341" y="133"/>
                    <a:pt x="285" y="126"/>
                    <a:pt x="280" y="78"/>
                  </a:cubicBezTo>
                  <a:cubicBezTo>
                    <a:pt x="278" y="62"/>
                    <a:pt x="277" y="45"/>
                    <a:pt x="282" y="30"/>
                  </a:cubicBezTo>
                  <a:cubicBezTo>
                    <a:pt x="286" y="20"/>
                    <a:pt x="301" y="4"/>
                    <a:pt x="280" y="3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4" name="Freeform 330">
              <a:extLst>
                <a:ext uri="{FF2B5EF4-FFF2-40B4-BE49-F238E27FC236}">
                  <a16:creationId xmlns:a16="http://schemas.microsoft.com/office/drawing/2014/main" id="{CA033C8D-6B95-468D-A246-49B251063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631"/>
              <a:ext cx="77" cy="193"/>
            </a:xfrm>
            <a:custGeom>
              <a:avLst/>
              <a:gdLst>
                <a:gd name="T0" fmla="*/ 0 w 155"/>
                <a:gd name="T1" fmla="*/ 1 h 389"/>
                <a:gd name="T2" fmla="*/ 2 w 155"/>
                <a:gd name="T3" fmla="*/ 8 h 389"/>
                <a:gd name="T4" fmla="*/ 3 w 155"/>
                <a:gd name="T5" fmla="*/ 15 h 389"/>
                <a:gd name="T6" fmla="*/ 3 w 155"/>
                <a:gd name="T7" fmla="*/ 29 h 389"/>
                <a:gd name="T8" fmla="*/ 0 w 155"/>
                <a:gd name="T9" fmla="*/ 46 h 389"/>
                <a:gd name="T10" fmla="*/ 4 w 155"/>
                <a:gd name="T11" fmla="*/ 48 h 389"/>
                <a:gd name="T12" fmla="*/ 6 w 155"/>
                <a:gd name="T13" fmla="*/ 41 h 389"/>
                <a:gd name="T14" fmla="*/ 9 w 155"/>
                <a:gd name="T15" fmla="*/ 32 h 389"/>
                <a:gd name="T16" fmla="*/ 16 w 155"/>
                <a:gd name="T17" fmla="*/ 17 h 389"/>
                <a:gd name="T18" fmla="*/ 17 w 155"/>
                <a:gd name="T19" fmla="*/ 12 h 389"/>
                <a:gd name="T20" fmla="*/ 11 w 155"/>
                <a:gd name="T21" fmla="*/ 9 h 389"/>
                <a:gd name="T22" fmla="*/ 1 w 155"/>
                <a:gd name="T23" fmla="*/ 0 h 389"/>
                <a:gd name="T24" fmla="*/ 0 w 155"/>
                <a:gd name="T25" fmla="*/ 2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389">
                  <a:moveTo>
                    <a:pt x="6" y="13"/>
                  </a:moveTo>
                  <a:cubicBezTo>
                    <a:pt x="5" y="29"/>
                    <a:pt x="16" y="47"/>
                    <a:pt x="19" y="64"/>
                  </a:cubicBezTo>
                  <a:cubicBezTo>
                    <a:pt x="23" y="84"/>
                    <a:pt x="26" y="104"/>
                    <a:pt x="28" y="124"/>
                  </a:cubicBezTo>
                  <a:cubicBezTo>
                    <a:pt x="33" y="160"/>
                    <a:pt x="31" y="198"/>
                    <a:pt x="29" y="234"/>
                  </a:cubicBezTo>
                  <a:cubicBezTo>
                    <a:pt x="27" y="283"/>
                    <a:pt x="7" y="327"/>
                    <a:pt x="0" y="374"/>
                  </a:cubicBezTo>
                  <a:cubicBezTo>
                    <a:pt x="13" y="377"/>
                    <a:pt x="25" y="385"/>
                    <a:pt x="38" y="389"/>
                  </a:cubicBezTo>
                  <a:cubicBezTo>
                    <a:pt x="48" y="376"/>
                    <a:pt x="51" y="354"/>
                    <a:pt x="55" y="338"/>
                  </a:cubicBezTo>
                  <a:cubicBezTo>
                    <a:pt x="62" y="314"/>
                    <a:pt x="70" y="290"/>
                    <a:pt x="78" y="266"/>
                  </a:cubicBezTo>
                  <a:cubicBezTo>
                    <a:pt x="93" y="225"/>
                    <a:pt x="106" y="177"/>
                    <a:pt x="128" y="140"/>
                  </a:cubicBezTo>
                  <a:cubicBezTo>
                    <a:pt x="136" y="127"/>
                    <a:pt x="155" y="115"/>
                    <a:pt x="141" y="100"/>
                  </a:cubicBezTo>
                  <a:cubicBezTo>
                    <a:pt x="131" y="90"/>
                    <a:pt x="105" y="86"/>
                    <a:pt x="92" y="76"/>
                  </a:cubicBezTo>
                  <a:cubicBezTo>
                    <a:pt x="65" y="56"/>
                    <a:pt x="48" y="1"/>
                    <a:pt x="11" y="0"/>
                  </a:cubicBezTo>
                  <a:cubicBezTo>
                    <a:pt x="6" y="5"/>
                    <a:pt x="4" y="11"/>
                    <a:pt x="5" y="1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5" name="Freeform 331">
              <a:extLst>
                <a:ext uri="{FF2B5EF4-FFF2-40B4-BE49-F238E27FC236}">
                  <a16:creationId xmlns:a16="http://schemas.microsoft.com/office/drawing/2014/main" id="{BDCFFAE4-97C5-4FB2-A341-9413C7BD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456"/>
              <a:ext cx="193" cy="193"/>
            </a:xfrm>
            <a:custGeom>
              <a:avLst/>
              <a:gdLst>
                <a:gd name="T0" fmla="*/ 36 w 389"/>
                <a:gd name="T1" fmla="*/ 48 h 389"/>
                <a:gd name="T2" fmla="*/ 28 w 389"/>
                <a:gd name="T3" fmla="*/ 36 h 389"/>
                <a:gd name="T4" fmla="*/ 17 w 389"/>
                <a:gd name="T5" fmla="*/ 28 h 389"/>
                <a:gd name="T6" fmla="*/ 4 w 389"/>
                <a:gd name="T7" fmla="*/ 27 h 389"/>
                <a:gd name="T8" fmla="*/ 0 w 389"/>
                <a:gd name="T9" fmla="*/ 24 h 389"/>
                <a:gd name="T10" fmla="*/ 6 w 389"/>
                <a:gd name="T11" fmla="*/ 16 h 389"/>
                <a:gd name="T12" fmla="*/ 8 w 389"/>
                <a:gd name="T13" fmla="*/ 7 h 389"/>
                <a:gd name="T14" fmla="*/ 9 w 389"/>
                <a:gd name="T15" fmla="*/ 0 h 389"/>
                <a:gd name="T16" fmla="*/ 13 w 389"/>
                <a:gd name="T17" fmla="*/ 7 h 389"/>
                <a:gd name="T18" fmla="*/ 18 w 389"/>
                <a:gd name="T19" fmla="*/ 16 h 389"/>
                <a:gd name="T20" fmla="*/ 29 w 389"/>
                <a:gd name="T21" fmla="*/ 23 h 389"/>
                <a:gd name="T22" fmla="*/ 39 w 389"/>
                <a:gd name="T23" fmla="*/ 27 h 389"/>
                <a:gd name="T24" fmla="*/ 48 w 389"/>
                <a:gd name="T25" fmla="*/ 32 h 389"/>
                <a:gd name="T26" fmla="*/ 32 w 389"/>
                <a:gd name="T27" fmla="*/ 34 h 389"/>
                <a:gd name="T28" fmla="*/ 36 w 389"/>
                <a:gd name="T29" fmla="*/ 47 h 3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9" h="389">
                  <a:moveTo>
                    <a:pt x="296" y="389"/>
                  </a:moveTo>
                  <a:cubicBezTo>
                    <a:pt x="291" y="354"/>
                    <a:pt x="251" y="323"/>
                    <a:pt x="231" y="297"/>
                  </a:cubicBezTo>
                  <a:cubicBezTo>
                    <a:pt x="208" y="268"/>
                    <a:pt x="180" y="239"/>
                    <a:pt x="142" y="231"/>
                  </a:cubicBezTo>
                  <a:cubicBezTo>
                    <a:pt x="108" y="224"/>
                    <a:pt x="72" y="218"/>
                    <a:pt x="37" y="221"/>
                  </a:cubicBezTo>
                  <a:cubicBezTo>
                    <a:pt x="17" y="223"/>
                    <a:pt x="0" y="229"/>
                    <a:pt x="7" y="200"/>
                  </a:cubicBezTo>
                  <a:cubicBezTo>
                    <a:pt x="14" y="174"/>
                    <a:pt x="41" y="155"/>
                    <a:pt x="53" y="131"/>
                  </a:cubicBezTo>
                  <a:cubicBezTo>
                    <a:pt x="64" y="109"/>
                    <a:pt x="68" y="82"/>
                    <a:pt x="70" y="58"/>
                  </a:cubicBezTo>
                  <a:cubicBezTo>
                    <a:pt x="72" y="38"/>
                    <a:pt x="69" y="17"/>
                    <a:pt x="79" y="0"/>
                  </a:cubicBezTo>
                  <a:cubicBezTo>
                    <a:pt x="96" y="3"/>
                    <a:pt x="98" y="45"/>
                    <a:pt x="104" y="60"/>
                  </a:cubicBezTo>
                  <a:cubicBezTo>
                    <a:pt x="114" y="85"/>
                    <a:pt x="128" y="110"/>
                    <a:pt x="145" y="131"/>
                  </a:cubicBezTo>
                  <a:cubicBezTo>
                    <a:pt x="170" y="163"/>
                    <a:pt x="200" y="179"/>
                    <a:pt x="238" y="189"/>
                  </a:cubicBezTo>
                  <a:cubicBezTo>
                    <a:pt x="268" y="197"/>
                    <a:pt x="297" y="204"/>
                    <a:pt x="323" y="219"/>
                  </a:cubicBezTo>
                  <a:cubicBezTo>
                    <a:pt x="340" y="230"/>
                    <a:pt x="379" y="246"/>
                    <a:pt x="389" y="264"/>
                  </a:cubicBezTo>
                  <a:cubicBezTo>
                    <a:pt x="359" y="254"/>
                    <a:pt x="251" y="228"/>
                    <a:pt x="258" y="280"/>
                  </a:cubicBezTo>
                  <a:cubicBezTo>
                    <a:pt x="261" y="301"/>
                    <a:pt x="309" y="373"/>
                    <a:pt x="299" y="38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6" name="Freeform 332">
              <a:extLst>
                <a:ext uri="{FF2B5EF4-FFF2-40B4-BE49-F238E27FC236}">
                  <a16:creationId xmlns:a16="http://schemas.microsoft.com/office/drawing/2014/main" id="{5AED7B3E-C69A-479F-A087-DB37243F6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54"/>
              <a:ext cx="46" cy="157"/>
            </a:xfrm>
            <a:custGeom>
              <a:avLst/>
              <a:gdLst>
                <a:gd name="T0" fmla="*/ 1 w 92"/>
                <a:gd name="T1" fmla="*/ 38 h 318"/>
                <a:gd name="T2" fmla="*/ 6 w 92"/>
                <a:gd name="T3" fmla="*/ 14 h 318"/>
                <a:gd name="T4" fmla="*/ 6 w 92"/>
                <a:gd name="T5" fmla="*/ 6 h 318"/>
                <a:gd name="T6" fmla="*/ 4 w 92"/>
                <a:gd name="T7" fmla="*/ 0 h 318"/>
                <a:gd name="T8" fmla="*/ 11 w 92"/>
                <a:gd name="T9" fmla="*/ 5 h 318"/>
                <a:gd name="T10" fmla="*/ 7 w 92"/>
                <a:gd name="T11" fmla="*/ 19 h 318"/>
                <a:gd name="T12" fmla="*/ 3 w 92"/>
                <a:gd name="T13" fmla="*/ 31 h 318"/>
                <a:gd name="T14" fmla="*/ 1 w 92"/>
                <a:gd name="T15" fmla="*/ 38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318">
                  <a:moveTo>
                    <a:pt x="6" y="315"/>
                  </a:moveTo>
                  <a:cubicBezTo>
                    <a:pt x="0" y="249"/>
                    <a:pt x="30" y="181"/>
                    <a:pt x="41" y="117"/>
                  </a:cubicBezTo>
                  <a:cubicBezTo>
                    <a:pt x="45" y="95"/>
                    <a:pt x="48" y="74"/>
                    <a:pt x="44" y="51"/>
                  </a:cubicBezTo>
                  <a:cubicBezTo>
                    <a:pt x="42" y="35"/>
                    <a:pt x="30" y="16"/>
                    <a:pt x="32" y="0"/>
                  </a:cubicBezTo>
                  <a:cubicBezTo>
                    <a:pt x="45" y="5"/>
                    <a:pt x="75" y="33"/>
                    <a:pt x="81" y="47"/>
                  </a:cubicBezTo>
                  <a:cubicBezTo>
                    <a:pt x="92" y="75"/>
                    <a:pt x="60" y="128"/>
                    <a:pt x="52" y="156"/>
                  </a:cubicBezTo>
                  <a:cubicBezTo>
                    <a:pt x="42" y="190"/>
                    <a:pt x="33" y="224"/>
                    <a:pt x="22" y="258"/>
                  </a:cubicBezTo>
                  <a:cubicBezTo>
                    <a:pt x="19" y="268"/>
                    <a:pt x="16" y="318"/>
                    <a:pt x="6" y="3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7" name="Freeform 333">
              <a:extLst>
                <a:ext uri="{FF2B5EF4-FFF2-40B4-BE49-F238E27FC236}">
                  <a16:creationId xmlns:a16="http://schemas.microsoft.com/office/drawing/2014/main" id="{50ECC592-973A-44D9-A495-731B4E51F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447"/>
              <a:ext cx="80" cy="53"/>
            </a:xfrm>
            <a:custGeom>
              <a:avLst/>
              <a:gdLst>
                <a:gd name="T0" fmla="*/ 1 w 160"/>
                <a:gd name="T1" fmla="*/ 12 h 107"/>
                <a:gd name="T2" fmla="*/ 14 w 160"/>
                <a:gd name="T3" fmla="*/ 7 h 107"/>
                <a:gd name="T4" fmla="*/ 20 w 160"/>
                <a:gd name="T5" fmla="*/ 0 h 107"/>
                <a:gd name="T6" fmla="*/ 13 w 160"/>
                <a:gd name="T7" fmla="*/ 9 h 107"/>
                <a:gd name="T8" fmla="*/ 0 w 160"/>
                <a:gd name="T9" fmla="*/ 1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07">
                  <a:moveTo>
                    <a:pt x="5" y="101"/>
                  </a:moveTo>
                  <a:cubicBezTo>
                    <a:pt x="35" y="107"/>
                    <a:pt x="82" y="79"/>
                    <a:pt x="105" y="62"/>
                  </a:cubicBezTo>
                  <a:cubicBezTo>
                    <a:pt x="125" y="47"/>
                    <a:pt x="138" y="7"/>
                    <a:pt x="160" y="0"/>
                  </a:cubicBezTo>
                  <a:cubicBezTo>
                    <a:pt x="146" y="36"/>
                    <a:pt x="146" y="69"/>
                    <a:pt x="104" y="79"/>
                  </a:cubicBezTo>
                  <a:cubicBezTo>
                    <a:pt x="70" y="88"/>
                    <a:pt x="34" y="102"/>
                    <a:pt x="0" y="10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8" name="Freeform 334">
              <a:extLst>
                <a:ext uri="{FF2B5EF4-FFF2-40B4-BE49-F238E27FC236}">
                  <a16:creationId xmlns:a16="http://schemas.microsoft.com/office/drawing/2014/main" id="{60777F63-C34B-45E2-88AC-03AAC3B0E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026"/>
              <a:ext cx="93" cy="141"/>
            </a:xfrm>
            <a:custGeom>
              <a:avLst/>
              <a:gdLst>
                <a:gd name="T0" fmla="*/ 19 w 186"/>
                <a:gd name="T1" fmla="*/ 0 h 283"/>
                <a:gd name="T2" fmla="*/ 13 w 186"/>
                <a:gd name="T3" fmla="*/ 20 h 283"/>
                <a:gd name="T4" fmla="*/ 3 w 186"/>
                <a:gd name="T5" fmla="*/ 32 h 283"/>
                <a:gd name="T6" fmla="*/ 9 w 186"/>
                <a:gd name="T7" fmla="*/ 35 h 283"/>
                <a:gd name="T8" fmla="*/ 11 w 186"/>
                <a:gd name="T9" fmla="*/ 29 h 283"/>
                <a:gd name="T10" fmla="*/ 21 w 186"/>
                <a:gd name="T11" fmla="*/ 11 h 283"/>
                <a:gd name="T12" fmla="*/ 22 w 186"/>
                <a:gd name="T13" fmla="*/ 5 h 283"/>
                <a:gd name="T14" fmla="*/ 20 w 186"/>
                <a:gd name="T15" fmla="*/ 0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6" h="283">
                  <a:moveTo>
                    <a:pt x="152" y="0"/>
                  </a:moveTo>
                  <a:cubicBezTo>
                    <a:pt x="186" y="53"/>
                    <a:pt x="140" y="124"/>
                    <a:pt x="104" y="161"/>
                  </a:cubicBezTo>
                  <a:cubicBezTo>
                    <a:pt x="85" y="180"/>
                    <a:pt x="0" y="221"/>
                    <a:pt x="23" y="257"/>
                  </a:cubicBezTo>
                  <a:cubicBezTo>
                    <a:pt x="27" y="262"/>
                    <a:pt x="59" y="283"/>
                    <a:pt x="65" y="282"/>
                  </a:cubicBezTo>
                  <a:cubicBezTo>
                    <a:pt x="80" y="280"/>
                    <a:pt x="83" y="249"/>
                    <a:pt x="88" y="237"/>
                  </a:cubicBezTo>
                  <a:cubicBezTo>
                    <a:pt x="110" y="186"/>
                    <a:pt x="155" y="148"/>
                    <a:pt x="167" y="93"/>
                  </a:cubicBezTo>
                  <a:cubicBezTo>
                    <a:pt x="170" y="76"/>
                    <a:pt x="175" y="59"/>
                    <a:pt x="171" y="42"/>
                  </a:cubicBezTo>
                  <a:cubicBezTo>
                    <a:pt x="168" y="28"/>
                    <a:pt x="157" y="18"/>
                    <a:pt x="154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69" name="Freeform 335">
              <a:extLst>
                <a:ext uri="{FF2B5EF4-FFF2-40B4-BE49-F238E27FC236}">
                  <a16:creationId xmlns:a16="http://schemas.microsoft.com/office/drawing/2014/main" id="{9D4A5240-5903-49BE-99B8-E05783C99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236"/>
              <a:ext cx="90" cy="27"/>
            </a:xfrm>
            <a:custGeom>
              <a:avLst/>
              <a:gdLst>
                <a:gd name="T0" fmla="*/ 0 w 181"/>
                <a:gd name="T1" fmla="*/ 1 h 55"/>
                <a:gd name="T2" fmla="*/ 13 w 181"/>
                <a:gd name="T3" fmla="*/ 3 h 55"/>
                <a:gd name="T4" fmla="*/ 20 w 181"/>
                <a:gd name="T5" fmla="*/ 6 h 55"/>
                <a:gd name="T6" fmla="*/ 12 w 181"/>
                <a:gd name="T7" fmla="*/ 1 h 55"/>
                <a:gd name="T8" fmla="*/ 0 w 181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55">
                  <a:moveTo>
                    <a:pt x="0" y="8"/>
                  </a:moveTo>
                  <a:cubicBezTo>
                    <a:pt x="29" y="4"/>
                    <a:pt x="76" y="14"/>
                    <a:pt x="104" y="25"/>
                  </a:cubicBezTo>
                  <a:cubicBezTo>
                    <a:pt x="125" y="32"/>
                    <a:pt x="146" y="50"/>
                    <a:pt x="167" y="55"/>
                  </a:cubicBezTo>
                  <a:cubicBezTo>
                    <a:pt x="181" y="21"/>
                    <a:pt x="125" y="15"/>
                    <a:pt x="100" y="11"/>
                  </a:cubicBezTo>
                  <a:cubicBezTo>
                    <a:pt x="72" y="6"/>
                    <a:pt x="32" y="0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0" name="Freeform 336">
              <a:extLst>
                <a:ext uri="{FF2B5EF4-FFF2-40B4-BE49-F238E27FC236}">
                  <a16:creationId xmlns:a16="http://schemas.microsoft.com/office/drawing/2014/main" id="{ECC3C0CB-4240-4D0B-9B1D-9123D8DD1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275"/>
              <a:ext cx="107" cy="82"/>
            </a:xfrm>
            <a:custGeom>
              <a:avLst/>
              <a:gdLst>
                <a:gd name="T0" fmla="*/ 3 w 216"/>
                <a:gd name="T1" fmla="*/ 11 h 166"/>
                <a:gd name="T2" fmla="*/ 0 w 216"/>
                <a:gd name="T3" fmla="*/ 19 h 166"/>
                <a:gd name="T4" fmla="*/ 7 w 216"/>
                <a:gd name="T5" fmla="*/ 15 h 166"/>
                <a:gd name="T6" fmla="*/ 14 w 216"/>
                <a:gd name="T7" fmla="*/ 12 h 166"/>
                <a:gd name="T8" fmla="*/ 26 w 216"/>
                <a:gd name="T9" fmla="*/ 0 h 166"/>
                <a:gd name="T10" fmla="*/ 12 w 216"/>
                <a:gd name="T11" fmla="*/ 11 h 166"/>
                <a:gd name="T12" fmla="*/ 3 w 216"/>
                <a:gd name="T13" fmla="*/ 12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166">
                  <a:moveTo>
                    <a:pt x="25" y="90"/>
                  </a:moveTo>
                  <a:cubicBezTo>
                    <a:pt x="32" y="116"/>
                    <a:pt x="3" y="135"/>
                    <a:pt x="0" y="160"/>
                  </a:cubicBezTo>
                  <a:cubicBezTo>
                    <a:pt x="16" y="166"/>
                    <a:pt x="47" y="135"/>
                    <a:pt x="62" y="128"/>
                  </a:cubicBezTo>
                  <a:cubicBezTo>
                    <a:pt x="83" y="118"/>
                    <a:pt x="100" y="112"/>
                    <a:pt x="118" y="97"/>
                  </a:cubicBezTo>
                  <a:cubicBezTo>
                    <a:pt x="155" y="68"/>
                    <a:pt x="186" y="35"/>
                    <a:pt x="216" y="0"/>
                  </a:cubicBezTo>
                  <a:cubicBezTo>
                    <a:pt x="181" y="35"/>
                    <a:pt x="140" y="69"/>
                    <a:pt x="96" y="92"/>
                  </a:cubicBezTo>
                  <a:cubicBezTo>
                    <a:pt x="83" y="99"/>
                    <a:pt x="34" y="119"/>
                    <a:pt x="25" y="9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1" name="Freeform 337">
              <a:extLst>
                <a:ext uri="{FF2B5EF4-FFF2-40B4-BE49-F238E27FC236}">
                  <a16:creationId xmlns:a16="http://schemas.microsoft.com/office/drawing/2014/main" id="{EB38D5E9-0C2D-49BE-904A-60DAEF21B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493"/>
              <a:ext cx="138" cy="110"/>
            </a:xfrm>
            <a:custGeom>
              <a:avLst/>
              <a:gdLst>
                <a:gd name="T0" fmla="*/ 4 w 277"/>
                <a:gd name="T1" fmla="*/ 0 h 223"/>
                <a:gd name="T2" fmla="*/ 3 w 277"/>
                <a:gd name="T3" fmla="*/ 7 h 223"/>
                <a:gd name="T4" fmla="*/ 0 w 277"/>
                <a:gd name="T5" fmla="*/ 12 h 223"/>
                <a:gd name="T6" fmla="*/ 6 w 277"/>
                <a:gd name="T7" fmla="*/ 13 h 223"/>
                <a:gd name="T8" fmla="*/ 13 w 277"/>
                <a:gd name="T9" fmla="*/ 14 h 223"/>
                <a:gd name="T10" fmla="*/ 21 w 277"/>
                <a:gd name="T11" fmla="*/ 20 h 223"/>
                <a:gd name="T12" fmla="*/ 28 w 277"/>
                <a:gd name="T13" fmla="*/ 27 h 223"/>
                <a:gd name="T14" fmla="*/ 23 w 277"/>
                <a:gd name="T15" fmla="*/ 20 h 223"/>
                <a:gd name="T16" fmla="*/ 18 w 277"/>
                <a:gd name="T17" fmla="*/ 15 h 223"/>
                <a:gd name="T18" fmla="*/ 27 w 277"/>
                <a:gd name="T19" fmla="*/ 17 h 223"/>
                <a:gd name="T20" fmla="*/ 34 w 277"/>
                <a:gd name="T21" fmla="*/ 18 h 223"/>
                <a:gd name="T22" fmla="*/ 24 w 277"/>
                <a:gd name="T23" fmla="*/ 14 h 223"/>
                <a:gd name="T24" fmla="*/ 14 w 277"/>
                <a:gd name="T25" fmla="*/ 12 h 223"/>
                <a:gd name="T26" fmla="*/ 8 w 277"/>
                <a:gd name="T27" fmla="*/ 6 h 223"/>
                <a:gd name="T28" fmla="*/ 4 w 277"/>
                <a:gd name="T29" fmla="*/ 0 h 2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7" h="223">
                  <a:moveTo>
                    <a:pt x="36" y="0"/>
                  </a:moveTo>
                  <a:cubicBezTo>
                    <a:pt x="39" y="20"/>
                    <a:pt x="34" y="38"/>
                    <a:pt x="27" y="56"/>
                  </a:cubicBezTo>
                  <a:cubicBezTo>
                    <a:pt x="23" y="64"/>
                    <a:pt x="0" y="93"/>
                    <a:pt x="3" y="102"/>
                  </a:cubicBezTo>
                  <a:cubicBezTo>
                    <a:pt x="8" y="115"/>
                    <a:pt x="42" y="109"/>
                    <a:pt x="51" y="110"/>
                  </a:cubicBezTo>
                  <a:cubicBezTo>
                    <a:pt x="70" y="111"/>
                    <a:pt x="89" y="113"/>
                    <a:pt x="106" y="120"/>
                  </a:cubicBezTo>
                  <a:cubicBezTo>
                    <a:pt x="128" y="130"/>
                    <a:pt x="151" y="149"/>
                    <a:pt x="170" y="166"/>
                  </a:cubicBezTo>
                  <a:cubicBezTo>
                    <a:pt x="189" y="182"/>
                    <a:pt x="204" y="210"/>
                    <a:pt x="224" y="223"/>
                  </a:cubicBezTo>
                  <a:cubicBezTo>
                    <a:pt x="218" y="203"/>
                    <a:pt x="197" y="185"/>
                    <a:pt x="185" y="169"/>
                  </a:cubicBezTo>
                  <a:cubicBezTo>
                    <a:pt x="173" y="155"/>
                    <a:pt x="162" y="138"/>
                    <a:pt x="146" y="128"/>
                  </a:cubicBezTo>
                  <a:cubicBezTo>
                    <a:pt x="170" y="136"/>
                    <a:pt x="196" y="133"/>
                    <a:pt x="220" y="137"/>
                  </a:cubicBezTo>
                  <a:cubicBezTo>
                    <a:pt x="241" y="140"/>
                    <a:pt x="258" y="147"/>
                    <a:pt x="277" y="152"/>
                  </a:cubicBezTo>
                  <a:cubicBezTo>
                    <a:pt x="266" y="135"/>
                    <a:pt x="218" y="123"/>
                    <a:pt x="198" y="120"/>
                  </a:cubicBezTo>
                  <a:cubicBezTo>
                    <a:pt x="169" y="116"/>
                    <a:pt x="140" y="119"/>
                    <a:pt x="115" y="104"/>
                  </a:cubicBezTo>
                  <a:cubicBezTo>
                    <a:pt x="94" y="92"/>
                    <a:pt x="79" y="71"/>
                    <a:pt x="65" y="50"/>
                  </a:cubicBezTo>
                  <a:cubicBezTo>
                    <a:pt x="57" y="36"/>
                    <a:pt x="50" y="13"/>
                    <a:pt x="35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2" name="Freeform 338">
              <a:extLst>
                <a:ext uri="{FF2B5EF4-FFF2-40B4-BE49-F238E27FC236}">
                  <a16:creationId xmlns:a16="http://schemas.microsoft.com/office/drawing/2014/main" id="{167F7CC0-62E6-48A9-BBB0-FC10A6A7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000"/>
              <a:ext cx="56" cy="161"/>
            </a:xfrm>
            <a:custGeom>
              <a:avLst/>
              <a:gdLst>
                <a:gd name="T0" fmla="*/ 10 w 113"/>
                <a:gd name="T1" fmla="*/ 0 h 325"/>
                <a:gd name="T2" fmla="*/ 8 w 113"/>
                <a:gd name="T3" fmla="*/ 24 h 325"/>
                <a:gd name="T4" fmla="*/ 1 w 113"/>
                <a:gd name="T5" fmla="*/ 40 h 325"/>
                <a:gd name="T6" fmla="*/ 12 w 113"/>
                <a:gd name="T7" fmla="*/ 19 h 325"/>
                <a:gd name="T8" fmla="*/ 12 w 113"/>
                <a:gd name="T9" fmla="*/ 8 h 325"/>
                <a:gd name="T10" fmla="*/ 10 w 113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325">
                  <a:moveTo>
                    <a:pt x="80" y="0"/>
                  </a:moveTo>
                  <a:cubicBezTo>
                    <a:pt x="110" y="63"/>
                    <a:pt x="113" y="142"/>
                    <a:pt x="69" y="199"/>
                  </a:cubicBezTo>
                  <a:cubicBezTo>
                    <a:pt x="42" y="233"/>
                    <a:pt x="0" y="278"/>
                    <a:pt x="14" y="325"/>
                  </a:cubicBezTo>
                  <a:cubicBezTo>
                    <a:pt x="26" y="261"/>
                    <a:pt x="85" y="221"/>
                    <a:pt x="98" y="156"/>
                  </a:cubicBezTo>
                  <a:cubicBezTo>
                    <a:pt x="103" y="129"/>
                    <a:pt x="105" y="96"/>
                    <a:pt x="101" y="69"/>
                  </a:cubicBezTo>
                  <a:cubicBezTo>
                    <a:pt x="98" y="48"/>
                    <a:pt x="88" y="27"/>
                    <a:pt x="8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3" name="Freeform 339">
              <a:extLst>
                <a:ext uri="{FF2B5EF4-FFF2-40B4-BE49-F238E27FC236}">
                  <a16:creationId xmlns:a16="http://schemas.microsoft.com/office/drawing/2014/main" id="{AEE8883C-8599-435B-9851-62B2DF03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269"/>
              <a:ext cx="129" cy="63"/>
            </a:xfrm>
            <a:custGeom>
              <a:avLst/>
              <a:gdLst>
                <a:gd name="T0" fmla="*/ 32 w 260"/>
                <a:gd name="T1" fmla="*/ 1 h 128"/>
                <a:gd name="T2" fmla="*/ 25 w 260"/>
                <a:gd name="T3" fmla="*/ 0 h 128"/>
                <a:gd name="T4" fmla="*/ 18 w 260"/>
                <a:gd name="T5" fmla="*/ 6 h 128"/>
                <a:gd name="T6" fmla="*/ 0 w 260"/>
                <a:gd name="T7" fmla="*/ 15 h 128"/>
                <a:gd name="T8" fmla="*/ 19 w 260"/>
                <a:gd name="T9" fmla="*/ 6 h 128"/>
                <a:gd name="T10" fmla="*/ 25 w 260"/>
                <a:gd name="T11" fmla="*/ 1 h 128"/>
                <a:gd name="T12" fmla="*/ 31 w 260"/>
                <a:gd name="T13" fmla="*/ 2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0" h="128">
                  <a:moveTo>
                    <a:pt x="260" y="15"/>
                  </a:moveTo>
                  <a:cubicBezTo>
                    <a:pt x="249" y="2"/>
                    <a:pt x="222" y="0"/>
                    <a:pt x="207" y="5"/>
                  </a:cubicBezTo>
                  <a:cubicBezTo>
                    <a:pt x="184" y="12"/>
                    <a:pt x="165" y="34"/>
                    <a:pt x="147" y="51"/>
                  </a:cubicBezTo>
                  <a:cubicBezTo>
                    <a:pt x="106" y="89"/>
                    <a:pt x="55" y="119"/>
                    <a:pt x="0" y="128"/>
                  </a:cubicBezTo>
                  <a:cubicBezTo>
                    <a:pt x="68" y="123"/>
                    <a:pt x="110" y="94"/>
                    <a:pt x="158" y="50"/>
                  </a:cubicBezTo>
                  <a:cubicBezTo>
                    <a:pt x="172" y="36"/>
                    <a:pt x="187" y="19"/>
                    <a:pt x="204" y="12"/>
                  </a:cubicBezTo>
                  <a:cubicBezTo>
                    <a:pt x="217" y="7"/>
                    <a:pt x="246" y="6"/>
                    <a:pt x="25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4" name="Freeform 340">
              <a:extLst>
                <a:ext uri="{FF2B5EF4-FFF2-40B4-BE49-F238E27FC236}">
                  <a16:creationId xmlns:a16="http://schemas.microsoft.com/office/drawing/2014/main" id="{B4FEEF75-359D-4D3A-A46E-8A3891B02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5"/>
              <a:ext cx="114" cy="55"/>
            </a:xfrm>
            <a:custGeom>
              <a:avLst/>
              <a:gdLst>
                <a:gd name="T0" fmla="*/ 0 w 229"/>
                <a:gd name="T1" fmla="*/ 0 h 111"/>
                <a:gd name="T2" fmla="*/ 5 w 229"/>
                <a:gd name="T3" fmla="*/ 4 h 111"/>
                <a:gd name="T4" fmla="*/ 12 w 229"/>
                <a:gd name="T5" fmla="*/ 8 h 111"/>
                <a:gd name="T6" fmla="*/ 28 w 229"/>
                <a:gd name="T7" fmla="*/ 13 h 111"/>
                <a:gd name="T8" fmla="*/ 18 w 229"/>
                <a:gd name="T9" fmla="*/ 9 h 111"/>
                <a:gd name="T10" fmla="*/ 10 w 229"/>
                <a:gd name="T11" fmla="*/ 8 h 111"/>
                <a:gd name="T12" fmla="*/ 0 w 229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11">
                  <a:moveTo>
                    <a:pt x="0" y="0"/>
                  </a:moveTo>
                  <a:cubicBezTo>
                    <a:pt x="15" y="10"/>
                    <a:pt x="27" y="26"/>
                    <a:pt x="42" y="37"/>
                  </a:cubicBezTo>
                  <a:cubicBezTo>
                    <a:pt x="58" y="50"/>
                    <a:pt x="81" y="61"/>
                    <a:pt x="101" y="66"/>
                  </a:cubicBezTo>
                  <a:cubicBezTo>
                    <a:pt x="148" y="78"/>
                    <a:pt x="192" y="77"/>
                    <a:pt x="229" y="111"/>
                  </a:cubicBezTo>
                  <a:cubicBezTo>
                    <a:pt x="201" y="101"/>
                    <a:pt x="179" y="83"/>
                    <a:pt x="149" y="78"/>
                  </a:cubicBezTo>
                  <a:cubicBezTo>
                    <a:pt x="128" y="75"/>
                    <a:pt x="104" y="76"/>
                    <a:pt x="84" y="69"/>
                  </a:cubicBezTo>
                  <a:cubicBezTo>
                    <a:pt x="57" y="60"/>
                    <a:pt x="17" y="31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5" name="Freeform 341">
              <a:extLst>
                <a:ext uri="{FF2B5EF4-FFF2-40B4-BE49-F238E27FC236}">
                  <a16:creationId xmlns:a16="http://schemas.microsoft.com/office/drawing/2014/main" id="{DA7107DD-3AD9-40DD-A676-BBC30664C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1659"/>
              <a:ext cx="28" cy="140"/>
            </a:xfrm>
            <a:custGeom>
              <a:avLst/>
              <a:gdLst>
                <a:gd name="T0" fmla="*/ 6 w 56"/>
                <a:gd name="T1" fmla="*/ 0 h 283"/>
                <a:gd name="T2" fmla="*/ 6 w 56"/>
                <a:gd name="T3" fmla="*/ 6 h 283"/>
                <a:gd name="T4" fmla="*/ 4 w 56"/>
                <a:gd name="T5" fmla="*/ 16 h 283"/>
                <a:gd name="T6" fmla="*/ 0 w 56"/>
                <a:gd name="T7" fmla="*/ 34 h 283"/>
                <a:gd name="T8" fmla="*/ 4 w 56"/>
                <a:gd name="T9" fmla="*/ 20 h 283"/>
                <a:gd name="T10" fmla="*/ 7 w 56"/>
                <a:gd name="T11" fmla="*/ 11 h 283"/>
                <a:gd name="T12" fmla="*/ 6 w 56"/>
                <a:gd name="T13" fmla="*/ 1 h 2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83">
                  <a:moveTo>
                    <a:pt x="43" y="0"/>
                  </a:moveTo>
                  <a:cubicBezTo>
                    <a:pt x="43" y="17"/>
                    <a:pt x="50" y="34"/>
                    <a:pt x="47" y="54"/>
                  </a:cubicBezTo>
                  <a:cubicBezTo>
                    <a:pt x="44" y="80"/>
                    <a:pt x="39" y="106"/>
                    <a:pt x="31" y="131"/>
                  </a:cubicBezTo>
                  <a:cubicBezTo>
                    <a:pt x="17" y="181"/>
                    <a:pt x="12" y="232"/>
                    <a:pt x="0" y="283"/>
                  </a:cubicBezTo>
                  <a:cubicBezTo>
                    <a:pt x="16" y="247"/>
                    <a:pt x="16" y="205"/>
                    <a:pt x="29" y="168"/>
                  </a:cubicBezTo>
                  <a:cubicBezTo>
                    <a:pt x="38" y="142"/>
                    <a:pt x="51" y="116"/>
                    <a:pt x="54" y="88"/>
                  </a:cubicBezTo>
                  <a:cubicBezTo>
                    <a:pt x="56" y="63"/>
                    <a:pt x="51" y="33"/>
                    <a:pt x="4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6" name="Freeform 342">
              <a:extLst>
                <a:ext uri="{FF2B5EF4-FFF2-40B4-BE49-F238E27FC236}">
                  <a16:creationId xmlns:a16="http://schemas.microsoft.com/office/drawing/2014/main" id="{F8EFE9FF-4AAA-4E30-9B07-3C7CE6691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1462"/>
              <a:ext cx="93" cy="49"/>
            </a:xfrm>
            <a:custGeom>
              <a:avLst/>
              <a:gdLst>
                <a:gd name="T0" fmla="*/ 22 w 187"/>
                <a:gd name="T1" fmla="*/ 0 h 99"/>
                <a:gd name="T2" fmla="*/ 20 w 187"/>
                <a:gd name="T3" fmla="*/ 2 h 99"/>
                <a:gd name="T4" fmla="*/ 14 w 187"/>
                <a:gd name="T5" fmla="*/ 5 h 99"/>
                <a:gd name="T6" fmla="*/ 0 w 187"/>
                <a:gd name="T7" fmla="*/ 12 h 99"/>
                <a:gd name="T8" fmla="*/ 18 w 187"/>
                <a:gd name="T9" fmla="*/ 5 h 99"/>
                <a:gd name="T10" fmla="*/ 22 w 18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99">
                  <a:moveTo>
                    <a:pt x="183" y="0"/>
                  </a:moveTo>
                  <a:cubicBezTo>
                    <a:pt x="187" y="1"/>
                    <a:pt x="170" y="17"/>
                    <a:pt x="164" y="22"/>
                  </a:cubicBezTo>
                  <a:cubicBezTo>
                    <a:pt x="149" y="36"/>
                    <a:pt x="130" y="40"/>
                    <a:pt x="112" y="47"/>
                  </a:cubicBezTo>
                  <a:cubicBezTo>
                    <a:pt x="76" y="61"/>
                    <a:pt x="29" y="75"/>
                    <a:pt x="0" y="99"/>
                  </a:cubicBezTo>
                  <a:cubicBezTo>
                    <a:pt x="49" y="85"/>
                    <a:pt x="100" y="67"/>
                    <a:pt x="144" y="43"/>
                  </a:cubicBezTo>
                  <a:cubicBezTo>
                    <a:pt x="163" y="32"/>
                    <a:pt x="172" y="21"/>
                    <a:pt x="18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7" name="Freeform 343">
              <a:extLst>
                <a:ext uri="{FF2B5EF4-FFF2-40B4-BE49-F238E27FC236}">
                  <a16:creationId xmlns:a16="http://schemas.microsoft.com/office/drawing/2014/main" id="{6244B729-713C-4B4C-AF70-540D8448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234"/>
              <a:ext cx="91" cy="26"/>
            </a:xfrm>
            <a:custGeom>
              <a:avLst/>
              <a:gdLst>
                <a:gd name="T0" fmla="*/ 0 w 182"/>
                <a:gd name="T1" fmla="*/ 2 h 52"/>
                <a:gd name="T2" fmla="*/ 14 w 182"/>
                <a:gd name="T3" fmla="*/ 3 h 52"/>
                <a:gd name="T4" fmla="*/ 19 w 182"/>
                <a:gd name="T5" fmla="*/ 5 h 52"/>
                <a:gd name="T6" fmla="*/ 23 w 182"/>
                <a:gd name="T7" fmla="*/ 7 h 52"/>
                <a:gd name="T8" fmla="*/ 11 w 182"/>
                <a:gd name="T9" fmla="*/ 2 h 52"/>
                <a:gd name="T10" fmla="*/ 6 w 182"/>
                <a:gd name="T11" fmla="*/ 1 h 52"/>
                <a:gd name="T12" fmla="*/ 1 w 182"/>
                <a:gd name="T13" fmla="*/ 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52">
                  <a:moveTo>
                    <a:pt x="0" y="14"/>
                  </a:moveTo>
                  <a:cubicBezTo>
                    <a:pt x="29" y="0"/>
                    <a:pt x="75" y="15"/>
                    <a:pt x="105" y="23"/>
                  </a:cubicBezTo>
                  <a:cubicBezTo>
                    <a:pt x="121" y="27"/>
                    <a:pt x="135" y="33"/>
                    <a:pt x="150" y="38"/>
                  </a:cubicBezTo>
                  <a:cubicBezTo>
                    <a:pt x="162" y="42"/>
                    <a:pt x="171" y="48"/>
                    <a:pt x="182" y="52"/>
                  </a:cubicBezTo>
                  <a:cubicBezTo>
                    <a:pt x="156" y="28"/>
                    <a:pt x="121" y="17"/>
                    <a:pt x="87" y="13"/>
                  </a:cubicBezTo>
                  <a:cubicBezTo>
                    <a:pt x="72" y="11"/>
                    <a:pt x="58" y="6"/>
                    <a:pt x="43" y="6"/>
                  </a:cubicBezTo>
                  <a:cubicBezTo>
                    <a:pt x="30" y="7"/>
                    <a:pt x="15" y="13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8" name="Freeform 344">
              <a:extLst>
                <a:ext uri="{FF2B5EF4-FFF2-40B4-BE49-F238E27FC236}">
                  <a16:creationId xmlns:a16="http://schemas.microsoft.com/office/drawing/2014/main" id="{97CCD72F-7A6E-4AB2-95BB-A308B2D0F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130"/>
              <a:ext cx="15" cy="14"/>
            </a:xfrm>
            <a:custGeom>
              <a:avLst/>
              <a:gdLst>
                <a:gd name="T0" fmla="*/ 3 w 31"/>
                <a:gd name="T1" fmla="*/ 2 h 30"/>
                <a:gd name="T2" fmla="*/ 1 w 31"/>
                <a:gd name="T3" fmla="*/ 3 h 30"/>
                <a:gd name="T4" fmla="*/ 0 w 31"/>
                <a:gd name="T5" fmla="*/ 1 h 30"/>
                <a:gd name="T6" fmla="*/ 2 w 31"/>
                <a:gd name="T7" fmla="*/ 0 h 30"/>
                <a:gd name="T8" fmla="*/ 3 w 31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30" y="18"/>
                  </a:moveTo>
                  <a:cubicBezTo>
                    <a:pt x="28" y="26"/>
                    <a:pt x="20" y="30"/>
                    <a:pt x="12" y="29"/>
                  </a:cubicBezTo>
                  <a:cubicBezTo>
                    <a:pt x="5" y="27"/>
                    <a:pt x="0" y="19"/>
                    <a:pt x="1" y="12"/>
                  </a:cubicBezTo>
                  <a:cubicBezTo>
                    <a:pt x="3" y="4"/>
                    <a:pt x="10" y="0"/>
                    <a:pt x="18" y="1"/>
                  </a:cubicBezTo>
                  <a:cubicBezTo>
                    <a:pt x="26" y="3"/>
                    <a:pt x="31" y="11"/>
                    <a:pt x="3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79" name="Freeform 345">
              <a:extLst>
                <a:ext uri="{FF2B5EF4-FFF2-40B4-BE49-F238E27FC236}">
                  <a16:creationId xmlns:a16="http://schemas.microsoft.com/office/drawing/2014/main" id="{81509AB8-C89D-490E-AE36-F9B24C7AC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152"/>
              <a:ext cx="9" cy="9"/>
            </a:xfrm>
            <a:custGeom>
              <a:avLst/>
              <a:gdLst>
                <a:gd name="T0" fmla="*/ 2 w 17"/>
                <a:gd name="T1" fmla="*/ 2 h 18"/>
                <a:gd name="T2" fmla="*/ 1 w 17"/>
                <a:gd name="T3" fmla="*/ 3 h 18"/>
                <a:gd name="T4" fmla="*/ 0 w 17"/>
                <a:gd name="T5" fmla="*/ 1 h 18"/>
                <a:gd name="T6" fmla="*/ 2 w 17"/>
                <a:gd name="T7" fmla="*/ 1 h 18"/>
                <a:gd name="T8" fmla="*/ 2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6" y="11"/>
                  </a:moveTo>
                  <a:cubicBezTo>
                    <a:pt x="16" y="15"/>
                    <a:pt x="11" y="18"/>
                    <a:pt x="7" y="17"/>
                  </a:cubicBezTo>
                  <a:cubicBezTo>
                    <a:pt x="2" y="16"/>
                    <a:pt x="0" y="11"/>
                    <a:pt x="0" y="7"/>
                  </a:cubicBezTo>
                  <a:cubicBezTo>
                    <a:pt x="1" y="3"/>
                    <a:pt x="6" y="0"/>
                    <a:pt x="10" y="1"/>
                  </a:cubicBezTo>
                  <a:cubicBezTo>
                    <a:pt x="15" y="2"/>
                    <a:pt x="17" y="6"/>
                    <a:pt x="1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0" name="Freeform 346">
              <a:extLst>
                <a:ext uri="{FF2B5EF4-FFF2-40B4-BE49-F238E27FC236}">
                  <a16:creationId xmlns:a16="http://schemas.microsoft.com/office/drawing/2014/main" id="{C7220560-3C48-4FD2-AC29-7E6289AB7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165"/>
              <a:ext cx="5" cy="5"/>
            </a:xfrm>
            <a:custGeom>
              <a:avLst/>
              <a:gdLst>
                <a:gd name="T0" fmla="*/ 2 w 10"/>
                <a:gd name="T1" fmla="*/ 1 h 10"/>
                <a:gd name="T2" fmla="*/ 1 w 10"/>
                <a:gd name="T3" fmla="*/ 2 h 10"/>
                <a:gd name="T4" fmla="*/ 1 w 10"/>
                <a:gd name="T5" fmla="*/ 1 h 10"/>
                <a:gd name="T6" fmla="*/ 1 w 10"/>
                <a:gd name="T7" fmla="*/ 1 h 10"/>
                <a:gd name="T8" fmla="*/ 2 w 10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9" y="9"/>
                    <a:pt x="7" y="10"/>
                    <a:pt x="4" y="10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9" y="1"/>
                    <a:pt x="10" y="4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1" name="Freeform 347">
              <a:extLst>
                <a:ext uri="{FF2B5EF4-FFF2-40B4-BE49-F238E27FC236}">
                  <a16:creationId xmlns:a16="http://schemas.microsoft.com/office/drawing/2014/main" id="{2F6AC700-919E-4B47-8D90-6BD81A3CD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38"/>
              <a:ext cx="10" cy="9"/>
            </a:xfrm>
            <a:custGeom>
              <a:avLst/>
              <a:gdLst>
                <a:gd name="T0" fmla="*/ 3 w 20"/>
                <a:gd name="T1" fmla="*/ 2 h 18"/>
                <a:gd name="T2" fmla="*/ 1 w 20"/>
                <a:gd name="T3" fmla="*/ 3 h 18"/>
                <a:gd name="T4" fmla="*/ 1 w 20"/>
                <a:gd name="T5" fmla="*/ 1 h 18"/>
                <a:gd name="T6" fmla="*/ 2 w 20"/>
                <a:gd name="T7" fmla="*/ 1 h 18"/>
                <a:gd name="T8" fmla="*/ 3 w 20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19" y="11"/>
                  </a:moveTo>
                  <a:cubicBezTo>
                    <a:pt x="18" y="16"/>
                    <a:pt x="13" y="18"/>
                    <a:pt x="8" y="17"/>
                  </a:cubicBezTo>
                  <a:cubicBezTo>
                    <a:pt x="3" y="16"/>
                    <a:pt x="0" y="12"/>
                    <a:pt x="1" y="7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2" name="Freeform 348">
              <a:extLst>
                <a:ext uri="{FF2B5EF4-FFF2-40B4-BE49-F238E27FC236}">
                  <a16:creationId xmlns:a16="http://schemas.microsoft.com/office/drawing/2014/main" id="{8489B117-AD0E-442D-AA21-942B0338B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237"/>
              <a:ext cx="7" cy="6"/>
            </a:xfrm>
            <a:custGeom>
              <a:avLst/>
              <a:gdLst>
                <a:gd name="T0" fmla="*/ 2 w 13"/>
                <a:gd name="T1" fmla="*/ 1 h 11"/>
                <a:gd name="T2" fmla="*/ 1 w 13"/>
                <a:gd name="T3" fmla="*/ 2 h 11"/>
                <a:gd name="T4" fmla="*/ 0 w 13"/>
                <a:gd name="T5" fmla="*/ 1 h 11"/>
                <a:gd name="T6" fmla="*/ 1 w 13"/>
                <a:gd name="T7" fmla="*/ 0 h 11"/>
                <a:gd name="T8" fmla="*/ 2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2" y="7"/>
                  </a:moveTo>
                  <a:cubicBezTo>
                    <a:pt x="12" y="10"/>
                    <a:pt x="8" y="11"/>
                    <a:pt x="5" y="11"/>
                  </a:cubicBezTo>
                  <a:cubicBezTo>
                    <a:pt x="2" y="10"/>
                    <a:pt x="0" y="7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11" y="1"/>
                    <a:pt x="13" y="4"/>
                    <a:pt x="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3" name="Freeform 349">
              <a:extLst>
                <a:ext uri="{FF2B5EF4-FFF2-40B4-BE49-F238E27FC236}">
                  <a16:creationId xmlns:a16="http://schemas.microsoft.com/office/drawing/2014/main" id="{23B1CC57-D22F-4F80-AC52-BE9FEB004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238"/>
              <a:ext cx="4" cy="3"/>
            </a:xfrm>
            <a:custGeom>
              <a:avLst/>
              <a:gdLst>
                <a:gd name="T0" fmla="*/ 1 w 8"/>
                <a:gd name="T1" fmla="*/ 1 h 6"/>
                <a:gd name="T2" fmla="*/ 1 w 8"/>
                <a:gd name="T3" fmla="*/ 1 h 6"/>
                <a:gd name="T4" fmla="*/ 0 w 8"/>
                <a:gd name="T5" fmla="*/ 1 h 6"/>
                <a:gd name="T6" fmla="*/ 1 w 8"/>
                <a:gd name="T7" fmla="*/ 1 h 6"/>
                <a:gd name="T8" fmla="*/ 1 w 8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5"/>
                    <a:pt x="5" y="6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4" name="Freeform 350">
              <a:extLst>
                <a:ext uri="{FF2B5EF4-FFF2-40B4-BE49-F238E27FC236}">
                  <a16:creationId xmlns:a16="http://schemas.microsoft.com/office/drawing/2014/main" id="{D672640A-CD5F-48AD-822B-303AC570E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471"/>
              <a:ext cx="8" cy="6"/>
            </a:xfrm>
            <a:custGeom>
              <a:avLst/>
              <a:gdLst>
                <a:gd name="T0" fmla="*/ 2 w 15"/>
                <a:gd name="T1" fmla="*/ 1 h 13"/>
                <a:gd name="T2" fmla="*/ 1 w 15"/>
                <a:gd name="T3" fmla="*/ 1 h 13"/>
                <a:gd name="T4" fmla="*/ 1 w 15"/>
                <a:gd name="T5" fmla="*/ 0 h 13"/>
                <a:gd name="T6" fmla="*/ 2 w 15"/>
                <a:gd name="T7" fmla="*/ 0 h 13"/>
                <a:gd name="T8" fmla="*/ 2 w 15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14" y="8"/>
                  </a:moveTo>
                  <a:cubicBezTo>
                    <a:pt x="13" y="11"/>
                    <a:pt x="10" y="13"/>
                    <a:pt x="6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2"/>
                    <a:pt x="5" y="0"/>
                    <a:pt x="9" y="0"/>
                  </a:cubicBezTo>
                  <a:cubicBezTo>
                    <a:pt x="12" y="1"/>
                    <a:pt x="15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5" name="Freeform 351">
              <a:extLst>
                <a:ext uri="{FF2B5EF4-FFF2-40B4-BE49-F238E27FC236}">
                  <a16:creationId xmlns:a16="http://schemas.microsoft.com/office/drawing/2014/main" id="{F175AD03-D70A-4CFA-9446-DAF523935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66"/>
              <a:ext cx="5" cy="4"/>
            </a:xfrm>
            <a:custGeom>
              <a:avLst/>
              <a:gdLst>
                <a:gd name="T0" fmla="*/ 2 w 10"/>
                <a:gd name="T1" fmla="*/ 1 h 8"/>
                <a:gd name="T2" fmla="*/ 1 w 10"/>
                <a:gd name="T3" fmla="*/ 1 h 8"/>
                <a:gd name="T4" fmla="*/ 0 w 10"/>
                <a:gd name="T5" fmla="*/ 1 h 8"/>
                <a:gd name="T6" fmla="*/ 1 w 10"/>
                <a:gd name="T7" fmla="*/ 0 h 8"/>
                <a:gd name="T8" fmla="*/ 2 w 10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9" y="5"/>
                  </a:moveTo>
                  <a:cubicBezTo>
                    <a:pt x="9" y="7"/>
                    <a:pt x="6" y="8"/>
                    <a:pt x="4" y="8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8" y="1"/>
                    <a:pt x="10" y="3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6" name="Freeform 352">
              <a:extLst>
                <a:ext uri="{FF2B5EF4-FFF2-40B4-BE49-F238E27FC236}">
                  <a16:creationId xmlns:a16="http://schemas.microsoft.com/office/drawing/2014/main" id="{55FD8BC2-1836-4F18-B004-E5F0E90FE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78"/>
              <a:ext cx="9" cy="7"/>
            </a:xfrm>
            <a:custGeom>
              <a:avLst/>
              <a:gdLst>
                <a:gd name="T0" fmla="*/ 2 w 17"/>
                <a:gd name="T1" fmla="*/ 1 h 15"/>
                <a:gd name="T2" fmla="*/ 1 w 17"/>
                <a:gd name="T3" fmla="*/ 1 h 15"/>
                <a:gd name="T4" fmla="*/ 1 w 17"/>
                <a:gd name="T5" fmla="*/ 0 h 15"/>
                <a:gd name="T6" fmla="*/ 2 w 17"/>
                <a:gd name="T7" fmla="*/ 0 h 15"/>
                <a:gd name="T8" fmla="*/ 2 w 1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6" y="9"/>
                  </a:moveTo>
                  <a:cubicBezTo>
                    <a:pt x="15" y="13"/>
                    <a:pt x="11" y="15"/>
                    <a:pt x="7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2" y="2"/>
                    <a:pt x="6" y="0"/>
                    <a:pt x="10" y="0"/>
                  </a:cubicBezTo>
                  <a:cubicBezTo>
                    <a:pt x="14" y="1"/>
                    <a:pt x="17" y="5"/>
                    <a:pt x="1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7" name="Freeform 353">
              <a:extLst>
                <a:ext uri="{FF2B5EF4-FFF2-40B4-BE49-F238E27FC236}">
                  <a16:creationId xmlns:a16="http://schemas.microsoft.com/office/drawing/2014/main" id="{269F0E56-3CA3-4D5B-BE81-7F0BD1B88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668"/>
              <a:ext cx="7" cy="7"/>
            </a:xfrm>
            <a:custGeom>
              <a:avLst/>
              <a:gdLst>
                <a:gd name="T0" fmla="*/ 2 w 13"/>
                <a:gd name="T1" fmla="*/ 1 h 13"/>
                <a:gd name="T2" fmla="*/ 1 w 13"/>
                <a:gd name="T3" fmla="*/ 2 h 13"/>
                <a:gd name="T4" fmla="*/ 0 w 13"/>
                <a:gd name="T5" fmla="*/ 1 h 13"/>
                <a:gd name="T6" fmla="*/ 1 w 13"/>
                <a:gd name="T7" fmla="*/ 1 h 13"/>
                <a:gd name="T8" fmla="*/ 2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8"/>
                  </a:moveTo>
                  <a:cubicBezTo>
                    <a:pt x="12" y="11"/>
                    <a:pt x="8" y="13"/>
                    <a:pt x="5" y="13"/>
                  </a:cubicBezTo>
                  <a:cubicBezTo>
                    <a:pt x="2" y="12"/>
                    <a:pt x="0" y="9"/>
                    <a:pt x="0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8" name="Freeform 354">
              <a:extLst>
                <a:ext uri="{FF2B5EF4-FFF2-40B4-BE49-F238E27FC236}">
                  <a16:creationId xmlns:a16="http://schemas.microsoft.com/office/drawing/2014/main" id="{FD90605E-C45C-443C-BF48-241EB8C63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519"/>
              <a:ext cx="8" cy="8"/>
            </a:xfrm>
            <a:custGeom>
              <a:avLst/>
              <a:gdLst>
                <a:gd name="T0" fmla="*/ 2 w 16"/>
                <a:gd name="T1" fmla="*/ 2 h 16"/>
                <a:gd name="T2" fmla="*/ 1 w 16"/>
                <a:gd name="T3" fmla="*/ 2 h 16"/>
                <a:gd name="T4" fmla="*/ 1 w 16"/>
                <a:gd name="T5" fmla="*/ 1 h 16"/>
                <a:gd name="T6" fmla="*/ 2 w 16"/>
                <a:gd name="T7" fmla="*/ 1 h 16"/>
                <a:gd name="T8" fmla="*/ 2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5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89" name="Freeform 355">
              <a:extLst>
                <a:ext uri="{FF2B5EF4-FFF2-40B4-BE49-F238E27FC236}">
                  <a16:creationId xmlns:a16="http://schemas.microsoft.com/office/drawing/2014/main" id="{E840378E-6A54-410A-8B30-DA3DEE53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515"/>
              <a:ext cx="6" cy="6"/>
            </a:xfrm>
            <a:custGeom>
              <a:avLst/>
              <a:gdLst>
                <a:gd name="T0" fmla="*/ 2 w 12"/>
                <a:gd name="T1" fmla="*/ 1 h 12"/>
                <a:gd name="T2" fmla="*/ 1 w 12"/>
                <a:gd name="T3" fmla="*/ 2 h 12"/>
                <a:gd name="T4" fmla="*/ 1 w 12"/>
                <a:gd name="T5" fmla="*/ 1 h 12"/>
                <a:gd name="T6" fmla="*/ 1 w 12"/>
                <a:gd name="T7" fmla="*/ 1 h 12"/>
                <a:gd name="T8" fmla="*/ 2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1" y="10"/>
                    <a:pt x="8" y="12"/>
                    <a:pt x="5" y="11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0" name="Freeform 356">
              <a:extLst>
                <a:ext uri="{FF2B5EF4-FFF2-40B4-BE49-F238E27FC236}">
                  <a16:creationId xmlns:a16="http://schemas.microsoft.com/office/drawing/2014/main" id="{B22A7AA2-E00B-4333-A7F0-819313374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325"/>
              <a:ext cx="7" cy="7"/>
            </a:xfrm>
            <a:custGeom>
              <a:avLst/>
              <a:gdLst>
                <a:gd name="T0" fmla="*/ 2 w 14"/>
                <a:gd name="T1" fmla="*/ 1 h 14"/>
                <a:gd name="T2" fmla="*/ 1 w 14"/>
                <a:gd name="T3" fmla="*/ 2 h 14"/>
                <a:gd name="T4" fmla="*/ 1 w 14"/>
                <a:gd name="T5" fmla="*/ 1 h 14"/>
                <a:gd name="T6" fmla="*/ 1 w 14"/>
                <a:gd name="T7" fmla="*/ 0 h 14"/>
                <a:gd name="T8" fmla="*/ 2 w 1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2" y="11"/>
                    <a:pt x="9" y="14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1" name="Freeform 357">
              <a:extLst>
                <a:ext uri="{FF2B5EF4-FFF2-40B4-BE49-F238E27FC236}">
                  <a16:creationId xmlns:a16="http://schemas.microsoft.com/office/drawing/2014/main" id="{6C1C6E34-568A-4674-8957-3FEC46318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330"/>
              <a:ext cx="4" cy="4"/>
            </a:xfrm>
            <a:custGeom>
              <a:avLst/>
              <a:gdLst>
                <a:gd name="T0" fmla="*/ 1 w 9"/>
                <a:gd name="T1" fmla="*/ 1 h 7"/>
                <a:gd name="T2" fmla="*/ 0 w 9"/>
                <a:gd name="T3" fmla="*/ 1 h 7"/>
                <a:gd name="T4" fmla="*/ 0 w 9"/>
                <a:gd name="T5" fmla="*/ 1 h 7"/>
                <a:gd name="T6" fmla="*/ 0 w 9"/>
                <a:gd name="T7" fmla="*/ 0 h 7"/>
                <a:gd name="T8" fmla="*/ 1 w 9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cubicBezTo>
                    <a:pt x="9" y="6"/>
                    <a:pt x="6" y="7"/>
                    <a:pt x="4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8" y="1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2" name="Freeform 358">
              <a:extLst>
                <a:ext uri="{FF2B5EF4-FFF2-40B4-BE49-F238E27FC236}">
                  <a16:creationId xmlns:a16="http://schemas.microsoft.com/office/drawing/2014/main" id="{7C3D11C3-6FD7-495A-BC1C-53DDDE11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269"/>
              <a:ext cx="7" cy="7"/>
            </a:xfrm>
            <a:custGeom>
              <a:avLst/>
              <a:gdLst>
                <a:gd name="T0" fmla="*/ 1 w 15"/>
                <a:gd name="T1" fmla="*/ 1 h 15"/>
                <a:gd name="T2" fmla="*/ 0 w 15"/>
                <a:gd name="T3" fmla="*/ 1 h 15"/>
                <a:gd name="T4" fmla="*/ 0 w 15"/>
                <a:gd name="T5" fmla="*/ 0 h 15"/>
                <a:gd name="T6" fmla="*/ 1 w 15"/>
                <a:gd name="T7" fmla="*/ 0 h 15"/>
                <a:gd name="T8" fmla="*/ 1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3" y="12"/>
                    <a:pt x="9" y="15"/>
                    <a:pt x="6" y="14"/>
                  </a:cubicBezTo>
                  <a:cubicBezTo>
                    <a:pt x="2" y="13"/>
                    <a:pt x="0" y="10"/>
                    <a:pt x="1" y="6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3" name="Freeform 359">
              <a:extLst>
                <a:ext uri="{FF2B5EF4-FFF2-40B4-BE49-F238E27FC236}">
                  <a16:creationId xmlns:a16="http://schemas.microsoft.com/office/drawing/2014/main" id="{ECBC7C8B-E246-45B0-8A3C-01BC1C23D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891"/>
              <a:ext cx="7" cy="6"/>
            </a:xfrm>
            <a:custGeom>
              <a:avLst/>
              <a:gdLst>
                <a:gd name="T0" fmla="*/ 1 w 14"/>
                <a:gd name="T1" fmla="*/ 0 h 13"/>
                <a:gd name="T2" fmla="*/ 1 w 14"/>
                <a:gd name="T3" fmla="*/ 1 h 13"/>
                <a:gd name="T4" fmla="*/ 2 w 14"/>
                <a:gd name="T5" fmla="*/ 1 h 13"/>
                <a:gd name="T6" fmla="*/ 1 w 14"/>
                <a:gd name="T7" fmla="*/ 0 h 13"/>
                <a:gd name="T8" fmla="*/ 1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5"/>
                  </a:moveTo>
                  <a:cubicBezTo>
                    <a:pt x="0" y="8"/>
                    <a:pt x="2" y="12"/>
                    <a:pt x="6" y="12"/>
                  </a:cubicBezTo>
                  <a:cubicBezTo>
                    <a:pt x="9" y="13"/>
                    <a:pt x="12" y="11"/>
                    <a:pt x="13" y="8"/>
                  </a:cubicBezTo>
                  <a:cubicBezTo>
                    <a:pt x="14" y="4"/>
                    <a:pt x="12" y="1"/>
                    <a:pt x="8" y="0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4" name="Freeform 360">
              <a:extLst>
                <a:ext uri="{FF2B5EF4-FFF2-40B4-BE49-F238E27FC236}">
                  <a16:creationId xmlns:a16="http://schemas.microsoft.com/office/drawing/2014/main" id="{4E6544B3-AF64-4C9F-9587-5231ED238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901"/>
              <a:ext cx="4" cy="4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1 h 8"/>
                <a:gd name="T4" fmla="*/ 1 w 8"/>
                <a:gd name="T5" fmla="*/ 1 h 8"/>
                <a:gd name="T6" fmla="*/ 1 w 8"/>
                <a:gd name="T7" fmla="*/ 1 h 8"/>
                <a:gd name="T8" fmla="*/ 1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5" y="8"/>
                    <a:pt x="7" y="7"/>
                    <a:pt x="7" y="5"/>
                  </a:cubicBezTo>
                  <a:cubicBezTo>
                    <a:pt x="8" y="3"/>
                    <a:pt x="7" y="1"/>
                    <a:pt x="5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5" name="Freeform 361">
              <a:extLst>
                <a:ext uri="{FF2B5EF4-FFF2-40B4-BE49-F238E27FC236}">
                  <a16:creationId xmlns:a16="http://schemas.microsoft.com/office/drawing/2014/main" id="{FD613055-221F-452B-A2B6-A8688BE98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834"/>
              <a:ext cx="118" cy="173"/>
            </a:xfrm>
            <a:custGeom>
              <a:avLst/>
              <a:gdLst>
                <a:gd name="T0" fmla="*/ 1 w 238"/>
                <a:gd name="T1" fmla="*/ 28 h 348"/>
                <a:gd name="T2" fmla="*/ 9 w 238"/>
                <a:gd name="T3" fmla="*/ 41 h 348"/>
                <a:gd name="T4" fmla="*/ 12 w 238"/>
                <a:gd name="T5" fmla="*/ 42 h 348"/>
                <a:gd name="T6" fmla="*/ 24 w 238"/>
                <a:gd name="T7" fmla="*/ 33 h 348"/>
                <a:gd name="T8" fmla="*/ 28 w 238"/>
                <a:gd name="T9" fmla="*/ 16 h 348"/>
                <a:gd name="T10" fmla="*/ 21 w 238"/>
                <a:gd name="T11" fmla="*/ 2 h 348"/>
                <a:gd name="T12" fmla="*/ 17 w 238"/>
                <a:gd name="T13" fmla="*/ 1 h 348"/>
                <a:gd name="T14" fmla="*/ 5 w 238"/>
                <a:gd name="T15" fmla="*/ 11 h 348"/>
                <a:gd name="T16" fmla="*/ 1 w 238"/>
                <a:gd name="T17" fmla="*/ 28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" h="348">
                  <a:moveTo>
                    <a:pt x="12" y="231"/>
                  </a:moveTo>
                  <a:cubicBezTo>
                    <a:pt x="0" y="284"/>
                    <a:pt x="29" y="323"/>
                    <a:pt x="72" y="332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45" y="348"/>
                    <a:pt x="186" y="323"/>
                    <a:pt x="197" y="269"/>
                  </a:cubicBezTo>
                  <a:cubicBezTo>
                    <a:pt x="227" y="129"/>
                    <a:pt x="227" y="129"/>
                    <a:pt x="227" y="129"/>
                  </a:cubicBezTo>
                  <a:cubicBezTo>
                    <a:pt x="238" y="75"/>
                    <a:pt x="212" y="25"/>
                    <a:pt x="169" y="16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96" y="0"/>
                    <a:pt x="52" y="37"/>
                    <a:pt x="41" y="90"/>
                  </a:cubicBezTo>
                  <a:lnTo>
                    <a:pt x="12" y="23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6" name="Freeform 362">
              <a:extLst>
                <a:ext uri="{FF2B5EF4-FFF2-40B4-BE49-F238E27FC236}">
                  <a16:creationId xmlns:a16="http://schemas.microsoft.com/office/drawing/2014/main" id="{62EDB414-C07E-42B7-8AF3-EC136BCD0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837"/>
              <a:ext cx="96" cy="137"/>
            </a:xfrm>
            <a:custGeom>
              <a:avLst/>
              <a:gdLst>
                <a:gd name="T0" fmla="*/ 0 w 194"/>
                <a:gd name="T1" fmla="*/ 33 h 275"/>
                <a:gd name="T2" fmla="*/ 1 w 194"/>
                <a:gd name="T3" fmla="*/ 28 h 275"/>
                <a:gd name="T4" fmla="*/ 5 w 194"/>
                <a:gd name="T5" fmla="*/ 11 h 275"/>
                <a:gd name="T6" fmla="*/ 17 w 194"/>
                <a:gd name="T7" fmla="*/ 1 h 275"/>
                <a:gd name="T8" fmla="*/ 21 w 194"/>
                <a:gd name="T9" fmla="*/ 2 h 275"/>
                <a:gd name="T10" fmla="*/ 22 w 194"/>
                <a:gd name="T11" fmla="*/ 9 h 275"/>
                <a:gd name="T12" fmla="*/ 18 w 194"/>
                <a:gd name="T13" fmla="*/ 29 h 275"/>
                <a:gd name="T14" fmla="*/ 12 w 194"/>
                <a:gd name="T15" fmla="*/ 34 h 275"/>
                <a:gd name="T16" fmla="*/ 0 w 194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275">
                  <a:moveTo>
                    <a:pt x="2" y="265"/>
                  </a:moveTo>
                  <a:cubicBezTo>
                    <a:pt x="0" y="252"/>
                    <a:pt x="8" y="245"/>
                    <a:pt x="11" y="231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52" y="37"/>
                    <a:pt x="96" y="0"/>
                    <a:pt x="138" y="9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94" y="22"/>
                    <a:pt x="182" y="75"/>
                  </a:cubicBezTo>
                  <a:cubicBezTo>
                    <a:pt x="171" y="129"/>
                    <a:pt x="150" y="232"/>
                    <a:pt x="150" y="232"/>
                  </a:cubicBezTo>
                  <a:cubicBezTo>
                    <a:pt x="150" y="232"/>
                    <a:pt x="145" y="271"/>
                    <a:pt x="102" y="273"/>
                  </a:cubicBezTo>
                  <a:cubicBezTo>
                    <a:pt x="59" y="275"/>
                    <a:pt x="16" y="245"/>
                    <a:pt x="2" y="26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7" name="Freeform 363">
              <a:extLst>
                <a:ext uri="{FF2B5EF4-FFF2-40B4-BE49-F238E27FC236}">
                  <a16:creationId xmlns:a16="http://schemas.microsoft.com/office/drawing/2014/main" id="{1BD78546-D2C5-495A-BE91-2E23F1306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834"/>
              <a:ext cx="93" cy="136"/>
            </a:xfrm>
            <a:custGeom>
              <a:avLst/>
              <a:gdLst>
                <a:gd name="T0" fmla="*/ 1 w 186"/>
                <a:gd name="T1" fmla="*/ 33 h 275"/>
                <a:gd name="T2" fmla="*/ 1 w 186"/>
                <a:gd name="T3" fmla="*/ 28 h 275"/>
                <a:gd name="T4" fmla="*/ 5 w 186"/>
                <a:gd name="T5" fmla="*/ 11 h 275"/>
                <a:gd name="T6" fmla="*/ 17 w 186"/>
                <a:gd name="T7" fmla="*/ 1 h 275"/>
                <a:gd name="T8" fmla="*/ 21 w 186"/>
                <a:gd name="T9" fmla="*/ 2 h 275"/>
                <a:gd name="T10" fmla="*/ 22 w 186"/>
                <a:gd name="T11" fmla="*/ 9 h 275"/>
                <a:gd name="T12" fmla="*/ 18 w 186"/>
                <a:gd name="T13" fmla="*/ 28 h 275"/>
                <a:gd name="T14" fmla="*/ 12 w 186"/>
                <a:gd name="T15" fmla="*/ 33 h 275"/>
                <a:gd name="T16" fmla="*/ 1 w 186"/>
                <a:gd name="T17" fmla="*/ 33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275">
                  <a:moveTo>
                    <a:pt x="2" y="274"/>
                  </a:moveTo>
                  <a:cubicBezTo>
                    <a:pt x="0" y="260"/>
                    <a:pt x="0" y="245"/>
                    <a:pt x="3" y="231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44" y="37"/>
                    <a:pt x="88" y="0"/>
                    <a:pt x="131" y="9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86" y="22"/>
                    <a:pt x="175" y="75"/>
                  </a:cubicBezTo>
                  <a:cubicBezTo>
                    <a:pt x="163" y="129"/>
                    <a:pt x="142" y="232"/>
                    <a:pt x="142" y="232"/>
                  </a:cubicBezTo>
                  <a:cubicBezTo>
                    <a:pt x="142" y="232"/>
                    <a:pt x="137" y="271"/>
                    <a:pt x="94" y="273"/>
                  </a:cubicBezTo>
                  <a:cubicBezTo>
                    <a:pt x="51" y="275"/>
                    <a:pt x="16" y="253"/>
                    <a:pt x="2" y="27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8" name="Freeform 364">
              <a:extLst>
                <a:ext uri="{FF2B5EF4-FFF2-40B4-BE49-F238E27FC236}">
                  <a16:creationId xmlns:a16="http://schemas.microsoft.com/office/drawing/2014/main" id="{1A9817F6-82AC-4359-9F68-0FA873F50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975"/>
              <a:ext cx="66" cy="29"/>
            </a:xfrm>
            <a:custGeom>
              <a:avLst/>
              <a:gdLst>
                <a:gd name="T0" fmla="*/ 1 w 132"/>
                <a:gd name="T1" fmla="*/ 2 h 59"/>
                <a:gd name="T2" fmla="*/ 8 w 132"/>
                <a:gd name="T3" fmla="*/ 6 h 59"/>
                <a:gd name="T4" fmla="*/ 17 w 132"/>
                <a:gd name="T5" fmla="*/ 5 h 59"/>
                <a:gd name="T6" fmla="*/ 9 w 132"/>
                <a:gd name="T7" fmla="*/ 0 h 59"/>
                <a:gd name="T8" fmla="*/ 1 w 132"/>
                <a:gd name="T9" fmla="*/ 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16"/>
                  </a:moveTo>
                  <a:cubicBezTo>
                    <a:pt x="0" y="28"/>
                    <a:pt x="26" y="44"/>
                    <a:pt x="61" y="51"/>
                  </a:cubicBezTo>
                  <a:cubicBezTo>
                    <a:pt x="96" y="59"/>
                    <a:pt x="127" y="55"/>
                    <a:pt x="129" y="43"/>
                  </a:cubicBezTo>
                  <a:cubicBezTo>
                    <a:pt x="132" y="30"/>
                    <a:pt x="106" y="15"/>
                    <a:pt x="71" y="7"/>
                  </a:cubicBezTo>
                  <a:cubicBezTo>
                    <a:pt x="36" y="0"/>
                    <a:pt x="5" y="4"/>
                    <a:pt x="3" y="1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999" name="Freeform 365">
              <a:extLst>
                <a:ext uri="{FF2B5EF4-FFF2-40B4-BE49-F238E27FC236}">
                  <a16:creationId xmlns:a16="http://schemas.microsoft.com/office/drawing/2014/main" id="{523868D7-94FC-495C-A637-81C8190C1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6"/>
              <a:ext cx="53" cy="18"/>
            </a:xfrm>
            <a:custGeom>
              <a:avLst/>
              <a:gdLst>
                <a:gd name="T0" fmla="*/ 8 w 107"/>
                <a:gd name="T1" fmla="*/ 4 h 38"/>
                <a:gd name="T2" fmla="*/ 0 w 107"/>
                <a:gd name="T3" fmla="*/ 0 h 38"/>
                <a:gd name="T4" fmla="*/ 8 w 107"/>
                <a:gd name="T5" fmla="*/ 4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8">
                  <a:moveTo>
                    <a:pt x="67" y="38"/>
                  </a:moveTo>
                  <a:cubicBezTo>
                    <a:pt x="67" y="38"/>
                    <a:pt x="72" y="15"/>
                    <a:pt x="0" y="0"/>
                  </a:cubicBezTo>
                  <a:cubicBezTo>
                    <a:pt x="0" y="0"/>
                    <a:pt x="107" y="14"/>
                    <a:pt x="67" y="3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0" name="Freeform 366">
              <a:extLst>
                <a:ext uri="{FF2B5EF4-FFF2-40B4-BE49-F238E27FC236}">
                  <a16:creationId xmlns:a16="http://schemas.microsoft.com/office/drawing/2014/main" id="{0526F5FC-F9A0-4A9E-90BF-D68C13226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980"/>
              <a:ext cx="33" cy="20"/>
            </a:xfrm>
            <a:custGeom>
              <a:avLst/>
              <a:gdLst>
                <a:gd name="T0" fmla="*/ 4 w 66"/>
                <a:gd name="T1" fmla="*/ 5 h 41"/>
                <a:gd name="T2" fmla="*/ 0 w 66"/>
                <a:gd name="T3" fmla="*/ 0 h 41"/>
                <a:gd name="T4" fmla="*/ 4 w 66"/>
                <a:gd name="T5" fmla="*/ 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1">
                  <a:moveTo>
                    <a:pt x="26" y="41"/>
                  </a:moveTo>
                  <a:cubicBezTo>
                    <a:pt x="26" y="41"/>
                    <a:pt x="57" y="20"/>
                    <a:pt x="0" y="0"/>
                  </a:cubicBezTo>
                  <a:cubicBezTo>
                    <a:pt x="0" y="0"/>
                    <a:pt x="66" y="15"/>
                    <a:pt x="26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1" name="Freeform 367">
              <a:extLst>
                <a:ext uri="{FF2B5EF4-FFF2-40B4-BE49-F238E27FC236}">
                  <a16:creationId xmlns:a16="http://schemas.microsoft.com/office/drawing/2014/main" id="{9FAA1D9D-93AC-41AD-850C-F7EB92ECA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13"/>
              <a:ext cx="35" cy="57"/>
            </a:xfrm>
            <a:custGeom>
              <a:avLst/>
              <a:gdLst>
                <a:gd name="T0" fmla="*/ 8 w 71"/>
                <a:gd name="T1" fmla="*/ 0 h 115"/>
                <a:gd name="T2" fmla="*/ 6 w 71"/>
                <a:gd name="T3" fmla="*/ 9 h 115"/>
                <a:gd name="T4" fmla="*/ 0 w 71"/>
                <a:gd name="T5" fmla="*/ 14 h 115"/>
                <a:gd name="T6" fmla="*/ 5 w 71"/>
                <a:gd name="T7" fmla="*/ 9 h 115"/>
                <a:gd name="T8" fmla="*/ 8 w 71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15">
                  <a:moveTo>
                    <a:pt x="71" y="0"/>
                  </a:moveTo>
                  <a:cubicBezTo>
                    <a:pt x="70" y="2"/>
                    <a:pt x="55" y="76"/>
                    <a:pt x="55" y="76"/>
                  </a:cubicBezTo>
                  <a:cubicBezTo>
                    <a:pt x="55" y="76"/>
                    <a:pt x="48" y="115"/>
                    <a:pt x="0" y="112"/>
                  </a:cubicBezTo>
                  <a:cubicBezTo>
                    <a:pt x="0" y="112"/>
                    <a:pt x="41" y="109"/>
                    <a:pt x="47" y="72"/>
                  </a:cubicBezTo>
                  <a:cubicBezTo>
                    <a:pt x="53" y="35"/>
                    <a:pt x="71" y="0"/>
                    <a:pt x="7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2" name="Freeform 368">
              <a:extLst>
                <a:ext uri="{FF2B5EF4-FFF2-40B4-BE49-F238E27FC236}">
                  <a16:creationId xmlns:a16="http://schemas.microsoft.com/office/drawing/2014/main" id="{A62FFF39-B100-4A7A-88CC-12ACC410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42"/>
              <a:ext cx="24" cy="26"/>
            </a:xfrm>
            <a:custGeom>
              <a:avLst/>
              <a:gdLst>
                <a:gd name="T0" fmla="*/ 6 w 48"/>
                <a:gd name="T1" fmla="*/ 0 h 53"/>
                <a:gd name="T2" fmla="*/ 4 w 48"/>
                <a:gd name="T3" fmla="*/ 5 h 53"/>
                <a:gd name="T4" fmla="*/ 0 w 48"/>
                <a:gd name="T5" fmla="*/ 6 h 53"/>
                <a:gd name="T6" fmla="*/ 6 w 48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3">
                  <a:moveTo>
                    <a:pt x="48" y="0"/>
                  </a:moveTo>
                  <a:cubicBezTo>
                    <a:pt x="48" y="0"/>
                    <a:pt x="46" y="32"/>
                    <a:pt x="27" y="43"/>
                  </a:cubicBezTo>
                  <a:cubicBezTo>
                    <a:pt x="7" y="53"/>
                    <a:pt x="0" y="52"/>
                    <a:pt x="0" y="52"/>
                  </a:cubicBezTo>
                  <a:cubicBezTo>
                    <a:pt x="0" y="52"/>
                    <a:pt x="41" y="48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3" name="Freeform 369">
              <a:extLst>
                <a:ext uri="{FF2B5EF4-FFF2-40B4-BE49-F238E27FC236}">
                  <a16:creationId xmlns:a16="http://schemas.microsoft.com/office/drawing/2014/main" id="{BE4000D9-09C8-44A2-A225-C7AAB1569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841"/>
              <a:ext cx="18" cy="55"/>
            </a:xfrm>
            <a:custGeom>
              <a:avLst/>
              <a:gdLst>
                <a:gd name="T0" fmla="*/ 1 w 36"/>
                <a:gd name="T1" fmla="*/ 0 h 111"/>
                <a:gd name="T2" fmla="*/ 5 w 36"/>
                <a:gd name="T3" fmla="*/ 4 h 111"/>
                <a:gd name="T4" fmla="*/ 5 w 36"/>
                <a:gd name="T5" fmla="*/ 8 h 111"/>
                <a:gd name="T6" fmla="*/ 3 w 36"/>
                <a:gd name="T7" fmla="*/ 13 h 111"/>
                <a:gd name="T8" fmla="*/ 4 w 36"/>
                <a:gd name="T9" fmla="*/ 8 h 111"/>
                <a:gd name="T10" fmla="*/ 3 w 36"/>
                <a:gd name="T11" fmla="*/ 3 h 111"/>
                <a:gd name="T12" fmla="*/ 0 w 3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11">
                  <a:moveTo>
                    <a:pt x="1" y="0"/>
                  </a:moveTo>
                  <a:cubicBezTo>
                    <a:pt x="22" y="1"/>
                    <a:pt x="35" y="12"/>
                    <a:pt x="36" y="34"/>
                  </a:cubicBezTo>
                  <a:cubicBezTo>
                    <a:pt x="36" y="45"/>
                    <a:pt x="35" y="55"/>
                    <a:pt x="33" y="65"/>
                  </a:cubicBezTo>
                  <a:cubicBezTo>
                    <a:pt x="29" y="80"/>
                    <a:pt x="28" y="97"/>
                    <a:pt x="20" y="111"/>
                  </a:cubicBezTo>
                  <a:cubicBezTo>
                    <a:pt x="20" y="97"/>
                    <a:pt x="25" y="82"/>
                    <a:pt x="25" y="68"/>
                  </a:cubicBezTo>
                  <a:cubicBezTo>
                    <a:pt x="25" y="56"/>
                    <a:pt x="24" y="41"/>
                    <a:pt x="20" y="30"/>
                  </a:cubicBezTo>
                  <a:cubicBezTo>
                    <a:pt x="17" y="21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4" name="Freeform 370">
              <a:extLst>
                <a:ext uri="{FF2B5EF4-FFF2-40B4-BE49-F238E27FC236}">
                  <a16:creationId xmlns:a16="http://schemas.microsoft.com/office/drawing/2014/main" id="{B14CDFC7-F0C9-4A71-84F6-E50430C6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843"/>
              <a:ext cx="11" cy="40"/>
            </a:xfrm>
            <a:custGeom>
              <a:avLst/>
              <a:gdLst>
                <a:gd name="T0" fmla="*/ 0 w 23"/>
                <a:gd name="T1" fmla="*/ 0 h 80"/>
                <a:gd name="T2" fmla="*/ 2 w 23"/>
                <a:gd name="T3" fmla="*/ 4 h 80"/>
                <a:gd name="T4" fmla="*/ 2 w 23"/>
                <a:gd name="T5" fmla="*/ 7 h 80"/>
                <a:gd name="T6" fmla="*/ 1 w 23"/>
                <a:gd name="T7" fmla="*/ 10 h 80"/>
                <a:gd name="T8" fmla="*/ 2 w 23"/>
                <a:gd name="T9" fmla="*/ 4 h 80"/>
                <a:gd name="T10" fmla="*/ 0 w 23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2" y="9"/>
                    <a:pt x="20" y="15"/>
                    <a:pt x="21" y="32"/>
                  </a:cubicBezTo>
                  <a:cubicBezTo>
                    <a:pt x="22" y="40"/>
                    <a:pt x="21" y="47"/>
                    <a:pt x="20" y="55"/>
                  </a:cubicBezTo>
                  <a:cubicBezTo>
                    <a:pt x="19" y="63"/>
                    <a:pt x="19" y="73"/>
                    <a:pt x="14" y="80"/>
                  </a:cubicBezTo>
                  <a:cubicBezTo>
                    <a:pt x="18" y="63"/>
                    <a:pt x="23" y="43"/>
                    <a:pt x="17" y="26"/>
                  </a:cubicBezTo>
                  <a:cubicBezTo>
                    <a:pt x="15" y="18"/>
                    <a:pt x="8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5" name="Freeform 371">
              <a:extLst>
                <a:ext uri="{FF2B5EF4-FFF2-40B4-BE49-F238E27FC236}">
                  <a16:creationId xmlns:a16="http://schemas.microsoft.com/office/drawing/2014/main" id="{8D30A06C-D3BB-44E4-84CA-08BA39438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930"/>
              <a:ext cx="37" cy="62"/>
            </a:xfrm>
            <a:custGeom>
              <a:avLst/>
              <a:gdLst>
                <a:gd name="T0" fmla="*/ 9 w 73"/>
                <a:gd name="T1" fmla="*/ 1 h 125"/>
                <a:gd name="T2" fmla="*/ 5 w 73"/>
                <a:gd name="T3" fmla="*/ 14 h 125"/>
                <a:gd name="T4" fmla="*/ 0 w 73"/>
                <a:gd name="T5" fmla="*/ 11 h 125"/>
                <a:gd name="T6" fmla="*/ 4 w 73"/>
                <a:gd name="T7" fmla="*/ 9 h 125"/>
                <a:gd name="T8" fmla="*/ 6 w 73"/>
                <a:gd name="T9" fmla="*/ 6 h 125"/>
                <a:gd name="T10" fmla="*/ 9 w 73"/>
                <a:gd name="T11" fmla="*/ 1 h 125"/>
                <a:gd name="T12" fmla="*/ 9 w 73"/>
                <a:gd name="T13" fmla="*/ 2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25">
                  <a:moveTo>
                    <a:pt x="72" y="14"/>
                  </a:moveTo>
                  <a:cubicBezTo>
                    <a:pt x="70" y="27"/>
                    <a:pt x="55" y="125"/>
                    <a:pt x="36" y="114"/>
                  </a:cubicBezTo>
                  <a:cubicBezTo>
                    <a:pt x="37" y="101"/>
                    <a:pt x="7" y="100"/>
                    <a:pt x="0" y="91"/>
                  </a:cubicBezTo>
                  <a:cubicBezTo>
                    <a:pt x="7" y="85"/>
                    <a:pt x="18" y="84"/>
                    <a:pt x="25" y="79"/>
                  </a:cubicBezTo>
                  <a:cubicBezTo>
                    <a:pt x="34" y="71"/>
                    <a:pt x="38" y="61"/>
                    <a:pt x="42" y="50"/>
                  </a:cubicBezTo>
                  <a:cubicBezTo>
                    <a:pt x="45" y="44"/>
                    <a:pt x="62" y="0"/>
                    <a:pt x="72" y="14"/>
                  </a:cubicBezTo>
                  <a:cubicBezTo>
                    <a:pt x="73" y="14"/>
                    <a:pt x="72" y="15"/>
                    <a:pt x="72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6" name="Freeform 372">
              <a:extLst>
                <a:ext uri="{FF2B5EF4-FFF2-40B4-BE49-F238E27FC236}">
                  <a16:creationId xmlns:a16="http://schemas.microsoft.com/office/drawing/2014/main" id="{24CC0140-20CC-4CAF-8707-F96A3BF9A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987"/>
              <a:ext cx="123" cy="173"/>
            </a:xfrm>
            <a:custGeom>
              <a:avLst/>
              <a:gdLst>
                <a:gd name="T0" fmla="*/ 1 w 248"/>
                <a:gd name="T1" fmla="*/ 28 h 349"/>
                <a:gd name="T2" fmla="*/ 8 w 248"/>
                <a:gd name="T3" fmla="*/ 40 h 349"/>
                <a:gd name="T4" fmla="*/ 12 w 248"/>
                <a:gd name="T5" fmla="*/ 41 h 349"/>
                <a:gd name="T6" fmla="*/ 24 w 248"/>
                <a:gd name="T7" fmla="*/ 33 h 349"/>
                <a:gd name="T8" fmla="*/ 29 w 248"/>
                <a:gd name="T9" fmla="*/ 16 h 349"/>
                <a:gd name="T10" fmla="*/ 22 w 248"/>
                <a:gd name="T11" fmla="*/ 2 h 349"/>
                <a:gd name="T12" fmla="*/ 19 w 248"/>
                <a:gd name="T13" fmla="*/ 1 h 349"/>
                <a:gd name="T14" fmla="*/ 6 w 248"/>
                <a:gd name="T15" fmla="*/ 10 h 349"/>
                <a:gd name="T16" fmla="*/ 1 w 248"/>
                <a:gd name="T17" fmla="*/ 28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8" h="349">
                  <a:moveTo>
                    <a:pt x="14" y="225"/>
                  </a:moveTo>
                  <a:cubicBezTo>
                    <a:pt x="0" y="278"/>
                    <a:pt x="25" y="319"/>
                    <a:pt x="68" y="330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140" y="349"/>
                    <a:pt x="183" y="327"/>
                    <a:pt x="197" y="274"/>
                  </a:cubicBezTo>
                  <a:cubicBezTo>
                    <a:pt x="234" y="136"/>
                    <a:pt x="234" y="136"/>
                    <a:pt x="234" y="136"/>
                  </a:cubicBezTo>
                  <a:cubicBezTo>
                    <a:pt x="248" y="83"/>
                    <a:pt x="225" y="31"/>
                    <a:pt x="183" y="19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11" y="0"/>
                    <a:pt x="65" y="34"/>
                    <a:pt x="51" y="87"/>
                  </a:cubicBezTo>
                  <a:lnTo>
                    <a:pt x="14" y="22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7" name="Freeform 373">
              <a:extLst>
                <a:ext uri="{FF2B5EF4-FFF2-40B4-BE49-F238E27FC236}">
                  <a16:creationId xmlns:a16="http://schemas.microsoft.com/office/drawing/2014/main" id="{EFE3557D-48D9-4541-BED4-0E3E80CEF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990"/>
              <a:ext cx="102" cy="136"/>
            </a:xfrm>
            <a:custGeom>
              <a:avLst/>
              <a:gdLst>
                <a:gd name="T0" fmla="*/ 0 w 206"/>
                <a:gd name="T1" fmla="*/ 32 h 273"/>
                <a:gd name="T2" fmla="*/ 1 w 206"/>
                <a:gd name="T3" fmla="*/ 28 h 273"/>
                <a:gd name="T4" fmla="*/ 6 w 206"/>
                <a:gd name="T5" fmla="*/ 10 h 273"/>
                <a:gd name="T6" fmla="*/ 18 w 206"/>
                <a:gd name="T7" fmla="*/ 1 h 273"/>
                <a:gd name="T8" fmla="*/ 22 w 206"/>
                <a:gd name="T9" fmla="*/ 2 h 273"/>
                <a:gd name="T10" fmla="*/ 23 w 206"/>
                <a:gd name="T11" fmla="*/ 9 h 273"/>
                <a:gd name="T12" fmla="*/ 18 w 206"/>
                <a:gd name="T13" fmla="*/ 29 h 273"/>
                <a:gd name="T14" fmla="*/ 12 w 206"/>
                <a:gd name="T15" fmla="*/ 34 h 273"/>
                <a:gd name="T16" fmla="*/ 0 w 206"/>
                <a:gd name="T17" fmla="*/ 3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273">
                  <a:moveTo>
                    <a:pt x="1" y="259"/>
                  </a:moveTo>
                  <a:cubicBezTo>
                    <a:pt x="0" y="245"/>
                    <a:pt x="8" y="240"/>
                    <a:pt x="12" y="22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63" y="33"/>
                    <a:pt x="109" y="0"/>
                    <a:pt x="151" y="11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81" y="19"/>
                    <a:pt x="206" y="26"/>
                    <a:pt x="191" y="79"/>
                  </a:cubicBezTo>
                  <a:cubicBezTo>
                    <a:pt x="177" y="132"/>
                    <a:pt x="150" y="233"/>
                    <a:pt x="150" y="233"/>
                  </a:cubicBezTo>
                  <a:cubicBezTo>
                    <a:pt x="150" y="233"/>
                    <a:pt x="143" y="273"/>
                    <a:pt x="100" y="272"/>
                  </a:cubicBezTo>
                  <a:cubicBezTo>
                    <a:pt x="57" y="271"/>
                    <a:pt x="16" y="239"/>
                    <a:pt x="1" y="25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8" name="Freeform 374">
              <a:extLst>
                <a:ext uri="{FF2B5EF4-FFF2-40B4-BE49-F238E27FC236}">
                  <a16:creationId xmlns:a16="http://schemas.microsoft.com/office/drawing/2014/main" id="{2111CC8E-A346-4A59-B728-64DAAE023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986"/>
              <a:ext cx="99" cy="136"/>
            </a:xfrm>
            <a:custGeom>
              <a:avLst/>
              <a:gdLst>
                <a:gd name="T0" fmla="*/ 0 w 199"/>
                <a:gd name="T1" fmla="*/ 33 h 273"/>
                <a:gd name="T2" fmla="*/ 0 w 199"/>
                <a:gd name="T3" fmla="*/ 28 h 273"/>
                <a:gd name="T4" fmla="*/ 5 w 199"/>
                <a:gd name="T5" fmla="*/ 10 h 273"/>
                <a:gd name="T6" fmla="*/ 18 w 199"/>
                <a:gd name="T7" fmla="*/ 1 h 273"/>
                <a:gd name="T8" fmla="*/ 21 w 199"/>
                <a:gd name="T9" fmla="*/ 2 h 273"/>
                <a:gd name="T10" fmla="*/ 23 w 199"/>
                <a:gd name="T11" fmla="*/ 10 h 273"/>
                <a:gd name="T12" fmla="*/ 18 w 199"/>
                <a:gd name="T13" fmla="*/ 29 h 273"/>
                <a:gd name="T14" fmla="*/ 11 w 199"/>
                <a:gd name="T15" fmla="*/ 34 h 273"/>
                <a:gd name="T16" fmla="*/ 0 w 199"/>
                <a:gd name="T17" fmla="*/ 33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273">
                  <a:moveTo>
                    <a:pt x="2" y="268"/>
                  </a:moveTo>
                  <a:cubicBezTo>
                    <a:pt x="0" y="255"/>
                    <a:pt x="2" y="240"/>
                    <a:pt x="5" y="226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57" y="34"/>
                    <a:pt x="102" y="0"/>
                    <a:pt x="145" y="12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5" y="20"/>
                    <a:pt x="199" y="27"/>
                    <a:pt x="185" y="80"/>
                  </a:cubicBezTo>
                  <a:cubicBezTo>
                    <a:pt x="171" y="133"/>
                    <a:pt x="144" y="234"/>
                    <a:pt x="144" y="234"/>
                  </a:cubicBezTo>
                  <a:cubicBezTo>
                    <a:pt x="144" y="234"/>
                    <a:pt x="137" y="273"/>
                    <a:pt x="94" y="273"/>
                  </a:cubicBezTo>
                  <a:cubicBezTo>
                    <a:pt x="51" y="272"/>
                    <a:pt x="17" y="248"/>
                    <a:pt x="2" y="26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09" name="Freeform 375">
              <a:extLst>
                <a:ext uri="{FF2B5EF4-FFF2-40B4-BE49-F238E27FC236}">
                  <a16:creationId xmlns:a16="http://schemas.microsoft.com/office/drawing/2014/main" id="{9AAB7D6A-80C2-425F-B1E0-4C75F3B58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126"/>
              <a:ext cx="65" cy="31"/>
            </a:xfrm>
            <a:custGeom>
              <a:avLst/>
              <a:gdLst>
                <a:gd name="T0" fmla="*/ 0 w 131"/>
                <a:gd name="T1" fmla="*/ 2 h 62"/>
                <a:gd name="T2" fmla="*/ 7 w 131"/>
                <a:gd name="T3" fmla="*/ 7 h 62"/>
                <a:gd name="T4" fmla="*/ 16 w 131"/>
                <a:gd name="T5" fmla="*/ 6 h 62"/>
                <a:gd name="T6" fmla="*/ 8 w 131"/>
                <a:gd name="T7" fmla="*/ 2 h 62"/>
                <a:gd name="T8" fmla="*/ 0 w 131"/>
                <a:gd name="T9" fmla="*/ 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62">
                  <a:moveTo>
                    <a:pt x="3" y="15"/>
                  </a:moveTo>
                  <a:cubicBezTo>
                    <a:pt x="0" y="27"/>
                    <a:pt x="25" y="44"/>
                    <a:pt x="60" y="53"/>
                  </a:cubicBezTo>
                  <a:cubicBezTo>
                    <a:pt x="94" y="62"/>
                    <a:pt x="125" y="60"/>
                    <a:pt x="128" y="48"/>
                  </a:cubicBezTo>
                  <a:cubicBezTo>
                    <a:pt x="131" y="36"/>
                    <a:pt x="106" y="19"/>
                    <a:pt x="71" y="10"/>
                  </a:cubicBezTo>
                  <a:cubicBezTo>
                    <a:pt x="37" y="0"/>
                    <a:pt x="6" y="3"/>
                    <a:pt x="3" y="1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0" name="Freeform 376">
              <a:extLst>
                <a:ext uri="{FF2B5EF4-FFF2-40B4-BE49-F238E27FC236}">
                  <a16:creationId xmlns:a16="http://schemas.microsoft.com/office/drawing/2014/main" id="{3A101C72-8C46-485E-8960-2B065B26D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128"/>
              <a:ext cx="53" cy="21"/>
            </a:xfrm>
            <a:custGeom>
              <a:avLst/>
              <a:gdLst>
                <a:gd name="T0" fmla="*/ 8 w 106"/>
                <a:gd name="T1" fmla="*/ 6 h 42"/>
                <a:gd name="T2" fmla="*/ 0 w 106"/>
                <a:gd name="T3" fmla="*/ 0 h 42"/>
                <a:gd name="T4" fmla="*/ 8 w 106"/>
                <a:gd name="T5" fmla="*/ 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42">
                  <a:moveTo>
                    <a:pt x="64" y="42"/>
                  </a:moveTo>
                  <a:cubicBezTo>
                    <a:pt x="64" y="42"/>
                    <a:pt x="71" y="19"/>
                    <a:pt x="0" y="0"/>
                  </a:cubicBezTo>
                  <a:cubicBezTo>
                    <a:pt x="0" y="0"/>
                    <a:pt x="106" y="20"/>
                    <a:pt x="64" y="4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1" name="Freeform 377">
              <a:extLst>
                <a:ext uri="{FF2B5EF4-FFF2-40B4-BE49-F238E27FC236}">
                  <a16:creationId xmlns:a16="http://schemas.microsoft.com/office/drawing/2014/main" id="{57AED1F7-6524-4B60-8824-3BE7D7A13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133"/>
              <a:ext cx="32" cy="22"/>
            </a:xfrm>
            <a:custGeom>
              <a:avLst/>
              <a:gdLst>
                <a:gd name="T0" fmla="*/ 3 w 66"/>
                <a:gd name="T1" fmla="*/ 6 h 43"/>
                <a:gd name="T2" fmla="*/ 0 w 66"/>
                <a:gd name="T3" fmla="*/ 0 h 43"/>
                <a:gd name="T4" fmla="*/ 3 w 66"/>
                <a:gd name="T5" fmla="*/ 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3">
                  <a:moveTo>
                    <a:pt x="24" y="43"/>
                  </a:moveTo>
                  <a:cubicBezTo>
                    <a:pt x="24" y="43"/>
                    <a:pt x="56" y="25"/>
                    <a:pt x="0" y="0"/>
                  </a:cubicBezTo>
                  <a:cubicBezTo>
                    <a:pt x="0" y="0"/>
                    <a:pt x="66" y="24"/>
                    <a:pt x="2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2" name="Freeform 378">
              <a:extLst>
                <a:ext uri="{FF2B5EF4-FFF2-40B4-BE49-F238E27FC236}">
                  <a16:creationId xmlns:a16="http://schemas.microsoft.com/office/drawing/2014/main" id="{7BB9D20F-DDA7-40F7-96A0-910DD3246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067"/>
              <a:ext cx="38" cy="56"/>
            </a:xfrm>
            <a:custGeom>
              <a:avLst/>
              <a:gdLst>
                <a:gd name="T0" fmla="*/ 9 w 77"/>
                <a:gd name="T1" fmla="*/ 0 h 114"/>
                <a:gd name="T2" fmla="*/ 7 w 77"/>
                <a:gd name="T3" fmla="*/ 9 h 114"/>
                <a:gd name="T4" fmla="*/ 0 w 77"/>
                <a:gd name="T5" fmla="*/ 13 h 114"/>
                <a:gd name="T6" fmla="*/ 6 w 77"/>
                <a:gd name="T7" fmla="*/ 8 h 114"/>
                <a:gd name="T8" fmla="*/ 9 w 7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77" y="0"/>
                  </a:moveTo>
                  <a:cubicBezTo>
                    <a:pt x="76" y="2"/>
                    <a:pt x="56" y="75"/>
                    <a:pt x="56" y="75"/>
                  </a:cubicBezTo>
                  <a:cubicBezTo>
                    <a:pt x="56" y="75"/>
                    <a:pt x="47" y="114"/>
                    <a:pt x="0" y="108"/>
                  </a:cubicBezTo>
                  <a:cubicBezTo>
                    <a:pt x="0" y="108"/>
                    <a:pt x="40" y="107"/>
                    <a:pt x="49" y="71"/>
                  </a:cubicBezTo>
                  <a:cubicBezTo>
                    <a:pt x="57" y="34"/>
                    <a:pt x="77" y="0"/>
                    <a:pt x="7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3" name="Freeform 379">
              <a:extLst>
                <a:ext uri="{FF2B5EF4-FFF2-40B4-BE49-F238E27FC236}">
                  <a16:creationId xmlns:a16="http://schemas.microsoft.com/office/drawing/2014/main" id="{B173186F-282E-4F70-8F5E-E7BD4A4D9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096"/>
              <a:ext cx="25" cy="25"/>
            </a:xfrm>
            <a:custGeom>
              <a:avLst/>
              <a:gdLst>
                <a:gd name="T0" fmla="*/ 7 w 50"/>
                <a:gd name="T1" fmla="*/ 0 h 51"/>
                <a:gd name="T2" fmla="*/ 4 w 50"/>
                <a:gd name="T3" fmla="*/ 5 h 51"/>
                <a:gd name="T4" fmla="*/ 0 w 50"/>
                <a:gd name="T5" fmla="*/ 6 h 51"/>
                <a:gd name="T6" fmla="*/ 7 w 5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1">
                  <a:moveTo>
                    <a:pt x="50" y="0"/>
                  </a:moveTo>
                  <a:cubicBezTo>
                    <a:pt x="50" y="0"/>
                    <a:pt x="47" y="32"/>
                    <a:pt x="27" y="42"/>
                  </a:cubicBezTo>
                  <a:cubicBezTo>
                    <a:pt x="7" y="51"/>
                    <a:pt x="0" y="50"/>
                    <a:pt x="0" y="50"/>
                  </a:cubicBezTo>
                  <a:cubicBezTo>
                    <a:pt x="0" y="50"/>
                    <a:pt x="41" y="4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4" name="Freeform 380">
              <a:extLst>
                <a:ext uri="{FF2B5EF4-FFF2-40B4-BE49-F238E27FC236}">
                  <a16:creationId xmlns:a16="http://schemas.microsoft.com/office/drawing/2014/main" id="{48FC2650-BCE9-4237-BF96-C36727653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995"/>
              <a:ext cx="17" cy="55"/>
            </a:xfrm>
            <a:custGeom>
              <a:avLst/>
              <a:gdLst>
                <a:gd name="T0" fmla="*/ 0 w 35"/>
                <a:gd name="T1" fmla="*/ 0 h 111"/>
                <a:gd name="T2" fmla="*/ 4 w 35"/>
                <a:gd name="T3" fmla="*/ 4 h 111"/>
                <a:gd name="T4" fmla="*/ 3 w 35"/>
                <a:gd name="T5" fmla="*/ 8 h 111"/>
                <a:gd name="T6" fmla="*/ 1 w 35"/>
                <a:gd name="T7" fmla="*/ 13 h 111"/>
                <a:gd name="T8" fmla="*/ 2 w 35"/>
                <a:gd name="T9" fmla="*/ 8 h 111"/>
                <a:gd name="T10" fmla="*/ 2 w 35"/>
                <a:gd name="T11" fmla="*/ 3 h 111"/>
                <a:gd name="T12" fmla="*/ 0 w 35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11">
                  <a:moveTo>
                    <a:pt x="2" y="0"/>
                  </a:moveTo>
                  <a:cubicBezTo>
                    <a:pt x="22" y="2"/>
                    <a:pt x="35" y="14"/>
                    <a:pt x="35" y="36"/>
                  </a:cubicBezTo>
                  <a:cubicBezTo>
                    <a:pt x="35" y="46"/>
                    <a:pt x="32" y="56"/>
                    <a:pt x="30" y="67"/>
                  </a:cubicBezTo>
                  <a:cubicBezTo>
                    <a:pt x="26" y="82"/>
                    <a:pt x="23" y="98"/>
                    <a:pt x="15" y="111"/>
                  </a:cubicBezTo>
                  <a:cubicBezTo>
                    <a:pt x="15" y="98"/>
                    <a:pt x="21" y="83"/>
                    <a:pt x="22" y="68"/>
                  </a:cubicBezTo>
                  <a:cubicBezTo>
                    <a:pt x="22" y="57"/>
                    <a:pt x="22" y="42"/>
                    <a:pt x="19" y="31"/>
                  </a:cubicBezTo>
                  <a:cubicBezTo>
                    <a:pt x="17" y="22"/>
                    <a:pt x="9" y="3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5" name="Freeform 381">
              <a:extLst>
                <a:ext uri="{FF2B5EF4-FFF2-40B4-BE49-F238E27FC236}">
                  <a16:creationId xmlns:a16="http://schemas.microsoft.com/office/drawing/2014/main" id="{4A53FDBE-E477-451B-88EB-6EB7D5BFF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997"/>
              <a:ext cx="9" cy="41"/>
            </a:xfrm>
            <a:custGeom>
              <a:avLst/>
              <a:gdLst>
                <a:gd name="T0" fmla="*/ 0 w 20"/>
                <a:gd name="T1" fmla="*/ 0 h 81"/>
                <a:gd name="T2" fmla="*/ 2 w 20"/>
                <a:gd name="T3" fmla="*/ 5 h 81"/>
                <a:gd name="T4" fmla="*/ 1 w 20"/>
                <a:gd name="T5" fmla="*/ 7 h 81"/>
                <a:gd name="T6" fmla="*/ 1 w 20"/>
                <a:gd name="T7" fmla="*/ 11 h 81"/>
                <a:gd name="T8" fmla="*/ 1 w 20"/>
                <a:gd name="T9" fmla="*/ 4 h 81"/>
                <a:gd name="T10" fmla="*/ 0 w 20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11" y="10"/>
                    <a:pt x="18" y="17"/>
                    <a:pt x="19" y="33"/>
                  </a:cubicBezTo>
                  <a:cubicBezTo>
                    <a:pt x="19" y="41"/>
                    <a:pt x="18" y="48"/>
                    <a:pt x="16" y="56"/>
                  </a:cubicBezTo>
                  <a:cubicBezTo>
                    <a:pt x="15" y="64"/>
                    <a:pt x="14" y="74"/>
                    <a:pt x="9" y="81"/>
                  </a:cubicBezTo>
                  <a:cubicBezTo>
                    <a:pt x="14" y="64"/>
                    <a:pt x="20" y="44"/>
                    <a:pt x="15" y="27"/>
                  </a:cubicBezTo>
                  <a:cubicBezTo>
                    <a:pt x="13" y="19"/>
                    <a:pt x="7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6" name="Freeform 382">
              <a:extLst>
                <a:ext uri="{FF2B5EF4-FFF2-40B4-BE49-F238E27FC236}">
                  <a16:creationId xmlns:a16="http://schemas.microsoft.com/office/drawing/2014/main" id="{FCD9198C-D8D1-4339-B62E-0D41925D8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2086"/>
              <a:ext cx="37" cy="61"/>
            </a:xfrm>
            <a:custGeom>
              <a:avLst/>
              <a:gdLst>
                <a:gd name="T0" fmla="*/ 9 w 76"/>
                <a:gd name="T1" fmla="*/ 1 h 124"/>
                <a:gd name="T2" fmla="*/ 4 w 76"/>
                <a:gd name="T3" fmla="*/ 13 h 124"/>
                <a:gd name="T4" fmla="*/ 0 w 76"/>
                <a:gd name="T5" fmla="*/ 10 h 124"/>
                <a:gd name="T6" fmla="*/ 3 w 76"/>
                <a:gd name="T7" fmla="*/ 9 h 124"/>
                <a:gd name="T8" fmla="*/ 5 w 76"/>
                <a:gd name="T9" fmla="*/ 6 h 124"/>
                <a:gd name="T10" fmla="*/ 9 w 76"/>
                <a:gd name="T11" fmla="*/ 1 h 124"/>
                <a:gd name="T12" fmla="*/ 9 w 76"/>
                <a:gd name="T13" fmla="*/ 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24">
                  <a:moveTo>
                    <a:pt x="76" y="15"/>
                  </a:moveTo>
                  <a:cubicBezTo>
                    <a:pt x="73" y="28"/>
                    <a:pt x="53" y="124"/>
                    <a:pt x="34" y="112"/>
                  </a:cubicBezTo>
                  <a:cubicBezTo>
                    <a:pt x="37" y="100"/>
                    <a:pt x="6" y="97"/>
                    <a:pt x="0" y="88"/>
                  </a:cubicBezTo>
                  <a:cubicBezTo>
                    <a:pt x="7" y="82"/>
                    <a:pt x="18" y="82"/>
                    <a:pt x="25" y="77"/>
                  </a:cubicBezTo>
                  <a:cubicBezTo>
                    <a:pt x="35" y="70"/>
                    <a:pt x="40" y="59"/>
                    <a:pt x="45" y="49"/>
                  </a:cubicBezTo>
                  <a:cubicBezTo>
                    <a:pt x="47" y="43"/>
                    <a:pt x="67" y="0"/>
                    <a:pt x="76" y="14"/>
                  </a:cubicBezTo>
                  <a:cubicBezTo>
                    <a:pt x="76" y="15"/>
                    <a:pt x="76" y="16"/>
                    <a:pt x="76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7" name="Freeform 383">
              <a:extLst>
                <a:ext uri="{FF2B5EF4-FFF2-40B4-BE49-F238E27FC236}">
                  <a16:creationId xmlns:a16="http://schemas.microsoft.com/office/drawing/2014/main" id="{2A4C320A-58E0-4E60-8DA4-7BB9CBC4C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987"/>
              <a:ext cx="11" cy="11"/>
            </a:xfrm>
            <a:custGeom>
              <a:avLst/>
              <a:gdLst>
                <a:gd name="T0" fmla="*/ 2 w 23"/>
                <a:gd name="T1" fmla="*/ 0 h 21"/>
                <a:gd name="T2" fmla="*/ 1 w 23"/>
                <a:gd name="T3" fmla="*/ 3 h 21"/>
                <a:gd name="T4" fmla="*/ 2 w 23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23" y="0"/>
                    <a:pt x="7" y="12"/>
                    <a:pt x="15" y="21"/>
                  </a:cubicBezTo>
                  <a:cubicBezTo>
                    <a:pt x="15" y="21"/>
                    <a:pt x="0" y="12"/>
                    <a:pt x="2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8" name="Freeform 384">
              <a:extLst>
                <a:ext uri="{FF2B5EF4-FFF2-40B4-BE49-F238E27FC236}">
                  <a16:creationId xmlns:a16="http://schemas.microsoft.com/office/drawing/2014/main" id="{A3B0F4D9-6E20-498F-82CB-6507FD23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980"/>
              <a:ext cx="9" cy="9"/>
            </a:xfrm>
            <a:custGeom>
              <a:avLst/>
              <a:gdLst>
                <a:gd name="T0" fmla="*/ 1 w 17"/>
                <a:gd name="T1" fmla="*/ 0 h 19"/>
                <a:gd name="T2" fmla="*/ 0 w 17"/>
                <a:gd name="T3" fmla="*/ 2 h 19"/>
                <a:gd name="T4" fmla="*/ 1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3" y="0"/>
                  </a:moveTo>
                  <a:cubicBezTo>
                    <a:pt x="3" y="0"/>
                    <a:pt x="10" y="15"/>
                    <a:pt x="0" y="19"/>
                  </a:cubicBezTo>
                  <a:cubicBezTo>
                    <a:pt x="0" y="19"/>
                    <a:pt x="17" y="19"/>
                    <a:pt x="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19" name="Freeform 385">
              <a:extLst>
                <a:ext uri="{FF2B5EF4-FFF2-40B4-BE49-F238E27FC236}">
                  <a16:creationId xmlns:a16="http://schemas.microsoft.com/office/drawing/2014/main" id="{1CFA4C8B-43E3-48C5-944D-8A527163F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001"/>
              <a:ext cx="10" cy="11"/>
            </a:xfrm>
            <a:custGeom>
              <a:avLst/>
              <a:gdLst>
                <a:gd name="T0" fmla="*/ 1 w 20"/>
                <a:gd name="T1" fmla="*/ 2 h 22"/>
                <a:gd name="T2" fmla="*/ 1 w 20"/>
                <a:gd name="T3" fmla="*/ 3 h 22"/>
                <a:gd name="T4" fmla="*/ 3 w 20"/>
                <a:gd name="T5" fmla="*/ 2 h 22"/>
                <a:gd name="T6" fmla="*/ 2 w 20"/>
                <a:gd name="T7" fmla="*/ 1 h 22"/>
                <a:gd name="T8" fmla="*/ 1 w 20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2" y="9"/>
                  </a:moveTo>
                  <a:cubicBezTo>
                    <a:pt x="0" y="14"/>
                    <a:pt x="3" y="20"/>
                    <a:pt x="8" y="21"/>
                  </a:cubicBezTo>
                  <a:cubicBezTo>
                    <a:pt x="12" y="22"/>
                    <a:pt x="18" y="19"/>
                    <a:pt x="19" y="14"/>
                  </a:cubicBezTo>
                  <a:cubicBezTo>
                    <a:pt x="20" y="8"/>
                    <a:pt x="18" y="3"/>
                    <a:pt x="13" y="2"/>
                  </a:cubicBezTo>
                  <a:cubicBezTo>
                    <a:pt x="8" y="0"/>
                    <a:pt x="3" y="4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0" name="Freeform 386">
              <a:extLst>
                <a:ext uri="{FF2B5EF4-FFF2-40B4-BE49-F238E27FC236}">
                  <a16:creationId xmlns:a16="http://schemas.microsoft.com/office/drawing/2014/main" id="{9DCC70BF-3E13-46DE-9351-92933652C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01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2" y="11"/>
                    <a:pt x="6" y="11"/>
                  </a:cubicBezTo>
                  <a:cubicBezTo>
                    <a:pt x="9" y="12"/>
                    <a:pt x="12" y="11"/>
                    <a:pt x="13" y="8"/>
                  </a:cubicBezTo>
                  <a:cubicBezTo>
                    <a:pt x="14" y="5"/>
                    <a:pt x="12" y="2"/>
                    <a:pt x="8" y="1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1" name="Freeform 387">
              <a:extLst>
                <a:ext uri="{FF2B5EF4-FFF2-40B4-BE49-F238E27FC236}">
                  <a16:creationId xmlns:a16="http://schemas.microsoft.com/office/drawing/2014/main" id="{E0C8DEF1-2B8F-4A5B-8E0A-690C1B454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989"/>
              <a:ext cx="19" cy="11"/>
            </a:xfrm>
            <a:custGeom>
              <a:avLst/>
              <a:gdLst>
                <a:gd name="T0" fmla="*/ 1 w 38"/>
                <a:gd name="T1" fmla="*/ 2 h 23"/>
                <a:gd name="T2" fmla="*/ 1 w 38"/>
                <a:gd name="T3" fmla="*/ 1 h 23"/>
                <a:gd name="T4" fmla="*/ 1 w 38"/>
                <a:gd name="T5" fmla="*/ 0 h 23"/>
                <a:gd name="T6" fmla="*/ 3 w 38"/>
                <a:gd name="T7" fmla="*/ 0 h 23"/>
                <a:gd name="T8" fmla="*/ 4 w 38"/>
                <a:gd name="T9" fmla="*/ 2 h 23"/>
                <a:gd name="T10" fmla="*/ 2 w 38"/>
                <a:gd name="T11" fmla="*/ 2 h 23"/>
                <a:gd name="T12" fmla="*/ 1 w 38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3">
                  <a:moveTo>
                    <a:pt x="7" y="22"/>
                  </a:moveTo>
                  <a:cubicBezTo>
                    <a:pt x="2" y="20"/>
                    <a:pt x="0" y="16"/>
                    <a:pt x="2" y="11"/>
                  </a:cubicBezTo>
                  <a:cubicBezTo>
                    <a:pt x="2" y="8"/>
                    <a:pt x="3" y="5"/>
                    <a:pt x="6" y="3"/>
                  </a:cubicBezTo>
                  <a:cubicBezTo>
                    <a:pt x="9" y="0"/>
                    <a:pt x="14" y="3"/>
                    <a:pt x="17" y="4"/>
                  </a:cubicBezTo>
                  <a:cubicBezTo>
                    <a:pt x="23" y="8"/>
                    <a:pt x="38" y="11"/>
                    <a:pt x="27" y="20"/>
                  </a:cubicBezTo>
                  <a:cubicBezTo>
                    <a:pt x="24" y="23"/>
                    <a:pt x="15" y="23"/>
                    <a:pt x="11" y="22"/>
                  </a:cubicBezTo>
                  <a:cubicBezTo>
                    <a:pt x="10" y="22"/>
                    <a:pt x="8" y="22"/>
                    <a:pt x="7" y="2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2" name="Freeform 388">
              <a:extLst>
                <a:ext uri="{FF2B5EF4-FFF2-40B4-BE49-F238E27FC236}">
                  <a16:creationId xmlns:a16="http://schemas.microsoft.com/office/drawing/2014/main" id="{0E8287E4-5996-47B9-ADC0-26B3B092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978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2 h 23"/>
                <a:gd name="T4" fmla="*/ 2 w 30"/>
                <a:gd name="T5" fmla="*/ 2 h 23"/>
                <a:gd name="T6" fmla="*/ 1 w 30"/>
                <a:gd name="T7" fmla="*/ 2 h 23"/>
                <a:gd name="T8" fmla="*/ 1 w 30"/>
                <a:gd name="T9" fmla="*/ 1 h 23"/>
                <a:gd name="T10" fmla="*/ 1 w 30"/>
                <a:gd name="T11" fmla="*/ 0 h 23"/>
                <a:gd name="T12" fmla="*/ 2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23" y="3"/>
                  </a:moveTo>
                  <a:cubicBezTo>
                    <a:pt x="26" y="7"/>
                    <a:pt x="30" y="14"/>
                    <a:pt x="27" y="19"/>
                  </a:cubicBezTo>
                  <a:cubicBezTo>
                    <a:pt x="25" y="23"/>
                    <a:pt x="18" y="21"/>
                    <a:pt x="14" y="20"/>
                  </a:cubicBezTo>
                  <a:cubicBezTo>
                    <a:pt x="12" y="20"/>
                    <a:pt x="9" y="20"/>
                    <a:pt x="7" y="20"/>
                  </a:cubicBezTo>
                  <a:cubicBezTo>
                    <a:pt x="3" y="19"/>
                    <a:pt x="2" y="15"/>
                    <a:pt x="1" y="12"/>
                  </a:cubicBezTo>
                  <a:cubicBezTo>
                    <a:pt x="0" y="8"/>
                    <a:pt x="0" y="6"/>
                    <a:pt x="3" y="4"/>
                  </a:cubicBezTo>
                  <a:cubicBezTo>
                    <a:pt x="6" y="2"/>
                    <a:pt x="9" y="1"/>
                    <a:pt x="13" y="1"/>
                  </a:cubicBezTo>
                  <a:cubicBezTo>
                    <a:pt x="16" y="0"/>
                    <a:pt x="20" y="2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3" name="Freeform 389">
              <a:extLst>
                <a:ext uri="{FF2B5EF4-FFF2-40B4-BE49-F238E27FC236}">
                  <a16:creationId xmlns:a16="http://schemas.microsoft.com/office/drawing/2014/main" id="{B489C2A9-9343-4479-B5CB-82C76918E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135"/>
              <a:ext cx="131" cy="174"/>
            </a:xfrm>
            <a:custGeom>
              <a:avLst/>
              <a:gdLst>
                <a:gd name="T0" fmla="*/ 2 w 265"/>
                <a:gd name="T1" fmla="*/ 26 h 351"/>
                <a:gd name="T2" fmla="*/ 8 w 265"/>
                <a:gd name="T3" fmla="*/ 40 h 351"/>
                <a:gd name="T4" fmla="*/ 11 w 265"/>
                <a:gd name="T5" fmla="*/ 41 h 351"/>
                <a:gd name="T6" fmla="*/ 24 w 265"/>
                <a:gd name="T7" fmla="*/ 34 h 351"/>
                <a:gd name="T8" fmla="*/ 30 w 265"/>
                <a:gd name="T9" fmla="*/ 18 h 351"/>
                <a:gd name="T10" fmla="*/ 25 w 265"/>
                <a:gd name="T11" fmla="*/ 3 h 351"/>
                <a:gd name="T12" fmla="*/ 21 w 265"/>
                <a:gd name="T13" fmla="*/ 1 h 351"/>
                <a:gd name="T14" fmla="*/ 8 w 265"/>
                <a:gd name="T15" fmla="*/ 10 h 351"/>
                <a:gd name="T16" fmla="*/ 2 w 265"/>
                <a:gd name="T17" fmla="*/ 26 h 3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351">
                  <a:moveTo>
                    <a:pt x="19" y="216"/>
                  </a:moveTo>
                  <a:cubicBezTo>
                    <a:pt x="0" y="268"/>
                    <a:pt x="23" y="310"/>
                    <a:pt x="64" y="325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134" y="351"/>
                    <a:pt x="179" y="332"/>
                    <a:pt x="197" y="281"/>
                  </a:cubicBezTo>
                  <a:cubicBezTo>
                    <a:pt x="246" y="146"/>
                    <a:pt x="246" y="146"/>
                    <a:pt x="246" y="146"/>
                  </a:cubicBezTo>
                  <a:cubicBezTo>
                    <a:pt x="265" y="94"/>
                    <a:pt x="246" y="40"/>
                    <a:pt x="205" y="25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35" y="0"/>
                    <a:pt x="86" y="30"/>
                    <a:pt x="68" y="81"/>
                  </a:cubicBezTo>
                  <a:lnTo>
                    <a:pt x="19" y="21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4" name="Freeform 390">
              <a:extLst>
                <a:ext uri="{FF2B5EF4-FFF2-40B4-BE49-F238E27FC236}">
                  <a16:creationId xmlns:a16="http://schemas.microsoft.com/office/drawing/2014/main" id="{A354B51E-CD55-4BBC-B1D3-8EEA4196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139"/>
              <a:ext cx="112" cy="137"/>
            </a:xfrm>
            <a:custGeom>
              <a:avLst/>
              <a:gdLst>
                <a:gd name="T0" fmla="*/ 0 w 225"/>
                <a:gd name="T1" fmla="*/ 31 h 276"/>
                <a:gd name="T2" fmla="*/ 1 w 225"/>
                <a:gd name="T3" fmla="*/ 26 h 276"/>
                <a:gd name="T4" fmla="*/ 7 w 225"/>
                <a:gd name="T5" fmla="*/ 10 h 276"/>
                <a:gd name="T6" fmla="*/ 21 w 225"/>
                <a:gd name="T7" fmla="*/ 1 h 276"/>
                <a:gd name="T8" fmla="*/ 25 w 225"/>
                <a:gd name="T9" fmla="*/ 3 h 276"/>
                <a:gd name="T10" fmla="*/ 25 w 225"/>
                <a:gd name="T11" fmla="*/ 10 h 276"/>
                <a:gd name="T12" fmla="*/ 19 w 225"/>
                <a:gd name="T13" fmla="*/ 29 h 276"/>
                <a:gd name="T14" fmla="*/ 12 w 225"/>
                <a:gd name="T15" fmla="*/ 33 h 276"/>
                <a:gd name="T16" fmla="*/ 0 w 225"/>
                <a:gd name="T17" fmla="*/ 31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5" h="276">
                  <a:moveTo>
                    <a:pt x="1" y="249"/>
                  </a:moveTo>
                  <a:cubicBezTo>
                    <a:pt x="0" y="236"/>
                    <a:pt x="9" y="231"/>
                    <a:pt x="14" y="216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82" y="30"/>
                    <a:pt x="130" y="0"/>
                    <a:pt x="172" y="15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1" y="26"/>
                    <a:pt x="225" y="35"/>
                    <a:pt x="206" y="87"/>
                  </a:cubicBezTo>
                  <a:cubicBezTo>
                    <a:pt x="187" y="138"/>
                    <a:pt x="152" y="237"/>
                    <a:pt x="152" y="237"/>
                  </a:cubicBezTo>
                  <a:cubicBezTo>
                    <a:pt x="152" y="237"/>
                    <a:pt x="141" y="276"/>
                    <a:pt x="98" y="271"/>
                  </a:cubicBezTo>
                  <a:cubicBezTo>
                    <a:pt x="56" y="267"/>
                    <a:pt x="18" y="231"/>
                    <a:pt x="1" y="24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5" name="Freeform 391">
              <a:extLst>
                <a:ext uri="{FF2B5EF4-FFF2-40B4-BE49-F238E27FC236}">
                  <a16:creationId xmlns:a16="http://schemas.microsoft.com/office/drawing/2014/main" id="{42DAA0E0-79AC-4E49-8DD8-261FF39C1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135"/>
              <a:ext cx="109" cy="136"/>
            </a:xfrm>
            <a:custGeom>
              <a:avLst/>
              <a:gdLst>
                <a:gd name="T0" fmla="*/ 0 w 218"/>
                <a:gd name="T1" fmla="*/ 31 h 275"/>
                <a:gd name="T2" fmla="*/ 1 w 218"/>
                <a:gd name="T3" fmla="*/ 26 h 275"/>
                <a:gd name="T4" fmla="*/ 8 w 218"/>
                <a:gd name="T5" fmla="*/ 10 h 275"/>
                <a:gd name="T6" fmla="*/ 21 w 218"/>
                <a:gd name="T7" fmla="*/ 1 h 275"/>
                <a:gd name="T8" fmla="*/ 25 w 218"/>
                <a:gd name="T9" fmla="*/ 3 h 275"/>
                <a:gd name="T10" fmla="*/ 25 w 218"/>
                <a:gd name="T11" fmla="*/ 10 h 275"/>
                <a:gd name="T12" fmla="*/ 19 w 218"/>
                <a:gd name="T13" fmla="*/ 29 h 275"/>
                <a:gd name="T14" fmla="*/ 12 w 218"/>
                <a:gd name="T15" fmla="*/ 33 h 275"/>
                <a:gd name="T16" fmla="*/ 0 w 218"/>
                <a:gd name="T17" fmla="*/ 31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75">
                  <a:moveTo>
                    <a:pt x="0" y="259"/>
                  </a:moveTo>
                  <a:cubicBezTo>
                    <a:pt x="0" y="245"/>
                    <a:pt x="3" y="230"/>
                    <a:pt x="8" y="216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75" y="30"/>
                    <a:pt x="124" y="0"/>
                    <a:pt x="165" y="15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94" y="26"/>
                    <a:pt x="218" y="35"/>
                    <a:pt x="199" y="87"/>
                  </a:cubicBezTo>
                  <a:cubicBezTo>
                    <a:pt x="181" y="138"/>
                    <a:pt x="145" y="237"/>
                    <a:pt x="145" y="237"/>
                  </a:cubicBezTo>
                  <a:cubicBezTo>
                    <a:pt x="145" y="237"/>
                    <a:pt x="134" y="275"/>
                    <a:pt x="92" y="271"/>
                  </a:cubicBezTo>
                  <a:cubicBezTo>
                    <a:pt x="49" y="267"/>
                    <a:pt x="17" y="240"/>
                    <a:pt x="0" y="25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6" name="Freeform 392">
              <a:extLst>
                <a:ext uri="{FF2B5EF4-FFF2-40B4-BE49-F238E27FC236}">
                  <a16:creationId xmlns:a16="http://schemas.microsoft.com/office/drawing/2014/main" id="{E3745E55-2EEE-4B52-B39C-B32DE0066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271"/>
              <a:ext cx="64" cy="34"/>
            </a:xfrm>
            <a:custGeom>
              <a:avLst/>
              <a:gdLst>
                <a:gd name="T0" fmla="*/ 0 w 130"/>
                <a:gd name="T1" fmla="*/ 2 h 68"/>
                <a:gd name="T2" fmla="*/ 7 w 130"/>
                <a:gd name="T3" fmla="*/ 7 h 68"/>
                <a:gd name="T4" fmla="*/ 15 w 130"/>
                <a:gd name="T5" fmla="*/ 7 h 68"/>
                <a:gd name="T6" fmla="*/ 9 w 130"/>
                <a:gd name="T7" fmla="*/ 2 h 68"/>
                <a:gd name="T8" fmla="*/ 0 w 130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8">
                  <a:moveTo>
                    <a:pt x="4" y="12"/>
                  </a:moveTo>
                  <a:cubicBezTo>
                    <a:pt x="0" y="24"/>
                    <a:pt x="24" y="43"/>
                    <a:pt x="57" y="55"/>
                  </a:cubicBezTo>
                  <a:cubicBezTo>
                    <a:pt x="91" y="67"/>
                    <a:pt x="122" y="68"/>
                    <a:pt x="126" y="56"/>
                  </a:cubicBezTo>
                  <a:cubicBezTo>
                    <a:pt x="130" y="45"/>
                    <a:pt x="106" y="25"/>
                    <a:pt x="73" y="13"/>
                  </a:cubicBezTo>
                  <a:cubicBezTo>
                    <a:pt x="39" y="1"/>
                    <a:pt x="8" y="0"/>
                    <a:pt x="4" y="12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7" name="Freeform 393">
              <a:extLst>
                <a:ext uri="{FF2B5EF4-FFF2-40B4-BE49-F238E27FC236}">
                  <a16:creationId xmlns:a16="http://schemas.microsoft.com/office/drawing/2014/main" id="{946B20F8-F4E1-458D-81AC-C11453047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275"/>
              <a:ext cx="52" cy="24"/>
            </a:xfrm>
            <a:custGeom>
              <a:avLst/>
              <a:gdLst>
                <a:gd name="T0" fmla="*/ 8 w 104"/>
                <a:gd name="T1" fmla="*/ 6 h 48"/>
                <a:gd name="T2" fmla="*/ 0 w 104"/>
                <a:gd name="T3" fmla="*/ 0 h 48"/>
                <a:gd name="T4" fmla="*/ 8 w 104"/>
                <a:gd name="T5" fmla="*/ 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48">
                  <a:moveTo>
                    <a:pt x="61" y="48"/>
                  </a:moveTo>
                  <a:cubicBezTo>
                    <a:pt x="61" y="48"/>
                    <a:pt x="69" y="25"/>
                    <a:pt x="0" y="0"/>
                  </a:cubicBezTo>
                  <a:cubicBezTo>
                    <a:pt x="0" y="0"/>
                    <a:pt x="104" y="29"/>
                    <a:pt x="61" y="4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8" name="Freeform 394">
              <a:extLst>
                <a:ext uri="{FF2B5EF4-FFF2-40B4-BE49-F238E27FC236}">
                  <a16:creationId xmlns:a16="http://schemas.microsoft.com/office/drawing/2014/main" id="{B32DF84E-D26B-49E2-9238-B53F9D4F3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282"/>
              <a:ext cx="31" cy="22"/>
            </a:xfrm>
            <a:custGeom>
              <a:avLst/>
              <a:gdLst>
                <a:gd name="T0" fmla="*/ 2 w 63"/>
                <a:gd name="T1" fmla="*/ 5 h 45"/>
                <a:gd name="T2" fmla="*/ 0 w 63"/>
                <a:gd name="T3" fmla="*/ 0 h 45"/>
                <a:gd name="T4" fmla="*/ 2 w 63"/>
                <a:gd name="T5" fmla="*/ 5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5">
                  <a:moveTo>
                    <a:pt x="20" y="45"/>
                  </a:moveTo>
                  <a:cubicBezTo>
                    <a:pt x="20" y="45"/>
                    <a:pt x="54" y="30"/>
                    <a:pt x="0" y="0"/>
                  </a:cubicBezTo>
                  <a:cubicBezTo>
                    <a:pt x="0" y="0"/>
                    <a:pt x="63" y="30"/>
                    <a:pt x="2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29" name="Freeform 395">
              <a:extLst>
                <a:ext uri="{FF2B5EF4-FFF2-40B4-BE49-F238E27FC236}">
                  <a16:creationId xmlns:a16="http://schemas.microsoft.com/office/drawing/2014/main" id="{4E527CBA-5AFC-4420-BD3F-77EF7D470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217"/>
              <a:ext cx="43" cy="55"/>
            </a:xfrm>
            <a:custGeom>
              <a:avLst/>
              <a:gdLst>
                <a:gd name="T0" fmla="*/ 11 w 86"/>
                <a:gd name="T1" fmla="*/ 0 h 111"/>
                <a:gd name="T2" fmla="*/ 8 w 86"/>
                <a:gd name="T3" fmla="*/ 9 h 111"/>
                <a:gd name="T4" fmla="*/ 0 w 86"/>
                <a:gd name="T5" fmla="*/ 12 h 111"/>
                <a:gd name="T6" fmla="*/ 7 w 86"/>
                <a:gd name="T7" fmla="*/ 8 h 111"/>
                <a:gd name="T8" fmla="*/ 11 w 8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1">
                  <a:moveTo>
                    <a:pt x="86" y="0"/>
                  </a:moveTo>
                  <a:cubicBezTo>
                    <a:pt x="85" y="2"/>
                    <a:pt x="59" y="73"/>
                    <a:pt x="59" y="73"/>
                  </a:cubicBezTo>
                  <a:cubicBezTo>
                    <a:pt x="59" y="73"/>
                    <a:pt x="47" y="111"/>
                    <a:pt x="0" y="101"/>
                  </a:cubicBezTo>
                  <a:cubicBezTo>
                    <a:pt x="0" y="101"/>
                    <a:pt x="41" y="104"/>
                    <a:pt x="52" y="68"/>
                  </a:cubicBezTo>
                  <a:cubicBezTo>
                    <a:pt x="64" y="33"/>
                    <a:pt x="86" y="0"/>
                    <a:pt x="8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0" name="Freeform 396">
              <a:extLst>
                <a:ext uri="{FF2B5EF4-FFF2-40B4-BE49-F238E27FC236}">
                  <a16:creationId xmlns:a16="http://schemas.microsoft.com/office/drawing/2014/main" id="{C5E65869-4E2E-405E-BB7D-90760C324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245"/>
              <a:ext cx="27" cy="24"/>
            </a:xfrm>
            <a:custGeom>
              <a:avLst/>
              <a:gdLst>
                <a:gd name="T0" fmla="*/ 6 w 55"/>
                <a:gd name="T1" fmla="*/ 0 h 48"/>
                <a:gd name="T2" fmla="*/ 3 w 55"/>
                <a:gd name="T3" fmla="*/ 5 h 48"/>
                <a:gd name="T4" fmla="*/ 0 w 55"/>
                <a:gd name="T5" fmla="*/ 6 h 48"/>
                <a:gd name="T6" fmla="*/ 6 w 55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8">
                  <a:moveTo>
                    <a:pt x="55" y="0"/>
                  </a:moveTo>
                  <a:cubicBezTo>
                    <a:pt x="55" y="0"/>
                    <a:pt x="48" y="32"/>
                    <a:pt x="28" y="40"/>
                  </a:cubicBezTo>
                  <a:cubicBezTo>
                    <a:pt x="7" y="48"/>
                    <a:pt x="0" y="46"/>
                    <a:pt x="0" y="46"/>
                  </a:cubicBezTo>
                  <a:cubicBezTo>
                    <a:pt x="0" y="46"/>
                    <a:pt x="41" y="47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1" name="Freeform 397">
              <a:extLst>
                <a:ext uri="{FF2B5EF4-FFF2-40B4-BE49-F238E27FC236}">
                  <a16:creationId xmlns:a16="http://schemas.microsoft.com/office/drawing/2014/main" id="{7D5705A8-2B43-4DC6-B267-957697F56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146"/>
              <a:ext cx="17" cy="55"/>
            </a:xfrm>
            <a:custGeom>
              <a:avLst/>
              <a:gdLst>
                <a:gd name="T0" fmla="*/ 1 w 34"/>
                <a:gd name="T1" fmla="*/ 0 h 112"/>
                <a:gd name="T2" fmla="*/ 4 w 34"/>
                <a:gd name="T3" fmla="*/ 4 h 112"/>
                <a:gd name="T4" fmla="*/ 3 w 34"/>
                <a:gd name="T5" fmla="*/ 8 h 112"/>
                <a:gd name="T6" fmla="*/ 1 w 34"/>
                <a:gd name="T7" fmla="*/ 13 h 112"/>
                <a:gd name="T8" fmla="*/ 2 w 34"/>
                <a:gd name="T9" fmla="*/ 8 h 112"/>
                <a:gd name="T10" fmla="*/ 2 w 34"/>
                <a:gd name="T11" fmla="*/ 4 h 112"/>
                <a:gd name="T12" fmla="*/ 0 w 34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2">
                  <a:moveTo>
                    <a:pt x="1" y="0"/>
                  </a:moveTo>
                  <a:cubicBezTo>
                    <a:pt x="22" y="4"/>
                    <a:pt x="34" y="17"/>
                    <a:pt x="31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4"/>
                    <a:pt x="14" y="100"/>
                    <a:pt x="5" y="112"/>
                  </a:cubicBezTo>
                  <a:cubicBezTo>
                    <a:pt x="7" y="99"/>
                    <a:pt x="13" y="84"/>
                    <a:pt x="15" y="70"/>
                  </a:cubicBezTo>
                  <a:cubicBezTo>
                    <a:pt x="17" y="59"/>
                    <a:pt x="18" y="44"/>
                    <a:pt x="16" y="33"/>
                  </a:cubicBezTo>
                  <a:cubicBezTo>
                    <a:pt x="14" y="23"/>
                    <a:pt x="9" y="4"/>
                    <a:pt x="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2" name="Freeform 398">
              <a:extLst>
                <a:ext uri="{FF2B5EF4-FFF2-40B4-BE49-F238E27FC236}">
                  <a16:creationId xmlns:a16="http://schemas.microsoft.com/office/drawing/2014/main" id="{510B7203-78F4-4073-AB8E-834D75BCB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148"/>
              <a:ext cx="9" cy="41"/>
            </a:xfrm>
            <a:custGeom>
              <a:avLst/>
              <a:gdLst>
                <a:gd name="T0" fmla="*/ 0 w 17"/>
                <a:gd name="T1" fmla="*/ 0 h 82"/>
                <a:gd name="T2" fmla="*/ 2 w 17"/>
                <a:gd name="T3" fmla="*/ 5 h 82"/>
                <a:gd name="T4" fmla="*/ 2 w 17"/>
                <a:gd name="T5" fmla="*/ 8 h 82"/>
                <a:gd name="T6" fmla="*/ 1 w 17"/>
                <a:gd name="T7" fmla="*/ 11 h 82"/>
                <a:gd name="T8" fmla="*/ 2 w 17"/>
                <a:gd name="T9" fmla="*/ 4 h 82"/>
                <a:gd name="T10" fmla="*/ 0 w 17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82">
                  <a:moveTo>
                    <a:pt x="0" y="0"/>
                  </a:moveTo>
                  <a:cubicBezTo>
                    <a:pt x="10" y="11"/>
                    <a:pt x="17" y="18"/>
                    <a:pt x="16" y="35"/>
                  </a:cubicBezTo>
                  <a:cubicBezTo>
                    <a:pt x="16" y="43"/>
                    <a:pt x="14" y="50"/>
                    <a:pt x="11" y="58"/>
                  </a:cubicBezTo>
                  <a:cubicBezTo>
                    <a:pt x="9" y="65"/>
                    <a:pt x="8" y="75"/>
                    <a:pt x="3" y="82"/>
                  </a:cubicBezTo>
                  <a:cubicBezTo>
                    <a:pt x="9" y="65"/>
                    <a:pt x="16" y="46"/>
                    <a:pt x="13" y="28"/>
                  </a:cubicBezTo>
                  <a:cubicBezTo>
                    <a:pt x="12" y="20"/>
                    <a:pt x="7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3" name="Freeform 399">
              <a:extLst>
                <a:ext uri="{FF2B5EF4-FFF2-40B4-BE49-F238E27FC236}">
                  <a16:creationId xmlns:a16="http://schemas.microsoft.com/office/drawing/2014/main" id="{8329A69C-82B2-4B40-B8BD-1E496E951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238"/>
              <a:ext cx="40" cy="60"/>
            </a:xfrm>
            <a:custGeom>
              <a:avLst/>
              <a:gdLst>
                <a:gd name="T0" fmla="*/ 10 w 82"/>
                <a:gd name="T1" fmla="*/ 1 h 122"/>
                <a:gd name="T2" fmla="*/ 3 w 82"/>
                <a:gd name="T3" fmla="*/ 13 h 122"/>
                <a:gd name="T4" fmla="*/ 0 w 82"/>
                <a:gd name="T5" fmla="*/ 10 h 122"/>
                <a:gd name="T6" fmla="*/ 3 w 82"/>
                <a:gd name="T7" fmla="*/ 9 h 122"/>
                <a:gd name="T8" fmla="*/ 5 w 82"/>
                <a:gd name="T9" fmla="*/ 5 h 122"/>
                <a:gd name="T10" fmla="*/ 10 w 82"/>
                <a:gd name="T11" fmla="*/ 1 h 122"/>
                <a:gd name="T12" fmla="*/ 10 w 82"/>
                <a:gd name="T13" fmla="*/ 2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22">
                  <a:moveTo>
                    <a:pt x="82" y="15"/>
                  </a:moveTo>
                  <a:cubicBezTo>
                    <a:pt x="77" y="28"/>
                    <a:pt x="49" y="122"/>
                    <a:pt x="31" y="109"/>
                  </a:cubicBezTo>
                  <a:cubicBezTo>
                    <a:pt x="35" y="97"/>
                    <a:pt x="5" y="91"/>
                    <a:pt x="0" y="81"/>
                  </a:cubicBezTo>
                  <a:cubicBezTo>
                    <a:pt x="7" y="76"/>
                    <a:pt x="18" y="77"/>
                    <a:pt x="26" y="73"/>
                  </a:cubicBezTo>
                  <a:cubicBezTo>
                    <a:pt x="36" y="67"/>
                    <a:pt x="42" y="57"/>
                    <a:pt x="47" y="47"/>
                  </a:cubicBezTo>
                  <a:cubicBezTo>
                    <a:pt x="51" y="41"/>
                    <a:pt x="74" y="0"/>
                    <a:pt x="82" y="15"/>
                  </a:cubicBezTo>
                  <a:cubicBezTo>
                    <a:pt x="82" y="16"/>
                    <a:pt x="81" y="16"/>
                    <a:pt x="81" y="17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4" name="Freeform 400">
              <a:extLst>
                <a:ext uri="{FF2B5EF4-FFF2-40B4-BE49-F238E27FC236}">
                  <a16:creationId xmlns:a16="http://schemas.microsoft.com/office/drawing/2014/main" id="{81ADB0C4-C2EC-471B-818F-DECDFB703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140"/>
              <a:ext cx="12" cy="10"/>
            </a:xfrm>
            <a:custGeom>
              <a:avLst/>
              <a:gdLst>
                <a:gd name="T0" fmla="*/ 3 w 24"/>
                <a:gd name="T1" fmla="*/ 0 h 20"/>
                <a:gd name="T2" fmla="*/ 2 w 24"/>
                <a:gd name="T3" fmla="*/ 3 h 20"/>
                <a:gd name="T4" fmla="*/ 3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cubicBezTo>
                    <a:pt x="24" y="0"/>
                    <a:pt x="6" y="11"/>
                    <a:pt x="14" y="20"/>
                  </a:cubicBezTo>
                  <a:cubicBezTo>
                    <a:pt x="14" y="20"/>
                    <a:pt x="0" y="9"/>
                    <a:pt x="2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5" name="Freeform 401">
              <a:extLst>
                <a:ext uri="{FF2B5EF4-FFF2-40B4-BE49-F238E27FC236}">
                  <a16:creationId xmlns:a16="http://schemas.microsoft.com/office/drawing/2014/main" id="{07D95272-CA9C-4898-B41F-13FFE63FA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130"/>
              <a:ext cx="8" cy="10"/>
            </a:xfrm>
            <a:custGeom>
              <a:avLst/>
              <a:gdLst>
                <a:gd name="T0" fmla="*/ 0 w 17"/>
                <a:gd name="T1" fmla="*/ 0 h 20"/>
                <a:gd name="T2" fmla="*/ 0 w 17"/>
                <a:gd name="T3" fmla="*/ 3 h 20"/>
                <a:gd name="T4" fmla="*/ 0 w 1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4" y="0"/>
                  </a:moveTo>
                  <a:cubicBezTo>
                    <a:pt x="4" y="0"/>
                    <a:pt x="10" y="15"/>
                    <a:pt x="0" y="18"/>
                  </a:cubicBezTo>
                  <a:cubicBezTo>
                    <a:pt x="0" y="18"/>
                    <a:pt x="17" y="20"/>
                    <a:pt x="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6" name="Freeform 402">
              <a:extLst>
                <a:ext uri="{FF2B5EF4-FFF2-40B4-BE49-F238E27FC236}">
                  <a16:creationId xmlns:a16="http://schemas.microsoft.com/office/drawing/2014/main" id="{740BCC1F-02A7-4DFD-9A25-D290065A8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149"/>
              <a:ext cx="10" cy="11"/>
            </a:xfrm>
            <a:custGeom>
              <a:avLst/>
              <a:gdLst>
                <a:gd name="T0" fmla="*/ 0 w 21"/>
                <a:gd name="T1" fmla="*/ 1 h 22"/>
                <a:gd name="T2" fmla="*/ 0 w 21"/>
                <a:gd name="T3" fmla="*/ 3 h 22"/>
                <a:gd name="T4" fmla="*/ 2 w 21"/>
                <a:gd name="T5" fmla="*/ 2 h 22"/>
                <a:gd name="T6" fmla="*/ 1 w 21"/>
                <a:gd name="T7" fmla="*/ 1 h 22"/>
                <a:gd name="T8" fmla="*/ 0 w 21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2" y="8"/>
                  </a:moveTo>
                  <a:cubicBezTo>
                    <a:pt x="0" y="13"/>
                    <a:pt x="2" y="18"/>
                    <a:pt x="7" y="20"/>
                  </a:cubicBezTo>
                  <a:cubicBezTo>
                    <a:pt x="11" y="22"/>
                    <a:pt x="17" y="19"/>
                    <a:pt x="19" y="14"/>
                  </a:cubicBezTo>
                  <a:cubicBezTo>
                    <a:pt x="21" y="9"/>
                    <a:pt x="18" y="3"/>
                    <a:pt x="14" y="1"/>
                  </a:cubicBezTo>
                  <a:cubicBezTo>
                    <a:pt x="9" y="0"/>
                    <a:pt x="4" y="2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7" name="Freeform 403">
              <a:extLst>
                <a:ext uri="{FF2B5EF4-FFF2-40B4-BE49-F238E27FC236}">
                  <a16:creationId xmlns:a16="http://schemas.microsoft.com/office/drawing/2014/main" id="{65834824-5AE7-426B-B51B-B98145AB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163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2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4"/>
                  </a:moveTo>
                  <a:cubicBezTo>
                    <a:pt x="0" y="6"/>
                    <a:pt x="2" y="9"/>
                    <a:pt x="5" y="11"/>
                  </a:cubicBezTo>
                  <a:cubicBezTo>
                    <a:pt x="8" y="12"/>
                    <a:pt x="12" y="11"/>
                    <a:pt x="13" y="8"/>
                  </a:cubicBezTo>
                  <a:cubicBezTo>
                    <a:pt x="14" y="5"/>
                    <a:pt x="12" y="2"/>
                    <a:pt x="9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8" name="Freeform 404">
              <a:extLst>
                <a:ext uri="{FF2B5EF4-FFF2-40B4-BE49-F238E27FC236}">
                  <a16:creationId xmlns:a16="http://schemas.microsoft.com/office/drawing/2014/main" id="{417F9BC1-2088-4603-8799-FE8805A0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141"/>
              <a:ext cx="19" cy="14"/>
            </a:xfrm>
            <a:custGeom>
              <a:avLst/>
              <a:gdLst>
                <a:gd name="T0" fmla="*/ 1 w 38"/>
                <a:gd name="T1" fmla="*/ 4 h 27"/>
                <a:gd name="T2" fmla="*/ 1 w 38"/>
                <a:gd name="T3" fmla="*/ 2 h 27"/>
                <a:gd name="T4" fmla="*/ 1 w 38"/>
                <a:gd name="T5" fmla="*/ 1 h 27"/>
                <a:gd name="T6" fmla="*/ 3 w 38"/>
                <a:gd name="T7" fmla="*/ 1 h 27"/>
                <a:gd name="T8" fmla="*/ 4 w 38"/>
                <a:gd name="T9" fmla="*/ 3 h 27"/>
                <a:gd name="T10" fmla="*/ 2 w 38"/>
                <a:gd name="T11" fmla="*/ 4 h 27"/>
                <a:gd name="T12" fmla="*/ 1 w 38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7">
                  <a:moveTo>
                    <a:pt x="8" y="25"/>
                  </a:moveTo>
                  <a:cubicBezTo>
                    <a:pt x="3" y="22"/>
                    <a:pt x="0" y="15"/>
                    <a:pt x="2" y="10"/>
                  </a:cubicBezTo>
                  <a:cubicBezTo>
                    <a:pt x="3" y="7"/>
                    <a:pt x="5" y="4"/>
                    <a:pt x="7" y="3"/>
                  </a:cubicBezTo>
                  <a:cubicBezTo>
                    <a:pt x="11" y="0"/>
                    <a:pt x="15" y="3"/>
                    <a:pt x="18" y="5"/>
                  </a:cubicBezTo>
                  <a:cubicBezTo>
                    <a:pt x="24" y="9"/>
                    <a:pt x="38" y="16"/>
                    <a:pt x="27" y="24"/>
                  </a:cubicBezTo>
                  <a:cubicBezTo>
                    <a:pt x="23" y="26"/>
                    <a:pt x="15" y="27"/>
                    <a:pt x="10" y="26"/>
                  </a:cubicBezTo>
                  <a:cubicBezTo>
                    <a:pt x="9" y="25"/>
                    <a:pt x="9" y="25"/>
                    <a:pt x="8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39" name="Freeform 405">
              <a:extLst>
                <a:ext uri="{FF2B5EF4-FFF2-40B4-BE49-F238E27FC236}">
                  <a16:creationId xmlns:a16="http://schemas.microsoft.com/office/drawing/2014/main" id="{D98D0DF4-7492-492A-9C67-8C121E000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127"/>
              <a:ext cx="14" cy="12"/>
            </a:xfrm>
            <a:custGeom>
              <a:avLst/>
              <a:gdLst>
                <a:gd name="T0" fmla="*/ 2 w 29"/>
                <a:gd name="T1" fmla="*/ 1 h 23"/>
                <a:gd name="T2" fmla="*/ 3 w 29"/>
                <a:gd name="T3" fmla="*/ 3 h 23"/>
                <a:gd name="T4" fmla="*/ 1 w 29"/>
                <a:gd name="T5" fmla="*/ 3 h 23"/>
                <a:gd name="T6" fmla="*/ 0 w 29"/>
                <a:gd name="T7" fmla="*/ 3 h 23"/>
                <a:gd name="T8" fmla="*/ 0 w 29"/>
                <a:gd name="T9" fmla="*/ 2 h 23"/>
                <a:gd name="T10" fmla="*/ 0 w 29"/>
                <a:gd name="T11" fmla="*/ 1 h 23"/>
                <a:gd name="T12" fmla="*/ 1 w 29"/>
                <a:gd name="T13" fmla="*/ 0 h 23"/>
                <a:gd name="T14" fmla="*/ 2 w 29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3">
                  <a:moveTo>
                    <a:pt x="23" y="3"/>
                  </a:moveTo>
                  <a:cubicBezTo>
                    <a:pt x="26" y="7"/>
                    <a:pt x="29" y="14"/>
                    <a:pt x="26" y="19"/>
                  </a:cubicBezTo>
                  <a:cubicBezTo>
                    <a:pt x="24" y="23"/>
                    <a:pt x="17" y="20"/>
                    <a:pt x="13" y="20"/>
                  </a:cubicBezTo>
                  <a:cubicBezTo>
                    <a:pt x="11" y="19"/>
                    <a:pt x="8" y="19"/>
                    <a:pt x="6" y="18"/>
                  </a:cubicBezTo>
                  <a:cubicBezTo>
                    <a:pt x="2" y="17"/>
                    <a:pt x="1" y="14"/>
                    <a:pt x="1" y="10"/>
                  </a:cubicBezTo>
                  <a:cubicBezTo>
                    <a:pt x="0" y="6"/>
                    <a:pt x="0" y="4"/>
                    <a:pt x="4" y="2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7" y="0"/>
                    <a:pt x="20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0" name="Freeform 406">
              <a:extLst>
                <a:ext uri="{FF2B5EF4-FFF2-40B4-BE49-F238E27FC236}">
                  <a16:creationId xmlns:a16="http://schemas.microsoft.com/office/drawing/2014/main" id="{0F24E0AD-17D2-405A-B6A4-881D67D11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290"/>
              <a:ext cx="111" cy="170"/>
            </a:xfrm>
            <a:custGeom>
              <a:avLst/>
              <a:gdLst>
                <a:gd name="T0" fmla="*/ 1 w 224"/>
                <a:gd name="T1" fmla="*/ 28 h 344"/>
                <a:gd name="T2" fmla="*/ 9 w 224"/>
                <a:gd name="T3" fmla="*/ 41 h 344"/>
                <a:gd name="T4" fmla="*/ 13 w 224"/>
                <a:gd name="T5" fmla="*/ 41 h 344"/>
                <a:gd name="T6" fmla="*/ 24 w 224"/>
                <a:gd name="T7" fmla="*/ 32 h 344"/>
                <a:gd name="T8" fmla="*/ 27 w 224"/>
                <a:gd name="T9" fmla="*/ 15 h 344"/>
                <a:gd name="T10" fmla="*/ 18 w 224"/>
                <a:gd name="T11" fmla="*/ 1 h 344"/>
                <a:gd name="T12" fmla="*/ 15 w 224"/>
                <a:gd name="T13" fmla="*/ 0 h 344"/>
                <a:gd name="T14" fmla="*/ 3 w 224"/>
                <a:gd name="T15" fmla="*/ 11 h 344"/>
                <a:gd name="T16" fmla="*/ 1 w 224"/>
                <a:gd name="T17" fmla="*/ 28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344">
                  <a:moveTo>
                    <a:pt x="8" y="235"/>
                  </a:moveTo>
                  <a:cubicBezTo>
                    <a:pt x="0" y="289"/>
                    <a:pt x="31" y="327"/>
                    <a:pt x="74" y="333"/>
                  </a:cubicBezTo>
                  <a:cubicBezTo>
                    <a:pt x="105" y="337"/>
                    <a:pt x="105" y="337"/>
                    <a:pt x="105" y="337"/>
                  </a:cubicBezTo>
                  <a:cubicBezTo>
                    <a:pt x="148" y="344"/>
                    <a:pt x="188" y="317"/>
                    <a:pt x="196" y="262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24" y="66"/>
                    <a:pt x="196" y="17"/>
                    <a:pt x="152" y="11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78" y="0"/>
                    <a:pt x="37" y="39"/>
                    <a:pt x="29" y="93"/>
                  </a:cubicBezTo>
                  <a:lnTo>
                    <a:pt x="8" y="23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1" name="Freeform 407">
              <a:extLst>
                <a:ext uri="{FF2B5EF4-FFF2-40B4-BE49-F238E27FC236}">
                  <a16:creationId xmlns:a16="http://schemas.microsoft.com/office/drawing/2014/main" id="{81598426-E719-4EDD-A165-32D217124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293"/>
              <a:ext cx="89" cy="137"/>
            </a:xfrm>
            <a:custGeom>
              <a:avLst/>
              <a:gdLst>
                <a:gd name="T0" fmla="*/ 0 w 179"/>
                <a:gd name="T1" fmla="*/ 33 h 276"/>
                <a:gd name="T2" fmla="*/ 1 w 179"/>
                <a:gd name="T3" fmla="*/ 29 h 276"/>
                <a:gd name="T4" fmla="*/ 3 w 179"/>
                <a:gd name="T5" fmla="*/ 11 h 276"/>
                <a:gd name="T6" fmla="*/ 15 w 179"/>
                <a:gd name="T7" fmla="*/ 0 h 276"/>
                <a:gd name="T8" fmla="*/ 19 w 179"/>
                <a:gd name="T9" fmla="*/ 1 h 276"/>
                <a:gd name="T10" fmla="*/ 21 w 179"/>
                <a:gd name="T11" fmla="*/ 8 h 276"/>
                <a:gd name="T12" fmla="*/ 18 w 179"/>
                <a:gd name="T13" fmla="*/ 28 h 276"/>
                <a:gd name="T14" fmla="*/ 12 w 179"/>
                <a:gd name="T15" fmla="*/ 33 h 276"/>
                <a:gd name="T16" fmla="*/ 0 w 179"/>
                <a:gd name="T17" fmla="*/ 33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76">
                  <a:moveTo>
                    <a:pt x="3" y="270"/>
                  </a:moveTo>
                  <a:cubicBezTo>
                    <a:pt x="0" y="256"/>
                    <a:pt x="8" y="250"/>
                    <a:pt x="10" y="235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9" y="38"/>
                    <a:pt x="80" y="0"/>
                    <a:pt x="123" y="6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79" y="15"/>
                    <a:pt x="171" y="69"/>
                  </a:cubicBezTo>
                  <a:cubicBezTo>
                    <a:pt x="164" y="123"/>
                    <a:pt x="148" y="227"/>
                    <a:pt x="148" y="227"/>
                  </a:cubicBezTo>
                  <a:cubicBezTo>
                    <a:pt x="148" y="227"/>
                    <a:pt x="146" y="267"/>
                    <a:pt x="103" y="271"/>
                  </a:cubicBezTo>
                  <a:cubicBezTo>
                    <a:pt x="61" y="276"/>
                    <a:pt x="16" y="248"/>
                    <a:pt x="3" y="270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2" name="Freeform 408">
              <a:extLst>
                <a:ext uri="{FF2B5EF4-FFF2-40B4-BE49-F238E27FC236}">
                  <a16:creationId xmlns:a16="http://schemas.microsoft.com/office/drawing/2014/main" id="{54CF9A13-7362-4168-92BF-B266B9E51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289"/>
              <a:ext cx="85" cy="138"/>
            </a:xfrm>
            <a:custGeom>
              <a:avLst/>
              <a:gdLst>
                <a:gd name="T0" fmla="*/ 0 w 171"/>
                <a:gd name="T1" fmla="*/ 34 h 278"/>
                <a:gd name="T2" fmla="*/ 0 w 171"/>
                <a:gd name="T3" fmla="*/ 29 h 278"/>
                <a:gd name="T4" fmla="*/ 2 w 171"/>
                <a:gd name="T5" fmla="*/ 11 h 278"/>
                <a:gd name="T6" fmla="*/ 14 w 171"/>
                <a:gd name="T7" fmla="*/ 0 h 278"/>
                <a:gd name="T8" fmla="*/ 18 w 171"/>
                <a:gd name="T9" fmla="*/ 1 h 278"/>
                <a:gd name="T10" fmla="*/ 20 w 171"/>
                <a:gd name="T11" fmla="*/ 8 h 278"/>
                <a:gd name="T12" fmla="*/ 17 w 171"/>
                <a:gd name="T13" fmla="*/ 28 h 278"/>
                <a:gd name="T14" fmla="*/ 11 w 171"/>
                <a:gd name="T15" fmla="*/ 33 h 278"/>
                <a:gd name="T16" fmla="*/ 0 w 171"/>
                <a:gd name="T17" fmla="*/ 34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278">
                  <a:moveTo>
                    <a:pt x="3" y="278"/>
                  </a:moveTo>
                  <a:cubicBezTo>
                    <a:pt x="0" y="265"/>
                    <a:pt x="0" y="250"/>
                    <a:pt x="2" y="23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30" y="39"/>
                    <a:pt x="72" y="0"/>
                    <a:pt x="115" y="7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6" y="11"/>
                    <a:pt x="171" y="15"/>
                    <a:pt x="163" y="70"/>
                  </a:cubicBezTo>
                  <a:cubicBezTo>
                    <a:pt x="155" y="124"/>
                    <a:pt x="140" y="228"/>
                    <a:pt x="140" y="228"/>
                  </a:cubicBezTo>
                  <a:cubicBezTo>
                    <a:pt x="140" y="228"/>
                    <a:pt x="138" y="268"/>
                    <a:pt x="95" y="272"/>
                  </a:cubicBezTo>
                  <a:cubicBezTo>
                    <a:pt x="52" y="276"/>
                    <a:pt x="16" y="257"/>
                    <a:pt x="3" y="27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3" name="Freeform 409">
              <a:extLst>
                <a:ext uri="{FF2B5EF4-FFF2-40B4-BE49-F238E27FC236}">
                  <a16:creationId xmlns:a16="http://schemas.microsoft.com/office/drawing/2014/main" id="{BF001CB5-A082-4B27-9885-6FC7AF42A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31"/>
              <a:ext cx="65" cy="27"/>
            </a:xfrm>
            <a:custGeom>
              <a:avLst/>
              <a:gdLst>
                <a:gd name="T0" fmla="*/ 0 w 131"/>
                <a:gd name="T1" fmla="*/ 2 h 55"/>
                <a:gd name="T2" fmla="*/ 7 w 131"/>
                <a:gd name="T3" fmla="*/ 6 h 55"/>
                <a:gd name="T4" fmla="*/ 16 w 131"/>
                <a:gd name="T5" fmla="*/ 4 h 55"/>
                <a:gd name="T6" fmla="*/ 8 w 131"/>
                <a:gd name="T7" fmla="*/ 0 h 55"/>
                <a:gd name="T8" fmla="*/ 0 w 131"/>
                <a:gd name="T9" fmla="*/ 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55">
                  <a:moveTo>
                    <a:pt x="1" y="19"/>
                  </a:moveTo>
                  <a:cubicBezTo>
                    <a:pt x="0" y="31"/>
                    <a:pt x="27" y="45"/>
                    <a:pt x="62" y="50"/>
                  </a:cubicBezTo>
                  <a:cubicBezTo>
                    <a:pt x="98" y="55"/>
                    <a:pt x="128" y="49"/>
                    <a:pt x="129" y="37"/>
                  </a:cubicBezTo>
                  <a:cubicBezTo>
                    <a:pt x="131" y="25"/>
                    <a:pt x="104" y="11"/>
                    <a:pt x="69" y="6"/>
                  </a:cubicBezTo>
                  <a:cubicBezTo>
                    <a:pt x="33" y="0"/>
                    <a:pt x="3" y="6"/>
                    <a:pt x="1" y="1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4" name="Freeform 410">
              <a:extLst>
                <a:ext uri="{FF2B5EF4-FFF2-40B4-BE49-F238E27FC236}">
                  <a16:creationId xmlns:a16="http://schemas.microsoft.com/office/drawing/2014/main" id="{1594BC46-B554-4533-A77A-CD466DBEF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31"/>
              <a:ext cx="53" cy="17"/>
            </a:xfrm>
            <a:custGeom>
              <a:avLst/>
              <a:gdLst>
                <a:gd name="T0" fmla="*/ 8 w 108"/>
                <a:gd name="T1" fmla="*/ 4 h 35"/>
                <a:gd name="T2" fmla="*/ 0 w 108"/>
                <a:gd name="T3" fmla="*/ 0 h 35"/>
                <a:gd name="T4" fmla="*/ 8 w 108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5">
                  <a:moveTo>
                    <a:pt x="69" y="35"/>
                  </a:moveTo>
                  <a:cubicBezTo>
                    <a:pt x="69" y="35"/>
                    <a:pt x="72" y="11"/>
                    <a:pt x="0" y="0"/>
                  </a:cubicBezTo>
                  <a:cubicBezTo>
                    <a:pt x="0" y="0"/>
                    <a:pt x="108" y="8"/>
                    <a:pt x="69" y="3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5" name="Freeform 411">
              <a:extLst>
                <a:ext uri="{FF2B5EF4-FFF2-40B4-BE49-F238E27FC236}">
                  <a16:creationId xmlns:a16="http://schemas.microsoft.com/office/drawing/2014/main" id="{2D155E99-1B3B-4225-81C2-BA9523A79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34"/>
              <a:ext cx="33" cy="20"/>
            </a:xfrm>
            <a:custGeom>
              <a:avLst/>
              <a:gdLst>
                <a:gd name="T0" fmla="*/ 3 w 68"/>
                <a:gd name="T1" fmla="*/ 5 h 40"/>
                <a:gd name="T2" fmla="*/ 0 w 68"/>
                <a:gd name="T3" fmla="*/ 0 h 40"/>
                <a:gd name="T4" fmla="*/ 3 w 68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0">
                  <a:moveTo>
                    <a:pt x="29" y="40"/>
                  </a:moveTo>
                  <a:cubicBezTo>
                    <a:pt x="29" y="40"/>
                    <a:pt x="59" y="19"/>
                    <a:pt x="0" y="0"/>
                  </a:cubicBezTo>
                  <a:cubicBezTo>
                    <a:pt x="0" y="0"/>
                    <a:pt x="68" y="17"/>
                    <a:pt x="29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6" name="Freeform 412">
              <a:extLst>
                <a:ext uri="{FF2B5EF4-FFF2-40B4-BE49-F238E27FC236}">
                  <a16:creationId xmlns:a16="http://schemas.microsoft.com/office/drawing/2014/main" id="{C1EFB77A-9D84-4A01-800C-4BF659F34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366"/>
              <a:ext cx="32" cy="58"/>
            </a:xfrm>
            <a:custGeom>
              <a:avLst/>
              <a:gdLst>
                <a:gd name="T0" fmla="*/ 8 w 64"/>
                <a:gd name="T1" fmla="*/ 0 h 117"/>
                <a:gd name="T2" fmla="*/ 7 w 64"/>
                <a:gd name="T3" fmla="*/ 9 h 117"/>
                <a:gd name="T4" fmla="*/ 0 w 64"/>
                <a:gd name="T5" fmla="*/ 14 h 117"/>
                <a:gd name="T6" fmla="*/ 6 w 64"/>
                <a:gd name="T7" fmla="*/ 9 h 117"/>
                <a:gd name="T8" fmla="*/ 8 w 64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7">
                  <a:moveTo>
                    <a:pt x="64" y="0"/>
                  </a:moveTo>
                  <a:cubicBezTo>
                    <a:pt x="63" y="2"/>
                    <a:pt x="52" y="77"/>
                    <a:pt x="52" y="77"/>
                  </a:cubicBezTo>
                  <a:cubicBezTo>
                    <a:pt x="52" y="77"/>
                    <a:pt x="48" y="117"/>
                    <a:pt x="0" y="117"/>
                  </a:cubicBezTo>
                  <a:cubicBezTo>
                    <a:pt x="0" y="117"/>
                    <a:pt x="40" y="111"/>
                    <a:pt x="44" y="74"/>
                  </a:cubicBezTo>
                  <a:cubicBezTo>
                    <a:pt x="48" y="36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7" name="Freeform 413">
              <a:extLst>
                <a:ext uri="{FF2B5EF4-FFF2-40B4-BE49-F238E27FC236}">
                  <a16:creationId xmlns:a16="http://schemas.microsoft.com/office/drawing/2014/main" id="{51F39295-5E4F-4D62-9E16-ECF244FC1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395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4 w 44"/>
                <a:gd name="T3" fmla="*/ 6 h 56"/>
                <a:gd name="T4" fmla="*/ 0 w 44"/>
                <a:gd name="T5" fmla="*/ 7 h 56"/>
                <a:gd name="T6" fmla="*/ 6 w 4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44" y="0"/>
                    <a:pt x="44" y="32"/>
                    <a:pt x="26" y="44"/>
                  </a:cubicBezTo>
                  <a:cubicBezTo>
                    <a:pt x="7" y="56"/>
                    <a:pt x="0" y="55"/>
                    <a:pt x="0" y="55"/>
                  </a:cubicBezTo>
                  <a:cubicBezTo>
                    <a:pt x="0" y="55"/>
                    <a:pt x="40" y="48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8" name="Freeform 414">
              <a:extLst>
                <a:ext uri="{FF2B5EF4-FFF2-40B4-BE49-F238E27FC236}">
                  <a16:creationId xmlns:a16="http://schemas.microsoft.com/office/drawing/2014/main" id="{510CB3BB-49AD-4DBF-8115-84DC3F755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295"/>
              <a:ext cx="20" cy="54"/>
            </a:xfrm>
            <a:custGeom>
              <a:avLst/>
              <a:gdLst>
                <a:gd name="T0" fmla="*/ 1 w 39"/>
                <a:gd name="T1" fmla="*/ 0 h 110"/>
                <a:gd name="T2" fmla="*/ 5 w 39"/>
                <a:gd name="T3" fmla="*/ 4 h 110"/>
                <a:gd name="T4" fmla="*/ 5 w 39"/>
                <a:gd name="T5" fmla="*/ 7 h 110"/>
                <a:gd name="T6" fmla="*/ 4 w 39"/>
                <a:gd name="T7" fmla="*/ 13 h 110"/>
                <a:gd name="T8" fmla="*/ 4 w 39"/>
                <a:gd name="T9" fmla="*/ 8 h 110"/>
                <a:gd name="T10" fmla="*/ 3 w 39"/>
                <a:gd name="T11" fmla="*/ 3 h 110"/>
                <a:gd name="T12" fmla="*/ 0 w 39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10">
                  <a:moveTo>
                    <a:pt x="1" y="1"/>
                  </a:moveTo>
                  <a:cubicBezTo>
                    <a:pt x="22" y="0"/>
                    <a:pt x="36" y="11"/>
                    <a:pt x="38" y="32"/>
                  </a:cubicBezTo>
                  <a:cubicBezTo>
                    <a:pt x="39" y="43"/>
                    <a:pt x="38" y="53"/>
                    <a:pt x="36" y="64"/>
                  </a:cubicBezTo>
                  <a:cubicBezTo>
                    <a:pt x="34" y="79"/>
                    <a:pt x="34" y="96"/>
                    <a:pt x="27" y="110"/>
                  </a:cubicBezTo>
                  <a:cubicBezTo>
                    <a:pt x="26" y="96"/>
                    <a:pt x="30" y="81"/>
                    <a:pt x="29" y="67"/>
                  </a:cubicBezTo>
                  <a:cubicBezTo>
                    <a:pt x="28" y="55"/>
                    <a:pt x="26" y="40"/>
                    <a:pt x="22" y="30"/>
                  </a:cubicBezTo>
                  <a:cubicBezTo>
                    <a:pt x="18" y="21"/>
                    <a:pt x="9" y="3"/>
                    <a:pt x="0" y="1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49" name="Freeform 415">
              <a:extLst>
                <a:ext uri="{FF2B5EF4-FFF2-40B4-BE49-F238E27FC236}">
                  <a16:creationId xmlns:a16="http://schemas.microsoft.com/office/drawing/2014/main" id="{4AA6CED6-10F5-4EFD-B06A-999D5F46F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296"/>
              <a:ext cx="13" cy="40"/>
            </a:xfrm>
            <a:custGeom>
              <a:avLst/>
              <a:gdLst>
                <a:gd name="T0" fmla="*/ 0 w 25"/>
                <a:gd name="T1" fmla="*/ 0 h 80"/>
                <a:gd name="T2" fmla="*/ 3 w 25"/>
                <a:gd name="T3" fmla="*/ 4 h 80"/>
                <a:gd name="T4" fmla="*/ 3 w 25"/>
                <a:gd name="T5" fmla="*/ 7 h 80"/>
                <a:gd name="T6" fmla="*/ 3 w 25"/>
                <a:gd name="T7" fmla="*/ 10 h 80"/>
                <a:gd name="T8" fmla="*/ 3 w 25"/>
                <a:gd name="T9" fmla="*/ 4 h 80"/>
                <a:gd name="T10" fmla="*/ 1 w 25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0">
                  <a:moveTo>
                    <a:pt x="0" y="0"/>
                  </a:moveTo>
                  <a:cubicBezTo>
                    <a:pt x="13" y="9"/>
                    <a:pt x="21" y="15"/>
                    <a:pt x="23" y="31"/>
                  </a:cubicBezTo>
                  <a:cubicBezTo>
                    <a:pt x="25" y="40"/>
                    <a:pt x="24" y="46"/>
                    <a:pt x="23" y="55"/>
                  </a:cubicBezTo>
                  <a:cubicBezTo>
                    <a:pt x="23" y="62"/>
                    <a:pt x="24" y="73"/>
                    <a:pt x="19" y="80"/>
                  </a:cubicBezTo>
                  <a:cubicBezTo>
                    <a:pt x="22" y="63"/>
                    <a:pt x="25" y="42"/>
                    <a:pt x="19" y="26"/>
                  </a:cubicBezTo>
                  <a:cubicBezTo>
                    <a:pt x="16" y="18"/>
                    <a:pt x="8" y="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0" name="Freeform 416">
              <a:extLst>
                <a:ext uri="{FF2B5EF4-FFF2-40B4-BE49-F238E27FC236}">
                  <a16:creationId xmlns:a16="http://schemas.microsoft.com/office/drawing/2014/main" id="{ECA73F60-805A-4BA2-92D5-AABBDE25B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383"/>
              <a:ext cx="33" cy="61"/>
            </a:xfrm>
            <a:custGeom>
              <a:avLst/>
              <a:gdLst>
                <a:gd name="T0" fmla="*/ 8 w 67"/>
                <a:gd name="T1" fmla="*/ 1 h 124"/>
                <a:gd name="T2" fmla="*/ 4 w 67"/>
                <a:gd name="T3" fmla="*/ 14 h 124"/>
                <a:gd name="T4" fmla="*/ 0 w 67"/>
                <a:gd name="T5" fmla="*/ 11 h 124"/>
                <a:gd name="T6" fmla="*/ 3 w 67"/>
                <a:gd name="T7" fmla="*/ 9 h 124"/>
                <a:gd name="T8" fmla="*/ 5 w 67"/>
                <a:gd name="T9" fmla="*/ 6 h 124"/>
                <a:gd name="T10" fmla="*/ 8 w 67"/>
                <a:gd name="T11" fmla="*/ 1 h 124"/>
                <a:gd name="T12" fmla="*/ 8 w 67"/>
                <a:gd name="T13" fmla="*/ 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24">
                  <a:moveTo>
                    <a:pt x="67" y="13"/>
                  </a:moveTo>
                  <a:cubicBezTo>
                    <a:pt x="65" y="26"/>
                    <a:pt x="56" y="124"/>
                    <a:pt x="37" y="115"/>
                  </a:cubicBezTo>
                  <a:cubicBezTo>
                    <a:pt x="38" y="102"/>
                    <a:pt x="7" y="103"/>
                    <a:pt x="0" y="94"/>
                  </a:cubicBezTo>
                  <a:cubicBezTo>
                    <a:pt x="7" y="87"/>
                    <a:pt x="17" y="86"/>
                    <a:pt x="24" y="80"/>
                  </a:cubicBezTo>
                  <a:cubicBezTo>
                    <a:pt x="33" y="72"/>
                    <a:pt x="36" y="62"/>
                    <a:pt x="40" y="51"/>
                  </a:cubicBezTo>
                  <a:cubicBezTo>
                    <a:pt x="42" y="44"/>
                    <a:pt x="56" y="0"/>
                    <a:pt x="67" y="12"/>
                  </a:cubicBezTo>
                  <a:cubicBezTo>
                    <a:pt x="67" y="13"/>
                    <a:pt x="67" y="14"/>
                    <a:pt x="67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1" name="Freeform 417">
              <a:extLst>
                <a:ext uri="{FF2B5EF4-FFF2-40B4-BE49-F238E27FC236}">
                  <a16:creationId xmlns:a16="http://schemas.microsoft.com/office/drawing/2014/main" id="{66F44550-D8B9-430A-9D52-319CB2D8A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285"/>
              <a:ext cx="11" cy="11"/>
            </a:xfrm>
            <a:custGeom>
              <a:avLst/>
              <a:gdLst>
                <a:gd name="T0" fmla="*/ 3 w 22"/>
                <a:gd name="T1" fmla="*/ 0 h 22"/>
                <a:gd name="T2" fmla="*/ 3 w 22"/>
                <a:gd name="T3" fmla="*/ 3 h 22"/>
                <a:gd name="T4" fmla="*/ 3 w 2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7" y="14"/>
                    <a:pt x="17" y="22"/>
                  </a:cubicBezTo>
                  <a:cubicBezTo>
                    <a:pt x="17" y="22"/>
                    <a:pt x="0" y="14"/>
                    <a:pt x="2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2" name="Freeform 418">
              <a:extLst>
                <a:ext uri="{FF2B5EF4-FFF2-40B4-BE49-F238E27FC236}">
                  <a16:creationId xmlns:a16="http://schemas.microsoft.com/office/drawing/2014/main" id="{61E7C58F-85D1-478D-BA44-1E0FFAF96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281"/>
              <a:ext cx="9" cy="10"/>
            </a:xfrm>
            <a:custGeom>
              <a:avLst/>
              <a:gdLst>
                <a:gd name="T0" fmla="*/ 0 w 17"/>
                <a:gd name="T1" fmla="*/ 0 h 19"/>
                <a:gd name="T2" fmla="*/ 0 w 17"/>
                <a:gd name="T3" fmla="*/ 3 h 19"/>
                <a:gd name="T4" fmla="*/ 0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0" y="0"/>
                    <a:pt x="9" y="14"/>
                    <a:pt x="0" y="19"/>
                  </a:cubicBezTo>
                  <a:cubicBezTo>
                    <a:pt x="0" y="19"/>
                    <a:pt x="17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3" name="Freeform 419">
              <a:extLst>
                <a:ext uri="{FF2B5EF4-FFF2-40B4-BE49-F238E27FC236}">
                  <a16:creationId xmlns:a16="http://schemas.microsoft.com/office/drawing/2014/main" id="{F780311B-CF40-44DD-B23E-398AF238D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305"/>
              <a:ext cx="9" cy="10"/>
            </a:xfrm>
            <a:custGeom>
              <a:avLst/>
              <a:gdLst>
                <a:gd name="T0" fmla="*/ 0 w 19"/>
                <a:gd name="T1" fmla="*/ 1 h 21"/>
                <a:gd name="T2" fmla="*/ 1 w 19"/>
                <a:gd name="T3" fmla="*/ 2 h 21"/>
                <a:gd name="T4" fmla="*/ 2 w 19"/>
                <a:gd name="T5" fmla="*/ 1 h 21"/>
                <a:gd name="T6" fmla="*/ 1 w 19"/>
                <a:gd name="T7" fmla="*/ 0 h 21"/>
                <a:gd name="T8" fmla="*/ 0 w 19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" y="9"/>
                  </a:moveTo>
                  <a:cubicBezTo>
                    <a:pt x="0" y="15"/>
                    <a:pt x="3" y="20"/>
                    <a:pt x="8" y="21"/>
                  </a:cubicBezTo>
                  <a:cubicBezTo>
                    <a:pt x="13" y="21"/>
                    <a:pt x="18" y="17"/>
                    <a:pt x="18" y="12"/>
                  </a:cubicBezTo>
                  <a:cubicBezTo>
                    <a:pt x="19" y="6"/>
                    <a:pt x="16" y="1"/>
                    <a:pt x="11" y="1"/>
                  </a:cubicBezTo>
                  <a:cubicBezTo>
                    <a:pt x="6" y="0"/>
                    <a:pt x="1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4" name="Freeform 420">
              <a:extLst>
                <a:ext uri="{FF2B5EF4-FFF2-40B4-BE49-F238E27FC236}">
                  <a16:creationId xmlns:a16="http://schemas.microsoft.com/office/drawing/2014/main" id="{24A228E3-98DD-43B9-903D-C9E6D0BE4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319"/>
              <a:ext cx="6" cy="6"/>
            </a:xfrm>
            <a:custGeom>
              <a:avLst/>
              <a:gdLst>
                <a:gd name="T0" fmla="*/ 0 w 14"/>
                <a:gd name="T1" fmla="*/ 1 h 12"/>
                <a:gd name="T2" fmla="*/ 0 w 14"/>
                <a:gd name="T3" fmla="*/ 2 h 12"/>
                <a:gd name="T4" fmla="*/ 1 w 14"/>
                <a:gd name="T5" fmla="*/ 1 h 12"/>
                <a:gd name="T6" fmla="*/ 0 w 14"/>
                <a:gd name="T7" fmla="*/ 1 h 12"/>
                <a:gd name="T8" fmla="*/ 0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2"/>
                    <a:pt x="13" y="10"/>
                    <a:pt x="13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4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5" name="Freeform 421">
              <a:extLst>
                <a:ext uri="{FF2B5EF4-FFF2-40B4-BE49-F238E27FC236}">
                  <a16:creationId xmlns:a16="http://schemas.microsoft.com/office/drawing/2014/main" id="{90146FAF-F22F-4F0A-AE27-7E1478C84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286"/>
              <a:ext cx="19" cy="13"/>
            </a:xfrm>
            <a:custGeom>
              <a:avLst/>
              <a:gdLst>
                <a:gd name="T0" fmla="*/ 2 w 38"/>
                <a:gd name="T1" fmla="*/ 4 h 26"/>
                <a:gd name="T2" fmla="*/ 1 w 38"/>
                <a:gd name="T3" fmla="*/ 2 h 26"/>
                <a:gd name="T4" fmla="*/ 1 w 38"/>
                <a:gd name="T5" fmla="*/ 1 h 26"/>
                <a:gd name="T6" fmla="*/ 2 w 38"/>
                <a:gd name="T7" fmla="*/ 1 h 26"/>
                <a:gd name="T8" fmla="*/ 4 w 38"/>
                <a:gd name="T9" fmla="*/ 3 h 26"/>
                <a:gd name="T10" fmla="*/ 2 w 38"/>
                <a:gd name="T11" fmla="*/ 4 h 26"/>
                <a:gd name="T12" fmla="*/ 2 w 38"/>
                <a:gd name="T13" fmla="*/ 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6">
                  <a:moveTo>
                    <a:pt x="10" y="25"/>
                  </a:moveTo>
                  <a:cubicBezTo>
                    <a:pt x="5" y="23"/>
                    <a:pt x="0" y="16"/>
                    <a:pt x="1" y="11"/>
                  </a:cubicBezTo>
                  <a:cubicBezTo>
                    <a:pt x="2" y="8"/>
                    <a:pt x="2" y="5"/>
                    <a:pt x="5" y="3"/>
                  </a:cubicBezTo>
                  <a:cubicBezTo>
                    <a:pt x="8" y="0"/>
                    <a:pt x="12" y="2"/>
                    <a:pt x="16" y="3"/>
                  </a:cubicBezTo>
                  <a:cubicBezTo>
                    <a:pt x="22" y="6"/>
                    <a:pt x="38" y="10"/>
                    <a:pt x="28" y="20"/>
                  </a:cubicBezTo>
                  <a:cubicBezTo>
                    <a:pt x="25" y="23"/>
                    <a:pt x="17" y="26"/>
                    <a:pt x="12" y="25"/>
                  </a:cubicBezTo>
                  <a:cubicBezTo>
                    <a:pt x="11" y="25"/>
                    <a:pt x="10" y="24"/>
                    <a:pt x="9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6" name="Freeform 422">
              <a:extLst>
                <a:ext uri="{FF2B5EF4-FFF2-40B4-BE49-F238E27FC236}">
                  <a16:creationId xmlns:a16="http://schemas.microsoft.com/office/drawing/2014/main" id="{399D1A49-05C9-4A8B-A08B-C378A2682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280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2 h 21"/>
                <a:gd name="T4" fmla="*/ 2 w 30"/>
                <a:gd name="T5" fmla="*/ 2 h 21"/>
                <a:gd name="T6" fmla="*/ 1 w 30"/>
                <a:gd name="T7" fmla="*/ 2 h 21"/>
                <a:gd name="T8" fmla="*/ 1 w 30"/>
                <a:gd name="T9" fmla="*/ 1 h 21"/>
                <a:gd name="T10" fmla="*/ 1 w 30"/>
                <a:gd name="T11" fmla="*/ 0 h 21"/>
                <a:gd name="T12" fmla="*/ 2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23" y="3"/>
                  </a:moveTo>
                  <a:cubicBezTo>
                    <a:pt x="26" y="6"/>
                    <a:pt x="30" y="12"/>
                    <a:pt x="28" y="17"/>
                  </a:cubicBezTo>
                  <a:cubicBezTo>
                    <a:pt x="27" y="21"/>
                    <a:pt x="20" y="21"/>
                    <a:pt x="16" y="21"/>
                  </a:cubicBezTo>
                  <a:cubicBezTo>
                    <a:pt x="13" y="21"/>
                    <a:pt x="11" y="21"/>
                    <a:pt x="8" y="21"/>
                  </a:cubicBezTo>
                  <a:cubicBezTo>
                    <a:pt x="5" y="21"/>
                    <a:pt x="3" y="17"/>
                    <a:pt x="2" y="14"/>
                  </a:cubicBezTo>
                  <a:cubicBezTo>
                    <a:pt x="1" y="10"/>
                    <a:pt x="0" y="8"/>
                    <a:pt x="3" y="5"/>
                  </a:cubicBezTo>
                  <a:cubicBezTo>
                    <a:pt x="6" y="3"/>
                    <a:pt x="9" y="2"/>
                    <a:pt x="12" y="1"/>
                  </a:cubicBezTo>
                  <a:cubicBezTo>
                    <a:pt x="16" y="0"/>
                    <a:pt x="19" y="1"/>
                    <a:pt x="23" y="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7" name="Freeform 423">
              <a:extLst>
                <a:ext uri="{FF2B5EF4-FFF2-40B4-BE49-F238E27FC236}">
                  <a16:creationId xmlns:a16="http://schemas.microsoft.com/office/drawing/2014/main" id="{177B99F8-3090-4E04-BDAD-18459E861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97" cy="165"/>
            </a:xfrm>
            <a:custGeom>
              <a:avLst/>
              <a:gdLst>
                <a:gd name="T0" fmla="*/ 0 w 196"/>
                <a:gd name="T1" fmla="*/ 30 h 333"/>
                <a:gd name="T2" fmla="*/ 10 w 196"/>
                <a:gd name="T3" fmla="*/ 41 h 333"/>
                <a:gd name="T4" fmla="*/ 14 w 196"/>
                <a:gd name="T5" fmla="*/ 40 h 333"/>
                <a:gd name="T6" fmla="*/ 24 w 196"/>
                <a:gd name="T7" fmla="*/ 29 h 333"/>
                <a:gd name="T8" fmla="*/ 23 w 196"/>
                <a:gd name="T9" fmla="*/ 12 h 333"/>
                <a:gd name="T10" fmla="*/ 13 w 196"/>
                <a:gd name="T11" fmla="*/ 0 h 333"/>
                <a:gd name="T12" fmla="*/ 9 w 196"/>
                <a:gd name="T13" fmla="*/ 0 h 333"/>
                <a:gd name="T14" fmla="*/ 0 w 196"/>
                <a:gd name="T15" fmla="*/ 12 h 333"/>
                <a:gd name="T16" fmla="*/ 0 w 196"/>
                <a:gd name="T17" fmla="*/ 3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333">
                  <a:moveTo>
                    <a:pt x="5" y="247"/>
                  </a:moveTo>
                  <a:cubicBezTo>
                    <a:pt x="7" y="301"/>
                    <a:pt x="43" y="333"/>
                    <a:pt x="87" y="332"/>
                  </a:cubicBezTo>
                  <a:cubicBezTo>
                    <a:pt x="118" y="331"/>
                    <a:pt x="118" y="331"/>
                    <a:pt x="118" y="331"/>
                  </a:cubicBezTo>
                  <a:cubicBezTo>
                    <a:pt x="162" y="329"/>
                    <a:pt x="196" y="296"/>
                    <a:pt x="195" y="241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189" y="43"/>
                    <a:pt x="152" y="0"/>
                    <a:pt x="109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34" y="3"/>
                    <a:pt x="0" y="48"/>
                    <a:pt x="1" y="103"/>
                  </a:cubicBezTo>
                  <a:lnTo>
                    <a:pt x="5" y="247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8" name="Freeform 424">
              <a:extLst>
                <a:ext uri="{FF2B5EF4-FFF2-40B4-BE49-F238E27FC236}">
                  <a16:creationId xmlns:a16="http://schemas.microsoft.com/office/drawing/2014/main" id="{B979856B-970B-462A-815B-B1C24A392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452"/>
              <a:ext cx="72" cy="140"/>
            </a:xfrm>
            <a:custGeom>
              <a:avLst/>
              <a:gdLst>
                <a:gd name="T0" fmla="*/ 0 w 145"/>
                <a:gd name="T1" fmla="*/ 35 h 281"/>
                <a:gd name="T2" fmla="*/ 0 w 145"/>
                <a:gd name="T3" fmla="*/ 30 h 281"/>
                <a:gd name="T4" fmla="*/ 0 w 145"/>
                <a:gd name="T5" fmla="*/ 12 h 281"/>
                <a:gd name="T6" fmla="*/ 9 w 145"/>
                <a:gd name="T7" fmla="*/ 0 h 281"/>
                <a:gd name="T8" fmla="*/ 13 w 145"/>
                <a:gd name="T9" fmla="*/ 0 h 281"/>
                <a:gd name="T10" fmla="*/ 17 w 145"/>
                <a:gd name="T11" fmla="*/ 6 h 281"/>
                <a:gd name="T12" fmla="*/ 17 w 145"/>
                <a:gd name="T13" fmla="*/ 26 h 281"/>
                <a:gd name="T14" fmla="*/ 13 w 145"/>
                <a:gd name="T15" fmla="*/ 33 h 281"/>
                <a:gd name="T16" fmla="*/ 0 w 145"/>
                <a:gd name="T17" fmla="*/ 35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1">
                  <a:moveTo>
                    <a:pt x="5" y="281"/>
                  </a:moveTo>
                  <a:cubicBezTo>
                    <a:pt x="0" y="268"/>
                    <a:pt x="6" y="260"/>
                    <a:pt x="6" y="245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4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5"/>
                  </a:cubicBezTo>
                  <a:cubicBezTo>
                    <a:pt x="63" y="277"/>
                    <a:pt x="14" y="258"/>
                    <a:pt x="5" y="28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59" name="Freeform 425">
              <a:extLst>
                <a:ext uri="{FF2B5EF4-FFF2-40B4-BE49-F238E27FC236}">
                  <a16:creationId xmlns:a16="http://schemas.microsoft.com/office/drawing/2014/main" id="{B25E036D-7EAA-4CBF-86A7-2900D230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450"/>
              <a:ext cx="72" cy="143"/>
            </a:xfrm>
            <a:custGeom>
              <a:avLst/>
              <a:gdLst>
                <a:gd name="T0" fmla="*/ 1 w 145"/>
                <a:gd name="T1" fmla="*/ 35 h 288"/>
                <a:gd name="T2" fmla="*/ 0 w 145"/>
                <a:gd name="T3" fmla="*/ 30 h 288"/>
                <a:gd name="T4" fmla="*/ 0 w 145"/>
                <a:gd name="T5" fmla="*/ 12 h 288"/>
                <a:gd name="T6" fmla="*/ 9 w 145"/>
                <a:gd name="T7" fmla="*/ 0 h 288"/>
                <a:gd name="T8" fmla="*/ 13 w 145"/>
                <a:gd name="T9" fmla="*/ 0 h 288"/>
                <a:gd name="T10" fmla="*/ 17 w 145"/>
                <a:gd name="T11" fmla="*/ 6 h 288"/>
                <a:gd name="T12" fmla="*/ 17 w 145"/>
                <a:gd name="T13" fmla="*/ 26 h 288"/>
                <a:gd name="T14" fmla="*/ 13 w 145"/>
                <a:gd name="T15" fmla="*/ 33 h 288"/>
                <a:gd name="T16" fmla="*/ 1 w 145"/>
                <a:gd name="T17" fmla="*/ 35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8">
                  <a:moveTo>
                    <a:pt x="14" y="288"/>
                  </a:moveTo>
                  <a:cubicBezTo>
                    <a:pt x="9" y="275"/>
                    <a:pt x="6" y="261"/>
                    <a:pt x="6" y="246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47"/>
                    <a:pt x="34" y="2"/>
                    <a:pt x="78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35" y="0"/>
                    <a:pt x="136" y="55"/>
                  </a:cubicBezTo>
                  <a:cubicBezTo>
                    <a:pt x="138" y="109"/>
                    <a:pt x="141" y="214"/>
                    <a:pt x="141" y="214"/>
                  </a:cubicBezTo>
                  <a:cubicBezTo>
                    <a:pt x="141" y="214"/>
                    <a:pt x="145" y="254"/>
                    <a:pt x="104" y="266"/>
                  </a:cubicBezTo>
                  <a:cubicBezTo>
                    <a:pt x="63" y="277"/>
                    <a:pt x="23" y="264"/>
                    <a:pt x="14" y="28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0" name="Freeform 426">
              <a:extLst>
                <a:ext uri="{FF2B5EF4-FFF2-40B4-BE49-F238E27FC236}">
                  <a16:creationId xmlns:a16="http://schemas.microsoft.com/office/drawing/2014/main" id="{C3D2105A-5D04-4F19-9AC2-51887DA0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591"/>
              <a:ext cx="64" cy="23"/>
            </a:xfrm>
            <a:custGeom>
              <a:avLst/>
              <a:gdLst>
                <a:gd name="T0" fmla="*/ 0 w 130"/>
                <a:gd name="T1" fmla="*/ 3 h 47"/>
                <a:gd name="T2" fmla="*/ 8 w 130"/>
                <a:gd name="T3" fmla="*/ 5 h 47"/>
                <a:gd name="T4" fmla="*/ 16 w 130"/>
                <a:gd name="T5" fmla="*/ 2 h 47"/>
                <a:gd name="T6" fmla="*/ 8 w 130"/>
                <a:gd name="T7" fmla="*/ 0 h 47"/>
                <a:gd name="T8" fmla="*/ 0 w 130"/>
                <a:gd name="T9" fmla="*/ 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7">
                  <a:moveTo>
                    <a:pt x="1" y="25"/>
                  </a:moveTo>
                  <a:cubicBezTo>
                    <a:pt x="1" y="38"/>
                    <a:pt x="30" y="47"/>
                    <a:pt x="66" y="46"/>
                  </a:cubicBezTo>
                  <a:cubicBezTo>
                    <a:pt x="102" y="45"/>
                    <a:pt x="130" y="34"/>
                    <a:pt x="130" y="22"/>
                  </a:cubicBezTo>
                  <a:cubicBezTo>
                    <a:pt x="130" y="9"/>
                    <a:pt x="100" y="0"/>
                    <a:pt x="65" y="1"/>
                  </a:cubicBezTo>
                  <a:cubicBezTo>
                    <a:pt x="29" y="2"/>
                    <a:pt x="0" y="13"/>
                    <a:pt x="1" y="2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1" name="Freeform 427">
              <a:extLst>
                <a:ext uri="{FF2B5EF4-FFF2-40B4-BE49-F238E27FC236}">
                  <a16:creationId xmlns:a16="http://schemas.microsoft.com/office/drawing/2014/main" id="{2966E7A2-5F78-46EC-9284-48AB8FB41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583"/>
              <a:ext cx="53" cy="17"/>
            </a:xfrm>
            <a:custGeom>
              <a:avLst/>
              <a:gdLst>
                <a:gd name="T0" fmla="*/ 9 w 107"/>
                <a:gd name="T1" fmla="*/ 5 h 34"/>
                <a:gd name="T2" fmla="*/ 0 w 107"/>
                <a:gd name="T3" fmla="*/ 2 h 34"/>
                <a:gd name="T4" fmla="*/ 9 w 107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4">
                  <a:moveTo>
                    <a:pt x="74" y="34"/>
                  </a:moveTo>
                  <a:cubicBezTo>
                    <a:pt x="74" y="34"/>
                    <a:pt x="73" y="10"/>
                    <a:pt x="0" y="12"/>
                  </a:cubicBezTo>
                  <a:cubicBezTo>
                    <a:pt x="0" y="12"/>
                    <a:pt x="107" y="0"/>
                    <a:pt x="74" y="3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2" name="Freeform 428">
              <a:extLst>
                <a:ext uri="{FF2B5EF4-FFF2-40B4-BE49-F238E27FC236}">
                  <a16:creationId xmlns:a16="http://schemas.microsoft.com/office/drawing/2014/main" id="{BCCCC45B-7FF6-4327-ABB7-1D325A198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590"/>
              <a:ext cx="35" cy="17"/>
            </a:xfrm>
            <a:custGeom>
              <a:avLst/>
              <a:gdLst>
                <a:gd name="T0" fmla="*/ 5 w 70"/>
                <a:gd name="T1" fmla="*/ 5 h 34"/>
                <a:gd name="T2" fmla="*/ 0 w 70"/>
                <a:gd name="T3" fmla="*/ 0 h 34"/>
                <a:gd name="T4" fmla="*/ 5 w 70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4">
                  <a:moveTo>
                    <a:pt x="35" y="34"/>
                  </a:moveTo>
                  <a:cubicBezTo>
                    <a:pt x="35" y="34"/>
                    <a:pt x="61" y="7"/>
                    <a:pt x="0" y="0"/>
                  </a:cubicBezTo>
                  <a:cubicBezTo>
                    <a:pt x="0" y="0"/>
                    <a:pt x="70" y="4"/>
                    <a:pt x="3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3" name="Freeform 429">
              <a:extLst>
                <a:ext uri="{FF2B5EF4-FFF2-40B4-BE49-F238E27FC236}">
                  <a16:creationId xmlns:a16="http://schemas.microsoft.com/office/drawing/2014/main" id="{F3C59EE8-9E16-437C-961E-E39D802F4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520"/>
              <a:ext cx="24" cy="62"/>
            </a:xfrm>
            <a:custGeom>
              <a:avLst/>
              <a:gdLst>
                <a:gd name="T0" fmla="*/ 6 w 47"/>
                <a:gd name="T1" fmla="*/ 0 h 125"/>
                <a:gd name="T2" fmla="*/ 6 w 47"/>
                <a:gd name="T3" fmla="*/ 9 h 125"/>
                <a:gd name="T4" fmla="*/ 0 w 47"/>
                <a:gd name="T5" fmla="*/ 15 h 125"/>
                <a:gd name="T6" fmla="*/ 5 w 47"/>
                <a:gd name="T7" fmla="*/ 9 h 125"/>
                <a:gd name="T8" fmla="*/ 6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43" y="0"/>
                  </a:moveTo>
                  <a:cubicBezTo>
                    <a:pt x="42" y="2"/>
                    <a:pt x="44" y="78"/>
                    <a:pt x="44" y="78"/>
                  </a:cubicBezTo>
                  <a:cubicBezTo>
                    <a:pt x="44" y="78"/>
                    <a:pt x="47" y="118"/>
                    <a:pt x="0" y="125"/>
                  </a:cubicBezTo>
                  <a:cubicBezTo>
                    <a:pt x="0" y="125"/>
                    <a:pt x="38" y="113"/>
                    <a:pt x="36" y="76"/>
                  </a:cubicBezTo>
                  <a:cubicBezTo>
                    <a:pt x="34" y="38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4" name="Freeform 430">
              <a:extLst>
                <a:ext uri="{FF2B5EF4-FFF2-40B4-BE49-F238E27FC236}">
                  <a16:creationId xmlns:a16="http://schemas.microsoft.com/office/drawing/2014/main" id="{98492FBD-DF9F-4788-8E29-8D9A78002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550"/>
              <a:ext cx="20" cy="31"/>
            </a:xfrm>
            <a:custGeom>
              <a:avLst/>
              <a:gdLst>
                <a:gd name="T0" fmla="*/ 5 w 40"/>
                <a:gd name="T1" fmla="*/ 0 h 63"/>
                <a:gd name="T2" fmla="*/ 3 w 40"/>
                <a:gd name="T3" fmla="*/ 5 h 63"/>
                <a:gd name="T4" fmla="*/ 0 w 40"/>
                <a:gd name="T5" fmla="*/ 7 h 63"/>
                <a:gd name="T6" fmla="*/ 5 w 4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3">
                  <a:moveTo>
                    <a:pt x="34" y="0"/>
                  </a:moveTo>
                  <a:cubicBezTo>
                    <a:pt x="34" y="0"/>
                    <a:pt x="40" y="33"/>
                    <a:pt x="24" y="47"/>
                  </a:cubicBezTo>
                  <a:cubicBezTo>
                    <a:pt x="7" y="62"/>
                    <a:pt x="0" y="63"/>
                    <a:pt x="0" y="63"/>
                  </a:cubicBezTo>
                  <a:cubicBezTo>
                    <a:pt x="0" y="63"/>
                    <a:pt x="39" y="49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5" name="Freeform 431">
              <a:extLst>
                <a:ext uri="{FF2B5EF4-FFF2-40B4-BE49-F238E27FC236}">
                  <a16:creationId xmlns:a16="http://schemas.microsoft.com/office/drawing/2014/main" id="{1A5602B2-BC23-40E7-9DDA-B3D424C94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50"/>
              <a:ext cx="25" cy="53"/>
            </a:xfrm>
            <a:custGeom>
              <a:avLst/>
              <a:gdLst>
                <a:gd name="T0" fmla="*/ 1 w 50"/>
                <a:gd name="T1" fmla="*/ 0 h 107"/>
                <a:gd name="T2" fmla="*/ 6 w 50"/>
                <a:gd name="T3" fmla="*/ 3 h 107"/>
                <a:gd name="T4" fmla="*/ 6 w 50"/>
                <a:gd name="T5" fmla="*/ 7 h 107"/>
                <a:gd name="T6" fmla="*/ 6 w 50"/>
                <a:gd name="T7" fmla="*/ 13 h 107"/>
                <a:gd name="T8" fmla="*/ 5 w 50"/>
                <a:gd name="T9" fmla="*/ 8 h 107"/>
                <a:gd name="T10" fmla="*/ 4 w 50"/>
                <a:gd name="T11" fmla="*/ 3 h 107"/>
                <a:gd name="T12" fmla="*/ 0 w 50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7">
                  <a:moveTo>
                    <a:pt x="1" y="3"/>
                  </a:moveTo>
                  <a:cubicBezTo>
                    <a:pt x="22" y="0"/>
                    <a:pt x="38" y="7"/>
                    <a:pt x="44" y="28"/>
                  </a:cubicBezTo>
                  <a:cubicBezTo>
                    <a:pt x="46" y="39"/>
                    <a:pt x="47" y="49"/>
                    <a:pt x="47" y="60"/>
                  </a:cubicBezTo>
                  <a:cubicBezTo>
                    <a:pt x="48" y="75"/>
                    <a:pt x="50" y="92"/>
                    <a:pt x="46" y="107"/>
                  </a:cubicBezTo>
                  <a:cubicBezTo>
                    <a:pt x="43" y="93"/>
                    <a:pt x="44" y="77"/>
                    <a:pt x="40" y="64"/>
                  </a:cubicBezTo>
                  <a:cubicBezTo>
                    <a:pt x="38" y="52"/>
                    <a:pt x="33" y="38"/>
                    <a:pt x="27" y="28"/>
                  </a:cubicBezTo>
                  <a:cubicBezTo>
                    <a:pt x="22" y="20"/>
                    <a:pt x="10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6" name="Freeform 432">
              <a:extLst>
                <a:ext uri="{FF2B5EF4-FFF2-40B4-BE49-F238E27FC236}">
                  <a16:creationId xmlns:a16="http://schemas.microsoft.com/office/drawing/2014/main" id="{7452E4DB-B218-4884-86D8-DBE1E2AC9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452"/>
              <a:ext cx="17" cy="38"/>
            </a:xfrm>
            <a:custGeom>
              <a:avLst/>
              <a:gdLst>
                <a:gd name="T0" fmla="*/ 0 w 35"/>
                <a:gd name="T1" fmla="*/ 0 h 75"/>
                <a:gd name="T2" fmla="*/ 3 w 35"/>
                <a:gd name="T3" fmla="*/ 4 h 75"/>
                <a:gd name="T4" fmla="*/ 4 w 35"/>
                <a:gd name="T5" fmla="*/ 7 h 75"/>
                <a:gd name="T6" fmla="*/ 4 w 35"/>
                <a:gd name="T7" fmla="*/ 10 h 75"/>
                <a:gd name="T8" fmla="*/ 2 w 35"/>
                <a:gd name="T9" fmla="*/ 3 h 75"/>
                <a:gd name="T10" fmla="*/ 0 w 35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0" y="0"/>
                  </a:moveTo>
                  <a:cubicBezTo>
                    <a:pt x="14" y="7"/>
                    <a:pt x="23" y="11"/>
                    <a:pt x="28" y="27"/>
                  </a:cubicBezTo>
                  <a:cubicBezTo>
                    <a:pt x="31" y="34"/>
                    <a:pt x="31" y="41"/>
                    <a:pt x="32" y="49"/>
                  </a:cubicBezTo>
                  <a:cubicBezTo>
                    <a:pt x="33" y="57"/>
                    <a:pt x="35" y="67"/>
                    <a:pt x="33" y="75"/>
                  </a:cubicBezTo>
                  <a:cubicBezTo>
                    <a:pt x="32" y="58"/>
                    <a:pt x="32" y="37"/>
                    <a:pt x="23" y="22"/>
                  </a:cubicBezTo>
                  <a:cubicBezTo>
                    <a:pt x="19" y="15"/>
                    <a:pt x="9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7" name="Freeform 433">
              <a:extLst>
                <a:ext uri="{FF2B5EF4-FFF2-40B4-BE49-F238E27FC236}">
                  <a16:creationId xmlns:a16="http://schemas.microsoft.com/office/drawing/2014/main" id="{5A5E41E2-D42D-4A84-9F0E-40D9A2C22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34"/>
              <a:ext cx="30" cy="60"/>
            </a:xfrm>
            <a:custGeom>
              <a:avLst/>
              <a:gdLst>
                <a:gd name="T0" fmla="*/ 6 w 61"/>
                <a:gd name="T1" fmla="*/ 1 h 122"/>
                <a:gd name="T2" fmla="*/ 5 w 61"/>
                <a:gd name="T3" fmla="*/ 14 h 122"/>
                <a:gd name="T4" fmla="*/ 0 w 61"/>
                <a:gd name="T5" fmla="*/ 12 h 122"/>
                <a:gd name="T6" fmla="*/ 2 w 61"/>
                <a:gd name="T7" fmla="*/ 10 h 122"/>
                <a:gd name="T8" fmla="*/ 4 w 61"/>
                <a:gd name="T9" fmla="*/ 6 h 122"/>
                <a:gd name="T10" fmla="*/ 6 w 61"/>
                <a:gd name="T11" fmla="*/ 1 h 122"/>
                <a:gd name="T12" fmla="*/ 6 w 61"/>
                <a:gd name="T13" fmla="*/ 1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2">
                  <a:moveTo>
                    <a:pt x="52" y="11"/>
                  </a:moveTo>
                  <a:cubicBezTo>
                    <a:pt x="53" y="24"/>
                    <a:pt x="61" y="122"/>
                    <a:pt x="40" y="116"/>
                  </a:cubicBezTo>
                  <a:cubicBezTo>
                    <a:pt x="39" y="103"/>
                    <a:pt x="9" y="109"/>
                    <a:pt x="0" y="102"/>
                  </a:cubicBezTo>
                  <a:cubicBezTo>
                    <a:pt x="5" y="94"/>
                    <a:pt x="15" y="92"/>
                    <a:pt x="21" y="84"/>
                  </a:cubicBezTo>
                  <a:cubicBezTo>
                    <a:pt x="29" y="75"/>
                    <a:pt x="30" y="64"/>
                    <a:pt x="32" y="53"/>
                  </a:cubicBezTo>
                  <a:cubicBezTo>
                    <a:pt x="33" y="46"/>
                    <a:pt x="39" y="0"/>
                    <a:pt x="52" y="10"/>
                  </a:cubicBezTo>
                  <a:cubicBezTo>
                    <a:pt x="53" y="11"/>
                    <a:pt x="52" y="11"/>
                    <a:pt x="53" y="12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8" name="Freeform 434">
              <a:extLst>
                <a:ext uri="{FF2B5EF4-FFF2-40B4-BE49-F238E27FC236}">
                  <a16:creationId xmlns:a16="http://schemas.microsoft.com/office/drawing/2014/main" id="{47AA61D3-9610-47EA-97C0-03B0D8789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438"/>
              <a:ext cx="10" cy="11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3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7"/>
                    <a:pt x="18" y="22"/>
                  </a:cubicBezTo>
                  <a:cubicBezTo>
                    <a:pt x="18" y="22"/>
                    <a:pt x="0" y="18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69" name="Freeform 435">
              <a:extLst>
                <a:ext uri="{FF2B5EF4-FFF2-40B4-BE49-F238E27FC236}">
                  <a16:creationId xmlns:a16="http://schemas.microsoft.com/office/drawing/2014/main" id="{0A30455E-3C7A-4DF5-90C2-65308AAD3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441"/>
              <a:ext cx="9" cy="9"/>
            </a:xfrm>
            <a:custGeom>
              <a:avLst/>
              <a:gdLst>
                <a:gd name="T0" fmla="*/ 0 w 19"/>
                <a:gd name="T1" fmla="*/ 0 h 18"/>
                <a:gd name="T2" fmla="*/ 0 w 19"/>
                <a:gd name="T3" fmla="*/ 3 h 18"/>
                <a:gd name="T4" fmla="*/ 0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0" y="0"/>
                    <a:pt x="11" y="12"/>
                    <a:pt x="3" y="18"/>
                  </a:cubicBezTo>
                  <a:cubicBezTo>
                    <a:pt x="3" y="18"/>
                    <a:pt x="19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0" name="Freeform 436">
              <a:extLst>
                <a:ext uri="{FF2B5EF4-FFF2-40B4-BE49-F238E27FC236}">
                  <a16:creationId xmlns:a16="http://schemas.microsoft.com/office/drawing/2014/main" id="{DE4FA204-FF15-4E35-88B2-71C0B8AD7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467"/>
              <a:ext cx="9" cy="10"/>
            </a:xfrm>
            <a:custGeom>
              <a:avLst/>
              <a:gdLst>
                <a:gd name="T0" fmla="*/ 0 w 18"/>
                <a:gd name="T1" fmla="*/ 1 h 21"/>
                <a:gd name="T2" fmla="*/ 2 w 18"/>
                <a:gd name="T3" fmla="*/ 2 h 21"/>
                <a:gd name="T4" fmla="*/ 3 w 18"/>
                <a:gd name="T5" fmla="*/ 1 h 21"/>
                <a:gd name="T6" fmla="*/ 2 w 18"/>
                <a:gd name="T7" fmla="*/ 0 h 21"/>
                <a:gd name="T8" fmla="*/ 0 w 18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1">
                  <a:moveTo>
                    <a:pt x="0" y="11"/>
                  </a:moveTo>
                  <a:cubicBezTo>
                    <a:pt x="0" y="16"/>
                    <a:pt x="4" y="21"/>
                    <a:pt x="9" y="21"/>
                  </a:cubicBezTo>
                  <a:cubicBezTo>
                    <a:pt x="14" y="20"/>
                    <a:pt x="18" y="16"/>
                    <a:pt x="18" y="10"/>
                  </a:cubicBezTo>
                  <a:cubicBezTo>
                    <a:pt x="18" y="5"/>
                    <a:pt x="14" y="0"/>
                    <a:pt x="9" y="1"/>
                  </a:cubicBezTo>
                  <a:cubicBezTo>
                    <a:pt x="4" y="1"/>
                    <a:pt x="0" y="5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1" name="Freeform 437">
              <a:extLst>
                <a:ext uri="{FF2B5EF4-FFF2-40B4-BE49-F238E27FC236}">
                  <a16:creationId xmlns:a16="http://schemas.microsoft.com/office/drawing/2014/main" id="{4A53C0F2-57E4-456E-BF4C-3977645D5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83"/>
              <a:ext cx="6" cy="5"/>
            </a:xfrm>
            <a:custGeom>
              <a:avLst/>
              <a:gdLst>
                <a:gd name="T0" fmla="*/ 0 w 12"/>
                <a:gd name="T1" fmla="*/ 0 h 11"/>
                <a:gd name="T2" fmla="*/ 1 w 12"/>
                <a:gd name="T3" fmla="*/ 1 h 11"/>
                <a:gd name="T4" fmla="*/ 2 w 12"/>
                <a:gd name="T5" fmla="*/ 0 h 11"/>
                <a:gd name="T6" fmla="*/ 1 w 12"/>
                <a:gd name="T7" fmla="*/ 0 h 11"/>
                <a:gd name="T8" fmla="*/ 0 w 1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8"/>
                    <a:pt x="3" y="11"/>
                    <a:pt x="6" y="11"/>
                  </a:cubicBezTo>
                  <a:cubicBezTo>
                    <a:pt x="10" y="10"/>
                    <a:pt x="12" y="8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2" name="Freeform 438">
              <a:extLst>
                <a:ext uri="{FF2B5EF4-FFF2-40B4-BE49-F238E27FC236}">
                  <a16:creationId xmlns:a16="http://schemas.microsoft.com/office/drawing/2014/main" id="{181858B9-8BA1-42F1-8337-B0A1EF3F9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440"/>
              <a:ext cx="18" cy="11"/>
            </a:xfrm>
            <a:custGeom>
              <a:avLst/>
              <a:gdLst>
                <a:gd name="T0" fmla="*/ 2 w 36"/>
                <a:gd name="T1" fmla="*/ 2 h 23"/>
                <a:gd name="T2" fmla="*/ 0 w 36"/>
                <a:gd name="T3" fmla="*/ 1 h 23"/>
                <a:gd name="T4" fmla="*/ 1 w 36"/>
                <a:gd name="T5" fmla="*/ 0 h 23"/>
                <a:gd name="T6" fmla="*/ 2 w 36"/>
                <a:gd name="T7" fmla="*/ 0 h 23"/>
                <a:gd name="T8" fmla="*/ 4 w 36"/>
                <a:gd name="T9" fmla="*/ 1 h 23"/>
                <a:gd name="T10" fmla="*/ 2 w 36"/>
                <a:gd name="T11" fmla="*/ 2 h 23"/>
                <a:gd name="T12" fmla="*/ 2 w 36"/>
                <a:gd name="T13" fmla="*/ 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3">
                  <a:moveTo>
                    <a:pt x="11" y="23"/>
                  </a:moveTo>
                  <a:cubicBezTo>
                    <a:pt x="6" y="23"/>
                    <a:pt x="0" y="17"/>
                    <a:pt x="0" y="12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10" y="1"/>
                    <a:pt x="13" y="1"/>
                  </a:cubicBezTo>
                  <a:cubicBezTo>
                    <a:pt x="20" y="3"/>
                    <a:pt x="36" y="4"/>
                    <a:pt x="28" y="15"/>
                  </a:cubicBezTo>
                  <a:cubicBezTo>
                    <a:pt x="26" y="19"/>
                    <a:pt x="18" y="23"/>
                    <a:pt x="14" y="23"/>
                  </a:cubicBezTo>
                  <a:cubicBezTo>
                    <a:pt x="12" y="23"/>
                    <a:pt x="12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3" name="Freeform 439">
              <a:extLst>
                <a:ext uri="{FF2B5EF4-FFF2-40B4-BE49-F238E27FC236}">
                  <a16:creationId xmlns:a16="http://schemas.microsoft.com/office/drawing/2014/main" id="{1C364525-1F79-413A-BC60-A42775345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440"/>
              <a:ext cx="15" cy="11"/>
            </a:xfrm>
            <a:custGeom>
              <a:avLst/>
              <a:gdLst>
                <a:gd name="T0" fmla="*/ 2 w 31"/>
                <a:gd name="T1" fmla="*/ 1 h 22"/>
                <a:gd name="T2" fmla="*/ 3 w 31"/>
                <a:gd name="T3" fmla="*/ 2 h 22"/>
                <a:gd name="T4" fmla="*/ 2 w 31"/>
                <a:gd name="T5" fmla="*/ 3 h 22"/>
                <a:gd name="T6" fmla="*/ 1 w 31"/>
                <a:gd name="T7" fmla="*/ 3 h 22"/>
                <a:gd name="T8" fmla="*/ 0 w 31"/>
                <a:gd name="T9" fmla="*/ 2 h 22"/>
                <a:gd name="T10" fmla="*/ 0 w 31"/>
                <a:gd name="T11" fmla="*/ 1 h 22"/>
                <a:gd name="T12" fmla="*/ 1 w 31"/>
                <a:gd name="T13" fmla="*/ 1 h 22"/>
                <a:gd name="T14" fmla="*/ 2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1"/>
                  </a:moveTo>
                  <a:cubicBezTo>
                    <a:pt x="26" y="3"/>
                    <a:pt x="31" y="9"/>
                    <a:pt x="30" y="14"/>
                  </a:cubicBezTo>
                  <a:cubicBezTo>
                    <a:pt x="29" y="19"/>
                    <a:pt x="22" y="19"/>
                    <a:pt x="18" y="20"/>
                  </a:cubicBezTo>
                  <a:cubicBezTo>
                    <a:pt x="16" y="20"/>
                    <a:pt x="13" y="21"/>
                    <a:pt x="11" y="21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4" name="Freeform 440">
              <a:extLst>
                <a:ext uri="{FF2B5EF4-FFF2-40B4-BE49-F238E27FC236}">
                  <a16:creationId xmlns:a16="http://schemas.microsoft.com/office/drawing/2014/main" id="{523774D2-572F-4139-824F-5F1C447C7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0"/>
              <a:ext cx="121" cy="173"/>
            </a:xfrm>
            <a:custGeom>
              <a:avLst/>
              <a:gdLst>
                <a:gd name="T0" fmla="*/ 5 w 243"/>
                <a:gd name="T1" fmla="*/ 33 h 348"/>
                <a:gd name="T2" fmla="*/ 17 w 243"/>
                <a:gd name="T3" fmla="*/ 42 h 348"/>
                <a:gd name="T4" fmla="*/ 21 w 243"/>
                <a:gd name="T5" fmla="*/ 41 h 348"/>
                <a:gd name="T6" fmla="*/ 28 w 243"/>
                <a:gd name="T7" fmla="*/ 28 h 348"/>
                <a:gd name="T8" fmla="*/ 24 w 243"/>
                <a:gd name="T9" fmla="*/ 11 h 348"/>
                <a:gd name="T10" fmla="*/ 12 w 243"/>
                <a:gd name="T11" fmla="*/ 1 h 348"/>
                <a:gd name="T12" fmla="*/ 8 w 243"/>
                <a:gd name="T13" fmla="*/ 2 h 348"/>
                <a:gd name="T14" fmla="*/ 1 w 243"/>
                <a:gd name="T15" fmla="*/ 16 h 348"/>
                <a:gd name="T16" fmla="*/ 5 w 243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48">
                  <a:moveTo>
                    <a:pt x="46" y="272"/>
                  </a:moveTo>
                  <a:cubicBezTo>
                    <a:pt x="58" y="325"/>
                    <a:pt x="100" y="348"/>
                    <a:pt x="143" y="338"/>
                  </a:cubicBezTo>
                  <a:cubicBezTo>
                    <a:pt x="173" y="331"/>
                    <a:pt x="173" y="331"/>
                    <a:pt x="173" y="331"/>
                  </a:cubicBezTo>
                  <a:cubicBezTo>
                    <a:pt x="216" y="321"/>
                    <a:pt x="243" y="282"/>
                    <a:pt x="230" y="228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85" y="35"/>
                    <a:pt x="140" y="0"/>
                    <a:pt x="97" y="10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25" y="27"/>
                    <a:pt x="0" y="79"/>
                    <a:pt x="13" y="132"/>
                  </a:cubicBezTo>
                  <a:lnTo>
                    <a:pt x="46" y="27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5" name="Freeform 441">
              <a:extLst>
                <a:ext uri="{FF2B5EF4-FFF2-40B4-BE49-F238E27FC236}">
                  <a16:creationId xmlns:a16="http://schemas.microsoft.com/office/drawing/2014/main" id="{3BF3585A-FDC4-4D91-B237-090C1C0FD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604"/>
              <a:ext cx="91" cy="149"/>
            </a:xfrm>
            <a:custGeom>
              <a:avLst/>
              <a:gdLst>
                <a:gd name="T0" fmla="*/ 6 w 184"/>
                <a:gd name="T1" fmla="*/ 37 h 301"/>
                <a:gd name="T2" fmla="*/ 5 w 184"/>
                <a:gd name="T3" fmla="*/ 32 h 301"/>
                <a:gd name="T4" fmla="*/ 1 w 184"/>
                <a:gd name="T5" fmla="*/ 15 h 301"/>
                <a:gd name="T6" fmla="*/ 8 w 184"/>
                <a:gd name="T7" fmla="*/ 1 h 301"/>
                <a:gd name="T8" fmla="*/ 12 w 184"/>
                <a:gd name="T9" fmla="*/ 0 h 301"/>
                <a:gd name="T10" fmla="*/ 16 w 184"/>
                <a:gd name="T11" fmla="*/ 6 h 301"/>
                <a:gd name="T12" fmla="*/ 21 w 184"/>
                <a:gd name="T13" fmla="*/ 25 h 301"/>
                <a:gd name="T14" fmla="*/ 18 w 184"/>
                <a:gd name="T15" fmla="*/ 32 h 301"/>
                <a:gd name="T16" fmla="*/ 6 w 184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1">
                  <a:moveTo>
                    <a:pt x="52" y="301"/>
                  </a:moveTo>
                  <a:cubicBezTo>
                    <a:pt x="45" y="290"/>
                    <a:pt x="49" y="281"/>
                    <a:pt x="46" y="266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3"/>
                    <a:pt x="25" y="22"/>
                    <a:pt x="67" y="12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123" y="0"/>
                    <a:pt x="135" y="53"/>
                  </a:cubicBezTo>
                  <a:cubicBezTo>
                    <a:pt x="148" y="106"/>
                    <a:pt x="172" y="208"/>
                    <a:pt x="172" y="208"/>
                  </a:cubicBezTo>
                  <a:cubicBezTo>
                    <a:pt x="172" y="208"/>
                    <a:pt x="184" y="246"/>
                    <a:pt x="146" y="266"/>
                  </a:cubicBezTo>
                  <a:cubicBezTo>
                    <a:pt x="108" y="286"/>
                    <a:pt x="56" y="277"/>
                    <a:pt x="52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6" name="Freeform 442">
              <a:extLst>
                <a:ext uri="{FF2B5EF4-FFF2-40B4-BE49-F238E27FC236}">
                  <a16:creationId xmlns:a16="http://schemas.microsoft.com/office/drawing/2014/main" id="{83CFE96F-7128-4FE3-B2BE-9F998B31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02"/>
              <a:ext cx="91" cy="152"/>
            </a:xfrm>
            <a:custGeom>
              <a:avLst/>
              <a:gdLst>
                <a:gd name="T0" fmla="*/ 7 w 184"/>
                <a:gd name="T1" fmla="*/ 38 h 306"/>
                <a:gd name="T2" fmla="*/ 5 w 184"/>
                <a:gd name="T3" fmla="*/ 33 h 306"/>
                <a:gd name="T4" fmla="*/ 1 w 184"/>
                <a:gd name="T5" fmla="*/ 15 h 306"/>
                <a:gd name="T6" fmla="*/ 8 w 184"/>
                <a:gd name="T7" fmla="*/ 1 h 306"/>
                <a:gd name="T8" fmla="*/ 12 w 184"/>
                <a:gd name="T9" fmla="*/ 0 h 306"/>
                <a:gd name="T10" fmla="*/ 16 w 184"/>
                <a:gd name="T11" fmla="*/ 6 h 306"/>
                <a:gd name="T12" fmla="*/ 21 w 184"/>
                <a:gd name="T13" fmla="*/ 26 h 306"/>
                <a:gd name="T14" fmla="*/ 18 w 184"/>
                <a:gd name="T15" fmla="*/ 33 h 306"/>
                <a:gd name="T16" fmla="*/ 7 w 184"/>
                <a:gd name="T17" fmla="*/ 38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6">
                  <a:moveTo>
                    <a:pt x="63" y="306"/>
                  </a:moveTo>
                  <a:cubicBezTo>
                    <a:pt x="55" y="295"/>
                    <a:pt x="49" y="281"/>
                    <a:pt x="46" y="26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0" y="74"/>
                    <a:pt x="25" y="22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8" y="106"/>
                    <a:pt x="172" y="209"/>
                    <a:pt x="172" y="209"/>
                  </a:cubicBezTo>
                  <a:cubicBezTo>
                    <a:pt x="172" y="209"/>
                    <a:pt x="184" y="247"/>
                    <a:pt x="146" y="266"/>
                  </a:cubicBezTo>
                  <a:cubicBezTo>
                    <a:pt x="108" y="286"/>
                    <a:pt x="67" y="281"/>
                    <a:pt x="63" y="306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7" name="Freeform 443">
              <a:extLst>
                <a:ext uri="{FF2B5EF4-FFF2-40B4-BE49-F238E27FC236}">
                  <a16:creationId xmlns:a16="http://schemas.microsoft.com/office/drawing/2014/main" id="{73FD9C80-A85B-4DD6-8FCF-0A4BD9B17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740"/>
              <a:ext cx="65" cy="30"/>
            </a:xfrm>
            <a:custGeom>
              <a:avLst/>
              <a:gdLst>
                <a:gd name="T0" fmla="*/ 0 w 132"/>
                <a:gd name="T1" fmla="*/ 6 h 60"/>
                <a:gd name="T2" fmla="*/ 8 w 132"/>
                <a:gd name="T3" fmla="*/ 7 h 60"/>
                <a:gd name="T4" fmla="*/ 16 w 132"/>
                <a:gd name="T5" fmla="*/ 2 h 60"/>
                <a:gd name="T6" fmla="*/ 7 w 132"/>
                <a:gd name="T7" fmla="*/ 1 h 60"/>
                <a:gd name="T8" fmla="*/ 0 w 132"/>
                <a:gd name="T9" fmla="*/ 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3" y="45"/>
                  </a:moveTo>
                  <a:cubicBezTo>
                    <a:pt x="6" y="57"/>
                    <a:pt x="36" y="60"/>
                    <a:pt x="71" y="52"/>
                  </a:cubicBezTo>
                  <a:cubicBezTo>
                    <a:pt x="106" y="44"/>
                    <a:pt x="132" y="27"/>
                    <a:pt x="129" y="15"/>
                  </a:cubicBezTo>
                  <a:cubicBezTo>
                    <a:pt x="126" y="3"/>
                    <a:pt x="96" y="0"/>
                    <a:pt x="61" y="8"/>
                  </a:cubicBezTo>
                  <a:cubicBezTo>
                    <a:pt x="26" y="16"/>
                    <a:pt x="0" y="33"/>
                    <a:pt x="3" y="4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8" name="Freeform 444">
              <a:extLst>
                <a:ext uri="{FF2B5EF4-FFF2-40B4-BE49-F238E27FC236}">
                  <a16:creationId xmlns:a16="http://schemas.microsoft.com/office/drawing/2014/main" id="{BA4779CB-E35A-49BA-988D-92D1270AD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726"/>
              <a:ext cx="51" cy="20"/>
            </a:xfrm>
            <a:custGeom>
              <a:avLst/>
              <a:gdLst>
                <a:gd name="T0" fmla="*/ 9 w 103"/>
                <a:gd name="T1" fmla="*/ 5 h 40"/>
                <a:gd name="T2" fmla="*/ 0 w 103"/>
                <a:gd name="T3" fmla="*/ 5 h 40"/>
                <a:gd name="T4" fmla="*/ 9 w 103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40">
                  <a:moveTo>
                    <a:pt x="77" y="40"/>
                  </a:moveTo>
                  <a:cubicBezTo>
                    <a:pt x="77" y="40"/>
                    <a:pt x="72" y="17"/>
                    <a:pt x="0" y="33"/>
                  </a:cubicBezTo>
                  <a:cubicBezTo>
                    <a:pt x="0" y="33"/>
                    <a:pt x="103" y="0"/>
                    <a:pt x="77" y="40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79" name="Freeform 445">
              <a:extLst>
                <a:ext uri="{FF2B5EF4-FFF2-40B4-BE49-F238E27FC236}">
                  <a16:creationId xmlns:a16="http://schemas.microsoft.com/office/drawing/2014/main" id="{7AA74460-AE02-4D14-A394-8DA77F291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735"/>
              <a:ext cx="34" cy="18"/>
            </a:xfrm>
            <a:custGeom>
              <a:avLst/>
              <a:gdLst>
                <a:gd name="T0" fmla="*/ 5 w 69"/>
                <a:gd name="T1" fmla="*/ 5 h 36"/>
                <a:gd name="T2" fmla="*/ 0 w 69"/>
                <a:gd name="T3" fmla="*/ 2 h 36"/>
                <a:gd name="T4" fmla="*/ 5 w 69"/>
                <a:gd name="T5" fmla="*/ 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41" y="36"/>
                  </a:moveTo>
                  <a:cubicBezTo>
                    <a:pt x="41" y="36"/>
                    <a:pt x="61" y="5"/>
                    <a:pt x="0" y="9"/>
                  </a:cubicBezTo>
                  <a:cubicBezTo>
                    <a:pt x="0" y="9"/>
                    <a:pt x="69" y="0"/>
                    <a:pt x="4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0" name="Freeform 446">
              <a:extLst>
                <a:ext uri="{FF2B5EF4-FFF2-40B4-BE49-F238E27FC236}">
                  <a16:creationId xmlns:a16="http://schemas.microsoft.com/office/drawing/2014/main" id="{DD3E0098-B1C8-43F6-8E4E-F1F0E8A13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671"/>
              <a:ext cx="22" cy="65"/>
            </a:xfrm>
            <a:custGeom>
              <a:avLst/>
              <a:gdLst>
                <a:gd name="T0" fmla="*/ 2 w 45"/>
                <a:gd name="T1" fmla="*/ 0 h 132"/>
                <a:gd name="T2" fmla="*/ 4 w 45"/>
                <a:gd name="T3" fmla="*/ 9 h 132"/>
                <a:gd name="T4" fmla="*/ 0 w 45"/>
                <a:gd name="T5" fmla="*/ 16 h 132"/>
                <a:gd name="T6" fmla="*/ 3 w 45"/>
                <a:gd name="T7" fmla="*/ 9 h 132"/>
                <a:gd name="T8" fmla="*/ 2 w 45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2">
                  <a:moveTo>
                    <a:pt x="17" y="0"/>
                  </a:moveTo>
                  <a:cubicBezTo>
                    <a:pt x="17" y="2"/>
                    <a:pt x="34" y="76"/>
                    <a:pt x="34" y="76"/>
                  </a:cubicBezTo>
                  <a:cubicBezTo>
                    <a:pt x="34" y="76"/>
                    <a:pt x="45" y="115"/>
                    <a:pt x="0" y="132"/>
                  </a:cubicBezTo>
                  <a:cubicBezTo>
                    <a:pt x="0" y="132"/>
                    <a:pt x="36" y="112"/>
                    <a:pt x="26" y="76"/>
                  </a:cubicBezTo>
                  <a:cubicBezTo>
                    <a:pt x="16" y="39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1" name="Freeform 447">
              <a:extLst>
                <a:ext uri="{FF2B5EF4-FFF2-40B4-BE49-F238E27FC236}">
                  <a16:creationId xmlns:a16="http://schemas.microsoft.com/office/drawing/2014/main" id="{82D749E0-DFC4-4C9C-B23B-98EA2209F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700"/>
              <a:ext cx="17" cy="34"/>
            </a:xfrm>
            <a:custGeom>
              <a:avLst/>
              <a:gdLst>
                <a:gd name="T0" fmla="*/ 2 w 35"/>
                <a:gd name="T1" fmla="*/ 0 h 68"/>
                <a:gd name="T2" fmla="*/ 2 w 35"/>
                <a:gd name="T3" fmla="*/ 6 h 68"/>
                <a:gd name="T4" fmla="*/ 0 w 35"/>
                <a:gd name="T5" fmla="*/ 9 h 68"/>
                <a:gd name="T6" fmla="*/ 2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1" y="0"/>
                  </a:moveTo>
                  <a:cubicBezTo>
                    <a:pt x="21" y="0"/>
                    <a:pt x="33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2" name="Freeform 448">
              <a:extLst>
                <a:ext uri="{FF2B5EF4-FFF2-40B4-BE49-F238E27FC236}">
                  <a16:creationId xmlns:a16="http://schemas.microsoft.com/office/drawing/2014/main" id="{F5B873F9-22AC-4C6A-A9A7-940F798E6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605"/>
              <a:ext cx="33" cy="50"/>
            </a:xfrm>
            <a:custGeom>
              <a:avLst/>
              <a:gdLst>
                <a:gd name="T0" fmla="*/ 0 w 67"/>
                <a:gd name="T1" fmla="*/ 1 h 100"/>
                <a:gd name="T2" fmla="*/ 6 w 67"/>
                <a:gd name="T3" fmla="*/ 3 h 100"/>
                <a:gd name="T4" fmla="*/ 7 w 67"/>
                <a:gd name="T5" fmla="*/ 7 h 100"/>
                <a:gd name="T6" fmla="*/ 8 w 67"/>
                <a:gd name="T7" fmla="*/ 13 h 100"/>
                <a:gd name="T8" fmla="*/ 6 w 67"/>
                <a:gd name="T9" fmla="*/ 8 h 100"/>
                <a:gd name="T10" fmla="*/ 4 w 67"/>
                <a:gd name="T11" fmla="*/ 4 h 100"/>
                <a:gd name="T12" fmla="*/ 0 w 67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00">
                  <a:moveTo>
                    <a:pt x="1" y="8"/>
                  </a:moveTo>
                  <a:cubicBezTo>
                    <a:pt x="21" y="0"/>
                    <a:pt x="38" y="4"/>
                    <a:pt x="48" y="24"/>
                  </a:cubicBezTo>
                  <a:cubicBezTo>
                    <a:pt x="53" y="33"/>
                    <a:pt x="55" y="43"/>
                    <a:pt x="58" y="54"/>
                  </a:cubicBezTo>
                  <a:cubicBezTo>
                    <a:pt x="61" y="69"/>
                    <a:pt x="67" y="85"/>
                    <a:pt x="66" y="100"/>
                  </a:cubicBezTo>
                  <a:cubicBezTo>
                    <a:pt x="60" y="88"/>
                    <a:pt x="58" y="72"/>
                    <a:pt x="52" y="59"/>
                  </a:cubicBezTo>
                  <a:cubicBezTo>
                    <a:pt x="47" y="49"/>
                    <a:pt x="40" y="35"/>
                    <a:pt x="32" y="27"/>
                  </a:cubicBezTo>
                  <a:cubicBezTo>
                    <a:pt x="25" y="20"/>
                    <a:pt x="10" y="7"/>
                    <a:pt x="0" y="9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3" name="Freeform 449">
              <a:extLst>
                <a:ext uri="{FF2B5EF4-FFF2-40B4-BE49-F238E27FC236}">
                  <a16:creationId xmlns:a16="http://schemas.microsoft.com/office/drawing/2014/main" id="{62EB702F-698D-4189-8E5F-D4E75E375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08"/>
              <a:ext cx="24" cy="33"/>
            </a:xfrm>
            <a:custGeom>
              <a:avLst/>
              <a:gdLst>
                <a:gd name="T0" fmla="*/ 0 w 48"/>
                <a:gd name="T1" fmla="*/ 0 h 67"/>
                <a:gd name="T2" fmla="*/ 5 w 48"/>
                <a:gd name="T3" fmla="*/ 2 h 67"/>
                <a:gd name="T4" fmla="*/ 6 w 48"/>
                <a:gd name="T5" fmla="*/ 5 h 67"/>
                <a:gd name="T6" fmla="*/ 6 w 48"/>
                <a:gd name="T7" fmla="*/ 8 h 67"/>
                <a:gd name="T8" fmla="*/ 4 w 48"/>
                <a:gd name="T9" fmla="*/ 2 h 67"/>
                <a:gd name="T10" fmla="*/ 1 w 4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7">
                  <a:moveTo>
                    <a:pt x="0" y="0"/>
                  </a:moveTo>
                  <a:cubicBezTo>
                    <a:pt x="15" y="4"/>
                    <a:pt x="24" y="6"/>
                    <a:pt x="33" y="21"/>
                  </a:cubicBezTo>
                  <a:cubicBezTo>
                    <a:pt x="37" y="28"/>
                    <a:pt x="39" y="34"/>
                    <a:pt x="41" y="42"/>
                  </a:cubicBezTo>
                  <a:cubicBezTo>
                    <a:pt x="44" y="50"/>
                    <a:pt x="48" y="59"/>
                    <a:pt x="47" y="67"/>
                  </a:cubicBezTo>
                  <a:cubicBezTo>
                    <a:pt x="43" y="50"/>
                    <a:pt x="39" y="30"/>
                    <a:pt x="27" y="17"/>
                  </a:cubicBezTo>
                  <a:cubicBezTo>
                    <a:pt x="21" y="11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4" name="Freeform 450">
              <a:extLst>
                <a:ext uri="{FF2B5EF4-FFF2-40B4-BE49-F238E27FC236}">
                  <a16:creationId xmlns:a16="http://schemas.microsoft.com/office/drawing/2014/main" id="{D4F177BA-940F-470C-B475-D5C59A4A9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80"/>
              <a:ext cx="32" cy="57"/>
            </a:xfrm>
            <a:custGeom>
              <a:avLst/>
              <a:gdLst>
                <a:gd name="T0" fmla="*/ 5 w 63"/>
                <a:gd name="T1" fmla="*/ 1 h 115"/>
                <a:gd name="T2" fmla="*/ 6 w 63"/>
                <a:gd name="T3" fmla="*/ 14 h 115"/>
                <a:gd name="T4" fmla="*/ 0 w 63"/>
                <a:gd name="T5" fmla="*/ 13 h 115"/>
                <a:gd name="T6" fmla="*/ 3 w 63"/>
                <a:gd name="T7" fmla="*/ 10 h 115"/>
                <a:gd name="T8" fmla="*/ 3 w 63"/>
                <a:gd name="T9" fmla="*/ 6 h 115"/>
                <a:gd name="T10" fmla="*/ 4 w 63"/>
                <a:gd name="T11" fmla="*/ 0 h 115"/>
                <a:gd name="T12" fmla="*/ 5 w 63"/>
                <a:gd name="T13" fmla="*/ 1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5">
                  <a:moveTo>
                    <a:pt x="33" y="8"/>
                  </a:moveTo>
                  <a:cubicBezTo>
                    <a:pt x="36" y="21"/>
                    <a:pt x="63" y="115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6"/>
                  </a:cubicBezTo>
                  <a:cubicBezTo>
                    <a:pt x="22" y="76"/>
                    <a:pt x="22" y="65"/>
                    <a:pt x="21" y="53"/>
                  </a:cubicBezTo>
                  <a:cubicBezTo>
                    <a:pt x="20" y="47"/>
                    <a:pt x="17" y="0"/>
                    <a:pt x="32" y="7"/>
                  </a:cubicBezTo>
                  <a:cubicBezTo>
                    <a:pt x="33" y="8"/>
                    <a:pt x="33" y="9"/>
                    <a:pt x="33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5" name="Freeform 451">
              <a:extLst>
                <a:ext uri="{FF2B5EF4-FFF2-40B4-BE49-F238E27FC236}">
                  <a16:creationId xmlns:a16="http://schemas.microsoft.com/office/drawing/2014/main" id="{8B550BC2-0A86-4825-A906-F0DB13951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592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5" y="0"/>
                  </a:moveTo>
                  <a:cubicBezTo>
                    <a:pt x="15" y="0"/>
                    <a:pt x="7" y="18"/>
                    <a:pt x="18" y="22"/>
                  </a:cubicBezTo>
                  <a:cubicBezTo>
                    <a:pt x="18" y="22"/>
                    <a:pt x="0" y="21"/>
                    <a:pt x="15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6" name="Freeform 452">
              <a:extLst>
                <a:ext uri="{FF2B5EF4-FFF2-40B4-BE49-F238E27FC236}">
                  <a16:creationId xmlns:a16="http://schemas.microsoft.com/office/drawing/2014/main" id="{C86A9510-8C1C-4022-97E6-9069D59DB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601"/>
              <a:ext cx="11" cy="9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3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7" name="Freeform 453">
              <a:extLst>
                <a:ext uri="{FF2B5EF4-FFF2-40B4-BE49-F238E27FC236}">
                  <a16:creationId xmlns:a16="http://schemas.microsoft.com/office/drawing/2014/main" id="{73CAC7EF-FE7E-4255-B34D-1C34D0E9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29"/>
              <a:ext cx="10" cy="10"/>
            </a:xfrm>
            <a:custGeom>
              <a:avLst/>
              <a:gdLst>
                <a:gd name="T0" fmla="*/ 1 w 20"/>
                <a:gd name="T1" fmla="*/ 1 h 21"/>
                <a:gd name="T2" fmla="*/ 2 w 20"/>
                <a:gd name="T3" fmla="*/ 2 h 21"/>
                <a:gd name="T4" fmla="*/ 3 w 20"/>
                <a:gd name="T5" fmla="*/ 1 h 21"/>
                <a:gd name="T6" fmla="*/ 1 w 20"/>
                <a:gd name="T7" fmla="*/ 0 h 21"/>
                <a:gd name="T8" fmla="*/ 1 w 20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2" y="13"/>
                  </a:moveTo>
                  <a:cubicBezTo>
                    <a:pt x="3" y="18"/>
                    <a:pt x="8" y="21"/>
                    <a:pt x="13" y="20"/>
                  </a:cubicBezTo>
                  <a:cubicBezTo>
                    <a:pt x="17" y="19"/>
                    <a:pt x="20" y="14"/>
                    <a:pt x="19" y="9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8" name="Freeform 454">
              <a:extLst>
                <a:ext uri="{FF2B5EF4-FFF2-40B4-BE49-F238E27FC236}">
                  <a16:creationId xmlns:a16="http://schemas.microsoft.com/office/drawing/2014/main" id="{F7A39C91-1E36-472B-95FB-E665B082B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645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2 h 12"/>
                <a:gd name="T4" fmla="*/ 2 w 14"/>
                <a:gd name="T5" fmla="*/ 1 h 12"/>
                <a:gd name="T6" fmla="*/ 1 w 14"/>
                <a:gd name="T7" fmla="*/ 1 h 12"/>
                <a:gd name="T8" fmla="*/ 1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" y="7"/>
                  </a:moveTo>
                  <a:cubicBezTo>
                    <a:pt x="2" y="10"/>
                    <a:pt x="5" y="12"/>
                    <a:pt x="8" y="11"/>
                  </a:cubicBezTo>
                  <a:cubicBezTo>
                    <a:pt x="11" y="10"/>
                    <a:pt x="14" y="7"/>
                    <a:pt x="13" y="4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1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89" name="Freeform 455">
              <a:extLst>
                <a:ext uri="{FF2B5EF4-FFF2-40B4-BE49-F238E27FC236}">
                  <a16:creationId xmlns:a16="http://schemas.microsoft.com/office/drawing/2014/main" id="{5F30C474-49AF-48BC-8FB3-F73B9F5E8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592"/>
              <a:ext cx="17" cy="12"/>
            </a:xfrm>
            <a:custGeom>
              <a:avLst/>
              <a:gdLst>
                <a:gd name="T0" fmla="*/ 2 w 34"/>
                <a:gd name="T1" fmla="*/ 3 h 24"/>
                <a:gd name="T2" fmla="*/ 1 w 34"/>
                <a:gd name="T3" fmla="*/ 2 h 24"/>
                <a:gd name="T4" fmla="*/ 1 w 34"/>
                <a:gd name="T5" fmla="*/ 1 h 24"/>
                <a:gd name="T6" fmla="*/ 2 w 34"/>
                <a:gd name="T7" fmla="*/ 1 h 24"/>
                <a:gd name="T8" fmla="*/ 4 w 34"/>
                <a:gd name="T9" fmla="*/ 2 h 24"/>
                <a:gd name="T10" fmla="*/ 2 w 34"/>
                <a:gd name="T11" fmla="*/ 3 h 24"/>
                <a:gd name="T12" fmla="*/ 2 w 34"/>
                <a:gd name="T13" fmla="*/ 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4">
                  <a:moveTo>
                    <a:pt x="14" y="24"/>
                  </a:moveTo>
                  <a:cubicBezTo>
                    <a:pt x="9" y="24"/>
                    <a:pt x="2" y="20"/>
                    <a:pt x="1" y="15"/>
                  </a:cubicBezTo>
                  <a:cubicBezTo>
                    <a:pt x="0" y="12"/>
                    <a:pt x="0" y="8"/>
                    <a:pt x="1" y="6"/>
                  </a:cubicBezTo>
                  <a:cubicBezTo>
                    <a:pt x="3" y="2"/>
                    <a:pt x="8" y="2"/>
                    <a:pt x="11" y="2"/>
                  </a:cubicBezTo>
                  <a:cubicBezTo>
                    <a:pt x="19" y="2"/>
                    <a:pt x="34" y="0"/>
                    <a:pt x="29" y="12"/>
                  </a:cubicBezTo>
                  <a:cubicBezTo>
                    <a:pt x="28" y="17"/>
                    <a:pt x="21" y="22"/>
                    <a:pt x="16" y="23"/>
                  </a:cubicBezTo>
                  <a:cubicBezTo>
                    <a:pt x="15" y="23"/>
                    <a:pt x="14" y="23"/>
                    <a:pt x="13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0" name="Freeform 456">
              <a:extLst>
                <a:ext uri="{FF2B5EF4-FFF2-40B4-BE49-F238E27FC236}">
                  <a16:creationId xmlns:a16="http://schemas.microsoft.com/office/drawing/2014/main" id="{FDA35169-DAF1-440A-8D49-C8FD02CD4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02"/>
              <a:ext cx="15" cy="11"/>
            </a:xfrm>
            <a:custGeom>
              <a:avLst/>
              <a:gdLst>
                <a:gd name="T0" fmla="*/ 3 w 30"/>
                <a:gd name="T1" fmla="*/ 0 h 23"/>
                <a:gd name="T2" fmla="*/ 4 w 30"/>
                <a:gd name="T3" fmla="*/ 1 h 23"/>
                <a:gd name="T4" fmla="*/ 3 w 30"/>
                <a:gd name="T5" fmla="*/ 2 h 23"/>
                <a:gd name="T6" fmla="*/ 2 w 30"/>
                <a:gd name="T7" fmla="*/ 2 h 23"/>
                <a:gd name="T8" fmla="*/ 1 w 30"/>
                <a:gd name="T9" fmla="*/ 2 h 23"/>
                <a:gd name="T10" fmla="*/ 1 w 30"/>
                <a:gd name="T11" fmla="*/ 1 h 23"/>
                <a:gd name="T12" fmla="*/ 1 w 30"/>
                <a:gd name="T13" fmla="*/ 0 h 23"/>
                <a:gd name="T14" fmla="*/ 3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9" y="0"/>
                  </a:moveTo>
                  <a:cubicBezTo>
                    <a:pt x="24" y="1"/>
                    <a:pt x="30" y="6"/>
                    <a:pt x="30" y="11"/>
                  </a:cubicBezTo>
                  <a:cubicBezTo>
                    <a:pt x="30" y="16"/>
                    <a:pt x="23" y="18"/>
                    <a:pt x="19" y="19"/>
                  </a:cubicBezTo>
                  <a:cubicBezTo>
                    <a:pt x="17" y="20"/>
                    <a:pt x="15" y="21"/>
                    <a:pt x="12" y="22"/>
                  </a:cubicBezTo>
                  <a:cubicBezTo>
                    <a:pt x="9" y="23"/>
                    <a:pt x="6" y="20"/>
                    <a:pt x="4" y="18"/>
                  </a:cubicBezTo>
                  <a:cubicBezTo>
                    <a:pt x="1" y="15"/>
                    <a:pt x="0" y="13"/>
                    <a:pt x="2" y="10"/>
                  </a:cubicBezTo>
                  <a:cubicBezTo>
                    <a:pt x="4" y="7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1" name="Freeform 457">
              <a:extLst>
                <a:ext uri="{FF2B5EF4-FFF2-40B4-BE49-F238E27FC236}">
                  <a16:creationId xmlns:a16="http://schemas.microsoft.com/office/drawing/2014/main" id="{C5C832B1-312A-409A-A688-4C33333E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5"/>
              <a:ext cx="119" cy="173"/>
            </a:xfrm>
            <a:custGeom>
              <a:avLst/>
              <a:gdLst>
                <a:gd name="T0" fmla="*/ 5 w 239"/>
                <a:gd name="T1" fmla="*/ 33 h 348"/>
                <a:gd name="T2" fmla="*/ 17 w 239"/>
                <a:gd name="T3" fmla="*/ 42 h 348"/>
                <a:gd name="T4" fmla="*/ 21 w 239"/>
                <a:gd name="T5" fmla="*/ 41 h 348"/>
                <a:gd name="T6" fmla="*/ 28 w 239"/>
                <a:gd name="T7" fmla="*/ 28 h 348"/>
                <a:gd name="T8" fmla="*/ 24 w 239"/>
                <a:gd name="T9" fmla="*/ 11 h 348"/>
                <a:gd name="T10" fmla="*/ 12 w 239"/>
                <a:gd name="T11" fmla="*/ 1 h 348"/>
                <a:gd name="T12" fmla="*/ 8 w 239"/>
                <a:gd name="T13" fmla="*/ 2 h 348"/>
                <a:gd name="T14" fmla="*/ 1 w 239"/>
                <a:gd name="T15" fmla="*/ 16 h 348"/>
                <a:gd name="T16" fmla="*/ 5 w 239"/>
                <a:gd name="T17" fmla="*/ 33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348">
                  <a:moveTo>
                    <a:pt x="43" y="271"/>
                  </a:moveTo>
                  <a:cubicBezTo>
                    <a:pt x="54" y="324"/>
                    <a:pt x="96" y="348"/>
                    <a:pt x="139" y="339"/>
                  </a:cubicBezTo>
                  <a:cubicBezTo>
                    <a:pt x="169" y="332"/>
                    <a:pt x="169" y="332"/>
                    <a:pt x="169" y="332"/>
                  </a:cubicBezTo>
                  <a:cubicBezTo>
                    <a:pt x="212" y="323"/>
                    <a:pt x="239" y="283"/>
                    <a:pt x="228" y="230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85" y="36"/>
                    <a:pt x="141" y="0"/>
                    <a:pt x="98" y="10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25" y="26"/>
                    <a:pt x="0" y="77"/>
                    <a:pt x="12" y="131"/>
                  </a:cubicBezTo>
                  <a:lnTo>
                    <a:pt x="43" y="27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2" name="Freeform 458">
              <a:extLst>
                <a:ext uri="{FF2B5EF4-FFF2-40B4-BE49-F238E27FC236}">
                  <a16:creationId xmlns:a16="http://schemas.microsoft.com/office/drawing/2014/main" id="{ABCA3F7C-7511-48F4-A4C8-64FD3D1E0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759"/>
              <a:ext cx="90" cy="149"/>
            </a:xfrm>
            <a:custGeom>
              <a:avLst/>
              <a:gdLst>
                <a:gd name="T0" fmla="*/ 6 w 181"/>
                <a:gd name="T1" fmla="*/ 37 h 301"/>
                <a:gd name="T2" fmla="*/ 5 w 181"/>
                <a:gd name="T3" fmla="*/ 32 h 301"/>
                <a:gd name="T4" fmla="*/ 1 w 181"/>
                <a:gd name="T5" fmla="*/ 15 h 301"/>
                <a:gd name="T6" fmla="*/ 8 w 181"/>
                <a:gd name="T7" fmla="*/ 1 h 301"/>
                <a:gd name="T8" fmla="*/ 12 w 181"/>
                <a:gd name="T9" fmla="*/ 0 h 301"/>
                <a:gd name="T10" fmla="*/ 16 w 181"/>
                <a:gd name="T11" fmla="*/ 6 h 301"/>
                <a:gd name="T12" fmla="*/ 21 w 181"/>
                <a:gd name="T13" fmla="*/ 25 h 301"/>
                <a:gd name="T14" fmla="*/ 17 w 181"/>
                <a:gd name="T15" fmla="*/ 32 h 301"/>
                <a:gd name="T16" fmla="*/ 6 w 181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1">
                  <a:moveTo>
                    <a:pt x="49" y="301"/>
                  </a:moveTo>
                  <a:cubicBezTo>
                    <a:pt x="41" y="289"/>
                    <a:pt x="46" y="280"/>
                    <a:pt x="43" y="26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0" y="72"/>
                    <a:pt x="25" y="21"/>
                    <a:pt x="68" y="11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3" y="0"/>
                    <a:pt x="135" y="53"/>
                  </a:cubicBezTo>
                  <a:cubicBezTo>
                    <a:pt x="147" y="107"/>
                    <a:pt x="169" y="209"/>
                    <a:pt x="169" y="209"/>
                  </a:cubicBezTo>
                  <a:cubicBezTo>
                    <a:pt x="169" y="209"/>
                    <a:pt x="181" y="248"/>
                    <a:pt x="143" y="267"/>
                  </a:cubicBezTo>
                  <a:cubicBezTo>
                    <a:pt x="104" y="286"/>
                    <a:pt x="53" y="276"/>
                    <a:pt x="49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3" name="Freeform 459">
              <a:extLst>
                <a:ext uri="{FF2B5EF4-FFF2-40B4-BE49-F238E27FC236}">
                  <a16:creationId xmlns:a16="http://schemas.microsoft.com/office/drawing/2014/main" id="{B5D376E7-B064-4619-B124-AEC794B0F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757"/>
              <a:ext cx="91" cy="151"/>
            </a:xfrm>
            <a:custGeom>
              <a:avLst/>
              <a:gdLst>
                <a:gd name="T0" fmla="*/ 8 w 182"/>
                <a:gd name="T1" fmla="*/ 37 h 305"/>
                <a:gd name="T2" fmla="*/ 6 w 182"/>
                <a:gd name="T3" fmla="*/ 32 h 305"/>
                <a:gd name="T4" fmla="*/ 2 w 182"/>
                <a:gd name="T5" fmla="*/ 15 h 305"/>
                <a:gd name="T6" fmla="*/ 9 w 182"/>
                <a:gd name="T7" fmla="*/ 1 h 305"/>
                <a:gd name="T8" fmla="*/ 13 w 182"/>
                <a:gd name="T9" fmla="*/ 0 h 305"/>
                <a:gd name="T10" fmla="*/ 17 w 182"/>
                <a:gd name="T11" fmla="*/ 6 h 305"/>
                <a:gd name="T12" fmla="*/ 22 w 182"/>
                <a:gd name="T13" fmla="*/ 25 h 305"/>
                <a:gd name="T14" fmla="*/ 18 w 182"/>
                <a:gd name="T15" fmla="*/ 32 h 305"/>
                <a:gd name="T16" fmla="*/ 8 w 182"/>
                <a:gd name="T17" fmla="*/ 3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305">
                  <a:moveTo>
                    <a:pt x="59" y="305"/>
                  </a:moveTo>
                  <a:cubicBezTo>
                    <a:pt x="52" y="294"/>
                    <a:pt x="46" y="280"/>
                    <a:pt x="43" y="26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0" y="72"/>
                    <a:pt x="25" y="21"/>
                    <a:pt x="68" y="12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124" y="0"/>
                    <a:pt x="135" y="54"/>
                  </a:cubicBezTo>
                  <a:cubicBezTo>
                    <a:pt x="147" y="107"/>
                    <a:pt x="170" y="210"/>
                    <a:pt x="170" y="210"/>
                  </a:cubicBezTo>
                  <a:cubicBezTo>
                    <a:pt x="170" y="210"/>
                    <a:pt x="182" y="248"/>
                    <a:pt x="143" y="267"/>
                  </a:cubicBezTo>
                  <a:cubicBezTo>
                    <a:pt x="105" y="286"/>
                    <a:pt x="64" y="281"/>
                    <a:pt x="59" y="30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4" name="Freeform 460">
              <a:extLst>
                <a:ext uri="{FF2B5EF4-FFF2-40B4-BE49-F238E27FC236}">
                  <a16:creationId xmlns:a16="http://schemas.microsoft.com/office/drawing/2014/main" id="{F9AE10DA-24BF-4A42-B92D-5A126FF83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895"/>
              <a:ext cx="66" cy="30"/>
            </a:xfrm>
            <a:custGeom>
              <a:avLst/>
              <a:gdLst>
                <a:gd name="T0" fmla="*/ 1 w 132"/>
                <a:gd name="T1" fmla="*/ 6 h 59"/>
                <a:gd name="T2" fmla="*/ 9 w 132"/>
                <a:gd name="T3" fmla="*/ 7 h 59"/>
                <a:gd name="T4" fmla="*/ 17 w 132"/>
                <a:gd name="T5" fmla="*/ 2 h 59"/>
                <a:gd name="T6" fmla="*/ 8 w 132"/>
                <a:gd name="T7" fmla="*/ 1 h 59"/>
                <a:gd name="T8" fmla="*/ 1 w 132"/>
                <a:gd name="T9" fmla="*/ 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3" y="44"/>
                  </a:moveTo>
                  <a:cubicBezTo>
                    <a:pt x="6" y="56"/>
                    <a:pt x="36" y="59"/>
                    <a:pt x="71" y="52"/>
                  </a:cubicBezTo>
                  <a:cubicBezTo>
                    <a:pt x="106" y="44"/>
                    <a:pt x="132" y="28"/>
                    <a:pt x="130" y="16"/>
                  </a:cubicBezTo>
                  <a:cubicBezTo>
                    <a:pt x="127" y="4"/>
                    <a:pt x="96" y="0"/>
                    <a:pt x="62" y="8"/>
                  </a:cubicBezTo>
                  <a:cubicBezTo>
                    <a:pt x="27" y="15"/>
                    <a:pt x="0" y="31"/>
                    <a:pt x="3" y="4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5" name="Freeform 461">
              <a:extLst>
                <a:ext uri="{FF2B5EF4-FFF2-40B4-BE49-F238E27FC236}">
                  <a16:creationId xmlns:a16="http://schemas.microsoft.com/office/drawing/2014/main" id="{E12F0681-B9A4-4F00-91D3-A9B2FE09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882"/>
              <a:ext cx="52" cy="19"/>
            </a:xfrm>
            <a:custGeom>
              <a:avLst/>
              <a:gdLst>
                <a:gd name="T0" fmla="*/ 10 w 104"/>
                <a:gd name="T1" fmla="*/ 4 h 39"/>
                <a:gd name="T2" fmla="*/ 0 w 104"/>
                <a:gd name="T3" fmla="*/ 4 h 39"/>
                <a:gd name="T4" fmla="*/ 10 w 104"/>
                <a:gd name="T5" fmla="*/ 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39">
                  <a:moveTo>
                    <a:pt x="77" y="39"/>
                  </a:moveTo>
                  <a:cubicBezTo>
                    <a:pt x="77" y="39"/>
                    <a:pt x="72" y="16"/>
                    <a:pt x="0" y="32"/>
                  </a:cubicBezTo>
                  <a:cubicBezTo>
                    <a:pt x="0" y="32"/>
                    <a:pt x="104" y="0"/>
                    <a:pt x="77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6" name="Freeform 462">
              <a:extLst>
                <a:ext uri="{FF2B5EF4-FFF2-40B4-BE49-F238E27FC236}">
                  <a16:creationId xmlns:a16="http://schemas.microsoft.com/office/drawing/2014/main" id="{1E2E31E8-7CA6-456E-A7B2-1CB36D105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891"/>
              <a:ext cx="34" cy="17"/>
            </a:xfrm>
            <a:custGeom>
              <a:avLst/>
              <a:gdLst>
                <a:gd name="T0" fmla="*/ 5 w 69"/>
                <a:gd name="T1" fmla="*/ 4 h 35"/>
                <a:gd name="T2" fmla="*/ 0 w 69"/>
                <a:gd name="T3" fmla="*/ 1 h 35"/>
                <a:gd name="T4" fmla="*/ 5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41" y="35"/>
                  </a:moveTo>
                  <a:cubicBezTo>
                    <a:pt x="41" y="35"/>
                    <a:pt x="61" y="5"/>
                    <a:pt x="0" y="8"/>
                  </a:cubicBezTo>
                  <a:cubicBezTo>
                    <a:pt x="0" y="8"/>
                    <a:pt x="69" y="0"/>
                    <a:pt x="4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7" name="Freeform 463">
              <a:extLst>
                <a:ext uri="{FF2B5EF4-FFF2-40B4-BE49-F238E27FC236}">
                  <a16:creationId xmlns:a16="http://schemas.microsoft.com/office/drawing/2014/main" id="{EAB9E3F2-8F7D-4FB3-A118-4F604C0C0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826"/>
              <a:ext cx="23" cy="65"/>
            </a:xfrm>
            <a:custGeom>
              <a:avLst/>
              <a:gdLst>
                <a:gd name="T0" fmla="*/ 3 w 45"/>
                <a:gd name="T1" fmla="*/ 0 h 131"/>
                <a:gd name="T2" fmla="*/ 5 w 45"/>
                <a:gd name="T3" fmla="*/ 9 h 131"/>
                <a:gd name="T4" fmla="*/ 0 w 45"/>
                <a:gd name="T5" fmla="*/ 16 h 131"/>
                <a:gd name="T6" fmla="*/ 4 w 45"/>
                <a:gd name="T7" fmla="*/ 9 h 131"/>
                <a:gd name="T8" fmla="*/ 3 w 45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1">
                  <a:moveTo>
                    <a:pt x="19" y="0"/>
                  </a:moveTo>
                  <a:cubicBezTo>
                    <a:pt x="19" y="2"/>
                    <a:pt x="35" y="76"/>
                    <a:pt x="35" y="76"/>
                  </a:cubicBezTo>
                  <a:cubicBezTo>
                    <a:pt x="35" y="76"/>
                    <a:pt x="45" y="115"/>
                    <a:pt x="0" y="131"/>
                  </a:cubicBezTo>
                  <a:cubicBezTo>
                    <a:pt x="0" y="131"/>
                    <a:pt x="36" y="112"/>
                    <a:pt x="26" y="75"/>
                  </a:cubicBezTo>
                  <a:cubicBezTo>
                    <a:pt x="17" y="39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8" name="Freeform 464">
              <a:extLst>
                <a:ext uri="{FF2B5EF4-FFF2-40B4-BE49-F238E27FC236}">
                  <a16:creationId xmlns:a16="http://schemas.microsoft.com/office/drawing/2014/main" id="{B4796B20-9BEF-40F3-A358-E482816C8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855"/>
              <a:ext cx="18" cy="34"/>
            </a:xfrm>
            <a:custGeom>
              <a:avLst/>
              <a:gdLst>
                <a:gd name="T0" fmla="*/ 3 w 35"/>
                <a:gd name="T1" fmla="*/ 0 h 68"/>
                <a:gd name="T2" fmla="*/ 3 w 35"/>
                <a:gd name="T3" fmla="*/ 6 h 68"/>
                <a:gd name="T4" fmla="*/ 0 w 35"/>
                <a:gd name="T5" fmla="*/ 9 h 68"/>
                <a:gd name="T6" fmla="*/ 3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22" y="0"/>
                  </a:moveTo>
                  <a:cubicBezTo>
                    <a:pt x="22" y="0"/>
                    <a:pt x="34" y="31"/>
                    <a:pt x="20" y="48"/>
                  </a:cubicBezTo>
                  <a:cubicBezTo>
                    <a:pt x="7" y="66"/>
                    <a:pt x="0" y="68"/>
                    <a:pt x="0" y="68"/>
                  </a:cubicBezTo>
                  <a:cubicBezTo>
                    <a:pt x="0" y="68"/>
                    <a:pt x="35" y="47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099" name="Freeform 465">
              <a:extLst>
                <a:ext uri="{FF2B5EF4-FFF2-40B4-BE49-F238E27FC236}">
                  <a16:creationId xmlns:a16="http://schemas.microsoft.com/office/drawing/2014/main" id="{C9ADC189-1D88-484F-8443-636D075F0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760"/>
              <a:ext cx="32" cy="50"/>
            </a:xfrm>
            <a:custGeom>
              <a:avLst/>
              <a:gdLst>
                <a:gd name="T0" fmla="*/ 0 w 65"/>
                <a:gd name="T1" fmla="*/ 1 h 100"/>
                <a:gd name="T2" fmla="*/ 5 w 65"/>
                <a:gd name="T3" fmla="*/ 3 h 100"/>
                <a:gd name="T4" fmla="*/ 7 w 65"/>
                <a:gd name="T5" fmla="*/ 7 h 100"/>
                <a:gd name="T6" fmla="*/ 8 w 65"/>
                <a:gd name="T7" fmla="*/ 13 h 100"/>
                <a:gd name="T8" fmla="*/ 6 w 65"/>
                <a:gd name="T9" fmla="*/ 8 h 100"/>
                <a:gd name="T10" fmla="*/ 3 w 65"/>
                <a:gd name="T11" fmla="*/ 4 h 100"/>
                <a:gd name="T12" fmla="*/ 0 w 65"/>
                <a:gd name="T13" fmla="*/ 1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0">
                  <a:moveTo>
                    <a:pt x="1" y="7"/>
                  </a:moveTo>
                  <a:cubicBezTo>
                    <a:pt x="20" y="0"/>
                    <a:pt x="37" y="4"/>
                    <a:pt x="47" y="24"/>
                  </a:cubicBezTo>
                  <a:cubicBezTo>
                    <a:pt x="52" y="34"/>
                    <a:pt x="54" y="43"/>
                    <a:pt x="57" y="54"/>
                  </a:cubicBezTo>
                  <a:cubicBezTo>
                    <a:pt x="60" y="69"/>
                    <a:pt x="65" y="85"/>
                    <a:pt x="64" y="100"/>
                  </a:cubicBezTo>
                  <a:cubicBezTo>
                    <a:pt x="58" y="88"/>
                    <a:pt x="56" y="72"/>
                    <a:pt x="50" y="59"/>
                  </a:cubicBezTo>
                  <a:cubicBezTo>
                    <a:pt x="46" y="49"/>
                    <a:pt x="39" y="35"/>
                    <a:pt x="31" y="27"/>
                  </a:cubicBezTo>
                  <a:cubicBezTo>
                    <a:pt x="24" y="20"/>
                    <a:pt x="9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0" name="Freeform 466">
              <a:extLst>
                <a:ext uri="{FF2B5EF4-FFF2-40B4-BE49-F238E27FC236}">
                  <a16:creationId xmlns:a16="http://schemas.microsoft.com/office/drawing/2014/main" id="{34BF1F0F-3606-49FD-A45D-E100BAF60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763"/>
              <a:ext cx="23" cy="33"/>
            </a:xfrm>
            <a:custGeom>
              <a:avLst/>
              <a:gdLst>
                <a:gd name="T0" fmla="*/ 0 w 47"/>
                <a:gd name="T1" fmla="*/ 0 h 67"/>
                <a:gd name="T2" fmla="*/ 4 w 47"/>
                <a:gd name="T3" fmla="*/ 2 h 67"/>
                <a:gd name="T4" fmla="*/ 5 w 47"/>
                <a:gd name="T5" fmla="*/ 5 h 67"/>
                <a:gd name="T6" fmla="*/ 5 w 47"/>
                <a:gd name="T7" fmla="*/ 8 h 67"/>
                <a:gd name="T8" fmla="*/ 3 w 47"/>
                <a:gd name="T9" fmla="*/ 2 h 67"/>
                <a:gd name="T10" fmla="*/ 0 w 47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7">
                  <a:moveTo>
                    <a:pt x="0" y="0"/>
                  </a:moveTo>
                  <a:cubicBezTo>
                    <a:pt x="14" y="4"/>
                    <a:pt x="24" y="6"/>
                    <a:pt x="32" y="21"/>
                  </a:cubicBezTo>
                  <a:cubicBezTo>
                    <a:pt x="36" y="28"/>
                    <a:pt x="38" y="35"/>
                    <a:pt x="40" y="42"/>
                  </a:cubicBezTo>
                  <a:cubicBezTo>
                    <a:pt x="43" y="50"/>
                    <a:pt x="47" y="59"/>
                    <a:pt x="46" y="67"/>
                  </a:cubicBezTo>
                  <a:cubicBezTo>
                    <a:pt x="42" y="50"/>
                    <a:pt x="38" y="30"/>
                    <a:pt x="26" y="17"/>
                  </a:cubicBezTo>
                  <a:cubicBezTo>
                    <a:pt x="21" y="11"/>
                    <a:pt x="9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1" name="Freeform 467">
              <a:extLst>
                <a:ext uri="{FF2B5EF4-FFF2-40B4-BE49-F238E27FC236}">
                  <a16:creationId xmlns:a16="http://schemas.microsoft.com/office/drawing/2014/main" id="{38078D1D-65A7-4C93-B3D4-D16CFF35D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835"/>
              <a:ext cx="31" cy="58"/>
            </a:xfrm>
            <a:custGeom>
              <a:avLst/>
              <a:gdLst>
                <a:gd name="T0" fmla="*/ 4 w 63"/>
                <a:gd name="T1" fmla="*/ 1 h 116"/>
                <a:gd name="T2" fmla="*/ 5 w 63"/>
                <a:gd name="T3" fmla="*/ 15 h 116"/>
                <a:gd name="T4" fmla="*/ 0 w 63"/>
                <a:gd name="T5" fmla="*/ 14 h 116"/>
                <a:gd name="T6" fmla="*/ 2 w 63"/>
                <a:gd name="T7" fmla="*/ 11 h 116"/>
                <a:gd name="T8" fmla="*/ 2 w 63"/>
                <a:gd name="T9" fmla="*/ 7 h 116"/>
                <a:gd name="T10" fmla="*/ 4 w 63"/>
                <a:gd name="T11" fmla="*/ 1 h 116"/>
                <a:gd name="T12" fmla="*/ 4 w 6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6">
                  <a:moveTo>
                    <a:pt x="34" y="8"/>
                  </a:moveTo>
                  <a:cubicBezTo>
                    <a:pt x="37" y="21"/>
                    <a:pt x="63" y="116"/>
                    <a:pt x="41" y="114"/>
                  </a:cubicBezTo>
                  <a:cubicBezTo>
                    <a:pt x="38" y="102"/>
                    <a:pt x="10" y="114"/>
                    <a:pt x="0" y="108"/>
                  </a:cubicBezTo>
                  <a:cubicBezTo>
                    <a:pt x="3" y="99"/>
                    <a:pt x="13" y="95"/>
                    <a:pt x="17" y="87"/>
                  </a:cubicBezTo>
                  <a:cubicBezTo>
                    <a:pt x="23" y="76"/>
                    <a:pt x="22" y="65"/>
                    <a:pt x="22" y="54"/>
                  </a:cubicBezTo>
                  <a:cubicBezTo>
                    <a:pt x="21" y="47"/>
                    <a:pt x="19" y="0"/>
                    <a:pt x="34" y="8"/>
                  </a:cubicBezTo>
                  <a:cubicBezTo>
                    <a:pt x="34" y="9"/>
                    <a:pt x="34" y="9"/>
                    <a:pt x="34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2" name="Freeform 468">
              <a:extLst>
                <a:ext uri="{FF2B5EF4-FFF2-40B4-BE49-F238E27FC236}">
                  <a16:creationId xmlns:a16="http://schemas.microsoft.com/office/drawing/2014/main" id="{6CFF2C41-83DA-404A-A91D-8A6704855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747"/>
              <a:ext cx="9" cy="11"/>
            </a:xfrm>
            <a:custGeom>
              <a:avLst/>
              <a:gdLst>
                <a:gd name="T0" fmla="*/ 2 w 18"/>
                <a:gd name="T1" fmla="*/ 0 h 22"/>
                <a:gd name="T2" fmla="*/ 3 w 18"/>
                <a:gd name="T3" fmla="*/ 3 h 22"/>
                <a:gd name="T4" fmla="*/ 2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6" y="0"/>
                  </a:moveTo>
                  <a:cubicBezTo>
                    <a:pt x="16" y="0"/>
                    <a:pt x="6" y="18"/>
                    <a:pt x="18" y="22"/>
                  </a:cubicBezTo>
                  <a:cubicBezTo>
                    <a:pt x="18" y="22"/>
                    <a:pt x="0" y="20"/>
                    <a:pt x="16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3" name="Freeform 469">
              <a:extLst>
                <a:ext uri="{FF2B5EF4-FFF2-40B4-BE49-F238E27FC236}">
                  <a16:creationId xmlns:a16="http://schemas.microsoft.com/office/drawing/2014/main" id="{1FCF329C-8DDD-4360-8235-B11FF5E8A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756"/>
              <a:ext cx="11" cy="8"/>
            </a:xfrm>
            <a:custGeom>
              <a:avLst/>
              <a:gdLst>
                <a:gd name="T0" fmla="*/ 0 w 21"/>
                <a:gd name="T1" fmla="*/ 0 h 17"/>
                <a:gd name="T2" fmla="*/ 1 w 21"/>
                <a:gd name="T3" fmla="*/ 2 h 17"/>
                <a:gd name="T4" fmla="*/ 0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0" y="0"/>
                    <a:pt x="13" y="10"/>
                    <a:pt x="6" y="17"/>
                  </a:cubicBezTo>
                  <a:cubicBezTo>
                    <a:pt x="6" y="17"/>
                    <a:pt x="21" y="10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4" name="Freeform 470">
              <a:extLst>
                <a:ext uri="{FF2B5EF4-FFF2-40B4-BE49-F238E27FC236}">
                  <a16:creationId xmlns:a16="http://schemas.microsoft.com/office/drawing/2014/main" id="{EFDE2CFA-AA5F-41F3-8E44-D3A6049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783"/>
              <a:ext cx="10" cy="11"/>
            </a:xfrm>
            <a:custGeom>
              <a:avLst/>
              <a:gdLst>
                <a:gd name="T0" fmla="*/ 1 w 20"/>
                <a:gd name="T1" fmla="*/ 2 h 21"/>
                <a:gd name="T2" fmla="*/ 2 w 20"/>
                <a:gd name="T3" fmla="*/ 3 h 21"/>
                <a:gd name="T4" fmla="*/ 3 w 20"/>
                <a:gd name="T5" fmla="*/ 1 h 21"/>
                <a:gd name="T6" fmla="*/ 1 w 20"/>
                <a:gd name="T7" fmla="*/ 1 h 21"/>
                <a:gd name="T8" fmla="*/ 1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" y="12"/>
                  </a:moveTo>
                  <a:cubicBezTo>
                    <a:pt x="3" y="18"/>
                    <a:pt x="8" y="21"/>
                    <a:pt x="12" y="20"/>
                  </a:cubicBezTo>
                  <a:cubicBezTo>
                    <a:pt x="17" y="19"/>
                    <a:pt x="20" y="14"/>
                    <a:pt x="19" y="8"/>
                  </a:cubicBezTo>
                  <a:cubicBezTo>
                    <a:pt x="18" y="3"/>
                    <a:pt x="13" y="0"/>
                    <a:pt x="8" y="1"/>
                  </a:cubicBezTo>
                  <a:cubicBezTo>
                    <a:pt x="3" y="2"/>
                    <a:pt x="0" y="7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5" name="Freeform 471">
              <a:extLst>
                <a:ext uri="{FF2B5EF4-FFF2-40B4-BE49-F238E27FC236}">
                  <a16:creationId xmlns:a16="http://schemas.microsoft.com/office/drawing/2014/main" id="{785AAD7E-B321-4BC3-BFED-BC302025E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799"/>
              <a:ext cx="7" cy="6"/>
            </a:xfrm>
            <a:custGeom>
              <a:avLst/>
              <a:gdLst>
                <a:gd name="T0" fmla="*/ 0 w 13"/>
                <a:gd name="T1" fmla="*/ 1 h 11"/>
                <a:gd name="T2" fmla="*/ 1 w 13"/>
                <a:gd name="T3" fmla="*/ 2 h 11"/>
                <a:gd name="T4" fmla="*/ 2 w 13"/>
                <a:gd name="T5" fmla="*/ 1 h 11"/>
                <a:gd name="T6" fmla="*/ 1 w 13"/>
                <a:gd name="T7" fmla="*/ 0 h 11"/>
                <a:gd name="T8" fmla="*/ 0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10"/>
                    <a:pt x="4" y="11"/>
                    <a:pt x="8" y="11"/>
                  </a:cubicBezTo>
                  <a:cubicBezTo>
                    <a:pt x="11" y="10"/>
                    <a:pt x="13" y="7"/>
                    <a:pt x="12" y="4"/>
                  </a:cubicBezTo>
                  <a:cubicBezTo>
                    <a:pt x="12" y="1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6" name="Freeform 472">
              <a:extLst>
                <a:ext uri="{FF2B5EF4-FFF2-40B4-BE49-F238E27FC236}">
                  <a16:creationId xmlns:a16="http://schemas.microsoft.com/office/drawing/2014/main" id="{3D22690D-A1FA-480F-A105-5A4AB6DE9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745"/>
              <a:ext cx="16" cy="13"/>
            </a:xfrm>
            <a:custGeom>
              <a:avLst/>
              <a:gdLst>
                <a:gd name="T0" fmla="*/ 1 w 31"/>
                <a:gd name="T1" fmla="*/ 4 h 26"/>
                <a:gd name="T2" fmla="*/ 1 w 31"/>
                <a:gd name="T3" fmla="*/ 3 h 26"/>
                <a:gd name="T4" fmla="*/ 1 w 31"/>
                <a:gd name="T5" fmla="*/ 2 h 26"/>
                <a:gd name="T6" fmla="*/ 2 w 31"/>
                <a:gd name="T7" fmla="*/ 1 h 26"/>
                <a:gd name="T8" fmla="*/ 4 w 31"/>
                <a:gd name="T9" fmla="*/ 2 h 26"/>
                <a:gd name="T10" fmla="*/ 2 w 31"/>
                <a:gd name="T11" fmla="*/ 3 h 26"/>
                <a:gd name="T12" fmla="*/ 1 w 31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8" y="25"/>
                  </a:moveTo>
                  <a:cubicBezTo>
                    <a:pt x="3" y="26"/>
                    <a:pt x="2" y="25"/>
                    <a:pt x="1" y="20"/>
                  </a:cubicBezTo>
                  <a:cubicBezTo>
                    <a:pt x="0" y="17"/>
                    <a:pt x="0" y="13"/>
                    <a:pt x="1" y="11"/>
                  </a:cubicBezTo>
                  <a:cubicBezTo>
                    <a:pt x="3" y="7"/>
                    <a:pt x="8" y="7"/>
                    <a:pt x="12" y="7"/>
                  </a:cubicBezTo>
                  <a:cubicBezTo>
                    <a:pt x="19" y="7"/>
                    <a:pt x="31" y="0"/>
                    <a:pt x="26" y="12"/>
                  </a:cubicBezTo>
                  <a:cubicBezTo>
                    <a:pt x="24" y="16"/>
                    <a:pt x="16" y="23"/>
                    <a:pt x="11" y="24"/>
                  </a:cubicBezTo>
                  <a:cubicBezTo>
                    <a:pt x="10" y="24"/>
                    <a:pt x="9" y="25"/>
                    <a:pt x="8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7" name="Freeform 473">
              <a:extLst>
                <a:ext uri="{FF2B5EF4-FFF2-40B4-BE49-F238E27FC236}">
                  <a16:creationId xmlns:a16="http://schemas.microsoft.com/office/drawing/2014/main" id="{178F0968-23FA-4CE3-B4FF-0E3697B9A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756"/>
              <a:ext cx="15" cy="10"/>
            </a:xfrm>
            <a:custGeom>
              <a:avLst/>
              <a:gdLst>
                <a:gd name="T0" fmla="*/ 3 w 30"/>
                <a:gd name="T1" fmla="*/ 0 h 21"/>
                <a:gd name="T2" fmla="*/ 4 w 30"/>
                <a:gd name="T3" fmla="*/ 1 h 21"/>
                <a:gd name="T4" fmla="*/ 3 w 30"/>
                <a:gd name="T5" fmla="*/ 2 h 21"/>
                <a:gd name="T6" fmla="*/ 2 w 30"/>
                <a:gd name="T7" fmla="*/ 2 h 21"/>
                <a:gd name="T8" fmla="*/ 1 w 30"/>
                <a:gd name="T9" fmla="*/ 2 h 21"/>
                <a:gd name="T10" fmla="*/ 1 w 30"/>
                <a:gd name="T11" fmla="*/ 1 h 21"/>
                <a:gd name="T12" fmla="*/ 1 w 30"/>
                <a:gd name="T13" fmla="*/ 0 h 21"/>
                <a:gd name="T14" fmla="*/ 3 w 30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19" y="0"/>
                  </a:moveTo>
                  <a:cubicBezTo>
                    <a:pt x="23" y="1"/>
                    <a:pt x="30" y="6"/>
                    <a:pt x="30" y="11"/>
                  </a:cubicBezTo>
                  <a:cubicBezTo>
                    <a:pt x="29" y="16"/>
                    <a:pt x="23" y="18"/>
                    <a:pt x="19" y="19"/>
                  </a:cubicBezTo>
                  <a:cubicBezTo>
                    <a:pt x="17" y="20"/>
                    <a:pt x="15" y="20"/>
                    <a:pt x="13" y="21"/>
                  </a:cubicBezTo>
                  <a:cubicBezTo>
                    <a:pt x="9" y="21"/>
                    <a:pt x="6" y="20"/>
                    <a:pt x="4" y="18"/>
                  </a:cubicBezTo>
                  <a:cubicBezTo>
                    <a:pt x="1" y="15"/>
                    <a:pt x="0" y="13"/>
                    <a:pt x="2" y="9"/>
                  </a:cubicBezTo>
                  <a:cubicBezTo>
                    <a:pt x="3" y="6"/>
                    <a:pt x="6" y="4"/>
                    <a:pt x="8" y="2"/>
                  </a:cubicBezTo>
                  <a:cubicBezTo>
                    <a:pt x="12" y="0"/>
                    <a:pt x="15" y="0"/>
                    <a:pt x="19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8" name="Freeform 474">
              <a:extLst>
                <a:ext uri="{FF2B5EF4-FFF2-40B4-BE49-F238E27FC236}">
                  <a16:creationId xmlns:a16="http://schemas.microsoft.com/office/drawing/2014/main" id="{9F28B178-5801-4D01-AA39-F81DE846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1"/>
              <a:ext cx="113" cy="171"/>
            </a:xfrm>
            <a:custGeom>
              <a:avLst/>
              <a:gdLst>
                <a:gd name="T0" fmla="*/ 4 w 229"/>
                <a:gd name="T1" fmla="*/ 32 h 345"/>
                <a:gd name="T2" fmla="*/ 15 w 229"/>
                <a:gd name="T3" fmla="*/ 41 h 345"/>
                <a:gd name="T4" fmla="*/ 19 w 229"/>
                <a:gd name="T5" fmla="*/ 41 h 345"/>
                <a:gd name="T6" fmla="*/ 26 w 229"/>
                <a:gd name="T7" fmla="*/ 28 h 345"/>
                <a:gd name="T8" fmla="*/ 24 w 229"/>
                <a:gd name="T9" fmla="*/ 11 h 345"/>
                <a:gd name="T10" fmla="*/ 12 w 229"/>
                <a:gd name="T11" fmla="*/ 0 h 345"/>
                <a:gd name="T12" fmla="*/ 8 w 229"/>
                <a:gd name="T13" fmla="*/ 1 h 345"/>
                <a:gd name="T14" fmla="*/ 1 w 229"/>
                <a:gd name="T15" fmla="*/ 15 h 345"/>
                <a:gd name="T16" fmla="*/ 4 w 229"/>
                <a:gd name="T17" fmla="*/ 32 h 3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345">
                  <a:moveTo>
                    <a:pt x="32" y="265"/>
                  </a:moveTo>
                  <a:cubicBezTo>
                    <a:pt x="42" y="319"/>
                    <a:pt x="82" y="345"/>
                    <a:pt x="125" y="338"/>
                  </a:cubicBezTo>
                  <a:cubicBezTo>
                    <a:pt x="156" y="333"/>
                    <a:pt x="156" y="333"/>
                    <a:pt x="156" y="333"/>
                  </a:cubicBezTo>
                  <a:cubicBezTo>
                    <a:pt x="199" y="326"/>
                    <a:pt x="229" y="288"/>
                    <a:pt x="219" y="234"/>
                  </a:cubicBezTo>
                  <a:cubicBezTo>
                    <a:pt x="196" y="92"/>
                    <a:pt x="196" y="92"/>
                    <a:pt x="196" y="92"/>
                  </a:cubicBezTo>
                  <a:cubicBezTo>
                    <a:pt x="187" y="38"/>
                    <a:pt x="144" y="0"/>
                    <a:pt x="101" y="7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27" y="20"/>
                    <a:pt x="0" y="70"/>
                    <a:pt x="9" y="124"/>
                  </a:cubicBezTo>
                  <a:lnTo>
                    <a:pt x="32" y="26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09" name="Freeform 475">
              <a:extLst>
                <a:ext uri="{FF2B5EF4-FFF2-40B4-BE49-F238E27FC236}">
                  <a16:creationId xmlns:a16="http://schemas.microsoft.com/office/drawing/2014/main" id="{A83912A4-3554-4657-B702-AB680B691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914"/>
              <a:ext cx="85" cy="147"/>
            </a:xfrm>
            <a:custGeom>
              <a:avLst/>
              <a:gdLst>
                <a:gd name="T0" fmla="*/ 4 w 172"/>
                <a:gd name="T1" fmla="*/ 36 h 297"/>
                <a:gd name="T2" fmla="*/ 4 w 172"/>
                <a:gd name="T3" fmla="*/ 32 h 297"/>
                <a:gd name="T4" fmla="*/ 1 w 172"/>
                <a:gd name="T5" fmla="*/ 14 h 297"/>
                <a:gd name="T6" fmla="*/ 8 w 172"/>
                <a:gd name="T7" fmla="*/ 1 h 297"/>
                <a:gd name="T8" fmla="*/ 12 w 172"/>
                <a:gd name="T9" fmla="*/ 0 h 297"/>
                <a:gd name="T10" fmla="*/ 16 w 172"/>
                <a:gd name="T11" fmla="*/ 6 h 297"/>
                <a:gd name="T12" fmla="*/ 20 w 172"/>
                <a:gd name="T13" fmla="*/ 26 h 297"/>
                <a:gd name="T14" fmla="*/ 16 w 172"/>
                <a:gd name="T15" fmla="*/ 33 h 297"/>
                <a:gd name="T16" fmla="*/ 4 w 172"/>
                <a:gd name="T17" fmla="*/ 36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97">
                  <a:moveTo>
                    <a:pt x="37" y="297"/>
                  </a:moveTo>
                  <a:cubicBezTo>
                    <a:pt x="30" y="285"/>
                    <a:pt x="35" y="276"/>
                    <a:pt x="32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7" y="16"/>
                    <a:pt x="71" y="9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26" y="0"/>
                    <a:pt x="135" y="54"/>
                  </a:cubicBezTo>
                  <a:cubicBezTo>
                    <a:pt x="145" y="108"/>
                    <a:pt x="162" y="212"/>
                    <a:pt x="162" y="212"/>
                  </a:cubicBezTo>
                  <a:cubicBezTo>
                    <a:pt x="162" y="212"/>
                    <a:pt x="172" y="250"/>
                    <a:pt x="133" y="268"/>
                  </a:cubicBezTo>
                  <a:cubicBezTo>
                    <a:pt x="93" y="285"/>
                    <a:pt x="42" y="272"/>
                    <a:pt x="37" y="297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0" name="Freeform 476">
              <a:extLst>
                <a:ext uri="{FF2B5EF4-FFF2-40B4-BE49-F238E27FC236}">
                  <a16:creationId xmlns:a16="http://schemas.microsoft.com/office/drawing/2014/main" id="{5A8947C2-A032-4D84-96AF-66E54CF00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12"/>
              <a:ext cx="85" cy="150"/>
            </a:xfrm>
            <a:custGeom>
              <a:avLst/>
              <a:gdLst>
                <a:gd name="T0" fmla="*/ 5 w 172"/>
                <a:gd name="T1" fmla="*/ 37 h 301"/>
                <a:gd name="T2" fmla="*/ 4 w 172"/>
                <a:gd name="T3" fmla="*/ 32 h 301"/>
                <a:gd name="T4" fmla="*/ 1 w 172"/>
                <a:gd name="T5" fmla="*/ 15 h 301"/>
                <a:gd name="T6" fmla="*/ 8 w 172"/>
                <a:gd name="T7" fmla="*/ 1 h 301"/>
                <a:gd name="T8" fmla="*/ 12 w 172"/>
                <a:gd name="T9" fmla="*/ 0 h 301"/>
                <a:gd name="T10" fmla="*/ 16 w 172"/>
                <a:gd name="T11" fmla="*/ 6 h 301"/>
                <a:gd name="T12" fmla="*/ 20 w 172"/>
                <a:gd name="T13" fmla="*/ 26 h 301"/>
                <a:gd name="T14" fmla="*/ 16 w 172"/>
                <a:gd name="T15" fmla="*/ 33 h 301"/>
                <a:gd name="T16" fmla="*/ 5 w 172"/>
                <a:gd name="T17" fmla="*/ 37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01">
                  <a:moveTo>
                    <a:pt x="47" y="301"/>
                  </a:moveTo>
                  <a:cubicBezTo>
                    <a:pt x="40" y="290"/>
                    <a:pt x="35" y="276"/>
                    <a:pt x="33" y="261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0" y="66"/>
                    <a:pt x="28" y="16"/>
                    <a:pt x="71" y="9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27" y="0"/>
                    <a:pt x="136" y="54"/>
                  </a:cubicBezTo>
                  <a:cubicBezTo>
                    <a:pt x="145" y="108"/>
                    <a:pt x="162" y="211"/>
                    <a:pt x="162" y="211"/>
                  </a:cubicBezTo>
                  <a:cubicBezTo>
                    <a:pt x="162" y="211"/>
                    <a:pt x="172" y="250"/>
                    <a:pt x="133" y="267"/>
                  </a:cubicBezTo>
                  <a:cubicBezTo>
                    <a:pt x="93" y="285"/>
                    <a:pt x="53" y="277"/>
                    <a:pt x="47" y="301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1" name="Freeform 477">
              <a:extLst>
                <a:ext uri="{FF2B5EF4-FFF2-40B4-BE49-F238E27FC236}">
                  <a16:creationId xmlns:a16="http://schemas.microsoft.com/office/drawing/2014/main" id="{B185EE95-E817-4DF2-B3A9-A6B88ECB2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052"/>
              <a:ext cx="66" cy="28"/>
            </a:xfrm>
            <a:custGeom>
              <a:avLst/>
              <a:gdLst>
                <a:gd name="T0" fmla="*/ 1 w 132"/>
                <a:gd name="T1" fmla="*/ 5 h 56"/>
                <a:gd name="T2" fmla="*/ 9 w 132"/>
                <a:gd name="T3" fmla="*/ 7 h 56"/>
                <a:gd name="T4" fmla="*/ 17 w 132"/>
                <a:gd name="T5" fmla="*/ 3 h 56"/>
                <a:gd name="T6" fmla="*/ 8 w 132"/>
                <a:gd name="T7" fmla="*/ 1 h 56"/>
                <a:gd name="T8" fmla="*/ 1 w 132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6">
                  <a:moveTo>
                    <a:pt x="2" y="39"/>
                  </a:moveTo>
                  <a:cubicBezTo>
                    <a:pt x="4" y="51"/>
                    <a:pt x="35" y="56"/>
                    <a:pt x="70" y="50"/>
                  </a:cubicBezTo>
                  <a:cubicBezTo>
                    <a:pt x="105" y="45"/>
                    <a:pt x="132" y="30"/>
                    <a:pt x="130" y="18"/>
                  </a:cubicBezTo>
                  <a:cubicBezTo>
                    <a:pt x="128" y="5"/>
                    <a:pt x="98" y="0"/>
                    <a:pt x="62" y="6"/>
                  </a:cubicBezTo>
                  <a:cubicBezTo>
                    <a:pt x="27" y="12"/>
                    <a:pt x="0" y="27"/>
                    <a:pt x="2" y="3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2" name="Freeform 478">
              <a:extLst>
                <a:ext uri="{FF2B5EF4-FFF2-40B4-BE49-F238E27FC236}">
                  <a16:creationId xmlns:a16="http://schemas.microsoft.com/office/drawing/2014/main" id="{506B6EAB-0E07-4F29-A464-01722A18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3040"/>
              <a:ext cx="52" cy="19"/>
            </a:xfrm>
            <a:custGeom>
              <a:avLst/>
              <a:gdLst>
                <a:gd name="T0" fmla="*/ 9 w 105"/>
                <a:gd name="T1" fmla="*/ 5 h 37"/>
                <a:gd name="T2" fmla="*/ 0 w 105"/>
                <a:gd name="T3" fmla="*/ 4 h 37"/>
                <a:gd name="T4" fmla="*/ 9 w 105"/>
                <a:gd name="T5" fmla="*/ 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7">
                  <a:moveTo>
                    <a:pt x="76" y="37"/>
                  </a:moveTo>
                  <a:cubicBezTo>
                    <a:pt x="76" y="37"/>
                    <a:pt x="72" y="14"/>
                    <a:pt x="0" y="26"/>
                  </a:cubicBezTo>
                  <a:cubicBezTo>
                    <a:pt x="0" y="26"/>
                    <a:pt x="105" y="0"/>
                    <a:pt x="76" y="37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3" name="Freeform 479">
              <a:extLst>
                <a:ext uri="{FF2B5EF4-FFF2-40B4-BE49-F238E27FC236}">
                  <a16:creationId xmlns:a16="http://schemas.microsoft.com/office/drawing/2014/main" id="{64429C5E-3534-4A01-A618-16D930390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048"/>
              <a:ext cx="35" cy="17"/>
            </a:xfrm>
            <a:custGeom>
              <a:avLst/>
              <a:gdLst>
                <a:gd name="T0" fmla="*/ 5 w 69"/>
                <a:gd name="T1" fmla="*/ 5 h 34"/>
                <a:gd name="T2" fmla="*/ 0 w 69"/>
                <a:gd name="T3" fmla="*/ 1 h 34"/>
                <a:gd name="T4" fmla="*/ 5 w 69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4">
                  <a:moveTo>
                    <a:pt x="40" y="34"/>
                  </a:moveTo>
                  <a:cubicBezTo>
                    <a:pt x="40" y="34"/>
                    <a:pt x="61" y="5"/>
                    <a:pt x="0" y="5"/>
                  </a:cubicBezTo>
                  <a:cubicBezTo>
                    <a:pt x="0" y="5"/>
                    <a:pt x="69" y="0"/>
                    <a:pt x="4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4" name="Freeform 480">
              <a:extLst>
                <a:ext uri="{FF2B5EF4-FFF2-40B4-BE49-F238E27FC236}">
                  <a16:creationId xmlns:a16="http://schemas.microsoft.com/office/drawing/2014/main" id="{DE7B2C30-EA67-4A33-AC41-43AF613A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982"/>
              <a:ext cx="22" cy="64"/>
            </a:xfrm>
            <a:custGeom>
              <a:avLst/>
              <a:gdLst>
                <a:gd name="T0" fmla="*/ 3 w 45"/>
                <a:gd name="T1" fmla="*/ 0 h 130"/>
                <a:gd name="T2" fmla="*/ 4 w 45"/>
                <a:gd name="T3" fmla="*/ 9 h 130"/>
                <a:gd name="T4" fmla="*/ 0 w 45"/>
                <a:gd name="T5" fmla="*/ 16 h 130"/>
                <a:gd name="T6" fmla="*/ 3 w 45"/>
                <a:gd name="T7" fmla="*/ 9 h 130"/>
                <a:gd name="T8" fmla="*/ 3 w 4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0">
                  <a:moveTo>
                    <a:pt x="25" y="0"/>
                  </a:moveTo>
                  <a:cubicBezTo>
                    <a:pt x="25" y="2"/>
                    <a:pt x="37" y="77"/>
                    <a:pt x="37" y="77"/>
                  </a:cubicBezTo>
                  <a:cubicBezTo>
                    <a:pt x="37" y="77"/>
                    <a:pt x="45" y="116"/>
                    <a:pt x="0" y="130"/>
                  </a:cubicBezTo>
                  <a:cubicBezTo>
                    <a:pt x="0" y="130"/>
                    <a:pt x="36" y="112"/>
                    <a:pt x="29" y="75"/>
                  </a:cubicBezTo>
                  <a:cubicBezTo>
                    <a:pt x="21" y="39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5" name="Freeform 481">
              <a:extLst>
                <a:ext uri="{FF2B5EF4-FFF2-40B4-BE49-F238E27FC236}">
                  <a16:creationId xmlns:a16="http://schemas.microsoft.com/office/drawing/2014/main" id="{88D39A3E-3433-4DEF-AB69-6AAF80405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012"/>
              <a:ext cx="17" cy="32"/>
            </a:xfrm>
            <a:custGeom>
              <a:avLst/>
              <a:gdLst>
                <a:gd name="T0" fmla="*/ 3 w 36"/>
                <a:gd name="T1" fmla="*/ 0 h 66"/>
                <a:gd name="T2" fmla="*/ 2 w 36"/>
                <a:gd name="T3" fmla="*/ 5 h 66"/>
                <a:gd name="T4" fmla="*/ 0 w 36"/>
                <a:gd name="T5" fmla="*/ 8 h 66"/>
                <a:gd name="T6" fmla="*/ 3 w 36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6">
                  <a:moveTo>
                    <a:pt x="25" y="0"/>
                  </a:moveTo>
                  <a:cubicBezTo>
                    <a:pt x="25" y="0"/>
                    <a:pt x="35" y="31"/>
                    <a:pt x="21" y="47"/>
                  </a:cubicBezTo>
                  <a:cubicBezTo>
                    <a:pt x="7" y="64"/>
                    <a:pt x="0" y="66"/>
                    <a:pt x="0" y="66"/>
                  </a:cubicBezTo>
                  <a:cubicBezTo>
                    <a:pt x="0" y="66"/>
                    <a:pt x="36" y="47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6" name="Freeform 482">
              <a:extLst>
                <a:ext uri="{FF2B5EF4-FFF2-40B4-BE49-F238E27FC236}">
                  <a16:creationId xmlns:a16="http://schemas.microsoft.com/office/drawing/2014/main" id="{47446E03-433C-48DB-8632-5C2254DA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914"/>
              <a:ext cx="31" cy="51"/>
            </a:xfrm>
            <a:custGeom>
              <a:avLst/>
              <a:gdLst>
                <a:gd name="T0" fmla="*/ 1 w 62"/>
                <a:gd name="T1" fmla="*/ 0 h 103"/>
                <a:gd name="T2" fmla="*/ 6 w 62"/>
                <a:gd name="T3" fmla="*/ 3 h 103"/>
                <a:gd name="T4" fmla="*/ 7 w 62"/>
                <a:gd name="T5" fmla="*/ 7 h 103"/>
                <a:gd name="T6" fmla="*/ 8 w 62"/>
                <a:gd name="T7" fmla="*/ 12 h 103"/>
                <a:gd name="T8" fmla="*/ 6 w 62"/>
                <a:gd name="T9" fmla="*/ 7 h 103"/>
                <a:gd name="T10" fmla="*/ 4 w 62"/>
                <a:gd name="T11" fmla="*/ 3 h 103"/>
                <a:gd name="T12" fmla="*/ 0 w 62"/>
                <a:gd name="T13" fmla="*/ 1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03">
                  <a:moveTo>
                    <a:pt x="1" y="7"/>
                  </a:moveTo>
                  <a:cubicBezTo>
                    <a:pt x="21" y="0"/>
                    <a:pt x="38" y="6"/>
                    <a:pt x="47" y="26"/>
                  </a:cubicBezTo>
                  <a:cubicBezTo>
                    <a:pt x="51" y="36"/>
                    <a:pt x="53" y="45"/>
                    <a:pt x="55" y="56"/>
                  </a:cubicBezTo>
                  <a:cubicBezTo>
                    <a:pt x="57" y="71"/>
                    <a:pt x="62" y="88"/>
                    <a:pt x="60" y="103"/>
                  </a:cubicBezTo>
                  <a:cubicBezTo>
                    <a:pt x="55" y="90"/>
                    <a:pt x="54" y="74"/>
                    <a:pt x="48" y="61"/>
                  </a:cubicBezTo>
                  <a:cubicBezTo>
                    <a:pt x="44" y="50"/>
                    <a:pt x="38" y="37"/>
                    <a:pt x="31" y="28"/>
                  </a:cubicBezTo>
                  <a:cubicBezTo>
                    <a:pt x="24" y="21"/>
                    <a:pt x="10" y="7"/>
                    <a:pt x="0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7" name="Freeform 483">
              <a:extLst>
                <a:ext uri="{FF2B5EF4-FFF2-40B4-BE49-F238E27FC236}">
                  <a16:creationId xmlns:a16="http://schemas.microsoft.com/office/drawing/2014/main" id="{26C3F616-AA02-4C5D-B0C3-102B01AB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917"/>
              <a:ext cx="23" cy="35"/>
            </a:xfrm>
            <a:custGeom>
              <a:avLst/>
              <a:gdLst>
                <a:gd name="T0" fmla="*/ 0 w 45"/>
                <a:gd name="T1" fmla="*/ 0 h 70"/>
                <a:gd name="T2" fmla="*/ 4 w 45"/>
                <a:gd name="T3" fmla="*/ 3 h 70"/>
                <a:gd name="T4" fmla="*/ 5 w 45"/>
                <a:gd name="T5" fmla="*/ 6 h 70"/>
                <a:gd name="T6" fmla="*/ 6 w 45"/>
                <a:gd name="T7" fmla="*/ 9 h 70"/>
                <a:gd name="T8" fmla="*/ 4 w 45"/>
                <a:gd name="T9" fmla="*/ 3 h 70"/>
                <a:gd name="T10" fmla="*/ 1 w 45"/>
                <a:gd name="T11" fmla="*/ 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70">
                  <a:moveTo>
                    <a:pt x="0" y="0"/>
                  </a:moveTo>
                  <a:cubicBezTo>
                    <a:pt x="15" y="5"/>
                    <a:pt x="24" y="8"/>
                    <a:pt x="32" y="22"/>
                  </a:cubicBezTo>
                  <a:cubicBezTo>
                    <a:pt x="35" y="30"/>
                    <a:pt x="37" y="37"/>
                    <a:pt x="39" y="45"/>
                  </a:cubicBezTo>
                  <a:cubicBezTo>
                    <a:pt x="41" y="52"/>
                    <a:pt x="45" y="62"/>
                    <a:pt x="43" y="70"/>
                  </a:cubicBezTo>
                  <a:cubicBezTo>
                    <a:pt x="40" y="53"/>
                    <a:pt x="37" y="32"/>
                    <a:pt x="26" y="18"/>
                  </a:cubicBezTo>
                  <a:cubicBezTo>
                    <a:pt x="21" y="12"/>
                    <a:pt x="9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8" name="Freeform 484">
              <a:extLst>
                <a:ext uri="{FF2B5EF4-FFF2-40B4-BE49-F238E27FC236}">
                  <a16:creationId xmlns:a16="http://schemas.microsoft.com/office/drawing/2014/main" id="{FA8A3EB6-5572-4362-AE69-C98FD2891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992"/>
              <a:ext cx="31" cy="59"/>
            </a:xfrm>
            <a:custGeom>
              <a:avLst/>
              <a:gdLst>
                <a:gd name="T0" fmla="*/ 5 w 62"/>
                <a:gd name="T1" fmla="*/ 1 h 119"/>
                <a:gd name="T2" fmla="*/ 6 w 62"/>
                <a:gd name="T3" fmla="*/ 14 h 119"/>
                <a:gd name="T4" fmla="*/ 0 w 62"/>
                <a:gd name="T5" fmla="*/ 13 h 119"/>
                <a:gd name="T6" fmla="*/ 3 w 62"/>
                <a:gd name="T7" fmla="*/ 10 h 119"/>
                <a:gd name="T8" fmla="*/ 3 w 62"/>
                <a:gd name="T9" fmla="*/ 6 h 119"/>
                <a:gd name="T10" fmla="*/ 5 w 62"/>
                <a:gd name="T11" fmla="*/ 1 h 119"/>
                <a:gd name="T12" fmla="*/ 5 w 62"/>
                <a:gd name="T13" fmla="*/ 1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9">
                  <a:moveTo>
                    <a:pt x="39" y="9"/>
                  </a:moveTo>
                  <a:cubicBezTo>
                    <a:pt x="41" y="23"/>
                    <a:pt x="62" y="119"/>
                    <a:pt x="41" y="116"/>
                  </a:cubicBezTo>
                  <a:cubicBezTo>
                    <a:pt x="38" y="103"/>
                    <a:pt x="9" y="113"/>
                    <a:pt x="0" y="107"/>
                  </a:cubicBezTo>
                  <a:cubicBezTo>
                    <a:pt x="4" y="99"/>
                    <a:pt x="13" y="95"/>
                    <a:pt x="18" y="87"/>
                  </a:cubicBezTo>
                  <a:cubicBezTo>
                    <a:pt x="24" y="76"/>
                    <a:pt x="24" y="65"/>
                    <a:pt x="24" y="54"/>
                  </a:cubicBezTo>
                  <a:cubicBezTo>
                    <a:pt x="24" y="47"/>
                    <a:pt x="24" y="0"/>
                    <a:pt x="39" y="9"/>
                  </a:cubicBezTo>
                  <a:cubicBezTo>
                    <a:pt x="39" y="10"/>
                    <a:pt x="39" y="10"/>
                    <a:pt x="39" y="11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19" name="Freeform 485">
              <a:extLst>
                <a:ext uri="{FF2B5EF4-FFF2-40B4-BE49-F238E27FC236}">
                  <a16:creationId xmlns:a16="http://schemas.microsoft.com/office/drawing/2014/main" id="{EDE1016F-688D-49D7-B996-2128C4178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902"/>
              <a:ext cx="9" cy="11"/>
            </a:xfrm>
            <a:custGeom>
              <a:avLst/>
              <a:gdLst>
                <a:gd name="T0" fmla="*/ 3 w 18"/>
                <a:gd name="T1" fmla="*/ 0 h 22"/>
                <a:gd name="T2" fmla="*/ 3 w 18"/>
                <a:gd name="T3" fmla="*/ 3 h 22"/>
                <a:gd name="T4" fmla="*/ 3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7" y="0"/>
                  </a:moveTo>
                  <a:cubicBezTo>
                    <a:pt x="17" y="0"/>
                    <a:pt x="7" y="18"/>
                    <a:pt x="18" y="22"/>
                  </a:cubicBezTo>
                  <a:cubicBezTo>
                    <a:pt x="18" y="22"/>
                    <a:pt x="0" y="20"/>
                    <a:pt x="17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0" name="Freeform 486">
              <a:extLst>
                <a:ext uri="{FF2B5EF4-FFF2-40B4-BE49-F238E27FC236}">
                  <a16:creationId xmlns:a16="http://schemas.microsoft.com/office/drawing/2014/main" id="{279E8F16-75E2-4B03-9C2F-F422ACE8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909"/>
              <a:ext cx="10" cy="9"/>
            </a:xfrm>
            <a:custGeom>
              <a:avLst/>
              <a:gdLst>
                <a:gd name="T0" fmla="*/ 0 w 21"/>
                <a:gd name="T1" fmla="*/ 0 h 18"/>
                <a:gd name="T2" fmla="*/ 0 w 21"/>
                <a:gd name="T3" fmla="*/ 3 h 18"/>
                <a:gd name="T4" fmla="*/ 0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0" y="0"/>
                  </a:moveTo>
                  <a:cubicBezTo>
                    <a:pt x="0" y="0"/>
                    <a:pt x="13" y="10"/>
                    <a:pt x="6" y="18"/>
                  </a:cubicBezTo>
                  <a:cubicBezTo>
                    <a:pt x="6" y="18"/>
                    <a:pt x="21" y="11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1" name="Freeform 487">
              <a:extLst>
                <a:ext uri="{FF2B5EF4-FFF2-40B4-BE49-F238E27FC236}">
                  <a16:creationId xmlns:a16="http://schemas.microsoft.com/office/drawing/2014/main" id="{06D6053A-3D77-4430-BEA0-F3EB5E4C5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936"/>
              <a:ext cx="9" cy="11"/>
            </a:xfrm>
            <a:custGeom>
              <a:avLst/>
              <a:gdLst>
                <a:gd name="T0" fmla="*/ 0 w 19"/>
                <a:gd name="T1" fmla="*/ 2 h 21"/>
                <a:gd name="T2" fmla="*/ 1 w 19"/>
                <a:gd name="T3" fmla="*/ 3 h 21"/>
                <a:gd name="T4" fmla="*/ 2 w 19"/>
                <a:gd name="T5" fmla="*/ 2 h 21"/>
                <a:gd name="T6" fmla="*/ 1 w 19"/>
                <a:gd name="T7" fmla="*/ 1 h 21"/>
                <a:gd name="T8" fmla="*/ 0 w 19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0" y="12"/>
                  </a:moveTo>
                  <a:cubicBezTo>
                    <a:pt x="1" y="17"/>
                    <a:pt x="6" y="21"/>
                    <a:pt x="11" y="20"/>
                  </a:cubicBezTo>
                  <a:cubicBezTo>
                    <a:pt x="16" y="19"/>
                    <a:pt x="19" y="14"/>
                    <a:pt x="18" y="9"/>
                  </a:cubicBezTo>
                  <a:cubicBezTo>
                    <a:pt x="17" y="4"/>
                    <a:pt x="13" y="0"/>
                    <a:pt x="8" y="1"/>
                  </a:cubicBezTo>
                  <a:cubicBezTo>
                    <a:pt x="3" y="1"/>
                    <a:pt x="0" y="6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2" name="Freeform 488">
              <a:extLst>
                <a:ext uri="{FF2B5EF4-FFF2-40B4-BE49-F238E27FC236}">
                  <a16:creationId xmlns:a16="http://schemas.microsoft.com/office/drawing/2014/main" id="{8336831E-9823-43AA-B197-E42A985CD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52"/>
              <a:ext cx="6" cy="5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1 h 11"/>
                <a:gd name="T4" fmla="*/ 1 w 13"/>
                <a:gd name="T5" fmla="*/ 0 h 11"/>
                <a:gd name="T6" fmla="*/ 0 w 13"/>
                <a:gd name="T7" fmla="*/ 0 h 11"/>
                <a:gd name="T8" fmla="*/ 0 w 1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0" y="7"/>
                  </a:moveTo>
                  <a:cubicBezTo>
                    <a:pt x="1" y="9"/>
                    <a:pt x="4" y="11"/>
                    <a:pt x="7" y="11"/>
                  </a:cubicBezTo>
                  <a:cubicBezTo>
                    <a:pt x="10" y="10"/>
                    <a:pt x="13" y="7"/>
                    <a:pt x="12" y="5"/>
                  </a:cubicBezTo>
                  <a:cubicBezTo>
                    <a:pt x="12" y="2"/>
                    <a:pt x="9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3" name="Freeform 489">
              <a:extLst>
                <a:ext uri="{FF2B5EF4-FFF2-40B4-BE49-F238E27FC236}">
                  <a16:creationId xmlns:a16="http://schemas.microsoft.com/office/drawing/2014/main" id="{1F553BBB-B437-4F9F-BC67-B8A61F03C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901"/>
              <a:ext cx="16" cy="13"/>
            </a:xfrm>
            <a:custGeom>
              <a:avLst/>
              <a:gdLst>
                <a:gd name="T0" fmla="*/ 1 w 33"/>
                <a:gd name="T1" fmla="*/ 4 h 26"/>
                <a:gd name="T2" fmla="*/ 0 w 33"/>
                <a:gd name="T3" fmla="*/ 2 h 26"/>
                <a:gd name="T4" fmla="*/ 0 w 33"/>
                <a:gd name="T5" fmla="*/ 1 h 26"/>
                <a:gd name="T6" fmla="*/ 1 w 33"/>
                <a:gd name="T7" fmla="*/ 1 h 26"/>
                <a:gd name="T8" fmla="*/ 3 w 33"/>
                <a:gd name="T9" fmla="*/ 2 h 26"/>
                <a:gd name="T10" fmla="*/ 1 w 33"/>
                <a:gd name="T11" fmla="*/ 3 h 26"/>
                <a:gd name="T12" fmla="*/ 1 w 33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6">
                  <a:moveTo>
                    <a:pt x="13" y="26"/>
                  </a:moveTo>
                  <a:cubicBezTo>
                    <a:pt x="7" y="26"/>
                    <a:pt x="1" y="21"/>
                    <a:pt x="0" y="16"/>
                  </a:cubicBezTo>
                  <a:cubicBezTo>
                    <a:pt x="0" y="13"/>
                    <a:pt x="0" y="9"/>
                    <a:pt x="1" y="7"/>
                  </a:cubicBezTo>
                  <a:cubicBezTo>
                    <a:pt x="3" y="3"/>
                    <a:pt x="8" y="3"/>
                    <a:pt x="12" y="4"/>
                  </a:cubicBezTo>
                  <a:cubicBezTo>
                    <a:pt x="19" y="4"/>
                    <a:pt x="33" y="0"/>
                    <a:pt x="27" y="12"/>
                  </a:cubicBezTo>
                  <a:cubicBezTo>
                    <a:pt x="25" y="16"/>
                    <a:pt x="19" y="22"/>
                    <a:pt x="14" y="23"/>
                  </a:cubicBezTo>
                  <a:cubicBezTo>
                    <a:pt x="13" y="23"/>
                    <a:pt x="13" y="25"/>
                    <a:pt x="12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4" name="Freeform 490">
              <a:extLst>
                <a:ext uri="{FF2B5EF4-FFF2-40B4-BE49-F238E27FC236}">
                  <a16:creationId xmlns:a16="http://schemas.microsoft.com/office/drawing/2014/main" id="{0393DA26-EE92-4B22-B958-2C85AC620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09"/>
              <a:ext cx="15" cy="11"/>
            </a:xfrm>
            <a:custGeom>
              <a:avLst/>
              <a:gdLst>
                <a:gd name="T0" fmla="*/ 2 w 31"/>
                <a:gd name="T1" fmla="*/ 0 h 23"/>
                <a:gd name="T2" fmla="*/ 3 w 31"/>
                <a:gd name="T3" fmla="*/ 1 h 23"/>
                <a:gd name="T4" fmla="*/ 2 w 31"/>
                <a:gd name="T5" fmla="*/ 2 h 23"/>
                <a:gd name="T6" fmla="*/ 1 w 31"/>
                <a:gd name="T7" fmla="*/ 2 h 23"/>
                <a:gd name="T8" fmla="*/ 0 w 31"/>
                <a:gd name="T9" fmla="*/ 2 h 23"/>
                <a:gd name="T10" fmla="*/ 0 w 31"/>
                <a:gd name="T11" fmla="*/ 1 h 23"/>
                <a:gd name="T12" fmla="*/ 1 w 31"/>
                <a:gd name="T13" fmla="*/ 0 h 23"/>
                <a:gd name="T14" fmla="*/ 2 w 3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3">
                  <a:moveTo>
                    <a:pt x="20" y="0"/>
                  </a:moveTo>
                  <a:cubicBezTo>
                    <a:pt x="25" y="2"/>
                    <a:pt x="31" y="7"/>
                    <a:pt x="30" y="12"/>
                  </a:cubicBezTo>
                  <a:cubicBezTo>
                    <a:pt x="30" y="17"/>
                    <a:pt x="23" y="18"/>
                    <a:pt x="19" y="20"/>
                  </a:cubicBezTo>
                  <a:cubicBezTo>
                    <a:pt x="17" y="20"/>
                    <a:pt x="15" y="22"/>
                    <a:pt x="12" y="22"/>
                  </a:cubicBezTo>
                  <a:cubicBezTo>
                    <a:pt x="9" y="23"/>
                    <a:pt x="6" y="20"/>
                    <a:pt x="4" y="17"/>
                  </a:cubicBezTo>
                  <a:cubicBezTo>
                    <a:pt x="2" y="14"/>
                    <a:pt x="0" y="13"/>
                    <a:pt x="3" y="9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3" y="0"/>
                    <a:pt x="16" y="0"/>
                    <a:pt x="20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5" name="Freeform 491">
              <a:extLst>
                <a:ext uri="{FF2B5EF4-FFF2-40B4-BE49-F238E27FC236}">
                  <a16:creationId xmlns:a16="http://schemas.microsoft.com/office/drawing/2014/main" id="{3ED1221D-3B26-4E64-8F52-282DA726E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059"/>
              <a:ext cx="41" cy="19"/>
            </a:xfrm>
            <a:custGeom>
              <a:avLst/>
              <a:gdLst>
                <a:gd name="T0" fmla="*/ 0 w 83"/>
                <a:gd name="T1" fmla="*/ 3 h 39"/>
                <a:gd name="T2" fmla="*/ 5 w 83"/>
                <a:gd name="T3" fmla="*/ 4 h 39"/>
                <a:gd name="T4" fmla="*/ 10 w 83"/>
                <a:gd name="T5" fmla="*/ 1 h 39"/>
                <a:gd name="T6" fmla="*/ 4 w 83"/>
                <a:gd name="T7" fmla="*/ 0 h 39"/>
                <a:gd name="T8" fmla="*/ 0 w 83"/>
                <a:gd name="T9" fmla="*/ 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39">
                  <a:moveTo>
                    <a:pt x="1" y="26"/>
                  </a:moveTo>
                  <a:cubicBezTo>
                    <a:pt x="3" y="35"/>
                    <a:pt x="22" y="39"/>
                    <a:pt x="44" y="35"/>
                  </a:cubicBezTo>
                  <a:cubicBezTo>
                    <a:pt x="66" y="31"/>
                    <a:pt x="83" y="21"/>
                    <a:pt x="81" y="13"/>
                  </a:cubicBezTo>
                  <a:cubicBezTo>
                    <a:pt x="80" y="4"/>
                    <a:pt x="61" y="0"/>
                    <a:pt x="39" y="4"/>
                  </a:cubicBezTo>
                  <a:cubicBezTo>
                    <a:pt x="17" y="8"/>
                    <a:pt x="0" y="18"/>
                    <a:pt x="1" y="26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6" name="Freeform 492">
              <a:extLst>
                <a:ext uri="{FF2B5EF4-FFF2-40B4-BE49-F238E27FC236}">
                  <a16:creationId xmlns:a16="http://schemas.microsoft.com/office/drawing/2014/main" id="{7B55DEB9-F5B8-4797-8FB6-06F6C70F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061"/>
              <a:ext cx="39" cy="28"/>
            </a:xfrm>
            <a:custGeom>
              <a:avLst/>
              <a:gdLst>
                <a:gd name="T0" fmla="*/ 9 w 79"/>
                <a:gd name="T1" fmla="*/ 2 h 57"/>
                <a:gd name="T2" fmla="*/ 4 w 79"/>
                <a:gd name="T3" fmla="*/ 0 h 57"/>
                <a:gd name="T4" fmla="*/ 0 w 79"/>
                <a:gd name="T5" fmla="*/ 4 h 57"/>
                <a:gd name="T6" fmla="*/ 9 w 79"/>
                <a:gd name="T7" fmla="*/ 2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57">
                  <a:moveTo>
                    <a:pt x="79" y="21"/>
                  </a:moveTo>
                  <a:cubicBezTo>
                    <a:pt x="79" y="21"/>
                    <a:pt x="73" y="0"/>
                    <a:pt x="37" y="6"/>
                  </a:cubicBezTo>
                  <a:cubicBezTo>
                    <a:pt x="2" y="12"/>
                    <a:pt x="0" y="34"/>
                    <a:pt x="0" y="34"/>
                  </a:cubicBezTo>
                  <a:cubicBezTo>
                    <a:pt x="0" y="34"/>
                    <a:pt x="44" y="57"/>
                    <a:pt x="79" y="2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7" name="Freeform 493">
              <a:extLst>
                <a:ext uri="{FF2B5EF4-FFF2-40B4-BE49-F238E27FC236}">
                  <a16:creationId xmlns:a16="http://schemas.microsoft.com/office/drawing/2014/main" id="{86C26B20-9F8D-493B-940B-BA5A3E5CF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0"/>
              <a:ext cx="28" cy="9"/>
            </a:xfrm>
            <a:custGeom>
              <a:avLst/>
              <a:gdLst>
                <a:gd name="T0" fmla="*/ 5 w 58"/>
                <a:gd name="T1" fmla="*/ 3 h 18"/>
                <a:gd name="T2" fmla="*/ 0 w 58"/>
                <a:gd name="T3" fmla="*/ 1 h 18"/>
                <a:gd name="T4" fmla="*/ 5 w 58"/>
                <a:gd name="T5" fmla="*/ 1 h 18"/>
                <a:gd name="T6" fmla="*/ 5 w 58"/>
                <a:gd name="T7" fmla="*/ 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46" y="18"/>
                  </a:moveTo>
                  <a:cubicBezTo>
                    <a:pt x="46" y="18"/>
                    <a:pt x="44" y="1"/>
                    <a:pt x="0" y="5"/>
                  </a:cubicBezTo>
                  <a:cubicBezTo>
                    <a:pt x="0" y="5"/>
                    <a:pt x="20" y="0"/>
                    <a:pt x="43" y="7"/>
                  </a:cubicBezTo>
                  <a:cubicBezTo>
                    <a:pt x="58" y="11"/>
                    <a:pt x="51" y="16"/>
                    <a:pt x="46" y="18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8" name="Freeform 494">
              <a:extLst>
                <a:ext uri="{FF2B5EF4-FFF2-40B4-BE49-F238E27FC236}">
                  <a16:creationId xmlns:a16="http://schemas.microsoft.com/office/drawing/2014/main" id="{1E23052D-DB6E-4F96-A872-315F6E1A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67"/>
              <a:ext cx="11" cy="12"/>
            </a:xfrm>
            <a:custGeom>
              <a:avLst/>
              <a:gdLst>
                <a:gd name="T0" fmla="*/ 3 w 22"/>
                <a:gd name="T1" fmla="*/ 0 h 24"/>
                <a:gd name="T2" fmla="*/ 2 w 22"/>
                <a:gd name="T3" fmla="*/ 2 h 24"/>
                <a:gd name="T4" fmla="*/ 1 w 22"/>
                <a:gd name="T5" fmla="*/ 3 h 24"/>
                <a:gd name="T6" fmla="*/ 3 w 2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17" y="2"/>
                    <a:pt x="13" y="7"/>
                    <a:pt x="12" y="12"/>
                  </a:cubicBezTo>
                  <a:cubicBezTo>
                    <a:pt x="11" y="14"/>
                    <a:pt x="11" y="24"/>
                    <a:pt x="6" y="18"/>
                  </a:cubicBezTo>
                  <a:cubicBezTo>
                    <a:pt x="0" y="13"/>
                    <a:pt x="17" y="2"/>
                    <a:pt x="21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29" name="Freeform 495">
              <a:extLst>
                <a:ext uri="{FF2B5EF4-FFF2-40B4-BE49-F238E27FC236}">
                  <a16:creationId xmlns:a16="http://schemas.microsoft.com/office/drawing/2014/main" id="{FDE49CF8-0C73-4099-A54B-9A83D2910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3065"/>
              <a:ext cx="26" cy="14"/>
            </a:xfrm>
            <a:custGeom>
              <a:avLst/>
              <a:gdLst>
                <a:gd name="T0" fmla="*/ 6 w 53"/>
                <a:gd name="T1" fmla="*/ 3 h 28"/>
                <a:gd name="T2" fmla="*/ 3 w 53"/>
                <a:gd name="T3" fmla="*/ 1 h 28"/>
                <a:gd name="T4" fmla="*/ 0 w 53"/>
                <a:gd name="T5" fmla="*/ 1 h 28"/>
                <a:gd name="T6" fmla="*/ 4 w 53"/>
                <a:gd name="T7" fmla="*/ 2 h 28"/>
                <a:gd name="T8" fmla="*/ 5 w 53"/>
                <a:gd name="T9" fmla="*/ 3 h 28"/>
                <a:gd name="T10" fmla="*/ 6 w 53"/>
                <a:gd name="T11" fmla="*/ 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53" y="24"/>
                  </a:moveTo>
                  <a:cubicBezTo>
                    <a:pt x="50" y="12"/>
                    <a:pt x="43" y="4"/>
                    <a:pt x="30" y="2"/>
                  </a:cubicBezTo>
                  <a:cubicBezTo>
                    <a:pt x="23" y="0"/>
                    <a:pt x="4" y="0"/>
                    <a:pt x="0" y="7"/>
                  </a:cubicBezTo>
                  <a:cubicBezTo>
                    <a:pt x="10" y="14"/>
                    <a:pt x="23" y="10"/>
                    <a:pt x="33" y="13"/>
                  </a:cubicBezTo>
                  <a:cubicBezTo>
                    <a:pt x="37" y="14"/>
                    <a:pt x="42" y="16"/>
                    <a:pt x="45" y="18"/>
                  </a:cubicBezTo>
                  <a:cubicBezTo>
                    <a:pt x="48" y="21"/>
                    <a:pt x="50" y="28"/>
                    <a:pt x="53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0" name="Freeform 496">
              <a:extLst>
                <a:ext uri="{FF2B5EF4-FFF2-40B4-BE49-F238E27FC236}">
                  <a16:creationId xmlns:a16="http://schemas.microsoft.com/office/drawing/2014/main" id="{C44FAD3E-D7B3-4F80-80E2-AA1829BFC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61"/>
              <a:ext cx="5" cy="8"/>
            </a:xfrm>
            <a:custGeom>
              <a:avLst/>
              <a:gdLst>
                <a:gd name="T0" fmla="*/ 1 w 10"/>
                <a:gd name="T1" fmla="*/ 1 h 15"/>
                <a:gd name="T2" fmla="*/ 1 w 10"/>
                <a:gd name="T3" fmla="*/ 2 h 15"/>
                <a:gd name="T4" fmla="*/ 2 w 10"/>
                <a:gd name="T5" fmla="*/ 1 h 15"/>
                <a:gd name="T6" fmla="*/ 1 w 10"/>
                <a:gd name="T7" fmla="*/ 1 h 15"/>
                <a:gd name="T8" fmla="*/ 1 w 10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1" y="8"/>
                  </a:moveTo>
                  <a:cubicBezTo>
                    <a:pt x="1" y="12"/>
                    <a:pt x="4" y="15"/>
                    <a:pt x="6" y="14"/>
                  </a:cubicBezTo>
                  <a:cubicBezTo>
                    <a:pt x="8" y="14"/>
                    <a:pt x="10" y="11"/>
                    <a:pt x="9" y="7"/>
                  </a:cubicBezTo>
                  <a:cubicBezTo>
                    <a:pt x="8" y="3"/>
                    <a:pt x="6" y="0"/>
                    <a:pt x="4" y="1"/>
                  </a:cubicBezTo>
                  <a:cubicBezTo>
                    <a:pt x="1" y="1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1" name="Freeform 497">
              <a:extLst>
                <a:ext uri="{FF2B5EF4-FFF2-40B4-BE49-F238E27FC236}">
                  <a16:creationId xmlns:a16="http://schemas.microsoft.com/office/drawing/2014/main" id="{6175A8D0-A1C4-4596-8E9B-01D1A66F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58"/>
              <a:ext cx="3" cy="3"/>
            </a:xfrm>
            <a:custGeom>
              <a:avLst/>
              <a:gdLst>
                <a:gd name="T0" fmla="*/ 0 w 6"/>
                <a:gd name="T1" fmla="*/ 1 h 5"/>
                <a:gd name="T2" fmla="*/ 1 w 6"/>
                <a:gd name="T3" fmla="*/ 1 h 5"/>
                <a:gd name="T4" fmla="*/ 1 w 6"/>
                <a:gd name="T5" fmla="*/ 1 h 5"/>
                <a:gd name="T6" fmla="*/ 1 w 6"/>
                <a:gd name="T7" fmla="*/ 0 h 5"/>
                <a:gd name="T8" fmla="*/ 0 w 6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5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2" name="Freeform 498">
              <a:extLst>
                <a:ext uri="{FF2B5EF4-FFF2-40B4-BE49-F238E27FC236}">
                  <a16:creationId xmlns:a16="http://schemas.microsoft.com/office/drawing/2014/main" id="{D00921FC-C75B-4663-8153-5181CEF0E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34"/>
              <a:ext cx="253" cy="1244"/>
            </a:xfrm>
            <a:custGeom>
              <a:avLst/>
              <a:gdLst>
                <a:gd name="T0" fmla="*/ 35 w 511"/>
                <a:gd name="T1" fmla="*/ 306 h 2508"/>
                <a:gd name="T2" fmla="*/ 25 w 511"/>
                <a:gd name="T3" fmla="*/ 298 h 2508"/>
                <a:gd name="T4" fmla="*/ 22 w 511"/>
                <a:gd name="T5" fmla="*/ 280 h 2508"/>
                <a:gd name="T6" fmla="*/ 28 w 511"/>
                <a:gd name="T7" fmla="*/ 268 h 2508"/>
                <a:gd name="T8" fmla="*/ 18 w 511"/>
                <a:gd name="T9" fmla="*/ 260 h 2508"/>
                <a:gd name="T10" fmla="*/ 14 w 511"/>
                <a:gd name="T11" fmla="*/ 243 h 2508"/>
                <a:gd name="T12" fmla="*/ 21 w 511"/>
                <a:gd name="T13" fmla="*/ 230 h 2508"/>
                <a:gd name="T14" fmla="*/ 10 w 511"/>
                <a:gd name="T15" fmla="*/ 222 h 2508"/>
                <a:gd name="T16" fmla="*/ 6 w 511"/>
                <a:gd name="T17" fmla="*/ 205 h 2508"/>
                <a:gd name="T18" fmla="*/ 11 w 511"/>
                <a:gd name="T19" fmla="*/ 191 h 2508"/>
                <a:gd name="T20" fmla="*/ 1 w 511"/>
                <a:gd name="T21" fmla="*/ 182 h 2508"/>
                <a:gd name="T22" fmla="*/ 0 w 511"/>
                <a:gd name="T23" fmla="*/ 164 h 2508"/>
                <a:gd name="T24" fmla="*/ 9 w 511"/>
                <a:gd name="T25" fmla="*/ 152 h 2508"/>
                <a:gd name="T26" fmla="*/ 0 w 511"/>
                <a:gd name="T27" fmla="*/ 139 h 2508"/>
                <a:gd name="T28" fmla="*/ 3 w 511"/>
                <a:gd name="T29" fmla="*/ 123 h 2508"/>
                <a:gd name="T30" fmla="*/ 13 w 511"/>
                <a:gd name="T31" fmla="*/ 113 h 2508"/>
                <a:gd name="T32" fmla="*/ 8 w 511"/>
                <a:gd name="T33" fmla="*/ 99 h 2508"/>
                <a:gd name="T34" fmla="*/ 14 w 511"/>
                <a:gd name="T35" fmla="*/ 82 h 2508"/>
                <a:gd name="T36" fmla="*/ 25 w 511"/>
                <a:gd name="T37" fmla="*/ 75 h 2508"/>
                <a:gd name="T38" fmla="*/ 21 w 511"/>
                <a:gd name="T39" fmla="*/ 65 h 2508"/>
                <a:gd name="T40" fmla="*/ 25 w 511"/>
                <a:gd name="T41" fmla="*/ 48 h 2508"/>
                <a:gd name="T42" fmla="*/ 36 w 511"/>
                <a:gd name="T43" fmla="*/ 39 h 2508"/>
                <a:gd name="T44" fmla="*/ 30 w 511"/>
                <a:gd name="T45" fmla="*/ 28 h 2508"/>
                <a:gd name="T46" fmla="*/ 33 w 511"/>
                <a:gd name="T47" fmla="*/ 10 h 2508"/>
                <a:gd name="T48" fmla="*/ 48 w 511"/>
                <a:gd name="T49" fmla="*/ 1 h 2508"/>
                <a:gd name="T50" fmla="*/ 51 w 511"/>
                <a:gd name="T51" fmla="*/ 1 h 2508"/>
                <a:gd name="T52" fmla="*/ 61 w 511"/>
                <a:gd name="T53" fmla="*/ 15 h 2508"/>
                <a:gd name="T54" fmla="*/ 57 w 511"/>
                <a:gd name="T55" fmla="*/ 33 h 2508"/>
                <a:gd name="T56" fmla="*/ 46 w 511"/>
                <a:gd name="T57" fmla="*/ 41 h 2508"/>
                <a:gd name="T58" fmla="*/ 51 w 511"/>
                <a:gd name="T59" fmla="*/ 56 h 2508"/>
                <a:gd name="T60" fmla="*/ 47 w 511"/>
                <a:gd name="T61" fmla="*/ 73 h 2508"/>
                <a:gd name="T62" fmla="*/ 35 w 511"/>
                <a:gd name="T63" fmla="*/ 79 h 2508"/>
                <a:gd name="T64" fmla="*/ 39 w 511"/>
                <a:gd name="T65" fmla="*/ 93 h 2508"/>
                <a:gd name="T66" fmla="*/ 34 w 511"/>
                <a:gd name="T67" fmla="*/ 109 h 2508"/>
                <a:gd name="T68" fmla="*/ 25 w 511"/>
                <a:gd name="T69" fmla="*/ 115 h 2508"/>
                <a:gd name="T70" fmla="*/ 30 w 511"/>
                <a:gd name="T71" fmla="*/ 127 h 2508"/>
                <a:gd name="T72" fmla="*/ 27 w 511"/>
                <a:gd name="T73" fmla="*/ 144 h 2508"/>
                <a:gd name="T74" fmla="*/ 20 w 511"/>
                <a:gd name="T75" fmla="*/ 153 h 2508"/>
                <a:gd name="T76" fmla="*/ 28 w 511"/>
                <a:gd name="T77" fmla="*/ 163 h 2508"/>
                <a:gd name="T78" fmla="*/ 28 w 511"/>
                <a:gd name="T79" fmla="*/ 181 h 2508"/>
                <a:gd name="T80" fmla="*/ 22 w 511"/>
                <a:gd name="T81" fmla="*/ 189 h 2508"/>
                <a:gd name="T82" fmla="*/ 32 w 511"/>
                <a:gd name="T83" fmla="*/ 198 h 2508"/>
                <a:gd name="T84" fmla="*/ 36 w 511"/>
                <a:gd name="T85" fmla="*/ 215 h 2508"/>
                <a:gd name="T86" fmla="*/ 30 w 511"/>
                <a:gd name="T87" fmla="*/ 228 h 2508"/>
                <a:gd name="T88" fmla="*/ 42 w 511"/>
                <a:gd name="T89" fmla="*/ 237 h 2508"/>
                <a:gd name="T90" fmla="*/ 45 w 511"/>
                <a:gd name="T91" fmla="*/ 253 h 2508"/>
                <a:gd name="T92" fmla="*/ 39 w 511"/>
                <a:gd name="T93" fmla="*/ 266 h 2508"/>
                <a:gd name="T94" fmla="*/ 50 w 511"/>
                <a:gd name="T95" fmla="*/ 275 h 2508"/>
                <a:gd name="T96" fmla="*/ 52 w 511"/>
                <a:gd name="T97" fmla="*/ 293 h 2508"/>
                <a:gd name="T98" fmla="*/ 45 w 511"/>
                <a:gd name="T99" fmla="*/ 305 h 25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11" h="2508">
                  <a:moveTo>
                    <a:pt x="290" y="2508"/>
                  </a:moveTo>
                  <a:cubicBezTo>
                    <a:pt x="252" y="2505"/>
                    <a:pt x="213" y="2482"/>
                    <a:pt x="206" y="2438"/>
                  </a:cubicBezTo>
                  <a:cubicBezTo>
                    <a:pt x="182" y="2297"/>
                    <a:pt x="182" y="2297"/>
                    <a:pt x="182" y="2297"/>
                  </a:cubicBezTo>
                  <a:cubicBezTo>
                    <a:pt x="175" y="2256"/>
                    <a:pt x="205" y="2214"/>
                    <a:pt x="231" y="2194"/>
                  </a:cubicBezTo>
                  <a:cubicBezTo>
                    <a:pt x="202" y="2188"/>
                    <a:pt x="160" y="2171"/>
                    <a:pt x="151" y="2132"/>
                  </a:cubicBezTo>
                  <a:cubicBezTo>
                    <a:pt x="120" y="1992"/>
                    <a:pt x="120" y="1992"/>
                    <a:pt x="120" y="1992"/>
                  </a:cubicBezTo>
                  <a:cubicBezTo>
                    <a:pt x="111" y="1950"/>
                    <a:pt x="142" y="1904"/>
                    <a:pt x="169" y="1884"/>
                  </a:cubicBezTo>
                  <a:cubicBezTo>
                    <a:pt x="135" y="1882"/>
                    <a:pt x="91" y="1860"/>
                    <a:pt x="81" y="1817"/>
                  </a:cubicBezTo>
                  <a:cubicBezTo>
                    <a:pt x="48" y="1677"/>
                    <a:pt x="48" y="1677"/>
                    <a:pt x="48" y="1677"/>
                  </a:cubicBezTo>
                  <a:cubicBezTo>
                    <a:pt x="38" y="1635"/>
                    <a:pt x="66" y="1591"/>
                    <a:pt x="94" y="1571"/>
                  </a:cubicBezTo>
                  <a:cubicBezTo>
                    <a:pt x="56" y="1566"/>
                    <a:pt x="11" y="1536"/>
                    <a:pt x="10" y="1487"/>
                  </a:cubicBezTo>
                  <a:cubicBezTo>
                    <a:pt x="6" y="1343"/>
                    <a:pt x="6" y="1343"/>
                    <a:pt x="6" y="1343"/>
                  </a:cubicBezTo>
                  <a:cubicBezTo>
                    <a:pt x="4" y="1299"/>
                    <a:pt x="43" y="1260"/>
                    <a:pt x="75" y="1247"/>
                  </a:cubicBezTo>
                  <a:cubicBezTo>
                    <a:pt x="39" y="1235"/>
                    <a:pt x="0" y="1191"/>
                    <a:pt x="7" y="1142"/>
                  </a:cubicBezTo>
                  <a:cubicBezTo>
                    <a:pt x="27" y="1001"/>
                    <a:pt x="27" y="1001"/>
                    <a:pt x="27" y="1001"/>
                  </a:cubicBezTo>
                  <a:cubicBezTo>
                    <a:pt x="34" y="957"/>
                    <a:pt x="77" y="933"/>
                    <a:pt x="111" y="925"/>
                  </a:cubicBezTo>
                  <a:cubicBezTo>
                    <a:pt x="78" y="906"/>
                    <a:pt x="51" y="856"/>
                    <a:pt x="67" y="810"/>
                  </a:cubicBezTo>
                  <a:cubicBezTo>
                    <a:pt x="116" y="675"/>
                    <a:pt x="116" y="675"/>
                    <a:pt x="116" y="675"/>
                  </a:cubicBezTo>
                  <a:cubicBezTo>
                    <a:pt x="130" y="637"/>
                    <a:pt x="173" y="623"/>
                    <a:pt x="204" y="618"/>
                  </a:cubicBezTo>
                  <a:cubicBezTo>
                    <a:pt x="184" y="599"/>
                    <a:pt x="160" y="569"/>
                    <a:pt x="169" y="533"/>
                  </a:cubicBezTo>
                  <a:cubicBezTo>
                    <a:pt x="206" y="394"/>
                    <a:pt x="206" y="394"/>
                    <a:pt x="206" y="394"/>
                  </a:cubicBezTo>
                  <a:cubicBezTo>
                    <a:pt x="217" y="354"/>
                    <a:pt x="261" y="325"/>
                    <a:pt x="293" y="318"/>
                  </a:cubicBezTo>
                  <a:cubicBezTo>
                    <a:pt x="269" y="301"/>
                    <a:pt x="236" y="264"/>
                    <a:pt x="244" y="225"/>
                  </a:cubicBezTo>
                  <a:cubicBezTo>
                    <a:pt x="273" y="85"/>
                    <a:pt x="273" y="85"/>
                    <a:pt x="273" y="85"/>
                  </a:cubicBezTo>
                  <a:cubicBezTo>
                    <a:pt x="285" y="31"/>
                    <a:pt x="349" y="0"/>
                    <a:pt x="391" y="8"/>
                  </a:cubicBezTo>
                  <a:cubicBezTo>
                    <a:pt x="422" y="15"/>
                    <a:pt x="422" y="15"/>
                    <a:pt x="422" y="15"/>
                  </a:cubicBezTo>
                  <a:cubicBezTo>
                    <a:pt x="465" y="24"/>
                    <a:pt x="511" y="75"/>
                    <a:pt x="500" y="128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62" y="312"/>
                    <a:pt x="412" y="336"/>
                    <a:pt x="379" y="339"/>
                  </a:cubicBezTo>
                  <a:cubicBezTo>
                    <a:pt x="405" y="360"/>
                    <a:pt x="433" y="416"/>
                    <a:pt x="422" y="458"/>
                  </a:cubicBezTo>
                  <a:cubicBezTo>
                    <a:pt x="385" y="596"/>
                    <a:pt x="385" y="596"/>
                    <a:pt x="385" y="596"/>
                  </a:cubicBezTo>
                  <a:cubicBezTo>
                    <a:pt x="373" y="640"/>
                    <a:pt x="325" y="648"/>
                    <a:pt x="291" y="648"/>
                  </a:cubicBezTo>
                  <a:cubicBezTo>
                    <a:pt x="313" y="672"/>
                    <a:pt x="339" y="719"/>
                    <a:pt x="324" y="758"/>
                  </a:cubicBezTo>
                  <a:cubicBezTo>
                    <a:pt x="276" y="893"/>
                    <a:pt x="276" y="893"/>
                    <a:pt x="276" y="893"/>
                  </a:cubicBezTo>
                  <a:cubicBezTo>
                    <a:pt x="264" y="924"/>
                    <a:pt x="225" y="938"/>
                    <a:pt x="201" y="944"/>
                  </a:cubicBezTo>
                  <a:cubicBezTo>
                    <a:pt x="224" y="964"/>
                    <a:pt x="252" y="1004"/>
                    <a:pt x="247" y="1042"/>
                  </a:cubicBezTo>
                  <a:cubicBezTo>
                    <a:pt x="226" y="1184"/>
                    <a:pt x="226" y="1184"/>
                    <a:pt x="226" y="1184"/>
                  </a:cubicBezTo>
                  <a:cubicBezTo>
                    <a:pt x="221" y="1219"/>
                    <a:pt x="187" y="1239"/>
                    <a:pt x="162" y="1249"/>
                  </a:cubicBezTo>
                  <a:cubicBezTo>
                    <a:pt x="190" y="1264"/>
                    <a:pt x="228" y="1298"/>
                    <a:pt x="229" y="1338"/>
                  </a:cubicBezTo>
                  <a:cubicBezTo>
                    <a:pt x="233" y="1481"/>
                    <a:pt x="233" y="1481"/>
                    <a:pt x="233" y="1481"/>
                  </a:cubicBezTo>
                  <a:cubicBezTo>
                    <a:pt x="234" y="1515"/>
                    <a:pt x="204" y="1540"/>
                    <a:pt x="184" y="1555"/>
                  </a:cubicBezTo>
                  <a:cubicBezTo>
                    <a:pt x="213" y="1565"/>
                    <a:pt x="254" y="1586"/>
                    <a:pt x="263" y="1624"/>
                  </a:cubicBezTo>
                  <a:cubicBezTo>
                    <a:pt x="296" y="1763"/>
                    <a:pt x="296" y="1763"/>
                    <a:pt x="296" y="1763"/>
                  </a:cubicBezTo>
                  <a:cubicBezTo>
                    <a:pt x="305" y="1805"/>
                    <a:pt x="275" y="1847"/>
                    <a:pt x="247" y="1864"/>
                  </a:cubicBezTo>
                  <a:cubicBezTo>
                    <a:pt x="282" y="1869"/>
                    <a:pt x="332" y="1895"/>
                    <a:pt x="341" y="1939"/>
                  </a:cubicBezTo>
                  <a:cubicBezTo>
                    <a:pt x="372" y="2079"/>
                    <a:pt x="372" y="2079"/>
                    <a:pt x="372" y="2079"/>
                  </a:cubicBezTo>
                  <a:cubicBezTo>
                    <a:pt x="382" y="2122"/>
                    <a:pt x="348" y="2162"/>
                    <a:pt x="319" y="2178"/>
                  </a:cubicBezTo>
                  <a:cubicBezTo>
                    <a:pt x="351" y="2187"/>
                    <a:pt x="398" y="2214"/>
                    <a:pt x="405" y="2255"/>
                  </a:cubicBezTo>
                  <a:cubicBezTo>
                    <a:pt x="429" y="2397"/>
                    <a:pt x="429" y="2397"/>
                    <a:pt x="429" y="2397"/>
                  </a:cubicBezTo>
                  <a:cubicBezTo>
                    <a:pt x="436" y="2442"/>
                    <a:pt x="404" y="2479"/>
                    <a:pt x="368" y="2495"/>
                  </a:cubicBezTo>
                </a:path>
              </a:pathLst>
            </a:custGeom>
            <a:noFill/>
            <a:ln w="317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3" name="Freeform 499">
              <a:extLst>
                <a:ext uri="{FF2B5EF4-FFF2-40B4-BE49-F238E27FC236}">
                  <a16:creationId xmlns:a16="http://schemas.microsoft.com/office/drawing/2014/main" id="{798BF283-837C-47DC-B947-E3EEF24C0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31"/>
              <a:ext cx="35" cy="93"/>
            </a:xfrm>
            <a:custGeom>
              <a:avLst/>
              <a:gdLst>
                <a:gd name="T0" fmla="*/ 8 w 71"/>
                <a:gd name="T1" fmla="*/ 1 h 188"/>
                <a:gd name="T2" fmla="*/ 0 w 71"/>
                <a:gd name="T3" fmla="*/ 23 h 188"/>
                <a:gd name="T4" fmla="*/ 8 w 71"/>
                <a:gd name="T5" fmla="*/ 1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88">
                  <a:moveTo>
                    <a:pt x="71" y="9"/>
                  </a:moveTo>
                  <a:cubicBezTo>
                    <a:pt x="71" y="9"/>
                    <a:pt x="25" y="13"/>
                    <a:pt x="0" y="188"/>
                  </a:cubicBezTo>
                  <a:cubicBezTo>
                    <a:pt x="0" y="188"/>
                    <a:pt x="12" y="0"/>
                    <a:pt x="7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4" name="Freeform 500">
              <a:extLst>
                <a:ext uri="{FF2B5EF4-FFF2-40B4-BE49-F238E27FC236}">
                  <a16:creationId xmlns:a16="http://schemas.microsoft.com/office/drawing/2014/main" id="{4D7D189E-04CB-48B2-9F8E-0A073888E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983"/>
              <a:ext cx="40" cy="92"/>
            </a:xfrm>
            <a:custGeom>
              <a:avLst/>
              <a:gdLst>
                <a:gd name="T0" fmla="*/ 10 w 80"/>
                <a:gd name="T1" fmla="*/ 1 h 187"/>
                <a:gd name="T2" fmla="*/ 0 w 80"/>
                <a:gd name="T3" fmla="*/ 22 h 187"/>
                <a:gd name="T4" fmla="*/ 10 w 80"/>
                <a:gd name="T5" fmla="*/ 1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87">
                  <a:moveTo>
                    <a:pt x="80" y="13"/>
                  </a:moveTo>
                  <a:cubicBezTo>
                    <a:pt x="80" y="13"/>
                    <a:pt x="35" y="14"/>
                    <a:pt x="0" y="187"/>
                  </a:cubicBezTo>
                  <a:cubicBezTo>
                    <a:pt x="0" y="187"/>
                    <a:pt x="22" y="0"/>
                    <a:pt x="8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5" name="Freeform 501">
              <a:extLst>
                <a:ext uri="{FF2B5EF4-FFF2-40B4-BE49-F238E27FC236}">
                  <a16:creationId xmlns:a16="http://schemas.microsoft.com/office/drawing/2014/main" id="{9BDAD9B8-0C05-41E7-909A-FB95376F4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129"/>
              <a:ext cx="47" cy="92"/>
            </a:xfrm>
            <a:custGeom>
              <a:avLst/>
              <a:gdLst>
                <a:gd name="T0" fmla="*/ 11 w 95"/>
                <a:gd name="T1" fmla="*/ 3 h 184"/>
                <a:gd name="T2" fmla="*/ 0 w 95"/>
                <a:gd name="T3" fmla="*/ 23 h 184"/>
                <a:gd name="T4" fmla="*/ 11 w 95"/>
                <a:gd name="T5" fmla="*/ 3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4">
                  <a:moveTo>
                    <a:pt x="95" y="18"/>
                  </a:moveTo>
                  <a:cubicBezTo>
                    <a:pt x="95" y="18"/>
                    <a:pt x="50" y="15"/>
                    <a:pt x="0" y="184"/>
                  </a:cubicBezTo>
                  <a:cubicBezTo>
                    <a:pt x="0" y="184"/>
                    <a:pt x="39" y="0"/>
                    <a:pt x="9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6" name="Freeform 502">
              <a:extLst>
                <a:ext uri="{FF2B5EF4-FFF2-40B4-BE49-F238E27FC236}">
                  <a16:creationId xmlns:a16="http://schemas.microsoft.com/office/drawing/2014/main" id="{E27BE7D6-673B-4C82-8033-3F26A7BC8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288"/>
              <a:ext cx="29" cy="93"/>
            </a:xfrm>
            <a:custGeom>
              <a:avLst/>
              <a:gdLst>
                <a:gd name="T0" fmla="*/ 7 w 59"/>
                <a:gd name="T1" fmla="*/ 0 h 188"/>
                <a:gd name="T2" fmla="*/ 0 w 59"/>
                <a:gd name="T3" fmla="*/ 23 h 188"/>
                <a:gd name="T4" fmla="*/ 7 w 59"/>
                <a:gd name="T5" fmla="*/ 0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8">
                  <a:moveTo>
                    <a:pt x="59" y="6"/>
                  </a:moveTo>
                  <a:cubicBezTo>
                    <a:pt x="59" y="6"/>
                    <a:pt x="14" y="12"/>
                    <a:pt x="0" y="188"/>
                  </a:cubicBezTo>
                  <a:cubicBezTo>
                    <a:pt x="0" y="188"/>
                    <a:pt x="0" y="0"/>
                    <a:pt x="5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7" name="Freeform 503">
              <a:extLst>
                <a:ext uri="{FF2B5EF4-FFF2-40B4-BE49-F238E27FC236}">
                  <a16:creationId xmlns:a16="http://schemas.microsoft.com/office/drawing/2014/main" id="{5675FB6E-875D-44D1-A03C-AC4E783E0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451"/>
              <a:ext cx="29" cy="94"/>
            </a:xfrm>
            <a:custGeom>
              <a:avLst/>
              <a:gdLst>
                <a:gd name="T0" fmla="*/ 7 w 59"/>
                <a:gd name="T1" fmla="*/ 0 h 190"/>
                <a:gd name="T2" fmla="*/ 4 w 59"/>
                <a:gd name="T3" fmla="*/ 23 h 190"/>
                <a:gd name="T4" fmla="*/ 7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59" y="0"/>
                  </a:moveTo>
                  <a:cubicBezTo>
                    <a:pt x="59" y="0"/>
                    <a:pt x="15" y="14"/>
                    <a:pt x="32" y="190"/>
                  </a:cubicBezTo>
                  <a:cubicBezTo>
                    <a:pt x="32" y="190"/>
                    <a:pt x="0" y="4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8" name="Freeform 504">
              <a:extLst>
                <a:ext uri="{FF2B5EF4-FFF2-40B4-BE49-F238E27FC236}">
                  <a16:creationId xmlns:a16="http://schemas.microsoft.com/office/drawing/2014/main" id="{9BC70F8D-5F8D-41F1-A400-B219C7186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11"/>
              <a:ext cx="34" cy="95"/>
            </a:xfrm>
            <a:custGeom>
              <a:avLst/>
              <a:gdLst>
                <a:gd name="T0" fmla="*/ 7 w 69"/>
                <a:gd name="T1" fmla="*/ 0 h 192"/>
                <a:gd name="T2" fmla="*/ 8 w 69"/>
                <a:gd name="T3" fmla="*/ 23 h 192"/>
                <a:gd name="T4" fmla="*/ 7 w 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92">
                  <a:moveTo>
                    <a:pt x="57" y="0"/>
                  </a:moveTo>
                  <a:cubicBezTo>
                    <a:pt x="57" y="0"/>
                    <a:pt x="17" y="23"/>
                    <a:pt x="69" y="192"/>
                  </a:cubicBezTo>
                  <a:cubicBezTo>
                    <a:pt x="69" y="192"/>
                    <a:pt x="0" y="16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39" name="Freeform 505">
              <a:extLst>
                <a:ext uri="{FF2B5EF4-FFF2-40B4-BE49-F238E27FC236}">
                  <a16:creationId xmlns:a16="http://schemas.microsoft.com/office/drawing/2014/main" id="{0130A59B-09CA-4CC3-93B3-F4E938CEB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765"/>
              <a:ext cx="34" cy="96"/>
            </a:xfrm>
            <a:custGeom>
              <a:avLst/>
              <a:gdLst>
                <a:gd name="T0" fmla="*/ 8 w 67"/>
                <a:gd name="T1" fmla="*/ 0 h 192"/>
                <a:gd name="T2" fmla="*/ 9 w 67"/>
                <a:gd name="T3" fmla="*/ 24 h 192"/>
                <a:gd name="T4" fmla="*/ 8 w 67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192">
                  <a:moveTo>
                    <a:pt x="57" y="0"/>
                  </a:moveTo>
                  <a:cubicBezTo>
                    <a:pt x="57" y="0"/>
                    <a:pt x="17" y="22"/>
                    <a:pt x="67" y="192"/>
                  </a:cubicBezTo>
                  <a:cubicBezTo>
                    <a:pt x="67" y="192"/>
                    <a:pt x="0" y="15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0" name="Freeform 506">
              <a:extLst>
                <a:ext uri="{FF2B5EF4-FFF2-40B4-BE49-F238E27FC236}">
                  <a16:creationId xmlns:a16="http://schemas.microsoft.com/office/drawing/2014/main" id="{9A76B592-F874-4030-A74F-F41A6DB3D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919"/>
              <a:ext cx="28" cy="95"/>
            </a:xfrm>
            <a:custGeom>
              <a:avLst/>
              <a:gdLst>
                <a:gd name="T0" fmla="*/ 7 w 58"/>
                <a:gd name="T1" fmla="*/ 0 h 192"/>
                <a:gd name="T2" fmla="*/ 7 w 58"/>
                <a:gd name="T3" fmla="*/ 23 h 192"/>
                <a:gd name="T4" fmla="*/ 7 w 58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2">
                  <a:moveTo>
                    <a:pt x="58" y="0"/>
                  </a:moveTo>
                  <a:cubicBezTo>
                    <a:pt x="58" y="0"/>
                    <a:pt x="17" y="20"/>
                    <a:pt x="57" y="192"/>
                  </a:cubicBezTo>
                  <a:cubicBezTo>
                    <a:pt x="57" y="192"/>
                    <a:pt x="0" y="12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1" name="Oval 507">
              <a:extLst>
                <a:ext uri="{FF2B5EF4-FFF2-40B4-BE49-F238E27FC236}">
                  <a16:creationId xmlns:a16="http://schemas.microsoft.com/office/drawing/2014/main" id="{04F4E6BD-178C-48B5-932B-90E3A0511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314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5142" name="Oval 508">
              <a:extLst>
                <a:ext uri="{FF2B5EF4-FFF2-40B4-BE49-F238E27FC236}">
                  <a16:creationId xmlns:a16="http://schemas.microsoft.com/office/drawing/2014/main" id="{B7A718A2-38A1-4192-83E9-1C0DACC07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68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5143" name="Freeform 509">
              <a:extLst>
                <a:ext uri="{FF2B5EF4-FFF2-40B4-BE49-F238E27FC236}">
                  <a16:creationId xmlns:a16="http://schemas.microsoft.com/office/drawing/2014/main" id="{2873AF83-7E99-429F-B15A-8FFCA8EDF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070"/>
              <a:ext cx="675" cy="269"/>
            </a:xfrm>
            <a:custGeom>
              <a:avLst/>
              <a:gdLst>
                <a:gd name="T0" fmla="*/ 67 w 1359"/>
                <a:gd name="T1" fmla="*/ 0 h 542"/>
                <a:gd name="T2" fmla="*/ 90 w 1359"/>
                <a:gd name="T3" fmla="*/ 14 h 542"/>
                <a:gd name="T4" fmla="*/ 113 w 1359"/>
                <a:gd name="T5" fmla="*/ 21 h 542"/>
                <a:gd name="T6" fmla="*/ 137 w 1359"/>
                <a:gd name="T7" fmla="*/ 20 h 542"/>
                <a:gd name="T8" fmla="*/ 166 w 1359"/>
                <a:gd name="T9" fmla="*/ 31 h 542"/>
                <a:gd name="T10" fmla="*/ 166 w 1359"/>
                <a:gd name="T11" fmla="*/ 32 h 542"/>
                <a:gd name="T12" fmla="*/ 144 w 1359"/>
                <a:gd name="T13" fmla="*/ 25 h 542"/>
                <a:gd name="T14" fmla="*/ 122 w 1359"/>
                <a:gd name="T15" fmla="*/ 22 h 542"/>
                <a:gd name="T16" fmla="*/ 116 w 1359"/>
                <a:gd name="T17" fmla="*/ 23 h 542"/>
                <a:gd name="T18" fmla="*/ 142 w 1359"/>
                <a:gd name="T19" fmla="*/ 61 h 542"/>
                <a:gd name="T20" fmla="*/ 141 w 1359"/>
                <a:gd name="T21" fmla="*/ 61 h 542"/>
                <a:gd name="T22" fmla="*/ 115 w 1359"/>
                <a:gd name="T23" fmla="*/ 24 h 542"/>
                <a:gd name="T24" fmla="*/ 97 w 1359"/>
                <a:gd name="T25" fmla="*/ 17 h 542"/>
                <a:gd name="T26" fmla="*/ 96 w 1359"/>
                <a:gd name="T27" fmla="*/ 32 h 542"/>
                <a:gd name="T28" fmla="*/ 88 w 1359"/>
                <a:gd name="T29" fmla="*/ 62 h 542"/>
                <a:gd name="T30" fmla="*/ 87 w 1359"/>
                <a:gd name="T31" fmla="*/ 61 h 542"/>
                <a:gd name="T32" fmla="*/ 90 w 1359"/>
                <a:gd name="T33" fmla="*/ 37 h 542"/>
                <a:gd name="T34" fmla="*/ 93 w 1359"/>
                <a:gd name="T35" fmla="*/ 17 h 542"/>
                <a:gd name="T36" fmla="*/ 63 w 1359"/>
                <a:gd name="T37" fmla="*/ 3 h 542"/>
                <a:gd name="T38" fmla="*/ 59 w 1359"/>
                <a:gd name="T39" fmla="*/ 24 h 542"/>
                <a:gd name="T40" fmla="*/ 57 w 1359"/>
                <a:gd name="T41" fmla="*/ 33 h 542"/>
                <a:gd name="T42" fmla="*/ 61 w 1359"/>
                <a:gd name="T43" fmla="*/ 63 h 542"/>
                <a:gd name="T44" fmla="*/ 60 w 1359"/>
                <a:gd name="T45" fmla="*/ 63 h 542"/>
                <a:gd name="T46" fmla="*/ 57 w 1359"/>
                <a:gd name="T47" fmla="*/ 38 h 542"/>
                <a:gd name="T48" fmla="*/ 57 w 1359"/>
                <a:gd name="T49" fmla="*/ 26 h 542"/>
                <a:gd name="T50" fmla="*/ 39 w 1359"/>
                <a:gd name="T51" fmla="*/ 33 h 542"/>
                <a:gd name="T52" fmla="*/ 14 w 1359"/>
                <a:gd name="T53" fmla="*/ 66 h 542"/>
                <a:gd name="T54" fmla="*/ 13 w 1359"/>
                <a:gd name="T55" fmla="*/ 66 h 542"/>
                <a:gd name="T56" fmla="*/ 37 w 1359"/>
                <a:gd name="T57" fmla="*/ 32 h 542"/>
                <a:gd name="T58" fmla="*/ 22 w 1359"/>
                <a:gd name="T59" fmla="*/ 30 h 542"/>
                <a:gd name="T60" fmla="*/ 0 w 1359"/>
                <a:gd name="T61" fmla="*/ 24 h 542"/>
                <a:gd name="T62" fmla="*/ 0 w 1359"/>
                <a:gd name="T63" fmla="*/ 23 h 542"/>
                <a:gd name="T64" fmla="*/ 20 w 1359"/>
                <a:gd name="T65" fmla="*/ 27 h 542"/>
                <a:gd name="T66" fmla="*/ 39 w 1359"/>
                <a:gd name="T67" fmla="*/ 30 h 542"/>
                <a:gd name="T68" fmla="*/ 59 w 1359"/>
                <a:gd name="T69" fmla="*/ 12 h 542"/>
                <a:gd name="T70" fmla="*/ 57 w 1359"/>
                <a:gd name="T71" fmla="*/ 2 h 542"/>
                <a:gd name="T72" fmla="*/ 67 w 1359"/>
                <a:gd name="T73" fmla="*/ 0 h 5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59" h="542">
                  <a:moveTo>
                    <a:pt x="545" y="1"/>
                  </a:moveTo>
                  <a:cubicBezTo>
                    <a:pt x="545" y="1"/>
                    <a:pt x="582" y="111"/>
                    <a:pt x="737" y="115"/>
                  </a:cubicBezTo>
                  <a:cubicBezTo>
                    <a:pt x="846" y="117"/>
                    <a:pt x="906" y="162"/>
                    <a:pt x="926" y="169"/>
                  </a:cubicBezTo>
                  <a:cubicBezTo>
                    <a:pt x="967" y="182"/>
                    <a:pt x="1026" y="139"/>
                    <a:pt x="1113" y="168"/>
                  </a:cubicBezTo>
                  <a:cubicBezTo>
                    <a:pt x="1200" y="197"/>
                    <a:pt x="1253" y="250"/>
                    <a:pt x="1355" y="255"/>
                  </a:cubicBezTo>
                  <a:cubicBezTo>
                    <a:pt x="1355" y="255"/>
                    <a:pt x="1359" y="260"/>
                    <a:pt x="1354" y="264"/>
                  </a:cubicBezTo>
                  <a:cubicBezTo>
                    <a:pt x="1354" y="264"/>
                    <a:pt x="1274" y="262"/>
                    <a:pt x="1175" y="206"/>
                  </a:cubicBezTo>
                  <a:cubicBezTo>
                    <a:pt x="1127" y="178"/>
                    <a:pt x="1077" y="160"/>
                    <a:pt x="997" y="178"/>
                  </a:cubicBezTo>
                  <a:cubicBezTo>
                    <a:pt x="974" y="184"/>
                    <a:pt x="944" y="185"/>
                    <a:pt x="944" y="185"/>
                  </a:cubicBezTo>
                  <a:cubicBezTo>
                    <a:pt x="944" y="185"/>
                    <a:pt x="1090" y="239"/>
                    <a:pt x="1160" y="497"/>
                  </a:cubicBezTo>
                  <a:cubicBezTo>
                    <a:pt x="1160" y="497"/>
                    <a:pt x="1154" y="503"/>
                    <a:pt x="1151" y="500"/>
                  </a:cubicBezTo>
                  <a:cubicBezTo>
                    <a:pt x="1151" y="500"/>
                    <a:pt x="1122" y="296"/>
                    <a:pt x="936" y="196"/>
                  </a:cubicBezTo>
                  <a:cubicBezTo>
                    <a:pt x="891" y="171"/>
                    <a:pt x="859" y="148"/>
                    <a:pt x="790" y="142"/>
                  </a:cubicBezTo>
                  <a:cubicBezTo>
                    <a:pt x="790" y="142"/>
                    <a:pt x="848" y="170"/>
                    <a:pt x="785" y="260"/>
                  </a:cubicBezTo>
                  <a:cubicBezTo>
                    <a:pt x="722" y="351"/>
                    <a:pt x="697" y="411"/>
                    <a:pt x="716" y="502"/>
                  </a:cubicBezTo>
                  <a:cubicBezTo>
                    <a:pt x="716" y="502"/>
                    <a:pt x="716" y="507"/>
                    <a:pt x="710" y="500"/>
                  </a:cubicBezTo>
                  <a:cubicBezTo>
                    <a:pt x="710" y="500"/>
                    <a:pt x="674" y="404"/>
                    <a:pt x="739" y="306"/>
                  </a:cubicBezTo>
                  <a:cubicBezTo>
                    <a:pt x="796" y="220"/>
                    <a:pt x="830" y="168"/>
                    <a:pt x="763" y="138"/>
                  </a:cubicBezTo>
                  <a:cubicBezTo>
                    <a:pt x="763" y="138"/>
                    <a:pt x="583" y="148"/>
                    <a:pt x="514" y="30"/>
                  </a:cubicBezTo>
                  <a:cubicBezTo>
                    <a:pt x="514" y="30"/>
                    <a:pt x="522" y="143"/>
                    <a:pt x="478" y="200"/>
                  </a:cubicBezTo>
                  <a:cubicBezTo>
                    <a:pt x="478" y="200"/>
                    <a:pt x="468" y="243"/>
                    <a:pt x="468" y="270"/>
                  </a:cubicBezTo>
                  <a:cubicBezTo>
                    <a:pt x="468" y="316"/>
                    <a:pt x="517" y="398"/>
                    <a:pt x="494" y="515"/>
                  </a:cubicBezTo>
                  <a:cubicBezTo>
                    <a:pt x="494" y="515"/>
                    <a:pt x="491" y="518"/>
                    <a:pt x="488" y="515"/>
                  </a:cubicBezTo>
                  <a:cubicBezTo>
                    <a:pt x="488" y="515"/>
                    <a:pt x="507" y="429"/>
                    <a:pt x="467" y="312"/>
                  </a:cubicBezTo>
                  <a:cubicBezTo>
                    <a:pt x="454" y="274"/>
                    <a:pt x="464" y="221"/>
                    <a:pt x="468" y="211"/>
                  </a:cubicBezTo>
                  <a:cubicBezTo>
                    <a:pt x="468" y="211"/>
                    <a:pt x="444" y="250"/>
                    <a:pt x="317" y="271"/>
                  </a:cubicBezTo>
                  <a:cubicBezTo>
                    <a:pt x="179" y="294"/>
                    <a:pt x="111" y="409"/>
                    <a:pt x="113" y="539"/>
                  </a:cubicBezTo>
                  <a:cubicBezTo>
                    <a:pt x="113" y="539"/>
                    <a:pt x="110" y="542"/>
                    <a:pt x="107" y="539"/>
                  </a:cubicBezTo>
                  <a:cubicBezTo>
                    <a:pt x="107" y="539"/>
                    <a:pt x="101" y="298"/>
                    <a:pt x="303" y="264"/>
                  </a:cubicBezTo>
                  <a:cubicBezTo>
                    <a:pt x="303" y="264"/>
                    <a:pt x="223" y="269"/>
                    <a:pt x="181" y="248"/>
                  </a:cubicBezTo>
                  <a:cubicBezTo>
                    <a:pt x="126" y="221"/>
                    <a:pt x="51" y="189"/>
                    <a:pt x="3" y="193"/>
                  </a:cubicBezTo>
                  <a:cubicBezTo>
                    <a:pt x="3" y="193"/>
                    <a:pt x="0" y="189"/>
                    <a:pt x="4" y="187"/>
                  </a:cubicBezTo>
                  <a:cubicBezTo>
                    <a:pt x="4" y="187"/>
                    <a:pt x="75" y="177"/>
                    <a:pt x="162" y="223"/>
                  </a:cubicBezTo>
                  <a:cubicBezTo>
                    <a:pt x="226" y="258"/>
                    <a:pt x="269" y="241"/>
                    <a:pt x="317" y="247"/>
                  </a:cubicBezTo>
                  <a:cubicBezTo>
                    <a:pt x="353" y="252"/>
                    <a:pt x="481" y="229"/>
                    <a:pt x="477" y="103"/>
                  </a:cubicBezTo>
                  <a:cubicBezTo>
                    <a:pt x="475" y="36"/>
                    <a:pt x="467" y="16"/>
                    <a:pt x="467" y="16"/>
                  </a:cubicBezTo>
                  <a:cubicBezTo>
                    <a:pt x="467" y="16"/>
                    <a:pt x="535" y="0"/>
                    <a:pt x="545" y="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4" name="Freeform 510">
              <a:extLst>
                <a:ext uri="{FF2B5EF4-FFF2-40B4-BE49-F238E27FC236}">
                  <a16:creationId xmlns:a16="http://schemas.microsoft.com/office/drawing/2014/main" id="{441481DB-07C7-4ED0-83AF-A03374D89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170"/>
              <a:ext cx="67" cy="56"/>
            </a:xfrm>
            <a:custGeom>
              <a:avLst/>
              <a:gdLst>
                <a:gd name="T0" fmla="*/ 0 w 136"/>
                <a:gd name="T1" fmla="*/ 6 h 113"/>
                <a:gd name="T2" fmla="*/ 4 w 136"/>
                <a:gd name="T3" fmla="*/ 6 h 113"/>
                <a:gd name="T4" fmla="*/ 14 w 136"/>
                <a:gd name="T5" fmla="*/ 0 h 113"/>
                <a:gd name="T6" fmla="*/ 16 w 136"/>
                <a:gd name="T7" fmla="*/ 2 h 113"/>
                <a:gd name="T8" fmla="*/ 16 w 136"/>
                <a:gd name="T9" fmla="*/ 11 h 113"/>
                <a:gd name="T10" fmla="*/ 14 w 136"/>
                <a:gd name="T11" fmla="*/ 14 h 113"/>
                <a:gd name="T12" fmla="*/ 4 w 136"/>
                <a:gd name="T13" fmla="*/ 8 h 113"/>
                <a:gd name="T14" fmla="*/ 0 w 136"/>
                <a:gd name="T15" fmla="*/ 7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113">
                  <a:moveTo>
                    <a:pt x="0" y="53"/>
                  </a:moveTo>
                  <a:cubicBezTo>
                    <a:pt x="17" y="52"/>
                    <a:pt x="29" y="50"/>
                    <a:pt x="36" y="48"/>
                  </a:cubicBezTo>
                  <a:cubicBezTo>
                    <a:pt x="50" y="34"/>
                    <a:pt x="114" y="0"/>
                    <a:pt x="114" y="0"/>
                  </a:cubicBezTo>
                  <a:cubicBezTo>
                    <a:pt x="124" y="0"/>
                    <a:pt x="132" y="7"/>
                    <a:pt x="133" y="17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6" y="104"/>
                    <a:pt x="128" y="112"/>
                    <a:pt x="118" y="113"/>
                  </a:cubicBezTo>
                  <a:cubicBezTo>
                    <a:pt x="118" y="113"/>
                    <a:pt x="51" y="79"/>
                    <a:pt x="37" y="65"/>
                  </a:cubicBezTo>
                  <a:cubicBezTo>
                    <a:pt x="29" y="64"/>
                    <a:pt x="7" y="62"/>
                    <a:pt x="0" y="6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5" name="Freeform 511">
              <a:extLst>
                <a:ext uri="{FF2B5EF4-FFF2-40B4-BE49-F238E27FC236}">
                  <a16:creationId xmlns:a16="http://schemas.microsoft.com/office/drawing/2014/main" id="{4798B545-9276-4925-9758-4D632F70E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6" name="Freeform 512">
              <a:extLst>
                <a:ext uri="{FF2B5EF4-FFF2-40B4-BE49-F238E27FC236}">
                  <a16:creationId xmlns:a16="http://schemas.microsoft.com/office/drawing/2014/main" id="{32A3085E-C161-4553-BD3D-2E673058D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202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1 w 2"/>
                <a:gd name="T5" fmla="*/ 0 h 3"/>
                <a:gd name="T6" fmla="*/ 0 w 2"/>
                <a:gd name="T7" fmla="*/ 1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7" name="Freeform 513">
              <a:extLst>
                <a:ext uri="{FF2B5EF4-FFF2-40B4-BE49-F238E27FC236}">
                  <a16:creationId xmlns:a16="http://schemas.microsoft.com/office/drawing/2014/main" id="{F37477EC-DD90-4944-B6D5-294A9EE27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2"/>
              <a:ext cx="15" cy="4"/>
            </a:xfrm>
            <a:custGeom>
              <a:avLst/>
              <a:gdLst>
                <a:gd name="T0" fmla="*/ 0 w 30"/>
                <a:gd name="T1" fmla="*/ 0 h 9"/>
                <a:gd name="T2" fmla="*/ 4 w 30"/>
                <a:gd name="T3" fmla="*/ 0 h 9"/>
                <a:gd name="T4" fmla="*/ 0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0" y="0"/>
                    <a:pt x="2" y="7"/>
                    <a:pt x="30" y="4"/>
                  </a:cubicBezTo>
                  <a:cubicBezTo>
                    <a:pt x="30" y="4"/>
                    <a:pt x="1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8" name="Freeform 514">
              <a:extLst>
                <a:ext uri="{FF2B5EF4-FFF2-40B4-BE49-F238E27FC236}">
                  <a16:creationId xmlns:a16="http://schemas.microsoft.com/office/drawing/2014/main" id="{B4E98229-7BBE-496B-9BCF-21F337BAD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3172"/>
              <a:ext cx="13" cy="52"/>
            </a:xfrm>
            <a:custGeom>
              <a:avLst/>
              <a:gdLst>
                <a:gd name="T0" fmla="*/ 2 w 26"/>
                <a:gd name="T1" fmla="*/ 13 h 105"/>
                <a:gd name="T2" fmla="*/ 3 w 26"/>
                <a:gd name="T3" fmla="*/ 6 h 105"/>
                <a:gd name="T4" fmla="*/ 2 w 26"/>
                <a:gd name="T5" fmla="*/ 0 h 105"/>
                <a:gd name="T6" fmla="*/ 1 w 26"/>
                <a:gd name="T7" fmla="*/ 6 h 105"/>
                <a:gd name="T8" fmla="*/ 2 w 26"/>
                <a:gd name="T9" fmla="*/ 13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5">
                  <a:moveTo>
                    <a:pt x="12" y="105"/>
                  </a:moveTo>
                  <a:cubicBezTo>
                    <a:pt x="26" y="103"/>
                    <a:pt x="21" y="81"/>
                    <a:pt x="20" y="52"/>
                  </a:cubicBezTo>
                  <a:cubicBezTo>
                    <a:pt x="20" y="23"/>
                    <a:pt x="20" y="0"/>
                    <a:pt x="9" y="0"/>
                  </a:cubicBezTo>
                  <a:cubicBezTo>
                    <a:pt x="4" y="0"/>
                    <a:pt x="0" y="23"/>
                    <a:pt x="1" y="52"/>
                  </a:cubicBezTo>
                  <a:cubicBezTo>
                    <a:pt x="2" y="81"/>
                    <a:pt x="7" y="105"/>
                    <a:pt x="12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49" name="Freeform 515">
              <a:extLst>
                <a:ext uri="{FF2B5EF4-FFF2-40B4-BE49-F238E27FC236}">
                  <a16:creationId xmlns:a16="http://schemas.microsoft.com/office/drawing/2014/main" id="{D4E8459C-B168-4EE7-A9BE-FB4F16A7B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3171"/>
              <a:ext cx="13" cy="40"/>
            </a:xfrm>
            <a:custGeom>
              <a:avLst/>
              <a:gdLst>
                <a:gd name="T0" fmla="*/ 3 w 26"/>
                <a:gd name="T1" fmla="*/ 0 h 81"/>
                <a:gd name="T2" fmla="*/ 3 w 26"/>
                <a:gd name="T3" fmla="*/ 10 h 81"/>
                <a:gd name="T4" fmla="*/ 4 w 26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1">
                  <a:moveTo>
                    <a:pt x="22" y="0"/>
                  </a:moveTo>
                  <a:cubicBezTo>
                    <a:pt x="0" y="15"/>
                    <a:pt x="18" y="81"/>
                    <a:pt x="18" y="81"/>
                  </a:cubicBezTo>
                  <a:cubicBezTo>
                    <a:pt x="12" y="4"/>
                    <a:pt x="26" y="1"/>
                    <a:pt x="26" y="1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0" name="Freeform 516">
              <a:extLst>
                <a:ext uri="{FF2B5EF4-FFF2-40B4-BE49-F238E27FC236}">
                  <a16:creationId xmlns:a16="http://schemas.microsoft.com/office/drawing/2014/main" id="{5F3E48CC-6261-4125-A597-48E27BB97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172"/>
              <a:ext cx="8" cy="27"/>
            </a:xfrm>
            <a:custGeom>
              <a:avLst/>
              <a:gdLst>
                <a:gd name="T0" fmla="*/ 2 w 15"/>
                <a:gd name="T1" fmla="*/ 0 h 55"/>
                <a:gd name="T2" fmla="*/ 1 w 15"/>
                <a:gd name="T3" fmla="*/ 6 h 55"/>
                <a:gd name="T4" fmla="*/ 2 w 15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5">
                  <a:moveTo>
                    <a:pt x="15" y="0"/>
                  </a:moveTo>
                  <a:cubicBezTo>
                    <a:pt x="15" y="0"/>
                    <a:pt x="2" y="15"/>
                    <a:pt x="8" y="55"/>
                  </a:cubicBezTo>
                  <a:cubicBezTo>
                    <a:pt x="8" y="55"/>
                    <a:pt x="0" y="1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1" name="Freeform 517">
              <a:extLst>
                <a:ext uri="{FF2B5EF4-FFF2-40B4-BE49-F238E27FC236}">
                  <a16:creationId xmlns:a16="http://schemas.microsoft.com/office/drawing/2014/main" id="{20D2E103-798D-4145-8086-501B87D9D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177"/>
              <a:ext cx="3" cy="6"/>
            </a:xfrm>
            <a:custGeom>
              <a:avLst/>
              <a:gdLst>
                <a:gd name="T0" fmla="*/ 1 w 6"/>
                <a:gd name="T1" fmla="*/ 2 h 12"/>
                <a:gd name="T2" fmla="*/ 1 w 6"/>
                <a:gd name="T3" fmla="*/ 1 h 12"/>
                <a:gd name="T4" fmla="*/ 1 w 6"/>
                <a:gd name="T5" fmla="*/ 0 h 12"/>
                <a:gd name="T6" fmla="*/ 0 w 6"/>
                <a:gd name="T7" fmla="*/ 1 h 12"/>
                <a:gd name="T8" fmla="*/ 1 w 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3" y="12"/>
                  </a:moveTo>
                  <a:cubicBezTo>
                    <a:pt x="5" y="12"/>
                    <a:pt x="6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ubicBezTo>
                    <a:pt x="1" y="0"/>
                    <a:pt x="0" y="3"/>
                    <a:pt x="0" y="6"/>
                  </a:cubicBezTo>
                  <a:cubicBezTo>
                    <a:pt x="0" y="9"/>
                    <a:pt x="2" y="12"/>
                    <a:pt x="3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2" name="Freeform 518">
              <a:extLst>
                <a:ext uri="{FF2B5EF4-FFF2-40B4-BE49-F238E27FC236}">
                  <a16:creationId xmlns:a16="http://schemas.microsoft.com/office/drawing/2014/main" id="{CEBB2D54-E685-465D-B56E-52570C2D7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8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0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3" name="Freeform 519">
              <a:extLst>
                <a:ext uri="{FF2B5EF4-FFF2-40B4-BE49-F238E27FC236}">
                  <a16:creationId xmlns:a16="http://schemas.microsoft.com/office/drawing/2014/main" id="{3208640E-B534-4E6C-90E6-6C8CCEC7D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3215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4" y="10"/>
                    <a:pt x="5" y="8"/>
                    <a:pt x="5" y="5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1" y="0"/>
                    <a:pt x="0" y="2"/>
                    <a:pt x="1" y="5"/>
                  </a:cubicBezTo>
                  <a:cubicBezTo>
                    <a:pt x="1" y="8"/>
                    <a:pt x="2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4" name="Freeform 520">
              <a:extLst>
                <a:ext uri="{FF2B5EF4-FFF2-40B4-BE49-F238E27FC236}">
                  <a16:creationId xmlns:a16="http://schemas.microsoft.com/office/drawing/2014/main" id="{C2BF4437-F16D-4966-9CB8-DB4192AE5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208"/>
              <a:ext cx="2" cy="5"/>
            </a:xfrm>
            <a:custGeom>
              <a:avLst/>
              <a:gdLst>
                <a:gd name="T0" fmla="*/ 1 w 4"/>
                <a:gd name="T1" fmla="*/ 2 h 10"/>
                <a:gd name="T2" fmla="*/ 1 w 4"/>
                <a:gd name="T3" fmla="*/ 1 h 10"/>
                <a:gd name="T4" fmla="*/ 1 w 4"/>
                <a:gd name="T5" fmla="*/ 0 h 10"/>
                <a:gd name="T6" fmla="*/ 0 w 4"/>
                <a:gd name="T7" fmla="*/ 1 h 10"/>
                <a:gd name="T8" fmla="*/ 1 w 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2" y="10"/>
                  </a:moveTo>
                  <a:cubicBezTo>
                    <a:pt x="3" y="9"/>
                    <a:pt x="4" y="7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5" name="Freeform 521">
              <a:extLst>
                <a:ext uri="{FF2B5EF4-FFF2-40B4-BE49-F238E27FC236}">
                  <a16:creationId xmlns:a16="http://schemas.microsoft.com/office/drawing/2014/main" id="{4E8D291E-B171-419A-8805-966D6638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87"/>
              <a:ext cx="4" cy="7"/>
            </a:xfrm>
            <a:custGeom>
              <a:avLst/>
              <a:gdLst>
                <a:gd name="T0" fmla="*/ 1 w 8"/>
                <a:gd name="T1" fmla="*/ 1 h 15"/>
                <a:gd name="T2" fmla="*/ 1 w 8"/>
                <a:gd name="T3" fmla="*/ 0 h 15"/>
                <a:gd name="T4" fmla="*/ 1 w 8"/>
                <a:gd name="T5" fmla="*/ 0 h 15"/>
                <a:gd name="T6" fmla="*/ 0 w 8"/>
                <a:gd name="T7" fmla="*/ 1 h 15"/>
                <a:gd name="T8" fmla="*/ 1 w 8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3"/>
                    <a:pt x="0" y="8"/>
                  </a:cubicBezTo>
                  <a:cubicBezTo>
                    <a:pt x="0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6" name="Freeform 522">
              <a:extLst>
                <a:ext uri="{FF2B5EF4-FFF2-40B4-BE49-F238E27FC236}">
                  <a16:creationId xmlns:a16="http://schemas.microsoft.com/office/drawing/2014/main" id="{40BB14AA-0DBC-4E72-B282-35142E330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96"/>
              <a:ext cx="3" cy="8"/>
            </a:xfrm>
            <a:custGeom>
              <a:avLst/>
              <a:gdLst>
                <a:gd name="T0" fmla="*/ 0 w 7"/>
                <a:gd name="T1" fmla="*/ 2 h 15"/>
                <a:gd name="T2" fmla="*/ 0 w 7"/>
                <a:gd name="T3" fmla="*/ 1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7" name="Freeform 523">
              <a:extLst>
                <a:ext uri="{FF2B5EF4-FFF2-40B4-BE49-F238E27FC236}">
                  <a16:creationId xmlns:a16="http://schemas.microsoft.com/office/drawing/2014/main" id="{AC2D2E44-37CA-411A-8D6D-A1221A80C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3197"/>
              <a:ext cx="4" cy="8"/>
            </a:xfrm>
            <a:custGeom>
              <a:avLst/>
              <a:gdLst>
                <a:gd name="T0" fmla="*/ 1 w 7"/>
                <a:gd name="T1" fmla="*/ 2 h 16"/>
                <a:gd name="T2" fmla="*/ 1 w 7"/>
                <a:gd name="T3" fmla="*/ 1 h 16"/>
                <a:gd name="T4" fmla="*/ 1 w 7"/>
                <a:gd name="T5" fmla="*/ 0 h 16"/>
                <a:gd name="T6" fmla="*/ 0 w 7"/>
                <a:gd name="T7" fmla="*/ 1 h 16"/>
                <a:gd name="T8" fmla="*/ 1 w 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">
                  <a:moveTo>
                    <a:pt x="4" y="16"/>
                  </a:moveTo>
                  <a:cubicBezTo>
                    <a:pt x="6" y="16"/>
                    <a:pt x="7" y="12"/>
                    <a:pt x="7" y="8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1" y="0"/>
                    <a:pt x="0" y="4"/>
                    <a:pt x="0" y="8"/>
                  </a:cubicBezTo>
                  <a:cubicBezTo>
                    <a:pt x="0" y="13"/>
                    <a:pt x="2" y="16"/>
                    <a:pt x="4" y="1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8" name="Freeform 524">
              <a:extLst>
                <a:ext uri="{FF2B5EF4-FFF2-40B4-BE49-F238E27FC236}">
                  <a16:creationId xmlns:a16="http://schemas.microsoft.com/office/drawing/2014/main" id="{D6DD745B-5240-4865-814C-81BC3FC5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207"/>
              <a:ext cx="3" cy="7"/>
            </a:xfrm>
            <a:custGeom>
              <a:avLst/>
              <a:gdLst>
                <a:gd name="T0" fmla="*/ 0 w 7"/>
                <a:gd name="T1" fmla="*/ 1 h 15"/>
                <a:gd name="T2" fmla="*/ 0 w 7"/>
                <a:gd name="T3" fmla="*/ 0 h 15"/>
                <a:gd name="T4" fmla="*/ 0 w 7"/>
                <a:gd name="T5" fmla="*/ 0 h 15"/>
                <a:gd name="T6" fmla="*/ 0 w 7"/>
                <a:gd name="T7" fmla="*/ 1 h 15"/>
                <a:gd name="T8" fmla="*/ 0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1"/>
                    <a:pt x="7" y="7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0"/>
                    <a:pt x="0" y="3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59" name="Freeform 525">
              <a:extLst>
                <a:ext uri="{FF2B5EF4-FFF2-40B4-BE49-F238E27FC236}">
                  <a16:creationId xmlns:a16="http://schemas.microsoft.com/office/drawing/2014/main" id="{795E5B2C-A838-4E3E-9309-6E5E87B0E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312"/>
              <a:ext cx="55" cy="72"/>
            </a:xfrm>
            <a:custGeom>
              <a:avLst/>
              <a:gdLst>
                <a:gd name="T0" fmla="*/ 4 w 111"/>
                <a:gd name="T1" fmla="*/ 0 h 144"/>
                <a:gd name="T2" fmla="*/ 5 w 111"/>
                <a:gd name="T3" fmla="*/ 5 h 144"/>
                <a:gd name="T4" fmla="*/ 13 w 111"/>
                <a:gd name="T5" fmla="*/ 13 h 144"/>
                <a:gd name="T6" fmla="*/ 12 w 111"/>
                <a:gd name="T7" fmla="*/ 16 h 144"/>
                <a:gd name="T8" fmla="*/ 2 w 111"/>
                <a:gd name="T9" fmla="*/ 18 h 144"/>
                <a:gd name="T10" fmla="*/ 0 w 111"/>
                <a:gd name="T11" fmla="*/ 17 h 144"/>
                <a:gd name="T12" fmla="*/ 3 w 111"/>
                <a:gd name="T13" fmla="*/ 5 h 144"/>
                <a:gd name="T14" fmla="*/ 2 w 111"/>
                <a:gd name="T15" fmla="*/ 1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44">
                  <a:moveTo>
                    <a:pt x="32" y="0"/>
                  </a:moveTo>
                  <a:cubicBezTo>
                    <a:pt x="36" y="16"/>
                    <a:pt x="41" y="28"/>
                    <a:pt x="44" y="34"/>
                  </a:cubicBezTo>
                  <a:cubicBezTo>
                    <a:pt x="61" y="44"/>
                    <a:pt x="109" y="99"/>
                    <a:pt x="109" y="99"/>
                  </a:cubicBezTo>
                  <a:cubicBezTo>
                    <a:pt x="111" y="109"/>
                    <a:pt x="106" y="119"/>
                    <a:pt x="96" y="12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12" y="144"/>
                    <a:pt x="2" y="138"/>
                    <a:pt x="0" y="129"/>
                  </a:cubicBezTo>
                  <a:cubicBezTo>
                    <a:pt x="0" y="129"/>
                    <a:pt x="17" y="56"/>
                    <a:pt x="28" y="38"/>
                  </a:cubicBezTo>
                  <a:cubicBezTo>
                    <a:pt x="28" y="31"/>
                    <a:pt x="24" y="9"/>
                    <a:pt x="23" y="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0" name="Freeform 526">
              <a:extLst>
                <a:ext uri="{FF2B5EF4-FFF2-40B4-BE49-F238E27FC236}">
                  <a16:creationId xmlns:a16="http://schemas.microsoft.com/office/drawing/2014/main" id="{84ABC9DE-D681-44FC-8654-CE83776F6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33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1" name="Freeform 527">
              <a:extLst>
                <a:ext uri="{FF2B5EF4-FFF2-40B4-BE49-F238E27FC236}">
                  <a16:creationId xmlns:a16="http://schemas.microsoft.com/office/drawing/2014/main" id="{D8A63F70-85D4-4877-BB1C-FCD906B70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35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2" name="Freeform 528">
              <a:extLst>
                <a:ext uri="{FF2B5EF4-FFF2-40B4-BE49-F238E27FC236}">
                  <a16:creationId xmlns:a16="http://schemas.microsoft.com/office/drawing/2014/main" id="{1BDBBD35-4BD5-4D5A-A290-3A042A46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334"/>
              <a:ext cx="6" cy="14"/>
            </a:xfrm>
            <a:custGeom>
              <a:avLst/>
              <a:gdLst>
                <a:gd name="T0" fmla="*/ 1 w 11"/>
                <a:gd name="T1" fmla="*/ 0 h 30"/>
                <a:gd name="T2" fmla="*/ 2 w 11"/>
                <a:gd name="T3" fmla="*/ 3 h 30"/>
                <a:gd name="T4" fmla="*/ 1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8" y="0"/>
                  </a:moveTo>
                  <a:cubicBezTo>
                    <a:pt x="8" y="0"/>
                    <a:pt x="2" y="4"/>
                    <a:pt x="11" y="30"/>
                  </a:cubicBezTo>
                  <a:cubicBezTo>
                    <a:pt x="11" y="30"/>
                    <a:pt x="0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3" name="Freeform 529">
              <a:extLst>
                <a:ext uri="{FF2B5EF4-FFF2-40B4-BE49-F238E27FC236}">
                  <a16:creationId xmlns:a16="http://schemas.microsoft.com/office/drawing/2014/main" id="{86440BB9-AC38-405B-B43B-9D8D1FC59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362"/>
              <a:ext cx="53" cy="23"/>
            </a:xfrm>
            <a:custGeom>
              <a:avLst/>
              <a:gdLst>
                <a:gd name="T0" fmla="*/ 1 w 106"/>
                <a:gd name="T1" fmla="*/ 4 h 45"/>
                <a:gd name="T2" fmla="*/ 7 w 106"/>
                <a:gd name="T3" fmla="*/ 4 h 45"/>
                <a:gd name="T4" fmla="*/ 13 w 106"/>
                <a:gd name="T5" fmla="*/ 1 h 45"/>
                <a:gd name="T6" fmla="*/ 7 w 106"/>
                <a:gd name="T7" fmla="*/ 2 h 45"/>
                <a:gd name="T8" fmla="*/ 1 w 106"/>
                <a:gd name="T9" fmla="*/ 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5">
                  <a:moveTo>
                    <a:pt x="2" y="32"/>
                  </a:moveTo>
                  <a:cubicBezTo>
                    <a:pt x="6" y="45"/>
                    <a:pt x="27" y="35"/>
                    <a:pt x="55" y="28"/>
                  </a:cubicBezTo>
                  <a:cubicBezTo>
                    <a:pt x="83" y="20"/>
                    <a:pt x="106" y="16"/>
                    <a:pt x="104" y="5"/>
                  </a:cubicBezTo>
                  <a:cubicBezTo>
                    <a:pt x="102" y="0"/>
                    <a:pt x="78" y="2"/>
                    <a:pt x="50" y="9"/>
                  </a:cubicBezTo>
                  <a:cubicBezTo>
                    <a:pt x="22" y="16"/>
                    <a:pt x="0" y="27"/>
                    <a:pt x="2" y="32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4" name="Freeform 530">
              <a:extLst>
                <a:ext uri="{FF2B5EF4-FFF2-40B4-BE49-F238E27FC236}">
                  <a16:creationId xmlns:a16="http://schemas.microsoft.com/office/drawing/2014/main" id="{B6E7A144-6DA7-4DDB-B8FB-0C428F6DE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53"/>
              <a:ext cx="39" cy="16"/>
            </a:xfrm>
            <a:custGeom>
              <a:avLst/>
              <a:gdLst>
                <a:gd name="T0" fmla="*/ 9 w 80"/>
                <a:gd name="T1" fmla="*/ 3 h 32"/>
                <a:gd name="T2" fmla="*/ 0 w 80"/>
                <a:gd name="T3" fmla="*/ 4 h 32"/>
                <a:gd name="T4" fmla="*/ 9 w 80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2">
                  <a:moveTo>
                    <a:pt x="80" y="17"/>
                  </a:moveTo>
                  <a:cubicBezTo>
                    <a:pt x="60" y="0"/>
                    <a:pt x="0" y="32"/>
                    <a:pt x="0" y="32"/>
                  </a:cubicBezTo>
                  <a:cubicBezTo>
                    <a:pt x="74" y="9"/>
                    <a:pt x="80" y="22"/>
                    <a:pt x="80" y="2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5" name="Freeform 531">
              <a:extLst>
                <a:ext uri="{FF2B5EF4-FFF2-40B4-BE49-F238E27FC236}">
                  <a16:creationId xmlns:a16="http://schemas.microsoft.com/office/drawing/2014/main" id="{38C981EA-9049-4200-9893-916A3A323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356"/>
              <a:ext cx="27" cy="9"/>
            </a:xfrm>
            <a:custGeom>
              <a:avLst/>
              <a:gdLst>
                <a:gd name="T0" fmla="*/ 6 w 56"/>
                <a:gd name="T1" fmla="*/ 2 h 17"/>
                <a:gd name="T2" fmla="*/ 0 w 56"/>
                <a:gd name="T3" fmla="*/ 3 h 17"/>
                <a:gd name="T4" fmla="*/ 6 w 56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7">
                  <a:moveTo>
                    <a:pt x="56" y="12"/>
                  </a:moveTo>
                  <a:cubicBezTo>
                    <a:pt x="56" y="12"/>
                    <a:pt x="39" y="3"/>
                    <a:pt x="0" y="17"/>
                  </a:cubicBezTo>
                  <a:cubicBezTo>
                    <a:pt x="0" y="17"/>
                    <a:pt x="41" y="0"/>
                    <a:pt x="5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6" name="Freeform 532">
              <a:extLst>
                <a:ext uri="{FF2B5EF4-FFF2-40B4-BE49-F238E27FC236}">
                  <a16:creationId xmlns:a16="http://schemas.microsoft.com/office/drawing/2014/main" id="{B3CF2D8A-E20E-4EAC-B34D-317164A7B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323"/>
              <a:ext cx="33" cy="36"/>
            </a:xfrm>
            <a:custGeom>
              <a:avLst/>
              <a:gdLst>
                <a:gd name="T0" fmla="*/ 0 w 68"/>
                <a:gd name="T1" fmla="*/ 0 h 73"/>
                <a:gd name="T2" fmla="*/ 3 w 68"/>
                <a:gd name="T3" fmla="*/ 3 h 73"/>
                <a:gd name="T4" fmla="*/ 6 w 68"/>
                <a:gd name="T5" fmla="*/ 6 h 73"/>
                <a:gd name="T6" fmla="*/ 7 w 68"/>
                <a:gd name="T7" fmla="*/ 7 h 73"/>
                <a:gd name="T8" fmla="*/ 8 w 68"/>
                <a:gd name="T9" fmla="*/ 8 h 73"/>
                <a:gd name="T10" fmla="*/ 7 w 68"/>
                <a:gd name="T11" fmla="*/ 8 h 73"/>
                <a:gd name="T12" fmla="*/ 5 w 68"/>
                <a:gd name="T13" fmla="*/ 8 h 73"/>
                <a:gd name="T14" fmla="*/ 3 w 68"/>
                <a:gd name="T15" fmla="*/ 8 h 73"/>
                <a:gd name="T16" fmla="*/ 3 w 68"/>
                <a:gd name="T17" fmla="*/ 7 h 73"/>
                <a:gd name="T18" fmla="*/ 2 w 68"/>
                <a:gd name="T19" fmla="*/ 6 h 73"/>
                <a:gd name="T20" fmla="*/ 1 w 68"/>
                <a:gd name="T21" fmla="*/ 4 h 73"/>
                <a:gd name="T22" fmla="*/ 0 w 68"/>
                <a:gd name="T23" fmla="*/ 1 h 73"/>
                <a:gd name="T24" fmla="*/ 0 w 68"/>
                <a:gd name="T25" fmla="*/ 0 h 73"/>
                <a:gd name="T26" fmla="*/ 0 w 68"/>
                <a:gd name="T27" fmla="*/ 0 h 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73">
                  <a:moveTo>
                    <a:pt x="6" y="4"/>
                  </a:moveTo>
                  <a:cubicBezTo>
                    <a:pt x="9" y="15"/>
                    <a:pt x="16" y="21"/>
                    <a:pt x="25" y="28"/>
                  </a:cubicBezTo>
                  <a:cubicBezTo>
                    <a:pt x="34" y="35"/>
                    <a:pt x="41" y="42"/>
                    <a:pt x="49" y="50"/>
                  </a:cubicBezTo>
                  <a:cubicBezTo>
                    <a:pt x="52" y="54"/>
                    <a:pt x="56" y="59"/>
                    <a:pt x="60" y="63"/>
                  </a:cubicBezTo>
                  <a:cubicBezTo>
                    <a:pt x="61" y="64"/>
                    <a:pt x="68" y="69"/>
                    <a:pt x="67" y="71"/>
                  </a:cubicBezTo>
                  <a:cubicBezTo>
                    <a:pt x="65" y="73"/>
                    <a:pt x="60" y="71"/>
                    <a:pt x="58" y="71"/>
                  </a:cubicBezTo>
                  <a:cubicBezTo>
                    <a:pt x="55" y="70"/>
                    <a:pt x="51" y="69"/>
                    <a:pt x="47" y="70"/>
                  </a:cubicBezTo>
                  <a:cubicBezTo>
                    <a:pt x="40" y="71"/>
                    <a:pt x="33" y="72"/>
                    <a:pt x="29" y="65"/>
                  </a:cubicBezTo>
                  <a:cubicBezTo>
                    <a:pt x="27" y="62"/>
                    <a:pt x="27" y="59"/>
                    <a:pt x="25" y="56"/>
                  </a:cubicBezTo>
                  <a:cubicBezTo>
                    <a:pt x="24" y="54"/>
                    <a:pt x="22" y="51"/>
                    <a:pt x="21" y="48"/>
                  </a:cubicBezTo>
                  <a:cubicBezTo>
                    <a:pt x="19" y="43"/>
                    <a:pt x="16" y="38"/>
                    <a:pt x="13" y="34"/>
                  </a:cubicBezTo>
                  <a:cubicBezTo>
                    <a:pt x="9" y="28"/>
                    <a:pt x="6" y="21"/>
                    <a:pt x="4" y="14"/>
                  </a:cubicBezTo>
                  <a:cubicBezTo>
                    <a:pt x="3" y="11"/>
                    <a:pt x="0" y="5"/>
                    <a:pt x="1" y="3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7" name="Freeform 533">
              <a:extLst>
                <a:ext uri="{FF2B5EF4-FFF2-40B4-BE49-F238E27FC236}">
                  <a16:creationId xmlns:a16="http://schemas.microsoft.com/office/drawing/2014/main" id="{6FDFA07E-B5C9-4495-85AE-E94ABCA3C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3365"/>
              <a:ext cx="7" cy="3"/>
            </a:xfrm>
            <a:custGeom>
              <a:avLst/>
              <a:gdLst>
                <a:gd name="T0" fmla="*/ 1 w 13"/>
                <a:gd name="T1" fmla="*/ 0 h 7"/>
                <a:gd name="T2" fmla="*/ 1 w 13"/>
                <a:gd name="T3" fmla="*/ 0 h 7"/>
                <a:gd name="T4" fmla="*/ 2 w 13"/>
                <a:gd name="T5" fmla="*/ 0 h 7"/>
                <a:gd name="T6" fmla="*/ 1 w 13"/>
                <a:gd name="T7" fmla="*/ 0 h 7"/>
                <a:gd name="T8" fmla="*/ 1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" y="5"/>
                  </a:moveTo>
                  <a:cubicBezTo>
                    <a:pt x="1" y="7"/>
                    <a:pt x="4" y="7"/>
                    <a:pt x="7" y="6"/>
                  </a:cubicBezTo>
                  <a:cubicBezTo>
                    <a:pt x="11" y="5"/>
                    <a:pt x="13" y="3"/>
                    <a:pt x="12" y="2"/>
                  </a:cubicBezTo>
                  <a:cubicBezTo>
                    <a:pt x="12" y="0"/>
                    <a:pt x="9" y="0"/>
                    <a:pt x="6" y="1"/>
                  </a:cubicBezTo>
                  <a:cubicBezTo>
                    <a:pt x="3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8" name="Freeform 534">
              <a:extLst>
                <a:ext uri="{FF2B5EF4-FFF2-40B4-BE49-F238E27FC236}">
                  <a16:creationId xmlns:a16="http://schemas.microsoft.com/office/drawing/2014/main" id="{91B864B7-093F-4BAD-BB98-4F07D654B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3370"/>
              <a:ext cx="6" cy="3"/>
            </a:xfrm>
            <a:custGeom>
              <a:avLst/>
              <a:gdLst>
                <a:gd name="T0" fmla="*/ 0 w 11"/>
                <a:gd name="T1" fmla="*/ 1 h 6"/>
                <a:gd name="T2" fmla="*/ 1 w 11"/>
                <a:gd name="T3" fmla="*/ 1 h 6"/>
                <a:gd name="T4" fmla="*/ 2 w 11"/>
                <a:gd name="T5" fmla="*/ 1 h 6"/>
                <a:gd name="T6" fmla="*/ 1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5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69" name="Freeform 535">
              <a:extLst>
                <a:ext uri="{FF2B5EF4-FFF2-40B4-BE49-F238E27FC236}">
                  <a16:creationId xmlns:a16="http://schemas.microsoft.com/office/drawing/2014/main" id="{E66D326C-DEB1-4958-A7EA-FBCFD6EF3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378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6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0" name="Freeform 536">
              <a:extLst>
                <a:ext uri="{FF2B5EF4-FFF2-40B4-BE49-F238E27FC236}">
                  <a16:creationId xmlns:a16="http://schemas.microsoft.com/office/drawing/2014/main" id="{F2237244-40C3-40CB-A3EE-6D422D166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376"/>
              <a:ext cx="5" cy="3"/>
            </a:xfrm>
            <a:custGeom>
              <a:avLst/>
              <a:gdLst>
                <a:gd name="T0" fmla="*/ 1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1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" y="4"/>
                  </a:moveTo>
                  <a:cubicBezTo>
                    <a:pt x="1" y="5"/>
                    <a:pt x="3" y="5"/>
                    <a:pt x="6" y="5"/>
                  </a:cubicBezTo>
                  <a:cubicBezTo>
                    <a:pt x="8" y="4"/>
                    <a:pt x="10" y="3"/>
                    <a:pt x="10" y="1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2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1" name="Freeform 537">
              <a:extLst>
                <a:ext uri="{FF2B5EF4-FFF2-40B4-BE49-F238E27FC236}">
                  <a16:creationId xmlns:a16="http://schemas.microsoft.com/office/drawing/2014/main" id="{59E1E753-2920-47A7-90AD-2692C79E8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366"/>
              <a:ext cx="8" cy="5"/>
            </a:xfrm>
            <a:custGeom>
              <a:avLst/>
              <a:gdLst>
                <a:gd name="T0" fmla="*/ 0 w 15"/>
                <a:gd name="T1" fmla="*/ 1 h 10"/>
                <a:gd name="T2" fmla="*/ 1 w 15"/>
                <a:gd name="T3" fmla="*/ 1 h 10"/>
                <a:gd name="T4" fmla="*/ 2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0" y="7"/>
                  </a:moveTo>
                  <a:cubicBezTo>
                    <a:pt x="1" y="9"/>
                    <a:pt x="4" y="10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0" y="0"/>
                    <a:pt x="6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2" name="Freeform 538">
              <a:extLst>
                <a:ext uri="{FF2B5EF4-FFF2-40B4-BE49-F238E27FC236}">
                  <a16:creationId xmlns:a16="http://schemas.microsoft.com/office/drawing/2014/main" id="{E4E7CAC5-5B4B-417D-9ECC-4E9455159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8" y="7"/>
                  </a:cubicBezTo>
                  <a:cubicBezTo>
                    <a:pt x="12" y="6"/>
                    <a:pt x="15" y="4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3" name="Freeform 539">
              <a:extLst>
                <a:ext uri="{FF2B5EF4-FFF2-40B4-BE49-F238E27FC236}">
                  <a16:creationId xmlns:a16="http://schemas.microsoft.com/office/drawing/2014/main" id="{5AD320E4-6CBA-4063-99BB-BE21A47D3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3368"/>
              <a:ext cx="8" cy="4"/>
            </a:xfrm>
            <a:custGeom>
              <a:avLst/>
              <a:gdLst>
                <a:gd name="T0" fmla="*/ 0 w 16"/>
                <a:gd name="T1" fmla="*/ 0 h 9"/>
                <a:gd name="T2" fmla="*/ 2 w 16"/>
                <a:gd name="T3" fmla="*/ 1 h 9"/>
                <a:gd name="T4" fmla="*/ 2 w 16"/>
                <a:gd name="T5" fmla="*/ 0 h 9"/>
                <a:gd name="T6" fmla="*/ 1 w 16"/>
                <a:gd name="T7" fmla="*/ 0 h 9"/>
                <a:gd name="T8" fmla="*/ 0 w 1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7"/>
                  </a:moveTo>
                  <a:cubicBezTo>
                    <a:pt x="1" y="9"/>
                    <a:pt x="5" y="9"/>
                    <a:pt x="9" y="8"/>
                  </a:cubicBezTo>
                  <a:cubicBezTo>
                    <a:pt x="13" y="7"/>
                    <a:pt x="16" y="4"/>
                    <a:pt x="16" y="2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3" y="2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4" name="Freeform 540">
              <a:extLst>
                <a:ext uri="{FF2B5EF4-FFF2-40B4-BE49-F238E27FC236}">
                  <a16:creationId xmlns:a16="http://schemas.microsoft.com/office/drawing/2014/main" id="{F80A1EA9-DC84-4043-AFA5-1D40C334D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372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1" y="7"/>
                    <a:pt x="5" y="8"/>
                    <a:pt x="9" y="7"/>
                  </a:cubicBezTo>
                  <a:cubicBezTo>
                    <a:pt x="13" y="6"/>
                    <a:pt x="15" y="3"/>
                    <a:pt x="15" y="2"/>
                  </a:cubicBezTo>
                  <a:cubicBezTo>
                    <a:pt x="14" y="0"/>
                    <a:pt x="11" y="0"/>
                    <a:pt x="7" y="1"/>
                  </a:cubicBezTo>
                  <a:cubicBezTo>
                    <a:pt x="3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5" name="Freeform 541">
              <a:extLst>
                <a:ext uri="{FF2B5EF4-FFF2-40B4-BE49-F238E27FC236}">
                  <a16:creationId xmlns:a16="http://schemas.microsoft.com/office/drawing/2014/main" id="{FEC14D98-8530-4DE3-93C4-A24EE67F5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331"/>
              <a:ext cx="25" cy="24"/>
            </a:xfrm>
            <a:custGeom>
              <a:avLst/>
              <a:gdLst>
                <a:gd name="T0" fmla="*/ 0 w 50"/>
                <a:gd name="T1" fmla="*/ 0 h 50"/>
                <a:gd name="T2" fmla="*/ 7 w 50"/>
                <a:gd name="T3" fmla="*/ 6 h 50"/>
                <a:gd name="T4" fmla="*/ 0 w 50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0" y="0"/>
                    <a:pt x="37" y="28"/>
                    <a:pt x="50" y="50"/>
                  </a:cubicBezTo>
                  <a:cubicBezTo>
                    <a:pt x="50" y="50"/>
                    <a:pt x="26" y="2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6" name="Freeform 542">
              <a:extLst>
                <a:ext uri="{FF2B5EF4-FFF2-40B4-BE49-F238E27FC236}">
                  <a16:creationId xmlns:a16="http://schemas.microsoft.com/office/drawing/2014/main" id="{CEC46BAA-9570-44E5-9298-860A0FFA1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312"/>
              <a:ext cx="56" cy="71"/>
            </a:xfrm>
            <a:custGeom>
              <a:avLst/>
              <a:gdLst>
                <a:gd name="T0" fmla="*/ 4 w 113"/>
                <a:gd name="T1" fmla="*/ 0 h 142"/>
                <a:gd name="T2" fmla="*/ 6 w 113"/>
                <a:gd name="T3" fmla="*/ 5 h 142"/>
                <a:gd name="T4" fmla="*/ 13 w 113"/>
                <a:gd name="T5" fmla="*/ 13 h 142"/>
                <a:gd name="T6" fmla="*/ 12 w 113"/>
                <a:gd name="T7" fmla="*/ 16 h 142"/>
                <a:gd name="T8" fmla="*/ 2 w 113"/>
                <a:gd name="T9" fmla="*/ 18 h 142"/>
                <a:gd name="T10" fmla="*/ 0 w 113"/>
                <a:gd name="T11" fmla="*/ 16 h 142"/>
                <a:gd name="T12" fmla="*/ 4 w 113"/>
                <a:gd name="T13" fmla="*/ 5 h 142"/>
                <a:gd name="T14" fmla="*/ 4 w 113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2">
                  <a:moveTo>
                    <a:pt x="39" y="0"/>
                  </a:moveTo>
                  <a:cubicBezTo>
                    <a:pt x="42" y="16"/>
                    <a:pt x="47" y="28"/>
                    <a:pt x="50" y="35"/>
                  </a:cubicBezTo>
                  <a:cubicBezTo>
                    <a:pt x="66" y="46"/>
                    <a:pt x="111" y="103"/>
                    <a:pt x="111" y="103"/>
                  </a:cubicBezTo>
                  <a:cubicBezTo>
                    <a:pt x="113" y="113"/>
                    <a:pt x="106" y="122"/>
                    <a:pt x="97" y="124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12" y="142"/>
                    <a:pt x="2" y="136"/>
                    <a:pt x="0" y="126"/>
                  </a:cubicBezTo>
                  <a:cubicBezTo>
                    <a:pt x="0" y="126"/>
                    <a:pt x="22" y="54"/>
                    <a:pt x="33" y="38"/>
                  </a:cubicBezTo>
                  <a:cubicBezTo>
                    <a:pt x="33" y="30"/>
                    <a:pt x="35" y="21"/>
                    <a:pt x="32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7" name="Freeform 543">
              <a:extLst>
                <a:ext uri="{FF2B5EF4-FFF2-40B4-BE49-F238E27FC236}">
                  <a16:creationId xmlns:a16="http://schemas.microsoft.com/office/drawing/2014/main" id="{50878AD4-F3B6-47F5-8A09-A9180BE37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333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8" name="Freeform 544">
              <a:extLst>
                <a:ext uri="{FF2B5EF4-FFF2-40B4-BE49-F238E27FC236}">
                  <a16:creationId xmlns:a16="http://schemas.microsoft.com/office/drawing/2014/main" id="{13B08BFB-561D-4B48-939C-A5F5BFAF6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335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79" name="Freeform 545">
              <a:extLst>
                <a:ext uri="{FF2B5EF4-FFF2-40B4-BE49-F238E27FC236}">
                  <a16:creationId xmlns:a16="http://schemas.microsoft.com/office/drawing/2014/main" id="{1F1ACCA5-4649-4D3D-9327-F9D0BC00B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334"/>
              <a:ext cx="6" cy="14"/>
            </a:xfrm>
            <a:custGeom>
              <a:avLst/>
              <a:gdLst>
                <a:gd name="T0" fmla="*/ 2 w 11"/>
                <a:gd name="T1" fmla="*/ 0 h 30"/>
                <a:gd name="T2" fmla="*/ 2 w 11"/>
                <a:gd name="T3" fmla="*/ 3 h 30"/>
                <a:gd name="T4" fmla="*/ 2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10" y="0"/>
                  </a:moveTo>
                  <a:cubicBezTo>
                    <a:pt x="10" y="0"/>
                    <a:pt x="3" y="3"/>
                    <a:pt x="11" y="30"/>
                  </a:cubicBezTo>
                  <a:cubicBezTo>
                    <a:pt x="11" y="30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0" name="Freeform 546">
              <a:extLst>
                <a:ext uri="{FF2B5EF4-FFF2-40B4-BE49-F238E27FC236}">
                  <a16:creationId xmlns:a16="http://schemas.microsoft.com/office/drawing/2014/main" id="{E9261E29-0094-49A5-AE84-6AF918761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364"/>
              <a:ext cx="53" cy="20"/>
            </a:xfrm>
            <a:custGeom>
              <a:avLst/>
              <a:gdLst>
                <a:gd name="T0" fmla="*/ 1 w 106"/>
                <a:gd name="T1" fmla="*/ 4 h 40"/>
                <a:gd name="T2" fmla="*/ 7 w 106"/>
                <a:gd name="T3" fmla="*/ 4 h 40"/>
                <a:gd name="T4" fmla="*/ 13 w 106"/>
                <a:gd name="T5" fmla="*/ 1 h 40"/>
                <a:gd name="T6" fmla="*/ 7 w 106"/>
                <a:gd name="T7" fmla="*/ 1 h 40"/>
                <a:gd name="T8" fmla="*/ 1 w 106"/>
                <a:gd name="T9" fmla="*/ 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0">
                  <a:moveTo>
                    <a:pt x="1" y="27"/>
                  </a:moveTo>
                  <a:cubicBezTo>
                    <a:pt x="5" y="40"/>
                    <a:pt x="26" y="32"/>
                    <a:pt x="54" y="26"/>
                  </a:cubicBezTo>
                  <a:cubicBezTo>
                    <a:pt x="83" y="20"/>
                    <a:pt x="106" y="17"/>
                    <a:pt x="104" y="6"/>
                  </a:cubicBezTo>
                  <a:cubicBezTo>
                    <a:pt x="103" y="0"/>
                    <a:pt x="79" y="1"/>
                    <a:pt x="51" y="7"/>
                  </a:cubicBezTo>
                  <a:cubicBezTo>
                    <a:pt x="22" y="12"/>
                    <a:pt x="0" y="22"/>
                    <a:pt x="1" y="27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1" name="Freeform 547">
              <a:extLst>
                <a:ext uri="{FF2B5EF4-FFF2-40B4-BE49-F238E27FC236}">
                  <a16:creationId xmlns:a16="http://schemas.microsoft.com/office/drawing/2014/main" id="{3DBFB6D3-4F0E-49C6-955B-06F8A72D7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54"/>
              <a:ext cx="40" cy="15"/>
            </a:xfrm>
            <a:custGeom>
              <a:avLst/>
              <a:gdLst>
                <a:gd name="T0" fmla="*/ 10 w 80"/>
                <a:gd name="T1" fmla="*/ 3 h 29"/>
                <a:gd name="T2" fmla="*/ 0 w 80"/>
                <a:gd name="T3" fmla="*/ 4 h 29"/>
                <a:gd name="T4" fmla="*/ 10 w 80"/>
                <a:gd name="T5" fmla="*/ 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29">
                  <a:moveTo>
                    <a:pt x="80" y="19"/>
                  </a:moveTo>
                  <a:cubicBezTo>
                    <a:pt x="62" y="0"/>
                    <a:pt x="0" y="29"/>
                    <a:pt x="0" y="29"/>
                  </a:cubicBezTo>
                  <a:cubicBezTo>
                    <a:pt x="75" y="10"/>
                    <a:pt x="80" y="24"/>
                    <a:pt x="80" y="24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2" name="Freeform 548">
              <a:extLst>
                <a:ext uri="{FF2B5EF4-FFF2-40B4-BE49-F238E27FC236}">
                  <a16:creationId xmlns:a16="http://schemas.microsoft.com/office/drawing/2014/main" id="{EBA0A586-040E-4FD6-8F97-472AA83F2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358"/>
              <a:ext cx="28" cy="7"/>
            </a:xfrm>
            <a:custGeom>
              <a:avLst/>
              <a:gdLst>
                <a:gd name="T0" fmla="*/ 7 w 56"/>
                <a:gd name="T1" fmla="*/ 1 h 15"/>
                <a:gd name="T2" fmla="*/ 0 w 56"/>
                <a:gd name="T3" fmla="*/ 1 h 15"/>
                <a:gd name="T4" fmla="*/ 7 w 56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cubicBezTo>
                    <a:pt x="56" y="13"/>
                    <a:pt x="39" y="3"/>
                    <a:pt x="0" y="15"/>
                  </a:cubicBezTo>
                  <a:cubicBezTo>
                    <a:pt x="0" y="15"/>
                    <a:pt x="42" y="0"/>
                    <a:pt x="5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3" name="Freeform 549">
              <a:extLst>
                <a:ext uri="{FF2B5EF4-FFF2-40B4-BE49-F238E27FC236}">
                  <a16:creationId xmlns:a16="http://schemas.microsoft.com/office/drawing/2014/main" id="{8DB72A4D-E665-46E7-870D-A7D6C9471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323"/>
              <a:ext cx="32" cy="37"/>
            </a:xfrm>
            <a:custGeom>
              <a:avLst/>
              <a:gdLst>
                <a:gd name="T0" fmla="*/ 1 w 64"/>
                <a:gd name="T1" fmla="*/ 0 h 76"/>
                <a:gd name="T2" fmla="*/ 3 w 64"/>
                <a:gd name="T3" fmla="*/ 3 h 76"/>
                <a:gd name="T4" fmla="*/ 6 w 64"/>
                <a:gd name="T5" fmla="*/ 6 h 76"/>
                <a:gd name="T6" fmla="*/ 7 w 64"/>
                <a:gd name="T7" fmla="*/ 8 h 76"/>
                <a:gd name="T8" fmla="*/ 8 w 64"/>
                <a:gd name="T9" fmla="*/ 9 h 76"/>
                <a:gd name="T10" fmla="*/ 7 w 64"/>
                <a:gd name="T11" fmla="*/ 9 h 76"/>
                <a:gd name="T12" fmla="*/ 6 w 64"/>
                <a:gd name="T13" fmla="*/ 8 h 76"/>
                <a:gd name="T14" fmla="*/ 4 w 64"/>
                <a:gd name="T15" fmla="*/ 8 h 76"/>
                <a:gd name="T16" fmla="*/ 3 w 64"/>
                <a:gd name="T17" fmla="*/ 7 h 76"/>
                <a:gd name="T18" fmla="*/ 3 w 64"/>
                <a:gd name="T19" fmla="*/ 6 h 76"/>
                <a:gd name="T20" fmla="*/ 2 w 64"/>
                <a:gd name="T21" fmla="*/ 4 h 76"/>
                <a:gd name="T22" fmla="*/ 1 w 64"/>
                <a:gd name="T23" fmla="*/ 1 h 76"/>
                <a:gd name="T24" fmla="*/ 1 w 64"/>
                <a:gd name="T25" fmla="*/ 0 h 76"/>
                <a:gd name="T26" fmla="*/ 1 w 64"/>
                <a:gd name="T27" fmla="*/ 0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76">
                  <a:moveTo>
                    <a:pt x="6" y="4"/>
                  </a:moveTo>
                  <a:cubicBezTo>
                    <a:pt x="9" y="15"/>
                    <a:pt x="15" y="22"/>
                    <a:pt x="24" y="29"/>
                  </a:cubicBezTo>
                  <a:cubicBezTo>
                    <a:pt x="32" y="36"/>
                    <a:pt x="39" y="44"/>
                    <a:pt x="46" y="53"/>
                  </a:cubicBezTo>
                  <a:cubicBezTo>
                    <a:pt x="50" y="57"/>
                    <a:pt x="53" y="61"/>
                    <a:pt x="56" y="66"/>
                  </a:cubicBezTo>
                  <a:cubicBezTo>
                    <a:pt x="58" y="67"/>
                    <a:pt x="64" y="72"/>
                    <a:pt x="63" y="74"/>
                  </a:cubicBezTo>
                  <a:cubicBezTo>
                    <a:pt x="62" y="76"/>
                    <a:pt x="56" y="74"/>
                    <a:pt x="55" y="74"/>
                  </a:cubicBezTo>
                  <a:cubicBezTo>
                    <a:pt x="51" y="73"/>
                    <a:pt x="47" y="72"/>
                    <a:pt x="43" y="72"/>
                  </a:cubicBezTo>
                  <a:cubicBezTo>
                    <a:pt x="36" y="73"/>
                    <a:pt x="29" y="73"/>
                    <a:pt x="25" y="66"/>
                  </a:cubicBezTo>
                  <a:cubicBezTo>
                    <a:pt x="24" y="63"/>
                    <a:pt x="24" y="60"/>
                    <a:pt x="22" y="57"/>
                  </a:cubicBezTo>
                  <a:cubicBezTo>
                    <a:pt x="21" y="55"/>
                    <a:pt x="20" y="52"/>
                    <a:pt x="19" y="49"/>
                  </a:cubicBezTo>
                  <a:cubicBezTo>
                    <a:pt x="17" y="44"/>
                    <a:pt x="14" y="39"/>
                    <a:pt x="11" y="34"/>
                  </a:cubicBezTo>
                  <a:cubicBezTo>
                    <a:pt x="8" y="28"/>
                    <a:pt x="5" y="21"/>
                    <a:pt x="3" y="14"/>
                  </a:cubicBezTo>
                  <a:cubicBezTo>
                    <a:pt x="3" y="11"/>
                    <a:pt x="0" y="5"/>
                    <a:pt x="1" y="2"/>
                  </a:cubicBezTo>
                  <a:cubicBezTo>
                    <a:pt x="1" y="0"/>
                    <a:pt x="7" y="1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4" name="Freeform 550">
              <a:extLst>
                <a:ext uri="{FF2B5EF4-FFF2-40B4-BE49-F238E27FC236}">
                  <a16:creationId xmlns:a16="http://schemas.microsoft.com/office/drawing/2014/main" id="{A77322D0-111A-4E1C-9271-18B5AC85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366"/>
              <a:ext cx="6" cy="4"/>
            </a:xfrm>
            <a:custGeom>
              <a:avLst/>
              <a:gdLst>
                <a:gd name="T0" fmla="*/ 0 w 12"/>
                <a:gd name="T1" fmla="*/ 1 h 7"/>
                <a:gd name="T2" fmla="*/ 1 w 12"/>
                <a:gd name="T3" fmla="*/ 1 h 7"/>
                <a:gd name="T4" fmla="*/ 2 w 12"/>
                <a:gd name="T5" fmla="*/ 1 h 7"/>
                <a:gd name="T6" fmla="*/ 1 w 12"/>
                <a:gd name="T7" fmla="*/ 0 h 7"/>
                <a:gd name="T8" fmla="*/ 0 w 12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0" y="6"/>
                    <a:pt x="3" y="7"/>
                    <a:pt x="7" y="6"/>
                  </a:cubicBezTo>
                  <a:cubicBezTo>
                    <a:pt x="10" y="6"/>
                    <a:pt x="12" y="4"/>
                    <a:pt x="12" y="2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5" name="Freeform 551">
              <a:extLst>
                <a:ext uri="{FF2B5EF4-FFF2-40B4-BE49-F238E27FC236}">
                  <a16:creationId xmlns:a16="http://schemas.microsoft.com/office/drawing/2014/main" id="{9439C710-ED45-4835-9038-ABA4129BB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371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0" y="6"/>
                    <a:pt x="3" y="6"/>
                    <a:pt x="6" y="5"/>
                  </a:cubicBezTo>
                  <a:cubicBezTo>
                    <a:pt x="9" y="5"/>
                    <a:pt x="11" y="3"/>
                    <a:pt x="10" y="2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6" name="Freeform 552">
              <a:extLst>
                <a:ext uri="{FF2B5EF4-FFF2-40B4-BE49-F238E27FC236}">
                  <a16:creationId xmlns:a16="http://schemas.microsoft.com/office/drawing/2014/main" id="{51047921-D674-494D-A88A-7222CD717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377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1" y="5"/>
                    <a:pt x="3" y="6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  <a:cubicBezTo>
                    <a:pt x="2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7" name="Freeform 553">
              <a:extLst>
                <a:ext uri="{FF2B5EF4-FFF2-40B4-BE49-F238E27FC236}">
                  <a16:creationId xmlns:a16="http://schemas.microsoft.com/office/drawing/2014/main" id="{E36824D4-F1E3-4091-A489-EA3448AB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76"/>
              <a:ext cx="5" cy="3"/>
            </a:xfrm>
            <a:custGeom>
              <a:avLst/>
              <a:gdLst>
                <a:gd name="T0" fmla="*/ 0 w 9"/>
                <a:gd name="T1" fmla="*/ 1 h 5"/>
                <a:gd name="T2" fmla="*/ 1 w 9"/>
                <a:gd name="T3" fmla="*/ 1 h 5"/>
                <a:gd name="T4" fmla="*/ 2 w 9"/>
                <a:gd name="T5" fmla="*/ 1 h 5"/>
                <a:gd name="T6" fmla="*/ 1 w 9"/>
                <a:gd name="T7" fmla="*/ 0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4"/>
                    <a:pt x="2" y="5"/>
                    <a:pt x="5" y="4"/>
                  </a:cubicBezTo>
                  <a:cubicBezTo>
                    <a:pt x="7" y="4"/>
                    <a:pt x="9" y="2"/>
                    <a:pt x="9" y="1"/>
                  </a:cubicBezTo>
                  <a:cubicBezTo>
                    <a:pt x="9" y="0"/>
                    <a:pt x="7" y="0"/>
                    <a:pt x="4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8" name="Freeform 554">
              <a:extLst>
                <a:ext uri="{FF2B5EF4-FFF2-40B4-BE49-F238E27FC236}">
                  <a16:creationId xmlns:a16="http://schemas.microsoft.com/office/drawing/2014/main" id="{331CAE8E-29F9-4EDD-B1C7-E1ED3EEBC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3367"/>
              <a:ext cx="7" cy="4"/>
            </a:xfrm>
            <a:custGeom>
              <a:avLst/>
              <a:gdLst>
                <a:gd name="T0" fmla="*/ 0 w 15"/>
                <a:gd name="T1" fmla="*/ 0 h 9"/>
                <a:gd name="T2" fmla="*/ 1 w 15"/>
                <a:gd name="T3" fmla="*/ 1 h 9"/>
                <a:gd name="T4" fmla="*/ 1 w 15"/>
                <a:gd name="T5" fmla="*/ 0 h 9"/>
                <a:gd name="T6" fmla="*/ 0 w 15"/>
                <a:gd name="T7" fmla="*/ 0 h 9"/>
                <a:gd name="T8" fmla="*/ 0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6"/>
                  </a:moveTo>
                  <a:cubicBezTo>
                    <a:pt x="1" y="8"/>
                    <a:pt x="4" y="9"/>
                    <a:pt x="8" y="8"/>
                  </a:cubicBezTo>
                  <a:cubicBezTo>
                    <a:pt x="12" y="7"/>
                    <a:pt x="15" y="5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89" name="Freeform 555">
              <a:extLst>
                <a:ext uri="{FF2B5EF4-FFF2-40B4-BE49-F238E27FC236}">
                  <a16:creationId xmlns:a16="http://schemas.microsoft.com/office/drawing/2014/main" id="{DCA0985D-BDEE-47B8-9CC5-92A302DD4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73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5"/>
                  </a:moveTo>
                  <a:cubicBezTo>
                    <a:pt x="0" y="7"/>
                    <a:pt x="4" y="8"/>
                    <a:pt x="8" y="7"/>
                  </a:cubicBezTo>
                  <a:cubicBezTo>
                    <a:pt x="12" y="6"/>
                    <a:pt x="15" y="4"/>
                    <a:pt x="14" y="2"/>
                  </a:cubicBezTo>
                  <a:cubicBezTo>
                    <a:pt x="14" y="0"/>
                    <a:pt x="10" y="0"/>
                    <a:pt x="6" y="1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0" name="Freeform 556">
              <a:extLst>
                <a:ext uri="{FF2B5EF4-FFF2-40B4-BE49-F238E27FC236}">
                  <a16:creationId xmlns:a16="http://schemas.microsoft.com/office/drawing/2014/main" id="{C706F5C6-37C0-492B-8D64-04CFD5788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3368"/>
              <a:ext cx="8" cy="4"/>
            </a:xfrm>
            <a:custGeom>
              <a:avLst/>
              <a:gdLst>
                <a:gd name="T0" fmla="*/ 0 w 16"/>
                <a:gd name="T1" fmla="*/ 1 h 8"/>
                <a:gd name="T2" fmla="*/ 2 w 16"/>
                <a:gd name="T3" fmla="*/ 1 h 8"/>
                <a:gd name="T4" fmla="*/ 2 w 16"/>
                <a:gd name="T5" fmla="*/ 1 h 8"/>
                <a:gd name="T6" fmla="*/ 1 w 16"/>
                <a:gd name="T7" fmla="*/ 1 h 8"/>
                <a:gd name="T8" fmla="*/ 0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0" y="6"/>
                  </a:moveTo>
                  <a:cubicBezTo>
                    <a:pt x="0" y="8"/>
                    <a:pt x="4" y="8"/>
                    <a:pt x="9" y="7"/>
                  </a:cubicBezTo>
                  <a:cubicBezTo>
                    <a:pt x="13" y="6"/>
                    <a:pt x="16" y="4"/>
                    <a:pt x="16" y="2"/>
                  </a:cubicBezTo>
                  <a:cubicBezTo>
                    <a:pt x="16" y="0"/>
                    <a:pt x="12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1" name="Freeform 557">
              <a:extLst>
                <a:ext uri="{FF2B5EF4-FFF2-40B4-BE49-F238E27FC236}">
                  <a16:creationId xmlns:a16="http://schemas.microsoft.com/office/drawing/2014/main" id="{DC05730C-0884-4C4E-8D97-9276C9DFF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371"/>
              <a:ext cx="8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2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6"/>
                  </a:moveTo>
                  <a:cubicBezTo>
                    <a:pt x="1" y="7"/>
                    <a:pt x="4" y="8"/>
                    <a:pt x="8" y="7"/>
                  </a:cubicBezTo>
                  <a:cubicBezTo>
                    <a:pt x="12" y="6"/>
                    <a:pt x="15" y="4"/>
                    <a:pt x="15" y="3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2" name="Freeform 558">
              <a:extLst>
                <a:ext uri="{FF2B5EF4-FFF2-40B4-BE49-F238E27FC236}">
                  <a16:creationId xmlns:a16="http://schemas.microsoft.com/office/drawing/2014/main" id="{B1A98D5C-8844-40A5-8676-560A6CBD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31"/>
              <a:ext cx="24" cy="26"/>
            </a:xfrm>
            <a:custGeom>
              <a:avLst/>
              <a:gdLst>
                <a:gd name="T0" fmla="*/ 0 w 48"/>
                <a:gd name="T1" fmla="*/ 0 h 53"/>
                <a:gd name="T2" fmla="*/ 6 w 48"/>
                <a:gd name="T3" fmla="*/ 6 h 53"/>
                <a:gd name="T4" fmla="*/ 0 w 4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0" y="0"/>
                  </a:moveTo>
                  <a:cubicBezTo>
                    <a:pt x="0" y="0"/>
                    <a:pt x="36" y="30"/>
                    <a:pt x="48" y="53"/>
                  </a:cubicBezTo>
                  <a:cubicBezTo>
                    <a:pt x="48" y="53"/>
                    <a:pt x="25" y="25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3" name="Freeform 559">
              <a:extLst>
                <a:ext uri="{FF2B5EF4-FFF2-40B4-BE49-F238E27FC236}">
                  <a16:creationId xmlns:a16="http://schemas.microsoft.com/office/drawing/2014/main" id="{1CBF5031-8206-48AA-88CB-EC6E7798F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323"/>
              <a:ext cx="55" cy="71"/>
            </a:xfrm>
            <a:custGeom>
              <a:avLst/>
              <a:gdLst>
                <a:gd name="T0" fmla="*/ 13 w 110"/>
                <a:gd name="T1" fmla="*/ 0 h 143"/>
                <a:gd name="T2" fmla="*/ 12 w 110"/>
                <a:gd name="T3" fmla="*/ 4 h 143"/>
                <a:gd name="T4" fmla="*/ 14 w 110"/>
                <a:gd name="T5" fmla="*/ 16 h 143"/>
                <a:gd name="T6" fmla="*/ 11 w 110"/>
                <a:gd name="T7" fmla="*/ 17 h 143"/>
                <a:gd name="T8" fmla="*/ 2 w 110"/>
                <a:gd name="T9" fmla="*/ 14 h 143"/>
                <a:gd name="T10" fmla="*/ 1 w 110"/>
                <a:gd name="T11" fmla="*/ 11 h 143"/>
                <a:gd name="T12" fmla="*/ 10 w 110"/>
                <a:gd name="T13" fmla="*/ 4 h 143"/>
                <a:gd name="T14" fmla="*/ 12 w 110"/>
                <a:gd name="T15" fmla="*/ 0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43">
                  <a:moveTo>
                    <a:pt x="100" y="1"/>
                  </a:moveTo>
                  <a:cubicBezTo>
                    <a:pt x="96" y="20"/>
                    <a:pt x="93" y="32"/>
                    <a:pt x="92" y="39"/>
                  </a:cubicBezTo>
                  <a:cubicBezTo>
                    <a:pt x="101" y="57"/>
                    <a:pt x="110" y="129"/>
                    <a:pt x="110" y="129"/>
                  </a:cubicBezTo>
                  <a:cubicBezTo>
                    <a:pt x="107" y="138"/>
                    <a:pt x="97" y="143"/>
                    <a:pt x="88" y="140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5" y="113"/>
                    <a:pt x="0" y="103"/>
                    <a:pt x="3" y="94"/>
                  </a:cubicBezTo>
                  <a:cubicBezTo>
                    <a:pt x="3" y="94"/>
                    <a:pt x="58" y="42"/>
                    <a:pt x="76" y="34"/>
                  </a:cubicBezTo>
                  <a:cubicBezTo>
                    <a:pt x="78" y="32"/>
                    <a:pt x="83" y="31"/>
                    <a:pt x="93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4" name="Freeform 560">
              <a:extLst>
                <a:ext uri="{FF2B5EF4-FFF2-40B4-BE49-F238E27FC236}">
                  <a16:creationId xmlns:a16="http://schemas.microsoft.com/office/drawing/2014/main" id="{9D9BF777-48F5-4A16-965C-3387B053F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342"/>
              <a:ext cx="2" cy="2"/>
            </a:xfrm>
            <a:custGeom>
              <a:avLst/>
              <a:gdLst>
                <a:gd name="T0" fmla="*/ 1 w 4"/>
                <a:gd name="T1" fmla="*/ 1 h 4"/>
                <a:gd name="T2" fmla="*/ 1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5" name="Freeform 561">
              <a:extLst>
                <a:ext uri="{FF2B5EF4-FFF2-40B4-BE49-F238E27FC236}">
                  <a16:creationId xmlns:a16="http://schemas.microsoft.com/office/drawing/2014/main" id="{47D9BA19-3FFE-43A2-AC99-C4520D20B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343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6" name="Freeform 562">
              <a:extLst>
                <a:ext uri="{FF2B5EF4-FFF2-40B4-BE49-F238E27FC236}">
                  <a16:creationId xmlns:a16="http://schemas.microsoft.com/office/drawing/2014/main" id="{4363B684-04A6-44F4-B831-A257387BF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341"/>
              <a:ext cx="7" cy="14"/>
            </a:xfrm>
            <a:custGeom>
              <a:avLst/>
              <a:gdLst>
                <a:gd name="T0" fmla="*/ 2 w 14"/>
                <a:gd name="T1" fmla="*/ 0 h 29"/>
                <a:gd name="T2" fmla="*/ 0 w 14"/>
                <a:gd name="T3" fmla="*/ 3 h 29"/>
                <a:gd name="T4" fmla="*/ 2 w 1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14" y="3"/>
                  </a:moveTo>
                  <a:cubicBezTo>
                    <a:pt x="14" y="3"/>
                    <a:pt x="7" y="2"/>
                    <a:pt x="0" y="29"/>
                  </a:cubicBezTo>
                  <a:cubicBezTo>
                    <a:pt x="0" y="29"/>
                    <a:pt x="5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7" name="Freeform 563">
              <a:extLst>
                <a:ext uri="{FF2B5EF4-FFF2-40B4-BE49-F238E27FC236}">
                  <a16:creationId xmlns:a16="http://schemas.microsoft.com/office/drawing/2014/main" id="{5B72058F-37CA-44A3-AEEF-A376FF015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370"/>
              <a:ext cx="53" cy="24"/>
            </a:xfrm>
            <a:custGeom>
              <a:avLst/>
              <a:gdLst>
                <a:gd name="T0" fmla="*/ 1 w 105"/>
                <a:gd name="T1" fmla="*/ 0 h 49"/>
                <a:gd name="T2" fmla="*/ 7 w 105"/>
                <a:gd name="T3" fmla="*/ 3 h 49"/>
                <a:gd name="T4" fmla="*/ 13 w 105"/>
                <a:gd name="T5" fmla="*/ 4 h 49"/>
                <a:gd name="T6" fmla="*/ 7 w 105"/>
                <a:gd name="T7" fmla="*/ 1 h 49"/>
                <a:gd name="T8" fmla="*/ 1 w 105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49">
                  <a:moveTo>
                    <a:pt x="3" y="5"/>
                  </a:moveTo>
                  <a:cubicBezTo>
                    <a:pt x="0" y="19"/>
                    <a:pt x="22" y="22"/>
                    <a:pt x="50" y="31"/>
                  </a:cubicBezTo>
                  <a:cubicBezTo>
                    <a:pt x="77" y="40"/>
                    <a:pt x="99" y="49"/>
                    <a:pt x="103" y="38"/>
                  </a:cubicBezTo>
                  <a:cubicBezTo>
                    <a:pt x="105" y="33"/>
                    <a:pt x="84" y="22"/>
                    <a:pt x="56" y="12"/>
                  </a:cubicBezTo>
                  <a:cubicBezTo>
                    <a:pt x="28" y="3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8" name="Freeform 564">
              <a:extLst>
                <a:ext uri="{FF2B5EF4-FFF2-40B4-BE49-F238E27FC236}">
                  <a16:creationId xmlns:a16="http://schemas.microsoft.com/office/drawing/2014/main" id="{5C9F2B1B-39FF-4CD9-A280-50ABC1D9F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71"/>
              <a:ext cx="38" cy="18"/>
            </a:xfrm>
            <a:custGeom>
              <a:avLst/>
              <a:gdLst>
                <a:gd name="T0" fmla="*/ 10 w 75"/>
                <a:gd name="T1" fmla="*/ 4 h 35"/>
                <a:gd name="T2" fmla="*/ 0 w 75"/>
                <a:gd name="T3" fmla="*/ 0 h 35"/>
                <a:gd name="T4" fmla="*/ 9 w 75"/>
                <a:gd name="T5" fmla="*/ 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35">
                  <a:moveTo>
                    <a:pt x="75" y="31"/>
                  </a:moveTo>
                  <a:cubicBezTo>
                    <a:pt x="68" y="6"/>
                    <a:pt x="0" y="0"/>
                    <a:pt x="0" y="0"/>
                  </a:cubicBezTo>
                  <a:cubicBezTo>
                    <a:pt x="75" y="21"/>
                    <a:pt x="72" y="35"/>
                    <a:pt x="72" y="3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199" name="Freeform 565">
              <a:extLst>
                <a:ext uri="{FF2B5EF4-FFF2-40B4-BE49-F238E27FC236}">
                  <a16:creationId xmlns:a16="http://schemas.microsoft.com/office/drawing/2014/main" id="{22817688-5A65-49FE-8759-EED99E302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374"/>
              <a:ext cx="25" cy="13"/>
            </a:xfrm>
            <a:custGeom>
              <a:avLst/>
              <a:gdLst>
                <a:gd name="T0" fmla="*/ 7 w 49"/>
                <a:gd name="T1" fmla="*/ 4 h 26"/>
                <a:gd name="T2" fmla="*/ 0 w 49"/>
                <a:gd name="T3" fmla="*/ 0 h 26"/>
                <a:gd name="T4" fmla="*/ 7 w 49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6">
                  <a:moveTo>
                    <a:pt x="49" y="26"/>
                  </a:moveTo>
                  <a:cubicBezTo>
                    <a:pt x="49" y="26"/>
                    <a:pt x="40" y="9"/>
                    <a:pt x="0" y="0"/>
                  </a:cubicBezTo>
                  <a:cubicBezTo>
                    <a:pt x="0" y="0"/>
                    <a:pt x="43" y="7"/>
                    <a:pt x="4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0" name="Freeform 566">
              <a:extLst>
                <a:ext uri="{FF2B5EF4-FFF2-40B4-BE49-F238E27FC236}">
                  <a16:creationId xmlns:a16="http://schemas.microsoft.com/office/drawing/2014/main" id="{91AB93B4-5A29-4C24-844F-ABC2F0B4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334"/>
              <a:ext cx="15" cy="47"/>
            </a:xfrm>
            <a:custGeom>
              <a:avLst/>
              <a:gdLst>
                <a:gd name="T0" fmla="*/ 1 w 31"/>
                <a:gd name="T1" fmla="*/ 0 h 96"/>
                <a:gd name="T2" fmla="*/ 2 w 31"/>
                <a:gd name="T3" fmla="*/ 4 h 96"/>
                <a:gd name="T4" fmla="*/ 3 w 31"/>
                <a:gd name="T5" fmla="*/ 8 h 96"/>
                <a:gd name="T6" fmla="*/ 3 w 31"/>
                <a:gd name="T7" fmla="*/ 10 h 96"/>
                <a:gd name="T8" fmla="*/ 3 w 31"/>
                <a:gd name="T9" fmla="*/ 11 h 96"/>
                <a:gd name="T10" fmla="*/ 2 w 31"/>
                <a:gd name="T11" fmla="*/ 11 h 96"/>
                <a:gd name="T12" fmla="*/ 1 w 31"/>
                <a:gd name="T13" fmla="*/ 10 h 96"/>
                <a:gd name="T14" fmla="*/ 0 w 31"/>
                <a:gd name="T15" fmla="*/ 8 h 96"/>
                <a:gd name="T16" fmla="*/ 0 w 31"/>
                <a:gd name="T17" fmla="*/ 7 h 96"/>
                <a:gd name="T18" fmla="*/ 0 w 31"/>
                <a:gd name="T19" fmla="*/ 6 h 96"/>
                <a:gd name="T20" fmla="*/ 0 w 31"/>
                <a:gd name="T21" fmla="*/ 4 h 96"/>
                <a:gd name="T22" fmla="*/ 0 w 31"/>
                <a:gd name="T23" fmla="*/ 1 h 96"/>
                <a:gd name="T24" fmla="*/ 1 w 31"/>
                <a:gd name="T25" fmla="*/ 0 h 96"/>
                <a:gd name="T26" fmla="*/ 1 w 3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96">
                  <a:moveTo>
                    <a:pt x="15" y="6"/>
                  </a:moveTo>
                  <a:cubicBezTo>
                    <a:pt x="12" y="17"/>
                    <a:pt x="14" y="26"/>
                    <a:pt x="17" y="36"/>
                  </a:cubicBezTo>
                  <a:cubicBezTo>
                    <a:pt x="21" y="47"/>
                    <a:pt x="23" y="57"/>
                    <a:pt x="25" y="68"/>
                  </a:cubicBezTo>
                  <a:cubicBezTo>
                    <a:pt x="26" y="74"/>
                    <a:pt x="27" y="79"/>
                    <a:pt x="28" y="85"/>
                  </a:cubicBezTo>
                  <a:cubicBezTo>
                    <a:pt x="28" y="86"/>
                    <a:pt x="31" y="94"/>
                    <a:pt x="29" y="95"/>
                  </a:cubicBezTo>
                  <a:cubicBezTo>
                    <a:pt x="27" y="96"/>
                    <a:pt x="23" y="92"/>
                    <a:pt x="22" y="91"/>
                  </a:cubicBezTo>
                  <a:cubicBezTo>
                    <a:pt x="19" y="88"/>
                    <a:pt x="17" y="85"/>
                    <a:pt x="13" y="84"/>
                  </a:cubicBezTo>
                  <a:cubicBezTo>
                    <a:pt x="6" y="81"/>
                    <a:pt x="0" y="78"/>
                    <a:pt x="1" y="69"/>
                  </a:cubicBezTo>
                  <a:cubicBezTo>
                    <a:pt x="1" y="66"/>
                    <a:pt x="2" y="63"/>
                    <a:pt x="2" y="60"/>
                  </a:cubicBezTo>
                  <a:cubicBezTo>
                    <a:pt x="3" y="57"/>
                    <a:pt x="3" y="54"/>
                    <a:pt x="3" y="51"/>
                  </a:cubicBezTo>
                  <a:cubicBezTo>
                    <a:pt x="4" y="46"/>
                    <a:pt x="4" y="40"/>
                    <a:pt x="4" y="35"/>
                  </a:cubicBezTo>
                  <a:cubicBezTo>
                    <a:pt x="4" y="27"/>
                    <a:pt x="6" y="20"/>
                    <a:pt x="7" y="13"/>
                  </a:cubicBezTo>
                  <a:cubicBezTo>
                    <a:pt x="8" y="11"/>
                    <a:pt x="9" y="4"/>
                    <a:pt x="11" y="2"/>
                  </a:cubicBezTo>
                  <a:cubicBezTo>
                    <a:pt x="13" y="0"/>
                    <a:pt x="17" y="4"/>
                    <a:pt x="15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1" name="Freeform 567">
              <a:extLst>
                <a:ext uri="{FF2B5EF4-FFF2-40B4-BE49-F238E27FC236}">
                  <a16:creationId xmlns:a16="http://schemas.microsoft.com/office/drawing/2014/main" id="{FFD8CF28-F69A-4163-AEC9-B3AE6DEBE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384"/>
              <a:ext cx="7" cy="4"/>
            </a:xfrm>
            <a:custGeom>
              <a:avLst/>
              <a:gdLst>
                <a:gd name="T0" fmla="*/ 1 w 13"/>
                <a:gd name="T1" fmla="*/ 1 h 8"/>
                <a:gd name="T2" fmla="*/ 1 w 13"/>
                <a:gd name="T3" fmla="*/ 1 h 8"/>
                <a:gd name="T4" fmla="*/ 2 w 13"/>
                <a:gd name="T5" fmla="*/ 1 h 8"/>
                <a:gd name="T6" fmla="*/ 1 w 13"/>
                <a:gd name="T7" fmla="*/ 1 h 8"/>
                <a:gd name="T8" fmla="*/ 1 w 13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1" y="2"/>
                  </a:moveTo>
                  <a:cubicBezTo>
                    <a:pt x="0" y="4"/>
                    <a:pt x="2" y="6"/>
                    <a:pt x="5" y="7"/>
                  </a:cubicBezTo>
                  <a:cubicBezTo>
                    <a:pt x="9" y="8"/>
                    <a:pt x="12" y="7"/>
                    <a:pt x="12" y="6"/>
                  </a:cubicBezTo>
                  <a:cubicBezTo>
                    <a:pt x="13" y="4"/>
                    <a:pt x="10" y="2"/>
                    <a:pt x="7" y="1"/>
                  </a:cubicBezTo>
                  <a:cubicBezTo>
                    <a:pt x="4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2" name="Freeform 568">
              <a:extLst>
                <a:ext uri="{FF2B5EF4-FFF2-40B4-BE49-F238E27FC236}">
                  <a16:creationId xmlns:a16="http://schemas.microsoft.com/office/drawing/2014/main" id="{81D01FC4-465A-4DE2-8C45-BEB37CA9C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385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5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3" name="Freeform 569">
              <a:extLst>
                <a:ext uri="{FF2B5EF4-FFF2-40B4-BE49-F238E27FC236}">
                  <a16:creationId xmlns:a16="http://schemas.microsoft.com/office/drawing/2014/main" id="{B76F0248-438F-42BF-8BD3-E1D30282D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376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2"/>
                    <a:pt x="2" y="4"/>
                    <a:pt x="4" y="5"/>
                  </a:cubicBezTo>
                  <a:cubicBezTo>
                    <a:pt x="7" y="6"/>
                    <a:pt x="10" y="6"/>
                    <a:pt x="10" y="4"/>
                  </a:cubicBezTo>
                  <a:cubicBezTo>
                    <a:pt x="11" y="3"/>
                    <a:pt x="9" y="2"/>
                    <a:pt x="6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4" name="Freeform 570">
              <a:extLst>
                <a:ext uri="{FF2B5EF4-FFF2-40B4-BE49-F238E27FC236}">
                  <a16:creationId xmlns:a16="http://schemas.microsoft.com/office/drawing/2014/main" id="{F2026673-A291-43F8-928C-BCE29F85C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8"/>
              <a:ext cx="4" cy="3"/>
            </a:xfrm>
            <a:custGeom>
              <a:avLst/>
              <a:gdLst>
                <a:gd name="T0" fmla="*/ 0 w 9"/>
                <a:gd name="T1" fmla="*/ 1 h 5"/>
                <a:gd name="T2" fmla="*/ 0 w 9"/>
                <a:gd name="T3" fmla="*/ 1 h 5"/>
                <a:gd name="T4" fmla="*/ 1 w 9"/>
                <a:gd name="T5" fmla="*/ 1 h 5"/>
                <a:gd name="T6" fmla="*/ 0 w 9"/>
                <a:gd name="T7" fmla="*/ 1 h 5"/>
                <a:gd name="T8" fmla="*/ 0 w 9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6" y="5"/>
                    <a:pt x="9" y="5"/>
                    <a:pt x="9" y="4"/>
                  </a:cubicBezTo>
                  <a:cubicBezTo>
                    <a:pt x="9" y="3"/>
                    <a:pt x="8" y="2"/>
                    <a:pt x="5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5" name="Freeform 571">
              <a:extLst>
                <a:ext uri="{FF2B5EF4-FFF2-40B4-BE49-F238E27FC236}">
                  <a16:creationId xmlns:a16="http://schemas.microsoft.com/office/drawing/2014/main" id="{71E09743-017C-4F95-8A89-1A4FCA74F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379"/>
              <a:ext cx="7" cy="5"/>
            </a:xfrm>
            <a:custGeom>
              <a:avLst/>
              <a:gdLst>
                <a:gd name="T0" fmla="*/ 0 w 15"/>
                <a:gd name="T1" fmla="*/ 1 h 10"/>
                <a:gd name="T2" fmla="*/ 0 w 15"/>
                <a:gd name="T3" fmla="*/ 2 h 10"/>
                <a:gd name="T4" fmla="*/ 1 w 15"/>
                <a:gd name="T5" fmla="*/ 1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" y="3"/>
                  </a:moveTo>
                  <a:cubicBezTo>
                    <a:pt x="0" y="5"/>
                    <a:pt x="3" y="8"/>
                    <a:pt x="7" y="9"/>
                  </a:cubicBezTo>
                  <a:cubicBezTo>
                    <a:pt x="10" y="10"/>
                    <a:pt x="14" y="10"/>
                    <a:pt x="15" y="8"/>
                  </a:cubicBezTo>
                  <a:cubicBezTo>
                    <a:pt x="15" y="6"/>
                    <a:pt x="13" y="3"/>
                    <a:pt x="9" y="2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6" name="Freeform 572">
              <a:extLst>
                <a:ext uri="{FF2B5EF4-FFF2-40B4-BE49-F238E27FC236}">
                  <a16:creationId xmlns:a16="http://schemas.microsoft.com/office/drawing/2014/main" id="{AA306213-C264-4A76-A673-FC9DBD6F2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80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0" y="3"/>
                    <a:pt x="2" y="6"/>
                    <a:pt x="6" y="7"/>
                  </a:cubicBezTo>
                  <a:cubicBezTo>
                    <a:pt x="10" y="8"/>
                    <a:pt x="14" y="8"/>
                    <a:pt x="14" y="6"/>
                  </a:cubicBezTo>
                  <a:cubicBezTo>
                    <a:pt x="15" y="5"/>
                    <a:pt x="12" y="2"/>
                    <a:pt x="8" y="1"/>
                  </a:cubicBezTo>
                  <a:cubicBezTo>
                    <a:pt x="4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7" name="Freeform 573">
              <a:extLst>
                <a:ext uri="{FF2B5EF4-FFF2-40B4-BE49-F238E27FC236}">
                  <a16:creationId xmlns:a16="http://schemas.microsoft.com/office/drawing/2014/main" id="{A3018A33-2767-4B11-918A-02F01E0BD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375"/>
              <a:ext cx="8" cy="5"/>
            </a:xfrm>
            <a:custGeom>
              <a:avLst/>
              <a:gdLst>
                <a:gd name="T0" fmla="*/ 0 w 16"/>
                <a:gd name="T1" fmla="*/ 1 h 9"/>
                <a:gd name="T2" fmla="*/ 1 w 16"/>
                <a:gd name="T3" fmla="*/ 1 h 9"/>
                <a:gd name="T4" fmla="*/ 2 w 16"/>
                <a:gd name="T5" fmla="*/ 1 h 9"/>
                <a:gd name="T6" fmla="*/ 2 w 16"/>
                <a:gd name="T7" fmla="*/ 1 h 9"/>
                <a:gd name="T8" fmla="*/ 0 w 16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2"/>
                  </a:moveTo>
                  <a:cubicBezTo>
                    <a:pt x="0" y="4"/>
                    <a:pt x="3" y="6"/>
                    <a:pt x="7" y="8"/>
                  </a:cubicBezTo>
                  <a:cubicBezTo>
                    <a:pt x="11" y="9"/>
                    <a:pt x="15" y="9"/>
                    <a:pt x="16" y="7"/>
                  </a:cubicBezTo>
                  <a:cubicBezTo>
                    <a:pt x="16" y="5"/>
                    <a:pt x="13" y="3"/>
                    <a:pt x="9" y="1"/>
                  </a:cubicBezTo>
                  <a:cubicBezTo>
                    <a:pt x="5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8" name="Freeform 574">
              <a:extLst>
                <a:ext uri="{FF2B5EF4-FFF2-40B4-BE49-F238E27FC236}">
                  <a16:creationId xmlns:a16="http://schemas.microsoft.com/office/drawing/2014/main" id="{12C1C3F6-E233-4BB4-A5B4-872130857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374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2"/>
                  </a:moveTo>
                  <a:cubicBezTo>
                    <a:pt x="0" y="3"/>
                    <a:pt x="3" y="6"/>
                    <a:pt x="7" y="7"/>
                  </a:cubicBezTo>
                  <a:cubicBezTo>
                    <a:pt x="10" y="8"/>
                    <a:pt x="14" y="8"/>
                    <a:pt x="15" y="6"/>
                  </a:cubicBezTo>
                  <a:cubicBezTo>
                    <a:pt x="15" y="5"/>
                    <a:pt x="12" y="2"/>
                    <a:pt x="9" y="1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09" name="Freeform 575">
              <a:extLst>
                <a:ext uri="{FF2B5EF4-FFF2-40B4-BE49-F238E27FC236}">
                  <a16:creationId xmlns:a16="http://schemas.microsoft.com/office/drawing/2014/main" id="{15F15F6D-4AF7-466E-A46F-741AD21F2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343"/>
              <a:ext cx="8" cy="34"/>
            </a:xfrm>
            <a:custGeom>
              <a:avLst/>
              <a:gdLst>
                <a:gd name="T0" fmla="*/ 0 w 16"/>
                <a:gd name="T1" fmla="*/ 0 h 69"/>
                <a:gd name="T2" fmla="*/ 2 w 16"/>
                <a:gd name="T3" fmla="*/ 8 h 69"/>
                <a:gd name="T4" fmla="*/ 0 w 16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9">
                  <a:moveTo>
                    <a:pt x="0" y="0"/>
                  </a:moveTo>
                  <a:cubicBezTo>
                    <a:pt x="0" y="0"/>
                    <a:pt x="16" y="44"/>
                    <a:pt x="14" y="69"/>
                  </a:cubicBezTo>
                  <a:cubicBezTo>
                    <a:pt x="14" y="69"/>
                    <a:pt x="8" y="3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0" name="Freeform 576">
              <a:extLst>
                <a:ext uri="{FF2B5EF4-FFF2-40B4-BE49-F238E27FC236}">
                  <a16:creationId xmlns:a16="http://schemas.microsoft.com/office/drawing/2014/main" id="{B9521A36-9C6C-40FE-A1AB-6755903CA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333"/>
              <a:ext cx="56" cy="70"/>
            </a:xfrm>
            <a:custGeom>
              <a:avLst/>
              <a:gdLst>
                <a:gd name="T0" fmla="*/ 7 w 113"/>
                <a:gd name="T1" fmla="*/ 0 h 141"/>
                <a:gd name="T2" fmla="*/ 8 w 113"/>
                <a:gd name="T3" fmla="*/ 5 h 141"/>
                <a:gd name="T4" fmla="*/ 14 w 113"/>
                <a:gd name="T5" fmla="*/ 15 h 141"/>
                <a:gd name="T6" fmla="*/ 12 w 113"/>
                <a:gd name="T7" fmla="*/ 17 h 141"/>
                <a:gd name="T8" fmla="*/ 2 w 113"/>
                <a:gd name="T9" fmla="*/ 17 h 141"/>
                <a:gd name="T10" fmla="*/ 0 w 113"/>
                <a:gd name="T11" fmla="*/ 15 h 141"/>
                <a:gd name="T12" fmla="*/ 6 w 113"/>
                <a:gd name="T13" fmla="*/ 5 h 141"/>
                <a:gd name="T14" fmla="*/ 6 w 113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1">
                  <a:moveTo>
                    <a:pt x="61" y="4"/>
                  </a:moveTo>
                  <a:cubicBezTo>
                    <a:pt x="60" y="25"/>
                    <a:pt x="65" y="35"/>
                    <a:pt x="66" y="42"/>
                  </a:cubicBezTo>
                  <a:cubicBezTo>
                    <a:pt x="80" y="56"/>
                    <a:pt x="113" y="121"/>
                    <a:pt x="113" y="121"/>
                  </a:cubicBezTo>
                  <a:cubicBezTo>
                    <a:pt x="113" y="131"/>
                    <a:pt x="105" y="139"/>
                    <a:pt x="96" y="139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9" y="141"/>
                    <a:pt x="0" y="133"/>
                    <a:pt x="0" y="123"/>
                  </a:cubicBezTo>
                  <a:cubicBezTo>
                    <a:pt x="0" y="123"/>
                    <a:pt x="35" y="56"/>
                    <a:pt x="49" y="42"/>
                  </a:cubicBezTo>
                  <a:cubicBezTo>
                    <a:pt x="53" y="29"/>
                    <a:pt x="55" y="21"/>
                    <a:pt x="55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1" name="Freeform 577">
              <a:extLst>
                <a:ext uri="{FF2B5EF4-FFF2-40B4-BE49-F238E27FC236}">
                  <a16:creationId xmlns:a16="http://schemas.microsoft.com/office/drawing/2014/main" id="{4D954538-D9C6-4548-955E-A763190F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356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2" name="Freeform 578">
              <a:extLst>
                <a:ext uri="{FF2B5EF4-FFF2-40B4-BE49-F238E27FC236}">
                  <a16:creationId xmlns:a16="http://schemas.microsoft.com/office/drawing/2014/main" id="{A6655F55-A878-4158-8577-5D95FC19F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357"/>
              <a:ext cx="1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0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3" name="Freeform 579">
              <a:extLst>
                <a:ext uri="{FF2B5EF4-FFF2-40B4-BE49-F238E27FC236}">
                  <a16:creationId xmlns:a16="http://schemas.microsoft.com/office/drawing/2014/main" id="{21CF7FB0-D336-46B9-939F-85F007E41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56"/>
              <a:ext cx="5" cy="15"/>
            </a:xfrm>
            <a:custGeom>
              <a:avLst/>
              <a:gdLst>
                <a:gd name="T0" fmla="*/ 2 w 10"/>
                <a:gd name="T1" fmla="*/ 0 h 30"/>
                <a:gd name="T2" fmla="*/ 1 w 10"/>
                <a:gd name="T3" fmla="*/ 4 h 30"/>
                <a:gd name="T4" fmla="*/ 2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10" y="0"/>
                  </a:moveTo>
                  <a:cubicBezTo>
                    <a:pt x="10" y="0"/>
                    <a:pt x="3" y="2"/>
                    <a:pt x="5" y="30"/>
                  </a:cubicBezTo>
                  <a:cubicBezTo>
                    <a:pt x="5" y="30"/>
                    <a:pt x="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4" name="Freeform 580">
              <a:extLst>
                <a:ext uri="{FF2B5EF4-FFF2-40B4-BE49-F238E27FC236}">
                  <a16:creationId xmlns:a16="http://schemas.microsoft.com/office/drawing/2014/main" id="{99F5AA3D-A846-40A9-BD4B-1DBE32699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3391"/>
              <a:ext cx="52" cy="12"/>
            </a:xfrm>
            <a:custGeom>
              <a:avLst/>
              <a:gdLst>
                <a:gd name="T0" fmla="*/ 0 w 106"/>
                <a:gd name="T1" fmla="*/ 1 h 25"/>
                <a:gd name="T2" fmla="*/ 6 w 106"/>
                <a:gd name="T3" fmla="*/ 2 h 25"/>
                <a:gd name="T4" fmla="*/ 13 w 106"/>
                <a:gd name="T5" fmla="*/ 1 h 25"/>
                <a:gd name="T6" fmla="*/ 6 w 106"/>
                <a:gd name="T7" fmla="*/ 0 h 25"/>
                <a:gd name="T8" fmla="*/ 0 w 10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5">
                  <a:moveTo>
                    <a:pt x="0" y="11"/>
                  </a:moveTo>
                  <a:cubicBezTo>
                    <a:pt x="1" y="25"/>
                    <a:pt x="24" y="21"/>
                    <a:pt x="53" y="20"/>
                  </a:cubicBezTo>
                  <a:cubicBezTo>
                    <a:pt x="82" y="20"/>
                    <a:pt x="105" y="21"/>
                    <a:pt x="105" y="10"/>
                  </a:cubicBezTo>
                  <a:cubicBezTo>
                    <a:pt x="106" y="4"/>
                    <a:pt x="82" y="0"/>
                    <a:pt x="53" y="1"/>
                  </a:cubicBezTo>
                  <a:cubicBezTo>
                    <a:pt x="24" y="1"/>
                    <a:pt x="0" y="6"/>
                    <a:pt x="0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5" name="Freeform 581">
              <a:extLst>
                <a:ext uri="{FF2B5EF4-FFF2-40B4-BE49-F238E27FC236}">
                  <a16:creationId xmlns:a16="http://schemas.microsoft.com/office/drawing/2014/main" id="{1D9DB2AD-1555-4842-973D-15DD2E592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382"/>
              <a:ext cx="40" cy="13"/>
            </a:xfrm>
            <a:custGeom>
              <a:avLst/>
              <a:gdLst>
                <a:gd name="T0" fmla="*/ 10 w 81"/>
                <a:gd name="T1" fmla="*/ 3 h 26"/>
                <a:gd name="T2" fmla="*/ 0 w 81"/>
                <a:gd name="T3" fmla="*/ 3 h 26"/>
                <a:gd name="T4" fmla="*/ 10 w 81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81" y="22"/>
                  </a:moveTo>
                  <a:cubicBezTo>
                    <a:pt x="66" y="0"/>
                    <a:pt x="0" y="17"/>
                    <a:pt x="0" y="17"/>
                  </a:cubicBezTo>
                  <a:cubicBezTo>
                    <a:pt x="77" y="12"/>
                    <a:pt x="80" y="26"/>
                    <a:pt x="80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6" name="Freeform 582">
              <a:extLst>
                <a:ext uri="{FF2B5EF4-FFF2-40B4-BE49-F238E27FC236}">
                  <a16:creationId xmlns:a16="http://schemas.microsoft.com/office/drawing/2014/main" id="{1FBEF914-14A4-471A-A3F4-F3614B6BB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85"/>
              <a:ext cx="27" cy="8"/>
            </a:xfrm>
            <a:custGeom>
              <a:avLst/>
              <a:gdLst>
                <a:gd name="T0" fmla="*/ 6 w 55"/>
                <a:gd name="T1" fmla="*/ 2 h 16"/>
                <a:gd name="T2" fmla="*/ 0 w 55"/>
                <a:gd name="T3" fmla="*/ 1 h 16"/>
                <a:gd name="T4" fmla="*/ 6 w 55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55" y="16"/>
                  </a:moveTo>
                  <a:cubicBezTo>
                    <a:pt x="55" y="16"/>
                    <a:pt x="41" y="3"/>
                    <a:pt x="0" y="8"/>
                  </a:cubicBezTo>
                  <a:cubicBezTo>
                    <a:pt x="0" y="8"/>
                    <a:pt x="44" y="0"/>
                    <a:pt x="5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7" name="Freeform 583">
              <a:extLst>
                <a:ext uri="{FF2B5EF4-FFF2-40B4-BE49-F238E27FC236}">
                  <a16:creationId xmlns:a16="http://schemas.microsoft.com/office/drawing/2014/main" id="{287C64C1-6075-4CAC-8F07-E453C9A1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346"/>
              <a:ext cx="26" cy="43"/>
            </a:xfrm>
            <a:custGeom>
              <a:avLst/>
              <a:gdLst>
                <a:gd name="T0" fmla="*/ 1 w 51"/>
                <a:gd name="T1" fmla="*/ 1 h 86"/>
                <a:gd name="T2" fmla="*/ 3 w 51"/>
                <a:gd name="T3" fmla="*/ 4 h 86"/>
                <a:gd name="T4" fmla="*/ 5 w 51"/>
                <a:gd name="T5" fmla="*/ 8 h 86"/>
                <a:gd name="T6" fmla="*/ 6 w 51"/>
                <a:gd name="T7" fmla="*/ 10 h 86"/>
                <a:gd name="T8" fmla="*/ 7 w 51"/>
                <a:gd name="T9" fmla="*/ 11 h 86"/>
                <a:gd name="T10" fmla="*/ 6 w 51"/>
                <a:gd name="T11" fmla="*/ 11 h 86"/>
                <a:gd name="T12" fmla="*/ 4 w 51"/>
                <a:gd name="T13" fmla="*/ 10 h 86"/>
                <a:gd name="T14" fmla="*/ 2 w 51"/>
                <a:gd name="T15" fmla="*/ 9 h 86"/>
                <a:gd name="T16" fmla="*/ 2 w 51"/>
                <a:gd name="T17" fmla="*/ 8 h 86"/>
                <a:gd name="T18" fmla="*/ 2 w 51"/>
                <a:gd name="T19" fmla="*/ 7 h 86"/>
                <a:gd name="T20" fmla="*/ 1 w 51"/>
                <a:gd name="T21" fmla="*/ 5 h 86"/>
                <a:gd name="T22" fmla="*/ 1 w 51"/>
                <a:gd name="T23" fmla="*/ 2 h 86"/>
                <a:gd name="T24" fmla="*/ 1 w 51"/>
                <a:gd name="T25" fmla="*/ 1 h 86"/>
                <a:gd name="T26" fmla="*/ 1 w 51"/>
                <a:gd name="T27" fmla="*/ 1 h 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86">
                  <a:moveTo>
                    <a:pt x="7" y="4"/>
                  </a:moveTo>
                  <a:cubicBezTo>
                    <a:pt x="7" y="16"/>
                    <a:pt x="12" y="24"/>
                    <a:pt x="19" y="32"/>
                  </a:cubicBezTo>
                  <a:cubicBezTo>
                    <a:pt x="26" y="41"/>
                    <a:pt x="31" y="50"/>
                    <a:pt x="37" y="60"/>
                  </a:cubicBezTo>
                  <a:cubicBezTo>
                    <a:pt x="39" y="65"/>
                    <a:pt x="42" y="70"/>
                    <a:pt x="44" y="75"/>
                  </a:cubicBezTo>
                  <a:cubicBezTo>
                    <a:pt x="45" y="76"/>
                    <a:pt x="51" y="83"/>
                    <a:pt x="49" y="84"/>
                  </a:cubicBezTo>
                  <a:cubicBezTo>
                    <a:pt x="47" y="86"/>
                    <a:pt x="43" y="83"/>
                    <a:pt x="41" y="82"/>
                  </a:cubicBezTo>
                  <a:cubicBezTo>
                    <a:pt x="38" y="80"/>
                    <a:pt x="34" y="79"/>
                    <a:pt x="30" y="79"/>
                  </a:cubicBezTo>
                  <a:cubicBezTo>
                    <a:pt x="23" y="78"/>
                    <a:pt x="16" y="77"/>
                    <a:pt x="14" y="69"/>
                  </a:cubicBezTo>
                  <a:cubicBezTo>
                    <a:pt x="13" y="66"/>
                    <a:pt x="13" y="63"/>
                    <a:pt x="12" y="60"/>
                  </a:cubicBezTo>
                  <a:cubicBezTo>
                    <a:pt x="12" y="57"/>
                    <a:pt x="11" y="54"/>
                    <a:pt x="10" y="51"/>
                  </a:cubicBezTo>
                  <a:cubicBezTo>
                    <a:pt x="9" y="46"/>
                    <a:pt x="8" y="41"/>
                    <a:pt x="6" y="35"/>
                  </a:cubicBezTo>
                  <a:cubicBezTo>
                    <a:pt x="4" y="28"/>
                    <a:pt x="3" y="21"/>
                    <a:pt x="2" y="14"/>
                  </a:cubicBezTo>
                  <a:cubicBezTo>
                    <a:pt x="2" y="11"/>
                    <a:pt x="0" y="5"/>
                    <a:pt x="1" y="2"/>
                  </a:cubicBezTo>
                  <a:cubicBezTo>
                    <a:pt x="3" y="0"/>
                    <a:pt x="8" y="2"/>
                    <a:pt x="7" y="5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8" name="Freeform 584">
              <a:extLst>
                <a:ext uri="{FF2B5EF4-FFF2-40B4-BE49-F238E27FC236}">
                  <a16:creationId xmlns:a16="http://schemas.microsoft.com/office/drawing/2014/main" id="{0D6FECFE-57EB-4549-A43C-DDC063772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394"/>
              <a:ext cx="6" cy="3"/>
            </a:xfrm>
            <a:custGeom>
              <a:avLst/>
              <a:gdLst>
                <a:gd name="T0" fmla="*/ 0 w 12"/>
                <a:gd name="T1" fmla="*/ 1 h 6"/>
                <a:gd name="T2" fmla="*/ 1 w 12"/>
                <a:gd name="T3" fmla="*/ 1 h 6"/>
                <a:gd name="T4" fmla="*/ 2 w 12"/>
                <a:gd name="T5" fmla="*/ 1 h 6"/>
                <a:gd name="T6" fmla="*/ 1 w 12"/>
                <a:gd name="T7" fmla="*/ 0 h 6"/>
                <a:gd name="T8" fmla="*/ 0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0" y="4"/>
                    <a:pt x="3" y="6"/>
                    <a:pt x="6" y="6"/>
                  </a:cubicBezTo>
                  <a:cubicBezTo>
                    <a:pt x="9" y="6"/>
                    <a:pt x="12" y="4"/>
                    <a:pt x="12" y="2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19" name="Freeform 585">
              <a:extLst>
                <a:ext uri="{FF2B5EF4-FFF2-40B4-BE49-F238E27FC236}">
                  <a16:creationId xmlns:a16="http://schemas.microsoft.com/office/drawing/2014/main" id="{AE68FC15-0367-467A-A9D7-6A01B2575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397"/>
              <a:ext cx="5" cy="3"/>
            </a:xfrm>
            <a:custGeom>
              <a:avLst/>
              <a:gdLst>
                <a:gd name="T0" fmla="*/ 0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0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4"/>
                    <a:pt x="2" y="5"/>
                    <a:pt x="5" y="5"/>
                  </a:cubicBezTo>
                  <a:cubicBezTo>
                    <a:pt x="8" y="5"/>
                    <a:pt x="10" y="4"/>
                    <a:pt x="10" y="3"/>
                  </a:cubicBezTo>
                  <a:cubicBezTo>
                    <a:pt x="10" y="1"/>
                    <a:pt x="8" y="0"/>
                    <a:pt x="5" y="1"/>
                  </a:cubicBezTo>
                  <a:cubicBezTo>
                    <a:pt x="2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0" name="Oval 586">
              <a:extLst>
                <a:ext uri="{FF2B5EF4-FFF2-40B4-BE49-F238E27FC236}">
                  <a16:creationId xmlns:a16="http://schemas.microsoft.com/office/drawing/2014/main" id="{DB94EAD2-0112-44C4-BC4E-633FA3011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398"/>
              <a:ext cx="5" cy="2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5221" name="Freeform 587">
              <a:extLst>
                <a:ext uri="{FF2B5EF4-FFF2-40B4-BE49-F238E27FC236}">
                  <a16:creationId xmlns:a16="http://schemas.microsoft.com/office/drawing/2014/main" id="{8A8FB5E3-5C38-4BCB-9C55-3ED4D5313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398"/>
              <a:ext cx="5" cy="2"/>
            </a:xfrm>
            <a:custGeom>
              <a:avLst/>
              <a:gdLst>
                <a:gd name="T0" fmla="*/ 0 w 10"/>
                <a:gd name="T1" fmla="*/ 1 h 4"/>
                <a:gd name="T2" fmla="*/ 1 w 10"/>
                <a:gd name="T3" fmla="*/ 1 h 4"/>
                <a:gd name="T4" fmla="*/ 2 w 10"/>
                <a:gd name="T5" fmla="*/ 1 h 4"/>
                <a:gd name="T6" fmla="*/ 1 w 10"/>
                <a:gd name="T7" fmla="*/ 0 h 4"/>
                <a:gd name="T8" fmla="*/ 0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3" y="4"/>
                    <a:pt x="5" y="4"/>
                  </a:cubicBezTo>
                  <a:cubicBezTo>
                    <a:pt x="8" y="4"/>
                    <a:pt x="10" y="3"/>
                    <a:pt x="10" y="2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2" name="Freeform 588">
              <a:extLst>
                <a:ext uri="{FF2B5EF4-FFF2-40B4-BE49-F238E27FC236}">
                  <a16:creationId xmlns:a16="http://schemas.microsoft.com/office/drawing/2014/main" id="{320FD818-3F80-404B-896C-F55F3BDA2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39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1 w 15"/>
                <a:gd name="T7" fmla="*/ 0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cubicBezTo>
                    <a:pt x="0" y="6"/>
                    <a:pt x="4" y="8"/>
                    <a:pt x="8" y="8"/>
                  </a:cubicBezTo>
                  <a:cubicBezTo>
                    <a:pt x="12" y="7"/>
                    <a:pt x="15" y="6"/>
                    <a:pt x="15" y="4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3" name="Freeform 589">
              <a:extLst>
                <a:ext uri="{FF2B5EF4-FFF2-40B4-BE49-F238E27FC236}">
                  <a16:creationId xmlns:a16="http://schemas.microsoft.com/office/drawing/2014/main" id="{2845E6D2-80D9-49B1-B5F0-A6DD7B84D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397"/>
              <a:ext cx="7" cy="3"/>
            </a:xfrm>
            <a:custGeom>
              <a:avLst/>
              <a:gdLst>
                <a:gd name="T0" fmla="*/ 0 w 15"/>
                <a:gd name="T1" fmla="*/ 0 h 7"/>
                <a:gd name="T2" fmla="*/ 1 w 15"/>
                <a:gd name="T3" fmla="*/ 0 h 7"/>
                <a:gd name="T4" fmla="*/ 1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0" y="5"/>
                    <a:pt x="3" y="7"/>
                    <a:pt x="8" y="7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2"/>
                    <a:pt x="11" y="0"/>
                    <a:pt x="7" y="0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4" name="Freeform 590">
              <a:extLst>
                <a:ext uri="{FF2B5EF4-FFF2-40B4-BE49-F238E27FC236}">
                  <a16:creationId xmlns:a16="http://schemas.microsoft.com/office/drawing/2014/main" id="{005C41ED-9A6C-4539-952F-B1C6F8EC0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392"/>
              <a:ext cx="8" cy="4"/>
            </a:xfrm>
            <a:custGeom>
              <a:avLst/>
              <a:gdLst>
                <a:gd name="T0" fmla="*/ 0 w 16"/>
                <a:gd name="T1" fmla="*/ 1 h 7"/>
                <a:gd name="T2" fmla="*/ 1 w 16"/>
                <a:gd name="T3" fmla="*/ 1 h 7"/>
                <a:gd name="T4" fmla="*/ 2 w 16"/>
                <a:gd name="T5" fmla="*/ 1 h 7"/>
                <a:gd name="T6" fmla="*/ 1 w 16"/>
                <a:gd name="T7" fmla="*/ 0 h 7"/>
                <a:gd name="T8" fmla="*/ 0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0" y="3"/>
                  </a:moveTo>
                  <a:cubicBezTo>
                    <a:pt x="0" y="5"/>
                    <a:pt x="4" y="7"/>
                    <a:pt x="8" y="7"/>
                  </a:cubicBezTo>
                  <a:cubicBezTo>
                    <a:pt x="13" y="7"/>
                    <a:pt x="16" y="5"/>
                    <a:pt x="16" y="3"/>
                  </a:cubicBezTo>
                  <a:cubicBezTo>
                    <a:pt x="16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5" name="Freeform 591">
              <a:extLst>
                <a:ext uri="{FF2B5EF4-FFF2-40B4-BE49-F238E27FC236}">
                  <a16:creationId xmlns:a16="http://schemas.microsoft.com/office/drawing/2014/main" id="{35BC1284-77F9-4FB6-AFE3-6EAF0BBCA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394"/>
              <a:ext cx="8" cy="3"/>
            </a:xfrm>
            <a:custGeom>
              <a:avLst/>
              <a:gdLst>
                <a:gd name="T0" fmla="*/ 0 w 15"/>
                <a:gd name="T1" fmla="*/ 1 h 6"/>
                <a:gd name="T2" fmla="*/ 1 w 15"/>
                <a:gd name="T3" fmla="*/ 1 h 6"/>
                <a:gd name="T4" fmla="*/ 2 w 15"/>
                <a:gd name="T5" fmla="*/ 1 h 6"/>
                <a:gd name="T6" fmla="*/ 1 w 15"/>
                <a:gd name="T7" fmla="*/ 0 h 6"/>
                <a:gd name="T8" fmla="*/ 0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0" y="5"/>
                    <a:pt x="4" y="6"/>
                    <a:pt x="8" y="6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1"/>
                    <a:pt x="12" y="0"/>
                    <a:pt x="8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6" name="Freeform 592">
              <a:extLst>
                <a:ext uri="{FF2B5EF4-FFF2-40B4-BE49-F238E27FC236}">
                  <a16:creationId xmlns:a16="http://schemas.microsoft.com/office/drawing/2014/main" id="{383EF472-4D6C-4AED-9B99-E9ABEA532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354"/>
              <a:ext cx="18" cy="31"/>
            </a:xfrm>
            <a:custGeom>
              <a:avLst/>
              <a:gdLst>
                <a:gd name="T0" fmla="*/ 0 w 37"/>
                <a:gd name="T1" fmla="*/ 0 h 61"/>
                <a:gd name="T2" fmla="*/ 4 w 37"/>
                <a:gd name="T3" fmla="*/ 8 h 61"/>
                <a:gd name="T4" fmla="*/ 0 w 37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1">
                  <a:moveTo>
                    <a:pt x="0" y="0"/>
                  </a:moveTo>
                  <a:cubicBezTo>
                    <a:pt x="0" y="0"/>
                    <a:pt x="30" y="36"/>
                    <a:pt x="37" y="61"/>
                  </a:cubicBezTo>
                  <a:cubicBezTo>
                    <a:pt x="37" y="61"/>
                    <a:pt x="20" y="29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7" name="Freeform 593">
              <a:extLst>
                <a:ext uri="{FF2B5EF4-FFF2-40B4-BE49-F238E27FC236}">
                  <a16:creationId xmlns:a16="http://schemas.microsoft.com/office/drawing/2014/main" id="{EA38D019-2897-45CD-9C7B-64FE88F2B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138"/>
              <a:ext cx="70" cy="57"/>
            </a:xfrm>
            <a:custGeom>
              <a:avLst/>
              <a:gdLst>
                <a:gd name="T0" fmla="*/ 17 w 141"/>
                <a:gd name="T1" fmla="*/ 7 h 114"/>
                <a:gd name="T2" fmla="*/ 12 w 141"/>
                <a:gd name="T3" fmla="*/ 8 h 114"/>
                <a:gd name="T4" fmla="*/ 3 w 141"/>
                <a:gd name="T5" fmla="*/ 15 h 114"/>
                <a:gd name="T6" fmla="*/ 0 w 141"/>
                <a:gd name="T7" fmla="*/ 12 h 114"/>
                <a:gd name="T8" fmla="*/ 0 w 141"/>
                <a:gd name="T9" fmla="*/ 3 h 114"/>
                <a:gd name="T10" fmla="*/ 2 w 141"/>
                <a:gd name="T11" fmla="*/ 0 h 114"/>
                <a:gd name="T12" fmla="*/ 12 w 141"/>
                <a:gd name="T13" fmla="*/ 6 h 114"/>
                <a:gd name="T14" fmla="*/ 17 w 141"/>
                <a:gd name="T15" fmla="*/ 7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114">
                  <a:moveTo>
                    <a:pt x="140" y="56"/>
                  </a:moveTo>
                  <a:cubicBezTo>
                    <a:pt x="119" y="56"/>
                    <a:pt x="108" y="61"/>
                    <a:pt x="101" y="63"/>
                  </a:cubicBezTo>
                  <a:cubicBezTo>
                    <a:pt x="87" y="78"/>
                    <a:pt x="24" y="113"/>
                    <a:pt x="24" y="113"/>
                  </a:cubicBezTo>
                  <a:cubicBezTo>
                    <a:pt x="14" y="114"/>
                    <a:pt x="6" y="106"/>
                    <a:pt x="5" y="9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7" y="1"/>
                    <a:pt x="17" y="0"/>
                  </a:cubicBezTo>
                  <a:cubicBezTo>
                    <a:pt x="17" y="0"/>
                    <a:pt x="85" y="32"/>
                    <a:pt x="100" y="46"/>
                  </a:cubicBezTo>
                  <a:cubicBezTo>
                    <a:pt x="113" y="50"/>
                    <a:pt x="129" y="48"/>
                    <a:pt x="141" y="5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8" name="Freeform 594">
              <a:extLst>
                <a:ext uri="{FF2B5EF4-FFF2-40B4-BE49-F238E27FC236}">
                  <a16:creationId xmlns:a16="http://schemas.microsoft.com/office/drawing/2014/main" id="{A9F872FD-50D1-4AC8-B369-4B079B452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140"/>
              <a:ext cx="14" cy="53"/>
            </a:xfrm>
            <a:custGeom>
              <a:avLst/>
              <a:gdLst>
                <a:gd name="T0" fmla="*/ 2 w 28"/>
                <a:gd name="T1" fmla="*/ 1 h 106"/>
                <a:gd name="T2" fmla="*/ 1 w 28"/>
                <a:gd name="T3" fmla="*/ 7 h 106"/>
                <a:gd name="T4" fmla="*/ 3 w 28"/>
                <a:gd name="T5" fmla="*/ 14 h 106"/>
                <a:gd name="T6" fmla="*/ 4 w 28"/>
                <a:gd name="T7" fmla="*/ 7 h 106"/>
                <a:gd name="T8" fmla="*/ 2 w 28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6">
                  <a:moveTo>
                    <a:pt x="14" y="1"/>
                  </a:moveTo>
                  <a:cubicBezTo>
                    <a:pt x="0" y="2"/>
                    <a:pt x="6" y="25"/>
                    <a:pt x="7" y="54"/>
                  </a:cubicBezTo>
                  <a:cubicBezTo>
                    <a:pt x="9" y="82"/>
                    <a:pt x="9" y="106"/>
                    <a:pt x="20" y="105"/>
                  </a:cubicBezTo>
                  <a:cubicBezTo>
                    <a:pt x="25" y="105"/>
                    <a:pt x="28" y="81"/>
                    <a:pt x="27" y="52"/>
                  </a:cubicBezTo>
                  <a:cubicBezTo>
                    <a:pt x="25" y="23"/>
                    <a:pt x="19" y="0"/>
                    <a:pt x="14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29" name="Freeform 595">
              <a:extLst>
                <a:ext uri="{FF2B5EF4-FFF2-40B4-BE49-F238E27FC236}">
                  <a16:creationId xmlns:a16="http://schemas.microsoft.com/office/drawing/2014/main" id="{3EA114A6-88FF-4126-A3AE-DAE470743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153"/>
              <a:ext cx="13" cy="41"/>
            </a:xfrm>
            <a:custGeom>
              <a:avLst/>
              <a:gdLst>
                <a:gd name="T0" fmla="*/ 1 w 25"/>
                <a:gd name="T1" fmla="*/ 11 h 81"/>
                <a:gd name="T2" fmla="*/ 1 w 25"/>
                <a:gd name="T3" fmla="*/ 0 h 81"/>
                <a:gd name="T4" fmla="*/ 0 w 25"/>
                <a:gd name="T5" fmla="*/ 1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1">
                  <a:moveTo>
                    <a:pt x="4" y="81"/>
                  </a:moveTo>
                  <a:cubicBezTo>
                    <a:pt x="25" y="65"/>
                    <a:pt x="6" y="0"/>
                    <a:pt x="6" y="0"/>
                  </a:cubicBezTo>
                  <a:cubicBezTo>
                    <a:pt x="14" y="77"/>
                    <a:pt x="0" y="80"/>
                    <a:pt x="0" y="80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0" name="Freeform 596">
              <a:extLst>
                <a:ext uri="{FF2B5EF4-FFF2-40B4-BE49-F238E27FC236}">
                  <a16:creationId xmlns:a16="http://schemas.microsoft.com/office/drawing/2014/main" id="{594234C4-7354-4644-8452-9C5BD0CB5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65"/>
              <a:ext cx="8" cy="28"/>
            </a:xfrm>
            <a:custGeom>
              <a:avLst/>
              <a:gdLst>
                <a:gd name="T0" fmla="*/ 0 w 15"/>
                <a:gd name="T1" fmla="*/ 7 h 56"/>
                <a:gd name="T2" fmla="*/ 1 w 15"/>
                <a:gd name="T3" fmla="*/ 0 h 56"/>
                <a:gd name="T4" fmla="*/ 0 w 15"/>
                <a:gd name="T5" fmla="*/ 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6">
                  <a:moveTo>
                    <a:pt x="0" y="56"/>
                  </a:moveTo>
                  <a:cubicBezTo>
                    <a:pt x="0" y="56"/>
                    <a:pt x="12" y="41"/>
                    <a:pt x="6" y="0"/>
                  </a:cubicBezTo>
                  <a:cubicBezTo>
                    <a:pt x="6" y="0"/>
                    <a:pt x="15" y="44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1" name="Freeform 597">
              <a:extLst>
                <a:ext uri="{FF2B5EF4-FFF2-40B4-BE49-F238E27FC236}">
                  <a16:creationId xmlns:a16="http://schemas.microsoft.com/office/drawing/2014/main" id="{9925A139-A6C2-423F-BFAD-6B54ED547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82"/>
              <a:ext cx="3" cy="6"/>
            </a:xfrm>
            <a:custGeom>
              <a:avLst/>
              <a:gdLst>
                <a:gd name="T0" fmla="*/ 0 w 7"/>
                <a:gd name="T1" fmla="*/ 0 h 12"/>
                <a:gd name="T2" fmla="*/ 0 w 7"/>
                <a:gd name="T3" fmla="*/ 1 h 12"/>
                <a:gd name="T4" fmla="*/ 0 w 7"/>
                <a:gd name="T5" fmla="*/ 2 h 12"/>
                <a:gd name="T6" fmla="*/ 0 w 7"/>
                <a:gd name="T7" fmla="*/ 1 h 12"/>
                <a:gd name="T8" fmla="*/ 0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1" y="0"/>
                    <a:pt x="0" y="3"/>
                    <a:pt x="0" y="6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5" y="12"/>
                    <a:pt x="7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2" name="Freeform 598">
              <a:extLst>
                <a:ext uri="{FF2B5EF4-FFF2-40B4-BE49-F238E27FC236}">
                  <a16:creationId xmlns:a16="http://schemas.microsoft.com/office/drawing/2014/main" id="{4969554A-0576-4CD2-A86F-62594B221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3175"/>
              <a:ext cx="2" cy="5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0 h 11"/>
                <a:gd name="T4" fmla="*/ 0 w 5"/>
                <a:gd name="T5" fmla="*/ 1 h 11"/>
                <a:gd name="T6" fmla="*/ 0 w 5"/>
                <a:gd name="T7" fmla="*/ 0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1" y="8"/>
                    <a:pt x="2" y="11"/>
                    <a:pt x="3" y="11"/>
                  </a:cubicBezTo>
                  <a:cubicBezTo>
                    <a:pt x="4" y="11"/>
                    <a:pt x="5" y="8"/>
                    <a:pt x="5" y="5"/>
                  </a:cubicBezTo>
                  <a:cubicBezTo>
                    <a:pt x="5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3" name="Freeform 599">
              <a:extLst>
                <a:ext uri="{FF2B5EF4-FFF2-40B4-BE49-F238E27FC236}">
                  <a16:creationId xmlns:a16="http://schemas.microsoft.com/office/drawing/2014/main" id="{9D81FEC3-A3BD-459C-9B04-7952ED92A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45"/>
              <a:ext cx="2" cy="5"/>
            </a:xfrm>
            <a:custGeom>
              <a:avLst/>
              <a:gdLst>
                <a:gd name="T0" fmla="*/ 1 w 4"/>
                <a:gd name="T1" fmla="*/ 0 h 11"/>
                <a:gd name="T2" fmla="*/ 0 w 4"/>
                <a:gd name="T3" fmla="*/ 0 h 11"/>
                <a:gd name="T4" fmla="*/ 1 w 4"/>
                <a:gd name="T5" fmla="*/ 1 h 11"/>
                <a:gd name="T6" fmla="*/ 1 w 4"/>
                <a:gd name="T7" fmla="*/ 0 h 11"/>
                <a:gd name="T8" fmla="*/ 1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0" y="8"/>
                    <a:pt x="1" y="11"/>
                    <a:pt x="2" y="11"/>
                  </a:cubicBezTo>
                  <a:cubicBezTo>
                    <a:pt x="4" y="11"/>
                    <a:pt x="4" y="8"/>
                    <a:pt x="4" y="5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4" name="Freeform 600">
              <a:extLst>
                <a:ext uri="{FF2B5EF4-FFF2-40B4-BE49-F238E27FC236}">
                  <a16:creationId xmlns:a16="http://schemas.microsoft.com/office/drawing/2014/main" id="{0F38BD85-F57A-4699-9BEA-4731DF0D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152"/>
              <a:ext cx="3" cy="4"/>
            </a:xfrm>
            <a:custGeom>
              <a:avLst/>
              <a:gdLst>
                <a:gd name="T0" fmla="*/ 1 w 5"/>
                <a:gd name="T1" fmla="*/ 0 h 9"/>
                <a:gd name="T2" fmla="*/ 0 w 5"/>
                <a:gd name="T3" fmla="*/ 0 h 9"/>
                <a:gd name="T4" fmla="*/ 1 w 5"/>
                <a:gd name="T5" fmla="*/ 1 h 9"/>
                <a:gd name="T6" fmla="*/ 1 w 5"/>
                <a:gd name="T7" fmla="*/ 0 h 9"/>
                <a:gd name="T8" fmla="*/ 1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" y="7"/>
                    <a:pt x="2" y="9"/>
                    <a:pt x="3" y="9"/>
                  </a:cubicBezTo>
                  <a:cubicBezTo>
                    <a:pt x="4" y="9"/>
                    <a:pt x="5" y="7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5" name="Freeform 601">
              <a:extLst>
                <a:ext uri="{FF2B5EF4-FFF2-40B4-BE49-F238E27FC236}">
                  <a16:creationId xmlns:a16="http://schemas.microsoft.com/office/drawing/2014/main" id="{EB7AEEDA-5BE8-4F77-BCE9-1A1238DF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70"/>
              <a:ext cx="4" cy="8"/>
            </a:xfrm>
            <a:custGeom>
              <a:avLst/>
              <a:gdLst>
                <a:gd name="T0" fmla="*/ 1 w 8"/>
                <a:gd name="T1" fmla="*/ 0 h 15"/>
                <a:gd name="T2" fmla="*/ 1 w 8"/>
                <a:gd name="T3" fmla="*/ 1 h 15"/>
                <a:gd name="T4" fmla="*/ 1 w 8"/>
                <a:gd name="T5" fmla="*/ 2 h 15"/>
                <a:gd name="T6" fmla="*/ 1 w 8"/>
                <a:gd name="T7" fmla="*/ 1 h 15"/>
                <a:gd name="T8" fmla="*/ 1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2"/>
                    <a:pt x="3" y="15"/>
                    <a:pt x="5" y="15"/>
                  </a:cubicBezTo>
                  <a:cubicBezTo>
                    <a:pt x="7" y="15"/>
                    <a:pt x="8" y="12"/>
                    <a:pt x="8" y="7"/>
                  </a:cubicBezTo>
                  <a:cubicBezTo>
                    <a:pt x="8" y="3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6" name="Freeform 602">
              <a:extLst>
                <a:ext uri="{FF2B5EF4-FFF2-40B4-BE49-F238E27FC236}">
                  <a16:creationId xmlns:a16="http://schemas.microsoft.com/office/drawing/2014/main" id="{B9DBEBF7-198B-41FF-84CF-CE0A18DF6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161"/>
              <a:ext cx="3" cy="7"/>
            </a:xfrm>
            <a:custGeom>
              <a:avLst/>
              <a:gdLst>
                <a:gd name="T0" fmla="*/ 1 w 6"/>
                <a:gd name="T1" fmla="*/ 0 h 15"/>
                <a:gd name="T2" fmla="*/ 0 w 6"/>
                <a:gd name="T3" fmla="*/ 1 h 15"/>
                <a:gd name="T4" fmla="*/ 1 w 6"/>
                <a:gd name="T5" fmla="*/ 1 h 15"/>
                <a:gd name="T6" fmla="*/ 1 w 6"/>
                <a:gd name="T7" fmla="*/ 1 h 15"/>
                <a:gd name="T8" fmla="*/ 1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1" y="1"/>
                    <a:pt x="0" y="4"/>
                    <a:pt x="0" y="8"/>
                  </a:cubicBezTo>
                  <a:cubicBezTo>
                    <a:pt x="0" y="12"/>
                    <a:pt x="2" y="15"/>
                    <a:pt x="3" y="15"/>
                  </a:cubicBezTo>
                  <a:cubicBezTo>
                    <a:pt x="5" y="15"/>
                    <a:pt x="6" y="12"/>
                    <a:pt x="6" y="8"/>
                  </a:cubicBezTo>
                  <a:cubicBezTo>
                    <a:pt x="6" y="4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7" name="Freeform 603">
              <a:extLst>
                <a:ext uri="{FF2B5EF4-FFF2-40B4-BE49-F238E27FC236}">
                  <a16:creationId xmlns:a16="http://schemas.microsoft.com/office/drawing/2014/main" id="{947F7D6B-73D4-4462-B07A-69D09859A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159"/>
              <a:ext cx="4" cy="8"/>
            </a:xfrm>
            <a:custGeom>
              <a:avLst/>
              <a:gdLst>
                <a:gd name="T0" fmla="*/ 1 w 8"/>
                <a:gd name="T1" fmla="*/ 0 h 16"/>
                <a:gd name="T2" fmla="*/ 1 w 8"/>
                <a:gd name="T3" fmla="*/ 1 h 16"/>
                <a:gd name="T4" fmla="*/ 1 w 8"/>
                <a:gd name="T5" fmla="*/ 2 h 16"/>
                <a:gd name="T6" fmla="*/ 1 w 8"/>
                <a:gd name="T7" fmla="*/ 1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2" y="0"/>
                    <a:pt x="0" y="4"/>
                    <a:pt x="1" y="8"/>
                  </a:cubicBezTo>
                  <a:cubicBezTo>
                    <a:pt x="1" y="13"/>
                    <a:pt x="3" y="16"/>
                    <a:pt x="5" y="16"/>
                  </a:cubicBezTo>
                  <a:cubicBezTo>
                    <a:pt x="6" y="16"/>
                    <a:pt x="8" y="12"/>
                    <a:pt x="8" y="8"/>
                  </a:cubicBezTo>
                  <a:cubicBezTo>
                    <a:pt x="7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8" name="Freeform 604">
              <a:extLst>
                <a:ext uri="{FF2B5EF4-FFF2-40B4-BE49-F238E27FC236}">
                  <a16:creationId xmlns:a16="http://schemas.microsoft.com/office/drawing/2014/main" id="{0DA7FBB8-2C34-4EEE-B391-E5EC40831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3151"/>
              <a:ext cx="3" cy="7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0 w 7"/>
                <a:gd name="T5" fmla="*/ 1 h 15"/>
                <a:gd name="T6" fmla="*/ 0 w 7"/>
                <a:gd name="T7" fmla="*/ 0 h 15"/>
                <a:gd name="T8" fmla="*/ 0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1" y="0"/>
                    <a:pt x="0" y="4"/>
                    <a:pt x="0" y="8"/>
                  </a:cubicBezTo>
                  <a:cubicBezTo>
                    <a:pt x="1" y="12"/>
                    <a:pt x="2" y="15"/>
                    <a:pt x="4" y="15"/>
                  </a:cubicBezTo>
                  <a:cubicBezTo>
                    <a:pt x="6" y="15"/>
                    <a:pt x="7" y="12"/>
                    <a:pt x="7" y="7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39" name="Freeform 605">
              <a:extLst>
                <a:ext uri="{FF2B5EF4-FFF2-40B4-BE49-F238E27FC236}">
                  <a16:creationId xmlns:a16="http://schemas.microsoft.com/office/drawing/2014/main" id="{B33AD241-D378-4A3E-A821-70E55066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3173"/>
              <a:ext cx="22" cy="28"/>
            </a:xfrm>
            <a:custGeom>
              <a:avLst/>
              <a:gdLst>
                <a:gd name="T0" fmla="*/ 6 w 44"/>
                <a:gd name="T1" fmla="*/ 0 h 56"/>
                <a:gd name="T2" fmla="*/ 5 w 44"/>
                <a:gd name="T3" fmla="*/ 4 h 56"/>
                <a:gd name="T4" fmla="*/ 5 w 44"/>
                <a:gd name="T5" fmla="*/ 7 h 56"/>
                <a:gd name="T6" fmla="*/ 3 w 44"/>
                <a:gd name="T7" fmla="*/ 5 h 56"/>
                <a:gd name="T8" fmla="*/ 1 w 44"/>
                <a:gd name="T9" fmla="*/ 4 h 56"/>
                <a:gd name="T10" fmla="*/ 0 w 44"/>
                <a:gd name="T11" fmla="*/ 4 h 56"/>
                <a:gd name="T12" fmla="*/ 2 w 44"/>
                <a:gd name="T13" fmla="*/ 3 h 56"/>
                <a:gd name="T14" fmla="*/ 4 w 44"/>
                <a:gd name="T15" fmla="*/ 2 h 56"/>
                <a:gd name="T16" fmla="*/ 6 w 44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6">
                  <a:moveTo>
                    <a:pt x="44" y="0"/>
                  </a:moveTo>
                  <a:cubicBezTo>
                    <a:pt x="38" y="10"/>
                    <a:pt x="37" y="20"/>
                    <a:pt x="38" y="30"/>
                  </a:cubicBezTo>
                  <a:cubicBezTo>
                    <a:pt x="38" y="39"/>
                    <a:pt x="39" y="47"/>
                    <a:pt x="40" y="56"/>
                  </a:cubicBezTo>
                  <a:cubicBezTo>
                    <a:pt x="36" y="46"/>
                    <a:pt x="27" y="39"/>
                    <a:pt x="19" y="33"/>
                  </a:cubicBezTo>
                  <a:cubicBezTo>
                    <a:pt x="15" y="30"/>
                    <a:pt x="12" y="29"/>
                    <a:pt x="8" y="28"/>
                  </a:cubicBezTo>
                  <a:cubicBezTo>
                    <a:pt x="6" y="27"/>
                    <a:pt x="2" y="27"/>
                    <a:pt x="0" y="25"/>
                  </a:cubicBezTo>
                  <a:cubicBezTo>
                    <a:pt x="3" y="22"/>
                    <a:pt x="8" y="20"/>
                    <a:pt x="12" y="18"/>
                  </a:cubicBezTo>
                  <a:cubicBezTo>
                    <a:pt x="17" y="15"/>
                    <a:pt x="21" y="13"/>
                    <a:pt x="26" y="11"/>
                  </a:cubicBezTo>
                  <a:cubicBezTo>
                    <a:pt x="32" y="8"/>
                    <a:pt x="39" y="4"/>
                    <a:pt x="44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40" name="Freeform 606">
              <a:extLst>
                <a:ext uri="{FF2B5EF4-FFF2-40B4-BE49-F238E27FC236}">
                  <a16:creationId xmlns:a16="http://schemas.microsoft.com/office/drawing/2014/main" id="{15737860-B811-44A9-95D6-49C9F33D3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176"/>
              <a:ext cx="14" cy="20"/>
            </a:xfrm>
            <a:custGeom>
              <a:avLst/>
              <a:gdLst>
                <a:gd name="T0" fmla="*/ 4 w 27"/>
                <a:gd name="T1" fmla="*/ 5 h 40"/>
                <a:gd name="T2" fmla="*/ 4 w 27"/>
                <a:gd name="T3" fmla="*/ 3 h 40"/>
                <a:gd name="T4" fmla="*/ 4 w 27"/>
                <a:gd name="T5" fmla="*/ 0 h 40"/>
                <a:gd name="T6" fmla="*/ 3 w 27"/>
                <a:gd name="T7" fmla="*/ 1 h 40"/>
                <a:gd name="T8" fmla="*/ 2 w 27"/>
                <a:gd name="T9" fmla="*/ 1 h 40"/>
                <a:gd name="T10" fmla="*/ 0 w 27"/>
                <a:gd name="T11" fmla="*/ 2 h 40"/>
                <a:gd name="T12" fmla="*/ 1 w 27"/>
                <a:gd name="T13" fmla="*/ 2 h 40"/>
                <a:gd name="T14" fmla="*/ 2 w 27"/>
                <a:gd name="T15" fmla="*/ 1 h 40"/>
                <a:gd name="T16" fmla="*/ 3 w 27"/>
                <a:gd name="T17" fmla="*/ 1 h 40"/>
                <a:gd name="T18" fmla="*/ 4 w 27"/>
                <a:gd name="T19" fmla="*/ 3 h 40"/>
                <a:gd name="T20" fmla="*/ 4 w 27"/>
                <a:gd name="T21" fmla="*/ 4 h 40"/>
                <a:gd name="T22" fmla="*/ 4 w 27"/>
                <a:gd name="T23" fmla="*/ 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40">
                  <a:moveTo>
                    <a:pt x="25" y="40"/>
                  </a:moveTo>
                  <a:cubicBezTo>
                    <a:pt x="24" y="33"/>
                    <a:pt x="25" y="26"/>
                    <a:pt x="25" y="19"/>
                  </a:cubicBezTo>
                  <a:cubicBezTo>
                    <a:pt x="25" y="12"/>
                    <a:pt x="24" y="6"/>
                    <a:pt x="27" y="0"/>
                  </a:cubicBezTo>
                  <a:cubicBezTo>
                    <a:pt x="24" y="1"/>
                    <a:pt x="23" y="3"/>
                    <a:pt x="20" y="4"/>
                  </a:cubicBezTo>
                  <a:cubicBezTo>
                    <a:pt x="18" y="5"/>
                    <a:pt x="15" y="6"/>
                    <a:pt x="12" y="7"/>
                  </a:cubicBezTo>
                  <a:cubicBezTo>
                    <a:pt x="8" y="8"/>
                    <a:pt x="4" y="10"/>
                    <a:pt x="0" y="13"/>
                  </a:cubicBezTo>
                  <a:cubicBezTo>
                    <a:pt x="2" y="11"/>
                    <a:pt x="4" y="11"/>
                    <a:pt x="6" y="10"/>
                  </a:cubicBezTo>
                  <a:cubicBezTo>
                    <a:pt x="8" y="9"/>
                    <a:pt x="10" y="8"/>
                    <a:pt x="12" y="8"/>
                  </a:cubicBezTo>
                  <a:cubicBezTo>
                    <a:pt x="16" y="7"/>
                    <a:pt x="20" y="5"/>
                    <a:pt x="23" y="4"/>
                  </a:cubicBezTo>
                  <a:cubicBezTo>
                    <a:pt x="25" y="10"/>
                    <a:pt x="24" y="17"/>
                    <a:pt x="25" y="23"/>
                  </a:cubicBezTo>
                  <a:cubicBezTo>
                    <a:pt x="25" y="25"/>
                    <a:pt x="25" y="28"/>
                    <a:pt x="25" y="31"/>
                  </a:cubicBezTo>
                  <a:cubicBezTo>
                    <a:pt x="25" y="33"/>
                    <a:pt x="24" y="36"/>
                    <a:pt x="25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41" name="Freeform 607">
              <a:extLst>
                <a:ext uri="{FF2B5EF4-FFF2-40B4-BE49-F238E27FC236}">
                  <a16:creationId xmlns:a16="http://schemas.microsoft.com/office/drawing/2014/main" id="{AC5AC665-9DCF-4A7A-B32A-410FB82EF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208"/>
              <a:ext cx="12" cy="15"/>
            </a:xfrm>
            <a:custGeom>
              <a:avLst/>
              <a:gdLst>
                <a:gd name="T0" fmla="*/ 3 w 24"/>
                <a:gd name="T1" fmla="*/ 0 h 32"/>
                <a:gd name="T2" fmla="*/ 3 w 24"/>
                <a:gd name="T3" fmla="*/ 2 h 32"/>
                <a:gd name="T4" fmla="*/ 3 w 24"/>
                <a:gd name="T5" fmla="*/ 3 h 32"/>
                <a:gd name="T6" fmla="*/ 2 w 24"/>
                <a:gd name="T7" fmla="*/ 2 h 32"/>
                <a:gd name="T8" fmla="*/ 0 w 24"/>
                <a:gd name="T9" fmla="*/ 2 h 32"/>
                <a:gd name="T10" fmla="*/ 2 w 24"/>
                <a:gd name="T11" fmla="*/ 2 h 32"/>
                <a:gd name="T12" fmla="*/ 2 w 24"/>
                <a:gd name="T13" fmla="*/ 1 h 32"/>
                <a:gd name="T14" fmla="*/ 2 w 24"/>
                <a:gd name="T15" fmla="*/ 0 h 32"/>
                <a:gd name="T16" fmla="*/ 2 w 24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2">
                  <a:moveTo>
                    <a:pt x="17" y="0"/>
                  </a:moveTo>
                  <a:cubicBezTo>
                    <a:pt x="18" y="6"/>
                    <a:pt x="19" y="13"/>
                    <a:pt x="20" y="19"/>
                  </a:cubicBezTo>
                  <a:cubicBezTo>
                    <a:pt x="21" y="23"/>
                    <a:pt x="23" y="28"/>
                    <a:pt x="24" y="32"/>
                  </a:cubicBezTo>
                  <a:cubicBezTo>
                    <a:pt x="20" y="29"/>
                    <a:pt x="16" y="26"/>
                    <a:pt x="11" y="24"/>
                  </a:cubicBezTo>
                  <a:cubicBezTo>
                    <a:pt x="8" y="23"/>
                    <a:pt x="3" y="22"/>
                    <a:pt x="0" y="19"/>
                  </a:cubicBezTo>
                  <a:cubicBezTo>
                    <a:pt x="3" y="19"/>
                    <a:pt x="6" y="20"/>
                    <a:pt x="9" y="20"/>
                  </a:cubicBezTo>
                  <a:cubicBezTo>
                    <a:pt x="12" y="20"/>
                    <a:pt x="14" y="17"/>
                    <a:pt x="15" y="14"/>
                  </a:cubicBezTo>
                  <a:cubicBezTo>
                    <a:pt x="16" y="11"/>
                    <a:pt x="15" y="9"/>
                    <a:pt x="15" y="6"/>
                  </a:cubicBezTo>
                  <a:cubicBezTo>
                    <a:pt x="16" y="4"/>
                    <a:pt x="16" y="3"/>
                    <a:pt x="16" y="2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42" name="Freeform 608">
              <a:extLst>
                <a:ext uri="{FF2B5EF4-FFF2-40B4-BE49-F238E27FC236}">
                  <a16:creationId xmlns:a16="http://schemas.microsoft.com/office/drawing/2014/main" id="{C7F28B1E-687C-4D88-A8DF-7F394E16A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154"/>
              <a:ext cx="20" cy="30"/>
            </a:xfrm>
            <a:custGeom>
              <a:avLst/>
              <a:gdLst>
                <a:gd name="T0" fmla="*/ 3 w 40"/>
                <a:gd name="T1" fmla="*/ 0 h 59"/>
                <a:gd name="T2" fmla="*/ 5 w 40"/>
                <a:gd name="T3" fmla="*/ 2 h 59"/>
                <a:gd name="T4" fmla="*/ 5 w 40"/>
                <a:gd name="T5" fmla="*/ 4 h 59"/>
                <a:gd name="T6" fmla="*/ 3 w 40"/>
                <a:gd name="T7" fmla="*/ 6 h 59"/>
                <a:gd name="T8" fmla="*/ 2 w 40"/>
                <a:gd name="T9" fmla="*/ 7 h 59"/>
                <a:gd name="T10" fmla="*/ 0 w 40"/>
                <a:gd name="T11" fmla="*/ 8 h 59"/>
                <a:gd name="T12" fmla="*/ 2 w 40"/>
                <a:gd name="T13" fmla="*/ 6 h 59"/>
                <a:gd name="T14" fmla="*/ 3 w 40"/>
                <a:gd name="T15" fmla="*/ 4 h 59"/>
                <a:gd name="T16" fmla="*/ 3 w 40"/>
                <a:gd name="T17" fmla="*/ 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9">
                  <a:moveTo>
                    <a:pt x="20" y="0"/>
                  </a:moveTo>
                  <a:cubicBezTo>
                    <a:pt x="25" y="1"/>
                    <a:pt x="33" y="7"/>
                    <a:pt x="36" y="11"/>
                  </a:cubicBezTo>
                  <a:cubicBezTo>
                    <a:pt x="40" y="16"/>
                    <a:pt x="39" y="22"/>
                    <a:pt x="37" y="27"/>
                  </a:cubicBezTo>
                  <a:cubicBezTo>
                    <a:pt x="35" y="35"/>
                    <a:pt x="28" y="39"/>
                    <a:pt x="22" y="44"/>
                  </a:cubicBezTo>
                  <a:cubicBezTo>
                    <a:pt x="19" y="47"/>
                    <a:pt x="15" y="50"/>
                    <a:pt x="11" y="53"/>
                  </a:cubicBezTo>
                  <a:cubicBezTo>
                    <a:pt x="8" y="55"/>
                    <a:pt x="3" y="57"/>
                    <a:pt x="0" y="59"/>
                  </a:cubicBezTo>
                  <a:cubicBezTo>
                    <a:pt x="4" y="55"/>
                    <a:pt x="8" y="50"/>
                    <a:pt x="12" y="45"/>
                  </a:cubicBezTo>
                  <a:cubicBezTo>
                    <a:pt x="15" y="40"/>
                    <a:pt x="22" y="35"/>
                    <a:pt x="23" y="28"/>
                  </a:cubicBezTo>
                  <a:cubicBezTo>
                    <a:pt x="25" y="21"/>
                    <a:pt x="23" y="8"/>
                    <a:pt x="19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43" name="Freeform 609">
              <a:extLst>
                <a:ext uri="{FF2B5EF4-FFF2-40B4-BE49-F238E27FC236}">
                  <a16:creationId xmlns:a16="http://schemas.microsoft.com/office/drawing/2014/main" id="{988C0916-FF8B-4E7C-88E0-F2E78F0F4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157"/>
              <a:ext cx="5" cy="16"/>
            </a:xfrm>
            <a:custGeom>
              <a:avLst/>
              <a:gdLst>
                <a:gd name="T0" fmla="*/ 1 w 9"/>
                <a:gd name="T1" fmla="*/ 0 h 31"/>
                <a:gd name="T2" fmla="*/ 2 w 9"/>
                <a:gd name="T3" fmla="*/ 2 h 31"/>
                <a:gd name="T4" fmla="*/ 0 w 9"/>
                <a:gd name="T5" fmla="*/ 4 h 31"/>
                <a:gd name="T6" fmla="*/ 1 w 9"/>
                <a:gd name="T7" fmla="*/ 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1">
                  <a:moveTo>
                    <a:pt x="1" y="0"/>
                  </a:moveTo>
                  <a:cubicBezTo>
                    <a:pt x="6" y="3"/>
                    <a:pt x="9" y="11"/>
                    <a:pt x="9" y="16"/>
                  </a:cubicBezTo>
                  <a:cubicBezTo>
                    <a:pt x="9" y="22"/>
                    <a:pt x="5" y="26"/>
                    <a:pt x="0" y="31"/>
                  </a:cubicBezTo>
                  <a:cubicBezTo>
                    <a:pt x="6" y="24"/>
                    <a:pt x="8" y="9"/>
                    <a:pt x="2" y="2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244" name="Freeform 610">
              <a:extLst>
                <a:ext uri="{FF2B5EF4-FFF2-40B4-BE49-F238E27FC236}">
                  <a16:creationId xmlns:a16="http://schemas.microsoft.com/office/drawing/2014/main" id="{E3E1A2DB-BBE0-42C5-ABF9-297F3C16D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072"/>
              <a:ext cx="800" cy="331"/>
            </a:xfrm>
            <a:custGeom>
              <a:avLst/>
              <a:gdLst>
                <a:gd name="T0" fmla="*/ 106 w 1612"/>
                <a:gd name="T1" fmla="*/ 13 h 666"/>
                <a:gd name="T2" fmla="*/ 152 w 1612"/>
                <a:gd name="T3" fmla="*/ 20 h 666"/>
                <a:gd name="T4" fmla="*/ 181 w 1612"/>
                <a:gd name="T5" fmla="*/ 31 h 666"/>
                <a:gd name="T6" fmla="*/ 195 w 1612"/>
                <a:gd name="T7" fmla="*/ 24 h 666"/>
                <a:gd name="T8" fmla="*/ 197 w 1612"/>
                <a:gd name="T9" fmla="*/ 36 h 666"/>
                <a:gd name="T10" fmla="*/ 185 w 1612"/>
                <a:gd name="T11" fmla="*/ 32 h 666"/>
                <a:gd name="T12" fmla="*/ 181 w 1612"/>
                <a:gd name="T13" fmla="*/ 32 h 666"/>
                <a:gd name="T14" fmla="*/ 137 w 1612"/>
                <a:gd name="T15" fmla="*/ 21 h 666"/>
                <a:gd name="T16" fmla="*/ 157 w 1612"/>
                <a:gd name="T17" fmla="*/ 60 h 666"/>
                <a:gd name="T18" fmla="*/ 159 w 1612"/>
                <a:gd name="T19" fmla="*/ 64 h 666"/>
                <a:gd name="T20" fmla="*/ 165 w 1612"/>
                <a:gd name="T21" fmla="*/ 75 h 666"/>
                <a:gd name="T22" fmla="*/ 153 w 1612"/>
                <a:gd name="T23" fmla="*/ 76 h 666"/>
                <a:gd name="T24" fmla="*/ 156 w 1612"/>
                <a:gd name="T25" fmla="*/ 61 h 666"/>
                <a:gd name="T26" fmla="*/ 131 w 1612"/>
                <a:gd name="T27" fmla="*/ 23 h 666"/>
                <a:gd name="T28" fmla="*/ 112 w 1612"/>
                <a:gd name="T29" fmla="*/ 32 h 666"/>
                <a:gd name="T30" fmla="*/ 104 w 1612"/>
                <a:gd name="T31" fmla="*/ 64 h 666"/>
                <a:gd name="T32" fmla="*/ 110 w 1612"/>
                <a:gd name="T33" fmla="*/ 75 h 666"/>
                <a:gd name="T34" fmla="*/ 98 w 1612"/>
                <a:gd name="T35" fmla="*/ 75 h 666"/>
                <a:gd name="T36" fmla="*/ 102 w 1612"/>
                <a:gd name="T37" fmla="*/ 60 h 666"/>
                <a:gd name="T38" fmla="*/ 106 w 1612"/>
                <a:gd name="T39" fmla="*/ 37 h 666"/>
                <a:gd name="T40" fmla="*/ 78 w 1612"/>
                <a:gd name="T41" fmla="*/ 3 h 666"/>
                <a:gd name="T42" fmla="*/ 73 w 1612"/>
                <a:gd name="T43" fmla="*/ 33 h 666"/>
                <a:gd name="T44" fmla="*/ 76 w 1612"/>
                <a:gd name="T45" fmla="*/ 62 h 666"/>
                <a:gd name="T46" fmla="*/ 78 w 1612"/>
                <a:gd name="T47" fmla="*/ 78 h 666"/>
                <a:gd name="T48" fmla="*/ 66 w 1612"/>
                <a:gd name="T49" fmla="*/ 77 h 666"/>
                <a:gd name="T50" fmla="*/ 73 w 1612"/>
                <a:gd name="T51" fmla="*/ 66 h 666"/>
                <a:gd name="T52" fmla="*/ 75 w 1612"/>
                <a:gd name="T53" fmla="*/ 62 h 666"/>
                <a:gd name="T54" fmla="*/ 73 w 1612"/>
                <a:gd name="T55" fmla="*/ 25 h 666"/>
                <a:gd name="T56" fmla="*/ 30 w 1612"/>
                <a:gd name="T57" fmla="*/ 66 h 666"/>
                <a:gd name="T58" fmla="*/ 30 w 1612"/>
                <a:gd name="T59" fmla="*/ 70 h 666"/>
                <a:gd name="T60" fmla="*/ 34 w 1612"/>
                <a:gd name="T61" fmla="*/ 82 h 666"/>
                <a:gd name="T62" fmla="*/ 22 w 1612"/>
                <a:gd name="T63" fmla="*/ 80 h 666"/>
                <a:gd name="T64" fmla="*/ 29 w 1612"/>
                <a:gd name="T65" fmla="*/ 65 h 666"/>
                <a:gd name="T66" fmla="*/ 53 w 1612"/>
                <a:gd name="T67" fmla="*/ 32 h 666"/>
                <a:gd name="T68" fmla="*/ 16 w 1612"/>
                <a:gd name="T69" fmla="*/ 23 h 666"/>
                <a:gd name="T70" fmla="*/ 12 w 1612"/>
                <a:gd name="T71" fmla="*/ 24 h 666"/>
                <a:gd name="T72" fmla="*/ 0 w 1612"/>
                <a:gd name="T73" fmla="*/ 28 h 666"/>
                <a:gd name="T74" fmla="*/ 2 w 1612"/>
                <a:gd name="T75" fmla="*/ 16 h 666"/>
                <a:gd name="T76" fmla="*/ 17 w 1612"/>
                <a:gd name="T77" fmla="*/ 22 h 666"/>
                <a:gd name="T78" fmla="*/ 55 w 1612"/>
                <a:gd name="T79" fmla="*/ 30 h 666"/>
                <a:gd name="T80" fmla="*/ 73 w 1612"/>
                <a:gd name="T81" fmla="*/ 1 h 6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2" h="666">
                  <a:moveTo>
                    <a:pt x="675" y="0"/>
                  </a:moveTo>
                  <a:cubicBezTo>
                    <a:pt x="680" y="9"/>
                    <a:pt x="718" y="106"/>
                    <a:pt x="865" y="109"/>
                  </a:cubicBezTo>
                  <a:cubicBezTo>
                    <a:pt x="974" y="112"/>
                    <a:pt x="1035" y="158"/>
                    <a:pt x="1056" y="165"/>
                  </a:cubicBezTo>
                  <a:cubicBezTo>
                    <a:pt x="1097" y="179"/>
                    <a:pt x="1156" y="135"/>
                    <a:pt x="1242" y="164"/>
                  </a:cubicBezTo>
                  <a:cubicBezTo>
                    <a:pt x="1327" y="193"/>
                    <a:pt x="1380" y="244"/>
                    <a:pt x="1476" y="252"/>
                  </a:cubicBezTo>
                  <a:cubicBezTo>
                    <a:pt x="1476" y="251"/>
                    <a:pt x="1476" y="251"/>
                    <a:pt x="1476" y="251"/>
                  </a:cubicBezTo>
                  <a:cubicBezTo>
                    <a:pt x="1493" y="251"/>
                    <a:pt x="1505" y="249"/>
                    <a:pt x="1513" y="247"/>
                  </a:cubicBezTo>
                  <a:cubicBezTo>
                    <a:pt x="1526" y="232"/>
                    <a:pt x="1590" y="199"/>
                    <a:pt x="1590" y="199"/>
                  </a:cubicBezTo>
                  <a:cubicBezTo>
                    <a:pt x="1600" y="198"/>
                    <a:pt x="1609" y="206"/>
                    <a:pt x="1609" y="216"/>
                  </a:cubicBezTo>
                  <a:cubicBezTo>
                    <a:pt x="1612" y="293"/>
                    <a:pt x="1612" y="293"/>
                    <a:pt x="1612" y="293"/>
                  </a:cubicBezTo>
                  <a:cubicBezTo>
                    <a:pt x="1612" y="303"/>
                    <a:pt x="1604" y="311"/>
                    <a:pt x="1595" y="311"/>
                  </a:cubicBezTo>
                  <a:cubicBezTo>
                    <a:pt x="1595" y="311"/>
                    <a:pt x="1527" y="278"/>
                    <a:pt x="1513" y="264"/>
                  </a:cubicBezTo>
                  <a:cubicBezTo>
                    <a:pt x="1506" y="262"/>
                    <a:pt x="1484" y="261"/>
                    <a:pt x="1476" y="260"/>
                  </a:cubicBezTo>
                  <a:cubicBezTo>
                    <a:pt x="1476" y="260"/>
                    <a:pt x="1476" y="260"/>
                    <a:pt x="1476" y="260"/>
                  </a:cubicBezTo>
                  <a:cubicBezTo>
                    <a:pt x="1454" y="258"/>
                    <a:pt x="1386" y="249"/>
                    <a:pt x="1305" y="202"/>
                  </a:cubicBezTo>
                  <a:cubicBezTo>
                    <a:pt x="1256" y="174"/>
                    <a:pt x="1206" y="157"/>
                    <a:pt x="1127" y="175"/>
                  </a:cubicBezTo>
                  <a:cubicBezTo>
                    <a:pt x="1103" y="180"/>
                    <a:pt x="1074" y="182"/>
                    <a:pt x="1074" y="182"/>
                  </a:cubicBezTo>
                  <a:cubicBezTo>
                    <a:pt x="1074" y="182"/>
                    <a:pt x="1215" y="234"/>
                    <a:pt x="1287" y="485"/>
                  </a:cubicBezTo>
                  <a:cubicBezTo>
                    <a:pt x="1287" y="485"/>
                    <a:pt x="1287" y="485"/>
                    <a:pt x="1287" y="485"/>
                  </a:cubicBezTo>
                  <a:cubicBezTo>
                    <a:pt x="1291" y="501"/>
                    <a:pt x="1296" y="512"/>
                    <a:pt x="1300" y="519"/>
                  </a:cubicBezTo>
                  <a:cubicBezTo>
                    <a:pt x="1317" y="529"/>
                    <a:pt x="1364" y="584"/>
                    <a:pt x="1364" y="584"/>
                  </a:cubicBezTo>
                  <a:cubicBezTo>
                    <a:pt x="1367" y="593"/>
                    <a:pt x="1361" y="603"/>
                    <a:pt x="1352" y="606"/>
                  </a:cubicBezTo>
                  <a:cubicBezTo>
                    <a:pt x="1277" y="626"/>
                    <a:pt x="1277" y="626"/>
                    <a:pt x="1277" y="626"/>
                  </a:cubicBezTo>
                  <a:cubicBezTo>
                    <a:pt x="1268" y="628"/>
                    <a:pt x="1258" y="623"/>
                    <a:pt x="1255" y="613"/>
                  </a:cubicBezTo>
                  <a:cubicBezTo>
                    <a:pt x="1255" y="613"/>
                    <a:pt x="1273" y="540"/>
                    <a:pt x="1283" y="523"/>
                  </a:cubicBezTo>
                  <a:cubicBezTo>
                    <a:pt x="1283" y="518"/>
                    <a:pt x="1281" y="506"/>
                    <a:pt x="1280" y="496"/>
                  </a:cubicBezTo>
                  <a:cubicBezTo>
                    <a:pt x="1280" y="496"/>
                    <a:pt x="1280" y="496"/>
                    <a:pt x="1280" y="496"/>
                  </a:cubicBezTo>
                  <a:cubicBezTo>
                    <a:pt x="1280" y="496"/>
                    <a:pt x="1251" y="292"/>
                    <a:pt x="1065" y="192"/>
                  </a:cubicBezTo>
                  <a:cubicBezTo>
                    <a:pt x="1020" y="168"/>
                    <a:pt x="989" y="145"/>
                    <a:pt x="919" y="138"/>
                  </a:cubicBezTo>
                  <a:cubicBezTo>
                    <a:pt x="919" y="138"/>
                    <a:pt x="978" y="166"/>
                    <a:pt x="914" y="257"/>
                  </a:cubicBezTo>
                  <a:cubicBezTo>
                    <a:pt x="855" y="343"/>
                    <a:pt x="829" y="402"/>
                    <a:pt x="843" y="485"/>
                  </a:cubicBezTo>
                  <a:cubicBezTo>
                    <a:pt x="847" y="501"/>
                    <a:pt x="851" y="512"/>
                    <a:pt x="854" y="519"/>
                  </a:cubicBezTo>
                  <a:cubicBezTo>
                    <a:pt x="871" y="530"/>
                    <a:pt x="915" y="588"/>
                    <a:pt x="915" y="588"/>
                  </a:cubicBezTo>
                  <a:cubicBezTo>
                    <a:pt x="917" y="597"/>
                    <a:pt x="911" y="607"/>
                    <a:pt x="901" y="609"/>
                  </a:cubicBezTo>
                  <a:cubicBezTo>
                    <a:pt x="826" y="625"/>
                    <a:pt x="826" y="625"/>
                    <a:pt x="826" y="625"/>
                  </a:cubicBezTo>
                  <a:cubicBezTo>
                    <a:pt x="816" y="627"/>
                    <a:pt x="807" y="621"/>
                    <a:pt x="804" y="611"/>
                  </a:cubicBezTo>
                  <a:cubicBezTo>
                    <a:pt x="804" y="611"/>
                    <a:pt x="826" y="539"/>
                    <a:pt x="838" y="522"/>
                  </a:cubicBezTo>
                  <a:cubicBezTo>
                    <a:pt x="838" y="515"/>
                    <a:pt x="839" y="506"/>
                    <a:pt x="836" y="484"/>
                  </a:cubicBezTo>
                  <a:cubicBezTo>
                    <a:pt x="836" y="484"/>
                    <a:pt x="836" y="484"/>
                    <a:pt x="836" y="484"/>
                  </a:cubicBezTo>
                  <a:cubicBezTo>
                    <a:pt x="830" y="456"/>
                    <a:pt x="818" y="379"/>
                    <a:pt x="868" y="302"/>
                  </a:cubicBezTo>
                  <a:cubicBezTo>
                    <a:pt x="925" y="216"/>
                    <a:pt x="959" y="164"/>
                    <a:pt x="893" y="134"/>
                  </a:cubicBezTo>
                  <a:cubicBezTo>
                    <a:pt x="893" y="134"/>
                    <a:pt x="712" y="145"/>
                    <a:pt x="643" y="27"/>
                  </a:cubicBezTo>
                  <a:cubicBezTo>
                    <a:pt x="643" y="27"/>
                    <a:pt x="652" y="140"/>
                    <a:pt x="607" y="196"/>
                  </a:cubicBezTo>
                  <a:cubicBezTo>
                    <a:pt x="607" y="196"/>
                    <a:pt x="598" y="239"/>
                    <a:pt x="598" y="266"/>
                  </a:cubicBezTo>
                  <a:cubicBezTo>
                    <a:pt x="598" y="312"/>
                    <a:pt x="645" y="393"/>
                    <a:pt x="625" y="507"/>
                  </a:cubicBezTo>
                  <a:cubicBezTo>
                    <a:pt x="625" y="507"/>
                    <a:pt x="625" y="507"/>
                    <a:pt x="625" y="507"/>
                  </a:cubicBezTo>
                  <a:cubicBezTo>
                    <a:pt x="622" y="526"/>
                    <a:pt x="618" y="537"/>
                    <a:pt x="618" y="545"/>
                  </a:cubicBezTo>
                  <a:cubicBezTo>
                    <a:pt x="626" y="563"/>
                    <a:pt x="636" y="635"/>
                    <a:pt x="636" y="635"/>
                  </a:cubicBezTo>
                  <a:cubicBezTo>
                    <a:pt x="633" y="644"/>
                    <a:pt x="623" y="649"/>
                    <a:pt x="613" y="646"/>
                  </a:cubicBezTo>
                  <a:cubicBezTo>
                    <a:pt x="540" y="622"/>
                    <a:pt x="540" y="622"/>
                    <a:pt x="540" y="622"/>
                  </a:cubicBezTo>
                  <a:cubicBezTo>
                    <a:pt x="530" y="619"/>
                    <a:pt x="525" y="609"/>
                    <a:pt x="528" y="599"/>
                  </a:cubicBezTo>
                  <a:cubicBezTo>
                    <a:pt x="528" y="599"/>
                    <a:pt x="583" y="548"/>
                    <a:pt x="601" y="539"/>
                  </a:cubicBezTo>
                  <a:cubicBezTo>
                    <a:pt x="603" y="537"/>
                    <a:pt x="608" y="537"/>
                    <a:pt x="618" y="505"/>
                  </a:cubicBezTo>
                  <a:cubicBezTo>
                    <a:pt x="618" y="505"/>
                    <a:pt x="618" y="505"/>
                    <a:pt x="618" y="505"/>
                  </a:cubicBezTo>
                  <a:cubicBezTo>
                    <a:pt x="622" y="484"/>
                    <a:pt x="630" y="408"/>
                    <a:pt x="596" y="309"/>
                  </a:cubicBezTo>
                  <a:cubicBezTo>
                    <a:pt x="583" y="271"/>
                    <a:pt x="593" y="217"/>
                    <a:pt x="597" y="208"/>
                  </a:cubicBezTo>
                  <a:cubicBezTo>
                    <a:pt x="597" y="208"/>
                    <a:pt x="573" y="247"/>
                    <a:pt x="446" y="268"/>
                  </a:cubicBezTo>
                  <a:cubicBezTo>
                    <a:pt x="308" y="291"/>
                    <a:pt x="240" y="406"/>
                    <a:pt x="242" y="536"/>
                  </a:cubicBezTo>
                  <a:cubicBezTo>
                    <a:pt x="242" y="536"/>
                    <a:pt x="242" y="536"/>
                    <a:pt x="242" y="536"/>
                  </a:cubicBezTo>
                  <a:cubicBezTo>
                    <a:pt x="242" y="553"/>
                    <a:pt x="246" y="561"/>
                    <a:pt x="248" y="568"/>
                  </a:cubicBezTo>
                  <a:cubicBezTo>
                    <a:pt x="262" y="582"/>
                    <a:pt x="295" y="647"/>
                    <a:pt x="295" y="647"/>
                  </a:cubicBezTo>
                  <a:cubicBezTo>
                    <a:pt x="295" y="656"/>
                    <a:pt x="287" y="665"/>
                    <a:pt x="277" y="665"/>
                  </a:cubicBezTo>
                  <a:cubicBezTo>
                    <a:pt x="200" y="666"/>
                    <a:pt x="200" y="666"/>
                    <a:pt x="200" y="666"/>
                  </a:cubicBezTo>
                  <a:cubicBezTo>
                    <a:pt x="190" y="666"/>
                    <a:pt x="182" y="659"/>
                    <a:pt x="182" y="649"/>
                  </a:cubicBezTo>
                  <a:cubicBezTo>
                    <a:pt x="182" y="649"/>
                    <a:pt x="216" y="582"/>
                    <a:pt x="231" y="568"/>
                  </a:cubicBezTo>
                  <a:cubicBezTo>
                    <a:pt x="235" y="555"/>
                    <a:pt x="236" y="547"/>
                    <a:pt x="237" y="525"/>
                  </a:cubicBezTo>
                  <a:cubicBezTo>
                    <a:pt x="237" y="525"/>
                    <a:pt x="237" y="525"/>
                    <a:pt x="237" y="525"/>
                  </a:cubicBezTo>
                  <a:cubicBezTo>
                    <a:pt x="238" y="479"/>
                    <a:pt x="255" y="290"/>
                    <a:pt x="432" y="261"/>
                  </a:cubicBezTo>
                  <a:cubicBezTo>
                    <a:pt x="432" y="261"/>
                    <a:pt x="353" y="266"/>
                    <a:pt x="310" y="245"/>
                  </a:cubicBezTo>
                  <a:cubicBezTo>
                    <a:pt x="255" y="218"/>
                    <a:pt x="181" y="185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16" y="191"/>
                    <a:pt x="107" y="195"/>
                    <a:pt x="101" y="197"/>
                  </a:cubicBezTo>
                  <a:cubicBezTo>
                    <a:pt x="88" y="211"/>
                    <a:pt x="24" y="247"/>
                    <a:pt x="24" y="247"/>
                  </a:cubicBezTo>
                  <a:cubicBezTo>
                    <a:pt x="14" y="247"/>
                    <a:pt x="6" y="240"/>
                    <a:pt x="5" y="230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0" y="143"/>
                    <a:pt x="8" y="134"/>
                    <a:pt x="18" y="134"/>
                  </a:cubicBezTo>
                  <a:cubicBezTo>
                    <a:pt x="18" y="134"/>
                    <a:pt x="86" y="166"/>
                    <a:pt x="100" y="180"/>
                  </a:cubicBezTo>
                  <a:cubicBezTo>
                    <a:pt x="112" y="183"/>
                    <a:pt x="127" y="182"/>
                    <a:pt x="139" y="183"/>
                  </a:cubicBezTo>
                  <a:cubicBezTo>
                    <a:pt x="156" y="183"/>
                    <a:pt x="219" y="181"/>
                    <a:pt x="291" y="219"/>
                  </a:cubicBezTo>
                  <a:cubicBezTo>
                    <a:pt x="355" y="254"/>
                    <a:pt x="398" y="237"/>
                    <a:pt x="446" y="243"/>
                  </a:cubicBezTo>
                  <a:cubicBezTo>
                    <a:pt x="482" y="248"/>
                    <a:pt x="610" y="225"/>
                    <a:pt x="606" y="99"/>
                  </a:cubicBezTo>
                  <a:cubicBezTo>
                    <a:pt x="604" y="32"/>
                    <a:pt x="596" y="12"/>
                    <a:pt x="596" y="12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0" name="Group 611">
            <a:extLst>
              <a:ext uri="{FF2B5EF4-FFF2-40B4-BE49-F238E27FC236}">
                <a16:creationId xmlns:a16="http://schemas.microsoft.com/office/drawing/2014/main" id="{1AF8BDF5-9511-4FF7-B90A-6609349B13F9}"/>
              </a:ext>
            </a:extLst>
          </p:cNvPr>
          <p:cNvGrpSpPr>
            <a:grpSpLocks/>
          </p:cNvGrpSpPr>
          <p:nvPr/>
        </p:nvGrpSpPr>
        <p:grpSpPr bwMode="auto">
          <a:xfrm>
            <a:off x="4143375" y="2008188"/>
            <a:ext cx="2135188" cy="4360862"/>
            <a:chOff x="1650" y="1189"/>
            <a:chExt cx="1345" cy="2747"/>
          </a:xfrm>
        </p:grpSpPr>
        <p:sp>
          <p:nvSpPr>
            <p:cNvPr id="74027" name="Freeform 612">
              <a:extLst>
                <a:ext uri="{FF2B5EF4-FFF2-40B4-BE49-F238E27FC236}">
                  <a16:creationId xmlns:a16="http://schemas.microsoft.com/office/drawing/2014/main" id="{70AAEE03-A41C-4C69-80D1-6F21B3ECA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383"/>
              <a:ext cx="110" cy="1209"/>
            </a:xfrm>
            <a:custGeom>
              <a:avLst/>
              <a:gdLst>
                <a:gd name="T0" fmla="*/ 24 w 234"/>
                <a:gd name="T1" fmla="*/ 25 h 2568"/>
                <a:gd name="T2" fmla="*/ 24 w 234"/>
                <a:gd name="T3" fmla="*/ 10 h 2568"/>
                <a:gd name="T4" fmla="*/ 14 w 234"/>
                <a:gd name="T5" fmla="*/ 0 h 2568"/>
                <a:gd name="T6" fmla="*/ 10 w 234"/>
                <a:gd name="T7" fmla="*/ 0 h 2568"/>
                <a:gd name="T8" fmla="*/ 0 w 234"/>
                <a:gd name="T9" fmla="*/ 10 h 2568"/>
                <a:gd name="T10" fmla="*/ 0 w 234"/>
                <a:gd name="T11" fmla="*/ 25 h 2568"/>
                <a:gd name="T12" fmla="*/ 7 w 234"/>
                <a:gd name="T13" fmla="*/ 34 h 2568"/>
                <a:gd name="T14" fmla="*/ 0 w 234"/>
                <a:gd name="T15" fmla="*/ 43 h 2568"/>
                <a:gd name="T16" fmla="*/ 0 w 234"/>
                <a:gd name="T17" fmla="*/ 58 h 2568"/>
                <a:gd name="T18" fmla="*/ 7 w 234"/>
                <a:gd name="T19" fmla="*/ 67 h 2568"/>
                <a:gd name="T20" fmla="*/ 0 w 234"/>
                <a:gd name="T21" fmla="*/ 77 h 2568"/>
                <a:gd name="T22" fmla="*/ 0 w 234"/>
                <a:gd name="T23" fmla="*/ 92 h 2568"/>
                <a:gd name="T24" fmla="*/ 7 w 234"/>
                <a:gd name="T25" fmla="*/ 100 h 2568"/>
                <a:gd name="T26" fmla="*/ 0 w 234"/>
                <a:gd name="T27" fmla="*/ 110 h 2568"/>
                <a:gd name="T28" fmla="*/ 0 w 234"/>
                <a:gd name="T29" fmla="*/ 125 h 2568"/>
                <a:gd name="T30" fmla="*/ 7 w 234"/>
                <a:gd name="T31" fmla="*/ 134 h 2568"/>
                <a:gd name="T32" fmla="*/ 0 w 234"/>
                <a:gd name="T33" fmla="*/ 144 h 2568"/>
                <a:gd name="T34" fmla="*/ 0 w 234"/>
                <a:gd name="T35" fmla="*/ 159 h 2568"/>
                <a:gd name="T36" fmla="*/ 7 w 234"/>
                <a:gd name="T37" fmla="*/ 167 h 2568"/>
                <a:gd name="T38" fmla="*/ 0 w 234"/>
                <a:gd name="T39" fmla="*/ 177 h 2568"/>
                <a:gd name="T40" fmla="*/ 0 w 234"/>
                <a:gd name="T41" fmla="*/ 192 h 2568"/>
                <a:gd name="T42" fmla="*/ 7 w 234"/>
                <a:gd name="T43" fmla="*/ 201 h 2568"/>
                <a:gd name="T44" fmla="*/ 0 w 234"/>
                <a:gd name="T45" fmla="*/ 210 h 2568"/>
                <a:gd name="T46" fmla="*/ 0 w 234"/>
                <a:gd name="T47" fmla="*/ 226 h 2568"/>
                <a:gd name="T48" fmla="*/ 7 w 234"/>
                <a:gd name="T49" fmla="*/ 234 h 2568"/>
                <a:gd name="T50" fmla="*/ 0 w 234"/>
                <a:gd name="T51" fmla="*/ 244 h 2568"/>
                <a:gd name="T52" fmla="*/ 0 w 234"/>
                <a:gd name="T53" fmla="*/ 259 h 2568"/>
                <a:gd name="T54" fmla="*/ 10 w 234"/>
                <a:gd name="T55" fmla="*/ 268 h 2568"/>
                <a:gd name="T56" fmla="*/ 14 w 234"/>
                <a:gd name="T57" fmla="*/ 268 h 2568"/>
                <a:gd name="T58" fmla="*/ 24 w 234"/>
                <a:gd name="T59" fmla="*/ 259 h 2568"/>
                <a:gd name="T60" fmla="*/ 24 w 234"/>
                <a:gd name="T61" fmla="*/ 244 h 2568"/>
                <a:gd name="T62" fmla="*/ 17 w 234"/>
                <a:gd name="T63" fmla="*/ 234 h 2568"/>
                <a:gd name="T64" fmla="*/ 24 w 234"/>
                <a:gd name="T65" fmla="*/ 226 h 2568"/>
                <a:gd name="T66" fmla="*/ 24 w 234"/>
                <a:gd name="T67" fmla="*/ 210 h 2568"/>
                <a:gd name="T68" fmla="*/ 17 w 234"/>
                <a:gd name="T69" fmla="*/ 201 h 2568"/>
                <a:gd name="T70" fmla="*/ 24 w 234"/>
                <a:gd name="T71" fmla="*/ 192 h 2568"/>
                <a:gd name="T72" fmla="*/ 24 w 234"/>
                <a:gd name="T73" fmla="*/ 177 h 2568"/>
                <a:gd name="T74" fmla="*/ 17 w 234"/>
                <a:gd name="T75" fmla="*/ 167 h 2568"/>
                <a:gd name="T76" fmla="*/ 24 w 234"/>
                <a:gd name="T77" fmla="*/ 159 h 2568"/>
                <a:gd name="T78" fmla="*/ 24 w 234"/>
                <a:gd name="T79" fmla="*/ 144 h 2568"/>
                <a:gd name="T80" fmla="*/ 17 w 234"/>
                <a:gd name="T81" fmla="*/ 134 h 2568"/>
                <a:gd name="T82" fmla="*/ 24 w 234"/>
                <a:gd name="T83" fmla="*/ 125 h 2568"/>
                <a:gd name="T84" fmla="*/ 24 w 234"/>
                <a:gd name="T85" fmla="*/ 110 h 2568"/>
                <a:gd name="T86" fmla="*/ 18 w 234"/>
                <a:gd name="T87" fmla="*/ 100 h 2568"/>
                <a:gd name="T88" fmla="*/ 24 w 234"/>
                <a:gd name="T89" fmla="*/ 92 h 2568"/>
                <a:gd name="T90" fmla="*/ 24 w 234"/>
                <a:gd name="T91" fmla="*/ 77 h 2568"/>
                <a:gd name="T92" fmla="*/ 17 w 234"/>
                <a:gd name="T93" fmla="*/ 67 h 2568"/>
                <a:gd name="T94" fmla="*/ 24 w 234"/>
                <a:gd name="T95" fmla="*/ 58 h 2568"/>
                <a:gd name="T96" fmla="*/ 24 w 234"/>
                <a:gd name="T97" fmla="*/ 43 h 2568"/>
                <a:gd name="T98" fmla="*/ 18 w 234"/>
                <a:gd name="T99" fmla="*/ 34 h 2568"/>
                <a:gd name="T100" fmla="*/ 24 w 234"/>
                <a:gd name="T101" fmla="*/ 25 h 25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4" h="2568">
                  <a:moveTo>
                    <a:pt x="234" y="243"/>
                  </a:moveTo>
                  <a:cubicBezTo>
                    <a:pt x="234" y="99"/>
                    <a:pt x="234" y="99"/>
                    <a:pt x="234" y="99"/>
                  </a:cubicBezTo>
                  <a:cubicBezTo>
                    <a:pt x="234" y="45"/>
                    <a:pt x="190" y="0"/>
                    <a:pt x="136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44" y="0"/>
                    <a:pt x="0" y="45"/>
                    <a:pt x="0" y="99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85"/>
                    <a:pt x="26" y="314"/>
                    <a:pt x="63" y="325"/>
                  </a:cubicBezTo>
                  <a:cubicBezTo>
                    <a:pt x="26" y="339"/>
                    <a:pt x="0" y="375"/>
                    <a:pt x="0" y="417"/>
                  </a:cubicBezTo>
                  <a:cubicBezTo>
                    <a:pt x="0" y="561"/>
                    <a:pt x="0" y="561"/>
                    <a:pt x="0" y="561"/>
                  </a:cubicBezTo>
                  <a:cubicBezTo>
                    <a:pt x="0" y="604"/>
                    <a:pt x="28" y="633"/>
                    <a:pt x="66" y="644"/>
                  </a:cubicBezTo>
                  <a:cubicBezTo>
                    <a:pt x="28" y="657"/>
                    <a:pt x="0" y="694"/>
                    <a:pt x="0" y="738"/>
                  </a:cubicBezTo>
                  <a:cubicBezTo>
                    <a:pt x="0" y="881"/>
                    <a:pt x="0" y="881"/>
                    <a:pt x="0" y="881"/>
                  </a:cubicBezTo>
                  <a:cubicBezTo>
                    <a:pt x="0" y="923"/>
                    <a:pt x="26" y="952"/>
                    <a:pt x="63" y="963"/>
                  </a:cubicBezTo>
                  <a:cubicBezTo>
                    <a:pt x="26" y="978"/>
                    <a:pt x="0" y="1014"/>
                    <a:pt x="0" y="1056"/>
                  </a:cubicBezTo>
                  <a:cubicBezTo>
                    <a:pt x="0" y="1199"/>
                    <a:pt x="0" y="1199"/>
                    <a:pt x="0" y="1199"/>
                  </a:cubicBezTo>
                  <a:cubicBezTo>
                    <a:pt x="0" y="1243"/>
                    <a:pt x="28" y="1272"/>
                    <a:pt x="66" y="1283"/>
                  </a:cubicBezTo>
                  <a:cubicBezTo>
                    <a:pt x="28" y="1296"/>
                    <a:pt x="0" y="1333"/>
                    <a:pt x="0" y="1377"/>
                  </a:cubicBezTo>
                  <a:cubicBezTo>
                    <a:pt x="0" y="1520"/>
                    <a:pt x="0" y="1520"/>
                    <a:pt x="0" y="1520"/>
                  </a:cubicBezTo>
                  <a:cubicBezTo>
                    <a:pt x="0" y="1564"/>
                    <a:pt x="28" y="1593"/>
                    <a:pt x="67" y="1603"/>
                  </a:cubicBezTo>
                  <a:cubicBezTo>
                    <a:pt x="28" y="1616"/>
                    <a:pt x="0" y="1654"/>
                    <a:pt x="0" y="1697"/>
                  </a:cubicBezTo>
                  <a:cubicBezTo>
                    <a:pt x="0" y="1841"/>
                    <a:pt x="0" y="1841"/>
                    <a:pt x="0" y="1841"/>
                  </a:cubicBezTo>
                  <a:cubicBezTo>
                    <a:pt x="0" y="1884"/>
                    <a:pt x="28" y="1913"/>
                    <a:pt x="66" y="1924"/>
                  </a:cubicBezTo>
                  <a:cubicBezTo>
                    <a:pt x="28" y="1937"/>
                    <a:pt x="0" y="1974"/>
                    <a:pt x="0" y="2017"/>
                  </a:cubicBezTo>
                  <a:cubicBezTo>
                    <a:pt x="0" y="2161"/>
                    <a:pt x="0" y="2161"/>
                    <a:pt x="0" y="2161"/>
                  </a:cubicBezTo>
                  <a:cubicBezTo>
                    <a:pt x="0" y="2204"/>
                    <a:pt x="28" y="2233"/>
                    <a:pt x="66" y="2244"/>
                  </a:cubicBezTo>
                  <a:cubicBezTo>
                    <a:pt x="28" y="2257"/>
                    <a:pt x="0" y="2294"/>
                    <a:pt x="0" y="2337"/>
                  </a:cubicBezTo>
                  <a:cubicBezTo>
                    <a:pt x="0" y="2481"/>
                    <a:pt x="0" y="2481"/>
                    <a:pt x="0" y="2481"/>
                  </a:cubicBezTo>
                  <a:cubicBezTo>
                    <a:pt x="0" y="2536"/>
                    <a:pt x="44" y="2568"/>
                    <a:pt x="98" y="2568"/>
                  </a:cubicBezTo>
                  <a:cubicBezTo>
                    <a:pt x="136" y="2568"/>
                    <a:pt x="136" y="2568"/>
                    <a:pt x="136" y="2568"/>
                  </a:cubicBezTo>
                  <a:cubicBezTo>
                    <a:pt x="190" y="2568"/>
                    <a:pt x="234" y="2536"/>
                    <a:pt x="234" y="2481"/>
                  </a:cubicBezTo>
                  <a:cubicBezTo>
                    <a:pt x="234" y="2337"/>
                    <a:pt x="234" y="2337"/>
                    <a:pt x="234" y="2337"/>
                  </a:cubicBezTo>
                  <a:cubicBezTo>
                    <a:pt x="234" y="2294"/>
                    <a:pt x="207" y="2257"/>
                    <a:pt x="169" y="2244"/>
                  </a:cubicBezTo>
                  <a:cubicBezTo>
                    <a:pt x="207" y="2233"/>
                    <a:pt x="234" y="2204"/>
                    <a:pt x="234" y="2161"/>
                  </a:cubicBezTo>
                  <a:cubicBezTo>
                    <a:pt x="234" y="2017"/>
                    <a:pt x="234" y="2017"/>
                    <a:pt x="234" y="2017"/>
                  </a:cubicBezTo>
                  <a:cubicBezTo>
                    <a:pt x="234" y="1974"/>
                    <a:pt x="207" y="1937"/>
                    <a:pt x="169" y="1924"/>
                  </a:cubicBezTo>
                  <a:cubicBezTo>
                    <a:pt x="207" y="1913"/>
                    <a:pt x="234" y="1884"/>
                    <a:pt x="234" y="1841"/>
                  </a:cubicBezTo>
                  <a:cubicBezTo>
                    <a:pt x="234" y="1697"/>
                    <a:pt x="234" y="1697"/>
                    <a:pt x="234" y="1697"/>
                  </a:cubicBezTo>
                  <a:cubicBezTo>
                    <a:pt x="234" y="1654"/>
                    <a:pt x="206" y="1616"/>
                    <a:pt x="167" y="1603"/>
                  </a:cubicBezTo>
                  <a:cubicBezTo>
                    <a:pt x="206" y="1593"/>
                    <a:pt x="234" y="1564"/>
                    <a:pt x="234" y="1520"/>
                  </a:cubicBezTo>
                  <a:cubicBezTo>
                    <a:pt x="234" y="1377"/>
                    <a:pt x="234" y="1377"/>
                    <a:pt x="234" y="1377"/>
                  </a:cubicBezTo>
                  <a:cubicBezTo>
                    <a:pt x="234" y="1333"/>
                    <a:pt x="206" y="1296"/>
                    <a:pt x="168" y="1283"/>
                  </a:cubicBezTo>
                  <a:cubicBezTo>
                    <a:pt x="206" y="1272"/>
                    <a:pt x="234" y="1243"/>
                    <a:pt x="234" y="1199"/>
                  </a:cubicBezTo>
                  <a:cubicBezTo>
                    <a:pt x="234" y="1056"/>
                    <a:pt x="234" y="1056"/>
                    <a:pt x="234" y="1056"/>
                  </a:cubicBezTo>
                  <a:cubicBezTo>
                    <a:pt x="234" y="1014"/>
                    <a:pt x="208" y="978"/>
                    <a:pt x="171" y="963"/>
                  </a:cubicBezTo>
                  <a:cubicBezTo>
                    <a:pt x="208" y="952"/>
                    <a:pt x="234" y="923"/>
                    <a:pt x="234" y="881"/>
                  </a:cubicBezTo>
                  <a:cubicBezTo>
                    <a:pt x="234" y="738"/>
                    <a:pt x="234" y="738"/>
                    <a:pt x="234" y="738"/>
                  </a:cubicBezTo>
                  <a:cubicBezTo>
                    <a:pt x="234" y="694"/>
                    <a:pt x="207" y="657"/>
                    <a:pt x="168" y="644"/>
                  </a:cubicBezTo>
                  <a:cubicBezTo>
                    <a:pt x="207" y="634"/>
                    <a:pt x="234" y="604"/>
                    <a:pt x="234" y="561"/>
                  </a:cubicBezTo>
                  <a:cubicBezTo>
                    <a:pt x="234" y="417"/>
                    <a:pt x="234" y="417"/>
                    <a:pt x="234" y="417"/>
                  </a:cubicBezTo>
                  <a:cubicBezTo>
                    <a:pt x="234" y="375"/>
                    <a:pt x="208" y="339"/>
                    <a:pt x="172" y="325"/>
                  </a:cubicBezTo>
                  <a:cubicBezTo>
                    <a:pt x="208" y="314"/>
                    <a:pt x="234" y="285"/>
                    <a:pt x="234" y="243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8" name="Freeform 613">
              <a:extLst>
                <a:ext uri="{FF2B5EF4-FFF2-40B4-BE49-F238E27FC236}">
                  <a16:creationId xmlns:a16="http://schemas.microsoft.com/office/drawing/2014/main" id="{16C73788-9479-4BD3-8F71-39C4BA68B7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1189"/>
              <a:ext cx="1345" cy="1248"/>
            </a:xfrm>
            <a:custGeom>
              <a:avLst/>
              <a:gdLst>
                <a:gd name="T0" fmla="*/ 272 w 2854"/>
                <a:gd name="T1" fmla="*/ 147 h 2651"/>
                <a:gd name="T2" fmla="*/ 289 w 2854"/>
                <a:gd name="T3" fmla="*/ 209 h 2651"/>
                <a:gd name="T4" fmla="*/ 289 w 2854"/>
                <a:gd name="T5" fmla="*/ 209 h 2651"/>
                <a:gd name="T6" fmla="*/ 193 w 2854"/>
                <a:gd name="T7" fmla="*/ 37 h 2651"/>
                <a:gd name="T8" fmla="*/ 284 w 2854"/>
                <a:gd name="T9" fmla="*/ 233 h 2651"/>
                <a:gd name="T10" fmla="*/ 235 w 2854"/>
                <a:gd name="T11" fmla="*/ 200 h 2651"/>
                <a:gd name="T12" fmla="*/ 277 w 2854"/>
                <a:gd name="T13" fmla="*/ 207 h 2651"/>
                <a:gd name="T14" fmla="*/ 272 w 2854"/>
                <a:gd name="T15" fmla="*/ 206 h 2651"/>
                <a:gd name="T16" fmla="*/ 261 w 2854"/>
                <a:gd name="T17" fmla="*/ 182 h 2651"/>
                <a:gd name="T18" fmla="*/ 257 w 2854"/>
                <a:gd name="T19" fmla="*/ 177 h 2651"/>
                <a:gd name="T20" fmla="*/ 220 w 2854"/>
                <a:gd name="T21" fmla="*/ 185 h 2651"/>
                <a:gd name="T22" fmla="*/ 212 w 2854"/>
                <a:gd name="T23" fmla="*/ 149 h 2651"/>
                <a:gd name="T24" fmla="*/ 245 w 2854"/>
                <a:gd name="T25" fmla="*/ 139 h 2651"/>
                <a:gd name="T26" fmla="*/ 255 w 2854"/>
                <a:gd name="T27" fmla="*/ 137 h 2651"/>
                <a:gd name="T28" fmla="*/ 261 w 2854"/>
                <a:gd name="T29" fmla="*/ 116 h 2651"/>
                <a:gd name="T30" fmla="*/ 213 w 2854"/>
                <a:gd name="T31" fmla="*/ 131 h 2651"/>
                <a:gd name="T32" fmla="*/ 189 w 2854"/>
                <a:gd name="T33" fmla="*/ 135 h 2651"/>
                <a:gd name="T34" fmla="*/ 214 w 2854"/>
                <a:gd name="T35" fmla="*/ 90 h 2651"/>
                <a:gd name="T36" fmla="*/ 208 w 2854"/>
                <a:gd name="T37" fmla="*/ 99 h 2651"/>
                <a:gd name="T38" fmla="*/ 197 w 2854"/>
                <a:gd name="T39" fmla="*/ 92 h 2651"/>
                <a:gd name="T40" fmla="*/ 198 w 2854"/>
                <a:gd name="T41" fmla="*/ 99 h 2651"/>
                <a:gd name="T42" fmla="*/ 176 w 2854"/>
                <a:gd name="T43" fmla="*/ 118 h 2651"/>
                <a:gd name="T44" fmla="*/ 172 w 2854"/>
                <a:gd name="T45" fmla="*/ 83 h 2651"/>
                <a:gd name="T46" fmla="*/ 189 w 2854"/>
                <a:gd name="T47" fmla="*/ 41 h 2651"/>
                <a:gd name="T48" fmla="*/ 178 w 2854"/>
                <a:gd name="T49" fmla="*/ 62 h 2651"/>
                <a:gd name="T50" fmla="*/ 163 w 2854"/>
                <a:gd name="T51" fmla="*/ 46 h 2651"/>
                <a:gd name="T52" fmla="*/ 159 w 2854"/>
                <a:gd name="T53" fmla="*/ 43 h 2651"/>
                <a:gd name="T54" fmla="*/ 123 w 2854"/>
                <a:gd name="T55" fmla="*/ 53 h 2651"/>
                <a:gd name="T56" fmla="*/ 139 w 2854"/>
                <a:gd name="T57" fmla="*/ 68 h 2651"/>
                <a:gd name="T58" fmla="*/ 162 w 2854"/>
                <a:gd name="T59" fmla="*/ 104 h 2651"/>
                <a:gd name="T60" fmla="*/ 108 w 2854"/>
                <a:gd name="T61" fmla="*/ 145 h 2651"/>
                <a:gd name="T62" fmla="*/ 118 w 2854"/>
                <a:gd name="T63" fmla="*/ 105 h 2651"/>
                <a:gd name="T64" fmla="*/ 113 w 2854"/>
                <a:gd name="T65" fmla="*/ 118 h 2651"/>
                <a:gd name="T66" fmla="*/ 66 w 2854"/>
                <a:gd name="T67" fmla="*/ 108 h 2651"/>
                <a:gd name="T68" fmla="*/ 60 w 2854"/>
                <a:gd name="T69" fmla="*/ 111 h 2651"/>
                <a:gd name="T70" fmla="*/ 56 w 2854"/>
                <a:gd name="T71" fmla="*/ 124 h 2651"/>
                <a:gd name="T72" fmla="*/ 73 w 2854"/>
                <a:gd name="T73" fmla="*/ 129 h 2651"/>
                <a:gd name="T74" fmla="*/ 125 w 2854"/>
                <a:gd name="T75" fmla="*/ 161 h 2651"/>
                <a:gd name="T76" fmla="*/ 87 w 2854"/>
                <a:gd name="T77" fmla="*/ 159 h 2651"/>
                <a:gd name="T78" fmla="*/ 94 w 2854"/>
                <a:gd name="T79" fmla="*/ 160 h 2651"/>
                <a:gd name="T80" fmla="*/ 82 w 2854"/>
                <a:gd name="T81" fmla="*/ 165 h 2651"/>
                <a:gd name="T82" fmla="*/ 82 w 2854"/>
                <a:gd name="T83" fmla="*/ 169 h 2651"/>
                <a:gd name="T84" fmla="*/ 115 w 2854"/>
                <a:gd name="T85" fmla="*/ 194 h 2651"/>
                <a:gd name="T86" fmla="*/ 47 w 2854"/>
                <a:gd name="T87" fmla="*/ 191 h 2651"/>
                <a:gd name="T88" fmla="*/ 91 w 2854"/>
                <a:gd name="T89" fmla="*/ 198 h 2651"/>
                <a:gd name="T90" fmla="*/ 30 w 2854"/>
                <a:gd name="T91" fmla="*/ 258 h 2651"/>
                <a:gd name="T92" fmla="*/ 30 w 2854"/>
                <a:gd name="T93" fmla="*/ 262 h 2651"/>
                <a:gd name="T94" fmla="*/ 91 w 2854"/>
                <a:gd name="T95" fmla="*/ 236 h 2651"/>
                <a:gd name="T96" fmla="*/ 107 w 2854"/>
                <a:gd name="T97" fmla="*/ 268 h 2651"/>
                <a:gd name="T98" fmla="*/ 94 w 2854"/>
                <a:gd name="T99" fmla="*/ 219 h 2651"/>
                <a:gd name="T100" fmla="*/ 156 w 2854"/>
                <a:gd name="T101" fmla="*/ 243 h 2651"/>
                <a:gd name="T102" fmla="*/ 167 w 2854"/>
                <a:gd name="T103" fmla="*/ 273 h 2651"/>
                <a:gd name="T104" fmla="*/ 196 w 2854"/>
                <a:gd name="T105" fmla="*/ 212 h 2651"/>
                <a:gd name="T106" fmla="*/ 230 w 2854"/>
                <a:gd name="T107" fmla="*/ 207 h 2651"/>
                <a:gd name="T108" fmla="*/ 271 w 2854"/>
                <a:gd name="T109" fmla="*/ 226 h 2651"/>
                <a:gd name="T110" fmla="*/ 292 w 2854"/>
                <a:gd name="T111" fmla="*/ 258 h 2651"/>
                <a:gd name="T112" fmla="*/ 284 w 2854"/>
                <a:gd name="T113" fmla="*/ 233 h 26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54" h="2651">
                  <a:moveTo>
                    <a:pt x="2589" y="1388"/>
                  </a:moveTo>
                  <a:cubicBezTo>
                    <a:pt x="2593" y="1395"/>
                    <a:pt x="2596" y="1403"/>
                    <a:pt x="2599" y="1412"/>
                  </a:cubicBezTo>
                  <a:cubicBezTo>
                    <a:pt x="2599" y="1412"/>
                    <a:pt x="2598" y="1401"/>
                    <a:pt x="2589" y="1388"/>
                  </a:cubicBezTo>
                  <a:close/>
                  <a:moveTo>
                    <a:pt x="2764" y="2010"/>
                  </a:moveTo>
                  <a:cubicBezTo>
                    <a:pt x="2765" y="2011"/>
                    <a:pt x="2766" y="2013"/>
                    <a:pt x="2767" y="2014"/>
                  </a:cubicBezTo>
                  <a:cubicBezTo>
                    <a:pt x="2767" y="2014"/>
                    <a:pt x="2766" y="2012"/>
                    <a:pt x="2764" y="2010"/>
                  </a:cubicBezTo>
                  <a:close/>
                  <a:moveTo>
                    <a:pt x="1842" y="350"/>
                  </a:moveTo>
                  <a:cubicBezTo>
                    <a:pt x="1842" y="351"/>
                    <a:pt x="1843" y="351"/>
                    <a:pt x="1843" y="352"/>
                  </a:cubicBezTo>
                  <a:cubicBezTo>
                    <a:pt x="1843" y="352"/>
                    <a:pt x="1843" y="351"/>
                    <a:pt x="1842" y="350"/>
                  </a:cubicBezTo>
                  <a:close/>
                  <a:moveTo>
                    <a:pt x="2712" y="2236"/>
                  </a:moveTo>
                  <a:cubicBezTo>
                    <a:pt x="2634" y="1769"/>
                    <a:pt x="2458" y="2484"/>
                    <a:pt x="2398" y="2239"/>
                  </a:cubicBezTo>
                  <a:cubicBezTo>
                    <a:pt x="2355" y="2063"/>
                    <a:pt x="2293" y="1966"/>
                    <a:pt x="2241" y="1912"/>
                  </a:cubicBezTo>
                  <a:cubicBezTo>
                    <a:pt x="2317" y="1904"/>
                    <a:pt x="2339" y="1885"/>
                    <a:pt x="2395" y="1968"/>
                  </a:cubicBezTo>
                  <a:cubicBezTo>
                    <a:pt x="2466" y="2072"/>
                    <a:pt x="2566" y="2012"/>
                    <a:pt x="2648" y="1987"/>
                  </a:cubicBezTo>
                  <a:cubicBezTo>
                    <a:pt x="2717" y="1967"/>
                    <a:pt x="2754" y="1999"/>
                    <a:pt x="2764" y="2010"/>
                  </a:cubicBezTo>
                  <a:cubicBezTo>
                    <a:pt x="2691" y="1923"/>
                    <a:pt x="2645" y="1965"/>
                    <a:pt x="2600" y="1973"/>
                  </a:cubicBezTo>
                  <a:cubicBezTo>
                    <a:pt x="2553" y="1980"/>
                    <a:pt x="2531" y="1968"/>
                    <a:pt x="2531" y="1968"/>
                  </a:cubicBezTo>
                  <a:cubicBezTo>
                    <a:pt x="2371" y="1928"/>
                    <a:pt x="2465" y="1842"/>
                    <a:pt x="2493" y="1742"/>
                  </a:cubicBezTo>
                  <a:cubicBezTo>
                    <a:pt x="2555" y="1520"/>
                    <a:pt x="2699" y="1506"/>
                    <a:pt x="2699" y="1506"/>
                  </a:cubicBezTo>
                  <a:cubicBezTo>
                    <a:pt x="2561" y="1482"/>
                    <a:pt x="2501" y="1630"/>
                    <a:pt x="2457" y="1702"/>
                  </a:cubicBezTo>
                  <a:cubicBezTo>
                    <a:pt x="2413" y="1774"/>
                    <a:pt x="2403" y="1851"/>
                    <a:pt x="2299" y="1816"/>
                  </a:cubicBezTo>
                  <a:cubicBezTo>
                    <a:pt x="2153" y="1765"/>
                    <a:pt x="2206" y="1786"/>
                    <a:pt x="2100" y="1774"/>
                  </a:cubicBezTo>
                  <a:cubicBezTo>
                    <a:pt x="1994" y="1762"/>
                    <a:pt x="2053" y="1702"/>
                    <a:pt x="1989" y="1604"/>
                  </a:cubicBezTo>
                  <a:cubicBezTo>
                    <a:pt x="1925" y="1506"/>
                    <a:pt x="1985" y="1470"/>
                    <a:pt x="2027" y="1432"/>
                  </a:cubicBezTo>
                  <a:cubicBezTo>
                    <a:pt x="2069" y="1394"/>
                    <a:pt x="2075" y="1370"/>
                    <a:pt x="2075" y="1370"/>
                  </a:cubicBezTo>
                  <a:cubicBezTo>
                    <a:pt x="2191" y="1222"/>
                    <a:pt x="2251" y="1344"/>
                    <a:pt x="2343" y="1332"/>
                  </a:cubicBezTo>
                  <a:cubicBezTo>
                    <a:pt x="2511" y="1310"/>
                    <a:pt x="2569" y="1357"/>
                    <a:pt x="2589" y="1388"/>
                  </a:cubicBezTo>
                  <a:cubicBezTo>
                    <a:pt x="2559" y="1326"/>
                    <a:pt x="2512" y="1304"/>
                    <a:pt x="2435" y="1306"/>
                  </a:cubicBezTo>
                  <a:cubicBezTo>
                    <a:pt x="2349" y="1308"/>
                    <a:pt x="2295" y="1280"/>
                    <a:pt x="2369" y="1252"/>
                  </a:cubicBezTo>
                  <a:cubicBezTo>
                    <a:pt x="2443" y="1224"/>
                    <a:pt x="2491" y="1114"/>
                    <a:pt x="2491" y="1114"/>
                  </a:cubicBezTo>
                  <a:cubicBezTo>
                    <a:pt x="2451" y="1198"/>
                    <a:pt x="2341" y="1263"/>
                    <a:pt x="2220" y="1240"/>
                  </a:cubicBezTo>
                  <a:cubicBezTo>
                    <a:pt x="2100" y="1216"/>
                    <a:pt x="2072" y="1197"/>
                    <a:pt x="2039" y="1260"/>
                  </a:cubicBezTo>
                  <a:cubicBezTo>
                    <a:pt x="2006" y="1322"/>
                    <a:pt x="1932" y="1351"/>
                    <a:pt x="1879" y="1345"/>
                  </a:cubicBezTo>
                  <a:cubicBezTo>
                    <a:pt x="1826" y="1338"/>
                    <a:pt x="1803" y="1294"/>
                    <a:pt x="1803" y="1294"/>
                  </a:cubicBezTo>
                  <a:cubicBezTo>
                    <a:pt x="1771" y="1210"/>
                    <a:pt x="1787" y="1186"/>
                    <a:pt x="1939" y="1116"/>
                  </a:cubicBezTo>
                  <a:cubicBezTo>
                    <a:pt x="2091" y="1045"/>
                    <a:pt x="1959" y="889"/>
                    <a:pt x="2044" y="861"/>
                  </a:cubicBezTo>
                  <a:cubicBezTo>
                    <a:pt x="2128" y="833"/>
                    <a:pt x="2120" y="790"/>
                    <a:pt x="2120" y="790"/>
                  </a:cubicBezTo>
                  <a:cubicBezTo>
                    <a:pt x="2108" y="866"/>
                    <a:pt x="1972" y="803"/>
                    <a:pt x="1986" y="952"/>
                  </a:cubicBezTo>
                  <a:cubicBezTo>
                    <a:pt x="2000" y="1100"/>
                    <a:pt x="1931" y="1088"/>
                    <a:pt x="1931" y="1088"/>
                  </a:cubicBezTo>
                  <a:cubicBezTo>
                    <a:pt x="1981" y="1022"/>
                    <a:pt x="1925" y="951"/>
                    <a:pt x="1886" y="886"/>
                  </a:cubicBezTo>
                  <a:cubicBezTo>
                    <a:pt x="1847" y="821"/>
                    <a:pt x="1902" y="765"/>
                    <a:pt x="1902" y="765"/>
                  </a:cubicBezTo>
                  <a:cubicBezTo>
                    <a:pt x="1902" y="765"/>
                    <a:pt x="1794" y="778"/>
                    <a:pt x="1893" y="947"/>
                  </a:cubicBezTo>
                  <a:cubicBezTo>
                    <a:pt x="1993" y="1116"/>
                    <a:pt x="1824" y="1090"/>
                    <a:pt x="1781" y="1182"/>
                  </a:cubicBezTo>
                  <a:cubicBezTo>
                    <a:pt x="1737" y="1273"/>
                    <a:pt x="1746" y="1221"/>
                    <a:pt x="1681" y="1134"/>
                  </a:cubicBezTo>
                  <a:cubicBezTo>
                    <a:pt x="1616" y="1047"/>
                    <a:pt x="1681" y="1051"/>
                    <a:pt x="1685" y="947"/>
                  </a:cubicBezTo>
                  <a:cubicBezTo>
                    <a:pt x="1688" y="878"/>
                    <a:pt x="1666" y="835"/>
                    <a:pt x="1638" y="799"/>
                  </a:cubicBezTo>
                  <a:cubicBezTo>
                    <a:pt x="1632" y="741"/>
                    <a:pt x="1629" y="627"/>
                    <a:pt x="1719" y="652"/>
                  </a:cubicBezTo>
                  <a:cubicBezTo>
                    <a:pt x="1839" y="684"/>
                    <a:pt x="1795" y="460"/>
                    <a:pt x="1803" y="392"/>
                  </a:cubicBezTo>
                  <a:cubicBezTo>
                    <a:pt x="1810" y="332"/>
                    <a:pt x="1835" y="346"/>
                    <a:pt x="1842" y="350"/>
                  </a:cubicBezTo>
                  <a:cubicBezTo>
                    <a:pt x="1704" y="243"/>
                    <a:pt x="1827" y="651"/>
                    <a:pt x="1699" y="596"/>
                  </a:cubicBezTo>
                  <a:cubicBezTo>
                    <a:pt x="1598" y="551"/>
                    <a:pt x="1605" y="703"/>
                    <a:pt x="1612" y="768"/>
                  </a:cubicBezTo>
                  <a:cubicBezTo>
                    <a:pt x="1552" y="702"/>
                    <a:pt x="1489" y="640"/>
                    <a:pt x="1559" y="439"/>
                  </a:cubicBezTo>
                  <a:cubicBezTo>
                    <a:pt x="1677" y="105"/>
                    <a:pt x="1616" y="0"/>
                    <a:pt x="1616" y="0"/>
                  </a:cubicBezTo>
                  <a:cubicBezTo>
                    <a:pt x="1616" y="0"/>
                    <a:pt x="1650" y="152"/>
                    <a:pt x="1520" y="417"/>
                  </a:cubicBezTo>
                  <a:cubicBezTo>
                    <a:pt x="1488" y="483"/>
                    <a:pt x="1481" y="546"/>
                    <a:pt x="1487" y="605"/>
                  </a:cubicBezTo>
                  <a:cubicBezTo>
                    <a:pt x="1359" y="471"/>
                    <a:pt x="1352" y="742"/>
                    <a:pt x="1179" y="508"/>
                  </a:cubicBezTo>
                  <a:cubicBezTo>
                    <a:pt x="1056" y="341"/>
                    <a:pt x="1035" y="544"/>
                    <a:pt x="1035" y="544"/>
                  </a:cubicBezTo>
                  <a:cubicBezTo>
                    <a:pt x="1095" y="336"/>
                    <a:pt x="1203" y="720"/>
                    <a:pt x="1335" y="652"/>
                  </a:cubicBezTo>
                  <a:cubicBezTo>
                    <a:pt x="1404" y="616"/>
                    <a:pt x="1462" y="647"/>
                    <a:pt x="1502" y="685"/>
                  </a:cubicBezTo>
                  <a:cubicBezTo>
                    <a:pt x="1541" y="826"/>
                    <a:pt x="1626" y="938"/>
                    <a:pt x="1546" y="999"/>
                  </a:cubicBezTo>
                  <a:cubicBezTo>
                    <a:pt x="1420" y="1095"/>
                    <a:pt x="1377" y="1399"/>
                    <a:pt x="1212" y="1360"/>
                  </a:cubicBezTo>
                  <a:cubicBezTo>
                    <a:pt x="1154" y="1346"/>
                    <a:pt x="1116" y="1386"/>
                    <a:pt x="1038" y="1386"/>
                  </a:cubicBezTo>
                  <a:cubicBezTo>
                    <a:pt x="960" y="1386"/>
                    <a:pt x="960" y="1264"/>
                    <a:pt x="1034" y="1203"/>
                  </a:cubicBezTo>
                  <a:cubicBezTo>
                    <a:pt x="1107" y="1142"/>
                    <a:pt x="1264" y="1160"/>
                    <a:pt x="1125" y="1008"/>
                  </a:cubicBezTo>
                  <a:cubicBezTo>
                    <a:pt x="986" y="856"/>
                    <a:pt x="1047" y="799"/>
                    <a:pt x="1047" y="799"/>
                  </a:cubicBezTo>
                  <a:cubicBezTo>
                    <a:pt x="925" y="878"/>
                    <a:pt x="1238" y="1086"/>
                    <a:pt x="1081" y="1134"/>
                  </a:cubicBezTo>
                  <a:cubicBezTo>
                    <a:pt x="925" y="1182"/>
                    <a:pt x="951" y="1373"/>
                    <a:pt x="951" y="1373"/>
                  </a:cubicBezTo>
                  <a:cubicBezTo>
                    <a:pt x="691" y="1338"/>
                    <a:pt x="934" y="1077"/>
                    <a:pt x="626" y="1034"/>
                  </a:cubicBezTo>
                  <a:cubicBezTo>
                    <a:pt x="317" y="990"/>
                    <a:pt x="374" y="856"/>
                    <a:pt x="374" y="856"/>
                  </a:cubicBezTo>
                  <a:cubicBezTo>
                    <a:pt x="324" y="910"/>
                    <a:pt x="405" y="1063"/>
                    <a:pt x="572" y="1060"/>
                  </a:cubicBezTo>
                  <a:cubicBezTo>
                    <a:pt x="738" y="1057"/>
                    <a:pt x="768" y="1187"/>
                    <a:pt x="768" y="1187"/>
                  </a:cubicBezTo>
                  <a:cubicBezTo>
                    <a:pt x="720" y="1101"/>
                    <a:pt x="696" y="1294"/>
                    <a:pt x="531" y="1187"/>
                  </a:cubicBezTo>
                  <a:cubicBezTo>
                    <a:pt x="424" y="1117"/>
                    <a:pt x="433" y="1252"/>
                    <a:pt x="433" y="1252"/>
                  </a:cubicBezTo>
                  <a:cubicBezTo>
                    <a:pt x="453" y="1087"/>
                    <a:pt x="635" y="1342"/>
                    <a:pt x="695" y="1238"/>
                  </a:cubicBezTo>
                  <a:cubicBezTo>
                    <a:pt x="754" y="1134"/>
                    <a:pt x="769" y="1448"/>
                    <a:pt x="992" y="1452"/>
                  </a:cubicBezTo>
                  <a:cubicBezTo>
                    <a:pt x="1145" y="1454"/>
                    <a:pt x="1221" y="1419"/>
                    <a:pt x="1195" y="1543"/>
                  </a:cubicBezTo>
                  <a:cubicBezTo>
                    <a:pt x="1168" y="1668"/>
                    <a:pt x="1089" y="1629"/>
                    <a:pt x="1023" y="1523"/>
                  </a:cubicBezTo>
                  <a:cubicBezTo>
                    <a:pt x="958" y="1417"/>
                    <a:pt x="816" y="1562"/>
                    <a:pt x="827" y="1520"/>
                  </a:cubicBezTo>
                  <a:cubicBezTo>
                    <a:pt x="838" y="1478"/>
                    <a:pt x="805" y="1464"/>
                    <a:pt x="805" y="1464"/>
                  </a:cubicBezTo>
                  <a:cubicBezTo>
                    <a:pt x="822" y="1522"/>
                    <a:pt x="741" y="1595"/>
                    <a:pt x="900" y="1534"/>
                  </a:cubicBezTo>
                  <a:cubicBezTo>
                    <a:pt x="1059" y="1473"/>
                    <a:pt x="1075" y="1739"/>
                    <a:pt x="1016" y="1637"/>
                  </a:cubicBezTo>
                  <a:cubicBezTo>
                    <a:pt x="958" y="1535"/>
                    <a:pt x="826" y="1742"/>
                    <a:pt x="783" y="1579"/>
                  </a:cubicBezTo>
                  <a:cubicBezTo>
                    <a:pt x="753" y="1468"/>
                    <a:pt x="678" y="1610"/>
                    <a:pt x="678" y="1610"/>
                  </a:cubicBezTo>
                  <a:cubicBezTo>
                    <a:pt x="678" y="1610"/>
                    <a:pt x="741" y="1493"/>
                    <a:pt x="780" y="1622"/>
                  </a:cubicBezTo>
                  <a:cubicBezTo>
                    <a:pt x="819" y="1751"/>
                    <a:pt x="967" y="1574"/>
                    <a:pt x="1006" y="1664"/>
                  </a:cubicBezTo>
                  <a:cubicBezTo>
                    <a:pt x="1045" y="1754"/>
                    <a:pt x="1233" y="1588"/>
                    <a:pt x="1096" y="1866"/>
                  </a:cubicBezTo>
                  <a:cubicBezTo>
                    <a:pt x="1004" y="2053"/>
                    <a:pt x="800" y="1586"/>
                    <a:pt x="642" y="1822"/>
                  </a:cubicBezTo>
                  <a:cubicBezTo>
                    <a:pt x="573" y="1925"/>
                    <a:pt x="445" y="1829"/>
                    <a:pt x="445" y="1829"/>
                  </a:cubicBezTo>
                  <a:cubicBezTo>
                    <a:pt x="486" y="1885"/>
                    <a:pt x="535" y="1953"/>
                    <a:pt x="676" y="1846"/>
                  </a:cubicBezTo>
                  <a:cubicBezTo>
                    <a:pt x="817" y="1739"/>
                    <a:pt x="797" y="1866"/>
                    <a:pt x="875" y="1902"/>
                  </a:cubicBezTo>
                  <a:cubicBezTo>
                    <a:pt x="953" y="1939"/>
                    <a:pt x="1065" y="1994"/>
                    <a:pt x="836" y="2019"/>
                  </a:cubicBezTo>
                  <a:cubicBezTo>
                    <a:pt x="608" y="2043"/>
                    <a:pt x="729" y="2415"/>
                    <a:pt x="286" y="2466"/>
                  </a:cubicBezTo>
                  <a:cubicBezTo>
                    <a:pt x="0" y="2499"/>
                    <a:pt x="72" y="2595"/>
                    <a:pt x="72" y="2595"/>
                  </a:cubicBezTo>
                  <a:cubicBezTo>
                    <a:pt x="72" y="2595"/>
                    <a:pt x="33" y="2503"/>
                    <a:pt x="289" y="2510"/>
                  </a:cubicBezTo>
                  <a:cubicBezTo>
                    <a:pt x="544" y="2517"/>
                    <a:pt x="639" y="2320"/>
                    <a:pt x="724" y="2194"/>
                  </a:cubicBezTo>
                  <a:cubicBezTo>
                    <a:pt x="809" y="2067"/>
                    <a:pt x="744" y="2243"/>
                    <a:pt x="870" y="2267"/>
                  </a:cubicBezTo>
                  <a:cubicBezTo>
                    <a:pt x="997" y="2291"/>
                    <a:pt x="931" y="2342"/>
                    <a:pt x="921" y="2459"/>
                  </a:cubicBezTo>
                  <a:cubicBezTo>
                    <a:pt x="912" y="2576"/>
                    <a:pt x="1021" y="2573"/>
                    <a:pt x="1021" y="2573"/>
                  </a:cubicBezTo>
                  <a:cubicBezTo>
                    <a:pt x="846" y="2488"/>
                    <a:pt x="1067" y="2299"/>
                    <a:pt x="958" y="2264"/>
                  </a:cubicBezTo>
                  <a:cubicBezTo>
                    <a:pt x="848" y="2230"/>
                    <a:pt x="826" y="2111"/>
                    <a:pt x="897" y="2097"/>
                  </a:cubicBezTo>
                  <a:cubicBezTo>
                    <a:pt x="967" y="2082"/>
                    <a:pt x="1011" y="2019"/>
                    <a:pt x="1157" y="1965"/>
                  </a:cubicBezTo>
                  <a:cubicBezTo>
                    <a:pt x="1303" y="1912"/>
                    <a:pt x="1454" y="2245"/>
                    <a:pt x="1493" y="2328"/>
                  </a:cubicBezTo>
                  <a:cubicBezTo>
                    <a:pt x="1532" y="2410"/>
                    <a:pt x="1522" y="2603"/>
                    <a:pt x="1522" y="2603"/>
                  </a:cubicBezTo>
                  <a:cubicBezTo>
                    <a:pt x="1549" y="2651"/>
                    <a:pt x="1595" y="2615"/>
                    <a:pt x="1595" y="2615"/>
                  </a:cubicBezTo>
                  <a:cubicBezTo>
                    <a:pt x="1585" y="2539"/>
                    <a:pt x="1622" y="2235"/>
                    <a:pt x="1680" y="2201"/>
                  </a:cubicBezTo>
                  <a:cubicBezTo>
                    <a:pt x="1739" y="2167"/>
                    <a:pt x="1797" y="2109"/>
                    <a:pt x="1870" y="2029"/>
                  </a:cubicBezTo>
                  <a:cubicBezTo>
                    <a:pt x="1934" y="1958"/>
                    <a:pt x="2009" y="1918"/>
                    <a:pt x="2119" y="1914"/>
                  </a:cubicBezTo>
                  <a:cubicBezTo>
                    <a:pt x="2147" y="1931"/>
                    <a:pt x="2172" y="1960"/>
                    <a:pt x="2197" y="1979"/>
                  </a:cubicBezTo>
                  <a:cubicBezTo>
                    <a:pt x="2277" y="2036"/>
                    <a:pt x="2350" y="2441"/>
                    <a:pt x="2466" y="2395"/>
                  </a:cubicBezTo>
                  <a:cubicBezTo>
                    <a:pt x="2530" y="2370"/>
                    <a:pt x="2561" y="2220"/>
                    <a:pt x="2594" y="2165"/>
                  </a:cubicBezTo>
                  <a:cubicBezTo>
                    <a:pt x="2661" y="2055"/>
                    <a:pt x="2679" y="2212"/>
                    <a:pt x="2694" y="2271"/>
                  </a:cubicBezTo>
                  <a:cubicBezTo>
                    <a:pt x="2704" y="2311"/>
                    <a:pt x="2731" y="2481"/>
                    <a:pt x="2792" y="2472"/>
                  </a:cubicBezTo>
                  <a:cubicBezTo>
                    <a:pt x="2823" y="2467"/>
                    <a:pt x="2853" y="2396"/>
                    <a:pt x="2854" y="2369"/>
                  </a:cubicBezTo>
                  <a:cubicBezTo>
                    <a:pt x="2854" y="2369"/>
                    <a:pt x="2774" y="2614"/>
                    <a:pt x="2712" y="223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9" name="Freeform 614">
              <a:extLst>
                <a:ext uri="{FF2B5EF4-FFF2-40B4-BE49-F238E27FC236}">
                  <a16:creationId xmlns:a16="http://schemas.microsoft.com/office/drawing/2014/main" id="{381276EC-DC71-4EDD-BB2F-F471A1A5E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986"/>
              <a:ext cx="207" cy="225"/>
            </a:xfrm>
            <a:custGeom>
              <a:avLst/>
              <a:gdLst>
                <a:gd name="T0" fmla="*/ 41 w 439"/>
                <a:gd name="T1" fmla="*/ 8 h 478"/>
                <a:gd name="T2" fmla="*/ 35 w 439"/>
                <a:gd name="T3" fmla="*/ 11 h 478"/>
                <a:gd name="T4" fmla="*/ 27 w 439"/>
                <a:gd name="T5" fmla="*/ 11 h 478"/>
                <a:gd name="T6" fmla="*/ 18 w 439"/>
                <a:gd name="T7" fmla="*/ 9 h 478"/>
                <a:gd name="T8" fmla="*/ 11 w 439"/>
                <a:gd name="T9" fmla="*/ 4 h 478"/>
                <a:gd name="T10" fmla="*/ 0 w 439"/>
                <a:gd name="T11" fmla="*/ 7 h 478"/>
                <a:gd name="T12" fmla="*/ 9 w 439"/>
                <a:gd name="T13" fmla="*/ 24 h 478"/>
                <a:gd name="T14" fmla="*/ 31 w 439"/>
                <a:gd name="T15" fmla="*/ 36 h 478"/>
                <a:gd name="T16" fmla="*/ 41 w 439"/>
                <a:gd name="T17" fmla="*/ 19 h 478"/>
                <a:gd name="T18" fmla="*/ 45 w 439"/>
                <a:gd name="T19" fmla="*/ 9 h 478"/>
                <a:gd name="T20" fmla="*/ 40 w 439"/>
                <a:gd name="T21" fmla="*/ 8 h 4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9" h="478">
                  <a:moveTo>
                    <a:pt x="391" y="82"/>
                  </a:moveTo>
                  <a:cubicBezTo>
                    <a:pt x="372" y="89"/>
                    <a:pt x="356" y="103"/>
                    <a:pt x="337" y="109"/>
                  </a:cubicBezTo>
                  <a:cubicBezTo>
                    <a:pt x="314" y="116"/>
                    <a:pt x="281" y="114"/>
                    <a:pt x="257" y="110"/>
                  </a:cubicBezTo>
                  <a:cubicBezTo>
                    <a:pt x="231" y="106"/>
                    <a:pt x="201" y="98"/>
                    <a:pt x="176" y="90"/>
                  </a:cubicBezTo>
                  <a:cubicBezTo>
                    <a:pt x="147" y="80"/>
                    <a:pt x="131" y="58"/>
                    <a:pt x="106" y="43"/>
                  </a:cubicBezTo>
                  <a:cubicBezTo>
                    <a:pt x="71" y="21"/>
                    <a:pt x="0" y="0"/>
                    <a:pt x="2" y="62"/>
                  </a:cubicBezTo>
                  <a:cubicBezTo>
                    <a:pt x="3" y="122"/>
                    <a:pt x="51" y="188"/>
                    <a:pt x="87" y="234"/>
                  </a:cubicBezTo>
                  <a:cubicBezTo>
                    <a:pt x="135" y="298"/>
                    <a:pt x="215" y="478"/>
                    <a:pt x="296" y="343"/>
                  </a:cubicBezTo>
                  <a:cubicBezTo>
                    <a:pt x="328" y="289"/>
                    <a:pt x="364" y="237"/>
                    <a:pt x="397" y="184"/>
                  </a:cubicBezTo>
                  <a:cubicBezTo>
                    <a:pt x="408" y="165"/>
                    <a:pt x="439" y="112"/>
                    <a:pt x="428" y="88"/>
                  </a:cubicBezTo>
                  <a:cubicBezTo>
                    <a:pt x="419" y="70"/>
                    <a:pt x="394" y="65"/>
                    <a:pt x="383" y="8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0" name="Freeform 615">
              <a:extLst>
                <a:ext uri="{FF2B5EF4-FFF2-40B4-BE49-F238E27FC236}">
                  <a16:creationId xmlns:a16="http://schemas.microsoft.com/office/drawing/2014/main" id="{BFBD47C3-7DB8-4022-A612-12E914C21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1748"/>
              <a:ext cx="201" cy="192"/>
            </a:xfrm>
            <a:custGeom>
              <a:avLst/>
              <a:gdLst>
                <a:gd name="T0" fmla="*/ 40 w 426"/>
                <a:gd name="T1" fmla="*/ 17 h 409"/>
                <a:gd name="T2" fmla="*/ 29 w 426"/>
                <a:gd name="T3" fmla="*/ 5 h 409"/>
                <a:gd name="T4" fmla="*/ 22 w 426"/>
                <a:gd name="T5" fmla="*/ 0 h 409"/>
                <a:gd name="T6" fmla="*/ 18 w 426"/>
                <a:gd name="T7" fmla="*/ 4 h 409"/>
                <a:gd name="T8" fmla="*/ 12 w 426"/>
                <a:gd name="T9" fmla="*/ 7 h 409"/>
                <a:gd name="T10" fmla="*/ 1 w 426"/>
                <a:gd name="T11" fmla="*/ 13 h 409"/>
                <a:gd name="T12" fmla="*/ 4 w 426"/>
                <a:gd name="T13" fmla="*/ 20 h 409"/>
                <a:gd name="T14" fmla="*/ 7 w 426"/>
                <a:gd name="T15" fmla="*/ 26 h 409"/>
                <a:gd name="T16" fmla="*/ 4 w 426"/>
                <a:gd name="T17" fmla="*/ 37 h 409"/>
                <a:gd name="T18" fmla="*/ 14 w 426"/>
                <a:gd name="T19" fmla="*/ 38 h 409"/>
                <a:gd name="T20" fmla="*/ 21 w 426"/>
                <a:gd name="T21" fmla="*/ 38 h 409"/>
                <a:gd name="T22" fmla="*/ 25 w 426"/>
                <a:gd name="T23" fmla="*/ 40 h 409"/>
                <a:gd name="T24" fmla="*/ 34 w 426"/>
                <a:gd name="T25" fmla="*/ 36 h 409"/>
                <a:gd name="T26" fmla="*/ 35 w 426"/>
                <a:gd name="T27" fmla="*/ 29 h 409"/>
                <a:gd name="T28" fmla="*/ 40 w 426"/>
                <a:gd name="T29" fmla="*/ 28 h 409"/>
                <a:gd name="T30" fmla="*/ 37 w 426"/>
                <a:gd name="T31" fmla="*/ 22 h 409"/>
                <a:gd name="T32" fmla="*/ 41 w 426"/>
                <a:gd name="T33" fmla="*/ 20 h 409"/>
                <a:gd name="T34" fmla="*/ 40 w 426"/>
                <a:gd name="T35" fmla="*/ 17 h 4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6" h="409">
                  <a:moveTo>
                    <a:pt x="382" y="165"/>
                  </a:moveTo>
                  <a:cubicBezTo>
                    <a:pt x="345" y="127"/>
                    <a:pt x="313" y="85"/>
                    <a:pt x="277" y="45"/>
                  </a:cubicBezTo>
                  <a:cubicBezTo>
                    <a:pt x="260" y="27"/>
                    <a:pt x="238" y="0"/>
                    <a:pt x="212" y="2"/>
                  </a:cubicBezTo>
                  <a:cubicBezTo>
                    <a:pt x="179" y="4"/>
                    <a:pt x="183" y="23"/>
                    <a:pt x="170" y="43"/>
                  </a:cubicBezTo>
                  <a:cubicBezTo>
                    <a:pt x="158" y="62"/>
                    <a:pt x="131" y="65"/>
                    <a:pt x="111" y="70"/>
                  </a:cubicBezTo>
                  <a:cubicBezTo>
                    <a:pt x="69" y="80"/>
                    <a:pt x="36" y="83"/>
                    <a:pt x="15" y="125"/>
                  </a:cubicBezTo>
                  <a:cubicBezTo>
                    <a:pt x="0" y="155"/>
                    <a:pt x="0" y="183"/>
                    <a:pt x="33" y="196"/>
                  </a:cubicBezTo>
                  <a:cubicBezTo>
                    <a:pt x="65" y="209"/>
                    <a:pt x="91" y="219"/>
                    <a:pt x="68" y="256"/>
                  </a:cubicBezTo>
                  <a:cubicBezTo>
                    <a:pt x="50" y="286"/>
                    <a:pt x="21" y="315"/>
                    <a:pt x="34" y="353"/>
                  </a:cubicBezTo>
                  <a:cubicBezTo>
                    <a:pt x="52" y="409"/>
                    <a:pt x="99" y="376"/>
                    <a:pt x="135" y="365"/>
                  </a:cubicBezTo>
                  <a:cubicBezTo>
                    <a:pt x="157" y="359"/>
                    <a:pt x="182" y="360"/>
                    <a:pt x="203" y="368"/>
                  </a:cubicBezTo>
                  <a:cubicBezTo>
                    <a:pt x="217" y="373"/>
                    <a:pt x="226" y="385"/>
                    <a:pt x="239" y="392"/>
                  </a:cubicBezTo>
                  <a:cubicBezTo>
                    <a:pt x="273" y="409"/>
                    <a:pt x="310" y="387"/>
                    <a:pt x="319" y="351"/>
                  </a:cubicBezTo>
                  <a:cubicBezTo>
                    <a:pt x="324" y="331"/>
                    <a:pt x="319" y="288"/>
                    <a:pt x="337" y="274"/>
                  </a:cubicBezTo>
                  <a:cubicBezTo>
                    <a:pt x="350" y="264"/>
                    <a:pt x="368" y="274"/>
                    <a:pt x="382" y="268"/>
                  </a:cubicBezTo>
                  <a:cubicBezTo>
                    <a:pt x="426" y="246"/>
                    <a:pt x="363" y="224"/>
                    <a:pt x="356" y="206"/>
                  </a:cubicBezTo>
                  <a:cubicBezTo>
                    <a:pt x="342" y="169"/>
                    <a:pt x="375" y="197"/>
                    <a:pt x="388" y="192"/>
                  </a:cubicBezTo>
                  <a:cubicBezTo>
                    <a:pt x="405" y="185"/>
                    <a:pt x="387" y="169"/>
                    <a:pt x="378" y="163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1" name="Freeform 616">
              <a:extLst>
                <a:ext uri="{FF2B5EF4-FFF2-40B4-BE49-F238E27FC236}">
                  <a16:creationId xmlns:a16="http://schemas.microsoft.com/office/drawing/2014/main" id="{0F1AED9B-0BC9-4DEE-BF99-55D4FA2D0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89"/>
              <a:ext cx="163" cy="174"/>
            </a:xfrm>
            <a:custGeom>
              <a:avLst/>
              <a:gdLst>
                <a:gd name="T0" fmla="*/ 30 w 346"/>
                <a:gd name="T1" fmla="*/ 3 h 371"/>
                <a:gd name="T2" fmla="*/ 24 w 346"/>
                <a:gd name="T3" fmla="*/ 3 h 371"/>
                <a:gd name="T4" fmla="*/ 14 w 346"/>
                <a:gd name="T5" fmla="*/ 0 h 371"/>
                <a:gd name="T6" fmla="*/ 13 w 346"/>
                <a:gd name="T7" fmla="*/ 7 h 371"/>
                <a:gd name="T8" fmla="*/ 23 w 346"/>
                <a:gd name="T9" fmla="*/ 9 h 371"/>
                <a:gd name="T10" fmla="*/ 20 w 346"/>
                <a:gd name="T11" fmla="*/ 14 h 371"/>
                <a:gd name="T12" fmla="*/ 9 w 346"/>
                <a:gd name="T13" fmla="*/ 11 h 371"/>
                <a:gd name="T14" fmla="*/ 8 w 346"/>
                <a:gd name="T15" fmla="*/ 15 h 371"/>
                <a:gd name="T16" fmla="*/ 16 w 346"/>
                <a:gd name="T17" fmla="*/ 16 h 371"/>
                <a:gd name="T18" fmla="*/ 7 w 346"/>
                <a:gd name="T19" fmla="*/ 17 h 371"/>
                <a:gd name="T20" fmla="*/ 5 w 346"/>
                <a:gd name="T21" fmla="*/ 23 h 371"/>
                <a:gd name="T22" fmla="*/ 13 w 346"/>
                <a:gd name="T23" fmla="*/ 22 h 371"/>
                <a:gd name="T24" fmla="*/ 4 w 346"/>
                <a:gd name="T25" fmla="*/ 28 h 371"/>
                <a:gd name="T26" fmla="*/ 10 w 346"/>
                <a:gd name="T27" fmla="*/ 31 h 371"/>
                <a:gd name="T28" fmla="*/ 16 w 346"/>
                <a:gd name="T29" fmla="*/ 27 h 371"/>
                <a:gd name="T30" fmla="*/ 13 w 346"/>
                <a:gd name="T31" fmla="*/ 37 h 371"/>
                <a:gd name="T32" fmla="*/ 18 w 346"/>
                <a:gd name="T33" fmla="*/ 37 h 371"/>
                <a:gd name="T34" fmla="*/ 19 w 346"/>
                <a:gd name="T35" fmla="*/ 32 h 371"/>
                <a:gd name="T36" fmla="*/ 21 w 346"/>
                <a:gd name="T37" fmla="*/ 30 h 371"/>
                <a:gd name="T38" fmla="*/ 22 w 346"/>
                <a:gd name="T39" fmla="*/ 34 h 371"/>
                <a:gd name="T40" fmla="*/ 26 w 346"/>
                <a:gd name="T41" fmla="*/ 32 h 371"/>
                <a:gd name="T42" fmla="*/ 20 w 346"/>
                <a:gd name="T43" fmla="*/ 26 h 371"/>
                <a:gd name="T44" fmla="*/ 24 w 346"/>
                <a:gd name="T45" fmla="*/ 25 h 371"/>
                <a:gd name="T46" fmla="*/ 27 w 346"/>
                <a:gd name="T47" fmla="*/ 28 h 371"/>
                <a:gd name="T48" fmla="*/ 30 w 346"/>
                <a:gd name="T49" fmla="*/ 26 h 371"/>
                <a:gd name="T50" fmla="*/ 27 w 346"/>
                <a:gd name="T51" fmla="*/ 22 h 371"/>
                <a:gd name="T52" fmla="*/ 25 w 346"/>
                <a:gd name="T53" fmla="*/ 19 h 371"/>
                <a:gd name="T54" fmla="*/ 29 w 346"/>
                <a:gd name="T55" fmla="*/ 19 h 371"/>
                <a:gd name="T56" fmla="*/ 33 w 346"/>
                <a:gd name="T57" fmla="*/ 21 h 371"/>
                <a:gd name="T58" fmla="*/ 35 w 346"/>
                <a:gd name="T59" fmla="*/ 17 h 371"/>
                <a:gd name="T60" fmla="*/ 26 w 346"/>
                <a:gd name="T61" fmla="*/ 16 h 371"/>
                <a:gd name="T62" fmla="*/ 35 w 346"/>
                <a:gd name="T63" fmla="*/ 8 h 371"/>
                <a:gd name="T64" fmla="*/ 31 w 346"/>
                <a:gd name="T65" fmla="*/ 5 h 371"/>
                <a:gd name="T66" fmla="*/ 29 w 346"/>
                <a:gd name="T67" fmla="*/ 7 h 371"/>
                <a:gd name="T68" fmla="*/ 29 w 346"/>
                <a:gd name="T69" fmla="*/ 3 h 371"/>
                <a:gd name="T70" fmla="*/ 28 w 346"/>
                <a:gd name="T71" fmla="*/ 3 h 3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6" h="371">
                  <a:moveTo>
                    <a:pt x="286" y="31"/>
                  </a:moveTo>
                  <a:cubicBezTo>
                    <a:pt x="267" y="36"/>
                    <a:pt x="243" y="34"/>
                    <a:pt x="225" y="31"/>
                  </a:cubicBezTo>
                  <a:cubicBezTo>
                    <a:pt x="198" y="26"/>
                    <a:pt x="157" y="0"/>
                    <a:pt x="131" y="7"/>
                  </a:cubicBezTo>
                  <a:cubicBezTo>
                    <a:pt x="97" y="15"/>
                    <a:pt x="103" y="51"/>
                    <a:pt x="128" y="66"/>
                  </a:cubicBezTo>
                  <a:cubicBezTo>
                    <a:pt x="155" y="82"/>
                    <a:pt x="194" y="61"/>
                    <a:pt x="214" y="90"/>
                  </a:cubicBezTo>
                  <a:cubicBezTo>
                    <a:pt x="230" y="114"/>
                    <a:pt x="216" y="133"/>
                    <a:pt x="189" y="130"/>
                  </a:cubicBezTo>
                  <a:cubicBezTo>
                    <a:pt x="155" y="126"/>
                    <a:pt x="128" y="104"/>
                    <a:pt x="92" y="110"/>
                  </a:cubicBezTo>
                  <a:cubicBezTo>
                    <a:pt x="71" y="114"/>
                    <a:pt x="48" y="135"/>
                    <a:pt x="77" y="145"/>
                  </a:cubicBezTo>
                  <a:cubicBezTo>
                    <a:pt x="101" y="153"/>
                    <a:pt x="131" y="131"/>
                    <a:pt x="151" y="155"/>
                  </a:cubicBezTo>
                  <a:cubicBezTo>
                    <a:pt x="137" y="182"/>
                    <a:pt x="86" y="160"/>
                    <a:pt x="62" y="165"/>
                  </a:cubicBezTo>
                  <a:cubicBezTo>
                    <a:pt x="35" y="172"/>
                    <a:pt x="0" y="222"/>
                    <a:pt x="47" y="223"/>
                  </a:cubicBezTo>
                  <a:cubicBezTo>
                    <a:pt x="64" y="223"/>
                    <a:pt x="116" y="176"/>
                    <a:pt x="121" y="211"/>
                  </a:cubicBezTo>
                  <a:cubicBezTo>
                    <a:pt x="126" y="243"/>
                    <a:pt x="44" y="243"/>
                    <a:pt x="33" y="269"/>
                  </a:cubicBezTo>
                  <a:cubicBezTo>
                    <a:pt x="15" y="310"/>
                    <a:pt x="77" y="322"/>
                    <a:pt x="100" y="299"/>
                  </a:cubicBezTo>
                  <a:cubicBezTo>
                    <a:pt x="106" y="293"/>
                    <a:pt x="138" y="226"/>
                    <a:pt x="150" y="263"/>
                  </a:cubicBezTo>
                  <a:cubicBezTo>
                    <a:pt x="158" y="293"/>
                    <a:pt x="89" y="320"/>
                    <a:pt x="123" y="353"/>
                  </a:cubicBezTo>
                  <a:cubicBezTo>
                    <a:pt x="133" y="363"/>
                    <a:pt x="159" y="365"/>
                    <a:pt x="170" y="355"/>
                  </a:cubicBezTo>
                  <a:cubicBezTo>
                    <a:pt x="180" y="345"/>
                    <a:pt x="175" y="328"/>
                    <a:pt x="179" y="316"/>
                  </a:cubicBezTo>
                  <a:cubicBezTo>
                    <a:pt x="182" y="309"/>
                    <a:pt x="188" y="292"/>
                    <a:pt x="198" y="293"/>
                  </a:cubicBezTo>
                  <a:cubicBezTo>
                    <a:pt x="211" y="295"/>
                    <a:pt x="208" y="319"/>
                    <a:pt x="213" y="328"/>
                  </a:cubicBezTo>
                  <a:cubicBezTo>
                    <a:pt x="233" y="371"/>
                    <a:pt x="277" y="345"/>
                    <a:pt x="250" y="309"/>
                  </a:cubicBezTo>
                  <a:cubicBezTo>
                    <a:pt x="235" y="289"/>
                    <a:pt x="171" y="293"/>
                    <a:pt x="188" y="255"/>
                  </a:cubicBezTo>
                  <a:cubicBezTo>
                    <a:pt x="195" y="240"/>
                    <a:pt x="216" y="236"/>
                    <a:pt x="230" y="241"/>
                  </a:cubicBezTo>
                  <a:cubicBezTo>
                    <a:pt x="244" y="246"/>
                    <a:pt x="251" y="267"/>
                    <a:pt x="264" y="269"/>
                  </a:cubicBezTo>
                  <a:cubicBezTo>
                    <a:pt x="275" y="271"/>
                    <a:pt x="283" y="259"/>
                    <a:pt x="285" y="249"/>
                  </a:cubicBezTo>
                  <a:cubicBezTo>
                    <a:pt x="290" y="227"/>
                    <a:pt x="270" y="220"/>
                    <a:pt x="257" y="208"/>
                  </a:cubicBezTo>
                  <a:cubicBezTo>
                    <a:pt x="247" y="200"/>
                    <a:pt x="237" y="203"/>
                    <a:pt x="244" y="187"/>
                  </a:cubicBezTo>
                  <a:cubicBezTo>
                    <a:pt x="252" y="168"/>
                    <a:pt x="266" y="178"/>
                    <a:pt x="278" y="186"/>
                  </a:cubicBezTo>
                  <a:cubicBezTo>
                    <a:pt x="289" y="192"/>
                    <a:pt x="299" y="208"/>
                    <a:pt x="315" y="204"/>
                  </a:cubicBezTo>
                  <a:cubicBezTo>
                    <a:pt x="331" y="201"/>
                    <a:pt x="337" y="180"/>
                    <a:pt x="333" y="165"/>
                  </a:cubicBezTo>
                  <a:cubicBezTo>
                    <a:pt x="321" y="122"/>
                    <a:pt x="274" y="152"/>
                    <a:pt x="248" y="157"/>
                  </a:cubicBezTo>
                  <a:cubicBezTo>
                    <a:pt x="244" y="115"/>
                    <a:pt x="346" y="159"/>
                    <a:pt x="335" y="84"/>
                  </a:cubicBezTo>
                  <a:cubicBezTo>
                    <a:pt x="332" y="67"/>
                    <a:pt x="319" y="46"/>
                    <a:pt x="298" y="49"/>
                  </a:cubicBezTo>
                  <a:cubicBezTo>
                    <a:pt x="289" y="51"/>
                    <a:pt x="290" y="60"/>
                    <a:pt x="280" y="61"/>
                  </a:cubicBezTo>
                  <a:cubicBezTo>
                    <a:pt x="279" y="50"/>
                    <a:pt x="277" y="40"/>
                    <a:pt x="279" y="29"/>
                  </a:cubicBezTo>
                  <a:cubicBezTo>
                    <a:pt x="276" y="29"/>
                    <a:pt x="272" y="27"/>
                    <a:pt x="269" y="27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2" name="Oval 617">
              <a:extLst>
                <a:ext uri="{FF2B5EF4-FFF2-40B4-BE49-F238E27FC236}">
                  <a16:creationId xmlns:a16="http://schemas.microsoft.com/office/drawing/2014/main" id="{D951940C-EE59-45C7-B66F-58C025BF5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1833"/>
              <a:ext cx="196" cy="195"/>
            </a:xfrm>
            <a:prstGeom prst="ellipse">
              <a:avLst/>
            </a:pr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33" name="Oval 618">
              <a:extLst>
                <a:ext uri="{FF2B5EF4-FFF2-40B4-BE49-F238E27FC236}">
                  <a16:creationId xmlns:a16="http://schemas.microsoft.com/office/drawing/2014/main" id="{88641FC5-D859-4654-B87F-C5E1A420D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0" y="243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34" name="Oval 619">
              <a:extLst>
                <a:ext uri="{FF2B5EF4-FFF2-40B4-BE49-F238E27FC236}">
                  <a16:creationId xmlns:a16="http://schemas.microsoft.com/office/drawing/2014/main" id="{E7DC7F27-B267-4D7F-BCE9-78219B800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2449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35" name="Oval 620">
              <a:extLst>
                <a:ext uri="{FF2B5EF4-FFF2-40B4-BE49-F238E27FC236}">
                  <a16:creationId xmlns:a16="http://schemas.microsoft.com/office/drawing/2014/main" id="{C9E45C4E-69B0-478B-93AD-F52945AA7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" y="1852"/>
              <a:ext cx="15" cy="11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36" name="Oval 621">
              <a:extLst>
                <a:ext uri="{FF2B5EF4-FFF2-40B4-BE49-F238E27FC236}">
                  <a16:creationId xmlns:a16="http://schemas.microsoft.com/office/drawing/2014/main" id="{05885356-666D-4722-AD71-6EE2C20AF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853"/>
              <a:ext cx="12" cy="9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37" name="Freeform 622">
              <a:extLst>
                <a:ext uri="{FF2B5EF4-FFF2-40B4-BE49-F238E27FC236}">
                  <a16:creationId xmlns:a16="http://schemas.microsoft.com/office/drawing/2014/main" id="{7B6D8A11-CC13-4275-AFB1-6848D5BEB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1852"/>
              <a:ext cx="7" cy="6"/>
            </a:xfrm>
            <a:custGeom>
              <a:avLst/>
              <a:gdLst>
                <a:gd name="T0" fmla="*/ 0 w 14"/>
                <a:gd name="T1" fmla="*/ 0 h 12"/>
                <a:gd name="T2" fmla="*/ 2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3" y="1"/>
                    <a:pt x="14" y="12"/>
                  </a:cubicBezTo>
                  <a:cubicBezTo>
                    <a:pt x="14" y="12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8" name="Freeform 623">
              <a:extLst>
                <a:ext uri="{FF2B5EF4-FFF2-40B4-BE49-F238E27FC236}">
                  <a16:creationId xmlns:a16="http://schemas.microsoft.com/office/drawing/2014/main" id="{6D2F95C7-0348-4B3F-8997-C3D2A12B0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855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39" name="Oval 624">
              <a:extLst>
                <a:ext uri="{FF2B5EF4-FFF2-40B4-BE49-F238E27FC236}">
                  <a16:creationId xmlns:a16="http://schemas.microsoft.com/office/drawing/2014/main" id="{AF725CF0-69D3-48AB-8F74-D01A91A1D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1836"/>
              <a:ext cx="15" cy="11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40" name="Oval 625">
              <a:extLst>
                <a:ext uri="{FF2B5EF4-FFF2-40B4-BE49-F238E27FC236}">
                  <a16:creationId xmlns:a16="http://schemas.microsoft.com/office/drawing/2014/main" id="{5D7A1911-6024-4C31-8113-9DB18A246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3" y="1837"/>
              <a:ext cx="11" cy="9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41" name="Freeform 626">
              <a:extLst>
                <a:ext uri="{FF2B5EF4-FFF2-40B4-BE49-F238E27FC236}">
                  <a16:creationId xmlns:a16="http://schemas.microsoft.com/office/drawing/2014/main" id="{697EA022-86DB-46F1-AEED-098FBC830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837"/>
              <a:ext cx="7" cy="5"/>
            </a:xfrm>
            <a:custGeom>
              <a:avLst/>
              <a:gdLst>
                <a:gd name="T0" fmla="*/ 0 w 14"/>
                <a:gd name="T1" fmla="*/ 0 h 11"/>
                <a:gd name="T2" fmla="*/ 2 w 14"/>
                <a:gd name="T3" fmla="*/ 1 h 11"/>
                <a:gd name="T4" fmla="*/ 0 w 1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0" y="0"/>
                    <a:pt x="14" y="0"/>
                    <a:pt x="14" y="11"/>
                  </a:cubicBezTo>
                  <a:cubicBezTo>
                    <a:pt x="14" y="11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2" name="Freeform 627">
              <a:extLst>
                <a:ext uri="{FF2B5EF4-FFF2-40B4-BE49-F238E27FC236}">
                  <a16:creationId xmlns:a16="http://schemas.microsoft.com/office/drawing/2014/main" id="{164C64C1-BEEC-495E-B2D0-D8DA37EF0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40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3" name="Freeform 628">
              <a:extLst>
                <a:ext uri="{FF2B5EF4-FFF2-40B4-BE49-F238E27FC236}">
                  <a16:creationId xmlns:a16="http://schemas.microsoft.com/office/drawing/2014/main" id="{8A54B1D4-BF35-4BE1-A7E8-100785445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863"/>
              <a:ext cx="16" cy="14"/>
            </a:xfrm>
            <a:custGeom>
              <a:avLst/>
              <a:gdLst>
                <a:gd name="T0" fmla="*/ 3 w 34"/>
                <a:gd name="T1" fmla="*/ 2 h 29"/>
                <a:gd name="T2" fmla="*/ 1 w 34"/>
                <a:gd name="T3" fmla="*/ 3 h 29"/>
                <a:gd name="T4" fmla="*/ 0 w 34"/>
                <a:gd name="T5" fmla="*/ 1 h 29"/>
                <a:gd name="T6" fmla="*/ 2 w 34"/>
                <a:gd name="T7" fmla="*/ 0 h 29"/>
                <a:gd name="T8" fmla="*/ 3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21"/>
                  </a:moveTo>
                  <a:cubicBezTo>
                    <a:pt x="28" y="27"/>
                    <a:pt x="19" y="29"/>
                    <a:pt x="12" y="25"/>
                  </a:cubicBezTo>
                  <a:cubicBezTo>
                    <a:pt x="4" y="22"/>
                    <a:pt x="0" y="14"/>
                    <a:pt x="3" y="8"/>
                  </a:cubicBezTo>
                  <a:cubicBezTo>
                    <a:pt x="6" y="2"/>
                    <a:pt x="15" y="0"/>
                    <a:pt x="22" y="4"/>
                  </a:cubicBezTo>
                  <a:cubicBezTo>
                    <a:pt x="30" y="7"/>
                    <a:pt x="34" y="15"/>
                    <a:pt x="31" y="2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4" name="Freeform 629">
              <a:extLst>
                <a:ext uri="{FF2B5EF4-FFF2-40B4-BE49-F238E27FC236}">
                  <a16:creationId xmlns:a16="http://schemas.microsoft.com/office/drawing/2014/main" id="{1E1F7E01-AA93-4426-94C4-4C2C64D27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64"/>
              <a:ext cx="13" cy="11"/>
            </a:xfrm>
            <a:custGeom>
              <a:avLst/>
              <a:gdLst>
                <a:gd name="T0" fmla="*/ 3 w 26"/>
                <a:gd name="T1" fmla="*/ 2 h 24"/>
                <a:gd name="T2" fmla="*/ 2 w 26"/>
                <a:gd name="T3" fmla="*/ 2 h 24"/>
                <a:gd name="T4" fmla="*/ 1 w 26"/>
                <a:gd name="T5" fmla="*/ 0 h 24"/>
                <a:gd name="T6" fmla="*/ 3 w 26"/>
                <a:gd name="T7" fmla="*/ 0 h 24"/>
                <a:gd name="T8" fmla="*/ 3 w 26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4" y="17"/>
                  </a:moveTo>
                  <a:cubicBezTo>
                    <a:pt x="21" y="22"/>
                    <a:pt x="15" y="24"/>
                    <a:pt x="9" y="21"/>
                  </a:cubicBezTo>
                  <a:cubicBezTo>
                    <a:pt x="3" y="18"/>
                    <a:pt x="0" y="11"/>
                    <a:pt x="2" y="7"/>
                  </a:cubicBezTo>
                  <a:cubicBezTo>
                    <a:pt x="5" y="2"/>
                    <a:pt x="11" y="0"/>
                    <a:pt x="17" y="3"/>
                  </a:cubicBezTo>
                  <a:cubicBezTo>
                    <a:pt x="23" y="6"/>
                    <a:pt x="26" y="12"/>
                    <a:pt x="24" y="1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5" name="Freeform 630">
              <a:extLst>
                <a:ext uri="{FF2B5EF4-FFF2-40B4-BE49-F238E27FC236}">
                  <a16:creationId xmlns:a16="http://schemas.microsoft.com/office/drawing/2014/main" id="{8BF8292C-6A9B-47D1-923F-F835AC1E5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865"/>
              <a:ext cx="6" cy="8"/>
            </a:xfrm>
            <a:custGeom>
              <a:avLst/>
              <a:gdLst>
                <a:gd name="T0" fmla="*/ 0 w 12"/>
                <a:gd name="T1" fmla="*/ 0 h 17"/>
                <a:gd name="T2" fmla="*/ 1 w 12"/>
                <a:gd name="T3" fmla="*/ 2 h 17"/>
                <a:gd name="T4" fmla="*/ 0 w 1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0" y="0"/>
                    <a:pt x="12" y="6"/>
                    <a:pt x="7" y="17"/>
                  </a:cubicBezTo>
                  <a:cubicBezTo>
                    <a:pt x="7" y="17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6" name="Freeform 631">
              <a:extLst>
                <a:ext uri="{FF2B5EF4-FFF2-40B4-BE49-F238E27FC236}">
                  <a16:creationId xmlns:a16="http://schemas.microsoft.com/office/drawing/2014/main" id="{02C489D9-0CBE-451B-BB88-CDB1CFF55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865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1" y="9"/>
                  </a:cubicBezTo>
                  <a:cubicBezTo>
                    <a:pt x="1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7" name="Freeform 632">
              <a:extLst>
                <a:ext uri="{FF2B5EF4-FFF2-40B4-BE49-F238E27FC236}">
                  <a16:creationId xmlns:a16="http://schemas.microsoft.com/office/drawing/2014/main" id="{059714F0-85E9-4111-B142-8543AB94E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869"/>
              <a:ext cx="16" cy="14"/>
            </a:xfrm>
            <a:custGeom>
              <a:avLst/>
              <a:gdLst>
                <a:gd name="T0" fmla="*/ 3 w 33"/>
                <a:gd name="T1" fmla="*/ 2 h 30"/>
                <a:gd name="T2" fmla="*/ 1 w 33"/>
                <a:gd name="T3" fmla="*/ 3 h 30"/>
                <a:gd name="T4" fmla="*/ 0 w 33"/>
                <a:gd name="T5" fmla="*/ 0 h 30"/>
                <a:gd name="T6" fmla="*/ 2 w 33"/>
                <a:gd name="T7" fmla="*/ 0 h 30"/>
                <a:gd name="T8" fmla="*/ 3 w 33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0" y="23"/>
                  </a:moveTo>
                  <a:cubicBezTo>
                    <a:pt x="26" y="29"/>
                    <a:pt x="17" y="30"/>
                    <a:pt x="10" y="26"/>
                  </a:cubicBezTo>
                  <a:cubicBezTo>
                    <a:pt x="3" y="21"/>
                    <a:pt x="0" y="13"/>
                    <a:pt x="3" y="7"/>
                  </a:cubicBezTo>
                  <a:cubicBezTo>
                    <a:pt x="6" y="1"/>
                    <a:pt x="15" y="0"/>
                    <a:pt x="22" y="5"/>
                  </a:cubicBezTo>
                  <a:cubicBezTo>
                    <a:pt x="30" y="9"/>
                    <a:pt x="33" y="17"/>
                    <a:pt x="30" y="2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8" name="Freeform 633">
              <a:extLst>
                <a:ext uri="{FF2B5EF4-FFF2-40B4-BE49-F238E27FC236}">
                  <a16:creationId xmlns:a16="http://schemas.microsoft.com/office/drawing/2014/main" id="{4E05EC93-11A6-42C3-B17A-782E4B489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870"/>
              <a:ext cx="12" cy="11"/>
            </a:xfrm>
            <a:custGeom>
              <a:avLst/>
              <a:gdLst>
                <a:gd name="T0" fmla="*/ 2 w 26"/>
                <a:gd name="T1" fmla="*/ 2 h 23"/>
                <a:gd name="T2" fmla="*/ 1 w 26"/>
                <a:gd name="T3" fmla="*/ 2 h 23"/>
                <a:gd name="T4" fmla="*/ 0 w 26"/>
                <a:gd name="T5" fmla="*/ 0 h 23"/>
                <a:gd name="T6" fmla="*/ 2 w 26"/>
                <a:gd name="T7" fmla="*/ 0 h 23"/>
                <a:gd name="T8" fmla="*/ 2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7"/>
                  </a:moveTo>
                  <a:cubicBezTo>
                    <a:pt x="21" y="22"/>
                    <a:pt x="14" y="23"/>
                    <a:pt x="9" y="20"/>
                  </a:cubicBezTo>
                  <a:cubicBezTo>
                    <a:pt x="3" y="16"/>
                    <a:pt x="0" y="10"/>
                    <a:pt x="3" y="5"/>
                  </a:cubicBezTo>
                  <a:cubicBezTo>
                    <a:pt x="6" y="1"/>
                    <a:pt x="13" y="0"/>
                    <a:pt x="18" y="3"/>
                  </a:cubicBezTo>
                  <a:cubicBezTo>
                    <a:pt x="24" y="6"/>
                    <a:pt x="26" y="13"/>
                    <a:pt x="24" y="1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49" name="Freeform 634">
              <a:extLst>
                <a:ext uri="{FF2B5EF4-FFF2-40B4-BE49-F238E27FC236}">
                  <a16:creationId xmlns:a16="http://schemas.microsoft.com/office/drawing/2014/main" id="{C2B03CE5-4013-4B10-8470-01E3DB83F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871"/>
              <a:ext cx="6" cy="8"/>
            </a:xfrm>
            <a:custGeom>
              <a:avLst/>
              <a:gdLst>
                <a:gd name="T0" fmla="*/ 0 w 12"/>
                <a:gd name="T1" fmla="*/ 0 h 17"/>
                <a:gd name="T2" fmla="*/ 1 w 12"/>
                <a:gd name="T3" fmla="*/ 2 h 17"/>
                <a:gd name="T4" fmla="*/ 0 w 1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0" y="0"/>
                    <a:pt x="12" y="7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0" name="Freeform 635">
              <a:extLst>
                <a:ext uri="{FF2B5EF4-FFF2-40B4-BE49-F238E27FC236}">
                  <a16:creationId xmlns:a16="http://schemas.microsoft.com/office/drawing/2014/main" id="{14C7B2AC-67F1-455C-AEAE-6B981FCAD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871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2" y="9"/>
                  </a:cubicBezTo>
                  <a:cubicBezTo>
                    <a:pt x="2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1" name="Freeform 636">
              <a:extLst>
                <a:ext uri="{FF2B5EF4-FFF2-40B4-BE49-F238E27FC236}">
                  <a16:creationId xmlns:a16="http://schemas.microsoft.com/office/drawing/2014/main" id="{77FBE725-7551-4FCC-944E-2D89CFC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841"/>
              <a:ext cx="16" cy="13"/>
            </a:xfrm>
            <a:custGeom>
              <a:avLst/>
              <a:gdLst>
                <a:gd name="T0" fmla="*/ 3 w 34"/>
                <a:gd name="T1" fmla="*/ 2 h 29"/>
                <a:gd name="T2" fmla="*/ 1 w 34"/>
                <a:gd name="T3" fmla="*/ 2 h 29"/>
                <a:gd name="T4" fmla="*/ 0 w 34"/>
                <a:gd name="T5" fmla="*/ 0 h 29"/>
                <a:gd name="T6" fmla="*/ 2 w 34"/>
                <a:gd name="T7" fmla="*/ 0 h 29"/>
                <a:gd name="T8" fmla="*/ 3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0" y="22"/>
                  </a:moveTo>
                  <a:cubicBezTo>
                    <a:pt x="27" y="28"/>
                    <a:pt x="18" y="29"/>
                    <a:pt x="11" y="25"/>
                  </a:cubicBezTo>
                  <a:cubicBezTo>
                    <a:pt x="4" y="21"/>
                    <a:pt x="0" y="12"/>
                    <a:pt x="4" y="7"/>
                  </a:cubicBezTo>
                  <a:cubicBezTo>
                    <a:pt x="7" y="1"/>
                    <a:pt x="16" y="0"/>
                    <a:pt x="23" y="4"/>
                  </a:cubicBezTo>
                  <a:cubicBezTo>
                    <a:pt x="31" y="8"/>
                    <a:pt x="34" y="16"/>
                    <a:pt x="30" y="2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2" name="Freeform 637">
              <a:extLst>
                <a:ext uri="{FF2B5EF4-FFF2-40B4-BE49-F238E27FC236}">
                  <a16:creationId xmlns:a16="http://schemas.microsoft.com/office/drawing/2014/main" id="{EFFB5B2D-F075-43E7-AF40-1688E2782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842"/>
              <a:ext cx="12" cy="11"/>
            </a:xfrm>
            <a:custGeom>
              <a:avLst/>
              <a:gdLst>
                <a:gd name="T0" fmla="*/ 2 w 26"/>
                <a:gd name="T1" fmla="*/ 2 h 23"/>
                <a:gd name="T2" fmla="*/ 1 w 26"/>
                <a:gd name="T3" fmla="*/ 2 h 23"/>
                <a:gd name="T4" fmla="*/ 0 w 26"/>
                <a:gd name="T5" fmla="*/ 0 h 23"/>
                <a:gd name="T6" fmla="*/ 2 w 26"/>
                <a:gd name="T7" fmla="*/ 0 h 23"/>
                <a:gd name="T8" fmla="*/ 2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8"/>
                  </a:moveTo>
                  <a:cubicBezTo>
                    <a:pt x="21" y="22"/>
                    <a:pt x="14" y="23"/>
                    <a:pt x="8" y="20"/>
                  </a:cubicBezTo>
                  <a:cubicBezTo>
                    <a:pt x="3" y="17"/>
                    <a:pt x="0" y="10"/>
                    <a:pt x="3" y="6"/>
                  </a:cubicBezTo>
                  <a:cubicBezTo>
                    <a:pt x="6" y="1"/>
                    <a:pt x="12" y="0"/>
                    <a:pt x="18" y="3"/>
                  </a:cubicBezTo>
                  <a:cubicBezTo>
                    <a:pt x="24" y="7"/>
                    <a:pt x="26" y="13"/>
                    <a:pt x="24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3" name="Freeform 638">
              <a:extLst>
                <a:ext uri="{FF2B5EF4-FFF2-40B4-BE49-F238E27FC236}">
                  <a16:creationId xmlns:a16="http://schemas.microsoft.com/office/drawing/2014/main" id="{EE58B713-2CB2-4E8B-9BAF-3AEC662EE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843"/>
              <a:ext cx="5" cy="8"/>
            </a:xfrm>
            <a:custGeom>
              <a:avLst/>
              <a:gdLst>
                <a:gd name="T0" fmla="*/ 0 w 11"/>
                <a:gd name="T1" fmla="*/ 0 h 17"/>
                <a:gd name="T2" fmla="*/ 0 w 11"/>
                <a:gd name="T3" fmla="*/ 2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4" name="Freeform 639">
              <a:extLst>
                <a:ext uri="{FF2B5EF4-FFF2-40B4-BE49-F238E27FC236}">
                  <a16:creationId xmlns:a16="http://schemas.microsoft.com/office/drawing/2014/main" id="{25048F18-AF17-43AE-835B-165CBF7B1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843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2" y="8"/>
                  </a:cubicBezTo>
                  <a:cubicBezTo>
                    <a:pt x="2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5" name="Oval 640">
              <a:extLst>
                <a:ext uri="{FF2B5EF4-FFF2-40B4-BE49-F238E27FC236}">
                  <a16:creationId xmlns:a16="http://schemas.microsoft.com/office/drawing/2014/main" id="{0983F86B-2066-446D-9F95-D08878D05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1873"/>
              <a:ext cx="14" cy="12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56" name="Oval 641">
              <a:extLst>
                <a:ext uri="{FF2B5EF4-FFF2-40B4-BE49-F238E27FC236}">
                  <a16:creationId xmlns:a16="http://schemas.microsoft.com/office/drawing/2014/main" id="{F8BFBE1D-2827-418D-9834-98EED4B47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1875"/>
              <a:ext cx="11" cy="9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57" name="Freeform 642">
              <a:extLst>
                <a:ext uri="{FF2B5EF4-FFF2-40B4-BE49-F238E27FC236}">
                  <a16:creationId xmlns:a16="http://schemas.microsoft.com/office/drawing/2014/main" id="{E58A1EFF-C3EF-432E-9E7E-D7786DE41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874"/>
              <a:ext cx="6" cy="5"/>
            </a:xfrm>
            <a:custGeom>
              <a:avLst/>
              <a:gdLst>
                <a:gd name="T0" fmla="*/ 0 w 13"/>
                <a:gd name="T1" fmla="*/ 0 h 12"/>
                <a:gd name="T2" fmla="*/ 1 w 13"/>
                <a:gd name="T3" fmla="*/ 1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8" name="Freeform 643">
              <a:extLst>
                <a:ext uri="{FF2B5EF4-FFF2-40B4-BE49-F238E27FC236}">
                  <a16:creationId xmlns:a16="http://schemas.microsoft.com/office/drawing/2014/main" id="{685FEB29-A384-4DB0-89C2-346CB0E89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77"/>
              <a:ext cx="1" cy="5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2 h 10"/>
                <a:gd name="T4" fmla="*/ 0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59" name="Freeform 644">
              <a:extLst>
                <a:ext uri="{FF2B5EF4-FFF2-40B4-BE49-F238E27FC236}">
                  <a16:creationId xmlns:a16="http://schemas.microsoft.com/office/drawing/2014/main" id="{039E5845-9C59-4249-BFF8-BBDE483B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857"/>
              <a:ext cx="16" cy="13"/>
            </a:xfrm>
            <a:custGeom>
              <a:avLst/>
              <a:gdLst>
                <a:gd name="T0" fmla="*/ 3 w 34"/>
                <a:gd name="T1" fmla="*/ 1 h 27"/>
                <a:gd name="T2" fmla="*/ 2 w 34"/>
                <a:gd name="T3" fmla="*/ 3 h 27"/>
                <a:gd name="T4" fmla="*/ 0 w 34"/>
                <a:gd name="T5" fmla="*/ 2 h 27"/>
                <a:gd name="T6" fmla="*/ 1 w 34"/>
                <a:gd name="T7" fmla="*/ 0 h 27"/>
                <a:gd name="T8" fmla="*/ 3 w 34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7">
                  <a:moveTo>
                    <a:pt x="32" y="10"/>
                  </a:moveTo>
                  <a:cubicBezTo>
                    <a:pt x="34" y="16"/>
                    <a:pt x="28" y="23"/>
                    <a:pt x="20" y="25"/>
                  </a:cubicBezTo>
                  <a:cubicBezTo>
                    <a:pt x="12" y="27"/>
                    <a:pt x="4" y="24"/>
                    <a:pt x="2" y="17"/>
                  </a:cubicBezTo>
                  <a:cubicBezTo>
                    <a:pt x="0" y="11"/>
                    <a:pt x="6" y="4"/>
                    <a:pt x="14" y="2"/>
                  </a:cubicBezTo>
                  <a:cubicBezTo>
                    <a:pt x="22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0" name="Freeform 645">
              <a:extLst>
                <a:ext uri="{FF2B5EF4-FFF2-40B4-BE49-F238E27FC236}">
                  <a16:creationId xmlns:a16="http://schemas.microsoft.com/office/drawing/2014/main" id="{062E230F-CC0E-4E74-B1D1-C56F08B8E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858"/>
              <a:ext cx="12" cy="11"/>
            </a:xfrm>
            <a:custGeom>
              <a:avLst/>
              <a:gdLst>
                <a:gd name="T0" fmla="*/ 3 w 26"/>
                <a:gd name="T1" fmla="*/ 1 h 22"/>
                <a:gd name="T2" fmla="*/ 1 w 26"/>
                <a:gd name="T3" fmla="*/ 3 h 22"/>
                <a:gd name="T4" fmla="*/ 0 w 26"/>
                <a:gd name="T5" fmla="*/ 2 h 22"/>
                <a:gd name="T6" fmla="*/ 1 w 26"/>
                <a:gd name="T7" fmla="*/ 1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8"/>
                  </a:moveTo>
                  <a:cubicBezTo>
                    <a:pt x="26" y="13"/>
                    <a:pt x="22" y="19"/>
                    <a:pt x="16" y="21"/>
                  </a:cubicBezTo>
                  <a:cubicBezTo>
                    <a:pt x="9" y="22"/>
                    <a:pt x="3" y="20"/>
                    <a:pt x="2" y="14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7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1" name="Freeform 646">
              <a:extLst>
                <a:ext uri="{FF2B5EF4-FFF2-40B4-BE49-F238E27FC236}">
                  <a16:creationId xmlns:a16="http://schemas.microsoft.com/office/drawing/2014/main" id="{EEB24507-4506-4441-A1F1-68E8D7B48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856"/>
              <a:ext cx="8" cy="6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0" y="3"/>
                    <a:pt x="14" y="0"/>
                    <a:pt x="17" y="11"/>
                  </a:cubicBezTo>
                  <a:cubicBezTo>
                    <a:pt x="17" y="11"/>
                    <a:pt x="12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2" name="Freeform 647">
              <a:extLst>
                <a:ext uri="{FF2B5EF4-FFF2-40B4-BE49-F238E27FC236}">
                  <a16:creationId xmlns:a16="http://schemas.microsoft.com/office/drawing/2014/main" id="{9425706B-8CDD-4C26-882E-59EF809A6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862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0"/>
                    <a:pt x="0" y="6"/>
                    <a:pt x="5" y="10"/>
                  </a:cubicBezTo>
                  <a:cubicBezTo>
                    <a:pt x="5" y="10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3" name="Freeform 648">
              <a:extLst>
                <a:ext uri="{FF2B5EF4-FFF2-40B4-BE49-F238E27FC236}">
                  <a16:creationId xmlns:a16="http://schemas.microsoft.com/office/drawing/2014/main" id="{B61853BE-45E2-46F3-B95C-481A2FD91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872"/>
              <a:ext cx="16" cy="14"/>
            </a:xfrm>
            <a:custGeom>
              <a:avLst/>
              <a:gdLst>
                <a:gd name="T0" fmla="*/ 3 w 34"/>
                <a:gd name="T1" fmla="*/ 1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3" y="29"/>
                    <a:pt x="5" y="27"/>
                    <a:pt x="3" y="21"/>
                  </a:cubicBezTo>
                  <a:cubicBezTo>
                    <a:pt x="0" y="14"/>
                    <a:pt x="5" y="7"/>
                    <a:pt x="12" y="3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4" name="Freeform 649">
              <a:extLst>
                <a:ext uri="{FF2B5EF4-FFF2-40B4-BE49-F238E27FC236}">
                  <a16:creationId xmlns:a16="http://schemas.microsoft.com/office/drawing/2014/main" id="{A31C8914-50E4-467A-B14C-4C724A3E1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874"/>
              <a:ext cx="12" cy="11"/>
            </a:xfrm>
            <a:custGeom>
              <a:avLst/>
              <a:gdLst>
                <a:gd name="T0" fmla="*/ 2 w 26"/>
                <a:gd name="T1" fmla="*/ 0 h 23"/>
                <a:gd name="T2" fmla="*/ 2 w 26"/>
                <a:gd name="T3" fmla="*/ 2 h 23"/>
                <a:gd name="T4" fmla="*/ 0 w 26"/>
                <a:gd name="T5" fmla="*/ 2 h 23"/>
                <a:gd name="T6" fmla="*/ 1 w 26"/>
                <a:gd name="T7" fmla="*/ 0 h 23"/>
                <a:gd name="T8" fmla="*/ 2 w 2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4" y="5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5" name="Freeform 650">
              <a:extLst>
                <a:ext uri="{FF2B5EF4-FFF2-40B4-BE49-F238E27FC236}">
                  <a16:creationId xmlns:a16="http://schemas.microsoft.com/office/drawing/2014/main" id="{87DE0AA3-D6F5-487F-A6D9-171A77FEB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871"/>
              <a:ext cx="8" cy="6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5"/>
                  </a:moveTo>
                  <a:cubicBezTo>
                    <a:pt x="0" y="5"/>
                    <a:pt x="13" y="0"/>
                    <a:pt x="17" y="11"/>
                  </a:cubicBezTo>
                  <a:cubicBezTo>
                    <a:pt x="17" y="11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6" name="Freeform 651">
              <a:extLst>
                <a:ext uri="{FF2B5EF4-FFF2-40B4-BE49-F238E27FC236}">
                  <a16:creationId xmlns:a16="http://schemas.microsoft.com/office/drawing/2014/main" id="{E6D7C682-1850-4261-A279-B9615B9BB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879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7" name="Freeform 652">
              <a:extLst>
                <a:ext uri="{FF2B5EF4-FFF2-40B4-BE49-F238E27FC236}">
                  <a16:creationId xmlns:a16="http://schemas.microsoft.com/office/drawing/2014/main" id="{1CA651E0-6E0E-4501-AF9F-D32A4C2C4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861"/>
              <a:ext cx="16" cy="13"/>
            </a:xfrm>
            <a:custGeom>
              <a:avLst/>
              <a:gdLst>
                <a:gd name="T0" fmla="*/ 3 w 34"/>
                <a:gd name="T1" fmla="*/ 1 h 29"/>
                <a:gd name="T2" fmla="*/ 2 w 34"/>
                <a:gd name="T3" fmla="*/ 2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3" y="29"/>
                    <a:pt x="5" y="27"/>
                    <a:pt x="3" y="21"/>
                  </a:cubicBezTo>
                  <a:cubicBezTo>
                    <a:pt x="0" y="14"/>
                    <a:pt x="5" y="7"/>
                    <a:pt x="12" y="4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8" name="Freeform 653">
              <a:extLst>
                <a:ext uri="{FF2B5EF4-FFF2-40B4-BE49-F238E27FC236}">
                  <a16:creationId xmlns:a16="http://schemas.microsoft.com/office/drawing/2014/main" id="{C73B4181-85B7-4D7F-A9BF-18D0CCBF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862"/>
              <a:ext cx="12" cy="11"/>
            </a:xfrm>
            <a:custGeom>
              <a:avLst/>
              <a:gdLst>
                <a:gd name="T0" fmla="*/ 2 w 26"/>
                <a:gd name="T1" fmla="*/ 1 h 23"/>
                <a:gd name="T2" fmla="*/ 2 w 26"/>
                <a:gd name="T3" fmla="*/ 2 h 23"/>
                <a:gd name="T4" fmla="*/ 0 w 26"/>
                <a:gd name="T5" fmla="*/ 2 h 23"/>
                <a:gd name="T6" fmla="*/ 1 w 26"/>
                <a:gd name="T7" fmla="*/ 0 h 23"/>
                <a:gd name="T8" fmla="*/ 2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8"/>
                  </a:moveTo>
                  <a:cubicBezTo>
                    <a:pt x="26" y="13"/>
                    <a:pt x="23" y="19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4" y="5"/>
                    <a:pt x="10" y="3"/>
                  </a:cubicBezTo>
                  <a:cubicBezTo>
                    <a:pt x="16" y="0"/>
                    <a:pt x="22" y="3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69" name="Freeform 654">
              <a:extLst>
                <a:ext uri="{FF2B5EF4-FFF2-40B4-BE49-F238E27FC236}">
                  <a16:creationId xmlns:a16="http://schemas.microsoft.com/office/drawing/2014/main" id="{BF97CB05-D3B3-40F8-9B5D-9C8276D42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860"/>
              <a:ext cx="8" cy="5"/>
            </a:xfrm>
            <a:custGeom>
              <a:avLst/>
              <a:gdLst>
                <a:gd name="T0" fmla="*/ 0 w 17"/>
                <a:gd name="T1" fmla="*/ 0 h 11"/>
                <a:gd name="T2" fmla="*/ 2 w 17"/>
                <a:gd name="T3" fmla="*/ 1 h 11"/>
                <a:gd name="T4" fmla="*/ 0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5"/>
                  </a:moveTo>
                  <a:cubicBezTo>
                    <a:pt x="0" y="5"/>
                    <a:pt x="13" y="0"/>
                    <a:pt x="17" y="11"/>
                  </a:cubicBezTo>
                  <a:cubicBezTo>
                    <a:pt x="17" y="11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0" name="Freeform 655">
              <a:extLst>
                <a:ext uri="{FF2B5EF4-FFF2-40B4-BE49-F238E27FC236}">
                  <a16:creationId xmlns:a16="http://schemas.microsoft.com/office/drawing/2014/main" id="{08C2948B-96F3-479A-93E5-D346C66D9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868"/>
              <a:ext cx="3" cy="4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1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1" name="Freeform 656">
              <a:extLst>
                <a:ext uri="{FF2B5EF4-FFF2-40B4-BE49-F238E27FC236}">
                  <a16:creationId xmlns:a16="http://schemas.microsoft.com/office/drawing/2014/main" id="{C4F6999F-8C3B-4D55-ACF8-25B7CE858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844"/>
              <a:ext cx="16" cy="13"/>
            </a:xfrm>
            <a:custGeom>
              <a:avLst/>
              <a:gdLst>
                <a:gd name="T0" fmla="*/ 3 w 34"/>
                <a:gd name="T1" fmla="*/ 1 h 29"/>
                <a:gd name="T2" fmla="*/ 2 w 34"/>
                <a:gd name="T3" fmla="*/ 2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3" y="29"/>
                    <a:pt x="5" y="26"/>
                    <a:pt x="2" y="20"/>
                  </a:cubicBezTo>
                  <a:cubicBezTo>
                    <a:pt x="0" y="14"/>
                    <a:pt x="4" y="6"/>
                    <a:pt x="12" y="3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2" name="Freeform 657">
              <a:extLst>
                <a:ext uri="{FF2B5EF4-FFF2-40B4-BE49-F238E27FC236}">
                  <a16:creationId xmlns:a16="http://schemas.microsoft.com/office/drawing/2014/main" id="{11E1FA2E-2F6E-4207-80BC-917F06DF3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846"/>
              <a:ext cx="13" cy="10"/>
            </a:xfrm>
            <a:custGeom>
              <a:avLst/>
              <a:gdLst>
                <a:gd name="T0" fmla="*/ 3 w 26"/>
                <a:gd name="T1" fmla="*/ 0 h 23"/>
                <a:gd name="T2" fmla="*/ 3 w 26"/>
                <a:gd name="T3" fmla="*/ 2 h 23"/>
                <a:gd name="T4" fmla="*/ 1 w 26"/>
                <a:gd name="T5" fmla="*/ 1 h 23"/>
                <a:gd name="T6" fmla="*/ 2 w 26"/>
                <a:gd name="T7" fmla="*/ 0 h 23"/>
                <a:gd name="T8" fmla="*/ 3 w 2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10" y="2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3" name="Freeform 658">
              <a:extLst>
                <a:ext uri="{FF2B5EF4-FFF2-40B4-BE49-F238E27FC236}">
                  <a16:creationId xmlns:a16="http://schemas.microsoft.com/office/drawing/2014/main" id="{01044C9D-1105-4482-B354-C2052AE54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843"/>
              <a:ext cx="8" cy="5"/>
            </a:xfrm>
            <a:custGeom>
              <a:avLst/>
              <a:gdLst>
                <a:gd name="T0" fmla="*/ 0 w 17"/>
                <a:gd name="T1" fmla="*/ 1 h 10"/>
                <a:gd name="T2" fmla="*/ 2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0" y="4"/>
                    <a:pt x="13" y="0"/>
                    <a:pt x="17" y="10"/>
                  </a:cubicBezTo>
                  <a:cubicBezTo>
                    <a:pt x="17" y="10"/>
                    <a:pt x="11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4" name="Freeform 659">
              <a:extLst>
                <a:ext uri="{FF2B5EF4-FFF2-40B4-BE49-F238E27FC236}">
                  <a16:creationId xmlns:a16="http://schemas.microsoft.com/office/drawing/2014/main" id="{1D522DE8-6230-43DD-9ACF-CBDBD4681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851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5" name="Oval 660">
              <a:extLst>
                <a:ext uri="{FF2B5EF4-FFF2-40B4-BE49-F238E27FC236}">
                  <a16:creationId xmlns:a16="http://schemas.microsoft.com/office/drawing/2014/main" id="{EC4A42A0-11E6-4093-919E-399C7219B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" y="1889"/>
              <a:ext cx="14" cy="11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76" name="Oval 661">
              <a:extLst>
                <a:ext uri="{FF2B5EF4-FFF2-40B4-BE49-F238E27FC236}">
                  <a16:creationId xmlns:a16="http://schemas.microsoft.com/office/drawing/2014/main" id="{C2024EFA-620A-42D3-9E8B-8B836BC55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" y="1890"/>
              <a:ext cx="11" cy="9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077" name="Freeform 662">
              <a:extLst>
                <a:ext uri="{FF2B5EF4-FFF2-40B4-BE49-F238E27FC236}">
                  <a16:creationId xmlns:a16="http://schemas.microsoft.com/office/drawing/2014/main" id="{C14293C9-25A7-48CF-ABDD-803BB6BAB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889"/>
              <a:ext cx="6" cy="6"/>
            </a:xfrm>
            <a:custGeom>
              <a:avLst/>
              <a:gdLst>
                <a:gd name="T0" fmla="*/ 0 w 13"/>
                <a:gd name="T1" fmla="*/ 0 h 12"/>
                <a:gd name="T2" fmla="*/ 1 w 13"/>
                <a:gd name="T3" fmla="*/ 2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0"/>
                    <a:pt x="13" y="12"/>
                  </a:cubicBezTo>
                  <a:cubicBezTo>
                    <a:pt x="13" y="12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8" name="Freeform 663">
              <a:extLst>
                <a:ext uri="{FF2B5EF4-FFF2-40B4-BE49-F238E27FC236}">
                  <a16:creationId xmlns:a16="http://schemas.microsoft.com/office/drawing/2014/main" id="{6B61D54B-9156-403E-8355-ED8F8D8D5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893"/>
              <a:ext cx="1" cy="4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1 h 10"/>
                <a:gd name="T4" fmla="*/ 0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79" name="Freeform 664">
              <a:extLst>
                <a:ext uri="{FF2B5EF4-FFF2-40B4-BE49-F238E27FC236}">
                  <a16:creationId xmlns:a16="http://schemas.microsoft.com/office/drawing/2014/main" id="{FC3F4ABC-127D-4A6E-9B42-F240CC342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893"/>
              <a:ext cx="16" cy="14"/>
            </a:xfrm>
            <a:custGeom>
              <a:avLst/>
              <a:gdLst>
                <a:gd name="T0" fmla="*/ 3 w 34"/>
                <a:gd name="T1" fmla="*/ 1 h 30"/>
                <a:gd name="T2" fmla="*/ 2 w 34"/>
                <a:gd name="T3" fmla="*/ 3 h 30"/>
                <a:gd name="T4" fmla="*/ 0 w 34"/>
                <a:gd name="T5" fmla="*/ 2 h 30"/>
                <a:gd name="T6" fmla="*/ 1 w 34"/>
                <a:gd name="T7" fmla="*/ 0 h 30"/>
                <a:gd name="T8" fmla="*/ 3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0" name="Freeform 665">
              <a:extLst>
                <a:ext uri="{FF2B5EF4-FFF2-40B4-BE49-F238E27FC236}">
                  <a16:creationId xmlns:a16="http://schemas.microsoft.com/office/drawing/2014/main" id="{40FA8293-F19D-4D9D-821E-3308A7B8C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894"/>
              <a:ext cx="12" cy="12"/>
            </a:xfrm>
            <a:custGeom>
              <a:avLst/>
              <a:gdLst>
                <a:gd name="T0" fmla="*/ 2 w 26"/>
                <a:gd name="T1" fmla="*/ 1 h 24"/>
                <a:gd name="T2" fmla="*/ 2 w 26"/>
                <a:gd name="T3" fmla="*/ 3 h 24"/>
                <a:gd name="T4" fmla="*/ 0 w 26"/>
                <a:gd name="T5" fmla="*/ 3 h 24"/>
                <a:gd name="T6" fmla="*/ 1 w 26"/>
                <a:gd name="T7" fmla="*/ 1 h 24"/>
                <a:gd name="T8" fmla="*/ 2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4" y="7"/>
                  </a:moveTo>
                  <a:cubicBezTo>
                    <a:pt x="26" y="11"/>
                    <a:pt x="24" y="18"/>
                    <a:pt x="18" y="21"/>
                  </a:cubicBezTo>
                  <a:cubicBezTo>
                    <a:pt x="12" y="24"/>
                    <a:pt x="5" y="22"/>
                    <a:pt x="3" y="17"/>
                  </a:cubicBezTo>
                  <a:cubicBezTo>
                    <a:pt x="0" y="13"/>
                    <a:pt x="3" y="6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1" name="Freeform 666">
              <a:extLst>
                <a:ext uri="{FF2B5EF4-FFF2-40B4-BE49-F238E27FC236}">
                  <a16:creationId xmlns:a16="http://schemas.microsoft.com/office/drawing/2014/main" id="{A7053552-DCC7-4371-ABC3-E211D2B7B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892"/>
              <a:ext cx="8" cy="4"/>
            </a:xfrm>
            <a:custGeom>
              <a:avLst/>
              <a:gdLst>
                <a:gd name="T0" fmla="*/ 0 w 18"/>
                <a:gd name="T1" fmla="*/ 0 h 9"/>
                <a:gd name="T2" fmla="*/ 2 w 18"/>
                <a:gd name="T3" fmla="*/ 1 h 9"/>
                <a:gd name="T4" fmla="*/ 0 w 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5"/>
                  </a:moveTo>
                  <a:cubicBezTo>
                    <a:pt x="0" y="5"/>
                    <a:pt x="12" y="0"/>
                    <a:pt x="18" y="9"/>
                  </a:cubicBezTo>
                  <a:cubicBezTo>
                    <a:pt x="18" y="9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2" name="Freeform 667">
              <a:extLst>
                <a:ext uri="{FF2B5EF4-FFF2-40B4-BE49-F238E27FC236}">
                  <a16:creationId xmlns:a16="http://schemas.microsoft.com/office/drawing/2014/main" id="{7F8F7F1B-A115-4D5E-BD30-E21FFFC4D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900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3" name="Freeform 668">
              <a:extLst>
                <a:ext uri="{FF2B5EF4-FFF2-40B4-BE49-F238E27FC236}">
                  <a16:creationId xmlns:a16="http://schemas.microsoft.com/office/drawing/2014/main" id="{0F02B1E7-1F8D-4B8F-97C7-0922ADCD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912"/>
              <a:ext cx="16" cy="15"/>
            </a:xfrm>
            <a:custGeom>
              <a:avLst/>
              <a:gdLst>
                <a:gd name="T0" fmla="*/ 3 w 34"/>
                <a:gd name="T1" fmla="*/ 1 h 30"/>
                <a:gd name="T2" fmla="*/ 2 w 34"/>
                <a:gd name="T3" fmla="*/ 4 h 30"/>
                <a:gd name="T4" fmla="*/ 0 w 34"/>
                <a:gd name="T5" fmla="*/ 3 h 30"/>
                <a:gd name="T6" fmla="*/ 1 w 34"/>
                <a:gd name="T7" fmla="*/ 1 h 30"/>
                <a:gd name="T8" fmla="*/ 3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4" name="Freeform 669">
              <a:extLst>
                <a:ext uri="{FF2B5EF4-FFF2-40B4-BE49-F238E27FC236}">
                  <a16:creationId xmlns:a16="http://schemas.microsoft.com/office/drawing/2014/main" id="{F5F7CDDA-D068-44FE-823A-85C55D360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914"/>
              <a:ext cx="12" cy="12"/>
            </a:xfrm>
            <a:custGeom>
              <a:avLst/>
              <a:gdLst>
                <a:gd name="T0" fmla="*/ 2 w 26"/>
                <a:gd name="T1" fmla="*/ 1 h 24"/>
                <a:gd name="T2" fmla="*/ 2 w 26"/>
                <a:gd name="T3" fmla="*/ 3 h 24"/>
                <a:gd name="T4" fmla="*/ 0 w 26"/>
                <a:gd name="T5" fmla="*/ 3 h 24"/>
                <a:gd name="T6" fmla="*/ 1 w 26"/>
                <a:gd name="T7" fmla="*/ 1 h 24"/>
                <a:gd name="T8" fmla="*/ 2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4" y="7"/>
                  </a:moveTo>
                  <a:cubicBezTo>
                    <a:pt x="26" y="11"/>
                    <a:pt x="24" y="18"/>
                    <a:pt x="18" y="21"/>
                  </a:cubicBezTo>
                  <a:cubicBezTo>
                    <a:pt x="12" y="24"/>
                    <a:pt x="5" y="22"/>
                    <a:pt x="3" y="17"/>
                  </a:cubicBezTo>
                  <a:cubicBezTo>
                    <a:pt x="0" y="13"/>
                    <a:pt x="3" y="6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5" name="Freeform 670">
              <a:extLst>
                <a:ext uri="{FF2B5EF4-FFF2-40B4-BE49-F238E27FC236}">
                  <a16:creationId xmlns:a16="http://schemas.microsoft.com/office/drawing/2014/main" id="{4CE89BE8-ED74-42AE-90E0-D8539B40F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912"/>
              <a:ext cx="8" cy="4"/>
            </a:xfrm>
            <a:custGeom>
              <a:avLst/>
              <a:gdLst>
                <a:gd name="T0" fmla="*/ 0 w 18"/>
                <a:gd name="T1" fmla="*/ 0 h 9"/>
                <a:gd name="T2" fmla="*/ 2 w 18"/>
                <a:gd name="T3" fmla="*/ 1 h 9"/>
                <a:gd name="T4" fmla="*/ 0 w 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5"/>
                  </a:moveTo>
                  <a:cubicBezTo>
                    <a:pt x="0" y="5"/>
                    <a:pt x="12" y="0"/>
                    <a:pt x="18" y="9"/>
                  </a:cubicBezTo>
                  <a:cubicBezTo>
                    <a:pt x="18" y="9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6" name="Freeform 671">
              <a:extLst>
                <a:ext uri="{FF2B5EF4-FFF2-40B4-BE49-F238E27FC236}">
                  <a16:creationId xmlns:a16="http://schemas.microsoft.com/office/drawing/2014/main" id="{8F36C13F-3374-4CD2-A705-54767C488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920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7" name="Freeform 672">
              <a:extLst>
                <a:ext uri="{FF2B5EF4-FFF2-40B4-BE49-F238E27FC236}">
                  <a16:creationId xmlns:a16="http://schemas.microsoft.com/office/drawing/2014/main" id="{FD33DA1F-0D6E-46D9-9A55-96590913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935"/>
              <a:ext cx="12" cy="16"/>
            </a:xfrm>
            <a:custGeom>
              <a:avLst/>
              <a:gdLst>
                <a:gd name="T0" fmla="*/ 1 w 26"/>
                <a:gd name="T1" fmla="*/ 0 h 33"/>
                <a:gd name="T2" fmla="*/ 3 w 26"/>
                <a:gd name="T3" fmla="*/ 2 h 33"/>
                <a:gd name="T4" fmla="*/ 1 w 26"/>
                <a:gd name="T5" fmla="*/ 4 h 33"/>
                <a:gd name="T6" fmla="*/ 0 w 26"/>
                <a:gd name="T7" fmla="*/ 1 h 33"/>
                <a:gd name="T8" fmla="*/ 1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4" y="1"/>
                  </a:moveTo>
                  <a:cubicBezTo>
                    <a:pt x="21" y="2"/>
                    <a:pt x="26" y="9"/>
                    <a:pt x="25" y="18"/>
                  </a:cubicBezTo>
                  <a:cubicBezTo>
                    <a:pt x="24" y="26"/>
                    <a:pt x="18" y="33"/>
                    <a:pt x="11" y="32"/>
                  </a:cubicBezTo>
                  <a:cubicBezTo>
                    <a:pt x="5" y="31"/>
                    <a:pt x="0" y="24"/>
                    <a:pt x="0" y="15"/>
                  </a:cubicBezTo>
                  <a:cubicBezTo>
                    <a:pt x="1" y="7"/>
                    <a:pt x="7" y="0"/>
                    <a:pt x="14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8" name="Freeform 673">
              <a:extLst>
                <a:ext uri="{FF2B5EF4-FFF2-40B4-BE49-F238E27FC236}">
                  <a16:creationId xmlns:a16="http://schemas.microsoft.com/office/drawing/2014/main" id="{3D5ADEFF-BD2D-4AA8-B589-54E66443C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938"/>
              <a:ext cx="10" cy="12"/>
            </a:xfrm>
            <a:custGeom>
              <a:avLst/>
              <a:gdLst>
                <a:gd name="T0" fmla="*/ 2 w 20"/>
                <a:gd name="T1" fmla="*/ 0 h 25"/>
                <a:gd name="T2" fmla="*/ 3 w 20"/>
                <a:gd name="T3" fmla="*/ 1 h 25"/>
                <a:gd name="T4" fmla="*/ 2 w 20"/>
                <a:gd name="T5" fmla="*/ 3 h 25"/>
                <a:gd name="T6" fmla="*/ 0 w 20"/>
                <a:gd name="T7" fmla="*/ 1 h 25"/>
                <a:gd name="T8" fmla="*/ 2 w 2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11" y="1"/>
                  </a:moveTo>
                  <a:cubicBezTo>
                    <a:pt x="16" y="1"/>
                    <a:pt x="20" y="7"/>
                    <a:pt x="19" y="13"/>
                  </a:cubicBezTo>
                  <a:cubicBezTo>
                    <a:pt x="19" y="20"/>
                    <a:pt x="14" y="25"/>
                    <a:pt x="9" y="24"/>
                  </a:cubicBezTo>
                  <a:cubicBezTo>
                    <a:pt x="3" y="24"/>
                    <a:pt x="0" y="18"/>
                    <a:pt x="0" y="12"/>
                  </a:cubicBezTo>
                  <a:cubicBezTo>
                    <a:pt x="1" y="5"/>
                    <a:pt x="5" y="0"/>
                    <a:pt x="11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89" name="Freeform 674">
              <a:extLst>
                <a:ext uri="{FF2B5EF4-FFF2-40B4-BE49-F238E27FC236}">
                  <a16:creationId xmlns:a16="http://schemas.microsoft.com/office/drawing/2014/main" id="{61F4841C-CBDB-4EDB-850E-997EA9E7D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936"/>
              <a:ext cx="6" cy="6"/>
            </a:xfrm>
            <a:custGeom>
              <a:avLst/>
              <a:gdLst>
                <a:gd name="T0" fmla="*/ 0 w 13"/>
                <a:gd name="T1" fmla="*/ 1 h 13"/>
                <a:gd name="T2" fmla="*/ 1 w 13"/>
                <a:gd name="T3" fmla="*/ 0 h 13"/>
                <a:gd name="T4" fmla="*/ 0 w 13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cubicBezTo>
                    <a:pt x="0" y="13"/>
                    <a:pt x="2" y="0"/>
                    <a:pt x="13" y="1"/>
                  </a:cubicBezTo>
                  <a:cubicBezTo>
                    <a:pt x="13" y="1"/>
                    <a:pt x="4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0" name="Freeform 675">
              <a:extLst>
                <a:ext uri="{FF2B5EF4-FFF2-40B4-BE49-F238E27FC236}">
                  <a16:creationId xmlns:a16="http://schemas.microsoft.com/office/drawing/2014/main" id="{E4631F35-D3C5-4D84-B22E-6A0E9D51A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949"/>
              <a:ext cx="5" cy="2"/>
            </a:xfrm>
            <a:custGeom>
              <a:avLst/>
              <a:gdLst>
                <a:gd name="T0" fmla="*/ 0 w 10"/>
                <a:gd name="T1" fmla="*/ 0 h 4"/>
                <a:gd name="T2" fmla="*/ 2 w 10"/>
                <a:gd name="T3" fmla="*/ 0 h 4"/>
                <a:gd name="T4" fmla="*/ 0 w 10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5" y="4"/>
                    <a:pt x="10" y="0"/>
                  </a:cubicBezTo>
                  <a:cubicBezTo>
                    <a:pt x="10" y="0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1" name="Freeform 676">
              <a:extLst>
                <a:ext uri="{FF2B5EF4-FFF2-40B4-BE49-F238E27FC236}">
                  <a16:creationId xmlns:a16="http://schemas.microsoft.com/office/drawing/2014/main" id="{8379F2BB-B5B5-4508-8B63-A38DF6AA6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925"/>
              <a:ext cx="16" cy="12"/>
            </a:xfrm>
            <a:custGeom>
              <a:avLst/>
              <a:gdLst>
                <a:gd name="T0" fmla="*/ 4 w 33"/>
                <a:gd name="T1" fmla="*/ 1 h 27"/>
                <a:gd name="T2" fmla="*/ 1 w 33"/>
                <a:gd name="T3" fmla="*/ 2 h 27"/>
                <a:gd name="T4" fmla="*/ 0 w 33"/>
                <a:gd name="T5" fmla="*/ 1 h 27"/>
                <a:gd name="T6" fmla="*/ 2 w 33"/>
                <a:gd name="T7" fmla="*/ 0 h 27"/>
                <a:gd name="T8" fmla="*/ 4 w 33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3"/>
                    <a:pt x="23" y="27"/>
                    <a:pt x="15" y="25"/>
                  </a:cubicBezTo>
                  <a:cubicBezTo>
                    <a:pt x="6" y="23"/>
                    <a:pt x="0" y="17"/>
                    <a:pt x="2" y="10"/>
                  </a:cubicBezTo>
                  <a:cubicBezTo>
                    <a:pt x="3" y="4"/>
                    <a:pt x="11" y="0"/>
                    <a:pt x="19" y="1"/>
                  </a:cubicBezTo>
                  <a:cubicBezTo>
                    <a:pt x="28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2" name="Freeform 677">
              <a:extLst>
                <a:ext uri="{FF2B5EF4-FFF2-40B4-BE49-F238E27FC236}">
                  <a16:creationId xmlns:a16="http://schemas.microsoft.com/office/drawing/2014/main" id="{E7CBBA1F-8861-4E8B-AC60-12438F546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26"/>
              <a:ext cx="12" cy="10"/>
            </a:xfrm>
            <a:custGeom>
              <a:avLst/>
              <a:gdLst>
                <a:gd name="T0" fmla="*/ 3 w 26"/>
                <a:gd name="T1" fmla="*/ 1 h 22"/>
                <a:gd name="T2" fmla="*/ 1 w 26"/>
                <a:gd name="T3" fmla="*/ 2 h 22"/>
                <a:gd name="T4" fmla="*/ 0 w 26"/>
                <a:gd name="T5" fmla="*/ 1 h 22"/>
                <a:gd name="T6" fmla="*/ 1 w 26"/>
                <a:gd name="T7" fmla="*/ 0 h 22"/>
                <a:gd name="T8" fmla="*/ 3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9"/>
                    <a:pt x="18" y="22"/>
                    <a:pt x="11" y="21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3"/>
                    <a:pt x="8" y="0"/>
                    <a:pt x="15" y="2"/>
                  </a:cubicBezTo>
                  <a:cubicBezTo>
                    <a:pt x="21" y="3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3" name="Freeform 678">
              <a:extLst>
                <a:ext uri="{FF2B5EF4-FFF2-40B4-BE49-F238E27FC236}">
                  <a16:creationId xmlns:a16="http://schemas.microsoft.com/office/drawing/2014/main" id="{F97643BF-7D29-4A08-A753-48CB38124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926"/>
              <a:ext cx="7" cy="6"/>
            </a:xfrm>
            <a:custGeom>
              <a:avLst/>
              <a:gdLst>
                <a:gd name="T0" fmla="*/ 0 w 14"/>
                <a:gd name="T1" fmla="*/ 0 h 14"/>
                <a:gd name="T2" fmla="*/ 2 w 14"/>
                <a:gd name="T3" fmla="*/ 1 h 14"/>
                <a:gd name="T4" fmla="*/ 0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0" y="0"/>
                    <a:pt x="14" y="3"/>
                    <a:pt x="12" y="14"/>
                  </a:cubicBezTo>
                  <a:cubicBezTo>
                    <a:pt x="12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4" name="Freeform 679">
              <a:extLst>
                <a:ext uri="{FF2B5EF4-FFF2-40B4-BE49-F238E27FC236}">
                  <a16:creationId xmlns:a16="http://schemas.microsoft.com/office/drawing/2014/main" id="{5E9FC156-B117-4BE3-A568-DFC8C5954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28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4" y="9"/>
                  </a:cubicBezTo>
                  <a:cubicBezTo>
                    <a:pt x="4" y="9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5" name="Freeform 680">
              <a:extLst>
                <a:ext uri="{FF2B5EF4-FFF2-40B4-BE49-F238E27FC236}">
                  <a16:creationId xmlns:a16="http://schemas.microsoft.com/office/drawing/2014/main" id="{0062C4A5-486D-4381-B2D0-623DD9604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898"/>
              <a:ext cx="16" cy="14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6" name="Freeform 681">
              <a:extLst>
                <a:ext uri="{FF2B5EF4-FFF2-40B4-BE49-F238E27FC236}">
                  <a16:creationId xmlns:a16="http://schemas.microsoft.com/office/drawing/2014/main" id="{6B67E22B-C8C7-48E5-8EAD-10772DEA6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900"/>
              <a:ext cx="12" cy="11"/>
            </a:xfrm>
            <a:custGeom>
              <a:avLst/>
              <a:gdLst>
                <a:gd name="T0" fmla="*/ 2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2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7" name="Freeform 682">
              <a:extLst>
                <a:ext uri="{FF2B5EF4-FFF2-40B4-BE49-F238E27FC236}">
                  <a16:creationId xmlns:a16="http://schemas.microsoft.com/office/drawing/2014/main" id="{820717BA-48C5-4394-8B78-443E213EE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897"/>
              <a:ext cx="8" cy="5"/>
            </a:xfrm>
            <a:custGeom>
              <a:avLst/>
              <a:gdLst>
                <a:gd name="T0" fmla="*/ 0 w 18"/>
                <a:gd name="T1" fmla="*/ 1 h 10"/>
                <a:gd name="T2" fmla="*/ 2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8" name="Freeform 683">
              <a:extLst>
                <a:ext uri="{FF2B5EF4-FFF2-40B4-BE49-F238E27FC236}">
                  <a16:creationId xmlns:a16="http://schemas.microsoft.com/office/drawing/2014/main" id="{D55CB49D-DCAC-4DE9-8E13-5B488271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906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99" name="Freeform 684">
              <a:extLst>
                <a:ext uri="{FF2B5EF4-FFF2-40B4-BE49-F238E27FC236}">
                  <a16:creationId xmlns:a16="http://schemas.microsoft.com/office/drawing/2014/main" id="{A3962665-AF75-413E-B1BD-E75A49B07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888"/>
              <a:ext cx="15" cy="13"/>
            </a:xfrm>
            <a:custGeom>
              <a:avLst/>
              <a:gdLst>
                <a:gd name="T0" fmla="*/ 3 w 32"/>
                <a:gd name="T1" fmla="*/ 2 h 27"/>
                <a:gd name="T2" fmla="*/ 1 w 32"/>
                <a:gd name="T3" fmla="*/ 3 h 27"/>
                <a:gd name="T4" fmla="*/ 0 w 32"/>
                <a:gd name="T5" fmla="*/ 1 h 27"/>
                <a:gd name="T6" fmla="*/ 2 w 32"/>
                <a:gd name="T7" fmla="*/ 0 h 27"/>
                <a:gd name="T8" fmla="*/ 3 w 32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1" y="16"/>
                  </a:moveTo>
                  <a:cubicBezTo>
                    <a:pt x="30" y="22"/>
                    <a:pt x="22" y="27"/>
                    <a:pt x="14" y="25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2" y="4"/>
                    <a:pt x="10" y="0"/>
                    <a:pt x="18" y="1"/>
                  </a:cubicBezTo>
                  <a:cubicBezTo>
                    <a:pt x="27" y="3"/>
                    <a:pt x="32" y="9"/>
                    <a:pt x="31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0" name="Freeform 685">
              <a:extLst>
                <a:ext uri="{FF2B5EF4-FFF2-40B4-BE49-F238E27FC236}">
                  <a16:creationId xmlns:a16="http://schemas.microsoft.com/office/drawing/2014/main" id="{CA8AE0F4-75EC-425D-B044-CEC4745B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890"/>
              <a:ext cx="12" cy="10"/>
            </a:xfrm>
            <a:custGeom>
              <a:avLst/>
              <a:gdLst>
                <a:gd name="T0" fmla="*/ 3 w 26"/>
                <a:gd name="T1" fmla="*/ 1 h 21"/>
                <a:gd name="T2" fmla="*/ 1 w 26"/>
                <a:gd name="T3" fmla="*/ 2 h 21"/>
                <a:gd name="T4" fmla="*/ 0 w 26"/>
                <a:gd name="T5" fmla="*/ 1 h 21"/>
                <a:gd name="T6" fmla="*/ 1 w 26"/>
                <a:gd name="T7" fmla="*/ 0 h 21"/>
                <a:gd name="T8" fmla="*/ 3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2"/>
                  </a:moveTo>
                  <a:cubicBezTo>
                    <a:pt x="24" y="18"/>
                    <a:pt x="18" y="21"/>
                    <a:pt x="11" y="20"/>
                  </a:cubicBezTo>
                  <a:cubicBezTo>
                    <a:pt x="5" y="19"/>
                    <a:pt x="0" y="14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7"/>
                    <a:pt x="25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1" name="Freeform 686">
              <a:extLst>
                <a:ext uri="{FF2B5EF4-FFF2-40B4-BE49-F238E27FC236}">
                  <a16:creationId xmlns:a16="http://schemas.microsoft.com/office/drawing/2014/main" id="{C1D9E75D-9EBC-4B46-8BD8-D6C2FF0AE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889"/>
              <a:ext cx="7" cy="7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2" name="Freeform 687">
              <a:extLst>
                <a:ext uri="{FF2B5EF4-FFF2-40B4-BE49-F238E27FC236}">
                  <a16:creationId xmlns:a16="http://schemas.microsoft.com/office/drawing/2014/main" id="{A237F152-82C5-420F-B98C-80BA44842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892"/>
              <a:ext cx="2" cy="4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1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3" name="Freeform 688">
              <a:extLst>
                <a:ext uri="{FF2B5EF4-FFF2-40B4-BE49-F238E27FC236}">
                  <a16:creationId xmlns:a16="http://schemas.microsoft.com/office/drawing/2014/main" id="{13F5C649-4E11-40AD-86D2-B839E0466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915"/>
              <a:ext cx="15" cy="12"/>
            </a:xfrm>
            <a:custGeom>
              <a:avLst/>
              <a:gdLst>
                <a:gd name="T0" fmla="*/ 3 w 32"/>
                <a:gd name="T1" fmla="*/ 1 h 26"/>
                <a:gd name="T2" fmla="*/ 1 w 32"/>
                <a:gd name="T3" fmla="*/ 3 h 26"/>
                <a:gd name="T4" fmla="*/ 0 w 32"/>
                <a:gd name="T5" fmla="*/ 1 h 26"/>
                <a:gd name="T6" fmla="*/ 2 w 32"/>
                <a:gd name="T7" fmla="*/ 0 h 26"/>
                <a:gd name="T8" fmla="*/ 3 w 3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5"/>
                  </a:moveTo>
                  <a:cubicBezTo>
                    <a:pt x="31" y="22"/>
                    <a:pt x="23" y="26"/>
                    <a:pt x="15" y="25"/>
                  </a:cubicBezTo>
                  <a:cubicBezTo>
                    <a:pt x="6" y="24"/>
                    <a:pt x="0" y="18"/>
                    <a:pt x="1" y="12"/>
                  </a:cubicBezTo>
                  <a:cubicBezTo>
                    <a:pt x="1" y="5"/>
                    <a:pt x="9" y="0"/>
                    <a:pt x="17" y="1"/>
                  </a:cubicBezTo>
                  <a:cubicBezTo>
                    <a:pt x="26" y="2"/>
                    <a:pt x="32" y="8"/>
                    <a:pt x="31" y="1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4" name="Freeform 689">
              <a:extLst>
                <a:ext uri="{FF2B5EF4-FFF2-40B4-BE49-F238E27FC236}">
                  <a16:creationId xmlns:a16="http://schemas.microsoft.com/office/drawing/2014/main" id="{1C197439-781C-4CEF-A57B-901A961A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916"/>
              <a:ext cx="11" cy="10"/>
            </a:xfrm>
            <a:custGeom>
              <a:avLst/>
              <a:gdLst>
                <a:gd name="T0" fmla="*/ 2 w 25"/>
                <a:gd name="T1" fmla="*/ 1 h 21"/>
                <a:gd name="T2" fmla="*/ 1 w 25"/>
                <a:gd name="T3" fmla="*/ 2 h 21"/>
                <a:gd name="T4" fmla="*/ 0 w 25"/>
                <a:gd name="T5" fmla="*/ 1 h 21"/>
                <a:gd name="T6" fmla="*/ 1 w 25"/>
                <a:gd name="T7" fmla="*/ 0 h 21"/>
                <a:gd name="T8" fmla="*/ 2 w 25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2"/>
                  </a:moveTo>
                  <a:cubicBezTo>
                    <a:pt x="23" y="17"/>
                    <a:pt x="18" y="21"/>
                    <a:pt x="11" y="20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1" y="4"/>
                    <a:pt x="6" y="0"/>
                    <a:pt x="13" y="1"/>
                  </a:cubicBezTo>
                  <a:cubicBezTo>
                    <a:pt x="20" y="1"/>
                    <a:pt x="25" y="6"/>
                    <a:pt x="24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5" name="Freeform 690">
              <a:extLst>
                <a:ext uri="{FF2B5EF4-FFF2-40B4-BE49-F238E27FC236}">
                  <a16:creationId xmlns:a16="http://schemas.microsoft.com/office/drawing/2014/main" id="{92B49943-B81D-41DB-8C92-73FEE4CD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916"/>
              <a:ext cx="6" cy="6"/>
            </a:xfrm>
            <a:custGeom>
              <a:avLst/>
              <a:gdLst>
                <a:gd name="T0" fmla="*/ 0 w 13"/>
                <a:gd name="T1" fmla="*/ 0 h 13"/>
                <a:gd name="T2" fmla="*/ 1 w 13"/>
                <a:gd name="T3" fmla="*/ 1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2"/>
                    <a:pt x="12" y="13"/>
                  </a:cubicBezTo>
                  <a:cubicBezTo>
                    <a:pt x="12" y="13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6" name="Freeform 691">
              <a:extLst>
                <a:ext uri="{FF2B5EF4-FFF2-40B4-BE49-F238E27FC236}">
                  <a16:creationId xmlns:a16="http://schemas.microsoft.com/office/drawing/2014/main" id="{6F0777CA-6374-4C44-AE02-881E2BFEE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919"/>
              <a:ext cx="2" cy="4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1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7" name="Freeform 692">
              <a:extLst>
                <a:ext uri="{FF2B5EF4-FFF2-40B4-BE49-F238E27FC236}">
                  <a16:creationId xmlns:a16="http://schemas.microsoft.com/office/drawing/2014/main" id="{37C21E90-6C0F-4280-A371-602476AB8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941"/>
              <a:ext cx="15" cy="12"/>
            </a:xfrm>
            <a:custGeom>
              <a:avLst/>
              <a:gdLst>
                <a:gd name="T0" fmla="*/ 3 w 32"/>
                <a:gd name="T1" fmla="*/ 1 h 25"/>
                <a:gd name="T2" fmla="*/ 2 w 32"/>
                <a:gd name="T3" fmla="*/ 3 h 25"/>
                <a:gd name="T4" fmla="*/ 0 w 32"/>
                <a:gd name="T5" fmla="*/ 1 h 25"/>
                <a:gd name="T6" fmla="*/ 2 w 32"/>
                <a:gd name="T7" fmla="*/ 0 h 25"/>
                <a:gd name="T8" fmla="*/ 3 w 32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32" y="13"/>
                  </a:moveTo>
                  <a:cubicBezTo>
                    <a:pt x="31" y="20"/>
                    <a:pt x="24" y="25"/>
                    <a:pt x="16" y="24"/>
                  </a:cubicBezTo>
                  <a:cubicBezTo>
                    <a:pt x="7" y="24"/>
                    <a:pt x="0" y="18"/>
                    <a:pt x="1" y="12"/>
                  </a:cubicBezTo>
                  <a:cubicBezTo>
                    <a:pt x="1" y="5"/>
                    <a:pt x="8" y="0"/>
                    <a:pt x="17" y="0"/>
                  </a:cubicBezTo>
                  <a:cubicBezTo>
                    <a:pt x="25" y="0"/>
                    <a:pt x="32" y="6"/>
                    <a:pt x="32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8" name="Freeform 693">
              <a:extLst>
                <a:ext uri="{FF2B5EF4-FFF2-40B4-BE49-F238E27FC236}">
                  <a16:creationId xmlns:a16="http://schemas.microsoft.com/office/drawing/2014/main" id="{6160868A-8DC7-4C76-915E-0A686547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943"/>
              <a:ext cx="11" cy="8"/>
            </a:xfrm>
            <a:custGeom>
              <a:avLst/>
              <a:gdLst>
                <a:gd name="T0" fmla="*/ 2 w 24"/>
                <a:gd name="T1" fmla="*/ 1 h 19"/>
                <a:gd name="T2" fmla="*/ 1 w 24"/>
                <a:gd name="T3" fmla="*/ 1 h 19"/>
                <a:gd name="T4" fmla="*/ 0 w 24"/>
                <a:gd name="T5" fmla="*/ 1 h 19"/>
                <a:gd name="T6" fmla="*/ 1 w 24"/>
                <a:gd name="T7" fmla="*/ 0 h 19"/>
                <a:gd name="T8" fmla="*/ 2 w 24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10"/>
                  </a:moveTo>
                  <a:cubicBezTo>
                    <a:pt x="24" y="15"/>
                    <a:pt x="18" y="19"/>
                    <a:pt x="12" y="19"/>
                  </a:cubicBezTo>
                  <a:cubicBezTo>
                    <a:pt x="5" y="19"/>
                    <a:pt x="0" y="14"/>
                    <a:pt x="0" y="9"/>
                  </a:cubicBezTo>
                  <a:cubicBezTo>
                    <a:pt x="0" y="4"/>
                    <a:pt x="6" y="0"/>
                    <a:pt x="12" y="0"/>
                  </a:cubicBezTo>
                  <a:cubicBezTo>
                    <a:pt x="19" y="0"/>
                    <a:pt x="24" y="5"/>
                    <a:pt x="24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09" name="Freeform 694">
              <a:extLst>
                <a:ext uri="{FF2B5EF4-FFF2-40B4-BE49-F238E27FC236}">
                  <a16:creationId xmlns:a16="http://schemas.microsoft.com/office/drawing/2014/main" id="{821D2492-D299-4CF4-A761-D349FE2AB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942"/>
              <a:ext cx="6" cy="5"/>
            </a:xfrm>
            <a:custGeom>
              <a:avLst/>
              <a:gdLst>
                <a:gd name="T0" fmla="*/ 0 w 13"/>
                <a:gd name="T1" fmla="*/ 0 h 12"/>
                <a:gd name="T2" fmla="*/ 1 w 13"/>
                <a:gd name="T3" fmla="*/ 1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0" name="Freeform 695">
              <a:extLst>
                <a:ext uri="{FF2B5EF4-FFF2-40B4-BE49-F238E27FC236}">
                  <a16:creationId xmlns:a16="http://schemas.microsoft.com/office/drawing/2014/main" id="{14C64C24-CADE-426B-9CCC-7D7F63F33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945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4" y="0"/>
                    <a:pt x="0" y="5"/>
                    <a:pt x="5" y="9"/>
                  </a:cubicBezTo>
                  <a:cubicBezTo>
                    <a:pt x="5" y="9"/>
                    <a:pt x="2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1" name="Freeform 696">
              <a:extLst>
                <a:ext uri="{FF2B5EF4-FFF2-40B4-BE49-F238E27FC236}">
                  <a16:creationId xmlns:a16="http://schemas.microsoft.com/office/drawing/2014/main" id="{F1926FBB-647D-4C1D-B546-294FD9491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954"/>
              <a:ext cx="16" cy="13"/>
            </a:xfrm>
            <a:custGeom>
              <a:avLst/>
              <a:gdLst>
                <a:gd name="T0" fmla="*/ 3 w 34"/>
                <a:gd name="T1" fmla="*/ 2 h 28"/>
                <a:gd name="T2" fmla="*/ 1 w 34"/>
                <a:gd name="T3" fmla="*/ 3 h 28"/>
                <a:gd name="T4" fmla="*/ 0 w 34"/>
                <a:gd name="T5" fmla="*/ 1 h 28"/>
                <a:gd name="T6" fmla="*/ 2 w 34"/>
                <a:gd name="T7" fmla="*/ 0 h 28"/>
                <a:gd name="T8" fmla="*/ 3 w 34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8">
                  <a:moveTo>
                    <a:pt x="32" y="19"/>
                  </a:moveTo>
                  <a:cubicBezTo>
                    <a:pt x="29" y="25"/>
                    <a:pt x="21" y="28"/>
                    <a:pt x="13" y="25"/>
                  </a:cubicBezTo>
                  <a:cubicBezTo>
                    <a:pt x="5" y="23"/>
                    <a:pt x="0" y="15"/>
                    <a:pt x="2" y="9"/>
                  </a:cubicBezTo>
                  <a:cubicBezTo>
                    <a:pt x="5" y="2"/>
                    <a:pt x="13" y="0"/>
                    <a:pt x="21" y="2"/>
                  </a:cubicBezTo>
                  <a:cubicBezTo>
                    <a:pt x="29" y="5"/>
                    <a:pt x="34" y="13"/>
                    <a:pt x="32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2" name="Freeform 697">
              <a:extLst>
                <a:ext uri="{FF2B5EF4-FFF2-40B4-BE49-F238E27FC236}">
                  <a16:creationId xmlns:a16="http://schemas.microsoft.com/office/drawing/2014/main" id="{13D31D7F-56AD-4AC6-A775-89908113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955"/>
              <a:ext cx="12" cy="11"/>
            </a:xfrm>
            <a:custGeom>
              <a:avLst/>
              <a:gdLst>
                <a:gd name="T0" fmla="*/ 2 w 26"/>
                <a:gd name="T1" fmla="*/ 1 h 23"/>
                <a:gd name="T2" fmla="*/ 1 w 26"/>
                <a:gd name="T3" fmla="*/ 2 h 23"/>
                <a:gd name="T4" fmla="*/ 0 w 26"/>
                <a:gd name="T5" fmla="*/ 1 h 23"/>
                <a:gd name="T6" fmla="*/ 1 w 26"/>
                <a:gd name="T7" fmla="*/ 0 h 23"/>
                <a:gd name="T8" fmla="*/ 2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5"/>
                  </a:moveTo>
                  <a:cubicBezTo>
                    <a:pt x="23" y="21"/>
                    <a:pt x="16" y="23"/>
                    <a:pt x="10" y="21"/>
                  </a:cubicBezTo>
                  <a:cubicBezTo>
                    <a:pt x="4" y="19"/>
                    <a:pt x="0" y="13"/>
                    <a:pt x="2" y="8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5"/>
                    <a:pt x="26" y="10"/>
                    <a:pt x="24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3" name="Freeform 698">
              <a:extLst>
                <a:ext uri="{FF2B5EF4-FFF2-40B4-BE49-F238E27FC236}">
                  <a16:creationId xmlns:a16="http://schemas.microsoft.com/office/drawing/2014/main" id="{DD234133-0A10-4263-A2A2-77BBF67F1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56"/>
              <a:ext cx="7" cy="7"/>
            </a:xfrm>
            <a:custGeom>
              <a:avLst/>
              <a:gdLst>
                <a:gd name="T0" fmla="*/ 0 w 13"/>
                <a:gd name="T1" fmla="*/ 0 h 16"/>
                <a:gd name="T2" fmla="*/ 2 w 13"/>
                <a:gd name="T3" fmla="*/ 1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6"/>
                    <a:pt x="9" y="16"/>
                  </a:cubicBezTo>
                  <a:cubicBezTo>
                    <a:pt x="9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4" name="Freeform 699">
              <a:extLst>
                <a:ext uri="{FF2B5EF4-FFF2-40B4-BE49-F238E27FC236}">
                  <a16:creationId xmlns:a16="http://schemas.microsoft.com/office/drawing/2014/main" id="{535F8565-C673-4ECC-9C96-AFDBD4360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957"/>
              <a:ext cx="2" cy="4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1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4"/>
                    <a:pt x="3" y="9"/>
                  </a:cubicBezTo>
                  <a:cubicBezTo>
                    <a:pt x="3" y="9"/>
                    <a:pt x="1" y="4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5" name="Freeform 700">
              <a:extLst>
                <a:ext uri="{FF2B5EF4-FFF2-40B4-BE49-F238E27FC236}">
                  <a16:creationId xmlns:a16="http://schemas.microsoft.com/office/drawing/2014/main" id="{7DDE8C24-A4E3-46EB-831D-7E1C9F761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67"/>
              <a:ext cx="15" cy="13"/>
            </a:xfrm>
            <a:custGeom>
              <a:avLst/>
              <a:gdLst>
                <a:gd name="T0" fmla="*/ 3 w 32"/>
                <a:gd name="T1" fmla="*/ 2 h 26"/>
                <a:gd name="T2" fmla="*/ 1 w 32"/>
                <a:gd name="T3" fmla="*/ 4 h 26"/>
                <a:gd name="T4" fmla="*/ 0 w 32"/>
                <a:gd name="T5" fmla="*/ 2 h 26"/>
                <a:gd name="T6" fmla="*/ 2 w 32"/>
                <a:gd name="T7" fmla="*/ 1 h 26"/>
                <a:gd name="T8" fmla="*/ 3 w 32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5"/>
                  </a:moveTo>
                  <a:cubicBezTo>
                    <a:pt x="31" y="22"/>
                    <a:pt x="23" y="26"/>
                    <a:pt x="14" y="25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5"/>
                    <a:pt x="9" y="0"/>
                    <a:pt x="18" y="1"/>
                  </a:cubicBezTo>
                  <a:cubicBezTo>
                    <a:pt x="26" y="2"/>
                    <a:pt x="32" y="9"/>
                    <a:pt x="31" y="1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6" name="Freeform 701">
              <a:extLst>
                <a:ext uri="{FF2B5EF4-FFF2-40B4-BE49-F238E27FC236}">
                  <a16:creationId xmlns:a16="http://schemas.microsoft.com/office/drawing/2014/main" id="{8D8EAA2A-0954-46F2-AF89-C1993F5E2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969"/>
              <a:ext cx="12" cy="10"/>
            </a:xfrm>
            <a:custGeom>
              <a:avLst/>
              <a:gdLst>
                <a:gd name="T0" fmla="*/ 3 w 26"/>
                <a:gd name="T1" fmla="*/ 1 h 21"/>
                <a:gd name="T2" fmla="*/ 1 w 26"/>
                <a:gd name="T3" fmla="*/ 2 h 21"/>
                <a:gd name="T4" fmla="*/ 0 w 26"/>
                <a:gd name="T5" fmla="*/ 1 h 21"/>
                <a:gd name="T6" fmla="*/ 1 w 26"/>
                <a:gd name="T7" fmla="*/ 0 h 21"/>
                <a:gd name="T8" fmla="*/ 3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2"/>
                  </a:moveTo>
                  <a:cubicBezTo>
                    <a:pt x="24" y="17"/>
                    <a:pt x="18" y="21"/>
                    <a:pt x="12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6" y="7"/>
                    <a:pt x="25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7" name="Freeform 702">
              <a:extLst>
                <a:ext uri="{FF2B5EF4-FFF2-40B4-BE49-F238E27FC236}">
                  <a16:creationId xmlns:a16="http://schemas.microsoft.com/office/drawing/2014/main" id="{65BD8A4B-1407-471F-9DA9-D6BDB5B8F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968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8" name="Freeform 703">
              <a:extLst>
                <a:ext uri="{FF2B5EF4-FFF2-40B4-BE49-F238E27FC236}">
                  <a16:creationId xmlns:a16="http://schemas.microsoft.com/office/drawing/2014/main" id="{18F8E652-72EF-427C-B84E-113B62CAC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71"/>
              <a:ext cx="3" cy="4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1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19" name="Freeform 704">
              <a:extLst>
                <a:ext uri="{FF2B5EF4-FFF2-40B4-BE49-F238E27FC236}">
                  <a16:creationId xmlns:a16="http://schemas.microsoft.com/office/drawing/2014/main" id="{FF3DC211-46A6-4608-AA40-65A160EBF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003"/>
              <a:ext cx="16" cy="13"/>
            </a:xfrm>
            <a:custGeom>
              <a:avLst/>
              <a:gdLst>
                <a:gd name="T0" fmla="*/ 4 w 33"/>
                <a:gd name="T1" fmla="*/ 2 h 26"/>
                <a:gd name="T2" fmla="*/ 1 w 33"/>
                <a:gd name="T3" fmla="*/ 4 h 26"/>
                <a:gd name="T4" fmla="*/ 0 w 33"/>
                <a:gd name="T5" fmla="*/ 2 h 26"/>
                <a:gd name="T6" fmla="*/ 2 w 33"/>
                <a:gd name="T7" fmla="*/ 1 h 26"/>
                <a:gd name="T8" fmla="*/ 4 w 33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5"/>
                  </a:moveTo>
                  <a:cubicBezTo>
                    <a:pt x="31" y="22"/>
                    <a:pt x="23" y="26"/>
                    <a:pt x="15" y="25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5"/>
                    <a:pt x="9" y="0"/>
                    <a:pt x="18" y="1"/>
                  </a:cubicBezTo>
                  <a:cubicBezTo>
                    <a:pt x="26" y="2"/>
                    <a:pt x="33" y="9"/>
                    <a:pt x="32" y="1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0" name="Freeform 705">
              <a:extLst>
                <a:ext uri="{FF2B5EF4-FFF2-40B4-BE49-F238E27FC236}">
                  <a16:creationId xmlns:a16="http://schemas.microsoft.com/office/drawing/2014/main" id="{6700171B-2592-473F-9C1F-EE37C4233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005"/>
              <a:ext cx="12" cy="10"/>
            </a:xfrm>
            <a:custGeom>
              <a:avLst/>
              <a:gdLst>
                <a:gd name="T0" fmla="*/ 3 w 25"/>
                <a:gd name="T1" fmla="*/ 1 h 21"/>
                <a:gd name="T2" fmla="*/ 1 w 25"/>
                <a:gd name="T3" fmla="*/ 2 h 21"/>
                <a:gd name="T4" fmla="*/ 0 w 25"/>
                <a:gd name="T5" fmla="*/ 1 h 21"/>
                <a:gd name="T6" fmla="*/ 1 w 25"/>
                <a:gd name="T7" fmla="*/ 0 h 21"/>
                <a:gd name="T8" fmla="*/ 3 w 25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2"/>
                  </a:moveTo>
                  <a:cubicBezTo>
                    <a:pt x="23" y="17"/>
                    <a:pt x="18" y="21"/>
                    <a:pt x="11" y="20"/>
                  </a:cubicBezTo>
                  <a:cubicBezTo>
                    <a:pt x="5" y="19"/>
                    <a:pt x="0" y="14"/>
                    <a:pt x="0" y="9"/>
                  </a:cubicBezTo>
                  <a:cubicBezTo>
                    <a:pt x="1" y="3"/>
                    <a:pt x="7" y="0"/>
                    <a:pt x="14" y="1"/>
                  </a:cubicBezTo>
                  <a:cubicBezTo>
                    <a:pt x="20" y="2"/>
                    <a:pt x="25" y="7"/>
                    <a:pt x="24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1" name="Freeform 706">
              <a:extLst>
                <a:ext uri="{FF2B5EF4-FFF2-40B4-BE49-F238E27FC236}">
                  <a16:creationId xmlns:a16="http://schemas.microsoft.com/office/drawing/2014/main" id="{56D670FF-ECF5-4DDB-B438-FFCCE714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004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2" name="Freeform 707">
              <a:extLst>
                <a:ext uri="{FF2B5EF4-FFF2-40B4-BE49-F238E27FC236}">
                  <a16:creationId xmlns:a16="http://schemas.microsoft.com/office/drawing/2014/main" id="{B49C427F-6F4B-4421-A647-34A03A850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007"/>
              <a:ext cx="2" cy="4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1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3" name="Freeform 708">
              <a:extLst>
                <a:ext uri="{FF2B5EF4-FFF2-40B4-BE49-F238E27FC236}">
                  <a16:creationId xmlns:a16="http://schemas.microsoft.com/office/drawing/2014/main" id="{E43D3EC8-BBD5-4066-91A4-B71240BB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992"/>
              <a:ext cx="16" cy="13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2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4" name="Freeform 709">
              <a:extLst>
                <a:ext uri="{FF2B5EF4-FFF2-40B4-BE49-F238E27FC236}">
                  <a16:creationId xmlns:a16="http://schemas.microsoft.com/office/drawing/2014/main" id="{94C9BA9A-CBC3-4046-8730-5F03FBBF3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993"/>
              <a:ext cx="13" cy="11"/>
            </a:xfrm>
            <a:custGeom>
              <a:avLst/>
              <a:gdLst>
                <a:gd name="T0" fmla="*/ 3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3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5" name="Freeform 710">
              <a:extLst>
                <a:ext uri="{FF2B5EF4-FFF2-40B4-BE49-F238E27FC236}">
                  <a16:creationId xmlns:a16="http://schemas.microsoft.com/office/drawing/2014/main" id="{E7E3577B-BD76-4092-A672-5743EBE16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991"/>
              <a:ext cx="8" cy="4"/>
            </a:xfrm>
            <a:custGeom>
              <a:avLst/>
              <a:gdLst>
                <a:gd name="T0" fmla="*/ 0 w 18"/>
                <a:gd name="T1" fmla="*/ 0 h 10"/>
                <a:gd name="T2" fmla="*/ 2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6" name="Freeform 711">
              <a:extLst>
                <a:ext uri="{FF2B5EF4-FFF2-40B4-BE49-F238E27FC236}">
                  <a16:creationId xmlns:a16="http://schemas.microsoft.com/office/drawing/2014/main" id="{3E23E9EF-2137-46A6-A8A5-FA51CBACB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999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7" name="Freeform 712">
              <a:extLst>
                <a:ext uri="{FF2B5EF4-FFF2-40B4-BE49-F238E27FC236}">
                  <a16:creationId xmlns:a16="http://schemas.microsoft.com/office/drawing/2014/main" id="{F4763FBE-1DA9-4D9C-98B1-91D505C29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2014"/>
              <a:ext cx="17" cy="14"/>
            </a:xfrm>
            <a:custGeom>
              <a:avLst/>
              <a:gdLst>
                <a:gd name="T0" fmla="*/ 4 w 34"/>
                <a:gd name="T1" fmla="*/ 1 h 30"/>
                <a:gd name="T2" fmla="*/ 3 w 34"/>
                <a:gd name="T3" fmla="*/ 3 h 30"/>
                <a:gd name="T4" fmla="*/ 1 w 34"/>
                <a:gd name="T5" fmla="*/ 2 h 30"/>
                <a:gd name="T6" fmla="*/ 2 w 34"/>
                <a:gd name="T7" fmla="*/ 0 h 30"/>
                <a:gd name="T8" fmla="*/ 4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3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2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8" name="Freeform 713">
              <a:extLst>
                <a:ext uri="{FF2B5EF4-FFF2-40B4-BE49-F238E27FC236}">
                  <a16:creationId xmlns:a16="http://schemas.microsoft.com/office/drawing/2014/main" id="{CE723E8F-4F9D-4E64-989C-4181C06DD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016"/>
              <a:ext cx="12" cy="11"/>
            </a:xfrm>
            <a:custGeom>
              <a:avLst/>
              <a:gdLst>
                <a:gd name="T0" fmla="*/ 2 w 26"/>
                <a:gd name="T1" fmla="*/ 0 h 23"/>
                <a:gd name="T2" fmla="*/ 2 w 26"/>
                <a:gd name="T3" fmla="*/ 2 h 23"/>
                <a:gd name="T4" fmla="*/ 0 w 26"/>
                <a:gd name="T5" fmla="*/ 2 h 23"/>
                <a:gd name="T6" fmla="*/ 1 w 26"/>
                <a:gd name="T7" fmla="*/ 0 h 23"/>
                <a:gd name="T8" fmla="*/ 2 w 2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7"/>
                  </a:cubicBezTo>
                  <a:cubicBezTo>
                    <a:pt x="0" y="12"/>
                    <a:pt x="2" y="6"/>
                    <a:pt x="8" y="3"/>
                  </a:cubicBezTo>
                  <a:cubicBezTo>
                    <a:pt x="14" y="0"/>
                    <a:pt x="21" y="1"/>
                    <a:pt x="2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29" name="Freeform 714">
              <a:extLst>
                <a:ext uri="{FF2B5EF4-FFF2-40B4-BE49-F238E27FC236}">
                  <a16:creationId xmlns:a16="http://schemas.microsoft.com/office/drawing/2014/main" id="{7EFE5A3F-2916-496F-9DE1-3F27A9281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014"/>
              <a:ext cx="8" cy="4"/>
            </a:xfrm>
            <a:custGeom>
              <a:avLst/>
              <a:gdLst>
                <a:gd name="T0" fmla="*/ 0 w 18"/>
                <a:gd name="T1" fmla="*/ 0 h 10"/>
                <a:gd name="T2" fmla="*/ 2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0" name="Freeform 715">
              <a:extLst>
                <a:ext uri="{FF2B5EF4-FFF2-40B4-BE49-F238E27FC236}">
                  <a16:creationId xmlns:a16="http://schemas.microsoft.com/office/drawing/2014/main" id="{57383FDF-61CC-483E-9071-B8F17532D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022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1" name="Freeform 716">
              <a:extLst>
                <a:ext uri="{FF2B5EF4-FFF2-40B4-BE49-F238E27FC236}">
                  <a16:creationId xmlns:a16="http://schemas.microsoft.com/office/drawing/2014/main" id="{99EBCDFD-A28E-4277-B69D-05C936F04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004"/>
              <a:ext cx="16" cy="14"/>
            </a:xfrm>
            <a:custGeom>
              <a:avLst/>
              <a:gdLst>
                <a:gd name="T0" fmla="*/ 3 w 34"/>
                <a:gd name="T1" fmla="*/ 1 h 30"/>
                <a:gd name="T2" fmla="*/ 2 w 34"/>
                <a:gd name="T3" fmla="*/ 3 h 30"/>
                <a:gd name="T4" fmla="*/ 0 w 34"/>
                <a:gd name="T5" fmla="*/ 2 h 30"/>
                <a:gd name="T6" fmla="*/ 1 w 34"/>
                <a:gd name="T7" fmla="*/ 0 h 30"/>
                <a:gd name="T8" fmla="*/ 3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3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2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2" name="Freeform 717">
              <a:extLst>
                <a:ext uri="{FF2B5EF4-FFF2-40B4-BE49-F238E27FC236}">
                  <a16:creationId xmlns:a16="http://schemas.microsoft.com/office/drawing/2014/main" id="{E21EA11E-0ABA-4160-B2C5-76F4B53F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007"/>
              <a:ext cx="12" cy="10"/>
            </a:xfrm>
            <a:custGeom>
              <a:avLst/>
              <a:gdLst>
                <a:gd name="T0" fmla="*/ 2 w 26"/>
                <a:gd name="T1" fmla="*/ 0 h 23"/>
                <a:gd name="T2" fmla="*/ 2 w 26"/>
                <a:gd name="T3" fmla="*/ 2 h 23"/>
                <a:gd name="T4" fmla="*/ 0 w 26"/>
                <a:gd name="T5" fmla="*/ 1 h 23"/>
                <a:gd name="T6" fmla="*/ 1 w 26"/>
                <a:gd name="T7" fmla="*/ 0 h 23"/>
                <a:gd name="T8" fmla="*/ 2 w 2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7"/>
                  </a:cubicBezTo>
                  <a:cubicBezTo>
                    <a:pt x="0" y="12"/>
                    <a:pt x="2" y="5"/>
                    <a:pt x="8" y="2"/>
                  </a:cubicBezTo>
                  <a:cubicBezTo>
                    <a:pt x="14" y="0"/>
                    <a:pt x="21" y="1"/>
                    <a:pt x="2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3" name="Freeform 718">
              <a:extLst>
                <a:ext uri="{FF2B5EF4-FFF2-40B4-BE49-F238E27FC236}">
                  <a16:creationId xmlns:a16="http://schemas.microsoft.com/office/drawing/2014/main" id="{5F9196F3-DAD1-486F-AA2D-A3775A966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004"/>
              <a:ext cx="9" cy="4"/>
            </a:xfrm>
            <a:custGeom>
              <a:avLst/>
              <a:gdLst>
                <a:gd name="T0" fmla="*/ 0 w 18"/>
                <a:gd name="T1" fmla="*/ 0 h 10"/>
                <a:gd name="T2" fmla="*/ 3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4" name="Freeform 719">
              <a:extLst>
                <a:ext uri="{FF2B5EF4-FFF2-40B4-BE49-F238E27FC236}">
                  <a16:creationId xmlns:a16="http://schemas.microsoft.com/office/drawing/2014/main" id="{896B59BD-DE7C-4A5A-B9BA-E1AA07A76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012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5" name="Freeform 720">
              <a:extLst>
                <a:ext uri="{FF2B5EF4-FFF2-40B4-BE49-F238E27FC236}">
                  <a16:creationId xmlns:a16="http://schemas.microsoft.com/office/drawing/2014/main" id="{BF09C812-AD25-4300-AF59-D74E3EE3C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987"/>
              <a:ext cx="16" cy="14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6" name="Freeform 721">
              <a:extLst>
                <a:ext uri="{FF2B5EF4-FFF2-40B4-BE49-F238E27FC236}">
                  <a16:creationId xmlns:a16="http://schemas.microsoft.com/office/drawing/2014/main" id="{AC28FF81-0D96-4D2A-99BC-C4F6C8B0F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89"/>
              <a:ext cx="13" cy="11"/>
            </a:xfrm>
            <a:custGeom>
              <a:avLst/>
              <a:gdLst>
                <a:gd name="T0" fmla="*/ 3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3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7" name="Freeform 722">
              <a:extLst>
                <a:ext uri="{FF2B5EF4-FFF2-40B4-BE49-F238E27FC236}">
                  <a16:creationId xmlns:a16="http://schemas.microsoft.com/office/drawing/2014/main" id="{01F1859E-9B36-451E-B657-3EBA24098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986"/>
              <a:ext cx="8" cy="5"/>
            </a:xfrm>
            <a:custGeom>
              <a:avLst/>
              <a:gdLst>
                <a:gd name="T0" fmla="*/ 0 w 18"/>
                <a:gd name="T1" fmla="*/ 1 h 10"/>
                <a:gd name="T2" fmla="*/ 2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8" name="Freeform 723">
              <a:extLst>
                <a:ext uri="{FF2B5EF4-FFF2-40B4-BE49-F238E27FC236}">
                  <a16:creationId xmlns:a16="http://schemas.microsoft.com/office/drawing/2014/main" id="{7A53274B-9027-4F7A-8F1F-608CFDC4E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95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39" name="Freeform 724">
              <a:extLst>
                <a:ext uri="{FF2B5EF4-FFF2-40B4-BE49-F238E27FC236}">
                  <a16:creationId xmlns:a16="http://schemas.microsoft.com/office/drawing/2014/main" id="{4B26891A-9BED-4499-939F-C119E1FB9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992"/>
              <a:ext cx="16" cy="14"/>
            </a:xfrm>
            <a:custGeom>
              <a:avLst/>
              <a:gdLst>
                <a:gd name="T0" fmla="*/ 3 w 34"/>
                <a:gd name="T1" fmla="*/ 1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3" y="26"/>
                  </a:cubicBezTo>
                  <a:cubicBezTo>
                    <a:pt x="15" y="29"/>
                    <a:pt x="6" y="28"/>
                    <a:pt x="3" y="22"/>
                  </a:cubicBezTo>
                  <a:cubicBezTo>
                    <a:pt x="0" y="16"/>
                    <a:pt x="4" y="8"/>
                    <a:pt x="12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0" name="Freeform 725">
              <a:extLst>
                <a:ext uri="{FF2B5EF4-FFF2-40B4-BE49-F238E27FC236}">
                  <a16:creationId xmlns:a16="http://schemas.microsoft.com/office/drawing/2014/main" id="{88E0AA3D-79E7-4066-8476-4EE174019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994"/>
              <a:ext cx="12" cy="12"/>
            </a:xfrm>
            <a:custGeom>
              <a:avLst/>
              <a:gdLst>
                <a:gd name="T0" fmla="*/ 2 w 26"/>
                <a:gd name="T1" fmla="*/ 1 h 24"/>
                <a:gd name="T2" fmla="*/ 2 w 26"/>
                <a:gd name="T3" fmla="*/ 3 h 24"/>
                <a:gd name="T4" fmla="*/ 0 w 26"/>
                <a:gd name="T5" fmla="*/ 3 h 24"/>
                <a:gd name="T6" fmla="*/ 1 w 26"/>
                <a:gd name="T7" fmla="*/ 1 h 24"/>
                <a:gd name="T8" fmla="*/ 2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3" y="7"/>
                  </a:moveTo>
                  <a:cubicBezTo>
                    <a:pt x="26" y="11"/>
                    <a:pt x="23" y="18"/>
                    <a:pt x="17" y="21"/>
                  </a:cubicBezTo>
                  <a:cubicBezTo>
                    <a:pt x="11" y="24"/>
                    <a:pt x="4" y="22"/>
                    <a:pt x="2" y="17"/>
                  </a:cubicBezTo>
                  <a:cubicBezTo>
                    <a:pt x="0" y="12"/>
                    <a:pt x="2" y="6"/>
                    <a:pt x="8" y="3"/>
                  </a:cubicBezTo>
                  <a:cubicBezTo>
                    <a:pt x="14" y="0"/>
                    <a:pt x="21" y="2"/>
                    <a:pt x="23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1" name="Freeform 726">
              <a:extLst>
                <a:ext uri="{FF2B5EF4-FFF2-40B4-BE49-F238E27FC236}">
                  <a16:creationId xmlns:a16="http://schemas.microsoft.com/office/drawing/2014/main" id="{A86F6BBC-2D40-4A1A-BF13-D33E0A77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992"/>
              <a:ext cx="9" cy="4"/>
            </a:xfrm>
            <a:custGeom>
              <a:avLst/>
              <a:gdLst>
                <a:gd name="T0" fmla="*/ 0 w 18"/>
                <a:gd name="T1" fmla="*/ 0 h 10"/>
                <a:gd name="T2" fmla="*/ 3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6"/>
                  </a:moveTo>
                  <a:cubicBezTo>
                    <a:pt x="0" y="6"/>
                    <a:pt x="13" y="0"/>
                    <a:pt x="18" y="10"/>
                  </a:cubicBezTo>
                  <a:cubicBezTo>
                    <a:pt x="18" y="10"/>
                    <a:pt x="12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2" name="Freeform 727">
              <a:extLst>
                <a:ext uri="{FF2B5EF4-FFF2-40B4-BE49-F238E27FC236}">
                  <a16:creationId xmlns:a16="http://schemas.microsoft.com/office/drawing/2014/main" id="{3BA76AF7-5182-4C06-B8B7-C83F82D06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000"/>
              <a:ext cx="3" cy="4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1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3" name="Freeform 728">
              <a:extLst>
                <a:ext uri="{FF2B5EF4-FFF2-40B4-BE49-F238E27FC236}">
                  <a16:creationId xmlns:a16="http://schemas.microsoft.com/office/drawing/2014/main" id="{5517DC84-C794-46AE-9AEC-C7E50650A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975"/>
              <a:ext cx="15" cy="12"/>
            </a:xfrm>
            <a:custGeom>
              <a:avLst/>
              <a:gdLst>
                <a:gd name="T0" fmla="*/ 3 w 32"/>
                <a:gd name="T1" fmla="*/ 1 h 27"/>
                <a:gd name="T2" fmla="*/ 1 w 32"/>
                <a:gd name="T3" fmla="*/ 2 h 27"/>
                <a:gd name="T4" fmla="*/ 0 w 32"/>
                <a:gd name="T5" fmla="*/ 1 h 27"/>
                <a:gd name="T6" fmla="*/ 2 w 32"/>
                <a:gd name="T7" fmla="*/ 0 h 27"/>
                <a:gd name="T8" fmla="*/ 3 w 3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1" y="16"/>
                  </a:moveTo>
                  <a:cubicBezTo>
                    <a:pt x="30" y="22"/>
                    <a:pt x="22" y="27"/>
                    <a:pt x="14" y="25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2" y="4"/>
                    <a:pt x="10" y="0"/>
                    <a:pt x="18" y="1"/>
                  </a:cubicBezTo>
                  <a:cubicBezTo>
                    <a:pt x="26" y="3"/>
                    <a:pt x="32" y="9"/>
                    <a:pt x="31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4" name="Freeform 729">
              <a:extLst>
                <a:ext uri="{FF2B5EF4-FFF2-40B4-BE49-F238E27FC236}">
                  <a16:creationId xmlns:a16="http://schemas.microsoft.com/office/drawing/2014/main" id="{F7F171F7-5BD8-4B52-ABA2-B6A54FEB0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976"/>
              <a:ext cx="13" cy="10"/>
            </a:xfrm>
            <a:custGeom>
              <a:avLst/>
              <a:gdLst>
                <a:gd name="T0" fmla="*/ 4 w 26"/>
                <a:gd name="T1" fmla="*/ 1 h 21"/>
                <a:gd name="T2" fmla="*/ 2 w 26"/>
                <a:gd name="T3" fmla="*/ 2 h 21"/>
                <a:gd name="T4" fmla="*/ 1 w 26"/>
                <a:gd name="T5" fmla="*/ 1 h 21"/>
                <a:gd name="T6" fmla="*/ 2 w 26"/>
                <a:gd name="T7" fmla="*/ 0 h 21"/>
                <a:gd name="T8" fmla="*/ 4 w 2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25" y="12"/>
                  </a:moveTo>
                  <a:cubicBezTo>
                    <a:pt x="24" y="18"/>
                    <a:pt x="18" y="21"/>
                    <a:pt x="11" y="20"/>
                  </a:cubicBezTo>
                  <a:cubicBezTo>
                    <a:pt x="5" y="19"/>
                    <a:pt x="0" y="14"/>
                    <a:pt x="1" y="8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7"/>
                    <a:pt x="25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5" name="Freeform 730">
              <a:extLst>
                <a:ext uri="{FF2B5EF4-FFF2-40B4-BE49-F238E27FC236}">
                  <a16:creationId xmlns:a16="http://schemas.microsoft.com/office/drawing/2014/main" id="{EAB7E77F-D6D7-4984-A9FC-901278CDB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975"/>
              <a:ext cx="6" cy="7"/>
            </a:xfrm>
            <a:custGeom>
              <a:avLst/>
              <a:gdLst>
                <a:gd name="T0" fmla="*/ 0 w 13"/>
                <a:gd name="T1" fmla="*/ 0 h 14"/>
                <a:gd name="T2" fmla="*/ 1 w 13"/>
                <a:gd name="T3" fmla="*/ 2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6" name="Freeform 731">
              <a:extLst>
                <a:ext uri="{FF2B5EF4-FFF2-40B4-BE49-F238E27FC236}">
                  <a16:creationId xmlns:a16="http://schemas.microsoft.com/office/drawing/2014/main" id="{1E7BCD53-4C87-48EF-8981-0A6A60A75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978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7" name="Freeform 732">
              <a:extLst>
                <a:ext uri="{FF2B5EF4-FFF2-40B4-BE49-F238E27FC236}">
                  <a16:creationId xmlns:a16="http://schemas.microsoft.com/office/drawing/2014/main" id="{432DE4AF-F991-46A8-BA90-B0CF37D1C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951"/>
              <a:ext cx="16" cy="14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8" name="Freeform 733">
              <a:extLst>
                <a:ext uri="{FF2B5EF4-FFF2-40B4-BE49-F238E27FC236}">
                  <a16:creationId xmlns:a16="http://schemas.microsoft.com/office/drawing/2014/main" id="{BD2C5D5C-A4DE-4C45-8CE1-CA6ED57D2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953"/>
              <a:ext cx="12" cy="11"/>
            </a:xfrm>
            <a:custGeom>
              <a:avLst/>
              <a:gdLst>
                <a:gd name="T0" fmla="*/ 2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2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49" name="Freeform 734">
              <a:extLst>
                <a:ext uri="{FF2B5EF4-FFF2-40B4-BE49-F238E27FC236}">
                  <a16:creationId xmlns:a16="http://schemas.microsoft.com/office/drawing/2014/main" id="{4092D017-7463-410E-BC05-A464A584F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951"/>
              <a:ext cx="8" cy="4"/>
            </a:xfrm>
            <a:custGeom>
              <a:avLst/>
              <a:gdLst>
                <a:gd name="T0" fmla="*/ 0 w 18"/>
                <a:gd name="T1" fmla="*/ 0 h 10"/>
                <a:gd name="T2" fmla="*/ 2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0" name="Freeform 735">
              <a:extLst>
                <a:ext uri="{FF2B5EF4-FFF2-40B4-BE49-F238E27FC236}">
                  <a16:creationId xmlns:a16="http://schemas.microsoft.com/office/drawing/2014/main" id="{1B6669B6-5FD0-443A-9A1E-4026D5C7F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959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1" name="Freeform 736">
              <a:extLst>
                <a:ext uri="{FF2B5EF4-FFF2-40B4-BE49-F238E27FC236}">
                  <a16:creationId xmlns:a16="http://schemas.microsoft.com/office/drawing/2014/main" id="{11BE1C25-C7E3-4E90-A729-3FAFAB14A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927"/>
              <a:ext cx="16" cy="13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2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2" name="Freeform 737">
              <a:extLst>
                <a:ext uri="{FF2B5EF4-FFF2-40B4-BE49-F238E27FC236}">
                  <a16:creationId xmlns:a16="http://schemas.microsoft.com/office/drawing/2014/main" id="{53BE08D3-B4F8-4522-8609-28353C94C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928"/>
              <a:ext cx="13" cy="11"/>
            </a:xfrm>
            <a:custGeom>
              <a:avLst/>
              <a:gdLst>
                <a:gd name="T0" fmla="*/ 3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3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3" name="Freeform 738">
              <a:extLst>
                <a:ext uri="{FF2B5EF4-FFF2-40B4-BE49-F238E27FC236}">
                  <a16:creationId xmlns:a16="http://schemas.microsoft.com/office/drawing/2014/main" id="{D9CBEA8A-D640-4EF5-AA1A-E3F22128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926"/>
              <a:ext cx="9" cy="4"/>
            </a:xfrm>
            <a:custGeom>
              <a:avLst/>
              <a:gdLst>
                <a:gd name="T0" fmla="*/ 0 w 18"/>
                <a:gd name="T1" fmla="*/ 0 h 10"/>
                <a:gd name="T2" fmla="*/ 3 w 18"/>
                <a:gd name="T3" fmla="*/ 1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4" name="Freeform 739">
              <a:extLst>
                <a:ext uri="{FF2B5EF4-FFF2-40B4-BE49-F238E27FC236}">
                  <a16:creationId xmlns:a16="http://schemas.microsoft.com/office/drawing/2014/main" id="{060DFFE3-B546-4BC5-AD4E-C5902F3F8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934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5" name="Freeform 740">
              <a:extLst>
                <a:ext uri="{FF2B5EF4-FFF2-40B4-BE49-F238E27FC236}">
                  <a16:creationId xmlns:a16="http://schemas.microsoft.com/office/drawing/2014/main" id="{BFB38F6B-7F8B-4A78-AC9A-342C12451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944"/>
              <a:ext cx="14" cy="15"/>
            </a:xfrm>
            <a:custGeom>
              <a:avLst/>
              <a:gdLst>
                <a:gd name="T0" fmla="*/ 2 w 31"/>
                <a:gd name="T1" fmla="*/ 0 h 32"/>
                <a:gd name="T2" fmla="*/ 2 w 31"/>
                <a:gd name="T3" fmla="*/ 3 h 32"/>
                <a:gd name="T4" fmla="*/ 0 w 31"/>
                <a:gd name="T5" fmla="*/ 3 h 32"/>
                <a:gd name="T6" fmla="*/ 0 w 31"/>
                <a:gd name="T7" fmla="*/ 1 h 32"/>
                <a:gd name="T8" fmla="*/ 2 w 3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5"/>
                  </a:moveTo>
                  <a:cubicBezTo>
                    <a:pt x="31" y="9"/>
                    <a:pt x="30" y="18"/>
                    <a:pt x="24" y="25"/>
                  </a:cubicBezTo>
                  <a:cubicBezTo>
                    <a:pt x="18" y="31"/>
                    <a:pt x="9" y="32"/>
                    <a:pt x="4" y="28"/>
                  </a:cubicBezTo>
                  <a:cubicBezTo>
                    <a:pt x="0" y="23"/>
                    <a:pt x="0" y="14"/>
                    <a:pt x="6" y="8"/>
                  </a:cubicBezTo>
                  <a:cubicBezTo>
                    <a:pt x="12" y="2"/>
                    <a:pt x="21" y="0"/>
                    <a:pt x="26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6" name="Freeform 741">
              <a:extLst>
                <a:ext uri="{FF2B5EF4-FFF2-40B4-BE49-F238E27FC236}">
                  <a16:creationId xmlns:a16="http://schemas.microsoft.com/office/drawing/2014/main" id="{43B859E1-1662-4D07-8EAD-56EC2B67B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947"/>
              <a:ext cx="11" cy="12"/>
            </a:xfrm>
            <a:custGeom>
              <a:avLst/>
              <a:gdLst>
                <a:gd name="T0" fmla="*/ 2 w 24"/>
                <a:gd name="T1" fmla="*/ 0 h 25"/>
                <a:gd name="T2" fmla="*/ 2 w 24"/>
                <a:gd name="T3" fmla="*/ 2 h 25"/>
                <a:gd name="T4" fmla="*/ 0 w 24"/>
                <a:gd name="T5" fmla="*/ 2 h 25"/>
                <a:gd name="T6" fmla="*/ 0 w 24"/>
                <a:gd name="T7" fmla="*/ 0 h 25"/>
                <a:gd name="T8" fmla="*/ 2 w 24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cubicBezTo>
                    <a:pt x="24" y="8"/>
                    <a:pt x="24" y="15"/>
                    <a:pt x="19" y="20"/>
                  </a:cubicBezTo>
                  <a:cubicBezTo>
                    <a:pt x="15" y="24"/>
                    <a:pt x="8" y="25"/>
                    <a:pt x="4" y="22"/>
                  </a:cubicBezTo>
                  <a:cubicBezTo>
                    <a:pt x="0" y="18"/>
                    <a:pt x="0" y="11"/>
                    <a:pt x="5" y="6"/>
                  </a:cubicBezTo>
                  <a:cubicBezTo>
                    <a:pt x="9" y="1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7" name="Freeform 742">
              <a:extLst>
                <a:ext uri="{FF2B5EF4-FFF2-40B4-BE49-F238E27FC236}">
                  <a16:creationId xmlns:a16="http://schemas.microsoft.com/office/drawing/2014/main" id="{B637DAAA-D57A-465C-A341-832ECFA4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943"/>
              <a:ext cx="9" cy="5"/>
            </a:xfrm>
            <a:custGeom>
              <a:avLst/>
              <a:gdLst>
                <a:gd name="T0" fmla="*/ 0 w 19"/>
                <a:gd name="T1" fmla="*/ 2 h 9"/>
                <a:gd name="T2" fmla="*/ 2 w 19"/>
                <a:gd name="T3" fmla="*/ 1 h 9"/>
                <a:gd name="T4" fmla="*/ 0 w 19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9">
                  <a:moveTo>
                    <a:pt x="0" y="9"/>
                  </a:moveTo>
                  <a:cubicBezTo>
                    <a:pt x="0" y="9"/>
                    <a:pt x="10" y="0"/>
                    <a:pt x="19" y="8"/>
                  </a:cubicBezTo>
                  <a:cubicBezTo>
                    <a:pt x="19" y="8"/>
                    <a:pt x="10" y="3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8" name="Freeform 743">
              <a:extLst>
                <a:ext uri="{FF2B5EF4-FFF2-40B4-BE49-F238E27FC236}">
                  <a16:creationId xmlns:a16="http://schemas.microsoft.com/office/drawing/2014/main" id="{085E79E9-B5C0-4EF1-AF0C-5C1FD137E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55"/>
              <a:ext cx="3" cy="3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1 h 6"/>
                <a:gd name="T4" fmla="*/ 0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0"/>
                    <a:pt x="1" y="6"/>
                    <a:pt x="7" y="6"/>
                  </a:cubicBezTo>
                  <a:cubicBezTo>
                    <a:pt x="7" y="6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59" name="Freeform 744">
              <a:extLst>
                <a:ext uri="{FF2B5EF4-FFF2-40B4-BE49-F238E27FC236}">
                  <a16:creationId xmlns:a16="http://schemas.microsoft.com/office/drawing/2014/main" id="{55758F6D-9D36-49DC-BD47-29596D177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965"/>
              <a:ext cx="15" cy="14"/>
            </a:xfrm>
            <a:custGeom>
              <a:avLst/>
              <a:gdLst>
                <a:gd name="T0" fmla="*/ 3 w 32"/>
                <a:gd name="T1" fmla="*/ 0 h 30"/>
                <a:gd name="T2" fmla="*/ 2 w 32"/>
                <a:gd name="T3" fmla="*/ 3 h 30"/>
                <a:gd name="T4" fmla="*/ 0 w 32"/>
                <a:gd name="T5" fmla="*/ 3 h 30"/>
                <a:gd name="T6" fmla="*/ 1 w 32"/>
                <a:gd name="T7" fmla="*/ 0 h 30"/>
                <a:gd name="T8" fmla="*/ 3 w 32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28" y="6"/>
                  </a:moveTo>
                  <a:cubicBezTo>
                    <a:pt x="32" y="11"/>
                    <a:pt x="30" y="19"/>
                    <a:pt x="24" y="25"/>
                  </a:cubicBezTo>
                  <a:cubicBezTo>
                    <a:pt x="17" y="30"/>
                    <a:pt x="8" y="30"/>
                    <a:pt x="4" y="25"/>
                  </a:cubicBezTo>
                  <a:cubicBezTo>
                    <a:pt x="0" y="20"/>
                    <a:pt x="2" y="11"/>
                    <a:pt x="8" y="6"/>
                  </a:cubicBezTo>
                  <a:cubicBezTo>
                    <a:pt x="15" y="0"/>
                    <a:pt x="24" y="0"/>
                    <a:pt x="28" y="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0" name="Freeform 745">
              <a:extLst>
                <a:ext uri="{FF2B5EF4-FFF2-40B4-BE49-F238E27FC236}">
                  <a16:creationId xmlns:a16="http://schemas.microsoft.com/office/drawing/2014/main" id="{708A2D60-611E-4ECF-8356-5F2028BC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967"/>
              <a:ext cx="12" cy="11"/>
            </a:xfrm>
            <a:custGeom>
              <a:avLst/>
              <a:gdLst>
                <a:gd name="T0" fmla="*/ 2 w 25"/>
                <a:gd name="T1" fmla="*/ 0 h 23"/>
                <a:gd name="T2" fmla="*/ 2 w 25"/>
                <a:gd name="T3" fmla="*/ 2 h 23"/>
                <a:gd name="T4" fmla="*/ 0 w 25"/>
                <a:gd name="T5" fmla="*/ 2 h 23"/>
                <a:gd name="T6" fmla="*/ 0 w 25"/>
                <a:gd name="T7" fmla="*/ 0 h 23"/>
                <a:gd name="T8" fmla="*/ 2 w 25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2" y="4"/>
                  </a:moveTo>
                  <a:cubicBezTo>
                    <a:pt x="25" y="8"/>
                    <a:pt x="24" y="15"/>
                    <a:pt x="19" y="19"/>
                  </a:cubicBezTo>
                  <a:cubicBezTo>
                    <a:pt x="14" y="23"/>
                    <a:pt x="7" y="23"/>
                    <a:pt x="3" y="19"/>
                  </a:cubicBezTo>
                  <a:cubicBezTo>
                    <a:pt x="0" y="15"/>
                    <a:pt x="1" y="8"/>
                    <a:pt x="7" y="4"/>
                  </a:cubicBezTo>
                  <a:cubicBezTo>
                    <a:pt x="12" y="0"/>
                    <a:pt x="19" y="0"/>
                    <a:pt x="22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1" name="Freeform 746">
              <a:extLst>
                <a:ext uri="{FF2B5EF4-FFF2-40B4-BE49-F238E27FC236}">
                  <a16:creationId xmlns:a16="http://schemas.microsoft.com/office/drawing/2014/main" id="{DD13A951-A998-45EF-8E93-F369F92DA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964"/>
              <a:ext cx="8" cy="4"/>
            </a:xfrm>
            <a:custGeom>
              <a:avLst/>
              <a:gdLst>
                <a:gd name="T0" fmla="*/ 0 w 18"/>
                <a:gd name="T1" fmla="*/ 1 h 8"/>
                <a:gd name="T2" fmla="*/ 2 w 18"/>
                <a:gd name="T3" fmla="*/ 1 h 8"/>
                <a:gd name="T4" fmla="*/ 0 w 18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">
                  <a:moveTo>
                    <a:pt x="0" y="7"/>
                  </a:moveTo>
                  <a:cubicBezTo>
                    <a:pt x="0" y="7"/>
                    <a:pt x="11" y="0"/>
                    <a:pt x="18" y="8"/>
                  </a:cubicBezTo>
                  <a:cubicBezTo>
                    <a:pt x="18" y="8"/>
                    <a:pt x="10" y="2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2" name="Freeform 747">
              <a:extLst>
                <a:ext uri="{FF2B5EF4-FFF2-40B4-BE49-F238E27FC236}">
                  <a16:creationId xmlns:a16="http://schemas.microsoft.com/office/drawing/2014/main" id="{1BCD12D9-7C36-4500-904A-FFBC4F9EF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974"/>
              <a:ext cx="3" cy="4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1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0" y="0"/>
                    <a:pt x="0" y="7"/>
                    <a:pt x="7" y="8"/>
                  </a:cubicBezTo>
                  <a:cubicBezTo>
                    <a:pt x="7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3" name="Freeform 748">
              <a:extLst>
                <a:ext uri="{FF2B5EF4-FFF2-40B4-BE49-F238E27FC236}">
                  <a16:creationId xmlns:a16="http://schemas.microsoft.com/office/drawing/2014/main" id="{0E61B4D9-EFAF-47B3-99CC-2C13822DE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971"/>
              <a:ext cx="16" cy="14"/>
            </a:xfrm>
            <a:custGeom>
              <a:avLst/>
              <a:gdLst>
                <a:gd name="T0" fmla="*/ 3 w 34"/>
                <a:gd name="T1" fmla="*/ 0 h 29"/>
                <a:gd name="T2" fmla="*/ 2 w 34"/>
                <a:gd name="T3" fmla="*/ 3 h 29"/>
                <a:gd name="T4" fmla="*/ 0 w 34"/>
                <a:gd name="T5" fmla="*/ 2 h 29"/>
                <a:gd name="T6" fmla="*/ 1 w 34"/>
                <a:gd name="T7" fmla="*/ 0 h 29"/>
                <a:gd name="T8" fmla="*/ 3 w 3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4" name="Freeform 749">
              <a:extLst>
                <a:ext uri="{FF2B5EF4-FFF2-40B4-BE49-F238E27FC236}">
                  <a16:creationId xmlns:a16="http://schemas.microsoft.com/office/drawing/2014/main" id="{5C5A694D-0DAD-456E-9D71-DED93797A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73"/>
              <a:ext cx="13" cy="11"/>
            </a:xfrm>
            <a:custGeom>
              <a:avLst/>
              <a:gdLst>
                <a:gd name="T0" fmla="*/ 3 w 27"/>
                <a:gd name="T1" fmla="*/ 0 h 23"/>
                <a:gd name="T2" fmla="*/ 2 w 27"/>
                <a:gd name="T3" fmla="*/ 2 h 23"/>
                <a:gd name="T4" fmla="*/ 0 w 27"/>
                <a:gd name="T5" fmla="*/ 2 h 23"/>
                <a:gd name="T6" fmla="*/ 1 w 27"/>
                <a:gd name="T7" fmla="*/ 0 h 23"/>
                <a:gd name="T8" fmla="*/ 3 w 2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6"/>
                  </a:moveTo>
                  <a:cubicBezTo>
                    <a:pt x="27" y="11"/>
                    <a:pt x="24" y="17"/>
                    <a:pt x="18" y="20"/>
                  </a:cubicBezTo>
                  <a:cubicBezTo>
                    <a:pt x="12" y="23"/>
                    <a:pt x="5" y="22"/>
                    <a:pt x="3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5" name="Freeform 750">
              <a:extLst>
                <a:ext uri="{FF2B5EF4-FFF2-40B4-BE49-F238E27FC236}">
                  <a16:creationId xmlns:a16="http://schemas.microsoft.com/office/drawing/2014/main" id="{E6D929AC-3F83-4059-8494-C42D7823D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1970"/>
              <a:ext cx="8" cy="5"/>
            </a:xfrm>
            <a:custGeom>
              <a:avLst/>
              <a:gdLst>
                <a:gd name="T0" fmla="*/ 0 w 18"/>
                <a:gd name="T1" fmla="*/ 1 h 10"/>
                <a:gd name="T2" fmla="*/ 2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2" y="0"/>
                    <a:pt x="18" y="10"/>
                  </a:cubicBezTo>
                  <a:cubicBezTo>
                    <a:pt x="18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6" name="Freeform 751">
              <a:extLst>
                <a:ext uri="{FF2B5EF4-FFF2-40B4-BE49-F238E27FC236}">
                  <a16:creationId xmlns:a16="http://schemas.microsoft.com/office/drawing/2014/main" id="{5ED46F7D-669A-4456-B4BF-CC6C95BEB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79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7" name="Freeform 752">
              <a:extLst>
                <a:ext uri="{FF2B5EF4-FFF2-40B4-BE49-F238E27FC236}">
                  <a16:creationId xmlns:a16="http://schemas.microsoft.com/office/drawing/2014/main" id="{A700DFEC-76A4-4E4F-9BE0-4AEE979F6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44"/>
              <a:ext cx="15" cy="16"/>
            </a:xfrm>
            <a:custGeom>
              <a:avLst/>
              <a:gdLst>
                <a:gd name="T0" fmla="*/ 3 w 30"/>
                <a:gd name="T1" fmla="*/ 0 h 34"/>
                <a:gd name="T2" fmla="*/ 4 w 30"/>
                <a:gd name="T3" fmla="*/ 2 h 34"/>
                <a:gd name="T4" fmla="*/ 1 w 30"/>
                <a:gd name="T5" fmla="*/ 3 h 34"/>
                <a:gd name="T6" fmla="*/ 1 w 30"/>
                <a:gd name="T7" fmla="*/ 1 h 34"/>
                <a:gd name="T8" fmla="*/ 3 w 30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3" y="4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1" y="31"/>
                    <a:pt x="12" y="34"/>
                    <a:pt x="7" y="30"/>
                  </a:cubicBezTo>
                  <a:cubicBezTo>
                    <a:pt x="1" y="26"/>
                    <a:pt x="0" y="18"/>
                    <a:pt x="5" y="10"/>
                  </a:cubicBezTo>
                  <a:cubicBezTo>
                    <a:pt x="9" y="3"/>
                    <a:pt x="18" y="0"/>
                    <a:pt x="23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8" name="Freeform 753">
              <a:extLst>
                <a:ext uri="{FF2B5EF4-FFF2-40B4-BE49-F238E27FC236}">
                  <a16:creationId xmlns:a16="http://schemas.microsoft.com/office/drawing/2014/main" id="{92B52D92-73B3-4D0E-B240-6C2957EF2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947"/>
              <a:ext cx="12" cy="12"/>
            </a:xfrm>
            <a:custGeom>
              <a:avLst/>
              <a:gdLst>
                <a:gd name="T0" fmla="*/ 3 w 24"/>
                <a:gd name="T1" fmla="*/ 0 h 26"/>
                <a:gd name="T2" fmla="*/ 3 w 24"/>
                <a:gd name="T3" fmla="*/ 2 h 26"/>
                <a:gd name="T4" fmla="*/ 1 w 24"/>
                <a:gd name="T5" fmla="*/ 2 h 26"/>
                <a:gd name="T6" fmla="*/ 1 w 24"/>
                <a:gd name="T7" fmla="*/ 0 h 26"/>
                <a:gd name="T8" fmla="*/ 3 w 2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3"/>
                  </a:moveTo>
                  <a:cubicBezTo>
                    <a:pt x="23" y="6"/>
                    <a:pt x="24" y="12"/>
                    <a:pt x="20" y="18"/>
                  </a:cubicBezTo>
                  <a:cubicBezTo>
                    <a:pt x="17" y="24"/>
                    <a:pt x="10" y="26"/>
                    <a:pt x="6" y="23"/>
                  </a:cubicBezTo>
                  <a:cubicBezTo>
                    <a:pt x="1" y="20"/>
                    <a:pt x="0" y="13"/>
                    <a:pt x="4" y="7"/>
                  </a:cubicBezTo>
                  <a:cubicBezTo>
                    <a:pt x="8" y="2"/>
                    <a:pt x="14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69" name="Freeform 754">
              <a:extLst>
                <a:ext uri="{FF2B5EF4-FFF2-40B4-BE49-F238E27FC236}">
                  <a16:creationId xmlns:a16="http://schemas.microsoft.com/office/drawing/2014/main" id="{C10C3BB6-BC4A-46B0-993D-CF1C3145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944"/>
              <a:ext cx="8" cy="5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0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0" name="Freeform 755">
              <a:extLst>
                <a:ext uri="{FF2B5EF4-FFF2-40B4-BE49-F238E27FC236}">
                  <a16:creationId xmlns:a16="http://schemas.microsoft.com/office/drawing/2014/main" id="{9664F12B-F67E-446B-8E51-7098E9769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956"/>
              <a:ext cx="4" cy="3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4"/>
                  </a:cubicBezTo>
                  <a:cubicBezTo>
                    <a:pt x="9" y="4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1" name="Freeform 756">
              <a:extLst>
                <a:ext uri="{FF2B5EF4-FFF2-40B4-BE49-F238E27FC236}">
                  <a16:creationId xmlns:a16="http://schemas.microsoft.com/office/drawing/2014/main" id="{D5FDC2AD-5DF9-4420-AEBE-3197AEC09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921"/>
              <a:ext cx="14" cy="16"/>
            </a:xfrm>
            <a:custGeom>
              <a:avLst/>
              <a:gdLst>
                <a:gd name="T0" fmla="*/ 2 w 30"/>
                <a:gd name="T1" fmla="*/ 0 h 34"/>
                <a:gd name="T2" fmla="*/ 3 w 30"/>
                <a:gd name="T3" fmla="*/ 2 h 34"/>
                <a:gd name="T4" fmla="*/ 1 w 30"/>
                <a:gd name="T5" fmla="*/ 3 h 34"/>
                <a:gd name="T6" fmla="*/ 0 w 30"/>
                <a:gd name="T7" fmla="*/ 1 h 34"/>
                <a:gd name="T8" fmla="*/ 2 w 30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"/>
                  </a:moveTo>
                  <a:cubicBezTo>
                    <a:pt x="28" y="6"/>
                    <a:pt x="30" y="15"/>
                    <a:pt x="26" y="23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2" y="28"/>
                    <a:pt x="0" y="19"/>
                    <a:pt x="4" y="12"/>
                  </a:cubicBezTo>
                  <a:cubicBezTo>
                    <a:pt x="8" y="4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2" name="Freeform 757">
              <a:extLst>
                <a:ext uri="{FF2B5EF4-FFF2-40B4-BE49-F238E27FC236}">
                  <a16:creationId xmlns:a16="http://schemas.microsoft.com/office/drawing/2014/main" id="{CCCDC488-CE3D-434B-BE72-0972C3A36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924"/>
              <a:ext cx="10" cy="12"/>
            </a:xfrm>
            <a:custGeom>
              <a:avLst/>
              <a:gdLst>
                <a:gd name="T0" fmla="*/ 1 w 23"/>
                <a:gd name="T1" fmla="*/ 0 h 26"/>
                <a:gd name="T2" fmla="*/ 2 w 23"/>
                <a:gd name="T3" fmla="*/ 2 h 26"/>
                <a:gd name="T4" fmla="*/ 0 w 23"/>
                <a:gd name="T5" fmla="*/ 2 h 26"/>
                <a:gd name="T6" fmla="*/ 0 w 23"/>
                <a:gd name="T7" fmla="*/ 1 h 26"/>
                <a:gd name="T8" fmla="*/ 1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5"/>
                    <a:pt x="23" y="12"/>
                    <a:pt x="20" y="18"/>
                  </a:cubicBezTo>
                  <a:cubicBezTo>
                    <a:pt x="17" y="23"/>
                    <a:pt x="11" y="26"/>
                    <a:pt x="6" y="24"/>
                  </a:cubicBezTo>
                  <a:cubicBezTo>
                    <a:pt x="1" y="21"/>
                    <a:pt x="0" y="15"/>
                    <a:pt x="3" y="9"/>
                  </a:cubicBezTo>
                  <a:cubicBezTo>
                    <a:pt x="6" y="3"/>
                    <a:pt x="12" y="0"/>
                    <a:pt x="1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3" name="Freeform 758">
              <a:extLst>
                <a:ext uri="{FF2B5EF4-FFF2-40B4-BE49-F238E27FC236}">
                  <a16:creationId xmlns:a16="http://schemas.microsoft.com/office/drawing/2014/main" id="{7C7AF22F-DE27-404D-9AA6-BACE58460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20"/>
              <a:ext cx="8" cy="6"/>
            </a:xfrm>
            <a:custGeom>
              <a:avLst/>
              <a:gdLst>
                <a:gd name="T0" fmla="*/ 0 w 17"/>
                <a:gd name="T1" fmla="*/ 2 h 12"/>
                <a:gd name="T2" fmla="*/ 2 w 17"/>
                <a:gd name="T3" fmla="*/ 1 h 12"/>
                <a:gd name="T4" fmla="*/ 0 w 17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0" y="12"/>
                    <a:pt x="7" y="0"/>
                    <a:pt x="17" y="5"/>
                  </a:cubicBezTo>
                  <a:cubicBezTo>
                    <a:pt x="17" y="5"/>
                    <a:pt x="8" y="3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4" name="Freeform 759">
              <a:extLst>
                <a:ext uri="{FF2B5EF4-FFF2-40B4-BE49-F238E27FC236}">
                  <a16:creationId xmlns:a16="http://schemas.microsoft.com/office/drawing/2014/main" id="{1D604CA4-9AC4-49B0-BD02-5AA41F617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33"/>
              <a:ext cx="4" cy="3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4"/>
                  </a:cubicBezTo>
                  <a:cubicBezTo>
                    <a:pt x="9" y="4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5" name="Freeform 760">
              <a:extLst>
                <a:ext uri="{FF2B5EF4-FFF2-40B4-BE49-F238E27FC236}">
                  <a16:creationId xmlns:a16="http://schemas.microsoft.com/office/drawing/2014/main" id="{79E162F3-71CC-4B2C-AD6E-869BDBD7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915"/>
              <a:ext cx="14" cy="16"/>
            </a:xfrm>
            <a:custGeom>
              <a:avLst/>
              <a:gdLst>
                <a:gd name="T0" fmla="*/ 2 w 29"/>
                <a:gd name="T1" fmla="*/ 0 h 34"/>
                <a:gd name="T2" fmla="*/ 3 w 29"/>
                <a:gd name="T3" fmla="*/ 2 h 34"/>
                <a:gd name="T4" fmla="*/ 1 w 29"/>
                <a:gd name="T5" fmla="*/ 3 h 34"/>
                <a:gd name="T6" fmla="*/ 0 w 29"/>
                <a:gd name="T7" fmla="*/ 1 h 34"/>
                <a:gd name="T8" fmla="*/ 2 w 29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1" y="3"/>
                  </a:moveTo>
                  <a:cubicBezTo>
                    <a:pt x="27" y="6"/>
                    <a:pt x="29" y="15"/>
                    <a:pt x="25" y="22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1" y="28"/>
                    <a:pt x="0" y="19"/>
                    <a:pt x="3" y="12"/>
                  </a:cubicBezTo>
                  <a:cubicBezTo>
                    <a:pt x="7" y="4"/>
                    <a:pt x="15" y="0"/>
                    <a:pt x="21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6" name="Freeform 761">
              <a:extLst>
                <a:ext uri="{FF2B5EF4-FFF2-40B4-BE49-F238E27FC236}">
                  <a16:creationId xmlns:a16="http://schemas.microsoft.com/office/drawing/2014/main" id="{1FF1BC30-E818-4F93-8644-BBBECB389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918"/>
              <a:ext cx="11" cy="12"/>
            </a:xfrm>
            <a:custGeom>
              <a:avLst/>
              <a:gdLst>
                <a:gd name="T0" fmla="*/ 2 w 23"/>
                <a:gd name="T1" fmla="*/ 0 h 26"/>
                <a:gd name="T2" fmla="*/ 2 w 23"/>
                <a:gd name="T3" fmla="*/ 2 h 26"/>
                <a:gd name="T4" fmla="*/ 0 w 23"/>
                <a:gd name="T5" fmla="*/ 2 h 26"/>
                <a:gd name="T6" fmla="*/ 0 w 23"/>
                <a:gd name="T7" fmla="*/ 1 h 26"/>
                <a:gd name="T8" fmla="*/ 2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4"/>
                    <a:pt x="23" y="11"/>
                    <a:pt x="21" y="17"/>
                  </a:cubicBezTo>
                  <a:cubicBezTo>
                    <a:pt x="18" y="23"/>
                    <a:pt x="11" y="26"/>
                    <a:pt x="7" y="24"/>
                  </a:cubicBezTo>
                  <a:cubicBezTo>
                    <a:pt x="2" y="21"/>
                    <a:pt x="0" y="14"/>
                    <a:pt x="3" y="9"/>
                  </a:cubicBezTo>
                  <a:cubicBezTo>
                    <a:pt x="6" y="3"/>
                    <a:pt x="12" y="0"/>
                    <a:pt x="1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7" name="Freeform 762">
              <a:extLst>
                <a:ext uri="{FF2B5EF4-FFF2-40B4-BE49-F238E27FC236}">
                  <a16:creationId xmlns:a16="http://schemas.microsoft.com/office/drawing/2014/main" id="{CB8D2F70-2FBD-4F83-945F-3DB89D6E9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915"/>
              <a:ext cx="8" cy="5"/>
            </a:xfrm>
            <a:custGeom>
              <a:avLst/>
              <a:gdLst>
                <a:gd name="T0" fmla="*/ 0 w 16"/>
                <a:gd name="T1" fmla="*/ 1 h 12"/>
                <a:gd name="T2" fmla="*/ 2 w 16"/>
                <a:gd name="T3" fmla="*/ 0 h 12"/>
                <a:gd name="T4" fmla="*/ 0 w 16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0" y="12"/>
                    <a:pt x="6" y="0"/>
                    <a:pt x="16" y="5"/>
                  </a:cubicBezTo>
                  <a:cubicBezTo>
                    <a:pt x="16" y="5"/>
                    <a:pt x="7" y="2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8" name="Freeform 763">
              <a:extLst>
                <a:ext uri="{FF2B5EF4-FFF2-40B4-BE49-F238E27FC236}">
                  <a16:creationId xmlns:a16="http://schemas.microsoft.com/office/drawing/2014/main" id="{1C2D670F-BBAF-420E-90CF-318405500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927"/>
              <a:ext cx="5" cy="3"/>
            </a:xfrm>
            <a:custGeom>
              <a:avLst/>
              <a:gdLst>
                <a:gd name="T0" fmla="*/ 0 w 9"/>
                <a:gd name="T1" fmla="*/ 0 h 5"/>
                <a:gd name="T2" fmla="*/ 2 w 9"/>
                <a:gd name="T3" fmla="*/ 1 h 5"/>
                <a:gd name="T4" fmla="*/ 0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3" y="5"/>
                    <a:pt x="9" y="3"/>
                  </a:cubicBezTo>
                  <a:cubicBezTo>
                    <a:pt x="9" y="3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79" name="Freeform 764">
              <a:extLst>
                <a:ext uri="{FF2B5EF4-FFF2-40B4-BE49-F238E27FC236}">
                  <a16:creationId xmlns:a16="http://schemas.microsoft.com/office/drawing/2014/main" id="{82B45129-43B3-4097-9B33-33ED077D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898"/>
              <a:ext cx="14" cy="15"/>
            </a:xfrm>
            <a:custGeom>
              <a:avLst/>
              <a:gdLst>
                <a:gd name="T0" fmla="*/ 0 w 30"/>
                <a:gd name="T1" fmla="*/ 0 h 33"/>
                <a:gd name="T2" fmla="*/ 2 w 30"/>
                <a:gd name="T3" fmla="*/ 1 h 33"/>
                <a:gd name="T4" fmla="*/ 3 w 30"/>
                <a:gd name="T5" fmla="*/ 3 h 33"/>
                <a:gd name="T6" fmla="*/ 0 w 30"/>
                <a:gd name="T7" fmla="*/ 2 h 33"/>
                <a:gd name="T8" fmla="*/ 0 w 3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5" y="4"/>
                  </a:moveTo>
                  <a:cubicBezTo>
                    <a:pt x="10" y="0"/>
                    <a:pt x="19" y="2"/>
                    <a:pt x="24" y="9"/>
                  </a:cubicBezTo>
                  <a:cubicBezTo>
                    <a:pt x="30" y="15"/>
                    <a:pt x="30" y="24"/>
                    <a:pt x="25" y="28"/>
                  </a:cubicBezTo>
                  <a:cubicBezTo>
                    <a:pt x="20" y="33"/>
                    <a:pt x="11" y="31"/>
                    <a:pt x="6" y="24"/>
                  </a:cubicBezTo>
                  <a:cubicBezTo>
                    <a:pt x="0" y="17"/>
                    <a:pt x="0" y="8"/>
                    <a:pt x="5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0" name="Freeform 765">
              <a:extLst>
                <a:ext uri="{FF2B5EF4-FFF2-40B4-BE49-F238E27FC236}">
                  <a16:creationId xmlns:a16="http://schemas.microsoft.com/office/drawing/2014/main" id="{69383BD0-A174-4D16-848A-604942E25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900"/>
              <a:ext cx="10" cy="12"/>
            </a:xfrm>
            <a:custGeom>
              <a:avLst/>
              <a:gdLst>
                <a:gd name="T0" fmla="*/ 0 w 23"/>
                <a:gd name="T1" fmla="*/ 0 h 25"/>
                <a:gd name="T2" fmla="*/ 1 w 23"/>
                <a:gd name="T3" fmla="*/ 0 h 25"/>
                <a:gd name="T4" fmla="*/ 1 w 23"/>
                <a:gd name="T5" fmla="*/ 2 h 25"/>
                <a:gd name="T6" fmla="*/ 0 w 23"/>
                <a:gd name="T7" fmla="*/ 2 h 25"/>
                <a:gd name="T8" fmla="*/ 0 w 2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4" y="3"/>
                  </a:moveTo>
                  <a:cubicBezTo>
                    <a:pt x="8" y="0"/>
                    <a:pt x="15" y="1"/>
                    <a:pt x="19" y="6"/>
                  </a:cubicBezTo>
                  <a:cubicBezTo>
                    <a:pt x="23" y="12"/>
                    <a:pt x="23" y="18"/>
                    <a:pt x="19" y="22"/>
                  </a:cubicBezTo>
                  <a:cubicBezTo>
                    <a:pt x="15" y="25"/>
                    <a:pt x="8" y="24"/>
                    <a:pt x="4" y="19"/>
                  </a:cubicBezTo>
                  <a:cubicBezTo>
                    <a:pt x="0" y="14"/>
                    <a:pt x="0" y="7"/>
                    <a:pt x="4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1" name="Freeform 766">
              <a:extLst>
                <a:ext uri="{FF2B5EF4-FFF2-40B4-BE49-F238E27FC236}">
                  <a16:creationId xmlns:a16="http://schemas.microsoft.com/office/drawing/2014/main" id="{EF432AE9-28A0-4942-87FC-7B07E4C89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900"/>
              <a:ext cx="4" cy="8"/>
            </a:xfrm>
            <a:custGeom>
              <a:avLst/>
              <a:gdLst>
                <a:gd name="T0" fmla="*/ 1 w 9"/>
                <a:gd name="T1" fmla="*/ 2 h 18"/>
                <a:gd name="T2" fmla="*/ 1 w 9"/>
                <a:gd name="T3" fmla="*/ 0 h 18"/>
                <a:gd name="T4" fmla="*/ 1 w 9"/>
                <a:gd name="T5" fmla="*/ 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8" y="18"/>
                    <a:pt x="0" y="8"/>
                    <a:pt x="9" y="0"/>
                  </a:cubicBezTo>
                  <a:cubicBezTo>
                    <a:pt x="9" y="0"/>
                    <a:pt x="3" y="8"/>
                    <a:pt x="8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2" name="Freeform 767">
              <a:extLst>
                <a:ext uri="{FF2B5EF4-FFF2-40B4-BE49-F238E27FC236}">
                  <a16:creationId xmlns:a16="http://schemas.microsoft.com/office/drawing/2014/main" id="{795CEF1D-DEB9-4883-8A8D-D3347677D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908"/>
              <a:ext cx="4" cy="3"/>
            </a:xfrm>
            <a:custGeom>
              <a:avLst/>
              <a:gdLst>
                <a:gd name="T0" fmla="*/ 0 w 7"/>
                <a:gd name="T1" fmla="*/ 1 h 6"/>
                <a:gd name="T2" fmla="*/ 1 w 7"/>
                <a:gd name="T3" fmla="*/ 0 h 6"/>
                <a:gd name="T4" fmla="*/ 0 w 7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7" y="6"/>
                    <a:pt x="7" y="0"/>
                  </a:cubicBezTo>
                  <a:cubicBezTo>
                    <a:pt x="7" y="0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3" name="Freeform 768">
              <a:extLst>
                <a:ext uri="{FF2B5EF4-FFF2-40B4-BE49-F238E27FC236}">
                  <a16:creationId xmlns:a16="http://schemas.microsoft.com/office/drawing/2014/main" id="{5A2D163C-3C22-4FAE-8492-900DDB3F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877"/>
              <a:ext cx="15" cy="15"/>
            </a:xfrm>
            <a:custGeom>
              <a:avLst/>
              <a:gdLst>
                <a:gd name="T0" fmla="*/ 3 w 31"/>
                <a:gd name="T1" fmla="*/ 3 h 32"/>
                <a:gd name="T2" fmla="*/ 0 w 31"/>
                <a:gd name="T3" fmla="*/ 2 h 32"/>
                <a:gd name="T4" fmla="*/ 0 w 31"/>
                <a:gd name="T5" fmla="*/ 0 h 32"/>
                <a:gd name="T6" fmla="*/ 3 w 31"/>
                <a:gd name="T7" fmla="*/ 1 h 32"/>
                <a:gd name="T8" fmla="*/ 3 w 31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28"/>
                  </a:moveTo>
                  <a:cubicBezTo>
                    <a:pt x="21" y="32"/>
                    <a:pt x="12" y="31"/>
                    <a:pt x="7" y="24"/>
                  </a:cubicBezTo>
                  <a:cubicBezTo>
                    <a:pt x="1" y="18"/>
                    <a:pt x="0" y="9"/>
                    <a:pt x="5" y="5"/>
                  </a:cubicBezTo>
                  <a:cubicBezTo>
                    <a:pt x="11" y="0"/>
                    <a:pt x="19" y="2"/>
                    <a:pt x="25" y="8"/>
                  </a:cubicBezTo>
                  <a:cubicBezTo>
                    <a:pt x="31" y="15"/>
                    <a:pt x="31" y="23"/>
                    <a:pt x="26" y="2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4" name="Freeform 769">
              <a:extLst>
                <a:ext uri="{FF2B5EF4-FFF2-40B4-BE49-F238E27FC236}">
                  <a16:creationId xmlns:a16="http://schemas.microsoft.com/office/drawing/2014/main" id="{DAE029C5-9D7B-4A00-8866-02B17B966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878"/>
              <a:ext cx="12" cy="12"/>
            </a:xfrm>
            <a:custGeom>
              <a:avLst/>
              <a:gdLst>
                <a:gd name="T0" fmla="*/ 3 w 24"/>
                <a:gd name="T1" fmla="*/ 2 h 26"/>
                <a:gd name="T2" fmla="*/ 1 w 24"/>
                <a:gd name="T3" fmla="*/ 2 h 26"/>
                <a:gd name="T4" fmla="*/ 1 w 24"/>
                <a:gd name="T5" fmla="*/ 0 h 26"/>
                <a:gd name="T6" fmla="*/ 3 w 24"/>
                <a:gd name="T7" fmla="*/ 0 h 26"/>
                <a:gd name="T8" fmla="*/ 3 w 24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0" y="22"/>
                  </a:moveTo>
                  <a:cubicBezTo>
                    <a:pt x="16" y="26"/>
                    <a:pt x="9" y="24"/>
                    <a:pt x="5" y="19"/>
                  </a:cubicBezTo>
                  <a:cubicBezTo>
                    <a:pt x="0" y="14"/>
                    <a:pt x="0" y="8"/>
                    <a:pt x="4" y="4"/>
                  </a:cubicBezTo>
                  <a:cubicBezTo>
                    <a:pt x="8" y="0"/>
                    <a:pt x="15" y="2"/>
                    <a:pt x="19" y="7"/>
                  </a:cubicBezTo>
                  <a:cubicBezTo>
                    <a:pt x="24" y="12"/>
                    <a:pt x="24" y="18"/>
                    <a:pt x="20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5" name="Freeform 770">
              <a:extLst>
                <a:ext uri="{FF2B5EF4-FFF2-40B4-BE49-F238E27FC236}">
                  <a16:creationId xmlns:a16="http://schemas.microsoft.com/office/drawing/2014/main" id="{DE55A232-49BF-4009-AFBB-972D4788D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1882"/>
              <a:ext cx="4" cy="8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2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0"/>
                    <a:pt x="0" y="18"/>
                  </a:cubicBezTo>
                  <a:cubicBezTo>
                    <a:pt x="0" y="18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6" name="Freeform 771">
              <a:extLst>
                <a:ext uri="{FF2B5EF4-FFF2-40B4-BE49-F238E27FC236}">
                  <a16:creationId xmlns:a16="http://schemas.microsoft.com/office/drawing/2014/main" id="{5853B8D3-9171-4ED3-B17A-7A6CD52BF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879"/>
              <a:ext cx="3" cy="3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1" y="1"/>
                    <a:pt x="0" y="7"/>
                  </a:cubicBezTo>
                  <a:cubicBezTo>
                    <a:pt x="0" y="7"/>
                    <a:pt x="2" y="2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7" name="Freeform 772">
              <a:extLst>
                <a:ext uri="{FF2B5EF4-FFF2-40B4-BE49-F238E27FC236}">
                  <a16:creationId xmlns:a16="http://schemas.microsoft.com/office/drawing/2014/main" id="{BE2754BF-41E6-40A1-B9B1-AC1698EA5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854"/>
              <a:ext cx="14" cy="15"/>
            </a:xfrm>
            <a:custGeom>
              <a:avLst/>
              <a:gdLst>
                <a:gd name="T0" fmla="*/ 3 w 30"/>
                <a:gd name="T1" fmla="*/ 3 h 32"/>
                <a:gd name="T2" fmla="*/ 0 w 30"/>
                <a:gd name="T3" fmla="*/ 2 h 32"/>
                <a:gd name="T4" fmla="*/ 0 w 30"/>
                <a:gd name="T5" fmla="*/ 0 h 32"/>
                <a:gd name="T6" fmla="*/ 2 w 30"/>
                <a:gd name="T7" fmla="*/ 1 h 32"/>
                <a:gd name="T8" fmla="*/ 3 w 30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25" y="27"/>
                  </a:moveTo>
                  <a:cubicBezTo>
                    <a:pt x="20" y="32"/>
                    <a:pt x="11" y="30"/>
                    <a:pt x="6" y="24"/>
                  </a:cubicBezTo>
                  <a:cubicBezTo>
                    <a:pt x="0" y="17"/>
                    <a:pt x="0" y="9"/>
                    <a:pt x="5" y="4"/>
                  </a:cubicBezTo>
                  <a:cubicBezTo>
                    <a:pt x="10" y="0"/>
                    <a:pt x="18" y="1"/>
                    <a:pt x="24" y="8"/>
                  </a:cubicBezTo>
                  <a:cubicBezTo>
                    <a:pt x="30" y="14"/>
                    <a:pt x="30" y="23"/>
                    <a:pt x="25" y="2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8" name="Freeform 773">
              <a:extLst>
                <a:ext uri="{FF2B5EF4-FFF2-40B4-BE49-F238E27FC236}">
                  <a16:creationId xmlns:a16="http://schemas.microsoft.com/office/drawing/2014/main" id="{0F21E12E-A6D2-4CB4-8ADD-A37724672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854"/>
              <a:ext cx="11" cy="12"/>
            </a:xfrm>
            <a:custGeom>
              <a:avLst/>
              <a:gdLst>
                <a:gd name="T0" fmla="*/ 2 w 24"/>
                <a:gd name="T1" fmla="*/ 2 h 25"/>
                <a:gd name="T2" fmla="*/ 0 w 24"/>
                <a:gd name="T3" fmla="*/ 2 h 25"/>
                <a:gd name="T4" fmla="*/ 0 w 24"/>
                <a:gd name="T5" fmla="*/ 0 h 25"/>
                <a:gd name="T6" fmla="*/ 2 w 24"/>
                <a:gd name="T7" fmla="*/ 0 h 25"/>
                <a:gd name="T8" fmla="*/ 2 w 24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1"/>
                  </a:moveTo>
                  <a:cubicBezTo>
                    <a:pt x="16" y="25"/>
                    <a:pt x="9" y="24"/>
                    <a:pt x="5" y="19"/>
                  </a:cubicBezTo>
                  <a:cubicBezTo>
                    <a:pt x="1" y="14"/>
                    <a:pt x="0" y="7"/>
                    <a:pt x="4" y="3"/>
                  </a:cubicBezTo>
                  <a:cubicBezTo>
                    <a:pt x="8" y="0"/>
                    <a:pt x="15" y="1"/>
                    <a:pt x="20" y="6"/>
                  </a:cubicBezTo>
                  <a:cubicBezTo>
                    <a:pt x="24" y="11"/>
                    <a:pt x="24" y="18"/>
                    <a:pt x="20" y="2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89" name="Freeform 774">
              <a:extLst>
                <a:ext uri="{FF2B5EF4-FFF2-40B4-BE49-F238E27FC236}">
                  <a16:creationId xmlns:a16="http://schemas.microsoft.com/office/drawing/2014/main" id="{D2DCA755-54DB-48C6-BB3C-CB7F70296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1858"/>
              <a:ext cx="4" cy="8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2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0" y="0"/>
                    <a:pt x="9" y="11"/>
                    <a:pt x="0" y="18"/>
                  </a:cubicBezTo>
                  <a:cubicBezTo>
                    <a:pt x="0" y="18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0" name="Freeform 775">
              <a:extLst>
                <a:ext uri="{FF2B5EF4-FFF2-40B4-BE49-F238E27FC236}">
                  <a16:creationId xmlns:a16="http://schemas.microsoft.com/office/drawing/2014/main" id="{2FE8092D-82DC-4395-83E5-80808BC6B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855"/>
              <a:ext cx="3" cy="4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1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1" y="1"/>
                    <a:pt x="0" y="7"/>
                  </a:cubicBezTo>
                  <a:cubicBezTo>
                    <a:pt x="0" y="7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1" name="Freeform 776">
              <a:extLst>
                <a:ext uri="{FF2B5EF4-FFF2-40B4-BE49-F238E27FC236}">
                  <a16:creationId xmlns:a16="http://schemas.microsoft.com/office/drawing/2014/main" id="{10892E99-E7D5-4401-BAC2-3A2894C09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1894"/>
              <a:ext cx="14" cy="16"/>
            </a:xfrm>
            <a:custGeom>
              <a:avLst/>
              <a:gdLst>
                <a:gd name="T0" fmla="*/ 2 w 30"/>
                <a:gd name="T1" fmla="*/ 4 h 32"/>
                <a:gd name="T2" fmla="*/ 0 w 30"/>
                <a:gd name="T3" fmla="*/ 3 h 32"/>
                <a:gd name="T4" fmla="*/ 0 w 30"/>
                <a:gd name="T5" fmla="*/ 1 h 32"/>
                <a:gd name="T6" fmla="*/ 3 w 30"/>
                <a:gd name="T7" fmla="*/ 2 h 32"/>
                <a:gd name="T8" fmla="*/ 2 w 30"/>
                <a:gd name="T9" fmla="*/ 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24" y="29"/>
                  </a:moveTo>
                  <a:cubicBezTo>
                    <a:pt x="19" y="32"/>
                    <a:pt x="10" y="30"/>
                    <a:pt x="5" y="23"/>
                  </a:cubicBezTo>
                  <a:cubicBezTo>
                    <a:pt x="0" y="16"/>
                    <a:pt x="0" y="7"/>
                    <a:pt x="6" y="4"/>
                  </a:cubicBezTo>
                  <a:cubicBezTo>
                    <a:pt x="11" y="0"/>
                    <a:pt x="20" y="2"/>
                    <a:pt x="25" y="9"/>
                  </a:cubicBezTo>
                  <a:cubicBezTo>
                    <a:pt x="30" y="16"/>
                    <a:pt x="30" y="25"/>
                    <a:pt x="24" y="2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2" name="Freeform 777">
              <a:extLst>
                <a:ext uri="{FF2B5EF4-FFF2-40B4-BE49-F238E27FC236}">
                  <a16:creationId xmlns:a16="http://schemas.microsoft.com/office/drawing/2014/main" id="{500F30F6-E114-4E68-84C9-3CCF93A89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895"/>
              <a:ext cx="11" cy="12"/>
            </a:xfrm>
            <a:custGeom>
              <a:avLst/>
              <a:gdLst>
                <a:gd name="T0" fmla="*/ 2 w 23"/>
                <a:gd name="T1" fmla="*/ 2 h 25"/>
                <a:gd name="T2" fmla="*/ 0 w 23"/>
                <a:gd name="T3" fmla="*/ 2 h 25"/>
                <a:gd name="T4" fmla="*/ 0 w 23"/>
                <a:gd name="T5" fmla="*/ 0 h 25"/>
                <a:gd name="T6" fmla="*/ 2 w 23"/>
                <a:gd name="T7" fmla="*/ 0 h 25"/>
                <a:gd name="T8" fmla="*/ 2 w 23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9" y="22"/>
                  </a:moveTo>
                  <a:cubicBezTo>
                    <a:pt x="14" y="25"/>
                    <a:pt x="8" y="24"/>
                    <a:pt x="4" y="18"/>
                  </a:cubicBezTo>
                  <a:cubicBezTo>
                    <a:pt x="0" y="13"/>
                    <a:pt x="0" y="6"/>
                    <a:pt x="4" y="3"/>
                  </a:cubicBezTo>
                  <a:cubicBezTo>
                    <a:pt x="9" y="0"/>
                    <a:pt x="15" y="2"/>
                    <a:pt x="19" y="7"/>
                  </a:cubicBezTo>
                  <a:cubicBezTo>
                    <a:pt x="23" y="12"/>
                    <a:pt x="23" y="19"/>
                    <a:pt x="19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3" name="Freeform 778">
              <a:extLst>
                <a:ext uri="{FF2B5EF4-FFF2-40B4-BE49-F238E27FC236}">
                  <a16:creationId xmlns:a16="http://schemas.microsoft.com/office/drawing/2014/main" id="{EB6BE05A-9DC4-4B77-9046-88C7E4AA9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99"/>
              <a:ext cx="4" cy="9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3 h 18"/>
                <a:gd name="T4" fmla="*/ 0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2" y="0"/>
                  </a:moveTo>
                  <a:cubicBezTo>
                    <a:pt x="2" y="0"/>
                    <a:pt x="9" y="12"/>
                    <a:pt x="0" y="18"/>
                  </a:cubicBezTo>
                  <a:cubicBezTo>
                    <a:pt x="0" y="18"/>
                    <a:pt x="7" y="11"/>
                    <a:pt x="2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4" name="Freeform 779">
              <a:extLst>
                <a:ext uri="{FF2B5EF4-FFF2-40B4-BE49-F238E27FC236}">
                  <a16:creationId xmlns:a16="http://schemas.microsoft.com/office/drawing/2014/main" id="{10690D0E-9384-49F3-9EF3-96DF7DCF1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896"/>
              <a:ext cx="3" cy="3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1 h 6"/>
                <a:gd name="T4" fmla="*/ 0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1" y="0"/>
                    <a:pt x="0" y="6"/>
                  </a:cubicBezTo>
                  <a:cubicBezTo>
                    <a:pt x="0" y="6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5" name="Freeform 780">
              <a:extLst>
                <a:ext uri="{FF2B5EF4-FFF2-40B4-BE49-F238E27FC236}">
                  <a16:creationId xmlns:a16="http://schemas.microsoft.com/office/drawing/2014/main" id="{4641155D-71AE-4DA3-BC00-6582E9B3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916"/>
              <a:ext cx="14" cy="16"/>
            </a:xfrm>
            <a:custGeom>
              <a:avLst/>
              <a:gdLst>
                <a:gd name="T0" fmla="*/ 2 w 29"/>
                <a:gd name="T1" fmla="*/ 0 h 34"/>
                <a:gd name="T2" fmla="*/ 3 w 29"/>
                <a:gd name="T3" fmla="*/ 2 h 34"/>
                <a:gd name="T4" fmla="*/ 0 w 29"/>
                <a:gd name="T5" fmla="*/ 3 h 34"/>
                <a:gd name="T6" fmla="*/ 0 w 29"/>
                <a:gd name="T7" fmla="*/ 1 h 34"/>
                <a:gd name="T8" fmla="*/ 2 w 29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3" y="4"/>
                  </a:moveTo>
                  <a:cubicBezTo>
                    <a:pt x="28" y="7"/>
                    <a:pt x="29" y="16"/>
                    <a:pt x="25" y="23"/>
                  </a:cubicBezTo>
                  <a:cubicBezTo>
                    <a:pt x="21" y="31"/>
                    <a:pt x="12" y="34"/>
                    <a:pt x="7" y="30"/>
                  </a:cubicBezTo>
                  <a:cubicBezTo>
                    <a:pt x="1" y="27"/>
                    <a:pt x="0" y="18"/>
                    <a:pt x="4" y="10"/>
                  </a:cubicBezTo>
                  <a:cubicBezTo>
                    <a:pt x="9" y="3"/>
                    <a:pt x="17" y="0"/>
                    <a:pt x="23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6" name="Freeform 781">
              <a:extLst>
                <a:ext uri="{FF2B5EF4-FFF2-40B4-BE49-F238E27FC236}">
                  <a16:creationId xmlns:a16="http://schemas.microsoft.com/office/drawing/2014/main" id="{26BF95F8-D64E-489A-9264-73D377B91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1919"/>
              <a:ext cx="11" cy="12"/>
            </a:xfrm>
            <a:custGeom>
              <a:avLst/>
              <a:gdLst>
                <a:gd name="T0" fmla="*/ 2 w 24"/>
                <a:gd name="T1" fmla="*/ 0 h 26"/>
                <a:gd name="T2" fmla="*/ 2 w 24"/>
                <a:gd name="T3" fmla="*/ 2 h 26"/>
                <a:gd name="T4" fmla="*/ 0 w 24"/>
                <a:gd name="T5" fmla="*/ 2 h 26"/>
                <a:gd name="T6" fmla="*/ 0 w 24"/>
                <a:gd name="T7" fmla="*/ 1 h 26"/>
                <a:gd name="T8" fmla="*/ 2 w 2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2"/>
                  </a:moveTo>
                  <a:cubicBezTo>
                    <a:pt x="23" y="5"/>
                    <a:pt x="24" y="12"/>
                    <a:pt x="20" y="18"/>
                  </a:cubicBezTo>
                  <a:cubicBezTo>
                    <a:pt x="17" y="23"/>
                    <a:pt x="10" y="26"/>
                    <a:pt x="6" y="23"/>
                  </a:cubicBezTo>
                  <a:cubicBezTo>
                    <a:pt x="1" y="20"/>
                    <a:pt x="0" y="13"/>
                    <a:pt x="4" y="8"/>
                  </a:cubicBezTo>
                  <a:cubicBezTo>
                    <a:pt x="7" y="2"/>
                    <a:pt x="14" y="0"/>
                    <a:pt x="1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7" name="Freeform 782">
              <a:extLst>
                <a:ext uri="{FF2B5EF4-FFF2-40B4-BE49-F238E27FC236}">
                  <a16:creationId xmlns:a16="http://schemas.microsoft.com/office/drawing/2014/main" id="{D38EB97E-76D4-4499-96D8-9D06D8CC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916"/>
              <a:ext cx="8" cy="5"/>
            </a:xfrm>
            <a:custGeom>
              <a:avLst/>
              <a:gdLst>
                <a:gd name="T0" fmla="*/ 0 w 17"/>
                <a:gd name="T1" fmla="*/ 1 h 11"/>
                <a:gd name="T2" fmla="*/ 2 w 17"/>
                <a:gd name="T3" fmla="*/ 0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5"/>
                  </a:cubicBezTo>
                  <a:cubicBezTo>
                    <a:pt x="17" y="5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8" name="Freeform 783">
              <a:extLst>
                <a:ext uri="{FF2B5EF4-FFF2-40B4-BE49-F238E27FC236}">
                  <a16:creationId xmlns:a16="http://schemas.microsoft.com/office/drawing/2014/main" id="{54AC55B5-9AB7-4E09-AC98-B00FCD499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928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4"/>
                  </a:cubicBezTo>
                  <a:cubicBezTo>
                    <a:pt x="8" y="4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99" name="Freeform 784">
              <a:extLst>
                <a:ext uri="{FF2B5EF4-FFF2-40B4-BE49-F238E27FC236}">
                  <a16:creationId xmlns:a16="http://schemas.microsoft.com/office/drawing/2014/main" id="{27A1DABF-A4DD-41FA-B204-99C16121F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945"/>
              <a:ext cx="13" cy="16"/>
            </a:xfrm>
            <a:custGeom>
              <a:avLst/>
              <a:gdLst>
                <a:gd name="T0" fmla="*/ 1 w 28"/>
                <a:gd name="T1" fmla="*/ 0 h 34"/>
                <a:gd name="T2" fmla="*/ 3 w 28"/>
                <a:gd name="T3" fmla="*/ 1 h 34"/>
                <a:gd name="T4" fmla="*/ 2 w 28"/>
                <a:gd name="T5" fmla="*/ 3 h 34"/>
                <a:gd name="T6" fmla="*/ 0 w 28"/>
                <a:gd name="T7" fmla="*/ 2 h 34"/>
                <a:gd name="T8" fmla="*/ 1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3" y="34"/>
                    <a:pt x="5" y="29"/>
                    <a:pt x="3" y="21"/>
                  </a:cubicBezTo>
                  <a:cubicBezTo>
                    <a:pt x="0" y="13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0" name="Freeform 785">
              <a:extLst>
                <a:ext uri="{FF2B5EF4-FFF2-40B4-BE49-F238E27FC236}">
                  <a16:creationId xmlns:a16="http://schemas.microsoft.com/office/drawing/2014/main" id="{DD13A8FD-2803-4D62-9A9C-B93D13521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948"/>
              <a:ext cx="10" cy="12"/>
            </a:xfrm>
            <a:custGeom>
              <a:avLst/>
              <a:gdLst>
                <a:gd name="T0" fmla="*/ 0 w 22"/>
                <a:gd name="T1" fmla="*/ 0 h 26"/>
                <a:gd name="T2" fmla="*/ 2 w 22"/>
                <a:gd name="T3" fmla="*/ 1 h 26"/>
                <a:gd name="T4" fmla="*/ 1 w 22"/>
                <a:gd name="T5" fmla="*/ 2 h 26"/>
                <a:gd name="T6" fmla="*/ 0 w 22"/>
                <a:gd name="T7" fmla="*/ 1 h 26"/>
                <a:gd name="T8" fmla="*/ 0 w 22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1"/>
                  </a:moveTo>
                  <a:cubicBezTo>
                    <a:pt x="13" y="0"/>
                    <a:pt x="18" y="3"/>
                    <a:pt x="20" y="10"/>
                  </a:cubicBezTo>
                  <a:cubicBezTo>
                    <a:pt x="22" y="16"/>
                    <a:pt x="20" y="22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9"/>
                    <a:pt x="2" y="3"/>
                    <a:pt x="7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1" name="Freeform 786">
              <a:extLst>
                <a:ext uri="{FF2B5EF4-FFF2-40B4-BE49-F238E27FC236}">
                  <a16:creationId xmlns:a16="http://schemas.microsoft.com/office/drawing/2014/main" id="{B1912B78-F307-4C3E-9AEC-32EB1CC97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947"/>
              <a:ext cx="5" cy="7"/>
            </a:xfrm>
            <a:custGeom>
              <a:avLst/>
              <a:gdLst>
                <a:gd name="T0" fmla="*/ 0 w 11"/>
                <a:gd name="T1" fmla="*/ 1 h 16"/>
                <a:gd name="T2" fmla="*/ 1 w 11"/>
                <a:gd name="T3" fmla="*/ 0 h 16"/>
                <a:gd name="T4" fmla="*/ 0 w 1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4" y="16"/>
                    <a:pt x="0" y="3"/>
                    <a:pt x="11" y="0"/>
                  </a:cubicBezTo>
                  <a:cubicBezTo>
                    <a:pt x="11" y="0"/>
                    <a:pt x="3" y="5"/>
                    <a:pt x="4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2" name="Freeform 787">
              <a:extLst>
                <a:ext uri="{FF2B5EF4-FFF2-40B4-BE49-F238E27FC236}">
                  <a16:creationId xmlns:a16="http://schemas.microsoft.com/office/drawing/2014/main" id="{721311FF-7124-40D5-A3D9-11AD35E31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958"/>
              <a:ext cx="5" cy="2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0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3" name="Freeform 788">
              <a:extLst>
                <a:ext uri="{FF2B5EF4-FFF2-40B4-BE49-F238E27FC236}">
                  <a16:creationId xmlns:a16="http://schemas.microsoft.com/office/drawing/2014/main" id="{0F516F38-02BA-4FC1-9AD3-770CE476A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965"/>
              <a:ext cx="13" cy="16"/>
            </a:xfrm>
            <a:custGeom>
              <a:avLst/>
              <a:gdLst>
                <a:gd name="T0" fmla="*/ 1 w 28"/>
                <a:gd name="T1" fmla="*/ 0 h 34"/>
                <a:gd name="T2" fmla="*/ 3 w 28"/>
                <a:gd name="T3" fmla="*/ 1 h 34"/>
                <a:gd name="T4" fmla="*/ 2 w 28"/>
                <a:gd name="T5" fmla="*/ 3 h 34"/>
                <a:gd name="T6" fmla="*/ 0 w 28"/>
                <a:gd name="T7" fmla="*/ 2 h 34"/>
                <a:gd name="T8" fmla="*/ 1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3" y="34"/>
                    <a:pt x="5" y="29"/>
                    <a:pt x="3" y="21"/>
                  </a:cubicBezTo>
                  <a:cubicBezTo>
                    <a:pt x="0" y="13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4" name="Freeform 789">
              <a:extLst>
                <a:ext uri="{FF2B5EF4-FFF2-40B4-BE49-F238E27FC236}">
                  <a16:creationId xmlns:a16="http://schemas.microsoft.com/office/drawing/2014/main" id="{E97D59B8-64CC-4E02-AF1F-E4CDE8A01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967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3 w 22"/>
                <a:gd name="T3" fmla="*/ 2 h 26"/>
                <a:gd name="T4" fmla="*/ 2 w 22"/>
                <a:gd name="T5" fmla="*/ 3 h 26"/>
                <a:gd name="T6" fmla="*/ 1 w 22"/>
                <a:gd name="T7" fmla="*/ 2 h 26"/>
                <a:gd name="T8" fmla="*/ 1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1"/>
                  </a:moveTo>
                  <a:cubicBezTo>
                    <a:pt x="13" y="0"/>
                    <a:pt x="18" y="3"/>
                    <a:pt x="20" y="10"/>
                  </a:cubicBezTo>
                  <a:cubicBezTo>
                    <a:pt x="22" y="16"/>
                    <a:pt x="20" y="22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9"/>
                    <a:pt x="2" y="3"/>
                    <a:pt x="7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5" name="Freeform 790">
              <a:extLst>
                <a:ext uri="{FF2B5EF4-FFF2-40B4-BE49-F238E27FC236}">
                  <a16:creationId xmlns:a16="http://schemas.microsoft.com/office/drawing/2014/main" id="{7B0FE6EF-387E-466E-B28E-474212BE6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966"/>
              <a:ext cx="5" cy="8"/>
            </a:xfrm>
            <a:custGeom>
              <a:avLst/>
              <a:gdLst>
                <a:gd name="T0" fmla="*/ 0 w 11"/>
                <a:gd name="T1" fmla="*/ 2 h 16"/>
                <a:gd name="T2" fmla="*/ 1 w 11"/>
                <a:gd name="T3" fmla="*/ 0 h 16"/>
                <a:gd name="T4" fmla="*/ 0 w 11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4" y="16"/>
                    <a:pt x="0" y="3"/>
                    <a:pt x="11" y="0"/>
                  </a:cubicBezTo>
                  <a:cubicBezTo>
                    <a:pt x="11" y="0"/>
                    <a:pt x="3" y="5"/>
                    <a:pt x="4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6" name="Freeform 791">
              <a:extLst>
                <a:ext uri="{FF2B5EF4-FFF2-40B4-BE49-F238E27FC236}">
                  <a16:creationId xmlns:a16="http://schemas.microsoft.com/office/drawing/2014/main" id="{0247389D-224B-43EC-A5D1-1DD9A014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977"/>
              <a:ext cx="4" cy="3"/>
            </a:xfrm>
            <a:custGeom>
              <a:avLst/>
              <a:gdLst>
                <a:gd name="T0" fmla="*/ 0 w 9"/>
                <a:gd name="T1" fmla="*/ 1 h 6"/>
                <a:gd name="T2" fmla="*/ 1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7" name="Freeform 792">
              <a:extLst>
                <a:ext uri="{FF2B5EF4-FFF2-40B4-BE49-F238E27FC236}">
                  <a16:creationId xmlns:a16="http://schemas.microsoft.com/office/drawing/2014/main" id="{F0B70B75-6843-4048-8232-6CA0AA2CB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987"/>
              <a:ext cx="13" cy="16"/>
            </a:xfrm>
            <a:custGeom>
              <a:avLst/>
              <a:gdLst>
                <a:gd name="T0" fmla="*/ 1 w 28"/>
                <a:gd name="T1" fmla="*/ 0 h 34"/>
                <a:gd name="T2" fmla="*/ 3 w 28"/>
                <a:gd name="T3" fmla="*/ 1 h 34"/>
                <a:gd name="T4" fmla="*/ 2 w 28"/>
                <a:gd name="T5" fmla="*/ 3 h 34"/>
                <a:gd name="T6" fmla="*/ 0 w 28"/>
                <a:gd name="T7" fmla="*/ 2 h 34"/>
                <a:gd name="T8" fmla="*/ 1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5" y="0"/>
                    <a:pt x="23" y="5"/>
                    <a:pt x="25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2" y="34"/>
                    <a:pt x="5" y="29"/>
                    <a:pt x="2" y="21"/>
                  </a:cubicBezTo>
                  <a:cubicBezTo>
                    <a:pt x="0" y="12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8" name="Freeform 793">
              <a:extLst>
                <a:ext uri="{FF2B5EF4-FFF2-40B4-BE49-F238E27FC236}">
                  <a16:creationId xmlns:a16="http://schemas.microsoft.com/office/drawing/2014/main" id="{D8D0CE7A-8A3D-490D-AFBC-03BB2BBE8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990"/>
              <a:ext cx="11" cy="12"/>
            </a:xfrm>
            <a:custGeom>
              <a:avLst/>
              <a:gdLst>
                <a:gd name="T0" fmla="*/ 1 w 23"/>
                <a:gd name="T1" fmla="*/ 0 h 26"/>
                <a:gd name="T2" fmla="*/ 2 w 23"/>
                <a:gd name="T3" fmla="*/ 1 h 26"/>
                <a:gd name="T4" fmla="*/ 1 w 23"/>
                <a:gd name="T5" fmla="*/ 2 h 26"/>
                <a:gd name="T6" fmla="*/ 0 w 23"/>
                <a:gd name="T7" fmla="*/ 1 h 26"/>
                <a:gd name="T8" fmla="*/ 1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1"/>
                  </a:moveTo>
                  <a:cubicBezTo>
                    <a:pt x="13" y="0"/>
                    <a:pt x="19" y="3"/>
                    <a:pt x="21" y="10"/>
                  </a:cubicBezTo>
                  <a:cubicBezTo>
                    <a:pt x="23" y="16"/>
                    <a:pt x="20" y="22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9"/>
                    <a:pt x="3" y="3"/>
                    <a:pt x="8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09" name="Freeform 794">
              <a:extLst>
                <a:ext uri="{FF2B5EF4-FFF2-40B4-BE49-F238E27FC236}">
                  <a16:creationId xmlns:a16="http://schemas.microsoft.com/office/drawing/2014/main" id="{59530147-5880-4CBF-9958-98049682F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988"/>
              <a:ext cx="5" cy="8"/>
            </a:xfrm>
            <a:custGeom>
              <a:avLst/>
              <a:gdLst>
                <a:gd name="T0" fmla="*/ 0 w 11"/>
                <a:gd name="T1" fmla="*/ 2 h 17"/>
                <a:gd name="T2" fmla="*/ 1 w 11"/>
                <a:gd name="T3" fmla="*/ 0 h 17"/>
                <a:gd name="T4" fmla="*/ 0 w 11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3" y="17"/>
                  </a:moveTo>
                  <a:cubicBezTo>
                    <a:pt x="3" y="17"/>
                    <a:pt x="0" y="4"/>
                    <a:pt x="11" y="0"/>
                  </a:cubicBezTo>
                  <a:cubicBezTo>
                    <a:pt x="11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0" name="Freeform 795">
              <a:extLst>
                <a:ext uri="{FF2B5EF4-FFF2-40B4-BE49-F238E27FC236}">
                  <a16:creationId xmlns:a16="http://schemas.microsoft.com/office/drawing/2014/main" id="{D8DF032A-1A72-4069-B0EA-95AECC3FC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999"/>
              <a:ext cx="5" cy="2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0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0" y="4"/>
                    <a:pt x="6" y="5"/>
                    <a:pt x="10" y="0"/>
                  </a:cubicBezTo>
                  <a:cubicBezTo>
                    <a:pt x="10" y="0"/>
                    <a:pt x="6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1" name="Freeform 796">
              <a:extLst>
                <a:ext uri="{FF2B5EF4-FFF2-40B4-BE49-F238E27FC236}">
                  <a16:creationId xmlns:a16="http://schemas.microsoft.com/office/drawing/2014/main" id="{FC93661F-8604-46CB-8115-3051F777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943"/>
              <a:ext cx="13" cy="16"/>
            </a:xfrm>
            <a:custGeom>
              <a:avLst/>
              <a:gdLst>
                <a:gd name="T0" fmla="*/ 1 w 28"/>
                <a:gd name="T1" fmla="*/ 0 h 34"/>
                <a:gd name="T2" fmla="*/ 3 w 28"/>
                <a:gd name="T3" fmla="*/ 1 h 34"/>
                <a:gd name="T4" fmla="*/ 2 w 28"/>
                <a:gd name="T5" fmla="*/ 3 h 34"/>
                <a:gd name="T6" fmla="*/ 0 w 28"/>
                <a:gd name="T7" fmla="*/ 2 h 34"/>
                <a:gd name="T8" fmla="*/ 1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5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2" y="34"/>
                    <a:pt x="5" y="29"/>
                    <a:pt x="2" y="21"/>
                  </a:cubicBezTo>
                  <a:cubicBezTo>
                    <a:pt x="0" y="13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2" name="Freeform 797">
              <a:extLst>
                <a:ext uri="{FF2B5EF4-FFF2-40B4-BE49-F238E27FC236}">
                  <a16:creationId xmlns:a16="http://schemas.microsoft.com/office/drawing/2014/main" id="{61364833-ECB2-4995-BA54-76DDF5DFA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945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3 w 22"/>
                <a:gd name="T3" fmla="*/ 2 h 26"/>
                <a:gd name="T4" fmla="*/ 2 w 22"/>
                <a:gd name="T5" fmla="*/ 3 h 26"/>
                <a:gd name="T6" fmla="*/ 1 w 22"/>
                <a:gd name="T7" fmla="*/ 2 h 26"/>
                <a:gd name="T8" fmla="*/ 1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1"/>
                  </a:moveTo>
                  <a:cubicBezTo>
                    <a:pt x="12" y="0"/>
                    <a:pt x="18" y="4"/>
                    <a:pt x="20" y="10"/>
                  </a:cubicBezTo>
                  <a:cubicBezTo>
                    <a:pt x="22" y="16"/>
                    <a:pt x="20" y="23"/>
                    <a:pt x="14" y="24"/>
                  </a:cubicBezTo>
                  <a:cubicBezTo>
                    <a:pt x="9" y="26"/>
                    <a:pt x="4" y="22"/>
                    <a:pt x="2" y="16"/>
                  </a:cubicBezTo>
                  <a:cubicBezTo>
                    <a:pt x="0" y="10"/>
                    <a:pt x="2" y="3"/>
                    <a:pt x="7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3" name="Freeform 798">
              <a:extLst>
                <a:ext uri="{FF2B5EF4-FFF2-40B4-BE49-F238E27FC236}">
                  <a16:creationId xmlns:a16="http://schemas.microsoft.com/office/drawing/2014/main" id="{E211F549-E457-4D65-BF38-B32A6CBF8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944"/>
              <a:ext cx="5" cy="7"/>
            </a:xfrm>
            <a:custGeom>
              <a:avLst/>
              <a:gdLst>
                <a:gd name="T0" fmla="*/ 0 w 11"/>
                <a:gd name="T1" fmla="*/ 1 h 16"/>
                <a:gd name="T2" fmla="*/ 1 w 11"/>
                <a:gd name="T3" fmla="*/ 0 h 16"/>
                <a:gd name="T4" fmla="*/ 0 w 1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4" y="16"/>
                    <a:pt x="0" y="3"/>
                    <a:pt x="11" y="0"/>
                  </a:cubicBezTo>
                  <a:cubicBezTo>
                    <a:pt x="11" y="0"/>
                    <a:pt x="2" y="5"/>
                    <a:pt x="4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4" name="Freeform 799">
              <a:extLst>
                <a:ext uri="{FF2B5EF4-FFF2-40B4-BE49-F238E27FC236}">
                  <a16:creationId xmlns:a16="http://schemas.microsoft.com/office/drawing/2014/main" id="{B0FF133C-89F8-4AF6-86F4-E6C6E8B26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955"/>
              <a:ext cx="4" cy="3"/>
            </a:xfrm>
            <a:custGeom>
              <a:avLst/>
              <a:gdLst>
                <a:gd name="T0" fmla="*/ 0 w 10"/>
                <a:gd name="T1" fmla="*/ 1 h 6"/>
                <a:gd name="T2" fmla="*/ 1 w 10"/>
                <a:gd name="T3" fmla="*/ 0 h 6"/>
                <a:gd name="T4" fmla="*/ 0 w 10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4"/>
                  </a:moveTo>
                  <a:cubicBezTo>
                    <a:pt x="0" y="4"/>
                    <a:pt x="7" y="6"/>
                    <a:pt x="10" y="0"/>
                  </a:cubicBezTo>
                  <a:cubicBezTo>
                    <a:pt x="10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5" name="Freeform 800">
              <a:extLst>
                <a:ext uri="{FF2B5EF4-FFF2-40B4-BE49-F238E27FC236}">
                  <a16:creationId xmlns:a16="http://schemas.microsoft.com/office/drawing/2014/main" id="{28759275-1F35-4042-BC3D-507C67ADB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912"/>
              <a:ext cx="13" cy="16"/>
            </a:xfrm>
            <a:custGeom>
              <a:avLst/>
              <a:gdLst>
                <a:gd name="T0" fmla="*/ 1 w 28"/>
                <a:gd name="T1" fmla="*/ 0 h 34"/>
                <a:gd name="T2" fmla="*/ 3 w 28"/>
                <a:gd name="T3" fmla="*/ 1 h 34"/>
                <a:gd name="T4" fmla="*/ 2 w 28"/>
                <a:gd name="T5" fmla="*/ 3 h 34"/>
                <a:gd name="T6" fmla="*/ 0 w 28"/>
                <a:gd name="T7" fmla="*/ 2 h 34"/>
                <a:gd name="T8" fmla="*/ 1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8" y="21"/>
                    <a:pt x="25" y="30"/>
                    <a:pt x="19" y="32"/>
                  </a:cubicBezTo>
                  <a:cubicBezTo>
                    <a:pt x="12" y="34"/>
                    <a:pt x="5" y="29"/>
                    <a:pt x="2" y="21"/>
                  </a:cubicBezTo>
                  <a:cubicBezTo>
                    <a:pt x="0" y="13"/>
                    <a:pt x="3" y="4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6" name="Freeform 801">
              <a:extLst>
                <a:ext uri="{FF2B5EF4-FFF2-40B4-BE49-F238E27FC236}">
                  <a16:creationId xmlns:a16="http://schemas.microsoft.com/office/drawing/2014/main" id="{9293D665-6989-4E9B-B3BC-F73080335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915"/>
              <a:ext cx="10" cy="12"/>
            </a:xfrm>
            <a:custGeom>
              <a:avLst/>
              <a:gdLst>
                <a:gd name="T0" fmla="*/ 0 w 22"/>
                <a:gd name="T1" fmla="*/ 0 h 26"/>
                <a:gd name="T2" fmla="*/ 2 w 22"/>
                <a:gd name="T3" fmla="*/ 1 h 26"/>
                <a:gd name="T4" fmla="*/ 1 w 22"/>
                <a:gd name="T5" fmla="*/ 2 h 26"/>
                <a:gd name="T6" fmla="*/ 0 w 22"/>
                <a:gd name="T7" fmla="*/ 1 h 26"/>
                <a:gd name="T8" fmla="*/ 0 w 22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1"/>
                  </a:moveTo>
                  <a:cubicBezTo>
                    <a:pt x="12" y="0"/>
                    <a:pt x="18" y="3"/>
                    <a:pt x="20" y="10"/>
                  </a:cubicBezTo>
                  <a:cubicBezTo>
                    <a:pt x="22" y="16"/>
                    <a:pt x="20" y="22"/>
                    <a:pt x="15" y="24"/>
                  </a:cubicBezTo>
                  <a:cubicBezTo>
                    <a:pt x="9" y="26"/>
                    <a:pt x="4" y="22"/>
                    <a:pt x="2" y="16"/>
                  </a:cubicBezTo>
                  <a:cubicBezTo>
                    <a:pt x="0" y="9"/>
                    <a:pt x="2" y="3"/>
                    <a:pt x="7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7" name="Freeform 802">
              <a:extLst>
                <a:ext uri="{FF2B5EF4-FFF2-40B4-BE49-F238E27FC236}">
                  <a16:creationId xmlns:a16="http://schemas.microsoft.com/office/drawing/2014/main" id="{3E3F040B-C618-4664-9B1F-B17CED86C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914"/>
              <a:ext cx="5" cy="7"/>
            </a:xfrm>
            <a:custGeom>
              <a:avLst/>
              <a:gdLst>
                <a:gd name="T0" fmla="*/ 0 w 11"/>
                <a:gd name="T1" fmla="*/ 1 h 16"/>
                <a:gd name="T2" fmla="*/ 1 w 11"/>
                <a:gd name="T3" fmla="*/ 0 h 16"/>
                <a:gd name="T4" fmla="*/ 0 w 1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4" y="16"/>
                    <a:pt x="0" y="3"/>
                    <a:pt x="11" y="0"/>
                  </a:cubicBezTo>
                  <a:cubicBezTo>
                    <a:pt x="11" y="0"/>
                    <a:pt x="2" y="5"/>
                    <a:pt x="4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8" name="Freeform 803">
              <a:extLst>
                <a:ext uri="{FF2B5EF4-FFF2-40B4-BE49-F238E27FC236}">
                  <a16:creationId xmlns:a16="http://schemas.microsoft.com/office/drawing/2014/main" id="{A172DEFD-B6BB-4A46-A8BB-C887FC998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925"/>
              <a:ext cx="4" cy="2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19" name="Freeform 804">
              <a:extLst>
                <a:ext uri="{FF2B5EF4-FFF2-40B4-BE49-F238E27FC236}">
                  <a16:creationId xmlns:a16="http://schemas.microsoft.com/office/drawing/2014/main" id="{640351C0-816F-4FC6-8AE1-F6C6E451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886"/>
              <a:ext cx="14" cy="16"/>
            </a:xfrm>
            <a:custGeom>
              <a:avLst/>
              <a:gdLst>
                <a:gd name="T0" fmla="*/ 2 w 29"/>
                <a:gd name="T1" fmla="*/ 0 h 33"/>
                <a:gd name="T2" fmla="*/ 3 w 29"/>
                <a:gd name="T3" fmla="*/ 2 h 33"/>
                <a:gd name="T4" fmla="*/ 1 w 29"/>
                <a:gd name="T5" fmla="*/ 3 h 33"/>
                <a:gd name="T6" fmla="*/ 0 w 29"/>
                <a:gd name="T7" fmla="*/ 1 h 33"/>
                <a:gd name="T8" fmla="*/ 2 w 2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0" y="2"/>
                  </a:moveTo>
                  <a:cubicBezTo>
                    <a:pt x="26" y="4"/>
                    <a:pt x="29" y="13"/>
                    <a:pt x="26" y="21"/>
                  </a:cubicBezTo>
                  <a:cubicBezTo>
                    <a:pt x="23" y="29"/>
                    <a:pt x="15" y="33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4"/>
                    <a:pt x="14" y="0"/>
                    <a:pt x="2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0" name="Freeform 805">
              <a:extLst>
                <a:ext uri="{FF2B5EF4-FFF2-40B4-BE49-F238E27FC236}">
                  <a16:creationId xmlns:a16="http://schemas.microsoft.com/office/drawing/2014/main" id="{F9CEC798-495F-497E-8CA2-6EB497EB6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889"/>
              <a:ext cx="11" cy="12"/>
            </a:xfrm>
            <a:custGeom>
              <a:avLst/>
              <a:gdLst>
                <a:gd name="T0" fmla="*/ 2 w 23"/>
                <a:gd name="T1" fmla="*/ 0 h 26"/>
                <a:gd name="T2" fmla="*/ 2 w 23"/>
                <a:gd name="T3" fmla="*/ 2 h 26"/>
                <a:gd name="T4" fmla="*/ 0 w 23"/>
                <a:gd name="T5" fmla="*/ 3 h 26"/>
                <a:gd name="T6" fmla="*/ 0 w 23"/>
                <a:gd name="T7" fmla="*/ 1 h 26"/>
                <a:gd name="T8" fmla="*/ 2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6" y="2"/>
                  </a:moveTo>
                  <a:cubicBezTo>
                    <a:pt x="21" y="4"/>
                    <a:pt x="23" y="11"/>
                    <a:pt x="20" y="17"/>
                  </a:cubicBezTo>
                  <a:cubicBezTo>
                    <a:pt x="18" y="23"/>
                    <a:pt x="12" y="26"/>
                    <a:pt x="7" y="25"/>
                  </a:cubicBezTo>
                  <a:cubicBezTo>
                    <a:pt x="2" y="23"/>
                    <a:pt x="0" y="16"/>
                    <a:pt x="2" y="10"/>
                  </a:cubicBezTo>
                  <a:cubicBezTo>
                    <a:pt x="5" y="4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1" name="Freeform 806">
              <a:extLst>
                <a:ext uri="{FF2B5EF4-FFF2-40B4-BE49-F238E27FC236}">
                  <a16:creationId xmlns:a16="http://schemas.microsoft.com/office/drawing/2014/main" id="{C15C8549-0823-41EE-A108-3E2346D23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886"/>
              <a:ext cx="8" cy="6"/>
            </a:xfrm>
            <a:custGeom>
              <a:avLst/>
              <a:gdLst>
                <a:gd name="T0" fmla="*/ 0 w 16"/>
                <a:gd name="T1" fmla="*/ 2 h 12"/>
                <a:gd name="T2" fmla="*/ 2 w 16"/>
                <a:gd name="T3" fmla="*/ 1 h 12"/>
                <a:gd name="T4" fmla="*/ 0 w 16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0" y="12"/>
                    <a:pt x="6" y="0"/>
                    <a:pt x="16" y="4"/>
                  </a:cubicBezTo>
                  <a:cubicBezTo>
                    <a:pt x="16" y="4"/>
                    <a:pt x="7" y="2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2" name="Freeform 807">
              <a:extLst>
                <a:ext uri="{FF2B5EF4-FFF2-40B4-BE49-F238E27FC236}">
                  <a16:creationId xmlns:a16="http://schemas.microsoft.com/office/drawing/2014/main" id="{88B8EC4B-6D9F-4333-8066-4C405E8F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99"/>
              <a:ext cx="5" cy="2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0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0"/>
                    <a:pt x="4" y="5"/>
                    <a:pt x="10" y="3"/>
                  </a:cubicBezTo>
                  <a:cubicBezTo>
                    <a:pt x="10" y="3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3" name="Freeform 808">
              <a:extLst>
                <a:ext uri="{FF2B5EF4-FFF2-40B4-BE49-F238E27FC236}">
                  <a16:creationId xmlns:a16="http://schemas.microsoft.com/office/drawing/2014/main" id="{62DE74E0-54EE-4A74-8CF7-FF93FD954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970"/>
              <a:ext cx="14" cy="15"/>
            </a:xfrm>
            <a:custGeom>
              <a:avLst/>
              <a:gdLst>
                <a:gd name="T0" fmla="*/ 0 w 30"/>
                <a:gd name="T1" fmla="*/ 0 h 33"/>
                <a:gd name="T2" fmla="*/ 3 w 30"/>
                <a:gd name="T3" fmla="*/ 1 h 33"/>
                <a:gd name="T4" fmla="*/ 2 w 30"/>
                <a:gd name="T5" fmla="*/ 3 h 33"/>
                <a:gd name="T6" fmla="*/ 0 w 30"/>
                <a:gd name="T7" fmla="*/ 2 h 33"/>
                <a:gd name="T8" fmla="*/ 0 w 3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7" y="3"/>
                  </a:moveTo>
                  <a:cubicBezTo>
                    <a:pt x="12" y="0"/>
                    <a:pt x="21" y="2"/>
                    <a:pt x="25" y="10"/>
                  </a:cubicBezTo>
                  <a:cubicBezTo>
                    <a:pt x="30" y="17"/>
                    <a:pt x="29" y="25"/>
                    <a:pt x="24" y="29"/>
                  </a:cubicBezTo>
                  <a:cubicBezTo>
                    <a:pt x="18" y="33"/>
                    <a:pt x="10" y="30"/>
                    <a:pt x="5" y="23"/>
                  </a:cubicBezTo>
                  <a:cubicBezTo>
                    <a:pt x="0" y="16"/>
                    <a:pt x="1" y="7"/>
                    <a:pt x="7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4" name="Freeform 809">
              <a:extLst>
                <a:ext uri="{FF2B5EF4-FFF2-40B4-BE49-F238E27FC236}">
                  <a16:creationId xmlns:a16="http://schemas.microsoft.com/office/drawing/2014/main" id="{904BB3E7-105B-45E1-B7BA-9F6D9E58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972"/>
              <a:ext cx="11" cy="12"/>
            </a:xfrm>
            <a:custGeom>
              <a:avLst/>
              <a:gdLst>
                <a:gd name="T0" fmla="*/ 0 w 23"/>
                <a:gd name="T1" fmla="*/ 0 h 26"/>
                <a:gd name="T2" fmla="*/ 2 w 23"/>
                <a:gd name="T3" fmla="*/ 0 h 26"/>
                <a:gd name="T4" fmla="*/ 2 w 23"/>
                <a:gd name="T5" fmla="*/ 2 h 26"/>
                <a:gd name="T6" fmla="*/ 0 w 23"/>
                <a:gd name="T7" fmla="*/ 2 h 26"/>
                <a:gd name="T8" fmla="*/ 0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5" y="3"/>
                  </a:moveTo>
                  <a:cubicBezTo>
                    <a:pt x="9" y="0"/>
                    <a:pt x="16" y="2"/>
                    <a:pt x="20" y="7"/>
                  </a:cubicBezTo>
                  <a:cubicBezTo>
                    <a:pt x="23" y="13"/>
                    <a:pt x="23" y="20"/>
                    <a:pt x="18" y="23"/>
                  </a:cubicBezTo>
                  <a:cubicBezTo>
                    <a:pt x="14" y="26"/>
                    <a:pt x="7" y="24"/>
                    <a:pt x="3" y="18"/>
                  </a:cubicBezTo>
                  <a:cubicBezTo>
                    <a:pt x="0" y="13"/>
                    <a:pt x="0" y="6"/>
                    <a:pt x="5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5" name="Freeform 810">
              <a:extLst>
                <a:ext uri="{FF2B5EF4-FFF2-40B4-BE49-F238E27FC236}">
                  <a16:creationId xmlns:a16="http://schemas.microsoft.com/office/drawing/2014/main" id="{08614C7C-68F1-4A4E-A20A-16FD3B7B9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972"/>
              <a:ext cx="5" cy="8"/>
            </a:xfrm>
            <a:custGeom>
              <a:avLst/>
              <a:gdLst>
                <a:gd name="T0" fmla="*/ 1 w 9"/>
                <a:gd name="T1" fmla="*/ 2 h 18"/>
                <a:gd name="T2" fmla="*/ 2 w 9"/>
                <a:gd name="T3" fmla="*/ 0 h 18"/>
                <a:gd name="T4" fmla="*/ 1 w 9"/>
                <a:gd name="T5" fmla="*/ 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7" y="18"/>
                  </a:moveTo>
                  <a:cubicBezTo>
                    <a:pt x="7" y="18"/>
                    <a:pt x="0" y="6"/>
                    <a:pt x="9" y="0"/>
                  </a:cubicBezTo>
                  <a:cubicBezTo>
                    <a:pt x="9" y="0"/>
                    <a:pt x="2" y="7"/>
                    <a:pt x="7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6" name="Freeform 811">
              <a:extLst>
                <a:ext uri="{FF2B5EF4-FFF2-40B4-BE49-F238E27FC236}">
                  <a16:creationId xmlns:a16="http://schemas.microsoft.com/office/drawing/2014/main" id="{A9909F3C-8304-4F4B-8061-864B22770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981"/>
              <a:ext cx="4" cy="2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0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7" y="6"/>
                    <a:pt x="8" y="0"/>
                  </a:cubicBezTo>
                  <a:cubicBezTo>
                    <a:pt x="8" y="0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7" name="Freeform 812">
              <a:extLst>
                <a:ext uri="{FF2B5EF4-FFF2-40B4-BE49-F238E27FC236}">
                  <a16:creationId xmlns:a16="http://schemas.microsoft.com/office/drawing/2014/main" id="{0B4293CB-ECA5-4EFA-83B5-6723F286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1986"/>
              <a:ext cx="16" cy="14"/>
            </a:xfrm>
            <a:custGeom>
              <a:avLst/>
              <a:gdLst>
                <a:gd name="T0" fmla="*/ 0 w 33"/>
                <a:gd name="T1" fmla="*/ 0 h 30"/>
                <a:gd name="T2" fmla="*/ 2 w 33"/>
                <a:gd name="T3" fmla="*/ 0 h 30"/>
                <a:gd name="T4" fmla="*/ 3 w 33"/>
                <a:gd name="T5" fmla="*/ 2 h 30"/>
                <a:gd name="T6" fmla="*/ 1 w 33"/>
                <a:gd name="T7" fmla="*/ 3 h 30"/>
                <a:gd name="T8" fmla="*/ 0 w 33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" y="7"/>
                  </a:moveTo>
                  <a:cubicBezTo>
                    <a:pt x="6" y="2"/>
                    <a:pt x="15" y="0"/>
                    <a:pt x="22" y="4"/>
                  </a:cubicBezTo>
                  <a:cubicBezTo>
                    <a:pt x="30" y="9"/>
                    <a:pt x="33" y="17"/>
                    <a:pt x="30" y="23"/>
                  </a:cubicBezTo>
                  <a:cubicBezTo>
                    <a:pt x="27" y="28"/>
                    <a:pt x="18" y="30"/>
                    <a:pt x="11" y="26"/>
                  </a:cubicBezTo>
                  <a:cubicBezTo>
                    <a:pt x="3" y="21"/>
                    <a:pt x="0" y="13"/>
                    <a:pt x="3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8" name="Freeform 813">
              <a:extLst>
                <a:ext uri="{FF2B5EF4-FFF2-40B4-BE49-F238E27FC236}">
                  <a16:creationId xmlns:a16="http://schemas.microsoft.com/office/drawing/2014/main" id="{E1B28D8B-D059-464E-B2E3-F4B4BC4F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988"/>
              <a:ext cx="12" cy="11"/>
            </a:xfrm>
            <a:custGeom>
              <a:avLst/>
              <a:gdLst>
                <a:gd name="T0" fmla="*/ 0 w 26"/>
                <a:gd name="T1" fmla="*/ 0 h 23"/>
                <a:gd name="T2" fmla="*/ 2 w 26"/>
                <a:gd name="T3" fmla="*/ 0 h 23"/>
                <a:gd name="T4" fmla="*/ 2 w 26"/>
                <a:gd name="T5" fmla="*/ 2 h 23"/>
                <a:gd name="T6" fmla="*/ 1 w 26"/>
                <a:gd name="T7" fmla="*/ 2 h 23"/>
                <a:gd name="T8" fmla="*/ 0 w 2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3" y="6"/>
                  </a:moveTo>
                  <a:cubicBezTo>
                    <a:pt x="6" y="1"/>
                    <a:pt x="12" y="0"/>
                    <a:pt x="18" y="3"/>
                  </a:cubicBezTo>
                  <a:cubicBezTo>
                    <a:pt x="24" y="6"/>
                    <a:pt x="26" y="13"/>
                    <a:pt x="24" y="18"/>
                  </a:cubicBezTo>
                  <a:cubicBezTo>
                    <a:pt x="21" y="22"/>
                    <a:pt x="14" y="23"/>
                    <a:pt x="9" y="20"/>
                  </a:cubicBezTo>
                  <a:cubicBezTo>
                    <a:pt x="3" y="17"/>
                    <a:pt x="0" y="10"/>
                    <a:pt x="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29" name="Freeform 814">
              <a:extLst>
                <a:ext uri="{FF2B5EF4-FFF2-40B4-BE49-F238E27FC236}">
                  <a16:creationId xmlns:a16="http://schemas.microsoft.com/office/drawing/2014/main" id="{6B81042E-1F94-437B-8DF1-D264D7814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989"/>
              <a:ext cx="6" cy="8"/>
            </a:xfrm>
            <a:custGeom>
              <a:avLst/>
              <a:gdLst>
                <a:gd name="T0" fmla="*/ 2 w 12"/>
                <a:gd name="T1" fmla="*/ 2 h 17"/>
                <a:gd name="T2" fmla="*/ 1 w 12"/>
                <a:gd name="T3" fmla="*/ 0 h 17"/>
                <a:gd name="T4" fmla="*/ 2 w 12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12" y="17"/>
                  </a:moveTo>
                  <a:cubicBezTo>
                    <a:pt x="12" y="17"/>
                    <a:pt x="0" y="10"/>
                    <a:pt x="6" y="0"/>
                  </a:cubicBezTo>
                  <a:cubicBezTo>
                    <a:pt x="6" y="0"/>
                    <a:pt x="3" y="10"/>
                    <a:pt x="12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0" name="Freeform 815">
              <a:extLst>
                <a:ext uri="{FF2B5EF4-FFF2-40B4-BE49-F238E27FC236}">
                  <a16:creationId xmlns:a16="http://schemas.microsoft.com/office/drawing/2014/main" id="{A3B50761-F2B2-4D7E-9352-1BB1744BB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993"/>
              <a:ext cx="3" cy="5"/>
            </a:xfrm>
            <a:custGeom>
              <a:avLst/>
              <a:gdLst>
                <a:gd name="T0" fmla="*/ 0 w 6"/>
                <a:gd name="T1" fmla="*/ 2 h 9"/>
                <a:gd name="T2" fmla="*/ 1 w 6"/>
                <a:gd name="T3" fmla="*/ 0 h 9"/>
                <a:gd name="T4" fmla="*/ 0 w 6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6"/>
                    <a:pt x="4" y="0"/>
                  </a:cubicBezTo>
                  <a:cubicBezTo>
                    <a:pt x="4" y="0"/>
                    <a:pt x="4" y="5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1" name="Freeform 816">
              <a:extLst>
                <a:ext uri="{FF2B5EF4-FFF2-40B4-BE49-F238E27FC236}">
                  <a16:creationId xmlns:a16="http://schemas.microsoft.com/office/drawing/2014/main" id="{68C79D22-D796-4E47-91F9-36CE46A83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007"/>
              <a:ext cx="16" cy="14"/>
            </a:xfrm>
            <a:custGeom>
              <a:avLst/>
              <a:gdLst>
                <a:gd name="T0" fmla="*/ 0 w 34"/>
                <a:gd name="T1" fmla="*/ 1 h 30"/>
                <a:gd name="T2" fmla="*/ 2 w 34"/>
                <a:gd name="T3" fmla="*/ 0 h 30"/>
                <a:gd name="T4" fmla="*/ 3 w 34"/>
                <a:gd name="T5" fmla="*/ 2 h 30"/>
                <a:gd name="T6" fmla="*/ 1 w 34"/>
                <a:gd name="T7" fmla="*/ 3 h 30"/>
                <a:gd name="T8" fmla="*/ 0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" y="8"/>
                  </a:moveTo>
                  <a:cubicBezTo>
                    <a:pt x="6" y="2"/>
                    <a:pt x="15" y="0"/>
                    <a:pt x="23" y="5"/>
                  </a:cubicBezTo>
                  <a:cubicBezTo>
                    <a:pt x="30" y="9"/>
                    <a:pt x="34" y="17"/>
                    <a:pt x="30" y="23"/>
                  </a:cubicBezTo>
                  <a:cubicBezTo>
                    <a:pt x="27" y="29"/>
                    <a:pt x="18" y="30"/>
                    <a:pt x="11" y="26"/>
                  </a:cubicBezTo>
                  <a:cubicBezTo>
                    <a:pt x="3" y="22"/>
                    <a:pt x="0" y="13"/>
                    <a:pt x="3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2" name="Freeform 817">
              <a:extLst>
                <a:ext uri="{FF2B5EF4-FFF2-40B4-BE49-F238E27FC236}">
                  <a16:creationId xmlns:a16="http://schemas.microsoft.com/office/drawing/2014/main" id="{0F5DD33F-D3CD-4554-8343-D434808C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08"/>
              <a:ext cx="12" cy="12"/>
            </a:xfrm>
            <a:custGeom>
              <a:avLst/>
              <a:gdLst>
                <a:gd name="T0" fmla="*/ 0 w 26"/>
                <a:gd name="T1" fmla="*/ 1 h 24"/>
                <a:gd name="T2" fmla="*/ 2 w 26"/>
                <a:gd name="T3" fmla="*/ 1 h 24"/>
                <a:gd name="T4" fmla="*/ 2 w 26"/>
                <a:gd name="T5" fmla="*/ 3 h 24"/>
                <a:gd name="T6" fmla="*/ 1 w 26"/>
                <a:gd name="T7" fmla="*/ 3 h 24"/>
                <a:gd name="T8" fmla="*/ 0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6"/>
                  </a:moveTo>
                  <a:cubicBezTo>
                    <a:pt x="5" y="1"/>
                    <a:pt x="12" y="0"/>
                    <a:pt x="17" y="3"/>
                  </a:cubicBezTo>
                  <a:cubicBezTo>
                    <a:pt x="23" y="7"/>
                    <a:pt x="26" y="13"/>
                    <a:pt x="23" y="18"/>
                  </a:cubicBezTo>
                  <a:cubicBezTo>
                    <a:pt x="20" y="22"/>
                    <a:pt x="14" y="24"/>
                    <a:pt x="8" y="20"/>
                  </a:cubicBezTo>
                  <a:cubicBezTo>
                    <a:pt x="2" y="17"/>
                    <a:pt x="0" y="11"/>
                    <a:pt x="2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3" name="Freeform 818">
              <a:extLst>
                <a:ext uri="{FF2B5EF4-FFF2-40B4-BE49-F238E27FC236}">
                  <a16:creationId xmlns:a16="http://schemas.microsoft.com/office/drawing/2014/main" id="{07CCAE29-CBBF-4163-B661-0A6E60EE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010"/>
              <a:ext cx="5" cy="8"/>
            </a:xfrm>
            <a:custGeom>
              <a:avLst/>
              <a:gdLst>
                <a:gd name="T0" fmla="*/ 1 w 11"/>
                <a:gd name="T1" fmla="*/ 2 h 18"/>
                <a:gd name="T2" fmla="*/ 0 w 11"/>
                <a:gd name="T3" fmla="*/ 0 h 18"/>
                <a:gd name="T4" fmla="*/ 1 w 11"/>
                <a:gd name="T5" fmla="*/ 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11" y="18"/>
                  </a:moveTo>
                  <a:cubicBezTo>
                    <a:pt x="11" y="18"/>
                    <a:pt x="0" y="10"/>
                    <a:pt x="5" y="0"/>
                  </a:cubicBezTo>
                  <a:cubicBezTo>
                    <a:pt x="5" y="0"/>
                    <a:pt x="2" y="10"/>
                    <a:pt x="11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4" name="Freeform 819">
              <a:extLst>
                <a:ext uri="{FF2B5EF4-FFF2-40B4-BE49-F238E27FC236}">
                  <a16:creationId xmlns:a16="http://schemas.microsoft.com/office/drawing/2014/main" id="{E7D7A8AC-B0A1-4BB8-BDEB-E2CBECD11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014"/>
              <a:ext cx="2" cy="4"/>
            </a:xfrm>
            <a:custGeom>
              <a:avLst/>
              <a:gdLst>
                <a:gd name="T0" fmla="*/ 0 w 6"/>
                <a:gd name="T1" fmla="*/ 1 h 9"/>
                <a:gd name="T2" fmla="*/ 0 w 6"/>
                <a:gd name="T3" fmla="*/ 0 h 9"/>
                <a:gd name="T4" fmla="*/ 0 w 6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6"/>
                    <a:pt x="4" y="0"/>
                  </a:cubicBezTo>
                  <a:cubicBezTo>
                    <a:pt x="4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5" name="Freeform 820">
              <a:extLst>
                <a:ext uri="{FF2B5EF4-FFF2-40B4-BE49-F238E27FC236}">
                  <a16:creationId xmlns:a16="http://schemas.microsoft.com/office/drawing/2014/main" id="{43C8F876-F375-47DC-8BF3-C3EE146F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383"/>
              <a:ext cx="90" cy="156"/>
            </a:xfrm>
            <a:custGeom>
              <a:avLst/>
              <a:gdLst>
                <a:gd name="T0" fmla="*/ 20 w 190"/>
                <a:gd name="T1" fmla="*/ 26 h 330"/>
                <a:gd name="T2" fmla="*/ 12 w 190"/>
                <a:gd name="T3" fmla="*/ 35 h 330"/>
                <a:gd name="T4" fmla="*/ 9 w 190"/>
                <a:gd name="T5" fmla="*/ 35 h 330"/>
                <a:gd name="T6" fmla="*/ 0 w 190"/>
                <a:gd name="T7" fmla="*/ 26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7"/>
                    <a:pt x="155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5" y="0"/>
                    <a:pt x="190" y="44"/>
                    <a:pt x="190" y="99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6" name="Freeform 821">
              <a:extLst>
                <a:ext uri="{FF2B5EF4-FFF2-40B4-BE49-F238E27FC236}">
                  <a16:creationId xmlns:a16="http://schemas.microsoft.com/office/drawing/2014/main" id="{44DC360C-3E64-45FB-A179-65888A03C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385"/>
              <a:ext cx="69" cy="131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3 h 278"/>
                <a:gd name="T14" fmla="*/ 4 w 146"/>
                <a:gd name="T15" fmla="*/ 28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6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7" name="Freeform 822">
              <a:extLst>
                <a:ext uri="{FF2B5EF4-FFF2-40B4-BE49-F238E27FC236}">
                  <a16:creationId xmlns:a16="http://schemas.microsoft.com/office/drawing/2014/main" id="{59F52003-36CB-453B-997D-B6DC7A831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383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2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38" name="Oval 823">
              <a:extLst>
                <a:ext uri="{FF2B5EF4-FFF2-40B4-BE49-F238E27FC236}">
                  <a16:creationId xmlns:a16="http://schemas.microsoft.com/office/drawing/2014/main" id="{0A7BEDCF-2DE1-4BB2-88F3-AE865B554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2517"/>
              <a:ext cx="61" cy="21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39" name="Freeform 824">
              <a:extLst>
                <a:ext uri="{FF2B5EF4-FFF2-40B4-BE49-F238E27FC236}">
                  <a16:creationId xmlns:a16="http://schemas.microsoft.com/office/drawing/2014/main" id="{AF3B7382-9864-4D3B-B37D-F96C0D7F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511"/>
              <a:ext cx="51" cy="16"/>
            </a:xfrm>
            <a:custGeom>
              <a:avLst/>
              <a:gdLst>
                <a:gd name="T0" fmla="*/ 4 w 107"/>
                <a:gd name="T1" fmla="*/ 4 h 33"/>
                <a:gd name="T2" fmla="*/ 11 w 107"/>
                <a:gd name="T3" fmla="*/ 1 h 33"/>
                <a:gd name="T4" fmla="*/ 4 w 107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34" y="33"/>
                  </a:moveTo>
                  <a:cubicBezTo>
                    <a:pt x="34" y="33"/>
                    <a:pt x="34" y="9"/>
                    <a:pt x="107" y="8"/>
                  </a:cubicBezTo>
                  <a:cubicBezTo>
                    <a:pt x="107" y="8"/>
                    <a:pt x="0" y="0"/>
                    <a:pt x="34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0" name="Freeform 825">
              <a:extLst>
                <a:ext uri="{FF2B5EF4-FFF2-40B4-BE49-F238E27FC236}">
                  <a16:creationId xmlns:a16="http://schemas.microsoft.com/office/drawing/2014/main" id="{27EB29F8-E4E2-4058-BAAB-50B5F3C5E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516"/>
              <a:ext cx="32" cy="16"/>
            </a:xfrm>
            <a:custGeom>
              <a:avLst/>
              <a:gdLst>
                <a:gd name="T0" fmla="*/ 4 w 68"/>
                <a:gd name="T1" fmla="*/ 3 h 35"/>
                <a:gd name="T2" fmla="*/ 7 w 68"/>
                <a:gd name="T3" fmla="*/ 0 h 35"/>
                <a:gd name="T4" fmla="*/ 4 w 68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5">
                  <a:moveTo>
                    <a:pt x="35" y="35"/>
                  </a:moveTo>
                  <a:cubicBezTo>
                    <a:pt x="35" y="35"/>
                    <a:pt x="8" y="8"/>
                    <a:pt x="68" y="0"/>
                  </a:cubicBezTo>
                  <a:cubicBezTo>
                    <a:pt x="68" y="0"/>
                    <a:pt x="0" y="2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1" name="Freeform 826">
              <a:extLst>
                <a:ext uri="{FF2B5EF4-FFF2-40B4-BE49-F238E27FC236}">
                  <a16:creationId xmlns:a16="http://schemas.microsoft.com/office/drawing/2014/main" id="{6B90C358-06AE-49EF-B2C0-4B8784EFA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450"/>
              <a:ext cx="22" cy="58"/>
            </a:xfrm>
            <a:custGeom>
              <a:avLst/>
              <a:gdLst>
                <a:gd name="T0" fmla="*/ 0 w 47"/>
                <a:gd name="T1" fmla="*/ 0 h 124"/>
                <a:gd name="T2" fmla="*/ 0 w 47"/>
                <a:gd name="T3" fmla="*/ 8 h 124"/>
                <a:gd name="T4" fmla="*/ 5 w 47"/>
                <a:gd name="T5" fmla="*/ 13 h 124"/>
                <a:gd name="T6" fmla="*/ 1 w 47"/>
                <a:gd name="T7" fmla="*/ 7 h 124"/>
                <a:gd name="T8" fmla="*/ 0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1" y="0"/>
                  </a:moveTo>
                  <a:cubicBezTo>
                    <a:pt x="1" y="1"/>
                    <a:pt x="1" y="78"/>
                    <a:pt x="1" y="78"/>
                  </a:cubicBezTo>
                  <a:cubicBezTo>
                    <a:pt x="1" y="78"/>
                    <a:pt x="0" y="118"/>
                    <a:pt x="47" y="124"/>
                  </a:cubicBezTo>
                  <a:cubicBezTo>
                    <a:pt x="47" y="124"/>
                    <a:pt x="8" y="113"/>
                    <a:pt x="10" y="75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2" name="Freeform 827">
              <a:extLst>
                <a:ext uri="{FF2B5EF4-FFF2-40B4-BE49-F238E27FC236}">
                  <a16:creationId xmlns:a16="http://schemas.microsoft.com/office/drawing/2014/main" id="{F10C219D-8969-42B6-A91F-742682309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478"/>
              <a:ext cx="19" cy="29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7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9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3" name="Freeform 828">
              <a:extLst>
                <a:ext uri="{FF2B5EF4-FFF2-40B4-BE49-F238E27FC236}">
                  <a16:creationId xmlns:a16="http://schemas.microsoft.com/office/drawing/2014/main" id="{7844DA7B-5002-4EBD-9210-2A1A89161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383"/>
              <a:ext cx="22" cy="51"/>
            </a:xfrm>
            <a:custGeom>
              <a:avLst/>
              <a:gdLst>
                <a:gd name="T0" fmla="*/ 5 w 47"/>
                <a:gd name="T1" fmla="*/ 0 h 107"/>
                <a:gd name="T2" fmla="*/ 0 w 47"/>
                <a:gd name="T3" fmla="*/ 3 h 107"/>
                <a:gd name="T4" fmla="*/ 0 w 47"/>
                <a:gd name="T5" fmla="*/ 7 h 107"/>
                <a:gd name="T6" fmla="*/ 0 w 47"/>
                <a:gd name="T7" fmla="*/ 11 h 107"/>
                <a:gd name="T8" fmla="*/ 1 w 47"/>
                <a:gd name="T9" fmla="*/ 7 h 107"/>
                <a:gd name="T10" fmla="*/ 2 w 47"/>
                <a:gd name="T11" fmla="*/ 3 h 107"/>
                <a:gd name="T12" fmla="*/ 5 w 47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7">
                  <a:moveTo>
                    <a:pt x="46" y="3"/>
                  </a:moveTo>
                  <a:cubicBezTo>
                    <a:pt x="25" y="0"/>
                    <a:pt x="10" y="8"/>
                    <a:pt x="5" y="29"/>
                  </a:cubicBezTo>
                  <a:cubicBezTo>
                    <a:pt x="2" y="39"/>
                    <a:pt x="2" y="49"/>
                    <a:pt x="2" y="60"/>
                  </a:cubicBezTo>
                  <a:cubicBezTo>
                    <a:pt x="2" y="76"/>
                    <a:pt x="0" y="92"/>
                    <a:pt x="4" y="107"/>
                  </a:cubicBezTo>
                  <a:cubicBezTo>
                    <a:pt x="7" y="94"/>
                    <a:pt x="6" y="78"/>
                    <a:pt x="9" y="64"/>
                  </a:cubicBezTo>
                  <a:cubicBezTo>
                    <a:pt x="11" y="53"/>
                    <a:pt x="15" y="38"/>
                    <a:pt x="21" y="28"/>
                  </a:cubicBezTo>
                  <a:cubicBezTo>
                    <a:pt x="26" y="20"/>
                    <a:pt x="38" y="4"/>
                    <a:pt x="47" y="3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4" name="Freeform 829">
              <a:extLst>
                <a:ext uri="{FF2B5EF4-FFF2-40B4-BE49-F238E27FC236}">
                  <a16:creationId xmlns:a16="http://schemas.microsoft.com/office/drawing/2014/main" id="{3573CBC2-9D94-43BE-A287-7AABE29E9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385"/>
              <a:ext cx="15" cy="36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8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3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5" name="Freeform 830">
              <a:extLst>
                <a:ext uri="{FF2B5EF4-FFF2-40B4-BE49-F238E27FC236}">
                  <a16:creationId xmlns:a16="http://schemas.microsoft.com/office/drawing/2014/main" id="{501D8FA2-BC5F-4DAF-BC77-5F4C2451B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463"/>
              <a:ext cx="28" cy="58"/>
            </a:xfrm>
            <a:custGeom>
              <a:avLst/>
              <a:gdLst>
                <a:gd name="T0" fmla="*/ 0 w 60"/>
                <a:gd name="T1" fmla="*/ 1 h 124"/>
                <a:gd name="T2" fmla="*/ 2 w 60"/>
                <a:gd name="T3" fmla="*/ 12 h 124"/>
                <a:gd name="T4" fmla="*/ 6 w 60"/>
                <a:gd name="T5" fmla="*/ 10 h 124"/>
                <a:gd name="T6" fmla="*/ 4 w 60"/>
                <a:gd name="T7" fmla="*/ 9 h 124"/>
                <a:gd name="T8" fmla="*/ 3 w 60"/>
                <a:gd name="T9" fmla="*/ 6 h 124"/>
                <a:gd name="T10" fmla="*/ 0 w 60"/>
                <a:gd name="T11" fmla="*/ 1 h 124"/>
                <a:gd name="T12" fmla="*/ 0 w 60"/>
                <a:gd name="T13" fmla="*/ 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4">
                  <a:moveTo>
                    <a:pt x="5" y="12"/>
                  </a:moveTo>
                  <a:cubicBezTo>
                    <a:pt x="5" y="25"/>
                    <a:pt x="0" y="124"/>
                    <a:pt x="21" y="117"/>
                  </a:cubicBezTo>
                  <a:cubicBezTo>
                    <a:pt x="22" y="104"/>
                    <a:pt x="51" y="110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6"/>
                    <a:pt x="29" y="64"/>
                    <a:pt x="27" y="53"/>
                  </a:cubicBezTo>
                  <a:cubicBezTo>
                    <a:pt x="26" y="47"/>
                    <a:pt x="18" y="0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6" name="Freeform 831">
              <a:extLst>
                <a:ext uri="{FF2B5EF4-FFF2-40B4-BE49-F238E27FC236}">
                  <a16:creationId xmlns:a16="http://schemas.microsoft.com/office/drawing/2014/main" id="{E078950B-4828-4643-81C1-9677318FF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533"/>
              <a:ext cx="90" cy="156"/>
            </a:xfrm>
            <a:custGeom>
              <a:avLst/>
              <a:gdLst>
                <a:gd name="T0" fmla="*/ 20 w 190"/>
                <a:gd name="T1" fmla="*/ 26 h 330"/>
                <a:gd name="T2" fmla="*/ 12 w 190"/>
                <a:gd name="T3" fmla="*/ 35 h 330"/>
                <a:gd name="T4" fmla="*/ 9 w 190"/>
                <a:gd name="T5" fmla="*/ 35 h 330"/>
                <a:gd name="T6" fmla="*/ 0 w 190"/>
                <a:gd name="T7" fmla="*/ 26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7"/>
                    <a:pt x="155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5" y="0"/>
                    <a:pt x="190" y="44"/>
                    <a:pt x="190" y="99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7" name="Freeform 832">
              <a:extLst>
                <a:ext uri="{FF2B5EF4-FFF2-40B4-BE49-F238E27FC236}">
                  <a16:creationId xmlns:a16="http://schemas.microsoft.com/office/drawing/2014/main" id="{E85D05CF-4DDD-455A-B2C5-5A40D1E65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535"/>
              <a:ext cx="69" cy="131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3 h 278"/>
                <a:gd name="T14" fmla="*/ 4 w 146"/>
                <a:gd name="T15" fmla="*/ 28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6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8" name="Freeform 833">
              <a:extLst>
                <a:ext uri="{FF2B5EF4-FFF2-40B4-BE49-F238E27FC236}">
                  <a16:creationId xmlns:a16="http://schemas.microsoft.com/office/drawing/2014/main" id="{DFBE8529-9CDD-4098-88E6-DB98861D7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533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2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49" name="Oval 834">
              <a:extLst>
                <a:ext uri="{FF2B5EF4-FFF2-40B4-BE49-F238E27FC236}">
                  <a16:creationId xmlns:a16="http://schemas.microsoft.com/office/drawing/2014/main" id="{F1D47486-FC89-4186-BE0F-F1CE1713F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2667"/>
              <a:ext cx="61" cy="21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50" name="Freeform 835">
              <a:extLst>
                <a:ext uri="{FF2B5EF4-FFF2-40B4-BE49-F238E27FC236}">
                  <a16:creationId xmlns:a16="http://schemas.microsoft.com/office/drawing/2014/main" id="{BD5EDFF4-DC41-49EA-91CD-0F6E89CD5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661"/>
              <a:ext cx="51" cy="15"/>
            </a:xfrm>
            <a:custGeom>
              <a:avLst/>
              <a:gdLst>
                <a:gd name="T0" fmla="*/ 4 w 107"/>
                <a:gd name="T1" fmla="*/ 3 h 33"/>
                <a:gd name="T2" fmla="*/ 11 w 107"/>
                <a:gd name="T3" fmla="*/ 1 h 33"/>
                <a:gd name="T4" fmla="*/ 4 w 107"/>
                <a:gd name="T5" fmla="*/ 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34" y="33"/>
                  </a:moveTo>
                  <a:cubicBezTo>
                    <a:pt x="34" y="33"/>
                    <a:pt x="34" y="9"/>
                    <a:pt x="107" y="8"/>
                  </a:cubicBezTo>
                  <a:cubicBezTo>
                    <a:pt x="107" y="8"/>
                    <a:pt x="0" y="0"/>
                    <a:pt x="34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1" name="Freeform 836">
              <a:extLst>
                <a:ext uri="{FF2B5EF4-FFF2-40B4-BE49-F238E27FC236}">
                  <a16:creationId xmlns:a16="http://schemas.microsoft.com/office/drawing/2014/main" id="{7FA1C66A-0F47-41B9-BE8B-2C6ADF622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665"/>
              <a:ext cx="32" cy="17"/>
            </a:xfrm>
            <a:custGeom>
              <a:avLst/>
              <a:gdLst>
                <a:gd name="T0" fmla="*/ 3 w 69"/>
                <a:gd name="T1" fmla="*/ 4 h 35"/>
                <a:gd name="T2" fmla="*/ 7 w 69"/>
                <a:gd name="T3" fmla="*/ 0 h 35"/>
                <a:gd name="T4" fmla="*/ 3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7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2" name="Freeform 837">
              <a:extLst>
                <a:ext uri="{FF2B5EF4-FFF2-40B4-BE49-F238E27FC236}">
                  <a16:creationId xmlns:a16="http://schemas.microsoft.com/office/drawing/2014/main" id="{B6C33597-B0BF-4BFD-9C44-0CBDB6DFB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600"/>
              <a:ext cx="22" cy="58"/>
            </a:xfrm>
            <a:custGeom>
              <a:avLst/>
              <a:gdLst>
                <a:gd name="T0" fmla="*/ 0 w 47"/>
                <a:gd name="T1" fmla="*/ 0 h 124"/>
                <a:gd name="T2" fmla="*/ 0 w 47"/>
                <a:gd name="T3" fmla="*/ 8 h 124"/>
                <a:gd name="T4" fmla="*/ 5 w 47"/>
                <a:gd name="T5" fmla="*/ 13 h 124"/>
                <a:gd name="T6" fmla="*/ 1 w 47"/>
                <a:gd name="T7" fmla="*/ 7 h 124"/>
                <a:gd name="T8" fmla="*/ 0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1" y="0"/>
                  </a:moveTo>
                  <a:cubicBezTo>
                    <a:pt x="1" y="1"/>
                    <a:pt x="1" y="78"/>
                    <a:pt x="1" y="78"/>
                  </a:cubicBezTo>
                  <a:cubicBezTo>
                    <a:pt x="1" y="78"/>
                    <a:pt x="0" y="118"/>
                    <a:pt x="47" y="124"/>
                  </a:cubicBezTo>
                  <a:cubicBezTo>
                    <a:pt x="47" y="124"/>
                    <a:pt x="8" y="113"/>
                    <a:pt x="10" y="75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3" name="Freeform 838">
              <a:extLst>
                <a:ext uri="{FF2B5EF4-FFF2-40B4-BE49-F238E27FC236}">
                  <a16:creationId xmlns:a16="http://schemas.microsoft.com/office/drawing/2014/main" id="{80A8DBB3-8519-40FE-A624-D48411E0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628"/>
              <a:ext cx="19" cy="28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6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9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4" name="Freeform 839">
              <a:extLst>
                <a:ext uri="{FF2B5EF4-FFF2-40B4-BE49-F238E27FC236}">
                  <a16:creationId xmlns:a16="http://schemas.microsoft.com/office/drawing/2014/main" id="{9EF1BBB6-F693-47C6-AF36-697A01366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33"/>
              <a:ext cx="22" cy="50"/>
            </a:xfrm>
            <a:custGeom>
              <a:avLst/>
              <a:gdLst>
                <a:gd name="T0" fmla="*/ 5 w 47"/>
                <a:gd name="T1" fmla="*/ 0 h 107"/>
                <a:gd name="T2" fmla="*/ 0 w 47"/>
                <a:gd name="T3" fmla="*/ 3 h 107"/>
                <a:gd name="T4" fmla="*/ 0 w 47"/>
                <a:gd name="T5" fmla="*/ 6 h 107"/>
                <a:gd name="T6" fmla="*/ 0 w 47"/>
                <a:gd name="T7" fmla="*/ 11 h 107"/>
                <a:gd name="T8" fmla="*/ 1 w 47"/>
                <a:gd name="T9" fmla="*/ 7 h 107"/>
                <a:gd name="T10" fmla="*/ 2 w 47"/>
                <a:gd name="T11" fmla="*/ 3 h 107"/>
                <a:gd name="T12" fmla="*/ 5 w 47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7">
                  <a:moveTo>
                    <a:pt x="46" y="3"/>
                  </a:moveTo>
                  <a:cubicBezTo>
                    <a:pt x="25" y="0"/>
                    <a:pt x="10" y="8"/>
                    <a:pt x="5" y="29"/>
                  </a:cubicBezTo>
                  <a:cubicBezTo>
                    <a:pt x="2" y="39"/>
                    <a:pt x="2" y="49"/>
                    <a:pt x="2" y="60"/>
                  </a:cubicBezTo>
                  <a:cubicBezTo>
                    <a:pt x="2" y="76"/>
                    <a:pt x="0" y="92"/>
                    <a:pt x="4" y="107"/>
                  </a:cubicBezTo>
                  <a:cubicBezTo>
                    <a:pt x="7" y="94"/>
                    <a:pt x="6" y="78"/>
                    <a:pt x="9" y="64"/>
                  </a:cubicBezTo>
                  <a:cubicBezTo>
                    <a:pt x="11" y="53"/>
                    <a:pt x="15" y="38"/>
                    <a:pt x="21" y="28"/>
                  </a:cubicBezTo>
                  <a:cubicBezTo>
                    <a:pt x="26" y="20"/>
                    <a:pt x="38" y="4"/>
                    <a:pt x="47" y="3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5" name="Freeform 840">
              <a:extLst>
                <a:ext uri="{FF2B5EF4-FFF2-40B4-BE49-F238E27FC236}">
                  <a16:creationId xmlns:a16="http://schemas.microsoft.com/office/drawing/2014/main" id="{799D9E0B-94E3-4FB8-885D-4ADBCDC5B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535"/>
              <a:ext cx="15" cy="36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8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3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6" name="Freeform 841">
              <a:extLst>
                <a:ext uri="{FF2B5EF4-FFF2-40B4-BE49-F238E27FC236}">
                  <a16:creationId xmlns:a16="http://schemas.microsoft.com/office/drawing/2014/main" id="{EC34F05D-4164-4CFA-BB51-915B577D2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613"/>
              <a:ext cx="28" cy="58"/>
            </a:xfrm>
            <a:custGeom>
              <a:avLst/>
              <a:gdLst>
                <a:gd name="T0" fmla="*/ 0 w 60"/>
                <a:gd name="T1" fmla="*/ 1 h 124"/>
                <a:gd name="T2" fmla="*/ 2 w 60"/>
                <a:gd name="T3" fmla="*/ 12 h 124"/>
                <a:gd name="T4" fmla="*/ 6 w 60"/>
                <a:gd name="T5" fmla="*/ 10 h 124"/>
                <a:gd name="T6" fmla="*/ 4 w 60"/>
                <a:gd name="T7" fmla="*/ 9 h 124"/>
                <a:gd name="T8" fmla="*/ 3 w 60"/>
                <a:gd name="T9" fmla="*/ 6 h 124"/>
                <a:gd name="T10" fmla="*/ 0 w 60"/>
                <a:gd name="T11" fmla="*/ 1 h 124"/>
                <a:gd name="T12" fmla="*/ 0 w 60"/>
                <a:gd name="T13" fmla="*/ 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4">
                  <a:moveTo>
                    <a:pt x="5" y="12"/>
                  </a:moveTo>
                  <a:cubicBezTo>
                    <a:pt x="5" y="25"/>
                    <a:pt x="0" y="124"/>
                    <a:pt x="21" y="117"/>
                  </a:cubicBezTo>
                  <a:cubicBezTo>
                    <a:pt x="22" y="104"/>
                    <a:pt x="51" y="110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6"/>
                    <a:pt x="29" y="64"/>
                    <a:pt x="27" y="53"/>
                  </a:cubicBezTo>
                  <a:cubicBezTo>
                    <a:pt x="26" y="47"/>
                    <a:pt x="18" y="0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7" name="Freeform 842">
              <a:extLst>
                <a:ext uri="{FF2B5EF4-FFF2-40B4-BE49-F238E27FC236}">
                  <a16:creationId xmlns:a16="http://schemas.microsoft.com/office/drawing/2014/main" id="{EC51B5A7-A2D3-4EA6-B2E8-EE38AAE03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522"/>
              <a:ext cx="9" cy="11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3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3" y="22"/>
                  </a:cubicBezTo>
                  <a:cubicBezTo>
                    <a:pt x="3" y="22"/>
                    <a:pt x="20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8" name="Freeform 843">
              <a:extLst>
                <a:ext uri="{FF2B5EF4-FFF2-40B4-BE49-F238E27FC236}">
                  <a16:creationId xmlns:a16="http://schemas.microsoft.com/office/drawing/2014/main" id="{0024B8CC-62DC-4CF4-A69C-EFFD84337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523"/>
              <a:ext cx="9" cy="9"/>
            </a:xfrm>
            <a:custGeom>
              <a:avLst/>
              <a:gdLst>
                <a:gd name="T0" fmla="*/ 3 w 18"/>
                <a:gd name="T1" fmla="*/ 0 h 19"/>
                <a:gd name="T2" fmla="*/ 2 w 18"/>
                <a:gd name="T3" fmla="*/ 2 h 19"/>
                <a:gd name="T4" fmla="*/ 3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8" y="0"/>
                  </a:moveTo>
                  <a:cubicBezTo>
                    <a:pt x="18" y="0"/>
                    <a:pt x="8" y="13"/>
                    <a:pt x="16" y="19"/>
                  </a:cubicBezTo>
                  <a:cubicBezTo>
                    <a:pt x="16" y="19"/>
                    <a:pt x="0" y="15"/>
                    <a:pt x="18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59" name="Oval 844">
              <a:extLst>
                <a:ext uri="{FF2B5EF4-FFF2-40B4-BE49-F238E27FC236}">
                  <a16:creationId xmlns:a16="http://schemas.microsoft.com/office/drawing/2014/main" id="{CE05A1F7-9D80-4616-B3D1-9CBEEDFAC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2548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60" name="Oval 845">
              <a:extLst>
                <a:ext uri="{FF2B5EF4-FFF2-40B4-BE49-F238E27FC236}">
                  <a16:creationId xmlns:a16="http://schemas.microsoft.com/office/drawing/2014/main" id="{DD85EBCE-3F1A-4DBF-BB2E-684DD0C7A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563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61" name="Line 846">
              <a:extLst>
                <a:ext uri="{FF2B5EF4-FFF2-40B4-BE49-F238E27FC236}">
                  <a16:creationId xmlns:a16="http://schemas.microsoft.com/office/drawing/2014/main" id="{E99448AA-07E7-4D4C-A5A0-F7BC694C4A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8" y="268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2" name="Line 847">
              <a:extLst>
                <a:ext uri="{FF2B5EF4-FFF2-40B4-BE49-F238E27FC236}">
                  <a16:creationId xmlns:a16="http://schemas.microsoft.com/office/drawing/2014/main" id="{1A9BF1FE-8739-4109-A514-80C81E0723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8" y="268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3" name="Freeform 848">
              <a:extLst>
                <a:ext uri="{FF2B5EF4-FFF2-40B4-BE49-F238E27FC236}">
                  <a16:creationId xmlns:a16="http://schemas.microsoft.com/office/drawing/2014/main" id="{B48D4136-5C5A-42C3-B499-30386ABC2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533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4" name="Freeform 849">
              <a:extLst>
                <a:ext uri="{FF2B5EF4-FFF2-40B4-BE49-F238E27FC236}">
                  <a16:creationId xmlns:a16="http://schemas.microsoft.com/office/drawing/2014/main" id="{2CD546A2-0E9B-46F3-A8E5-4FEF1B44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2381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4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5" name="Freeform 850">
              <a:extLst>
                <a:ext uri="{FF2B5EF4-FFF2-40B4-BE49-F238E27FC236}">
                  <a16:creationId xmlns:a16="http://schemas.microsoft.com/office/drawing/2014/main" id="{3BC7034B-403D-4930-8E45-20C402113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523"/>
              <a:ext cx="17" cy="12"/>
            </a:xfrm>
            <a:custGeom>
              <a:avLst/>
              <a:gdLst>
                <a:gd name="T0" fmla="*/ 3 w 36"/>
                <a:gd name="T1" fmla="*/ 3 h 24"/>
                <a:gd name="T2" fmla="*/ 4 w 36"/>
                <a:gd name="T3" fmla="*/ 2 h 24"/>
                <a:gd name="T4" fmla="*/ 4 w 36"/>
                <a:gd name="T5" fmla="*/ 1 h 24"/>
                <a:gd name="T6" fmla="*/ 2 w 36"/>
                <a:gd name="T7" fmla="*/ 1 h 24"/>
                <a:gd name="T8" fmla="*/ 1 w 36"/>
                <a:gd name="T9" fmla="*/ 3 h 24"/>
                <a:gd name="T10" fmla="*/ 2 w 36"/>
                <a:gd name="T11" fmla="*/ 3 h 24"/>
                <a:gd name="T12" fmla="*/ 3 w 36"/>
                <a:gd name="T13" fmla="*/ 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4"/>
                    <a:pt x="36" y="17"/>
                    <a:pt x="36" y="12"/>
                  </a:cubicBezTo>
                  <a:cubicBezTo>
                    <a:pt x="36" y="9"/>
                    <a:pt x="36" y="6"/>
                    <a:pt x="34" y="4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6" name="Freeform 851">
              <a:extLst>
                <a:ext uri="{FF2B5EF4-FFF2-40B4-BE49-F238E27FC236}">
                  <a16:creationId xmlns:a16="http://schemas.microsoft.com/office/drawing/2014/main" id="{AC98A6B3-198A-4BEC-AC09-E088B8B3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523"/>
              <a:ext cx="14" cy="10"/>
            </a:xfrm>
            <a:custGeom>
              <a:avLst/>
              <a:gdLst>
                <a:gd name="T0" fmla="*/ 1 w 31"/>
                <a:gd name="T1" fmla="*/ 0 h 22"/>
                <a:gd name="T2" fmla="*/ 0 w 31"/>
                <a:gd name="T3" fmla="*/ 1 h 22"/>
                <a:gd name="T4" fmla="*/ 1 w 31"/>
                <a:gd name="T5" fmla="*/ 2 h 22"/>
                <a:gd name="T6" fmla="*/ 2 w 31"/>
                <a:gd name="T7" fmla="*/ 2 h 22"/>
                <a:gd name="T8" fmla="*/ 3 w 31"/>
                <a:gd name="T9" fmla="*/ 1 h 22"/>
                <a:gd name="T10" fmla="*/ 3 w 31"/>
                <a:gd name="T11" fmla="*/ 0 h 22"/>
                <a:gd name="T12" fmla="*/ 2 w 31"/>
                <a:gd name="T13" fmla="*/ 0 h 22"/>
                <a:gd name="T14" fmla="*/ 1 w 31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10"/>
                    <a:pt x="1" y="15"/>
                  </a:cubicBezTo>
                  <a:cubicBezTo>
                    <a:pt x="2" y="19"/>
                    <a:pt x="9" y="20"/>
                    <a:pt x="13" y="20"/>
                  </a:cubicBezTo>
                  <a:cubicBezTo>
                    <a:pt x="16" y="21"/>
                    <a:pt x="18" y="21"/>
                    <a:pt x="20" y="22"/>
                  </a:cubicBezTo>
                  <a:cubicBezTo>
                    <a:pt x="24" y="22"/>
                    <a:pt x="26" y="19"/>
                    <a:pt x="28" y="16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5"/>
                    <a:pt x="23" y="2"/>
                    <a:pt x="20" y="1"/>
                  </a:cubicBezTo>
                  <a:cubicBezTo>
                    <a:pt x="16" y="0"/>
                    <a:pt x="13" y="1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7" name="Freeform 852">
              <a:extLst>
                <a:ext uri="{FF2B5EF4-FFF2-40B4-BE49-F238E27FC236}">
                  <a16:creationId xmlns:a16="http://schemas.microsoft.com/office/drawing/2014/main" id="{91D7B849-036A-4B84-8B4F-DCD5AC744E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4" y="228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8" name="Freeform 853">
              <a:extLst>
                <a:ext uri="{FF2B5EF4-FFF2-40B4-BE49-F238E27FC236}">
                  <a16:creationId xmlns:a16="http://schemas.microsoft.com/office/drawing/2014/main" id="{B7A51947-372F-40A5-88AD-03CB5417F4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" y="1189"/>
              <a:ext cx="1345" cy="1231"/>
            </a:xfrm>
            <a:custGeom>
              <a:avLst/>
              <a:gdLst>
                <a:gd name="T0" fmla="*/ 272 w 2855"/>
                <a:gd name="T1" fmla="*/ 147 h 2614"/>
                <a:gd name="T2" fmla="*/ 289 w 2855"/>
                <a:gd name="T3" fmla="*/ 210 h 2614"/>
                <a:gd name="T4" fmla="*/ 289 w 2855"/>
                <a:gd name="T5" fmla="*/ 210 h 2614"/>
                <a:gd name="T6" fmla="*/ 193 w 2855"/>
                <a:gd name="T7" fmla="*/ 37 h 2614"/>
                <a:gd name="T8" fmla="*/ 167 w 2855"/>
                <a:gd name="T9" fmla="*/ 264 h 2614"/>
                <a:gd name="T10" fmla="*/ 196 w 2855"/>
                <a:gd name="T11" fmla="*/ 212 h 2614"/>
                <a:gd name="T12" fmla="*/ 230 w 2855"/>
                <a:gd name="T13" fmla="*/ 206 h 2614"/>
                <a:gd name="T14" fmla="*/ 271 w 2855"/>
                <a:gd name="T15" fmla="*/ 226 h 2614"/>
                <a:gd name="T16" fmla="*/ 292 w 2855"/>
                <a:gd name="T17" fmla="*/ 258 h 2614"/>
                <a:gd name="T18" fmla="*/ 284 w 2855"/>
                <a:gd name="T19" fmla="*/ 234 h 2614"/>
                <a:gd name="T20" fmla="*/ 234 w 2855"/>
                <a:gd name="T21" fmla="*/ 200 h 2614"/>
                <a:gd name="T22" fmla="*/ 277 w 2855"/>
                <a:gd name="T23" fmla="*/ 208 h 2614"/>
                <a:gd name="T24" fmla="*/ 272 w 2855"/>
                <a:gd name="T25" fmla="*/ 206 h 2614"/>
                <a:gd name="T26" fmla="*/ 261 w 2855"/>
                <a:gd name="T27" fmla="*/ 182 h 2614"/>
                <a:gd name="T28" fmla="*/ 257 w 2855"/>
                <a:gd name="T29" fmla="*/ 178 h 2614"/>
                <a:gd name="T30" fmla="*/ 220 w 2855"/>
                <a:gd name="T31" fmla="*/ 185 h 2614"/>
                <a:gd name="T32" fmla="*/ 212 w 2855"/>
                <a:gd name="T33" fmla="*/ 149 h 2614"/>
                <a:gd name="T34" fmla="*/ 245 w 2855"/>
                <a:gd name="T35" fmla="*/ 139 h 2614"/>
                <a:gd name="T36" fmla="*/ 255 w 2855"/>
                <a:gd name="T37" fmla="*/ 137 h 2614"/>
                <a:gd name="T38" fmla="*/ 261 w 2855"/>
                <a:gd name="T39" fmla="*/ 116 h 2614"/>
                <a:gd name="T40" fmla="*/ 213 w 2855"/>
                <a:gd name="T41" fmla="*/ 131 h 2614"/>
                <a:gd name="T42" fmla="*/ 188 w 2855"/>
                <a:gd name="T43" fmla="*/ 135 h 2614"/>
                <a:gd name="T44" fmla="*/ 214 w 2855"/>
                <a:gd name="T45" fmla="*/ 90 h 2614"/>
                <a:gd name="T46" fmla="*/ 208 w 2855"/>
                <a:gd name="T47" fmla="*/ 99 h 2614"/>
                <a:gd name="T48" fmla="*/ 197 w 2855"/>
                <a:gd name="T49" fmla="*/ 92 h 2614"/>
                <a:gd name="T50" fmla="*/ 198 w 2855"/>
                <a:gd name="T51" fmla="*/ 99 h 2614"/>
                <a:gd name="T52" fmla="*/ 176 w 2855"/>
                <a:gd name="T53" fmla="*/ 118 h 2614"/>
                <a:gd name="T54" fmla="*/ 171 w 2855"/>
                <a:gd name="T55" fmla="*/ 83 h 2614"/>
                <a:gd name="T56" fmla="*/ 188 w 2855"/>
                <a:gd name="T57" fmla="*/ 41 h 2614"/>
                <a:gd name="T58" fmla="*/ 178 w 2855"/>
                <a:gd name="T59" fmla="*/ 62 h 2614"/>
                <a:gd name="T60" fmla="*/ 163 w 2855"/>
                <a:gd name="T61" fmla="*/ 46 h 2614"/>
                <a:gd name="T62" fmla="*/ 159 w 2855"/>
                <a:gd name="T63" fmla="*/ 43 h 2614"/>
                <a:gd name="T64" fmla="*/ 123 w 2855"/>
                <a:gd name="T65" fmla="*/ 53 h 2614"/>
                <a:gd name="T66" fmla="*/ 139 w 2855"/>
                <a:gd name="T67" fmla="*/ 68 h 2614"/>
                <a:gd name="T68" fmla="*/ 162 w 2855"/>
                <a:gd name="T69" fmla="*/ 104 h 2614"/>
                <a:gd name="T70" fmla="*/ 108 w 2855"/>
                <a:gd name="T71" fmla="*/ 145 h 2614"/>
                <a:gd name="T72" fmla="*/ 118 w 2855"/>
                <a:gd name="T73" fmla="*/ 105 h 2614"/>
                <a:gd name="T74" fmla="*/ 113 w 2855"/>
                <a:gd name="T75" fmla="*/ 118 h 2614"/>
                <a:gd name="T76" fmla="*/ 65 w 2855"/>
                <a:gd name="T77" fmla="*/ 108 h 2614"/>
                <a:gd name="T78" fmla="*/ 60 w 2855"/>
                <a:gd name="T79" fmla="*/ 111 h 2614"/>
                <a:gd name="T80" fmla="*/ 56 w 2855"/>
                <a:gd name="T81" fmla="*/ 124 h 2614"/>
                <a:gd name="T82" fmla="*/ 73 w 2855"/>
                <a:gd name="T83" fmla="*/ 130 h 2614"/>
                <a:gd name="T84" fmla="*/ 125 w 2855"/>
                <a:gd name="T85" fmla="*/ 161 h 2614"/>
                <a:gd name="T86" fmla="*/ 87 w 2855"/>
                <a:gd name="T87" fmla="*/ 159 h 2614"/>
                <a:gd name="T88" fmla="*/ 94 w 2855"/>
                <a:gd name="T89" fmla="*/ 160 h 2614"/>
                <a:gd name="T90" fmla="*/ 82 w 2855"/>
                <a:gd name="T91" fmla="*/ 165 h 2614"/>
                <a:gd name="T92" fmla="*/ 82 w 2855"/>
                <a:gd name="T93" fmla="*/ 170 h 2614"/>
                <a:gd name="T94" fmla="*/ 115 w 2855"/>
                <a:gd name="T95" fmla="*/ 194 h 2614"/>
                <a:gd name="T96" fmla="*/ 47 w 2855"/>
                <a:gd name="T97" fmla="*/ 191 h 2614"/>
                <a:gd name="T98" fmla="*/ 91 w 2855"/>
                <a:gd name="T99" fmla="*/ 199 h 2614"/>
                <a:gd name="T100" fmla="*/ 30 w 2855"/>
                <a:gd name="T101" fmla="*/ 258 h 2614"/>
                <a:gd name="T102" fmla="*/ 30 w 2855"/>
                <a:gd name="T103" fmla="*/ 262 h 2614"/>
                <a:gd name="T104" fmla="*/ 91 w 2855"/>
                <a:gd name="T105" fmla="*/ 237 h 2614"/>
                <a:gd name="T106" fmla="*/ 107 w 2855"/>
                <a:gd name="T107" fmla="*/ 269 h 2614"/>
                <a:gd name="T108" fmla="*/ 94 w 2855"/>
                <a:gd name="T109" fmla="*/ 219 h 2614"/>
                <a:gd name="T110" fmla="*/ 156 w 2855"/>
                <a:gd name="T111" fmla="*/ 243 h 26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55" h="2614">
                  <a:moveTo>
                    <a:pt x="2590" y="1388"/>
                  </a:moveTo>
                  <a:cubicBezTo>
                    <a:pt x="2593" y="1395"/>
                    <a:pt x="2597" y="1403"/>
                    <a:pt x="2600" y="1411"/>
                  </a:cubicBezTo>
                  <a:cubicBezTo>
                    <a:pt x="2600" y="1411"/>
                    <a:pt x="2598" y="1401"/>
                    <a:pt x="2590" y="1388"/>
                  </a:cubicBezTo>
                  <a:close/>
                  <a:moveTo>
                    <a:pt x="2765" y="2010"/>
                  </a:moveTo>
                  <a:cubicBezTo>
                    <a:pt x="2766" y="2011"/>
                    <a:pt x="2767" y="2012"/>
                    <a:pt x="2768" y="2014"/>
                  </a:cubicBezTo>
                  <a:cubicBezTo>
                    <a:pt x="2768" y="2014"/>
                    <a:pt x="2767" y="2012"/>
                    <a:pt x="2765" y="2010"/>
                  </a:cubicBezTo>
                  <a:close/>
                  <a:moveTo>
                    <a:pt x="1842" y="350"/>
                  </a:moveTo>
                  <a:cubicBezTo>
                    <a:pt x="1843" y="351"/>
                    <a:pt x="1843" y="351"/>
                    <a:pt x="1844" y="351"/>
                  </a:cubicBezTo>
                  <a:cubicBezTo>
                    <a:pt x="1844" y="351"/>
                    <a:pt x="1843" y="351"/>
                    <a:pt x="1842" y="350"/>
                  </a:cubicBezTo>
                  <a:close/>
                  <a:moveTo>
                    <a:pt x="1596" y="2532"/>
                  </a:moveTo>
                  <a:cubicBezTo>
                    <a:pt x="1604" y="2413"/>
                    <a:pt x="1636" y="2227"/>
                    <a:pt x="1681" y="2201"/>
                  </a:cubicBezTo>
                  <a:cubicBezTo>
                    <a:pt x="1739" y="2167"/>
                    <a:pt x="1797" y="2109"/>
                    <a:pt x="1870" y="2028"/>
                  </a:cubicBezTo>
                  <a:cubicBezTo>
                    <a:pt x="1934" y="1958"/>
                    <a:pt x="2009" y="1918"/>
                    <a:pt x="2120" y="1914"/>
                  </a:cubicBezTo>
                  <a:cubicBezTo>
                    <a:pt x="2147" y="1931"/>
                    <a:pt x="2172" y="1960"/>
                    <a:pt x="2198" y="1978"/>
                  </a:cubicBezTo>
                  <a:cubicBezTo>
                    <a:pt x="2277" y="2035"/>
                    <a:pt x="2350" y="2441"/>
                    <a:pt x="2466" y="2395"/>
                  </a:cubicBezTo>
                  <a:cubicBezTo>
                    <a:pt x="2531" y="2370"/>
                    <a:pt x="2561" y="2219"/>
                    <a:pt x="2594" y="2165"/>
                  </a:cubicBezTo>
                  <a:cubicBezTo>
                    <a:pt x="2661" y="2055"/>
                    <a:pt x="2680" y="2212"/>
                    <a:pt x="2694" y="2271"/>
                  </a:cubicBezTo>
                  <a:cubicBezTo>
                    <a:pt x="2704" y="2311"/>
                    <a:pt x="2732" y="2481"/>
                    <a:pt x="2793" y="2471"/>
                  </a:cubicBezTo>
                  <a:cubicBezTo>
                    <a:pt x="2823" y="2467"/>
                    <a:pt x="2853" y="2396"/>
                    <a:pt x="2855" y="2369"/>
                  </a:cubicBezTo>
                  <a:cubicBezTo>
                    <a:pt x="2855" y="2369"/>
                    <a:pt x="2774" y="2614"/>
                    <a:pt x="2712" y="2236"/>
                  </a:cubicBezTo>
                  <a:cubicBezTo>
                    <a:pt x="2635" y="1769"/>
                    <a:pt x="2458" y="2484"/>
                    <a:pt x="2398" y="2238"/>
                  </a:cubicBezTo>
                  <a:cubicBezTo>
                    <a:pt x="2355" y="2063"/>
                    <a:pt x="2293" y="1966"/>
                    <a:pt x="2242" y="1912"/>
                  </a:cubicBezTo>
                  <a:cubicBezTo>
                    <a:pt x="2318" y="1904"/>
                    <a:pt x="2340" y="1885"/>
                    <a:pt x="2396" y="1967"/>
                  </a:cubicBezTo>
                  <a:cubicBezTo>
                    <a:pt x="2466" y="2072"/>
                    <a:pt x="2566" y="2011"/>
                    <a:pt x="2649" y="1987"/>
                  </a:cubicBezTo>
                  <a:cubicBezTo>
                    <a:pt x="2717" y="1967"/>
                    <a:pt x="2754" y="1999"/>
                    <a:pt x="2765" y="2010"/>
                  </a:cubicBezTo>
                  <a:cubicBezTo>
                    <a:pt x="2691" y="1923"/>
                    <a:pt x="2646" y="1965"/>
                    <a:pt x="2600" y="1972"/>
                  </a:cubicBezTo>
                  <a:cubicBezTo>
                    <a:pt x="2554" y="1980"/>
                    <a:pt x="2532" y="1967"/>
                    <a:pt x="2532" y="1967"/>
                  </a:cubicBezTo>
                  <a:cubicBezTo>
                    <a:pt x="2372" y="1927"/>
                    <a:pt x="2466" y="1841"/>
                    <a:pt x="2494" y="1741"/>
                  </a:cubicBezTo>
                  <a:cubicBezTo>
                    <a:pt x="2556" y="1520"/>
                    <a:pt x="2700" y="1505"/>
                    <a:pt x="2700" y="1505"/>
                  </a:cubicBezTo>
                  <a:cubicBezTo>
                    <a:pt x="2562" y="1481"/>
                    <a:pt x="2502" y="1629"/>
                    <a:pt x="2458" y="1701"/>
                  </a:cubicBezTo>
                  <a:cubicBezTo>
                    <a:pt x="2414" y="1773"/>
                    <a:pt x="2403" y="1851"/>
                    <a:pt x="2300" y="1815"/>
                  </a:cubicBezTo>
                  <a:cubicBezTo>
                    <a:pt x="2154" y="1765"/>
                    <a:pt x="2206" y="1786"/>
                    <a:pt x="2100" y="1774"/>
                  </a:cubicBezTo>
                  <a:cubicBezTo>
                    <a:pt x="1994" y="1762"/>
                    <a:pt x="2054" y="1701"/>
                    <a:pt x="1990" y="1603"/>
                  </a:cubicBezTo>
                  <a:cubicBezTo>
                    <a:pt x="1926" y="1505"/>
                    <a:pt x="1986" y="1469"/>
                    <a:pt x="2028" y="1431"/>
                  </a:cubicBezTo>
                  <a:cubicBezTo>
                    <a:pt x="2070" y="1393"/>
                    <a:pt x="2076" y="1369"/>
                    <a:pt x="2076" y="1369"/>
                  </a:cubicBezTo>
                  <a:cubicBezTo>
                    <a:pt x="2192" y="1221"/>
                    <a:pt x="2252" y="1343"/>
                    <a:pt x="2344" y="1331"/>
                  </a:cubicBezTo>
                  <a:cubicBezTo>
                    <a:pt x="2511" y="1309"/>
                    <a:pt x="2570" y="1357"/>
                    <a:pt x="2590" y="1388"/>
                  </a:cubicBezTo>
                  <a:cubicBezTo>
                    <a:pt x="2559" y="1326"/>
                    <a:pt x="2513" y="1303"/>
                    <a:pt x="2436" y="1305"/>
                  </a:cubicBezTo>
                  <a:cubicBezTo>
                    <a:pt x="2350" y="1307"/>
                    <a:pt x="2296" y="1279"/>
                    <a:pt x="2370" y="1251"/>
                  </a:cubicBezTo>
                  <a:cubicBezTo>
                    <a:pt x="2444" y="1223"/>
                    <a:pt x="2492" y="1113"/>
                    <a:pt x="2492" y="1113"/>
                  </a:cubicBezTo>
                  <a:cubicBezTo>
                    <a:pt x="2452" y="1197"/>
                    <a:pt x="2341" y="1263"/>
                    <a:pt x="2221" y="1239"/>
                  </a:cubicBezTo>
                  <a:cubicBezTo>
                    <a:pt x="2100" y="1216"/>
                    <a:pt x="2072" y="1197"/>
                    <a:pt x="2039" y="1260"/>
                  </a:cubicBezTo>
                  <a:cubicBezTo>
                    <a:pt x="2007" y="1322"/>
                    <a:pt x="1933" y="1351"/>
                    <a:pt x="1880" y="1344"/>
                  </a:cubicBezTo>
                  <a:cubicBezTo>
                    <a:pt x="1826" y="1338"/>
                    <a:pt x="1803" y="1294"/>
                    <a:pt x="1803" y="1294"/>
                  </a:cubicBezTo>
                  <a:cubicBezTo>
                    <a:pt x="1772" y="1210"/>
                    <a:pt x="1787" y="1186"/>
                    <a:pt x="1939" y="1116"/>
                  </a:cubicBezTo>
                  <a:cubicBezTo>
                    <a:pt x="2091" y="1045"/>
                    <a:pt x="1960" y="889"/>
                    <a:pt x="2044" y="861"/>
                  </a:cubicBezTo>
                  <a:cubicBezTo>
                    <a:pt x="2129" y="832"/>
                    <a:pt x="2121" y="790"/>
                    <a:pt x="2121" y="790"/>
                  </a:cubicBezTo>
                  <a:cubicBezTo>
                    <a:pt x="2108" y="865"/>
                    <a:pt x="1972" y="803"/>
                    <a:pt x="1986" y="951"/>
                  </a:cubicBezTo>
                  <a:cubicBezTo>
                    <a:pt x="2000" y="1100"/>
                    <a:pt x="1931" y="1087"/>
                    <a:pt x="1931" y="1087"/>
                  </a:cubicBezTo>
                  <a:cubicBezTo>
                    <a:pt x="1981" y="1022"/>
                    <a:pt x="1925" y="951"/>
                    <a:pt x="1886" y="886"/>
                  </a:cubicBezTo>
                  <a:cubicBezTo>
                    <a:pt x="1847" y="820"/>
                    <a:pt x="1903" y="764"/>
                    <a:pt x="1903" y="764"/>
                  </a:cubicBezTo>
                  <a:cubicBezTo>
                    <a:pt x="1903" y="764"/>
                    <a:pt x="1794" y="777"/>
                    <a:pt x="1894" y="947"/>
                  </a:cubicBezTo>
                  <a:cubicBezTo>
                    <a:pt x="1994" y="1116"/>
                    <a:pt x="1824" y="1090"/>
                    <a:pt x="1781" y="1181"/>
                  </a:cubicBezTo>
                  <a:cubicBezTo>
                    <a:pt x="1738" y="1272"/>
                    <a:pt x="1746" y="1220"/>
                    <a:pt x="1681" y="1134"/>
                  </a:cubicBezTo>
                  <a:cubicBezTo>
                    <a:pt x="1616" y="1047"/>
                    <a:pt x="1681" y="1051"/>
                    <a:pt x="1685" y="947"/>
                  </a:cubicBezTo>
                  <a:cubicBezTo>
                    <a:pt x="1688" y="878"/>
                    <a:pt x="1667" y="835"/>
                    <a:pt x="1639" y="799"/>
                  </a:cubicBezTo>
                  <a:cubicBezTo>
                    <a:pt x="1632" y="741"/>
                    <a:pt x="1630" y="627"/>
                    <a:pt x="1720" y="651"/>
                  </a:cubicBezTo>
                  <a:cubicBezTo>
                    <a:pt x="1840" y="683"/>
                    <a:pt x="1796" y="459"/>
                    <a:pt x="1804" y="391"/>
                  </a:cubicBezTo>
                  <a:cubicBezTo>
                    <a:pt x="1811" y="332"/>
                    <a:pt x="1836" y="346"/>
                    <a:pt x="1842" y="350"/>
                  </a:cubicBezTo>
                  <a:cubicBezTo>
                    <a:pt x="1705" y="242"/>
                    <a:pt x="1827" y="651"/>
                    <a:pt x="1700" y="595"/>
                  </a:cubicBezTo>
                  <a:cubicBezTo>
                    <a:pt x="1598" y="551"/>
                    <a:pt x="1605" y="703"/>
                    <a:pt x="1612" y="768"/>
                  </a:cubicBezTo>
                  <a:cubicBezTo>
                    <a:pt x="1552" y="701"/>
                    <a:pt x="1489" y="640"/>
                    <a:pt x="1560" y="439"/>
                  </a:cubicBezTo>
                  <a:cubicBezTo>
                    <a:pt x="1677" y="104"/>
                    <a:pt x="1616" y="0"/>
                    <a:pt x="1616" y="0"/>
                  </a:cubicBezTo>
                  <a:cubicBezTo>
                    <a:pt x="1616" y="0"/>
                    <a:pt x="1651" y="152"/>
                    <a:pt x="1520" y="417"/>
                  </a:cubicBezTo>
                  <a:cubicBezTo>
                    <a:pt x="1488" y="483"/>
                    <a:pt x="1481" y="545"/>
                    <a:pt x="1487" y="604"/>
                  </a:cubicBezTo>
                  <a:cubicBezTo>
                    <a:pt x="1359" y="471"/>
                    <a:pt x="1353" y="741"/>
                    <a:pt x="1180" y="507"/>
                  </a:cubicBezTo>
                  <a:cubicBezTo>
                    <a:pt x="1057" y="341"/>
                    <a:pt x="1036" y="543"/>
                    <a:pt x="1036" y="543"/>
                  </a:cubicBezTo>
                  <a:cubicBezTo>
                    <a:pt x="1096" y="335"/>
                    <a:pt x="1204" y="719"/>
                    <a:pt x="1336" y="651"/>
                  </a:cubicBezTo>
                  <a:cubicBezTo>
                    <a:pt x="1405" y="616"/>
                    <a:pt x="1463" y="647"/>
                    <a:pt x="1502" y="685"/>
                  </a:cubicBezTo>
                  <a:cubicBezTo>
                    <a:pt x="1541" y="826"/>
                    <a:pt x="1627" y="938"/>
                    <a:pt x="1546" y="999"/>
                  </a:cubicBezTo>
                  <a:cubicBezTo>
                    <a:pt x="1421" y="1094"/>
                    <a:pt x="1377" y="1398"/>
                    <a:pt x="1212" y="1359"/>
                  </a:cubicBezTo>
                  <a:cubicBezTo>
                    <a:pt x="1155" y="1346"/>
                    <a:pt x="1117" y="1385"/>
                    <a:pt x="1038" y="1385"/>
                  </a:cubicBezTo>
                  <a:cubicBezTo>
                    <a:pt x="960" y="1385"/>
                    <a:pt x="960" y="1264"/>
                    <a:pt x="1034" y="1203"/>
                  </a:cubicBezTo>
                  <a:cubicBezTo>
                    <a:pt x="1108" y="1142"/>
                    <a:pt x="1264" y="1160"/>
                    <a:pt x="1125" y="1008"/>
                  </a:cubicBezTo>
                  <a:cubicBezTo>
                    <a:pt x="986" y="856"/>
                    <a:pt x="1047" y="799"/>
                    <a:pt x="1047" y="799"/>
                  </a:cubicBezTo>
                  <a:cubicBezTo>
                    <a:pt x="926" y="877"/>
                    <a:pt x="1238" y="1086"/>
                    <a:pt x="1082" y="1134"/>
                  </a:cubicBezTo>
                  <a:cubicBezTo>
                    <a:pt x="926" y="1181"/>
                    <a:pt x="952" y="1372"/>
                    <a:pt x="952" y="1372"/>
                  </a:cubicBezTo>
                  <a:cubicBezTo>
                    <a:pt x="691" y="1338"/>
                    <a:pt x="934" y="1077"/>
                    <a:pt x="626" y="1034"/>
                  </a:cubicBezTo>
                  <a:cubicBezTo>
                    <a:pt x="318" y="990"/>
                    <a:pt x="374" y="856"/>
                    <a:pt x="374" y="856"/>
                  </a:cubicBezTo>
                  <a:cubicBezTo>
                    <a:pt x="324" y="910"/>
                    <a:pt x="405" y="1063"/>
                    <a:pt x="572" y="1060"/>
                  </a:cubicBezTo>
                  <a:cubicBezTo>
                    <a:pt x="739" y="1057"/>
                    <a:pt x="768" y="1186"/>
                    <a:pt x="768" y="1186"/>
                  </a:cubicBezTo>
                  <a:cubicBezTo>
                    <a:pt x="720" y="1101"/>
                    <a:pt x="697" y="1294"/>
                    <a:pt x="531" y="1186"/>
                  </a:cubicBezTo>
                  <a:cubicBezTo>
                    <a:pt x="424" y="1117"/>
                    <a:pt x="433" y="1252"/>
                    <a:pt x="433" y="1252"/>
                  </a:cubicBezTo>
                  <a:cubicBezTo>
                    <a:pt x="453" y="1087"/>
                    <a:pt x="636" y="1342"/>
                    <a:pt x="695" y="1238"/>
                  </a:cubicBezTo>
                  <a:cubicBezTo>
                    <a:pt x="754" y="1133"/>
                    <a:pt x="770" y="1448"/>
                    <a:pt x="993" y="1451"/>
                  </a:cubicBezTo>
                  <a:cubicBezTo>
                    <a:pt x="1146" y="1453"/>
                    <a:pt x="1222" y="1419"/>
                    <a:pt x="1195" y="1543"/>
                  </a:cubicBezTo>
                  <a:cubicBezTo>
                    <a:pt x="1169" y="1668"/>
                    <a:pt x="1089" y="1629"/>
                    <a:pt x="1024" y="1523"/>
                  </a:cubicBezTo>
                  <a:cubicBezTo>
                    <a:pt x="958" y="1417"/>
                    <a:pt x="817" y="1562"/>
                    <a:pt x="828" y="1520"/>
                  </a:cubicBezTo>
                  <a:cubicBezTo>
                    <a:pt x="838" y="1478"/>
                    <a:pt x="806" y="1464"/>
                    <a:pt x="806" y="1464"/>
                  </a:cubicBezTo>
                  <a:cubicBezTo>
                    <a:pt x="823" y="1521"/>
                    <a:pt x="742" y="1595"/>
                    <a:pt x="901" y="1534"/>
                  </a:cubicBezTo>
                  <a:cubicBezTo>
                    <a:pt x="1060" y="1473"/>
                    <a:pt x="1075" y="1739"/>
                    <a:pt x="1017" y="1637"/>
                  </a:cubicBezTo>
                  <a:cubicBezTo>
                    <a:pt x="958" y="1535"/>
                    <a:pt x="827" y="1741"/>
                    <a:pt x="783" y="1578"/>
                  </a:cubicBezTo>
                  <a:cubicBezTo>
                    <a:pt x="753" y="1468"/>
                    <a:pt x="678" y="1610"/>
                    <a:pt x="678" y="1610"/>
                  </a:cubicBezTo>
                  <a:cubicBezTo>
                    <a:pt x="678" y="1610"/>
                    <a:pt x="742" y="1493"/>
                    <a:pt x="781" y="1622"/>
                  </a:cubicBezTo>
                  <a:cubicBezTo>
                    <a:pt x="820" y="1751"/>
                    <a:pt x="968" y="1573"/>
                    <a:pt x="1007" y="1663"/>
                  </a:cubicBezTo>
                  <a:cubicBezTo>
                    <a:pt x="1046" y="1753"/>
                    <a:pt x="1233" y="1588"/>
                    <a:pt x="1097" y="1865"/>
                  </a:cubicBezTo>
                  <a:cubicBezTo>
                    <a:pt x="1005" y="2053"/>
                    <a:pt x="800" y="1586"/>
                    <a:pt x="642" y="1822"/>
                  </a:cubicBezTo>
                  <a:cubicBezTo>
                    <a:pt x="573" y="1925"/>
                    <a:pt x="445" y="1829"/>
                    <a:pt x="445" y="1829"/>
                  </a:cubicBezTo>
                  <a:cubicBezTo>
                    <a:pt x="486" y="1885"/>
                    <a:pt x="535" y="1953"/>
                    <a:pt x="676" y="1846"/>
                  </a:cubicBezTo>
                  <a:cubicBezTo>
                    <a:pt x="817" y="1739"/>
                    <a:pt x="798" y="1865"/>
                    <a:pt x="875" y="1902"/>
                  </a:cubicBezTo>
                  <a:cubicBezTo>
                    <a:pt x="953" y="1938"/>
                    <a:pt x="1065" y="1994"/>
                    <a:pt x="837" y="2019"/>
                  </a:cubicBezTo>
                  <a:cubicBezTo>
                    <a:pt x="608" y="2043"/>
                    <a:pt x="730" y="2415"/>
                    <a:pt x="287" y="2466"/>
                  </a:cubicBezTo>
                  <a:cubicBezTo>
                    <a:pt x="0" y="2499"/>
                    <a:pt x="73" y="2595"/>
                    <a:pt x="73" y="2595"/>
                  </a:cubicBezTo>
                  <a:cubicBezTo>
                    <a:pt x="73" y="2595"/>
                    <a:pt x="34" y="2503"/>
                    <a:pt x="289" y="2510"/>
                  </a:cubicBezTo>
                  <a:cubicBezTo>
                    <a:pt x="545" y="2517"/>
                    <a:pt x="640" y="2320"/>
                    <a:pt x="725" y="2194"/>
                  </a:cubicBezTo>
                  <a:cubicBezTo>
                    <a:pt x="810" y="2067"/>
                    <a:pt x="744" y="2242"/>
                    <a:pt x="871" y="2267"/>
                  </a:cubicBezTo>
                  <a:cubicBezTo>
                    <a:pt x="997" y="2291"/>
                    <a:pt x="931" y="2342"/>
                    <a:pt x="922" y="2459"/>
                  </a:cubicBezTo>
                  <a:cubicBezTo>
                    <a:pt x="912" y="2576"/>
                    <a:pt x="1021" y="2573"/>
                    <a:pt x="1021" y="2573"/>
                  </a:cubicBezTo>
                  <a:cubicBezTo>
                    <a:pt x="846" y="2488"/>
                    <a:pt x="1068" y="2298"/>
                    <a:pt x="958" y="2264"/>
                  </a:cubicBezTo>
                  <a:cubicBezTo>
                    <a:pt x="849" y="2230"/>
                    <a:pt x="827" y="2111"/>
                    <a:pt x="897" y="2096"/>
                  </a:cubicBezTo>
                  <a:cubicBezTo>
                    <a:pt x="968" y="2082"/>
                    <a:pt x="1012" y="2019"/>
                    <a:pt x="1158" y="1965"/>
                  </a:cubicBezTo>
                  <a:cubicBezTo>
                    <a:pt x="1304" y="1912"/>
                    <a:pt x="1454" y="2245"/>
                    <a:pt x="1493" y="2327"/>
                  </a:cubicBezTo>
                  <a:cubicBezTo>
                    <a:pt x="1518" y="2379"/>
                    <a:pt x="1523" y="2473"/>
                    <a:pt x="1524" y="2537"/>
                  </a:cubicBez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9" name="Freeform 854">
              <a:extLst>
                <a:ext uri="{FF2B5EF4-FFF2-40B4-BE49-F238E27FC236}">
                  <a16:creationId xmlns:a16="http://schemas.microsoft.com/office/drawing/2014/main" id="{57A65A62-4F0B-4115-BDBC-CA8BC262C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207"/>
              <a:ext cx="102" cy="96"/>
            </a:xfrm>
            <a:custGeom>
              <a:avLst/>
              <a:gdLst>
                <a:gd name="T0" fmla="*/ 0 w 216"/>
                <a:gd name="T1" fmla="*/ 0 h 204"/>
                <a:gd name="T2" fmla="*/ 1 w 216"/>
                <a:gd name="T3" fmla="*/ 3 h 204"/>
                <a:gd name="T4" fmla="*/ 3 w 216"/>
                <a:gd name="T5" fmla="*/ 8 h 204"/>
                <a:gd name="T6" fmla="*/ 6 w 216"/>
                <a:gd name="T7" fmla="*/ 15 h 204"/>
                <a:gd name="T8" fmla="*/ 12 w 216"/>
                <a:gd name="T9" fmla="*/ 21 h 204"/>
                <a:gd name="T10" fmla="*/ 18 w 216"/>
                <a:gd name="T11" fmla="*/ 15 h 204"/>
                <a:gd name="T12" fmla="*/ 21 w 216"/>
                <a:gd name="T13" fmla="*/ 9 h 204"/>
                <a:gd name="T14" fmla="*/ 23 w 216"/>
                <a:gd name="T15" fmla="*/ 4 h 204"/>
                <a:gd name="T16" fmla="*/ 18 w 216"/>
                <a:gd name="T17" fmla="*/ 11 h 204"/>
                <a:gd name="T18" fmla="*/ 15 w 216"/>
                <a:gd name="T19" fmla="*/ 15 h 204"/>
                <a:gd name="T20" fmla="*/ 8 w 216"/>
                <a:gd name="T21" fmla="*/ 13 h 204"/>
                <a:gd name="T22" fmla="*/ 0 w 216"/>
                <a:gd name="T23" fmla="*/ 0 h 2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6" h="204">
                  <a:moveTo>
                    <a:pt x="1" y="0"/>
                  </a:moveTo>
                  <a:cubicBezTo>
                    <a:pt x="0" y="8"/>
                    <a:pt x="8" y="19"/>
                    <a:pt x="11" y="27"/>
                  </a:cubicBezTo>
                  <a:cubicBezTo>
                    <a:pt x="17" y="43"/>
                    <a:pt x="20" y="60"/>
                    <a:pt x="26" y="76"/>
                  </a:cubicBezTo>
                  <a:cubicBezTo>
                    <a:pt x="33" y="97"/>
                    <a:pt x="46" y="119"/>
                    <a:pt x="56" y="139"/>
                  </a:cubicBezTo>
                  <a:cubicBezTo>
                    <a:pt x="68" y="162"/>
                    <a:pt x="83" y="197"/>
                    <a:pt x="113" y="200"/>
                  </a:cubicBezTo>
                  <a:cubicBezTo>
                    <a:pt x="144" y="204"/>
                    <a:pt x="161" y="164"/>
                    <a:pt x="174" y="141"/>
                  </a:cubicBezTo>
                  <a:cubicBezTo>
                    <a:pt x="184" y="123"/>
                    <a:pt x="188" y="103"/>
                    <a:pt x="196" y="85"/>
                  </a:cubicBezTo>
                  <a:cubicBezTo>
                    <a:pt x="203" y="70"/>
                    <a:pt x="211" y="53"/>
                    <a:pt x="216" y="38"/>
                  </a:cubicBezTo>
                  <a:cubicBezTo>
                    <a:pt x="202" y="43"/>
                    <a:pt x="184" y="88"/>
                    <a:pt x="174" y="103"/>
                  </a:cubicBezTo>
                  <a:cubicBezTo>
                    <a:pt x="164" y="119"/>
                    <a:pt x="153" y="136"/>
                    <a:pt x="137" y="147"/>
                  </a:cubicBezTo>
                  <a:cubicBezTo>
                    <a:pt x="109" y="165"/>
                    <a:pt x="93" y="154"/>
                    <a:pt x="79" y="127"/>
                  </a:cubicBezTo>
                  <a:cubicBezTo>
                    <a:pt x="57" y="83"/>
                    <a:pt x="27" y="45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0" name="Freeform 855">
              <a:extLst>
                <a:ext uri="{FF2B5EF4-FFF2-40B4-BE49-F238E27FC236}">
                  <a16:creationId xmlns:a16="http://schemas.microsoft.com/office/drawing/2014/main" id="{16527627-8BD1-4962-BEBF-30F85A920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038"/>
              <a:ext cx="35" cy="75"/>
            </a:xfrm>
            <a:custGeom>
              <a:avLst/>
              <a:gdLst>
                <a:gd name="T0" fmla="*/ 7 w 75"/>
                <a:gd name="T1" fmla="*/ 0 h 160"/>
                <a:gd name="T2" fmla="*/ 6 w 75"/>
                <a:gd name="T3" fmla="*/ 4 h 160"/>
                <a:gd name="T4" fmla="*/ 4 w 75"/>
                <a:gd name="T5" fmla="*/ 9 h 160"/>
                <a:gd name="T6" fmla="*/ 4 w 75"/>
                <a:gd name="T7" fmla="*/ 14 h 160"/>
                <a:gd name="T8" fmla="*/ 5 w 75"/>
                <a:gd name="T9" fmla="*/ 16 h 160"/>
                <a:gd name="T10" fmla="*/ 1 w 75"/>
                <a:gd name="T11" fmla="*/ 10 h 160"/>
                <a:gd name="T12" fmla="*/ 1 w 75"/>
                <a:gd name="T13" fmla="*/ 6 h 160"/>
                <a:gd name="T14" fmla="*/ 7 w 75"/>
                <a:gd name="T15" fmla="*/ 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160">
                  <a:moveTo>
                    <a:pt x="75" y="1"/>
                  </a:moveTo>
                  <a:cubicBezTo>
                    <a:pt x="75" y="12"/>
                    <a:pt x="60" y="27"/>
                    <a:pt x="55" y="38"/>
                  </a:cubicBezTo>
                  <a:cubicBezTo>
                    <a:pt x="49" y="53"/>
                    <a:pt x="44" y="72"/>
                    <a:pt x="42" y="88"/>
                  </a:cubicBezTo>
                  <a:cubicBezTo>
                    <a:pt x="40" y="102"/>
                    <a:pt x="39" y="118"/>
                    <a:pt x="42" y="131"/>
                  </a:cubicBezTo>
                  <a:cubicBezTo>
                    <a:pt x="43" y="141"/>
                    <a:pt x="49" y="150"/>
                    <a:pt x="45" y="160"/>
                  </a:cubicBezTo>
                  <a:cubicBezTo>
                    <a:pt x="26" y="153"/>
                    <a:pt x="24" y="114"/>
                    <a:pt x="12" y="98"/>
                  </a:cubicBezTo>
                  <a:cubicBezTo>
                    <a:pt x="1" y="82"/>
                    <a:pt x="0" y="76"/>
                    <a:pt x="11" y="56"/>
                  </a:cubicBezTo>
                  <a:cubicBezTo>
                    <a:pt x="25" y="32"/>
                    <a:pt x="55" y="22"/>
                    <a:pt x="71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1" name="Freeform 856">
              <a:extLst>
                <a:ext uri="{FF2B5EF4-FFF2-40B4-BE49-F238E27FC236}">
                  <a16:creationId xmlns:a16="http://schemas.microsoft.com/office/drawing/2014/main" id="{17C739D9-C856-421F-95B7-40D741329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746"/>
              <a:ext cx="26" cy="54"/>
            </a:xfrm>
            <a:custGeom>
              <a:avLst/>
              <a:gdLst>
                <a:gd name="T0" fmla="*/ 0 w 56"/>
                <a:gd name="T1" fmla="*/ 1 h 115"/>
                <a:gd name="T2" fmla="*/ 4 w 56"/>
                <a:gd name="T3" fmla="*/ 2 h 115"/>
                <a:gd name="T4" fmla="*/ 5 w 56"/>
                <a:gd name="T5" fmla="*/ 0 h 115"/>
                <a:gd name="T6" fmla="*/ 6 w 56"/>
                <a:gd name="T7" fmla="*/ 2 h 115"/>
                <a:gd name="T8" fmla="*/ 6 w 56"/>
                <a:gd name="T9" fmla="*/ 12 h 115"/>
                <a:gd name="T10" fmla="*/ 4 w 56"/>
                <a:gd name="T11" fmla="*/ 8 h 115"/>
                <a:gd name="T12" fmla="*/ 3 w 56"/>
                <a:gd name="T13" fmla="*/ 5 h 115"/>
                <a:gd name="T14" fmla="*/ 0 w 56"/>
                <a:gd name="T15" fmla="*/ 2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15">
                  <a:moveTo>
                    <a:pt x="3" y="13"/>
                  </a:moveTo>
                  <a:cubicBezTo>
                    <a:pt x="12" y="20"/>
                    <a:pt x="30" y="28"/>
                    <a:pt x="39" y="18"/>
                  </a:cubicBezTo>
                  <a:cubicBezTo>
                    <a:pt x="42" y="14"/>
                    <a:pt x="40" y="0"/>
                    <a:pt x="48" y="2"/>
                  </a:cubicBezTo>
                  <a:cubicBezTo>
                    <a:pt x="54" y="4"/>
                    <a:pt x="54" y="15"/>
                    <a:pt x="54" y="19"/>
                  </a:cubicBezTo>
                  <a:cubicBezTo>
                    <a:pt x="53" y="52"/>
                    <a:pt x="49" y="82"/>
                    <a:pt x="56" y="115"/>
                  </a:cubicBezTo>
                  <a:cubicBezTo>
                    <a:pt x="52" y="103"/>
                    <a:pt x="44" y="92"/>
                    <a:pt x="41" y="79"/>
                  </a:cubicBezTo>
                  <a:cubicBezTo>
                    <a:pt x="37" y="67"/>
                    <a:pt x="35" y="57"/>
                    <a:pt x="29" y="47"/>
                  </a:cubicBezTo>
                  <a:cubicBezTo>
                    <a:pt x="21" y="35"/>
                    <a:pt x="10" y="26"/>
                    <a:pt x="0" y="1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2" name="Freeform 857">
              <a:extLst>
                <a:ext uri="{FF2B5EF4-FFF2-40B4-BE49-F238E27FC236}">
                  <a16:creationId xmlns:a16="http://schemas.microsoft.com/office/drawing/2014/main" id="{FE9088BE-A77B-414A-AD15-5B0CEDEB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672"/>
              <a:ext cx="41" cy="61"/>
            </a:xfrm>
            <a:custGeom>
              <a:avLst/>
              <a:gdLst>
                <a:gd name="T0" fmla="*/ 4 w 86"/>
                <a:gd name="T1" fmla="*/ 0 h 130"/>
                <a:gd name="T2" fmla="*/ 6 w 86"/>
                <a:gd name="T3" fmla="*/ 8 h 130"/>
                <a:gd name="T4" fmla="*/ 3 w 86"/>
                <a:gd name="T5" fmla="*/ 12 h 130"/>
                <a:gd name="T6" fmla="*/ 0 w 86"/>
                <a:gd name="T7" fmla="*/ 13 h 130"/>
                <a:gd name="T8" fmla="*/ 7 w 86"/>
                <a:gd name="T9" fmla="*/ 11 h 130"/>
                <a:gd name="T10" fmla="*/ 10 w 86"/>
                <a:gd name="T11" fmla="*/ 7 h 130"/>
                <a:gd name="T12" fmla="*/ 5 w 86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30">
                  <a:moveTo>
                    <a:pt x="39" y="0"/>
                  </a:moveTo>
                  <a:cubicBezTo>
                    <a:pt x="55" y="23"/>
                    <a:pt x="68" y="55"/>
                    <a:pt x="58" y="82"/>
                  </a:cubicBezTo>
                  <a:cubicBezTo>
                    <a:pt x="52" y="97"/>
                    <a:pt x="46" y="107"/>
                    <a:pt x="31" y="114"/>
                  </a:cubicBezTo>
                  <a:cubicBezTo>
                    <a:pt x="23" y="117"/>
                    <a:pt x="3" y="119"/>
                    <a:pt x="0" y="127"/>
                  </a:cubicBezTo>
                  <a:cubicBezTo>
                    <a:pt x="17" y="130"/>
                    <a:pt x="48" y="113"/>
                    <a:pt x="64" y="105"/>
                  </a:cubicBezTo>
                  <a:cubicBezTo>
                    <a:pt x="78" y="97"/>
                    <a:pt x="84" y="84"/>
                    <a:pt x="85" y="68"/>
                  </a:cubicBezTo>
                  <a:cubicBezTo>
                    <a:pt x="86" y="42"/>
                    <a:pt x="55" y="26"/>
                    <a:pt x="42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3" name="Freeform 858">
              <a:extLst>
                <a:ext uri="{FF2B5EF4-FFF2-40B4-BE49-F238E27FC236}">
                  <a16:creationId xmlns:a16="http://schemas.microsoft.com/office/drawing/2014/main" id="{3B7C5EA0-3DAD-4049-9663-91DDBF998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646"/>
              <a:ext cx="79" cy="30"/>
            </a:xfrm>
            <a:custGeom>
              <a:avLst/>
              <a:gdLst>
                <a:gd name="T0" fmla="*/ 0 w 168"/>
                <a:gd name="T1" fmla="*/ 0 h 63"/>
                <a:gd name="T2" fmla="*/ 17 w 168"/>
                <a:gd name="T3" fmla="*/ 7 h 63"/>
                <a:gd name="T4" fmla="*/ 12 w 168"/>
                <a:gd name="T5" fmla="*/ 5 h 63"/>
                <a:gd name="T6" fmla="*/ 6 w 168"/>
                <a:gd name="T7" fmla="*/ 3 h 63"/>
                <a:gd name="T8" fmla="*/ 3 w 168"/>
                <a:gd name="T9" fmla="*/ 1 h 63"/>
                <a:gd name="T10" fmla="*/ 0 w 168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63">
                  <a:moveTo>
                    <a:pt x="0" y="0"/>
                  </a:moveTo>
                  <a:cubicBezTo>
                    <a:pt x="48" y="47"/>
                    <a:pt x="102" y="62"/>
                    <a:pt x="168" y="63"/>
                  </a:cubicBezTo>
                  <a:cubicBezTo>
                    <a:pt x="153" y="55"/>
                    <a:pt x="134" y="55"/>
                    <a:pt x="117" y="49"/>
                  </a:cubicBezTo>
                  <a:cubicBezTo>
                    <a:pt x="97" y="42"/>
                    <a:pt x="76" y="38"/>
                    <a:pt x="56" y="30"/>
                  </a:cubicBezTo>
                  <a:cubicBezTo>
                    <a:pt x="46" y="25"/>
                    <a:pt x="37" y="19"/>
                    <a:pt x="27" y="14"/>
                  </a:cubicBezTo>
                  <a:cubicBezTo>
                    <a:pt x="19" y="10"/>
                    <a:pt x="8" y="9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4" name="Freeform 859">
              <a:extLst>
                <a:ext uri="{FF2B5EF4-FFF2-40B4-BE49-F238E27FC236}">
                  <a16:creationId xmlns:a16="http://schemas.microsoft.com/office/drawing/2014/main" id="{C7FCB5FB-FB0E-43A4-8BA5-918298C30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765"/>
              <a:ext cx="37" cy="16"/>
            </a:xfrm>
            <a:custGeom>
              <a:avLst/>
              <a:gdLst>
                <a:gd name="T0" fmla="*/ 0 w 79"/>
                <a:gd name="T1" fmla="*/ 1 h 36"/>
                <a:gd name="T2" fmla="*/ 8 w 79"/>
                <a:gd name="T3" fmla="*/ 0 h 36"/>
                <a:gd name="T4" fmla="*/ 5 w 79"/>
                <a:gd name="T5" fmla="*/ 1 h 36"/>
                <a:gd name="T6" fmla="*/ 1 w 79"/>
                <a:gd name="T7" fmla="*/ 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36">
                  <a:moveTo>
                    <a:pt x="0" y="12"/>
                  </a:moveTo>
                  <a:cubicBezTo>
                    <a:pt x="31" y="24"/>
                    <a:pt x="62" y="36"/>
                    <a:pt x="79" y="0"/>
                  </a:cubicBezTo>
                  <a:cubicBezTo>
                    <a:pt x="68" y="3"/>
                    <a:pt x="60" y="12"/>
                    <a:pt x="48" y="15"/>
                  </a:cubicBezTo>
                  <a:cubicBezTo>
                    <a:pt x="36" y="17"/>
                    <a:pt x="22" y="16"/>
                    <a:pt x="9" y="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5" name="Freeform 860">
              <a:extLst>
                <a:ext uri="{FF2B5EF4-FFF2-40B4-BE49-F238E27FC236}">
                  <a16:creationId xmlns:a16="http://schemas.microsoft.com/office/drawing/2014/main" id="{ED1CEC07-2185-4634-ACA2-4808B34F2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463"/>
              <a:ext cx="86" cy="41"/>
            </a:xfrm>
            <a:custGeom>
              <a:avLst/>
              <a:gdLst>
                <a:gd name="T0" fmla="*/ 0 w 183"/>
                <a:gd name="T1" fmla="*/ 3 h 87"/>
                <a:gd name="T2" fmla="*/ 4 w 183"/>
                <a:gd name="T3" fmla="*/ 1 h 87"/>
                <a:gd name="T4" fmla="*/ 8 w 183"/>
                <a:gd name="T5" fmla="*/ 0 h 87"/>
                <a:gd name="T6" fmla="*/ 13 w 183"/>
                <a:gd name="T7" fmla="*/ 2 h 87"/>
                <a:gd name="T8" fmla="*/ 19 w 183"/>
                <a:gd name="T9" fmla="*/ 9 h 87"/>
                <a:gd name="T10" fmla="*/ 17 w 183"/>
                <a:gd name="T11" fmla="*/ 8 h 87"/>
                <a:gd name="T12" fmla="*/ 12 w 183"/>
                <a:gd name="T13" fmla="*/ 5 h 87"/>
                <a:gd name="T14" fmla="*/ 7 w 183"/>
                <a:gd name="T15" fmla="*/ 3 h 87"/>
                <a:gd name="T16" fmla="*/ 0 w 183"/>
                <a:gd name="T17" fmla="*/ 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7">
                  <a:moveTo>
                    <a:pt x="1" y="31"/>
                  </a:moveTo>
                  <a:cubicBezTo>
                    <a:pt x="10" y="32"/>
                    <a:pt x="29" y="17"/>
                    <a:pt x="38" y="12"/>
                  </a:cubicBezTo>
                  <a:cubicBezTo>
                    <a:pt x="50" y="6"/>
                    <a:pt x="59" y="3"/>
                    <a:pt x="73" y="2"/>
                  </a:cubicBezTo>
                  <a:cubicBezTo>
                    <a:pt x="95" y="0"/>
                    <a:pt x="105" y="11"/>
                    <a:pt x="122" y="24"/>
                  </a:cubicBezTo>
                  <a:cubicBezTo>
                    <a:pt x="149" y="45"/>
                    <a:pt x="171" y="54"/>
                    <a:pt x="183" y="87"/>
                  </a:cubicBezTo>
                  <a:cubicBezTo>
                    <a:pt x="175" y="86"/>
                    <a:pt x="167" y="79"/>
                    <a:pt x="161" y="74"/>
                  </a:cubicBezTo>
                  <a:cubicBezTo>
                    <a:pt x="147" y="63"/>
                    <a:pt x="133" y="54"/>
                    <a:pt x="117" y="46"/>
                  </a:cubicBezTo>
                  <a:cubicBezTo>
                    <a:pt x="101" y="39"/>
                    <a:pt x="85" y="35"/>
                    <a:pt x="68" y="31"/>
                  </a:cubicBezTo>
                  <a:cubicBezTo>
                    <a:pt x="45" y="25"/>
                    <a:pt x="21" y="22"/>
                    <a:pt x="0" y="3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6" name="Freeform 861">
              <a:extLst>
                <a:ext uri="{FF2B5EF4-FFF2-40B4-BE49-F238E27FC236}">
                  <a16:creationId xmlns:a16="http://schemas.microsoft.com/office/drawing/2014/main" id="{F86A2AFA-6EF6-4FF9-90D6-F3009B062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67"/>
              <a:ext cx="29" cy="92"/>
            </a:xfrm>
            <a:custGeom>
              <a:avLst/>
              <a:gdLst>
                <a:gd name="T0" fmla="*/ 7 w 61"/>
                <a:gd name="T1" fmla="*/ 0 h 195"/>
                <a:gd name="T2" fmla="*/ 1 w 61"/>
                <a:gd name="T3" fmla="*/ 11 h 195"/>
                <a:gd name="T4" fmla="*/ 1 w 61"/>
                <a:gd name="T5" fmla="*/ 20 h 195"/>
                <a:gd name="T6" fmla="*/ 3 w 61"/>
                <a:gd name="T7" fmla="*/ 14 h 195"/>
                <a:gd name="T8" fmla="*/ 5 w 61"/>
                <a:gd name="T9" fmla="*/ 7 h 195"/>
                <a:gd name="T10" fmla="*/ 7 w 61"/>
                <a:gd name="T11" fmla="*/ 1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95">
                  <a:moveTo>
                    <a:pt x="60" y="0"/>
                  </a:moveTo>
                  <a:cubicBezTo>
                    <a:pt x="42" y="35"/>
                    <a:pt x="23" y="69"/>
                    <a:pt x="15" y="108"/>
                  </a:cubicBezTo>
                  <a:cubicBezTo>
                    <a:pt x="10" y="134"/>
                    <a:pt x="0" y="169"/>
                    <a:pt x="9" y="195"/>
                  </a:cubicBezTo>
                  <a:cubicBezTo>
                    <a:pt x="18" y="176"/>
                    <a:pt x="23" y="152"/>
                    <a:pt x="27" y="130"/>
                  </a:cubicBezTo>
                  <a:cubicBezTo>
                    <a:pt x="31" y="108"/>
                    <a:pt x="40" y="88"/>
                    <a:pt x="45" y="66"/>
                  </a:cubicBezTo>
                  <a:cubicBezTo>
                    <a:pt x="49" y="49"/>
                    <a:pt x="53" y="29"/>
                    <a:pt x="61" y="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7" name="Freeform 862">
              <a:extLst>
                <a:ext uri="{FF2B5EF4-FFF2-40B4-BE49-F238E27FC236}">
                  <a16:creationId xmlns:a16="http://schemas.microsoft.com/office/drawing/2014/main" id="{7E584315-D733-477F-BD5B-F5EA32DE3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428"/>
              <a:ext cx="81" cy="88"/>
            </a:xfrm>
            <a:custGeom>
              <a:avLst/>
              <a:gdLst>
                <a:gd name="T0" fmla="*/ 0 w 172"/>
                <a:gd name="T1" fmla="*/ 19 h 187"/>
                <a:gd name="T2" fmla="*/ 2 w 172"/>
                <a:gd name="T3" fmla="*/ 12 h 187"/>
                <a:gd name="T4" fmla="*/ 8 w 172"/>
                <a:gd name="T5" fmla="*/ 11 h 187"/>
                <a:gd name="T6" fmla="*/ 12 w 172"/>
                <a:gd name="T7" fmla="*/ 11 h 187"/>
                <a:gd name="T8" fmla="*/ 15 w 172"/>
                <a:gd name="T9" fmla="*/ 8 h 187"/>
                <a:gd name="T10" fmla="*/ 16 w 172"/>
                <a:gd name="T11" fmla="*/ 3 h 187"/>
                <a:gd name="T12" fmla="*/ 17 w 172"/>
                <a:gd name="T13" fmla="*/ 0 h 187"/>
                <a:gd name="T14" fmla="*/ 16 w 172"/>
                <a:gd name="T15" fmla="*/ 10 h 187"/>
                <a:gd name="T16" fmla="*/ 11 w 172"/>
                <a:gd name="T17" fmla="*/ 13 h 187"/>
                <a:gd name="T18" fmla="*/ 4 w 172"/>
                <a:gd name="T19" fmla="*/ 14 h 187"/>
                <a:gd name="T20" fmla="*/ 0 w 172"/>
                <a:gd name="T21" fmla="*/ 19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2" h="187">
                  <a:moveTo>
                    <a:pt x="5" y="183"/>
                  </a:moveTo>
                  <a:cubicBezTo>
                    <a:pt x="5" y="161"/>
                    <a:pt x="5" y="131"/>
                    <a:pt x="22" y="114"/>
                  </a:cubicBezTo>
                  <a:cubicBezTo>
                    <a:pt x="39" y="95"/>
                    <a:pt x="55" y="97"/>
                    <a:pt x="77" y="101"/>
                  </a:cubicBezTo>
                  <a:cubicBezTo>
                    <a:pt x="87" y="102"/>
                    <a:pt x="104" y="108"/>
                    <a:pt x="112" y="105"/>
                  </a:cubicBezTo>
                  <a:cubicBezTo>
                    <a:pt x="123" y="102"/>
                    <a:pt x="136" y="88"/>
                    <a:pt x="142" y="80"/>
                  </a:cubicBezTo>
                  <a:cubicBezTo>
                    <a:pt x="151" y="65"/>
                    <a:pt x="156" y="49"/>
                    <a:pt x="159" y="32"/>
                  </a:cubicBezTo>
                  <a:cubicBezTo>
                    <a:pt x="161" y="22"/>
                    <a:pt x="161" y="9"/>
                    <a:pt x="166" y="0"/>
                  </a:cubicBezTo>
                  <a:cubicBezTo>
                    <a:pt x="172" y="25"/>
                    <a:pt x="172" y="74"/>
                    <a:pt x="160" y="98"/>
                  </a:cubicBezTo>
                  <a:cubicBezTo>
                    <a:pt x="150" y="116"/>
                    <a:pt x="125" y="122"/>
                    <a:pt x="106" y="123"/>
                  </a:cubicBezTo>
                  <a:cubicBezTo>
                    <a:pt x="81" y="124"/>
                    <a:pt x="56" y="118"/>
                    <a:pt x="35" y="135"/>
                  </a:cubicBezTo>
                  <a:cubicBezTo>
                    <a:pt x="22" y="146"/>
                    <a:pt x="0" y="168"/>
                    <a:pt x="1" y="18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8" name="Freeform 863">
              <a:extLst>
                <a:ext uri="{FF2B5EF4-FFF2-40B4-BE49-F238E27FC236}">
                  <a16:creationId xmlns:a16="http://schemas.microsoft.com/office/drawing/2014/main" id="{2E6C60E2-EBDD-45F7-B6FE-165FF9743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776"/>
              <a:ext cx="51" cy="30"/>
            </a:xfrm>
            <a:custGeom>
              <a:avLst/>
              <a:gdLst>
                <a:gd name="T0" fmla="*/ 11 w 108"/>
                <a:gd name="T1" fmla="*/ 0 h 63"/>
                <a:gd name="T2" fmla="*/ 8 w 108"/>
                <a:gd name="T3" fmla="*/ 4 h 63"/>
                <a:gd name="T4" fmla="*/ 9 w 108"/>
                <a:gd name="T5" fmla="*/ 7 h 63"/>
                <a:gd name="T6" fmla="*/ 7 w 108"/>
                <a:gd name="T7" fmla="*/ 6 h 63"/>
                <a:gd name="T8" fmla="*/ 4 w 108"/>
                <a:gd name="T9" fmla="*/ 5 h 63"/>
                <a:gd name="T10" fmla="*/ 0 w 108"/>
                <a:gd name="T11" fmla="*/ 2 h 63"/>
                <a:gd name="T12" fmla="*/ 4 w 108"/>
                <a:gd name="T13" fmla="*/ 2 h 63"/>
                <a:gd name="T14" fmla="*/ 7 w 108"/>
                <a:gd name="T15" fmla="*/ 2 h 63"/>
                <a:gd name="T16" fmla="*/ 11 w 108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63">
                  <a:moveTo>
                    <a:pt x="108" y="0"/>
                  </a:moveTo>
                  <a:cubicBezTo>
                    <a:pt x="95" y="8"/>
                    <a:pt x="77" y="19"/>
                    <a:pt x="78" y="37"/>
                  </a:cubicBezTo>
                  <a:cubicBezTo>
                    <a:pt x="79" y="46"/>
                    <a:pt x="96" y="62"/>
                    <a:pt x="81" y="63"/>
                  </a:cubicBezTo>
                  <a:cubicBezTo>
                    <a:pt x="78" y="63"/>
                    <a:pt x="67" y="55"/>
                    <a:pt x="64" y="54"/>
                  </a:cubicBezTo>
                  <a:cubicBezTo>
                    <a:pt x="54" y="49"/>
                    <a:pt x="48" y="49"/>
                    <a:pt x="38" y="46"/>
                  </a:cubicBezTo>
                  <a:cubicBezTo>
                    <a:pt x="23" y="42"/>
                    <a:pt x="7" y="33"/>
                    <a:pt x="0" y="18"/>
                  </a:cubicBezTo>
                  <a:cubicBezTo>
                    <a:pt x="7" y="13"/>
                    <a:pt x="26" y="19"/>
                    <a:pt x="35" y="19"/>
                  </a:cubicBezTo>
                  <a:cubicBezTo>
                    <a:pt x="46" y="19"/>
                    <a:pt x="58" y="19"/>
                    <a:pt x="68" y="16"/>
                  </a:cubicBezTo>
                  <a:cubicBezTo>
                    <a:pt x="81" y="11"/>
                    <a:pt x="90" y="1"/>
                    <a:pt x="105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9" name="Freeform 864">
              <a:extLst>
                <a:ext uri="{FF2B5EF4-FFF2-40B4-BE49-F238E27FC236}">
                  <a16:creationId xmlns:a16="http://schemas.microsoft.com/office/drawing/2014/main" id="{B028B6AB-7CBC-47A2-BBDF-9C2DA9CF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70"/>
              <a:ext cx="36" cy="33"/>
            </a:xfrm>
            <a:custGeom>
              <a:avLst/>
              <a:gdLst>
                <a:gd name="T0" fmla="*/ 0 w 77"/>
                <a:gd name="T1" fmla="*/ 5 h 69"/>
                <a:gd name="T2" fmla="*/ 5 w 77"/>
                <a:gd name="T3" fmla="*/ 2 h 69"/>
                <a:gd name="T4" fmla="*/ 8 w 77"/>
                <a:gd name="T5" fmla="*/ 8 h 69"/>
                <a:gd name="T6" fmla="*/ 5 w 77"/>
                <a:gd name="T7" fmla="*/ 0 h 69"/>
                <a:gd name="T8" fmla="*/ 0 w 77"/>
                <a:gd name="T9" fmla="*/ 5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9">
                  <a:moveTo>
                    <a:pt x="0" y="41"/>
                  </a:moveTo>
                  <a:cubicBezTo>
                    <a:pt x="14" y="31"/>
                    <a:pt x="32" y="15"/>
                    <a:pt x="51" y="24"/>
                  </a:cubicBezTo>
                  <a:cubicBezTo>
                    <a:pt x="67" y="32"/>
                    <a:pt x="69" y="56"/>
                    <a:pt x="77" y="69"/>
                  </a:cubicBezTo>
                  <a:cubicBezTo>
                    <a:pt x="73" y="51"/>
                    <a:pt x="68" y="12"/>
                    <a:pt x="46" y="6"/>
                  </a:cubicBezTo>
                  <a:cubicBezTo>
                    <a:pt x="25" y="0"/>
                    <a:pt x="11" y="29"/>
                    <a:pt x="2" y="4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0" name="Freeform 865">
              <a:extLst>
                <a:ext uri="{FF2B5EF4-FFF2-40B4-BE49-F238E27FC236}">
                  <a16:creationId xmlns:a16="http://schemas.microsoft.com/office/drawing/2014/main" id="{4B710398-30CF-43F1-A51C-ABC311FC6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160"/>
              <a:ext cx="101" cy="93"/>
            </a:xfrm>
            <a:custGeom>
              <a:avLst/>
              <a:gdLst>
                <a:gd name="T0" fmla="*/ 23 w 214"/>
                <a:gd name="T1" fmla="*/ 3 h 199"/>
                <a:gd name="T2" fmla="*/ 20 w 214"/>
                <a:gd name="T3" fmla="*/ 17 h 199"/>
                <a:gd name="T4" fmla="*/ 11 w 214"/>
                <a:gd name="T5" fmla="*/ 7 h 199"/>
                <a:gd name="T6" fmla="*/ 6 w 214"/>
                <a:gd name="T7" fmla="*/ 12 h 199"/>
                <a:gd name="T8" fmla="*/ 0 w 214"/>
                <a:gd name="T9" fmla="*/ 20 h 199"/>
                <a:gd name="T10" fmla="*/ 7 w 214"/>
                <a:gd name="T11" fmla="*/ 8 h 199"/>
                <a:gd name="T12" fmla="*/ 12 w 214"/>
                <a:gd name="T13" fmla="*/ 1 h 199"/>
                <a:gd name="T14" fmla="*/ 17 w 214"/>
                <a:gd name="T15" fmla="*/ 0 h 199"/>
                <a:gd name="T16" fmla="*/ 22 w 214"/>
                <a:gd name="T17" fmla="*/ 3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4" h="199">
                  <a:moveTo>
                    <a:pt x="214" y="33"/>
                  </a:moveTo>
                  <a:cubicBezTo>
                    <a:pt x="170" y="57"/>
                    <a:pt x="182" y="128"/>
                    <a:pt x="191" y="168"/>
                  </a:cubicBezTo>
                  <a:cubicBezTo>
                    <a:pt x="166" y="140"/>
                    <a:pt x="161" y="60"/>
                    <a:pt x="109" y="69"/>
                  </a:cubicBezTo>
                  <a:cubicBezTo>
                    <a:pt x="86" y="73"/>
                    <a:pt x="69" y="97"/>
                    <a:pt x="56" y="116"/>
                  </a:cubicBezTo>
                  <a:cubicBezTo>
                    <a:pt x="37" y="143"/>
                    <a:pt x="13" y="170"/>
                    <a:pt x="0" y="199"/>
                  </a:cubicBezTo>
                  <a:cubicBezTo>
                    <a:pt x="14" y="159"/>
                    <a:pt x="38" y="119"/>
                    <a:pt x="62" y="84"/>
                  </a:cubicBezTo>
                  <a:cubicBezTo>
                    <a:pt x="77" y="60"/>
                    <a:pt x="94" y="31"/>
                    <a:pt x="117" y="15"/>
                  </a:cubicBezTo>
                  <a:cubicBezTo>
                    <a:pt x="129" y="7"/>
                    <a:pt x="154" y="0"/>
                    <a:pt x="168" y="2"/>
                  </a:cubicBezTo>
                  <a:cubicBezTo>
                    <a:pt x="185" y="5"/>
                    <a:pt x="195" y="23"/>
                    <a:pt x="208" y="3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1" name="Freeform 866">
              <a:extLst>
                <a:ext uri="{FF2B5EF4-FFF2-40B4-BE49-F238E27FC236}">
                  <a16:creationId xmlns:a16="http://schemas.microsoft.com/office/drawing/2014/main" id="{36600E53-B713-43FF-A456-46A5A60F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2306"/>
              <a:ext cx="116" cy="61"/>
            </a:xfrm>
            <a:custGeom>
              <a:avLst/>
              <a:gdLst>
                <a:gd name="T0" fmla="*/ 0 w 246"/>
                <a:gd name="T1" fmla="*/ 13 h 129"/>
                <a:gd name="T2" fmla="*/ 7 w 246"/>
                <a:gd name="T3" fmla="*/ 12 h 129"/>
                <a:gd name="T4" fmla="*/ 16 w 246"/>
                <a:gd name="T5" fmla="*/ 9 h 129"/>
                <a:gd name="T6" fmla="*/ 21 w 246"/>
                <a:gd name="T7" fmla="*/ 5 h 129"/>
                <a:gd name="T8" fmla="*/ 26 w 246"/>
                <a:gd name="T9" fmla="*/ 0 h 129"/>
                <a:gd name="T10" fmla="*/ 18 w 246"/>
                <a:gd name="T11" fmla="*/ 4 h 129"/>
                <a:gd name="T12" fmla="*/ 9 w 246"/>
                <a:gd name="T13" fmla="*/ 9 h 129"/>
                <a:gd name="T14" fmla="*/ 4 w 246"/>
                <a:gd name="T15" fmla="*/ 12 h 129"/>
                <a:gd name="T16" fmla="*/ 0 w 246"/>
                <a:gd name="T17" fmla="*/ 14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6" h="129">
                  <a:moveTo>
                    <a:pt x="0" y="123"/>
                  </a:moveTo>
                  <a:cubicBezTo>
                    <a:pt x="15" y="129"/>
                    <a:pt x="52" y="117"/>
                    <a:pt x="68" y="114"/>
                  </a:cubicBezTo>
                  <a:cubicBezTo>
                    <a:pt x="97" y="107"/>
                    <a:pt x="124" y="102"/>
                    <a:pt x="148" y="86"/>
                  </a:cubicBezTo>
                  <a:cubicBezTo>
                    <a:pt x="168" y="73"/>
                    <a:pt x="186" y="62"/>
                    <a:pt x="204" y="47"/>
                  </a:cubicBezTo>
                  <a:cubicBezTo>
                    <a:pt x="215" y="37"/>
                    <a:pt x="246" y="17"/>
                    <a:pt x="246" y="0"/>
                  </a:cubicBezTo>
                  <a:cubicBezTo>
                    <a:pt x="233" y="24"/>
                    <a:pt x="200" y="32"/>
                    <a:pt x="176" y="42"/>
                  </a:cubicBezTo>
                  <a:cubicBezTo>
                    <a:pt x="147" y="54"/>
                    <a:pt x="114" y="65"/>
                    <a:pt x="88" y="83"/>
                  </a:cubicBezTo>
                  <a:cubicBezTo>
                    <a:pt x="71" y="94"/>
                    <a:pt x="55" y="104"/>
                    <a:pt x="37" y="114"/>
                  </a:cubicBezTo>
                  <a:cubicBezTo>
                    <a:pt x="26" y="120"/>
                    <a:pt x="13" y="122"/>
                    <a:pt x="1" y="12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2" name="Freeform 867">
              <a:extLst>
                <a:ext uri="{FF2B5EF4-FFF2-40B4-BE49-F238E27FC236}">
                  <a16:creationId xmlns:a16="http://schemas.microsoft.com/office/drawing/2014/main" id="{6D28218B-2384-4779-922F-E58A8EC30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260"/>
              <a:ext cx="24" cy="60"/>
            </a:xfrm>
            <a:custGeom>
              <a:avLst/>
              <a:gdLst>
                <a:gd name="T0" fmla="*/ 0 w 50"/>
                <a:gd name="T1" fmla="*/ 0 h 128"/>
                <a:gd name="T2" fmla="*/ 1 w 50"/>
                <a:gd name="T3" fmla="*/ 13 h 128"/>
                <a:gd name="T4" fmla="*/ 5 w 50"/>
                <a:gd name="T5" fmla="*/ 3 h 128"/>
                <a:gd name="T6" fmla="*/ 0 w 50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28">
                  <a:moveTo>
                    <a:pt x="0" y="0"/>
                  </a:moveTo>
                  <a:cubicBezTo>
                    <a:pt x="50" y="20"/>
                    <a:pt x="33" y="89"/>
                    <a:pt x="13" y="128"/>
                  </a:cubicBezTo>
                  <a:cubicBezTo>
                    <a:pt x="32" y="104"/>
                    <a:pt x="48" y="60"/>
                    <a:pt x="42" y="30"/>
                  </a:cubicBezTo>
                  <a:cubicBezTo>
                    <a:pt x="36" y="5"/>
                    <a:pt x="24" y="7"/>
                    <a:pt x="1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3" name="Freeform 868">
              <a:extLst>
                <a:ext uri="{FF2B5EF4-FFF2-40B4-BE49-F238E27FC236}">
                  <a16:creationId xmlns:a16="http://schemas.microsoft.com/office/drawing/2014/main" id="{20A5D9A8-20EB-4CBD-A2E7-A584120A4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022"/>
              <a:ext cx="94" cy="43"/>
            </a:xfrm>
            <a:custGeom>
              <a:avLst/>
              <a:gdLst>
                <a:gd name="T0" fmla="*/ 0 w 201"/>
                <a:gd name="T1" fmla="*/ 6 h 93"/>
                <a:gd name="T2" fmla="*/ 6 w 201"/>
                <a:gd name="T3" fmla="*/ 2 h 93"/>
                <a:gd name="T4" fmla="*/ 12 w 201"/>
                <a:gd name="T5" fmla="*/ 1 h 93"/>
                <a:gd name="T6" fmla="*/ 21 w 201"/>
                <a:gd name="T7" fmla="*/ 9 h 93"/>
                <a:gd name="T8" fmla="*/ 13 w 201"/>
                <a:gd name="T9" fmla="*/ 0 h 93"/>
                <a:gd name="T10" fmla="*/ 7 w 201"/>
                <a:gd name="T11" fmla="*/ 1 h 93"/>
                <a:gd name="T12" fmla="*/ 4 w 201"/>
                <a:gd name="T13" fmla="*/ 3 h 93"/>
                <a:gd name="T14" fmla="*/ 2 w 201"/>
                <a:gd name="T15" fmla="*/ 4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1" h="93">
                  <a:moveTo>
                    <a:pt x="0" y="59"/>
                  </a:moveTo>
                  <a:cubicBezTo>
                    <a:pt x="1" y="46"/>
                    <a:pt x="43" y="28"/>
                    <a:pt x="55" y="23"/>
                  </a:cubicBezTo>
                  <a:cubicBezTo>
                    <a:pt x="72" y="15"/>
                    <a:pt x="97" y="5"/>
                    <a:pt x="116" y="9"/>
                  </a:cubicBezTo>
                  <a:cubicBezTo>
                    <a:pt x="156" y="16"/>
                    <a:pt x="172" y="70"/>
                    <a:pt x="201" y="93"/>
                  </a:cubicBezTo>
                  <a:cubicBezTo>
                    <a:pt x="180" y="59"/>
                    <a:pt x="165" y="14"/>
                    <a:pt x="122" y="4"/>
                  </a:cubicBezTo>
                  <a:cubicBezTo>
                    <a:pt x="105" y="0"/>
                    <a:pt x="87" y="8"/>
                    <a:pt x="72" y="13"/>
                  </a:cubicBezTo>
                  <a:cubicBezTo>
                    <a:pt x="61" y="17"/>
                    <a:pt x="53" y="24"/>
                    <a:pt x="43" y="30"/>
                  </a:cubicBezTo>
                  <a:cubicBezTo>
                    <a:pt x="36" y="36"/>
                    <a:pt x="26" y="38"/>
                    <a:pt x="18" y="4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4" name="Freeform 869">
              <a:extLst>
                <a:ext uri="{FF2B5EF4-FFF2-40B4-BE49-F238E27FC236}">
                  <a16:creationId xmlns:a16="http://schemas.microsoft.com/office/drawing/2014/main" id="{19F78CC5-B922-4067-B276-0F758AE4F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890"/>
              <a:ext cx="43" cy="20"/>
            </a:xfrm>
            <a:custGeom>
              <a:avLst/>
              <a:gdLst>
                <a:gd name="T0" fmla="*/ 0 w 91"/>
                <a:gd name="T1" fmla="*/ 3 h 41"/>
                <a:gd name="T2" fmla="*/ 5 w 91"/>
                <a:gd name="T3" fmla="*/ 2 h 41"/>
                <a:gd name="T4" fmla="*/ 9 w 91"/>
                <a:gd name="T5" fmla="*/ 5 h 41"/>
                <a:gd name="T6" fmla="*/ 0 w 91"/>
                <a:gd name="T7" fmla="*/ 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41">
                  <a:moveTo>
                    <a:pt x="2" y="27"/>
                  </a:moveTo>
                  <a:cubicBezTo>
                    <a:pt x="11" y="17"/>
                    <a:pt x="38" y="15"/>
                    <a:pt x="51" y="18"/>
                  </a:cubicBezTo>
                  <a:cubicBezTo>
                    <a:pt x="67" y="20"/>
                    <a:pt x="79" y="32"/>
                    <a:pt x="91" y="41"/>
                  </a:cubicBezTo>
                  <a:cubicBezTo>
                    <a:pt x="75" y="0"/>
                    <a:pt x="30" y="0"/>
                    <a:pt x="0" y="2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5" name="Freeform 870">
              <a:extLst>
                <a:ext uri="{FF2B5EF4-FFF2-40B4-BE49-F238E27FC236}">
                  <a16:creationId xmlns:a16="http://schemas.microsoft.com/office/drawing/2014/main" id="{4ACF6417-CCC8-4376-8CD8-46428534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787"/>
              <a:ext cx="18" cy="9"/>
            </a:xfrm>
            <a:custGeom>
              <a:avLst/>
              <a:gdLst>
                <a:gd name="T0" fmla="*/ 0 w 37"/>
                <a:gd name="T1" fmla="*/ 0 h 19"/>
                <a:gd name="T2" fmla="*/ 4 w 37"/>
                <a:gd name="T3" fmla="*/ 2 h 19"/>
                <a:gd name="T4" fmla="*/ 3 w 37"/>
                <a:gd name="T5" fmla="*/ 0 h 19"/>
                <a:gd name="T6" fmla="*/ 0 w 37"/>
                <a:gd name="T7" fmla="*/ 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9">
                  <a:moveTo>
                    <a:pt x="0" y="7"/>
                  </a:moveTo>
                  <a:cubicBezTo>
                    <a:pt x="10" y="8"/>
                    <a:pt x="26" y="15"/>
                    <a:pt x="37" y="19"/>
                  </a:cubicBezTo>
                  <a:cubicBezTo>
                    <a:pt x="34" y="13"/>
                    <a:pt x="37" y="5"/>
                    <a:pt x="30" y="3"/>
                  </a:cubicBezTo>
                  <a:cubicBezTo>
                    <a:pt x="22" y="0"/>
                    <a:pt x="10" y="10"/>
                    <a:pt x="2" y="1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6" name="Freeform 871">
              <a:extLst>
                <a:ext uri="{FF2B5EF4-FFF2-40B4-BE49-F238E27FC236}">
                  <a16:creationId xmlns:a16="http://schemas.microsoft.com/office/drawing/2014/main" id="{F5379996-8702-4E72-A025-612514C04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170"/>
              <a:ext cx="45" cy="27"/>
            </a:xfrm>
            <a:custGeom>
              <a:avLst/>
              <a:gdLst>
                <a:gd name="T0" fmla="*/ 0 w 95"/>
                <a:gd name="T1" fmla="*/ 4 h 58"/>
                <a:gd name="T2" fmla="*/ 7 w 95"/>
                <a:gd name="T3" fmla="*/ 0 h 58"/>
                <a:gd name="T4" fmla="*/ 10 w 95"/>
                <a:gd name="T5" fmla="*/ 2 h 58"/>
                <a:gd name="T6" fmla="*/ 10 w 95"/>
                <a:gd name="T7" fmla="*/ 2 h 58"/>
                <a:gd name="T8" fmla="*/ 9 w 95"/>
                <a:gd name="T9" fmla="*/ 6 h 58"/>
                <a:gd name="T10" fmla="*/ 6 w 95"/>
                <a:gd name="T11" fmla="*/ 1 h 58"/>
                <a:gd name="T12" fmla="*/ 0 w 95"/>
                <a:gd name="T13" fmla="*/ 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58">
                  <a:moveTo>
                    <a:pt x="3" y="38"/>
                  </a:moveTo>
                  <a:cubicBezTo>
                    <a:pt x="19" y="21"/>
                    <a:pt x="39" y="0"/>
                    <a:pt x="64" y="1"/>
                  </a:cubicBezTo>
                  <a:cubicBezTo>
                    <a:pt x="82" y="2"/>
                    <a:pt x="83" y="13"/>
                    <a:pt x="94" y="23"/>
                  </a:cubicBezTo>
                  <a:cubicBezTo>
                    <a:pt x="95" y="23"/>
                    <a:pt x="95" y="23"/>
                    <a:pt x="94" y="23"/>
                  </a:cubicBezTo>
                  <a:cubicBezTo>
                    <a:pt x="84" y="31"/>
                    <a:pt x="83" y="47"/>
                    <a:pt x="78" y="58"/>
                  </a:cubicBezTo>
                  <a:cubicBezTo>
                    <a:pt x="72" y="43"/>
                    <a:pt x="76" y="23"/>
                    <a:pt x="57" y="16"/>
                  </a:cubicBezTo>
                  <a:cubicBezTo>
                    <a:pt x="37" y="8"/>
                    <a:pt x="15" y="32"/>
                    <a:pt x="0" y="42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7" name="Freeform 872">
              <a:extLst>
                <a:ext uri="{FF2B5EF4-FFF2-40B4-BE49-F238E27FC236}">
                  <a16:creationId xmlns:a16="http://schemas.microsoft.com/office/drawing/2014/main" id="{D9575C1F-48A2-41B7-8528-52689F0E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694"/>
              <a:ext cx="14" cy="30"/>
            </a:xfrm>
            <a:custGeom>
              <a:avLst/>
              <a:gdLst>
                <a:gd name="T0" fmla="*/ 1 w 30"/>
                <a:gd name="T1" fmla="*/ 0 h 63"/>
                <a:gd name="T2" fmla="*/ 0 w 30"/>
                <a:gd name="T3" fmla="*/ 7 h 63"/>
                <a:gd name="T4" fmla="*/ 1 w 3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3">
                  <a:moveTo>
                    <a:pt x="11" y="0"/>
                  </a:moveTo>
                  <a:cubicBezTo>
                    <a:pt x="14" y="20"/>
                    <a:pt x="19" y="48"/>
                    <a:pt x="0" y="63"/>
                  </a:cubicBezTo>
                  <a:cubicBezTo>
                    <a:pt x="14" y="50"/>
                    <a:pt x="30" y="22"/>
                    <a:pt x="11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8" name="Freeform 873">
              <a:extLst>
                <a:ext uri="{FF2B5EF4-FFF2-40B4-BE49-F238E27FC236}">
                  <a16:creationId xmlns:a16="http://schemas.microsoft.com/office/drawing/2014/main" id="{17B0E6A0-5DE1-4F52-A64D-641038494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050"/>
              <a:ext cx="44" cy="33"/>
            </a:xfrm>
            <a:custGeom>
              <a:avLst/>
              <a:gdLst>
                <a:gd name="T0" fmla="*/ 10 w 93"/>
                <a:gd name="T1" fmla="*/ 0 h 70"/>
                <a:gd name="T2" fmla="*/ 8 w 93"/>
                <a:gd name="T3" fmla="*/ 4 h 70"/>
                <a:gd name="T4" fmla="*/ 7 w 93"/>
                <a:gd name="T5" fmla="*/ 8 h 70"/>
                <a:gd name="T6" fmla="*/ 5 w 93"/>
                <a:gd name="T7" fmla="*/ 5 h 70"/>
                <a:gd name="T8" fmla="*/ 0 w 93"/>
                <a:gd name="T9" fmla="*/ 4 h 70"/>
                <a:gd name="T10" fmla="*/ 6 w 93"/>
                <a:gd name="T11" fmla="*/ 2 h 70"/>
                <a:gd name="T12" fmla="*/ 9 w 93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70">
                  <a:moveTo>
                    <a:pt x="93" y="0"/>
                  </a:moveTo>
                  <a:cubicBezTo>
                    <a:pt x="83" y="4"/>
                    <a:pt x="77" y="24"/>
                    <a:pt x="73" y="34"/>
                  </a:cubicBezTo>
                  <a:cubicBezTo>
                    <a:pt x="68" y="46"/>
                    <a:pt x="67" y="56"/>
                    <a:pt x="66" y="70"/>
                  </a:cubicBezTo>
                  <a:cubicBezTo>
                    <a:pt x="61" y="58"/>
                    <a:pt x="60" y="49"/>
                    <a:pt x="46" y="46"/>
                  </a:cubicBezTo>
                  <a:cubicBezTo>
                    <a:pt x="31" y="43"/>
                    <a:pt x="15" y="40"/>
                    <a:pt x="0" y="36"/>
                  </a:cubicBezTo>
                  <a:cubicBezTo>
                    <a:pt x="22" y="30"/>
                    <a:pt x="41" y="42"/>
                    <a:pt x="60" y="24"/>
                  </a:cubicBezTo>
                  <a:cubicBezTo>
                    <a:pt x="69" y="16"/>
                    <a:pt x="78" y="6"/>
                    <a:pt x="90" y="1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9" name="Freeform 874">
              <a:extLst>
                <a:ext uri="{FF2B5EF4-FFF2-40B4-BE49-F238E27FC236}">
                  <a16:creationId xmlns:a16="http://schemas.microsoft.com/office/drawing/2014/main" id="{28999BEC-5B09-4B86-BC17-E2F0550D0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152"/>
              <a:ext cx="146" cy="113"/>
            </a:xfrm>
            <a:custGeom>
              <a:avLst/>
              <a:gdLst>
                <a:gd name="T0" fmla="*/ 18 w 311"/>
                <a:gd name="T1" fmla="*/ 3 h 241"/>
                <a:gd name="T2" fmla="*/ 0 w 311"/>
                <a:gd name="T3" fmla="*/ 19 h 241"/>
                <a:gd name="T4" fmla="*/ 16 w 311"/>
                <a:gd name="T5" fmla="*/ 4 h 241"/>
                <a:gd name="T6" fmla="*/ 18 w 311"/>
                <a:gd name="T7" fmla="*/ 19 h 241"/>
                <a:gd name="T8" fmla="*/ 30 w 311"/>
                <a:gd name="T9" fmla="*/ 25 h 241"/>
                <a:gd name="T10" fmla="*/ 21 w 311"/>
                <a:gd name="T11" fmla="*/ 19 h 241"/>
                <a:gd name="T12" fmla="*/ 18 w 311"/>
                <a:gd name="T13" fmla="*/ 3 h 2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241">
                  <a:moveTo>
                    <a:pt x="174" y="31"/>
                  </a:moveTo>
                  <a:cubicBezTo>
                    <a:pt x="174" y="31"/>
                    <a:pt x="85" y="0"/>
                    <a:pt x="0" y="182"/>
                  </a:cubicBezTo>
                  <a:cubicBezTo>
                    <a:pt x="0" y="182"/>
                    <a:pt x="65" y="52"/>
                    <a:pt x="158" y="38"/>
                  </a:cubicBezTo>
                  <a:cubicBezTo>
                    <a:pt x="158" y="38"/>
                    <a:pt x="120" y="141"/>
                    <a:pt x="179" y="182"/>
                  </a:cubicBezTo>
                  <a:cubicBezTo>
                    <a:pt x="237" y="224"/>
                    <a:pt x="270" y="206"/>
                    <a:pt x="287" y="241"/>
                  </a:cubicBezTo>
                  <a:cubicBezTo>
                    <a:pt x="287" y="241"/>
                    <a:pt x="311" y="229"/>
                    <a:pt x="202" y="186"/>
                  </a:cubicBezTo>
                  <a:cubicBezTo>
                    <a:pt x="138" y="161"/>
                    <a:pt x="149" y="59"/>
                    <a:pt x="17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90" name="Oval 875">
              <a:extLst>
                <a:ext uri="{FF2B5EF4-FFF2-40B4-BE49-F238E27FC236}">
                  <a16:creationId xmlns:a16="http://schemas.microsoft.com/office/drawing/2014/main" id="{589622F7-0304-47C5-A5E1-CEA9E4F6A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" y="2161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1" name="Oval 876">
              <a:extLst>
                <a:ext uri="{FF2B5EF4-FFF2-40B4-BE49-F238E27FC236}">
                  <a16:creationId xmlns:a16="http://schemas.microsoft.com/office/drawing/2014/main" id="{8771906F-8A6C-4172-A70B-1DA231AF1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" y="215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2" name="Oval 877">
              <a:extLst>
                <a:ext uri="{FF2B5EF4-FFF2-40B4-BE49-F238E27FC236}">
                  <a16:creationId xmlns:a16="http://schemas.microsoft.com/office/drawing/2014/main" id="{DC65ED37-47C3-4E5C-AC7E-E756B2D68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" y="2160"/>
              <a:ext cx="3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3" name="Oval 878">
              <a:extLst>
                <a:ext uri="{FF2B5EF4-FFF2-40B4-BE49-F238E27FC236}">
                  <a16:creationId xmlns:a16="http://schemas.microsoft.com/office/drawing/2014/main" id="{9B485374-77BD-4F6A-AA69-2A89FAB1A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16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4" name="Freeform 879">
              <a:extLst>
                <a:ext uri="{FF2B5EF4-FFF2-40B4-BE49-F238E27FC236}">
                  <a16:creationId xmlns:a16="http://schemas.microsoft.com/office/drawing/2014/main" id="{E2820FB7-EB35-4FA1-88F9-8B6C67B55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737"/>
              <a:ext cx="46" cy="60"/>
            </a:xfrm>
            <a:custGeom>
              <a:avLst/>
              <a:gdLst>
                <a:gd name="T0" fmla="*/ 0 w 97"/>
                <a:gd name="T1" fmla="*/ 4 h 127"/>
                <a:gd name="T2" fmla="*/ 5 w 97"/>
                <a:gd name="T3" fmla="*/ 4 h 127"/>
                <a:gd name="T4" fmla="*/ 10 w 97"/>
                <a:gd name="T5" fmla="*/ 13 h 127"/>
                <a:gd name="T6" fmla="*/ 5 w 97"/>
                <a:gd name="T7" fmla="*/ 5 h 127"/>
                <a:gd name="T8" fmla="*/ 0 w 97"/>
                <a:gd name="T9" fmla="*/ 4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27">
                  <a:moveTo>
                    <a:pt x="0" y="39"/>
                  </a:moveTo>
                  <a:cubicBezTo>
                    <a:pt x="0" y="39"/>
                    <a:pt x="30" y="0"/>
                    <a:pt x="49" y="34"/>
                  </a:cubicBezTo>
                  <a:cubicBezTo>
                    <a:pt x="68" y="67"/>
                    <a:pt x="82" y="115"/>
                    <a:pt x="97" y="127"/>
                  </a:cubicBezTo>
                  <a:cubicBezTo>
                    <a:pt x="97" y="127"/>
                    <a:pt x="57" y="78"/>
                    <a:pt x="50" y="46"/>
                  </a:cubicBezTo>
                  <a:cubicBezTo>
                    <a:pt x="43" y="14"/>
                    <a:pt x="19" y="1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95" name="Oval 880">
              <a:extLst>
                <a:ext uri="{FF2B5EF4-FFF2-40B4-BE49-F238E27FC236}">
                  <a16:creationId xmlns:a16="http://schemas.microsoft.com/office/drawing/2014/main" id="{49AA36A7-B5D8-41CC-989F-F64F2F18F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" y="175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6" name="Oval 881">
              <a:extLst>
                <a:ext uri="{FF2B5EF4-FFF2-40B4-BE49-F238E27FC236}">
                  <a16:creationId xmlns:a16="http://schemas.microsoft.com/office/drawing/2014/main" id="{DB02C7B7-D688-44C8-BC8C-93B68EAA7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" y="177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97" name="Freeform 882">
              <a:extLst>
                <a:ext uri="{FF2B5EF4-FFF2-40B4-BE49-F238E27FC236}">
                  <a16:creationId xmlns:a16="http://schemas.microsoft.com/office/drawing/2014/main" id="{FB46694D-61B6-408F-83B8-D17AE3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095"/>
              <a:ext cx="152" cy="128"/>
            </a:xfrm>
            <a:custGeom>
              <a:avLst/>
              <a:gdLst>
                <a:gd name="T0" fmla="*/ 33 w 324"/>
                <a:gd name="T1" fmla="*/ 0 h 272"/>
                <a:gd name="T2" fmla="*/ 22 w 324"/>
                <a:gd name="T3" fmla="*/ 9 h 272"/>
                <a:gd name="T4" fmla="*/ 0 w 324"/>
                <a:gd name="T5" fmla="*/ 28 h 272"/>
                <a:gd name="T6" fmla="*/ 14 w 324"/>
                <a:gd name="T7" fmla="*/ 14 h 272"/>
                <a:gd name="T8" fmla="*/ 33 w 324"/>
                <a:gd name="T9" fmla="*/ 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4" h="272">
                  <a:moveTo>
                    <a:pt x="324" y="0"/>
                  </a:moveTo>
                  <a:cubicBezTo>
                    <a:pt x="324" y="0"/>
                    <a:pt x="252" y="46"/>
                    <a:pt x="211" y="85"/>
                  </a:cubicBezTo>
                  <a:cubicBezTo>
                    <a:pt x="170" y="125"/>
                    <a:pt x="92" y="226"/>
                    <a:pt x="0" y="272"/>
                  </a:cubicBezTo>
                  <a:cubicBezTo>
                    <a:pt x="0" y="272"/>
                    <a:pt x="110" y="182"/>
                    <a:pt x="138" y="134"/>
                  </a:cubicBezTo>
                  <a:cubicBezTo>
                    <a:pt x="166" y="85"/>
                    <a:pt x="264" y="3"/>
                    <a:pt x="32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98" name="Freeform 883">
              <a:extLst>
                <a:ext uri="{FF2B5EF4-FFF2-40B4-BE49-F238E27FC236}">
                  <a16:creationId xmlns:a16="http://schemas.microsoft.com/office/drawing/2014/main" id="{9A0A5D41-7E61-425E-A31C-6E6CFD8E4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26"/>
              <a:ext cx="106" cy="167"/>
            </a:xfrm>
            <a:custGeom>
              <a:avLst/>
              <a:gdLst>
                <a:gd name="T0" fmla="*/ 0 w 224"/>
                <a:gd name="T1" fmla="*/ 0 h 354"/>
                <a:gd name="T2" fmla="*/ 24 w 224"/>
                <a:gd name="T3" fmla="*/ 37 h 354"/>
                <a:gd name="T4" fmla="*/ 0 w 224"/>
                <a:gd name="T5" fmla="*/ 0 h 3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354">
                  <a:moveTo>
                    <a:pt x="0" y="0"/>
                  </a:moveTo>
                  <a:cubicBezTo>
                    <a:pt x="0" y="0"/>
                    <a:pt x="110" y="63"/>
                    <a:pt x="224" y="354"/>
                  </a:cubicBezTo>
                  <a:cubicBezTo>
                    <a:pt x="224" y="354"/>
                    <a:pt x="211" y="97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99" name="Freeform 884">
              <a:extLst>
                <a:ext uri="{FF2B5EF4-FFF2-40B4-BE49-F238E27FC236}">
                  <a16:creationId xmlns:a16="http://schemas.microsoft.com/office/drawing/2014/main" id="{CBB4DF36-62E1-45DA-8B5C-EBDAFA8C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989"/>
              <a:ext cx="47" cy="60"/>
            </a:xfrm>
            <a:custGeom>
              <a:avLst/>
              <a:gdLst>
                <a:gd name="T0" fmla="*/ 3 w 101"/>
                <a:gd name="T1" fmla="*/ 0 h 129"/>
                <a:gd name="T2" fmla="*/ 0 w 101"/>
                <a:gd name="T3" fmla="*/ 13 h 129"/>
                <a:gd name="T4" fmla="*/ 3 w 101"/>
                <a:gd name="T5" fmla="*/ 0 h 1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29">
                  <a:moveTo>
                    <a:pt x="26" y="0"/>
                  </a:moveTo>
                  <a:cubicBezTo>
                    <a:pt x="26" y="0"/>
                    <a:pt x="64" y="12"/>
                    <a:pt x="0" y="129"/>
                  </a:cubicBezTo>
                  <a:cubicBezTo>
                    <a:pt x="0" y="129"/>
                    <a:pt x="101" y="15"/>
                    <a:pt x="2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0" name="Freeform 885">
              <a:extLst>
                <a:ext uri="{FF2B5EF4-FFF2-40B4-BE49-F238E27FC236}">
                  <a16:creationId xmlns:a16="http://schemas.microsoft.com/office/drawing/2014/main" id="{ABA9BAF4-59C0-46DE-B8BD-AB9777E33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890"/>
              <a:ext cx="49" cy="116"/>
            </a:xfrm>
            <a:custGeom>
              <a:avLst/>
              <a:gdLst>
                <a:gd name="T0" fmla="*/ 4 w 104"/>
                <a:gd name="T1" fmla="*/ 0 h 247"/>
                <a:gd name="T2" fmla="*/ 5 w 104"/>
                <a:gd name="T3" fmla="*/ 10 h 247"/>
                <a:gd name="T4" fmla="*/ 11 w 104"/>
                <a:gd name="T5" fmla="*/ 25 h 247"/>
                <a:gd name="T6" fmla="*/ 4 w 104"/>
                <a:gd name="T7" fmla="*/ 12 h 247"/>
                <a:gd name="T8" fmla="*/ 4 w 104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247">
                  <a:moveTo>
                    <a:pt x="38" y="0"/>
                  </a:moveTo>
                  <a:cubicBezTo>
                    <a:pt x="38" y="0"/>
                    <a:pt x="18" y="53"/>
                    <a:pt x="49" y="93"/>
                  </a:cubicBezTo>
                  <a:cubicBezTo>
                    <a:pt x="79" y="133"/>
                    <a:pt x="104" y="209"/>
                    <a:pt x="103" y="247"/>
                  </a:cubicBezTo>
                  <a:cubicBezTo>
                    <a:pt x="103" y="247"/>
                    <a:pt x="71" y="141"/>
                    <a:pt x="35" y="112"/>
                  </a:cubicBezTo>
                  <a:cubicBezTo>
                    <a:pt x="0" y="83"/>
                    <a:pt x="27" y="9"/>
                    <a:pt x="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1" name="Freeform 886">
              <a:extLst>
                <a:ext uri="{FF2B5EF4-FFF2-40B4-BE49-F238E27FC236}">
                  <a16:creationId xmlns:a16="http://schemas.microsoft.com/office/drawing/2014/main" id="{1053432D-7D42-44A4-AC61-FBA9F4D5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1804"/>
              <a:ext cx="35" cy="29"/>
            </a:xfrm>
            <a:custGeom>
              <a:avLst/>
              <a:gdLst>
                <a:gd name="T0" fmla="*/ 0 w 73"/>
                <a:gd name="T1" fmla="*/ 0 h 63"/>
                <a:gd name="T2" fmla="*/ 8 w 73"/>
                <a:gd name="T3" fmla="*/ 5 h 63"/>
                <a:gd name="T4" fmla="*/ 0 w 73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3">
                  <a:moveTo>
                    <a:pt x="0" y="0"/>
                  </a:moveTo>
                  <a:cubicBezTo>
                    <a:pt x="0" y="0"/>
                    <a:pt x="35" y="45"/>
                    <a:pt x="73" y="48"/>
                  </a:cubicBezTo>
                  <a:cubicBezTo>
                    <a:pt x="73" y="48"/>
                    <a:pt x="17" y="6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2" name="Freeform 887">
              <a:extLst>
                <a:ext uri="{FF2B5EF4-FFF2-40B4-BE49-F238E27FC236}">
                  <a16:creationId xmlns:a16="http://schemas.microsoft.com/office/drawing/2014/main" id="{4F4DCD87-0164-4974-B185-603BDED67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877"/>
              <a:ext cx="45" cy="75"/>
            </a:xfrm>
            <a:custGeom>
              <a:avLst/>
              <a:gdLst>
                <a:gd name="T0" fmla="*/ 3 w 95"/>
                <a:gd name="T1" fmla="*/ 0 h 161"/>
                <a:gd name="T2" fmla="*/ 0 w 95"/>
                <a:gd name="T3" fmla="*/ 16 h 161"/>
                <a:gd name="T4" fmla="*/ 3 w 95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61">
                  <a:moveTo>
                    <a:pt x="30" y="0"/>
                  </a:moveTo>
                  <a:cubicBezTo>
                    <a:pt x="30" y="0"/>
                    <a:pt x="65" y="99"/>
                    <a:pt x="0" y="161"/>
                  </a:cubicBezTo>
                  <a:cubicBezTo>
                    <a:pt x="0" y="161"/>
                    <a:pt x="95" y="117"/>
                    <a:pt x="3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3" name="Freeform 888">
              <a:extLst>
                <a:ext uri="{FF2B5EF4-FFF2-40B4-BE49-F238E27FC236}">
                  <a16:creationId xmlns:a16="http://schemas.microsoft.com/office/drawing/2014/main" id="{556439A2-DF81-4058-972B-C4C8EA07A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734"/>
              <a:ext cx="40" cy="76"/>
            </a:xfrm>
            <a:custGeom>
              <a:avLst/>
              <a:gdLst>
                <a:gd name="T0" fmla="*/ 9 w 86"/>
                <a:gd name="T1" fmla="*/ 0 h 162"/>
                <a:gd name="T2" fmla="*/ 0 w 86"/>
                <a:gd name="T3" fmla="*/ 17 h 162"/>
                <a:gd name="T4" fmla="*/ 9 w 86"/>
                <a:gd name="T5" fmla="*/ 0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62">
                  <a:moveTo>
                    <a:pt x="86" y="0"/>
                  </a:moveTo>
                  <a:cubicBezTo>
                    <a:pt x="86" y="0"/>
                    <a:pt x="0" y="58"/>
                    <a:pt x="0" y="162"/>
                  </a:cubicBezTo>
                  <a:cubicBezTo>
                    <a:pt x="0" y="162"/>
                    <a:pt x="35" y="29"/>
                    <a:pt x="8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4" name="Freeform 889">
              <a:extLst>
                <a:ext uri="{FF2B5EF4-FFF2-40B4-BE49-F238E27FC236}">
                  <a16:creationId xmlns:a16="http://schemas.microsoft.com/office/drawing/2014/main" id="{1BF10E4F-E5D4-42F8-BA99-71A08F0A2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684"/>
              <a:ext cx="66" cy="54"/>
            </a:xfrm>
            <a:custGeom>
              <a:avLst/>
              <a:gdLst>
                <a:gd name="T0" fmla="*/ 0 w 139"/>
                <a:gd name="T1" fmla="*/ 0 h 114"/>
                <a:gd name="T2" fmla="*/ 15 w 139"/>
                <a:gd name="T3" fmla="*/ 12 h 114"/>
                <a:gd name="T4" fmla="*/ 0 w 139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114">
                  <a:moveTo>
                    <a:pt x="0" y="0"/>
                  </a:moveTo>
                  <a:cubicBezTo>
                    <a:pt x="0" y="0"/>
                    <a:pt x="92" y="19"/>
                    <a:pt x="137" y="114"/>
                  </a:cubicBezTo>
                  <a:cubicBezTo>
                    <a:pt x="137" y="114"/>
                    <a:pt x="139" y="1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5" name="Freeform 890">
              <a:extLst>
                <a:ext uri="{FF2B5EF4-FFF2-40B4-BE49-F238E27FC236}">
                  <a16:creationId xmlns:a16="http://schemas.microsoft.com/office/drawing/2014/main" id="{61A64E4B-6B75-4B5F-9B74-2E7BDA462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908"/>
              <a:ext cx="21" cy="19"/>
            </a:xfrm>
            <a:custGeom>
              <a:avLst/>
              <a:gdLst>
                <a:gd name="T0" fmla="*/ 0 w 44"/>
                <a:gd name="T1" fmla="*/ 3 h 41"/>
                <a:gd name="T2" fmla="*/ 5 w 44"/>
                <a:gd name="T3" fmla="*/ 4 h 41"/>
                <a:gd name="T4" fmla="*/ 0 w 44"/>
                <a:gd name="T5" fmla="*/ 3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1">
                  <a:moveTo>
                    <a:pt x="0" y="25"/>
                  </a:moveTo>
                  <a:cubicBezTo>
                    <a:pt x="0" y="25"/>
                    <a:pt x="30" y="0"/>
                    <a:pt x="44" y="41"/>
                  </a:cubicBezTo>
                  <a:cubicBezTo>
                    <a:pt x="44" y="41"/>
                    <a:pt x="17" y="10"/>
                    <a:pt x="0" y="2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6" name="Freeform 891">
              <a:extLst>
                <a:ext uri="{FF2B5EF4-FFF2-40B4-BE49-F238E27FC236}">
                  <a16:creationId xmlns:a16="http://schemas.microsoft.com/office/drawing/2014/main" id="{BBD6927B-7A8D-4340-A80E-3044FF24D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1950"/>
              <a:ext cx="51" cy="18"/>
            </a:xfrm>
            <a:custGeom>
              <a:avLst/>
              <a:gdLst>
                <a:gd name="T0" fmla="*/ 0 w 108"/>
                <a:gd name="T1" fmla="*/ 4 h 38"/>
                <a:gd name="T2" fmla="*/ 11 w 108"/>
                <a:gd name="T3" fmla="*/ 0 h 38"/>
                <a:gd name="T4" fmla="*/ 0 w 108"/>
                <a:gd name="T5" fmla="*/ 4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8">
                  <a:moveTo>
                    <a:pt x="0" y="35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57" y="38"/>
                    <a:pt x="0" y="3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7" name="Freeform 892">
              <a:extLst>
                <a:ext uri="{FF2B5EF4-FFF2-40B4-BE49-F238E27FC236}">
                  <a16:creationId xmlns:a16="http://schemas.microsoft.com/office/drawing/2014/main" id="{6BAD54B9-6DD2-4E9D-B2B8-B09584811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046"/>
              <a:ext cx="58" cy="49"/>
            </a:xfrm>
            <a:custGeom>
              <a:avLst/>
              <a:gdLst>
                <a:gd name="T0" fmla="*/ 0 w 122"/>
                <a:gd name="T1" fmla="*/ 0 h 105"/>
                <a:gd name="T2" fmla="*/ 13 w 122"/>
                <a:gd name="T3" fmla="*/ 11 h 105"/>
                <a:gd name="T4" fmla="*/ 0 w 122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05">
                  <a:moveTo>
                    <a:pt x="0" y="0"/>
                  </a:moveTo>
                  <a:cubicBezTo>
                    <a:pt x="0" y="0"/>
                    <a:pt x="19" y="63"/>
                    <a:pt x="122" y="105"/>
                  </a:cubicBezTo>
                  <a:cubicBezTo>
                    <a:pt x="122" y="105"/>
                    <a:pt x="30" y="51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8" name="Freeform 893">
              <a:extLst>
                <a:ext uri="{FF2B5EF4-FFF2-40B4-BE49-F238E27FC236}">
                  <a16:creationId xmlns:a16="http://schemas.microsoft.com/office/drawing/2014/main" id="{FCD71576-7990-4690-A501-8F463B97D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230"/>
              <a:ext cx="92" cy="108"/>
            </a:xfrm>
            <a:custGeom>
              <a:avLst/>
              <a:gdLst>
                <a:gd name="T0" fmla="*/ 21 w 194"/>
                <a:gd name="T1" fmla="*/ 0 h 229"/>
                <a:gd name="T2" fmla="*/ 0 w 194"/>
                <a:gd name="T3" fmla="*/ 24 h 229"/>
                <a:gd name="T4" fmla="*/ 21 w 194"/>
                <a:gd name="T5" fmla="*/ 0 h 2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4" h="229">
                  <a:moveTo>
                    <a:pt x="194" y="0"/>
                  </a:moveTo>
                  <a:cubicBezTo>
                    <a:pt x="194" y="0"/>
                    <a:pt x="105" y="174"/>
                    <a:pt x="0" y="229"/>
                  </a:cubicBezTo>
                  <a:cubicBezTo>
                    <a:pt x="0" y="229"/>
                    <a:pt x="117" y="133"/>
                    <a:pt x="19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09" name="Freeform 894">
              <a:extLst>
                <a:ext uri="{FF2B5EF4-FFF2-40B4-BE49-F238E27FC236}">
                  <a16:creationId xmlns:a16="http://schemas.microsoft.com/office/drawing/2014/main" id="{C33187A9-77D6-4719-BB5C-84D28C893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369"/>
              <a:ext cx="27" cy="12"/>
            </a:xfrm>
            <a:custGeom>
              <a:avLst/>
              <a:gdLst>
                <a:gd name="T0" fmla="*/ 0 w 58"/>
                <a:gd name="T1" fmla="*/ 2 h 26"/>
                <a:gd name="T2" fmla="*/ 6 w 58"/>
                <a:gd name="T3" fmla="*/ 3 h 26"/>
                <a:gd name="T4" fmla="*/ 0 w 58"/>
                <a:gd name="T5" fmla="*/ 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6">
                  <a:moveTo>
                    <a:pt x="0" y="23"/>
                  </a:moveTo>
                  <a:cubicBezTo>
                    <a:pt x="0" y="23"/>
                    <a:pt x="48" y="20"/>
                    <a:pt x="58" y="26"/>
                  </a:cubicBezTo>
                  <a:cubicBezTo>
                    <a:pt x="58" y="26"/>
                    <a:pt x="38" y="0"/>
                    <a:pt x="0" y="2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0" name="Freeform 895">
              <a:extLst>
                <a:ext uri="{FF2B5EF4-FFF2-40B4-BE49-F238E27FC236}">
                  <a16:creationId xmlns:a16="http://schemas.microsoft.com/office/drawing/2014/main" id="{B3B5B200-2529-4E7F-B604-3A1506FC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279"/>
              <a:ext cx="69" cy="74"/>
            </a:xfrm>
            <a:custGeom>
              <a:avLst/>
              <a:gdLst>
                <a:gd name="T0" fmla="*/ 0 w 147"/>
                <a:gd name="T1" fmla="*/ 0 h 157"/>
                <a:gd name="T2" fmla="*/ 15 w 147"/>
                <a:gd name="T3" fmla="*/ 2 h 157"/>
                <a:gd name="T4" fmla="*/ 0 w 147"/>
                <a:gd name="T5" fmla="*/ 0 h 1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57">
                  <a:moveTo>
                    <a:pt x="0" y="0"/>
                  </a:moveTo>
                  <a:cubicBezTo>
                    <a:pt x="0" y="0"/>
                    <a:pt x="77" y="157"/>
                    <a:pt x="147" y="20"/>
                  </a:cubicBezTo>
                  <a:cubicBezTo>
                    <a:pt x="147" y="20"/>
                    <a:pt x="86" y="11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1" name="Freeform 896">
              <a:extLst>
                <a:ext uri="{FF2B5EF4-FFF2-40B4-BE49-F238E27FC236}">
                  <a16:creationId xmlns:a16="http://schemas.microsoft.com/office/drawing/2014/main" id="{81C193D7-0287-45CA-A280-7679BBA3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121"/>
              <a:ext cx="84" cy="41"/>
            </a:xfrm>
            <a:custGeom>
              <a:avLst/>
              <a:gdLst>
                <a:gd name="T0" fmla="*/ 0 w 180"/>
                <a:gd name="T1" fmla="*/ 0 h 87"/>
                <a:gd name="T2" fmla="*/ 18 w 180"/>
                <a:gd name="T3" fmla="*/ 2 h 87"/>
                <a:gd name="T4" fmla="*/ 0 w 180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87">
                  <a:moveTo>
                    <a:pt x="0" y="0"/>
                  </a:moveTo>
                  <a:cubicBezTo>
                    <a:pt x="0" y="0"/>
                    <a:pt x="42" y="87"/>
                    <a:pt x="180" y="19"/>
                  </a:cubicBezTo>
                  <a:cubicBezTo>
                    <a:pt x="180" y="19"/>
                    <a:pt x="88" y="7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2" name="Freeform 897">
              <a:extLst>
                <a:ext uri="{FF2B5EF4-FFF2-40B4-BE49-F238E27FC236}">
                  <a16:creationId xmlns:a16="http://schemas.microsoft.com/office/drawing/2014/main" id="{844FFAA0-CCEF-4CE6-AB80-179E596DD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898"/>
              <a:ext cx="75" cy="93"/>
            </a:xfrm>
            <a:custGeom>
              <a:avLst/>
              <a:gdLst>
                <a:gd name="T0" fmla="*/ 17 w 159"/>
                <a:gd name="T1" fmla="*/ 0 h 197"/>
                <a:gd name="T2" fmla="*/ 0 w 159"/>
                <a:gd name="T3" fmla="*/ 21 h 197"/>
                <a:gd name="T4" fmla="*/ 17 w 159"/>
                <a:gd name="T5" fmla="*/ 0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197">
                  <a:moveTo>
                    <a:pt x="159" y="0"/>
                  </a:moveTo>
                  <a:cubicBezTo>
                    <a:pt x="159" y="0"/>
                    <a:pt x="46" y="49"/>
                    <a:pt x="0" y="197"/>
                  </a:cubicBezTo>
                  <a:cubicBezTo>
                    <a:pt x="0" y="197"/>
                    <a:pt x="26" y="31"/>
                    <a:pt x="15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3" name="Freeform 898">
              <a:extLst>
                <a:ext uri="{FF2B5EF4-FFF2-40B4-BE49-F238E27FC236}">
                  <a16:creationId xmlns:a16="http://schemas.microsoft.com/office/drawing/2014/main" id="{64FA87F2-1E4B-4ABE-A439-4A2484B30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770"/>
              <a:ext cx="73" cy="59"/>
            </a:xfrm>
            <a:custGeom>
              <a:avLst/>
              <a:gdLst>
                <a:gd name="T0" fmla="*/ 0 w 154"/>
                <a:gd name="T1" fmla="*/ 13 h 125"/>
                <a:gd name="T2" fmla="*/ 17 w 154"/>
                <a:gd name="T3" fmla="*/ 7 h 125"/>
                <a:gd name="T4" fmla="*/ 0 w 154"/>
                <a:gd name="T5" fmla="*/ 13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125">
                  <a:moveTo>
                    <a:pt x="0" y="125"/>
                  </a:moveTo>
                  <a:cubicBezTo>
                    <a:pt x="0" y="125"/>
                    <a:pt x="72" y="30"/>
                    <a:pt x="154" y="61"/>
                  </a:cubicBezTo>
                  <a:cubicBezTo>
                    <a:pt x="154" y="61"/>
                    <a:pt x="53" y="0"/>
                    <a:pt x="0" y="12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4" name="Freeform 899">
              <a:extLst>
                <a:ext uri="{FF2B5EF4-FFF2-40B4-BE49-F238E27FC236}">
                  <a16:creationId xmlns:a16="http://schemas.microsoft.com/office/drawing/2014/main" id="{A3BCFB6E-FCD5-48AB-A0A8-8A0F65F2B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90"/>
              <a:ext cx="32" cy="92"/>
            </a:xfrm>
            <a:custGeom>
              <a:avLst/>
              <a:gdLst>
                <a:gd name="T0" fmla="*/ 7 w 69"/>
                <a:gd name="T1" fmla="*/ 0 h 196"/>
                <a:gd name="T2" fmla="*/ 2 w 69"/>
                <a:gd name="T3" fmla="*/ 7 h 196"/>
                <a:gd name="T4" fmla="*/ 2 w 69"/>
                <a:gd name="T5" fmla="*/ 20 h 196"/>
                <a:gd name="T6" fmla="*/ 1 w 69"/>
                <a:gd name="T7" fmla="*/ 10 h 196"/>
                <a:gd name="T8" fmla="*/ 7 w 69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96">
                  <a:moveTo>
                    <a:pt x="69" y="0"/>
                  </a:moveTo>
                  <a:cubicBezTo>
                    <a:pt x="69" y="0"/>
                    <a:pt x="18" y="11"/>
                    <a:pt x="19" y="67"/>
                  </a:cubicBezTo>
                  <a:cubicBezTo>
                    <a:pt x="20" y="122"/>
                    <a:pt x="37" y="150"/>
                    <a:pt x="18" y="196"/>
                  </a:cubicBezTo>
                  <a:cubicBezTo>
                    <a:pt x="18" y="196"/>
                    <a:pt x="26" y="132"/>
                    <a:pt x="13" y="100"/>
                  </a:cubicBezTo>
                  <a:cubicBezTo>
                    <a:pt x="0" y="68"/>
                    <a:pt x="9" y="14"/>
                    <a:pt x="6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5" name="Freeform 900">
              <a:extLst>
                <a:ext uri="{FF2B5EF4-FFF2-40B4-BE49-F238E27FC236}">
                  <a16:creationId xmlns:a16="http://schemas.microsoft.com/office/drawing/2014/main" id="{AA049012-8BCA-49C9-9CCE-B917CCBF7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1558"/>
              <a:ext cx="34" cy="65"/>
            </a:xfrm>
            <a:custGeom>
              <a:avLst/>
              <a:gdLst>
                <a:gd name="T0" fmla="*/ 5 w 73"/>
                <a:gd name="T1" fmla="*/ 0 h 138"/>
                <a:gd name="T2" fmla="*/ 7 w 73"/>
                <a:gd name="T3" fmla="*/ 15 h 138"/>
                <a:gd name="T4" fmla="*/ 5 w 73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38">
                  <a:moveTo>
                    <a:pt x="47" y="0"/>
                  </a:moveTo>
                  <a:cubicBezTo>
                    <a:pt x="47" y="0"/>
                    <a:pt x="9" y="64"/>
                    <a:pt x="73" y="138"/>
                  </a:cubicBezTo>
                  <a:cubicBezTo>
                    <a:pt x="73" y="138"/>
                    <a:pt x="0" y="68"/>
                    <a:pt x="4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6" name="Freeform 901">
              <a:extLst>
                <a:ext uri="{FF2B5EF4-FFF2-40B4-BE49-F238E27FC236}">
                  <a16:creationId xmlns:a16="http://schemas.microsoft.com/office/drawing/2014/main" id="{6D68A06A-1174-4DAC-AF05-02BA892A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407"/>
              <a:ext cx="60" cy="133"/>
            </a:xfrm>
            <a:custGeom>
              <a:avLst/>
              <a:gdLst>
                <a:gd name="T0" fmla="*/ 10 w 126"/>
                <a:gd name="T1" fmla="*/ 0 h 283"/>
                <a:gd name="T2" fmla="*/ 14 w 126"/>
                <a:gd name="T3" fmla="*/ 30 h 283"/>
                <a:gd name="T4" fmla="*/ 10 w 126"/>
                <a:gd name="T5" fmla="*/ 0 h 2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83">
                  <a:moveTo>
                    <a:pt x="94" y="0"/>
                  </a:moveTo>
                  <a:cubicBezTo>
                    <a:pt x="94" y="0"/>
                    <a:pt x="22" y="157"/>
                    <a:pt x="126" y="283"/>
                  </a:cubicBezTo>
                  <a:cubicBezTo>
                    <a:pt x="126" y="283"/>
                    <a:pt x="0" y="163"/>
                    <a:pt x="9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7" name="Freeform 902">
              <a:extLst>
                <a:ext uri="{FF2B5EF4-FFF2-40B4-BE49-F238E27FC236}">
                  <a16:creationId xmlns:a16="http://schemas.microsoft.com/office/drawing/2014/main" id="{18DD9A7D-04AA-44C3-9713-F19A0A28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1344"/>
              <a:ext cx="20" cy="71"/>
            </a:xfrm>
            <a:custGeom>
              <a:avLst/>
              <a:gdLst>
                <a:gd name="T0" fmla="*/ 4 w 43"/>
                <a:gd name="T1" fmla="*/ 1 h 149"/>
                <a:gd name="T2" fmla="*/ 2 w 43"/>
                <a:gd name="T3" fmla="*/ 16 h 149"/>
                <a:gd name="T4" fmla="*/ 4 w 43"/>
                <a:gd name="T5" fmla="*/ 1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49">
                  <a:moveTo>
                    <a:pt x="43" y="13"/>
                  </a:moveTo>
                  <a:cubicBezTo>
                    <a:pt x="43" y="13"/>
                    <a:pt x="12" y="29"/>
                    <a:pt x="22" y="149"/>
                  </a:cubicBezTo>
                  <a:cubicBezTo>
                    <a:pt x="22" y="149"/>
                    <a:pt x="0" y="0"/>
                    <a:pt x="43" y="1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8" name="Freeform 903">
              <a:extLst>
                <a:ext uri="{FF2B5EF4-FFF2-40B4-BE49-F238E27FC236}">
                  <a16:creationId xmlns:a16="http://schemas.microsoft.com/office/drawing/2014/main" id="{CA09465A-1D6D-4D14-BD30-5F7CD4ECE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397"/>
              <a:ext cx="126" cy="113"/>
            </a:xfrm>
            <a:custGeom>
              <a:avLst/>
              <a:gdLst>
                <a:gd name="T0" fmla="*/ 0 w 268"/>
                <a:gd name="T1" fmla="*/ 3 h 239"/>
                <a:gd name="T2" fmla="*/ 7 w 268"/>
                <a:gd name="T3" fmla="*/ 7 h 239"/>
                <a:gd name="T4" fmla="*/ 28 w 268"/>
                <a:gd name="T5" fmla="*/ 21 h 239"/>
                <a:gd name="T6" fmla="*/ 12 w 268"/>
                <a:gd name="T7" fmla="*/ 12 h 239"/>
                <a:gd name="T8" fmla="*/ 0 w 268"/>
                <a:gd name="T9" fmla="*/ 3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239">
                  <a:moveTo>
                    <a:pt x="0" y="31"/>
                  </a:moveTo>
                  <a:cubicBezTo>
                    <a:pt x="0" y="31"/>
                    <a:pt x="30" y="10"/>
                    <a:pt x="68" y="67"/>
                  </a:cubicBezTo>
                  <a:cubicBezTo>
                    <a:pt x="106" y="124"/>
                    <a:pt x="195" y="239"/>
                    <a:pt x="268" y="200"/>
                  </a:cubicBezTo>
                  <a:cubicBezTo>
                    <a:pt x="268" y="200"/>
                    <a:pt x="198" y="220"/>
                    <a:pt x="115" y="115"/>
                  </a:cubicBezTo>
                  <a:cubicBezTo>
                    <a:pt x="32" y="10"/>
                    <a:pt x="29" y="0"/>
                    <a:pt x="0" y="3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19" name="Freeform 904">
              <a:extLst>
                <a:ext uri="{FF2B5EF4-FFF2-40B4-BE49-F238E27FC236}">
                  <a16:creationId xmlns:a16="http://schemas.microsoft.com/office/drawing/2014/main" id="{F225BD6A-8B5C-4432-B157-E249C6B3F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700"/>
              <a:ext cx="33" cy="32"/>
            </a:xfrm>
            <a:custGeom>
              <a:avLst/>
              <a:gdLst>
                <a:gd name="T0" fmla="*/ 5 w 70"/>
                <a:gd name="T1" fmla="*/ 0 h 67"/>
                <a:gd name="T2" fmla="*/ 0 w 70"/>
                <a:gd name="T3" fmla="*/ 7 h 67"/>
                <a:gd name="T4" fmla="*/ 5 w 70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7">
                  <a:moveTo>
                    <a:pt x="46" y="0"/>
                  </a:moveTo>
                  <a:cubicBezTo>
                    <a:pt x="46" y="0"/>
                    <a:pt x="51" y="37"/>
                    <a:pt x="0" y="67"/>
                  </a:cubicBezTo>
                  <a:cubicBezTo>
                    <a:pt x="0" y="67"/>
                    <a:pt x="70" y="43"/>
                    <a:pt x="4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0" name="Freeform 905">
              <a:extLst>
                <a:ext uri="{FF2B5EF4-FFF2-40B4-BE49-F238E27FC236}">
                  <a16:creationId xmlns:a16="http://schemas.microsoft.com/office/drawing/2014/main" id="{C65BB858-3765-46D8-9817-69D74DF87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1660"/>
              <a:ext cx="79" cy="88"/>
            </a:xfrm>
            <a:custGeom>
              <a:avLst/>
              <a:gdLst>
                <a:gd name="T0" fmla="*/ 15 w 167"/>
                <a:gd name="T1" fmla="*/ 0 h 187"/>
                <a:gd name="T2" fmla="*/ 10 w 167"/>
                <a:gd name="T3" fmla="*/ 11 h 187"/>
                <a:gd name="T4" fmla="*/ 0 w 167"/>
                <a:gd name="T5" fmla="*/ 19 h 187"/>
                <a:gd name="T6" fmla="*/ 10 w 167"/>
                <a:gd name="T7" fmla="*/ 12 h 187"/>
                <a:gd name="T8" fmla="*/ 15 w 167"/>
                <a:gd name="T9" fmla="*/ 0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87">
                  <a:moveTo>
                    <a:pt x="138" y="0"/>
                  </a:moveTo>
                  <a:cubicBezTo>
                    <a:pt x="138" y="0"/>
                    <a:pt x="167" y="67"/>
                    <a:pt x="96" y="106"/>
                  </a:cubicBezTo>
                  <a:cubicBezTo>
                    <a:pt x="25" y="145"/>
                    <a:pt x="17" y="159"/>
                    <a:pt x="0" y="187"/>
                  </a:cubicBezTo>
                  <a:cubicBezTo>
                    <a:pt x="0" y="187"/>
                    <a:pt x="36" y="139"/>
                    <a:pt x="95" y="115"/>
                  </a:cubicBezTo>
                  <a:cubicBezTo>
                    <a:pt x="153" y="91"/>
                    <a:pt x="161" y="35"/>
                    <a:pt x="1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1" name="Freeform 906">
              <a:extLst>
                <a:ext uri="{FF2B5EF4-FFF2-40B4-BE49-F238E27FC236}">
                  <a16:creationId xmlns:a16="http://schemas.microsoft.com/office/drawing/2014/main" id="{02E32EBC-EC51-4230-9287-5DE6DB581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105"/>
              <a:ext cx="65" cy="121"/>
            </a:xfrm>
            <a:custGeom>
              <a:avLst/>
              <a:gdLst>
                <a:gd name="T0" fmla="*/ 0 w 138"/>
                <a:gd name="T1" fmla="*/ 0 h 256"/>
                <a:gd name="T2" fmla="*/ 15 w 138"/>
                <a:gd name="T3" fmla="*/ 27 h 256"/>
                <a:gd name="T4" fmla="*/ 0 w 138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256">
                  <a:moveTo>
                    <a:pt x="0" y="2"/>
                  </a:moveTo>
                  <a:cubicBezTo>
                    <a:pt x="0" y="2"/>
                    <a:pt x="82" y="47"/>
                    <a:pt x="138" y="256"/>
                  </a:cubicBezTo>
                  <a:cubicBezTo>
                    <a:pt x="138" y="256"/>
                    <a:pt x="126" y="74"/>
                    <a:pt x="0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2" name="Freeform 907">
              <a:extLst>
                <a:ext uri="{FF2B5EF4-FFF2-40B4-BE49-F238E27FC236}">
                  <a16:creationId xmlns:a16="http://schemas.microsoft.com/office/drawing/2014/main" id="{2F429BEE-D07F-497C-8331-DDD5AA559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104"/>
              <a:ext cx="92" cy="49"/>
            </a:xfrm>
            <a:custGeom>
              <a:avLst/>
              <a:gdLst>
                <a:gd name="T0" fmla="*/ 20 w 197"/>
                <a:gd name="T1" fmla="*/ 0 h 103"/>
                <a:gd name="T2" fmla="*/ 0 w 197"/>
                <a:gd name="T3" fmla="*/ 11 h 103"/>
                <a:gd name="T4" fmla="*/ 20 w 197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103">
                  <a:moveTo>
                    <a:pt x="197" y="7"/>
                  </a:moveTo>
                  <a:cubicBezTo>
                    <a:pt x="197" y="7"/>
                    <a:pt x="49" y="66"/>
                    <a:pt x="0" y="103"/>
                  </a:cubicBezTo>
                  <a:cubicBezTo>
                    <a:pt x="0" y="103"/>
                    <a:pt x="120" y="0"/>
                    <a:pt x="197" y="7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3" name="Freeform 908">
              <a:extLst>
                <a:ext uri="{FF2B5EF4-FFF2-40B4-BE49-F238E27FC236}">
                  <a16:creationId xmlns:a16="http://schemas.microsoft.com/office/drawing/2014/main" id="{F4232EB2-EA80-45C7-A672-90E2A98B0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888"/>
              <a:ext cx="7" cy="13"/>
            </a:xfrm>
            <a:custGeom>
              <a:avLst/>
              <a:gdLst>
                <a:gd name="T0" fmla="*/ 1 w 15"/>
                <a:gd name="T1" fmla="*/ 0 h 27"/>
                <a:gd name="T2" fmla="*/ 1 w 15"/>
                <a:gd name="T3" fmla="*/ 3 h 27"/>
                <a:gd name="T4" fmla="*/ 0 w 15"/>
                <a:gd name="T5" fmla="*/ 1 h 27"/>
                <a:gd name="T6" fmla="*/ 1 w 15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7">
                  <a:moveTo>
                    <a:pt x="15" y="0"/>
                  </a:moveTo>
                  <a:cubicBezTo>
                    <a:pt x="3" y="5"/>
                    <a:pt x="5" y="18"/>
                    <a:pt x="11" y="27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1" y="6"/>
                    <a:pt x="8" y="1"/>
                    <a:pt x="13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4" name="Freeform 909">
              <a:extLst>
                <a:ext uri="{FF2B5EF4-FFF2-40B4-BE49-F238E27FC236}">
                  <a16:creationId xmlns:a16="http://schemas.microsoft.com/office/drawing/2014/main" id="{2627FBCE-C9CC-44E7-815A-56541FB8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873"/>
              <a:ext cx="6" cy="13"/>
            </a:xfrm>
            <a:custGeom>
              <a:avLst/>
              <a:gdLst>
                <a:gd name="T0" fmla="*/ 1 w 13"/>
                <a:gd name="T1" fmla="*/ 0 h 26"/>
                <a:gd name="T2" fmla="*/ 0 w 13"/>
                <a:gd name="T3" fmla="*/ 2 h 26"/>
                <a:gd name="T4" fmla="*/ 1 w 13"/>
                <a:gd name="T5" fmla="*/ 4 h 26"/>
                <a:gd name="T6" fmla="*/ 0 w 13"/>
                <a:gd name="T7" fmla="*/ 2 h 26"/>
                <a:gd name="T8" fmla="*/ 1 w 1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6">
                  <a:moveTo>
                    <a:pt x="13" y="0"/>
                  </a:moveTo>
                  <a:cubicBezTo>
                    <a:pt x="8" y="0"/>
                    <a:pt x="5" y="8"/>
                    <a:pt x="4" y="12"/>
                  </a:cubicBezTo>
                  <a:cubicBezTo>
                    <a:pt x="4" y="19"/>
                    <a:pt x="9" y="21"/>
                    <a:pt x="12" y="26"/>
                  </a:cubicBezTo>
                  <a:cubicBezTo>
                    <a:pt x="6" y="24"/>
                    <a:pt x="0" y="17"/>
                    <a:pt x="0" y="11"/>
                  </a:cubicBezTo>
                  <a:cubicBezTo>
                    <a:pt x="1" y="7"/>
                    <a:pt x="6" y="1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5" name="Freeform 910">
              <a:extLst>
                <a:ext uri="{FF2B5EF4-FFF2-40B4-BE49-F238E27FC236}">
                  <a16:creationId xmlns:a16="http://schemas.microsoft.com/office/drawing/2014/main" id="{BA5F131F-34CA-4FA3-8238-6A81B4D39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02"/>
              <a:ext cx="5" cy="10"/>
            </a:xfrm>
            <a:custGeom>
              <a:avLst/>
              <a:gdLst>
                <a:gd name="T0" fmla="*/ 1 w 10"/>
                <a:gd name="T1" fmla="*/ 0 h 23"/>
                <a:gd name="T2" fmla="*/ 2 w 10"/>
                <a:gd name="T3" fmla="*/ 2 h 23"/>
                <a:gd name="T4" fmla="*/ 1 w 10"/>
                <a:gd name="T5" fmla="*/ 1 h 23"/>
                <a:gd name="T6" fmla="*/ 1 w 10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7" y="0"/>
                  </a:moveTo>
                  <a:cubicBezTo>
                    <a:pt x="1" y="7"/>
                    <a:pt x="1" y="18"/>
                    <a:pt x="10" y="23"/>
                  </a:cubicBezTo>
                  <a:cubicBezTo>
                    <a:pt x="6" y="20"/>
                    <a:pt x="3" y="19"/>
                    <a:pt x="1" y="15"/>
                  </a:cubicBezTo>
                  <a:cubicBezTo>
                    <a:pt x="0" y="9"/>
                    <a:pt x="1" y="6"/>
                    <a:pt x="6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6" name="Freeform 911">
              <a:extLst>
                <a:ext uri="{FF2B5EF4-FFF2-40B4-BE49-F238E27FC236}">
                  <a16:creationId xmlns:a16="http://schemas.microsoft.com/office/drawing/2014/main" id="{C23321AD-3DAE-412C-89F9-C7D4A1D80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915"/>
              <a:ext cx="8" cy="12"/>
            </a:xfrm>
            <a:custGeom>
              <a:avLst/>
              <a:gdLst>
                <a:gd name="T0" fmla="*/ 1 w 18"/>
                <a:gd name="T1" fmla="*/ 0 h 27"/>
                <a:gd name="T2" fmla="*/ 0 w 18"/>
                <a:gd name="T3" fmla="*/ 1 h 27"/>
                <a:gd name="T4" fmla="*/ 2 w 18"/>
                <a:gd name="T5" fmla="*/ 2 h 27"/>
                <a:gd name="T6" fmla="*/ 0 w 18"/>
                <a:gd name="T7" fmla="*/ 1 h 27"/>
                <a:gd name="T8" fmla="*/ 1 w 1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7">
                  <a:moveTo>
                    <a:pt x="12" y="1"/>
                  </a:moveTo>
                  <a:cubicBezTo>
                    <a:pt x="6" y="1"/>
                    <a:pt x="5" y="11"/>
                    <a:pt x="6" y="15"/>
                  </a:cubicBezTo>
                  <a:cubicBezTo>
                    <a:pt x="8" y="21"/>
                    <a:pt x="13" y="24"/>
                    <a:pt x="18" y="27"/>
                  </a:cubicBezTo>
                  <a:cubicBezTo>
                    <a:pt x="11" y="26"/>
                    <a:pt x="4" y="22"/>
                    <a:pt x="2" y="16"/>
                  </a:cubicBezTo>
                  <a:cubicBezTo>
                    <a:pt x="0" y="10"/>
                    <a:pt x="4" y="0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7" name="Freeform 912">
              <a:extLst>
                <a:ext uri="{FF2B5EF4-FFF2-40B4-BE49-F238E27FC236}">
                  <a16:creationId xmlns:a16="http://schemas.microsoft.com/office/drawing/2014/main" id="{F010E041-83FD-4412-AEB9-FEFD0BDC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888"/>
              <a:ext cx="8" cy="14"/>
            </a:xfrm>
            <a:custGeom>
              <a:avLst/>
              <a:gdLst>
                <a:gd name="T0" fmla="*/ 1 w 17"/>
                <a:gd name="T1" fmla="*/ 0 h 30"/>
                <a:gd name="T2" fmla="*/ 0 w 17"/>
                <a:gd name="T3" fmla="*/ 1 h 30"/>
                <a:gd name="T4" fmla="*/ 2 w 17"/>
                <a:gd name="T5" fmla="*/ 3 h 30"/>
                <a:gd name="T6" fmla="*/ 0 w 17"/>
                <a:gd name="T7" fmla="*/ 1 h 30"/>
                <a:gd name="T8" fmla="*/ 1 w 17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6" y="3"/>
                    <a:pt x="5" y="10"/>
                    <a:pt x="6" y="16"/>
                  </a:cubicBezTo>
                  <a:cubicBezTo>
                    <a:pt x="8" y="23"/>
                    <a:pt x="14" y="24"/>
                    <a:pt x="17" y="30"/>
                  </a:cubicBezTo>
                  <a:cubicBezTo>
                    <a:pt x="11" y="27"/>
                    <a:pt x="4" y="23"/>
                    <a:pt x="2" y="16"/>
                  </a:cubicBezTo>
                  <a:cubicBezTo>
                    <a:pt x="0" y="8"/>
                    <a:pt x="5" y="6"/>
                    <a:pt x="10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8" name="Freeform 913">
              <a:extLst>
                <a:ext uri="{FF2B5EF4-FFF2-40B4-BE49-F238E27FC236}">
                  <a16:creationId xmlns:a16="http://schemas.microsoft.com/office/drawing/2014/main" id="{B2C34954-1F7D-4CAD-A986-3D0ED6CE1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869"/>
              <a:ext cx="7" cy="13"/>
            </a:xfrm>
            <a:custGeom>
              <a:avLst/>
              <a:gdLst>
                <a:gd name="T0" fmla="*/ 1 w 16"/>
                <a:gd name="T1" fmla="*/ 0 h 29"/>
                <a:gd name="T2" fmla="*/ 0 w 16"/>
                <a:gd name="T3" fmla="*/ 1 h 29"/>
                <a:gd name="T4" fmla="*/ 1 w 16"/>
                <a:gd name="T5" fmla="*/ 3 h 29"/>
                <a:gd name="T6" fmla="*/ 0 w 16"/>
                <a:gd name="T7" fmla="*/ 1 h 29"/>
                <a:gd name="T8" fmla="*/ 1 w 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9">
                  <a:moveTo>
                    <a:pt x="15" y="0"/>
                  </a:moveTo>
                  <a:cubicBezTo>
                    <a:pt x="9" y="2"/>
                    <a:pt x="7" y="9"/>
                    <a:pt x="7" y="15"/>
                  </a:cubicBezTo>
                  <a:cubicBezTo>
                    <a:pt x="8" y="21"/>
                    <a:pt x="12" y="24"/>
                    <a:pt x="16" y="29"/>
                  </a:cubicBezTo>
                  <a:cubicBezTo>
                    <a:pt x="10" y="26"/>
                    <a:pt x="2" y="20"/>
                    <a:pt x="1" y="13"/>
                  </a:cubicBezTo>
                  <a:cubicBezTo>
                    <a:pt x="0" y="5"/>
                    <a:pt x="7" y="1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29" name="Freeform 914">
              <a:extLst>
                <a:ext uri="{FF2B5EF4-FFF2-40B4-BE49-F238E27FC236}">
                  <a16:creationId xmlns:a16="http://schemas.microsoft.com/office/drawing/2014/main" id="{8C27938F-2C20-4240-8CF8-EE29E6A45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940"/>
              <a:ext cx="9" cy="13"/>
            </a:xfrm>
            <a:custGeom>
              <a:avLst/>
              <a:gdLst>
                <a:gd name="T0" fmla="*/ 2 w 20"/>
                <a:gd name="T1" fmla="*/ 0 h 28"/>
                <a:gd name="T2" fmla="*/ 0 w 20"/>
                <a:gd name="T3" fmla="*/ 1 h 28"/>
                <a:gd name="T4" fmla="*/ 1 w 20"/>
                <a:gd name="T5" fmla="*/ 3 h 28"/>
                <a:gd name="T6" fmla="*/ 0 w 20"/>
                <a:gd name="T7" fmla="*/ 1 h 28"/>
                <a:gd name="T8" fmla="*/ 2 w 20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8">
                  <a:moveTo>
                    <a:pt x="20" y="0"/>
                  </a:moveTo>
                  <a:cubicBezTo>
                    <a:pt x="12" y="0"/>
                    <a:pt x="8" y="4"/>
                    <a:pt x="7" y="11"/>
                  </a:cubicBezTo>
                  <a:cubicBezTo>
                    <a:pt x="7" y="19"/>
                    <a:pt x="12" y="22"/>
                    <a:pt x="16" y="28"/>
                  </a:cubicBezTo>
                  <a:cubicBezTo>
                    <a:pt x="8" y="28"/>
                    <a:pt x="0" y="17"/>
                    <a:pt x="1" y="11"/>
                  </a:cubicBezTo>
                  <a:cubicBezTo>
                    <a:pt x="2" y="1"/>
                    <a:pt x="10" y="0"/>
                    <a:pt x="18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0" name="Freeform 915">
              <a:extLst>
                <a:ext uri="{FF2B5EF4-FFF2-40B4-BE49-F238E27FC236}">
                  <a16:creationId xmlns:a16="http://schemas.microsoft.com/office/drawing/2014/main" id="{80E76E6B-A419-4DC1-9B3D-EEA5CFE64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925"/>
              <a:ext cx="7" cy="12"/>
            </a:xfrm>
            <a:custGeom>
              <a:avLst/>
              <a:gdLst>
                <a:gd name="T0" fmla="*/ 1 w 15"/>
                <a:gd name="T1" fmla="*/ 0 h 26"/>
                <a:gd name="T2" fmla="*/ 0 w 15"/>
                <a:gd name="T3" fmla="*/ 1 h 26"/>
                <a:gd name="T4" fmla="*/ 1 w 15"/>
                <a:gd name="T5" fmla="*/ 3 h 26"/>
                <a:gd name="T6" fmla="*/ 0 w 15"/>
                <a:gd name="T7" fmla="*/ 1 h 26"/>
                <a:gd name="T8" fmla="*/ 1 w 15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3" y="0"/>
                  </a:moveTo>
                  <a:cubicBezTo>
                    <a:pt x="8" y="4"/>
                    <a:pt x="5" y="5"/>
                    <a:pt x="6" y="13"/>
                  </a:cubicBezTo>
                  <a:cubicBezTo>
                    <a:pt x="6" y="18"/>
                    <a:pt x="10" y="22"/>
                    <a:pt x="15" y="25"/>
                  </a:cubicBezTo>
                  <a:cubicBezTo>
                    <a:pt x="9" y="26"/>
                    <a:pt x="2" y="17"/>
                    <a:pt x="2" y="12"/>
                  </a:cubicBezTo>
                  <a:cubicBezTo>
                    <a:pt x="0" y="5"/>
                    <a:pt x="6" y="3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1" name="Freeform 916">
              <a:extLst>
                <a:ext uri="{FF2B5EF4-FFF2-40B4-BE49-F238E27FC236}">
                  <a16:creationId xmlns:a16="http://schemas.microsoft.com/office/drawing/2014/main" id="{B985EB04-72C2-4DC8-82CB-5EE43AAB0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955"/>
              <a:ext cx="9" cy="12"/>
            </a:xfrm>
            <a:custGeom>
              <a:avLst/>
              <a:gdLst>
                <a:gd name="T0" fmla="*/ 1 w 20"/>
                <a:gd name="T1" fmla="*/ 0 h 26"/>
                <a:gd name="T2" fmla="*/ 1 w 20"/>
                <a:gd name="T3" fmla="*/ 1 h 26"/>
                <a:gd name="T4" fmla="*/ 2 w 20"/>
                <a:gd name="T5" fmla="*/ 3 h 26"/>
                <a:gd name="T6" fmla="*/ 1 w 20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16" y="0"/>
                  </a:moveTo>
                  <a:cubicBezTo>
                    <a:pt x="10" y="0"/>
                    <a:pt x="9" y="9"/>
                    <a:pt x="10" y="13"/>
                  </a:cubicBezTo>
                  <a:cubicBezTo>
                    <a:pt x="12" y="19"/>
                    <a:pt x="17" y="21"/>
                    <a:pt x="20" y="26"/>
                  </a:cubicBezTo>
                  <a:cubicBezTo>
                    <a:pt x="9" y="22"/>
                    <a:pt x="0" y="5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2" name="Freeform 917">
              <a:extLst>
                <a:ext uri="{FF2B5EF4-FFF2-40B4-BE49-F238E27FC236}">
                  <a16:creationId xmlns:a16="http://schemas.microsoft.com/office/drawing/2014/main" id="{96F4D6E0-7287-4BEC-B0D6-44A5F2CF2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937"/>
              <a:ext cx="7" cy="14"/>
            </a:xfrm>
            <a:custGeom>
              <a:avLst/>
              <a:gdLst>
                <a:gd name="T0" fmla="*/ 1 w 15"/>
                <a:gd name="T1" fmla="*/ 0 h 29"/>
                <a:gd name="T2" fmla="*/ 1 w 15"/>
                <a:gd name="T3" fmla="*/ 3 h 29"/>
                <a:gd name="T4" fmla="*/ 1 w 15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12" y="0"/>
                  </a:moveTo>
                  <a:cubicBezTo>
                    <a:pt x="4" y="8"/>
                    <a:pt x="7" y="21"/>
                    <a:pt x="15" y="29"/>
                  </a:cubicBezTo>
                  <a:cubicBezTo>
                    <a:pt x="5" y="26"/>
                    <a:pt x="0" y="6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3" name="Freeform 918">
              <a:extLst>
                <a:ext uri="{FF2B5EF4-FFF2-40B4-BE49-F238E27FC236}">
                  <a16:creationId xmlns:a16="http://schemas.microsoft.com/office/drawing/2014/main" id="{414FA403-D1CB-4DF3-851B-D2A04C810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914"/>
              <a:ext cx="6" cy="12"/>
            </a:xfrm>
            <a:custGeom>
              <a:avLst/>
              <a:gdLst>
                <a:gd name="T0" fmla="*/ 2 w 12"/>
                <a:gd name="T1" fmla="*/ 0 h 24"/>
                <a:gd name="T2" fmla="*/ 2 w 12"/>
                <a:gd name="T3" fmla="*/ 3 h 24"/>
                <a:gd name="T4" fmla="*/ 1 w 12"/>
                <a:gd name="T5" fmla="*/ 2 h 24"/>
                <a:gd name="T6" fmla="*/ 2 w 1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6" y="8"/>
                    <a:pt x="3" y="17"/>
                    <a:pt x="12" y="24"/>
                  </a:cubicBezTo>
                  <a:cubicBezTo>
                    <a:pt x="7" y="23"/>
                    <a:pt x="0" y="20"/>
                    <a:pt x="2" y="13"/>
                  </a:cubicBezTo>
                  <a:cubicBezTo>
                    <a:pt x="2" y="8"/>
                    <a:pt x="7" y="2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4" name="Freeform 919">
              <a:extLst>
                <a:ext uri="{FF2B5EF4-FFF2-40B4-BE49-F238E27FC236}">
                  <a16:creationId xmlns:a16="http://schemas.microsoft.com/office/drawing/2014/main" id="{1326734B-0A9A-4FCF-A185-7B8674A8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916"/>
              <a:ext cx="7" cy="5"/>
            </a:xfrm>
            <a:custGeom>
              <a:avLst/>
              <a:gdLst>
                <a:gd name="T0" fmla="*/ 1 w 15"/>
                <a:gd name="T1" fmla="*/ 0 h 11"/>
                <a:gd name="T2" fmla="*/ 0 w 15"/>
                <a:gd name="T3" fmla="*/ 1 h 11"/>
                <a:gd name="T4" fmla="*/ 1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5" y="1"/>
                  </a:moveTo>
                  <a:cubicBezTo>
                    <a:pt x="10" y="0"/>
                    <a:pt x="3" y="6"/>
                    <a:pt x="0" y="11"/>
                  </a:cubicBezTo>
                  <a:cubicBezTo>
                    <a:pt x="1" y="4"/>
                    <a:pt x="9" y="1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5" name="Freeform 920">
              <a:extLst>
                <a:ext uri="{FF2B5EF4-FFF2-40B4-BE49-F238E27FC236}">
                  <a16:creationId xmlns:a16="http://schemas.microsoft.com/office/drawing/2014/main" id="{784EAF40-A676-4B31-A248-D45D9DA8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895"/>
              <a:ext cx="5" cy="11"/>
            </a:xfrm>
            <a:custGeom>
              <a:avLst/>
              <a:gdLst>
                <a:gd name="T0" fmla="*/ 2 w 9"/>
                <a:gd name="T1" fmla="*/ 0 h 23"/>
                <a:gd name="T2" fmla="*/ 1 w 9"/>
                <a:gd name="T3" fmla="*/ 2 h 23"/>
                <a:gd name="T4" fmla="*/ 0 w 9"/>
                <a:gd name="T5" fmla="*/ 1 h 23"/>
                <a:gd name="T6" fmla="*/ 1 w 9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1" y="4"/>
                    <a:pt x="3" y="17"/>
                    <a:pt x="8" y="23"/>
                  </a:cubicBezTo>
                  <a:cubicBezTo>
                    <a:pt x="4" y="21"/>
                    <a:pt x="0" y="18"/>
                    <a:pt x="0" y="13"/>
                  </a:cubicBezTo>
                  <a:cubicBezTo>
                    <a:pt x="0" y="9"/>
                    <a:pt x="3" y="3"/>
                    <a:pt x="6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6" name="Freeform 921">
              <a:extLst>
                <a:ext uri="{FF2B5EF4-FFF2-40B4-BE49-F238E27FC236}">
                  <a16:creationId xmlns:a16="http://schemas.microsoft.com/office/drawing/2014/main" id="{05F589CA-7B4E-4392-A6BA-68864C6BC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876"/>
              <a:ext cx="8" cy="10"/>
            </a:xfrm>
            <a:custGeom>
              <a:avLst/>
              <a:gdLst>
                <a:gd name="T0" fmla="*/ 1 w 17"/>
                <a:gd name="T1" fmla="*/ 0 h 21"/>
                <a:gd name="T2" fmla="*/ 2 w 17"/>
                <a:gd name="T3" fmla="*/ 2 h 21"/>
                <a:gd name="T4" fmla="*/ 1 w 1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2" y="0"/>
                  </a:moveTo>
                  <a:cubicBezTo>
                    <a:pt x="8" y="9"/>
                    <a:pt x="11" y="14"/>
                    <a:pt x="17" y="21"/>
                  </a:cubicBezTo>
                  <a:cubicBezTo>
                    <a:pt x="12" y="19"/>
                    <a:pt x="0" y="8"/>
                    <a:pt x="9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7" name="Freeform 922">
              <a:extLst>
                <a:ext uri="{FF2B5EF4-FFF2-40B4-BE49-F238E27FC236}">
                  <a16:creationId xmlns:a16="http://schemas.microsoft.com/office/drawing/2014/main" id="{1D0B6449-8A0B-4B2A-B80E-DF893CB0B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862"/>
              <a:ext cx="5" cy="8"/>
            </a:xfrm>
            <a:custGeom>
              <a:avLst/>
              <a:gdLst>
                <a:gd name="T0" fmla="*/ 0 w 12"/>
                <a:gd name="T1" fmla="*/ 0 h 16"/>
                <a:gd name="T2" fmla="*/ 1 w 12"/>
                <a:gd name="T3" fmla="*/ 2 h 16"/>
                <a:gd name="T4" fmla="*/ 0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7" y="0"/>
                  </a:moveTo>
                  <a:cubicBezTo>
                    <a:pt x="7" y="7"/>
                    <a:pt x="7" y="11"/>
                    <a:pt x="12" y="16"/>
                  </a:cubicBezTo>
                  <a:cubicBezTo>
                    <a:pt x="6" y="16"/>
                    <a:pt x="0" y="4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8" name="Freeform 923">
              <a:extLst>
                <a:ext uri="{FF2B5EF4-FFF2-40B4-BE49-F238E27FC236}">
                  <a16:creationId xmlns:a16="http://schemas.microsoft.com/office/drawing/2014/main" id="{6BE0E981-3480-4995-A00F-EA6929D3A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1857"/>
              <a:ext cx="6" cy="7"/>
            </a:xfrm>
            <a:custGeom>
              <a:avLst/>
              <a:gdLst>
                <a:gd name="T0" fmla="*/ 1 w 12"/>
                <a:gd name="T1" fmla="*/ 0 h 15"/>
                <a:gd name="T2" fmla="*/ 2 w 12"/>
                <a:gd name="T3" fmla="*/ 1 h 15"/>
                <a:gd name="T4" fmla="*/ 1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3" y="0"/>
                  </a:moveTo>
                  <a:cubicBezTo>
                    <a:pt x="1" y="6"/>
                    <a:pt x="8" y="12"/>
                    <a:pt x="12" y="15"/>
                  </a:cubicBezTo>
                  <a:cubicBezTo>
                    <a:pt x="6" y="15"/>
                    <a:pt x="0" y="8"/>
                    <a:pt x="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39" name="Freeform 924">
              <a:extLst>
                <a:ext uri="{FF2B5EF4-FFF2-40B4-BE49-F238E27FC236}">
                  <a16:creationId xmlns:a16="http://schemas.microsoft.com/office/drawing/2014/main" id="{1BEE4CFC-1CB5-4B93-8A8A-245020BE9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967"/>
              <a:ext cx="8" cy="8"/>
            </a:xfrm>
            <a:custGeom>
              <a:avLst/>
              <a:gdLst>
                <a:gd name="T0" fmla="*/ 2 w 17"/>
                <a:gd name="T1" fmla="*/ 0 h 16"/>
                <a:gd name="T2" fmla="*/ 1 w 17"/>
                <a:gd name="T3" fmla="*/ 2 h 16"/>
                <a:gd name="T4" fmla="*/ 1 w 17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9" y="2"/>
                    <a:pt x="6" y="9"/>
                    <a:pt x="9" y="16"/>
                  </a:cubicBezTo>
                  <a:cubicBezTo>
                    <a:pt x="0" y="13"/>
                    <a:pt x="7" y="0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0" name="Freeform 925">
              <a:extLst>
                <a:ext uri="{FF2B5EF4-FFF2-40B4-BE49-F238E27FC236}">
                  <a16:creationId xmlns:a16="http://schemas.microsoft.com/office/drawing/2014/main" id="{1F1768C3-26E3-42DB-9FDD-CFB0B145A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969"/>
              <a:ext cx="9" cy="4"/>
            </a:xfrm>
            <a:custGeom>
              <a:avLst/>
              <a:gdLst>
                <a:gd name="T0" fmla="*/ 0 w 18"/>
                <a:gd name="T1" fmla="*/ 1 h 8"/>
                <a:gd name="T2" fmla="*/ 3 w 18"/>
                <a:gd name="T3" fmla="*/ 1 h 8"/>
                <a:gd name="T4" fmla="*/ 1 w 1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">
                  <a:moveTo>
                    <a:pt x="0" y="2"/>
                  </a:moveTo>
                  <a:cubicBezTo>
                    <a:pt x="9" y="2"/>
                    <a:pt x="11" y="3"/>
                    <a:pt x="18" y="8"/>
                  </a:cubicBezTo>
                  <a:cubicBezTo>
                    <a:pt x="14" y="1"/>
                    <a:pt x="9" y="0"/>
                    <a:pt x="1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1" name="Freeform 926">
              <a:extLst>
                <a:ext uri="{FF2B5EF4-FFF2-40B4-BE49-F238E27FC236}">
                  <a16:creationId xmlns:a16="http://schemas.microsoft.com/office/drawing/2014/main" id="{2F8E4CC9-7440-433B-9D46-5C6A7DBE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944"/>
              <a:ext cx="7" cy="5"/>
            </a:xfrm>
            <a:custGeom>
              <a:avLst/>
              <a:gdLst>
                <a:gd name="T0" fmla="*/ 0 w 14"/>
                <a:gd name="T1" fmla="*/ 2 h 10"/>
                <a:gd name="T2" fmla="*/ 2 w 14"/>
                <a:gd name="T3" fmla="*/ 1 h 10"/>
                <a:gd name="T4" fmla="*/ 0 w 14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10"/>
                  </a:moveTo>
                  <a:cubicBezTo>
                    <a:pt x="1" y="4"/>
                    <a:pt x="9" y="3"/>
                    <a:pt x="14" y="2"/>
                  </a:cubicBezTo>
                  <a:cubicBezTo>
                    <a:pt x="7" y="0"/>
                    <a:pt x="1" y="2"/>
                    <a:pt x="0" y="9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2" name="Freeform 927">
              <a:extLst>
                <a:ext uri="{FF2B5EF4-FFF2-40B4-BE49-F238E27FC236}">
                  <a16:creationId xmlns:a16="http://schemas.microsoft.com/office/drawing/2014/main" id="{01B39120-4596-4905-8AE7-F3A2ECCC7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927"/>
              <a:ext cx="6" cy="14"/>
            </a:xfrm>
            <a:custGeom>
              <a:avLst/>
              <a:gdLst>
                <a:gd name="T0" fmla="*/ 1 w 13"/>
                <a:gd name="T1" fmla="*/ 1 h 28"/>
                <a:gd name="T2" fmla="*/ 0 w 13"/>
                <a:gd name="T3" fmla="*/ 2 h 28"/>
                <a:gd name="T4" fmla="*/ 1 w 13"/>
                <a:gd name="T5" fmla="*/ 4 h 28"/>
                <a:gd name="T6" fmla="*/ 0 w 13"/>
                <a:gd name="T7" fmla="*/ 2 h 28"/>
                <a:gd name="T8" fmla="*/ 1 w 13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8">
                  <a:moveTo>
                    <a:pt x="13" y="1"/>
                  </a:moveTo>
                  <a:cubicBezTo>
                    <a:pt x="6" y="0"/>
                    <a:pt x="4" y="10"/>
                    <a:pt x="4" y="15"/>
                  </a:cubicBezTo>
                  <a:cubicBezTo>
                    <a:pt x="4" y="21"/>
                    <a:pt x="7" y="24"/>
                    <a:pt x="10" y="28"/>
                  </a:cubicBezTo>
                  <a:cubicBezTo>
                    <a:pt x="4" y="28"/>
                    <a:pt x="0" y="21"/>
                    <a:pt x="0" y="14"/>
                  </a:cubicBezTo>
                  <a:cubicBezTo>
                    <a:pt x="0" y="5"/>
                    <a:pt x="5" y="6"/>
                    <a:pt x="10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3" name="Freeform 928">
              <a:extLst>
                <a:ext uri="{FF2B5EF4-FFF2-40B4-BE49-F238E27FC236}">
                  <a16:creationId xmlns:a16="http://schemas.microsoft.com/office/drawing/2014/main" id="{15032457-4497-4882-B48F-CC2A9FF33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1901"/>
              <a:ext cx="3" cy="6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0 w 7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3" y="5"/>
                    <a:pt x="6" y="10"/>
                    <a:pt x="7" y="14"/>
                  </a:cubicBezTo>
                  <a:cubicBezTo>
                    <a:pt x="4" y="13"/>
                    <a:pt x="0" y="6"/>
                    <a:pt x="3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4" name="Freeform 929">
              <a:extLst>
                <a:ext uri="{FF2B5EF4-FFF2-40B4-BE49-F238E27FC236}">
                  <a16:creationId xmlns:a16="http://schemas.microsoft.com/office/drawing/2014/main" id="{922CFD16-DEAD-4BCD-B941-43F84DCA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954"/>
              <a:ext cx="6" cy="7"/>
            </a:xfrm>
            <a:custGeom>
              <a:avLst/>
              <a:gdLst>
                <a:gd name="T0" fmla="*/ 2 w 12"/>
                <a:gd name="T1" fmla="*/ 0 h 15"/>
                <a:gd name="T2" fmla="*/ 1 w 12"/>
                <a:gd name="T3" fmla="*/ 1 h 15"/>
                <a:gd name="T4" fmla="*/ 2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6" y="2"/>
                    <a:pt x="4" y="9"/>
                    <a:pt x="5" y="15"/>
                  </a:cubicBezTo>
                  <a:cubicBezTo>
                    <a:pt x="0" y="9"/>
                    <a:pt x="6" y="2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5" name="Freeform 930">
              <a:extLst>
                <a:ext uri="{FF2B5EF4-FFF2-40B4-BE49-F238E27FC236}">
                  <a16:creationId xmlns:a16="http://schemas.microsoft.com/office/drawing/2014/main" id="{8DD9B896-6F9C-492D-9DB6-24C36D6D3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01"/>
              <a:ext cx="80" cy="264"/>
            </a:xfrm>
            <a:custGeom>
              <a:avLst/>
              <a:gdLst>
                <a:gd name="T0" fmla="*/ 17 w 171"/>
                <a:gd name="T1" fmla="*/ 0 h 562"/>
                <a:gd name="T2" fmla="*/ 1 w 171"/>
                <a:gd name="T3" fmla="*/ 22 h 562"/>
                <a:gd name="T4" fmla="*/ 1 w 171"/>
                <a:gd name="T5" fmla="*/ 42 h 562"/>
                <a:gd name="T6" fmla="*/ 7 w 171"/>
                <a:gd name="T7" fmla="*/ 58 h 562"/>
                <a:gd name="T8" fmla="*/ 3 w 171"/>
                <a:gd name="T9" fmla="*/ 38 h 562"/>
                <a:gd name="T10" fmla="*/ 7 w 171"/>
                <a:gd name="T11" fmla="*/ 17 h 562"/>
                <a:gd name="T12" fmla="*/ 17 w 171"/>
                <a:gd name="T13" fmla="*/ 0 h 5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1" h="562">
                  <a:moveTo>
                    <a:pt x="171" y="2"/>
                  </a:moveTo>
                  <a:cubicBezTo>
                    <a:pt x="82" y="29"/>
                    <a:pt x="34" y="127"/>
                    <a:pt x="16" y="210"/>
                  </a:cubicBezTo>
                  <a:cubicBezTo>
                    <a:pt x="3" y="270"/>
                    <a:pt x="0" y="341"/>
                    <a:pt x="9" y="402"/>
                  </a:cubicBezTo>
                  <a:cubicBezTo>
                    <a:pt x="18" y="460"/>
                    <a:pt x="44" y="508"/>
                    <a:pt x="65" y="562"/>
                  </a:cubicBezTo>
                  <a:cubicBezTo>
                    <a:pt x="32" y="510"/>
                    <a:pt x="30" y="424"/>
                    <a:pt x="31" y="365"/>
                  </a:cubicBezTo>
                  <a:cubicBezTo>
                    <a:pt x="31" y="298"/>
                    <a:pt x="42" y="231"/>
                    <a:pt x="61" y="167"/>
                  </a:cubicBezTo>
                  <a:cubicBezTo>
                    <a:pt x="78" y="108"/>
                    <a:pt x="106" y="24"/>
                    <a:pt x="169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6" name="Freeform 931">
              <a:extLst>
                <a:ext uri="{FF2B5EF4-FFF2-40B4-BE49-F238E27FC236}">
                  <a16:creationId xmlns:a16="http://schemas.microsoft.com/office/drawing/2014/main" id="{CFCD8BF7-672E-4972-B256-8EDD26985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809"/>
              <a:ext cx="42" cy="145"/>
            </a:xfrm>
            <a:custGeom>
              <a:avLst/>
              <a:gdLst>
                <a:gd name="T0" fmla="*/ 0 w 89"/>
                <a:gd name="T1" fmla="*/ 0 h 309"/>
                <a:gd name="T2" fmla="*/ 4 w 89"/>
                <a:gd name="T3" fmla="*/ 5 h 309"/>
                <a:gd name="T4" fmla="*/ 7 w 89"/>
                <a:gd name="T5" fmla="*/ 15 h 309"/>
                <a:gd name="T6" fmla="*/ 6 w 89"/>
                <a:gd name="T7" fmla="*/ 25 h 309"/>
                <a:gd name="T8" fmla="*/ 3 w 89"/>
                <a:gd name="T9" fmla="*/ 32 h 309"/>
                <a:gd name="T10" fmla="*/ 7 w 89"/>
                <a:gd name="T11" fmla="*/ 26 h 309"/>
                <a:gd name="T12" fmla="*/ 9 w 89"/>
                <a:gd name="T13" fmla="*/ 21 h 309"/>
                <a:gd name="T14" fmla="*/ 8 w 89"/>
                <a:gd name="T15" fmla="*/ 11 h 309"/>
                <a:gd name="T16" fmla="*/ 4 w 89"/>
                <a:gd name="T17" fmla="*/ 4 h 309"/>
                <a:gd name="T18" fmla="*/ 0 w 89"/>
                <a:gd name="T19" fmla="*/ 0 h 3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309">
                  <a:moveTo>
                    <a:pt x="0" y="0"/>
                  </a:moveTo>
                  <a:cubicBezTo>
                    <a:pt x="11" y="15"/>
                    <a:pt x="28" y="28"/>
                    <a:pt x="39" y="44"/>
                  </a:cubicBezTo>
                  <a:cubicBezTo>
                    <a:pt x="59" y="72"/>
                    <a:pt x="67" y="106"/>
                    <a:pt x="68" y="140"/>
                  </a:cubicBezTo>
                  <a:cubicBezTo>
                    <a:pt x="69" y="174"/>
                    <a:pt x="65" y="208"/>
                    <a:pt x="53" y="241"/>
                  </a:cubicBezTo>
                  <a:cubicBezTo>
                    <a:pt x="46" y="263"/>
                    <a:pt x="40" y="290"/>
                    <a:pt x="28" y="309"/>
                  </a:cubicBezTo>
                  <a:cubicBezTo>
                    <a:pt x="46" y="296"/>
                    <a:pt x="55" y="269"/>
                    <a:pt x="66" y="251"/>
                  </a:cubicBezTo>
                  <a:cubicBezTo>
                    <a:pt x="76" y="234"/>
                    <a:pt x="85" y="220"/>
                    <a:pt x="86" y="200"/>
                  </a:cubicBezTo>
                  <a:cubicBezTo>
                    <a:pt x="89" y="169"/>
                    <a:pt x="84" y="135"/>
                    <a:pt x="76" y="106"/>
                  </a:cubicBezTo>
                  <a:cubicBezTo>
                    <a:pt x="70" y="80"/>
                    <a:pt x="60" y="54"/>
                    <a:pt x="41" y="36"/>
                  </a:cubicBezTo>
                  <a:cubicBezTo>
                    <a:pt x="29" y="25"/>
                    <a:pt x="16" y="15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7" name="Oval 932">
              <a:extLst>
                <a:ext uri="{FF2B5EF4-FFF2-40B4-BE49-F238E27FC236}">
                  <a16:creationId xmlns:a16="http://schemas.microsoft.com/office/drawing/2014/main" id="{71BEF96F-024F-4BC6-8C8B-ACCFB61FE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1825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48" name="Oval 933">
              <a:extLst>
                <a:ext uri="{FF2B5EF4-FFF2-40B4-BE49-F238E27FC236}">
                  <a16:creationId xmlns:a16="http://schemas.microsoft.com/office/drawing/2014/main" id="{E29BD04C-4542-4DC2-AABA-989AA4CC1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7" y="1815"/>
              <a:ext cx="6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49" name="Freeform 934">
              <a:extLst>
                <a:ext uri="{FF2B5EF4-FFF2-40B4-BE49-F238E27FC236}">
                  <a16:creationId xmlns:a16="http://schemas.microsoft.com/office/drawing/2014/main" id="{B8135379-EDCF-48AA-B717-BDB663ED6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051"/>
              <a:ext cx="82" cy="62"/>
            </a:xfrm>
            <a:custGeom>
              <a:avLst/>
              <a:gdLst>
                <a:gd name="T0" fmla="*/ 17 w 174"/>
                <a:gd name="T1" fmla="*/ 12 h 131"/>
                <a:gd name="T2" fmla="*/ 7 w 174"/>
                <a:gd name="T3" fmla="*/ 11 h 131"/>
                <a:gd name="T4" fmla="*/ 1 w 174"/>
                <a:gd name="T5" fmla="*/ 2 h 131"/>
                <a:gd name="T6" fmla="*/ 12 w 174"/>
                <a:gd name="T7" fmla="*/ 3 h 131"/>
                <a:gd name="T8" fmla="*/ 17 w 174"/>
                <a:gd name="T9" fmla="*/ 12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131">
                  <a:moveTo>
                    <a:pt x="162" y="110"/>
                  </a:moveTo>
                  <a:cubicBezTo>
                    <a:pt x="149" y="131"/>
                    <a:pt x="106" y="128"/>
                    <a:pt x="64" y="103"/>
                  </a:cubicBezTo>
                  <a:cubicBezTo>
                    <a:pt x="23" y="79"/>
                    <a:pt x="0" y="42"/>
                    <a:pt x="12" y="21"/>
                  </a:cubicBezTo>
                  <a:cubicBezTo>
                    <a:pt x="25" y="0"/>
                    <a:pt x="68" y="3"/>
                    <a:pt x="110" y="27"/>
                  </a:cubicBezTo>
                  <a:cubicBezTo>
                    <a:pt x="151" y="52"/>
                    <a:pt x="174" y="89"/>
                    <a:pt x="162" y="110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0" name="Freeform 935">
              <a:extLst>
                <a:ext uri="{FF2B5EF4-FFF2-40B4-BE49-F238E27FC236}">
                  <a16:creationId xmlns:a16="http://schemas.microsoft.com/office/drawing/2014/main" id="{809097DC-7E90-484A-AFD3-A35BEC4C9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742"/>
              <a:ext cx="51" cy="66"/>
            </a:xfrm>
            <a:custGeom>
              <a:avLst/>
              <a:gdLst>
                <a:gd name="T0" fmla="*/ 9 w 109"/>
                <a:gd name="T1" fmla="*/ 9 h 139"/>
                <a:gd name="T2" fmla="*/ 2 w 109"/>
                <a:gd name="T3" fmla="*/ 13 h 139"/>
                <a:gd name="T4" fmla="*/ 2 w 109"/>
                <a:gd name="T5" fmla="*/ 5 h 139"/>
                <a:gd name="T6" fmla="*/ 9 w 109"/>
                <a:gd name="T7" fmla="*/ 1 h 139"/>
                <a:gd name="T8" fmla="*/ 9 w 109"/>
                <a:gd name="T9" fmla="*/ 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39">
                  <a:moveTo>
                    <a:pt x="91" y="90"/>
                  </a:moveTo>
                  <a:cubicBezTo>
                    <a:pt x="73" y="122"/>
                    <a:pt x="42" y="139"/>
                    <a:pt x="22" y="127"/>
                  </a:cubicBezTo>
                  <a:cubicBezTo>
                    <a:pt x="2" y="116"/>
                    <a:pt x="0" y="81"/>
                    <a:pt x="18" y="48"/>
                  </a:cubicBezTo>
                  <a:cubicBezTo>
                    <a:pt x="36" y="16"/>
                    <a:pt x="67" y="0"/>
                    <a:pt x="88" y="11"/>
                  </a:cubicBezTo>
                  <a:cubicBezTo>
                    <a:pt x="108" y="23"/>
                    <a:pt x="109" y="58"/>
                    <a:pt x="91" y="90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1" name="Freeform 936">
              <a:extLst>
                <a:ext uri="{FF2B5EF4-FFF2-40B4-BE49-F238E27FC236}">
                  <a16:creationId xmlns:a16="http://schemas.microsoft.com/office/drawing/2014/main" id="{0684A852-0F25-4C3D-99D8-E944161F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060"/>
              <a:ext cx="42" cy="39"/>
            </a:xfrm>
            <a:custGeom>
              <a:avLst/>
              <a:gdLst>
                <a:gd name="T0" fmla="*/ 1 w 90"/>
                <a:gd name="T1" fmla="*/ 0 h 84"/>
                <a:gd name="T2" fmla="*/ 0 w 90"/>
                <a:gd name="T3" fmla="*/ 2 h 84"/>
                <a:gd name="T4" fmla="*/ 3 w 90"/>
                <a:gd name="T5" fmla="*/ 6 h 84"/>
                <a:gd name="T6" fmla="*/ 7 w 90"/>
                <a:gd name="T7" fmla="*/ 8 h 84"/>
                <a:gd name="T8" fmla="*/ 9 w 90"/>
                <a:gd name="T9" fmla="*/ 8 h 84"/>
                <a:gd name="T10" fmla="*/ 8 w 90"/>
                <a:gd name="T11" fmla="*/ 6 h 84"/>
                <a:gd name="T12" fmla="*/ 3 w 90"/>
                <a:gd name="T13" fmla="*/ 0 h 84"/>
                <a:gd name="T14" fmla="*/ 1 w 90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84">
                  <a:moveTo>
                    <a:pt x="12" y="0"/>
                  </a:moveTo>
                  <a:cubicBezTo>
                    <a:pt x="4" y="5"/>
                    <a:pt x="0" y="10"/>
                    <a:pt x="2" y="20"/>
                  </a:cubicBezTo>
                  <a:cubicBezTo>
                    <a:pt x="6" y="33"/>
                    <a:pt x="18" y="45"/>
                    <a:pt x="28" y="54"/>
                  </a:cubicBezTo>
                  <a:cubicBezTo>
                    <a:pt x="39" y="65"/>
                    <a:pt x="52" y="74"/>
                    <a:pt x="66" y="79"/>
                  </a:cubicBezTo>
                  <a:cubicBezTo>
                    <a:pt x="71" y="81"/>
                    <a:pt x="81" y="84"/>
                    <a:pt x="85" y="80"/>
                  </a:cubicBezTo>
                  <a:cubicBezTo>
                    <a:pt x="90" y="76"/>
                    <a:pt x="85" y="64"/>
                    <a:pt x="83" y="59"/>
                  </a:cubicBezTo>
                  <a:cubicBezTo>
                    <a:pt x="73" y="38"/>
                    <a:pt x="58" y="9"/>
                    <a:pt x="33" y="4"/>
                  </a:cubicBezTo>
                  <a:cubicBezTo>
                    <a:pt x="26" y="2"/>
                    <a:pt x="19" y="3"/>
                    <a:pt x="12" y="2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2" name="Freeform 937">
              <a:extLst>
                <a:ext uri="{FF2B5EF4-FFF2-40B4-BE49-F238E27FC236}">
                  <a16:creationId xmlns:a16="http://schemas.microsoft.com/office/drawing/2014/main" id="{EA6980D5-253A-445D-A795-389C662E7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747"/>
              <a:ext cx="28" cy="42"/>
            </a:xfrm>
            <a:custGeom>
              <a:avLst/>
              <a:gdLst>
                <a:gd name="T0" fmla="*/ 5 w 61"/>
                <a:gd name="T1" fmla="*/ 1 h 89"/>
                <a:gd name="T2" fmla="*/ 0 w 61"/>
                <a:gd name="T3" fmla="*/ 4 h 89"/>
                <a:gd name="T4" fmla="*/ 1 w 61"/>
                <a:gd name="T5" fmla="*/ 8 h 89"/>
                <a:gd name="T6" fmla="*/ 4 w 61"/>
                <a:gd name="T7" fmla="*/ 8 h 89"/>
                <a:gd name="T8" fmla="*/ 5 w 61"/>
                <a:gd name="T9" fmla="*/ 1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9">
                  <a:moveTo>
                    <a:pt x="45" y="11"/>
                  </a:moveTo>
                  <a:cubicBezTo>
                    <a:pt x="25" y="0"/>
                    <a:pt x="11" y="28"/>
                    <a:pt x="6" y="42"/>
                  </a:cubicBezTo>
                  <a:cubicBezTo>
                    <a:pt x="3" y="53"/>
                    <a:pt x="0" y="70"/>
                    <a:pt x="9" y="79"/>
                  </a:cubicBezTo>
                  <a:cubicBezTo>
                    <a:pt x="18" y="89"/>
                    <a:pt x="32" y="82"/>
                    <a:pt x="39" y="73"/>
                  </a:cubicBezTo>
                  <a:cubicBezTo>
                    <a:pt x="51" y="60"/>
                    <a:pt x="61" y="24"/>
                    <a:pt x="45" y="12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3" name="Freeform 938">
              <a:extLst>
                <a:ext uri="{FF2B5EF4-FFF2-40B4-BE49-F238E27FC236}">
                  <a16:creationId xmlns:a16="http://schemas.microsoft.com/office/drawing/2014/main" id="{1187A81C-9DE3-4E88-B69A-E92EA2A9D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789"/>
              <a:ext cx="127" cy="284"/>
            </a:xfrm>
            <a:custGeom>
              <a:avLst/>
              <a:gdLst>
                <a:gd name="T0" fmla="*/ 4 w 269"/>
                <a:gd name="T1" fmla="*/ 12 h 602"/>
                <a:gd name="T2" fmla="*/ 11 w 269"/>
                <a:gd name="T3" fmla="*/ 8 h 602"/>
                <a:gd name="T4" fmla="*/ 18 w 269"/>
                <a:gd name="T5" fmla="*/ 2 h 602"/>
                <a:gd name="T6" fmla="*/ 17 w 269"/>
                <a:gd name="T7" fmla="*/ 8 h 602"/>
                <a:gd name="T8" fmla="*/ 20 w 269"/>
                <a:gd name="T9" fmla="*/ 4 h 602"/>
                <a:gd name="T10" fmla="*/ 24 w 269"/>
                <a:gd name="T11" fmla="*/ 2 h 602"/>
                <a:gd name="T12" fmla="*/ 21 w 269"/>
                <a:gd name="T13" fmla="*/ 9 h 602"/>
                <a:gd name="T14" fmla="*/ 28 w 269"/>
                <a:gd name="T15" fmla="*/ 4 h 602"/>
                <a:gd name="T16" fmla="*/ 24 w 269"/>
                <a:gd name="T17" fmla="*/ 11 h 602"/>
                <a:gd name="T18" fmla="*/ 20 w 269"/>
                <a:gd name="T19" fmla="*/ 15 h 602"/>
                <a:gd name="T20" fmla="*/ 20 w 269"/>
                <a:gd name="T21" fmla="*/ 17 h 602"/>
                <a:gd name="T22" fmla="*/ 22 w 269"/>
                <a:gd name="T23" fmla="*/ 16 h 602"/>
                <a:gd name="T24" fmla="*/ 20 w 269"/>
                <a:gd name="T25" fmla="*/ 22 h 602"/>
                <a:gd name="T26" fmla="*/ 19 w 269"/>
                <a:gd name="T27" fmla="*/ 33 h 602"/>
                <a:gd name="T28" fmla="*/ 19 w 269"/>
                <a:gd name="T29" fmla="*/ 42 h 602"/>
                <a:gd name="T30" fmla="*/ 18 w 269"/>
                <a:gd name="T31" fmla="*/ 44 h 602"/>
                <a:gd name="T32" fmla="*/ 16 w 269"/>
                <a:gd name="T33" fmla="*/ 45 h 602"/>
                <a:gd name="T34" fmla="*/ 17 w 269"/>
                <a:gd name="T35" fmla="*/ 48 h 602"/>
                <a:gd name="T36" fmla="*/ 17 w 269"/>
                <a:gd name="T37" fmla="*/ 53 h 602"/>
                <a:gd name="T38" fmla="*/ 15 w 269"/>
                <a:gd name="T39" fmla="*/ 52 h 602"/>
                <a:gd name="T40" fmla="*/ 12 w 269"/>
                <a:gd name="T41" fmla="*/ 47 h 602"/>
                <a:gd name="T42" fmla="*/ 11 w 269"/>
                <a:gd name="T43" fmla="*/ 52 h 602"/>
                <a:gd name="T44" fmla="*/ 11 w 269"/>
                <a:gd name="T45" fmla="*/ 56 h 602"/>
                <a:gd name="T46" fmla="*/ 11 w 269"/>
                <a:gd name="T47" fmla="*/ 60 h 602"/>
                <a:gd name="T48" fmla="*/ 8 w 269"/>
                <a:gd name="T49" fmla="*/ 58 h 602"/>
                <a:gd name="T50" fmla="*/ 4 w 269"/>
                <a:gd name="T51" fmla="*/ 50 h 602"/>
                <a:gd name="T52" fmla="*/ 3 w 269"/>
                <a:gd name="T53" fmla="*/ 54 h 602"/>
                <a:gd name="T54" fmla="*/ 1 w 269"/>
                <a:gd name="T55" fmla="*/ 58 h 602"/>
                <a:gd name="T56" fmla="*/ 0 w 269"/>
                <a:gd name="T57" fmla="*/ 54 h 602"/>
                <a:gd name="T58" fmla="*/ 0 w 269"/>
                <a:gd name="T59" fmla="*/ 49 h 602"/>
                <a:gd name="T60" fmla="*/ 2 w 269"/>
                <a:gd name="T61" fmla="*/ 40 h 602"/>
                <a:gd name="T62" fmla="*/ 6 w 269"/>
                <a:gd name="T63" fmla="*/ 27 h 602"/>
                <a:gd name="T64" fmla="*/ 5 w 269"/>
                <a:gd name="T65" fmla="*/ 26 h 602"/>
                <a:gd name="T66" fmla="*/ 7 w 269"/>
                <a:gd name="T67" fmla="*/ 23 h 602"/>
                <a:gd name="T68" fmla="*/ 8 w 269"/>
                <a:gd name="T69" fmla="*/ 20 h 602"/>
                <a:gd name="T70" fmla="*/ 5 w 269"/>
                <a:gd name="T71" fmla="*/ 20 h 602"/>
                <a:gd name="T72" fmla="*/ 3 w 269"/>
                <a:gd name="T73" fmla="*/ 17 h 602"/>
                <a:gd name="T74" fmla="*/ 5 w 269"/>
                <a:gd name="T75" fmla="*/ 11 h 602"/>
                <a:gd name="T76" fmla="*/ 5 w 269"/>
                <a:gd name="T77" fmla="*/ 12 h 6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69" h="602">
                  <a:moveTo>
                    <a:pt x="43" y="112"/>
                  </a:moveTo>
                  <a:cubicBezTo>
                    <a:pt x="64" y="120"/>
                    <a:pt x="95" y="87"/>
                    <a:pt x="109" y="74"/>
                  </a:cubicBezTo>
                  <a:cubicBezTo>
                    <a:pt x="121" y="64"/>
                    <a:pt x="158" y="13"/>
                    <a:pt x="176" y="20"/>
                  </a:cubicBezTo>
                  <a:cubicBezTo>
                    <a:pt x="193" y="27"/>
                    <a:pt x="150" y="78"/>
                    <a:pt x="168" y="77"/>
                  </a:cubicBezTo>
                  <a:cubicBezTo>
                    <a:pt x="176" y="76"/>
                    <a:pt x="189" y="44"/>
                    <a:pt x="195" y="38"/>
                  </a:cubicBezTo>
                  <a:cubicBezTo>
                    <a:pt x="203" y="30"/>
                    <a:pt x="218" y="16"/>
                    <a:pt x="230" y="18"/>
                  </a:cubicBezTo>
                  <a:cubicBezTo>
                    <a:pt x="223" y="37"/>
                    <a:pt x="197" y="64"/>
                    <a:pt x="201" y="85"/>
                  </a:cubicBezTo>
                  <a:cubicBezTo>
                    <a:pt x="206" y="84"/>
                    <a:pt x="268" y="0"/>
                    <a:pt x="268" y="37"/>
                  </a:cubicBezTo>
                  <a:cubicBezTo>
                    <a:pt x="269" y="60"/>
                    <a:pt x="239" y="89"/>
                    <a:pt x="224" y="105"/>
                  </a:cubicBezTo>
                  <a:cubicBezTo>
                    <a:pt x="215" y="116"/>
                    <a:pt x="201" y="125"/>
                    <a:pt x="193" y="138"/>
                  </a:cubicBezTo>
                  <a:cubicBezTo>
                    <a:pt x="191" y="141"/>
                    <a:pt x="184" y="152"/>
                    <a:pt x="187" y="156"/>
                  </a:cubicBezTo>
                  <a:cubicBezTo>
                    <a:pt x="192" y="161"/>
                    <a:pt x="202" y="143"/>
                    <a:pt x="211" y="147"/>
                  </a:cubicBezTo>
                  <a:cubicBezTo>
                    <a:pt x="229" y="154"/>
                    <a:pt x="194" y="202"/>
                    <a:pt x="190" y="213"/>
                  </a:cubicBezTo>
                  <a:cubicBezTo>
                    <a:pt x="178" y="246"/>
                    <a:pt x="179" y="279"/>
                    <a:pt x="181" y="313"/>
                  </a:cubicBezTo>
                  <a:cubicBezTo>
                    <a:pt x="182" y="340"/>
                    <a:pt x="188" y="371"/>
                    <a:pt x="184" y="397"/>
                  </a:cubicBezTo>
                  <a:cubicBezTo>
                    <a:pt x="183" y="408"/>
                    <a:pt x="179" y="419"/>
                    <a:pt x="169" y="423"/>
                  </a:cubicBezTo>
                  <a:cubicBezTo>
                    <a:pt x="161" y="426"/>
                    <a:pt x="158" y="418"/>
                    <a:pt x="155" y="428"/>
                  </a:cubicBezTo>
                  <a:cubicBezTo>
                    <a:pt x="153" y="434"/>
                    <a:pt x="159" y="449"/>
                    <a:pt x="160" y="456"/>
                  </a:cubicBezTo>
                  <a:cubicBezTo>
                    <a:pt x="163" y="470"/>
                    <a:pt x="171" y="492"/>
                    <a:pt x="164" y="506"/>
                  </a:cubicBezTo>
                  <a:cubicBezTo>
                    <a:pt x="156" y="523"/>
                    <a:pt x="149" y="511"/>
                    <a:pt x="145" y="500"/>
                  </a:cubicBezTo>
                  <a:cubicBezTo>
                    <a:pt x="137" y="482"/>
                    <a:pt x="130" y="459"/>
                    <a:pt x="115" y="446"/>
                  </a:cubicBezTo>
                  <a:cubicBezTo>
                    <a:pt x="107" y="461"/>
                    <a:pt x="105" y="480"/>
                    <a:pt x="104" y="498"/>
                  </a:cubicBezTo>
                  <a:cubicBezTo>
                    <a:pt x="104" y="510"/>
                    <a:pt x="103" y="522"/>
                    <a:pt x="103" y="534"/>
                  </a:cubicBezTo>
                  <a:cubicBezTo>
                    <a:pt x="103" y="546"/>
                    <a:pt x="109" y="566"/>
                    <a:pt x="104" y="577"/>
                  </a:cubicBezTo>
                  <a:cubicBezTo>
                    <a:pt x="94" y="602"/>
                    <a:pt x="80" y="565"/>
                    <a:pt x="75" y="555"/>
                  </a:cubicBezTo>
                  <a:cubicBezTo>
                    <a:pt x="62" y="530"/>
                    <a:pt x="59" y="496"/>
                    <a:pt x="43" y="474"/>
                  </a:cubicBezTo>
                  <a:cubicBezTo>
                    <a:pt x="31" y="484"/>
                    <a:pt x="30" y="503"/>
                    <a:pt x="27" y="518"/>
                  </a:cubicBezTo>
                  <a:cubicBezTo>
                    <a:pt x="25" y="528"/>
                    <a:pt x="25" y="557"/>
                    <a:pt x="10" y="546"/>
                  </a:cubicBezTo>
                  <a:cubicBezTo>
                    <a:pt x="4" y="542"/>
                    <a:pt x="4" y="521"/>
                    <a:pt x="4" y="515"/>
                  </a:cubicBezTo>
                  <a:cubicBezTo>
                    <a:pt x="2" y="498"/>
                    <a:pt x="0" y="480"/>
                    <a:pt x="0" y="462"/>
                  </a:cubicBezTo>
                  <a:cubicBezTo>
                    <a:pt x="0" y="432"/>
                    <a:pt x="7" y="403"/>
                    <a:pt x="21" y="376"/>
                  </a:cubicBezTo>
                  <a:cubicBezTo>
                    <a:pt x="37" y="344"/>
                    <a:pt x="63" y="297"/>
                    <a:pt x="54" y="259"/>
                  </a:cubicBezTo>
                  <a:cubicBezTo>
                    <a:pt x="53" y="255"/>
                    <a:pt x="48" y="250"/>
                    <a:pt x="48" y="246"/>
                  </a:cubicBezTo>
                  <a:cubicBezTo>
                    <a:pt x="47" y="235"/>
                    <a:pt x="58" y="223"/>
                    <a:pt x="63" y="214"/>
                  </a:cubicBezTo>
                  <a:cubicBezTo>
                    <a:pt x="67" y="208"/>
                    <a:pt x="77" y="194"/>
                    <a:pt x="71" y="187"/>
                  </a:cubicBezTo>
                  <a:cubicBezTo>
                    <a:pt x="64" y="177"/>
                    <a:pt x="57" y="189"/>
                    <a:pt x="49" y="191"/>
                  </a:cubicBezTo>
                  <a:cubicBezTo>
                    <a:pt x="32" y="194"/>
                    <a:pt x="27" y="177"/>
                    <a:pt x="26" y="164"/>
                  </a:cubicBezTo>
                  <a:cubicBezTo>
                    <a:pt x="24" y="150"/>
                    <a:pt x="18" y="103"/>
                    <a:pt x="44" y="107"/>
                  </a:cubicBezTo>
                  <a:cubicBezTo>
                    <a:pt x="44" y="109"/>
                    <a:pt x="45" y="112"/>
                    <a:pt x="45" y="114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4" name="Freeform 939">
              <a:extLst>
                <a:ext uri="{FF2B5EF4-FFF2-40B4-BE49-F238E27FC236}">
                  <a16:creationId xmlns:a16="http://schemas.microsoft.com/office/drawing/2014/main" id="{E264F8C9-34C3-42D6-A6DC-7F320CA5E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736"/>
              <a:ext cx="213" cy="394"/>
            </a:xfrm>
            <a:custGeom>
              <a:avLst/>
              <a:gdLst>
                <a:gd name="T0" fmla="*/ 47 w 453"/>
                <a:gd name="T1" fmla="*/ 2 h 838"/>
                <a:gd name="T2" fmla="*/ 28 w 453"/>
                <a:gd name="T3" fmla="*/ 4 h 838"/>
                <a:gd name="T4" fmla="*/ 16 w 453"/>
                <a:gd name="T5" fmla="*/ 21 h 838"/>
                <a:gd name="T6" fmla="*/ 9 w 453"/>
                <a:gd name="T7" fmla="*/ 29 h 838"/>
                <a:gd name="T8" fmla="*/ 7 w 453"/>
                <a:gd name="T9" fmla="*/ 38 h 838"/>
                <a:gd name="T10" fmla="*/ 1 w 453"/>
                <a:gd name="T11" fmla="*/ 58 h 838"/>
                <a:gd name="T12" fmla="*/ 7 w 453"/>
                <a:gd name="T13" fmla="*/ 76 h 838"/>
                <a:gd name="T14" fmla="*/ 12 w 453"/>
                <a:gd name="T15" fmla="*/ 81 h 838"/>
                <a:gd name="T16" fmla="*/ 19 w 453"/>
                <a:gd name="T17" fmla="*/ 87 h 838"/>
                <a:gd name="T18" fmla="*/ 8 w 453"/>
                <a:gd name="T19" fmla="*/ 57 h 838"/>
                <a:gd name="T20" fmla="*/ 12 w 453"/>
                <a:gd name="T21" fmla="*/ 42 h 838"/>
                <a:gd name="T22" fmla="*/ 16 w 453"/>
                <a:gd name="T23" fmla="*/ 30 h 838"/>
                <a:gd name="T24" fmla="*/ 26 w 453"/>
                <a:gd name="T25" fmla="*/ 17 h 838"/>
                <a:gd name="T26" fmla="*/ 33 w 453"/>
                <a:gd name="T27" fmla="*/ 6 h 838"/>
                <a:gd name="T28" fmla="*/ 40 w 453"/>
                <a:gd name="T29" fmla="*/ 2 h 838"/>
                <a:gd name="T30" fmla="*/ 47 w 453"/>
                <a:gd name="T31" fmla="*/ 3 h 8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53" h="838">
                  <a:moveTo>
                    <a:pt x="453" y="22"/>
                  </a:moveTo>
                  <a:cubicBezTo>
                    <a:pt x="391" y="0"/>
                    <a:pt x="329" y="1"/>
                    <a:pt x="269" y="38"/>
                  </a:cubicBezTo>
                  <a:cubicBezTo>
                    <a:pt x="219" y="70"/>
                    <a:pt x="191" y="149"/>
                    <a:pt x="159" y="198"/>
                  </a:cubicBezTo>
                  <a:cubicBezTo>
                    <a:pt x="139" y="229"/>
                    <a:pt x="110" y="246"/>
                    <a:pt x="88" y="274"/>
                  </a:cubicBezTo>
                  <a:cubicBezTo>
                    <a:pt x="69" y="298"/>
                    <a:pt x="71" y="333"/>
                    <a:pt x="67" y="362"/>
                  </a:cubicBezTo>
                  <a:cubicBezTo>
                    <a:pt x="57" y="429"/>
                    <a:pt x="23" y="492"/>
                    <a:pt x="11" y="558"/>
                  </a:cubicBezTo>
                  <a:cubicBezTo>
                    <a:pt x="0" y="618"/>
                    <a:pt x="26" y="684"/>
                    <a:pt x="61" y="731"/>
                  </a:cubicBezTo>
                  <a:cubicBezTo>
                    <a:pt x="77" y="752"/>
                    <a:pt x="97" y="767"/>
                    <a:pt x="117" y="783"/>
                  </a:cubicBezTo>
                  <a:cubicBezTo>
                    <a:pt x="140" y="801"/>
                    <a:pt x="158" y="824"/>
                    <a:pt x="183" y="838"/>
                  </a:cubicBezTo>
                  <a:cubicBezTo>
                    <a:pt x="118" y="764"/>
                    <a:pt x="52" y="653"/>
                    <a:pt x="77" y="550"/>
                  </a:cubicBezTo>
                  <a:cubicBezTo>
                    <a:pt x="88" y="502"/>
                    <a:pt x="104" y="454"/>
                    <a:pt x="117" y="407"/>
                  </a:cubicBezTo>
                  <a:cubicBezTo>
                    <a:pt x="128" y="365"/>
                    <a:pt x="131" y="320"/>
                    <a:pt x="155" y="282"/>
                  </a:cubicBezTo>
                  <a:cubicBezTo>
                    <a:pt x="179" y="242"/>
                    <a:pt x="220" y="207"/>
                    <a:pt x="249" y="169"/>
                  </a:cubicBezTo>
                  <a:cubicBezTo>
                    <a:pt x="275" y="134"/>
                    <a:pt x="297" y="94"/>
                    <a:pt x="323" y="60"/>
                  </a:cubicBezTo>
                  <a:cubicBezTo>
                    <a:pt x="338" y="40"/>
                    <a:pt x="364" y="23"/>
                    <a:pt x="389" y="20"/>
                  </a:cubicBezTo>
                  <a:cubicBezTo>
                    <a:pt x="406" y="17"/>
                    <a:pt x="440" y="17"/>
                    <a:pt x="451" y="25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5" name="Freeform 940">
              <a:extLst>
                <a:ext uri="{FF2B5EF4-FFF2-40B4-BE49-F238E27FC236}">
                  <a16:creationId xmlns:a16="http://schemas.microsoft.com/office/drawing/2014/main" id="{2A92D3F6-A489-4B4C-844B-4DC7B084A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797"/>
              <a:ext cx="109" cy="254"/>
            </a:xfrm>
            <a:custGeom>
              <a:avLst/>
              <a:gdLst>
                <a:gd name="T0" fmla="*/ 25 w 230"/>
                <a:gd name="T1" fmla="*/ 0 h 541"/>
                <a:gd name="T2" fmla="*/ 21 w 230"/>
                <a:gd name="T3" fmla="*/ 2 h 541"/>
                <a:gd name="T4" fmla="*/ 18 w 230"/>
                <a:gd name="T5" fmla="*/ 7 h 541"/>
                <a:gd name="T6" fmla="*/ 18 w 230"/>
                <a:gd name="T7" fmla="*/ 0 h 541"/>
                <a:gd name="T8" fmla="*/ 18 w 230"/>
                <a:gd name="T9" fmla="*/ 0 h 541"/>
                <a:gd name="T10" fmla="*/ 14 w 230"/>
                <a:gd name="T11" fmla="*/ 7 h 541"/>
                <a:gd name="T12" fmla="*/ 7 w 230"/>
                <a:gd name="T13" fmla="*/ 15 h 541"/>
                <a:gd name="T14" fmla="*/ 5 w 230"/>
                <a:gd name="T15" fmla="*/ 18 h 541"/>
                <a:gd name="T16" fmla="*/ 8 w 230"/>
                <a:gd name="T17" fmla="*/ 18 h 541"/>
                <a:gd name="T18" fmla="*/ 7 w 230"/>
                <a:gd name="T19" fmla="*/ 21 h 541"/>
                <a:gd name="T20" fmla="*/ 5 w 230"/>
                <a:gd name="T21" fmla="*/ 24 h 541"/>
                <a:gd name="T22" fmla="*/ 6 w 230"/>
                <a:gd name="T23" fmla="*/ 25 h 541"/>
                <a:gd name="T24" fmla="*/ 2 w 230"/>
                <a:gd name="T25" fmla="*/ 37 h 541"/>
                <a:gd name="T26" fmla="*/ 0 w 230"/>
                <a:gd name="T27" fmla="*/ 46 h 541"/>
                <a:gd name="T28" fmla="*/ 0 w 230"/>
                <a:gd name="T29" fmla="*/ 52 h 541"/>
                <a:gd name="T30" fmla="*/ 1 w 230"/>
                <a:gd name="T31" fmla="*/ 55 h 541"/>
                <a:gd name="T32" fmla="*/ 3 w 230"/>
                <a:gd name="T33" fmla="*/ 52 h 541"/>
                <a:gd name="T34" fmla="*/ 4 w 230"/>
                <a:gd name="T35" fmla="*/ 47 h 541"/>
                <a:gd name="T36" fmla="*/ 5 w 230"/>
                <a:gd name="T37" fmla="*/ 48 h 541"/>
                <a:gd name="T38" fmla="*/ 6 w 230"/>
                <a:gd name="T39" fmla="*/ 44 h 541"/>
                <a:gd name="T40" fmla="*/ 10 w 230"/>
                <a:gd name="T41" fmla="*/ 29 h 541"/>
                <a:gd name="T42" fmla="*/ 14 w 230"/>
                <a:gd name="T43" fmla="*/ 16 h 541"/>
                <a:gd name="T44" fmla="*/ 21 w 230"/>
                <a:gd name="T45" fmla="*/ 7 h 541"/>
                <a:gd name="T46" fmla="*/ 25 w 230"/>
                <a:gd name="T47" fmla="*/ 0 h 54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30" h="541">
                  <a:moveTo>
                    <a:pt x="230" y="2"/>
                  </a:moveTo>
                  <a:cubicBezTo>
                    <a:pt x="218" y="0"/>
                    <a:pt x="203" y="14"/>
                    <a:pt x="195" y="22"/>
                  </a:cubicBezTo>
                  <a:cubicBezTo>
                    <a:pt x="189" y="28"/>
                    <a:pt x="176" y="60"/>
                    <a:pt x="168" y="61"/>
                  </a:cubicBezTo>
                  <a:cubicBezTo>
                    <a:pt x="150" y="62"/>
                    <a:pt x="193" y="11"/>
                    <a:pt x="176" y="4"/>
                  </a:cubicBezTo>
                  <a:cubicBezTo>
                    <a:pt x="175" y="4"/>
                    <a:pt x="173" y="4"/>
                    <a:pt x="172" y="4"/>
                  </a:cubicBezTo>
                  <a:cubicBezTo>
                    <a:pt x="159" y="27"/>
                    <a:pt x="148" y="50"/>
                    <a:pt x="135" y="69"/>
                  </a:cubicBezTo>
                  <a:cubicBezTo>
                    <a:pt x="115" y="100"/>
                    <a:pt x="86" y="117"/>
                    <a:pt x="64" y="145"/>
                  </a:cubicBezTo>
                  <a:cubicBezTo>
                    <a:pt x="57" y="153"/>
                    <a:pt x="53" y="164"/>
                    <a:pt x="50" y="175"/>
                  </a:cubicBezTo>
                  <a:cubicBezTo>
                    <a:pt x="58" y="172"/>
                    <a:pt x="64" y="162"/>
                    <a:pt x="71" y="171"/>
                  </a:cubicBezTo>
                  <a:cubicBezTo>
                    <a:pt x="77" y="178"/>
                    <a:pt x="67" y="192"/>
                    <a:pt x="63" y="198"/>
                  </a:cubicBezTo>
                  <a:cubicBezTo>
                    <a:pt x="58" y="207"/>
                    <a:pt x="47" y="219"/>
                    <a:pt x="48" y="230"/>
                  </a:cubicBezTo>
                  <a:cubicBezTo>
                    <a:pt x="48" y="234"/>
                    <a:pt x="53" y="239"/>
                    <a:pt x="54" y="243"/>
                  </a:cubicBezTo>
                  <a:cubicBezTo>
                    <a:pt x="63" y="282"/>
                    <a:pt x="37" y="328"/>
                    <a:pt x="21" y="360"/>
                  </a:cubicBezTo>
                  <a:cubicBezTo>
                    <a:pt x="7" y="387"/>
                    <a:pt x="0" y="416"/>
                    <a:pt x="0" y="446"/>
                  </a:cubicBezTo>
                  <a:cubicBezTo>
                    <a:pt x="0" y="464"/>
                    <a:pt x="2" y="482"/>
                    <a:pt x="4" y="499"/>
                  </a:cubicBezTo>
                  <a:cubicBezTo>
                    <a:pt x="4" y="505"/>
                    <a:pt x="4" y="526"/>
                    <a:pt x="10" y="530"/>
                  </a:cubicBezTo>
                  <a:cubicBezTo>
                    <a:pt x="25" y="541"/>
                    <a:pt x="25" y="513"/>
                    <a:pt x="27" y="502"/>
                  </a:cubicBezTo>
                  <a:cubicBezTo>
                    <a:pt x="30" y="488"/>
                    <a:pt x="31" y="468"/>
                    <a:pt x="43" y="458"/>
                  </a:cubicBezTo>
                  <a:cubicBezTo>
                    <a:pt x="44" y="460"/>
                    <a:pt x="46" y="463"/>
                    <a:pt x="48" y="466"/>
                  </a:cubicBezTo>
                  <a:cubicBezTo>
                    <a:pt x="48" y="451"/>
                    <a:pt x="49" y="436"/>
                    <a:pt x="53" y="421"/>
                  </a:cubicBezTo>
                  <a:cubicBezTo>
                    <a:pt x="64" y="373"/>
                    <a:pt x="80" y="325"/>
                    <a:pt x="93" y="278"/>
                  </a:cubicBezTo>
                  <a:cubicBezTo>
                    <a:pt x="104" y="236"/>
                    <a:pt x="107" y="191"/>
                    <a:pt x="131" y="153"/>
                  </a:cubicBezTo>
                  <a:cubicBezTo>
                    <a:pt x="149" y="123"/>
                    <a:pt x="176" y="96"/>
                    <a:pt x="201" y="69"/>
                  </a:cubicBezTo>
                  <a:cubicBezTo>
                    <a:pt x="197" y="48"/>
                    <a:pt x="223" y="21"/>
                    <a:pt x="230" y="2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6" name="Freeform 941">
              <a:extLst>
                <a:ext uri="{FF2B5EF4-FFF2-40B4-BE49-F238E27FC236}">
                  <a16:creationId xmlns:a16="http://schemas.microsoft.com/office/drawing/2014/main" id="{8B872753-F8AE-4E38-8854-0E995BE5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742"/>
              <a:ext cx="153" cy="359"/>
            </a:xfrm>
            <a:custGeom>
              <a:avLst/>
              <a:gdLst>
                <a:gd name="T0" fmla="*/ 34 w 325"/>
                <a:gd name="T1" fmla="*/ 1 h 762"/>
                <a:gd name="T2" fmla="*/ 20 w 325"/>
                <a:gd name="T3" fmla="*/ 10 h 762"/>
                <a:gd name="T4" fmla="*/ 11 w 325"/>
                <a:gd name="T5" fmla="*/ 24 h 762"/>
                <a:gd name="T6" fmla="*/ 7 w 325"/>
                <a:gd name="T7" fmla="*/ 30 h 762"/>
                <a:gd name="T8" fmla="*/ 5 w 325"/>
                <a:gd name="T9" fmla="*/ 38 h 762"/>
                <a:gd name="T10" fmla="*/ 1 w 325"/>
                <a:gd name="T11" fmla="*/ 55 h 762"/>
                <a:gd name="T12" fmla="*/ 2 w 325"/>
                <a:gd name="T13" fmla="*/ 68 h 762"/>
                <a:gd name="T14" fmla="*/ 6 w 325"/>
                <a:gd name="T15" fmla="*/ 73 h 762"/>
                <a:gd name="T16" fmla="*/ 11 w 325"/>
                <a:gd name="T17" fmla="*/ 80 h 762"/>
                <a:gd name="T18" fmla="*/ 4 w 325"/>
                <a:gd name="T19" fmla="*/ 67 h 762"/>
                <a:gd name="T20" fmla="*/ 2 w 325"/>
                <a:gd name="T21" fmla="*/ 55 h 762"/>
                <a:gd name="T22" fmla="*/ 6 w 325"/>
                <a:gd name="T23" fmla="*/ 42 h 762"/>
                <a:gd name="T24" fmla="*/ 8 w 325"/>
                <a:gd name="T25" fmla="*/ 32 h 762"/>
                <a:gd name="T26" fmla="*/ 13 w 325"/>
                <a:gd name="T27" fmla="*/ 24 h 762"/>
                <a:gd name="T28" fmla="*/ 19 w 325"/>
                <a:gd name="T29" fmla="*/ 14 h 762"/>
                <a:gd name="T30" fmla="*/ 29 w 325"/>
                <a:gd name="T31" fmla="*/ 3 h 762"/>
                <a:gd name="T32" fmla="*/ 33 w 325"/>
                <a:gd name="T33" fmla="*/ 1 h 7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5" h="762">
                  <a:moveTo>
                    <a:pt x="325" y="8"/>
                  </a:moveTo>
                  <a:cubicBezTo>
                    <a:pt x="272" y="0"/>
                    <a:pt x="218" y="62"/>
                    <a:pt x="192" y="99"/>
                  </a:cubicBezTo>
                  <a:cubicBezTo>
                    <a:pt x="162" y="143"/>
                    <a:pt x="138" y="193"/>
                    <a:pt x="107" y="235"/>
                  </a:cubicBezTo>
                  <a:cubicBezTo>
                    <a:pt x="93" y="254"/>
                    <a:pt x="73" y="269"/>
                    <a:pt x="63" y="288"/>
                  </a:cubicBezTo>
                  <a:cubicBezTo>
                    <a:pt x="52" y="311"/>
                    <a:pt x="54" y="336"/>
                    <a:pt x="48" y="360"/>
                  </a:cubicBezTo>
                  <a:cubicBezTo>
                    <a:pt x="35" y="416"/>
                    <a:pt x="21" y="470"/>
                    <a:pt x="11" y="526"/>
                  </a:cubicBezTo>
                  <a:cubicBezTo>
                    <a:pt x="3" y="569"/>
                    <a:pt x="0" y="612"/>
                    <a:pt x="23" y="651"/>
                  </a:cubicBezTo>
                  <a:cubicBezTo>
                    <a:pt x="34" y="670"/>
                    <a:pt x="47" y="685"/>
                    <a:pt x="58" y="704"/>
                  </a:cubicBezTo>
                  <a:cubicBezTo>
                    <a:pt x="72" y="726"/>
                    <a:pt x="89" y="741"/>
                    <a:pt x="101" y="762"/>
                  </a:cubicBezTo>
                  <a:cubicBezTo>
                    <a:pt x="81" y="720"/>
                    <a:pt x="51" y="688"/>
                    <a:pt x="39" y="642"/>
                  </a:cubicBezTo>
                  <a:cubicBezTo>
                    <a:pt x="30" y="607"/>
                    <a:pt x="17" y="563"/>
                    <a:pt x="18" y="526"/>
                  </a:cubicBezTo>
                  <a:cubicBezTo>
                    <a:pt x="20" y="486"/>
                    <a:pt x="42" y="442"/>
                    <a:pt x="55" y="405"/>
                  </a:cubicBezTo>
                  <a:cubicBezTo>
                    <a:pt x="66" y="373"/>
                    <a:pt x="70" y="339"/>
                    <a:pt x="80" y="306"/>
                  </a:cubicBezTo>
                  <a:cubicBezTo>
                    <a:pt x="89" y="276"/>
                    <a:pt x="110" y="253"/>
                    <a:pt x="125" y="225"/>
                  </a:cubicBezTo>
                  <a:cubicBezTo>
                    <a:pt x="142" y="192"/>
                    <a:pt x="157" y="164"/>
                    <a:pt x="178" y="134"/>
                  </a:cubicBezTo>
                  <a:cubicBezTo>
                    <a:pt x="203" y="98"/>
                    <a:pt x="242" y="54"/>
                    <a:pt x="280" y="30"/>
                  </a:cubicBezTo>
                  <a:cubicBezTo>
                    <a:pt x="293" y="23"/>
                    <a:pt x="304" y="13"/>
                    <a:pt x="320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7" name="Freeform 942">
              <a:extLst>
                <a:ext uri="{FF2B5EF4-FFF2-40B4-BE49-F238E27FC236}">
                  <a16:creationId xmlns:a16="http://schemas.microsoft.com/office/drawing/2014/main" id="{AECBB455-DD04-41EE-AA34-D0326FA52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1813"/>
              <a:ext cx="61" cy="137"/>
            </a:xfrm>
            <a:custGeom>
              <a:avLst/>
              <a:gdLst>
                <a:gd name="T0" fmla="*/ 14 w 130"/>
                <a:gd name="T1" fmla="*/ 0 h 292"/>
                <a:gd name="T2" fmla="*/ 8 w 130"/>
                <a:gd name="T3" fmla="*/ 8 h 292"/>
                <a:gd name="T4" fmla="*/ 4 w 130"/>
                <a:gd name="T5" fmla="*/ 14 h 292"/>
                <a:gd name="T6" fmla="*/ 2 w 130"/>
                <a:gd name="T7" fmla="*/ 21 h 292"/>
                <a:gd name="T8" fmla="*/ 0 w 130"/>
                <a:gd name="T9" fmla="*/ 30 h 292"/>
                <a:gd name="T10" fmla="*/ 3 w 130"/>
                <a:gd name="T11" fmla="*/ 19 h 292"/>
                <a:gd name="T12" fmla="*/ 7 w 130"/>
                <a:gd name="T13" fmla="*/ 11 h 292"/>
                <a:gd name="T14" fmla="*/ 10 w 130"/>
                <a:gd name="T15" fmla="*/ 5 h 292"/>
                <a:gd name="T16" fmla="*/ 12 w 130"/>
                <a:gd name="T17" fmla="*/ 3 h 292"/>
                <a:gd name="T18" fmla="*/ 13 w 130"/>
                <a:gd name="T19" fmla="*/ 0 h 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292">
                  <a:moveTo>
                    <a:pt x="130" y="0"/>
                  </a:moveTo>
                  <a:cubicBezTo>
                    <a:pt x="117" y="28"/>
                    <a:pt x="95" y="52"/>
                    <a:pt x="80" y="79"/>
                  </a:cubicBezTo>
                  <a:cubicBezTo>
                    <a:pt x="69" y="97"/>
                    <a:pt x="52" y="112"/>
                    <a:pt x="40" y="131"/>
                  </a:cubicBezTo>
                  <a:cubicBezTo>
                    <a:pt x="27" y="154"/>
                    <a:pt x="24" y="178"/>
                    <a:pt x="19" y="203"/>
                  </a:cubicBezTo>
                  <a:cubicBezTo>
                    <a:pt x="14" y="232"/>
                    <a:pt x="0" y="263"/>
                    <a:pt x="1" y="292"/>
                  </a:cubicBezTo>
                  <a:cubicBezTo>
                    <a:pt x="14" y="257"/>
                    <a:pt x="21" y="221"/>
                    <a:pt x="31" y="185"/>
                  </a:cubicBezTo>
                  <a:cubicBezTo>
                    <a:pt x="38" y="157"/>
                    <a:pt x="54" y="134"/>
                    <a:pt x="68" y="110"/>
                  </a:cubicBezTo>
                  <a:cubicBezTo>
                    <a:pt x="79" y="91"/>
                    <a:pt x="90" y="71"/>
                    <a:pt x="100" y="51"/>
                  </a:cubicBezTo>
                  <a:cubicBezTo>
                    <a:pt x="104" y="43"/>
                    <a:pt x="108" y="34"/>
                    <a:pt x="113" y="26"/>
                  </a:cubicBezTo>
                  <a:cubicBezTo>
                    <a:pt x="118" y="20"/>
                    <a:pt x="125" y="13"/>
                    <a:pt x="12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8" name="Oval 943">
              <a:extLst>
                <a:ext uri="{FF2B5EF4-FFF2-40B4-BE49-F238E27FC236}">
                  <a16:creationId xmlns:a16="http://schemas.microsoft.com/office/drawing/2014/main" id="{9AA0C894-482E-4356-A3B4-C368D50D7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" y="1830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59" name="Oval 944">
              <a:extLst>
                <a:ext uri="{FF2B5EF4-FFF2-40B4-BE49-F238E27FC236}">
                  <a16:creationId xmlns:a16="http://schemas.microsoft.com/office/drawing/2014/main" id="{427DFD1D-CEB7-456C-897A-B27BE0A5C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" y="182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60" name="Oval 945">
              <a:extLst>
                <a:ext uri="{FF2B5EF4-FFF2-40B4-BE49-F238E27FC236}">
                  <a16:creationId xmlns:a16="http://schemas.microsoft.com/office/drawing/2014/main" id="{C7ACEF41-634E-455F-875C-A380F649D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934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61" name="Oval 946">
              <a:extLst>
                <a:ext uri="{FF2B5EF4-FFF2-40B4-BE49-F238E27FC236}">
                  <a16:creationId xmlns:a16="http://schemas.microsoft.com/office/drawing/2014/main" id="{6F9BF959-4157-42BC-89A5-0FA888ED8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194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62" name="Freeform 947">
              <a:extLst>
                <a:ext uri="{FF2B5EF4-FFF2-40B4-BE49-F238E27FC236}">
                  <a16:creationId xmlns:a16="http://schemas.microsoft.com/office/drawing/2014/main" id="{539FB390-C98D-48A7-82B5-0D77F4C62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878"/>
              <a:ext cx="205" cy="320"/>
            </a:xfrm>
            <a:custGeom>
              <a:avLst/>
              <a:gdLst>
                <a:gd name="T0" fmla="*/ 31 w 435"/>
                <a:gd name="T1" fmla="*/ 11 h 678"/>
                <a:gd name="T2" fmla="*/ 24 w 435"/>
                <a:gd name="T3" fmla="*/ 8 h 678"/>
                <a:gd name="T4" fmla="*/ 26 w 435"/>
                <a:gd name="T5" fmla="*/ 19 h 678"/>
                <a:gd name="T6" fmla="*/ 16 w 435"/>
                <a:gd name="T7" fmla="*/ 23 h 678"/>
                <a:gd name="T8" fmla="*/ 18 w 435"/>
                <a:gd name="T9" fmla="*/ 30 h 678"/>
                <a:gd name="T10" fmla="*/ 8 w 435"/>
                <a:gd name="T11" fmla="*/ 32 h 678"/>
                <a:gd name="T12" fmla="*/ 6 w 435"/>
                <a:gd name="T13" fmla="*/ 42 h 678"/>
                <a:gd name="T14" fmla="*/ 16 w 435"/>
                <a:gd name="T15" fmla="*/ 42 h 678"/>
                <a:gd name="T16" fmla="*/ 7 w 435"/>
                <a:gd name="T17" fmla="*/ 55 h 678"/>
                <a:gd name="T18" fmla="*/ 19 w 435"/>
                <a:gd name="T19" fmla="*/ 44 h 678"/>
                <a:gd name="T20" fmla="*/ 22 w 435"/>
                <a:gd name="T21" fmla="*/ 52 h 678"/>
                <a:gd name="T22" fmla="*/ 14 w 435"/>
                <a:gd name="T23" fmla="*/ 64 h 678"/>
                <a:gd name="T24" fmla="*/ 26 w 435"/>
                <a:gd name="T25" fmla="*/ 55 h 678"/>
                <a:gd name="T26" fmla="*/ 33 w 435"/>
                <a:gd name="T27" fmla="*/ 42 h 678"/>
                <a:gd name="T28" fmla="*/ 38 w 435"/>
                <a:gd name="T29" fmla="*/ 51 h 678"/>
                <a:gd name="T30" fmla="*/ 38 w 435"/>
                <a:gd name="T31" fmla="*/ 36 h 678"/>
                <a:gd name="T32" fmla="*/ 44 w 435"/>
                <a:gd name="T33" fmla="*/ 34 h 678"/>
                <a:gd name="T34" fmla="*/ 44 w 435"/>
                <a:gd name="T35" fmla="*/ 19 h 678"/>
                <a:gd name="T36" fmla="*/ 39 w 435"/>
                <a:gd name="T37" fmla="*/ 16 h 678"/>
                <a:gd name="T38" fmla="*/ 34 w 435"/>
                <a:gd name="T39" fmla="*/ 4 h 678"/>
                <a:gd name="T40" fmla="*/ 30 w 435"/>
                <a:gd name="T41" fmla="*/ 11 h 6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5" h="678">
                  <a:moveTo>
                    <a:pt x="292" y="106"/>
                  </a:moveTo>
                  <a:cubicBezTo>
                    <a:pt x="289" y="76"/>
                    <a:pt x="260" y="49"/>
                    <a:pt x="228" y="69"/>
                  </a:cubicBezTo>
                  <a:cubicBezTo>
                    <a:pt x="165" y="110"/>
                    <a:pt x="261" y="147"/>
                    <a:pt x="246" y="183"/>
                  </a:cubicBezTo>
                  <a:cubicBezTo>
                    <a:pt x="232" y="216"/>
                    <a:pt x="171" y="176"/>
                    <a:pt x="154" y="215"/>
                  </a:cubicBezTo>
                  <a:cubicBezTo>
                    <a:pt x="139" y="249"/>
                    <a:pt x="191" y="258"/>
                    <a:pt x="175" y="282"/>
                  </a:cubicBezTo>
                  <a:cubicBezTo>
                    <a:pt x="160" y="306"/>
                    <a:pt x="98" y="286"/>
                    <a:pt x="73" y="306"/>
                  </a:cubicBezTo>
                  <a:cubicBezTo>
                    <a:pt x="50" y="325"/>
                    <a:pt x="0" y="399"/>
                    <a:pt x="52" y="396"/>
                  </a:cubicBezTo>
                  <a:cubicBezTo>
                    <a:pt x="69" y="395"/>
                    <a:pt x="192" y="329"/>
                    <a:pt x="152" y="399"/>
                  </a:cubicBezTo>
                  <a:cubicBezTo>
                    <a:pt x="131" y="437"/>
                    <a:pt x="38" y="465"/>
                    <a:pt x="68" y="525"/>
                  </a:cubicBezTo>
                  <a:cubicBezTo>
                    <a:pt x="114" y="509"/>
                    <a:pt x="138" y="445"/>
                    <a:pt x="185" y="424"/>
                  </a:cubicBezTo>
                  <a:cubicBezTo>
                    <a:pt x="258" y="390"/>
                    <a:pt x="242" y="460"/>
                    <a:pt x="209" y="497"/>
                  </a:cubicBezTo>
                  <a:cubicBezTo>
                    <a:pt x="189" y="520"/>
                    <a:pt x="113" y="567"/>
                    <a:pt x="130" y="606"/>
                  </a:cubicBezTo>
                  <a:cubicBezTo>
                    <a:pt x="160" y="678"/>
                    <a:pt x="241" y="541"/>
                    <a:pt x="252" y="519"/>
                  </a:cubicBezTo>
                  <a:cubicBezTo>
                    <a:pt x="260" y="504"/>
                    <a:pt x="289" y="391"/>
                    <a:pt x="320" y="403"/>
                  </a:cubicBezTo>
                  <a:cubicBezTo>
                    <a:pt x="337" y="410"/>
                    <a:pt x="320" y="514"/>
                    <a:pt x="361" y="483"/>
                  </a:cubicBezTo>
                  <a:cubicBezTo>
                    <a:pt x="395" y="458"/>
                    <a:pt x="354" y="380"/>
                    <a:pt x="360" y="347"/>
                  </a:cubicBezTo>
                  <a:cubicBezTo>
                    <a:pt x="368" y="301"/>
                    <a:pt x="391" y="317"/>
                    <a:pt x="421" y="328"/>
                  </a:cubicBezTo>
                  <a:cubicBezTo>
                    <a:pt x="435" y="290"/>
                    <a:pt x="433" y="222"/>
                    <a:pt x="422" y="182"/>
                  </a:cubicBezTo>
                  <a:cubicBezTo>
                    <a:pt x="411" y="144"/>
                    <a:pt x="404" y="156"/>
                    <a:pt x="370" y="155"/>
                  </a:cubicBezTo>
                  <a:cubicBezTo>
                    <a:pt x="362" y="135"/>
                    <a:pt x="400" y="0"/>
                    <a:pt x="328" y="37"/>
                  </a:cubicBezTo>
                  <a:cubicBezTo>
                    <a:pt x="302" y="51"/>
                    <a:pt x="305" y="90"/>
                    <a:pt x="286" y="109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3" name="Freeform 948">
              <a:extLst>
                <a:ext uri="{FF2B5EF4-FFF2-40B4-BE49-F238E27FC236}">
                  <a16:creationId xmlns:a16="http://schemas.microsoft.com/office/drawing/2014/main" id="{2C95260C-3563-46CC-8AAB-B14D2C8F2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821"/>
              <a:ext cx="183" cy="387"/>
            </a:xfrm>
            <a:custGeom>
              <a:avLst/>
              <a:gdLst>
                <a:gd name="T0" fmla="*/ 24 w 388"/>
                <a:gd name="T1" fmla="*/ 0 h 823"/>
                <a:gd name="T2" fmla="*/ 36 w 388"/>
                <a:gd name="T3" fmla="*/ 25 h 823"/>
                <a:gd name="T4" fmla="*/ 37 w 388"/>
                <a:gd name="T5" fmla="*/ 50 h 823"/>
                <a:gd name="T6" fmla="*/ 30 w 388"/>
                <a:gd name="T7" fmla="*/ 63 h 823"/>
                <a:gd name="T8" fmla="*/ 19 w 388"/>
                <a:gd name="T9" fmla="*/ 72 h 823"/>
                <a:gd name="T10" fmla="*/ 9 w 388"/>
                <a:gd name="T11" fmla="*/ 85 h 823"/>
                <a:gd name="T12" fmla="*/ 0 w 388"/>
                <a:gd name="T13" fmla="*/ 84 h 823"/>
                <a:gd name="T14" fmla="*/ 6 w 388"/>
                <a:gd name="T15" fmla="*/ 82 h 823"/>
                <a:gd name="T16" fmla="*/ 12 w 388"/>
                <a:gd name="T17" fmla="*/ 72 h 823"/>
                <a:gd name="T18" fmla="*/ 28 w 388"/>
                <a:gd name="T19" fmla="*/ 44 h 823"/>
                <a:gd name="T20" fmla="*/ 30 w 388"/>
                <a:gd name="T21" fmla="*/ 31 h 823"/>
                <a:gd name="T22" fmla="*/ 27 w 388"/>
                <a:gd name="T23" fmla="*/ 20 h 823"/>
                <a:gd name="T24" fmla="*/ 25 w 388"/>
                <a:gd name="T25" fmla="*/ 10 h 823"/>
                <a:gd name="T26" fmla="*/ 24 w 388"/>
                <a:gd name="T27" fmla="*/ 3 h 823"/>
                <a:gd name="T28" fmla="*/ 23 w 388"/>
                <a:gd name="T29" fmla="*/ 0 h 8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8" h="823">
                  <a:moveTo>
                    <a:pt x="223" y="2"/>
                  </a:moveTo>
                  <a:cubicBezTo>
                    <a:pt x="266" y="78"/>
                    <a:pt x="311" y="162"/>
                    <a:pt x="344" y="242"/>
                  </a:cubicBezTo>
                  <a:cubicBezTo>
                    <a:pt x="374" y="317"/>
                    <a:pt x="388" y="407"/>
                    <a:pt x="353" y="480"/>
                  </a:cubicBezTo>
                  <a:cubicBezTo>
                    <a:pt x="333" y="523"/>
                    <a:pt x="309" y="561"/>
                    <a:pt x="282" y="600"/>
                  </a:cubicBezTo>
                  <a:cubicBezTo>
                    <a:pt x="255" y="638"/>
                    <a:pt x="218" y="664"/>
                    <a:pt x="184" y="695"/>
                  </a:cubicBezTo>
                  <a:cubicBezTo>
                    <a:pt x="147" y="727"/>
                    <a:pt x="140" y="801"/>
                    <a:pt x="90" y="816"/>
                  </a:cubicBezTo>
                  <a:cubicBezTo>
                    <a:pt x="65" y="823"/>
                    <a:pt x="22" y="823"/>
                    <a:pt x="0" y="808"/>
                  </a:cubicBezTo>
                  <a:cubicBezTo>
                    <a:pt x="23" y="801"/>
                    <a:pt x="37" y="805"/>
                    <a:pt x="55" y="787"/>
                  </a:cubicBezTo>
                  <a:cubicBezTo>
                    <a:pt x="80" y="761"/>
                    <a:pt x="101" y="725"/>
                    <a:pt x="118" y="693"/>
                  </a:cubicBezTo>
                  <a:cubicBezTo>
                    <a:pt x="168" y="604"/>
                    <a:pt x="250" y="521"/>
                    <a:pt x="271" y="418"/>
                  </a:cubicBezTo>
                  <a:cubicBezTo>
                    <a:pt x="279" y="379"/>
                    <a:pt x="283" y="337"/>
                    <a:pt x="282" y="296"/>
                  </a:cubicBezTo>
                  <a:cubicBezTo>
                    <a:pt x="280" y="260"/>
                    <a:pt x="265" y="225"/>
                    <a:pt x="257" y="191"/>
                  </a:cubicBezTo>
                  <a:cubicBezTo>
                    <a:pt x="250" y="159"/>
                    <a:pt x="250" y="128"/>
                    <a:pt x="244" y="96"/>
                  </a:cubicBezTo>
                  <a:cubicBezTo>
                    <a:pt x="239" y="73"/>
                    <a:pt x="229" y="52"/>
                    <a:pt x="226" y="29"/>
                  </a:cubicBezTo>
                  <a:cubicBezTo>
                    <a:pt x="225" y="20"/>
                    <a:pt x="222" y="7"/>
                    <a:pt x="220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4" name="Freeform 949">
              <a:extLst>
                <a:ext uri="{FF2B5EF4-FFF2-40B4-BE49-F238E27FC236}">
                  <a16:creationId xmlns:a16="http://schemas.microsoft.com/office/drawing/2014/main" id="{255A4E8A-BA6D-46A5-AE63-72E3FCF8E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893"/>
              <a:ext cx="137" cy="294"/>
            </a:xfrm>
            <a:custGeom>
              <a:avLst/>
              <a:gdLst>
                <a:gd name="T0" fmla="*/ 29 w 291"/>
                <a:gd name="T1" fmla="*/ 31 h 625"/>
                <a:gd name="T2" fmla="*/ 28 w 291"/>
                <a:gd name="T3" fmla="*/ 13 h 625"/>
                <a:gd name="T4" fmla="*/ 24 w 291"/>
                <a:gd name="T5" fmla="*/ 13 h 625"/>
                <a:gd name="T6" fmla="*/ 24 w 291"/>
                <a:gd name="T7" fmla="*/ 4 h 625"/>
                <a:gd name="T8" fmla="*/ 23 w 291"/>
                <a:gd name="T9" fmla="*/ 0 h 625"/>
                <a:gd name="T10" fmla="*/ 20 w 291"/>
                <a:gd name="T11" fmla="*/ 0 h 625"/>
                <a:gd name="T12" fmla="*/ 17 w 291"/>
                <a:gd name="T13" fmla="*/ 4 h 625"/>
                <a:gd name="T14" fmla="*/ 17 w 291"/>
                <a:gd name="T15" fmla="*/ 4 h 625"/>
                <a:gd name="T16" fmla="*/ 20 w 291"/>
                <a:gd name="T17" fmla="*/ 15 h 625"/>
                <a:gd name="T18" fmla="*/ 19 w 291"/>
                <a:gd name="T19" fmla="*/ 28 h 625"/>
                <a:gd name="T20" fmla="*/ 3 w 291"/>
                <a:gd name="T21" fmla="*/ 56 h 625"/>
                <a:gd name="T22" fmla="*/ 0 w 291"/>
                <a:gd name="T23" fmla="*/ 62 h 625"/>
                <a:gd name="T24" fmla="*/ 12 w 291"/>
                <a:gd name="T25" fmla="*/ 51 h 625"/>
                <a:gd name="T26" fmla="*/ 19 w 291"/>
                <a:gd name="T27" fmla="*/ 39 h 625"/>
                <a:gd name="T28" fmla="*/ 20 w 291"/>
                <a:gd name="T29" fmla="*/ 46 h 625"/>
                <a:gd name="T30" fmla="*/ 24 w 291"/>
                <a:gd name="T31" fmla="*/ 40 h 625"/>
                <a:gd name="T32" fmla="*/ 23 w 291"/>
                <a:gd name="T33" fmla="*/ 33 h 625"/>
                <a:gd name="T34" fmla="*/ 29 w 291"/>
                <a:gd name="T35" fmla="*/ 31 h 6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1" h="625">
                  <a:moveTo>
                    <a:pt x="276" y="296"/>
                  </a:moveTo>
                  <a:cubicBezTo>
                    <a:pt x="291" y="241"/>
                    <a:pt x="285" y="181"/>
                    <a:pt x="268" y="125"/>
                  </a:cubicBezTo>
                  <a:cubicBezTo>
                    <a:pt x="260" y="122"/>
                    <a:pt x="250" y="125"/>
                    <a:pt x="231" y="125"/>
                  </a:cubicBezTo>
                  <a:cubicBezTo>
                    <a:pt x="227" y="115"/>
                    <a:pt x="235" y="72"/>
                    <a:pt x="234" y="40"/>
                  </a:cubicBezTo>
                  <a:cubicBezTo>
                    <a:pt x="228" y="27"/>
                    <a:pt x="222" y="14"/>
                    <a:pt x="216" y="1"/>
                  </a:cubicBezTo>
                  <a:cubicBezTo>
                    <a:pt x="209" y="0"/>
                    <a:pt x="201" y="1"/>
                    <a:pt x="190" y="7"/>
                  </a:cubicBezTo>
                  <a:cubicBezTo>
                    <a:pt x="178" y="13"/>
                    <a:pt x="172" y="24"/>
                    <a:pt x="168" y="35"/>
                  </a:cubicBezTo>
                  <a:cubicBezTo>
                    <a:pt x="168" y="36"/>
                    <a:pt x="168" y="37"/>
                    <a:pt x="168" y="38"/>
                  </a:cubicBezTo>
                  <a:cubicBezTo>
                    <a:pt x="177" y="72"/>
                    <a:pt x="192" y="107"/>
                    <a:pt x="193" y="143"/>
                  </a:cubicBezTo>
                  <a:cubicBezTo>
                    <a:pt x="194" y="184"/>
                    <a:pt x="190" y="226"/>
                    <a:pt x="182" y="265"/>
                  </a:cubicBezTo>
                  <a:cubicBezTo>
                    <a:pt x="161" y="368"/>
                    <a:pt x="80" y="451"/>
                    <a:pt x="30" y="540"/>
                  </a:cubicBezTo>
                  <a:cubicBezTo>
                    <a:pt x="20" y="556"/>
                    <a:pt x="11" y="574"/>
                    <a:pt x="0" y="590"/>
                  </a:cubicBezTo>
                  <a:cubicBezTo>
                    <a:pt x="35" y="625"/>
                    <a:pt x="103" y="509"/>
                    <a:pt x="114" y="489"/>
                  </a:cubicBezTo>
                  <a:cubicBezTo>
                    <a:pt x="121" y="474"/>
                    <a:pt x="150" y="361"/>
                    <a:pt x="181" y="373"/>
                  </a:cubicBezTo>
                  <a:cubicBezTo>
                    <a:pt x="191" y="377"/>
                    <a:pt x="189" y="419"/>
                    <a:pt x="196" y="443"/>
                  </a:cubicBezTo>
                  <a:cubicBezTo>
                    <a:pt x="209" y="425"/>
                    <a:pt x="221" y="406"/>
                    <a:pt x="232" y="388"/>
                  </a:cubicBezTo>
                  <a:cubicBezTo>
                    <a:pt x="227" y="361"/>
                    <a:pt x="218" y="333"/>
                    <a:pt x="221" y="317"/>
                  </a:cubicBezTo>
                  <a:cubicBezTo>
                    <a:pt x="228" y="274"/>
                    <a:pt x="249" y="285"/>
                    <a:pt x="276" y="296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5" name="Freeform 950">
              <a:extLst>
                <a:ext uri="{FF2B5EF4-FFF2-40B4-BE49-F238E27FC236}">
                  <a16:creationId xmlns:a16="http://schemas.microsoft.com/office/drawing/2014/main" id="{29BC0187-7E31-479E-8E4E-FECDFE3A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861"/>
              <a:ext cx="110" cy="333"/>
            </a:xfrm>
            <a:custGeom>
              <a:avLst/>
              <a:gdLst>
                <a:gd name="T0" fmla="*/ 16 w 232"/>
                <a:gd name="T1" fmla="*/ 0 h 709"/>
                <a:gd name="T2" fmla="*/ 21 w 232"/>
                <a:gd name="T3" fmla="*/ 10 h 709"/>
                <a:gd name="T4" fmla="*/ 24 w 232"/>
                <a:gd name="T5" fmla="*/ 22 h 709"/>
                <a:gd name="T6" fmla="*/ 21 w 232"/>
                <a:gd name="T7" fmla="*/ 43 h 709"/>
                <a:gd name="T8" fmla="*/ 9 w 232"/>
                <a:gd name="T9" fmla="*/ 62 h 709"/>
                <a:gd name="T10" fmla="*/ 0 w 232"/>
                <a:gd name="T11" fmla="*/ 73 h 709"/>
                <a:gd name="T12" fmla="*/ 5 w 232"/>
                <a:gd name="T13" fmla="*/ 63 h 709"/>
                <a:gd name="T14" fmla="*/ 13 w 232"/>
                <a:gd name="T15" fmla="*/ 51 h 709"/>
                <a:gd name="T16" fmla="*/ 22 w 232"/>
                <a:gd name="T17" fmla="*/ 28 h 709"/>
                <a:gd name="T18" fmla="*/ 21 w 232"/>
                <a:gd name="T19" fmla="*/ 12 h 709"/>
                <a:gd name="T20" fmla="*/ 16 w 232"/>
                <a:gd name="T21" fmla="*/ 1 h 7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2" h="709">
                  <a:moveTo>
                    <a:pt x="147" y="0"/>
                  </a:moveTo>
                  <a:cubicBezTo>
                    <a:pt x="153" y="33"/>
                    <a:pt x="183" y="70"/>
                    <a:pt x="197" y="101"/>
                  </a:cubicBezTo>
                  <a:cubicBezTo>
                    <a:pt x="211" y="134"/>
                    <a:pt x="221" y="169"/>
                    <a:pt x="225" y="206"/>
                  </a:cubicBezTo>
                  <a:cubicBezTo>
                    <a:pt x="232" y="278"/>
                    <a:pt x="221" y="340"/>
                    <a:pt x="198" y="410"/>
                  </a:cubicBezTo>
                  <a:cubicBezTo>
                    <a:pt x="175" y="481"/>
                    <a:pt x="139" y="535"/>
                    <a:pt x="91" y="592"/>
                  </a:cubicBezTo>
                  <a:cubicBezTo>
                    <a:pt x="60" y="628"/>
                    <a:pt x="23" y="666"/>
                    <a:pt x="0" y="709"/>
                  </a:cubicBezTo>
                  <a:cubicBezTo>
                    <a:pt x="5" y="674"/>
                    <a:pt x="30" y="637"/>
                    <a:pt x="51" y="610"/>
                  </a:cubicBezTo>
                  <a:cubicBezTo>
                    <a:pt x="79" y="574"/>
                    <a:pt x="101" y="536"/>
                    <a:pt x="125" y="496"/>
                  </a:cubicBezTo>
                  <a:cubicBezTo>
                    <a:pt x="164" y="430"/>
                    <a:pt x="198" y="344"/>
                    <a:pt x="208" y="267"/>
                  </a:cubicBezTo>
                  <a:cubicBezTo>
                    <a:pt x="215" y="214"/>
                    <a:pt x="208" y="167"/>
                    <a:pt x="195" y="117"/>
                  </a:cubicBezTo>
                  <a:cubicBezTo>
                    <a:pt x="187" y="86"/>
                    <a:pt x="175" y="31"/>
                    <a:pt x="152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6" name="Freeform 951">
              <a:extLst>
                <a:ext uri="{FF2B5EF4-FFF2-40B4-BE49-F238E27FC236}">
                  <a16:creationId xmlns:a16="http://schemas.microsoft.com/office/drawing/2014/main" id="{754E66CB-8FA8-4EFB-9DB2-192398D43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39"/>
              <a:ext cx="43" cy="168"/>
            </a:xfrm>
            <a:custGeom>
              <a:avLst/>
              <a:gdLst>
                <a:gd name="T0" fmla="*/ 7 w 92"/>
                <a:gd name="T1" fmla="*/ 9 h 357"/>
                <a:gd name="T2" fmla="*/ 9 w 92"/>
                <a:gd name="T3" fmla="*/ 0 h 357"/>
                <a:gd name="T4" fmla="*/ 6 w 92"/>
                <a:gd name="T5" fmla="*/ 1 h 357"/>
                <a:gd name="T6" fmla="*/ 1 w 92"/>
                <a:gd name="T7" fmla="*/ 14 h 357"/>
                <a:gd name="T8" fmla="*/ 1 w 92"/>
                <a:gd name="T9" fmla="*/ 33 h 357"/>
                <a:gd name="T10" fmla="*/ 1 w 92"/>
                <a:gd name="T11" fmla="*/ 35 h 357"/>
                <a:gd name="T12" fmla="*/ 3 w 92"/>
                <a:gd name="T13" fmla="*/ 37 h 357"/>
                <a:gd name="T14" fmla="*/ 3 w 92"/>
                <a:gd name="T15" fmla="*/ 30 h 357"/>
                <a:gd name="T16" fmla="*/ 7 w 92"/>
                <a:gd name="T17" fmla="*/ 9 h 3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357">
                  <a:moveTo>
                    <a:pt x="61" y="86"/>
                  </a:moveTo>
                  <a:cubicBezTo>
                    <a:pt x="68" y="60"/>
                    <a:pt x="78" y="28"/>
                    <a:pt x="92" y="0"/>
                  </a:cubicBezTo>
                  <a:cubicBezTo>
                    <a:pt x="81" y="4"/>
                    <a:pt x="70" y="9"/>
                    <a:pt x="60" y="14"/>
                  </a:cubicBezTo>
                  <a:cubicBezTo>
                    <a:pt x="39" y="50"/>
                    <a:pt x="24" y="91"/>
                    <a:pt x="16" y="129"/>
                  </a:cubicBezTo>
                  <a:cubicBezTo>
                    <a:pt x="3" y="189"/>
                    <a:pt x="0" y="260"/>
                    <a:pt x="9" y="321"/>
                  </a:cubicBezTo>
                  <a:cubicBezTo>
                    <a:pt x="10" y="327"/>
                    <a:pt x="11" y="333"/>
                    <a:pt x="12" y="339"/>
                  </a:cubicBezTo>
                  <a:cubicBezTo>
                    <a:pt x="19" y="345"/>
                    <a:pt x="25" y="351"/>
                    <a:pt x="32" y="357"/>
                  </a:cubicBezTo>
                  <a:cubicBezTo>
                    <a:pt x="31" y="331"/>
                    <a:pt x="30" y="306"/>
                    <a:pt x="31" y="284"/>
                  </a:cubicBezTo>
                  <a:cubicBezTo>
                    <a:pt x="31" y="217"/>
                    <a:pt x="42" y="150"/>
                    <a:pt x="61" y="86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7" name="Freeform 952">
              <a:extLst>
                <a:ext uri="{FF2B5EF4-FFF2-40B4-BE49-F238E27FC236}">
                  <a16:creationId xmlns:a16="http://schemas.microsoft.com/office/drawing/2014/main" id="{00D27AFF-4B95-4526-B926-5010816F4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820"/>
              <a:ext cx="48" cy="180"/>
            </a:xfrm>
            <a:custGeom>
              <a:avLst/>
              <a:gdLst>
                <a:gd name="T0" fmla="*/ 10 w 103"/>
                <a:gd name="T1" fmla="*/ 0 h 381"/>
                <a:gd name="T2" fmla="*/ 7 w 103"/>
                <a:gd name="T3" fmla="*/ 3 h 381"/>
                <a:gd name="T4" fmla="*/ 5 w 103"/>
                <a:gd name="T5" fmla="*/ 8 h 381"/>
                <a:gd name="T6" fmla="*/ 2 w 103"/>
                <a:gd name="T7" fmla="*/ 18 h 381"/>
                <a:gd name="T8" fmla="*/ 2 w 103"/>
                <a:gd name="T9" fmla="*/ 40 h 381"/>
                <a:gd name="T10" fmla="*/ 4 w 103"/>
                <a:gd name="T11" fmla="*/ 16 h 381"/>
                <a:gd name="T12" fmla="*/ 7 w 103"/>
                <a:gd name="T13" fmla="*/ 7 h 381"/>
                <a:gd name="T14" fmla="*/ 10 w 103"/>
                <a:gd name="T15" fmla="*/ 1 h 3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381">
                  <a:moveTo>
                    <a:pt x="103" y="0"/>
                  </a:moveTo>
                  <a:cubicBezTo>
                    <a:pt x="97" y="12"/>
                    <a:pt x="83" y="20"/>
                    <a:pt x="75" y="31"/>
                  </a:cubicBezTo>
                  <a:cubicBezTo>
                    <a:pt x="64" y="45"/>
                    <a:pt x="56" y="62"/>
                    <a:pt x="49" y="78"/>
                  </a:cubicBezTo>
                  <a:cubicBezTo>
                    <a:pt x="36" y="108"/>
                    <a:pt x="26" y="140"/>
                    <a:pt x="20" y="172"/>
                  </a:cubicBezTo>
                  <a:cubicBezTo>
                    <a:pt x="8" y="240"/>
                    <a:pt x="0" y="313"/>
                    <a:pt x="17" y="381"/>
                  </a:cubicBezTo>
                  <a:cubicBezTo>
                    <a:pt x="3" y="307"/>
                    <a:pt x="18" y="216"/>
                    <a:pt x="41" y="146"/>
                  </a:cubicBezTo>
                  <a:cubicBezTo>
                    <a:pt x="51" y="118"/>
                    <a:pt x="57" y="90"/>
                    <a:pt x="67" y="63"/>
                  </a:cubicBezTo>
                  <a:cubicBezTo>
                    <a:pt x="75" y="45"/>
                    <a:pt x="79" y="26"/>
                    <a:pt x="95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8" name="Freeform 953">
              <a:extLst>
                <a:ext uri="{FF2B5EF4-FFF2-40B4-BE49-F238E27FC236}">
                  <a16:creationId xmlns:a16="http://schemas.microsoft.com/office/drawing/2014/main" id="{52F1E03D-ED4C-4CB6-85D6-98A7CE559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854"/>
              <a:ext cx="29" cy="100"/>
            </a:xfrm>
            <a:custGeom>
              <a:avLst/>
              <a:gdLst>
                <a:gd name="T0" fmla="*/ 5 w 61"/>
                <a:gd name="T1" fmla="*/ 1 h 214"/>
                <a:gd name="T2" fmla="*/ 4 w 61"/>
                <a:gd name="T3" fmla="*/ 0 h 214"/>
                <a:gd name="T4" fmla="*/ 4 w 61"/>
                <a:gd name="T5" fmla="*/ 5 h 214"/>
                <a:gd name="T6" fmla="*/ 3 w 61"/>
                <a:gd name="T7" fmla="*/ 15 h 214"/>
                <a:gd name="T8" fmla="*/ 0 w 61"/>
                <a:gd name="T9" fmla="*/ 22 h 214"/>
                <a:gd name="T10" fmla="*/ 4 w 61"/>
                <a:gd name="T11" fmla="*/ 16 h 214"/>
                <a:gd name="T12" fmla="*/ 6 w 61"/>
                <a:gd name="T13" fmla="*/ 11 h 214"/>
                <a:gd name="T14" fmla="*/ 5 w 61"/>
                <a:gd name="T15" fmla="*/ 1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214">
                  <a:moveTo>
                    <a:pt x="49" y="12"/>
                  </a:moveTo>
                  <a:cubicBezTo>
                    <a:pt x="44" y="8"/>
                    <a:pt x="39" y="4"/>
                    <a:pt x="34" y="0"/>
                  </a:cubicBezTo>
                  <a:cubicBezTo>
                    <a:pt x="38" y="14"/>
                    <a:pt x="40" y="29"/>
                    <a:pt x="40" y="44"/>
                  </a:cubicBezTo>
                  <a:cubicBezTo>
                    <a:pt x="41" y="79"/>
                    <a:pt x="37" y="113"/>
                    <a:pt x="25" y="146"/>
                  </a:cubicBezTo>
                  <a:cubicBezTo>
                    <a:pt x="18" y="168"/>
                    <a:pt x="12" y="195"/>
                    <a:pt x="0" y="214"/>
                  </a:cubicBezTo>
                  <a:cubicBezTo>
                    <a:pt x="18" y="201"/>
                    <a:pt x="27" y="174"/>
                    <a:pt x="38" y="155"/>
                  </a:cubicBezTo>
                  <a:cubicBezTo>
                    <a:pt x="48" y="139"/>
                    <a:pt x="57" y="124"/>
                    <a:pt x="58" y="105"/>
                  </a:cubicBezTo>
                  <a:cubicBezTo>
                    <a:pt x="61" y="74"/>
                    <a:pt x="56" y="41"/>
                    <a:pt x="49" y="12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9" name="Freeform 954">
              <a:extLst>
                <a:ext uri="{FF2B5EF4-FFF2-40B4-BE49-F238E27FC236}">
                  <a16:creationId xmlns:a16="http://schemas.microsoft.com/office/drawing/2014/main" id="{5DE1D8EC-7504-4335-A7DA-76373C5D5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836"/>
              <a:ext cx="18" cy="90"/>
            </a:xfrm>
            <a:custGeom>
              <a:avLst/>
              <a:gdLst>
                <a:gd name="T0" fmla="*/ 0 w 38"/>
                <a:gd name="T1" fmla="*/ 0 h 190"/>
                <a:gd name="T2" fmla="*/ 0 w 38"/>
                <a:gd name="T3" fmla="*/ 20 h 190"/>
                <a:gd name="T4" fmla="*/ 0 w 38"/>
                <a:gd name="T5" fmla="*/ 1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90">
                  <a:moveTo>
                    <a:pt x="0" y="0"/>
                  </a:moveTo>
                  <a:cubicBezTo>
                    <a:pt x="30" y="56"/>
                    <a:pt x="38" y="134"/>
                    <a:pt x="3" y="190"/>
                  </a:cubicBezTo>
                  <a:cubicBezTo>
                    <a:pt x="25" y="142"/>
                    <a:pt x="35" y="59"/>
                    <a:pt x="5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70" name="Oval 955">
              <a:extLst>
                <a:ext uri="{FF2B5EF4-FFF2-40B4-BE49-F238E27FC236}">
                  <a16:creationId xmlns:a16="http://schemas.microsoft.com/office/drawing/2014/main" id="{1E143B6B-26DF-4D8E-9692-F1E2F9987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920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1" name="Oval 956">
              <a:extLst>
                <a:ext uri="{FF2B5EF4-FFF2-40B4-BE49-F238E27FC236}">
                  <a16:creationId xmlns:a16="http://schemas.microsoft.com/office/drawing/2014/main" id="{D0FD69D9-34E3-4FE9-A817-FEA9A7AE3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928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2" name="Oval 957">
              <a:extLst>
                <a:ext uri="{FF2B5EF4-FFF2-40B4-BE49-F238E27FC236}">
                  <a16:creationId xmlns:a16="http://schemas.microsoft.com/office/drawing/2014/main" id="{A7DC99DF-372D-49A7-82C0-279766816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1814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3" name="Oval 958">
              <a:extLst>
                <a:ext uri="{FF2B5EF4-FFF2-40B4-BE49-F238E27FC236}">
                  <a16:creationId xmlns:a16="http://schemas.microsoft.com/office/drawing/2014/main" id="{F76746F1-A0EA-4EAC-8789-E5F34E731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815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4" name="Oval 959">
              <a:extLst>
                <a:ext uri="{FF2B5EF4-FFF2-40B4-BE49-F238E27FC236}">
                  <a16:creationId xmlns:a16="http://schemas.microsoft.com/office/drawing/2014/main" id="{633ED8DB-B9C3-4138-A0E8-FB6878F54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820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5" name="Oval 960">
              <a:extLst>
                <a:ext uri="{FF2B5EF4-FFF2-40B4-BE49-F238E27FC236}">
                  <a16:creationId xmlns:a16="http://schemas.microsoft.com/office/drawing/2014/main" id="{45471B84-B278-4956-BE94-1D24B2161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1844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6" name="Oval 961">
              <a:extLst>
                <a:ext uri="{FF2B5EF4-FFF2-40B4-BE49-F238E27FC236}">
                  <a16:creationId xmlns:a16="http://schemas.microsoft.com/office/drawing/2014/main" id="{AC820342-6235-460B-A4D6-BD90CAD5A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7" y="1849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7" name="Oval 962">
              <a:extLst>
                <a:ext uri="{FF2B5EF4-FFF2-40B4-BE49-F238E27FC236}">
                  <a16:creationId xmlns:a16="http://schemas.microsoft.com/office/drawing/2014/main" id="{9B1329E2-C5D1-43C8-A608-D67CEA4F8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1851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8" name="Oval 963">
              <a:extLst>
                <a:ext uri="{FF2B5EF4-FFF2-40B4-BE49-F238E27FC236}">
                  <a16:creationId xmlns:a16="http://schemas.microsoft.com/office/drawing/2014/main" id="{0D84F775-41A2-4350-A491-FF2146974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2127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79" name="Oval 964">
              <a:extLst>
                <a:ext uri="{FF2B5EF4-FFF2-40B4-BE49-F238E27FC236}">
                  <a16:creationId xmlns:a16="http://schemas.microsoft.com/office/drawing/2014/main" id="{FCBE3AEF-25D2-4A61-9985-08C7D0E80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8" y="2121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80" name="Oval 965">
              <a:extLst>
                <a:ext uri="{FF2B5EF4-FFF2-40B4-BE49-F238E27FC236}">
                  <a16:creationId xmlns:a16="http://schemas.microsoft.com/office/drawing/2014/main" id="{45A9B57F-43E1-440F-9F23-002E5DF41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125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81" name="Oval 966">
              <a:extLst>
                <a:ext uri="{FF2B5EF4-FFF2-40B4-BE49-F238E27FC236}">
                  <a16:creationId xmlns:a16="http://schemas.microsoft.com/office/drawing/2014/main" id="{DDDFD7D4-3E52-4F15-A6B4-6C729041F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0" y="2050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82" name="Oval 967">
              <a:extLst>
                <a:ext uri="{FF2B5EF4-FFF2-40B4-BE49-F238E27FC236}">
                  <a16:creationId xmlns:a16="http://schemas.microsoft.com/office/drawing/2014/main" id="{28AD46E1-3710-4E27-BBE9-4BE528C19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050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83" name="Oval 968">
              <a:extLst>
                <a:ext uri="{FF2B5EF4-FFF2-40B4-BE49-F238E27FC236}">
                  <a16:creationId xmlns:a16="http://schemas.microsoft.com/office/drawing/2014/main" id="{DF9FC990-8A72-4EA9-A3CA-498C75AF2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2056"/>
              <a:ext cx="7" cy="7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384" name="Freeform 969">
              <a:extLst>
                <a:ext uri="{FF2B5EF4-FFF2-40B4-BE49-F238E27FC236}">
                  <a16:creationId xmlns:a16="http://schemas.microsoft.com/office/drawing/2014/main" id="{4D11627A-4F34-4B96-B99A-6AA749E19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531"/>
              <a:ext cx="102" cy="206"/>
            </a:xfrm>
            <a:custGeom>
              <a:avLst/>
              <a:gdLst>
                <a:gd name="T0" fmla="*/ 10 w 216"/>
                <a:gd name="T1" fmla="*/ 6 h 437"/>
                <a:gd name="T2" fmla="*/ 15 w 216"/>
                <a:gd name="T3" fmla="*/ 15 h 437"/>
                <a:gd name="T4" fmla="*/ 16 w 216"/>
                <a:gd name="T5" fmla="*/ 23 h 437"/>
                <a:gd name="T6" fmla="*/ 7 w 216"/>
                <a:gd name="T7" fmla="*/ 33 h 437"/>
                <a:gd name="T8" fmla="*/ 5 w 216"/>
                <a:gd name="T9" fmla="*/ 45 h 437"/>
                <a:gd name="T10" fmla="*/ 15 w 216"/>
                <a:gd name="T11" fmla="*/ 43 h 437"/>
                <a:gd name="T12" fmla="*/ 20 w 216"/>
                <a:gd name="T13" fmla="*/ 43 h 437"/>
                <a:gd name="T14" fmla="*/ 18 w 216"/>
                <a:gd name="T15" fmla="*/ 36 h 437"/>
                <a:gd name="T16" fmla="*/ 21 w 216"/>
                <a:gd name="T17" fmla="*/ 30 h 437"/>
                <a:gd name="T18" fmla="*/ 22 w 216"/>
                <a:gd name="T19" fmla="*/ 16 h 437"/>
                <a:gd name="T20" fmla="*/ 9 w 216"/>
                <a:gd name="T21" fmla="*/ 0 h 437"/>
                <a:gd name="T22" fmla="*/ 10 w 216"/>
                <a:gd name="T23" fmla="*/ 6 h 4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6" h="437">
                  <a:moveTo>
                    <a:pt x="98" y="55"/>
                  </a:moveTo>
                  <a:cubicBezTo>
                    <a:pt x="117" y="77"/>
                    <a:pt x="125" y="116"/>
                    <a:pt x="137" y="142"/>
                  </a:cubicBezTo>
                  <a:cubicBezTo>
                    <a:pt x="148" y="165"/>
                    <a:pt x="155" y="192"/>
                    <a:pt x="153" y="218"/>
                  </a:cubicBezTo>
                  <a:cubicBezTo>
                    <a:pt x="149" y="277"/>
                    <a:pt x="98" y="284"/>
                    <a:pt x="64" y="321"/>
                  </a:cubicBezTo>
                  <a:cubicBezTo>
                    <a:pt x="48" y="339"/>
                    <a:pt x="0" y="433"/>
                    <a:pt x="50" y="426"/>
                  </a:cubicBezTo>
                  <a:cubicBezTo>
                    <a:pt x="80" y="422"/>
                    <a:pt x="107" y="403"/>
                    <a:pt x="140" y="408"/>
                  </a:cubicBezTo>
                  <a:cubicBezTo>
                    <a:pt x="158" y="411"/>
                    <a:pt x="187" y="437"/>
                    <a:pt x="187" y="408"/>
                  </a:cubicBezTo>
                  <a:cubicBezTo>
                    <a:pt x="187" y="384"/>
                    <a:pt x="167" y="367"/>
                    <a:pt x="171" y="341"/>
                  </a:cubicBezTo>
                  <a:cubicBezTo>
                    <a:pt x="174" y="320"/>
                    <a:pt x="189" y="305"/>
                    <a:pt x="197" y="286"/>
                  </a:cubicBezTo>
                  <a:cubicBezTo>
                    <a:pt x="214" y="242"/>
                    <a:pt x="216" y="193"/>
                    <a:pt x="207" y="148"/>
                  </a:cubicBezTo>
                  <a:cubicBezTo>
                    <a:pt x="193" y="79"/>
                    <a:pt x="108" y="63"/>
                    <a:pt x="84" y="0"/>
                  </a:cubicBezTo>
                  <a:cubicBezTo>
                    <a:pt x="87" y="18"/>
                    <a:pt x="94" y="38"/>
                    <a:pt x="100" y="55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85" name="Freeform 970">
              <a:extLst>
                <a:ext uri="{FF2B5EF4-FFF2-40B4-BE49-F238E27FC236}">
                  <a16:creationId xmlns:a16="http://schemas.microsoft.com/office/drawing/2014/main" id="{D7BA4EF8-FCF6-403B-9A1B-74AE53750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835"/>
              <a:ext cx="146" cy="39"/>
            </a:xfrm>
            <a:custGeom>
              <a:avLst/>
              <a:gdLst>
                <a:gd name="T0" fmla="*/ 0 w 308"/>
                <a:gd name="T1" fmla="*/ 4 h 83"/>
                <a:gd name="T2" fmla="*/ 10 w 308"/>
                <a:gd name="T3" fmla="*/ 6 h 83"/>
                <a:gd name="T4" fmla="*/ 19 w 308"/>
                <a:gd name="T5" fmla="*/ 5 h 83"/>
                <a:gd name="T6" fmla="*/ 27 w 308"/>
                <a:gd name="T7" fmla="*/ 5 h 83"/>
                <a:gd name="T8" fmla="*/ 32 w 308"/>
                <a:gd name="T9" fmla="*/ 8 h 83"/>
                <a:gd name="T10" fmla="*/ 32 w 308"/>
                <a:gd name="T11" fmla="*/ 0 h 83"/>
                <a:gd name="T12" fmla="*/ 15 w 308"/>
                <a:gd name="T13" fmla="*/ 3 h 83"/>
                <a:gd name="T14" fmla="*/ 0 w 308"/>
                <a:gd name="T15" fmla="*/ 4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83">
                  <a:moveTo>
                    <a:pt x="0" y="36"/>
                  </a:moveTo>
                  <a:cubicBezTo>
                    <a:pt x="33" y="38"/>
                    <a:pt x="66" y="51"/>
                    <a:pt x="99" y="54"/>
                  </a:cubicBezTo>
                  <a:cubicBezTo>
                    <a:pt x="127" y="56"/>
                    <a:pt x="156" y="52"/>
                    <a:pt x="184" y="50"/>
                  </a:cubicBezTo>
                  <a:cubicBezTo>
                    <a:pt x="207" y="49"/>
                    <a:pt x="228" y="44"/>
                    <a:pt x="251" y="50"/>
                  </a:cubicBezTo>
                  <a:cubicBezTo>
                    <a:pt x="272" y="56"/>
                    <a:pt x="282" y="77"/>
                    <a:pt x="301" y="83"/>
                  </a:cubicBezTo>
                  <a:cubicBezTo>
                    <a:pt x="277" y="59"/>
                    <a:pt x="308" y="31"/>
                    <a:pt x="304" y="3"/>
                  </a:cubicBezTo>
                  <a:cubicBezTo>
                    <a:pt x="246" y="0"/>
                    <a:pt x="198" y="27"/>
                    <a:pt x="142" y="32"/>
                  </a:cubicBezTo>
                  <a:cubicBezTo>
                    <a:pt x="95" y="36"/>
                    <a:pt x="48" y="42"/>
                    <a:pt x="2" y="3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86" name="Freeform 971">
              <a:extLst>
                <a:ext uri="{FF2B5EF4-FFF2-40B4-BE49-F238E27FC236}">
                  <a16:creationId xmlns:a16="http://schemas.microsoft.com/office/drawing/2014/main" id="{6E3C29CF-182E-4EEF-BBA6-DF3C95E9E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772"/>
              <a:ext cx="126" cy="126"/>
            </a:xfrm>
            <a:custGeom>
              <a:avLst/>
              <a:gdLst>
                <a:gd name="T0" fmla="*/ 28 w 267"/>
                <a:gd name="T1" fmla="*/ 1 h 268"/>
                <a:gd name="T2" fmla="*/ 23 w 267"/>
                <a:gd name="T3" fmla="*/ 0 h 268"/>
                <a:gd name="T4" fmla="*/ 19 w 267"/>
                <a:gd name="T5" fmla="*/ 4 h 268"/>
                <a:gd name="T6" fmla="*/ 10 w 267"/>
                <a:gd name="T7" fmla="*/ 12 h 268"/>
                <a:gd name="T8" fmla="*/ 5 w 267"/>
                <a:gd name="T9" fmla="*/ 14 h 268"/>
                <a:gd name="T10" fmla="*/ 4 w 267"/>
                <a:gd name="T11" fmla="*/ 17 h 268"/>
                <a:gd name="T12" fmla="*/ 2 w 267"/>
                <a:gd name="T13" fmla="*/ 28 h 268"/>
                <a:gd name="T14" fmla="*/ 5 w 267"/>
                <a:gd name="T15" fmla="*/ 24 h 268"/>
                <a:gd name="T16" fmla="*/ 10 w 267"/>
                <a:gd name="T17" fmla="*/ 21 h 268"/>
                <a:gd name="T18" fmla="*/ 18 w 267"/>
                <a:gd name="T19" fmla="*/ 13 h 268"/>
                <a:gd name="T20" fmla="*/ 28 w 267"/>
                <a:gd name="T21" fmla="*/ 2 h 2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7" h="268">
                  <a:moveTo>
                    <a:pt x="267" y="12"/>
                  </a:moveTo>
                  <a:cubicBezTo>
                    <a:pt x="250" y="15"/>
                    <a:pt x="232" y="0"/>
                    <a:pt x="216" y="4"/>
                  </a:cubicBezTo>
                  <a:cubicBezTo>
                    <a:pt x="201" y="8"/>
                    <a:pt x="193" y="30"/>
                    <a:pt x="184" y="42"/>
                  </a:cubicBezTo>
                  <a:cubicBezTo>
                    <a:pt x="159" y="76"/>
                    <a:pt x="132" y="103"/>
                    <a:pt x="93" y="120"/>
                  </a:cubicBezTo>
                  <a:cubicBezTo>
                    <a:pt x="78" y="127"/>
                    <a:pt x="63" y="127"/>
                    <a:pt x="48" y="132"/>
                  </a:cubicBezTo>
                  <a:cubicBezTo>
                    <a:pt x="26" y="140"/>
                    <a:pt x="33" y="143"/>
                    <a:pt x="35" y="162"/>
                  </a:cubicBezTo>
                  <a:cubicBezTo>
                    <a:pt x="38" y="191"/>
                    <a:pt x="0" y="247"/>
                    <a:pt x="22" y="268"/>
                  </a:cubicBezTo>
                  <a:cubicBezTo>
                    <a:pt x="32" y="256"/>
                    <a:pt x="39" y="240"/>
                    <a:pt x="51" y="229"/>
                  </a:cubicBezTo>
                  <a:cubicBezTo>
                    <a:pt x="63" y="217"/>
                    <a:pt x="80" y="209"/>
                    <a:pt x="94" y="200"/>
                  </a:cubicBezTo>
                  <a:cubicBezTo>
                    <a:pt x="121" y="181"/>
                    <a:pt x="151" y="151"/>
                    <a:pt x="170" y="125"/>
                  </a:cubicBezTo>
                  <a:cubicBezTo>
                    <a:pt x="199" y="83"/>
                    <a:pt x="200" y="18"/>
                    <a:pt x="265" y="1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87" name="Freeform 972">
              <a:extLst>
                <a:ext uri="{FF2B5EF4-FFF2-40B4-BE49-F238E27FC236}">
                  <a16:creationId xmlns:a16="http://schemas.microsoft.com/office/drawing/2014/main" id="{39C1CD75-E86D-4B17-B723-A23412EEF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025"/>
              <a:ext cx="180" cy="119"/>
            </a:xfrm>
            <a:custGeom>
              <a:avLst/>
              <a:gdLst>
                <a:gd name="T0" fmla="*/ 28 w 383"/>
                <a:gd name="T1" fmla="*/ 0 h 251"/>
                <a:gd name="T2" fmla="*/ 15 w 383"/>
                <a:gd name="T3" fmla="*/ 17 h 251"/>
                <a:gd name="T4" fmla="*/ 0 w 383"/>
                <a:gd name="T5" fmla="*/ 10 h 251"/>
                <a:gd name="T6" fmla="*/ 8 w 383"/>
                <a:gd name="T7" fmla="*/ 18 h 251"/>
                <a:gd name="T8" fmla="*/ 6 w 383"/>
                <a:gd name="T9" fmla="*/ 27 h 251"/>
                <a:gd name="T10" fmla="*/ 15 w 383"/>
                <a:gd name="T11" fmla="*/ 21 h 251"/>
                <a:gd name="T12" fmla="*/ 22 w 383"/>
                <a:gd name="T13" fmla="*/ 18 h 251"/>
                <a:gd name="T14" fmla="*/ 40 w 383"/>
                <a:gd name="T15" fmla="*/ 15 h 251"/>
                <a:gd name="T16" fmla="*/ 30 w 383"/>
                <a:gd name="T17" fmla="*/ 9 h 251"/>
                <a:gd name="T18" fmla="*/ 29 w 383"/>
                <a:gd name="T19" fmla="*/ 3 h 251"/>
                <a:gd name="T20" fmla="*/ 28 w 383"/>
                <a:gd name="T21" fmla="*/ 0 h 2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3" h="251">
                  <a:moveTo>
                    <a:pt x="269" y="0"/>
                  </a:moveTo>
                  <a:cubicBezTo>
                    <a:pt x="233" y="47"/>
                    <a:pt x="213" y="147"/>
                    <a:pt x="146" y="159"/>
                  </a:cubicBezTo>
                  <a:cubicBezTo>
                    <a:pt x="87" y="169"/>
                    <a:pt x="56" y="99"/>
                    <a:pt x="0" y="98"/>
                  </a:cubicBezTo>
                  <a:cubicBezTo>
                    <a:pt x="11" y="125"/>
                    <a:pt x="53" y="148"/>
                    <a:pt x="71" y="172"/>
                  </a:cubicBezTo>
                  <a:cubicBezTo>
                    <a:pt x="98" y="205"/>
                    <a:pt x="56" y="218"/>
                    <a:pt x="57" y="251"/>
                  </a:cubicBezTo>
                  <a:cubicBezTo>
                    <a:pt x="86" y="234"/>
                    <a:pt x="106" y="210"/>
                    <a:pt x="138" y="198"/>
                  </a:cubicBezTo>
                  <a:cubicBezTo>
                    <a:pt x="162" y="188"/>
                    <a:pt x="185" y="175"/>
                    <a:pt x="208" y="163"/>
                  </a:cubicBezTo>
                  <a:cubicBezTo>
                    <a:pt x="261" y="134"/>
                    <a:pt x="324" y="143"/>
                    <a:pt x="383" y="143"/>
                  </a:cubicBezTo>
                  <a:cubicBezTo>
                    <a:pt x="353" y="119"/>
                    <a:pt x="297" y="123"/>
                    <a:pt x="282" y="77"/>
                  </a:cubicBezTo>
                  <a:cubicBezTo>
                    <a:pt x="277" y="62"/>
                    <a:pt x="272" y="46"/>
                    <a:pt x="274" y="30"/>
                  </a:cubicBezTo>
                  <a:cubicBezTo>
                    <a:pt x="276" y="20"/>
                    <a:pt x="288" y="1"/>
                    <a:pt x="267" y="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88" name="Freeform 973">
              <a:extLst>
                <a:ext uri="{FF2B5EF4-FFF2-40B4-BE49-F238E27FC236}">
                  <a16:creationId xmlns:a16="http://schemas.microsoft.com/office/drawing/2014/main" id="{25180994-5597-4A95-9ABB-528703CD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190"/>
              <a:ext cx="80" cy="180"/>
            </a:xfrm>
            <a:custGeom>
              <a:avLst/>
              <a:gdLst>
                <a:gd name="T0" fmla="*/ 0 w 169"/>
                <a:gd name="T1" fmla="*/ 2 h 381"/>
                <a:gd name="T2" fmla="*/ 3 w 169"/>
                <a:gd name="T3" fmla="*/ 7 h 381"/>
                <a:gd name="T4" fmla="*/ 5 w 169"/>
                <a:gd name="T5" fmla="*/ 13 h 381"/>
                <a:gd name="T6" fmla="*/ 8 w 169"/>
                <a:gd name="T7" fmla="*/ 25 h 381"/>
                <a:gd name="T8" fmla="*/ 8 w 169"/>
                <a:gd name="T9" fmla="*/ 40 h 381"/>
                <a:gd name="T10" fmla="*/ 12 w 169"/>
                <a:gd name="T11" fmla="*/ 40 h 381"/>
                <a:gd name="T12" fmla="*/ 13 w 169"/>
                <a:gd name="T13" fmla="*/ 34 h 381"/>
                <a:gd name="T14" fmla="*/ 13 w 169"/>
                <a:gd name="T15" fmla="*/ 27 h 381"/>
                <a:gd name="T16" fmla="*/ 16 w 169"/>
                <a:gd name="T17" fmla="*/ 12 h 381"/>
                <a:gd name="T18" fmla="*/ 16 w 169"/>
                <a:gd name="T19" fmla="*/ 8 h 381"/>
                <a:gd name="T20" fmla="*/ 10 w 169"/>
                <a:gd name="T21" fmla="*/ 7 h 381"/>
                <a:gd name="T22" fmla="*/ 0 w 169"/>
                <a:gd name="T23" fmla="*/ 0 h 381"/>
                <a:gd name="T24" fmla="*/ 0 w 169"/>
                <a:gd name="T25" fmla="*/ 3 h 3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9" h="381">
                  <a:moveTo>
                    <a:pt x="2" y="20"/>
                  </a:moveTo>
                  <a:cubicBezTo>
                    <a:pt x="4" y="36"/>
                    <a:pt x="19" y="52"/>
                    <a:pt x="26" y="67"/>
                  </a:cubicBezTo>
                  <a:cubicBezTo>
                    <a:pt x="33" y="86"/>
                    <a:pt x="40" y="105"/>
                    <a:pt x="47" y="124"/>
                  </a:cubicBezTo>
                  <a:cubicBezTo>
                    <a:pt x="59" y="159"/>
                    <a:pt x="65" y="196"/>
                    <a:pt x="71" y="232"/>
                  </a:cubicBezTo>
                  <a:cubicBezTo>
                    <a:pt x="80" y="280"/>
                    <a:pt x="69" y="327"/>
                    <a:pt x="71" y="375"/>
                  </a:cubicBezTo>
                  <a:cubicBezTo>
                    <a:pt x="86" y="375"/>
                    <a:pt x="99" y="381"/>
                    <a:pt x="112" y="381"/>
                  </a:cubicBezTo>
                  <a:cubicBezTo>
                    <a:pt x="120" y="366"/>
                    <a:pt x="118" y="344"/>
                    <a:pt x="119" y="328"/>
                  </a:cubicBezTo>
                  <a:cubicBezTo>
                    <a:pt x="120" y="303"/>
                    <a:pt x="123" y="278"/>
                    <a:pt x="126" y="253"/>
                  </a:cubicBezTo>
                  <a:cubicBezTo>
                    <a:pt x="131" y="209"/>
                    <a:pt x="134" y="160"/>
                    <a:pt x="148" y="119"/>
                  </a:cubicBezTo>
                  <a:cubicBezTo>
                    <a:pt x="153" y="105"/>
                    <a:pt x="169" y="89"/>
                    <a:pt x="152" y="78"/>
                  </a:cubicBezTo>
                  <a:cubicBezTo>
                    <a:pt x="140" y="70"/>
                    <a:pt x="114" y="71"/>
                    <a:pt x="99" y="64"/>
                  </a:cubicBezTo>
                  <a:cubicBezTo>
                    <a:pt x="69" y="50"/>
                    <a:pt x="41" y="0"/>
                    <a:pt x="4" y="6"/>
                  </a:cubicBezTo>
                  <a:cubicBezTo>
                    <a:pt x="1" y="13"/>
                    <a:pt x="0" y="19"/>
                    <a:pt x="2" y="2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89" name="Freeform 974">
              <a:extLst>
                <a:ext uri="{FF2B5EF4-FFF2-40B4-BE49-F238E27FC236}">
                  <a16:creationId xmlns:a16="http://schemas.microsoft.com/office/drawing/2014/main" id="{5F4C8235-73E7-4E51-9440-BEF0AB0E1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974"/>
              <a:ext cx="183" cy="158"/>
            </a:xfrm>
            <a:custGeom>
              <a:avLst/>
              <a:gdLst>
                <a:gd name="T0" fmla="*/ 34 w 388"/>
                <a:gd name="T1" fmla="*/ 35 h 336"/>
                <a:gd name="T2" fmla="*/ 25 w 388"/>
                <a:gd name="T3" fmla="*/ 27 h 336"/>
                <a:gd name="T4" fmla="*/ 15 w 388"/>
                <a:gd name="T5" fmla="*/ 22 h 336"/>
                <a:gd name="T6" fmla="*/ 4 w 388"/>
                <a:gd name="T7" fmla="*/ 24 h 336"/>
                <a:gd name="T8" fmla="*/ 0 w 388"/>
                <a:gd name="T9" fmla="*/ 22 h 336"/>
                <a:gd name="T10" fmla="*/ 3 w 388"/>
                <a:gd name="T11" fmla="*/ 14 h 336"/>
                <a:gd name="T12" fmla="*/ 4 w 388"/>
                <a:gd name="T13" fmla="*/ 6 h 336"/>
                <a:gd name="T14" fmla="*/ 3 w 388"/>
                <a:gd name="T15" fmla="*/ 0 h 336"/>
                <a:gd name="T16" fmla="*/ 7 w 388"/>
                <a:gd name="T17" fmla="*/ 6 h 336"/>
                <a:gd name="T18" fmla="*/ 13 w 388"/>
                <a:gd name="T19" fmla="*/ 12 h 336"/>
                <a:gd name="T20" fmla="*/ 24 w 388"/>
                <a:gd name="T21" fmla="*/ 16 h 336"/>
                <a:gd name="T22" fmla="*/ 33 w 388"/>
                <a:gd name="T23" fmla="*/ 17 h 336"/>
                <a:gd name="T24" fmla="*/ 41 w 388"/>
                <a:gd name="T25" fmla="*/ 20 h 336"/>
                <a:gd name="T26" fmla="*/ 27 w 388"/>
                <a:gd name="T27" fmla="*/ 24 h 336"/>
                <a:gd name="T28" fmla="*/ 34 w 388"/>
                <a:gd name="T29" fmla="*/ 34 h 3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8" h="336">
                  <a:moveTo>
                    <a:pt x="323" y="336"/>
                  </a:moveTo>
                  <a:cubicBezTo>
                    <a:pt x="311" y="302"/>
                    <a:pt x="265" y="280"/>
                    <a:pt x="240" y="259"/>
                  </a:cubicBezTo>
                  <a:cubicBezTo>
                    <a:pt x="211" y="236"/>
                    <a:pt x="179" y="213"/>
                    <a:pt x="140" y="213"/>
                  </a:cubicBezTo>
                  <a:cubicBezTo>
                    <a:pt x="104" y="214"/>
                    <a:pt x="68" y="215"/>
                    <a:pt x="35" y="225"/>
                  </a:cubicBezTo>
                  <a:cubicBezTo>
                    <a:pt x="15" y="232"/>
                    <a:pt x="0" y="241"/>
                    <a:pt x="1" y="211"/>
                  </a:cubicBezTo>
                  <a:cubicBezTo>
                    <a:pt x="2" y="185"/>
                    <a:pt x="25" y="161"/>
                    <a:pt x="31" y="134"/>
                  </a:cubicBezTo>
                  <a:cubicBezTo>
                    <a:pt x="37" y="111"/>
                    <a:pt x="36" y="83"/>
                    <a:pt x="33" y="59"/>
                  </a:cubicBezTo>
                  <a:cubicBezTo>
                    <a:pt x="30" y="40"/>
                    <a:pt x="23" y="20"/>
                    <a:pt x="29" y="0"/>
                  </a:cubicBezTo>
                  <a:cubicBezTo>
                    <a:pt x="46" y="0"/>
                    <a:pt x="58" y="40"/>
                    <a:pt x="66" y="54"/>
                  </a:cubicBezTo>
                  <a:cubicBezTo>
                    <a:pt x="81" y="76"/>
                    <a:pt x="101" y="98"/>
                    <a:pt x="121" y="115"/>
                  </a:cubicBezTo>
                  <a:cubicBezTo>
                    <a:pt x="152" y="141"/>
                    <a:pt x="185" y="150"/>
                    <a:pt x="225" y="152"/>
                  </a:cubicBezTo>
                  <a:cubicBezTo>
                    <a:pt x="255" y="153"/>
                    <a:pt x="285" y="154"/>
                    <a:pt x="313" y="164"/>
                  </a:cubicBezTo>
                  <a:cubicBezTo>
                    <a:pt x="333" y="170"/>
                    <a:pt x="374" y="178"/>
                    <a:pt x="388" y="194"/>
                  </a:cubicBezTo>
                  <a:cubicBezTo>
                    <a:pt x="356" y="190"/>
                    <a:pt x="246" y="188"/>
                    <a:pt x="263" y="237"/>
                  </a:cubicBezTo>
                  <a:cubicBezTo>
                    <a:pt x="271" y="257"/>
                    <a:pt x="333" y="317"/>
                    <a:pt x="325" y="33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0" name="Freeform 975">
              <a:extLst>
                <a:ext uri="{FF2B5EF4-FFF2-40B4-BE49-F238E27FC236}">
                  <a16:creationId xmlns:a16="http://schemas.microsoft.com/office/drawing/2014/main" id="{6C3086FD-5C6E-4735-9080-1B3196F8C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210"/>
              <a:ext cx="35" cy="148"/>
            </a:xfrm>
            <a:custGeom>
              <a:avLst/>
              <a:gdLst>
                <a:gd name="T0" fmla="*/ 4 w 74"/>
                <a:gd name="T1" fmla="*/ 33 h 315"/>
                <a:gd name="T2" fmla="*/ 4 w 74"/>
                <a:gd name="T3" fmla="*/ 12 h 315"/>
                <a:gd name="T4" fmla="*/ 2 w 74"/>
                <a:gd name="T5" fmla="*/ 5 h 315"/>
                <a:gd name="T6" fmla="*/ 0 w 74"/>
                <a:gd name="T7" fmla="*/ 0 h 315"/>
                <a:gd name="T8" fmla="*/ 6 w 74"/>
                <a:gd name="T9" fmla="*/ 4 h 315"/>
                <a:gd name="T10" fmla="*/ 6 w 74"/>
                <a:gd name="T11" fmla="*/ 16 h 315"/>
                <a:gd name="T12" fmla="*/ 5 w 74"/>
                <a:gd name="T13" fmla="*/ 26 h 315"/>
                <a:gd name="T14" fmla="*/ 4 w 74"/>
                <a:gd name="T15" fmla="*/ 33 h 3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315">
                  <a:moveTo>
                    <a:pt x="41" y="314"/>
                  </a:moveTo>
                  <a:cubicBezTo>
                    <a:pt x="20" y="251"/>
                    <a:pt x="36" y="178"/>
                    <a:pt x="33" y="113"/>
                  </a:cubicBezTo>
                  <a:cubicBezTo>
                    <a:pt x="32" y="91"/>
                    <a:pt x="31" y="70"/>
                    <a:pt x="22" y="48"/>
                  </a:cubicBezTo>
                  <a:cubicBezTo>
                    <a:pt x="17" y="33"/>
                    <a:pt x="1" y="16"/>
                    <a:pt x="0" y="0"/>
                  </a:cubicBezTo>
                  <a:cubicBezTo>
                    <a:pt x="13" y="3"/>
                    <a:pt x="49" y="24"/>
                    <a:pt x="57" y="37"/>
                  </a:cubicBezTo>
                  <a:cubicBezTo>
                    <a:pt x="74" y="62"/>
                    <a:pt x="54" y="120"/>
                    <a:pt x="52" y="149"/>
                  </a:cubicBezTo>
                  <a:cubicBezTo>
                    <a:pt x="49" y="184"/>
                    <a:pt x="47" y="220"/>
                    <a:pt x="44" y="255"/>
                  </a:cubicBezTo>
                  <a:cubicBezTo>
                    <a:pt x="43" y="266"/>
                    <a:pt x="51" y="315"/>
                    <a:pt x="41" y="3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1" name="Freeform 976">
              <a:extLst>
                <a:ext uri="{FF2B5EF4-FFF2-40B4-BE49-F238E27FC236}">
                  <a16:creationId xmlns:a16="http://schemas.microsoft.com/office/drawing/2014/main" id="{C8CCBDE4-6923-4ACB-B547-D7FCB4DD3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044"/>
              <a:ext cx="64" cy="65"/>
            </a:xfrm>
            <a:custGeom>
              <a:avLst/>
              <a:gdLst>
                <a:gd name="T0" fmla="*/ 0 w 135"/>
                <a:gd name="T1" fmla="*/ 14 h 138"/>
                <a:gd name="T2" fmla="*/ 10 w 135"/>
                <a:gd name="T3" fmla="*/ 8 h 138"/>
                <a:gd name="T4" fmla="*/ 14 w 135"/>
                <a:gd name="T5" fmla="*/ 0 h 138"/>
                <a:gd name="T6" fmla="*/ 10 w 135"/>
                <a:gd name="T7" fmla="*/ 9 h 138"/>
                <a:gd name="T8" fmla="*/ 0 w 135"/>
                <a:gd name="T9" fmla="*/ 15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38">
                  <a:moveTo>
                    <a:pt x="4" y="132"/>
                  </a:moveTo>
                  <a:cubicBezTo>
                    <a:pt x="34" y="131"/>
                    <a:pt x="74" y="94"/>
                    <a:pt x="93" y="73"/>
                  </a:cubicBezTo>
                  <a:cubicBezTo>
                    <a:pt x="110" y="54"/>
                    <a:pt x="114" y="12"/>
                    <a:pt x="134" y="0"/>
                  </a:cubicBezTo>
                  <a:cubicBezTo>
                    <a:pt x="128" y="38"/>
                    <a:pt x="135" y="71"/>
                    <a:pt x="97" y="90"/>
                  </a:cubicBezTo>
                  <a:cubicBezTo>
                    <a:pt x="65" y="106"/>
                    <a:pt x="33" y="127"/>
                    <a:pt x="0" y="13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2" name="Freeform 977">
              <a:extLst>
                <a:ext uri="{FF2B5EF4-FFF2-40B4-BE49-F238E27FC236}">
                  <a16:creationId xmlns:a16="http://schemas.microsoft.com/office/drawing/2014/main" id="{CB42090A-B7C2-487F-A952-0620A2901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593"/>
              <a:ext cx="69" cy="139"/>
            </a:xfrm>
            <a:custGeom>
              <a:avLst/>
              <a:gdLst>
                <a:gd name="T0" fmla="*/ 11 w 146"/>
                <a:gd name="T1" fmla="*/ 0 h 296"/>
                <a:gd name="T2" fmla="*/ 9 w 146"/>
                <a:gd name="T3" fmla="*/ 17 h 296"/>
                <a:gd name="T4" fmla="*/ 3 w 146"/>
                <a:gd name="T5" fmla="*/ 29 h 296"/>
                <a:gd name="T6" fmla="*/ 8 w 146"/>
                <a:gd name="T7" fmla="*/ 31 h 296"/>
                <a:gd name="T8" fmla="*/ 9 w 146"/>
                <a:gd name="T9" fmla="*/ 25 h 296"/>
                <a:gd name="T10" fmla="*/ 14 w 146"/>
                <a:gd name="T11" fmla="*/ 9 h 296"/>
                <a:gd name="T12" fmla="*/ 14 w 146"/>
                <a:gd name="T13" fmla="*/ 4 h 296"/>
                <a:gd name="T14" fmla="*/ 11 w 146"/>
                <a:gd name="T15" fmla="*/ 0 h 2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6" h="296">
                  <a:moveTo>
                    <a:pt x="102" y="0"/>
                  </a:moveTo>
                  <a:cubicBezTo>
                    <a:pt x="146" y="44"/>
                    <a:pt x="116" y="124"/>
                    <a:pt x="89" y="167"/>
                  </a:cubicBezTo>
                  <a:cubicBezTo>
                    <a:pt x="74" y="190"/>
                    <a:pt x="0" y="248"/>
                    <a:pt x="30" y="278"/>
                  </a:cubicBezTo>
                  <a:cubicBezTo>
                    <a:pt x="34" y="282"/>
                    <a:pt x="70" y="296"/>
                    <a:pt x="76" y="294"/>
                  </a:cubicBezTo>
                  <a:cubicBezTo>
                    <a:pt x="91" y="289"/>
                    <a:pt x="86" y="257"/>
                    <a:pt x="89" y="245"/>
                  </a:cubicBezTo>
                  <a:cubicBezTo>
                    <a:pt x="100" y="191"/>
                    <a:pt x="136" y="144"/>
                    <a:pt x="136" y="88"/>
                  </a:cubicBezTo>
                  <a:cubicBezTo>
                    <a:pt x="136" y="70"/>
                    <a:pt x="137" y="52"/>
                    <a:pt x="130" y="37"/>
                  </a:cubicBezTo>
                  <a:cubicBezTo>
                    <a:pt x="123" y="24"/>
                    <a:pt x="111" y="17"/>
                    <a:pt x="104" y="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3" name="Freeform 978">
              <a:extLst>
                <a:ext uri="{FF2B5EF4-FFF2-40B4-BE49-F238E27FC236}">
                  <a16:creationId xmlns:a16="http://schemas.microsoft.com/office/drawing/2014/main" id="{0DC1CE8F-370C-4D92-AAA2-07A9E835D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844"/>
              <a:ext cx="84" cy="17"/>
            </a:xfrm>
            <a:custGeom>
              <a:avLst/>
              <a:gdLst>
                <a:gd name="T0" fmla="*/ 0 w 179"/>
                <a:gd name="T1" fmla="*/ 3 h 37"/>
                <a:gd name="T2" fmla="*/ 11 w 179"/>
                <a:gd name="T3" fmla="*/ 2 h 37"/>
                <a:gd name="T4" fmla="*/ 18 w 179"/>
                <a:gd name="T5" fmla="*/ 4 h 37"/>
                <a:gd name="T6" fmla="*/ 10 w 179"/>
                <a:gd name="T7" fmla="*/ 0 h 37"/>
                <a:gd name="T8" fmla="*/ 0 w 179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37">
                  <a:moveTo>
                    <a:pt x="0" y="26"/>
                  </a:moveTo>
                  <a:cubicBezTo>
                    <a:pt x="27" y="16"/>
                    <a:pt x="75" y="16"/>
                    <a:pt x="105" y="20"/>
                  </a:cubicBezTo>
                  <a:cubicBezTo>
                    <a:pt x="127" y="23"/>
                    <a:pt x="152" y="37"/>
                    <a:pt x="172" y="37"/>
                  </a:cubicBezTo>
                  <a:cubicBezTo>
                    <a:pt x="179" y="0"/>
                    <a:pt x="123" y="6"/>
                    <a:pt x="98" y="7"/>
                  </a:cubicBezTo>
                  <a:cubicBezTo>
                    <a:pt x="70" y="9"/>
                    <a:pt x="29" y="11"/>
                    <a:pt x="3" y="22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4" name="Freeform 979">
              <a:extLst>
                <a:ext uri="{FF2B5EF4-FFF2-40B4-BE49-F238E27FC236}">
                  <a16:creationId xmlns:a16="http://schemas.microsoft.com/office/drawing/2014/main" id="{A2D65AAC-90FA-4D8B-AF4F-2CCACB3C6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1786"/>
              <a:ext cx="84" cy="96"/>
            </a:xfrm>
            <a:custGeom>
              <a:avLst/>
              <a:gdLst>
                <a:gd name="T0" fmla="*/ 1 w 179"/>
                <a:gd name="T1" fmla="*/ 13 h 204"/>
                <a:gd name="T2" fmla="*/ 0 w 179"/>
                <a:gd name="T3" fmla="*/ 21 h 204"/>
                <a:gd name="T4" fmla="*/ 6 w 179"/>
                <a:gd name="T5" fmla="*/ 16 h 204"/>
                <a:gd name="T6" fmla="*/ 11 w 179"/>
                <a:gd name="T7" fmla="*/ 12 h 204"/>
                <a:gd name="T8" fmla="*/ 18 w 179"/>
                <a:gd name="T9" fmla="*/ 0 h 204"/>
                <a:gd name="T10" fmla="*/ 8 w 179"/>
                <a:gd name="T11" fmla="*/ 12 h 204"/>
                <a:gd name="T12" fmla="*/ 1 w 179"/>
                <a:gd name="T13" fmla="*/ 14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04">
                  <a:moveTo>
                    <a:pt x="11" y="128"/>
                  </a:moveTo>
                  <a:cubicBezTo>
                    <a:pt x="23" y="151"/>
                    <a:pt x="0" y="176"/>
                    <a:pt x="2" y="202"/>
                  </a:cubicBezTo>
                  <a:cubicBezTo>
                    <a:pt x="18" y="204"/>
                    <a:pt x="42" y="167"/>
                    <a:pt x="55" y="157"/>
                  </a:cubicBezTo>
                  <a:cubicBezTo>
                    <a:pt x="74" y="143"/>
                    <a:pt x="89" y="133"/>
                    <a:pt x="104" y="115"/>
                  </a:cubicBezTo>
                  <a:cubicBezTo>
                    <a:pt x="134" y="79"/>
                    <a:pt x="157" y="41"/>
                    <a:pt x="179" y="0"/>
                  </a:cubicBezTo>
                  <a:cubicBezTo>
                    <a:pt x="153" y="41"/>
                    <a:pt x="120" y="83"/>
                    <a:pt x="81" y="114"/>
                  </a:cubicBezTo>
                  <a:cubicBezTo>
                    <a:pt x="70" y="124"/>
                    <a:pt x="26" y="154"/>
                    <a:pt x="13" y="13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5" name="Freeform 980">
              <a:extLst>
                <a:ext uri="{FF2B5EF4-FFF2-40B4-BE49-F238E27FC236}">
                  <a16:creationId xmlns:a16="http://schemas.microsoft.com/office/drawing/2014/main" id="{F7A2204D-C96C-49A2-8AD1-FFEA1F968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009"/>
              <a:ext cx="134" cy="84"/>
            </a:xfrm>
            <a:custGeom>
              <a:avLst/>
              <a:gdLst>
                <a:gd name="T0" fmla="*/ 2 w 284"/>
                <a:gd name="T1" fmla="*/ 0 h 178"/>
                <a:gd name="T2" fmla="*/ 2 w 284"/>
                <a:gd name="T3" fmla="*/ 6 h 178"/>
                <a:gd name="T4" fmla="*/ 0 w 284"/>
                <a:gd name="T5" fmla="*/ 11 h 178"/>
                <a:gd name="T6" fmla="*/ 6 w 284"/>
                <a:gd name="T7" fmla="*/ 11 h 178"/>
                <a:gd name="T8" fmla="*/ 11 w 284"/>
                <a:gd name="T9" fmla="*/ 11 h 178"/>
                <a:gd name="T10" fmla="*/ 19 w 284"/>
                <a:gd name="T11" fmla="*/ 14 h 178"/>
                <a:gd name="T12" fmla="*/ 26 w 284"/>
                <a:gd name="T13" fmla="*/ 19 h 178"/>
                <a:gd name="T14" fmla="*/ 21 w 284"/>
                <a:gd name="T15" fmla="*/ 14 h 178"/>
                <a:gd name="T16" fmla="*/ 16 w 284"/>
                <a:gd name="T17" fmla="*/ 11 h 178"/>
                <a:gd name="T18" fmla="*/ 24 w 284"/>
                <a:gd name="T19" fmla="*/ 10 h 178"/>
                <a:gd name="T20" fmla="*/ 30 w 284"/>
                <a:gd name="T21" fmla="*/ 10 h 178"/>
                <a:gd name="T22" fmla="*/ 21 w 284"/>
                <a:gd name="T23" fmla="*/ 8 h 178"/>
                <a:gd name="T24" fmla="*/ 12 w 284"/>
                <a:gd name="T25" fmla="*/ 9 h 178"/>
                <a:gd name="T26" fmla="*/ 6 w 284"/>
                <a:gd name="T27" fmla="*/ 4 h 178"/>
                <a:gd name="T28" fmla="*/ 2 w 284"/>
                <a:gd name="T29" fmla="*/ 0 h 17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4" h="178">
                  <a:moveTo>
                    <a:pt x="16" y="0"/>
                  </a:moveTo>
                  <a:cubicBezTo>
                    <a:pt x="23" y="18"/>
                    <a:pt x="22" y="37"/>
                    <a:pt x="19" y="56"/>
                  </a:cubicBezTo>
                  <a:cubicBezTo>
                    <a:pt x="17" y="65"/>
                    <a:pt x="0" y="98"/>
                    <a:pt x="5" y="106"/>
                  </a:cubicBezTo>
                  <a:cubicBezTo>
                    <a:pt x="13" y="118"/>
                    <a:pt x="45" y="105"/>
                    <a:pt x="54" y="104"/>
                  </a:cubicBezTo>
                  <a:cubicBezTo>
                    <a:pt x="72" y="101"/>
                    <a:pt x="91" y="99"/>
                    <a:pt x="109" y="103"/>
                  </a:cubicBezTo>
                  <a:cubicBezTo>
                    <a:pt x="134" y="108"/>
                    <a:pt x="160" y="122"/>
                    <a:pt x="182" y="134"/>
                  </a:cubicBezTo>
                  <a:cubicBezTo>
                    <a:pt x="204" y="146"/>
                    <a:pt x="224" y="170"/>
                    <a:pt x="247" y="178"/>
                  </a:cubicBezTo>
                  <a:cubicBezTo>
                    <a:pt x="237" y="160"/>
                    <a:pt x="213" y="146"/>
                    <a:pt x="197" y="134"/>
                  </a:cubicBezTo>
                  <a:cubicBezTo>
                    <a:pt x="183" y="123"/>
                    <a:pt x="168" y="108"/>
                    <a:pt x="151" y="102"/>
                  </a:cubicBezTo>
                  <a:cubicBezTo>
                    <a:pt x="175" y="104"/>
                    <a:pt x="200" y="96"/>
                    <a:pt x="225" y="95"/>
                  </a:cubicBezTo>
                  <a:cubicBezTo>
                    <a:pt x="246" y="93"/>
                    <a:pt x="264" y="96"/>
                    <a:pt x="284" y="98"/>
                  </a:cubicBezTo>
                  <a:cubicBezTo>
                    <a:pt x="270" y="83"/>
                    <a:pt x="220" y="82"/>
                    <a:pt x="199" y="83"/>
                  </a:cubicBezTo>
                  <a:cubicBezTo>
                    <a:pt x="171" y="85"/>
                    <a:pt x="143" y="94"/>
                    <a:pt x="115" y="85"/>
                  </a:cubicBezTo>
                  <a:cubicBezTo>
                    <a:pt x="92" y="77"/>
                    <a:pt x="73" y="60"/>
                    <a:pt x="55" y="43"/>
                  </a:cubicBezTo>
                  <a:cubicBezTo>
                    <a:pt x="44" y="31"/>
                    <a:pt x="32" y="10"/>
                    <a:pt x="16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6" name="Freeform 981">
              <a:extLst>
                <a:ext uri="{FF2B5EF4-FFF2-40B4-BE49-F238E27FC236}">
                  <a16:creationId xmlns:a16="http://schemas.microsoft.com/office/drawing/2014/main" id="{B402D095-0344-4531-BE90-824102D05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569"/>
              <a:ext cx="39" cy="156"/>
            </a:xfrm>
            <a:custGeom>
              <a:avLst/>
              <a:gdLst>
                <a:gd name="T0" fmla="*/ 2 w 82"/>
                <a:gd name="T1" fmla="*/ 0 h 332"/>
                <a:gd name="T2" fmla="*/ 5 w 82"/>
                <a:gd name="T3" fmla="*/ 21 h 332"/>
                <a:gd name="T4" fmla="*/ 2 w 82"/>
                <a:gd name="T5" fmla="*/ 34 h 332"/>
                <a:gd name="T6" fmla="*/ 8 w 82"/>
                <a:gd name="T7" fmla="*/ 16 h 332"/>
                <a:gd name="T8" fmla="*/ 6 w 82"/>
                <a:gd name="T9" fmla="*/ 7 h 332"/>
                <a:gd name="T10" fmla="*/ 3 w 82"/>
                <a:gd name="T11" fmla="*/ 0 h 3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32">
                  <a:moveTo>
                    <a:pt x="20" y="0"/>
                  </a:moveTo>
                  <a:cubicBezTo>
                    <a:pt x="63" y="55"/>
                    <a:pt x="82" y="132"/>
                    <a:pt x="50" y="197"/>
                  </a:cubicBezTo>
                  <a:cubicBezTo>
                    <a:pt x="32" y="235"/>
                    <a:pt x="0" y="288"/>
                    <a:pt x="23" y="332"/>
                  </a:cubicBezTo>
                  <a:cubicBezTo>
                    <a:pt x="22" y="266"/>
                    <a:pt x="71" y="214"/>
                    <a:pt x="70" y="148"/>
                  </a:cubicBezTo>
                  <a:cubicBezTo>
                    <a:pt x="69" y="121"/>
                    <a:pt x="64" y="89"/>
                    <a:pt x="55" y="63"/>
                  </a:cubicBezTo>
                  <a:cubicBezTo>
                    <a:pt x="47" y="42"/>
                    <a:pt x="33" y="25"/>
                    <a:pt x="2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7" name="Freeform 982">
              <a:extLst>
                <a:ext uri="{FF2B5EF4-FFF2-40B4-BE49-F238E27FC236}">
                  <a16:creationId xmlns:a16="http://schemas.microsoft.com/office/drawing/2014/main" id="{490A3B7E-31FC-450A-AE80-AD9EC23A5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775"/>
              <a:ext cx="109" cy="83"/>
            </a:xfrm>
            <a:custGeom>
              <a:avLst/>
              <a:gdLst>
                <a:gd name="T0" fmla="*/ 24 w 231"/>
                <a:gd name="T1" fmla="*/ 1 h 176"/>
                <a:gd name="T2" fmla="*/ 19 w 231"/>
                <a:gd name="T3" fmla="*/ 1 h 176"/>
                <a:gd name="T4" fmla="*/ 14 w 231"/>
                <a:gd name="T5" fmla="*/ 8 h 176"/>
                <a:gd name="T6" fmla="*/ 0 w 231"/>
                <a:gd name="T7" fmla="*/ 18 h 176"/>
                <a:gd name="T8" fmla="*/ 15 w 231"/>
                <a:gd name="T9" fmla="*/ 7 h 176"/>
                <a:gd name="T10" fmla="*/ 18 w 231"/>
                <a:gd name="T11" fmla="*/ 2 h 176"/>
                <a:gd name="T12" fmla="*/ 24 w 231"/>
                <a:gd name="T13" fmla="*/ 1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176">
                  <a:moveTo>
                    <a:pt x="231" y="11"/>
                  </a:moveTo>
                  <a:cubicBezTo>
                    <a:pt x="218" y="0"/>
                    <a:pt x="191" y="3"/>
                    <a:pt x="178" y="11"/>
                  </a:cubicBezTo>
                  <a:cubicBezTo>
                    <a:pt x="156" y="23"/>
                    <a:pt x="143" y="49"/>
                    <a:pt x="129" y="69"/>
                  </a:cubicBezTo>
                  <a:cubicBezTo>
                    <a:pt x="97" y="115"/>
                    <a:pt x="53" y="155"/>
                    <a:pt x="0" y="176"/>
                  </a:cubicBezTo>
                  <a:cubicBezTo>
                    <a:pt x="66" y="156"/>
                    <a:pt x="102" y="119"/>
                    <a:pt x="139" y="66"/>
                  </a:cubicBezTo>
                  <a:cubicBezTo>
                    <a:pt x="150" y="49"/>
                    <a:pt x="160" y="29"/>
                    <a:pt x="176" y="18"/>
                  </a:cubicBezTo>
                  <a:cubicBezTo>
                    <a:pt x="187" y="11"/>
                    <a:pt x="216" y="4"/>
                    <a:pt x="22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8" name="Freeform 983">
              <a:extLst>
                <a:ext uri="{FF2B5EF4-FFF2-40B4-BE49-F238E27FC236}">
                  <a16:creationId xmlns:a16="http://schemas.microsoft.com/office/drawing/2014/main" id="{FEC26DC8-5EAB-49DB-8EA2-436EE409A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30"/>
              <a:ext cx="116" cy="29"/>
            </a:xfrm>
            <a:custGeom>
              <a:avLst/>
              <a:gdLst>
                <a:gd name="T0" fmla="*/ 0 w 248"/>
                <a:gd name="T1" fmla="*/ 0 h 62"/>
                <a:gd name="T2" fmla="*/ 5 w 248"/>
                <a:gd name="T3" fmla="*/ 3 h 62"/>
                <a:gd name="T4" fmla="*/ 12 w 248"/>
                <a:gd name="T5" fmla="*/ 5 h 62"/>
                <a:gd name="T6" fmla="*/ 25 w 248"/>
                <a:gd name="T7" fmla="*/ 7 h 62"/>
                <a:gd name="T8" fmla="*/ 17 w 248"/>
                <a:gd name="T9" fmla="*/ 5 h 62"/>
                <a:gd name="T10" fmla="*/ 10 w 248"/>
                <a:gd name="T11" fmla="*/ 5 h 62"/>
                <a:gd name="T12" fmla="*/ 0 w 248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62">
                  <a:moveTo>
                    <a:pt x="0" y="0"/>
                  </a:moveTo>
                  <a:cubicBezTo>
                    <a:pt x="18" y="7"/>
                    <a:pt x="33" y="20"/>
                    <a:pt x="49" y="28"/>
                  </a:cubicBezTo>
                  <a:cubicBezTo>
                    <a:pt x="68" y="38"/>
                    <a:pt x="93" y="43"/>
                    <a:pt x="114" y="44"/>
                  </a:cubicBezTo>
                  <a:cubicBezTo>
                    <a:pt x="161" y="46"/>
                    <a:pt x="205" y="36"/>
                    <a:pt x="248" y="62"/>
                  </a:cubicBezTo>
                  <a:cubicBezTo>
                    <a:pt x="218" y="58"/>
                    <a:pt x="193" y="44"/>
                    <a:pt x="162" y="46"/>
                  </a:cubicBezTo>
                  <a:cubicBezTo>
                    <a:pt x="141" y="47"/>
                    <a:pt x="118" y="53"/>
                    <a:pt x="97" y="51"/>
                  </a:cubicBezTo>
                  <a:cubicBezTo>
                    <a:pt x="69" y="47"/>
                    <a:pt x="23" y="27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9" name="Freeform 984">
              <a:extLst>
                <a:ext uri="{FF2B5EF4-FFF2-40B4-BE49-F238E27FC236}">
                  <a16:creationId xmlns:a16="http://schemas.microsoft.com/office/drawing/2014/main" id="{476D4E10-6569-4F09-8034-13A7F1D5D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213"/>
              <a:ext cx="16" cy="135"/>
            </a:xfrm>
            <a:custGeom>
              <a:avLst/>
              <a:gdLst>
                <a:gd name="T0" fmla="*/ 0 w 33"/>
                <a:gd name="T1" fmla="*/ 0 h 285"/>
                <a:gd name="T2" fmla="*/ 2 w 33"/>
                <a:gd name="T3" fmla="*/ 5 h 285"/>
                <a:gd name="T4" fmla="*/ 2 w 33"/>
                <a:gd name="T5" fmla="*/ 14 h 285"/>
                <a:gd name="T6" fmla="*/ 2 w 33"/>
                <a:gd name="T7" fmla="*/ 30 h 285"/>
                <a:gd name="T8" fmla="*/ 2 w 33"/>
                <a:gd name="T9" fmla="*/ 18 h 285"/>
                <a:gd name="T10" fmla="*/ 3 w 33"/>
                <a:gd name="T11" fmla="*/ 9 h 285"/>
                <a:gd name="T12" fmla="*/ 0 w 33"/>
                <a:gd name="T13" fmla="*/ 1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85">
                  <a:moveTo>
                    <a:pt x="0" y="0"/>
                  </a:moveTo>
                  <a:cubicBezTo>
                    <a:pt x="4" y="16"/>
                    <a:pt x="14" y="32"/>
                    <a:pt x="16" y="51"/>
                  </a:cubicBezTo>
                  <a:cubicBezTo>
                    <a:pt x="19" y="78"/>
                    <a:pt x="19" y="104"/>
                    <a:pt x="17" y="131"/>
                  </a:cubicBezTo>
                  <a:cubicBezTo>
                    <a:pt x="13" y="182"/>
                    <a:pt x="18" y="233"/>
                    <a:pt x="18" y="285"/>
                  </a:cubicBezTo>
                  <a:cubicBezTo>
                    <a:pt x="25" y="247"/>
                    <a:pt x="17" y="206"/>
                    <a:pt x="22" y="167"/>
                  </a:cubicBezTo>
                  <a:cubicBezTo>
                    <a:pt x="25" y="139"/>
                    <a:pt x="33" y="111"/>
                    <a:pt x="29" y="83"/>
                  </a:cubicBezTo>
                  <a:cubicBezTo>
                    <a:pt x="26" y="58"/>
                    <a:pt x="15" y="31"/>
                    <a:pt x="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00" name="Freeform 985">
              <a:extLst>
                <a:ext uri="{FF2B5EF4-FFF2-40B4-BE49-F238E27FC236}">
                  <a16:creationId xmlns:a16="http://schemas.microsoft.com/office/drawing/2014/main" id="{38770B2B-B43B-45C6-9043-F486EC864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059"/>
              <a:ext cx="76" cy="64"/>
            </a:xfrm>
            <a:custGeom>
              <a:avLst/>
              <a:gdLst>
                <a:gd name="T0" fmla="*/ 16 w 162"/>
                <a:gd name="T1" fmla="*/ 0 h 136"/>
                <a:gd name="T2" fmla="*/ 15 w 162"/>
                <a:gd name="T3" fmla="*/ 3 h 136"/>
                <a:gd name="T4" fmla="*/ 10 w 162"/>
                <a:gd name="T5" fmla="*/ 7 h 136"/>
                <a:gd name="T6" fmla="*/ 0 w 162"/>
                <a:gd name="T7" fmla="*/ 14 h 136"/>
                <a:gd name="T8" fmla="*/ 14 w 162"/>
                <a:gd name="T9" fmla="*/ 5 h 136"/>
                <a:gd name="T10" fmla="*/ 16 w 162"/>
                <a:gd name="T11" fmla="*/ 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2" h="136">
                  <a:moveTo>
                    <a:pt x="157" y="0"/>
                  </a:moveTo>
                  <a:cubicBezTo>
                    <a:pt x="162" y="1"/>
                    <a:pt x="149" y="20"/>
                    <a:pt x="144" y="26"/>
                  </a:cubicBezTo>
                  <a:cubicBezTo>
                    <a:pt x="132" y="43"/>
                    <a:pt x="115" y="51"/>
                    <a:pt x="98" y="62"/>
                  </a:cubicBezTo>
                  <a:cubicBezTo>
                    <a:pt x="66" y="83"/>
                    <a:pt x="23" y="106"/>
                    <a:pt x="0" y="136"/>
                  </a:cubicBezTo>
                  <a:cubicBezTo>
                    <a:pt x="45" y="113"/>
                    <a:pt x="90" y="84"/>
                    <a:pt x="129" y="51"/>
                  </a:cubicBezTo>
                  <a:cubicBezTo>
                    <a:pt x="145" y="37"/>
                    <a:pt x="151" y="24"/>
                    <a:pt x="15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01" name="Freeform 986">
              <a:extLst>
                <a:ext uri="{FF2B5EF4-FFF2-40B4-BE49-F238E27FC236}">
                  <a16:creationId xmlns:a16="http://schemas.microsoft.com/office/drawing/2014/main" id="{4102884A-403C-493F-93A5-DBED25239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847"/>
              <a:ext cx="88" cy="11"/>
            </a:xfrm>
            <a:custGeom>
              <a:avLst/>
              <a:gdLst>
                <a:gd name="T0" fmla="*/ 0 w 186"/>
                <a:gd name="T1" fmla="*/ 3 h 22"/>
                <a:gd name="T2" fmla="*/ 11 w 186"/>
                <a:gd name="T3" fmla="*/ 2 h 22"/>
                <a:gd name="T4" fmla="*/ 16 w 186"/>
                <a:gd name="T5" fmla="*/ 2 h 22"/>
                <a:gd name="T6" fmla="*/ 20 w 186"/>
                <a:gd name="T7" fmla="*/ 3 h 22"/>
                <a:gd name="T8" fmla="*/ 9 w 186"/>
                <a:gd name="T9" fmla="*/ 1 h 22"/>
                <a:gd name="T10" fmla="*/ 4 w 186"/>
                <a:gd name="T11" fmla="*/ 1 h 22"/>
                <a:gd name="T12" fmla="*/ 0 w 186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22">
                  <a:moveTo>
                    <a:pt x="0" y="22"/>
                  </a:moveTo>
                  <a:cubicBezTo>
                    <a:pt x="26" y="2"/>
                    <a:pt x="74" y="8"/>
                    <a:pt x="105" y="10"/>
                  </a:cubicBezTo>
                  <a:cubicBezTo>
                    <a:pt x="121" y="10"/>
                    <a:pt x="136" y="12"/>
                    <a:pt x="152" y="14"/>
                  </a:cubicBezTo>
                  <a:cubicBezTo>
                    <a:pt x="164" y="16"/>
                    <a:pt x="175" y="20"/>
                    <a:pt x="186" y="22"/>
                  </a:cubicBezTo>
                  <a:cubicBezTo>
                    <a:pt x="156" y="4"/>
                    <a:pt x="119" y="0"/>
                    <a:pt x="85" y="3"/>
                  </a:cubicBezTo>
                  <a:cubicBezTo>
                    <a:pt x="70" y="4"/>
                    <a:pt x="55" y="2"/>
                    <a:pt x="41" y="6"/>
                  </a:cubicBezTo>
                  <a:cubicBezTo>
                    <a:pt x="28" y="10"/>
                    <a:pt x="15" y="18"/>
                    <a:pt x="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02" name="Oval 987">
              <a:extLst>
                <a:ext uri="{FF2B5EF4-FFF2-40B4-BE49-F238E27FC236}">
                  <a16:creationId xmlns:a16="http://schemas.microsoft.com/office/drawing/2014/main" id="{F44E9A7D-F78C-4FE2-BE63-D6DDCE761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1696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3" name="Oval 988">
              <a:extLst>
                <a:ext uri="{FF2B5EF4-FFF2-40B4-BE49-F238E27FC236}">
                  <a16:creationId xmlns:a16="http://schemas.microsoft.com/office/drawing/2014/main" id="{17441D28-7DA9-4A37-8593-1F7F91CFF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1718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4" name="Oval 989">
              <a:extLst>
                <a:ext uri="{FF2B5EF4-FFF2-40B4-BE49-F238E27FC236}">
                  <a16:creationId xmlns:a16="http://schemas.microsoft.com/office/drawing/2014/main" id="{3D3FF7A7-8CA3-420A-8BE5-521CF30AD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730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5" name="Oval 990">
              <a:extLst>
                <a:ext uri="{FF2B5EF4-FFF2-40B4-BE49-F238E27FC236}">
                  <a16:creationId xmlns:a16="http://schemas.microsoft.com/office/drawing/2014/main" id="{B4EEFDF5-75AE-4748-BD79-9CB59AFEF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1846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6" name="Oval 991">
              <a:extLst>
                <a:ext uri="{FF2B5EF4-FFF2-40B4-BE49-F238E27FC236}">
                  <a16:creationId xmlns:a16="http://schemas.microsoft.com/office/drawing/2014/main" id="{B6B89147-3C2A-4BA8-9E12-2C05DEA63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1854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7" name="Oval 992">
              <a:extLst>
                <a:ext uri="{FF2B5EF4-FFF2-40B4-BE49-F238E27FC236}">
                  <a16:creationId xmlns:a16="http://schemas.microsoft.com/office/drawing/2014/main" id="{38F363A5-B2B6-4C64-A3EE-BBBD33BE4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" y="1854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8" name="Oval 993">
              <a:extLst>
                <a:ext uri="{FF2B5EF4-FFF2-40B4-BE49-F238E27FC236}">
                  <a16:creationId xmlns:a16="http://schemas.microsoft.com/office/drawing/2014/main" id="{39C978F3-09AC-4602-BECF-7CC494B15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07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09" name="Oval 994">
              <a:extLst>
                <a:ext uri="{FF2B5EF4-FFF2-40B4-BE49-F238E27FC236}">
                  <a16:creationId xmlns:a16="http://schemas.microsoft.com/office/drawing/2014/main" id="{8919F0B7-9E68-413D-A7BB-866DE079A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2064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0" name="Oval 995">
              <a:extLst>
                <a:ext uri="{FF2B5EF4-FFF2-40B4-BE49-F238E27FC236}">
                  <a16:creationId xmlns:a16="http://schemas.microsoft.com/office/drawing/2014/main" id="{FFE012B3-EFA1-423F-B0A5-E790A777E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223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1" name="Oval 996">
              <a:extLst>
                <a:ext uri="{FF2B5EF4-FFF2-40B4-BE49-F238E27FC236}">
                  <a16:creationId xmlns:a16="http://schemas.microsoft.com/office/drawing/2014/main" id="{9306371E-277B-4D34-A9A2-E735F2BAE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222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2" name="Oval 997">
              <a:extLst>
                <a:ext uri="{FF2B5EF4-FFF2-40B4-BE49-F238E27FC236}">
                  <a16:creationId xmlns:a16="http://schemas.microsoft.com/office/drawing/2014/main" id="{D9797D55-96BA-4C6C-B72D-6C51734C0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032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3" name="Oval 998">
              <a:extLst>
                <a:ext uri="{FF2B5EF4-FFF2-40B4-BE49-F238E27FC236}">
                  <a16:creationId xmlns:a16="http://schemas.microsoft.com/office/drawing/2014/main" id="{5B706CE8-68BE-42C2-80C9-96FFF19C6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" y="203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4" name="Oval 999">
              <a:extLst>
                <a:ext uri="{FF2B5EF4-FFF2-40B4-BE49-F238E27FC236}">
                  <a16:creationId xmlns:a16="http://schemas.microsoft.com/office/drawing/2014/main" id="{C4305D92-0FB7-48C4-A448-D5E1A46C5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" y="184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5" name="Oval 1000">
              <a:extLst>
                <a:ext uri="{FF2B5EF4-FFF2-40B4-BE49-F238E27FC236}">
                  <a16:creationId xmlns:a16="http://schemas.microsoft.com/office/drawing/2014/main" id="{7FA83155-7307-4D75-9E5A-54800ADED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1854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6" name="Oval 1001">
              <a:extLst>
                <a:ext uri="{FF2B5EF4-FFF2-40B4-BE49-F238E27FC236}">
                  <a16:creationId xmlns:a16="http://schemas.microsoft.com/office/drawing/2014/main" id="{4AA733CB-4698-4DFB-8F58-3928E05AF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1779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17" name="Freeform 1002">
              <a:extLst>
                <a:ext uri="{FF2B5EF4-FFF2-40B4-BE49-F238E27FC236}">
                  <a16:creationId xmlns:a16="http://schemas.microsoft.com/office/drawing/2014/main" id="{760D2961-08A5-4E37-891E-C2A365D2E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684"/>
              <a:ext cx="90" cy="155"/>
            </a:xfrm>
            <a:custGeom>
              <a:avLst/>
              <a:gdLst>
                <a:gd name="T0" fmla="*/ 20 w 190"/>
                <a:gd name="T1" fmla="*/ 25 h 330"/>
                <a:gd name="T2" fmla="*/ 12 w 190"/>
                <a:gd name="T3" fmla="*/ 34 h 330"/>
                <a:gd name="T4" fmla="*/ 9 w 190"/>
                <a:gd name="T5" fmla="*/ 34 h 330"/>
                <a:gd name="T6" fmla="*/ 0 w 190"/>
                <a:gd name="T7" fmla="*/ 25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5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8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8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5"/>
                    <a:pt x="190" y="99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18" name="Freeform 1003">
              <a:extLst>
                <a:ext uri="{FF2B5EF4-FFF2-40B4-BE49-F238E27FC236}">
                  <a16:creationId xmlns:a16="http://schemas.microsoft.com/office/drawing/2014/main" id="{9571565C-1A61-439D-B565-4D98FA50D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686"/>
              <a:ext cx="69" cy="131"/>
            </a:xfrm>
            <a:custGeom>
              <a:avLst/>
              <a:gdLst>
                <a:gd name="T0" fmla="*/ 15 w 146"/>
                <a:gd name="T1" fmla="*/ 29 h 279"/>
                <a:gd name="T2" fmla="*/ 15 w 146"/>
                <a:gd name="T3" fmla="*/ 25 h 279"/>
                <a:gd name="T4" fmla="*/ 15 w 146"/>
                <a:gd name="T5" fmla="*/ 10 h 279"/>
                <a:gd name="T6" fmla="*/ 6 w 146"/>
                <a:gd name="T7" fmla="*/ 0 h 279"/>
                <a:gd name="T8" fmla="*/ 3 w 146"/>
                <a:gd name="T9" fmla="*/ 0 h 279"/>
                <a:gd name="T10" fmla="*/ 0 w 146"/>
                <a:gd name="T11" fmla="*/ 6 h 279"/>
                <a:gd name="T12" fmla="*/ 0 w 146"/>
                <a:gd name="T13" fmla="*/ 22 h 279"/>
                <a:gd name="T14" fmla="*/ 4 w 146"/>
                <a:gd name="T15" fmla="*/ 28 h 279"/>
                <a:gd name="T16" fmla="*/ 15 w 146"/>
                <a:gd name="T17" fmla="*/ 2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141" y="279"/>
                  </a:moveTo>
                  <a:cubicBezTo>
                    <a:pt x="146" y="266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5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6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6"/>
                  </a:cubicBezTo>
                  <a:cubicBezTo>
                    <a:pt x="84" y="276"/>
                    <a:pt x="132" y="255"/>
                    <a:pt x="141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19" name="Freeform 1004">
              <a:extLst>
                <a:ext uri="{FF2B5EF4-FFF2-40B4-BE49-F238E27FC236}">
                  <a16:creationId xmlns:a16="http://schemas.microsoft.com/office/drawing/2014/main" id="{AD3E83F9-6F7D-4E16-B246-F6B076858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683"/>
              <a:ext cx="66" cy="135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6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3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5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6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6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0" name="Oval 1005">
              <a:extLst>
                <a:ext uri="{FF2B5EF4-FFF2-40B4-BE49-F238E27FC236}">
                  <a16:creationId xmlns:a16="http://schemas.microsoft.com/office/drawing/2014/main" id="{F14A1123-9286-43F7-803F-4AEA54ACF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2818"/>
              <a:ext cx="61" cy="21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21" name="Freeform 1006">
              <a:extLst>
                <a:ext uri="{FF2B5EF4-FFF2-40B4-BE49-F238E27FC236}">
                  <a16:creationId xmlns:a16="http://schemas.microsoft.com/office/drawing/2014/main" id="{161FBD69-D10A-4ACC-84E4-30E07C186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811"/>
              <a:ext cx="51" cy="16"/>
            </a:xfrm>
            <a:custGeom>
              <a:avLst/>
              <a:gdLst>
                <a:gd name="T0" fmla="*/ 4 w 108"/>
                <a:gd name="T1" fmla="*/ 4 h 33"/>
                <a:gd name="T2" fmla="*/ 11 w 108"/>
                <a:gd name="T3" fmla="*/ 1 h 33"/>
                <a:gd name="T4" fmla="*/ 4 w 108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3">
                  <a:moveTo>
                    <a:pt x="35" y="33"/>
                  </a:moveTo>
                  <a:cubicBezTo>
                    <a:pt x="35" y="33"/>
                    <a:pt x="35" y="9"/>
                    <a:pt x="108" y="9"/>
                  </a:cubicBezTo>
                  <a:cubicBezTo>
                    <a:pt x="108" y="9"/>
                    <a:pt x="0" y="0"/>
                    <a:pt x="35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2" name="Freeform 1007">
              <a:extLst>
                <a:ext uri="{FF2B5EF4-FFF2-40B4-BE49-F238E27FC236}">
                  <a16:creationId xmlns:a16="http://schemas.microsoft.com/office/drawing/2014/main" id="{D07C5D00-B735-4737-9B6A-AF2C24B0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816"/>
              <a:ext cx="32" cy="17"/>
            </a:xfrm>
            <a:custGeom>
              <a:avLst/>
              <a:gdLst>
                <a:gd name="T0" fmla="*/ 3 w 69"/>
                <a:gd name="T1" fmla="*/ 4 h 36"/>
                <a:gd name="T2" fmla="*/ 7 w 69"/>
                <a:gd name="T3" fmla="*/ 0 h 36"/>
                <a:gd name="T4" fmla="*/ 3 w 69"/>
                <a:gd name="T5" fmla="*/ 4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35" y="36"/>
                  </a:moveTo>
                  <a:cubicBezTo>
                    <a:pt x="35" y="36"/>
                    <a:pt x="9" y="10"/>
                    <a:pt x="69" y="0"/>
                  </a:cubicBezTo>
                  <a:cubicBezTo>
                    <a:pt x="69" y="0"/>
                    <a:pt x="0" y="7"/>
                    <a:pt x="3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3" name="Freeform 1008">
              <a:extLst>
                <a:ext uri="{FF2B5EF4-FFF2-40B4-BE49-F238E27FC236}">
                  <a16:creationId xmlns:a16="http://schemas.microsoft.com/office/drawing/2014/main" id="{9FDEB0B4-A6B8-45A1-99EB-F263FD84C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750"/>
              <a:ext cx="22" cy="59"/>
            </a:xfrm>
            <a:custGeom>
              <a:avLst/>
              <a:gdLst>
                <a:gd name="T0" fmla="*/ 0 w 47"/>
                <a:gd name="T1" fmla="*/ 0 h 124"/>
                <a:gd name="T2" fmla="*/ 0 w 47"/>
                <a:gd name="T3" fmla="*/ 9 h 124"/>
                <a:gd name="T4" fmla="*/ 5 w 47"/>
                <a:gd name="T5" fmla="*/ 13 h 124"/>
                <a:gd name="T6" fmla="*/ 1 w 47"/>
                <a:gd name="T7" fmla="*/ 8 h 124"/>
                <a:gd name="T8" fmla="*/ 0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4"/>
                  </a:cubicBezTo>
                  <a:cubicBezTo>
                    <a:pt x="47" y="124"/>
                    <a:pt x="8" y="113"/>
                    <a:pt x="10" y="75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4" name="Freeform 1009">
              <a:extLst>
                <a:ext uri="{FF2B5EF4-FFF2-40B4-BE49-F238E27FC236}">
                  <a16:creationId xmlns:a16="http://schemas.microsoft.com/office/drawing/2014/main" id="{42C90CAA-DCDD-47E6-84AA-1AB9293E3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778"/>
              <a:ext cx="19" cy="30"/>
            </a:xfrm>
            <a:custGeom>
              <a:avLst/>
              <a:gdLst>
                <a:gd name="T0" fmla="*/ 0 w 41"/>
                <a:gd name="T1" fmla="*/ 0 h 62"/>
                <a:gd name="T2" fmla="*/ 2 w 41"/>
                <a:gd name="T3" fmla="*/ 5 h 62"/>
                <a:gd name="T4" fmla="*/ 4 w 41"/>
                <a:gd name="T5" fmla="*/ 7 h 62"/>
                <a:gd name="T6" fmla="*/ 0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5" y="0"/>
                  </a:moveTo>
                  <a:cubicBezTo>
                    <a:pt x="5" y="0"/>
                    <a:pt x="0" y="33"/>
                    <a:pt x="17" y="47"/>
                  </a:cubicBezTo>
                  <a:cubicBezTo>
                    <a:pt x="33" y="61"/>
                    <a:pt x="41" y="62"/>
                    <a:pt x="41" y="62"/>
                  </a:cubicBezTo>
                  <a:cubicBezTo>
                    <a:pt x="41" y="62"/>
                    <a:pt x="2" y="49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5" name="Freeform 1010">
              <a:extLst>
                <a:ext uri="{FF2B5EF4-FFF2-40B4-BE49-F238E27FC236}">
                  <a16:creationId xmlns:a16="http://schemas.microsoft.com/office/drawing/2014/main" id="{288A96E3-0B0D-4E07-9519-10CA7B094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684"/>
              <a:ext cx="22" cy="51"/>
            </a:xfrm>
            <a:custGeom>
              <a:avLst/>
              <a:gdLst>
                <a:gd name="T0" fmla="*/ 5 w 47"/>
                <a:gd name="T1" fmla="*/ 0 h 108"/>
                <a:gd name="T2" fmla="*/ 0 w 47"/>
                <a:gd name="T3" fmla="*/ 3 h 108"/>
                <a:gd name="T4" fmla="*/ 0 w 47"/>
                <a:gd name="T5" fmla="*/ 7 h 108"/>
                <a:gd name="T6" fmla="*/ 0 w 47"/>
                <a:gd name="T7" fmla="*/ 11 h 108"/>
                <a:gd name="T8" fmla="*/ 1 w 47"/>
                <a:gd name="T9" fmla="*/ 7 h 108"/>
                <a:gd name="T10" fmla="*/ 2 w 47"/>
                <a:gd name="T11" fmla="*/ 3 h 108"/>
                <a:gd name="T12" fmla="*/ 5 w 47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3"/>
                  </a:moveTo>
                  <a:cubicBezTo>
                    <a:pt x="25" y="0"/>
                    <a:pt x="10" y="8"/>
                    <a:pt x="5" y="29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4"/>
                    <a:pt x="6" y="78"/>
                    <a:pt x="9" y="64"/>
                  </a:cubicBezTo>
                  <a:cubicBezTo>
                    <a:pt x="11" y="53"/>
                    <a:pt x="15" y="39"/>
                    <a:pt x="21" y="29"/>
                  </a:cubicBezTo>
                  <a:cubicBezTo>
                    <a:pt x="26" y="20"/>
                    <a:pt x="38" y="5"/>
                    <a:pt x="47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6" name="Freeform 1011">
              <a:extLst>
                <a:ext uri="{FF2B5EF4-FFF2-40B4-BE49-F238E27FC236}">
                  <a16:creationId xmlns:a16="http://schemas.microsoft.com/office/drawing/2014/main" id="{288F7AA9-64DE-4ECF-92E2-79F03BFA0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686"/>
              <a:ext cx="15" cy="35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7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2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9"/>
                    <a:pt x="2" y="38"/>
                    <a:pt x="11" y="22"/>
                  </a:cubicBezTo>
                  <a:cubicBezTo>
                    <a:pt x="15" y="15"/>
                    <a:pt x="25" y="3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7" name="Freeform 1012">
              <a:extLst>
                <a:ext uri="{FF2B5EF4-FFF2-40B4-BE49-F238E27FC236}">
                  <a16:creationId xmlns:a16="http://schemas.microsoft.com/office/drawing/2014/main" id="{2FF29D48-1FFC-4BB8-8813-CFC80A894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764"/>
              <a:ext cx="28" cy="58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1 h 123"/>
                <a:gd name="T6" fmla="*/ 4 w 60"/>
                <a:gd name="T7" fmla="*/ 9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1"/>
                  </a:moveTo>
                  <a:cubicBezTo>
                    <a:pt x="5" y="24"/>
                    <a:pt x="0" y="123"/>
                    <a:pt x="21" y="116"/>
                  </a:cubicBezTo>
                  <a:cubicBezTo>
                    <a:pt x="21" y="104"/>
                    <a:pt x="51" y="109"/>
                    <a:pt x="60" y="101"/>
                  </a:cubicBezTo>
                  <a:cubicBezTo>
                    <a:pt x="54" y="93"/>
                    <a:pt x="44" y="91"/>
                    <a:pt x="38" y="84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8" name="Freeform 1013">
              <a:extLst>
                <a:ext uri="{FF2B5EF4-FFF2-40B4-BE49-F238E27FC236}">
                  <a16:creationId xmlns:a16="http://schemas.microsoft.com/office/drawing/2014/main" id="{D4922E37-CFC8-4943-B381-1C2C7FDFF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673"/>
              <a:ext cx="9" cy="1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9" name="Freeform 1014">
              <a:extLst>
                <a:ext uri="{FF2B5EF4-FFF2-40B4-BE49-F238E27FC236}">
                  <a16:creationId xmlns:a16="http://schemas.microsoft.com/office/drawing/2014/main" id="{2D3CE1B4-FA52-4D9A-AD11-61007A158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674"/>
              <a:ext cx="9" cy="9"/>
            </a:xfrm>
            <a:custGeom>
              <a:avLst/>
              <a:gdLst>
                <a:gd name="T0" fmla="*/ 2 w 19"/>
                <a:gd name="T1" fmla="*/ 0 h 19"/>
                <a:gd name="T2" fmla="*/ 2 w 19"/>
                <a:gd name="T3" fmla="*/ 2 h 19"/>
                <a:gd name="T4" fmla="*/ 2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7" y="19"/>
                  </a:cubicBezTo>
                  <a:cubicBezTo>
                    <a:pt x="17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0" name="Oval 1015">
              <a:extLst>
                <a:ext uri="{FF2B5EF4-FFF2-40B4-BE49-F238E27FC236}">
                  <a16:creationId xmlns:a16="http://schemas.microsoft.com/office/drawing/2014/main" id="{817522C8-E84E-4039-A0AB-0ADDE372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269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31" name="Oval 1016">
              <a:extLst>
                <a:ext uri="{FF2B5EF4-FFF2-40B4-BE49-F238E27FC236}">
                  <a16:creationId xmlns:a16="http://schemas.microsoft.com/office/drawing/2014/main" id="{2C348848-588C-4C71-9C77-2DE709FB3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71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32" name="Freeform 1017">
              <a:extLst>
                <a:ext uri="{FF2B5EF4-FFF2-40B4-BE49-F238E27FC236}">
                  <a16:creationId xmlns:a16="http://schemas.microsoft.com/office/drawing/2014/main" id="{8A411967-E5E7-47BD-8921-7C5EC99A4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683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3" name="Freeform 1018">
              <a:extLst>
                <a:ext uri="{FF2B5EF4-FFF2-40B4-BE49-F238E27FC236}">
                  <a16:creationId xmlns:a16="http://schemas.microsoft.com/office/drawing/2014/main" id="{D579D799-A341-4732-B575-CBA3DA477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674"/>
              <a:ext cx="17" cy="11"/>
            </a:xfrm>
            <a:custGeom>
              <a:avLst/>
              <a:gdLst>
                <a:gd name="T0" fmla="*/ 3 w 36"/>
                <a:gd name="T1" fmla="*/ 2 h 24"/>
                <a:gd name="T2" fmla="*/ 4 w 36"/>
                <a:gd name="T3" fmla="*/ 1 h 24"/>
                <a:gd name="T4" fmla="*/ 4 w 36"/>
                <a:gd name="T5" fmla="*/ 0 h 24"/>
                <a:gd name="T6" fmla="*/ 2 w 36"/>
                <a:gd name="T7" fmla="*/ 0 h 24"/>
                <a:gd name="T8" fmla="*/ 1 w 36"/>
                <a:gd name="T9" fmla="*/ 2 h 24"/>
                <a:gd name="T10" fmla="*/ 2 w 36"/>
                <a:gd name="T11" fmla="*/ 2 h 24"/>
                <a:gd name="T12" fmla="*/ 3 w 3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4"/>
                    <a:pt x="36" y="18"/>
                    <a:pt x="36" y="13"/>
                  </a:cubicBezTo>
                  <a:cubicBezTo>
                    <a:pt x="36" y="9"/>
                    <a:pt x="36" y="6"/>
                    <a:pt x="34" y="4"/>
                  </a:cubicBezTo>
                  <a:cubicBezTo>
                    <a:pt x="31" y="0"/>
                    <a:pt x="26" y="2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1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4" name="Freeform 1019">
              <a:extLst>
                <a:ext uri="{FF2B5EF4-FFF2-40B4-BE49-F238E27FC236}">
                  <a16:creationId xmlns:a16="http://schemas.microsoft.com/office/drawing/2014/main" id="{7837C388-1BD8-4C26-9B66-9E0DF727E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673"/>
              <a:ext cx="14" cy="11"/>
            </a:xfrm>
            <a:custGeom>
              <a:avLst/>
              <a:gdLst>
                <a:gd name="T0" fmla="*/ 1 w 31"/>
                <a:gd name="T1" fmla="*/ 1 h 22"/>
                <a:gd name="T2" fmla="*/ 0 w 31"/>
                <a:gd name="T3" fmla="*/ 2 h 22"/>
                <a:gd name="T4" fmla="*/ 1 w 31"/>
                <a:gd name="T5" fmla="*/ 3 h 22"/>
                <a:gd name="T6" fmla="*/ 2 w 31"/>
                <a:gd name="T7" fmla="*/ 3 h 22"/>
                <a:gd name="T8" fmla="*/ 3 w 31"/>
                <a:gd name="T9" fmla="*/ 2 h 22"/>
                <a:gd name="T10" fmla="*/ 3 w 31"/>
                <a:gd name="T11" fmla="*/ 1 h 22"/>
                <a:gd name="T12" fmla="*/ 2 w 31"/>
                <a:gd name="T13" fmla="*/ 1 h 22"/>
                <a:gd name="T14" fmla="*/ 1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2"/>
                  </a:moveTo>
                  <a:cubicBezTo>
                    <a:pt x="5" y="4"/>
                    <a:pt x="0" y="10"/>
                    <a:pt x="1" y="15"/>
                  </a:cubicBezTo>
                  <a:cubicBezTo>
                    <a:pt x="2" y="20"/>
                    <a:pt x="9" y="20"/>
                    <a:pt x="13" y="20"/>
                  </a:cubicBezTo>
                  <a:cubicBezTo>
                    <a:pt x="15" y="21"/>
                    <a:pt x="18" y="22"/>
                    <a:pt x="20" y="22"/>
                  </a:cubicBezTo>
                  <a:cubicBezTo>
                    <a:pt x="24" y="22"/>
                    <a:pt x="26" y="19"/>
                    <a:pt x="28" y="16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5"/>
                    <a:pt x="23" y="3"/>
                    <a:pt x="20" y="2"/>
                  </a:cubicBezTo>
                  <a:cubicBezTo>
                    <a:pt x="16" y="0"/>
                    <a:pt x="13" y="1"/>
                    <a:pt x="9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5" name="Freeform 1020">
              <a:extLst>
                <a:ext uri="{FF2B5EF4-FFF2-40B4-BE49-F238E27FC236}">
                  <a16:creationId xmlns:a16="http://schemas.microsoft.com/office/drawing/2014/main" id="{22B57B87-F42F-40B1-96B9-15D8C03AA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834"/>
              <a:ext cx="90" cy="155"/>
            </a:xfrm>
            <a:custGeom>
              <a:avLst/>
              <a:gdLst>
                <a:gd name="T0" fmla="*/ 20 w 190"/>
                <a:gd name="T1" fmla="*/ 25 h 330"/>
                <a:gd name="T2" fmla="*/ 12 w 190"/>
                <a:gd name="T3" fmla="*/ 34 h 330"/>
                <a:gd name="T4" fmla="*/ 9 w 190"/>
                <a:gd name="T5" fmla="*/ 34 h 330"/>
                <a:gd name="T6" fmla="*/ 0 w 190"/>
                <a:gd name="T7" fmla="*/ 25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5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8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5"/>
                    <a:pt x="190" y="100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6" name="Freeform 1021">
              <a:extLst>
                <a:ext uri="{FF2B5EF4-FFF2-40B4-BE49-F238E27FC236}">
                  <a16:creationId xmlns:a16="http://schemas.microsoft.com/office/drawing/2014/main" id="{C32AF85C-1905-4CE0-803A-B0535EDF6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835"/>
              <a:ext cx="69" cy="132"/>
            </a:xfrm>
            <a:custGeom>
              <a:avLst/>
              <a:gdLst>
                <a:gd name="T0" fmla="*/ 15 w 146"/>
                <a:gd name="T1" fmla="*/ 29 h 279"/>
                <a:gd name="T2" fmla="*/ 15 w 146"/>
                <a:gd name="T3" fmla="*/ 26 h 279"/>
                <a:gd name="T4" fmla="*/ 15 w 146"/>
                <a:gd name="T5" fmla="*/ 10 h 279"/>
                <a:gd name="T6" fmla="*/ 6 w 146"/>
                <a:gd name="T7" fmla="*/ 0 h 279"/>
                <a:gd name="T8" fmla="*/ 3 w 146"/>
                <a:gd name="T9" fmla="*/ 0 h 279"/>
                <a:gd name="T10" fmla="*/ 0 w 146"/>
                <a:gd name="T11" fmla="*/ 6 h 279"/>
                <a:gd name="T12" fmla="*/ 0 w 146"/>
                <a:gd name="T13" fmla="*/ 23 h 279"/>
                <a:gd name="T14" fmla="*/ 4 w 146"/>
                <a:gd name="T15" fmla="*/ 28 h 279"/>
                <a:gd name="T16" fmla="*/ 15 w 146"/>
                <a:gd name="T17" fmla="*/ 29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141" y="279"/>
                  </a:moveTo>
                  <a:cubicBezTo>
                    <a:pt x="146" y="266"/>
                    <a:pt x="140" y="258"/>
                    <a:pt x="140" y="24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40" y="45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6"/>
                  </a:cubicBezTo>
                  <a:cubicBezTo>
                    <a:pt x="4" y="111"/>
                    <a:pt x="4" y="216"/>
                    <a:pt x="4" y="216"/>
                  </a:cubicBezTo>
                  <a:cubicBezTo>
                    <a:pt x="4" y="216"/>
                    <a:pt x="0" y="256"/>
                    <a:pt x="42" y="266"/>
                  </a:cubicBezTo>
                  <a:cubicBezTo>
                    <a:pt x="84" y="276"/>
                    <a:pt x="132" y="256"/>
                    <a:pt x="141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7" name="Freeform 1022">
              <a:extLst>
                <a:ext uri="{FF2B5EF4-FFF2-40B4-BE49-F238E27FC236}">
                  <a16:creationId xmlns:a16="http://schemas.microsoft.com/office/drawing/2014/main" id="{4BE4F4DF-A05D-47A1-8D3F-C67CEF04E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833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3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3"/>
                    <a:pt x="140" y="258"/>
                    <a:pt x="140" y="24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40" y="45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6"/>
                  </a:cubicBezTo>
                  <a:cubicBezTo>
                    <a:pt x="4" y="111"/>
                    <a:pt x="4" y="216"/>
                    <a:pt x="4" y="216"/>
                  </a:cubicBezTo>
                  <a:cubicBezTo>
                    <a:pt x="4" y="216"/>
                    <a:pt x="0" y="256"/>
                    <a:pt x="42" y="266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8" name="Oval 1023">
              <a:extLst>
                <a:ext uri="{FF2B5EF4-FFF2-40B4-BE49-F238E27FC236}">
                  <a16:creationId xmlns:a16="http://schemas.microsoft.com/office/drawing/2014/main" id="{D54A6526-7729-4247-896D-7D799B6F4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2967"/>
              <a:ext cx="61" cy="22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39" name="Freeform 1024">
              <a:extLst>
                <a:ext uri="{FF2B5EF4-FFF2-40B4-BE49-F238E27FC236}">
                  <a16:creationId xmlns:a16="http://schemas.microsoft.com/office/drawing/2014/main" id="{EA639681-9D54-431C-9272-521249A01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962"/>
              <a:ext cx="51" cy="15"/>
            </a:xfrm>
            <a:custGeom>
              <a:avLst/>
              <a:gdLst>
                <a:gd name="T0" fmla="*/ 4 w 108"/>
                <a:gd name="T1" fmla="*/ 3 h 32"/>
                <a:gd name="T2" fmla="*/ 11 w 108"/>
                <a:gd name="T3" fmla="*/ 1 h 32"/>
                <a:gd name="T4" fmla="*/ 4 w 108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0" name="Freeform 1025">
              <a:extLst>
                <a:ext uri="{FF2B5EF4-FFF2-40B4-BE49-F238E27FC236}">
                  <a16:creationId xmlns:a16="http://schemas.microsoft.com/office/drawing/2014/main" id="{A1324EF5-A39A-4593-9E36-9EE3A8E07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966"/>
              <a:ext cx="32" cy="17"/>
            </a:xfrm>
            <a:custGeom>
              <a:avLst/>
              <a:gdLst>
                <a:gd name="T0" fmla="*/ 3 w 69"/>
                <a:gd name="T1" fmla="*/ 4 h 35"/>
                <a:gd name="T2" fmla="*/ 7 w 69"/>
                <a:gd name="T3" fmla="*/ 0 h 35"/>
                <a:gd name="T4" fmla="*/ 3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9"/>
                    <a:pt x="69" y="0"/>
                  </a:cubicBezTo>
                  <a:cubicBezTo>
                    <a:pt x="69" y="0"/>
                    <a:pt x="0" y="6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1" name="Freeform 1026">
              <a:extLst>
                <a:ext uri="{FF2B5EF4-FFF2-40B4-BE49-F238E27FC236}">
                  <a16:creationId xmlns:a16="http://schemas.microsoft.com/office/drawing/2014/main" id="{26A4BB2B-C196-4131-A8EF-5BDF8A154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900"/>
              <a:ext cx="22" cy="59"/>
            </a:xfrm>
            <a:custGeom>
              <a:avLst/>
              <a:gdLst>
                <a:gd name="T0" fmla="*/ 0 w 47"/>
                <a:gd name="T1" fmla="*/ 0 h 125"/>
                <a:gd name="T2" fmla="*/ 0 w 47"/>
                <a:gd name="T3" fmla="*/ 8 h 125"/>
                <a:gd name="T4" fmla="*/ 5 w 47"/>
                <a:gd name="T5" fmla="*/ 13 h 125"/>
                <a:gd name="T6" fmla="*/ 1 w 47"/>
                <a:gd name="T7" fmla="*/ 8 h 125"/>
                <a:gd name="T8" fmla="*/ 0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5"/>
                  </a:cubicBezTo>
                  <a:cubicBezTo>
                    <a:pt x="47" y="125"/>
                    <a:pt x="8" y="113"/>
                    <a:pt x="10" y="76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2" name="Freeform 1027">
              <a:extLst>
                <a:ext uri="{FF2B5EF4-FFF2-40B4-BE49-F238E27FC236}">
                  <a16:creationId xmlns:a16="http://schemas.microsoft.com/office/drawing/2014/main" id="{46BB9EE6-F4ED-45A7-9456-F7022D760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929"/>
              <a:ext cx="19" cy="28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6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6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3" name="Freeform 1028">
              <a:extLst>
                <a:ext uri="{FF2B5EF4-FFF2-40B4-BE49-F238E27FC236}">
                  <a16:creationId xmlns:a16="http://schemas.microsoft.com/office/drawing/2014/main" id="{0E09F593-AC5C-4B59-91FF-705920E1E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834"/>
              <a:ext cx="22" cy="50"/>
            </a:xfrm>
            <a:custGeom>
              <a:avLst/>
              <a:gdLst>
                <a:gd name="T0" fmla="*/ 5 w 47"/>
                <a:gd name="T1" fmla="*/ 0 h 108"/>
                <a:gd name="T2" fmla="*/ 0 w 47"/>
                <a:gd name="T3" fmla="*/ 3 h 108"/>
                <a:gd name="T4" fmla="*/ 0 w 47"/>
                <a:gd name="T5" fmla="*/ 6 h 108"/>
                <a:gd name="T6" fmla="*/ 0 w 47"/>
                <a:gd name="T7" fmla="*/ 11 h 108"/>
                <a:gd name="T8" fmla="*/ 1 w 47"/>
                <a:gd name="T9" fmla="*/ 6 h 108"/>
                <a:gd name="T10" fmla="*/ 2 w 47"/>
                <a:gd name="T11" fmla="*/ 3 h 108"/>
                <a:gd name="T12" fmla="*/ 5 w 47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3"/>
                  </a:moveTo>
                  <a:cubicBezTo>
                    <a:pt x="25" y="0"/>
                    <a:pt x="10" y="8"/>
                    <a:pt x="5" y="29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6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3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4" name="Freeform 1029">
              <a:extLst>
                <a:ext uri="{FF2B5EF4-FFF2-40B4-BE49-F238E27FC236}">
                  <a16:creationId xmlns:a16="http://schemas.microsoft.com/office/drawing/2014/main" id="{E6506662-950C-4560-8A94-5F9B1FC08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835"/>
              <a:ext cx="15" cy="36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8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8"/>
                    <a:pt x="11" y="12"/>
                    <a:pt x="6" y="28"/>
                  </a:cubicBezTo>
                  <a:cubicBezTo>
                    <a:pt x="4" y="36"/>
                    <a:pt x="4" y="42"/>
                    <a:pt x="3" y="51"/>
                  </a:cubicBezTo>
                  <a:cubicBezTo>
                    <a:pt x="2" y="59"/>
                    <a:pt x="0" y="69"/>
                    <a:pt x="3" y="76"/>
                  </a:cubicBezTo>
                  <a:cubicBezTo>
                    <a:pt x="3" y="59"/>
                    <a:pt x="2" y="38"/>
                    <a:pt x="11" y="23"/>
                  </a:cubicBezTo>
                  <a:cubicBezTo>
                    <a:pt x="15" y="16"/>
                    <a:pt x="25" y="3"/>
                    <a:pt x="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5" name="Freeform 1030">
              <a:extLst>
                <a:ext uri="{FF2B5EF4-FFF2-40B4-BE49-F238E27FC236}">
                  <a16:creationId xmlns:a16="http://schemas.microsoft.com/office/drawing/2014/main" id="{433A09C9-BA45-48D1-B613-2C68624C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914"/>
              <a:ext cx="28" cy="58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1 h 123"/>
                <a:gd name="T6" fmla="*/ 4 w 60"/>
                <a:gd name="T7" fmla="*/ 9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1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1"/>
                    <a:pt x="38" y="84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6"/>
                    <a:pt x="18" y="0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6" name="Freeform 1031">
              <a:extLst>
                <a:ext uri="{FF2B5EF4-FFF2-40B4-BE49-F238E27FC236}">
                  <a16:creationId xmlns:a16="http://schemas.microsoft.com/office/drawing/2014/main" id="{F7E1E7A2-6618-4D3C-8332-5A731D01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823"/>
              <a:ext cx="9" cy="1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7" name="Freeform 1032">
              <a:extLst>
                <a:ext uri="{FF2B5EF4-FFF2-40B4-BE49-F238E27FC236}">
                  <a16:creationId xmlns:a16="http://schemas.microsoft.com/office/drawing/2014/main" id="{DAA3CB8B-7410-4E91-9D8E-19535D9F6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824"/>
              <a:ext cx="9" cy="9"/>
            </a:xfrm>
            <a:custGeom>
              <a:avLst/>
              <a:gdLst>
                <a:gd name="T0" fmla="*/ 2 w 19"/>
                <a:gd name="T1" fmla="*/ 0 h 18"/>
                <a:gd name="T2" fmla="*/ 2 w 19"/>
                <a:gd name="T3" fmla="*/ 3 h 18"/>
                <a:gd name="T4" fmla="*/ 2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19" y="0"/>
                  </a:moveTo>
                  <a:cubicBezTo>
                    <a:pt x="19" y="0"/>
                    <a:pt x="8" y="12"/>
                    <a:pt x="17" y="18"/>
                  </a:cubicBezTo>
                  <a:cubicBezTo>
                    <a:pt x="17" y="18"/>
                    <a:pt x="0" y="14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8" name="Oval 1033">
              <a:extLst>
                <a:ext uri="{FF2B5EF4-FFF2-40B4-BE49-F238E27FC236}">
                  <a16:creationId xmlns:a16="http://schemas.microsoft.com/office/drawing/2014/main" id="{8A7D135A-635A-42A5-AD6A-B5F05C9B7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284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49" name="Oval 1034">
              <a:extLst>
                <a:ext uri="{FF2B5EF4-FFF2-40B4-BE49-F238E27FC236}">
                  <a16:creationId xmlns:a16="http://schemas.microsoft.com/office/drawing/2014/main" id="{26955885-B58C-4663-BC05-11DABFE48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86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50" name="Freeform 1035">
              <a:extLst>
                <a:ext uri="{FF2B5EF4-FFF2-40B4-BE49-F238E27FC236}">
                  <a16:creationId xmlns:a16="http://schemas.microsoft.com/office/drawing/2014/main" id="{ECCF16FB-2DC1-4A14-842D-73F596798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834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2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1" name="Freeform 1036">
              <a:extLst>
                <a:ext uri="{FF2B5EF4-FFF2-40B4-BE49-F238E27FC236}">
                  <a16:creationId xmlns:a16="http://schemas.microsoft.com/office/drawing/2014/main" id="{E0113E8A-32B0-480F-9B21-7677A428B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824"/>
              <a:ext cx="17" cy="11"/>
            </a:xfrm>
            <a:custGeom>
              <a:avLst/>
              <a:gdLst>
                <a:gd name="T0" fmla="*/ 3 w 36"/>
                <a:gd name="T1" fmla="*/ 2 h 24"/>
                <a:gd name="T2" fmla="*/ 4 w 36"/>
                <a:gd name="T3" fmla="*/ 1 h 24"/>
                <a:gd name="T4" fmla="*/ 4 w 36"/>
                <a:gd name="T5" fmla="*/ 0 h 24"/>
                <a:gd name="T6" fmla="*/ 2 w 36"/>
                <a:gd name="T7" fmla="*/ 0 h 24"/>
                <a:gd name="T8" fmla="*/ 1 w 36"/>
                <a:gd name="T9" fmla="*/ 1 h 24"/>
                <a:gd name="T10" fmla="*/ 2 w 36"/>
                <a:gd name="T11" fmla="*/ 2 h 24"/>
                <a:gd name="T12" fmla="*/ 3 w 3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3"/>
                    <a:pt x="0" y="5"/>
                    <a:pt x="8" y="16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3"/>
                    <a:pt x="26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2" name="Freeform 1037">
              <a:extLst>
                <a:ext uri="{FF2B5EF4-FFF2-40B4-BE49-F238E27FC236}">
                  <a16:creationId xmlns:a16="http://schemas.microsoft.com/office/drawing/2014/main" id="{D74190C8-F7E8-40A7-B6E7-035857929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824"/>
              <a:ext cx="14" cy="10"/>
            </a:xfrm>
            <a:custGeom>
              <a:avLst/>
              <a:gdLst>
                <a:gd name="T0" fmla="*/ 1 w 31"/>
                <a:gd name="T1" fmla="*/ 0 h 21"/>
                <a:gd name="T2" fmla="*/ 0 w 31"/>
                <a:gd name="T3" fmla="*/ 1 h 21"/>
                <a:gd name="T4" fmla="*/ 1 w 31"/>
                <a:gd name="T5" fmla="*/ 2 h 21"/>
                <a:gd name="T6" fmla="*/ 2 w 31"/>
                <a:gd name="T7" fmla="*/ 2 h 21"/>
                <a:gd name="T8" fmla="*/ 3 w 31"/>
                <a:gd name="T9" fmla="*/ 1 h 21"/>
                <a:gd name="T10" fmla="*/ 3 w 31"/>
                <a:gd name="T11" fmla="*/ 0 h 21"/>
                <a:gd name="T12" fmla="*/ 2 w 31"/>
                <a:gd name="T13" fmla="*/ 0 h 21"/>
                <a:gd name="T14" fmla="*/ 1 w 31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1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1"/>
                  </a:cubicBezTo>
                  <a:cubicBezTo>
                    <a:pt x="24" y="21"/>
                    <a:pt x="26" y="18"/>
                    <a:pt x="28" y="15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4"/>
                    <a:pt x="23" y="2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3" name="Freeform 1038">
              <a:extLst>
                <a:ext uri="{FF2B5EF4-FFF2-40B4-BE49-F238E27FC236}">
                  <a16:creationId xmlns:a16="http://schemas.microsoft.com/office/drawing/2014/main" id="{56FE2ABD-57A1-45DC-9FA4-F641E0D5D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985"/>
              <a:ext cx="90" cy="155"/>
            </a:xfrm>
            <a:custGeom>
              <a:avLst/>
              <a:gdLst>
                <a:gd name="T0" fmla="*/ 20 w 190"/>
                <a:gd name="T1" fmla="*/ 25 h 330"/>
                <a:gd name="T2" fmla="*/ 12 w 190"/>
                <a:gd name="T3" fmla="*/ 34 h 330"/>
                <a:gd name="T4" fmla="*/ 9 w 190"/>
                <a:gd name="T5" fmla="*/ 34 h 330"/>
                <a:gd name="T6" fmla="*/ 0 w 190"/>
                <a:gd name="T7" fmla="*/ 25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5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3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4" name="Freeform 1039">
              <a:extLst>
                <a:ext uri="{FF2B5EF4-FFF2-40B4-BE49-F238E27FC236}">
                  <a16:creationId xmlns:a16="http://schemas.microsoft.com/office/drawing/2014/main" id="{E1E11241-0B43-455C-8779-9F3A42D0C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987"/>
              <a:ext cx="69" cy="131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3 h 278"/>
                <a:gd name="T14" fmla="*/ 4 w 146"/>
                <a:gd name="T15" fmla="*/ 28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6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5" name="Freeform 1040">
              <a:extLst>
                <a:ext uri="{FF2B5EF4-FFF2-40B4-BE49-F238E27FC236}">
                  <a16:creationId xmlns:a16="http://schemas.microsoft.com/office/drawing/2014/main" id="{4C662ABF-78E0-4407-88BD-0F6D1DFD7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984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2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3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6" name="Oval 1041">
              <a:extLst>
                <a:ext uri="{FF2B5EF4-FFF2-40B4-BE49-F238E27FC236}">
                  <a16:creationId xmlns:a16="http://schemas.microsoft.com/office/drawing/2014/main" id="{3DBA3EAE-9CC7-4D80-A2EB-5E367D949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3118"/>
              <a:ext cx="61" cy="22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57" name="Freeform 1042">
              <a:extLst>
                <a:ext uri="{FF2B5EF4-FFF2-40B4-BE49-F238E27FC236}">
                  <a16:creationId xmlns:a16="http://schemas.microsoft.com/office/drawing/2014/main" id="{0553F243-D505-4394-9A92-57EA6914C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112"/>
              <a:ext cx="51" cy="16"/>
            </a:xfrm>
            <a:custGeom>
              <a:avLst/>
              <a:gdLst>
                <a:gd name="T0" fmla="*/ 4 w 108"/>
                <a:gd name="T1" fmla="*/ 4 h 33"/>
                <a:gd name="T2" fmla="*/ 11 w 108"/>
                <a:gd name="T3" fmla="*/ 1 h 33"/>
                <a:gd name="T4" fmla="*/ 4 w 108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3">
                  <a:moveTo>
                    <a:pt x="35" y="33"/>
                  </a:moveTo>
                  <a:cubicBezTo>
                    <a:pt x="35" y="33"/>
                    <a:pt x="35" y="9"/>
                    <a:pt x="108" y="9"/>
                  </a:cubicBezTo>
                  <a:cubicBezTo>
                    <a:pt x="108" y="9"/>
                    <a:pt x="0" y="0"/>
                    <a:pt x="35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8" name="Freeform 1043">
              <a:extLst>
                <a:ext uri="{FF2B5EF4-FFF2-40B4-BE49-F238E27FC236}">
                  <a16:creationId xmlns:a16="http://schemas.microsoft.com/office/drawing/2014/main" id="{2D278B47-3E09-4200-87F8-BBA1DF7DC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117"/>
              <a:ext cx="32" cy="17"/>
            </a:xfrm>
            <a:custGeom>
              <a:avLst/>
              <a:gdLst>
                <a:gd name="T0" fmla="*/ 3 w 69"/>
                <a:gd name="T1" fmla="*/ 4 h 35"/>
                <a:gd name="T2" fmla="*/ 7 w 69"/>
                <a:gd name="T3" fmla="*/ 0 h 35"/>
                <a:gd name="T4" fmla="*/ 3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7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9" name="Freeform 1044">
              <a:extLst>
                <a:ext uri="{FF2B5EF4-FFF2-40B4-BE49-F238E27FC236}">
                  <a16:creationId xmlns:a16="http://schemas.microsoft.com/office/drawing/2014/main" id="{678E3E7C-8583-4F06-8A34-9982738B1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051"/>
              <a:ext cx="22" cy="59"/>
            </a:xfrm>
            <a:custGeom>
              <a:avLst/>
              <a:gdLst>
                <a:gd name="T0" fmla="*/ 0 w 47"/>
                <a:gd name="T1" fmla="*/ 0 h 124"/>
                <a:gd name="T2" fmla="*/ 0 w 47"/>
                <a:gd name="T3" fmla="*/ 9 h 124"/>
                <a:gd name="T4" fmla="*/ 5 w 47"/>
                <a:gd name="T5" fmla="*/ 13 h 124"/>
                <a:gd name="T6" fmla="*/ 1 w 47"/>
                <a:gd name="T7" fmla="*/ 8 h 124"/>
                <a:gd name="T8" fmla="*/ 0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1" y="0"/>
                  </a:moveTo>
                  <a:cubicBezTo>
                    <a:pt x="1" y="2"/>
                    <a:pt x="1" y="78"/>
                    <a:pt x="1" y="78"/>
                  </a:cubicBezTo>
                  <a:cubicBezTo>
                    <a:pt x="1" y="78"/>
                    <a:pt x="0" y="118"/>
                    <a:pt x="47" y="124"/>
                  </a:cubicBezTo>
                  <a:cubicBezTo>
                    <a:pt x="47" y="124"/>
                    <a:pt x="8" y="113"/>
                    <a:pt x="10" y="75"/>
                  </a:cubicBezTo>
                  <a:cubicBezTo>
                    <a:pt x="11" y="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0" name="Freeform 1045">
              <a:extLst>
                <a:ext uri="{FF2B5EF4-FFF2-40B4-BE49-F238E27FC236}">
                  <a16:creationId xmlns:a16="http://schemas.microsoft.com/office/drawing/2014/main" id="{1B3BD3A4-063E-448F-B989-81B69833B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079"/>
              <a:ext cx="19" cy="29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7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9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1" name="Freeform 1046">
              <a:extLst>
                <a:ext uri="{FF2B5EF4-FFF2-40B4-BE49-F238E27FC236}">
                  <a16:creationId xmlns:a16="http://schemas.microsoft.com/office/drawing/2014/main" id="{EB09F708-CBD0-4702-B4F8-6433D835A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985"/>
              <a:ext cx="22" cy="50"/>
            </a:xfrm>
            <a:custGeom>
              <a:avLst/>
              <a:gdLst>
                <a:gd name="T0" fmla="*/ 5 w 47"/>
                <a:gd name="T1" fmla="*/ 0 h 107"/>
                <a:gd name="T2" fmla="*/ 0 w 47"/>
                <a:gd name="T3" fmla="*/ 3 h 107"/>
                <a:gd name="T4" fmla="*/ 0 w 47"/>
                <a:gd name="T5" fmla="*/ 6 h 107"/>
                <a:gd name="T6" fmla="*/ 0 w 47"/>
                <a:gd name="T7" fmla="*/ 11 h 107"/>
                <a:gd name="T8" fmla="*/ 1 w 47"/>
                <a:gd name="T9" fmla="*/ 7 h 107"/>
                <a:gd name="T10" fmla="*/ 2 w 47"/>
                <a:gd name="T11" fmla="*/ 3 h 107"/>
                <a:gd name="T12" fmla="*/ 5 w 47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7">
                  <a:moveTo>
                    <a:pt x="46" y="3"/>
                  </a:moveTo>
                  <a:cubicBezTo>
                    <a:pt x="25" y="0"/>
                    <a:pt x="10" y="8"/>
                    <a:pt x="5" y="29"/>
                  </a:cubicBezTo>
                  <a:cubicBezTo>
                    <a:pt x="2" y="39"/>
                    <a:pt x="2" y="49"/>
                    <a:pt x="2" y="60"/>
                  </a:cubicBezTo>
                  <a:cubicBezTo>
                    <a:pt x="2" y="76"/>
                    <a:pt x="0" y="93"/>
                    <a:pt x="4" y="107"/>
                  </a:cubicBezTo>
                  <a:cubicBezTo>
                    <a:pt x="7" y="94"/>
                    <a:pt x="6" y="78"/>
                    <a:pt x="9" y="64"/>
                  </a:cubicBezTo>
                  <a:cubicBezTo>
                    <a:pt x="11" y="53"/>
                    <a:pt x="15" y="38"/>
                    <a:pt x="21" y="28"/>
                  </a:cubicBezTo>
                  <a:cubicBezTo>
                    <a:pt x="26" y="20"/>
                    <a:pt x="38" y="4"/>
                    <a:pt x="47" y="3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2" name="Freeform 1047">
              <a:extLst>
                <a:ext uri="{FF2B5EF4-FFF2-40B4-BE49-F238E27FC236}">
                  <a16:creationId xmlns:a16="http://schemas.microsoft.com/office/drawing/2014/main" id="{904CDF9F-3D0A-4E8C-A711-0EB3A7BD6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987"/>
              <a:ext cx="15" cy="35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7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3" name="Freeform 1048">
              <a:extLst>
                <a:ext uri="{FF2B5EF4-FFF2-40B4-BE49-F238E27FC236}">
                  <a16:creationId xmlns:a16="http://schemas.microsoft.com/office/drawing/2014/main" id="{A2577463-8EBA-4415-B4C6-A6EFF227D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065"/>
              <a:ext cx="28" cy="58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1 h 123"/>
                <a:gd name="T6" fmla="*/ 4 w 60"/>
                <a:gd name="T7" fmla="*/ 9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1"/>
                  </a:moveTo>
                  <a:cubicBezTo>
                    <a:pt x="5" y="24"/>
                    <a:pt x="0" y="123"/>
                    <a:pt x="21" y="116"/>
                  </a:cubicBezTo>
                  <a:cubicBezTo>
                    <a:pt x="21" y="103"/>
                    <a:pt x="51" y="109"/>
                    <a:pt x="60" y="101"/>
                  </a:cubicBezTo>
                  <a:cubicBezTo>
                    <a:pt x="54" y="93"/>
                    <a:pt x="44" y="91"/>
                    <a:pt x="38" y="84"/>
                  </a:cubicBezTo>
                  <a:cubicBezTo>
                    <a:pt x="30" y="75"/>
                    <a:pt x="29" y="64"/>
                    <a:pt x="27" y="52"/>
                  </a:cubicBezTo>
                  <a:cubicBezTo>
                    <a:pt x="26" y="46"/>
                    <a:pt x="18" y="0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4" name="Freeform 1049">
              <a:extLst>
                <a:ext uri="{FF2B5EF4-FFF2-40B4-BE49-F238E27FC236}">
                  <a16:creationId xmlns:a16="http://schemas.microsoft.com/office/drawing/2014/main" id="{6F2D84B3-913D-474F-BD20-7A0AD16C2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974"/>
              <a:ext cx="9" cy="1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7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5" name="Freeform 1050">
              <a:extLst>
                <a:ext uri="{FF2B5EF4-FFF2-40B4-BE49-F238E27FC236}">
                  <a16:creationId xmlns:a16="http://schemas.microsoft.com/office/drawing/2014/main" id="{08127D8D-E8B7-4318-8288-6E2CDEEDB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975"/>
              <a:ext cx="9" cy="9"/>
            </a:xfrm>
            <a:custGeom>
              <a:avLst/>
              <a:gdLst>
                <a:gd name="T0" fmla="*/ 2 w 19"/>
                <a:gd name="T1" fmla="*/ 0 h 19"/>
                <a:gd name="T2" fmla="*/ 2 w 19"/>
                <a:gd name="T3" fmla="*/ 2 h 19"/>
                <a:gd name="T4" fmla="*/ 2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7" y="19"/>
                  </a:cubicBezTo>
                  <a:cubicBezTo>
                    <a:pt x="17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6" name="Oval 1051">
              <a:extLst>
                <a:ext uri="{FF2B5EF4-FFF2-40B4-BE49-F238E27FC236}">
                  <a16:creationId xmlns:a16="http://schemas.microsoft.com/office/drawing/2014/main" id="{2DD03EE3-F800-45B3-B487-89D8DA02B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300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67" name="Oval 1052">
              <a:extLst>
                <a:ext uri="{FF2B5EF4-FFF2-40B4-BE49-F238E27FC236}">
                  <a16:creationId xmlns:a16="http://schemas.microsoft.com/office/drawing/2014/main" id="{AC86B435-8607-42D8-AAA9-499157D11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01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68" name="Freeform 1053">
              <a:extLst>
                <a:ext uri="{FF2B5EF4-FFF2-40B4-BE49-F238E27FC236}">
                  <a16:creationId xmlns:a16="http://schemas.microsoft.com/office/drawing/2014/main" id="{5AFAEAD4-FF2E-4937-A3E5-DF270B6B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984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9" name="Freeform 1054">
              <a:extLst>
                <a:ext uri="{FF2B5EF4-FFF2-40B4-BE49-F238E27FC236}">
                  <a16:creationId xmlns:a16="http://schemas.microsoft.com/office/drawing/2014/main" id="{500D5993-B621-4450-8FD4-B1F51BE5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975"/>
              <a:ext cx="17" cy="11"/>
            </a:xfrm>
            <a:custGeom>
              <a:avLst/>
              <a:gdLst>
                <a:gd name="T0" fmla="*/ 3 w 36"/>
                <a:gd name="T1" fmla="*/ 2 h 24"/>
                <a:gd name="T2" fmla="*/ 4 w 36"/>
                <a:gd name="T3" fmla="*/ 1 h 24"/>
                <a:gd name="T4" fmla="*/ 4 w 36"/>
                <a:gd name="T5" fmla="*/ 0 h 24"/>
                <a:gd name="T6" fmla="*/ 2 w 36"/>
                <a:gd name="T7" fmla="*/ 0 h 24"/>
                <a:gd name="T8" fmla="*/ 1 w 36"/>
                <a:gd name="T9" fmla="*/ 2 h 24"/>
                <a:gd name="T10" fmla="*/ 2 w 36"/>
                <a:gd name="T11" fmla="*/ 2 h 24"/>
                <a:gd name="T12" fmla="*/ 3 w 3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4"/>
                    <a:pt x="36" y="18"/>
                    <a:pt x="36" y="12"/>
                  </a:cubicBezTo>
                  <a:cubicBezTo>
                    <a:pt x="36" y="9"/>
                    <a:pt x="36" y="6"/>
                    <a:pt x="34" y="4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1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0" name="Freeform 1055">
              <a:extLst>
                <a:ext uri="{FF2B5EF4-FFF2-40B4-BE49-F238E27FC236}">
                  <a16:creationId xmlns:a16="http://schemas.microsoft.com/office/drawing/2014/main" id="{3A4092BD-65B4-4013-B247-247F3E175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974"/>
              <a:ext cx="14" cy="11"/>
            </a:xfrm>
            <a:custGeom>
              <a:avLst/>
              <a:gdLst>
                <a:gd name="T0" fmla="*/ 1 w 31"/>
                <a:gd name="T1" fmla="*/ 1 h 22"/>
                <a:gd name="T2" fmla="*/ 0 w 31"/>
                <a:gd name="T3" fmla="*/ 2 h 22"/>
                <a:gd name="T4" fmla="*/ 1 w 31"/>
                <a:gd name="T5" fmla="*/ 3 h 22"/>
                <a:gd name="T6" fmla="*/ 2 w 31"/>
                <a:gd name="T7" fmla="*/ 3 h 22"/>
                <a:gd name="T8" fmla="*/ 3 w 31"/>
                <a:gd name="T9" fmla="*/ 2 h 22"/>
                <a:gd name="T10" fmla="*/ 3 w 31"/>
                <a:gd name="T11" fmla="*/ 1 h 22"/>
                <a:gd name="T12" fmla="*/ 2 w 31"/>
                <a:gd name="T13" fmla="*/ 1 h 22"/>
                <a:gd name="T14" fmla="*/ 1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2"/>
                  </a:moveTo>
                  <a:cubicBezTo>
                    <a:pt x="5" y="4"/>
                    <a:pt x="0" y="10"/>
                    <a:pt x="1" y="15"/>
                  </a:cubicBezTo>
                  <a:cubicBezTo>
                    <a:pt x="2" y="19"/>
                    <a:pt x="9" y="20"/>
                    <a:pt x="13" y="20"/>
                  </a:cubicBezTo>
                  <a:cubicBezTo>
                    <a:pt x="15" y="21"/>
                    <a:pt x="18" y="22"/>
                    <a:pt x="20" y="22"/>
                  </a:cubicBezTo>
                  <a:cubicBezTo>
                    <a:pt x="24" y="22"/>
                    <a:pt x="26" y="19"/>
                    <a:pt x="28" y="16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5"/>
                    <a:pt x="23" y="2"/>
                    <a:pt x="20" y="1"/>
                  </a:cubicBezTo>
                  <a:cubicBezTo>
                    <a:pt x="16" y="0"/>
                    <a:pt x="13" y="1"/>
                    <a:pt x="9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1" name="Freeform 1056">
              <a:extLst>
                <a:ext uri="{FF2B5EF4-FFF2-40B4-BE49-F238E27FC236}">
                  <a16:creationId xmlns:a16="http://schemas.microsoft.com/office/drawing/2014/main" id="{0284A1D2-252A-45A5-8D06-A01D3F80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136"/>
              <a:ext cx="90" cy="155"/>
            </a:xfrm>
            <a:custGeom>
              <a:avLst/>
              <a:gdLst>
                <a:gd name="T0" fmla="*/ 20 w 190"/>
                <a:gd name="T1" fmla="*/ 25 h 330"/>
                <a:gd name="T2" fmla="*/ 12 w 190"/>
                <a:gd name="T3" fmla="*/ 34 h 330"/>
                <a:gd name="T4" fmla="*/ 9 w 190"/>
                <a:gd name="T5" fmla="*/ 34 h 330"/>
                <a:gd name="T6" fmla="*/ 0 w 190"/>
                <a:gd name="T7" fmla="*/ 25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5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2" name="Freeform 1057">
              <a:extLst>
                <a:ext uri="{FF2B5EF4-FFF2-40B4-BE49-F238E27FC236}">
                  <a16:creationId xmlns:a16="http://schemas.microsoft.com/office/drawing/2014/main" id="{64C608DF-AFC7-4517-A084-56285BA14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3138"/>
              <a:ext cx="69" cy="131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3 h 278"/>
                <a:gd name="T14" fmla="*/ 4 w 146"/>
                <a:gd name="T15" fmla="*/ 28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3" name="Freeform 1058">
              <a:extLst>
                <a:ext uri="{FF2B5EF4-FFF2-40B4-BE49-F238E27FC236}">
                  <a16:creationId xmlns:a16="http://schemas.microsoft.com/office/drawing/2014/main" id="{50517DE3-B8AD-4EA2-B65C-4FCEABA8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35"/>
              <a:ext cx="66" cy="135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6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3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4" name="Oval 1059">
              <a:extLst>
                <a:ext uri="{FF2B5EF4-FFF2-40B4-BE49-F238E27FC236}">
                  <a16:creationId xmlns:a16="http://schemas.microsoft.com/office/drawing/2014/main" id="{DBB97C63-8E56-4DFC-8AB0-DBB85B6AF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3270"/>
              <a:ext cx="61" cy="21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75" name="Freeform 1060">
              <a:extLst>
                <a:ext uri="{FF2B5EF4-FFF2-40B4-BE49-F238E27FC236}">
                  <a16:creationId xmlns:a16="http://schemas.microsoft.com/office/drawing/2014/main" id="{C6AC6145-16DD-4DFF-A1E5-C37298E72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264"/>
              <a:ext cx="51" cy="15"/>
            </a:xfrm>
            <a:custGeom>
              <a:avLst/>
              <a:gdLst>
                <a:gd name="T0" fmla="*/ 4 w 108"/>
                <a:gd name="T1" fmla="*/ 3 h 32"/>
                <a:gd name="T2" fmla="*/ 11 w 108"/>
                <a:gd name="T3" fmla="*/ 1 h 32"/>
                <a:gd name="T4" fmla="*/ 4 w 108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6" name="Freeform 1061">
              <a:extLst>
                <a:ext uri="{FF2B5EF4-FFF2-40B4-BE49-F238E27FC236}">
                  <a16:creationId xmlns:a16="http://schemas.microsoft.com/office/drawing/2014/main" id="{077DD184-36DD-4A38-BED4-7EE4E20B7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268"/>
              <a:ext cx="32" cy="17"/>
            </a:xfrm>
            <a:custGeom>
              <a:avLst/>
              <a:gdLst>
                <a:gd name="T0" fmla="*/ 3 w 69"/>
                <a:gd name="T1" fmla="*/ 4 h 35"/>
                <a:gd name="T2" fmla="*/ 7 w 69"/>
                <a:gd name="T3" fmla="*/ 0 h 35"/>
                <a:gd name="T4" fmla="*/ 3 w 69"/>
                <a:gd name="T5" fmla="*/ 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6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7" name="Freeform 1062">
              <a:extLst>
                <a:ext uri="{FF2B5EF4-FFF2-40B4-BE49-F238E27FC236}">
                  <a16:creationId xmlns:a16="http://schemas.microsoft.com/office/drawing/2014/main" id="{65755AB7-F18A-4FA9-9806-A8545A1EE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202"/>
              <a:ext cx="22" cy="59"/>
            </a:xfrm>
            <a:custGeom>
              <a:avLst/>
              <a:gdLst>
                <a:gd name="T0" fmla="*/ 0 w 47"/>
                <a:gd name="T1" fmla="*/ 0 h 125"/>
                <a:gd name="T2" fmla="*/ 0 w 47"/>
                <a:gd name="T3" fmla="*/ 8 h 125"/>
                <a:gd name="T4" fmla="*/ 5 w 47"/>
                <a:gd name="T5" fmla="*/ 13 h 125"/>
                <a:gd name="T6" fmla="*/ 1 w 47"/>
                <a:gd name="T7" fmla="*/ 8 h 125"/>
                <a:gd name="T8" fmla="*/ 0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9"/>
                    <a:pt x="1" y="79"/>
                  </a:cubicBezTo>
                  <a:cubicBezTo>
                    <a:pt x="1" y="79"/>
                    <a:pt x="0" y="119"/>
                    <a:pt x="47" y="125"/>
                  </a:cubicBezTo>
                  <a:cubicBezTo>
                    <a:pt x="47" y="125"/>
                    <a:pt x="8" y="113"/>
                    <a:pt x="10" y="76"/>
                  </a:cubicBezTo>
                  <a:cubicBezTo>
                    <a:pt x="11" y="3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8" name="Freeform 1063">
              <a:extLst>
                <a:ext uri="{FF2B5EF4-FFF2-40B4-BE49-F238E27FC236}">
                  <a16:creationId xmlns:a16="http://schemas.microsoft.com/office/drawing/2014/main" id="{EFF751FA-6D60-4077-9C91-35C602DBC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231"/>
              <a:ext cx="19" cy="28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6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9" name="Freeform 1064">
              <a:extLst>
                <a:ext uri="{FF2B5EF4-FFF2-40B4-BE49-F238E27FC236}">
                  <a16:creationId xmlns:a16="http://schemas.microsoft.com/office/drawing/2014/main" id="{9E7B9644-3642-472E-BE2C-D57FC3B84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135"/>
              <a:ext cx="22" cy="51"/>
            </a:xfrm>
            <a:custGeom>
              <a:avLst/>
              <a:gdLst>
                <a:gd name="T0" fmla="*/ 5 w 47"/>
                <a:gd name="T1" fmla="*/ 0 h 108"/>
                <a:gd name="T2" fmla="*/ 0 w 47"/>
                <a:gd name="T3" fmla="*/ 3 h 108"/>
                <a:gd name="T4" fmla="*/ 0 w 47"/>
                <a:gd name="T5" fmla="*/ 7 h 108"/>
                <a:gd name="T6" fmla="*/ 0 w 47"/>
                <a:gd name="T7" fmla="*/ 11 h 108"/>
                <a:gd name="T8" fmla="*/ 1 w 47"/>
                <a:gd name="T9" fmla="*/ 7 h 108"/>
                <a:gd name="T10" fmla="*/ 2 w 47"/>
                <a:gd name="T11" fmla="*/ 3 h 108"/>
                <a:gd name="T12" fmla="*/ 5 w 47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7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0" name="Freeform 1065">
              <a:extLst>
                <a:ext uri="{FF2B5EF4-FFF2-40B4-BE49-F238E27FC236}">
                  <a16:creationId xmlns:a16="http://schemas.microsoft.com/office/drawing/2014/main" id="{B8F22B6F-03CB-4CD1-8552-E704181FC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138"/>
              <a:ext cx="15" cy="36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8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1" name="Freeform 1066">
              <a:extLst>
                <a:ext uri="{FF2B5EF4-FFF2-40B4-BE49-F238E27FC236}">
                  <a16:creationId xmlns:a16="http://schemas.microsoft.com/office/drawing/2014/main" id="{38AC2D81-7200-40F3-802F-6BDF4DCFA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216"/>
              <a:ext cx="28" cy="57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0 h 123"/>
                <a:gd name="T6" fmla="*/ 4 w 60"/>
                <a:gd name="T7" fmla="*/ 8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7"/>
                    <a:pt x="18" y="0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2" name="Freeform 1067">
              <a:extLst>
                <a:ext uri="{FF2B5EF4-FFF2-40B4-BE49-F238E27FC236}">
                  <a16:creationId xmlns:a16="http://schemas.microsoft.com/office/drawing/2014/main" id="{C2BEEF45-8D72-4B44-9B6D-4D1124EAB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3125"/>
              <a:ext cx="9" cy="1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6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3" name="Freeform 1068">
              <a:extLst>
                <a:ext uri="{FF2B5EF4-FFF2-40B4-BE49-F238E27FC236}">
                  <a16:creationId xmlns:a16="http://schemas.microsoft.com/office/drawing/2014/main" id="{4A5B61C9-510C-42F1-972D-4E90D5A50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126"/>
              <a:ext cx="9" cy="9"/>
            </a:xfrm>
            <a:custGeom>
              <a:avLst/>
              <a:gdLst>
                <a:gd name="T0" fmla="*/ 2 w 19"/>
                <a:gd name="T1" fmla="*/ 0 h 19"/>
                <a:gd name="T2" fmla="*/ 2 w 19"/>
                <a:gd name="T3" fmla="*/ 2 h 19"/>
                <a:gd name="T4" fmla="*/ 2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7" y="19"/>
                  </a:cubicBezTo>
                  <a:cubicBezTo>
                    <a:pt x="17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4" name="Oval 1069">
              <a:extLst>
                <a:ext uri="{FF2B5EF4-FFF2-40B4-BE49-F238E27FC236}">
                  <a16:creationId xmlns:a16="http://schemas.microsoft.com/office/drawing/2014/main" id="{81D6EFFE-CA61-4639-931B-F5764CCCB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3151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85" name="Oval 1070">
              <a:extLst>
                <a:ext uri="{FF2B5EF4-FFF2-40B4-BE49-F238E27FC236}">
                  <a16:creationId xmlns:a16="http://schemas.microsoft.com/office/drawing/2014/main" id="{68AB231B-3FCD-4705-B783-0810478CA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16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86" name="Freeform 1071">
              <a:extLst>
                <a:ext uri="{FF2B5EF4-FFF2-40B4-BE49-F238E27FC236}">
                  <a16:creationId xmlns:a16="http://schemas.microsoft.com/office/drawing/2014/main" id="{B30E893D-B8C0-4EC8-8770-29DD0A69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3135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7" name="Freeform 1072">
              <a:extLst>
                <a:ext uri="{FF2B5EF4-FFF2-40B4-BE49-F238E27FC236}">
                  <a16:creationId xmlns:a16="http://schemas.microsoft.com/office/drawing/2014/main" id="{DB009522-BFF7-43FA-A17C-A8752E844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126"/>
              <a:ext cx="17" cy="11"/>
            </a:xfrm>
            <a:custGeom>
              <a:avLst/>
              <a:gdLst>
                <a:gd name="T0" fmla="*/ 3 w 36"/>
                <a:gd name="T1" fmla="*/ 2 h 24"/>
                <a:gd name="T2" fmla="*/ 4 w 36"/>
                <a:gd name="T3" fmla="*/ 1 h 24"/>
                <a:gd name="T4" fmla="*/ 4 w 36"/>
                <a:gd name="T5" fmla="*/ 0 h 24"/>
                <a:gd name="T6" fmla="*/ 2 w 36"/>
                <a:gd name="T7" fmla="*/ 0 h 24"/>
                <a:gd name="T8" fmla="*/ 1 w 36"/>
                <a:gd name="T9" fmla="*/ 2 h 24"/>
                <a:gd name="T10" fmla="*/ 2 w 36"/>
                <a:gd name="T11" fmla="*/ 2 h 24"/>
                <a:gd name="T12" fmla="*/ 3 w 3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8" name="Freeform 1073">
              <a:extLst>
                <a:ext uri="{FF2B5EF4-FFF2-40B4-BE49-F238E27FC236}">
                  <a16:creationId xmlns:a16="http://schemas.microsoft.com/office/drawing/2014/main" id="{5C124414-1298-4D88-B973-EC7EBC7D9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3126"/>
              <a:ext cx="14" cy="10"/>
            </a:xfrm>
            <a:custGeom>
              <a:avLst/>
              <a:gdLst>
                <a:gd name="T0" fmla="*/ 1 w 31"/>
                <a:gd name="T1" fmla="*/ 0 h 22"/>
                <a:gd name="T2" fmla="*/ 0 w 31"/>
                <a:gd name="T3" fmla="*/ 1 h 22"/>
                <a:gd name="T4" fmla="*/ 1 w 31"/>
                <a:gd name="T5" fmla="*/ 2 h 22"/>
                <a:gd name="T6" fmla="*/ 2 w 31"/>
                <a:gd name="T7" fmla="*/ 2 h 22"/>
                <a:gd name="T8" fmla="*/ 3 w 31"/>
                <a:gd name="T9" fmla="*/ 1 h 22"/>
                <a:gd name="T10" fmla="*/ 3 w 31"/>
                <a:gd name="T11" fmla="*/ 0 h 22"/>
                <a:gd name="T12" fmla="*/ 2 w 31"/>
                <a:gd name="T13" fmla="*/ 0 h 22"/>
                <a:gd name="T14" fmla="*/ 1 w 31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2"/>
                  </a:cubicBezTo>
                  <a:cubicBezTo>
                    <a:pt x="24" y="22"/>
                    <a:pt x="26" y="18"/>
                    <a:pt x="28" y="15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4"/>
                    <a:pt x="23" y="2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9" name="Freeform 1074">
              <a:extLst>
                <a:ext uri="{FF2B5EF4-FFF2-40B4-BE49-F238E27FC236}">
                  <a16:creationId xmlns:a16="http://schemas.microsoft.com/office/drawing/2014/main" id="{45B5A9D0-B167-4C50-89F5-09A99F65F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287"/>
              <a:ext cx="90" cy="155"/>
            </a:xfrm>
            <a:custGeom>
              <a:avLst/>
              <a:gdLst>
                <a:gd name="T0" fmla="*/ 20 w 190"/>
                <a:gd name="T1" fmla="*/ 25 h 330"/>
                <a:gd name="T2" fmla="*/ 12 w 190"/>
                <a:gd name="T3" fmla="*/ 34 h 330"/>
                <a:gd name="T4" fmla="*/ 9 w 190"/>
                <a:gd name="T5" fmla="*/ 34 h 330"/>
                <a:gd name="T6" fmla="*/ 0 w 190"/>
                <a:gd name="T7" fmla="*/ 25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5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0" name="Freeform 1075">
              <a:extLst>
                <a:ext uri="{FF2B5EF4-FFF2-40B4-BE49-F238E27FC236}">
                  <a16:creationId xmlns:a16="http://schemas.microsoft.com/office/drawing/2014/main" id="{A68E5CB4-D772-456E-8DB0-17CFBE3CF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3289"/>
              <a:ext cx="69" cy="130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2 h 278"/>
                <a:gd name="T14" fmla="*/ 4 w 146"/>
                <a:gd name="T15" fmla="*/ 27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1" name="Freeform 1076">
              <a:extLst>
                <a:ext uri="{FF2B5EF4-FFF2-40B4-BE49-F238E27FC236}">
                  <a16:creationId xmlns:a16="http://schemas.microsoft.com/office/drawing/2014/main" id="{C9C28979-C111-4495-84C2-6313DFB16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286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2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2" name="Oval 1077">
              <a:extLst>
                <a:ext uri="{FF2B5EF4-FFF2-40B4-BE49-F238E27FC236}">
                  <a16:creationId xmlns:a16="http://schemas.microsoft.com/office/drawing/2014/main" id="{4AB22742-A7CF-4CC1-B516-4A7A9479F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3420"/>
              <a:ext cx="61" cy="22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493" name="Freeform 1078">
              <a:extLst>
                <a:ext uri="{FF2B5EF4-FFF2-40B4-BE49-F238E27FC236}">
                  <a16:creationId xmlns:a16="http://schemas.microsoft.com/office/drawing/2014/main" id="{14317BAA-DA61-47FB-AECD-902F8E636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414"/>
              <a:ext cx="51" cy="15"/>
            </a:xfrm>
            <a:custGeom>
              <a:avLst/>
              <a:gdLst>
                <a:gd name="T0" fmla="*/ 4 w 108"/>
                <a:gd name="T1" fmla="*/ 3 h 32"/>
                <a:gd name="T2" fmla="*/ 11 w 108"/>
                <a:gd name="T3" fmla="*/ 1 h 32"/>
                <a:gd name="T4" fmla="*/ 4 w 108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4" name="Freeform 1079">
              <a:extLst>
                <a:ext uri="{FF2B5EF4-FFF2-40B4-BE49-F238E27FC236}">
                  <a16:creationId xmlns:a16="http://schemas.microsoft.com/office/drawing/2014/main" id="{63222102-0920-4C52-B5B5-A863B83D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419"/>
              <a:ext cx="32" cy="16"/>
            </a:xfrm>
            <a:custGeom>
              <a:avLst/>
              <a:gdLst>
                <a:gd name="T0" fmla="*/ 3 w 69"/>
                <a:gd name="T1" fmla="*/ 3 h 35"/>
                <a:gd name="T2" fmla="*/ 7 w 69"/>
                <a:gd name="T3" fmla="*/ 0 h 35"/>
                <a:gd name="T4" fmla="*/ 3 w 69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6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5" name="Freeform 1080">
              <a:extLst>
                <a:ext uri="{FF2B5EF4-FFF2-40B4-BE49-F238E27FC236}">
                  <a16:creationId xmlns:a16="http://schemas.microsoft.com/office/drawing/2014/main" id="{A9906A46-71BA-41FA-88A0-A413F8E88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353"/>
              <a:ext cx="22" cy="58"/>
            </a:xfrm>
            <a:custGeom>
              <a:avLst/>
              <a:gdLst>
                <a:gd name="T0" fmla="*/ 0 w 47"/>
                <a:gd name="T1" fmla="*/ 0 h 125"/>
                <a:gd name="T2" fmla="*/ 0 w 47"/>
                <a:gd name="T3" fmla="*/ 8 h 125"/>
                <a:gd name="T4" fmla="*/ 5 w 47"/>
                <a:gd name="T5" fmla="*/ 13 h 125"/>
                <a:gd name="T6" fmla="*/ 1 w 47"/>
                <a:gd name="T7" fmla="*/ 7 h 125"/>
                <a:gd name="T8" fmla="*/ 0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9"/>
                    <a:pt x="1" y="79"/>
                  </a:cubicBezTo>
                  <a:cubicBezTo>
                    <a:pt x="1" y="79"/>
                    <a:pt x="0" y="119"/>
                    <a:pt x="47" y="125"/>
                  </a:cubicBezTo>
                  <a:cubicBezTo>
                    <a:pt x="47" y="125"/>
                    <a:pt x="8" y="113"/>
                    <a:pt x="10" y="76"/>
                  </a:cubicBezTo>
                  <a:cubicBezTo>
                    <a:pt x="11" y="3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6" name="Freeform 1081">
              <a:extLst>
                <a:ext uri="{FF2B5EF4-FFF2-40B4-BE49-F238E27FC236}">
                  <a16:creationId xmlns:a16="http://schemas.microsoft.com/office/drawing/2014/main" id="{8B31D36D-B7FD-42E0-B4BF-80AD8A06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381"/>
              <a:ext cx="19" cy="29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7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7" name="Freeform 1082">
              <a:extLst>
                <a:ext uri="{FF2B5EF4-FFF2-40B4-BE49-F238E27FC236}">
                  <a16:creationId xmlns:a16="http://schemas.microsoft.com/office/drawing/2014/main" id="{0B4D1504-4910-4C2F-A685-736B191E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286"/>
              <a:ext cx="22" cy="51"/>
            </a:xfrm>
            <a:custGeom>
              <a:avLst/>
              <a:gdLst>
                <a:gd name="T0" fmla="*/ 5 w 47"/>
                <a:gd name="T1" fmla="*/ 0 h 108"/>
                <a:gd name="T2" fmla="*/ 0 w 47"/>
                <a:gd name="T3" fmla="*/ 3 h 108"/>
                <a:gd name="T4" fmla="*/ 0 w 47"/>
                <a:gd name="T5" fmla="*/ 7 h 108"/>
                <a:gd name="T6" fmla="*/ 0 w 47"/>
                <a:gd name="T7" fmla="*/ 11 h 108"/>
                <a:gd name="T8" fmla="*/ 1 w 47"/>
                <a:gd name="T9" fmla="*/ 7 h 108"/>
                <a:gd name="T10" fmla="*/ 2 w 47"/>
                <a:gd name="T11" fmla="*/ 3 h 108"/>
                <a:gd name="T12" fmla="*/ 5 w 47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7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8" name="Freeform 1083">
              <a:extLst>
                <a:ext uri="{FF2B5EF4-FFF2-40B4-BE49-F238E27FC236}">
                  <a16:creationId xmlns:a16="http://schemas.microsoft.com/office/drawing/2014/main" id="{E20BB0BD-D3DE-4DE6-8750-8AE117ED0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289"/>
              <a:ext cx="15" cy="35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7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9" name="Freeform 1084">
              <a:extLst>
                <a:ext uri="{FF2B5EF4-FFF2-40B4-BE49-F238E27FC236}">
                  <a16:creationId xmlns:a16="http://schemas.microsoft.com/office/drawing/2014/main" id="{FF3D4100-120B-410C-A31F-A17D18F3B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366"/>
              <a:ext cx="28" cy="58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1 h 123"/>
                <a:gd name="T6" fmla="*/ 4 w 60"/>
                <a:gd name="T7" fmla="*/ 9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7"/>
                    <a:pt x="18" y="0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0" name="Freeform 1085">
              <a:extLst>
                <a:ext uri="{FF2B5EF4-FFF2-40B4-BE49-F238E27FC236}">
                  <a16:creationId xmlns:a16="http://schemas.microsoft.com/office/drawing/2014/main" id="{4B06B7A1-A81F-400E-A382-9A617CF2A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3276"/>
              <a:ext cx="9" cy="1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6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1" name="Freeform 1086">
              <a:extLst>
                <a:ext uri="{FF2B5EF4-FFF2-40B4-BE49-F238E27FC236}">
                  <a16:creationId xmlns:a16="http://schemas.microsoft.com/office/drawing/2014/main" id="{9461E358-7E1F-45FE-BF2C-AED79FC3F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277"/>
              <a:ext cx="9" cy="9"/>
            </a:xfrm>
            <a:custGeom>
              <a:avLst/>
              <a:gdLst>
                <a:gd name="T0" fmla="*/ 2 w 19"/>
                <a:gd name="T1" fmla="*/ 0 h 19"/>
                <a:gd name="T2" fmla="*/ 2 w 19"/>
                <a:gd name="T3" fmla="*/ 2 h 19"/>
                <a:gd name="T4" fmla="*/ 2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7" y="19"/>
                  </a:cubicBezTo>
                  <a:cubicBezTo>
                    <a:pt x="17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2" name="Oval 1087">
              <a:extLst>
                <a:ext uri="{FF2B5EF4-FFF2-40B4-BE49-F238E27FC236}">
                  <a16:creationId xmlns:a16="http://schemas.microsoft.com/office/drawing/2014/main" id="{F10445FE-7CD6-43B0-BA34-0864B86E1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3301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03" name="Oval 1088">
              <a:extLst>
                <a:ext uri="{FF2B5EF4-FFF2-40B4-BE49-F238E27FC236}">
                  <a16:creationId xmlns:a16="http://schemas.microsoft.com/office/drawing/2014/main" id="{78427534-8588-4C0D-BD73-A2D32B6B6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31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04" name="Freeform 1089">
              <a:extLst>
                <a:ext uri="{FF2B5EF4-FFF2-40B4-BE49-F238E27FC236}">
                  <a16:creationId xmlns:a16="http://schemas.microsoft.com/office/drawing/2014/main" id="{8D094706-851C-425B-97A4-AA4765DAE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3286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5" name="Freeform 1090">
              <a:extLst>
                <a:ext uri="{FF2B5EF4-FFF2-40B4-BE49-F238E27FC236}">
                  <a16:creationId xmlns:a16="http://schemas.microsoft.com/office/drawing/2014/main" id="{4308BE1C-ADDF-4FC8-A75A-E19D3222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277"/>
              <a:ext cx="17" cy="11"/>
            </a:xfrm>
            <a:custGeom>
              <a:avLst/>
              <a:gdLst>
                <a:gd name="T0" fmla="*/ 3 w 36"/>
                <a:gd name="T1" fmla="*/ 2 h 24"/>
                <a:gd name="T2" fmla="*/ 4 w 36"/>
                <a:gd name="T3" fmla="*/ 1 h 24"/>
                <a:gd name="T4" fmla="*/ 4 w 36"/>
                <a:gd name="T5" fmla="*/ 0 h 24"/>
                <a:gd name="T6" fmla="*/ 2 w 36"/>
                <a:gd name="T7" fmla="*/ 0 h 24"/>
                <a:gd name="T8" fmla="*/ 1 w 36"/>
                <a:gd name="T9" fmla="*/ 2 h 24"/>
                <a:gd name="T10" fmla="*/ 2 w 36"/>
                <a:gd name="T11" fmla="*/ 2 h 24"/>
                <a:gd name="T12" fmla="*/ 3 w 3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6" name="Freeform 1091">
              <a:extLst>
                <a:ext uri="{FF2B5EF4-FFF2-40B4-BE49-F238E27FC236}">
                  <a16:creationId xmlns:a16="http://schemas.microsoft.com/office/drawing/2014/main" id="{1CF14935-B4D6-47FF-901B-F662C8589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3276"/>
              <a:ext cx="14" cy="11"/>
            </a:xfrm>
            <a:custGeom>
              <a:avLst/>
              <a:gdLst>
                <a:gd name="T0" fmla="*/ 1 w 31"/>
                <a:gd name="T1" fmla="*/ 1 h 22"/>
                <a:gd name="T2" fmla="*/ 0 w 31"/>
                <a:gd name="T3" fmla="*/ 2 h 22"/>
                <a:gd name="T4" fmla="*/ 1 w 31"/>
                <a:gd name="T5" fmla="*/ 3 h 22"/>
                <a:gd name="T6" fmla="*/ 2 w 31"/>
                <a:gd name="T7" fmla="*/ 3 h 22"/>
                <a:gd name="T8" fmla="*/ 3 w 31"/>
                <a:gd name="T9" fmla="*/ 2 h 22"/>
                <a:gd name="T10" fmla="*/ 3 w 31"/>
                <a:gd name="T11" fmla="*/ 1 h 22"/>
                <a:gd name="T12" fmla="*/ 2 w 31"/>
                <a:gd name="T13" fmla="*/ 1 h 22"/>
                <a:gd name="T14" fmla="*/ 1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2"/>
                  </a:cubicBezTo>
                  <a:cubicBezTo>
                    <a:pt x="24" y="22"/>
                    <a:pt x="26" y="18"/>
                    <a:pt x="28" y="15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4"/>
                    <a:pt x="23" y="2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7" name="Freeform 1092">
              <a:extLst>
                <a:ext uri="{FF2B5EF4-FFF2-40B4-BE49-F238E27FC236}">
                  <a16:creationId xmlns:a16="http://schemas.microsoft.com/office/drawing/2014/main" id="{606C34F3-7ADF-4C8B-A379-1DD51551A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437"/>
              <a:ext cx="90" cy="156"/>
            </a:xfrm>
            <a:custGeom>
              <a:avLst/>
              <a:gdLst>
                <a:gd name="T0" fmla="*/ 20 w 190"/>
                <a:gd name="T1" fmla="*/ 26 h 330"/>
                <a:gd name="T2" fmla="*/ 12 w 190"/>
                <a:gd name="T3" fmla="*/ 35 h 330"/>
                <a:gd name="T4" fmla="*/ 9 w 190"/>
                <a:gd name="T5" fmla="*/ 35 h 330"/>
                <a:gd name="T6" fmla="*/ 0 w 190"/>
                <a:gd name="T7" fmla="*/ 26 h 330"/>
                <a:gd name="T8" fmla="*/ 0 w 190"/>
                <a:gd name="T9" fmla="*/ 10 h 330"/>
                <a:gd name="T10" fmla="*/ 9 w 190"/>
                <a:gd name="T11" fmla="*/ 0 h 330"/>
                <a:gd name="T12" fmla="*/ 12 w 190"/>
                <a:gd name="T13" fmla="*/ 0 h 330"/>
                <a:gd name="T14" fmla="*/ 20 w 190"/>
                <a:gd name="T15" fmla="*/ 10 h 330"/>
                <a:gd name="T16" fmla="*/ 20 w 190"/>
                <a:gd name="T17" fmla="*/ 2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190" y="242"/>
                  </a:moveTo>
                  <a:cubicBezTo>
                    <a:pt x="190" y="297"/>
                    <a:pt x="154" y="330"/>
                    <a:pt x="11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36" y="330"/>
                    <a:pt x="0" y="29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4" y="0"/>
                    <a:pt x="190" y="44"/>
                    <a:pt x="190" y="99"/>
                  </a:cubicBezTo>
                  <a:lnTo>
                    <a:pt x="190" y="24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8" name="Freeform 1093">
              <a:extLst>
                <a:ext uri="{FF2B5EF4-FFF2-40B4-BE49-F238E27FC236}">
                  <a16:creationId xmlns:a16="http://schemas.microsoft.com/office/drawing/2014/main" id="{EDFFF08E-B07E-492C-A6E1-DC7136C8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3439"/>
              <a:ext cx="69" cy="131"/>
            </a:xfrm>
            <a:custGeom>
              <a:avLst/>
              <a:gdLst>
                <a:gd name="T0" fmla="*/ 15 w 146"/>
                <a:gd name="T1" fmla="*/ 29 h 278"/>
                <a:gd name="T2" fmla="*/ 15 w 146"/>
                <a:gd name="T3" fmla="*/ 25 h 278"/>
                <a:gd name="T4" fmla="*/ 15 w 146"/>
                <a:gd name="T5" fmla="*/ 10 h 278"/>
                <a:gd name="T6" fmla="*/ 6 w 146"/>
                <a:gd name="T7" fmla="*/ 0 h 278"/>
                <a:gd name="T8" fmla="*/ 3 w 146"/>
                <a:gd name="T9" fmla="*/ 0 h 278"/>
                <a:gd name="T10" fmla="*/ 0 w 146"/>
                <a:gd name="T11" fmla="*/ 6 h 278"/>
                <a:gd name="T12" fmla="*/ 0 w 146"/>
                <a:gd name="T13" fmla="*/ 23 h 278"/>
                <a:gd name="T14" fmla="*/ 4 w 146"/>
                <a:gd name="T15" fmla="*/ 28 h 278"/>
                <a:gd name="T16" fmla="*/ 15 w 146"/>
                <a:gd name="T17" fmla="*/ 29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141" y="278"/>
                  </a:moveTo>
                  <a:cubicBezTo>
                    <a:pt x="146" y="265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32" y="255"/>
                    <a:pt x="141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9" name="Freeform 1094">
              <a:extLst>
                <a:ext uri="{FF2B5EF4-FFF2-40B4-BE49-F238E27FC236}">
                  <a16:creationId xmlns:a16="http://schemas.microsoft.com/office/drawing/2014/main" id="{F93AD678-D6F2-4653-8447-3C776B3E6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437"/>
              <a:ext cx="66" cy="134"/>
            </a:xfrm>
            <a:custGeom>
              <a:avLst/>
              <a:gdLst>
                <a:gd name="T0" fmla="*/ 14 w 140"/>
                <a:gd name="T1" fmla="*/ 30 h 285"/>
                <a:gd name="T2" fmla="*/ 15 w 140"/>
                <a:gd name="T3" fmla="*/ 25 h 285"/>
                <a:gd name="T4" fmla="*/ 15 w 140"/>
                <a:gd name="T5" fmla="*/ 10 h 285"/>
                <a:gd name="T6" fmla="*/ 6 w 140"/>
                <a:gd name="T7" fmla="*/ 0 h 285"/>
                <a:gd name="T8" fmla="*/ 3 w 140"/>
                <a:gd name="T9" fmla="*/ 0 h 285"/>
                <a:gd name="T10" fmla="*/ 0 w 140"/>
                <a:gd name="T11" fmla="*/ 6 h 285"/>
                <a:gd name="T12" fmla="*/ 0 w 140"/>
                <a:gd name="T13" fmla="*/ 22 h 285"/>
                <a:gd name="T14" fmla="*/ 4 w 140"/>
                <a:gd name="T15" fmla="*/ 28 h 285"/>
                <a:gd name="T16" fmla="*/ 14 w 140"/>
                <a:gd name="T17" fmla="*/ 30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132" y="285"/>
                  </a:moveTo>
                  <a:cubicBezTo>
                    <a:pt x="137" y="272"/>
                    <a:pt x="140" y="258"/>
                    <a:pt x="140" y="24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44"/>
                    <a:pt x="104" y="0"/>
                    <a:pt x="6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4" y="1"/>
                    <a:pt x="4" y="55"/>
                  </a:cubicBezTo>
                  <a:cubicBezTo>
                    <a:pt x="4" y="110"/>
                    <a:pt x="4" y="215"/>
                    <a:pt x="4" y="215"/>
                  </a:cubicBezTo>
                  <a:cubicBezTo>
                    <a:pt x="4" y="215"/>
                    <a:pt x="0" y="255"/>
                    <a:pt x="42" y="265"/>
                  </a:cubicBezTo>
                  <a:cubicBezTo>
                    <a:pt x="84" y="276"/>
                    <a:pt x="122" y="262"/>
                    <a:pt x="132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0" name="Oval 1095">
              <a:extLst>
                <a:ext uri="{FF2B5EF4-FFF2-40B4-BE49-F238E27FC236}">
                  <a16:creationId xmlns:a16="http://schemas.microsoft.com/office/drawing/2014/main" id="{7DF20B6C-1A20-4078-AFFE-9A34558C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3571"/>
              <a:ext cx="61" cy="21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11" name="Freeform 1096">
              <a:extLst>
                <a:ext uri="{FF2B5EF4-FFF2-40B4-BE49-F238E27FC236}">
                  <a16:creationId xmlns:a16="http://schemas.microsoft.com/office/drawing/2014/main" id="{942B7A7B-CBB9-4EC6-9DA5-342CD45E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565"/>
              <a:ext cx="51" cy="15"/>
            </a:xfrm>
            <a:custGeom>
              <a:avLst/>
              <a:gdLst>
                <a:gd name="T0" fmla="*/ 4 w 108"/>
                <a:gd name="T1" fmla="*/ 3 h 32"/>
                <a:gd name="T2" fmla="*/ 11 w 108"/>
                <a:gd name="T3" fmla="*/ 1 h 32"/>
                <a:gd name="T4" fmla="*/ 4 w 108"/>
                <a:gd name="T5" fmla="*/ 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2">
                  <a:moveTo>
                    <a:pt x="35" y="32"/>
                  </a:moveTo>
                  <a:cubicBezTo>
                    <a:pt x="35" y="32"/>
                    <a:pt x="35" y="9"/>
                    <a:pt x="108" y="8"/>
                  </a:cubicBezTo>
                  <a:cubicBezTo>
                    <a:pt x="108" y="8"/>
                    <a:pt x="0" y="0"/>
                    <a:pt x="35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2" name="Freeform 1097">
              <a:extLst>
                <a:ext uri="{FF2B5EF4-FFF2-40B4-BE49-F238E27FC236}">
                  <a16:creationId xmlns:a16="http://schemas.microsoft.com/office/drawing/2014/main" id="{FE2102FF-3B58-4C41-BB1A-4739FA80E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570"/>
              <a:ext cx="32" cy="16"/>
            </a:xfrm>
            <a:custGeom>
              <a:avLst/>
              <a:gdLst>
                <a:gd name="T0" fmla="*/ 3 w 69"/>
                <a:gd name="T1" fmla="*/ 3 h 35"/>
                <a:gd name="T2" fmla="*/ 7 w 69"/>
                <a:gd name="T3" fmla="*/ 0 h 35"/>
                <a:gd name="T4" fmla="*/ 3 w 69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5" y="35"/>
                  </a:moveTo>
                  <a:cubicBezTo>
                    <a:pt x="35" y="35"/>
                    <a:pt x="9" y="10"/>
                    <a:pt x="69" y="0"/>
                  </a:cubicBezTo>
                  <a:cubicBezTo>
                    <a:pt x="69" y="0"/>
                    <a:pt x="0" y="6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3" name="Freeform 1098">
              <a:extLst>
                <a:ext uri="{FF2B5EF4-FFF2-40B4-BE49-F238E27FC236}">
                  <a16:creationId xmlns:a16="http://schemas.microsoft.com/office/drawing/2014/main" id="{01CBAB26-67CC-4E9E-89A8-CF5DE4703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503"/>
              <a:ext cx="22" cy="59"/>
            </a:xfrm>
            <a:custGeom>
              <a:avLst/>
              <a:gdLst>
                <a:gd name="T0" fmla="*/ 0 w 47"/>
                <a:gd name="T1" fmla="*/ 0 h 125"/>
                <a:gd name="T2" fmla="*/ 0 w 47"/>
                <a:gd name="T3" fmla="*/ 8 h 125"/>
                <a:gd name="T4" fmla="*/ 5 w 47"/>
                <a:gd name="T5" fmla="*/ 13 h 125"/>
                <a:gd name="T6" fmla="*/ 1 w 47"/>
                <a:gd name="T7" fmla="*/ 8 h 125"/>
                <a:gd name="T8" fmla="*/ 0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1" y="0"/>
                  </a:moveTo>
                  <a:cubicBezTo>
                    <a:pt x="1" y="2"/>
                    <a:pt x="1" y="79"/>
                    <a:pt x="1" y="79"/>
                  </a:cubicBezTo>
                  <a:cubicBezTo>
                    <a:pt x="1" y="79"/>
                    <a:pt x="0" y="119"/>
                    <a:pt x="47" y="125"/>
                  </a:cubicBezTo>
                  <a:cubicBezTo>
                    <a:pt x="47" y="125"/>
                    <a:pt x="8" y="113"/>
                    <a:pt x="10" y="76"/>
                  </a:cubicBezTo>
                  <a:cubicBezTo>
                    <a:pt x="11" y="3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4" name="Freeform 1099">
              <a:extLst>
                <a:ext uri="{FF2B5EF4-FFF2-40B4-BE49-F238E27FC236}">
                  <a16:creationId xmlns:a16="http://schemas.microsoft.com/office/drawing/2014/main" id="{6EABE699-A1E6-4C51-850E-CA00AAFD4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532"/>
              <a:ext cx="19" cy="29"/>
            </a:xfrm>
            <a:custGeom>
              <a:avLst/>
              <a:gdLst>
                <a:gd name="T0" fmla="*/ 0 w 41"/>
                <a:gd name="T1" fmla="*/ 0 h 61"/>
                <a:gd name="T2" fmla="*/ 2 w 41"/>
                <a:gd name="T3" fmla="*/ 5 h 61"/>
                <a:gd name="T4" fmla="*/ 4 w 41"/>
                <a:gd name="T5" fmla="*/ 7 h 61"/>
                <a:gd name="T6" fmla="*/ 0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5" y="0"/>
                  </a:moveTo>
                  <a:cubicBezTo>
                    <a:pt x="5" y="0"/>
                    <a:pt x="0" y="32"/>
                    <a:pt x="17" y="47"/>
                  </a:cubicBezTo>
                  <a:cubicBezTo>
                    <a:pt x="33" y="61"/>
                    <a:pt x="41" y="61"/>
                    <a:pt x="41" y="61"/>
                  </a:cubicBezTo>
                  <a:cubicBezTo>
                    <a:pt x="41" y="61"/>
                    <a:pt x="2" y="48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5" name="Freeform 1100">
              <a:extLst>
                <a:ext uri="{FF2B5EF4-FFF2-40B4-BE49-F238E27FC236}">
                  <a16:creationId xmlns:a16="http://schemas.microsoft.com/office/drawing/2014/main" id="{EE647690-614B-400F-B714-74D5D1A8D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437"/>
              <a:ext cx="22" cy="51"/>
            </a:xfrm>
            <a:custGeom>
              <a:avLst/>
              <a:gdLst>
                <a:gd name="T0" fmla="*/ 5 w 47"/>
                <a:gd name="T1" fmla="*/ 0 h 108"/>
                <a:gd name="T2" fmla="*/ 0 w 47"/>
                <a:gd name="T3" fmla="*/ 3 h 108"/>
                <a:gd name="T4" fmla="*/ 0 w 47"/>
                <a:gd name="T5" fmla="*/ 7 h 108"/>
                <a:gd name="T6" fmla="*/ 0 w 47"/>
                <a:gd name="T7" fmla="*/ 11 h 108"/>
                <a:gd name="T8" fmla="*/ 1 w 47"/>
                <a:gd name="T9" fmla="*/ 7 h 108"/>
                <a:gd name="T10" fmla="*/ 2 w 47"/>
                <a:gd name="T11" fmla="*/ 3 h 108"/>
                <a:gd name="T12" fmla="*/ 5 w 47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46" y="4"/>
                  </a:moveTo>
                  <a:cubicBezTo>
                    <a:pt x="25" y="0"/>
                    <a:pt x="10" y="9"/>
                    <a:pt x="5" y="30"/>
                  </a:cubicBezTo>
                  <a:cubicBezTo>
                    <a:pt x="2" y="40"/>
                    <a:pt x="2" y="50"/>
                    <a:pt x="2" y="61"/>
                  </a:cubicBezTo>
                  <a:cubicBezTo>
                    <a:pt x="2" y="77"/>
                    <a:pt x="0" y="93"/>
                    <a:pt x="4" y="108"/>
                  </a:cubicBezTo>
                  <a:cubicBezTo>
                    <a:pt x="7" y="95"/>
                    <a:pt x="6" y="79"/>
                    <a:pt x="9" y="65"/>
                  </a:cubicBezTo>
                  <a:cubicBezTo>
                    <a:pt x="11" y="54"/>
                    <a:pt x="15" y="39"/>
                    <a:pt x="21" y="29"/>
                  </a:cubicBezTo>
                  <a:cubicBezTo>
                    <a:pt x="26" y="21"/>
                    <a:pt x="38" y="5"/>
                    <a:pt x="47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6" name="Freeform 1101">
              <a:extLst>
                <a:ext uri="{FF2B5EF4-FFF2-40B4-BE49-F238E27FC236}">
                  <a16:creationId xmlns:a16="http://schemas.microsoft.com/office/drawing/2014/main" id="{9C34FF41-071A-4566-B895-3B3895348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439"/>
              <a:ext cx="15" cy="36"/>
            </a:xfrm>
            <a:custGeom>
              <a:avLst/>
              <a:gdLst>
                <a:gd name="T0" fmla="*/ 3 w 33"/>
                <a:gd name="T1" fmla="*/ 0 h 76"/>
                <a:gd name="T2" fmla="*/ 0 w 33"/>
                <a:gd name="T3" fmla="*/ 3 h 76"/>
                <a:gd name="T4" fmla="*/ 0 w 33"/>
                <a:gd name="T5" fmla="*/ 5 h 76"/>
                <a:gd name="T6" fmla="*/ 0 w 33"/>
                <a:gd name="T7" fmla="*/ 8 h 76"/>
                <a:gd name="T8" fmla="*/ 1 w 33"/>
                <a:gd name="T9" fmla="*/ 2 h 76"/>
                <a:gd name="T10" fmla="*/ 3 w 33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33" y="0"/>
                  </a:moveTo>
                  <a:cubicBezTo>
                    <a:pt x="20" y="7"/>
                    <a:pt x="11" y="11"/>
                    <a:pt x="6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8"/>
                    <a:pt x="0" y="68"/>
                    <a:pt x="3" y="76"/>
                  </a:cubicBezTo>
                  <a:cubicBezTo>
                    <a:pt x="3" y="58"/>
                    <a:pt x="2" y="37"/>
                    <a:pt x="11" y="22"/>
                  </a:cubicBezTo>
                  <a:cubicBezTo>
                    <a:pt x="15" y="15"/>
                    <a:pt x="25" y="2"/>
                    <a:pt x="3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7" name="Freeform 1102">
              <a:extLst>
                <a:ext uri="{FF2B5EF4-FFF2-40B4-BE49-F238E27FC236}">
                  <a16:creationId xmlns:a16="http://schemas.microsoft.com/office/drawing/2014/main" id="{6B894E89-F941-4B5F-BEB3-D49F2DC65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517"/>
              <a:ext cx="28" cy="58"/>
            </a:xfrm>
            <a:custGeom>
              <a:avLst/>
              <a:gdLst>
                <a:gd name="T0" fmla="*/ 0 w 60"/>
                <a:gd name="T1" fmla="*/ 1 h 123"/>
                <a:gd name="T2" fmla="*/ 2 w 60"/>
                <a:gd name="T3" fmla="*/ 12 h 123"/>
                <a:gd name="T4" fmla="*/ 6 w 60"/>
                <a:gd name="T5" fmla="*/ 11 h 123"/>
                <a:gd name="T6" fmla="*/ 4 w 60"/>
                <a:gd name="T7" fmla="*/ 9 h 123"/>
                <a:gd name="T8" fmla="*/ 3 w 60"/>
                <a:gd name="T9" fmla="*/ 6 h 123"/>
                <a:gd name="T10" fmla="*/ 0 w 60"/>
                <a:gd name="T11" fmla="*/ 1 h 123"/>
                <a:gd name="T12" fmla="*/ 0 w 60"/>
                <a:gd name="T13" fmla="*/ 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" y="12"/>
                  </a:moveTo>
                  <a:cubicBezTo>
                    <a:pt x="5" y="25"/>
                    <a:pt x="0" y="123"/>
                    <a:pt x="21" y="117"/>
                  </a:cubicBezTo>
                  <a:cubicBezTo>
                    <a:pt x="21" y="104"/>
                    <a:pt x="51" y="109"/>
                    <a:pt x="60" y="102"/>
                  </a:cubicBezTo>
                  <a:cubicBezTo>
                    <a:pt x="54" y="94"/>
                    <a:pt x="44" y="92"/>
                    <a:pt x="38" y="85"/>
                  </a:cubicBezTo>
                  <a:cubicBezTo>
                    <a:pt x="30" y="75"/>
                    <a:pt x="29" y="64"/>
                    <a:pt x="27" y="53"/>
                  </a:cubicBezTo>
                  <a:cubicBezTo>
                    <a:pt x="26" y="47"/>
                    <a:pt x="18" y="0"/>
                    <a:pt x="5" y="11"/>
                  </a:cubicBezTo>
                  <a:cubicBezTo>
                    <a:pt x="5" y="12"/>
                    <a:pt x="5" y="13"/>
                    <a:pt x="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8" name="Freeform 1103">
              <a:extLst>
                <a:ext uri="{FF2B5EF4-FFF2-40B4-BE49-F238E27FC236}">
                  <a16:creationId xmlns:a16="http://schemas.microsoft.com/office/drawing/2014/main" id="{71F9ED06-9B69-419D-B1C6-06AC6A3F8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3426"/>
              <a:ext cx="9" cy="11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3 h 22"/>
                <a:gd name="T4" fmla="*/ 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0"/>
                    <a:pt x="13" y="16"/>
                    <a:pt x="2" y="22"/>
                  </a:cubicBezTo>
                  <a:cubicBezTo>
                    <a:pt x="2" y="22"/>
                    <a:pt x="20" y="16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9" name="Freeform 1104">
              <a:extLst>
                <a:ext uri="{FF2B5EF4-FFF2-40B4-BE49-F238E27FC236}">
                  <a16:creationId xmlns:a16="http://schemas.microsoft.com/office/drawing/2014/main" id="{26E7EF55-6932-4BD5-BA70-DC74210F4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427"/>
              <a:ext cx="9" cy="9"/>
            </a:xfrm>
            <a:custGeom>
              <a:avLst/>
              <a:gdLst>
                <a:gd name="T0" fmla="*/ 2 w 19"/>
                <a:gd name="T1" fmla="*/ 0 h 19"/>
                <a:gd name="T2" fmla="*/ 2 w 19"/>
                <a:gd name="T3" fmla="*/ 2 h 19"/>
                <a:gd name="T4" fmla="*/ 2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9" y="0"/>
                    <a:pt x="8" y="13"/>
                    <a:pt x="17" y="19"/>
                  </a:cubicBezTo>
                  <a:cubicBezTo>
                    <a:pt x="17" y="19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20" name="Oval 1105">
              <a:extLst>
                <a:ext uri="{FF2B5EF4-FFF2-40B4-BE49-F238E27FC236}">
                  <a16:creationId xmlns:a16="http://schemas.microsoft.com/office/drawing/2014/main" id="{FD1962A3-FAFD-41E8-91D8-D99D2442C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345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21" name="Oval 1106">
              <a:extLst>
                <a:ext uri="{FF2B5EF4-FFF2-40B4-BE49-F238E27FC236}">
                  <a16:creationId xmlns:a16="http://schemas.microsoft.com/office/drawing/2014/main" id="{40E7E4F0-0946-4EA9-8BDD-6E53CB10F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46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22" name="Freeform 1107">
              <a:extLst>
                <a:ext uri="{FF2B5EF4-FFF2-40B4-BE49-F238E27FC236}">
                  <a16:creationId xmlns:a16="http://schemas.microsoft.com/office/drawing/2014/main" id="{219EB67D-563A-4CEC-877C-B38DB1082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3437"/>
              <a:ext cx="28" cy="89"/>
            </a:xfrm>
            <a:custGeom>
              <a:avLst/>
              <a:gdLst>
                <a:gd name="T0" fmla="*/ 0 w 59"/>
                <a:gd name="T1" fmla="*/ 0 h 189"/>
                <a:gd name="T2" fmla="*/ 3 w 59"/>
                <a:gd name="T3" fmla="*/ 20 h 189"/>
                <a:gd name="T4" fmla="*/ 0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0"/>
                  </a:moveTo>
                  <a:cubicBezTo>
                    <a:pt x="0" y="0"/>
                    <a:pt x="43" y="13"/>
                    <a:pt x="32" y="189"/>
                  </a:cubicBezTo>
                  <a:cubicBezTo>
                    <a:pt x="32" y="189"/>
                    <a:pt x="5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23" name="Freeform 1108">
              <a:extLst>
                <a:ext uri="{FF2B5EF4-FFF2-40B4-BE49-F238E27FC236}">
                  <a16:creationId xmlns:a16="http://schemas.microsoft.com/office/drawing/2014/main" id="{7FA917AB-3D3B-413F-B9DE-82858E7BA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427"/>
              <a:ext cx="17" cy="12"/>
            </a:xfrm>
            <a:custGeom>
              <a:avLst/>
              <a:gdLst>
                <a:gd name="T0" fmla="*/ 3 w 36"/>
                <a:gd name="T1" fmla="*/ 3 h 24"/>
                <a:gd name="T2" fmla="*/ 4 w 36"/>
                <a:gd name="T3" fmla="*/ 2 h 24"/>
                <a:gd name="T4" fmla="*/ 4 w 36"/>
                <a:gd name="T5" fmla="*/ 1 h 24"/>
                <a:gd name="T6" fmla="*/ 2 w 36"/>
                <a:gd name="T7" fmla="*/ 1 h 24"/>
                <a:gd name="T8" fmla="*/ 1 w 36"/>
                <a:gd name="T9" fmla="*/ 3 h 24"/>
                <a:gd name="T10" fmla="*/ 2 w 36"/>
                <a:gd name="T11" fmla="*/ 3 h 24"/>
                <a:gd name="T12" fmla="*/ 3 w 36"/>
                <a:gd name="T13" fmla="*/ 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1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1" y="0"/>
                    <a:pt x="26" y="1"/>
                    <a:pt x="23" y="2"/>
                  </a:cubicBezTo>
                  <a:cubicBezTo>
                    <a:pt x="16" y="4"/>
                    <a:pt x="0" y="6"/>
                    <a:pt x="8" y="17"/>
                  </a:cubicBezTo>
                  <a:cubicBezTo>
                    <a:pt x="10" y="20"/>
                    <a:pt x="18" y="24"/>
                    <a:pt x="23" y="24"/>
                  </a:cubicBezTo>
                  <a:cubicBezTo>
                    <a:pt x="24" y="24"/>
                    <a:pt x="25" y="24"/>
                    <a:pt x="26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24" name="Freeform 1109">
              <a:extLst>
                <a:ext uri="{FF2B5EF4-FFF2-40B4-BE49-F238E27FC236}">
                  <a16:creationId xmlns:a16="http://schemas.microsoft.com/office/drawing/2014/main" id="{5361AF03-822C-4388-B643-EBF5EE3DF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3427"/>
              <a:ext cx="14" cy="10"/>
            </a:xfrm>
            <a:custGeom>
              <a:avLst/>
              <a:gdLst>
                <a:gd name="T0" fmla="*/ 1 w 31"/>
                <a:gd name="T1" fmla="*/ 0 h 22"/>
                <a:gd name="T2" fmla="*/ 0 w 31"/>
                <a:gd name="T3" fmla="*/ 1 h 22"/>
                <a:gd name="T4" fmla="*/ 1 w 31"/>
                <a:gd name="T5" fmla="*/ 2 h 22"/>
                <a:gd name="T6" fmla="*/ 2 w 31"/>
                <a:gd name="T7" fmla="*/ 2 h 22"/>
                <a:gd name="T8" fmla="*/ 3 w 31"/>
                <a:gd name="T9" fmla="*/ 1 h 22"/>
                <a:gd name="T10" fmla="*/ 3 w 31"/>
                <a:gd name="T11" fmla="*/ 0 h 22"/>
                <a:gd name="T12" fmla="*/ 2 w 31"/>
                <a:gd name="T13" fmla="*/ 0 h 22"/>
                <a:gd name="T14" fmla="*/ 1 w 31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2"/>
                  </a:cubicBezTo>
                  <a:cubicBezTo>
                    <a:pt x="24" y="22"/>
                    <a:pt x="26" y="18"/>
                    <a:pt x="28" y="15"/>
                  </a:cubicBezTo>
                  <a:cubicBezTo>
                    <a:pt x="30" y="12"/>
                    <a:pt x="31" y="10"/>
                    <a:pt x="28" y="7"/>
                  </a:cubicBezTo>
                  <a:cubicBezTo>
                    <a:pt x="26" y="4"/>
                    <a:pt x="23" y="2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25" name="Oval 1110">
              <a:extLst>
                <a:ext uri="{FF2B5EF4-FFF2-40B4-BE49-F238E27FC236}">
                  <a16:creationId xmlns:a16="http://schemas.microsoft.com/office/drawing/2014/main" id="{F11F675F-116D-4C02-AC84-4AC99CAEB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3644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26" name="Oval 1111">
              <a:extLst>
                <a:ext uri="{FF2B5EF4-FFF2-40B4-BE49-F238E27FC236}">
                  <a16:creationId xmlns:a16="http://schemas.microsoft.com/office/drawing/2014/main" id="{274AB333-80AC-46EE-BFD5-15B9B3D3F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365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27" name="Oval 1112">
              <a:extLst>
                <a:ext uri="{FF2B5EF4-FFF2-40B4-BE49-F238E27FC236}">
                  <a16:creationId xmlns:a16="http://schemas.microsoft.com/office/drawing/2014/main" id="{2BDA720A-E1D5-441E-B3CD-9A4924690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" y="3577"/>
              <a:ext cx="38" cy="15"/>
            </a:xfrm>
            <a:prstGeom prst="ellipse">
              <a:avLst/>
            </a:pr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28" name="Freeform 1113">
              <a:extLst>
                <a:ext uri="{FF2B5EF4-FFF2-40B4-BE49-F238E27FC236}">
                  <a16:creationId xmlns:a16="http://schemas.microsoft.com/office/drawing/2014/main" id="{03F54263-7B0C-4F79-8D36-1E5193AAB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579"/>
              <a:ext cx="38" cy="26"/>
            </a:xfrm>
            <a:custGeom>
              <a:avLst/>
              <a:gdLst>
                <a:gd name="T0" fmla="*/ 0 w 81"/>
                <a:gd name="T1" fmla="*/ 3 h 55"/>
                <a:gd name="T2" fmla="*/ 4 w 81"/>
                <a:gd name="T3" fmla="*/ 0 h 55"/>
                <a:gd name="T4" fmla="*/ 8 w 81"/>
                <a:gd name="T5" fmla="*/ 3 h 55"/>
                <a:gd name="T6" fmla="*/ 0 w 81"/>
                <a:gd name="T7" fmla="*/ 3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55">
                  <a:moveTo>
                    <a:pt x="0" y="26"/>
                  </a:moveTo>
                  <a:cubicBezTo>
                    <a:pt x="0" y="26"/>
                    <a:pt x="3" y="2"/>
                    <a:pt x="39" y="1"/>
                  </a:cubicBezTo>
                  <a:cubicBezTo>
                    <a:pt x="78" y="0"/>
                    <a:pt x="81" y="25"/>
                    <a:pt x="81" y="25"/>
                  </a:cubicBezTo>
                  <a:cubicBezTo>
                    <a:pt x="81" y="25"/>
                    <a:pt x="40" y="55"/>
                    <a:pt x="0" y="2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29" name="Freeform 1114">
              <a:extLst>
                <a:ext uri="{FF2B5EF4-FFF2-40B4-BE49-F238E27FC236}">
                  <a16:creationId xmlns:a16="http://schemas.microsoft.com/office/drawing/2014/main" id="{AF428E71-E46D-4DD6-95F4-4C54AF867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3577"/>
              <a:ext cx="27" cy="11"/>
            </a:xfrm>
            <a:custGeom>
              <a:avLst/>
              <a:gdLst>
                <a:gd name="T0" fmla="*/ 1 w 57"/>
                <a:gd name="T1" fmla="*/ 2 h 23"/>
                <a:gd name="T2" fmla="*/ 6 w 57"/>
                <a:gd name="T3" fmla="*/ 0 h 23"/>
                <a:gd name="T4" fmla="*/ 1 w 57"/>
                <a:gd name="T5" fmla="*/ 1 h 23"/>
                <a:gd name="T6" fmla="*/ 1 w 57"/>
                <a:gd name="T7" fmla="*/ 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3">
                  <a:moveTo>
                    <a:pt x="14" y="23"/>
                  </a:moveTo>
                  <a:cubicBezTo>
                    <a:pt x="14" y="23"/>
                    <a:pt x="12" y="6"/>
                    <a:pt x="57" y="2"/>
                  </a:cubicBezTo>
                  <a:cubicBezTo>
                    <a:pt x="57" y="2"/>
                    <a:pt x="36" y="0"/>
                    <a:pt x="14" y="11"/>
                  </a:cubicBezTo>
                  <a:cubicBezTo>
                    <a:pt x="0" y="17"/>
                    <a:pt x="8" y="21"/>
                    <a:pt x="14" y="23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0" name="Freeform 1115">
              <a:extLst>
                <a:ext uri="{FF2B5EF4-FFF2-40B4-BE49-F238E27FC236}">
                  <a16:creationId xmlns:a16="http://schemas.microsoft.com/office/drawing/2014/main" id="{8DADE172-FEFB-4DB7-9455-468EA8F76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3580"/>
              <a:ext cx="11" cy="10"/>
            </a:xfrm>
            <a:custGeom>
              <a:avLst/>
              <a:gdLst>
                <a:gd name="T0" fmla="*/ 0 w 23"/>
                <a:gd name="T1" fmla="*/ 0 h 21"/>
                <a:gd name="T2" fmla="*/ 1 w 23"/>
                <a:gd name="T3" fmla="*/ 1 h 21"/>
                <a:gd name="T4" fmla="*/ 2 w 23"/>
                <a:gd name="T5" fmla="*/ 2 h 21"/>
                <a:gd name="T6" fmla="*/ 0 w 23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5" y="1"/>
                    <a:pt x="9" y="5"/>
                    <a:pt x="12" y="10"/>
                  </a:cubicBezTo>
                  <a:cubicBezTo>
                    <a:pt x="13" y="12"/>
                    <a:pt x="14" y="21"/>
                    <a:pt x="19" y="16"/>
                  </a:cubicBezTo>
                  <a:cubicBezTo>
                    <a:pt x="23" y="9"/>
                    <a:pt x="5" y="2"/>
                    <a:pt x="1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1" name="Freeform 1116">
              <a:extLst>
                <a:ext uri="{FF2B5EF4-FFF2-40B4-BE49-F238E27FC236}">
                  <a16:creationId xmlns:a16="http://schemas.microsoft.com/office/drawing/2014/main" id="{86CE2DB1-507E-4306-B3B5-FDA9128BD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580"/>
              <a:ext cx="24" cy="17"/>
            </a:xfrm>
            <a:custGeom>
              <a:avLst/>
              <a:gdLst>
                <a:gd name="T0" fmla="*/ 0 w 50"/>
                <a:gd name="T1" fmla="*/ 4 h 35"/>
                <a:gd name="T2" fmla="*/ 2 w 50"/>
                <a:gd name="T3" fmla="*/ 0 h 35"/>
                <a:gd name="T4" fmla="*/ 6 w 50"/>
                <a:gd name="T5" fmla="*/ 0 h 35"/>
                <a:gd name="T6" fmla="*/ 2 w 50"/>
                <a:gd name="T7" fmla="*/ 2 h 35"/>
                <a:gd name="T8" fmla="*/ 0 w 50"/>
                <a:gd name="T9" fmla="*/ 3 h 35"/>
                <a:gd name="T10" fmla="*/ 0 w 50"/>
                <a:gd name="T11" fmla="*/ 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5">
                  <a:moveTo>
                    <a:pt x="0" y="32"/>
                  </a:moveTo>
                  <a:cubicBezTo>
                    <a:pt x="0" y="19"/>
                    <a:pt x="6" y="10"/>
                    <a:pt x="19" y="6"/>
                  </a:cubicBezTo>
                  <a:cubicBezTo>
                    <a:pt x="26" y="4"/>
                    <a:pt x="44" y="0"/>
                    <a:pt x="50" y="7"/>
                  </a:cubicBezTo>
                  <a:cubicBezTo>
                    <a:pt x="41" y="15"/>
                    <a:pt x="28" y="13"/>
                    <a:pt x="18" y="18"/>
                  </a:cubicBezTo>
                  <a:cubicBezTo>
                    <a:pt x="14" y="19"/>
                    <a:pt x="10" y="22"/>
                    <a:pt x="7" y="25"/>
                  </a:cubicBezTo>
                  <a:cubicBezTo>
                    <a:pt x="4" y="28"/>
                    <a:pt x="3" y="35"/>
                    <a:pt x="0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2" name="Oval 1117">
              <a:extLst>
                <a:ext uri="{FF2B5EF4-FFF2-40B4-BE49-F238E27FC236}">
                  <a16:creationId xmlns:a16="http://schemas.microsoft.com/office/drawing/2014/main" id="{BFE632C2-578F-46D4-9868-01A5DE94A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3578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33" name="Oval 1118">
              <a:extLst>
                <a:ext uri="{FF2B5EF4-FFF2-40B4-BE49-F238E27FC236}">
                  <a16:creationId xmlns:a16="http://schemas.microsoft.com/office/drawing/2014/main" id="{721D2D08-D24A-41ED-B4E7-B567068CF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3" y="3574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34" name="Freeform 1119">
              <a:extLst>
                <a:ext uri="{FF2B5EF4-FFF2-40B4-BE49-F238E27FC236}">
                  <a16:creationId xmlns:a16="http://schemas.microsoft.com/office/drawing/2014/main" id="{C2335C7E-BA7C-4987-A41A-B5EEC5669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383"/>
              <a:ext cx="110" cy="1209"/>
            </a:xfrm>
            <a:custGeom>
              <a:avLst/>
              <a:gdLst>
                <a:gd name="T0" fmla="*/ 16 w 234"/>
                <a:gd name="T1" fmla="*/ 269 h 2566"/>
                <a:gd name="T2" fmla="*/ 24 w 234"/>
                <a:gd name="T3" fmla="*/ 259 h 2566"/>
                <a:gd name="T4" fmla="*/ 24 w 234"/>
                <a:gd name="T5" fmla="*/ 245 h 2566"/>
                <a:gd name="T6" fmla="*/ 17 w 234"/>
                <a:gd name="T7" fmla="*/ 235 h 2566"/>
                <a:gd name="T8" fmla="*/ 24 w 234"/>
                <a:gd name="T9" fmla="*/ 226 h 2566"/>
                <a:gd name="T10" fmla="*/ 24 w 234"/>
                <a:gd name="T11" fmla="*/ 211 h 2566"/>
                <a:gd name="T12" fmla="*/ 17 w 234"/>
                <a:gd name="T13" fmla="*/ 201 h 2566"/>
                <a:gd name="T14" fmla="*/ 24 w 234"/>
                <a:gd name="T15" fmla="*/ 192 h 2566"/>
                <a:gd name="T16" fmla="*/ 24 w 234"/>
                <a:gd name="T17" fmla="*/ 178 h 2566"/>
                <a:gd name="T18" fmla="*/ 17 w 234"/>
                <a:gd name="T19" fmla="*/ 168 h 2566"/>
                <a:gd name="T20" fmla="*/ 24 w 234"/>
                <a:gd name="T21" fmla="*/ 159 h 2566"/>
                <a:gd name="T22" fmla="*/ 24 w 234"/>
                <a:gd name="T23" fmla="*/ 144 h 2566"/>
                <a:gd name="T24" fmla="*/ 17 w 234"/>
                <a:gd name="T25" fmla="*/ 134 h 2566"/>
                <a:gd name="T26" fmla="*/ 24 w 234"/>
                <a:gd name="T27" fmla="*/ 125 h 2566"/>
                <a:gd name="T28" fmla="*/ 24 w 234"/>
                <a:gd name="T29" fmla="*/ 111 h 2566"/>
                <a:gd name="T30" fmla="*/ 18 w 234"/>
                <a:gd name="T31" fmla="*/ 101 h 2566"/>
                <a:gd name="T32" fmla="*/ 24 w 234"/>
                <a:gd name="T33" fmla="*/ 92 h 2566"/>
                <a:gd name="T34" fmla="*/ 24 w 234"/>
                <a:gd name="T35" fmla="*/ 77 h 2566"/>
                <a:gd name="T36" fmla="*/ 17 w 234"/>
                <a:gd name="T37" fmla="*/ 67 h 2566"/>
                <a:gd name="T38" fmla="*/ 24 w 234"/>
                <a:gd name="T39" fmla="*/ 58 h 2566"/>
                <a:gd name="T40" fmla="*/ 24 w 234"/>
                <a:gd name="T41" fmla="*/ 43 h 2566"/>
                <a:gd name="T42" fmla="*/ 18 w 234"/>
                <a:gd name="T43" fmla="*/ 34 h 2566"/>
                <a:gd name="T44" fmla="*/ 24 w 234"/>
                <a:gd name="T45" fmla="*/ 25 h 2566"/>
                <a:gd name="T46" fmla="*/ 24 w 234"/>
                <a:gd name="T47" fmla="*/ 10 h 2566"/>
                <a:gd name="T48" fmla="*/ 14 w 234"/>
                <a:gd name="T49" fmla="*/ 0 h 2566"/>
                <a:gd name="T50" fmla="*/ 10 w 234"/>
                <a:gd name="T51" fmla="*/ 0 h 2566"/>
                <a:gd name="T52" fmla="*/ 0 w 234"/>
                <a:gd name="T53" fmla="*/ 10 h 2566"/>
                <a:gd name="T54" fmla="*/ 0 w 234"/>
                <a:gd name="T55" fmla="*/ 25 h 2566"/>
                <a:gd name="T56" fmla="*/ 7 w 234"/>
                <a:gd name="T57" fmla="*/ 34 h 2566"/>
                <a:gd name="T58" fmla="*/ 0 w 234"/>
                <a:gd name="T59" fmla="*/ 43 h 2566"/>
                <a:gd name="T60" fmla="*/ 0 w 234"/>
                <a:gd name="T61" fmla="*/ 58 h 2566"/>
                <a:gd name="T62" fmla="*/ 7 w 234"/>
                <a:gd name="T63" fmla="*/ 67 h 2566"/>
                <a:gd name="T64" fmla="*/ 0 w 234"/>
                <a:gd name="T65" fmla="*/ 77 h 2566"/>
                <a:gd name="T66" fmla="*/ 0 w 234"/>
                <a:gd name="T67" fmla="*/ 92 h 2566"/>
                <a:gd name="T68" fmla="*/ 7 w 234"/>
                <a:gd name="T69" fmla="*/ 101 h 2566"/>
                <a:gd name="T70" fmla="*/ 0 w 234"/>
                <a:gd name="T71" fmla="*/ 111 h 2566"/>
                <a:gd name="T72" fmla="*/ 0 w 234"/>
                <a:gd name="T73" fmla="*/ 125 h 2566"/>
                <a:gd name="T74" fmla="*/ 7 w 234"/>
                <a:gd name="T75" fmla="*/ 134 h 2566"/>
                <a:gd name="T76" fmla="*/ 0 w 234"/>
                <a:gd name="T77" fmla="*/ 144 h 2566"/>
                <a:gd name="T78" fmla="*/ 0 w 234"/>
                <a:gd name="T79" fmla="*/ 159 h 2566"/>
                <a:gd name="T80" fmla="*/ 7 w 234"/>
                <a:gd name="T81" fmla="*/ 168 h 2566"/>
                <a:gd name="T82" fmla="*/ 0 w 234"/>
                <a:gd name="T83" fmla="*/ 178 h 2566"/>
                <a:gd name="T84" fmla="*/ 0 w 234"/>
                <a:gd name="T85" fmla="*/ 192 h 2566"/>
                <a:gd name="T86" fmla="*/ 7 w 234"/>
                <a:gd name="T87" fmla="*/ 201 h 2566"/>
                <a:gd name="T88" fmla="*/ 0 w 234"/>
                <a:gd name="T89" fmla="*/ 211 h 2566"/>
                <a:gd name="T90" fmla="*/ 0 w 234"/>
                <a:gd name="T91" fmla="*/ 226 h 2566"/>
                <a:gd name="T92" fmla="*/ 7 w 234"/>
                <a:gd name="T93" fmla="*/ 235 h 2566"/>
                <a:gd name="T94" fmla="*/ 0 w 234"/>
                <a:gd name="T95" fmla="*/ 245 h 2566"/>
                <a:gd name="T96" fmla="*/ 0 w 234"/>
                <a:gd name="T97" fmla="*/ 259 h 2566"/>
                <a:gd name="T98" fmla="*/ 8 w 234"/>
                <a:gd name="T99" fmla="*/ 269 h 2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34" h="2566">
                  <a:moveTo>
                    <a:pt x="157" y="2566"/>
                  </a:moveTo>
                  <a:cubicBezTo>
                    <a:pt x="201" y="2558"/>
                    <a:pt x="234" y="2528"/>
                    <a:pt x="234" y="2480"/>
                  </a:cubicBezTo>
                  <a:cubicBezTo>
                    <a:pt x="234" y="2337"/>
                    <a:pt x="234" y="2337"/>
                    <a:pt x="234" y="2337"/>
                  </a:cubicBezTo>
                  <a:cubicBezTo>
                    <a:pt x="234" y="2294"/>
                    <a:pt x="207" y="2257"/>
                    <a:pt x="169" y="2243"/>
                  </a:cubicBezTo>
                  <a:cubicBezTo>
                    <a:pt x="207" y="2233"/>
                    <a:pt x="234" y="2203"/>
                    <a:pt x="234" y="2160"/>
                  </a:cubicBezTo>
                  <a:cubicBezTo>
                    <a:pt x="234" y="2017"/>
                    <a:pt x="234" y="2017"/>
                    <a:pt x="234" y="2017"/>
                  </a:cubicBezTo>
                  <a:cubicBezTo>
                    <a:pt x="234" y="1974"/>
                    <a:pt x="207" y="1937"/>
                    <a:pt x="169" y="1923"/>
                  </a:cubicBezTo>
                  <a:cubicBezTo>
                    <a:pt x="207" y="1913"/>
                    <a:pt x="234" y="1883"/>
                    <a:pt x="234" y="1840"/>
                  </a:cubicBezTo>
                  <a:cubicBezTo>
                    <a:pt x="234" y="1697"/>
                    <a:pt x="234" y="1697"/>
                    <a:pt x="234" y="1697"/>
                  </a:cubicBezTo>
                  <a:cubicBezTo>
                    <a:pt x="234" y="1653"/>
                    <a:pt x="206" y="1616"/>
                    <a:pt x="167" y="1603"/>
                  </a:cubicBezTo>
                  <a:cubicBezTo>
                    <a:pt x="206" y="1593"/>
                    <a:pt x="234" y="1563"/>
                    <a:pt x="234" y="1519"/>
                  </a:cubicBezTo>
                  <a:cubicBezTo>
                    <a:pt x="234" y="1376"/>
                    <a:pt x="234" y="1376"/>
                    <a:pt x="234" y="1376"/>
                  </a:cubicBezTo>
                  <a:cubicBezTo>
                    <a:pt x="234" y="1333"/>
                    <a:pt x="206" y="1296"/>
                    <a:pt x="168" y="1282"/>
                  </a:cubicBezTo>
                  <a:cubicBezTo>
                    <a:pt x="206" y="1272"/>
                    <a:pt x="234" y="1242"/>
                    <a:pt x="234" y="1199"/>
                  </a:cubicBezTo>
                  <a:cubicBezTo>
                    <a:pt x="234" y="1056"/>
                    <a:pt x="234" y="1056"/>
                    <a:pt x="234" y="1056"/>
                  </a:cubicBezTo>
                  <a:cubicBezTo>
                    <a:pt x="234" y="1013"/>
                    <a:pt x="208" y="977"/>
                    <a:pt x="171" y="963"/>
                  </a:cubicBezTo>
                  <a:cubicBezTo>
                    <a:pt x="208" y="952"/>
                    <a:pt x="234" y="923"/>
                    <a:pt x="234" y="881"/>
                  </a:cubicBezTo>
                  <a:cubicBezTo>
                    <a:pt x="234" y="737"/>
                    <a:pt x="234" y="737"/>
                    <a:pt x="234" y="737"/>
                  </a:cubicBezTo>
                  <a:cubicBezTo>
                    <a:pt x="234" y="694"/>
                    <a:pt x="207" y="657"/>
                    <a:pt x="168" y="643"/>
                  </a:cubicBezTo>
                  <a:cubicBezTo>
                    <a:pt x="207" y="633"/>
                    <a:pt x="234" y="604"/>
                    <a:pt x="234" y="560"/>
                  </a:cubicBezTo>
                  <a:cubicBezTo>
                    <a:pt x="234" y="417"/>
                    <a:pt x="234" y="417"/>
                    <a:pt x="234" y="417"/>
                  </a:cubicBezTo>
                  <a:cubicBezTo>
                    <a:pt x="234" y="375"/>
                    <a:pt x="208" y="339"/>
                    <a:pt x="172" y="324"/>
                  </a:cubicBezTo>
                  <a:cubicBezTo>
                    <a:pt x="208" y="313"/>
                    <a:pt x="234" y="284"/>
                    <a:pt x="234" y="242"/>
                  </a:cubicBezTo>
                  <a:cubicBezTo>
                    <a:pt x="234" y="99"/>
                    <a:pt x="234" y="99"/>
                    <a:pt x="234" y="99"/>
                  </a:cubicBezTo>
                  <a:cubicBezTo>
                    <a:pt x="234" y="44"/>
                    <a:pt x="190" y="0"/>
                    <a:pt x="136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44" y="0"/>
                    <a:pt x="0" y="44"/>
                    <a:pt x="0" y="99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84"/>
                    <a:pt x="26" y="313"/>
                    <a:pt x="63" y="324"/>
                  </a:cubicBezTo>
                  <a:cubicBezTo>
                    <a:pt x="26" y="339"/>
                    <a:pt x="0" y="375"/>
                    <a:pt x="0" y="417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8" y="633"/>
                    <a:pt x="66" y="643"/>
                  </a:cubicBezTo>
                  <a:cubicBezTo>
                    <a:pt x="28" y="657"/>
                    <a:pt x="0" y="694"/>
                    <a:pt x="0" y="737"/>
                  </a:cubicBezTo>
                  <a:cubicBezTo>
                    <a:pt x="0" y="881"/>
                    <a:pt x="0" y="881"/>
                    <a:pt x="0" y="881"/>
                  </a:cubicBezTo>
                  <a:cubicBezTo>
                    <a:pt x="0" y="923"/>
                    <a:pt x="26" y="952"/>
                    <a:pt x="63" y="963"/>
                  </a:cubicBezTo>
                  <a:cubicBezTo>
                    <a:pt x="26" y="977"/>
                    <a:pt x="0" y="1013"/>
                    <a:pt x="0" y="1056"/>
                  </a:cubicBezTo>
                  <a:cubicBezTo>
                    <a:pt x="0" y="1199"/>
                    <a:pt x="0" y="1199"/>
                    <a:pt x="0" y="1199"/>
                  </a:cubicBezTo>
                  <a:cubicBezTo>
                    <a:pt x="0" y="1242"/>
                    <a:pt x="28" y="1272"/>
                    <a:pt x="66" y="1282"/>
                  </a:cubicBezTo>
                  <a:cubicBezTo>
                    <a:pt x="28" y="1296"/>
                    <a:pt x="0" y="1333"/>
                    <a:pt x="0" y="1376"/>
                  </a:cubicBezTo>
                  <a:cubicBezTo>
                    <a:pt x="0" y="1519"/>
                    <a:pt x="0" y="1519"/>
                    <a:pt x="0" y="1519"/>
                  </a:cubicBezTo>
                  <a:cubicBezTo>
                    <a:pt x="0" y="1563"/>
                    <a:pt x="28" y="1593"/>
                    <a:pt x="67" y="1603"/>
                  </a:cubicBezTo>
                  <a:cubicBezTo>
                    <a:pt x="28" y="1616"/>
                    <a:pt x="0" y="1653"/>
                    <a:pt x="0" y="1697"/>
                  </a:cubicBezTo>
                  <a:cubicBezTo>
                    <a:pt x="0" y="1840"/>
                    <a:pt x="0" y="1840"/>
                    <a:pt x="0" y="1840"/>
                  </a:cubicBezTo>
                  <a:cubicBezTo>
                    <a:pt x="0" y="1883"/>
                    <a:pt x="28" y="1913"/>
                    <a:pt x="66" y="1923"/>
                  </a:cubicBezTo>
                  <a:cubicBezTo>
                    <a:pt x="28" y="1937"/>
                    <a:pt x="0" y="1974"/>
                    <a:pt x="0" y="2017"/>
                  </a:cubicBezTo>
                  <a:cubicBezTo>
                    <a:pt x="0" y="2160"/>
                    <a:pt x="0" y="2160"/>
                    <a:pt x="0" y="2160"/>
                  </a:cubicBezTo>
                  <a:cubicBezTo>
                    <a:pt x="0" y="2203"/>
                    <a:pt x="28" y="2233"/>
                    <a:pt x="66" y="2243"/>
                  </a:cubicBezTo>
                  <a:cubicBezTo>
                    <a:pt x="28" y="2257"/>
                    <a:pt x="0" y="2294"/>
                    <a:pt x="0" y="2337"/>
                  </a:cubicBezTo>
                  <a:cubicBezTo>
                    <a:pt x="0" y="2480"/>
                    <a:pt x="0" y="2480"/>
                    <a:pt x="0" y="2480"/>
                  </a:cubicBezTo>
                  <a:cubicBezTo>
                    <a:pt x="0" y="2528"/>
                    <a:pt x="33" y="2558"/>
                    <a:pt x="77" y="2566"/>
                  </a:cubicBez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5" name="Freeform 1120">
              <a:extLst>
                <a:ext uri="{FF2B5EF4-FFF2-40B4-BE49-F238E27FC236}">
                  <a16:creationId xmlns:a16="http://schemas.microsoft.com/office/drawing/2014/main" id="{BC734FFD-8E50-43B4-A5D6-570BA79DA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3590"/>
              <a:ext cx="623" cy="286"/>
            </a:xfrm>
            <a:custGeom>
              <a:avLst/>
              <a:gdLst>
                <a:gd name="T0" fmla="*/ 60 w 1322"/>
                <a:gd name="T1" fmla="*/ 0 h 608"/>
                <a:gd name="T2" fmla="*/ 77 w 1322"/>
                <a:gd name="T3" fmla="*/ 16 h 608"/>
                <a:gd name="T4" fmla="*/ 96 w 1322"/>
                <a:gd name="T5" fmla="*/ 25 h 608"/>
                <a:gd name="T6" fmla="*/ 115 w 1322"/>
                <a:gd name="T7" fmla="*/ 28 h 608"/>
                <a:gd name="T8" fmla="*/ 138 w 1322"/>
                <a:gd name="T9" fmla="*/ 42 h 608"/>
                <a:gd name="T10" fmla="*/ 138 w 1322"/>
                <a:gd name="T11" fmla="*/ 43 h 608"/>
                <a:gd name="T12" fmla="*/ 121 w 1322"/>
                <a:gd name="T13" fmla="*/ 33 h 608"/>
                <a:gd name="T14" fmla="*/ 103 w 1322"/>
                <a:gd name="T15" fmla="*/ 27 h 608"/>
                <a:gd name="T16" fmla="*/ 97 w 1322"/>
                <a:gd name="T17" fmla="*/ 27 h 608"/>
                <a:gd name="T18" fmla="*/ 113 w 1322"/>
                <a:gd name="T19" fmla="*/ 63 h 608"/>
                <a:gd name="T20" fmla="*/ 112 w 1322"/>
                <a:gd name="T21" fmla="*/ 63 h 608"/>
                <a:gd name="T22" fmla="*/ 96 w 1322"/>
                <a:gd name="T23" fmla="*/ 28 h 608"/>
                <a:gd name="T24" fmla="*/ 82 w 1322"/>
                <a:gd name="T25" fmla="*/ 19 h 608"/>
                <a:gd name="T26" fmla="*/ 79 w 1322"/>
                <a:gd name="T27" fmla="*/ 32 h 608"/>
                <a:gd name="T28" fmla="*/ 67 w 1322"/>
                <a:gd name="T29" fmla="*/ 55 h 608"/>
                <a:gd name="T30" fmla="*/ 67 w 1322"/>
                <a:gd name="T31" fmla="*/ 55 h 608"/>
                <a:gd name="T32" fmla="*/ 74 w 1322"/>
                <a:gd name="T33" fmla="*/ 35 h 608"/>
                <a:gd name="T34" fmla="*/ 80 w 1322"/>
                <a:gd name="T35" fmla="*/ 18 h 608"/>
                <a:gd name="T36" fmla="*/ 56 w 1322"/>
                <a:gd name="T37" fmla="*/ 3 h 608"/>
                <a:gd name="T38" fmla="*/ 49 w 1322"/>
                <a:gd name="T39" fmla="*/ 19 h 608"/>
                <a:gd name="T40" fmla="*/ 47 w 1322"/>
                <a:gd name="T41" fmla="*/ 26 h 608"/>
                <a:gd name="T42" fmla="*/ 45 w 1322"/>
                <a:gd name="T43" fmla="*/ 52 h 608"/>
                <a:gd name="T44" fmla="*/ 44 w 1322"/>
                <a:gd name="T45" fmla="*/ 52 h 608"/>
                <a:gd name="T46" fmla="*/ 46 w 1322"/>
                <a:gd name="T47" fmla="*/ 31 h 608"/>
                <a:gd name="T48" fmla="*/ 48 w 1322"/>
                <a:gd name="T49" fmla="*/ 20 h 608"/>
                <a:gd name="T50" fmla="*/ 31 w 1322"/>
                <a:gd name="T51" fmla="*/ 24 h 608"/>
                <a:gd name="T52" fmla="*/ 5 w 1322"/>
                <a:gd name="T53" fmla="*/ 47 h 608"/>
                <a:gd name="T54" fmla="*/ 4 w 1322"/>
                <a:gd name="T55" fmla="*/ 47 h 608"/>
                <a:gd name="T56" fmla="*/ 30 w 1322"/>
                <a:gd name="T57" fmla="*/ 23 h 608"/>
                <a:gd name="T58" fmla="*/ 17 w 1322"/>
                <a:gd name="T59" fmla="*/ 19 h 608"/>
                <a:gd name="T60" fmla="*/ 0 w 1322"/>
                <a:gd name="T61" fmla="*/ 9 h 608"/>
                <a:gd name="T62" fmla="*/ 0 w 1322"/>
                <a:gd name="T63" fmla="*/ 9 h 608"/>
                <a:gd name="T64" fmla="*/ 16 w 1322"/>
                <a:gd name="T65" fmla="*/ 16 h 608"/>
                <a:gd name="T66" fmla="*/ 32 w 1322"/>
                <a:gd name="T67" fmla="*/ 21 h 608"/>
                <a:gd name="T68" fmla="*/ 51 w 1322"/>
                <a:gd name="T69" fmla="*/ 9 h 608"/>
                <a:gd name="T70" fmla="*/ 51 w 1322"/>
                <a:gd name="T71" fmla="*/ 0 h 608"/>
                <a:gd name="T72" fmla="*/ 60 w 1322"/>
                <a:gd name="T73" fmla="*/ 0 h 60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22" h="608">
                  <a:moveTo>
                    <a:pt x="570" y="3"/>
                  </a:moveTo>
                  <a:cubicBezTo>
                    <a:pt x="570" y="3"/>
                    <a:pt x="586" y="118"/>
                    <a:pt x="738" y="150"/>
                  </a:cubicBezTo>
                  <a:cubicBezTo>
                    <a:pt x="845" y="173"/>
                    <a:pt x="895" y="227"/>
                    <a:pt x="914" y="238"/>
                  </a:cubicBezTo>
                  <a:cubicBezTo>
                    <a:pt x="952" y="259"/>
                    <a:pt x="1018" y="227"/>
                    <a:pt x="1098" y="271"/>
                  </a:cubicBezTo>
                  <a:cubicBezTo>
                    <a:pt x="1178" y="316"/>
                    <a:pt x="1220" y="378"/>
                    <a:pt x="1319" y="402"/>
                  </a:cubicBezTo>
                  <a:cubicBezTo>
                    <a:pt x="1319" y="402"/>
                    <a:pt x="1322" y="407"/>
                    <a:pt x="1317" y="410"/>
                  </a:cubicBezTo>
                  <a:cubicBezTo>
                    <a:pt x="1317" y="410"/>
                    <a:pt x="1239" y="394"/>
                    <a:pt x="1152" y="320"/>
                  </a:cubicBezTo>
                  <a:cubicBezTo>
                    <a:pt x="1109" y="283"/>
                    <a:pt x="1063" y="257"/>
                    <a:pt x="982" y="260"/>
                  </a:cubicBezTo>
                  <a:cubicBezTo>
                    <a:pt x="958" y="261"/>
                    <a:pt x="929" y="257"/>
                    <a:pt x="929" y="257"/>
                  </a:cubicBezTo>
                  <a:cubicBezTo>
                    <a:pt x="929" y="257"/>
                    <a:pt x="1062" y="337"/>
                    <a:pt x="1083" y="604"/>
                  </a:cubicBezTo>
                  <a:cubicBezTo>
                    <a:pt x="1083" y="604"/>
                    <a:pt x="1076" y="608"/>
                    <a:pt x="1073" y="604"/>
                  </a:cubicBezTo>
                  <a:cubicBezTo>
                    <a:pt x="1073" y="604"/>
                    <a:pt x="1082" y="399"/>
                    <a:pt x="918" y="266"/>
                  </a:cubicBezTo>
                  <a:cubicBezTo>
                    <a:pt x="878" y="234"/>
                    <a:pt x="852" y="205"/>
                    <a:pt x="785" y="186"/>
                  </a:cubicBezTo>
                  <a:cubicBezTo>
                    <a:pt x="785" y="186"/>
                    <a:pt x="837" y="224"/>
                    <a:pt x="758" y="302"/>
                  </a:cubicBezTo>
                  <a:cubicBezTo>
                    <a:pt x="679" y="379"/>
                    <a:pt x="644" y="434"/>
                    <a:pt x="646" y="527"/>
                  </a:cubicBezTo>
                  <a:cubicBezTo>
                    <a:pt x="646" y="527"/>
                    <a:pt x="645" y="532"/>
                    <a:pt x="640" y="524"/>
                  </a:cubicBezTo>
                  <a:cubicBezTo>
                    <a:pt x="640" y="524"/>
                    <a:pt x="622" y="423"/>
                    <a:pt x="705" y="339"/>
                  </a:cubicBezTo>
                  <a:cubicBezTo>
                    <a:pt x="777" y="265"/>
                    <a:pt x="819" y="219"/>
                    <a:pt x="759" y="177"/>
                  </a:cubicBezTo>
                  <a:cubicBezTo>
                    <a:pt x="759" y="177"/>
                    <a:pt x="580" y="155"/>
                    <a:pt x="534" y="26"/>
                  </a:cubicBezTo>
                  <a:cubicBezTo>
                    <a:pt x="534" y="26"/>
                    <a:pt x="521" y="138"/>
                    <a:pt x="467" y="186"/>
                  </a:cubicBezTo>
                  <a:cubicBezTo>
                    <a:pt x="467" y="186"/>
                    <a:pt x="450" y="226"/>
                    <a:pt x="445" y="253"/>
                  </a:cubicBezTo>
                  <a:cubicBezTo>
                    <a:pt x="437" y="299"/>
                    <a:pt x="470" y="388"/>
                    <a:pt x="426" y="499"/>
                  </a:cubicBezTo>
                  <a:cubicBezTo>
                    <a:pt x="426" y="499"/>
                    <a:pt x="421" y="501"/>
                    <a:pt x="419" y="497"/>
                  </a:cubicBezTo>
                  <a:cubicBezTo>
                    <a:pt x="419" y="497"/>
                    <a:pt x="454" y="417"/>
                    <a:pt x="436" y="294"/>
                  </a:cubicBezTo>
                  <a:cubicBezTo>
                    <a:pt x="430" y="255"/>
                    <a:pt x="450" y="204"/>
                    <a:pt x="456" y="195"/>
                  </a:cubicBezTo>
                  <a:cubicBezTo>
                    <a:pt x="456" y="195"/>
                    <a:pt x="425" y="229"/>
                    <a:pt x="296" y="227"/>
                  </a:cubicBezTo>
                  <a:cubicBezTo>
                    <a:pt x="156" y="223"/>
                    <a:pt x="68" y="324"/>
                    <a:pt x="46" y="452"/>
                  </a:cubicBezTo>
                  <a:cubicBezTo>
                    <a:pt x="46" y="452"/>
                    <a:pt x="43" y="455"/>
                    <a:pt x="41" y="451"/>
                  </a:cubicBezTo>
                  <a:cubicBezTo>
                    <a:pt x="41" y="451"/>
                    <a:pt x="79" y="213"/>
                    <a:pt x="283" y="217"/>
                  </a:cubicBezTo>
                  <a:cubicBezTo>
                    <a:pt x="283" y="217"/>
                    <a:pt x="204" y="208"/>
                    <a:pt x="166" y="179"/>
                  </a:cubicBezTo>
                  <a:cubicBezTo>
                    <a:pt x="117" y="142"/>
                    <a:pt x="50" y="97"/>
                    <a:pt x="2" y="92"/>
                  </a:cubicBezTo>
                  <a:cubicBezTo>
                    <a:pt x="2" y="92"/>
                    <a:pt x="0" y="87"/>
                    <a:pt x="4" y="86"/>
                  </a:cubicBezTo>
                  <a:cubicBezTo>
                    <a:pt x="4" y="86"/>
                    <a:pt x="76" y="89"/>
                    <a:pt x="153" y="151"/>
                  </a:cubicBezTo>
                  <a:cubicBezTo>
                    <a:pt x="210" y="197"/>
                    <a:pt x="255" y="188"/>
                    <a:pt x="301" y="203"/>
                  </a:cubicBezTo>
                  <a:cubicBezTo>
                    <a:pt x="335" y="214"/>
                    <a:pt x="466" y="215"/>
                    <a:pt x="485" y="90"/>
                  </a:cubicBezTo>
                  <a:cubicBezTo>
                    <a:pt x="495" y="25"/>
                    <a:pt x="491" y="3"/>
                    <a:pt x="491" y="3"/>
                  </a:cubicBezTo>
                  <a:cubicBezTo>
                    <a:pt x="491" y="3"/>
                    <a:pt x="560" y="0"/>
                    <a:pt x="570" y="3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6" name="Freeform 1121">
              <a:extLst>
                <a:ext uri="{FF2B5EF4-FFF2-40B4-BE49-F238E27FC236}">
                  <a16:creationId xmlns:a16="http://schemas.microsoft.com/office/drawing/2014/main" id="{C23C0049-2363-44F9-BEC7-158C3AB18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3764"/>
              <a:ext cx="66" cy="53"/>
            </a:xfrm>
            <a:custGeom>
              <a:avLst/>
              <a:gdLst>
                <a:gd name="T0" fmla="*/ 0 w 140"/>
                <a:gd name="T1" fmla="*/ 3 h 113"/>
                <a:gd name="T2" fmla="*/ 4 w 140"/>
                <a:gd name="T3" fmla="*/ 3 h 113"/>
                <a:gd name="T4" fmla="*/ 13 w 140"/>
                <a:gd name="T5" fmla="*/ 0 h 113"/>
                <a:gd name="T6" fmla="*/ 15 w 140"/>
                <a:gd name="T7" fmla="*/ 2 h 113"/>
                <a:gd name="T8" fmla="*/ 13 w 140"/>
                <a:gd name="T9" fmla="*/ 10 h 113"/>
                <a:gd name="T10" fmla="*/ 11 w 140"/>
                <a:gd name="T11" fmla="*/ 12 h 113"/>
                <a:gd name="T12" fmla="*/ 4 w 140"/>
                <a:gd name="T13" fmla="*/ 5 h 113"/>
                <a:gd name="T14" fmla="*/ 0 w 140"/>
                <a:gd name="T15" fmla="*/ 4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1" y="31"/>
                  </a:moveTo>
                  <a:cubicBezTo>
                    <a:pt x="18" y="34"/>
                    <a:pt x="31" y="34"/>
                    <a:pt x="38" y="33"/>
                  </a:cubicBezTo>
                  <a:cubicBezTo>
                    <a:pt x="54" y="22"/>
                    <a:pt x="123" y="0"/>
                    <a:pt x="123" y="0"/>
                  </a:cubicBezTo>
                  <a:cubicBezTo>
                    <a:pt x="133" y="2"/>
                    <a:pt x="140" y="11"/>
                    <a:pt x="138" y="20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6" y="106"/>
                    <a:pt x="116" y="113"/>
                    <a:pt x="107" y="112"/>
                  </a:cubicBezTo>
                  <a:cubicBezTo>
                    <a:pt x="107" y="112"/>
                    <a:pt x="47" y="66"/>
                    <a:pt x="35" y="50"/>
                  </a:cubicBezTo>
                  <a:cubicBezTo>
                    <a:pt x="28" y="47"/>
                    <a:pt x="7" y="41"/>
                    <a:pt x="0" y="4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7" name="Freeform 1122">
              <a:extLst>
                <a:ext uri="{FF2B5EF4-FFF2-40B4-BE49-F238E27FC236}">
                  <a16:creationId xmlns:a16="http://schemas.microsoft.com/office/drawing/2014/main" id="{BE3DED1D-998B-4A5C-9505-57EADE03F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786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8" name="Freeform 1123">
              <a:extLst>
                <a:ext uri="{FF2B5EF4-FFF2-40B4-BE49-F238E27FC236}">
                  <a16:creationId xmlns:a16="http://schemas.microsoft.com/office/drawing/2014/main" id="{DDBAB273-DABF-4971-B5D8-420DD527C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3788"/>
              <a:ext cx="2" cy="1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1 w 3"/>
                <a:gd name="T5" fmla="*/ 0 h 2"/>
                <a:gd name="T6" fmla="*/ 0 w 3"/>
                <a:gd name="T7" fmla="*/ 1 h 2"/>
                <a:gd name="T8" fmla="*/ 1 w 3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9" name="Freeform 1124">
              <a:extLst>
                <a:ext uri="{FF2B5EF4-FFF2-40B4-BE49-F238E27FC236}">
                  <a16:creationId xmlns:a16="http://schemas.microsoft.com/office/drawing/2014/main" id="{98F0B774-C0C0-4380-BCEF-3A1F7956B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787"/>
              <a:ext cx="14" cy="4"/>
            </a:xfrm>
            <a:custGeom>
              <a:avLst/>
              <a:gdLst>
                <a:gd name="T0" fmla="*/ 0 w 30"/>
                <a:gd name="T1" fmla="*/ 0 h 9"/>
                <a:gd name="T2" fmla="*/ 3 w 30"/>
                <a:gd name="T3" fmla="*/ 1 h 9"/>
                <a:gd name="T4" fmla="*/ 0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1" y="0"/>
                  </a:moveTo>
                  <a:cubicBezTo>
                    <a:pt x="1" y="0"/>
                    <a:pt x="2" y="7"/>
                    <a:pt x="30" y="9"/>
                  </a:cubicBezTo>
                  <a:cubicBezTo>
                    <a:pt x="30" y="9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0" name="Freeform 1125">
              <a:extLst>
                <a:ext uri="{FF2B5EF4-FFF2-40B4-BE49-F238E27FC236}">
                  <a16:creationId xmlns:a16="http://schemas.microsoft.com/office/drawing/2014/main" id="{8A0E2169-A304-46A6-9ED7-36D188C50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766"/>
              <a:ext cx="15" cy="50"/>
            </a:xfrm>
            <a:custGeom>
              <a:avLst/>
              <a:gdLst>
                <a:gd name="T0" fmla="*/ 0 w 32"/>
                <a:gd name="T1" fmla="*/ 11 h 106"/>
                <a:gd name="T2" fmla="*/ 2 w 32"/>
                <a:gd name="T3" fmla="*/ 6 h 106"/>
                <a:gd name="T4" fmla="*/ 2 w 32"/>
                <a:gd name="T5" fmla="*/ 0 h 106"/>
                <a:gd name="T6" fmla="*/ 0 w 32"/>
                <a:gd name="T7" fmla="*/ 5 h 106"/>
                <a:gd name="T8" fmla="*/ 0 w 32"/>
                <a:gd name="T9" fmla="*/ 1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06">
                  <a:moveTo>
                    <a:pt x="6" y="105"/>
                  </a:moveTo>
                  <a:cubicBezTo>
                    <a:pt x="20" y="106"/>
                    <a:pt x="19" y="83"/>
                    <a:pt x="23" y="54"/>
                  </a:cubicBezTo>
                  <a:cubicBezTo>
                    <a:pt x="28" y="26"/>
                    <a:pt x="32" y="3"/>
                    <a:pt x="22" y="1"/>
                  </a:cubicBezTo>
                  <a:cubicBezTo>
                    <a:pt x="16" y="0"/>
                    <a:pt x="8" y="23"/>
                    <a:pt x="4" y="51"/>
                  </a:cubicBezTo>
                  <a:cubicBezTo>
                    <a:pt x="0" y="80"/>
                    <a:pt x="0" y="104"/>
                    <a:pt x="6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1" name="Freeform 1126">
              <a:extLst>
                <a:ext uri="{FF2B5EF4-FFF2-40B4-BE49-F238E27FC236}">
                  <a16:creationId xmlns:a16="http://schemas.microsoft.com/office/drawing/2014/main" id="{E3386616-8BCF-4F7F-839F-AD5571812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3764"/>
              <a:ext cx="13" cy="37"/>
            </a:xfrm>
            <a:custGeom>
              <a:avLst/>
              <a:gdLst>
                <a:gd name="T0" fmla="*/ 2 w 28"/>
                <a:gd name="T1" fmla="*/ 0 h 79"/>
                <a:gd name="T2" fmla="*/ 0 w 28"/>
                <a:gd name="T3" fmla="*/ 8 h 79"/>
                <a:gd name="T4" fmla="*/ 3 w 28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9">
                  <a:moveTo>
                    <a:pt x="24" y="0"/>
                  </a:moveTo>
                  <a:cubicBezTo>
                    <a:pt x="0" y="11"/>
                    <a:pt x="6" y="79"/>
                    <a:pt x="6" y="79"/>
                  </a:cubicBezTo>
                  <a:cubicBezTo>
                    <a:pt x="14" y="3"/>
                    <a:pt x="28" y="2"/>
                    <a:pt x="28" y="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2" name="Freeform 1127">
              <a:extLst>
                <a:ext uri="{FF2B5EF4-FFF2-40B4-BE49-F238E27FC236}">
                  <a16:creationId xmlns:a16="http://schemas.microsoft.com/office/drawing/2014/main" id="{0FAA6176-CF94-4800-B497-2E23B1265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765"/>
              <a:ext cx="8" cy="25"/>
            </a:xfrm>
            <a:custGeom>
              <a:avLst/>
              <a:gdLst>
                <a:gd name="T0" fmla="*/ 2 w 17"/>
                <a:gd name="T1" fmla="*/ 0 h 53"/>
                <a:gd name="T2" fmla="*/ 0 w 17"/>
                <a:gd name="T3" fmla="*/ 6 h 53"/>
                <a:gd name="T4" fmla="*/ 2 w 1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3">
                  <a:moveTo>
                    <a:pt x="17" y="0"/>
                  </a:moveTo>
                  <a:cubicBezTo>
                    <a:pt x="17" y="0"/>
                    <a:pt x="2" y="12"/>
                    <a:pt x="0" y="53"/>
                  </a:cubicBezTo>
                  <a:cubicBezTo>
                    <a:pt x="0" y="53"/>
                    <a:pt x="0" y="9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3" name="Freeform 1128">
              <a:extLst>
                <a:ext uri="{FF2B5EF4-FFF2-40B4-BE49-F238E27FC236}">
                  <a16:creationId xmlns:a16="http://schemas.microsoft.com/office/drawing/2014/main" id="{967D063B-1586-4DA7-A13A-B815BABD8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770"/>
              <a:ext cx="4" cy="6"/>
            </a:xfrm>
            <a:custGeom>
              <a:avLst/>
              <a:gdLst>
                <a:gd name="T0" fmla="*/ 1 w 7"/>
                <a:gd name="T1" fmla="*/ 2 h 12"/>
                <a:gd name="T2" fmla="*/ 1 w 7"/>
                <a:gd name="T3" fmla="*/ 1 h 12"/>
                <a:gd name="T4" fmla="*/ 1 w 7"/>
                <a:gd name="T5" fmla="*/ 0 h 12"/>
                <a:gd name="T6" fmla="*/ 1 w 7"/>
                <a:gd name="T7" fmla="*/ 1 h 12"/>
                <a:gd name="T8" fmla="*/ 1 w 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12"/>
                  </a:moveTo>
                  <a:cubicBezTo>
                    <a:pt x="5" y="12"/>
                    <a:pt x="6" y="9"/>
                    <a:pt x="7" y="6"/>
                  </a:cubicBezTo>
                  <a:cubicBezTo>
                    <a:pt x="7" y="3"/>
                    <a:pt x="6" y="0"/>
                    <a:pt x="5" y="0"/>
                  </a:cubicBezTo>
                  <a:cubicBezTo>
                    <a:pt x="3" y="0"/>
                    <a:pt x="1" y="2"/>
                    <a:pt x="1" y="5"/>
                  </a:cubicBezTo>
                  <a:cubicBezTo>
                    <a:pt x="0" y="9"/>
                    <a:pt x="1" y="11"/>
                    <a:pt x="3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4" name="Freeform 1129">
              <a:extLst>
                <a:ext uri="{FF2B5EF4-FFF2-40B4-BE49-F238E27FC236}">
                  <a16:creationId xmlns:a16="http://schemas.microsoft.com/office/drawing/2014/main" id="{FBAFF9F9-931C-4267-B7E8-14F30A5BE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778"/>
              <a:ext cx="2" cy="5"/>
            </a:xfrm>
            <a:custGeom>
              <a:avLst/>
              <a:gdLst>
                <a:gd name="T0" fmla="*/ 0 w 5"/>
                <a:gd name="T1" fmla="*/ 1 h 11"/>
                <a:gd name="T2" fmla="*/ 0 w 5"/>
                <a:gd name="T3" fmla="*/ 0 h 11"/>
                <a:gd name="T4" fmla="*/ 0 w 5"/>
                <a:gd name="T5" fmla="*/ 0 h 11"/>
                <a:gd name="T6" fmla="*/ 0 w 5"/>
                <a:gd name="T7" fmla="*/ 0 h 11"/>
                <a:gd name="T8" fmla="*/ 0 w 5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11"/>
                  </a:moveTo>
                  <a:cubicBezTo>
                    <a:pt x="3" y="11"/>
                    <a:pt x="4" y="9"/>
                    <a:pt x="5" y="6"/>
                  </a:cubicBezTo>
                  <a:cubicBezTo>
                    <a:pt x="5" y="3"/>
                    <a:pt x="4" y="1"/>
                    <a:pt x="3" y="0"/>
                  </a:cubicBezTo>
                  <a:cubicBezTo>
                    <a:pt x="2" y="0"/>
                    <a:pt x="1" y="2"/>
                    <a:pt x="0" y="5"/>
                  </a:cubicBezTo>
                  <a:cubicBezTo>
                    <a:pt x="0" y="8"/>
                    <a:pt x="0" y="11"/>
                    <a:pt x="2" y="1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5" name="Freeform 1130">
              <a:extLst>
                <a:ext uri="{FF2B5EF4-FFF2-40B4-BE49-F238E27FC236}">
                  <a16:creationId xmlns:a16="http://schemas.microsoft.com/office/drawing/2014/main" id="{5C116253-F215-468F-ACD5-37E154255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807"/>
              <a:ext cx="2" cy="5"/>
            </a:xfrm>
            <a:custGeom>
              <a:avLst/>
              <a:gdLst>
                <a:gd name="T0" fmla="*/ 0 w 5"/>
                <a:gd name="T1" fmla="*/ 1 h 11"/>
                <a:gd name="T2" fmla="*/ 0 w 5"/>
                <a:gd name="T3" fmla="*/ 0 h 11"/>
                <a:gd name="T4" fmla="*/ 0 w 5"/>
                <a:gd name="T5" fmla="*/ 0 h 11"/>
                <a:gd name="T6" fmla="*/ 0 w 5"/>
                <a:gd name="T7" fmla="*/ 0 h 11"/>
                <a:gd name="T8" fmla="*/ 0 w 5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10"/>
                  </a:moveTo>
                  <a:cubicBezTo>
                    <a:pt x="3" y="11"/>
                    <a:pt x="4" y="8"/>
                    <a:pt x="5" y="5"/>
                  </a:cubicBezTo>
                  <a:cubicBezTo>
                    <a:pt x="5" y="3"/>
                    <a:pt x="4" y="0"/>
                    <a:pt x="3" y="0"/>
                  </a:cubicBezTo>
                  <a:cubicBezTo>
                    <a:pt x="2" y="0"/>
                    <a:pt x="1" y="2"/>
                    <a:pt x="0" y="5"/>
                  </a:cubicBezTo>
                  <a:cubicBezTo>
                    <a:pt x="0" y="8"/>
                    <a:pt x="0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6" name="Freeform 1131">
              <a:extLst>
                <a:ext uri="{FF2B5EF4-FFF2-40B4-BE49-F238E27FC236}">
                  <a16:creationId xmlns:a16="http://schemas.microsoft.com/office/drawing/2014/main" id="{3D191173-B1E5-4C2E-A6FD-8EB8EC33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800"/>
              <a:ext cx="3" cy="5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3" y="10"/>
                    <a:pt x="5" y="8"/>
                    <a:pt x="5" y="5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2" y="0"/>
                    <a:pt x="1" y="2"/>
                    <a:pt x="1" y="5"/>
                  </a:cubicBezTo>
                  <a:cubicBezTo>
                    <a:pt x="0" y="7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7" name="Freeform 1132">
              <a:extLst>
                <a:ext uri="{FF2B5EF4-FFF2-40B4-BE49-F238E27FC236}">
                  <a16:creationId xmlns:a16="http://schemas.microsoft.com/office/drawing/2014/main" id="{E64015F2-B83E-49E5-907E-2EACD7D59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3779"/>
              <a:ext cx="4" cy="7"/>
            </a:xfrm>
            <a:custGeom>
              <a:avLst/>
              <a:gdLst>
                <a:gd name="T0" fmla="*/ 0 w 9"/>
                <a:gd name="T1" fmla="*/ 1 h 15"/>
                <a:gd name="T2" fmla="*/ 1 w 9"/>
                <a:gd name="T3" fmla="*/ 1 h 15"/>
                <a:gd name="T4" fmla="*/ 0 w 9"/>
                <a:gd name="T5" fmla="*/ 0 h 15"/>
                <a:gd name="T6" fmla="*/ 0 w 9"/>
                <a:gd name="T7" fmla="*/ 0 h 15"/>
                <a:gd name="T8" fmla="*/ 0 w 9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3" y="15"/>
                  </a:moveTo>
                  <a:cubicBezTo>
                    <a:pt x="5" y="15"/>
                    <a:pt x="8" y="12"/>
                    <a:pt x="8" y="8"/>
                  </a:cubicBezTo>
                  <a:cubicBezTo>
                    <a:pt x="9" y="4"/>
                    <a:pt x="8" y="1"/>
                    <a:pt x="6" y="0"/>
                  </a:cubicBezTo>
                  <a:cubicBezTo>
                    <a:pt x="4" y="0"/>
                    <a:pt x="1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8" name="Freeform 1133">
              <a:extLst>
                <a:ext uri="{FF2B5EF4-FFF2-40B4-BE49-F238E27FC236}">
                  <a16:creationId xmlns:a16="http://schemas.microsoft.com/office/drawing/2014/main" id="{84CF082F-8D53-44AB-A878-588A5E948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789"/>
              <a:ext cx="4" cy="7"/>
            </a:xfrm>
            <a:custGeom>
              <a:avLst/>
              <a:gdLst>
                <a:gd name="T0" fmla="*/ 1 w 8"/>
                <a:gd name="T1" fmla="*/ 1 h 15"/>
                <a:gd name="T2" fmla="*/ 1 w 8"/>
                <a:gd name="T3" fmla="*/ 1 h 15"/>
                <a:gd name="T4" fmla="*/ 1 w 8"/>
                <a:gd name="T5" fmla="*/ 0 h 15"/>
                <a:gd name="T6" fmla="*/ 1 w 8"/>
                <a:gd name="T7" fmla="*/ 0 h 15"/>
                <a:gd name="T8" fmla="*/ 1 w 8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5"/>
                    <a:pt x="6" y="12"/>
                    <a:pt x="7" y="8"/>
                  </a:cubicBezTo>
                  <a:cubicBezTo>
                    <a:pt x="8" y="4"/>
                    <a:pt x="7" y="1"/>
                    <a:pt x="5" y="1"/>
                  </a:cubicBez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9" name="Freeform 1134">
              <a:extLst>
                <a:ext uri="{FF2B5EF4-FFF2-40B4-BE49-F238E27FC236}">
                  <a16:creationId xmlns:a16="http://schemas.microsoft.com/office/drawing/2014/main" id="{018306A6-29AB-42F6-8198-C42A418E4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789"/>
              <a:ext cx="4" cy="8"/>
            </a:xfrm>
            <a:custGeom>
              <a:avLst/>
              <a:gdLst>
                <a:gd name="T0" fmla="*/ 1 w 8"/>
                <a:gd name="T1" fmla="*/ 2 h 17"/>
                <a:gd name="T2" fmla="*/ 1 w 8"/>
                <a:gd name="T3" fmla="*/ 1 h 17"/>
                <a:gd name="T4" fmla="*/ 1 w 8"/>
                <a:gd name="T5" fmla="*/ 0 h 17"/>
                <a:gd name="T6" fmla="*/ 1 w 8"/>
                <a:gd name="T7" fmla="*/ 1 h 17"/>
                <a:gd name="T8" fmla="*/ 1 w 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3" y="17"/>
                  </a:moveTo>
                  <a:cubicBezTo>
                    <a:pt x="5" y="17"/>
                    <a:pt x="7" y="14"/>
                    <a:pt x="8" y="9"/>
                  </a:cubicBezTo>
                  <a:cubicBezTo>
                    <a:pt x="8" y="5"/>
                    <a:pt x="7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ubicBezTo>
                    <a:pt x="0" y="13"/>
                    <a:pt x="1" y="17"/>
                    <a:pt x="3" y="1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0" name="Freeform 1135">
              <a:extLst>
                <a:ext uri="{FF2B5EF4-FFF2-40B4-BE49-F238E27FC236}">
                  <a16:creationId xmlns:a16="http://schemas.microsoft.com/office/drawing/2014/main" id="{16ED762E-4E3D-42F0-A37D-362FA2EF7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798"/>
              <a:ext cx="4" cy="7"/>
            </a:xfrm>
            <a:custGeom>
              <a:avLst/>
              <a:gdLst>
                <a:gd name="T0" fmla="*/ 1 w 8"/>
                <a:gd name="T1" fmla="*/ 1 h 15"/>
                <a:gd name="T2" fmla="*/ 1 w 8"/>
                <a:gd name="T3" fmla="*/ 1 h 15"/>
                <a:gd name="T4" fmla="*/ 1 w 8"/>
                <a:gd name="T5" fmla="*/ 0 h 15"/>
                <a:gd name="T6" fmla="*/ 1 w 8"/>
                <a:gd name="T7" fmla="*/ 0 h 15"/>
                <a:gd name="T8" fmla="*/ 1 w 8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5" y="15"/>
                    <a:pt x="6" y="12"/>
                    <a:pt x="7" y="8"/>
                  </a:cubicBezTo>
                  <a:cubicBezTo>
                    <a:pt x="8" y="4"/>
                    <a:pt x="7" y="0"/>
                    <a:pt x="5" y="0"/>
                  </a:cubicBez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1" name="Freeform 1136">
              <a:extLst>
                <a:ext uri="{FF2B5EF4-FFF2-40B4-BE49-F238E27FC236}">
                  <a16:creationId xmlns:a16="http://schemas.microsoft.com/office/drawing/2014/main" id="{7C941742-EAE8-4769-86DA-11A2BF12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3870"/>
              <a:ext cx="53" cy="65"/>
            </a:xfrm>
            <a:custGeom>
              <a:avLst/>
              <a:gdLst>
                <a:gd name="T0" fmla="*/ 6 w 114"/>
                <a:gd name="T1" fmla="*/ 0 h 138"/>
                <a:gd name="T2" fmla="*/ 6 w 114"/>
                <a:gd name="T3" fmla="*/ 4 h 138"/>
                <a:gd name="T4" fmla="*/ 12 w 114"/>
                <a:gd name="T5" fmla="*/ 12 h 138"/>
                <a:gd name="T6" fmla="*/ 10 w 114"/>
                <a:gd name="T7" fmla="*/ 14 h 138"/>
                <a:gd name="T8" fmla="*/ 2 w 114"/>
                <a:gd name="T9" fmla="*/ 15 h 138"/>
                <a:gd name="T10" fmla="*/ 0 w 114"/>
                <a:gd name="T11" fmla="*/ 13 h 138"/>
                <a:gd name="T12" fmla="*/ 5 w 114"/>
                <a:gd name="T13" fmla="*/ 4 h 138"/>
                <a:gd name="T14" fmla="*/ 5 w 114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38">
                  <a:moveTo>
                    <a:pt x="55" y="0"/>
                  </a:moveTo>
                  <a:cubicBezTo>
                    <a:pt x="57" y="17"/>
                    <a:pt x="59" y="29"/>
                    <a:pt x="62" y="36"/>
                  </a:cubicBezTo>
                  <a:cubicBezTo>
                    <a:pt x="77" y="49"/>
                    <a:pt x="113" y="112"/>
                    <a:pt x="113" y="112"/>
                  </a:cubicBezTo>
                  <a:cubicBezTo>
                    <a:pt x="114" y="122"/>
                    <a:pt x="106" y="131"/>
                    <a:pt x="97" y="131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10" y="138"/>
                    <a:pt x="1" y="131"/>
                    <a:pt x="0" y="121"/>
                  </a:cubicBezTo>
                  <a:cubicBezTo>
                    <a:pt x="0" y="121"/>
                    <a:pt x="31" y="52"/>
                    <a:pt x="45" y="37"/>
                  </a:cubicBezTo>
                  <a:cubicBezTo>
                    <a:pt x="46" y="30"/>
                    <a:pt x="47" y="8"/>
                    <a:pt x="47" y="1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2" name="Freeform 1137">
              <a:extLst>
                <a:ext uri="{FF2B5EF4-FFF2-40B4-BE49-F238E27FC236}">
                  <a16:creationId xmlns:a16="http://schemas.microsoft.com/office/drawing/2014/main" id="{1F262307-90E8-4962-841B-5E0321F03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3889"/>
              <a:ext cx="2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3" name="Freeform 1138">
              <a:extLst>
                <a:ext uri="{FF2B5EF4-FFF2-40B4-BE49-F238E27FC236}">
                  <a16:creationId xmlns:a16="http://schemas.microsoft.com/office/drawing/2014/main" id="{9F5208E6-B9B2-4E4F-960F-9ABF1DE98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891"/>
              <a:ext cx="1" cy="1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4" name="Freeform 1139">
              <a:extLst>
                <a:ext uri="{FF2B5EF4-FFF2-40B4-BE49-F238E27FC236}">
                  <a16:creationId xmlns:a16="http://schemas.microsoft.com/office/drawing/2014/main" id="{FB916EE8-F776-4092-823F-C3BFB7EEC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3890"/>
              <a:ext cx="5" cy="14"/>
            </a:xfrm>
            <a:custGeom>
              <a:avLst/>
              <a:gdLst>
                <a:gd name="T0" fmla="*/ 2 w 9"/>
                <a:gd name="T1" fmla="*/ 0 h 30"/>
                <a:gd name="T2" fmla="*/ 1 w 9"/>
                <a:gd name="T3" fmla="*/ 3 h 30"/>
                <a:gd name="T4" fmla="*/ 2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9" y="0"/>
                  </a:moveTo>
                  <a:cubicBezTo>
                    <a:pt x="9" y="0"/>
                    <a:pt x="3" y="2"/>
                    <a:pt x="7" y="30"/>
                  </a:cubicBezTo>
                  <a:cubicBezTo>
                    <a:pt x="7" y="30"/>
                    <a:pt x="0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5" name="Freeform 1140">
              <a:extLst>
                <a:ext uri="{FF2B5EF4-FFF2-40B4-BE49-F238E27FC236}">
                  <a16:creationId xmlns:a16="http://schemas.microsoft.com/office/drawing/2014/main" id="{CA6B1059-EE74-44C5-BD51-4F669916B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3921"/>
              <a:ext cx="50" cy="15"/>
            </a:xfrm>
            <a:custGeom>
              <a:avLst/>
              <a:gdLst>
                <a:gd name="T0" fmla="*/ 0 w 106"/>
                <a:gd name="T1" fmla="*/ 2 h 30"/>
                <a:gd name="T2" fmla="*/ 6 w 106"/>
                <a:gd name="T3" fmla="*/ 3 h 30"/>
                <a:gd name="T4" fmla="*/ 11 w 106"/>
                <a:gd name="T5" fmla="*/ 1 h 30"/>
                <a:gd name="T6" fmla="*/ 6 w 106"/>
                <a:gd name="T7" fmla="*/ 1 h 30"/>
                <a:gd name="T8" fmla="*/ 0 w 106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0">
                  <a:moveTo>
                    <a:pt x="1" y="16"/>
                  </a:moveTo>
                  <a:cubicBezTo>
                    <a:pt x="3" y="30"/>
                    <a:pt x="25" y="24"/>
                    <a:pt x="54" y="22"/>
                  </a:cubicBezTo>
                  <a:cubicBezTo>
                    <a:pt x="83" y="20"/>
                    <a:pt x="106" y="19"/>
                    <a:pt x="106" y="8"/>
                  </a:cubicBezTo>
                  <a:cubicBezTo>
                    <a:pt x="105" y="3"/>
                    <a:pt x="81" y="0"/>
                    <a:pt x="52" y="2"/>
                  </a:cubicBezTo>
                  <a:cubicBezTo>
                    <a:pt x="24" y="5"/>
                    <a:pt x="0" y="11"/>
                    <a:pt x="1" y="1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6" name="Freeform 1141">
              <a:extLst>
                <a:ext uri="{FF2B5EF4-FFF2-40B4-BE49-F238E27FC236}">
                  <a16:creationId xmlns:a16="http://schemas.microsoft.com/office/drawing/2014/main" id="{03C69269-856E-4E33-AE40-055078500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3913"/>
              <a:ext cx="38" cy="12"/>
            </a:xfrm>
            <a:custGeom>
              <a:avLst/>
              <a:gdLst>
                <a:gd name="T0" fmla="*/ 8 w 81"/>
                <a:gd name="T1" fmla="*/ 2 h 25"/>
                <a:gd name="T2" fmla="*/ 0 w 81"/>
                <a:gd name="T3" fmla="*/ 2 h 25"/>
                <a:gd name="T4" fmla="*/ 8 w 81"/>
                <a:gd name="T5" fmla="*/ 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5">
                  <a:moveTo>
                    <a:pt x="81" y="21"/>
                  </a:moveTo>
                  <a:cubicBezTo>
                    <a:pt x="65" y="0"/>
                    <a:pt x="0" y="21"/>
                    <a:pt x="0" y="21"/>
                  </a:cubicBezTo>
                  <a:cubicBezTo>
                    <a:pt x="77" y="12"/>
                    <a:pt x="80" y="25"/>
                    <a:pt x="80" y="2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7" name="Freeform 1142">
              <a:extLst>
                <a:ext uri="{FF2B5EF4-FFF2-40B4-BE49-F238E27FC236}">
                  <a16:creationId xmlns:a16="http://schemas.microsoft.com/office/drawing/2014/main" id="{E802BA29-EC7F-434B-90B0-7B9963284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916"/>
              <a:ext cx="26" cy="7"/>
            </a:xfrm>
            <a:custGeom>
              <a:avLst/>
              <a:gdLst>
                <a:gd name="T0" fmla="*/ 6 w 56"/>
                <a:gd name="T1" fmla="*/ 1 h 16"/>
                <a:gd name="T2" fmla="*/ 0 w 56"/>
                <a:gd name="T3" fmla="*/ 1 h 16"/>
                <a:gd name="T4" fmla="*/ 6 w 56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6">
                  <a:moveTo>
                    <a:pt x="56" y="16"/>
                  </a:moveTo>
                  <a:cubicBezTo>
                    <a:pt x="56" y="16"/>
                    <a:pt x="41" y="3"/>
                    <a:pt x="0" y="10"/>
                  </a:cubicBezTo>
                  <a:cubicBezTo>
                    <a:pt x="0" y="10"/>
                    <a:pt x="44" y="0"/>
                    <a:pt x="5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8" name="Freeform 1143">
              <a:extLst>
                <a:ext uri="{FF2B5EF4-FFF2-40B4-BE49-F238E27FC236}">
                  <a16:creationId xmlns:a16="http://schemas.microsoft.com/office/drawing/2014/main" id="{7D86B0B1-1769-4AFE-85D1-33457940A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880"/>
              <a:ext cx="26" cy="39"/>
            </a:xfrm>
            <a:custGeom>
              <a:avLst/>
              <a:gdLst>
                <a:gd name="T0" fmla="*/ 0 w 55"/>
                <a:gd name="T1" fmla="*/ 0 h 83"/>
                <a:gd name="T2" fmla="*/ 2 w 55"/>
                <a:gd name="T3" fmla="*/ 3 h 83"/>
                <a:gd name="T4" fmla="*/ 4 w 55"/>
                <a:gd name="T5" fmla="*/ 6 h 83"/>
                <a:gd name="T6" fmla="*/ 5 w 55"/>
                <a:gd name="T7" fmla="*/ 8 h 83"/>
                <a:gd name="T8" fmla="*/ 6 w 55"/>
                <a:gd name="T9" fmla="*/ 8 h 83"/>
                <a:gd name="T10" fmla="*/ 5 w 55"/>
                <a:gd name="T11" fmla="*/ 8 h 83"/>
                <a:gd name="T12" fmla="*/ 4 w 55"/>
                <a:gd name="T13" fmla="*/ 8 h 83"/>
                <a:gd name="T14" fmla="*/ 2 w 55"/>
                <a:gd name="T15" fmla="*/ 7 h 83"/>
                <a:gd name="T16" fmla="*/ 1 w 55"/>
                <a:gd name="T17" fmla="*/ 6 h 83"/>
                <a:gd name="T18" fmla="*/ 1 w 55"/>
                <a:gd name="T19" fmla="*/ 5 h 83"/>
                <a:gd name="T20" fmla="*/ 1 w 55"/>
                <a:gd name="T21" fmla="*/ 4 h 83"/>
                <a:gd name="T22" fmla="*/ 0 w 55"/>
                <a:gd name="T23" fmla="*/ 1 h 83"/>
                <a:gd name="T24" fmla="*/ 0 w 55"/>
                <a:gd name="T25" fmla="*/ 0 h 83"/>
                <a:gd name="T26" fmla="*/ 0 w 55"/>
                <a:gd name="T27" fmla="*/ 0 h 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83">
                  <a:moveTo>
                    <a:pt x="6" y="4"/>
                  </a:moveTo>
                  <a:cubicBezTo>
                    <a:pt x="7" y="15"/>
                    <a:pt x="13" y="23"/>
                    <a:pt x="20" y="31"/>
                  </a:cubicBezTo>
                  <a:cubicBezTo>
                    <a:pt x="28" y="39"/>
                    <a:pt x="33" y="48"/>
                    <a:pt x="39" y="57"/>
                  </a:cubicBezTo>
                  <a:cubicBezTo>
                    <a:pt x="43" y="62"/>
                    <a:pt x="45" y="67"/>
                    <a:pt x="48" y="72"/>
                  </a:cubicBezTo>
                  <a:cubicBezTo>
                    <a:pt x="49" y="73"/>
                    <a:pt x="55" y="79"/>
                    <a:pt x="53" y="81"/>
                  </a:cubicBezTo>
                  <a:cubicBezTo>
                    <a:pt x="52" y="83"/>
                    <a:pt x="47" y="80"/>
                    <a:pt x="45" y="80"/>
                  </a:cubicBezTo>
                  <a:cubicBezTo>
                    <a:pt x="42" y="78"/>
                    <a:pt x="38" y="76"/>
                    <a:pt x="34" y="77"/>
                  </a:cubicBezTo>
                  <a:cubicBezTo>
                    <a:pt x="27" y="77"/>
                    <a:pt x="20" y="76"/>
                    <a:pt x="17" y="68"/>
                  </a:cubicBezTo>
                  <a:cubicBezTo>
                    <a:pt x="16" y="65"/>
                    <a:pt x="16" y="62"/>
                    <a:pt x="15" y="59"/>
                  </a:cubicBezTo>
                  <a:cubicBezTo>
                    <a:pt x="14" y="56"/>
                    <a:pt x="14" y="53"/>
                    <a:pt x="13" y="50"/>
                  </a:cubicBezTo>
                  <a:cubicBezTo>
                    <a:pt x="11" y="45"/>
                    <a:pt x="10" y="40"/>
                    <a:pt x="8" y="35"/>
                  </a:cubicBezTo>
                  <a:cubicBezTo>
                    <a:pt x="5" y="28"/>
                    <a:pt x="3" y="21"/>
                    <a:pt x="2" y="14"/>
                  </a:cubicBezTo>
                  <a:cubicBezTo>
                    <a:pt x="2" y="11"/>
                    <a:pt x="0" y="4"/>
                    <a:pt x="1" y="2"/>
                  </a:cubicBezTo>
                  <a:cubicBezTo>
                    <a:pt x="2" y="0"/>
                    <a:pt x="8" y="2"/>
                    <a:pt x="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9" name="Freeform 1144">
              <a:extLst>
                <a:ext uri="{FF2B5EF4-FFF2-40B4-BE49-F238E27FC236}">
                  <a16:creationId xmlns:a16="http://schemas.microsoft.com/office/drawing/2014/main" id="{1226DA95-C790-43C5-8B90-F3E801DB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924"/>
              <a:ext cx="6" cy="3"/>
            </a:xfrm>
            <a:custGeom>
              <a:avLst/>
              <a:gdLst>
                <a:gd name="T0" fmla="*/ 0 w 12"/>
                <a:gd name="T1" fmla="*/ 1 h 6"/>
                <a:gd name="T2" fmla="*/ 1 w 12"/>
                <a:gd name="T3" fmla="*/ 1 h 6"/>
                <a:gd name="T4" fmla="*/ 2 w 12"/>
                <a:gd name="T5" fmla="*/ 1 h 6"/>
                <a:gd name="T6" fmla="*/ 1 w 12"/>
                <a:gd name="T7" fmla="*/ 0 h 6"/>
                <a:gd name="T8" fmla="*/ 0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1" y="5"/>
                    <a:pt x="3" y="6"/>
                    <a:pt x="7" y="6"/>
                  </a:cubicBezTo>
                  <a:cubicBezTo>
                    <a:pt x="10" y="6"/>
                    <a:pt x="12" y="4"/>
                    <a:pt x="12" y="3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3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0" name="Freeform 1145">
              <a:extLst>
                <a:ext uri="{FF2B5EF4-FFF2-40B4-BE49-F238E27FC236}">
                  <a16:creationId xmlns:a16="http://schemas.microsoft.com/office/drawing/2014/main" id="{94C187C6-7DDF-4A9C-B7E1-9A9105DB9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3928"/>
              <a:ext cx="6" cy="2"/>
            </a:xfrm>
            <a:custGeom>
              <a:avLst/>
              <a:gdLst>
                <a:gd name="T0" fmla="*/ 0 w 11"/>
                <a:gd name="T1" fmla="*/ 0 h 5"/>
                <a:gd name="T2" fmla="*/ 1 w 11"/>
                <a:gd name="T3" fmla="*/ 0 h 5"/>
                <a:gd name="T4" fmla="*/ 2 w 11"/>
                <a:gd name="T5" fmla="*/ 0 h 5"/>
                <a:gd name="T6" fmla="*/ 1 w 11"/>
                <a:gd name="T7" fmla="*/ 0 h 5"/>
                <a:gd name="T8" fmla="*/ 0 w 1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0" y="4"/>
                    <a:pt x="3" y="5"/>
                    <a:pt x="6" y="4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1" name="Freeform 1146">
              <a:extLst>
                <a:ext uri="{FF2B5EF4-FFF2-40B4-BE49-F238E27FC236}">
                  <a16:creationId xmlns:a16="http://schemas.microsoft.com/office/drawing/2014/main" id="{D3393DC4-DCD7-4F0B-B19F-707C5DDB4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930"/>
              <a:ext cx="5" cy="2"/>
            </a:xfrm>
            <a:custGeom>
              <a:avLst/>
              <a:gdLst>
                <a:gd name="T0" fmla="*/ 0 w 11"/>
                <a:gd name="T1" fmla="*/ 0 h 5"/>
                <a:gd name="T2" fmla="*/ 0 w 11"/>
                <a:gd name="T3" fmla="*/ 0 h 5"/>
                <a:gd name="T4" fmla="*/ 1 w 11"/>
                <a:gd name="T5" fmla="*/ 0 h 5"/>
                <a:gd name="T6" fmla="*/ 0 w 11"/>
                <a:gd name="T7" fmla="*/ 0 h 5"/>
                <a:gd name="T8" fmla="*/ 0 w 1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0" y="3"/>
                  </a:moveTo>
                  <a:cubicBezTo>
                    <a:pt x="1" y="4"/>
                    <a:pt x="3" y="5"/>
                    <a:pt x="6" y="5"/>
                  </a:cubicBezTo>
                  <a:cubicBezTo>
                    <a:pt x="9" y="5"/>
                    <a:pt x="11" y="4"/>
                    <a:pt x="11" y="2"/>
                  </a:cubicBezTo>
                  <a:cubicBezTo>
                    <a:pt x="11" y="1"/>
                    <a:pt x="8" y="0"/>
                    <a:pt x="6" y="1"/>
                  </a:cubicBezTo>
                  <a:cubicBezTo>
                    <a:pt x="3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2" name="Freeform 1147">
              <a:extLst>
                <a:ext uri="{FF2B5EF4-FFF2-40B4-BE49-F238E27FC236}">
                  <a16:creationId xmlns:a16="http://schemas.microsoft.com/office/drawing/2014/main" id="{47AF33E9-89F4-4C95-94A1-A0A386703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3930"/>
              <a:ext cx="4" cy="2"/>
            </a:xfrm>
            <a:custGeom>
              <a:avLst/>
              <a:gdLst>
                <a:gd name="T0" fmla="*/ 0 w 10"/>
                <a:gd name="T1" fmla="*/ 1 h 4"/>
                <a:gd name="T2" fmla="*/ 0 w 10"/>
                <a:gd name="T3" fmla="*/ 1 h 4"/>
                <a:gd name="T4" fmla="*/ 1 w 10"/>
                <a:gd name="T5" fmla="*/ 1 h 4"/>
                <a:gd name="T6" fmla="*/ 0 w 10"/>
                <a:gd name="T7" fmla="*/ 0 h 4"/>
                <a:gd name="T8" fmla="*/ 0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4"/>
                    <a:pt x="2" y="4"/>
                    <a:pt x="5" y="4"/>
                  </a:cubicBezTo>
                  <a:cubicBezTo>
                    <a:pt x="8" y="4"/>
                    <a:pt x="10" y="3"/>
                    <a:pt x="10" y="2"/>
                  </a:cubicBezTo>
                  <a:cubicBezTo>
                    <a:pt x="10" y="1"/>
                    <a:pt x="7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3" name="Freeform 1148">
              <a:extLst>
                <a:ext uri="{FF2B5EF4-FFF2-40B4-BE49-F238E27FC236}">
                  <a16:creationId xmlns:a16="http://schemas.microsoft.com/office/drawing/2014/main" id="{A0ABAA6B-C3A7-4DCC-B47B-33FA7E679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3923"/>
              <a:ext cx="7" cy="4"/>
            </a:xfrm>
            <a:custGeom>
              <a:avLst/>
              <a:gdLst>
                <a:gd name="T0" fmla="*/ 0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1" y="7"/>
                    <a:pt x="4" y="8"/>
                    <a:pt x="8" y="8"/>
                  </a:cubicBezTo>
                  <a:cubicBezTo>
                    <a:pt x="12" y="8"/>
                    <a:pt x="15" y="6"/>
                    <a:pt x="15" y="4"/>
                  </a:cubicBezTo>
                  <a:cubicBezTo>
                    <a:pt x="15" y="2"/>
                    <a:pt x="12" y="0"/>
                    <a:pt x="8" y="1"/>
                  </a:cubicBezTo>
                  <a:cubicBezTo>
                    <a:pt x="4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4" name="Freeform 1149">
              <a:extLst>
                <a:ext uri="{FF2B5EF4-FFF2-40B4-BE49-F238E27FC236}">
                  <a16:creationId xmlns:a16="http://schemas.microsoft.com/office/drawing/2014/main" id="{56700DF5-4894-4C88-9303-F81D71C6B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3928"/>
              <a:ext cx="7" cy="3"/>
            </a:xfrm>
            <a:custGeom>
              <a:avLst/>
              <a:gdLst>
                <a:gd name="T0" fmla="*/ 0 w 15"/>
                <a:gd name="T1" fmla="*/ 0 h 7"/>
                <a:gd name="T2" fmla="*/ 0 w 15"/>
                <a:gd name="T3" fmla="*/ 0 h 7"/>
                <a:gd name="T4" fmla="*/ 1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0" y="5"/>
                    <a:pt x="3" y="7"/>
                    <a:pt x="7" y="6"/>
                  </a:cubicBezTo>
                  <a:cubicBezTo>
                    <a:pt x="11" y="6"/>
                    <a:pt x="15" y="4"/>
                    <a:pt x="14" y="3"/>
                  </a:cubicBezTo>
                  <a:cubicBezTo>
                    <a:pt x="14" y="1"/>
                    <a:pt x="11" y="0"/>
                    <a:pt x="7" y="0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5" name="Freeform 1150">
              <a:extLst>
                <a:ext uri="{FF2B5EF4-FFF2-40B4-BE49-F238E27FC236}">
                  <a16:creationId xmlns:a16="http://schemas.microsoft.com/office/drawing/2014/main" id="{A936458C-90D4-4B6B-8AD0-E4105C6D9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923"/>
              <a:ext cx="7" cy="4"/>
            </a:xfrm>
            <a:custGeom>
              <a:avLst/>
              <a:gdLst>
                <a:gd name="T0" fmla="*/ 0 w 16"/>
                <a:gd name="T1" fmla="*/ 1 h 8"/>
                <a:gd name="T2" fmla="*/ 1 w 16"/>
                <a:gd name="T3" fmla="*/ 1 h 8"/>
                <a:gd name="T4" fmla="*/ 1 w 16"/>
                <a:gd name="T5" fmla="*/ 1 h 8"/>
                <a:gd name="T6" fmla="*/ 1 w 16"/>
                <a:gd name="T7" fmla="*/ 1 h 8"/>
                <a:gd name="T8" fmla="*/ 0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0" y="5"/>
                  </a:moveTo>
                  <a:cubicBezTo>
                    <a:pt x="0" y="7"/>
                    <a:pt x="4" y="8"/>
                    <a:pt x="8" y="8"/>
                  </a:cubicBezTo>
                  <a:cubicBezTo>
                    <a:pt x="13" y="7"/>
                    <a:pt x="16" y="5"/>
                    <a:pt x="16" y="3"/>
                  </a:cubicBezTo>
                  <a:cubicBezTo>
                    <a:pt x="16" y="2"/>
                    <a:pt x="12" y="0"/>
                    <a:pt x="8" y="1"/>
                  </a:cubicBezTo>
                  <a:cubicBezTo>
                    <a:pt x="3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6" name="Freeform 1151">
              <a:extLst>
                <a:ext uri="{FF2B5EF4-FFF2-40B4-BE49-F238E27FC236}">
                  <a16:creationId xmlns:a16="http://schemas.microsoft.com/office/drawing/2014/main" id="{EB256C98-8EA5-4AA8-950D-9169958F8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926"/>
              <a:ext cx="7" cy="3"/>
            </a:xfrm>
            <a:custGeom>
              <a:avLst/>
              <a:gdLst>
                <a:gd name="T0" fmla="*/ 0 w 15"/>
                <a:gd name="T1" fmla="*/ 1 h 6"/>
                <a:gd name="T2" fmla="*/ 1 w 15"/>
                <a:gd name="T3" fmla="*/ 1 h 6"/>
                <a:gd name="T4" fmla="*/ 1 w 15"/>
                <a:gd name="T5" fmla="*/ 1 h 6"/>
                <a:gd name="T6" fmla="*/ 1 w 15"/>
                <a:gd name="T7" fmla="*/ 0 h 6"/>
                <a:gd name="T8" fmla="*/ 0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1" y="4"/>
                  </a:moveTo>
                  <a:cubicBezTo>
                    <a:pt x="1" y="5"/>
                    <a:pt x="4" y="6"/>
                    <a:pt x="8" y="6"/>
                  </a:cubicBezTo>
                  <a:cubicBezTo>
                    <a:pt x="12" y="6"/>
                    <a:pt x="15" y="4"/>
                    <a:pt x="15" y="2"/>
                  </a:cubicBezTo>
                  <a:cubicBezTo>
                    <a:pt x="15" y="1"/>
                    <a:pt x="12" y="0"/>
                    <a:pt x="8" y="0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7" name="Freeform 1152">
              <a:extLst>
                <a:ext uri="{FF2B5EF4-FFF2-40B4-BE49-F238E27FC236}">
                  <a16:creationId xmlns:a16="http://schemas.microsoft.com/office/drawing/2014/main" id="{E3B862C8-59E9-41F4-895E-FDF319C22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3888"/>
              <a:ext cx="19" cy="27"/>
            </a:xfrm>
            <a:custGeom>
              <a:avLst/>
              <a:gdLst>
                <a:gd name="T0" fmla="*/ 0 w 40"/>
                <a:gd name="T1" fmla="*/ 0 h 58"/>
                <a:gd name="T2" fmla="*/ 4 w 40"/>
                <a:gd name="T3" fmla="*/ 6 h 58"/>
                <a:gd name="T4" fmla="*/ 0 w 40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8">
                  <a:moveTo>
                    <a:pt x="0" y="0"/>
                  </a:moveTo>
                  <a:cubicBezTo>
                    <a:pt x="0" y="0"/>
                    <a:pt x="31" y="34"/>
                    <a:pt x="40" y="58"/>
                  </a:cubicBezTo>
                  <a:cubicBezTo>
                    <a:pt x="40" y="58"/>
                    <a:pt x="21" y="27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8" name="Freeform 1153">
              <a:extLst>
                <a:ext uri="{FF2B5EF4-FFF2-40B4-BE49-F238E27FC236}">
                  <a16:creationId xmlns:a16="http://schemas.microsoft.com/office/drawing/2014/main" id="{D605298C-C240-4097-B449-474C7A29B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3831"/>
              <a:ext cx="54" cy="64"/>
            </a:xfrm>
            <a:custGeom>
              <a:avLst/>
              <a:gdLst>
                <a:gd name="T0" fmla="*/ 7 w 113"/>
                <a:gd name="T1" fmla="*/ 0 h 136"/>
                <a:gd name="T2" fmla="*/ 7 w 113"/>
                <a:gd name="T3" fmla="*/ 4 h 136"/>
                <a:gd name="T4" fmla="*/ 12 w 113"/>
                <a:gd name="T5" fmla="*/ 12 h 136"/>
                <a:gd name="T6" fmla="*/ 11 w 113"/>
                <a:gd name="T7" fmla="*/ 14 h 136"/>
                <a:gd name="T8" fmla="*/ 2 w 113"/>
                <a:gd name="T9" fmla="*/ 14 h 136"/>
                <a:gd name="T10" fmla="*/ 0 w 113"/>
                <a:gd name="T11" fmla="*/ 12 h 136"/>
                <a:gd name="T12" fmla="*/ 5 w 113"/>
                <a:gd name="T13" fmla="*/ 4 h 136"/>
                <a:gd name="T14" fmla="*/ 6 w 113"/>
                <a:gd name="T15" fmla="*/ 0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6">
                  <a:moveTo>
                    <a:pt x="61" y="1"/>
                  </a:moveTo>
                  <a:cubicBezTo>
                    <a:pt x="62" y="18"/>
                    <a:pt x="64" y="30"/>
                    <a:pt x="66" y="38"/>
                  </a:cubicBezTo>
                  <a:cubicBezTo>
                    <a:pt x="80" y="52"/>
                    <a:pt x="113" y="116"/>
                    <a:pt x="113" y="116"/>
                  </a:cubicBezTo>
                  <a:cubicBezTo>
                    <a:pt x="113" y="126"/>
                    <a:pt x="105" y="134"/>
                    <a:pt x="95" y="13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8" y="136"/>
                    <a:pt x="0" y="129"/>
                    <a:pt x="0" y="119"/>
                  </a:cubicBezTo>
                  <a:cubicBezTo>
                    <a:pt x="0" y="119"/>
                    <a:pt x="34" y="52"/>
                    <a:pt x="49" y="38"/>
                  </a:cubicBezTo>
                  <a:cubicBezTo>
                    <a:pt x="50" y="31"/>
                    <a:pt x="53" y="22"/>
                    <a:pt x="54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9" name="Freeform 1154">
              <a:extLst>
                <a:ext uri="{FF2B5EF4-FFF2-40B4-BE49-F238E27FC236}">
                  <a16:creationId xmlns:a16="http://schemas.microsoft.com/office/drawing/2014/main" id="{66824B53-DC4D-4405-8642-8182BA860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850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0" name="Oval 1155">
              <a:extLst>
                <a:ext uri="{FF2B5EF4-FFF2-40B4-BE49-F238E27FC236}">
                  <a16:creationId xmlns:a16="http://schemas.microsoft.com/office/drawing/2014/main" id="{E38E66C8-23E1-4A61-8EC1-F55FA1CDB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3852"/>
              <a:ext cx="2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571" name="Freeform 1156">
              <a:extLst>
                <a:ext uri="{FF2B5EF4-FFF2-40B4-BE49-F238E27FC236}">
                  <a16:creationId xmlns:a16="http://schemas.microsoft.com/office/drawing/2014/main" id="{961537FA-14BB-439E-B390-930F47BC7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3851"/>
              <a:ext cx="4" cy="14"/>
            </a:xfrm>
            <a:custGeom>
              <a:avLst/>
              <a:gdLst>
                <a:gd name="T0" fmla="*/ 1 w 9"/>
                <a:gd name="T1" fmla="*/ 0 h 30"/>
                <a:gd name="T2" fmla="*/ 0 w 9"/>
                <a:gd name="T3" fmla="*/ 3 h 30"/>
                <a:gd name="T4" fmla="*/ 1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9" y="0"/>
                  </a:moveTo>
                  <a:cubicBezTo>
                    <a:pt x="9" y="0"/>
                    <a:pt x="2" y="3"/>
                    <a:pt x="5" y="30"/>
                  </a:cubicBezTo>
                  <a:cubicBezTo>
                    <a:pt x="5" y="30"/>
                    <a:pt x="0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2" name="Freeform 1157">
              <a:extLst>
                <a:ext uri="{FF2B5EF4-FFF2-40B4-BE49-F238E27FC236}">
                  <a16:creationId xmlns:a16="http://schemas.microsoft.com/office/drawing/2014/main" id="{3F049B55-79A3-4864-9EF8-53D8845E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3884"/>
              <a:ext cx="50" cy="12"/>
            </a:xfrm>
            <a:custGeom>
              <a:avLst/>
              <a:gdLst>
                <a:gd name="T0" fmla="*/ 0 w 106"/>
                <a:gd name="T1" fmla="*/ 1 h 25"/>
                <a:gd name="T2" fmla="*/ 6 w 106"/>
                <a:gd name="T3" fmla="*/ 2 h 25"/>
                <a:gd name="T4" fmla="*/ 11 w 106"/>
                <a:gd name="T5" fmla="*/ 1 h 25"/>
                <a:gd name="T6" fmla="*/ 6 w 106"/>
                <a:gd name="T7" fmla="*/ 0 h 25"/>
                <a:gd name="T8" fmla="*/ 0 w 10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5">
                  <a:moveTo>
                    <a:pt x="1" y="11"/>
                  </a:moveTo>
                  <a:cubicBezTo>
                    <a:pt x="2" y="25"/>
                    <a:pt x="25" y="20"/>
                    <a:pt x="54" y="20"/>
                  </a:cubicBezTo>
                  <a:cubicBezTo>
                    <a:pt x="83" y="19"/>
                    <a:pt x="106" y="20"/>
                    <a:pt x="106" y="9"/>
                  </a:cubicBezTo>
                  <a:cubicBezTo>
                    <a:pt x="106" y="4"/>
                    <a:pt x="82" y="0"/>
                    <a:pt x="53" y="0"/>
                  </a:cubicBezTo>
                  <a:cubicBezTo>
                    <a:pt x="24" y="1"/>
                    <a:pt x="0" y="6"/>
                    <a:pt x="1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3" name="Freeform 1158">
              <a:extLst>
                <a:ext uri="{FF2B5EF4-FFF2-40B4-BE49-F238E27FC236}">
                  <a16:creationId xmlns:a16="http://schemas.microsoft.com/office/drawing/2014/main" id="{0ED552E5-3370-4DA1-9D6C-91DC13979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3875"/>
              <a:ext cx="38" cy="13"/>
            </a:xfrm>
            <a:custGeom>
              <a:avLst/>
              <a:gdLst>
                <a:gd name="T0" fmla="*/ 8 w 81"/>
                <a:gd name="T1" fmla="*/ 3 h 26"/>
                <a:gd name="T2" fmla="*/ 0 w 81"/>
                <a:gd name="T3" fmla="*/ 3 h 26"/>
                <a:gd name="T4" fmla="*/ 8 w 81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81" y="22"/>
                  </a:moveTo>
                  <a:cubicBezTo>
                    <a:pt x="66" y="0"/>
                    <a:pt x="0" y="17"/>
                    <a:pt x="0" y="17"/>
                  </a:cubicBezTo>
                  <a:cubicBezTo>
                    <a:pt x="77" y="12"/>
                    <a:pt x="80" y="26"/>
                    <a:pt x="80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4" name="Freeform 1159">
              <a:extLst>
                <a:ext uri="{FF2B5EF4-FFF2-40B4-BE49-F238E27FC236}">
                  <a16:creationId xmlns:a16="http://schemas.microsoft.com/office/drawing/2014/main" id="{1E95DD0F-0346-4EBB-A9E1-882366408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3879"/>
              <a:ext cx="26" cy="7"/>
            </a:xfrm>
            <a:custGeom>
              <a:avLst/>
              <a:gdLst>
                <a:gd name="T0" fmla="*/ 6 w 56"/>
                <a:gd name="T1" fmla="*/ 1 h 16"/>
                <a:gd name="T2" fmla="*/ 0 w 56"/>
                <a:gd name="T3" fmla="*/ 0 h 16"/>
                <a:gd name="T4" fmla="*/ 6 w 56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6">
                  <a:moveTo>
                    <a:pt x="56" y="16"/>
                  </a:moveTo>
                  <a:cubicBezTo>
                    <a:pt x="56" y="16"/>
                    <a:pt x="41" y="2"/>
                    <a:pt x="0" y="7"/>
                  </a:cubicBezTo>
                  <a:cubicBezTo>
                    <a:pt x="0" y="7"/>
                    <a:pt x="44" y="0"/>
                    <a:pt x="5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5" name="Freeform 1160">
              <a:extLst>
                <a:ext uri="{FF2B5EF4-FFF2-40B4-BE49-F238E27FC236}">
                  <a16:creationId xmlns:a16="http://schemas.microsoft.com/office/drawing/2014/main" id="{A24C5C00-A0C6-496A-9734-D12178D7E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3841"/>
              <a:ext cx="24" cy="40"/>
            </a:xfrm>
            <a:custGeom>
              <a:avLst/>
              <a:gdLst>
                <a:gd name="T0" fmla="*/ 0 w 51"/>
                <a:gd name="T1" fmla="*/ 0 h 85"/>
                <a:gd name="T2" fmla="*/ 2 w 51"/>
                <a:gd name="T3" fmla="*/ 3 h 85"/>
                <a:gd name="T4" fmla="*/ 4 w 51"/>
                <a:gd name="T5" fmla="*/ 6 h 85"/>
                <a:gd name="T6" fmla="*/ 5 w 51"/>
                <a:gd name="T7" fmla="*/ 8 h 85"/>
                <a:gd name="T8" fmla="*/ 5 w 51"/>
                <a:gd name="T9" fmla="*/ 9 h 85"/>
                <a:gd name="T10" fmla="*/ 4 w 51"/>
                <a:gd name="T11" fmla="*/ 8 h 85"/>
                <a:gd name="T12" fmla="*/ 3 w 51"/>
                <a:gd name="T13" fmla="*/ 8 h 85"/>
                <a:gd name="T14" fmla="*/ 1 w 51"/>
                <a:gd name="T15" fmla="*/ 7 h 85"/>
                <a:gd name="T16" fmla="*/ 1 w 51"/>
                <a:gd name="T17" fmla="*/ 6 h 85"/>
                <a:gd name="T18" fmla="*/ 1 w 51"/>
                <a:gd name="T19" fmla="*/ 5 h 85"/>
                <a:gd name="T20" fmla="*/ 0 w 51"/>
                <a:gd name="T21" fmla="*/ 4 h 85"/>
                <a:gd name="T22" fmla="*/ 0 w 51"/>
                <a:gd name="T23" fmla="*/ 1 h 85"/>
                <a:gd name="T24" fmla="*/ 0 w 51"/>
                <a:gd name="T25" fmla="*/ 0 h 85"/>
                <a:gd name="T26" fmla="*/ 0 w 51"/>
                <a:gd name="T27" fmla="*/ 0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85">
                  <a:moveTo>
                    <a:pt x="7" y="4"/>
                  </a:moveTo>
                  <a:cubicBezTo>
                    <a:pt x="7" y="15"/>
                    <a:pt x="12" y="23"/>
                    <a:pt x="19" y="32"/>
                  </a:cubicBezTo>
                  <a:cubicBezTo>
                    <a:pt x="26" y="40"/>
                    <a:pt x="32" y="50"/>
                    <a:pt x="37" y="59"/>
                  </a:cubicBezTo>
                  <a:cubicBezTo>
                    <a:pt x="40" y="64"/>
                    <a:pt x="42" y="69"/>
                    <a:pt x="45" y="74"/>
                  </a:cubicBezTo>
                  <a:cubicBezTo>
                    <a:pt x="46" y="76"/>
                    <a:pt x="51" y="82"/>
                    <a:pt x="50" y="84"/>
                  </a:cubicBezTo>
                  <a:cubicBezTo>
                    <a:pt x="48" y="85"/>
                    <a:pt x="43" y="82"/>
                    <a:pt x="42" y="82"/>
                  </a:cubicBezTo>
                  <a:cubicBezTo>
                    <a:pt x="38" y="80"/>
                    <a:pt x="35" y="78"/>
                    <a:pt x="31" y="78"/>
                  </a:cubicBezTo>
                  <a:cubicBezTo>
                    <a:pt x="23" y="78"/>
                    <a:pt x="17" y="77"/>
                    <a:pt x="14" y="69"/>
                  </a:cubicBezTo>
                  <a:cubicBezTo>
                    <a:pt x="14" y="66"/>
                    <a:pt x="14" y="63"/>
                    <a:pt x="13" y="60"/>
                  </a:cubicBezTo>
                  <a:cubicBezTo>
                    <a:pt x="12" y="57"/>
                    <a:pt x="12" y="54"/>
                    <a:pt x="11" y="50"/>
                  </a:cubicBezTo>
                  <a:cubicBezTo>
                    <a:pt x="10" y="45"/>
                    <a:pt x="8" y="40"/>
                    <a:pt x="7" y="35"/>
                  </a:cubicBezTo>
                  <a:cubicBezTo>
                    <a:pt x="4" y="28"/>
                    <a:pt x="3" y="21"/>
                    <a:pt x="2" y="13"/>
                  </a:cubicBezTo>
                  <a:cubicBezTo>
                    <a:pt x="2" y="11"/>
                    <a:pt x="0" y="4"/>
                    <a:pt x="2" y="2"/>
                  </a:cubicBezTo>
                  <a:cubicBezTo>
                    <a:pt x="3" y="0"/>
                    <a:pt x="8" y="2"/>
                    <a:pt x="7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6" name="Freeform 1161">
              <a:extLst>
                <a:ext uri="{FF2B5EF4-FFF2-40B4-BE49-F238E27FC236}">
                  <a16:creationId xmlns:a16="http://schemas.microsoft.com/office/drawing/2014/main" id="{FE85D87A-97D8-4089-B530-3FC0DA3C3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3887"/>
              <a:ext cx="5" cy="2"/>
            </a:xfrm>
            <a:custGeom>
              <a:avLst/>
              <a:gdLst>
                <a:gd name="T0" fmla="*/ 0 w 12"/>
                <a:gd name="T1" fmla="*/ 0 h 6"/>
                <a:gd name="T2" fmla="*/ 0 w 12"/>
                <a:gd name="T3" fmla="*/ 0 h 6"/>
                <a:gd name="T4" fmla="*/ 1 w 12"/>
                <a:gd name="T5" fmla="*/ 0 h 6"/>
                <a:gd name="T6" fmla="*/ 0 w 12"/>
                <a:gd name="T7" fmla="*/ 0 h 6"/>
                <a:gd name="T8" fmla="*/ 0 w 1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0" y="5"/>
                    <a:pt x="3" y="6"/>
                    <a:pt x="6" y="6"/>
                  </a:cubicBezTo>
                  <a:cubicBezTo>
                    <a:pt x="9" y="6"/>
                    <a:pt x="12" y="5"/>
                    <a:pt x="12" y="3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7" name="Freeform 1162">
              <a:extLst>
                <a:ext uri="{FF2B5EF4-FFF2-40B4-BE49-F238E27FC236}">
                  <a16:creationId xmlns:a16="http://schemas.microsoft.com/office/drawing/2014/main" id="{DE5AB40C-7D52-46B5-992B-E85B1941E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3890"/>
              <a:ext cx="5" cy="2"/>
            </a:xfrm>
            <a:custGeom>
              <a:avLst/>
              <a:gdLst>
                <a:gd name="T0" fmla="*/ 0 w 11"/>
                <a:gd name="T1" fmla="*/ 0 h 5"/>
                <a:gd name="T2" fmla="*/ 0 w 11"/>
                <a:gd name="T3" fmla="*/ 0 h 5"/>
                <a:gd name="T4" fmla="*/ 1 w 11"/>
                <a:gd name="T5" fmla="*/ 0 h 5"/>
                <a:gd name="T6" fmla="*/ 0 w 11"/>
                <a:gd name="T7" fmla="*/ 0 h 5"/>
                <a:gd name="T8" fmla="*/ 0 w 1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0" y="4"/>
                    <a:pt x="3" y="5"/>
                    <a:pt x="6" y="5"/>
                  </a:cubicBezTo>
                  <a:cubicBezTo>
                    <a:pt x="9" y="4"/>
                    <a:pt x="11" y="3"/>
                    <a:pt x="11" y="2"/>
                  </a:cubicBezTo>
                  <a:cubicBezTo>
                    <a:pt x="11" y="1"/>
                    <a:pt x="9" y="0"/>
                    <a:pt x="6" y="0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8" name="Freeform 1163">
              <a:extLst>
                <a:ext uri="{FF2B5EF4-FFF2-40B4-BE49-F238E27FC236}">
                  <a16:creationId xmlns:a16="http://schemas.microsoft.com/office/drawing/2014/main" id="{69C136E3-8FB1-4C95-BBC8-B66C37A4A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890"/>
              <a:ext cx="5" cy="3"/>
            </a:xfrm>
            <a:custGeom>
              <a:avLst/>
              <a:gdLst>
                <a:gd name="T0" fmla="*/ 0 w 11"/>
                <a:gd name="T1" fmla="*/ 1 h 5"/>
                <a:gd name="T2" fmla="*/ 0 w 11"/>
                <a:gd name="T3" fmla="*/ 1 h 5"/>
                <a:gd name="T4" fmla="*/ 1 w 11"/>
                <a:gd name="T5" fmla="*/ 1 h 5"/>
                <a:gd name="T6" fmla="*/ 0 w 11"/>
                <a:gd name="T7" fmla="*/ 0 h 5"/>
                <a:gd name="T8" fmla="*/ 0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0" y="3"/>
                  </a:moveTo>
                  <a:cubicBezTo>
                    <a:pt x="0" y="4"/>
                    <a:pt x="3" y="5"/>
                    <a:pt x="6" y="5"/>
                  </a:cubicBezTo>
                  <a:cubicBezTo>
                    <a:pt x="9" y="5"/>
                    <a:pt x="11" y="4"/>
                    <a:pt x="11" y="2"/>
                  </a:cubicBezTo>
                  <a:cubicBezTo>
                    <a:pt x="11" y="1"/>
                    <a:pt x="8" y="0"/>
                    <a:pt x="6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9" name="Freeform 1164">
              <a:extLst>
                <a:ext uri="{FF2B5EF4-FFF2-40B4-BE49-F238E27FC236}">
                  <a16:creationId xmlns:a16="http://schemas.microsoft.com/office/drawing/2014/main" id="{13E1703D-6551-41BC-866D-3B0CB211A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891"/>
              <a:ext cx="5" cy="2"/>
            </a:xfrm>
            <a:custGeom>
              <a:avLst/>
              <a:gdLst>
                <a:gd name="T0" fmla="*/ 0 w 10"/>
                <a:gd name="T1" fmla="*/ 1 h 4"/>
                <a:gd name="T2" fmla="*/ 1 w 10"/>
                <a:gd name="T3" fmla="*/ 1 h 4"/>
                <a:gd name="T4" fmla="*/ 2 w 10"/>
                <a:gd name="T5" fmla="*/ 1 h 4"/>
                <a:gd name="T6" fmla="*/ 1 w 10"/>
                <a:gd name="T7" fmla="*/ 0 h 4"/>
                <a:gd name="T8" fmla="*/ 0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2" y="4"/>
                    <a:pt x="5" y="4"/>
                  </a:cubicBezTo>
                  <a:cubicBezTo>
                    <a:pt x="8" y="4"/>
                    <a:pt x="10" y="3"/>
                    <a:pt x="10" y="2"/>
                  </a:cubicBezTo>
                  <a:cubicBezTo>
                    <a:pt x="10" y="0"/>
                    <a:pt x="7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0" name="Freeform 1165">
              <a:extLst>
                <a:ext uri="{FF2B5EF4-FFF2-40B4-BE49-F238E27FC236}">
                  <a16:creationId xmlns:a16="http://schemas.microsoft.com/office/drawing/2014/main" id="{DCCCA201-42D3-44B6-83A3-030DA3C23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3885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0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cubicBezTo>
                    <a:pt x="0" y="7"/>
                    <a:pt x="3" y="8"/>
                    <a:pt x="7" y="8"/>
                  </a:cubicBezTo>
                  <a:cubicBezTo>
                    <a:pt x="11" y="8"/>
                    <a:pt x="15" y="6"/>
                    <a:pt x="15" y="4"/>
                  </a:cubicBezTo>
                  <a:cubicBezTo>
                    <a:pt x="15" y="2"/>
                    <a:pt x="11" y="0"/>
                    <a:pt x="7" y="1"/>
                  </a:cubicBezTo>
                  <a:cubicBezTo>
                    <a:pt x="3" y="1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1" name="Freeform 1166">
              <a:extLst>
                <a:ext uri="{FF2B5EF4-FFF2-40B4-BE49-F238E27FC236}">
                  <a16:creationId xmlns:a16="http://schemas.microsoft.com/office/drawing/2014/main" id="{E31D3E11-282F-4449-889D-0290973C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3889"/>
              <a:ext cx="7" cy="3"/>
            </a:xfrm>
            <a:custGeom>
              <a:avLst/>
              <a:gdLst>
                <a:gd name="T0" fmla="*/ 0 w 15"/>
                <a:gd name="T1" fmla="*/ 1 h 6"/>
                <a:gd name="T2" fmla="*/ 0 w 15"/>
                <a:gd name="T3" fmla="*/ 1 h 6"/>
                <a:gd name="T4" fmla="*/ 1 w 15"/>
                <a:gd name="T5" fmla="*/ 1 h 6"/>
                <a:gd name="T6" fmla="*/ 0 w 15"/>
                <a:gd name="T7" fmla="*/ 0 h 6"/>
                <a:gd name="T8" fmla="*/ 0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0" y="5"/>
                    <a:pt x="3" y="6"/>
                    <a:pt x="7" y="6"/>
                  </a:cubicBezTo>
                  <a:cubicBezTo>
                    <a:pt x="11" y="6"/>
                    <a:pt x="15" y="5"/>
                    <a:pt x="15" y="3"/>
                  </a:cubicBezTo>
                  <a:cubicBezTo>
                    <a:pt x="14" y="1"/>
                    <a:pt x="11" y="0"/>
                    <a:pt x="7" y="0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2" name="Freeform 1167">
              <a:extLst>
                <a:ext uri="{FF2B5EF4-FFF2-40B4-BE49-F238E27FC236}">
                  <a16:creationId xmlns:a16="http://schemas.microsoft.com/office/drawing/2014/main" id="{668D67EE-31BE-43D6-AF37-EA131BA0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3885"/>
              <a:ext cx="8" cy="3"/>
            </a:xfrm>
            <a:custGeom>
              <a:avLst/>
              <a:gdLst>
                <a:gd name="T0" fmla="*/ 0 w 17"/>
                <a:gd name="T1" fmla="*/ 0 h 7"/>
                <a:gd name="T2" fmla="*/ 1 w 17"/>
                <a:gd name="T3" fmla="*/ 0 h 7"/>
                <a:gd name="T4" fmla="*/ 2 w 17"/>
                <a:gd name="T5" fmla="*/ 0 h 7"/>
                <a:gd name="T6" fmla="*/ 1 w 17"/>
                <a:gd name="T7" fmla="*/ 0 h 7"/>
                <a:gd name="T8" fmla="*/ 0 w 1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">
                  <a:moveTo>
                    <a:pt x="0" y="4"/>
                  </a:moveTo>
                  <a:cubicBezTo>
                    <a:pt x="1" y="6"/>
                    <a:pt x="4" y="7"/>
                    <a:pt x="9" y="7"/>
                  </a:cubicBezTo>
                  <a:cubicBezTo>
                    <a:pt x="13" y="7"/>
                    <a:pt x="17" y="5"/>
                    <a:pt x="17" y="4"/>
                  </a:cubicBezTo>
                  <a:cubicBezTo>
                    <a:pt x="17" y="2"/>
                    <a:pt x="13" y="0"/>
                    <a:pt x="9" y="0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3" name="Freeform 1168">
              <a:extLst>
                <a:ext uri="{FF2B5EF4-FFF2-40B4-BE49-F238E27FC236}">
                  <a16:creationId xmlns:a16="http://schemas.microsoft.com/office/drawing/2014/main" id="{7FD4B27B-DA86-4BDB-A2B1-2B37864D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3886"/>
              <a:ext cx="7" cy="3"/>
            </a:xfrm>
            <a:custGeom>
              <a:avLst/>
              <a:gdLst>
                <a:gd name="T0" fmla="*/ 0 w 15"/>
                <a:gd name="T1" fmla="*/ 0 h 7"/>
                <a:gd name="T2" fmla="*/ 0 w 15"/>
                <a:gd name="T3" fmla="*/ 0 h 7"/>
                <a:gd name="T4" fmla="*/ 1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0" y="5"/>
                    <a:pt x="3" y="7"/>
                    <a:pt x="7" y="7"/>
                  </a:cubicBezTo>
                  <a:cubicBezTo>
                    <a:pt x="11" y="7"/>
                    <a:pt x="15" y="5"/>
                    <a:pt x="15" y="3"/>
                  </a:cubicBezTo>
                  <a:cubicBezTo>
                    <a:pt x="15" y="2"/>
                    <a:pt x="11" y="0"/>
                    <a:pt x="7" y="0"/>
                  </a:cubicBezTo>
                  <a:cubicBezTo>
                    <a:pt x="3" y="1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4" name="Freeform 1169">
              <a:extLst>
                <a:ext uri="{FF2B5EF4-FFF2-40B4-BE49-F238E27FC236}">
                  <a16:creationId xmlns:a16="http://schemas.microsoft.com/office/drawing/2014/main" id="{0BEF4F59-C987-417F-A3B8-F348F7F02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3849"/>
              <a:ext cx="17" cy="29"/>
            </a:xfrm>
            <a:custGeom>
              <a:avLst/>
              <a:gdLst>
                <a:gd name="T0" fmla="*/ 0 w 36"/>
                <a:gd name="T1" fmla="*/ 0 h 60"/>
                <a:gd name="T2" fmla="*/ 4 w 36"/>
                <a:gd name="T3" fmla="*/ 7 h 60"/>
                <a:gd name="T4" fmla="*/ 0 w 3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0">
                  <a:moveTo>
                    <a:pt x="0" y="0"/>
                  </a:moveTo>
                  <a:cubicBezTo>
                    <a:pt x="0" y="0"/>
                    <a:pt x="29" y="36"/>
                    <a:pt x="36" y="60"/>
                  </a:cubicBezTo>
                  <a:cubicBezTo>
                    <a:pt x="36" y="60"/>
                    <a:pt x="19" y="29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5" name="Freeform 1170">
              <a:extLst>
                <a:ext uri="{FF2B5EF4-FFF2-40B4-BE49-F238E27FC236}">
                  <a16:creationId xmlns:a16="http://schemas.microsoft.com/office/drawing/2014/main" id="{1B3995D6-C444-4FA6-8E3A-7B6889701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822"/>
              <a:ext cx="55" cy="67"/>
            </a:xfrm>
            <a:custGeom>
              <a:avLst/>
              <a:gdLst>
                <a:gd name="T0" fmla="*/ 12 w 117"/>
                <a:gd name="T1" fmla="*/ 0 h 142"/>
                <a:gd name="T2" fmla="*/ 11 w 117"/>
                <a:gd name="T3" fmla="*/ 4 h 142"/>
                <a:gd name="T4" fmla="*/ 11 w 117"/>
                <a:gd name="T5" fmla="*/ 14 h 142"/>
                <a:gd name="T6" fmla="*/ 8 w 117"/>
                <a:gd name="T7" fmla="*/ 15 h 142"/>
                <a:gd name="T8" fmla="*/ 1 w 117"/>
                <a:gd name="T9" fmla="*/ 10 h 142"/>
                <a:gd name="T10" fmla="*/ 0 w 117"/>
                <a:gd name="T11" fmla="*/ 8 h 142"/>
                <a:gd name="T12" fmla="*/ 9 w 117"/>
                <a:gd name="T13" fmla="*/ 3 h 142"/>
                <a:gd name="T14" fmla="*/ 11 w 117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42">
                  <a:moveTo>
                    <a:pt x="117" y="2"/>
                  </a:moveTo>
                  <a:cubicBezTo>
                    <a:pt x="110" y="20"/>
                    <a:pt x="104" y="31"/>
                    <a:pt x="102" y="38"/>
                  </a:cubicBezTo>
                  <a:cubicBezTo>
                    <a:pt x="108" y="57"/>
                    <a:pt x="104" y="130"/>
                    <a:pt x="104" y="130"/>
                  </a:cubicBezTo>
                  <a:cubicBezTo>
                    <a:pt x="99" y="138"/>
                    <a:pt x="88" y="142"/>
                    <a:pt x="79" y="137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3" y="95"/>
                    <a:pt x="0" y="84"/>
                    <a:pt x="5" y="75"/>
                  </a:cubicBezTo>
                  <a:cubicBezTo>
                    <a:pt x="5" y="75"/>
                    <a:pt x="68" y="35"/>
                    <a:pt x="88" y="30"/>
                  </a:cubicBezTo>
                  <a:cubicBezTo>
                    <a:pt x="89" y="28"/>
                    <a:pt x="95" y="28"/>
                    <a:pt x="110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6" name="Freeform 1171">
              <a:extLst>
                <a:ext uri="{FF2B5EF4-FFF2-40B4-BE49-F238E27FC236}">
                  <a16:creationId xmlns:a16="http://schemas.microsoft.com/office/drawing/2014/main" id="{4B8870DD-954A-4CC1-B952-E09ADFCB3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3838"/>
              <a:ext cx="2" cy="2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7" name="Freeform 1172">
              <a:extLst>
                <a:ext uri="{FF2B5EF4-FFF2-40B4-BE49-F238E27FC236}">
                  <a16:creationId xmlns:a16="http://schemas.microsoft.com/office/drawing/2014/main" id="{0EB148FE-70D1-46FD-BEF0-A05F827FE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3839"/>
              <a:ext cx="2" cy="1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8" name="Freeform 1173">
              <a:extLst>
                <a:ext uri="{FF2B5EF4-FFF2-40B4-BE49-F238E27FC236}">
                  <a16:creationId xmlns:a16="http://schemas.microsoft.com/office/drawing/2014/main" id="{706A8705-226F-431E-BED9-7E3B10EC6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3837"/>
              <a:ext cx="9" cy="12"/>
            </a:xfrm>
            <a:custGeom>
              <a:avLst/>
              <a:gdLst>
                <a:gd name="T0" fmla="*/ 2 w 19"/>
                <a:gd name="T1" fmla="*/ 0 h 27"/>
                <a:gd name="T2" fmla="*/ 0 w 19"/>
                <a:gd name="T3" fmla="*/ 2 h 27"/>
                <a:gd name="T4" fmla="*/ 2 w 19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7">
                  <a:moveTo>
                    <a:pt x="19" y="4"/>
                  </a:moveTo>
                  <a:cubicBezTo>
                    <a:pt x="19" y="4"/>
                    <a:pt x="12" y="2"/>
                    <a:pt x="0" y="27"/>
                  </a:cubicBezTo>
                  <a:cubicBezTo>
                    <a:pt x="0" y="27"/>
                    <a:pt x="10" y="0"/>
                    <a:pt x="1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9" name="Freeform 1174">
              <a:extLst>
                <a:ext uri="{FF2B5EF4-FFF2-40B4-BE49-F238E27FC236}">
                  <a16:creationId xmlns:a16="http://schemas.microsoft.com/office/drawing/2014/main" id="{BCEE1309-B835-4360-A5DA-CB0C47EBB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858"/>
              <a:ext cx="47" cy="31"/>
            </a:xfrm>
            <a:custGeom>
              <a:avLst/>
              <a:gdLst>
                <a:gd name="T0" fmla="*/ 0 w 100"/>
                <a:gd name="T1" fmla="*/ 0 h 65"/>
                <a:gd name="T2" fmla="*/ 5 w 100"/>
                <a:gd name="T3" fmla="*/ 4 h 65"/>
                <a:gd name="T4" fmla="*/ 10 w 100"/>
                <a:gd name="T5" fmla="*/ 6 h 65"/>
                <a:gd name="T6" fmla="*/ 6 w 100"/>
                <a:gd name="T7" fmla="*/ 2 h 65"/>
                <a:gd name="T8" fmla="*/ 0 w 100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65">
                  <a:moveTo>
                    <a:pt x="6" y="5"/>
                  </a:moveTo>
                  <a:cubicBezTo>
                    <a:pt x="0" y="18"/>
                    <a:pt x="21" y="25"/>
                    <a:pt x="47" y="39"/>
                  </a:cubicBezTo>
                  <a:cubicBezTo>
                    <a:pt x="72" y="53"/>
                    <a:pt x="92" y="65"/>
                    <a:pt x="97" y="56"/>
                  </a:cubicBezTo>
                  <a:cubicBezTo>
                    <a:pt x="100" y="51"/>
                    <a:pt x="82" y="36"/>
                    <a:pt x="56" y="22"/>
                  </a:cubicBezTo>
                  <a:cubicBezTo>
                    <a:pt x="31" y="8"/>
                    <a:pt x="8" y="0"/>
                    <a:pt x="6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0" name="Freeform 1175">
              <a:extLst>
                <a:ext uri="{FF2B5EF4-FFF2-40B4-BE49-F238E27FC236}">
                  <a16:creationId xmlns:a16="http://schemas.microsoft.com/office/drawing/2014/main" id="{B4E3C58D-3178-4DFE-88D8-A50624B85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3862"/>
              <a:ext cx="32" cy="22"/>
            </a:xfrm>
            <a:custGeom>
              <a:avLst/>
              <a:gdLst>
                <a:gd name="T0" fmla="*/ 6 w 69"/>
                <a:gd name="T1" fmla="*/ 5 h 48"/>
                <a:gd name="T2" fmla="*/ 0 w 69"/>
                <a:gd name="T3" fmla="*/ 0 h 48"/>
                <a:gd name="T4" fmla="*/ 6 w 69"/>
                <a:gd name="T5" fmla="*/ 5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8">
                  <a:moveTo>
                    <a:pt x="67" y="45"/>
                  </a:moveTo>
                  <a:cubicBezTo>
                    <a:pt x="65" y="18"/>
                    <a:pt x="0" y="0"/>
                    <a:pt x="0" y="0"/>
                  </a:cubicBezTo>
                  <a:cubicBezTo>
                    <a:pt x="69" y="35"/>
                    <a:pt x="64" y="48"/>
                    <a:pt x="64" y="4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1" name="Freeform 1176">
              <a:extLst>
                <a:ext uri="{FF2B5EF4-FFF2-40B4-BE49-F238E27FC236}">
                  <a16:creationId xmlns:a16="http://schemas.microsoft.com/office/drawing/2014/main" id="{834344C7-6A7E-4058-BE72-A93954C7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3866"/>
              <a:ext cx="21" cy="16"/>
            </a:xfrm>
            <a:custGeom>
              <a:avLst/>
              <a:gdLst>
                <a:gd name="T0" fmla="*/ 5 w 44"/>
                <a:gd name="T1" fmla="*/ 3 h 35"/>
                <a:gd name="T2" fmla="*/ 0 w 44"/>
                <a:gd name="T3" fmla="*/ 0 h 35"/>
                <a:gd name="T4" fmla="*/ 5 w 44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5">
                  <a:moveTo>
                    <a:pt x="44" y="35"/>
                  </a:moveTo>
                  <a:cubicBezTo>
                    <a:pt x="44" y="35"/>
                    <a:pt x="37" y="17"/>
                    <a:pt x="0" y="0"/>
                  </a:cubicBezTo>
                  <a:cubicBezTo>
                    <a:pt x="0" y="0"/>
                    <a:pt x="41" y="16"/>
                    <a:pt x="4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2" name="Freeform 1177">
              <a:extLst>
                <a:ext uri="{FF2B5EF4-FFF2-40B4-BE49-F238E27FC236}">
                  <a16:creationId xmlns:a16="http://schemas.microsoft.com/office/drawing/2014/main" id="{76855389-2042-4EE2-9F2B-FF60AE917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832"/>
              <a:ext cx="14" cy="45"/>
            </a:xfrm>
            <a:custGeom>
              <a:avLst/>
              <a:gdLst>
                <a:gd name="T0" fmla="*/ 3 w 30"/>
                <a:gd name="T1" fmla="*/ 0 h 97"/>
                <a:gd name="T2" fmla="*/ 2 w 30"/>
                <a:gd name="T3" fmla="*/ 4 h 97"/>
                <a:gd name="T4" fmla="*/ 3 w 30"/>
                <a:gd name="T5" fmla="*/ 7 h 97"/>
                <a:gd name="T6" fmla="*/ 3 w 30"/>
                <a:gd name="T7" fmla="*/ 9 h 97"/>
                <a:gd name="T8" fmla="*/ 3 w 30"/>
                <a:gd name="T9" fmla="*/ 10 h 97"/>
                <a:gd name="T10" fmla="*/ 2 w 30"/>
                <a:gd name="T11" fmla="*/ 9 h 97"/>
                <a:gd name="T12" fmla="*/ 1 w 30"/>
                <a:gd name="T13" fmla="*/ 8 h 97"/>
                <a:gd name="T14" fmla="*/ 0 w 30"/>
                <a:gd name="T15" fmla="*/ 6 h 97"/>
                <a:gd name="T16" fmla="*/ 0 w 30"/>
                <a:gd name="T17" fmla="*/ 6 h 97"/>
                <a:gd name="T18" fmla="*/ 1 w 30"/>
                <a:gd name="T19" fmla="*/ 5 h 97"/>
                <a:gd name="T20" fmla="*/ 1 w 30"/>
                <a:gd name="T21" fmla="*/ 3 h 97"/>
                <a:gd name="T22" fmla="*/ 2 w 30"/>
                <a:gd name="T23" fmla="*/ 1 h 97"/>
                <a:gd name="T24" fmla="*/ 2 w 30"/>
                <a:gd name="T25" fmla="*/ 0 h 97"/>
                <a:gd name="T26" fmla="*/ 3 w 30"/>
                <a:gd name="T27" fmla="*/ 0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97">
                  <a:moveTo>
                    <a:pt x="28" y="6"/>
                  </a:moveTo>
                  <a:cubicBezTo>
                    <a:pt x="22" y="16"/>
                    <a:pt x="22" y="25"/>
                    <a:pt x="24" y="36"/>
                  </a:cubicBezTo>
                  <a:cubicBezTo>
                    <a:pt x="26" y="47"/>
                    <a:pt x="26" y="58"/>
                    <a:pt x="26" y="69"/>
                  </a:cubicBezTo>
                  <a:cubicBezTo>
                    <a:pt x="26" y="75"/>
                    <a:pt x="25" y="80"/>
                    <a:pt x="25" y="86"/>
                  </a:cubicBezTo>
                  <a:cubicBezTo>
                    <a:pt x="25" y="88"/>
                    <a:pt x="27" y="96"/>
                    <a:pt x="25" y="96"/>
                  </a:cubicBezTo>
                  <a:cubicBezTo>
                    <a:pt x="22" y="97"/>
                    <a:pt x="19" y="92"/>
                    <a:pt x="19" y="91"/>
                  </a:cubicBezTo>
                  <a:cubicBezTo>
                    <a:pt x="17" y="87"/>
                    <a:pt x="14" y="84"/>
                    <a:pt x="11" y="82"/>
                  </a:cubicBezTo>
                  <a:cubicBezTo>
                    <a:pt x="5" y="78"/>
                    <a:pt x="0" y="74"/>
                    <a:pt x="2" y="66"/>
                  </a:cubicBezTo>
                  <a:cubicBezTo>
                    <a:pt x="2" y="63"/>
                    <a:pt x="4" y="60"/>
                    <a:pt x="5" y="57"/>
                  </a:cubicBezTo>
                  <a:cubicBezTo>
                    <a:pt x="6" y="54"/>
                    <a:pt x="7" y="51"/>
                    <a:pt x="8" y="48"/>
                  </a:cubicBezTo>
                  <a:cubicBezTo>
                    <a:pt x="9" y="43"/>
                    <a:pt x="10" y="38"/>
                    <a:pt x="12" y="33"/>
                  </a:cubicBezTo>
                  <a:cubicBezTo>
                    <a:pt x="13" y="25"/>
                    <a:pt x="16" y="19"/>
                    <a:pt x="19" y="12"/>
                  </a:cubicBezTo>
                  <a:cubicBezTo>
                    <a:pt x="20" y="9"/>
                    <a:pt x="22" y="3"/>
                    <a:pt x="24" y="1"/>
                  </a:cubicBezTo>
                  <a:cubicBezTo>
                    <a:pt x="26" y="0"/>
                    <a:pt x="30" y="5"/>
                    <a:pt x="27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3" name="Freeform 1178">
              <a:extLst>
                <a:ext uri="{FF2B5EF4-FFF2-40B4-BE49-F238E27FC236}">
                  <a16:creationId xmlns:a16="http://schemas.microsoft.com/office/drawing/2014/main" id="{EE3D1C5A-6E70-4E96-80BF-BF188F0D4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879"/>
              <a:ext cx="6" cy="4"/>
            </a:xfrm>
            <a:custGeom>
              <a:avLst/>
              <a:gdLst>
                <a:gd name="T0" fmla="*/ 1 w 12"/>
                <a:gd name="T1" fmla="*/ 0 h 9"/>
                <a:gd name="T2" fmla="*/ 1 w 12"/>
                <a:gd name="T3" fmla="*/ 0 h 9"/>
                <a:gd name="T4" fmla="*/ 2 w 12"/>
                <a:gd name="T5" fmla="*/ 0 h 9"/>
                <a:gd name="T6" fmla="*/ 1 w 12"/>
                <a:gd name="T7" fmla="*/ 0 h 9"/>
                <a:gd name="T8" fmla="*/ 1 w 1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" y="1"/>
                  </a:moveTo>
                  <a:cubicBezTo>
                    <a:pt x="0" y="3"/>
                    <a:pt x="2" y="5"/>
                    <a:pt x="5" y="7"/>
                  </a:cubicBezTo>
                  <a:cubicBezTo>
                    <a:pt x="8" y="8"/>
                    <a:pt x="11" y="9"/>
                    <a:pt x="12" y="7"/>
                  </a:cubicBezTo>
                  <a:cubicBezTo>
                    <a:pt x="12" y="6"/>
                    <a:pt x="11" y="3"/>
                    <a:pt x="8" y="2"/>
                  </a:cubicBezTo>
                  <a:cubicBezTo>
                    <a:pt x="5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4" name="Freeform 1179">
              <a:extLst>
                <a:ext uri="{FF2B5EF4-FFF2-40B4-BE49-F238E27FC236}">
                  <a16:creationId xmlns:a16="http://schemas.microsoft.com/office/drawing/2014/main" id="{1533C913-AD58-4779-8F74-FE987BBC2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3878"/>
              <a:ext cx="5" cy="3"/>
            </a:xfrm>
            <a:custGeom>
              <a:avLst/>
              <a:gdLst>
                <a:gd name="T0" fmla="*/ 1 w 10"/>
                <a:gd name="T1" fmla="*/ 0 h 8"/>
                <a:gd name="T2" fmla="*/ 1 w 10"/>
                <a:gd name="T3" fmla="*/ 0 h 8"/>
                <a:gd name="T4" fmla="*/ 2 w 10"/>
                <a:gd name="T5" fmla="*/ 0 h 8"/>
                <a:gd name="T6" fmla="*/ 1 w 10"/>
                <a:gd name="T7" fmla="*/ 0 h 8"/>
                <a:gd name="T8" fmla="*/ 1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1" y="2"/>
                  </a:moveTo>
                  <a:cubicBezTo>
                    <a:pt x="0" y="3"/>
                    <a:pt x="2" y="5"/>
                    <a:pt x="4" y="6"/>
                  </a:cubicBezTo>
                  <a:cubicBezTo>
                    <a:pt x="7" y="8"/>
                    <a:pt x="9" y="8"/>
                    <a:pt x="10" y="7"/>
                  </a:cubicBezTo>
                  <a:cubicBezTo>
                    <a:pt x="10" y="6"/>
                    <a:pt x="9" y="4"/>
                    <a:pt x="6" y="2"/>
                  </a:cubicBezTo>
                  <a:cubicBezTo>
                    <a:pt x="4" y="1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5" name="Freeform 1180">
              <a:extLst>
                <a:ext uri="{FF2B5EF4-FFF2-40B4-BE49-F238E27FC236}">
                  <a16:creationId xmlns:a16="http://schemas.microsoft.com/office/drawing/2014/main" id="{64521D43-BA9F-41AF-840F-9F0918E19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3864"/>
              <a:ext cx="6" cy="3"/>
            </a:xfrm>
            <a:custGeom>
              <a:avLst/>
              <a:gdLst>
                <a:gd name="T0" fmla="*/ 1 w 11"/>
                <a:gd name="T1" fmla="*/ 0 h 7"/>
                <a:gd name="T2" fmla="*/ 1 w 11"/>
                <a:gd name="T3" fmla="*/ 0 h 7"/>
                <a:gd name="T4" fmla="*/ 2 w 11"/>
                <a:gd name="T5" fmla="*/ 0 h 7"/>
                <a:gd name="T6" fmla="*/ 1 w 11"/>
                <a:gd name="T7" fmla="*/ 0 h 7"/>
                <a:gd name="T8" fmla="*/ 1 w 11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1" y="1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7" y="7"/>
                    <a:pt x="10" y="7"/>
                    <a:pt x="10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6" name="Freeform 1181">
              <a:extLst>
                <a:ext uri="{FF2B5EF4-FFF2-40B4-BE49-F238E27FC236}">
                  <a16:creationId xmlns:a16="http://schemas.microsoft.com/office/drawing/2014/main" id="{904EDCDE-F9DF-4838-8142-2185E2C56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3868"/>
              <a:ext cx="4" cy="3"/>
            </a:xfrm>
            <a:custGeom>
              <a:avLst/>
              <a:gdLst>
                <a:gd name="T0" fmla="*/ 0 w 10"/>
                <a:gd name="T1" fmla="*/ 1 h 6"/>
                <a:gd name="T2" fmla="*/ 0 w 10"/>
                <a:gd name="T3" fmla="*/ 1 h 6"/>
                <a:gd name="T4" fmla="*/ 1 w 10"/>
                <a:gd name="T5" fmla="*/ 1 h 6"/>
                <a:gd name="T6" fmla="*/ 0 w 10"/>
                <a:gd name="T7" fmla="*/ 1 h 6"/>
                <a:gd name="T8" fmla="*/ 0 w 10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1" y="1"/>
                  </a:moveTo>
                  <a:cubicBezTo>
                    <a:pt x="0" y="2"/>
                    <a:pt x="2" y="3"/>
                    <a:pt x="4" y="5"/>
                  </a:cubicBezTo>
                  <a:cubicBezTo>
                    <a:pt x="6" y="6"/>
                    <a:pt x="9" y="6"/>
                    <a:pt x="9" y="5"/>
                  </a:cubicBezTo>
                  <a:cubicBezTo>
                    <a:pt x="10" y="4"/>
                    <a:pt x="8" y="2"/>
                    <a:pt x="6" y="1"/>
                  </a:cubicBezTo>
                  <a:cubicBezTo>
                    <a:pt x="4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7" name="Freeform 1182">
              <a:extLst>
                <a:ext uri="{FF2B5EF4-FFF2-40B4-BE49-F238E27FC236}">
                  <a16:creationId xmlns:a16="http://schemas.microsoft.com/office/drawing/2014/main" id="{1B3508F9-8E8C-4F1D-BC3E-7BBCF7337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872"/>
              <a:ext cx="7" cy="5"/>
            </a:xfrm>
            <a:custGeom>
              <a:avLst/>
              <a:gdLst>
                <a:gd name="T0" fmla="*/ 0 w 15"/>
                <a:gd name="T1" fmla="*/ 1 h 10"/>
                <a:gd name="T2" fmla="*/ 0 w 15"/>
                <a:gd name="T3" fmla="*/ 1 h 10"/>
                <a:gd name="T4" fmla="*/ 1 w 15"/>
                <a:gd name="T5" fmla="*/ 2 h 10"/>
                <a:gd name="T6" fmla="*/ 1 w 15"/>
                <a:gd name="T7" fmla="*/ 1 h 10"/>
                <a:gd name="T8" fmla="*/ 0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" y="1"/>
                  </a:moveTo>
                  <a:cubicBezTo>
                    <a:pt x="0" y="3"/>
                    <a:pt x="2" y="6"/>
                    <a:pt x="6" y="8"/>
                  </a:cubicBezTo>
                  <a:cubicBezTo>
                    <a:pt x="9" y="10"/>
                    <a:pt x="13" y="10"/>
                    <a:pt x="14" y="9"/>
                  </a:cubicBezTo>
                  <a:cubicBezTo>
                    <a:pt x="15" y="7"/>
                    <a:pt x="13" y="4"/>
                    <a:pt x="9" y="2"/>
                  </a:cubicBezTo>
                  <a:cubicBezTo>
                    <a:pt x="6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8" name="Freeform 1183">
              <a:extLst>
                <a:ext uri="{FF2B5EF4-FFF2-40B4-BE49-F238E27FC236}">
                  <a16:creationId xmlns:a16="http://schemas.microsoft.com/office/drawing/2014/main" id="{484D7E25-6D06-4C81-9288-3ECEAD1FC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871"/>
              <a:ext cx="6" cy="5"/>
            </a:xfrm>
            <a:custGeom>
              <a:avLst/>
              <a:gdLst>
                <a:gd name="T0" fmla="*/ 0 w 14"/>
                <a:gd name="T1" fmla="*/ 1 h 10"/>
                <a:gd name="T2" fmla="*/ 0 w 14"/>
                <a:gd name="T3" fmla="*/ 1 h 10"/>
                <a:gd name="T4" fmla="*/ 1 w 14"/>
                <a:gd name="T5" fmla="*/ 2 h 10"/>
                <a:gd name="T6" fmla="*/ 1 w 14"/>
                <a:gd name="T7" fmla="*/ 1 h 10"/>
                <a:gd name="T8" fmla="*/ 0 w 14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0">
                  <a:moveTo>
                    <a:pt x="1" y="2"/>
                  </a:moveTo>
                  <a:cubicBezTo>
                    <a:pt x="0" y="3"/>
                    <a:pt x="2" y="6"/>
                    <a:pt x="6" y="8"/>
                  </a:cubicBezTo>
                  <a:cubicBezTo>
                    <a:pt x="9" y="10"/>
                    <a:pt x="13" y="10"/>
                    <a:pt x="14" y="9"/>
                  </a:cubicBezTo>
                  <a:cubicBezTo>
                    <a:pt x="14" y="7"/>
                    <a:pt x="12" y="4"/>
                    <a:pt x="9" y="2"/>
                  </a:cubicBezTo>
                  <a:cubicBezTo>
                    <a:pt x="5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9" name="Freeform 1184">
              <a:extLst>
                <a:ext uri="{FF2B5EF4-FFF2-40B4-BE49-F238E27FC236}">
                  <a16:creationId xmlns:a16="http://schemas.microsoft.com/office/drawing/2014/main" id="{AE63FE80-C3B1-4878-A906-07FF90226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3866"/>
              <a:ext cx="7" cy="6"/>
            </a:xfrm>
            <a:custGeom>
              <a:avLst/>
              <a:gdLst>
                <a:gd name="T0" fmla="*/ 0 w 16"/>
                <a:gd name="T1" fmla="*/ 1 h 11"/>
                <a:gd name="T2" fmla="*/ 0 w 16"/>
                <a:gd name="T3" fmla="*/ 2 h 11"/>
                <a:gd name="T4" fmla="*/ 1 w 16"/>
                <a:gd name="T5" fmla="*/ 2 h 11"/>
                <a:gd name="T6" fmla="*/ 1 w 16"/>
                <a:gd name="T7" fmla="*/ 1 h 11"/>
                <a:gd name="T8" fmla="*/ 0 w 16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4"/>
                    <a:pt x="2" y="7"/>
                    <a:pt x="6" y="9"/>
                  </a:cubicBezTo>
                  <a:cubicBezTo>
                    <a:pt x="10" y="11"/>
                    <a:pt x="14" y="11"/>
                    <a:pt x="15" y="10"/>
                  </a:cubicBezTo>
                  <a:cubicBezTo>
                    <a:pt x="16" y="8"/>
                    <a:pt x="13" y="5"/>
                    <a:pt x="9" y="3"/>
                  </a:cubicBezTo>
                  <a:cubicBezTo>
                    <a:pt x="5" y="1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0" name="Freeform 1185">
              <a:extLst>
                <a:ext uri="{FF2B5EF4-FFF2-40B4-BE49-F238E27FC236}">
                  <a16:creationId xmlns:a16="http://schemas.microsoft.com/office/drawing/2014/main" id="{7146F38F-1550-4EF3-B4CD-0CAC6DA53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3864"/>
              <a:ext cx="7" cy="4"/>
            </a:xfrm>
            <a:custGeom>
              <a:avLst/>
              <a:gdLst>
                <a:gd name="T0" fmla="*/ 0 w 15"/>
                <a:gd name="T1" fmla="*/ 0 h 10"/>
                <a:gd name="T2" fmla="*/ 0 w 15"/>
                <a:gd name="T3" fmla="*/ 0 h 10"/>
                <a:gd name="T4" fmla="*/ 1 w 15"/>
                <a:gd name="T5" fmla="*/ 1 h 10"/>
                <a:gd name="T6" fmla="*/ 1 w 15"/>
                <a:gd name="T7" fmla="*/ 0 h 10"/>
                <a:gd name="T8" fmla="*/ 0 w 1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" y="2"/>
                  </a:moveTo>
                  <a:cubicBezTo>
                    <a:pt x="0" y="3"/>
                    <a:pt x="2" y="6"/>
                    <a:pt x="6" y="8"/>
                  </a:cubicBezTo>
                  <a:cubicBezTo>
                    <a:pt x="9" y="10"/>
                    <a:pt x="13" y="10"/>
                    <a:pt x="14" y="9"/>
                  </a:cubicBezTo>
                  <a:cubicBezTo>
                    <a:pt x="15" y="7"/>
                    <a:pt x="12" y="4"/>
                    <a:pt x="9" y="2"/>
                  </a:cubicBezTo>
                  <a:cubicBezTo>
                    <a:pt x="5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1" name="Freeform 1186">
              <a:extLst>
                <a:ext uri="{FF2B5EF4-FFF2-40B4-BE49-F238E27FC236}">
                  <a16:creationId xmlns:a16="http://schemas.microsoft.com/office/drawing/2014/main" id="{F6308260-D570-4B50-9DC1-FD669D90A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3840"/>
              <a:ext cx="3" cy="33"/>
            </a:xfrm>
            <a:custGeom>
              <a:avLst/>
              <a:gdLst>
                <a:gd name="T0" fmla="*/ 0 w 7"/>
                <a:gd name="T1" fmla="*/ 0 h 70"/>
                <a:gd name="T2" fmla="*/ 0 w 7"/>
                <a:gd name="T3" fmla="*/ 8 h 70"/>
                <a:gd name="T4" fmla="*/ 0 w 7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0">
                  <a:moveTo>
                    <a:pt x="0" y="0"/>
                  </a:moveTo>
                  <a:cubicBezTo>
                    <a:pt x="0" y="0"/>
                    <a:pt x="7" y="46"/>
                    <a:pt x="1" y="70"/>
                  </a:cubicBezTo>
                  <a:cubicBezTo>
                    <a:pt x="1" y="70"/>
                    <a:pt x="2" y="34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2" name="Freeform 1187">
              <a:extLst>
                <a:ext uri="{FF2B5EF4-FFF2-40B4-BE49-F238E27FC236}">
                  <a16:creationId xmlns:a16="http://schemas.microsoft.com/office/drawing/2014/main" id="{73DF2D7E-AECD-4642-8350-5B1B14100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3798"/>
              <a:ext cx="53" cy="68"/>
            </a:xfrm>
            <a:custGeom>
              <a:avLst/>
              <a:gdLst>
                <a:gd name="T0" fmla="*/ 8 w 113"/>
                <a:gd name="T1" fmla="*/ 0 h 146"/>
                <a:gd name="T2" fmla="*/ 8 w 113"/>
                <a:gd name="T3" fmla="*/ 4 h 146"/>
                <a:gd name="T4" fmla="*/ 12 w 113"/>
                <a:gd name="T5" fmla="*/ 13 h 146"/>
                <a:gd name="T6" fmla="*/ 10 w 113"/>
                <a:gd name="T7" fmla="*/ 14 h 146"/>
                <a:gd name="T8" fmla="*/ 2 w 113"/>
                <a:gd name="T9" fmla="*/ 13 h 146"/>
                <a:gd name="T10" fmla="*/ 0 w 113"/>
                <a:gd name="T11" fmla="*/ 11 h 146"/>
                <a:gd name="T12" fmla="*/ 7 w 113"/>
                <a:gd name="T13" fmla="*/ 4 h 146"/>
                <a:gd name="T14" fmla="*/ 8 w 113"/>
                <a:gd name="T15" fmla="*/ 0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6">
                  <a:moveTo>
                    <a:pt x="83" y="5"/>
                  </a:moveTo>
                  <a:cubicBezTo>
                    <a:pt x="79" y="26"/>
                    <a:pt x="81" y="36"/>
                    <a:pt x="82" y="44"/>
                  </a:cubicBezTo>
                  <a:cubicBezTo>
                    <a:pt x="93" y="60"/>
                    <a:pt x="113" y="130"/>
                    <a:pt x="113" y="130"/>
                  </a:cubicBezTo>
                  <a:cubicBezTo>
                    <a:pt x="112" y="139"/>
                    <a:pt x="102" y="146"/>
                    <a:pt x="93" y="144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7" y="130"/>
                    <a:pt x="0" y="121"/>
                    <a:pt x="2" y="111"/>
                  </a:cubicBezTo>
                  <a:cubicBezTo>
                    <a:pt x="2" y="111"/>
                    <a:pt x="48" y="52"/>
                    <a:pt x="65" y="41"/>
                  </a:cubicBezTo>
                  <a:cubicBezTo>
                    <a:pt x="71" y="29"/>
                    <a:pt x="74" y="21"/>
                    <a:pt x="78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3" name="Freeform 1188">
              <a:extLst>
                <a:ext uri="{FF2B5EF4-FFF2-40B4-BE49-F238E27FC236}">
                  <a16:creationId xmlns:a16="http://schemas.microsoft.com/office/drawing/2014/main" id="{E85646C5-C204-4D67-A6AF-03CB13551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3819"/>
              <a:ext cx="2" cy="2"/>
            </a:xfrm>
            <a:custGeom>
              <a:avLst/>
              <a:gdLst>
                <a:gd name="T0" fmla="*/ 1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1 w 4"/>
                <a:gd name="T7" fmla="*/ 0 h 3"/>
                <a:gd name="T8" fmla="*/ 1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4" name="Freeform 1189">
              <a:extLst>
                <a:ext uri="{FF2B5EF4-FFF2-40B4-BE49-F238E27FC236}">
                  <a16:creationId xmlns:a16="http://schemas.microsoft.com/office/drawing/2014/main" id="{BDFCACF1-8285-4401-9731-50677229B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820"/>
              <a:ext cx="1" cy="2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0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5" name="Freeform 1190">
              <a:extLst>
                <a:ext uri="{FF2B5EF4-FFF2-40B4-BE49-F238E27FC236}">
                  <a16:creationId xmlns:a16="http://schemas.microsoft.com/office/drawing/2014/main" id="{70A1B518-7C0C-4707-8541-50AE658FE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3819"/>
              <a:ext cx="5" cy="14"/>
            </a:xfrm>
            <a:custGeom>
              <a:avLst/>
              <a:gdLst>
                <a:gd name="T0" fmla="*/ 2 w 10"/>
                <a:gd name="T1" fmla="*/ 0 h 30"/>
                <a:gd name="T2" fmla="*/ 0 w 10"/>
                <a:gd name="T3" fmla="*/ 3 h 30"/>
                <a:gd name="T4" fmla="*/ 2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10" y="2"/>
                  </a:moveTo>
                  <a:cubicBezTo>
                    <a:pt x="10" y="2"/>
                    <a:pt x="3" y="2"/>
                    <a:pt x="0" y="30"/>
                  </a:cubicBezTo>
                  <a:cubicBezTo>
                    <a:pt x="0" y="30"/>
                    <a:pt x="1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6" name="Freeform 1191">
              <a:extLst>
                <a:ext uri="{FF2B5EF4-FFF2-40B4-BE49-F238E27FC236}">
                  <a16:creationId xmlns:a16="http://schemas.microsoft.com/office/drawing/2014/main" id="{1C092738-B17E-47E6-A561-3FB483CE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3850"/>
              <a:ext cx="51" cy="16"/>
            </a:xfrm>
            <a:custGeom>
              <a:avLst/>
              <a:gdLst>
                <a:gd name="T0" fmla="*/ 0 w 107"/>
                <a:gd name="T1" fmla="*/ 0 h 35"/>
                <a:gd name="T2" fmla="*/ 6 w 107"/>
                <a:gd name="T3" fmla="*/ 2 h 35"/>
                <a:gd name="T4" fmla="*/ 11 w 107"/>
                <a:gd name="T5" fmla="*/ 2 h 35"/>
                <a:gd name="T6" fmla="*/ 6 w 107"/>
                <a:gd name="T7" fmla="*/ 0 h 35"/>
                <a:gd name="T8" fmla="*/ 0 w 107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35">
                  <a:moveTo>
                    <a:pt x="2" y="6"/>
                  </a:moveTo>
                  <a:cubicBezTo>
                    <a:pt x="0" y="20"/>
                    <a:pt x="23" y="20"/>
                    <a:pt x="52" y="25"/>
                  </a:cubicBezTo>
                  <a:cubicBezTo>
                    <a:pt x="81" y="30"/>
                    <a:pt x="103" y="35"/>
                    <a:pt x="105" y="24"/>
                  </a:cubicBezTo>
                  <a:cubicBezTo>
                    <a:pt x="107" y="19"/>
                    <a:pt x="84" y="10"/>
                    <a:pt x="55" y="5"/>
                  </a:cubicBezTo>
                  <a:cubicBezTo>
                    <a:pt x="27" y="0"/>
                    <a:pt x="2" y="1"/>
                    <a:pt x="2" y="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7" name="Freeform 1192">
              <a:extLst>
                <a:ext uri="{FF2B5EF4-FFF2-40B4-BE49-F238E27FC236}">
                  <a16:creationId xmlns:a16="http://schemas.microsoft.com/office/drawing/2014/main" id="{36245EDD-C405-4A5D-B8B9-B744E8E7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3848"/>
              <a:ext cx="38" cy="13"/>
            </a:xfrm>
            <a:custGeom>
              <a:avLst/>
              <a:gdLst>
                <a:gd name="T0" fmla="*/ 9 w 79"/>
                <a:gd name="T1" fmla="*/ 2 h 28"/>
                <a:gd name="T2" fmla="*/ 0 w 79"/>
                <a:gd name="T3" fmla="*/ 0 h 28"/>
                <a:gd name="T4" fmla="*/ 9 w 79"/>
                <a:gd name="T5" fmla="*/ 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28">
                  <a:moveTo>
                    <a:pt x="79" y="24"/>
                  </a:moveTo>
                  <a:cubicBezTo>
                    <a:pt x="68" y="0"/>
                    <a:pt x="0" y="5"/>
                    <a:pt x="0" y="5"/>
                  </a:cubicBezTo>
                  <a:cubicBezTo>
                    <a:pt x="77" y="14"/>
                    <a:pt x="77" y="28"/>
                    <a:pt x="77" y="2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8" name="Freeform 1193">
              <a:extLst>
                <a:ext uri="{FF2B5EF4-FFF2-40B4-BE49-F238E27FC236}">
                  <a16:creationId xmlns:a16="http://schemas.microsoft.com/office/drawing/2014/main" id="{060461EA-D209-428B-93FD-68083866A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3850"/>
              <a:ext cx="25" cy="9"/>
            </a:xfrm>
            <a:custGeom>
              <a:avLst/>
              <a:gdLst>
                <a:gd name="T0" fmla="*/ 6 w 53"/>
                <a:gd name="T1" fmla="*/ 3 h 18"/>
                <a:gd name="T2" fmla="*/ 0 w 53"/>
                <a:gd name="T3" fmla="*/ 0 h 18"/>
                <a:gd name="T4" fmla="*/ 6 w 53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8">
                  <a:moveTo>
                    <a:pt x="53" y="18"/>
                  </a:moveTo>
                  <a:cubicBezTo>
                    <a:pt x="53" y="18"/>
                    <a:pt x="41" y="3"/>
                    <a:pt x="0" y="0"/>
                  </a:cubicBezTo>
                  <a:cubicBezTo>
                    <a:pt x="0" y="0"/>
                    <a:pt x="45" y="1"/>
                    <a:pt x="5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9" name="Freeform 1194">
              <a:extLst>
                <a:ext uri="{FF2B5EF4-FFF2-40B4-BE49-F238E27FC236}">
                  <a16:creationId xmlns:a16="http://schemas.microsoft.com/office/drawing/2014/main" id="{88D8C111-D896-416E-BE94-B24BF4D2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810"/>
              <a:ext cx="17" cy="44"/>
            </a:xfrm>
            <a:custGeom>
              <a:avLst/>
              <a:gdLst>
                <a:gd name="T0" fmla="*/ 0 w 36"/>
                <a:gd name="T1" fmla="*/ 0 h 93"/>
                <a:gd name="T2" fmla="*/ 1 w 36"/>
                <a:gd name="T3" fmla="*/ 4 h 93"/>
                <a:gd name="T4" fmla="*/ 3 w 36"/>
                <a:gd name="T5" fmla="*/ 7 h 93"/>
                <a:gd name="T6" fmla="*/ 3 w 36"/>
                <a:gd name="T7" fmla="*/ 9 h 93"/>
                <a:gd name="T8" fmla="*/ 4 w 36"/>
                <a:gd name="T9" fmla="*/ 10 h 93"/>
                <a:gd name="T10" fmla="*/ 3 w 36"/>
                <a:gd name="T11" fmla="*/ 9 h 93"/>
                <a:gd name="T12" fmla="*/ 2 w 36"/>
                <a:gd name="T13" fmla="*/ 9 h 93"/>
                <a:gd name="T14" fmla="*/ 0 w 36"/>
                <a:gd name="T15" fmla="*/ 8 h 93"/>
                <a:gd name="T16" fmla="*/ 0 w 36"/>
                <a:gd name="T17" fmla="*/ 7 h 93"/>
                <a:gd name="T18" fmla="*/ 0 w 36"/>
                <a:gd name="T19" fmla="*/ 6 h 93"/>
                <a:gd name="T20" fmla="*/ 0 w 36"/>
                <a:gd name="T21" fmla="*/ 4 h 93"/>
                <a:gd name="T22" fmla="*/ 0 w 36"/>
                <a:gd name="T23" fmla="*/ 1 h 93"/>
                <a:gd name="T24" fmla="*/ 0 w 36"/>
                <a:gd name="T25" fmla="*/ 0 h 93"/>
                <a:gd name="T26" fmla="*/ 0 w 36"/>
                <a:gd name="T27" fmla="*/ 0 h 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93">
                  <a:moveTo>
                    <a:pt x="7" y="6"/>
                  </a:moveTo>
                  <a:cubicBezTo>
                    <a:pt x="5" y="17"/>
                    <a:pt x="9" y="26"/>
                    <a:pt x="14" y="35"/>
                  </a:cubicBezTo>
                  <a:cubicBezTo>
                    <a:pt x="19" y="45"/>
                    <a:pt x="23" y="55"/>
                    <a:pt x="26" y="66"/>
                  </a:cubicBezTo>
                  <a:cubicBezTo>
                    <a:pt x="28" y="71"/>
                    <a:pt x="29" y="76"/>
                    <a:pt x="31" y="81"/>
                  </a:cubicBezTo>
                  <a:cubicBezTo>
                    <a:pt x="32" y="83"/>
                    <a:pt x="36" y="90"/>
                    <a:pt x="34" y="92"/>
                  </a:cubicBezTo>
                  <a:cubicBezTo>
                    <a:pt x="32" y="93"/>
                    <a:pt x="28" y="89"/>
                    <a:pt x="27" y="88"/>
                  </a:cubicBezTo>
                  <a:cubicBezTo>
                    <a:pt x="24" y="86"/>
                    <a:pt x="20" y="84"/>
                    <a:pt x="17" y="83"/>
                  </a:cubicBezTo>
                  <a:cubicBezTo>
                    <a:pt x="9" y="81"/>
                    <a:pt x="3" y="79"/>
                    <a:pt x="2" y="70"/>
                  </a:cubicBezTo>
                  <a:cubicBezTo>
                    <a:pt x="2" y="67"/>
                    <a:pt x="3" y="64"/>
                    <a:pt x="2" y="61"/>
                  </a:cubicBezTo>
                  <a:cubicBezTo>
                    <a:pt x="2" y="58"/>
                    <a:pt x="2" y="55"/>
                    <a:pt x="2" y="52"/>
                  </a:cubicBezTo>
                  <a:cubicBezTo>
                    <a:pt x="2" y="47"/>
                    <a:pt x="1" y="41"/>
                    <a:pt x="1" y="36"/>
                  </a:cubicBezTo>
                  <a:cubicBezTo>
                    <a:pt x="0" y="29"/>
                    <a:pt x="0" y="21"/>
                    <a:pt x="1" y="14"/>
                  </a:cubicBezTo>
                  <a:cubicBezTo>
                    <a:pt x="1" y="11"/>
                    <a:pt x="0" y="5"/>
                    <a:pt x="2" y="2"/>
                  </a:cubicBezTo>
                  <a:cubicBezTo>
                    <a:pt x="4" y="0"/>
                    <a:pt x="9" y="4"/>
                    <a:pt x="7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0" name="Freeform 1195">
              <a:extLst>
                <a:ext uri="{FF2B5EF4-FFF2-40B4-BE49-F238E27FC236}">
                  <a16:creationId xmlns:a16="http://schemas.microsoft.com/office/drawing/2014/main" id="{EA319F77-CE07-4DFB-8A9E-97A0A9FC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3858"/>
              <a:ext cx="6" cy="3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1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" y="3"/>
                  </a:moveTo>
                  <a:cubicBezTo>
                    <a:pt x="0" y="5"/>
                    <a:pt x="3" y="6"/>
                    <a:pt x="6" y="7"/>
                  </a:cubicBezTo>
                  <a:cubicBezTo>
                    <a:pt x="9" y="7"/>
                    <a:pt x="12" y="6"/>
                    <a:pt x="12" y="5"/>
                  </a:cubicBezTo>
                  <a:cubicBezTo>
                    <a:pt x="13" y="3"/>
                    <a:pt x="10" y="1"/>
                    <a:pt x="7" y="1"/>
                  </a:cubicBezTo>
                  <a:cubicBezTo>
                    <a:pt x="4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1" name="Freeform 1196">
              <a:extLst>
                <a:ext uri="{FF2B5EF4-FFF2-40B4-BE49-F238E27FC236}">
                  <a16:creationId xmlns:a16="http://schemas.microsoft.com/office/drawing/2014/main" id="{68576505-E89F-421D-804B-D90E67E4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860"/>
              <a:ext cx="5" cy="3"/>
            </a:xfrm>
            <a:custGeom>
              <a:avLst/>
              <a:gdLst>
                <a:gd name="T0" fmla="*/ 0 w 11"/>
                <a:gd name="T1" fmla="*/ 1 h 6"/>
                <a:gd name="T2" fmla="*/ 0 w 11"/>
                <a:gd name="T3" fmla="*/ 1 h 6"/>
                <a:gd name="T4" fmla="*/ 1 w 11"/>
                <a:gd name="T5" fmla="*/ 1 h 6"/>
                <a:gd name="T6" fmla="*/ 0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0" y="4"/>
                    <a:pt x="2" y="5"/>
                    <a:pt x="5" y="5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1" y="3"/>
                    <a:pt x="9" y="1"/>
                    <a:pt x="6" y="1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2" name="Freeform 1197">
              <a:extLst>
                <a:ext uri="{FF2B5EF4-FFF2-40B4-BE49-F238E27FC236}">
                  <a16:creationId xmlns:a16="http://schemas.microsoft.com/office/drawing/2014/main" id="{184F04D0-B352-498E-B81F-AEDECF58C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3855"/>
              <a:ext cx="6" cy="3"/>
            </a:xfrm>
            <a:custGeom>
              <a:avLst/>
              <a:gdLst>
                <a:gd name="T0" fmla="*/ 0 w 11"/>
                <a:gd name="T1" fmla="*/ 1 h 6"/>
                <a:gd name="T2" fmla="*/ 1 w 11"/>
                <a:gd name="T3" fmla="*/ 1 h 6"/>
                <a:gd name="T4" fmla="*/ 2 w 11"/>
                <a:gd name="T5" fmla="*/ 1 h 6"/>
                <a:gd name="T6" fmla="*/ 1 w 11"/>
                <a:gd name="T7" fmla="*/ 1 h 6"/>
                <a:gd name="T8" fmla="*/ 0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0" y="3"/>
                    <a:pt x="2" y="5"/>
                    <a:pt x="5" y="5"/>
                  </a:cubicBezTo>
                  <a:cubicBezTo>
                    <a:pt x="8" y="6"/>
                    <a:pt x="10" y="5"/>
                    <a:pt x="10" y="4"/>
                  </a:cubicBezTo>
                  <a:cubicBezTo>
                    <a:pt x="11" y="3"/>
                    <a:pt x="8" y="1"/>
                    <a:pt x="6" y="1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3" name="Freeform 1198">
              <a:extLst>
                <a:ext uri="{FF2B5EF4-FFF2-40B4-BE49-F238E27FC236}">
                  <a16:creationId xmlns:a16="http://schemas.microsoft.com/office/drawing/2014/main" id="{C5A19ED2-C12B-46DC-B32A-C0A77CB24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856"/>
              <a:ext cx="5" cy="3"/>
            </a:xfrm>
            <a:custGeom>
              <a:avLst/>
              <a:gdLst>
                <a:gd name="T0" fmla="*/ 0 w 10"/>
                <a:gd name="T1" fmla="*/ 1 h 5"/>
                <a:gd name="T2" fmla="*/ 1 w 10"/>
                <a:gd name="T3" fmla="*/ 1 h 5"/>
                <a:gd name="T4" fmla="*/ 2 w 10"/>
                <a:gd name="T5" fmla="*/ 1 h 5"/>
                <a:gd name="T6" fmla="*/ 1 w 10"/>
                <a:gd name="T7" fmla="*/ 1 h 5"/>
                <a:gd name="T8" fmla="*/ 0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3"/>
                    <a:pt x="2" y="4"/>
                    <a:pt x="5" y="5"/>
                  </a:cubicBezTo>
                  <a:cubicBezTo>
                    <a:pt x="7" y="5"/>
                    <a:pt x="10" y="5"/>
                    <a:pt x="10" y="4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4" name="Freeform 1199">
              <a:extLst>
                <a:ext uri="{FF2B5EF4-FFF2-40B4-BE49-F238E27FC236}">
                  <a16:creationId xmlns:a16="http://schemas.microsoft.com/office/drawing/2014/main" id="{72E45B5F-04B4-4AF7-9E64-42AFFA2F4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3855"/>
              <a:ext cx="7" cy="4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1 h 9"/>
                <a:gd name="T4" fmla="*/ 1 w 15"/>
                <a:gd name="T5" fmla="*/ 0 h 9"/>
                <a:gd name="T6" fmla="*/ 1 w 15"/>
                <a:gd name="T7" fmla="*/ 0 h 9"/>
                <a:gd name="T8" fmla="*/ 0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3"/>
                  </a:moveTo>
                  <a:cubicBezTo>
                    <a:pt x="0" y="5"/>
                    <a:pt x="3" y="7"/>
                    <a:pt x="7" y="8"/>
                  </a:cubicBezTo>
                  <a:cubicBezTo>
                    <a:pt x="11" y="9"/>
                    <a:pt x="15" y="7"/>
                    <a:pt x="15" y="5"/>
                  </a:cubicBezTo>
                  <a:cubicBezTo>
                    <a:pt x="15" y="3"/>
                    <a:pt x="12" y="1"/>
                    <a:pt x="8" y="0"/>
                  </a:cubicBezTo>
                  <a:cubicBezTo>
                    <a:pt x="4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5" name="Freeform 1200">
              <a:extLst>
                <a:ext uri="{FF2B5EF4-FFF2-40B4-BE49-F238E27FC236}">
                  <a16:creationId xmlns:a16="http://schemas.microsoft.com/office/drawing/2014/main" id="{D01A085D-2228-414A-BEF2-0198C1276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857"/>
              <a:ext cx="7" cy="4"/>
            </a:xfrm>
            <a:custGeom>
              <a:avLst/>
              <a:gdLst>
                <a:gd name="T0" fmla="*/ 0 w 15"/>
                <a:gd name="T1" fmla="*/ 1 h 8"/>
                <a:gd name="T2" fmla="*/ 0 w 15"/>
                <a:gd name="T3" fmla="*/ 1 h 8"/>
                <a:gd name="T4" fmla="*/ 1 w 15"/>
                <a:gd name="T5" fmla="*/ 1 h 8"/>
                <a:gd name="T6" fmla="*/ 1 w 15"/>
                <a:gd name="T7" fmla="*/ 1 h 8"/>
                <a:gd name="T8" fmla="*/ 0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3"/>
                  </a:moveTo>
                  <a:cubicBezTo>
                    <a:pt x="0" y="5"/>
                    <a:pt x="3" y="7"/>
                    <a:pt x="7" y="7"/>
                  </a:cubicBezTo>
                  <a:cubicBezTo>
                    <a:pt x="11" y="8"/>
                    <a:pt x="14" y="7"/>
                    <a:pt x="15" y="5"/>
                  </a:cubicBezTo>
                  <a:cubicBezTo>
                    <a:pt x="15" y="4"/>
                    <a:pt x="12" y="2"/>
                    <a:pt x="8" y="1"/>
                  </a:cubicBezTo>
                  <a:cubicBezTo>
                    <a:pt x="4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6" name="Freeform 1201">
              <a:extLst>
                <a:ext uri="{FF2B5EF4-FFF2-40B4-BE49-F238E27FC236}">
                  <a16:creationId xmlns:a16="http://schemas.microsoft.com/office/drawing/2014/main" id="{174F4BA5-1852-4DF1-B748-D2A7D0AB3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3852"/>
              <a:ext cx="8" cy="4"/>
            </a:xfrm>
            <a:custGeom>
              <a:avLst/>
              <a:gdLst>
                <a:gd name="T0" fmla="*/ 0 w 17"/>
                <a:gd name="T1" fmla="*/ 0 h 9"/>
                <a:gd name="T2" fmla="*/ 1 w 17"/>
                <a:gd name="T3" fmla="*/ 1 h 9"/>
                <a:gd name="T4" fmla="*/ 2 w 17"/>
                <a:gd name="T5" fmla="*/ 0 h 9"/>
                <a:gd name="T6" fmla="*/ 1 w 17"/>
                <a:gd name="T7" fmla="*/ 0 h 9"/>
                <a:gd name="T8" fmla="*/ 0 w 1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">
                  <a:moveTo>
                    <a:pt x="1" y="3"/>
                  </a:moveTo>
                  <a:cubicBezTo>
                    <a:pt x="0" y="5"/>
                    <a:pt x="4" y="7"/>
                    <a:pt x="8" y="8"/>
                  </a:cubicBezTo>
                  <a:cubicBezTo>
                    <a:pt x="13" y="9"/>
                    <a:pt x="16" y="8"/>
                    <a:pt x="17" y="6"/>
                  </a:cubicBezTo>
                  <a:cubicBezTo>
                    <a:pt x="17" y="4"/>
                    <a:pt x="14" y="2"/>
                    <a:pt x="9" y="1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7" name="Freeform 1202">
              <a:extLst>
                <a:ext uri="{FF2B5EF4-FFF2-40B4-BE49-F238E27FC236}">
                  <a16:creationId xmlns:a16="http://schemas.microsoft.com/office/drawing/2014/main" id="{5CFDA818-1E80-404B-AC99-8D545A4CE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852"/>
              <a:ext cx="7" cy="4"/>
            </a:xfrm>
            <a:custGeom>
              <a:avLst/>
              <a:gdLst>
                <a:gd name="T0" fmla="*/ 0 w 16"/>
                <a:gd name="T1" fmla="*/ 1 h 8"/>
                <a:gd name="T2" fmla="*/ 1 w 16"/>
                <a:gd name="T3" fmla="*/ 1 h 8"/>
                <a:gd name="T4" fmla="*/ 1 w 16"/>
                <a:gd name="T5" fmla="*/ 1 h 8"/>
                <a:gd name="T6" fmla="*/ 1 w 16"/>
                <a:gd name="T7" fmla="*/ 1 h 8"/>
                <a:gd name="T8" fmla="*/ 0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" y="3"/>
                  </a:moveTo>
                  <a:cubicBezTo>
                    <a:pt x="0" y="4"/>
                    <a:pt x="4" y="6"/>
                    <a:pt x="8" y="7"/>
                  </a:cubicBezTo>
                  <a:cubicBezTo>
                    <a:pt x="12" y="8"/>
                    <a:pt x="15" y="7"/>
                    <a:pt x="15" y="5"/>
                  </a:cubicBezTo>
                  <a:cubicBezTo>
                    <a:pt x="16" y="3"/>
                    <a:pt x="13" y="2"/>
                    <a:pt x="9" y="1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8" name="Freeform 1203">
              <a:extLst>
                <a:ext uri="{FF2B5EF4-FFF2-40B4-BE49-F238E27FC236}">
                  <a16:creationId xmlns:a16="http://schemas.microsoft.com/office/drawing/2014/main" id="{8FC7391F-4AD2-4909-9DD6-B7BBFBF1F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819"/>
              <a:ext cx="12" cy="31"/>
            </a:xfrm>
            <a:custGeom>
              <a:avLst/>
              <a:gdLst>
                <a:gd name="T0" fmla="*/ 0 w 25"/>
                <a:gd name="T1" fmla="*/ 0 h 67"/>
                <a:gd name="T2" fmla="*/ 3 w 25"/>
                <a:gd name="T3" fmla="*/ 6 h 67"/>
                <a:gd name="T4" fmla="*/ 0 w 25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7">
                  <a:moveTo>
                    <a:pt x="0" y="0"/>
                  </a:moveTo>
                  <a:cubicBezTo>
                    <a:pt x="0" y="0"/>
                    <a:pt x="23" y="41"/>
                    <a:pt x="25" y="67"/>
                  </a:cubicBezTo>
                  <a:cubicBezTo>
                    <a:pt x="25" y="67"/>
                    <a:pt x="14" y="32"/>
                    <a:pt x="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9" name="Freeform 1204">
              <a:extLst>
                <a:ext uri="{FF2B5EF4-FFF2-40B4-BE49-F238E27FC236}">
                  <a16:creationId xmlns:a16="http://schemas.microsoft.com/office/drawing/2014/main" id="{1D88DEB1-E11D-42EE-AE5F-9E188F12B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3597"/>
              <a:ext cx="68" cy="53"/>
            </a:xfrm>
            <a:custGeom>
              <a:avLst/>
              <a:gdLst>
                <a:gd name="T0" fmla="*/ 15 w 144"/>
                <a:gd name="T1" fmla="*/ 8 h 113"/>
                <a:gd name="T2" fmla="*/ 11 w 144"/>
                <a:gd name="T3" fmla="*/ 8 h 113"/>
                <a:gd name="T4" fmla="*/ 2 w 144"/>
                <a:gd name="T5" fmla="*/ 12 h 113"/>
                <a:gd name="T6" fmla="*/ 0 w 144"/>
                <a:gd name="T7" fmla="*/ 10 h 113"/>
                <a:gd name="T8" fmla="*/ 1 w 144"/>
                <a:gd name="T9" fmla="*/ 2 h 113"/>
                <a:gd name="T10" fmla="*/ 3 w 144"/>
                <a:gd name="T11" fmla="*/ 0 h 113"/>
                <a:gd name="T12" fmla="*/ 11 w 144"/>
                <a:gd name="T13" fmla="*/ 7 h 113"/>
                <a:gd name="T14" fmla="*/ 15 w 144"/>
                <a:gd name="T15" fmla="*/ 8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113">
                  <a:moveTo>
                    <a:pt x="142" y="78"/>
                  </a:moveTo>
                  <a:cubicBezTo>
                    <a:pt x="121" y="74"/>
                    <a:pt x="109" y="77"/>
                    <a:pt x="102" y="78"/>
                  </a:cubicBezTo>
                  <a:cubicBezTo>
                    <a:pt x="86" y="90"/>
                    <a:pt x="17" y="113"/>
                    <a:pt x="17" y="113"/>
                  </a:cubicBezTo>
                  <a:cubicBezTo>
                    <a:pt x="7" y="112"/>
                    <a:pt x="0" y="103"/>
                    <a:pt x="2" y="93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3" y="7"/>
                    <a:pt x="22" y="0"/>
                    <a:pt x="31" y="1"/>
                  </a:cubicBezTo>
                  <a:cubicBezTo>
                    <a:pt x="31" y="1"/>
                    <a:pt x="92" y="45"/>
                    <a:pt x="104" y="61"/>
                  </a:cubicBezTo>
                  <a:cubicBezTo>
                    <a:pt x="116" y="67"/>
                    <a:pt x="132" y="69"/>
                    <a:pt x="144" y="7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0" name="Freeform 1205">
              <a:extLst>
                <a:ext uri="{FF2B5EF4-FFF2-40B4-BE49-F238E27FC236}">
                  <a16:creationId xmlns:a16="http://schemas.microsoft.com/office/drawing/2014/main" id="{5A8CC638-6BA0-4608-976D-23C47A06E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598"/>
              <a:ext cx="15" cy="50"/>
            </a:xfrm>
            <a:custGeom>
              <a:avLst/>
              <a:gdLst>
                <a:gd name="T0" fmla="*/ 3 w 31"/>
                <a:gd name="T1" fmla="*/ 0 h 106"/>
                <a:gd name="T2" fmla="*/ 1 w 31"/>
                <a:gd name="T3" fmla="*/ 6 h 106"/>
                <a:gd name="T4" fmla="*/ 1 w 31"/>
                <a:gd name="T5" fmla="*/ 11 h 106"/>
                <a:gd name="T6" fmla="*/ 3 w 31"/>
                <a:gd name="T7" fmla="*/ 6 h 106"/>
                <a:gd name="T8" fmla="*/ 3 w 31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6">
                  <a:moveTo>
                    <a:pt x="25" y="1"/>
                  </a:moveTo>
                  <a:cubicBezTo>
                    <a:pt x="11" y="0"/>
                    <a:pt x="12" y="23"/>
                    <a:pt x="8" y="52"/>
                  </a:cubicBezTo>
                  <a:cubicBezTo>
                    <a:pt x="4" y="81"/>
                    <a:pt x="0" y="103"/>
                    <a:pt x="11" y="105"/>
                  </a:cubicBezTo>
                  <a:cubicBezTo>
                    <a:pt x="16" y="106"/>
                    <a:pt x="24" y="83"/>
                    <a:pt x="27" y="55"/>
                  </a:cubicBezTo>
                  <a:cubicBezTo>
                    <a:pt x="31" y="26"/>
                    <a:pt x="30" y="1"/>
                    <a:pt x="25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1" name="Freeform 1206">
              <a:extLst>
                <a:ext uri="{FF2B5EF4-FFF2-40B4-BE49-F238E27FC236}">
                  <a16:creationId xmlns:a16="http://schemas.microsoft.com/office/drawing/2014/main" id="{63F51610-1DB3-484A-9D50-28B2972E3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612"/>
              <a:ext cx="13" cy="38"/>
            </a:xfrm>
            <a:custGeom>
              <a:avLst/>
              <a:gdLst>
                <a:gd name="T0" fmla="*/ 0 w 28"/>
                <a:gd name="T1" fmla="*/ 9 h 80"/>
                <a:gd name="T2" fmla="*/ 2 w 28"/>
                <a:gd name="T3" fmla="*/ 0 h 80"/>
                <a:gd name="T4" fmla="*/ 0 w 28"/>
                <a:gd name="T5" fmla="*/ 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0">
                  <a:moveTo>
                    <a:pt x="5" y="80"/>
                  </a:moveTo>
                  <a:cubicBezTo>
                    <a:pt x="28" y="68"/>
                    <a:pt x="21" y="0"/>
                    <a:pt x="21" y="0"/>
                  </a:cubicBezTo>
                  <a:cubicBezTo>
                    <a:pt x="15" y="77"/>
                    <a:pt x="0" y="78"/>
                    <a:pt x="0" y="7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2" name="Freeform 1207">
              <a:extLst>
                <a:ext uri="{FF2B5EF4-FFF2-40B4-BE49-F238E27FC236}">
                  <a16:creationId xmlns:a16="http://schemas.microsoft.com/office/drawing/2014/main" id="{E939295E-E5BF-4689-A49F-B96FF673B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623"/>
              <a:ext cx="9" cy="26"/>
            </a:xfrm>
            <a:custGeom>
              <a:avLst/>
              <a:gdLst>
                <a:gd name="T0" fmla="*/ 0 w 18"/>
                <a:gd name="T1" fmla="*/ 6 h 54"/>
                <a:gd name="T2" fmla="*/ 3 w 18"/>
                <a:gd name="T3" fmla="*/ 0 h 54"/>
                <a:gd name="T4" fmla="*/ 0 w 18"/>
                <a:gd name="T5" fmla="*/ 6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4">
                  <a:moveTo>
                    <a:pt x="0" y="54"/>
                  </a:moveTo>
                  <a:cubicBezTo>
                    <a:pt x="0" y="54"/>
                    <a:pt x="16" y="41"/>
                    <a:pt x="17" y="0"/>
                  </a:cubicBezTo>
                  <a:cubicBezTo>
                    <a:pt x="17" y="0"/>
                    <a:pt x="18" y="45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3" name="Freeform 1208">
              <a:extLst>
                <a:ext uri="{FF2B5EF4-FFF2-40B4-BE49-F238E27FC236}">
                  <a16:creationId xmlns:a16="http://schemas.microsoft.com/office/drawing/2014/main" id="{DB5343CB-60A7-4595-B562-49312F2B8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638"/>
              <a:ext cx="3" cy="6"/>
            </a:xfrm>
            <a:custGeom>
              <a:avLst/>
              <a:gdLst>
                <a:gd name="T0" fmla="*/ 0 w 7"/>
                <a:gd name="T1" fmla="*/ 0 h 12"/>
                <a:gd name="T2" fmla="*/ 0 w 7"/>
                <a:gd name="T3" fmla="*/ 1 h 12"/>
                <a:gd name="T4" fmla="*/ 0 w 7"/>
                <a:gd name="T5" fmla="*/ 2 h 12"/>
                <a:gd name="T6" fmla="*/ 0 w 7"/>
                <a:gd name="T7" fmla="*/ 1 h 12"/>
                <a:gd name="T8" fmla="*/ 0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2" y="0"/>
                    <a:pt x="1" y="3"/>
                    <a:pt x="0" y="6"/>
                  </a:cubicBezTo>
                  <a:cubicBezTo>
                    <a:pt x="0" y="9"/>
                    <a:pt x="1" y="12"/>
                    <a:pt x="2" y="12"/>
                  </a:cubicBezTo>
                  <a:cubicBezTo>
                    <a:pt x="4" y="12"/>
                    <a:pt x="6" y="10"/>
                    <a:pt x="6" y="7"/>
                  </a:cubicBezTo>
                  <a:cubicBezTo>
                    <a:pt x="7" y="3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4" name="Freeform 1209">
              <a:extLst>
                <a:ext uri="{FF2B5EF4-FFF2-40B4-BE49-F238E27FC236}">
                  <a16:creationId xmlns:a16="http://schemas.microsoft.com/office/drawing/2014/main" id="{40B6D727-0CF5-4468-A44D-A2C02AF9A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3631"/>
              <a:ext cx="3" cy="5"/>
            </a:xfrm>
            <a:custGeom>
              <a:avLst/>
              <a:gdLst>
                <a:gd name="T0" fmla="*/ 1 w 5"/>
                <a:gd name="T1" fmla="*/ 0 h 11"/>
                <a:gd name="T2" fmla="*/ 0 w 5"/>
                <a:gd name="T3" fmla="*/ 0 h 11"/>
                <a:gd name="T4" fmla="*/ 1 w 5"/>
                <a:gd name="T5" fmla="*/ 1 h 11"/>
                <a:gd name="T6" fmla="*/ 1 w 5"/>
                <a:gd name="T7" fmla="*/ 0 h 11"/>
                <a:gd name="T8" fmla="*/ 1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0" y="11"/>
                    <a:pt x="2" y="11"/>
                  </a:cubicBezTo>
                  <a:cubicBezTo>
                    <a:pt x="3" y="11"/>
                    <a:pt x="4" y="9"/>
                    <a:pt x="5" y="6"/>
                  </a:cubicBezTo>
                  <a:cubicBezTo>
                    <a:pt x="5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5" name="Freeform 1210">
              <a:extLst>
                <a:ext uri="{FF2B5EF4-FFF2-40B4-BE49-F238E27FC236}">
                  <a16:creationId xmlns:a16="http://schemas.microsoft.com/office/drawing/2014/main" id="{A521892F-058D-440F-8250-121B1BC36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602"/>
              <a:ext cx="2" cy="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0 h 11"/>
                <a:gd name="T4" fmla="*/ 0 w 6"/>
                <a:gd name="T5" fmla="*/ 1 h 11"/>
                <a:gd name="T6" fmla="*/ 0 w 6"/>
                <a:gd name="T7" fmla="*/ 0 h 11"/>
                <a:gd name="T8" fmla="*/ 0 w 6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4" y="1"/>
                  </a:moveTo>
                  <a:cubicBezTo>
                    <a:pt x="2" y="0"/>
                    <a:pt x="1" y="3"/>
                    <a:pt x="1" y="6"/>
                  </a:cubicBezTo>
                  <a:cubicBezTo>
                    <a:pt x="0" y="8"/>
                    <a:pt x="1" y="11"/>
                    <a:pt x="2" y="11"/>
                  </a:cubicBezTo>
                  <a:cubicBezTo>
                    <a:pt x="4" y="11"/>
                    <a:pt x="5" y="9"/>
                    <a:pt x="5" y="6"/>
                  </a:cubicBezTo>
                  <a:cubicBezTo>
                    <a:pt x="6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6" name="Freeform 1211">
              <a:extLst>
                <a:ext uri="{FF2B5EF4-FFF2-40B4-BE49-F238E27FC236}">
                  <a16:creationId xmlns:a16="http://schemas.microsoft.com/office/drawing/2014/main" id="{408C3DB9-E2D8-44CF-851F-55DD32141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3609"/>
              <a:ext cx="2" cy="5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1 h 10"/>
                <a:gd name="T4" fmla="*/ 0 w 5"/>
                <a:gd name="T5" fmla="*/ 2 h 10"/>
                <a:gd name="T6" fmla="*/ 0 w 5"/>
                <a:gd name="T7" fmla="*/ 1 h 10"/>
                <a:gd name="T8" fmla="*/ 0 w 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2" y="0"/>
                    <a:pt x="1" y="2"/>
                    <a:pt x="1" y="5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3" y="10"/>
                    <a:pt x="4" y="8"/>
                    <a:pt x="5" y="5"/>
                  </a:cubicBezTo>
                  <a:cubicBezTo>
                    <a:pt x="5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7" name="Freeform 1212">
              <a:extLst>
                <a:ext uri="{FF2B5EF4-FFF2-40B4-BE49-F238E27FC236}">
                  <a16:creationId xmlns:a16="http://schemas.microsoft.com/office/drawing/2014/main" id="{B0BD0844-5254-4C5C-9D7E-009AF5DA6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628"/>
              <a:ext cx="3" cy="7"/>
            </a:xfrm>
            <a:custGeom>
              <a:avLst/>
              <a:gdLst>
                <a:gd name="T0" fmla="*/ 0 w 8"/>
                <a:gd name="T1" fmla="*/ 0 h 15"/>
                <a:gd name="T2" fmla="*/ 0 w 8"/>
                <a:gd name="T3" fmla="*/ 0 h 15"/>
                <a:gd name="T4" fmla="*/ 0 w 8"/>
                <a:gd name="T5" fmla="*/ 1 h 15"/>
                <a:gd name="T6" fmla="*/ 0 w 8"/>
                <a:gd name="T7" fmla="*/ 1 h 15"/>
                <a:gd name="T8" fmla="*/ 0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5" y="0"/>
                  </a:moveTo>
                  <a:cubicBezTo>
                    <a:pt x="3" y="0"/>
                    <a:pt x="1" y="3"/>
                    <a:pt x="0" y="7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5" y="15"/>
                    <a:pt x="7" y="12"/>
                    <a:pt x="8" y="8"/>
                  </a:cubicBezTo>
                  <a:cubicBezTo>
                    <a:pt x="8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8" name="Freeform 1213">
              <a:extLst>
                <a:ext uri="{FF2B5EF4-FFF2-40B4-BE49-F238E27FC236}">
                  <a16:creationId xmlns:a16="http://schemas.microsoft.com/office/drawing/2014/main" id="{54DFE4EC-F9CF-458A-AFF4-44FC5272C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618"/>
              <a:ext cx="3" cy="7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0 h 15"/>
                <a:gd name="T4" fmla="*/ 0 w 7"/>
                <a:gd name="T5" fmla="*/ 1 h 15"/>
                <a:gd name="T6" fmla="*/ 0 w 7"/>
                <a:gd name="T7" fmla="*/ 1 h 15"/>
                <a:gd name="T8" fmla="*/ 0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3" y="0"/>
                    <a:pt x="1" y="3"/>
                    <a:pt x="0" y="7"/>
                  </a:cubicBezTo>
                  <a:cubicBezTo>
                    <a:pt x="0" y="11"/>
                    <a:pt x="1" y="14"/>
                    <a:pt x="2" y="15"/>
                  </a:cubicBezTo>
                  <a:cubicBezTo>
                    <a:pt x="4" y="15"/>
                    <a:pt x="6" y="12"/>
                    <a:pt x="6" y="8"/>
                  </a:cubicBezTo>
                  <a:cubicBezTo>
                    <a:pt x="7" y="4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9" name="Freeform 1214">
              <a:extLst>
                <a:ext uri="{FF2B5EF4-FFF2-40B4-BE49-F238E27FC236}">
                  <a16:creationId xmlns:a16="http://schemas.microsoft.com/office/drawing/2014/main" id="{EF554FCE-11B0-42E6-BBE4-B115FEFEA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3617"/>
              <a:ext cx="4" cy="8"/>
            </a:xfrm>
            <a:custGeom>
              <a:avLst/>
              <a:gdLst>
                <a:gd name="T0" fmla="*/ 1 w 8"/>
                <a:gd name="T1" fmla="*/ 0 h 16"/>
                <a:gd name="T2" fmla="*/ 0 w 8"/>
                <a:gd name="T3" fmla="*/ 1 h 16"/>
                <a:gd name="T4" fmla="*/ 1 w 8"/>
                <a:gd name="T5" fmla="*/ 2 h 16"/>
                <a:gd name="T6" fmla="*/ 1 w 8"/>
                <a:gd name="T7" fmla="*/ 2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5" y="0"/>
                  </a:moveTo>
                  <a:cubicBezTo>
                    <a:pt x="3" y="0"/>
                    <a:pt x="1" y="3"/>
                    <a:pt x="0" y="8"/>
                  </a:cubicBezTo>
                  <a:cubicBezTo>
                    <a:pt x="0" y="12"/>
                    <a:pt x="1" y="16"/>
                    <a:pt x="3" y="16"/>
                  </a:cubicBezTo>
                  <a:cubicBezTo>
                    <a:pt x="5" y="16"/>
                    <a:pt x="7" y="13"/>
                    <a:pt x="7" y="9"/>
                  </a:cubicBezTo>
                  <a:cubicBezTo>
                    <a:pt x="8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0" name="Freeform 1215">
              <a:extLst>
                <a:ext uri="{FF2B5EF4-FFF2-40B4-BE49-F238E27FC236}">
                  <a16:creationId xmlns:a16="http://schemas.microsoft.com/office/drawing/2014/main" id="{30605FDA-C045-429F-A241-533ECCF71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3609"/>
              <a:ext cx="3" cy="7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0 h 15"/>
                <a:gd name="T4" fmla="*/ 0 w 7"/>
                <a:gd name="T5" fmla="*/ 1 h 15"/>
                <a:gd name="T6" fmla="*/ 0 w 7"/>
                <a:gd name="T7" fmla="*/ 1 h 15"/>
                <a:gd name="T8" fmla="*/ 0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5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ubicBezTo>
                    <a:pt x="5" y="15"/>
                    <a:pt x="6" y="12"/>
                    <a:pt x="7" y="8"/>
                  </a:cubicBezTo>
                  <a:cubicBezTo>
                    <a:pt x="7" y="4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1" name="Freeform 1216">
              <a:extLst>
                <a:ext uri="{FF2B5EF4-FFF2-40B4-BE49-F238E27FC236}">
                  <a16:creationId xmlns:a16="http://schemas.microsoft.com/office/drawing/2014/main" id="{7689FC99-1CDC-4960-A8F0-BBEFDEFFE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3766"/>
              <a:ext cx="23" cy="25"/>
            </a:xfrm>
            <a:custGeom>
              <a:avLst/>
              <a:gdLst>
                <a:gd name="T0" fmla="*/ 5 w 47"/>
                <a:gd name="T1" fmla="*/ 0 h 54"/>
                <a:gd name="T2" fmla="*/ 4 w 47"/>
                <a:gd name="T3" fmla="*/ 3 h 54"/>
                <a:gd name="T4" fmla="*/ 4 w 47"/>
                <a:gd name="T5" fmla="*/ 6 h 54"/>
                <a:gd name="T6" fmla="*/ 2 w 47"/>
                <a:gd name="T7" fmla="*/ 3 h 54"/>
                <a:gd name="T8" fmla="*/ 0 w 47"/>
                <a:gd name="T9" fmla="*/ 2 h 54"/>
                <a:gd name="T10" fmla="*/ 0 w 47"/>
                <a:gd name="T11" fmla="*/ 2 h 54"/>
                <a:gd name="T12" fmla="*/ 1 w 47"/>
                <a:gd name="T13" fmla="*/ 1 h 54"/>
                <a:gd name="T14" fmla="*/ 3 w 47"/>
                <a:gd name="T15" fmla="*/ 0 h 54"/>
                <a:gd name="T16" fmla="*/ 5 w 47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54">
                  <a:moveTo>
                    <a:pt x="47" y="0"/>
                  </a:moveTo>
                  <a:cubicBezTo>
                    <a:pt x="40" y="8"/>
                    <a:pt x="37" y="18"/>
                    <a:pt x="35" y="29"/>
                  </a:cubicBezTo>
                  <a:cubicBezTo>
                    <a:pt x="34" y="37"/>
                    <a:pt x="34" y="46"/>
                    <a:pt x="33" y="54"/>
                  </a:cubicBezTo>
                  <a:cubicBezTo>
                    <a:pt x="31" y="44"/>
                    <a:pt x="23" y="35"/>
                    <a:pt x="17" y="28"/>
                  </a:cubicBezTo>
                  <a:cubicBezTo>
                    <a:pt x="13" y="24"/>
                    <a:pt x="11" y="23"/>
                    <a:pt x="6" y="21"/>
                  </a:cubicBezTo>
                  <a:cubicBezTo>
                    <a:pt x="5" y="20"/>
                    <a:pt x="1" y="18"/>
                    <a:pt x="0" y="17"/>
                  </a:cubicBezTo>
                  <a:cubicBezTo>
                    <a:pt x="3" y="14"/>
                    <a:pt x="8" y="13"/>
                    <a:pt x="13" y="11"/>
                  </a:cubicBezTo>
                  <a:cubicBezTo>
                    <a:pt x="18" y="10"/>
                    <a:pt x="22" y="8"/>
                    <a:pt x="28" y="7"/>
                  </a:cubicBezTo>
                  <a:cubicBezTo>
                    <a:pt x="34" y="6"/>
                    <a:pt x="41" y="3"/>
                    <a:pt x="47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2" name="Freeform 1217">
              <a:extLst>
                <a:ext uri="{FF2B5EF4-FFF2-40B4-BE49-F238E27FC236}">
                  <a16:creationId xmlns:a16="http://schemas.microsoft.com/office/drawing/2014/main" id="{93D2D827-6E7C-4F55-BA76-29E9DA484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768"/>
              <a:ext cx="13" cy="19"/>
            </a:xfrm>
            <a:custGeom>
              <a:avLst/>
              <a:gdLst>
                <a:gd name="T0" fmla="*/ 2 w 28"/>
                <a:gd name="T1" fmla="*/ 4 h 40"/>
                <a:gd name="T2" fmla="*/ 2 w 28"/>
                <a:gd name="T3" fmla="*/ 2 h 40"/>
                <a:gd name="T4" fmla="*/ 3 w 28"/>
                <a:gd name="T5" fmla="*/ 0 h 40"/>
                <a:gd name="T6" fmla="*/ 2 w 28"/>
                <a:gd name="T7" fmla="*/ 0 h 40"/>
                <a:gd name="T8" fmla="*/ 1 w 28"/>
                <a:gd name="T9" fmla="*/ 0 h 40"/>
                <a:gd name="T10" fmla="*/ 0 w 28"/>
                <a:gd name="T11" fmla="*/ 1 h 40"/>
                <a:gd name="T12" fmla="*/ 0 w 28"/>
                <a:gd name="T13" fmla="*/ 0 h 40"/>
                <a:gd name="T14" fmla="*/ 1 w 28"/>
                <a:gd name="T15" fmla="*/ 0 h 40"/>
                <a:gd name="T16" fmla="*/ 2 w 28"/>
                <a:gd name="T17" fmla="*/ 0 h 40"/>
                <a:gd name="T18" fmla="*/ 2 w 28"/>
                <a:gd name="T19" fmla="*/ 2 h 40"/>
                <a:gd name="T20" fmla="*/ 2 w 28"/>
                <a:gd name="T21" fmla="*/ 3 h 40"/>
                <a:gd name="T22" fmla="*/ 2 w 28"/>
                <a:gd name="T23" fmla="*/ 4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40">
                  <a:moveTo>
                    <a:pt x="19" y="40"/>
                  </a:moveTo>
                  <a:cubicBezTo>
                    <a:pt x="19" y="33"/>
                    <a:pt x="21" y="26"/>
                    <a:pt x="23" y="19"/>
                  </a:cubicBezTo>
                  <a:cubicBezTo>
                    <a:pt x="24" y="12"/>
                    <a:pt x="25" y="6"/>
                    <a:pt x="28" y="0"/>
                  </a:cubicBezTo>
                  <a:cubicBezTo>
                    <a:pt x="26" y="1"/>
                    <a:pt x="24" y="3"/>
                    <a:pt x="21" y="3"/>
                  </a:cubicBezTo>
                  <a:cubicBezTo>
                    <a:pt x="18" y="4"/>
                    <a:pt x="15" y="4"/>
                    <a:pt x="12" y="5"/>
                  </a:cubicBezTo>
                  <a:cubicBezTo>
                    <a:pt x="8" y="5"/>
                    <a:pt x="3" y="7"/>
                    <a:pt x="0" y="9"/>
                  </a:cubicBezTo>
                  <a:cubicBezTo>
                    <a:pt x="1" y="7"/>
                    <a:pt x="4" y="7"/>
                    <a:pt x="6" y="7"/>
                  </a:cubicBezTo>
                  <a:cubicBezTo>
                    <a:pt x="8" y="6"/>
                    <a:pt x="10" y="6"/>
                    <a:pt x="13" y="6"/>
                  </a:cubicBezTo>
                  <a:cubicBezTo>
                    <a:pt x="16" y="6"/>
                    <a:pt x="20" y="5"/>
                    <a:pt x="24" y="4"/>
                  </a:cubicBezTo>
                  <a:cubicBezTo>
                    <a:pt x="24" y="10"/>
                    <a:pt x="23" y="17"/>
                    <a:pt x="22" y="23"/>
                  </a:cubicBezTo>
                  <a:cubicBezTo>
                    <a:pt x="21" y="25"/>
                    <a:pt x="21" y="28"/>
                    <a:pt x="20" y="31"/>
                  </a:cubicBezTo>
                  <a:cubicBezTo>
                    <a:pt x="20" y="33"/>
                    <a:pt x="19" y="35"/>
                    <a:pt x="19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3" name="Freeform 1218">
              <a:extLst>
                <a:ext uri="{FF2B5EF4-FFF2-40B4-BE49-F238E27FC236}">
                  <a16:creationId xmlns:a16="http://schemas.microsoft.com/office/drawing/2014/main" id="{976DD70C-BFE6-42F6-ABE5-871B8FC13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798"/>
              <a:ext cx="9" cy="15"/>
            </a:xfrm>
            <a:custGeom>
              <a:avLst/>
              <a:gdLst>
                <a:gd name="T0" fmla="*/ 2 w 21"/>
                <a:gd name="T1" fmla="*/ 0 h 32"/>
                <a:gd name="T2" fmla="*/ 2 w 21"/>
                <a:gd name="T3" fmla="*/ 2 h 32"/>
                <a:gd name="T4" fmla="*/ 2 w 21"/>
                <a:gd name="T5" fmla="*/ 3 h 32"/>
                <a:gd name="T6" fmla="*/ 1 w 21"/>
                <a:gd name="T7" fmla="*/ 2 h 32"/>
                <a:gd name="T8" fmla="*/ 0 w 21"/>
                <a:gd name="T9" fmla="*/ 1 h 32"/>
                <a:gd name="T10" fmla="*/ 1 w 21"/>
                <a:gd name="T11" fmla="*/ 2 h 32"/>
                <a:gd name="T12" fmla="*/ 1 w 21"/>
                <a:gd name="T13" fmla="*/ 1 h 32"/>
                <a:gd name="T14" fmla="*/ 1 w 21"/>
                <a:gd name="T15" fmla="*/ 0 h 32"/>
                <a:gd name="T16" fmla="*/ 2 w 21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32">
                  <a:moveTo>
                    <a:pt x="21" y="0"/>
                  </a:moveTo>
                  <a:cubicBezTo>
                    <a:pt x="20" y="6"/>
                    <a:pt x="20" y="12"/>
                    <a:pt x="20" y="19"/>
                  </a:cubicBezTo>
                  <a:cubicBezTo>
                    <a:pt x="21" y="23"/>
                    <a:pt x="21" y="28"/>
                    <a:pt x="21" y="32"/>
                  </a:cubicBezTo>
                  <a:cubicBezTo>
                    <a:pt x="18" y="29"/>
                    <a:pt x="15" y="25"/>
                    <a:pt x="10" y="22"/>
                  </a:cubicBezTo>
                  <a:cubicBezTo>
                    <a:pt x="7" y="20"/>
                    <a:pt x="3" y="18"/>
                    <a:pt x="0" y="15"/>
                  </a:cubicBezTo>
                  <a:cubicBezTo>
                    <a:pt x="3" y="16"/>
                    <a:pt x="6" y="17"/>
                    <a:pt x="9" y="17"/>
                  </a:cubicBezTo>
                  <a:cubicBezTo>
                    <a:pt x="12" y="18"/>
                    <a:pt x="15" y="15"/>
                    <a:pt x="16" y="13"/>
                  </a:cubicBezTo>
                  <a:cubicBezTo>
                    <a:pt x="17" y="10"/>
                    <a:pt x="17" y="8"/>
                    <a:pt x="18" y="5"/>
                  </a:cubicBezTo>
                  <a:cubicBezTo>
                    <a:pt x="18" y="4"/>
                    <a:pt x="19" y="2"/>
                    <a:pt x="20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4" name="Freeform 1219">
              <a:extLst>
                <a:ext uri="{FF2B5EF4-FFF2-40B4-BE49-F238E27FC236}">
                  <a16:creationId xmlns:a16="http://schemas.microsoft.com/office/drawing/2014/main" id="{A7E34BE1-F049-42F9-9C6D-F337C602C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3618"/>
              <a:ext cx="23" cy="25"/>
            </a:xfrm>
            <a:custGeom>
              <a:avLst/>
              <a:gdLst>
                <a:gd name="T0" fmla="*/ 3 w 48"/>
                <a:gd name="T1" fmla="*/ 0 h 54"/>
                <a:gd name="T2" fmla="*/ 5 w 48"/>
                <a:gd name="T3" fmla="*/ 1 h 54"/>
                <a:gd name="T4" fmla="*/ 5 w 48"/>
                <a:gd name="T5" fmla="*/ 3 h 54"/>
                <a:gd name="T6" fmla="*/ 3 w 48"/>
                <a:gd name="T7" fmla="*/ 4 h 54"/>
                <a:gd name="T8" fmla="*/ 1 w 48"/>
                <a:gd name="T9" fmla="*/ 5 h 54"/>
                <a:gd name="T10" fmla="*/ 0 w 48"/>
                <a:gd name="T11" fmla="*/ 6 h 54"/>
                <a:gd name="T12" fmla="*/ 1 w 48"/>
                <a:gd name="T13" fmla="*/ 4 h 54"/>
                <a:gd name="T14" fmla="*/ 3 w 48"/>
                <a:gd name="T15" fmla="*/ 3 h 54"/>
                <a:gd name="T16" fmla="*/ 3 w 48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4">
                  <a:moveTo>
                    <a:pt x="31" y="0"/>
                  </a:moveTo>
                  <a:cubicBezTo>
                    <a:pt x="36" y="2"/>
                    <a:pt x="43" y="9"/>
                    <a:pt x="45" y="14"/>
                  </a:cubicBezTo>
                  <a:cubicBezTo>
                    <a:pt x="48" y="20"/>
                    <a:pt x="46" y="25"/>
                    <a:pt x="43" y="30"/>
                  </a:cubicBezTo>
                  <a:cubicBezTo>
                    <a:pt x="39" y="37"/>
                    <a:pt x="31" y="40"/>
                    <a:pt x="25" y="43"/>
                  </a:cubicBezTo>
                  <a:cubicBezTo>
                    <a:pt x="21" y="46"/>
                    <a:pt x="17" y="48"/>
                    <a:pt x="12" y="50"/>
                  </a:cubicBezTo>
                  <a:cubicBezTo>
                    <a:pt x="9" y="52"/>
                    <a:pt x="4" y="53"/>
                    <a:pt x="0" y="54"/>
                  </a:cubicBezTo>
                  <a:cubicBezTo>
                    <a:pt x="6" y="51"/>
                    <a:pt x="10" y="47"/>
                    <a:pt x="15" y="43"/>
                  </a:cubicBezTo>
                  <a:cubicBezTo>
                    <a:pt x="19" y="39"/>
                    <a:pt x="26" y="34"/>
                    <a:pt x="29" y="28"/>
                  </a:cubicBezTo>
                  <a:cubicBezTo>
                    <a:pt x="32" y="21"/>
                    <a:pt x="32" y="8"/>
                    <a:pt x="30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5" name="Freeform 1220">
              <a:extLst>
                <a:ext uri="{FF2B5EF4-FFF2-40B4-BE49-F238E27FC236}">
                  <a16:creationId xmlns:a16="http://schemas.microsoft.com/office/drawing/2014/main" id="{8523C543-109D-49C7-BE31-CE30B0737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621"/>
              <a:ext cx="5" cy="14"/>
            </a:xfrm>
            <a:custGeom>
              <a:avLst/>
              <a:gdLst>
                <a:gd name="T0" fmla="*/ 0 w 12"/>
                <a:gd name="T1" fmla="*/ 0 h 29"/>
                <a:gd name="T2" fmla="*/ 1 w 12"/>
                <a:gd name="T3" fmla="*/ 2 h 29"/>
                <a:gd name="T4" fmla="*/ 0 w 12"/>
                <a:gd name="T5" fmla="*/ 3 h 29"/>
                <a:gd name="T6" fmla="*/ 0 w 12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7" y="0"/>
                  </a:moveTo>
                  <a:cubicBezTo>
                    <a:pt x="11" y="3"/>
                    <a:pt x="12" y="11"/>
                    <a:pt x="11" y="16"/>
                  </a:cubicBezTo>
                  <a:cubicBezTo>
                    <a:pt x="10" y="22"/>
                    <a:pt x="6" y="26"/>
                    <a:pt x="0" y="29"/>
                  </a:cubicBezTo>
                  <a:cubicBezTo>
                    <a:pt x="7" y="23"/>
                    <a:pt x="12" y="9"/>
                    <a:pt x="8" y="1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6" name="Freeform 1221">
              <a:extLst>
                <a:ext uri="{FF2B5EF4-FFF2-40B4-BE49-F238E27FC236}">
                  <a16:creationId xmlns:a16="http://schemas.microsoft.com/office/drawing/2014/main" id="{CE438A75-40A1-49B7-A104-84BBA67AE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591"/>
              <a:ext cx="745" cy="344"/>
            </a:xfrm>
            <a:custGeom>
              <a:avLst/>
              <a:gdLst>
                <a:gd name="T0" fmla="*/ 91 w 1581"/>
                <a:gd name="T1" fmla="*/ 15 h 730"/>
                <a:gd name="T2" fmla="*/ 129 w 1581"/>
                <a:gd name="T3" fmla="*/ 28 h 730"/>
                <a:gd name="T4" fmla="*/ 151 w 1581"/>
                <a:gd name="T5" fmla="*/ 42 h 730"/>
                <a:gd name="T6" fmla="*/ 164 w 1581"/>
                <a:gd name="T7" fmla="*/ 39 h 730"/>
                <a:gd name="T8" fmla="*/ 164 w 1581"/>
                <a:gd name="T9" fmla="*/ 49 h 730"/>
                <a:gd name="T10" fmla="*/ 155 w 1581"/>
                <a:gd name="T11" fmla="*/ 44 h 730"/>
                <a:gd name="T12" fmla="*/ 151 w 1581"/>
                <a:gd name="T13" fmla="*/ 42 h 730"/>
                <a:gd name="T14" fmla="*/ 116 w 1581"/>
                <a:gd name="T15" fmla="*/ 27 h 730"/>
                <a:gd name="T16" fmla="*/ 127 w 1581"/>
                <a:gd name="T17" fmla="*/ 62 h 730"/>
                <a:gd name="T18" fmla="*/ 128 w 1581"/>
                <a:gd name="T19" fmla="*/ 66 h 730"/>
                <a:gd name="T20" fmla="*/ 131 w 1581"/>
                <a:gd name="T21" fmla="*/ 76 h 730"/>
                <a:gd name="T22" fmla="*/ 121 w 1581"/>
                <a:gd name="T23" fmla="*/ 74 h 730"/>
                <a:gd name="T24" fmla="*/ 126 w 1581"/>
                <a:gd name="T25" fmla="*/ 63 h 730"/>
                <a:gd name="T26" fmla="*/ 110 w 1581"/>
                <a:gd name="T27" fmla="*/ 27 h 730"/>
                <a:gd name="T28" fmla="*/ 93 w 1581"/>
                <a:gd name="T29" fmla="*/ 31 h 730"/>
                <a:gd name="T30" fmla="*/ 82 w 1581"/>
                <a:gd name="T31" fmla="*/ 57 h 730"/>
                <a:gd name="T32" fmla="*/ 85 w 1581"/>
                <a:gd name="T33" fmla="*/ 67 h 730"/>
                <a:gd name="T34" fmla="*/ 75 w 1581"/>
                <a:gd name="T35" fmla="*/ 66 h 730"/>
                <a:gd name="T36" fmla="*/ 81 w 1581"/>
                <a:gd name="T37" fmla="*/ 53 h 730"/>
                <a:gd name="T38" fmla="*/ 88 w 1581"/>
                <a:gd name="T39" fmla="*/ 35 h 730"/>
                <a:gd name="T40" fmla="*/ 69 w 1581"/>
                <a:gd name="T41" fmla="*/ 2 h 730"/>
                <a:gd name="T42" fmla="*/ 60 w 1581"/>
                <a:gd name="T43" fmla="*/ 26 h 730"/>
                <a:gd name="T44" fmla="*/ 58 w 1581"/>
                <a:gd name="T45" fmla="*/ 51 h 730"/>
                <a:gd name="T46" fmla="*/ 57 w 1581"/>
                <a:gd name="T47" fmla="*/ 65 h 730"/>
                <a:gd name="T48" fmla="*/ 48 w 1581"/>
                <a:gd name="T49" fmla="*/ 62 h 730"/>
                <a:gd name="T50" fmla="*/ 56 w 1581"/>
                <a:gd name="T51" fmla="*/ 54 h 730"/>
                <a:gd name="T52" fmla="*/ 58 w 1581"/>
                <a:gd name="T53" fmla="*/ 51 h 730"/>
                <a:gd name="T54" fmla="*/ 62 w 1581"/>
                <a:gd name="T55" fmla="*/ 20 h 730"/>
                <a:gd name="T56" fmla="*/ 18 w 1581"/>
                <a:gd name="T57" fmla="*/ 47 h 730"/>
                <a:gd name="T58" fmla="*/ 18 w 1581"/>
                <a:gd name="T59" fmla="*/ 50 h 730"/>
                <a:gd name="T60" fmla="*/ 20 w 1581"/>
                <a:gd name="T61" fmla="*/ 61 h 730"/>
                <a:gd name="T62" fmla="*/ 10 w 1581"/>
                <a:gd name="T63" fmla="*/ 57 h 730"/>
                <a:gd name="T64" fmla="*/ 18 w 1581"/>
                <a:gd name="T65" fmla="*/ 46 h 730"/>
                <a:gd name="T66" fmla="*/ 43 w 1581"/>
                <a:gd name="T67" fmla="*/ 23 h 730"/>
                <a:gd name="T68" fmla="*/ 14 w 1581"/>
                <a:gd name="T69" fmla="*/ 9 h 730"/>
                <a:gd name="T70" fmla="*/ 11 w 1581"/>
                <a:gd name="T71" fmla="*/ 9 h 730"/>
                <a:gd name="T72" fmla="*/ 0 w 1581"/>
                <a:gd name="T73" fmla="*/ 11 h 730"/>
                <a:gd name="T74" fmla="*/ 3 w 1581"/>
                <a:gd name="T75" fmla="*/ 1 h 730"/>
                <a:gd name="T76" fmla="*/ 15 w 1581"/>
                <a:gd name="T77" fmla="*/ 9 h 730"/>
                <a:gd name="T78" fmla="*/ 45 w 1581"/>
                <a:gd name="T79" fmla="*/ 21 h 730"/>
                <a:gd name="T80" fmla="*/ 65 w 1581"/>
                <a:gd name="T81" fmla="*/ 0 h 7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1" h="730">
                  <a:moveTo>
                    <a:pt x="701" y="3"/>
                  </a:moveTo>
                  <a:cubicBezTo>
                    <a:pt x="704" y="13"/>
                    <a:pt x="724" y="115"/>
                    <a:pt x="868" y="145"/>
                  </a:cubicBezTo>
                  <a:cubicBezTo>
                    <a:pt x="975" y="168"/>
                    <a:pt x="1026" y="225"/>
                    <a:pt x="1045" y="235"/>
                  </a:cubicBezTo>
                  <a:cubicBezTo>
                    <a:pt x="1083" y="257"/>
                    <a:pt x="1149" y="225"/>
                    <a:pt x="1229" y="269"/>
                  </a:cubicBezTo>
                  <a:cubicBezTo>
                    <a:pt x="1307" y="312"/>
                    <a:pt x="1349" y="372"/>
                    <a:pt x="1443" y="398"/>
                  </a:cubicBezTo>
                  <a:cubicBezTo>
                    <a:pt x="1443" y="398"/>
                    <a:pt x="1443" y="398"/>
                    <a:pt x="1443" y="398"/>
                  </a:cubicBezTo>
                  <a:cubicBezTo>
                    <a:pt x="1459" y="400"/>
                    <a:pt x="1472" y="400"/>
                    <a:pt x="1479" y="400"/>
                  </a:cubicBezTo>
                  <a:cubicBezTo>
                    <a:pt x="1495" y="388"/>
                    <a:pt x="1565" y="367"/>
                    <a:pt x="1565" y="367"/>
                  </a:cubicBezTo>
                  <a:cubicBezTo>
                    <a:pt x="1574" y="368"/>
                    <a:pt x="1581" y="377"/>
                    <a:pt x="1580" y="387"/>
                  </a:cubicBezTo>
                  <a:cubicBezTo>
                    <a:pt x="1568" y="463"/>
                    <a:pt x="1568" y="463"/>
                    <a:pt x="1568" y="463"/>
                  </a:cubicBezTo>
                  <a:cubicBezTo>
                    <a:pt x="1567" y="473"/>
                    <a:pt x="1558" y="480"/>
                    <a:pt x="1548" y="478"/>
                  </a:cubicBezTo>
                  <a:cubicBezTo>
                    <a:pt x="1548" y="478"/>
                    <a:pt x="1488" y="433"/>
                    <a:pt x="1476" y="417"/>
                  </a:cubicBezTo>
                  <a:cubicBezTo>
                    <a:pt x="1470" y="414"/>
                    <a:pt x="1448" y="408"/>
                    <a:pt x="1441" y="406"/>
                  </a:cubicBezTo>
                  <a:cubicBezTo>
                    <a:pt x="1441" y="406"/>
                    <a:pt x="1441" y="406"/>
                    <a:pt x="1441" y="406"/>
                  </a:cubicBezTo>
                  <a:cubicBezTo>
                    <a:pt x="1420" y="400"/>
                    <a:pt x="1354" y="378"/>
                    <a:pt x="1283" y="318"/>
                  </a:cubicBezTo>
                  <a:cubicBezTo>
                    <a:pt x="1240" y="281"/>
                    <a:pt x="1195" y="255"/>
                    <a:pt x="1113" y="258"/>
                  </a:cubicBezTo>
                  <a:cubicBezTo>
                    <a:pt x="1089" y="259"/>
                    <a:pt x="1060" y="255"/>
                    <a:pt x="1060" y="255"/>
                  </a:cubicBezTo>
                  <a:cubicBezTo>
                    <a:pt x="1060" y="255"/>
                    <a:pt x="1190" y="333"/>
                    <a:pt x="1214" y="592"/>
                  </a:cubicBezTo>
                  <a:cubicBezTo>
                    <a:pt x="1214" y="592"/>
                    <a:pt x="1214" y="592"/>
                    <a:pt x="1214" y="592"/>
                  </a:cubicBezTo>
                  <a:cubicBezTo>
                    <a:pt x="1215" y="609"/>
                    <a:pt x="1218" y="621"/>
                    <a:pt x="1220" y="628"/>
                  </a:cubicBezTo>
                  <a:cubicBezTo>
                    <a:pt x="1235" y="641"/>
                    <a:pt x="1271" y="704"/>
                    <a:pt x="1271" y="704"/>
                  </a:cubicBezTo>
                  <a:cubicBezTo>
                    <a:pt x="1272" y="714"/>
                    <a:pt x="1265" y="722"/>
                    <a:pt x="1255" y="723"/>
                  </a:cubicBezTo>
                  <a:cubicBezTo>
                    <a:pt x="1178" y="729"/>
                    <a:pt x="1178" y="729"/>
                    <a:pt x="1178" y="729"/>
                  </a:cubicBezTo>
                  <a:cubicBezTo>
                    <a:pt x="1168" y="730"/>
                    <a:pt x="1160" y="722"/>
                    <a:pt x="1159" y="713"/>
                  </a:cubicBezTo>
                  <a:cubicBezTo>
                    <a:pt x="1159" y="713"/>
                    <a:pt x="1190" y="644"/>
                    <a:pt x="1203" y="629"/>
                  </a:cubicBezTo>
                  <a:cubicBezTo>
                    <a:pt x="1204" y="624"/>
                    <a:pt x="1204" y="612"/>
                    <a:pt x="1205" y="602"/>
                  </a:cubicBezTo>
                  <a:cubicBezTo>
                    <a:pt x="1205" y="602"/>
                    <a:pt x="1205" y="602"/>
                    <a:pt x="1205" y="602"/>
                  </a:cubicBezTo>
                  <a:cubicBezTo>
                    <a:pt x="1205" y="602"/>
                    <a:pt x="1214" y="396"/>
                    <a:pt x="1050" y="264"/>
                  </a:cubicBezTo>
                  <a:cubicBezTo>
                    <a:pt x="1010" y="232"/>
                    <a:pt x="983" y="203"/>
                    <a:pt x="916" y="184"/>
                  </a:cubicBezTo>
                  <a:cubicBezTo>
                    <a:pt x="916" y="184"/>
                    <a:pt x="968" y="222"/>
                    <a:pt x="889" y="300"/>
                  </a:cubicBezTo>
                  <a:cubicBezTo>
                    <a:pt x="815" y="373"/>
                    <a:pt x="779" y="426"/>
                    <a:pt x="778" y="511"/>
                  </a:cubicBezTo>
                  <a:cubicBezTo>
                    <a:pt x="778" y="527"/>
                    <a:pt x="780" y="539"/>
                    <a:pt x="782" y="546"/>
                  </a:cubicBezTo>
                  <a:cubicBezTo>
                    <a:pt x="796" y="560"/>
                    <a:pt x="829" y="625"/>
                    <a:pt x="829" y="625"/>
                  </a:cubicBezTo>
                  <a:cubicBezTo>
                    <a:pt x="829" y="635"/>
                    <a:pt x="821" y="643"/>
                    <a:pt x="812" y="643"/>
                  </a:cubicBezTo>
                  <a:cubicBezTo>
                    <a:pt x="734" y="645"/>
                    <a:pt x="734" y="645"/>
                    <a:pt x="734" y="645"/>
                  </a:cubicBezTo>
                  <a:cubicBezTo>
                    <a:pt x="725" y="645"/>
                    <a:pt x="716" y="637"/>
                    <a:pt x="716" y="627"/>
                  </a:cubicBezTo>
                  <a:cubicBezTo>
                    <a:pt x="716" y="627"/>
                    <a:pt x="751" y="561"/>
                    <a:pt x="765" y="546"/>
                  </a:cubicBezTo>
                  <a:cubicBezTo>
                    <a:pt x="767" y="539"/>
                    <a:pt x="770" y="530"/>
                    <a:pt x="771" y="509"/>
                  </a:cubicBezTo>
                  <a:cubicBezTo>
                    <a:pt x="771" y="509"/>
                    <a:pt x="771" y="509"/>
                    <a:pt x="771" y="509"/>
                  </a:cubicBezTo>
                  <a:cubicBezTo>
                    <a:pt x="770" y="480"/>
                    <a:pt x="772" y="401"/>
                    <a:pt x="836" y="336"/>
                  </a:cubicBezTo>
                  <a:cubicBezTo>
                    <a:pt x="908" y="262"/>
                    <a:pt x="950" y="217"/>
                    <a:pt x="891" y="175"/>
                  </a:cubicBezTo>
                  <a:cubicBezTo>
                    <a:pt x="891" y="175"/>
                    <a:pt x="711" y="152"/>
                    <a:pt x="665" y="24"/>
                  </a:cubicBezTo>
                  <a:cubicBezTo>
                    <a:pt x="665" y="24"/>
                    <a:pt x="653" y="136"/>
                    <a:pt x="599" y="183"/>
                  </a:cubicBezTo>
                  <a:cubicBezTo>
                    <a:pt x="599" y="183"/>
                    <a:pt x="581" y="224"/>
                    <a:pt x="576" y="251"/>
                  </a:cubicBezTo>
                  <a:cubicBezTo>
                    <a:pt x="568" y="296"/>
                    <a:pt x="600" y="383"/>
                    <a:pt x="559" y="492"/>
                  </a:cubicBezTo>
                  <a:cubicBezTo>
                    <a:pt x="559" y="492"/>
                    <a:pt x="559" y="492"/>
                    <a:pt x="559" y="492"/>
                  </a:cubicBezTo>
                  <a:cubicBezTo>
                    <a:pt x="552" y="510"/>
                    <a:pt x="547" y="521"/>
                    <a:pt x="545" y="528"/>
                  </a:cubicBezTo>
                  <a:cubicBezTo>
                    <a:pt x="550" y="547"/>
                    <a:pt x="546" y="619"/>
                    <a:pt x="546" y="619"/>
                  </a:cubicBezTo>
                  <a:cubicBezTo>
                    <a:pt x="541" y="628"/>
                    <a:pt x="530" y="631"/>
                    <a:pt x="522" y="627"/>
                  </a:cubicBezTo>
                  <a:cubicBezTo>
                    <a:pt x="454" y="589"/>
                    <a:pt x="454" y="589"/>
                    <a:pt x="454" y="589"/>
                  </a:cubicBezTo>
                  <a:cubicBezTo>
                    <a:pt x="445" y="585"/>
                    <a:pt x="442" y="574"/>
                    <a:pt x="447" y="565"/>
                  </a:cubicBezTo>
                  <a:cubicBezTo>
                    <a:pt x="447" y="565"/>
                    <a:pt x="510" y="525"/>
                    <a:pt x="530" y="520"/>
                  </a:cubicBezTo>
                  <a:cubicBezTo>
                    <a:pt x="532" y="518"/>
                    <a:pt x="537" y="518"/>
                    <a:pt x="553" y="489"/>
                  </a:cubicBezTo>
                  <a:cubicBezTo>
                    <a:pt x="553" y="489"/>
                    <a:pt x="553" y="489"/>
                    <a:pt x="553" y="489"/>
                  </a:cubicBezTo>
                  <a:cubicBezTo>
                    <a:pt x="560" y="469"/>
                    <a:pt x="583" y="396"/>
                    <a:pt x="567" y="292"/>
                  </a:cubicBezTo>
                  <a:cubicBezTo>
                    <a:pt x="561" y="253"/>
                    <a:pt x="581" y="202"/>
                    <a:pt x="587" y="193"/>
                  </a:cubicBezTo>
                  <a:cubicBezTo>
                    <a:pt x="587" y="193"/>
                    <a:pt x="556" y="227"/>
                    <a:pt x="427" y="224"/>
                  </a:cubicBezTo>
                  <a:cubicBezTo>
                    <a:pt x="287" y="221"/>
                    <a:pt x="199" y="322"/>
                    <a:pt x="177" y="450"/>
                  </a:cubicBezTo>
                  <a:cubicBezTo>
                    <a:pt x="177" y="450"/>
                    <a:pt x="177" y="450"/>
                    <a:pt x="177" y="450"/>
                  </a:cubicBezTo>
                  <a:cubicBezTo>
                    <a:pt x="175" y="466"/>
                    <a:pt x="177" y="476"/>
                    <a:pt x="177" y="482"/>
                  </a:cubicBezTo>
                  <a:cubicBezTo>
                    <a:pt x="188" y="499"/>
                    <a:pt x="208" y="568"/>
                    <a:pt x="208" y="568"/>
                  </a:cubicBezTo>
                  <a:cubicBezTo>
                    <a:pt x="207" y="578"/>
                    <a:pt x="198" y="585"/>
                    <a:pt x="188" y="583"/>
                  </a:cubicBezTo>
                  <a:cubicBezTo>
                    <a:pt x="112" y="570"/>
                    <a:pt x="112" y="570"/>
                    <a:pt x="112" y="570"/>
                  </a:cubicBezTo>
                  <a:cubicBezTo>
                    <a:pt x="102" y="569"/>
                    <a:pt x="95" y="560"/>
                    <a:pt x="97" y="550"/>
                  </a:cubicBezTo>
                  <a:cubicBezTo>
                    <a:pt x="97" y="550"/>
                    <a:pt x="144" y="491"/>
                    <a:pt x="160" y="479"/>
                  </a:cubicBezTo>
                  <a:cubicBezTo>
                    <a:pt x="167" y="468"/>
                    <a:pt x="169" y="459"/>
                    <a:pt x="174" y="439"/>
                  </a:cubicBezTo>
                  <a:cubicBezTo>
                    <a:pt x="174" y="439"/>
                    <a:pt x="174" y="439"/>
                    <a:pt x="174" y="439"/>
                  </a:cubicBezTo>
                  <a:cubicBezTo>
                    <a:pt x="184" y="394"/>
                    <a:pt x="235" y="211"/>
                    <a:pt x="415" y="215"/>
                  </a:cubicBezTo>
                  <a:cubicBezTo>
                    <a:pt x="415" y="215"/>
                    <a:pt x="336" y="205"/>
                    <a:pt x="298" y="177"/>
                  </a:cubicBezTo>
                  <a:cubicBezTo>
                    <a:pt x="249" y="140"/>
                    <a:pt x="182" y="94"/>
                    <a:pt x="133" y="90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17" y="88"/>
                    <a:pt x="108" y="90"/>
                    <a:pt x="101" y="91"/>
                  </a:cubicBezTo>
                  <a:cubicBezTo>
                    <a:pt x="85" y="103"/>
                    <a:pt x="16" y="126"/>
                    <a:pt x="16" y="126"/>
                  </a:cubicBezTo>
                  <a:cubicBezTo>
                    <a:pt x="7" y="124"/>
                    <a:pt x="0" y="115"/>
                    <a:pt x="1" y="106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19"/>
                    <a:pt x="21" y="12"/>
                    <a:pt x="31" y="14"/>
                  </a:cubicBezTo>
                  <a:cubicBezTo>
                    <a:pt x="31" y="14"/>
                    <a:pt x="92" y="58"/>
                    <a:pt x="103" y="74"/>
                  </a:cubicBezTo>
                  <a:cubicBezTo>
                    <a:pt x="115" y="79"/>
                    <a:pt x="129" y="81"/>
                    <a:pt x="140" y="84"/>
                  </a:cubicBezTo>
                  <a:cubicBezTo>
                    <a:pt x="158" y="87"/>
                    <a:pt x="220" y="97"/>
                    <a:pt x="284" y="148"/>
                  </a:cubicBezTo>
                  <a:cubicBezTo>
                    <a:pt x="341" y="194"/>
                    <a:pt x="386" y="185"/>
                    <a:pt x="432" y="200"/>
                  </a:cubicBezTo>
                  <a:cubicBezTo>
                    <a:pt x="466" y="211"/>
                    <a:pt x="597" y="212"/>
                    <a:pt x="616" y="87"/>
                  </a:cubicBezTo>
                  <a:cubicBezTo>
                    <a:pt x="626" y="22"/>
                    <a:pt x="622" y="0"/>
                    <a:pt x="622" y="0"/>
                  </a:cubicBez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4" name="Rectangle 1222">
            <a:extLst>
              <a:ext uri="{FF2B5EF4-FFF2-40B4-BE49-F238E27FC236}">
                <a16:creationId xmlns:a16="http://schemas.microsoft.com/office/drawing/2014/main" id="{DCC53AA2-BC88-48F1-A735-E5ABD05E09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Neurons (2)</a:t>
            </a:r>
          </a:p>
        </p:txBody>
      </p:sp>
      <p:grpSp>
        <p:nvGrpSpPr>
          <p:cNvPr id="32772" name="Group 1223">
            <a:extLst>
              <a:ext uri="{FF2B5EF4-FFF2-40B4-BE49-F238E27FC236}">
                <a16:creationId xmlns:a16="http://schemas.microsoft.com/office/drawing/2014/main" id="{514A1946-412B-47E7-B8AD-F6BAD7D8B1EA}"/>
              </a:ext>
            </a:extLst>
          </p:cNvPr>
          <p:cNvGrpSpPr>
            <a:grpSpLocks/>
          </p:cNvGrpSpPr>
          <p:nvPr/>
        </p:nvGrpSpPr>
        <p:grpSpPr bwMode="auto">
          <a:xfrm>
            <a:off x="1924050" y="1263650"/>
            <a:ext cx="2611438" cy="5334000"/>
            <a:chOff x="252" y="720"/>
            <a:chExt cx="1645" cy="3360"/>
          </a:xfrm>
        </p:grpSpPr>
        <p:sp>
          <p:nvSpPr>
            <p:cNvPr id="33381" name="Freeform 1224">
              <a:extLst>
                <a:ext uri="{FF2B5EF4-FFF2-40B4-BE49-F238E27FC236}">
                  <a16:creationId xmlns:a16="http://schemas.microsoft.com/office/drawing/2014/main" id="{030D0EBB-C91C-4732-90BF-A7BED035C0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" y="720"/>
              <a:ext cx="1645" cy="1527"/>
            </a:xfrm>
            <a:custGeom>
              <a:avLst/>
              <a:gdLst>
                <a:gd name="T0" fmla="*/ 497 w 2854"/>
                <a:gd name="T1" fmla="*/ 270 h 2651"/>
                <a:gd name="T2" fmla="*/ 529 w 2854"/>
                <a:gd name="T3" fmla="*/ 384 h 2651"/>
                <a:gd name="T4" fmla="*/ 529 w 2854"/>
                <a:gd name="T5" fmla="*/ 384 h 2651"/>
                <a:gd name="T6" fmla="*/ 353 w 2854"/>
                <a:gd name="T7" fmla="*/ 67 h 2651"/>
                <a:gd name="T8" fmla="*/ 519 w 2854"/>
                <a:gd name="T9" fmla="*/ 427 h 2651"/>
                <a:gd name="T10" fmla="*/ 429 w 2854"/>
                <a:gd name="T11" fmla="*/ 365 h 2651"/>
                <a:gd name="T12" fmla="*/ 507 w 2854"/>
                <a:gd name="T13" fmla="*/ 380 h 2651"/>
                <a:gd name="T14" fmla="*/ 497 w 2854"/>
                <a:gd name="T15" fmla="*/ 377 h 2651"/>
                <a:gd name="T16" fmla="*/ 477 w 2854"/>
                <a:gd name="T17" fmla="*/ 333 h 2651"/>
                <a:gd name="T18" fmla="*/ 470 w 2854"/>
                <a:gd name="T19" fmla="*/ 325 h 2651"/>
                <a:gd name="T20" fmla="*/ 402 w 2854"/>
                <a:gd name="T21" fmla="*/ 339 h 2651"/>
                <a:gd name="T22" fmla="*/ 388 w 2854"/>
                <a:gd name="T23" fmla="*/ 274 h 2651"/>
                <a:gd name="T24" fmla="*/ 448 w 2854"/>
                <a:gd name="T25" fmla="*/ 255 h 2651"/>
                <a:gd name="T26" fmla="*/ 466 w 2854"/>
                <a:gd name="T27" fmla="*/ 249 h 2651"/>
                <a:gd name="T28" fmla="*/ 477 w 2854"/>
                <a:gd name="T29" fmla="*/ 213 h 2651"/>
                <a:gd name="T30" fmla="*/ 390 w 2854"/>
                <a:gd name="T31" fmla="*/ 241 h 2651"/>
                <a:gd name="T32" fmla="*/ 345 w 2854"/>
                <a:gd name="T33" fmla="*/ 247 h 2651"/>
                <a:gd name="T34" fmla="*/ 391 w 2854"/>
                <a:gd name="T35" fmla="*/ 164 h 2651"/>
                <a:gd name="T36" fmla="*/ 380 w 2854"/>
                <a:gd name="T37" fmla="*/ 182 h 2651"/>
                <a:gd name="T38" fmla="*/ 361 w 2854"/>
                <a:gd name="T39" fmla="*/ 169 h 2651"/>
                <a:gd name="T40" fmla="*/ 363 w 2854"/>
                <a:gd name="T41" fmla="*/ 181 h 2651"/>
                <a:gd name="T42" fmla="*/ 322 w 2854"/>
                <a:gd name="T43" fmla="*/ 217 h 2651"/>
                <a:gd name="T44" fmla="*/ 314 w 2854"/>
                <a:gd name="T45" fmla="*/ 153 h 2651"/>
                <a:gd name="T46" fmla="*/ 345 w 2854"/>
                <a:gd name="T47" fmla="*/ 75 h 2651"/>
                <a:gd name="T48" fmla="*/ 325 w 2854"/>
                <a:gd name="T49" fmla="*/ 114 h 2651"/>
                <a:gd name="T50" fmla="*/ 299 w 2854"/>
                <a:gd name="T51" fmla="*/ 84 h 2651"/>
                <a:gd name="T52" fmla="*/ 291 w 2854"/>
                <a:gd name="T53" fmla="*/ 79 h 2651"/>
                <a:gd name="T54" fmla="*/ 226 w 2854"/>
                <a:gd name="T55" fmla="*/ 97 h 2651"/>
                <a:gd name="T56" fmla="*/ 255 w 2854"/>
                <a:gd name="T57" fmla="*/ 124 h 2651"/>
                <a:gd name="T58" fmla="*/ 296 w 2854"/>
                <a:gd name="T59" fmla="*/ 191 h 2651"/>
                <a:gd name="T60" fmla="*/ 199 w 2854"/>
                <a:gd name="T61" fmla="*/ 265 h 2651"/>
                <a:gd name="T62" fmla="*/ 215 w 2854"/>
                <a:gd name="T63" fmla="*/ 192 h 2651"/>
                <a:gd name="T64" fmla="*/ 207 w 2854"/>
                <a:gd name="T65" fmla="*/ 217 h 2651"/>
                <a:gd name="T66" fmla="*/ 119 w 2854"/>
                <a:gd name="T67" fmla="*/ 198 h 2651"/>
                <a:gd name="T68" fmla="*/ 110 w 2854"/>
                <a:gd name="T69" fmla="*/ 203 h 2651"/>
                <a:gd name="T70" fmla="*/ 101 w 2854"/>
                <a:gd name="T71" fmla="*/ 226 h 2651"/>
                <a:gd name="T72" fmla="*/ 133 w 2854"/>
                <a:gd name="T73" fmla="*/ 237 h 2651"/>
                <a:gd name="T74" fmla="*/ 229 w 2854"/>
                <a:gd name="T75" fmla="*/ 295 h 2651"/>
                <a:gd name="T76" fmla="*/ 159 w 2854"/>
                <a:gd name="T77" fmla="*/ 290 h 2651"/>
                <a:gd name="T78" fmla="*/ 172 w 2854"/>
                <a:gd name="T79" fmla="*/ 293 h 2651"/>
                <a:gd name="T80" fmla="*/ 150 w 2854"/>
                <a:gd name="T81" fmla="*/ 302 h 2651"/>
                <a:gd name="T82" fmla="*/ 149 w 2854"/>
                <a:gd name="T83" fmla="*/ 310 h 2651"/>
                <a:gd name="T84" fmla="*/ 210 w 2854"/>
                <a:gd name="T85" fmla="*/ 357 h 2651"/>
                <a:gd name="T86" fmla="*/ 85 w 2854"/>
                <a:gd name="T87" fmla="*/ 350 h 2651"/>
                <a:gd name="T88" fmla="*/ 167 w 2854"/>
                <a:gd name="T89" fmla="*/ 363 h 2651"/>
                <a:gd name="T90" fmla="*/ 55 w 2854"/>
                <a:gd name="T91" fmla="*/ 471 h 2651"/>
                <a:gd name="T92" fmla="*/ 55 w 2854"/>
                <a:gd name="T93" fmla="*/ 479 h 2651"/>
                <a:gd name="T94" fmla="*/ 167 w 2854"/>
                <a:gd name="T95" fmla="*/ 433 h 2651"/>
                <a:gd name="T96" fmla="*/ 195 w 2854"/>
                <a:gd name="T97" fmla="*/ 492 h 2651"/>
                <a:gd name="T98" fmla="*/ 171 w 2854"/>
                <a:gd name="T99" fmla="*/ 400 h 2651"/>
                <a:gd name="T100" fmla="*/ 286 w 2854"/>
                <a:gd name="T101" fmla="*/ 445 h 2651"/>
                <a:gd name="T102" fmla="*/ 305 w 2854"/>
                <a:gd name="T103" fmla="*/ 499 h 2651"/>
                <a:gd name="T104" fmla="*/ 358 w 2854"/>
                <a:gd name="T105" fmla="*/ 388 h 2651"/>
                <a:gd name="T106" fmla="*/ 421 w 2854"/>
                <a:gd name="T107" fmla="*/ 378 h 2651"/>
                <a:gd name="T108" fmla="*/ 497 w 2854"/>
                <a:gd name="T109" fmla="*/ 414 h 2651"/>
                <a:gd name="T110" fmla="*/ 534 w 2854"/>
                <a:gd name="T111" fmla="*/ 472 h 2651"/>
                <a:gd name="T112" fmla="*/ 519 w 2854"/>
                <a:gd name="T113" fmla="*/ 427 h 26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54" h="2651">
                  <a:moveTo>
                    <a:pt x="2589" y="1387"/>
                  </a:moveTo>
                  <a:cubicBezTo>
                    <a:pt x="2592" y="1395"/>
                    <a:pt x="2596" y="1402"/>
                    <a:pt x="2599" y="1411"/>
                  </a:cubicBezTo>
                  <a:cubicBezTo>
                    <a:pt x="2599" y="1411"/>
                    <a:pt x="2597" y="1401"/>
                    <a:pt x="2589" y="1387"/>
                  </a:cubicBezTo>
                  <a:close/>
                  <a:moveTo>
                    <a:pt x="2764" y="2010"/>
                  </a:moveTo>
                  <a:cubicBezTo>
                    <a:pt x="2765" y="2011"/>
                    <a:pt x="2766" y="2012"/>
                    <a:pt x="2767" y="2013"/>
                  </a:cubicBezTo>
                  <a:cubicBezTo>
                    <a:pt x="2767" y="2013"/>
                    <a:pt x="2766" y="2012"/>
                    <a:pt x="2764" y="2010"/>
                  </a:cubicBezTo>
                  <a:close/>
                  <a:moveTo>
                    <a:pt x="1841" y="350"/>
                  </a:moveTo>
                  <a:cubicBezTo>
                    <a:pt x="1842" y="350"/>
                    <a:pt x="1842" y="350"/>
                    <a:pt x="1843" y="351"/>
                  </a:cubicBezTo>
                  <a:cubicBezTo>
                    <a:pt x="1843" y="351"/>
                    <a:pt x="1842" y="350"/>
                    <a:pt x="1841" y="350"/>
                  </a:cubicBezTo>
                  <a:close/>
                  <a:moveTo>
                    <a:pt x="2711" y="2236"/>
                  </a:moveTo>
                  <a:cubicBezTo>
                    <a:pt x="2634" y="1769"/>
                    <a:pt x="2457" y="2484"/>
                    <a:pt x="2397" y="2238"/>
                  </a:cubicBezTo>
                  <a:cubicBezTo>
                    <a:pt x="2354" y="2063"/>
                    <a:pt x="2292" y="1965"/>
                    <a:pt x="2241" y="1912"/>
                  </a:cubicBezTo>
                  <a:cubicBezTo>
                    <a:pt x="2317" y="1904"/>
                    <a:pt x="2339" y="1884"/>
                    <a:pt x="2395" y="1967"/>
                  </a:cubicBezTo>
                  <a:cubicBezTo>
                    <a:pt x="2465" y="2072"/>
                    <a:pt x="2565" y="2011"/>
                    <a:pt x="2648" y="1987"/>
                  </a:cubicBezTo>
                  <a:cubicBezTo>
                    <a:pt x="2716" y="1966"/>
                    <a:pt x="2753" y="1998"/>
                    <a:pt x="2764" y="2010"/>
                  </a:cubicBezTo>
                  <a:cubicBezTo>
                    <a:pt x="2690" y="1922"/>
                    <a:pt x="2645" y="1965"/>
                    <a:pt x="2599" y="1972"/>
                  </a:cubicBezTo>
                  <a:cubicBezTo>
                    <a:pt x="2553" y="1979"/>
                    <a:pt x="2531" y="1967"/>
                    <a:pt x="2531" y="1967"/>
                  </a:cubicBezTo>
                  <a:cubicBezTo>
                    <a:pt x="2371" y="1927"/>
                    <a:pt x="2465" y="1841"/>
                    <a:pt x="2493" y="1741"/>
                  </a:cubicBezTo>
                  <a:cubicBezTo>
                    <a:pt x="2555" y="1519"/>
                    <a:pt x="2699" y="1505"/>
                    <a:pt x="2699" y="1505"/>
                  </a:cubicBezTo>
                  <a:cubicBezTo>
                    <a:pt x="2561" y="1481"/>
                    <a:pt x="2501" y="1629"/>
                    <a:pt x="2457" y="1701"/>
                  </a:cubicBezTo>
                  <a:cubicBezTo>
                    <a:pt x="2413" y="1773"/>
                    <a:pt x="2402" y="1850"/>
                    <a:pt x="2299" y="1815"/>
                  </a:cubicBezTo>
                  <a:cubicBezTo>
                    <a:pt x="2153" y="1765"/>
                    <a:pt x="2205" y="1785"/>
                    <a:pt x="2099" y="1773"/>
                  </a:cubicBezTo>
                  <a:cubicBezTo>
                    <a:pt x="1993" y="1761"/>
                    <a:pt x="2053" y="1701"/>
                    <a:pt x="1989" y="1603"/>
                  </a:cubicBezTo>
                  <a:cubicBezTo>
                    <a:pt x="1925" y="1505"/>
                    <a:pt x="1985" y="1469"/>
                    <a:pt x="2027" y="1431"/>
                  </a:cubicBezTo>
                  <a:cubicBezTo>
                    <a:pt x="2069" y="1393"/>
                    <a:pt x="2075" y="1369"/>
                    <a:pt x="2075" y="1369"/>
                  </a:cubicBezTo>
                  <a:cubicBezTo>
                    <a:pt x="2191" y="1221"/>
                    <a:pt x="2251" y="1343"/>
                    <a:pt x="2343" y="1331"/>
                  </a:cubicBezTo>
                  <a:cubicBezTo>
                    <a:pt x="2510" y="1309"/>
                    <a:pt x="2569" y="1356"/>
                    <a:pt x="2589" y="1387"/>
                  </a:cubicBezTo>
                  <a:cubicBezTo>
                    <a:pt x="2558" y="1325"/>
                    <a:pt x="2512" y="1303"/>
                    <a:pt x="2435" y="1305"/>
                  </a:cubicBezTo>
                  <a:cubicBezTo>
                    <a:pt x="2349" y="1307"/>
                    <a:pt x="2295" y="1279"/>
                    <a:pt x="2369" y="1251"/>
                  </a:cubicBezTo>
                  <a:cubicBezTo>
                    <a:pt x="2443" y="1223"/>
                    <a:pt x="2491" y="1113"/>
                    <a:pt x="2491" y="1113"/>
                  </a:cubicBezTo>
                  <a:cubicBezTo>
                    <a:pt x="2451" y="1197"/>
                    <a:pt x="2340" y="1262"/>
                    <a:pt x="2220" y="1239"/>
                  </a:cubicBezTo>
                  <a:cubicBezTo>
                    <a:pt x="2099" y="1215"/>
                    <a:pt x="2071" y="1197"/>
                    <a:pt x="2038" y="1259"/>
                  </a:cubicBezTo>
                  <a:cubicBezTo>
                    <a:pt x="2006" y="1322"/>
                    <a:pt x="1932" y="1350"/>
                    <a:pt x="1879" y="1344"/>
                  </a:cubicBezTo>
                  <a:cubicBezTo>
                    <a:pt x="1825" y="1338"/>
                    <a:pt x="1802" y="1294"/>
                    <a:pt x="1802" y="1294"/>
                  </a:cubicBezTo>
                  <a:cubicBezTo>
                    <a:pt x="1771" y="1209"/>
                    <a:pt x="1786" y="1186"/>
                    <a:pt x="1938" y="1115"/>
                  </a:cubicBezTo>
                  <a:cubicBezTo>
                    <a:pt x="2090" y="1045"/>
                    <a:pt x="1959" y="888"/>
                    <a:pt x="2043" y="860"/>
                  </a:cubicBezTo>
                  <a:cubicBezTo>
                    <a:pt x="2128" y="832"/>
                    <a:pt x="2120" y="790"/>
                    <a:pt x="2120" y="790"/>
                  </a:cubicBezTo>
                  <a:cubicBezTo>
                    <a:pt x="2107" y="865"/>
                    <a:pt x="1971" y="802"/>
                    <a:pt x="1985" y="951"/>
                  </a:cubicBezTo>
                  <a:cubicBezTo>
                    <a:pt x="1999" y="1100"/>
                    <a:pt x="1930" y="1087"/>
                    <a:pt x="1930" y="1087"/>
                  </a:cubicBezTo>
                  <a:cubicBezTo>
                    <a:pt x="1981" y="1021"/>
                    <a:pt x="1924" y="950"/>
                    <a:pt x="1885" y="885"/>
                  </a:cubicBezTo>
                  <a:cubicBezTo>
                    <a:pt x="1846" y="820"/>
                    <a:pt x="1902" y="764"/>
                    <a:pt x="1902" y="764"/>
                  </a:cubicBezTo>
                  <a:cubicBezTo>
                    <a:pt x="1902" y="764"/>
                    <a:pt x="1793" y="777"/>
                    <a:pt x="1893" y="946"/>
                  </a:cubicBezTo>
                  <a:cubicBezTo>
                    <a:pt x="1993" y="1116"/>
                    <a:pt x="1823" y="1090"/>
                    <a:pt x="1780" y="1181"/>
                  </a:cubicBezTo>
                  <a:cubicBezTo>
                    <a:pt x="1737" y="1272"/>
                    <a:pt x="1745" y="1220"/>
                    <a:pt x="1680" y="1133"/>
                  </a:cubicBezTo>
                  <a:cubicBezTo>
                    <a:pt x="1615" y="1046"/>
                    <a:pt x="1680" y="1051"/>
                    <a:pt x="1684" y="946"/>
                  </a:cubicBezTo>
                  <a:cubicBezTo>
                    <a:pt x="1687" y="878"/>
                    <a:pt x="1666" y="835"/>
                    <a:pt x="1638" y="799"/>
                  </a:cubicBezTo>
                  <a:cubicBezTo>
                    <a:pt x="1631" y="741"/>
                    <a:pt x="1629" y="627"/>
                    <a:pt x="1719" y="651"/>
                  </a:cubicBezTo>
                  <a:cubicBezTo>
                    <a:pt x="1839" y="683"/>
                    <a:pt x="1795" y="459"/>
                    <a:pt x="1803" y="391"/>
                  </a:cubicBezTo>
                  <a:cubicBezTo>
                    <a:pt x="1810" y="332"/>
                    <a:pt x="1835" y="345"/>
                    <a:pt x="1841" y="350"/>
                  </a:cubicBezTo>
                  <a:cubicBezTo>
                    <a:pt x="1704" y="242"/>
                    <a:pt x="1826" y="651"/>
                    <a:pt x="1699" y="595"/>
                  </a:cubicBezTo>
                  <a:cubicBezTo>
                    <a:pt x="1597" y="550"/>
                    <a:pt x="1604" y="702"/>
                    <a:pt x="1611" y="767"/>
                  </a:cubicBezTo>
                  <a:cubicBezTo>
                    <a:pt x="1551" y="701"/>
                    <a:pt x="1488" y="640"/>
                    <a:pt x="1559" y="438"/>
                  </a:cubicBezTo>
                  <a:cubicBezTo>
                    <a:pt x="1676" y="104"/>
                    <a:pt x="1615" y="0"/>
                    <a:pt x="1615" y="0"/>
                  </a:cubicBezTo>
                  <a:cubicBezTo>
                    <a:pt x="1615" y="0"/>
                    <a:pt x="1650" y="152"/>
                    <a:pt x="1519" y="417"/>
                  </a:cubicBezTo>
                  <a:cubicBezTo>
                    <a:pt x="1487" y="482"/>
                    <a:pt x="1480" y="545"/>
                    <a:pt x="1486" y="604"/>
                  </a:cubicBezTo>
                  <a:cubicBezTo>
                    <a:pt x="1359" y="471"/>
                    <a:pt x="1352" y="741"/>
                    <a:pt x="1179" y="507"/>
                  </a:cubicBezTo>
                  <a:cubicBezTo>
                    <a:pt x="1056" y="340"/>
                    <a:pt x="1035" y="543"/>
                    <a:pt x="1035" y="543"/>
                  </a:cubicBezTo>
                  <a:cubicBezTo>
                    <a:pt x="1095" y="335"/>
                    <a:pt x="1203" y="719"/>
                    <a:pt x="1335" y="651"/>
                  </a:cubicBezTo>
                  <a:cubicBezTo>
                    <a:pt x="1404" y="615"/>
                    <a:pt x="1462" y="646"/>
                    <a:pt x="1501" y="684"/>
                  </a:cubicBezTo>
                  <a:cubicBezTo>
                    <a:pt x="1540" y="826"/>
                    <a:pt x="1626" y="938"/>
                    <a:pt x="1546" y="998"/>
                  </a:cubicBezTo>
                  <a:cubicBezTo>
                    <a:pt x="1420" y="1094"/>
                    <a:pt x="1376" y="1398"/>
                    <a:pt x="1211" y="1359"/>
                  </a:cubicBezTo>
                  <a:cubicBezTo>
                    <a:pt x="1154" y="1345"/>
                    <a:pt x="1116" y="1385"/>
                    <a:pt x="1037" y="1385"/>
                  </a:cubicBezTo>
                  <a:cubicBezTo>
                    <a:pt x="959" y="1385"/>
                    <a:pt x="959" y="1263"/>
                    <a:pt x="1033" y="1203"/>
                  </a:cubicBezTo>
                  <a:cubicBezTo>
                    <a:pt x="1107" y="1142"/>
                    <a:pt x="1263" y="1159"/>
                    <a:pt x="1124" y="1007"/>
                  </a:cubicBezTo>
                  <a:cubicBezTo>
                    <a:pt x="985" y="855"/>
                    <a:pt x="1046" y="799"/>
                    <a:pt x="1046" y="799"/>
                  </a:cubicBezTo>
                  <a:cubicBezTo>
                    <a:pt x="925" y="877"/>
                    <a:pt x="1237" y="1085"/>
                    <a:pt x="1081" y="1133"/>
                  </a:cubicBezTo>
                  <a:cubicBezTo>
                    <a:pt x="925" y="1181"/>
                    <a:pt x="951" y="1372"/>
                    <a:pt x="951" y="1372"/>
                  </a:cubicBezTo>
                  <a:cubicBezTo>
                    <a:pt x="690" y="1337"/>
                    <a:pt x="933" y="1077"/>
                    <a:pt x="625" y="1033"/>
                  </a:cubicBezTo>
                  <a:cubicBezTo>
                    <a:pt x="317" y="990"/>
                    <a:pt x="373" y="855"/>
                    <a:pt x="373" y="855"/>
                  </a:cubicBezTo>
                  <a:cubicBezTo>
                    <a:pt x="323" y="909"/>
                    <a:pt x="404" y="1063"/>
                    <a:pt x="571" y="1060"/>
                  </a:cubicBezTo>
                  <a:cubicBezTo>
                    <a:pt x="738" y="1057"/>
                    <a:pt x="767" y="1186"/>
                    <a:pt x="767" y="1186"/>
                  </a:cubicBezTo>
                  <a:cubicBezTo>
                    <a:pt x="719" y="1100"/>
                    <a:pt x="696" y="1293"/>
                    <a:pt x="530" y="1186"/>
                  </a:cubicBezTo>
                  <a:cubicBezTo>
                    <a:pt x="423" y="1116"/>
                    <a:pt x="432" y="1251"/>
                    <a:pt x="432" y="1251"/>
                  </a:cubicBezTo>
                  <a:cubicBezTo>
                    <a:pt x="453" y="1086"/>
                    <a:pt x="635" y="1342"/>
                    <a:pt x="694" y="1237"/>
                  </a:cubicBezTo>
                  <a:cubicBezTo>
                    <a:pt x="753" y="1133"/>
                    <a:pt x="769" y="1448"/>
                    <a:pt x="992" y="1451"/>
                  </a:cubicBezTo>
                  <a:cubicBezTo>
                    <a:pt x="1145" y="1453"/>
                    <a:pt x="1221" y="1418"/>
                    <a:pt x="1194" y="1543"/>
                  </a:cubicBezTo>
                  <a:cubicBezTo>
                    <a:pt x="1168" y="1668"/>
                    <a:pt x="1088" y="1629"/>
                    <a:pt x="1023" y="1523"/>
                  </a:cubicBezTo>
                  <a:cubicBezTo>
                    <a:pt x="957" y="1417"/>
                    <a:pt x="816" y="1562"/>
                    <a:pt x="827" y="1519"/>
                  </a:cubicBezTo>
                  <a:cubicBezTo>
                    <a:pt x="837" y="1477"/>
                    <a:pt x="805" y="1463"/>
                    <a:pt x="805" y="1463"/>
                  </a:cubicBezTo>
                  <a:cubicBezTo>
                    <a:pt x="822" y="1521"/>
                    <a:pt x="741" y="1594"/>
                    <a:pt x="900" y="1533"/>
                  </a:cubicBezTo>
                  <a:cubicBezTo>
                    <a:pt x="1059" y="1473"/>
                    <a:pt x="1074" y="1738"/>
                    <a:pt x="1016" y="1636"/>
                  </a:cubicBezTo>
                  <a:cubicBezTo>
                    <a:pt x="957" y="1534"/>
                    <a:pt x="826" y="1741"/>
                    <a:pt x="782" y="1578"/>
                  </a:cubicBezTo>
                  <a:cubicBezTo>
                    <a:pt x="752" y="1468"/>
                    <a:pt x="677" y="1610"/>
                    <a:pt x="677" y="1610"/>
                  </a:cubicBezTo>
                  <a:cubicBezTo>
                    <a:pt x="677" y="1610"/>
                    <a:pt x="741" y="1493"/>
                    <a:pt x="780" y="1622"/>
                  </a:cubicBezTo>
                  <a:cubicBezTo>
                    <a:pt x="819" y="1751"/>
                    <a:pt x="967" y="1573"/>
                    <a:pt x="1006" y="1663"/>
                  </a:cubicBezTo>
                  <a:cubicBezTo>
                    <a:pt x="1045" y="1753"/>
                    <a:pt x="1232" y="1588"/>
                    <a:pt x="1096" y="1865"/>
                  </a:cubicBezTo>
                  <a:cubicBezTo>
                    <a:pt x="1004" y="2052"/>
                    <a:pt x="799" y="1585"/>
                    <a:pt x="641" y="1821"/>
                  </a:cubicBezTo>
                  <a:cubicBezTo>
                    <a:pt x="572" y="1924"/>
                    <a:pt x="444" y="1828"/>
                    <a:pt x="444" y="1828"/>
                  </a:cubicBezTo>
                  <a:cubicBezTo>
                    <a:pt x="485" y="1884"/>
                    <a:pt x="534" y="1952"/>
                    <a:pt x="675" y="1845"/>
                  </a:cubicBezTo>
                  <a:cubicBezTo>
                    <a:pt x="816" y="1738"/>
                    <a:pt x="797" y="1865"/>
                    <a:pt x="875" y="1901"/>
                  </a:cubicBezTo>
                  <a:cubicBezTo>
                    <a:pt x="952" y="1938"/>
                    <a:pt x="1064" y="1994"/>
                    <a:pt x="836" y="2018"/>
                  </a:cubicBezTo>
                  <a:cubicBezTo>
                    <a:pt x="607" y="2042"/>
                    <a:pt x="729" y="2415"/>
                    <a:pt x="286" y="2466"/>
                  </a:cubicBezTo>
                  <a:cubicBezTo>
                    <a:pt x="0" y="2499"/>
                    <a:pt x="72" y="2595"/>
                    <a:pt x="72" y="2595"/>
                  </a:cubicBezTo>
                  <a:cubicBezTo>
                    <a:pt x="72" y="2595"/>
                    <a:pt x="33" y="2502"/>
                    <a:pt x="288" y="2509"/>
                  </a:cubicBezTo>
                  <a:cubicBezTo>
                    <a:pt x="544" y="2517"/>
                    <a:pt x="639" y="2320"/>
                    <a:pt x="724" y="2193"/>
                  </a:cubicBezTo>
                  <a:cubicBezTo>
                    <a:pt x="809" y="2067"/>
                    <a:pt x="743" y="2242"/>
                    <a:pt x="870" y="2266"/>
                  </a:cubicBezTo>
                  <a:cubicBezTo>
                    <a:pt x="996" y="2291"/>
                    <a:pt x="930" y="2342"/>
                    <a:pt x="921" y="2458"/>
                  </a:cubicBezTo>
                  <a:cubicBezTo>
                    <a:pt x="911" y="2575"/>
                    <a:pt x="1020" y="2573"/>
                    <a:pt x="1020" y="2573"/>
                  </a:cubicBezTo>
                  <a:cubicBezTo>
                    <a:pt x="845" y="2488"/>
                    <a:pt x="1067" y="2298"/>
                    <a:pt x="957" y="2264"/>
                  </a:cubicBezTo>
                  <a:cubicBezTo>
                    <a:pt x="848" y="2230"/>
                    <a:pt x="826" y="2111"/>
                    <a:pt x="896" y="2096"/>
                  </a:cubicBezTo>
                  <a:cubicBezTo>
                    <a:pt x="967" y="2081"/>
                    <a:pt x="1011" y="2018"/>
                    <a:pt x="1157" y="1965"/>
                  </a:cubicBezTo>
                  <a:cubicBezTo>
                    <a:pt x="1303" y="1911"/>
                    <a:pt x="1453" y="2244"/>
                    <a:pt x="1492" y="2327"/>
                  </a:cubicBezTo>
                  <a:cubicBezTo>
                    <a:pt x="1531" y="2410"/>
                    <a:pt x="1522" y="2602"/>
                    <a:pt x="1522" y="2602"/>
                  </a:cubicBezTo>
                  <a:cubicBezTo>
                    <a:pt x="1548" y="2651"/>
                    <a:pt x="1594" y="2614"/>
                    <a:pt x="1594" y="2614"/>
                  </a:cubicBezTo>
                  <a:cubicBezTo>
                    <a:pt x="1585" y="2539"/>
                    <a:pt x="1621" y="2235"/>
                    <a:pt x="1680" y="2201"/>
                  </a:cubicBezTo>
                  <a:cubicBezTo>
                    <a:pt x="1738" y="2167"/>
                    <a:pt x="1796" y="2108"/>
                    <a:pt x="1869" y="2028"/>
                  </a:cubicBezTo>
                  <a:cubicBezTo>
                    <a:pt x="1933" y="1958"/>
                    <a:pt x="2008" y="1917"/>
                    <a:pt x="2119" y="1913"/>
                  </a:cubicBezTo>
                  <a:cubicBezTo>
                    <a:pt x="2146" y="1931"/>
                    <a:pt x="2171" y="1959"/>
                    <a:pt x="2197" y="1978"/>
                  </a:cubicBezTo>
                  <a:cubicBezTo>
                    <a:pt x="2276" y="2035"/>
                    <a:pt x="2349" y="2440"/>
                    <a:pt x="2465" y="2395"/>
                  </a:cubicBezTo>
                  <a:cubicBezTo>
                    <a:pt x="2530" y="2369"/>
                    <a:pt x="2560" y="2219"/>
                    <a:pt x="2593" y="2164"/>
                  </a:cubicBezTo>
                  <a:cubicBezTo>
                    <a:pt x="2660" y="2054"/>
                    <a:pt x="2679" y="2212"/>
                    <a:pt x="2693" y="2271"/>
                  </a:cubicBezTo>
                  <a:cubicBezTo>
                    <a:pt x="2703" y="2311"/>
                    <a:pt x="2731" y="2481"/>
                    <a:pt x="2792" y="2471"/>
                  </a:cubicBezTo>
                  <a:cubicBezTo>
                    <a:pt x="2822" y="2466"/>
                    <a:pt x="2852" y="2395"/>
                    <a:pt x="2854" y="2369"/>
                  </a:cubicBezTo>
                  <a:cubicBezTo>
                    <a:pt x="2854" y="2369"/>
                    <a:pt x="2773" y="2613"/>
                    <a:pt x="2711" y="2236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2" name="Freeform 1225">
              <a:extLst>
                <a:ext uri="{FF2B5EF4-FFF2-40B4-BE49-F238E27FC236}">
                  <a16:creationId xmlns:a16="http://schemas.microsoft.com/office/drawing/2014/main" id="{ACD1153E-8DA1-4F21-AA5A-5B8AD9825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695"/>
              <a:ext cx="253" cy="276"/>
            </a:xfrm>
            <a:custGeom>
              <a:avLst/>
              <a:gdLst>
                <a:gd name="T0" fmla="*/ 75 w 439"/>
                <a:gd name="T1" fmla="*/ 16 h 479"/>
                <a:gd name="T2" fmla="*/ 65 w 439"/>
                <a:gd name="T3" fmla="*/ 21 h 479"/>
                <a:gd name="T4" fmla="*/ 49 w 439"/>
                <a:gd name="T5" fmla="*/ 21 h 479"/>
                <a:gd name="T6" fmla="*/ 33 w 439"/>
                <a:gd name="T7" fmla="*/ 17 h 479"/>
                <a:gd name="T8" fmla="*/ 20 w 439"/>
                <a:gd name="T9" fmla="*/ 8 h 479"/>
                <a:gd name="T10" fmla="*/ 1 w 439"/>
                <a:gd name="T11" fmla="*/ 12 h 479"/>
                <a:gd name="T12" fmla="*/ 17 w 439"/>
                <a:gd name="T13" fmla="*/ 45 h 479"/>
                <a:gd name="T14" fmla="*/ 56 w 439"/>
                <a:gd name="T15" fmla="*/ 66 h 479"/>
                <a:gd name="T16" fmla="*/ 75 w 439"/>
                <a:gd name="T17" fmla="*/ 35 h 479"/>
                <a:gd name="T18" fmla="*/ 82 w 439"/>
                <a:gd name="T19" fmla="*/ 17 h 479"/>
                <a:gd name="T20" fmla="*/ 73 w 439"/>
                <a:gd name="T21" fmla="*/ 16 h 4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9" h="479">
                  <a:moveTo>
                    <a:pt x="391" y="83"/>
                  </a:moveTo>
                  <a:cubicBezTo>
                    <a:pt x="372" y="89"/>
                    <a:pt x="356" y="104"/>
                    <a:pt x="337" y="110"/>
                  </a:cubicBezTo>
                  <a:cubicBezTo>
                    <a:pt x="313" y="117"/>
                    <a:pt x="280" y="114"/>
                    <a:pt x="257" y="110"/>
                  </a:cubicBezTo>
                  <a:cubicBezTo>
                    <a:pt x="231" y="106"/>
                    <a:pt x="200" y="99"/>
                    <a:pt x="175" y="90"/>
                  </a:cubicBezTo>
                  <a:cubicBezTo>
                    <a:pt x="147" y="81"/>
                    <a:pt x="130" y="59"/>
                    <a:pt x="106" y="43"/>
                  </a:cubicBezTo>
                  <a:cubicBezTo>
                    <a:pt x="70" y="21"/>
                    <a:pt x="0" y="0"/>
                    <a:pt x="1" y="62"/>
                  </a:cubicBezTo>
                  <a:cubicBezTo>
                    <a:pt x="3" y="122"/>
                    <a:pt x="51" y="188"/>
                    <a:pt x="86" y="235"/>
                  </a:cubicBezTo>
                  <a:cubicBezTo>
                    <a:pt x="135" y="298"/>
                    <a:pt x="214" y="479"/>
                    <a:pt x="295" y="344"/>
                  </a:cubicBezTo>
                  <a:cubicBezTo>
                    <a:pt x="328" y="289"/>
                    <a:pt x="363" y="238"/>
                    <a:pt x="396" y="184"/>
                  </a:cubicBezTo>
                  <a:cubicBezTo>
                    <a:pt x="408" y="165"/>
                    <a:pt x="439" y="112"/>
                    <a:pt x="427" y="88"/>
                  </a:cubicBezTo>
                  <a:cubicBezTo>
                    <a:pt x="419" y="70"/>
                    <a:pt x="393" y="65"/>
                    <a:pt x="383" y="83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3" name="Freeform 1226">
              <a:extLst>
                <a:ext uri="{FF2B5EF4-FFF2-40B4-BE49-F238E27FC236}">
                  <a16:creationId xmlns:a16="http://schemas.microsoft.com/office/drawing/2014/main" id="{D43A3D91-1421-4822-BB60-360B81D62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403"/>
              <a:ext cx="245" cy="235"/>
            </a:xfrm>
            <a:custGeom>
              <a:avLst/>
              <a:gdLst>
                <a:gd name="T0" fmla="*/ 73 w 426"/>
                <a:gd name="T1" fmla="*/ 32 h 408"/>
                <a:gd name="T2" fmla="*/ 52 w 426"/>
                <a:gd name="T3" fmla="*/ 8 h 408"/>
                <a:gd name="T4" fmla="*/ 41 w 426"/>
                <a:gd name="T5" fmla="*/ 1 h 408"/>
                <a:gd name="T6" fmla="*/ 32 w 426"/>
                <a:gd name="T7" fmla="*/ 8 h 408"/>
                <a:gd name="T8" fmla="*/ 21 w 426"/>
                <a:gd name="T9" fmla="*/ 13 h 408"/>
                <a:gd name="T10" fmla="*/ 3 w 426"/>
                <a:gd name="T11" fmla="*/ 24 h 408"/>
                <a:gd name="T12" fmla="*/ 7 w 426"/>
                <a:gd name="T13" fmla="*/ 37 h 408"/>
                <a:gd name="T14" fmla="*/ 13 w 426"/>
                <a:gd name="T15" fmla="*/ 49 h 408"/>
                <a:gd name="T16" fmla="*/ 7 w 426"/>
                <a:gd name="T17" fmla="*/ 67 h 408"/>
                <a:gd name="T18" fmla="*/ 26 w 426"/>
                <a:gd name="T19" fmla="*/ 70 h 408"/>
                <a:gd name="T20" fmla="*/ 39 w 426"/>
                <a:gd name="T21" fmla="*/ 70 h 408"/>
                <a:gd name="T22" fmla="*/ 45 w 426"/>
                <a:gd name="T23" fmla="*/ 75 h 408"/>
                <a:gd name="T24" fmla="*/ 61 w 426"/>
                <a:gd name="T25" fmla="*/ 67 h 408"/>
                <a:gd name="T26" fmla="*/ 64 w 426"/>
                <a:gd name="T27" fmla="*/ 52 h 408"/>
                <a:gd name="T28" fmla="*/ 73 w 426"/>
                <a:gd name="T29" fmla="*/ 51 h 408"/>
                <a:gd name="T30" fmla="*/ 68 w 426"/>
                <a:gd name="T31" fmla="*/ 39 h 408"/>
                <a:gd name="T32" fmla="*/ 74 w 426"/>
                <a:gd name="T33" fmla="*/ 36 h 408"/>
                <a:gd name="T34" fmla="*/ 72 w 426"/>
                <a:gd name="T35" fmla="*/ 31 h 4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6" h="408">
                  <a:moveTo>
                    <a:pt x="383" y="165"/>
                  </a:moveTo>
                  <a:cubicBezTo>
                    <a:pt x="345" y="126"/>
                    <a:pt x="313" y="84"/>
                    <a:pt x="277" y="44"/>
                  </a:cubicBezTo>
                  <a:cubicBezTo>
                    <a:pt x="261" y="26"/>
                    <a:pt x="239" y="0"/>
                    <a:pt x="213" y="1"/>
                  </a:cubicBezTo>
                  <a:cubicBezTo>
                    <a:pt x="180" y="3"/>
                    <a:pt x="184" y="22"/>
                    <a:pt x="171" y="42"/>
                  </a:cubicBezTo>
                  <a:cubicBezTo>
                    <a:pt x="158" y="62"/>
                    <a:pt x="132" y="64"/>
                    <a:pt x="111" y="69"/>
                  </a:cubicBezTo>
                  <a:cubicBezTo>
                    <a:pt x="70" y="79"/>
                    <a:pt x="36" y="82"/>
                    <a:pt x="15" y="124"/>
                  </a:cubicBezTo>
                  <a:cubicBezTo>
                    <a:pt x="0" y="155"/>
                    <a:pt x="0" y="182"/>
                    <a:pt x="34" y="195"/>
                  </a:cubicBezTo>
                  <a:cubicBezTo>
                    <a:pt x="65" y="208"/>
                    <a:pt x="91" y="218"/>
                    <a:pt x="68" y="256"/>
                  </a:cubicBezTo>
                  <a:cubicBezTo>
                    <a:pt x="50" y="285"/>
                    <a:pt x="22" y="314"/>
                    <a:pt x="34" y="352"/>
                  </a:cubicBezTo>
                  <a:cubicBezTo>
                    <a:pt x="53" y="408"/>
                    <a:pt x="100" y="375"/>
                    <a:pt x="136" y="365"/>
                  </a:cubicBezTo>
                  <a:cubicBezTo>
                    <a:pt x="157" y="358"/>
                    <a:pt x="182" y="359"/>
                    <a:pt x="203" y="367"/>
                  </a:cubicBezTo>
                  <a:cubicBezTo>
                    <a:pt x="218" y="372"/>
                    <a:pt x="226" y="385"/>
                    <a:pt x="240" y="391"/>
                  </a:cubicBezTo>
                  <a:cubicBezTo>
                    <a:pt x="273" y="408"/>
                    <a:pt x="311" y="386"/>
                    <a:pt x="320" y="351"/>
                  </a:cubicBezTo>
                  <a:cubicBezTo>
                    <a:pt x="325" y="330"/>
                    <a:pt x="319" y="287"/>
                    <a:pt x="337" y="273"/>
                  </a:cubicBezTo>
                  <a:cubicBezTo>
                    <a:pt x="351" y="263"/>
                    <a:pt x="368" y="274"/>
                    <a:pt x="382" y="267"/>
                  </a:cubicBezTo>
                  <a:cubicBezTo>
                    <a:pt x="426" y="245"/>
                    <a:pt x="364" y="224"/>
                    <a:pt x="357" y="205"/>
                  </a:cubicBezTo>
                  <a:cubicBezTo>
                    <a:pt x="343" y="168"/>
                    <a:pt x="376" y="196"/>
                    <a:pt x="389" y="191"/>
                  </a:cubicBezTo>
                  <a:cubicBezTo>
                    <a:pt x="405" y="185"/>
                    <a:pt x="387" y="168"/>
                    <a:pt x="379" y="163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4" name="Freeform 1227">
              <a:extLst>
                <a:ext uri="{FF2B5EF4-FFF2-40B4-BE49-F238E27FC236}">
                  <a16:creationId xmlns:a16="http://schemas.microsoft.com/office/drawing/2014/main" id="{CDB63868-AE7C-49C1-9AC8-37396B129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1698"/>
              <a:ext cx="200" cy="213"/>
            </a:xfrm>
            <a:custGeom>
              <a:avLst/>
              <a:gdLst>
                <a:gd name="T0" fmla="*/ 55 w 346"/>
                <a:gd name="T1" fmla="*/ 6 h 371"/>
                <a:gd name="T2" fmla="*/ 43 w 346"/>
                <a:gd name="T3" fmla="*/ 6 h 371"/>
                <a:gd name="T4" fmla="*/ 25 w 346"/>
                <a:gd name="T5" fmla="*/ 1 h 371"/>
                <a:gd name="T6" fmla="*/ 25 w 346"/>
                <a:gd name="T7" fmla="*/ 13 h 371"/>
                <a:gd name="T8" fmla="*/ 41 w 346"/>
                <a:gd name="T9" fmla="*/ 17 h 371"/>
                <a:gd name="T10" fmla="*/ 36 w 346"/>
                <a:gd name="T11" fmla="*/ 25 h 371"/>
                <a:gd name="T12" fmla="*/ 18 w 346"/>
                <a:gd name="T13" fmla="*/ 21 h 371"/>
                <a:gd name="T14" fmla="*/ 15 w 346"/>
                <a:gd name="T15" fmla="*/ 28 h 371"/>
                <a:gd name="T16" fmla="*/ 29 w 346"/>
                <a:gd name="T17" fmla="*/ 29 h 371"/>
                <a:gd name="T18" fmla="*/ 12 w 346"/>
                <a:gd name="T19" fmla="*/ 32 h 371"/>
                <a:gd name="T20" fmla="*/ 9 w 346"/>
                <a:gd name="T21" fmla="*/ 42 h 371"/>
                <a:gd name="T22" fmla="*/ 23 w 346"/>
                <a:gd name="T23" fmla="*/ 40 h 371"/>
                <a:gd name="T24" fmla="*/ 6 w 346"/>
                <a:gd name="T25" fmla="*/ 51 h 371"/>
                <a:gd name="T26" fmla="*/ 20 w 346"/>
                <a:gd name="T27" fmla="*/ 57 h 371"/>
                <a:gd name="T28" fmla="*/ 29 w 346"/>
                <a:gd name="T29" fmla="*/ 50 h 371"/>
                <a:gd name="T30" fmla="*/ 24 w 346"/>
                <a:gd name="T31" fmla="*/ 67 h 371"/>
                <a:gd name="T32" fmla="*/ 33 w 346"/>
                <a:gd name="T33" fmla="*/ 67 h 371"/>
                <a:gd name="T34" fmla="*/ 35 w 346"/>
                <a:gd name="T35" fmla="*/ 60 h 371"/>
                <a:gd name="T36" fmla="*/ 38 w 346"/>
                <a:gd name="T37" fmla="*/ 56 h 371"/>
                <a:gd name="T38" fmla="*/ 41 w 346"/>
                <a:gd name="T39" fmla="*/ 63 h 371"/>
                <a:gd name="T40" fmla="*/ 48 w 346"/>
                <a:gd name="T41" fmla="*/ 59 h 371"/>
                <a:gd name="T42" fmla="*/ 36 w 346"/>
                <a:gd name="T43" fmla="*/ 48 h 371"/>
                <a:gd name="T44" fmla="*/ 45 w 346"/>
                <a:gd name="T45" fmla="*/ 45 h 371"/>
                <a:gd name="T46" fmla="*/ 51 w 346"/>
                <a:gd name="T47" fmla="*/ 51 h 371"/>
                <a:gd name="T48" fmla="*/ 55 w 346"/>
                <a:gd name="T49" fmla="*/ 47 h 371"/>
                <a:gd name="T50" fmla="*/ 50 w 346"/>
                <a:gd name="T51" fmla="*/ 40 h 371"/>
                <a:gd name="T52" fmla="*/ 47 w 346"/>
                <a:gd name="T53" fmla="*/ 36 h 371"/>
                <a:gd name="T54" fmla="*/ 53 w 346"/>
                <a:gd name="T55" fmla="*/ 35 h 371"/>
                <a:gd name="T56" fmla="*/ 61 w 346"/>
                <a:gd name="T57" fmla="*/ 39 h 371"/>
                <a:gd name="T58" fmla="*/ 64 w 346"/>
                <a:gd name="T59" fmla="*/ 32 h 371"/>
                <a:gd name="T60" fmla="*/ 48 w 346"/>
                <a:gd name="T61" fmla="*/ 30 h 371"/>
                <a:gd name="T62" fmla="*/ 65 w 346"/>
                <a:gd name="T63" fmla="*/ 16 h 371"/>
                <a:gd name="T64" fmla="*/ 57 w 346"/>
                <a:gd name="T65" fmla="*/ 10 h 371"/>
                <a:gd name="T66" fmla="*/ 54 w 346"/>
                <a:gd name="T67" fmla="*/ 11 h 371"/>
                <a:gd name="T68" fmla="*/ 54 w 346"/>
                <a:gd name="T69" fmla="*/ 6 h 371"/>
                <a:gd name="T70" fmla="*/ 52 w 346"/>
                <a:gd name="T71" fmla="*/ 5 h 3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6" h="371">
                  <a:moveTo>
                    <a:pt x="285" y="31"/>
                  </a:moveTo>
                  <a:cubicBezTo>
                    <a:pt x="267" y="36"/>
                    <a:pt x="242" y="35"/>
                    <a:pt x="224" y="31"/>
                  </a:cubicBezTo>
                  <a:cubicBezTo>
                    <a:pt x="197" y="26"/>
                    <a:pt x="157" y="0"/>
                    <a:pt x="130" y="7"/>
                  </a:cubicBezTo>
                  <a:cubicBezTo>
                    <a:pt x="96" y="16"/>
                    <a:pt x="103" y="52"/>
                    <a:pt x="128" y="67"/>
                  </a:cubicBezTo>
                  <a:cubicBezTo>
                    <a:pt x="155" y="82"/>
                    <a:pt x="193" y="61"/>
                    <a:pt x="213" y="90"/>
                  </a:cubicBezTo>
                  <a:cubicBezTo>
                    <a:pt x="230" y="114"/>
                    <a:pt x="215" y="134"/>
                    <a:pt x="188" y="130"/>
                  </a:cubicBezTo>
                  <a:cubicBezTo>
                    <a:pt x="155" y="126"/>
                    <a:pt x="128" y="104"/>
                    <a:pt x="92" y="111"/>
                  </a:cubicBezTo>
                  <a:cubicBezTo>
                    <a:pt x="71" y="115"/>
                    <a:pt x="47" y="135"/>
                    <a:pt x="77" y="146"/>
                  </a:cubicBezTo>
                  <a:cubicBezTo>
                    <a:pt x="100" y="154"/>
                    <a:pt x="131" y="132"/>
                    <a:pt x="151" y="155"/>
                  </a:cubicBezTo>
                  <a:cubicBezTo>
                    <a:pt x="137" y="182"/>
                    <a:pt x="85" y="160"/>
                    <a:pt x="61" y="166"/>
                  </a:cubicBezTo>
                  <a:cubicBezTo>
                    <a:pt x="34" y="172"/>
                    <a:pt x="0" y="222"/>
                    <a:pt x="47" y="223"/>
                  </a:cubicBezTo>
                  <a:cubicBezTo>
                    <a:pt x="64" y="223"/>
                    <a:pt x="115" y="177"/>
                    <a:pt x="121" y="211"/>
                  </a:cubicBezTo>
                  <a:cubicBezTo>
                    <a:pt x="125" y="244"/>
                    <a:pt x="44" y="243"/>
                    <a:pt x="32" y="269"/>
                  </a:cubicBezTo>
                  <a:cubicBezTo>
                    <a:pt x="15" y="310"/>
                    <a:pt x="76" y="323"/>
                    <a:pt x="100" y="299"/>
                  </a:cubicBezTo>
                  <a:cubicBezTo>
                    <a:pt x="105" y="294"/>
                    <a:pt x="138" y="226"/>
                    <a:pt x="149" y="264"/>
                  </a:cubicBezTo>
                  <a:cubicBezTo>
                    <a:pt x="158" y="293"/>
                    <a:pt x="88" y="320"/>
                    <a:pt x="122" y="353"/>
                  </a:cubicBezTo>
                  <a:cubicBezTo>
                    <a:pt x="133" y="363"/>
                    <a:pt x="159" y="365"/>
                    <a:pt x="169" y="355"/>
                  </a:cubicBezTo>
                  <a:cubicBezTo>
                    <a:pt x="180" y="346"/>
                    <a:pt x="175" y="328"/>
                    <a:pt x="179" y="316"/>
                  </a:cubicBezTo>
                  <a:cubicBezTo>
                    <a:pt x="181" y="309"/>
                    <a:pt x="188" y="292"/>
                    <a:pt x="198" y="294"/>
                  </a:cubicBezTo>
                  <a:cubicBezTo>
                    <a:pt x="211" y="296"/>
                    <a:pt x="207" y="319"/>
                    <a:pt x="212" y="329"/>
                  </a:cubicBezTo>
                  <a:cubicBezTo>
                    <a:pt x="233" y="371"/>
                    <a:pt x="276" y="346"/>
                    <a:pt x="249" y="309"/>
                  </a:cubicBezTo>
                  <a:cubicBezTo>
                    <a:pt x="234" y="289"/>
                    <a:pt x="170" y="293"/>
                    <a:pt x="187" y="256"/>
                  </a:cubicBezTo>
                  <a:cubicBezTo>
                    <a:pt x="194" y="240"/>
                    <a:pt x="215" y="236"/>
                    <a:pt x="230" y="241"/>
                  </a:cubicBezTo>
                  <a:cubicBezTo>
                    <a:pt x="244" y="246"/>
                    <a:pt x="250" y="267"/>
                    <a:pt x="263" y="269"/>
                  </a:cubicBezTo>
                  <a:cubicBezTo>
                    <a:pt x="274" y="271"/>
                    <a:pt x="283" y="259"/>
                    <a:pt x="285" y="249"/>
                  </a:cubicBezTo>
                  <a:cubicBezTo>
                    <a:pt x="289" y="228"/>
                    <a:pt x="270" y="220"/>
                    <a:pt x="256" y="209"/>
                  </a:cubicBezTo>
                  <a:cubicBezTo>
                    <a:pt x="247" y="200"/>
                    <a:pt x="237" y="204"/>
                    <a:pt x="244" y="188"/>
                  </a:cubicBezTo>
                  <a:cubicBezTo>
                    <a:pt x="252" y="168"/>
                    <a:pt x="265" y="179"/>
                    <a:pt x="277" y="186"/>
                  </a:cubicBezTo>
                  <a:cubicBezTo>
                    <a:pt x="288" y="193"/>
                    <a:pt x="298" y="208"/>
                    <a:pt x="314" y="205"/>
                  </a:cubicBezTo>
                  <a:cubicBezTo>
                    <a:pt x="330" y="201"/>
                    <a:pt x="336" y="180"/>
                    <a:pt x="332" y="165"/>
                  </a:cubicBezTo>
                  <a:cubicBezTo>
                    <a:pt x="320" y="123"/>
                    <a:pt x="274" y="153"/>
                    <a:pt x="247" y="157"/>
                  </a:cubicBezTo>
                  <a:cubicBezTo>
                    <a:pt x="243" y="115"/>
                    <a:pt x="346" y="160"/>
                    <a:pt x="334" y="84"/>
                  </a:cubicBezTo>
                  <a:cubicBezTo>
                    <a:pt x="331" y="67"/>
                    <a:pt x="318" y="47"/>
                    <a:pt x="298" y="50"/>
                  </a:cubicBezTo>
                  <a:cubicBezTo>
                    <a:pt x="289" y="51"/>
                    <a:pt x="289" y="61"/>
                    <a:pt x="279" y="61"/>
                  </a:cubicBezTo>
                  <a:cubicBezTo>
                    <a:pt x="279" y="50"/>
                    <a:pt x="277" y="40"/>
                    <a:pt x="279" y="29"/>
                  </a:cubicBezTo>
                  <a:cubicBezTo>
                    <a:pt x="275" y="30"/>
                    <a:pt x="272" y="27"/>
                    <a:pt x="269" y="27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5" name="Oval 1228">
              <a:extLst>
                <a:ext uri="{FF2B5EF4-FFF2-40B4-BE49-F238E27FC236}">
                  <a16:creationId xmlns:a16="http://schemas.microsoft.com/office/drawing/2014/main" id="{30F8BF9D-EAE6-4D92-88B7-E4A511717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" y="1508"/>
              <a:ext cx="239" cy="239"/>
            </a:xfrm>
            <a:prstGeom prst="ellipse">
              <a:avLst/>
            </a:pr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86" name="Oval 1229">
              <a:extLst>
                <a:ext uri="{FF2B5EF4-FFF2-40B4-BE49-F238E27FC236}">
                  <a16:creationId xmlns:a16="http://schemas.microsoft.com/office/drawing/2014/main" id="{C64690EA-EB88-4F9C-AAB7-4DCCC1350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" y="1531"/>
              <a:ext cx="18" cy="13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87" name="Oval 1230">
              <a:extLst>
                <a:ext uri="{FF2B5EF4-FFF2-40B4-BE49-F238E27FC236}">
                  <a16:creationId xmlns:a16="http://schemas.microsoft.com/office/drawing/2014/main" id="{78C4AEB8-05B3-46A0-AC8B-20495C585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1532"/>
              <a:ext cx="14" cy="11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88" name="Freeform 1231">
              <a:extLst>
                <a:ext uri="{FF2B5EF4-FFF2-40B4-BE49-F238E27FC236}">
                  <a16:creationId xmlns:a16="http://schemas.microsoft.com/office/drawing/2014/main" id="{4311418C-32BE-4061-8703-8B0BC449F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531"/>
              <a:ext cx="8" cy="7"/>
            </a:xfrm>
            <a:custGeom>
              <a:avLst/>
              <a:gdLst>
                <a:gd name="T0" fmla="*/ 0 w 14"/>
                <a:gd name="T1" fmla="*/ 0 h 12"/>
                <a:gd name="T2" fmla="*/ 3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4" y="1"/>
                    <a:pt x="14" y="12"/>
                  </a:cubicBezTo>
                  <a:cubicBezTo>
                    <a:pt x="14" y="12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9" name="Freeform 1232">
              <a:extLst>
                <a:ext uri="{FF2B5EF4-FFF2-40B4-BE49-F238E27FC236}">
                  <a16:creationId xmlns:a16="http://schemas.microsoft.com/office/drawing/2014/main" id="{D40C4359-101C-492C-B648-5ED230D57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535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4" y="0"/>
                    <a:pt x="0" y="5"/>
                    <a:pt x="5" y="9"/>
                  </a:cubicBezTo>
                  <a:cubicBezTo>
                    <a:pt x="5" y="9"/>
                    <a:pt x="2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0" name="Oval 1233">
              <a:extLst>
                <a:ext uri="{FF2B5EF4-FFF2-40B4-BE49-F238E27FC236}">
                  <a16:creationId xmlns:a16="http://schemas.microsoft.com/office/drawing/2014/main" id="{8D9EB58E-DDE7-460A-A652-5F9EB2329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" y="1511"/>
              <a:ext cx="17" cy="14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91" name="Oval 1234">
              <a:extLst>
                <a:ext uri="{FF2B5EF4-FFF2-40B4-BE49-F238E27FC236}">
                  <a16:creationId xmlns:a16="http://schemas.microsoft.com/office/drawing/2014/main" id="{2B632090-8F80-462E-8E0A-6578C896E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" y="1513"/>
              <a:ext cx="14" cy="11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92" name="Freeform 1235">
              <a:extLst>
                <a:ext uri="{FF2B5EF4-FFF2-40B4-BE49-F238E27FC236}">
                  <a16:creationId xmlns:a16="http://schemas.microsoft.com/office/drawing/2014/main" id="{46746FCD-41DA-428A-930D-A17AC1516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512"/>
              <a:ext cx="8" cy="7"/>
            </a:xfrm>
            <a:custGeom>
              <a:avLst/>
              <a:gdLst>
                <a:gd name="T0" fmla="*/ 0 w 14"/>
                <a:gd name="T1" fmla="*/ 0 h 12"/>
                <a:gd name="T2" fmla="*/ 3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4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3" name="Freeform 1236">
              <a:extLst>
                <a:ext uri="{FF2B5EF4-FFF2-40B4-BE49-F238E27FC236}">
                  <a16:creationId xmlns:a16="http://schemas.microsoft.com/office/drawing/2014/main" id="{68C74A93-207E-4DEC-AA85-110A6EBEA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1516"/>
              <a:ext cx="2" cy="5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4" name="Freeform 1237">
              <a:extLst>
                <a:ext uri="{FF2B5EF4-FFF2-40B4-BE49-F238E27FC236}">
                  <a16:creationId xmlns:a16="http://schemas.microsoft.com/office/drawing/2014/main" id="{5115FC65-3272-4E2E-ACA1-8F9720999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544"/>
              <a:ext cx="19" cy="17"/>
            </a:xfrm>
            <a:custGeom>
              <a:avLst/>
              <a:gdLst>
                <a:gd name="T0" fmla="*/ 6 w 33"/>
                <a:gd name="T1" fmla="*/ 4 h 30"/>
                <a:gd name="T2" fmla="*/ 2 w 33"/>
                <a:gd name="T3" fmla="*/ 5 h 30"/>
                <a:gd name="T4" fmla="*/ 1 w 33"/>
                <a:gd name="T5" fmla="*/ 2 h 30"/>
                <a:gd name="T6" fmla="*/ 4 w 33"/>
                <a:gd name="T7" fmla="*/ 1 h 30"/>
                <a:gd name="T8" fmla="*/ 6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0" y="22"/>
                  </a:moveTo>
                  <a:cubicBezTo>
                    <a:pt x="27" y="28"/>
                    <a:pt x="19" y="30"/>
                    <a:pt x="11" y="26"/>
                  </a:cubicBezTo>
                  <a:cubicBezTo>
                    <a:pt x="3" y="22"/>
                    <a:pt x="0" y="14"/>
                    <a:pt x="3" y="8"/>
                  </a:cubicBezTo>
                  <a:cubicBezTo>
                    <a:pt x="6" y="2"/>
                    <a:pt x="14" y="0"/>
                    <a:pt x="22" y="4"/>
                  </a:cubicBezTo>
                  <a:cubicBezTo>
                    <a:pt x="30" y="8"/>
                    <a:pt x="33" y="16"/>
                    <a:pt x="30" y="2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5" name="Freeform 1238">
              <a:extLst>
                <a:ext uri="{FF2B5EF4-FFF2-40B4-BE49-F238E27FC236}">
                  <a16:creationId xmlns:a16="http://schemas.microsoft.com/office/drawing/2014/main" id="{018D983C-3E78-45CF-B299-40BEF383A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546"/>
              <a:ext cx="16" cy="13"/>
            </a:xfrm>
            <a:custGeom>
              <a:avLst/>
              <a:gdLst>
                <a:gd name="T0" fmla="*/ 5 w 27"/>
                <a:gd name="T1" fmla="*/ 3 h 23"/>
                <a:gd name="T2" fmla="*/ 2 w 27"/>
                <a:gd name="T3" fmla="*/ 3 h 23"/>
                <a:gd name="T4" fmla="*/ 1 w 27"/>
                <a:gd name="T5" fmla="*/ 1 h 23"/>
                <a:gd name="T6" fmla="*/ 4 w 27"/>
                <a:gd name="T7" fmla="*/ 1 h 23"/>
                <a:gd name="T8" fmla="*/ 5 w 27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17"/>
                  </a:moveTo>
                  <a:cubicBezTo>
                    <a:pt x="22" y="21"/>
                    <a:pt x="15" y="23"/>
                    <a:pt x="9" y="20"/>
                  </a:cubicBezTo>
                  <a:cubicBezTo>
                    <a:pt x="3" y="17"/>
                    <a:pt x="0" y="11"/>
                    <a:pt x="3" y="6"/>
                  </a:cubicBezTo>
                  <a:cubicBezTo>
                    <a:pt x="5" y="1"/>
                    <a:pt x="12" y="0"/>
                    <a:pt x="18" y="3"/>
                  </a:cubicBezTo>
                  <a:cubicBezTo>
                    <a:pt x="24" y="5"/>
                    <a:pt x="27" y="12"/>
                    <a:pt x="24" y="1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6" name="Freeform 1239">
              <a:extLst>
                <a:ext uri="{FF2B5EF4-FFF2-40B4-BE49-F238E27FC236}">
                  <a16:creationId xmlns:a16="http://schemas.microsoft.com/office/drawing/2014/main" id="{E511D7BF-0C41-4FED-A1B7-9AACD770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547"/>
              <a:ext cx="6" cy="10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4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7"/>
                    <a:pt x="7" y="17"/>
                  </a:cubicBezTo>
                  <a:cubicBezTo>
                    <a:pt x="7" y="17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7" name="Freeform 1240">
              <a:extLst>
                <a:ext uri="{FF2B5EF4-FFF2-40B4-BE49-F238E27FC236}">
                  <a16:creationId xmlns:a16="http://schemas.microsoft.com/office/drawing/2014/main" id="{55F1DF81-7694-4848-97E3-6467E7AEC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547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2" y="9"/>
                  </a:cubicBezTo>
                  <a:cubicBezTo>
                    <a:pt x="2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8" name="Freeform 1241">
              <a:extLst>
                <a:ext uri="{FF2B5EF4-FFF2-40B4-BE49-F238E27FC236}">
                  <a16:creationId xmlns:a16="http://schemas.microsoft.com/office/drawing/2014/main" id="{3C463E14-D3FA-49FD-9AB8-1C702C7CB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551"/>
              <a:ext cx="20" cy="17"/>
            </a:xfrm>
            <a:custGeom>
              <a:avLst/>
              <a:gdLst>
                <a:gd name="T0" fmla="*/ 6 w 34"/>
                <a:gd name="T1" fmla="*/ 5 h 29"/>
                <a:gd name="T2" fmla="*/ 2 w 34"/>
                <a:gd name="T3" fmla="*/ 5 h 29"/>
                <a:gd name="T4" fmla="*/ 1 w 34"/>
                <a:gd name="T5" fmla="*/ 1 h 29"/>
                <a:gd name="T6" fmla="*/ 5 w 34"/>
                <a:gd name="T7" fmla="*/ 1 h 29"/>
                <a:gd name="T8" fmla="*/ 6 w 34"/>
                <a:gd name="T9" fmla="*/ 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0" y="22"/>
                  </a:moveTo>
                  <a:cubicBezTo>
                    <a:pt x="27" y="28"/>
                    <a:pt x="18" y="29"/>
                    <a:pt x="11" y="25"/>
                  </a:cubicBezTo>
                  <a:cubicBezTo>
                    <a:pt x="3" y="21"/>
                    <a:pt x="0" y="12"/>
                    <a:pt x="3" y="7"/>
                  </a:cubicBezTo>
                  <a:cubicBezTo>
                    <a:pt x="7" y="1"/>
                    <a:pt x="16" y="0"/>
                    <a:pt x="23" y="4"/>
                  </a:cubicBezTo>
                  <a:cubicBezTo>
                    <a:pt x="30" y="8"/>
                    <a:pt x="34" y="16"/>
                    <a:pt x="30" y="2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9" name="Freeform 1242">
              <a:extLst>
                <a:ext uri="{FF2B5EF4-FFF2-40B4-BE49-F238E27FC236}">
                  <a16:creationId xmlns:a16="http://schemas.microsoft.com/office/drawing/2014/main" id="{6B08727F-C8DC-4CBB-99D7-6F5C65092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553"/>
              <a:ext cx="15" cy="13"/>
            </a:xfrm>
            <a:custGeom>
              <a:avLst/>
              <a:gdLst>
                <a:gd name="T0" fmla="*/ 4 w 26"/>
                <a:gd name="T1" fmla="*/ 3 h 23"/>
                <a:gd name="T2" fmla="*/ 2 w 26"/>
                <a:gd name="T3" fmla="*/ 3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0" y="22"/>
                    <a:pt x="14" y="23"/>
                    <a:pt x="8" y="20"/>
                  </a:cubicBezTo>
                  <a:cubicBezTo>
                    <a:pt x="2" y="17"/>
                    <a:pt x="0" y="10"/>
                    <a:pt x="3" y="6"/>
                  </a:cubicBezTo>
                  <a:cubicBezTo>
                    <a:pt x="5" y="1"/>
                    <a:pt x="12" y="0"/>
                    <a:pt x="18" y="3"/>
                  </a:cubicBezTo>
                  <a:cubicBezTo>
                    <a:pt x="24" y="7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0" name="Freeform 1243">
              <a:extLst>
                <a:ext uri="{FF2B5EF4-FFF2-40B4-BE49-F238E27FC236}">
                  <a16:creationId xmlns:a16="http://schemas.microsoft.com/office/drawing/2014/main" id="{E69E3191-A415-4CF3-ABA6-BADA1E8C8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554"/>
              <a:ext cx="6" cy="10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4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5" y="17"/>
                  </a:cubicBezTo>
                  <a:cubicBezTo>
                    <a:pt x="5" y="17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1" name="Freeform 1244">
              <a:extLst>
                <a:ext uri="{FF2B5EF4-FFF2-40B4-BE49-F238E27FC236}">
                  <a16:creationId xmlns:a16="http://schemas.microsoft.com/office/drawing/2014/main" id="{F18C70F7-E604-44E3-AB83-A73F38BDD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554"/>
              <a:ext cx="3" cy="5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1" y="8"/>
                  </a:cubicBezTo>
                  <a:cubicBezTo>
                    <a:pt x="1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2" name="Freeform 1245">
              <a:extLst>
                <a:ext uri="{FF2B5EF4-FFF2-40B4-BE49-F238E27FC236}">
                  <a16:creationId xmlns:a16="http://schemas.microsoft.com/office/drawing/2014/main" id="{254C8A09-8A7A-44F7-9C7E-D513449C9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517"/>
              <a:ext cx="19" cy="17"/>
            </a:xfrm>
            <a:custGeom>
              <a:avLst/>
              <a:gdLst>
                <a:gd name="T0" fmla="*/ 6 w 33"/>
                <a:gd name="T1" fmla="*/ 4 h 30"/>
                <a:gd name="T2" fmla="*/ 2 w 33"/>
                <a:gd name="T3" fmla="*/ 5 h 30"/>
                <a:gd name="T4" fmla="*/ 1 w 33"/>
                <a:gd name="T5" fmla="*/ 1 h 30"/>
                <a:gd name="T6" fmla="*/ 4 w 33"/>
                <a:gd name="T7" fmla="*/ 1 h 30"/>
                <a:gd name="T8" fmla="*/ 6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0" y="23"/>
                  </a:moveTo>
                  <a:cubicBezTo>
                    <a:pt x="27" y="28"/>
                    <a:pt x="18" y="30"/>
                    <a:pt x="10" y="25"/>
                  </a:cubicBezTo>
                  <a:cubicBezTo>
                    <a:pt x="3" y="21"/>
                    <a:pt x="0" y="13"/>
                    <a:pt x="3" y="7"/>
                  </a:cubicBezTo>
                  <a:cubicBezTo>
                    <a:pt x="7" y="1"/>
                    <a:pt x="15" y="0"/>
                    <a:pt x="23" y="4"/>
                  </a:cubicBezTo>
                  <a:cubicBezTo>
                    <a:pt x="30" y="9"/>
                    <a:pt x="33" y="17"/>
                    <a:pt x="30" y="2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3" name="Freeform 1246">
              <a:extLst>
                <a:ext uri="{FF2B5EF4-FFF2-40B4-BE49-F238E27FC236}">
                  <a16:creationId xmlns:a16="http://schemas.microsoft.com/office/drawing/2014/main" id="{7844BABD-BB41-4F9C-9944-572E637CF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518"/>
              <a:ext cx="15" cy="14"/>
            </a:xfrm>
            <a:custGeom>
              <a:avLst/>
              <a:gdLst>
                <a:gd name="T0" fmla="*/ 4 w 26"/>
                <a:gd name="T1" fmla="*/ 4 h 24"/>
                <a:gd name="T2" fmla="*/ 2 w 26"/>
                <a:gd name="T3" fmla="*/ 4 h 24"/>
                <a:gd name="T4" fmla="*/ 1 w 26"/>
                <a:gd name="T5" fmla="*/ 1 h 24"/>
                <a:gd name="T6" fmla="*/ 3 w 26"/>
                <a:gd name="T7" fmla="*/ 1 h 24"/>
                <a:gd name="T8" fmla="*/ 4 w 26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3" y="18"/>
                  </a:moveTo>
                  <a:cubicBezTo>
                    <a:pt x="20" y="23"/>
                    <a:pt x="13" y="24"/>
                    <a:pt x="8" y="20"/>
                  </a:cubicBezTo>
                  <a:cubicBezTo>
                    <a:pt x="2" y="17"/>
                    <a:pt x="0" y="11"/>
                    <a:pt x="2" y="6"/>
                  </a:cubicBezTo>
                  <a:cubicBezTo>
                    <a:pt x="5" y="1"/>
                    <a:pt x="12" y="0"/>
                    <a:pt x="18" y="4"/>
                  </a:cubicBezTo>
                  <a:cubicBezTo>
                    <a:pt x="23" y="7"/>
                    <a:pt x="26" y="14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4" name="Freeform 1247">
              <a:extLst>
                <a:ext uri="{FF2B5EF4-FFF2-40B4-BE49-F238E27FC236}">
                  <a16:creationId xmlns:a16="http://schemas.microsoft.com/office/drawing/2014/main" id="{1C2D3861-D908-4CF9-BD57-C8473E37B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520"/>
              <a:ext cx="6" cy="10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4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7"/>
                    <a:pt x="5" y="17"/>
                  </a:cubicBezTo>
                  <a:cubicBezTo>
                    <a:pt x="5" y="17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5" name="Freeform 1248">
              <a:extLst>
                <a:ext uri="{FF2B5EF4-FFF2-40B4-BE49-F238E27FC236}">
                  <a16:creationId xmlns:a16="http://schemas.microsoft.com/office/drawing/2014/main" id="{D454EC9E-B47D-4527-82D9-C07B11D8E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520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1" y="9"/>
                  </a:cubicBezTo>
                  <a:cubicBezTo>
                    <a:pt x="1" y="9"/>
                    <a:pt x="1" y="3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6" name="Oval 1249">
              <a:extLst>
                <a:ext uri="{FF2B5EF4-FFF2-40B4-BE49-F238E27FC236}">
                  <a16:creationId xmlns:a16="http://schemas.microsoft.com/office/drawing/2014/main" id="{225C2C84-AF6F-4329-9F35-702219331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1557"/>
              <a:ext cx="18" cy="14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407" name="Oval 1250">
              <a:extLst>
                <a:ext uri="{FF2B5EF4-FFF2-40B4-BE49-F238E27FC236}">
                  <a16:creationId xmlns:a16="http://schemas.microsoft.com/office/drawing/2014/main" id="{C2697122-8F61-4235-9F2E-402FD72F3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" y="1558"/>
              <a:ext cx="13" cy="12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408" name="Freeform 1251">
              <a:extLst>
                <a:ext uri="{FF2B5EF4-FFF2-40B4-BE49-F238E27FC236}">
                  <a16:creationId xmlns:a16="http://schemas.microsoft.com/office/drawing/2014/main" id="{9CF6EA60-89DE-4CA1-AED9-77922464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557"/>
              <a:ext cx="8" cy="7"/>
            </a:xfrm>
            <a:custGeom>
              <a:avLst/>
              <a:gdLst>
                <a:gd name="T0" fmla="*/ 0 w 14"/>
                <a:gd name="T1" fmla="*/ 0 h 12"/>
                <a:gd name="T2" fmla="*/ 3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4" y="1"/>
                    <a:pt x="14" y="12"/>
                  </a:cubicBezTo>
                  <a:cubicBezTo>
                    <a:pt x="14" y="12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9" name="Freeform 1252">
              <a:extLst>
                <a:ext uri="{FF2B5EF4-FFF2-40B4-BE49-F238E27FC236}">
                  <a16:creationId xmlns:a16="http://schemas.microsoft.com/office/drawing/2014/main" id="{1F239898-4A00-470D-97B6-02D5A8F58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562"/>
              <a:ext cx="3" cy="5"/>
            </a:xfrm>
            <a:custGeom>
              <a:avLst/>
              <a:gdLst>
                <a:gd name="T0" fmla="*/ 2 w 4"/>
                <a:gd name="T1" fmla="*/ 0 h 9"/>
                <a:gd name="T2" fmla="*/ 2 w 4"/>
                <a:gd name="T3" fmla="*/ 2 h 9"/>
                <a:gd name="T4" fmla="*/ 2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5"/>
                    <a:pt x="4" y="9"/>
                  </a:cubicBezTo>
                  <a:cubicBezTo>
                    <a:pt x="4" y="9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0" name="Freeform 1253">
              <a:extLst>
                <a:ext uri="{FF2B5EF4-FFF2-40B4-BE49-F238E27FC236}">
                  <a16:creationId xmlns:a16="http://schemas.microsoft.com/office/drawing/2014/main" id="{D5EF7AC4-402B-45C9-9E53-800840171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536"/>
              <a:ext cx="19" cy="17"/>
            </a:xfrm>
            <a:custGeom>
              <a:avLst/>
              <a:gdLst>
                <a:gd name="T0" fmla="*/ 6 w 33"/>
                <a:gd name="T1" fmla="*/ 2 h 28"/>
                <a:gd name="T2" fmla="*/ 4 w 33"/>
                <a:gd name="T3" fmla="*/ 6 h 28"/>
                <a:gd name="T4" fmla="*/ 1 w 33"/>
                <a:gd name="T5" fmla="*/ 4 h 28"/>
                <a:gd name="T6" fmla="*/ 2 w 33"/>
                <a:gd name="T7" fmla="*/ 1 h 28"/>
                <a:gd name="T8" fmla="*/ 6 w 33"/>
                <a:gd name="T9" fmla="*/ 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3" y="16"/>
                    <a:pt x="28" y="23"/>
                    <a:pt x="20" y="26"/>
                  </a:cubicBezTo>
                  <a:cubicBezTo>
                    <a:pt x="11" y="28"/>
                    <a:pt x="3" y="24"/>
                    <a:pt x="1" y="18"/>
                  </a:cubicBezTo>
                  <a:cubicBezTo>
                    <a:pt x="0" y="11"/>
                    <a:pt x="5" y="4"/>
                    <a:pt x="13" y="2"/>
                  </a:cubicBezTo>
                  <a:cubicBezTo>
                    <a:pt x="22" y="0"/>
                    <a:pt x="30" y="3"/>
                    <a:pt x="31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1" name="Freeform 1254">
              <a:extLst>
                <a:ext uri="{FF2B5EF4-FFF2-40B4-BE49-F238E27FC236}">
                  <a16:creationId xmlns:a16="http://schemas.microsoft.com/office/drawing/2014/main" id="{6F73DA83-C319-40BF-865B-3FCB15087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39"/>
              <a:ext cx="15" cy="12"/>
            </a:xfrm>
            <a:custGeom>
              <a:avLst/>
              <a:gdLst>
                <a:gd name="T0" fmla="*/ 5 w 26"/>
                <a:gd name="T1" fmla="*/ 1 h 22"/>
                <a:gd name="T2" fmla="*/ 3 w 26"/>
                <a:gd name="T3" fmla="*/ 3 h 22"/>
                <a:gd name="T4" fmla="*/ 1 w 26"/>
                <a:gd name="T5" fmla="*/ 2 h 22"/>
                <a:gd name="T6" fmla="*/ 2 w 26"/>
                <a:gd name="T7" fmla="*/ 1 h 22"/>
                <a:gd name="T8" fmla="*/ 5 w 26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8"/>
                  </a:moveTo>
                  <a:cubicBezTo>
                    <a:pt x="26" y="13"/>
                    <a:pt x="21" y="18"/>
                    <a:pt x="15" y="20"/>
                  </a:cubicBezTo>
                  <a:cubicBezTo>
                    <a:pt x="9" y="22"/>
                    <a:pt x="2" y="19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6" y="0"/>
                    <a:pt x="23" y="2"/>
                    <a:pt x="24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2" name="Freeform 1255">
              <a:extLst>
                <a:ext uri="{FF2B5EF4-FFF2-40B4-BE49-F238E27FC236}">
                  <a16:creationId xmlns:a16="http://schemas.microsoft.com/office/drawing/2014/main" id="{D66A3D4C-91AB-4C7F-A5CE-F51C55B51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536"/>
              <a:ext cx="9" cy="6"/>
            </a:xfrm>
            <a:custGeom>
              <a:avLst/>
              <a:gdLst>
                <a:gd name="T0" fmla="*/ 0 w 16"/>
                <a:gd name="T1" fmla="*/ 1 h 10"/>
                <a:gd name="T2" fmla="*/ 3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2"/>
                    <a:pt x="13" y="0"/>
                    <a:pt x="16" y="10"/>
                  </a:cubicBezTo>
                  <a:cubicBezTo>
                    <a:pt x="16" y="10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3" name="Freeform 1256">
              <a:extLst>
                <a:ext uri="{FF2B5EF4-FFF2-40B4-BE49-F238E27FC236}">
                  <a16:creationId xmlns:a16="http://schemas.microsoft.com/office/drawing/2014/main" id="{70A365FC-FFC3-4D47-9196-B7A9BAF49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44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4" name="Freeform 1257">
              <a:extLst>
                <a:ext uri="{FF2B5EF4-FFF2-40B4-BE49-F238E27FC236}">
                  <a16:creationId xmlns:a16="http://schemas.microsoft.com/office/drawing/2014/main" id="{34145293-82B2-4FD2-9310-E5B7B16EF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555"/>
              <a:ext cx="19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9"/>
                  </a:moveTo>
                  <a:cubicBezTo>
                    <a:pt x="34" y="15"/>
                    <a:pt x="30" y="22"/>
                    <a:pt x="22" y="26"/>
                  </a:cubicBezTo>
                  <a:cubicBezTo>
                    <a:pt x="14" y="29"/>
                    <a:pt x="5" y="26"/>
                    <a:pt x="3" y="20"/>
                  </a:cubicBezTo>
                  <a:cubicBezTo>
                    <a:pt x="0" y="14"/>
                    <a:pt x="5" y="6"/>
                    <a:pt x="13" y="3"/>
                  </a:cubicBezTo>
                  <a:cubicBezTo>
                    <a:pt x="21" y="0"/>
                    <a:pt x="29" y="2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5" name="Freeform 1258">
              <a:extLst>
                <a:ext uri="{FF2B5EF4-FFF2-40B4-BE49-F238E27FC236}">
                  <a16:creationId xmlns:a16="http://schemas.microsoft.com/office/drawing/2014/main" id="{FBC48F94-CFC2-4E52-8D67-81054F3A1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558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2" y="18"/>
                    <a:pt x="16" y="20"/>
                  </a:cubicBezTo>
                  <a:cubicBezTo>
                    <a:pt x="10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6" name="Freeform 1259">
              <a:extLst>
                <a:ext uri="{FF2B5EF4-FFF2-40B4-BE49-F238E27FC236}">
                  <a16:creationId xmlns:a16="http://schemas.microsoft.com/office/drawing/2014/main" id="{CD9BC923-52BC-4C1A-BB8A-D685D67EC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555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0" y="4"/>
                    <a:pt x="13" y="0"/>
                    <a:pt x="18" y="10"/>
                  </a:cubicBezTo>
                  <a:cubicBezTo>
                    <a:pt x="18" y="10"/>
                    <a:pt x="12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7" name="Freeform 1260">
              <a:extLst>
                <a:ext uri="{FF2B5EF4-FFF2-40B4-BE49-F238E27FC236}">
                  <a16:creationId xmlns:a16="http://schemas.microsoft.com/office/drawing/2014/main" id="{0123724A-E48D-4FF1-B5F6-94F6E7F81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564"/>
              <a:ext cx="4" cy="5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2" y="0"/>
                    <a:pt x="0" y="6"/>
                    <a:pt x="6" y="8"/>
                  </a:cubicBezTo>
                  <a:cubicBezTo>
                    <a:pt x="6" y="8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8" name="Freeform 1261">
              <a:extLst>
                <a:ext uri="{FF2B5EF4-FFF2-40B4-BE49-F238E27FC236}">
                  <a16:creationId xmlns:a16="http://schemas.microsoft.com/office/drawing/2014/main" id="{0044F51F-7D2A-4C28-9354-06A1EC125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1542"/>
              <a:ext cx="19" cy="16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4 h 29"/>
                <a:gd name="T4" fmla="*/ 1 w 33"/>
                <a:gd name="T5" fmla="*/ 3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1" y="9"/>
                  </a:moveTo>
                  <a:cubicBezTo>
                    <a:pt x="33" y="15"/>
                    <a:pt x="29" y="22"/>
                    <a:pt x="21" y="26"/>
                  </a:cubicBezTo>
                  <a:cubicBezTo>
                    <a:pt x="13" y="29"/>
                    <a:pt x="4" y="26"/>
                    <a:pt x="2" y="20"/>
                  </a:cubicBezTo>
                  <a:cubicBezTo>
                    <a:pt x="0" y="14"/>
                    <a:pt x="4" y="6"/>
                    <a:pt x="12" y="3"/>
                  </a:cubicBezTo>
                  <a:cubicBezTo>
                    <a:pt x="20" y="0"/>
                    <a:pt x="28" y="2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9" name="Freeform 1262">
              <a:extLst>
                <a:ext uri="{FF2B5EF4-FFF2-40B4-BE49-F238E27FC236}">
                  <a16:creationId xmlns:a16="http://schemas.microsoft.com/office/drawing/2014/main" id="{EE4FF874-B253-41AE-8396-D9DF3B217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544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2" y="18"/>
                    <a:pt x="16" y="20"/>
                  </a:cubicBezTo>
                  <a:cubicBezTo>
                    <a:pt x="10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0" name="Freeform 1263">
              <a:extLst>
                <a:ext uri="{FF2B5EF4-FFF2-40B4-BE49-F238E27FC236}">
                  <a16:creationId xmlns:a16="http://schemas.microsoft.com/office/drawing/2014/main" id="{F103FFD0-F300-4DBE-A8B1-FEE48BCF8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1541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0" y="4"/>
                    <a:pt x="13" y="0"/>
                    <a:pt x="18" y="10"/>
                  </a:cubicBezTo>
                  <a:cubicBezTo>
                    <a:pt x="18" y="10"/>
                    <a:pt x="12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1" name="Freeform 1264">
              <a:extLst>
                <a:ext uri="{FF2B5EF4-FFF2-40B4-BE49-F238E27FC236}">
                  <a16:creationId xmlns:a16="http://schemas.microsoft.com/office/drawing/2014/main" id="{A9360A8E-A077-4021-A945-FA8A79EE1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550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2" name="Freeform 1265">
              <a:extLst>
                <a:ext uri="{FF2B5EF4-FFF2-40B4-BE49-F238E27FC236}">
                  <a16:creationId xmlns:a16="http://schemas.microsoft.com/office/drawing/2014/main" id="{FC1C3E38-4573-4511-B8D3-B43819DB4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520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29"/>
                    <a:pt x="5" y="27"/>
                    <a:pt x="3" y="21"/>
                  </a:cubicBezTo>
                  <a:cubicBezTo>
                    <a:pt x="0" y="14"/>
                    <a:pt x="5" y="7"/>
                    <a:pt x="13" y="4"/>
                  </a:cubicBezTo>
                  <a:cubicBezTo>
                    <a:pt x="21" y="0"/>
                    <a:pt x="29" y="3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3" name="Freeform 1266">
              <a:extLst>
                <a:ext uri="{FF2B5EF4-FFF2-40B4-BE49-F238E27FC236}">
                  <a16:creationId xmlns:a16="http://schemas.microsoft.com/office/drawing/2014/main" id="{110216DC-4537-4FD1-B297-B634A7044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523"/>
              <a:ext cx="16" cy="13"/>
            </a:xfrm>
            <a:custGeom>
              <a:avLst/>
              <a:gdLst>
                <a:gd name="T0" fmla="*/ 5 w 27"/>
                <a:gd name="T1" fmla="*/ 2 h 23"/>
                <a:gd name="T2" fmla="*/ 4 w 27"/>
                <a:gd name="T3" fmla="*/ 4 h 23"/>
                <a:gd name="T4" fmla="*/ 1 w 27"/>
                <a:gd name="T5" fmla="*/ 3 h 23"/>
                <a:gd name="T6" fmla="*/ 2 w 27"/>
                <a:gd name="T7" fmla="*/ 1 h 23"/>
                <a:gd name="T8" fmla="*/ 5 w 27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5" y="8"/>
                  </a:moveTo>
                  <a:cubicBezTo>
                    <a:pt x="27" y="13"/>
                    <a:pt x="23" y="19"/>
                    <a:pt x="17" y="21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4" y="5"/>
                    <a:pt x="10" y="3"/>
                  </a:cubicBezTo>
                  <a:cubicBezTo>
                    <a:pt x="16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4" name="Freeform 1267">
              <a:extLst>
                <a:ext uri="{FF2B5EF4-FFF2-40B4-BE49-F238E27FC236}">
                  <a16:creationId xmlns:a16="http://schemas.microsoft.com/office/drawing/2014/main" id="{EA0FB4FB-2C56-4E0E-96C1-FEC689F54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520"/>
              <a:ext cx="10" cy="6"/>
            </a:xfrm>
            <a:custGeom>
              <a:avLst/>
              <a:gdLst>
                <a:gd name="T0" fmla="*/ 0 w 17"/>
                <a:gd name="T1" fmla="*/ 1 h 11"/>
                <a:gd name="T2" fmla="*/ 4 w 17"/>
                <a:gd name="T3" fmla="*/ 2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5"/>
                  </a:moveTo>
                  <a:cubicBezTo>
                    <a:pt x="0" y="5"/>
                    <a:pt x="13" y="0"/>
                    <a:pt x="17" y="11"/>
                  </a:cubicBezTo>
                  <a:cubicBezTo>
                    <a:pt x="17" y="11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5" name="Freeform 1268">
              <a:extLst>
                <a:ext uri="{FF2B5EF4-FFF2-40B4-BE49-F238E27FC236}">
                  <a16:creationId xmlns:a16="http://schemas.microsoft.com/office/drawing/2014/main" id="{9A1ADA12-F665-4401-AB6E-32990C1F7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529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6" name="Oval 1269">
              <a:extLst>
                <a:ext uri="{FF2B5EF4-FFF2-40B4-BE49-F238E27FC236}">
                  <a16:creationId xmlns:a16="http://schemas.microsoft.com/office/drawing/2014/main" id="{8B718EA5-8290-4033-A714-C881C004C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1576"/>
              <a:ext cx="18" cy="14"/>
            </a:xfrm>
            <a:prstGeom prst="ellipse">
              <a:avLst/>
            </a:pr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427" name="Oval 1270">
              <a:extLst>
                <a:ext uri="{FF2B5EF4-FFF2-40B4-BE49-F238E27FC236}">
                  <a16:creationId xmlns:a16="http://schemas.microsoft.com/office/drawing/2014/main" id="{4E2F6812-7C93-4650-B07D-FAA090D4D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1577"/>
              <a:ext cx="14" cy="12"/>
            </a:xfrm>
            <a:prstGeom prst="ellipse">
              <a:avLst/>
            </a:pr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428" name="Freeform 1271">
              <a:extLst>
                <a:ext uri="{FF2B5EF4-FFF2-40B4-BE49-F238E27FC236}">
                  <a16:creationId xmlns:a16="http://schemas.microsoft.com/office/drawing/2014/main" id="{E3EE2EAC-0407-459E-B1FE-73D92442F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576"/>
              <a:ext cx="8" cy="7"/>
            </a:xfrm>
            <a:custGeom>
              <a:avLst/>
              <a:gdLst>
                <a:gd name="T0" fmla="*/ 0 w 14"/>
                <a:gd name="T1" fmla="*/ 0 h 12"/>
                <a:gd name="T2" fmla="*/ 3 w 14"/>
                <a:gd name="T3" fmla="*/ 2 h 12"/>
                <a:gd name="T4" fmla="*/ 0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0"/>
                    <a:pt x="14" y="1"/>
                    <a:pt x="14" y="12"/>
                  </a:cubicBezTo>
                  <a:cubicBezTo>
                    <a:pt x="14" y="12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9" name="Freeform 1272">
              <a:extLst>
                <a:ext uri="{FF2B5EF4-FFF2-40B4-BE49-F238E27FC236}">
                  <a16:creationId xmlns:a16="http://schemas.microsoft.com/office/drawing/2014/main" id="{8C606BA7-7909-46AA-BF18-6B43C79D3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580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0" name="Freeform 1273">
              <a:extLst>
                <a:ext uri="{FF2B5EF4-FFF2-40B4-BE49-F238E27FC236}">
                  <a16:creationId xmlns:a16="http://schemas.microsoft.com/office/drawing/2014/main" id="{743E2CFA-8D0B-4769-B3C5-E4F8AD507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1580"/>
              <a:ext cx="19" cy="17"/>
            </a:xfrm>
            <a:custGeom>
              <a:avLst/>
              <a:gdLst>
                <a:gd name="T0" fmla="*/ 6 w 33"/>
                <a:gd name="T1" fmla="*/ 2 h 30"/>
                <a:gd name="T2" fmla="*/ 4 w 33"/>
                <a:gd name="T3" fmla="*/ 5 h 30"/>
                <a:gd name="T4" fmla="*/ 1 w 33"/>
                <a:gd name="T5" fmla="*/ 4 h 30"/>
                <a:gd name="T6" fmla="*/ 2 w 33"/>
                <a:gd name="T7" fmla="*/ 1 h 30"/>
                <a:gd name="T8" fmla="*/ 6 w 33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0" y="8"/>
                  </a:moveTo>
                  <a:cubicBezTo>
                    <a:pt x="33" y="14"/>
                    <a:pt x="30" y="22"/>
                    <a:pt x="22" y="26"/>
                  </a:cubicBezTo>
                  <a:cubicBezTo>
                    <a:pt x="14" y="30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1" name="Freeform 1274">
              <a:extLst>
                <a:ext uri="{FF2B5EF4-FFF2-40B4-BE49-F238E27FC236}">
                  <a16:creationId xmlns:a16="http://schemas.microsoft.com/office/drawing/2014/main" id="{1E956CE0-7DCD-465C-B558-0170452A4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583"/>
              <a:ext cx="15" cy="13"/>
            </a:xfrm>
            <a:custGeom>
              <a:avLst/>
              <a:gdLst>
                <a:gd name="T0" fmla="*/ 4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4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8" y="3"/>
                  </a:cubicBezTo>
                  <a:cubicBezTo>
                    <a:pt x="14" y="0"/>
                    <a:pt x="21" y="1"/>
                    <a:pt x="2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2" name="Freeform 1275">
              <a:extLst>
                <a:ext uri="{FF2B5EF4-FFF2-40B4-BE49-F238E27FC236}">
                  <a16:creationId xmlns:a16="http://schemas.microsoft.com/office/drawing/2014/main" id="{71A7C873-43E6-48A9-83A3-D4620C5B5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580"/>
              <a:ext cx="11" cy="5"/>
            </a:xfrm>
            <a:custGeom>
              <a:avLst/>
              <a:gdLst>
                <a:gd name="T0" fmla="*/ 0 w 18"/>
                <a:gd name="T1" fmla="*/ 1 h 10"/>
                <a:gd name="T2" fmla="*/ 4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3" name="Freeform 1276">
              <a:extLst>
                <a:ext uri="{FF2B5EF4-FFF2-40B4-BE49-F238E27FC236}">
                  <a16:creationId xmlns:a16="http://schemas.microsoft.com/office/drawing/2014/main" id="{B709844C-1D9A-4D89-982A-34CEF895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590"/>
              <a:ext cx="4" cy="5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4" name="Freeform 1277">
              <a:extLst>
                <a:ext uri="{FF2B5EF4-FFF2-40B4-BE49-F238E27FC236}">
                  <a16:creationId xmlns:a16="http://schemas.microsoft.com/office/drawing/2014/main" id="{C78F9150-EBD7-4709-AE0A-55F377B9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604"/>
              <a:ext cx="19" cy="18"/>
            </a:xfrm>
            <a:custGeom>
              <a:avLst/>
              <a:gdLst>
                <a:gd name="T0" fmla="*/ 6 w 33"/>
                <a:gd name="T1" fmla="*/ 2 h 30"/>
                <a:gd name="T2" fmla="*/ 4 w 33"/>
                <a:gd name="T3" fmla="*/ 6 h 30"/>
                <a:gd name="T4" fmla="*/ 1 w 33"/>
                <a:gd name="T5" fmla="*/ 5 h 30"/>
                <a:gd name="T6" fmla="*/ 2 w 33"/>
                <a:gd name="T7" fmla="*/ 1 h 30"/>
                <a:gd name="T8" fmla="*/ 6 w 33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30" y="8"/>
                  </a:moveTo>
                  <a:cubicBezTo>
                    <a:pt x="33" y="14"/>
                    <a:pt x="30" y="22"/>
                    <a:pt x="22" y="26"/>
                  </a:cubicBezTo>
                  <a:cubicBezTo>
                    <a:pt x="14" y="30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5" name="Freeform 1278">
              <a:extLst>
                <a:ext uri="{FF2B5EF4-FFF2-40B4-BE49-F238E27FC236}">
                  <a16:creationId xmlns:a16="http://schemas.microsoft.com/office/drawing/2014/main" id="{0AA50B5F-5BC0-45C3-9379-5FBA545E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607"/>
              <a:ext cx="15" cy="14"/>
            </a:xfrm>
            <a:custGeom>
              <a:avLst/>
              <a:gdLst>
                <a:gd name="T0" fmla="*/ 4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4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8" y="3"/>
                  </a:cubicBezTo>
                  <a:cubicBezTo>
                    <a:pt x="14" y="0"/>
                    <a:pt x="21" y="1"/>
                    <a:pt x="2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6" name="Freeform 1279">
              <a:extLst>
                <a:ext uri="{FF2B5EF4-FFF2-40B4-BE49-F238E27FC236}">
                  <a16:creationId xmlns:a16="http://schemas.microsoft.com/office/drawing/2014/main" id="{5C69E4E8-B3DF-45E3-BA86-9421595FD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604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7" name="Freeform 1280">
              <a:extLst>
                <a:ext uri="{FF2B5EF4-FFF2-40B4-BE49-F238E27FC236}">
                  <a16:creationId xmlns:a16="http://schemas.microsoft.com/office/drawing/2014/main" id="{CF3D3172-3981-48D4-BB41-214266169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614"/>
              <a:ext cx="3" cy="5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8" name="Freeform 1281">
              <a:extLst>
                <a:ext uri="{FF2B5EF4-FFF2-40B4-BE49-F238E27FC236}">
                  <a16:creationId xmlns:a16="http://schemas.microsoft.com/office/drawing/2014/main" id="{5D07CA3F-9AE0-4DE5-B517-3BCAAE2C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1633"/>
              <a:ext cx="15" cy="19"/>
            </a:xfrm>
            <a:custGeom>
              <a:avLst/>
              <a:gdLst>
                <a:gd name="T0" fmla="*/ 3 w 26"/>
                <a:gd name="T1" fmla="*/ 0 h 32"/>
                <a:gd name="T2" fmla="*/ 5 w 26"/>
                <a:gd name="T3" fmla="*/ 4 h 32"/>
                <a:gd name="T4" fmla="*/ 2 w 26"/>
                <a:gd name="T5" fmla="*/ 7 h 32"/>
                <a:gd name="T6" fmla="*/ 1 w 26"/>
                <a:gd name="T7" fmla="*/ 3 h 32"/>
                <a:gd name="T8" fmla="*/ 3 w 2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4" y="0"/>
                  </a:moveTo>
                  <a:cubicBezTo>
                    <a:pt x="21" y="1"/>
                    <a:pt x="26" y="8"/>
                    <a:pt x="25" y="17"/>
                  </a:cubicBezTo>
                  <a:cubicBezTo>
                    <a:pt x="24" y="25"/>
                    <a:pt x="18" y="32"/>
                    <a:pt x="12" y="31"/>
                  </a:cubicBezTo>
                  <a:cubicBezTo>
                    <a:pt x="5" y="31"/>
                    <a:pt x="0" y="23"/>
                    <a:pt x="1" y="15"/>
                  </a:cubicBezTo>
                  <a:cubicBezTo>
                    <a:pt x="2" y="6"/>
                    <a:pt x="8" y="0"/>
                    <a:pt x="14" y="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9" name="Freeform 1282">
              <a:extLst>
                <a:ext uri="{FF2B5EF4-FFF2-40B4-BE49-F238E27FC236}">
                  <a16:creationId xmlns:a16="http://schemas.microsoft.com/office/drawing/2014/main" id="{281F7A1C-5A7B-4270-AE8E-0DF682914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636"/>
              <a:ext cx="12" cy="15"/>
            </a:xfrm>
            <a:custGeom>
              <a:avLst/>
              <a:gdLst>
                <a:gd name="T0" fmla="*/ 2 w 20"/>
                <a:gd name="T1" fmla="*/ 1 h 25"/>
                <a:gd name="T2" fmla="*/ 4 w 20"/>
                <a:gd name="T3" fmla="*/ 3 h 25"/>
                <a:gd name="T4" fmla="*/ 2 w 20"/>
                <a:gd name="T5" fmla="*/ 5 h 25"/>
                <a:gd name="T6" fmla="*/ 1 w 20"/>
                <a:gd name="T7" fmla="*/ 2 h 25"/>
                <a:gd name="T8" fmla="*/ 2 w 20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11" y="1"/>
                  </a:moveTo>
                  <a:cubicBezTo>
                    <a:pt x="17" y="1"/>
                    <a:pt x="20" y="7"/>
                    <a:pt x="20" y="14"/>
                  </a:cubicBezTo>
                  <a:cubicBezTo>
                    <a:pt x="19" y="20"/>
                    <a:pt x="15" y="25"/>
                    <a:pt x="9" y="25"/>
                  </a:cubicBezTo>
                  <a:cubicBezTo>
                    <a:pt x="4" y="24"/>
                    <a:pt x="0" y="19"/>
                    <a:pt x="1" y="12"/>
                  </a:cubicBezTo>
                  <a:cubicBezTo>
                    <a:pt x="1" y="5"/>
                    <a:pt x="6" y="0"/>
                    <a:pt x="11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0" name="Freeform 1283">
              <a:extLst>
                <a:ext uri="{FF2B5EF4-FFF2-40B4-BE49-F238E27FC236}">
                  <a16:creationId xmlns:a16="http://schemas.microsoft.com/office/drawing/2014/main" id="{D75749D6-BE27-4120-AE17-164DADEEE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633"/>
              <a:ext cx="8" cy="8"/>
            </a:xfrm>
            <a:custGeom>
              <a:avLst/>
              <a:gdLst>
                <a:gd name="T0" fmla="*/ 0 w 13"/>
                <a:gd name="T1" fmla="*/ 3 h 14"/>
                <a:gd name="T2" fmla="*/ 3 w 13"/>
                <a:gd name="T3" fmla="*/ 1 h 14"/>
                <a:gd name="T4" fmla="*/ 0 w 13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14"/>
                  </a:moveTo>
                  <a:cubicBezTo>
                    <a:pt x="0" y="14"/>
                    <a:pt x="2" y="0"/>
                    <a:pt x="13" y="1"/>
                  </a:cubicBezTo>
                  <a:cubicBezTo>
                    <a:pt x="13" y="1"/>
                    <a:pt x="3" y="2"/>
                    <a:pt x="0" y="1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1" name="Freeform 1284">
              <a:extLst>
                <a:ext uri="{FF2B5EF4-FFF2-40B4-BE49-F238E27FC236}">
                  <a16:creationId xmlns:a16="http://schemas.microsoft.com/office/drawing/2014/main" id="{F34FD7C4-B73E-4476-A15F-2B029B6AE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649"/>
              <a:ext cx="6" cy="3"/>
            </a:xfrm>
            <a:custGeom>
              <a:avLst/>
              <a:gdLst>
                <a:gd name="T0" fmla="*/ 0 w 10"/>
                <a:gd name="T1" fmla="*/ 0 h 5"/>
                <a:gd name="T2" fmla="*/ 2 w 10"/>
                <a:gd name="T3" fmla="*/ 1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0"/>
                    <a:pt x="5" y="5"/>
                    <a:pt x="10" y="1"/>
                  </a:cubicBezTo>
                  <a:cubicBezTo>
                    <a:pt x="10" y="1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2" name="Freeform 1285">
              <a:extLst>
                <a:ext uri="{FF2B5EF4-FFF2-40B4-BE49-F238E27FC236}">
                  <a16:creationId xmlns:a16="http://schemas.microsoft.com/office/drawing/2014/main" id="{4B343105-7900-4514-BA46-42AE401E5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619"/>
              <a:ext cx="19" cy="16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0" y="23"/>
                    <a:pt x="22" y="27"/>
                    <a:pt x="14" y="25"/>
                  </a:cubicBezTo>
                  <a:cubicBezTo>
                    <a:pt x="6" y="24"/>
                    <a:pt x="0" y="17"/>
                    <a:pt x="1" y="10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3" name="Freeform 1286">
              <a:extLst>
                <a:ext uri="{FF2B5EF4-FFF2-40B4-BE49-F238E27FC236}">
                  <a16:creationId xmlns:a16="http://schemas.microsoft.com/office/drawing/2014/main" id="{C90F598E-D450-41EF-BB64-4AB51F638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621"/>
              <a:ext cx="14" cy="12"/>
            </a:xfrm>
            <a:custGeom>
              <a:avLst/>
              <a:gdLst>
                <a:gd name="T0" fmla="*/ 4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2 w 25"/>
                <a:gd name="T7" fmla="*/ 1 h 21"/>
                <a:gd name="T8" fmla="*/ 4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3"/>
                    <a:pt x="1" y="8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5" y="7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4" name="Freeform 1287">
              <a:extLst>
                <a:ext uri="{FF2B5EF4-FFF2-40B4-BE49-F238E27FC236}">
                  <a16:creationId xmlns:a16="http://schemas.microsoft.com/office/drawing/2014/main" id="{C5F3C6A3-65D6-4EEF-ACDB-B95EC7AC7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1621"/>
              <a:ext cx="8" cy="8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5" name="Freeform 1288">
              <a:extLst>
                <a:ext uri="{FF2B5EF4-FFF2-40B4-BE49-F238E27FC236}">
                  <a16:creationId xmlns:a16="http://schemas.microsoft.com/office/drawing/2014/main" id="{09A8A1E3-8ED9-4032-ACA6-9BBD08DA9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623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6" name="Freeform 1289">
              <a:extLst>
                <a:ext uri="{FF2B5EF4-FFF2-40B4-BE49-F238E27FC236}">
                  <a16:creationId xmlns:a16="http://schemas.microsoft.com/office/drawing/2014/main" id="{DE42193D-CAD5-4E3D-8964-3FD86B6BA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587"/>
              <a:ext cx="19" cy="17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7" name="Freeform 1290">
              <a:extLst>
                <a:ext uri="{FF2B5EF4-FFF2-40B4-BE49-F238E27FC236}">
                  <a16:creationId xmlns:a16="http://schemas.microsoft.com/office/drawing/2014/main" id="{FB6FD8B0-AA7F-4706-B189-3D68C9F1B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589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8" name="Freeform 1291">
              <a:extLst>
                <a:ext uri="{FF2B5EF4-FFF2-40B4-BE49-F238E27FC236}">
                  <a16:creationId xmlns:a16="http://schemas.microsoft.com/office/drawing/2014/main" id="{FAD2B982-D25C-4830-BADF-E8C0DA099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1586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9" name="Freeform 1292">
              <a:extLst>
                <a:ext uri="{FF2B5EF4-FFF2-40B4-BE49-F238E27FC236}">
                  <a16:creationId xmlns:a16="http://schemas.microsoft.com/office/drawing/2014/main" id="{F6AB0B87-3855-4D94-B36D-5E69035CA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596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0" name="Freeform 1293">
              <a:extLst>
                <a:ext uri="{FF2B5EF4-FFF2-40B4-BE49-F238E27FC236}">
                  <a16:creationId xmlns:a16="http://schemas.microsoft.com/office/drawing/2014/main" id="{29FD7996-3717-4678-9F23-76310841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575"/>
              <a:ext cx="19" cy="16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3"/>
                    <a:pt x="23" y="27"/>
                    <a:pt x="14" y="26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1" name="Freeform 1294">
              <a:extLst>
                <a:ext uri="{FF2B5EF4-FFF2-40B4-BE49-F238E27FC236}">
                  <a16:creationId xmlns:a16="http://schemas.microsoft.com/office/drawing/2014/main" id="{8FD424C0-4931-45B0-B54E-BEF9B6588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577"/>
              <a:ext cx="14" cy="12"/>
            </a:xfrm>
            <a:custGeom>
              <a:avLst/>
              <a:gdLst>
                <a:gd name="T0" fmla="*/ 4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2 w 25"/>
                <a:gd name="T7" fmla="*/ 1 h 21"/>
                <a:gd name="T8" fmla="*/ 4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5" y="7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2" name="Freeform 1295">
              <a:extLst>
                <a:ext uri="{FF2B5EF4-FFF2-40B4-BE49-F238E27FC236}">
                  <a16:creationId xmlns:a16="http://schemas.microsoft.com/office/drawing/2014/main" id="{9B0DDF5E-5D43-46FD-B3B7-676E844AD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576"/>
              <a:ext cx="8" cy="9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3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3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3" name="Freeform 1296">
              <a:extLst>
                <a:ext uri="{FF2B5EF4-FFF2-40B4-BE49-F238E27FC236}">
                  <a16:creationId xmlns:a16="http://schemas.microsoft.com/office/drawing/2014/main" id="{F4CD20F3-62BC-41B7-83FA-66FE299BD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579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4" name="Freeform 1297">
              <a:extLst>
                <a:ext uri="{FF2B5EF4-FFF2-40B4-BE49-F238E27FC236}">
                  <a16:creationId xmlns:a16="http://schemas.microsoft.com/office/drawing/2014/main" id="{D7616BEC-56DB-452D-A4E3-2A7C8E933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608"/>
              <a:ext cx="19" cy="15"/>
            </a:xfrm>
            <a:custGeom>
              <a:avLst/>
              <a:gdLst>
                <a:gd name="T0" fmla="*/ 6 w 33"/>
                <a:gd name="T1" fmla="*/ 3 h 26"/>
                <a:gd name="T2" fmla="*/ 3 w 33"/>
                <a:gd name="T3" fmla="*/ 5 h 26"/>
                <a:gd name="T4" fmla="*/ 1 w 33"/>
                <a:gd name="T5" fmla="*/ 2 h 26"/>
                <a:gd name="T6" fmla="*/ 3 w 33"/>
                <a:gd name="T7" fmla="*/ 0 h 26"/>
                <a:gd name="T8" fmla="*/ 6 w 3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4"/>
                  </a:moveTo>
                  <a:cubicBezTo>
                    <a:pt x="31" y="21"/>
                    <a:pt x="24" y="26"/>
                    <a:pt x="15" y="25"/>
                  </a:cubicBezTo>
                  <a:cubicBezTo>
                    <a:pt x="7" y="24"/>
                    <a:pt x="0" y="18"/>
                    <a:pt x="1" y="11"/>
                  </a:cubicBezTo>
                  <a:cubicBezTo>
                    <a:pt x="2" y="4"/>
                    <a:pt x="9" y="0"/>
                    <a:pt x="18" y="0"/>
                  </a:cubicBezTo>
                  <a:cubicBezTo>
                    <a:pt x="26" y="1"/>
                    <a:pt x="33" y="8"/>
                    <a:pt x="32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5" name="Freeform 1298">
              <a:extLst>
                <a:ext uri="{FF2B5EF4-FFF2-40B4-BE49-F238E27FC236}">
                  <a16:creationId xmlns:a16="http://schemas.microsoft.com/office/drawing/2014/main" id="{CE04C14F-6B49-426A-A2A3-0B35378AB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609"/>
              <a:ext cx="14" cy="12"/>
            </a:xfrm>
            <a:custGeom>
              <a:avLst/>
              <a:gdLst>
                <a:gd name="T0" fmla="*/ 4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2 w 25"/>
                <a:gd name="T7" fmla="*/ 1 h 21"/>
                <a:gd name="T8" fmla="*/ 4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2"/>
                  </a:moveTo>
                  <a:cubicBezTo>
                    <a:pt x="24" y="17"/>
                    <a:pt x="18" y="21"/>
                    <a:pt x="11" y="20"/>
                  </a:cubicBezTo>
                  <a:cubicBezTo>
                    <a:pt x="5" y="20"/>
                    <a:pt x="0" y="15"/>
                    <a:pt x="1" y="9"/>
                  </a:cubicBezTo>
                  <a:cubicBezTo>
                    <a:pt x="1" y="4"/>
                    <a:pt x="7" y="0"/>
                    <a:pt x="14" y="1"/>
                  </a:cubicBezTo>
                  <a:cubicBezTo>
                    <a:pt x="20" y="2"/>
                    <a:pt x="25" y="7"/>
                    <a:pt x="24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6" name="Freeform 1299">
              <a:extLst>
                <a:ext uri="{FF2B5EF4-FFF2-40B4-BE49-F238E27FC236}">
                  <a16:creationId xmlns:a16="http://schemas.microsoft.com/office/drawing/2014/main" id="{78B207D6-CC14-449A-970A-F1107EF5B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1608"/>
              <a:ext cx="7" cy="9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4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2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7" name="Freeform 1300">
              <a:extLst>
                <a:ext uri="{FF2B5EF4-FFF2-40B4-BE49-F238E27FC236}">
                  <a16:creationId xmlns:a16="http://schemas.microsoft.com/office/drawing/2014/main" id="{D268F223-3C4C-4AA9-BFFA-46FD4D194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612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8" name="Freeform 1301">
              <a:extLst>
                <a:ext uri="{FF2B5EF4-FFF2-40B4-BE49-F238E27FC236}">
                  <a16:creationId xmlns:a16="http://schemas.microsoft.com/office/drawing/2014/main" id="{9AD71F49-9344-4B5E-ABFE-62CDAF94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0"/>
              <a:ext cx="18" cy="14"/>
            </a:xfrm>
            <a:custGeom>
              <a:avLst/>
              <a:gdLst>
                <a:gd name="T0" fmla="*/ 6 w 31"/>
                <a:gd name="T1" fmla="*/ 2 h 25"/>
                <a:gd name="T2" fmla="*/ 3 w 31"/>
                <a:gd name="T3" fmla="*/ 4 h 25"/>
                <a:gd name="T4" fmla="*/ 0 w 31"/>
                <a:gd name="T5" fmla="*/ 2 h 25"/>
                <a:gd name="T6" fmla="*/ 3 w 31"/>
                <a:gd name="T7" fmla="*/ 0 h 25"/>
                <a:gd name="T8" fmla="*/ 6 w 31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31" y="13"/>
                  </a:moveTo>
                  <a:cubicBezTo>
                    <a:pt x="31" y="20"/>
                    <a:pt x="24" y="25"/>
                    <a:pt x="15" y="25"/>
                  </a:cubicBez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7" y="0"/>
                    <a:pt x="16" y="0"/>
                  </a:cubicBezTo>
                  <a:cubicBezTo>
                    <a:pt x="25" y="1"/>
                    <a:pt x="31" y="6"/>
                    <a:pt x="31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9" name="Freeform 1302">
              <a:extLst>
                <a:ext uri="{FF2B5EF4-FFF2-40B4-BE49-F238E27FC236}">
                  <a16:creationId xmlns:a16="http://schemas.microsoft.com/office/drawing/2014/main" id="{B9C8B07B-2F94-4225-8477-E03C0AE0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641"/>
              <a:ext cx="14" cy="12"/>
            </a:xfrm>
            <a:custGeom>
              <a:avLst/>
              <a:gdLst>
                <a:gd name="T0" fmla="*/ 4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2 w 25"/>
                <a:gd name="T7" fmla="*/ 0 h 20"/>
                <a:gd name="T8" fmla="*/ 4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4" y="10"/>
                  </a:moveTo>
                  <a:cubicBezTo>
                    <a:pt x="24" y="16"/>
                    <a:pt x="19" y="20"/>
                    <a:pt x="12" y="20"/>
                  </a:cubicBezTo>
                  <a:cubicBezTo>
                    <a:pt x="6" y="19"/>
                    <a:pt x="0" y="15"/>
                    <a:pt x="1" y="9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19" y="0"/>
                    <a:pt x="25" y="5"/>
                    <a:pt x="24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0" name="Freeform 1303">
              <a:extLst>
                <a:ext uri="{FF2B5EF4-FFF2-40B4-BE49-F238E27FC236}">
                  <a16:creationId xmlns:a16="http://schemas.microsoft.com/office/drawing/2014/main" id="{DACFCF26-ABCC-4E80-B9C0-A9654FD0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640"/>
              <a:ext cx="8" cy="8"/>
            </a:xfrm>
            <a:custGeom>
              <a:avLst/>
              <a:gdLst>
                <a:gd name="T0" fmla="*/ 0 w 14"/>
                <a:gd name="T1" fmla="*/ 0 h 13"/>
                <a:gd name="T2" fmla="*/ 2 w 14"/>
                <a:gd name="T3" fmla="*/ 3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1"/>
                    <a:pt x="13" y="13"/>
                  </a:cubicBezTo>
                  <a:cubicBezTo>
                    <a:pt x="13" y="13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1" name="Freeform 1304">
              <a:extLst>
                <a:ext uri="{FF2B5EF4-FFF2-40B4-BE49-F238E27FC236}">
                  <a16:creationId xmlns:a16="http://schemas.microsoft.com/office/drawing/2014/main" id="{D872E70C-AB25-46F1-BCC5-E1C7F378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4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2" name="Freeform 1305">
              <a:extLst>
                <a:ext uri="{FF2B5EF4-FFF2-40B4-BE49-F238E27FC236}">
                  <a16:creationId xmlns:a16="http://schemas.microsoft.com/office/drawing/2014/main" id="{303F182C-1612-44AA-AEBE-C0BC3D7DB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656"/>
              <a:ext cx="19" cy="16"/>
            </a:xfrm>
            <a:custGeom>
              <a:avLst/>
              <a:gdLst>
                <a:gd name="T0" fmla="*/ 6 w 33"/>
                <a:gd name="T1" fmla="*/ 3 h 29"/>
                <a:gd name="T2" fmla="*/ 2 w 33"/>
                <a:gd name="T3" fmla="*/ 4 h 29"/>
                <a:gd name="T4" fmla="*/ 1 w 33"/>
                <a:gd name="T5" fmla="*/ 2 h 29"/>
                <a:gd name="T6" fmla="*/ 4 w 33"/>
                <a:gd name="T7" fmla="*/ 1 h 29"/>
                <a:gd name="T8" fmla="*/ 6 w 33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1" y="19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4" y="23"/>
                    <a:pt x="0" y="16"/>
                    <a:pt x="2" y="9"/>
                  </a:cubicBezTo>
                  <a:cubicBezTo>
                    <a:pt x="4" y="3"/>
                    <a:pt x="12" y="0"/>
                    <a:pt x="20" y="3"/>
                  </a:cubicBezTo>
                  <a:cubicBezTo>
                    <a:pt x="29" y="6"/>
                    <a:pt x="33" y="13"/>
                    <a:pt x="31" y="1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3" name="Freeform 1306">
              <a:extLst>
                <a:ext uri="{FF2B5EF4-FFF2-40B4-BE49-F238E27FC236}">
                  <a16:creationId xmlns:a16="http://schemas.microsoft.com/office/drawing/2014/main" id="{6DAFD9F8-4714-4BF6-ABBE-EC156D126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657"/>
              <a:ext cx="16" cy="13"/>
            </a:xfrm>
            <a:custGeom>
              <a:avLst/>
              <a:gdLst>
                <a:gd name="T0" fmla="*/ 5 w 27"/>
                <a:gd name="T1" fmla="*/ 3 h 22"/>
                <a:gd name="T2" fmla="*/ 2 w 27"/>
                <a:gd name="T3" fmla="*/ 4 h 22"/>
                <a:gd name="T4" fmla="*/ 1 w 27"/>
                <a:gd name="T5" fmla="*/ 1 h 22"/>
                <a:gd name="T6" fmla="*/ 4 w 27"/>
                <a:gd name="T7" fmla="*/ 1 h 22"/>
                <a:gd name="T8" fmla="*/ 5 w 27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2">
                  <a:moveTo>
                    <a:pt x="25" y="15"/>
                  </a:moveTo>
                  <a:cubicBezTo>
                    <a:pt x="23" y="20"/>
                    <a:pt x="17" y="22"/>
                    <a:pt x="10" y="20"/>
                  </a:cubicBezTo>
                  <a:cubicBezTo>
                    <a:pt x="4" y="18"/>
                    <a:pt x="0" y="12"/>
                    <a:pt x="2" y="7"/>
                  </a:cubicBezTo>
                  <a:cubicBezTo>
                    <a:pt x="4" y="2"/>
                    <a:pt x="10" y="0"/>
                    <a:pt x="17" y="2"/>
                  </a:cubicBezTo>
                  <a:cubicBezTo>
                    <a:pt x="23" y="4"/>
                    <a:pt x="27" y="10"/>
                    <a:pt x="25" y="1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4" name="Freeform 1307">
              <a:extLst>
                <a:ext uri="{FF2B5EF4-FFF2-40B4-BE49-F238E27FC236}">
                  <a16:creationId xmlns:a16="http://schemas.microsoft.com/office/drawing/2014/main" id="{C3B5BF72-8C4C-42E2-AEAF-6A3E71BA7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658"/>
              <a:ext cx="7" cy="9"/>
            </a:xfrm>
            <a:custGeom>
              <a:avLst/>
              <a:gdLst>
                <a:gd name="T0" fmla="*/ 0 w 13"/>
                <a:gd name="T1" fmla="*/ 0 h 16"/>
                <a:gd name="T2" fmla="*/ 2 w 13"/>
                <a:gd name="T3" fmla="*/ 3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3" y="5"/>
                    <a:pt x="10" y="16"/>
                  </a:cubicBezTo>
                  <a:cubicBezTo>
                    <a:pt x="10" y="16"/>
                    <a:pt x="11" y="6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5" name="Freeform 1308">
              <a:extLst>
                <a:ext uri="{FF2B5EF4-FFF2-40B4-BE49-F238E27FC236}">
                  <a16:creationId xmlns:a16="http://schemas.microsoft.com/office/drawing/2014/main" id="{C6B40844-1F01-414B-9CC6-97E5651D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659"/>
              <a:ext cx="4" cy="6"/>
            </a:xfrm>
            <a:custGeom>
              <a:avLst/>
              <a:gdLst>
                <a:gd name="T0" fmla="*/ 2 w 6"/>
                <a:gd name="T1" fmla="*/ 0 h 10"/>
                <a:gd name="T2" fmla="*/ 1 w 6"/>
                <a:gd name="T3" fmla="*/ 2 h 10"/>
                <a:gd name="T4" fmla="*/ 2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0" y="4"/>
                    <a:pt x="3" y="10"/>
                  </a:cubicBezTo>
                  <a:cubicBezTo>
                    <a:pt x="3" y="10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6" name="Freeform 1309">
              <a:extLst>
                <a:ext uri="{FF2B5EF4-FFF2-40B4-BE49-F238E27FC236}">
                  <a16:creationId xmlns:a16="http://schemas.microsoft.com/office/drawing/2014/main" id="{10D89A4C-BCB4-40D4-9186-31EB853BC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1672"/>
              <a:ext cx="19" cy="15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4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2"/>
                    <a:pt x="23" y="27"/>
                    <a:pt x="15" y="26"/>
                  </a:cubicBezTo>
                  <a:cubicBezTo>
                    <a:pt x="6" y="25"/>
                    <a:pt x="0" y="18"/>
                    <a:pt x="1" y="12"/>
                  </a:cubicBezTo>
                  <a:cubicBezTo>
                    <a:pt x="2" y="5"/>
                    <a:pt x="10" y="0"/>
                    <a:pt x="18" y="2"/>
                  </a:cubicBezTo>
                  <a:cubicBezTo>
                    <a:pt x="27" y="3"/>
                    <a:pt x="33" y="9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7" name="Freeform 1310">
              <a:extLst>
                <a:ext uri="{FF2B5EF4-FFF2-40B4-BE49-F238E27FC236}">
                  <a16:creationId xmlns:a16="http://schemas.microsoft.com/office/drawing/2014/main" id="{E4C7D6EC-479B-4DF5-81F0-D0AD9FD6D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674"/>
              <a:ext cx="15" cy="12"/>
            </a:xfrm>
            <a:custGeom>
              <a:avLst/>
              <a:gdLst>
                <a:gd name="T0" fmla="*/ 5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3 w 25"/>
                <a:gd name="T7" fmla="*/ 1 h 21"/>
                <a:gd name="T8" fmla="*/ 5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2"/>
                  </a:moveTo>
                  <a:cubicBezTo>
                    <a:pt x="24" y="18"/>
                    <a:pt x="18" y="21"/>
                    <a:pt x="11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1" y="4"/>
                    <a:pt x="7" y="0"/>
                    <a:pt x="14" y="1"/>
                  </a:cubicBezTo>
                  <a:cubicBezTo>
                    <a:pt x="20" y="2"/>
                    <a:pt x="25" y="7"/>
                    <a:pt x="24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8" name="Freeform 1311">
              <a:extLst>
                <a:ext uri="{FF2B5EF4-FFF2-40B4-BE49-F238E27FC236}">
                  <a16:creationId xmlns:a16="http://schemas.microsoft.com/office/drawing/2014/main" id="{4330190D-C556-4E66-9692-D6C0E7631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73"/>
              <a:ext cx="8" cy="8"/>
            </a:xfrm>
            <a:custGeom>
              <a:avLst/>
              <a:gdLst>
                <a:gd name="T0" fmla="*/ 0 w 14"/>
                <a:gd name="T1" fmla="*/ 0 h 14"/>
                <a:gd name="T2" fmla="*/ 2 w 14"/>
                <a:gd name="T3" fmla="*/ 3 h 14"/>
                <a:gd name="T4" fmla="*/ 0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0" y="0"/>
                    <a:pt x="14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9" name="Freeform 1312">
              <a:extLst>
                <a:ext uri="{FF2B5EF4-FFF2-40B4-BE49-F238E27FC236}">
                  <a16:creationId xmlns:a16="http://schemas.microsoft.com/office/drawing/2014/main" id="{FAEC9D6E-A3CA-4346-ADC6-E115CBFA8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676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0" name="Freeform 1313">
              <a:extLst>
                <a:ext uri="{FF2B5EF4-FFF2-40B4-BE49-F238E27FC236}">
                  <a16:creationId xmlns:a16="http://schemas.microsoft.com/office/drawing/2014/main" id="{D6FCFC84-A256-41EC-8846-97CEBF6B8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716"/>
              <a:ext cx="19" cy="15"/>
            </a:xfrm>
            <a:custGeom>
              <a:avLst/>
              <a:gdLst>
                <a:gd name="T0" fmla="*/ 7 w 32"/>
                <a:gd name="T1" fmla="*/ 3 h 27"/>
                <a:gd name="T2" fmla="*/ 3 w 32"/>
                <a:gd name="T3" fmla="*/ 4 h 27"/>
                <a:gd name="T4" fmla="*/ 0 w 32"/>
                <a:gd name="T5" fmla="*/ 2 h 27"/>
                <a:gd name="T6" fmla="*/ 4 w 32"/>
                <a:gd name="T7" fmla="*/ 1 h 27"/>
                <a:gd name="T8" fmla="*/ 7 w 32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1" y="16"/>
                  </a:moveTo>
                  <a:cubicBezTo>
                    <a:pt x="30" y="22"/>
                    <a:pt x="23" y="27"/>
                    <a:pt x="14" y="26"/>
                  </a:cubicBezTo>
                  <a:cubicBezTo>
                    <a:pt x="6" y="25"/>
                    <a:pt x="0" y="18"/>
                    <a:pt x="0" y="12"/>
                  </a:cubicBezTo>
                  <a:cubicBezTo>
                    <a:pt x="1" y="5"/>
                    <a:pt x="9" y="0"/>
                    <a:pt x="17" y="2"/>
                  </a:cubicBezTo>
                  <a:cubicBezTo>
                    <a:pt x="26" y="3"/>
                    <a:pt x="32" y="9"/>
                    <a:pt x="31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1" name="Freeform 1314">
              <a:extLst>
                <a:ext uri="{FF2B5EF4-FFF2-40B4-BE49-F238E27FC236}">
                  <a16:creationId xmlns:a16="http://schemas.microsoft.com/office/drawing/2014/main" id="{07FECAB7-D736-4D75-84D1-B9E3FA579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717"/>
              <a:ext cx="14" cy="12"/>
            </a:xfrm>
            <a:custGeom>
              <a:avLst/>
              <a:gdLst>
                <a:gd name="T0" fmla="*/ 4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2 w 25"/>
                <a:gd name="T7" fmla="*/ 1 h 21"/>
                <a:gd name="T8" fmla="*/ 4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5" y="12"/>
                  </a:moveTo>
                  <a:cubicBezTo>
                    <a:pt x="24" y="18"/>
                    <a:pt x="18" y="21"/>
                    <a:pt x="12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1" y="2"/>
                    <a:pt x="25" y="7"/>
                    <a:pt x="25" y="1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2" name="Freeform 1315">
              <a:extLst>
                <a:ext uri="{FF2B5EF4-FFF2-40B4-BE49-F238E27FC236}">
                  <a16:creationId xmlns:a16="http://schemas.microsoft.com/office/drawing/2014/main" id="{0D690C99-2541-416E-AE97-369398048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717"/>
              <a:ext cx="8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3" name="Freeform 1316">
              <a:extLst>
                <a:ext uri="{FF2B5EF4-FFF2-40B4-BE49-F238E27FC236}">
                  <a16:creationId xmlns:a16="http://schemas.microsoft.com/office/drawing/2014/main" id="{1FA73B30-178E-4BD8-96F0-C3567223F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720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4" name="Freeform 1317">
              <a:extLst>
                <a:ext uri="{FF2B5EF4-FFF2-40B4-BE49-F238E27FC236}">
                  <a16:creationId xmlns:a16="http://schemas.microsoft.com/office/drawing/2014/main" id="{54B84B16-4C3A-4C58-9BD3-F09766503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701"/>
              <a:ext cx="19" cy="17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5" name="Freeform 1318">
              <a:extLst>
                <a:ext uri="{FF2B5EF4-FFF2-40B4-BE49-F238E27FC236}">
                  <a16:creationId xmlns:a16="http://schemas.microsoft.com/office/drawing/2014/main" id="{3C00A11F-A559-48F3-BCDE-8AD05A7EA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704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6" name="Freeform 1319">
              <a:extLst>
                <a:ext uri="{FF2B5EF4-FFF2-40B4-BE49-F238E27FC236}">
                  <a16:creationId xmlns:a16="http://schemas.microsoft.com/office/drawing/2014/main" id="{773B260F-916D-4C33-9BF3-73229CE0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700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7" name="Freeform 1320">
              <a:extLst>
                <a:ext uri="{FF2B5EF4-FFF2-40B4-BE49-F238E27FC236}">
                  <a16:creationId xmlns:a16="http://schemas.microsoft.com/office/drawing/2014/main" id="{CEDD69E1-CC74-4237-920F-D4EE17261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710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8" name="Freeform 1321">
              <a:extLst>
                <a:ext uri="{FF2B5EF4-FFF2-40B4-BE49-F238E27FC236}">
                  <a16:creationId xmlns:a16="http://schemas.microsoft.com/office/drawing/2014/main" id="{64DA0436-9DA8-4280-AA02-7E4EE3247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729"/>
              <a:ext cx="20" cy="17"/>
            </a:xfrm>
            <a:custGeom>
              <a:avLst/>
              <a:gdLst>
                <a:gd name="T0" fmla="*/ 6 w 34"/>
                <a:gd name="T1" fmla="*/ 1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1" y="4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9" name="Freeform 1322">
              <a:extLst>
                <a:ext uri="{FF2B5EF4-FFF2-40B4-BE49-F238E27FC236}">
                  <a16:creationId xmlns:a16="http://schemas.microsoft.com/office/drawing/2014/main" id="{BAC45987-B579-4E2B-8391-2F8974620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1732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2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0" name="Freeform 1323">
              <a:extLst>
                <a:ext uri="{FF2B5EF4-FFF2-40B4-BE49-F238E27FC236}">
                  <a16:creationId xmlns:a16="http://schemas.microsoft.com/office/drawing/2014/main" id="{BE567734-9168-43BD-BB59-CB09FF78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728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1" name="Freeform 1324">
              <a:extLst>
                <a:ext uri="{FF2B5EF4-FFF2-40B4-BE49-F238E27FC236}">
                  <a16:creationId xmlns:a16="http://schemas.microsoft.com/office/drawing/2014/main" id="{6519973E-FAFD-48D8-85E3-8704FE9A7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739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2" name="Freeform 1325">
              <a:extLst>
                <a:ext uri="{FF2B5EF4-FFF2-40B4-BE49-F238E27FC236}">
                  <a16:creationId xmlns:a16="http://schemas.microsoft.com/office/drawing/2014/main" id="{4EC1FC64-7B40-4C62-BEDB-9F4FC3B3A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717"/>
              <a:ext cx="20" cy="17"/>
            </a:xfrm>
            <a:custGeom>
              <a:avLst/>
              <a:gdLst>
                <a:gd name="T0" fmla="*/ 6 w 34"/>
                <a:gd name="T1" fmla="*/ 1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7"/>
                  </a:moveTo>
                  <a:cubicBezTo>
                    <a:pt x="34" y="13"/>
                    <a:pt x="30" y="21"/>
                    <a:pt x="22" y="25"/>
                  </a:cubicBezTo>
                  <a:cubicBezTo>
                    <a:pt x="15" y="29"/>
                    <a:pt x="6" y="27"/>
                    <a:pt x="3" y="21"/>
                  </a:cubicBezTo>
                  <a:cubicBezTo>
                    <a:pt x="0" y="15"/>
                    <a:pt x="4" y="7"/>
                    <a:pt x="11" y="3"/>
                  </a:cubicBezTo>
                  <a:cubicBezTo>
                    <a:pt x="19" y="0"/>
                    <a:pt x="28" y="1"/>
                    <a:pt x="31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3" name="Freeform 1326">
              <a:extLst>
                <a:ext uri="{FF2B5EF4-FFF2-40B4-BE49-F238E27FC236}">
                  <a16:creationId xmlns:a16="http://schemas.microsoft.com/office/drawing/2014/main" id="{50E409D9-2A4D-4986-925A-6D8A0A865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720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2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4" name="Freeform 1327">
              <a:extLst>
                <a:ext uri="{FF2B5EF4-FFF2-40B4-BE49-F238E27FC236}">
                  <a16:creationId xmlns:a16="http://schemas.microsoft.com/office/drawing/2014/main" id="{27572ED6-509C-4929-B777-EBDC155E1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716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5" name="Freeform 1328">
              <a:extLst>
                <a:ext uri="{FF2B5EF4-FFF2-40B4-BE49-F238E27FC236}">
                  <a16:creationId xmlns:a16="http://schemas.microsoft.com/office/drawing/2014/main" id="{0C3105E0-EB9C-421C-A75E-355645F2E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727"/>
              <a:ext cx="4" cy="4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6" name="Freeform 1329">
              <a:extLst>
                <a:ext uri="{FF2B5EF4-FFF2-40B4-BE49-F238E27FC236}">
                  <a16:creationId xmlns:a16="http://schemas.microsoft.com/office/drawing/2014/main" id="{9F488CF4-52A5-42FC-8A58-723E33040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696"/>
              <a:ext cx="19" cy="17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7" name="Freeform 1330">
              <a:extLst>
                <a:ext uri="{FF2B5EF4-FFF2-40B4-BE49-F238E27FC236}">
                  <a16:creationId xmlns:a16="http://schemas.microsoft.com/office/drawing/2014/main" id="{B7462DD8-0E2E-4E47-BF5B-E8311203D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698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8" name="Freeform 1331">
              <a:extLst>
                <a:ext uri="{FF2B5EF4-FFF2-40B4-BE49-F238E27FC236}">
                  <a16:creationId xmlns:a16="http://schemas.microsoft.com/office/drawing/2014/main" id="{3AE97D45-5B17-4CD9-B634-B4D54A69A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1695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9" name="Freeform 1332">
              <a:extLst>
                <a:ext uri="{FF2B5EF4-FFF2-40B4-BE49-F238E27FC236}">
                  <a16:creationId xmlns:a16="http://schemas.microsoft.com/office/drawing/2014/main" id="{32EAB719-BA53-4DDD-ACDF-1DD9B1150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70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0" name="Freeform 1333">
              <a:extLst>
                <a:ext uri="{FF2B5EF4-FFF2-40B4-BE49-F238E27FC236}">
                  <a16:creationId xmlns:a16="http://schemas.microsoft.com/office/drawing/2014/main" id="{5C40A22B-E9A0-45C2-B09F-7749FA93B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702"/>
              <a:ext cx="19" cy="18"/>
            </a:xfrm>
            <a:custGeom>
              <a:avLst/>
              <a:gdLst>
                <a:gd name="T0" fmla="*/ 6 w 34"/>
                <a:gd name="T1" fmla="*/ 2 h 30"/>
                <a:gd name="T2" fmla="*/ 4 w 34"/>
                <a:gd name="T3" fmla="*/ 6 h 30"/>
                <a:gd name="T4" fmla="*/ 1 w 34"/>
                <a:gd name="T5" fmla="*/ 5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5" y="30"/>
                    <a:pt x="6" y="28"/>
                    <a:pt x="3" y="22"/>
                  </a:cubicBezTo>
                  <a:cubicBezTo>
                    <a:pt x="0" y="16"/>
                    <a:pt x="4" y="8"/>
                    <a:pt x="11" y="4"/>
                  </a:cubicBezTo>
                  <a:cubicBezTo>
                    <a:pt x="19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1" name="Freeform 1334">
              <a:extLst>
                <a:ext uri="{FF2B5EF4-FFF2-40B4-BE49-F238E27FC236}">
                  <a16:creationId xmlns:a16="http://schemas.microsoft.com/office/drawing/2014/main" id="{C6D7C1C6-B9AE-4DEA-9A36-17F207AED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705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2" y="23"/>
                    <a:pt x="5" y="21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2" name="Freeform 1335">
              <a:extLst>
                <a:ext uri="{FF2B5EF4-FFF2-40B4-BE49-F238E27FC236}">
                  <a16:creationId xmlns:a16="http://schemas.microsoft.com/office/drawing/2014/main" id="{17738375-D9FE-4702-AE5E-4782CFC4F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702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3" name="Freeform 1336">
              <a:extLst>
                <a:ext uri="{FF2B5EF4-FFF2-40B4-BE49-F238E27FC236}">
                  <a16:creationId xmlns:a16="http://schemas.microsoft.com/office/drawing/2014/main" id="{752B9BF1-E5F7-4728-9356-EF0E99779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712"/>
              <a:ext cx="4" cy="5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4" name="Freeform 1337">
              <a:extLst>
                <a:ext uri="{FF2B5EF4-FFF2-40B4-BE49-F238E27FC236}">
                  <a16:creationId xmlns:a16="http://schemas.microsoft.com/office/drawing/2014/main" id="{8C2B528B-6042-4165-894B-1274564D0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680"/>
              <a:ext cx="19" cy="16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3"/>
                    <a:pt x="23" y="27"/>
                    <a:pt x="14" y="26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4"/>
                    <a:pt x="10" y="0"/>
                    <a:pt x="18" y="2"/>
                  </a:cubicBezTo>
                  <a:cubicBezTo>
                    <a:pt x="27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5" name="Freeform 1338">
              <a:extLst>
                <a:ext uri="{FF2B5EF4-FFF2-40B4-BE49-F238E27FC236}">
                  <a16:creationId xmlns:a16="http://schemas.microsoft.com/office/drawing/2014/main" id="{1DFC96F1-A7FA-4DA0-A74A-3F86DD528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682"/>
              <a:ext cx="14" cy="12"/>
            </a:xfrm>
            <a:custGeom>
              <a:avLst/>
              <a:gdLst>
                <a:gd name="T0" fmla="*/ 4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2 w 25"/>
                <a:gd name="T7" fmla="*/ 1 h 21"/>
                <a:gd name="T8" fmla="*/ 4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3"/>
                  </a:moveTo>
                  <a:cubicBezTo>
                    <a:pt x="23" y="18"/>
                    <a:pt x="17" y="21"/>
                    <a:pt x="11" y="20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5" y="7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6" name="Freeform 1339">
              <a:extLst>
                <a:ext uri="{FF2B5EF4-FFF2-40B4-BE49-F238E27FC236}">
                  <a16:creationId xmlns:a16="http://schemas.microsoft.com/office/drawing/2014/main" id="{1C9EA000-B9C5-4D68-9BBC-1309AFB2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682"/>
              <a:ext cx="8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7" name="Freeform 1340">
              <a:extLst>
                <a:ext uri="{FF2B5EF4-FFF2-40B4-BE49-F238E27FC236}">
                  <a16:creationId xmlns:a16="http://schemas.microsoft.com/office/drawing/2014/main" id="{47261A7E-08DF-442E-B714-930C56428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684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8" name="Freeform 1341">
              <a:extLst>
                <a:ext uri="{FF2B5EF4-FFF2-40B4-BE49-F238E27FC236}">
                  <a16:creationId xmlns:a16="http://schemas.microsoft.com/office/drawing/2014/main" id="{CD6637E7-C9D5-4A05-97E7-35D4B9D58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652"/>
              <a:ext cx="19" cy="17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9" name="Freeform 1342">
              <a:extLst>
                <a:ext uri="{FF2B5EF4-FFF2-40B4-BE49-F238E27FC236}">
                  <a16:creationId xmlns:a16="http://schemas.microsoft.com/office/drawing/2014/main" id="{2D3E657B-5335-49F4-89BF-A1790F0E8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655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0" name="Freeform 1343">
              <a:extLst>
                <a:ext uri="{FF2B5EF4-FFF2-40B4-BE49-F238E27FC236}">
                  <a16:creationId xmlns:a16="http://schemas.microsoft.com/office/drawing/2014/main" id="{E09D3B57-5D19-4182-9806-A696613D5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651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1" name="Freeform 1344">
              <a:extLst>
                <a:ext uri="{FF2B5EF4-FFF2-40B4-BE49-F238E27FC236}">
                  <a16:creationId xmlns:a16="http://schemas.microsoft.com/office/drawing/2014/main" id="{8DCDF8FD-43CD-411A-BCFD-89488091A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1661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" name="Freeform 1345">
              <a:extLst>
                <a:ext uri="{FF2B5EF4-FFF2-40B4-BE49-F238E27FC236}">
                  <a16:creationId xmlns:a16="http://schemas.microsoft.com/office/drawing/2014/main" id="{B1C3B571-C45E-42E1-8236-64687602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622"/>
              <a:ext cx="19" cy="16"/>
            </a:xfrm>
            <a:custGeom>
              <a:avLst/>
              <a:gdLst>
                <a:gd name="T0" fmla="*/ 6 w 33"/>
                <a:gd name="T1" fmla="*/ 1 h 29"/>
                <a:gd name="T2" fmla="*/ 4 w 33"/>
                <a:gd name="T3" fmla="*/ 4 h 29"/>
                <a:gd name="T4" fmla="*/ 1 w 33"/>
                <a:gd name="T5" fmla="*/ 4 h 29"/>
                <a:gd name="T6" fmla="*/ 2 w 33"/>
                <a:gd name="T7" fmla="*/ 1 h 29"/>
                <a:gd name="T8" fmla="*/ 6 w 33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3" name="Freeform 1346">
              <a:extLst>
                <a:ext uri="{FF2B5EF4-FFF2-40B4-BE49-F238E27FC236}">
                  <a16:creationId xmlns:a16="http://schemas.microsoft.com/office/drawing/2014/main" id="{3C680139-6B87-4858-B0A2-AA906EF9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624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4" name="Freeform 1347">
              <a:extLst>
                <a:ext uri="{FF2B5EF4-FFF2-40B4-BE49-F238E27FC236}">
                  <a16:creationId xmlns:a16="http://schemas.microsoft.com/office/drawing/2014/main" id="{8D757C83-DBD7-4CB0-AE0B-37CB1C733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621"/>
              <a:ext cx="10" cy="5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5" name="Freeform 1348">
              <a:extLst>
                <a:ext uri="{FF2B5EF4-FFF2-40B4-BE49-F238E27FC236}">
                  <a16:creationId xmlns:a16="http://schemas.microsoft.com/office/drawing/2014/main" id="{14E7F575-4E7F-42DE-AA00-8DDD7D157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631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6" name="Freeform 1349">
              <a:extLst>
                <a:ext uri="{FF2B5EF4-FFF2-40B4-BE49-F238E27FC236}">
                  <a16:creationId xmlns:a16="http://schemas.microsoft.com/office/drawing/2014/main" id="{82DCEB4E-2A20-4BB7-9729-05D9D6BE6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1644"/>
              <a:ext cx="18" cy="19"/>
            </a:xfrm>
            <a:custGeom>
              <a:avLst/>
              <a:gdLst>
                <a:gd name="T0" fmla="*/ 5 w 31"/>
                <a:gd name="T1" fmla="*/ 1 h 32"/>
                <a:gd name="T2" fmla="*/ 5 w 31"/>
                <a:gd name="T3" fmla="*/ 5 h 32"/>
                <a:gd name="T4" fmla="*/ 1 w 31"/>
                <a:gd name="T5" fmla="*/ 6 h 32"/>
                <a:gd name="T6" fmla="*/ 1 w 31"/>
                <a:gd name="T7" fmla="*/ 1 h 32"/>
                <a:gd name="T8" fmla="*/ 5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4"/>
                  </a:moveTo>
                  <a:cubicBezTo>
                    <a:pt x="31" y="9"/>
                    <a:pt x="30" y="18"/>
                    <a:pt x="24" y="24"/>
                  </a:cubicBez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4"/>
                    <a:pt x="7" y="7"/>
                  </a:cubicBezTo>
                  <a:cubicBezTo>
                    <a:pt x="12" y="1"/>
                    <a:pt x="21" y="0"/>
                    <a:pt x="2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7" name="Freeform 1350">
              <a:extLst>
                <a:ext uri="{FF2B5EF4-FFF2-40B4-BE49-F238E27FC236}">
                  <a16:creationId xmlns:a16="http://schemas.microsoft.com/office/drawing/2014/main" id="{A16EB845-FCC1-42CE-84CC-556514D95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647"/>
              <a:ext cx="14" cy="14"/>
            </a:xfrm>
            <a:custGeom>
              <a:avLst/>
              <a:gdLst>
                <a:gd name="T0" fmla="*/ 4 w 24"/>
                <a:gd name="T1" fmla="*/ 1 h 25"/>
                <a:gd name="T2" fmla="*/ 4 w 24"/>
                <a:gd name="T3" fmla="*/ 3 h 25"/>
                <a:gd name="T4" fmla="*/ 1 w 24"/>
                <a:gd name="T5" fmla="*/ 4 h 25"/>
                <a:gd name="T6" fmla="*/ 1 w 24"/>
                <a:gd name="T7" fmla="*/ 1 h 25"/>
                <a:gd name="T8" fmla="*/ 4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1" y="3"/>
                  </a:moveTo>
                  <a:cubicBezTo>
                    <a:pt x="24" y="7"/>
                    <a:pt x="24" y="14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1"/>
                    <a:pt x="5" y="6"/>
                  </a:cubicBezTo>
                  <a:cubicBezTo>
                    <a:pt x="10" y="1"/>
                    <a:pt x="17" y="0"/>
                    <a:pt x="21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8" name="Freeform 1351">
              <a:extLst>
                <a:ext uri="{FF2B5EF4-FFF2-40B4-BE49-F238E27FC236}">
                  <a16:creationId xmlns:a16="http://schemas.microsoft.com/office/drawing/2014/main" id="{4624090A-C750-432C-89CA-22A039739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1642"/>
              <a:ext cx="10" cy="6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2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10" y="0"/>
                    <a:pt x="18" y="8"/>
                  </a:cubicBezTo>
                  <a:cubicBezTo>
                    <a:pt x="18" y="8"/>
                    <a:pt x="9" y="3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9" name="Freeform 1352">
              <a:extLst>
                <a:ext uri="{FF2B5EF4-FFF2-40B4-BE49-F238E27FC236}">
                  <a16:creationId xmlns:a16="http://schemas.microsoft.com/office/drawing/2014/main" id="{13B228B3-C102-4895-BBB6-87872B2CD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656"/>
              <a:ext cx="4" cy="4"/>
            </a:xfrm>
            <a:custGeom>
              <a:avLst/>
              <a:gdLst>
                <a:gd name="T0" fmla="*/ 0 w 8"/>
                <a:gd name="T1" fmla="*/ 0 h 7"/>
                <a:gd name="T2" fmla="*/ 1 w 8"/>
                <a:gd name="T3" fmla="*/ 1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2" y="7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0" name="Freeform 1353">
              <a:extLst>
                <a:ext uri="{FF2B5EF4-FFF2-40B4-BE49-F238E27FC236}">
                  <a16:creationId xmlns:a16="http://schemas.microsoft.com/office/drawing/2014/main" id="{8722971F-5422-4855-994A-9D8B322CA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670"/>
              <a:ext cx="19" cy="17"/>
            </a:xfrm>
            <a:custGeom>
              <a:avLst/>
              <a:gdLst>
                <a:gd name="T0" fmla="*/ 6 w 33"/>
                <a:gd name="T1" fmla="*/ 1 h 30"/>
                <a:gd name="T2" fmla="*/ 5 w 33"/>
                <a:gd name="T3" fmla="*/ 5 h 30"/>
                <a:gd name="T4" fmla="*/ 1 w 33"/>
                <a:gd name="T5" fmla="*/ 5 h 30"/>
                <a:gd name="T6" fmla="*/ 2 w 33"/>
                <a:gd name="T7" fmla="*/ 1 h 30"/>
                <a:gd name="T8" fmla="*/ 6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5"/>
                  </a:moveTo>
                  <a:cubicBezTo>
                    <a:pt x="33" y="10"/>
                    <a:pt x="31" y="19"/>
                    <a:pt x="24" y="24"/>
                  </a:cubicBezTo>
                  <a:cubicBezTo>
                    <a:pt x="17" y="29"/>
                    <a:pt x="9" y="30"/>
                    <a:pt x="4" y="24"/>
                  </a:cubicBezTo>
                  <a:cubicBezTo>
                    <a:pt x="0" y="19"/>
                    <a:pt x="2" y="10"/>
                    <a:pt x="9" y="5"/>
                  </a:cubicBezTo>
                  <a:cubicBezTo>
                    <a:pt x="15" y="0"/>
                    <a:pt x="24" y="0"/>
                    <a:pt x="29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1" name="Freeform 1354">
              <a:extLst>
                <a:ext uri="{FF2B5EF4-FFF2-40B4-BE49-F238E27FC236}">
                  <a16:creationId xmlns:a16="http://schemas.microsoft.com/office/drawing/2014/main" id="{D9354DD0-4275-4F20-B4E9-992DC4977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72"/>
              <a:ext cx="15" cy="14"/>
            </a:xfrm>
            <a:custGeom>
              <a:avLst/>
              <a:gdLst>
                <a:gd name="T0" fmla="*/ 4 w 26"/>
                <a:gd name="T1" fmla="*/ 1 h 24"/>
                <a:gd name="T2" fmla="*/ 3 w 26"/>
                <a:gd name="T3" fmla="*/ 4 h 24"/>
                <a:gd name="T4" fmla="*/ 1 w 26"/>
                <a:gd name="T5" fmla="*/ 4 h 24"/>
                <a:gd name="T6" fmla="*/ 1 w 26"/>
                <a:gd name="T7" fmla="*/ 1 h 24"/>
                <a:gd name="T8" fmla="*/ 4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2" y="5"/>
                  </a:moveTo>
                  <a:cubicBezTo>
                    <a:pt x="26" y="9"/>
                    <a:pt x="24" y="16"/>
                    <a:pt x="19" y="20"/>
                  </a:cubicBezTo>
                  <a:cubicBezTo>
                    <a:pt x="14" y="24"/>
                    <a:pt x="7" y="24"/>
                    <a:pt x="4" y="20"/>
                  </a:cubicBezTo>
                  <a:cubicBezTo>
                    <a:pt x="0" y="15"/>
                    <a:pt x="2" y="9"/>
                    <a:pt x="7" y="5"/>
                  </a:cubicBezTo>
                  <a:cubicBezTo>
                    <a:pt x="12" y="0"/>
                    <a:pt x="19" y="0"/>
                    <a:pt x="22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2" name="Freeform 1355">
              <a:extLst>
                <a:ext uri="{FF2B5EF4-FFF2-40B4-BE49-F238E27FC236}">
                  <a16:creationId xmlns:a16="http://schemas.microsoft.com/office/drawing/2014/main" id="{1BBF48A3-6472-4132-AC59-0161DD9BB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668"/>
              <a:ext cx="10" cy="5"/>
            </a:xfrm>
            <a:custGeom>
              <a:avLst/>
              <a:gdLst>
                <a:gd name="T0" fmla="*/ 0 w 18"/>
                <a:gd name="T1" fmla="*/ 1 h 9"/>
                <a:gd name="T2" fmla="*/ 3 w 18"/>
                <a:gd name="T3" fmla="*/ 2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8"/>
                  </a:moveTo>
                  <a:cubicBezTo>
                    <a:pt x="0" y="8"/>
                    <a:pt x="11" y="0"/>
                    <a:pt x="18" y="9"/>
                  </a:cubicBezTo>
                  <a:cubicBezTo>
                    <a:pt x="18" y="9"/>
                    <a:pt x="11" y="2"/>
                    <a:pt x="0" y="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3" name="Freeform 1356">
              <a:extLst>
                <a:ext uri="{FF2B5EF4-FFF2-40B4-BE49-F238E27FC236}">
                  <a16:creationId xmlns:a16="http://schemas.microsoft.com/office/drawing/2014/main" id="{5611CF24-FE04-4D28-94A6-8A284417E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680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0"/>
                    <a:pt x="1" y="6"/>
                    <a:pt x="7" y="7"/>
                  </a:cubicBezTo>
                  <a:cubicBezTo>
                    <a:pt x="7" y="7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4" name="Freeform 1357">
              <a:extLst>
                <a:ext uri="{FF2B5EF4-FFF2-40B4-BE49-F238E27FC236}">
                  <a16:creationId xmlns:a16="http://schemas.microsoft.com/office/drawing/2014/main" id="{8EFFADDF-8575-4BA5-A6DC-A7723AD87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676"/>
              <a:ext cx="19" cy="17"/>
            </a:xfrm>
            <a:custGeom>
              <a:avLst/>
              <a:gdLst>
                <a:gd name="T0" fmla="*/ 6 w 33"/>
                <a:gd name="T1" fmla="*/ 2 h 29"/>
                <a:gd name="T2" fmla="*/ 4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30" y="8"/>
                  </a:moveTo>
                  <a:cubicBezTo>
                    <a:pt x="33" y="14"/>
                    <a:pt x="30" y="22"/>
                    <a:pt x="22" y="25"/>
                  </a:cubicBezTo>
                  <a:cubicBezTo>
                    <a:pt x="14" y="29"/>
                    <a:pt x="6" y="28"/>
                    <a:pt x="3" y="22"/>
                  </a:cubicBezTo>
                  <a:cubicBezTo>
                    <a:pt x="0" y="16"/>
                    <a:pt x="3" y="8"/>
                    <a:pt x="11" y="4"/>
                  </a:cubicBezTo>
                  <a:cubicBezTo>
                    <a:pt x="19" y="0"/>
                    <a:pt x="27" y="2"/>
                    <a:pt x="30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5" name="Freeform 1358">
              <a:extLst>
                <a:ext uri="{FF2B5EF4-FFF2-40B4-BE49-F238E27FC236}">
                  <a16:creationId xmlns:a16="http://schemas.microsoft.com/office/drawing/2014/main" id="{950D65FC-E445-4D37-BAD1-9CBEC0F50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679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2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6" name="Freeform 1359">
              <a:extLst>
                <a:ext uri="{FF2B5EF4-FFF2-40B4-BE49-F238E27FC236}">
                  <a16:creationId xmlns:a16="http://schemas.microsoft.com/office/drawing/2014/main" id="{753DF85A-6C0E-4F58-9A7E-1E23A029E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675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6"/>
                  </a:moveTo>
                  <a:cubicBezTo>
                    <a:pt x="0" y="6"/>
                    <a:pt x="12" y="0"/>
                    <a:pt x="17" y="10"/>
                  </a:cubicBezTo>
                  <a:cubicBezTo>
                    <a:pt x="17" y="10"/>
                    <a:pt x="11" y="3"/>
                    <a:pt x="0" y="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7" name="Freeform 1360">
              <a:extLst>
                <a:ext uri="{FF2B5EF4-FFF2-40B4-BE49-F238E27FC236}">
                  <a16:creationId xmlns:a16="http://schemas.microsoft.com/office/drawing/2014/main" id="{B57BB0FA-7E8C-47B9-9F61-2E3BFE00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686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8" name="Freeform 1361">
              <a:extLst>
                <a:ext uri="{FF2B5EF4-FFF2-40B4-BE49-F238E27FC236}">
                  <a16:creationId xmlns:a16="http://schemas.microsoft.com/office/drawing/2014/main" id="{9694BCA8-6055-4D8C-87E6-825D7727B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644"/>
              <a:ext cx="16" cy="19"/>
            </a:xfrm>
            <a:custGeom>
              <a:avLst/>
              <a:gdLst>
                <a:gd name="T0" fmla="*/ 4 w 29"/>
                <a:gd name="T1" fmla="*/ 1 h 33"/>
                <a:gd name="T2" fmla="*/ 4 w 29"/>
                <a:gd name="T3" fmla="*/ 4 h 33"/>
                <a:gd name="T4" fmla="*/ 1 w 29"/>
                <a:gd name="T5" fmla="*/ 6 h 33"/>
                <a:gd name="T6" fmla="*/ 1 w 29"/>
                <a:gd name="T7" fmla="*/ 2 h 33"/>
                <a:gd name="T8" fmla="*/ 4 w 29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3" y="3"/>
                  </a:moveTo>
                  <a:cubicBezTo>
                    <a:pt x="29" y="7"/>
                    <a:pt x="29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0" y="26"/>
                    <a:pt x="0" y="17"/>
                    <a:pt x="4" y="10"/>
                  </a:cubicBezTo>
                  <a:cubicBezTo>
                    <a:pt x="9" y="2"/>
                    <a:pt x="17" y="0"/>
                    <a:pt x="23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9" name="Freeform 1362">
              <a:extLst>
                <a:ext uri="{FF2B5EF4-FFF2-40B4-BE49-F238E27FC236}">
                  <a16:creationId xmlns:a16="http://schemas.microsoft.com/office/drawing/2014/main" id="{222E1DE0-C95A-4A38-AD6B-14DF5C912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647"/>
              <a:ext cx="13" cy="15"/>
            </a:xfrm>
            <a:custGeom>
              <a:avLst/>
              <a:gdLst>
                <a:gd name="T0" fmla="*/ 3 w 23"/>
                <a:gd name="T1" fmla="*/ 1 h 26"/>
                <a:gd name="T2" fmla="*/ 3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8" y="3"/>
                  </a:moveTo>
                  <a:cubicBezTo>
                    <a:pt x="23" y="6"/>
                    <a:pt x="23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8"/>
                  </a:cubicBezTo>
                  <a:cubicBezTo>
                    <a:pt x="7" y="2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0" name="Freeform 1363">
              <a:extLst>
                <a:ext uri="{FF2B5EF4-FFF2-40B4-BE49-F238E27FC236}">
                  <a16:creationId xmlns:a16="http://schemas.microsoft.com/office/drawing/2014/main" id="{BB83B972-1847-48A2-9DD0-B0795195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643"/>
              <a:ext cx="10" cy="6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6"/>
                  </a:cubicBezTo>
                  <a:cubicBezTo>
                    <a:pt x="17" y="6"/>
                    <a:pt x="8" y="3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1" name="Freeform 1364">
              <a:extLst>
                <a:ext uri="{FF2B5EF4-FFF2-40B4-BE49-F238E27FC236}">
                  <a16:creationId xmlns:a16="http://schemas.microsoft.com/office/drawing/2014/main" id="{33F1506A-32F2-4B07-B287-DF17CA88A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658"/>
              <a:ext cx="5" cy="3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2" name="Freeform 1365">
              <a:extLst>
                <a:ext uri="{FF2B5EF4-FFF2-40B4-BE49-F238E27FC236}">
                  <a16:creationId xmlns:a16="http://schemas.microsoft.com/office/drawing/2014/main" id="{DF71B344-63D8-48E3-A729-5FC32A50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615"/>
              <a:ext cx="16" cy="19"/>
            </a:xfrm>
            <a:custGeom>
              <a:avLst/>
              <a:gdLst>
                <a:gd name="T0" fmla="*/ 4 w 29"/>
                <a:gd name="T1" fmla="*/ 1 h 33"/>
                <a:gd name="T2" fmla="*/ 4 w 29"/>
                <a:gd name="T3" fmla="*/ 4 h 33"/>
                <a:gd name="T4" fmla="*/ 1 w 29"/>
                <a:gd name="T5" fmla="*/ 6 h 33"/>
                <a:gd name="T6" fmla="*/ 1 w 29"/>
                <a:gd name="T7" fmla="*/ 2 h 33"/>
                <a:gd name="T8" fmla="*/ 4 w 29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1" y="3"/>
                  </a:moveTo>
                  <a:cubicBezTo>
                    <a:pt x="27" y="6"/>
                    <a:pt x="29" y="14"/>
                    <a:pt x="25" y="22"/>
                  </a:cubicBezTo>
                  <a:cubicBezTo>
                    <a:pt x="21" y="30"/>
                    <a:pt x="13" y="33"/>
                    <a:pt x="7" y="30"/>
                  </a:cubicBezTo>
                  <a:cubicBezTo>
                    <a:pt x="1" y="27"/>
                    <a:pt x="0" y="19"/>
                    <a:pt x="4" y="11"/>
                  </a:cubicBezTo>
                  <a:cubicBezTo>
                    <a:pt x="7" y="3"/>
                    <a:pt x="15" y="0"/>
                    <a:pt x="21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3" name="Freeform 1366">
              <a:extLst>
                <a:ext uri="{FF2B5EF4-FFF2-40B4-BE49-F238E27FC236}">
                  <a16:creationId xmlns:a16="http://schemas.microsoft.com/office/drawing/2014/main" id="{BBD988FE-B9B4-4964-B47F-FFB498C5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618"/>
              <a:ext cx="13" cy="16"/>
            </a:xfrm>
            <a:custGeom>
              <a:avLst/>
              <a:gdLst>
                <a:gd name="T0" fmla="*/ 3 w 24"/>
                <a:gd name="T1" fmla="*/ 1 h 27"/>
                <a:gd name="T2" fmla="*/ 3 w 24"/>
                <a:gd name="T3" fmla="*/ 4 h 27"/>
                <a:gd name="T4" fmla="*/ 1 w 24"/>
                <a:gd name="T5" fmla="*/ 5 h 27"/>
                <a:gd name="T6" fmla="*/ 1 w 24"/>
                <a:gd name="T7" fmla="*/ 2 h 27"/>
                <a:gd name="T8" fmla="*/ 3 w 24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22" y="5"/>
                    <a:pt x="24" y="12"/>
                    <a:pt x="21" y="18"/>
                  </a:cubicBezTo>
                  <a:cubicBezTo>
                    <a:pt x="18" y="24"/>
                    <a:pt x="11" y="27"/>
                    <a:pt x="6" y="24"/>
                  </a:cubicBezTo>
                  <a:cubicBezTo>
                    <a:pt x="2" y="22"/>
                    <a:pt x="0" y="15"/>
                    <a:pt x="3" y="9"/>
                  </a:cubicBezTo>
                  <a:cubicBezTo>
                    <a:pt x="6" y="3"/>
                    <a:pt x="12" y="0"/>
                    <a:pt x="17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4" name="Freeform 1367">
              <a:extLst>
                <a:ext uri="{FF2B5EF4-FFF2-40B4-BE49-F238E27FC236}">
                  <a16:creationId xmlns:a16="http://schemas.microsoft.com/office/drawing/2014/main" id="{92D82CE3-E24B-429D-8F0F-BE74F5B67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615"/>
              <a:ext cx="10" cy="6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4"/>
                  </a:cubicBezTo>
                  <a:cubicBezTo>
                    <a:pt x="17" y="4"/>
                    <a:pt x="7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5" name="Freeform 1368">
              <a:extLst>
                <a:ext uri="{FF2B5EF4-FFF2-40B4-BE49-F238E27FC236}">
                  <a16:creationId xmlns:a16="http://schemas.microsoft.com/office/drawing/2014/main" id="{D8827CBF-7910-464B-9856-D461373E1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630"/>
              <a:ext cx="6" cy="3"/>
            </a:xfrm>
            <a:custGeom>
              <a:avLst/>
              <a:gdLst>
                <a:gd name="T0" fmla="*/ 0 w 9"/>
                <a:gd name="T1" fmla="*/ 0 h 6"/>
                <a:gd name="T2" fmla="*/ 3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4"/>
                  </a:cubicBezTo>
                  <a:cubicBezTo>
                    <a:pt x="9" y="4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6" name="Freeform 1369">
              <a:extLst>
                <a:ext uri="{FF2B5EF4-FFF2-40B4-BE49-F238E27FC236}">
                  <a16:creationId xmlns:a16="http://schemas.microsoft.com/office/drawing/2014/main" id="{1765CB4E-A2EF-4CAC-B915-0E732B61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608"/>
              <a:ext cx="18" cy="19"/>
            </a:xfrm>
            <a:custGeom>
              <a:avLst/>
              <a:gdLst>
                <a:gd name="T0" fmla="*/ 5 w 30"/>
                <a:gd name="T1" fmla="*/ 1 h 34"/>
                <a:gd name="T2" fmla="*/ 6 w 30"/>
                <a:gd name="T3" fmla="*/ 4 h 34"/>
                <a:gd name="T4" fmla="*/ 2 w 30"/>
                <a:gd name="T5" fmla="*/ 6 h 34"/>
                <a:gd name="T6" fmla="*/ 1 w 30"/>
                <a:gd name="T7" fmla="*/ 2 h 34"/>
                <a:gd name="T8" fmla="*/ 5 w 30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2" y="3"/>
                  </a:moveTo>
                  <a:cubicBezTo>
                    <a:pt x="28" y="6"/>
                    <a:pt x="30" y="15"/>
                    <a:pt x="26" y="23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2" y="28"/>
                    <a:pt x="0" y="20"/>
                    <a:pt x="4" y="12"/>
                  </a:cubicBezTo>
                  <a:cubicBezTo>
                    <a:pt x="8" y="4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7" name="Freeform 1370">
              <a:extLst>
                <a:ext uri="{FF2B5EF4-FFF2-40B4-BE49-F238E27FC236}">
                  <a16:creationId xmlns:a16="http://schemas.microsoft.com/office/drawing/2014/main" id="{E9CE1B9D-B928-436A-A04A-9872398D2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611"/>
              <a:ext cx="13" cy="15"/>
            </a:xfrm>
            <a:custGeom>
              <a:avLst/>
              <a:gdLst>
                <a:gd name="T0" fmla="*/ 3 w 23"/>
                <a:gd name="T1" fmla="*/ 1 h 26"/>
                <a:gd name="T2" fmla="*/ 3 w 23"/>
                <a:gd name="T3" fmla="*/ 3 h 26"/>
                <a:gd name="T4" fmla="*/ 1 w 23"/>
                <a:gd name="T5" fmla="*/ 5 h 26"/>
                <a:gd name="T6" fmla="*/ 1 w 23"/>
                <a:gd name="T7" fmla="*/ 2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1" y="5"/>
                    <a:pt x="23" y="12"/>
                    <a:pt x="20" y="17"/>
                  </a:cubicBezTo>
                  <a:cubicBezTo>
                    <a:pt x="17" y="23"/>
                    <a:pt x="11" y="26"/>
                    <a:pt x="6" y="24"/>
                  </a:cubicBezTo>
                  <a:cubicBezTo>
                    <a:pt x="1" y="22"/>
                    <a:pt x="0" y="15"/>
                    <a:pt x="3" y="9"/>
                  </a:cubicBezTo>
                  <a:cubicBezTo>
                    <a:pt x="5" y="3"/>
                    <a:pt x="12" y="0"/>
                    <a:pt x="1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8" name="Freeform 1371">
              <a:extLst>
                <a:ext uri="{FF2B5EF4-FFF2-40B4-BE49-F238E27FC236}">
                  <a16:creationId xmlns:a16="http://schemas.microsoft.com/office/drawing/2014/main" id="{AF8B38A2-836C-4F9B-8387-E3F07BA8D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607"/>
              <a:ext cx="10" cy="7"/>
            </a:xfrm>
            <a:custGeom>
              <a:avLst/>
              <a:gdLst>
                <a:gd name="T0" fmla="*/ 0 w 17"/>
                <a:gd name="T1" fmla="*/ 2 h 12"/>
                <a:gd name="T2" fmla="*/ 4 w 17"/>
                <a:gd name="T3" fmla="*/ 1 h 12"/>
                <a:gd name="T4" fmla="*/ 0 w 17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0" y="12"/>
                    <a:pt x="7" y="0"/>
                    <a:pt x="17" y="5"/>
                  </a:cubicBezTo>
                  <a:cubicBezTo>
                    <a:pt x="17" y="5"/>
                    <a:pt x="7" y="3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9" name="Freeform 1372">
              <a:extLst>
                <a:ext uri="{FF2B5EF4-FFF2-40B4-BE49-F238E27FC236}">
                  <a16:creationId xmlns:a16="http://schemas.microsoft.com/office/drawing/2014/main" id="{74FF92D1-18FB-403F-8433-2B720B762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623"/>
              <a:ext cx="5" cy="3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4"/>
                  </a:cubicBezTo>
                  <a:cubicBezTo>
                    <a:pt x="9" y="4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0" name="Freeform 1373">
              <a:extLst>
                <a:ext uri="{FF2B5EF4-FFF2-40B4-BE49-F238E27FC236}">
                  <a16:creationId xmlns:a16="http://schemas.microsoft.com/office/drawing/2014/main" id="{C4C66952-D5D1-40AB-9B89-3ECF9239A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587"/>
              <a:ext cx="18" cy="19"/>
            </a:xfrm>
            <a:custGeom>
              <a:avLst/>
              <a:gdLst>
                <a:gd name="T0" fmla="*/ 1 w 31"/>
                <a:gd name="T1" fmla="*/ 1 h 33"/>
                <a:gd name="T2" fmla="*/ 5 w 31"/>
                <a:gd name="T3" fmla="*/ 2 h 33"/>
                <a:gd name="T4" fmla="*/ 5 w 31"/>
                <a:gd name="T5" fmla="*/ 6 h 33"/>
                <a:gd name="T6" fmla="*/ 1 w 31"/>
                <a:gd name="T7" fmla="*/ 5 h 33"/>
                <a:gd name="T8" fmla="*/ 1 w 31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6" y="5"/>
                  </a:moveTo>
                  <a:cubicBezTo>
                    <a:pt x="11" y="0"/>
                    <a:pt x="20" y="2"/>
                    <a:pt x="25" y="9"/>
                  </a:cubicBezTo>
                  <a:cubicBezTo>
                    <a:pt x="30" y="16"/>
                    <a:pt x="31" y="24"/>
                    <a:pt x="25" y="29"/>
                  </a:cubicBezTo>
                  <a:cubicBezTo>
                    <a:pt x="20" y="33"/>
                    <a:pt x="11" y="31"/>
                    <a:pt x="6" y="24"/>
                  </a:cubicBezTo>
                  <a:cubicBezTo>
                    <a:pt x="1" y="18"/>
                    <a:pt x="0" y="9"/>
                    <a:pt x="6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1" name="Freeform 1374">
              <a:extLst>
                <a:ext uri="{FF2B5EF4-FFF2-40B4-BE49-F238E27FC236}">
                  <a16:creationId xmlns:a16="http://schemas.microsoft.com/office/drawing/2014/main" id="{E3C31FE5-CA55-4106-99A1-83ABAF59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589"/>
              <a:ext cx="14" cy="15"/>
            </a:xfrm>
            <a:custGeom>
              <a:avLst/>
              <a:gdLst>
                <a:gd name="T0" fmla="*/ 1 w 24"/>
                <a:gd name="T1" fmla="*/ 1 h 26"/>
                <a:gd name="T2" fmla="*/ 4 w 24"/>
                <a:gd name="T3" fmla="*/ 1 h 26"/>
                <a:gd name="T4" fmla="*/ 4 w 24"/>
                <a:gd name="T5" fmla="*/ 4 h 26"/>
                <a:gd name="T6" fmla="*/ 1 w 24"/>
                <a:gd name="T7" fmla="*/ 3 h 26"/>
                <a:gd name="T8" fmla="*/ 1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4" y="4"/>
                  </a:moveTo>
                  <a:cubicBezTo>
                    <a:pt x="9" y="0"/>
                    <a:pt x="15" y="2"/>
                    <a:pt x="20" y="7"/>
                  </a:cubicBezTo>
                  <a:cubicBezTo>
                    <a:pt x="24" y="12"/>
                    <a:pt x="24" y="19"/>
                    <a:pt x="20" y="22"/>
                  </a:cubicBezTo>
                  <a:cubicBezTo>
                    <a:pt x="15" y="26"/>
                    <a:pt x="9" y="24"/>
                    <a:pt x="4" y="19"/>
                  </a:cubicBezTo>
                  <a:cubicBezTo>
                    <a:pt x="0" y="14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2" name="Freeform 1375">
              <a:extLst>
                <a:ext uri="{FF2B5EF4-FFF2-40B4-BE49-F238E27FC236}">
                  <a16:creationId xmlns:a16="http://schemas.microsoft.com/office/drawing/2014/main" id="{D57ED00A-2C19-47FA-8089-8E950A9A8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589"/>
              <a:ext cx="5" cy="11"/>
            </a:xfrm>
            <a:custGeom>
              <a:avLst/>
              <a:gdLst>
                <a:gd name="T0" fmla="*/ 2 w 8"/>
                <a:gd name="T1" fmla="*/ 4 h 18"/>
                <a:gd name="T2" fmla="*/ 2 w 8"/>
                <a:gd name="T3" fmla="*/ 0 h 18"/>
                <a:gd name="T4" fmla="*/ 2 w 8"/>
                <a:gd name="T5" fmla="*/ 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8" y="18"/>
                    <a:pt x="0" y="7"/>
                    <a:pt x="8" y="0"/>
                  </a:cubicBezTo>
                  <a:cubicBezTo>
                    <a:pt x="8" y="0"/>
                    <a:pt x="2" y="7"/>
                    <a:pt x="8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3" name="Freeform 1376">
              <a:extLst>
                <a:ext uri="{FF2B5EF4-FFF2-40B4-BE49-F238E27FC236}">
                  <a16:creationId xmlns:a16="http://schemas.microsoft.com/office/drawing/2014/main" id="{8248213F-013C-4D7B-9F9E-A58429E9D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599"/>
              <a:ext cx="4" cy="4"/>
            </a:xfrm>
            <a:custGeom>
              <a:avLst/>
              <a:gdLst>
                <a:gd name="T0" fmla="*/ 0 w 7"/>
                <a:gd name="T1" fmla="*/ 1 h 7"/>
                <a:gd name="T2" fmla="*/ 1 w 7"/>
                <a:gd name="T3" fmla="*/ 0 h 7"/>
                <a:gd name="T4" fmla="*/ 0 w 7"/>
                <a:gd name="T5" fmla="*/ 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6" y="6"/>
                    <a:pt x="7" y="0"/>
                  </a:cubicBezTo>
                  <a:cubicBezTo>
                    <a:pt x="7" y="0"/>
                    <a:pt x="5" y="5"/>
                    <a:pt x="0" y="7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4" name="Freeform 1377">
              <a:extLst>
                <a:ext uri="{FF2B5EF4-FFF2-40B4-BE49-F238E27FC236}">
                  <a16:creationId xmlns:a16="http://schemas.microsoft.com/office/drawing/2014/main" id="{D971943C-8A35-4423-808E-532468566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561"/>
              <a:ext cx="17" cy="19"/>
            </a:xfrm>
            <a:custGeom>
              <a:avLst/>
              <a:gdLst>
                <a:gd name="T0" fmla="*/ 5 w 30"/>
                <a:gd name="T1" fmla="*/ 5 h 33"/>
                <a:gd name="T2" fmla="*/ 1 w 30"/>
                <a:gd name="T3" fmla="*/ 5 h 33"/>
                <a:gd name="T4" fmla="*/ 1 w 30"/>
                <a:gd name="T5" fmla="*/ 1 h 33"/>
                <a:gd name="T6" fmla="*/ 5 w 30"/>
                <a:gd name="T7" fmla="*/ 2 h 33"/>
                <a:gd name="T8" fmla="*/ 5 w 30"/>
                <a:gd name="T9" fmla="*/ 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5" y="28"/>
                  </a:moveTo>
                  <a:cubicBezTo>
                    <a:pt x="20" y="33"/>
                    <a:pt x="12" y="31"/>
                    <a:pt x="6" y="25"/>
                  </a:cubicBezTo>
                  <a:cubicBezTo>
                    <a:pt x="0" y="18"/>
                    <a:pt x="0" y="9"/>
                    <a:pt x="5" y="5"/>
                  </a:cubicBezTo>
                  <a:cubicBezTo>
                    <a:pt x="10" y="0"/>
                    <a:pt x="19" y="2"/>
                    <a:pt x="24" y="9"/>
                  </a:cubicBezTo>
                  <a:cubicBezTo>
                    <a:pt x="30" y="15"/>
                    <a:pt x="30" y="24"/>
                    <a:pt x="25" y="2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5" name="Freeform 1378">
              <a:extLst>
                <a:ext uri="{FF2B5EF4-FFF2-40B4-BE49-F238E27FC236}">
                  <a16:creationId xmlns:a16="http://schemas.microsoft.com/office/drawing/2014/main" id="{9DA96CF5-025B-4168-B3B9-189C40F12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563"/>
              <a:ext cx="14" cy="14"/>
            </a:xfrm>
            <a:custGeom>
              <a:avLst/>
              <a:gdLst>
                <a:gd name="T0" fmla="*/ 4 w 24"/>
                <a:gd name="T1" fmla="*/ 4 h 25"/>
                <a:gd name="T2" fmla="*/ 1 w 24"/>
                <a:gd name="T3" fmla="*/ 3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1"/>
                  </a:moveTo>
                  <a:cubicBezTo>
                    <a:pt x="15" y="25"/>
                    <a:pt x="9" y="24"/>
                    <a:pt x="4" y="19"/>
                  </a:cubicBezTo>
                  <a:cubicBezTo>
                    <a:pt x="0" y="14"/>
                    <a:pt x="0" y="7"/>
                    <a:pt x="4" y="3"/>
                  </a:cubicBezTo>
                  <a:cubicBezTo>
                    <a:pt x="8" y="0"/>
                    <a:pt x="15" y="1"/>
                    <a:pt x="19" y="6"/>
                  </a:cubicBezTo>
                  <a:cubicBezTo>
                    <a:pt x="23" y="11"/>
                    <a:pt x="24" y="18"/>
                    <a:pt x="20" y="2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6" name="Freeform 1379">
              <a:extLst>
                <a:ext uri="{FF2B5EF4-FFF2-40B4-BE49-F238E27FC236}">
                  <a16:creationId xmlns:a16="http://schemas.microsoft.com/office/drawing/2014/main" id="{73B6BBDA-1145-49A2-907D-9DFE5067F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5" cy="10"/>
            </a:xfrm>
            <a:custGeom>
              <a:avLst/>
              <a:gdLst>
                <a:gd name="T0" fmla="*/ 0 w 8"/>
                <a:gd name="T1" fmla="*/ 0 h 18"/>
                <a:gd name="T2" fmla="*/ 0 w 8"/>
                <a:gd name="T3" fmla="*/ 3 h 18"/>
                <a:gd name="T4" fmla="*/ 0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0"/>
                  </a:moveTo>
                  <a:cubicBezTo>
                    <a:pt x="0" y="0"/>
                    <a:pt x="8" y="11"/>
                    <a:pt x="0" y="18"/>
                  </a:cubicBezTo>
                  <a:cubicBezTo>
                    <a:pt x="0" y="18"/>
                    <a:pt x="5" y="10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7" name="Freeform 1380">
              <a:extLst>
                <a:ext uri="{FF2B5EF4-FFF2-40B4-BE49-F238E27FC236}">
                  <a16:creationId xmlns:a16="http://schemas.microsoft.com/office/drawing/2014/main" id="{E2B9CFA8-EDDF-486A-AE7C-D7B518FF5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1564"/>
              <a:ext cx="3" cy="4"/>
            </a:xfrm>
            <a:custGeom>
              <a:avLst/>
              <a:gdLst>
                <a:gd name="T0" fmla="*/ 1 w 6"/>
                <a:gd name="T1" fmla="*/ 0 h 7"/>
                <a:gd name="T2" fmla="*/ 0 w 6"/>
                <a:gd name="T3" fmla="*/ 1 h 7"/>
                <a:gd name="T4" fmla="*/ 1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6" y="0"/>
                    <a:pt x="0" y="0"/>
                    <a:pt x="0" y="7"/>
                  </a:cubicBezTo>
                  <a:cubicBezTo>
                    <a:pt x="0" y="7"/>
                    <a:pt x="1" y="1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8" name="Freeform 1381">
              <a:extLst>
                <a:ext uri="{FF2B5EF4-FFF2-40B4-BE49-F238E27FC236}">
                  <a16:creationId xmlns:a16="http://schemas.microsoft.com/office/drawing/2014/main" id="{12178D44-27F1-4E9F-9568-65B7F3769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532"/>
              <a:ext cx="18" cy="19"/>
            </a:xfrm>
            <a:custGeom>
              <a:avLst/>
              <a:gdLst>
                <a:gd name="T0" fmla="*/ 5 w 31"/>
                <a:gd name="T1" fmla="*/ 6 h 32"/>
                <a:gd name="T2" fmla="*/ 1 w 31"/>
                <a:gd name="T3" fmla="*/ 5 h 32"/>
                <a:gd name="T4" fmla="*/ 1 w 31"/>
                <a:gd name="T5" fmla="*/ 1 h 32"/>
                <a:gd name="T6" fmla="*/ 5 w 31"/>
                <a:gd name="T7" fmla="*/ 2 h 32"/>
                <a:gd name="T8" fmla="*/ 5 w 31"/>
                <a:gd name="T9" fmla="*/ 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6" y="28"/>
                  </a:moveTo>
                  <a:cubicBezTo>
                    <a:pt x="20" y="32"/>
                    <a:pt x="12" y="31"/>
                    <a:pt x="6" y="24"/>
                  </a:cubicBezTo>
                  <a:cubicBezTo>
                    <a:pt x="0" y="18"/>
                    <a:pt x="0" y="9"/>
                    <a:pt x="5" y="4"/>
                  </a:cubicBezTo>
                  <a:cubicBezTo>
                    <a:pt x="10" y="0"/>
                    <a:pt x="19" y="2"/>
                    <a:pt x="24" y="8"/>
                  </a:cubicBezTo>
                  <a:cubicBezTo>
                    <a:pt x="30" y="14"/>
                    <a:pt x="31" y="23"/>
                    <a:pt x="26" y="2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9" name="Freeform 1382">
              <a:extLst>
                <a:ext uri="{FF2B5EF4-FFF2-40B4-BE49-F238E27FC236}">
                  <a16:creationId xmlns:a16="http://schemas.microsoft.com/office/drawing/2014/main" id="{518EE81B-5FCC-4DE7-B054-BC00EF392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1534"/>
              <a:ext cx="14" cy="14"/>
            </a:xfrm>
            <a:custGeom>
              <a:avLst/>
              <a:gdLst>
                <a:gd name="T0" fmla="*/ 4 w 24"/>
                <a:gd name="T1" fmla="*/ 4 h 25"/>
                <a:gd name="T2" fmla="*/ 1 w 24"/>
                <a:gd name="T3" fmla="*/ 3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2"/>
                  </a:moveTo>
                  <a:cubicBezTo>
                    <a:pt x="16" y="25"/>
                    <a:pt x="9" y="24"/>
                    <a:pt x="4" y="19"/>
                  </a:cubicBezTo>
                  <a:cubicBezTo>
                    <a:pt x="0" y="14"/>
                    <a:pt x="0" y="7"/>
                    <a:pt x="4" y="4"/>
                  </a:cubicBezTo>
                  <a:cubicBezTo>
                    <a:pt x="8" y="0"/>
                    <a:pt x="15" y="1"/>
                    <a:pt x="19" y="6"/>
                  </a:cubicBezTo>
                  <a:cubicBezTo>
                    <a:pt x="23" y="11"/>
                    <a:pt x="24" y="18"/>
                    <a:pt x="20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0" name="Freeform 1383">
              <a:extLst>
                <a:ext uri="{FF2B5EF4-FFF2-40B4-BE49-F238E27FC236}">
                  <a16:creationId xmlns:a16="http://schemas.microsoft.com/office/drawing/2014/main" id="{FEB4380F-6967-45D1-ADB4-055D6C261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538"/>
              <a:ext cx="5" cy="11"/>
            </a:xfrm>
            <a:custGeom>
              <a:avLst/>
              <a:gdLst>
                <a:gd name="T0" fmla="*/ 0 w 8"/>
                <a:gd name="T1" fmla="*/ 0 h 19"/>
                <a:gd name="T2" fmla="*/ 0 w 8"/>
                <a:gd name="T3" fmla="*/ 3 h 19"/>
                <a:gd name="T4" fmla="*/ 0 w 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0" y="0"/>
                    <a:pt x="8" y="11"/>
                    <a:pt x="0" y="19"/>
                  </a:cubicBezTo>
                  <a:cubicBezTo>
                    <a:pt x="0" y="19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1" name="Freeform 1384">
              <a:extLst>
                <a:ext uri="{FF2B5EF4-FFF2-40B4-BE49-F238E27FC236}">
                  <a16:creationId xmlns:a16="http://schemas.microsoft.com/office/drawing/2014/main" id="{1A74C872-4850-499D-9DC1-1E7757E38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535"/>
              <a:ext cx="4" cy="4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1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0" y="1"/>
                    <a:pt x="0" y="7"/>
                  </a:cubicBezTo>
                  <a:cubicBezTo>
                    <a:pt x="0" y="7"/>
                    <a:pt x="1" y="2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2" name="Freeform 1385">
              <a:extLst>
                <a:ext uri="{FF2B5EF4-FFF2-40B4-BE49-F238E27FC236}">
                  <a16:creationId xmlns:a16="http://schemas.microsoft.com/office/drawing/2014/main" id="{667E1663-2F84-45DC-9801-F1005F1B9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83"/>
              <a:ext cx="16" cy="19"/>
            </a:xfrm>
            <a:custGeom>
              <a:avLst/>
              <a:gdLst>
                <a:gd name="T0" fmla="*/ 4 w 29"/>
                <a:gd name="T1" fmla="*/ 6 h 33"/>
                <a:gd name="T2" fmla="*/ 1 w 29"/>
                <a:gd name="T3" fmla="*/ 5 h 33"/>
                <a:gd name="T4" fmla="*/ 1 w 29"/>
                <a:gd name="T5" fmla="*/ 1 h 33"/>
                <a:gd name="T6" fmla="*/ 4 w 29"/>
                <a:gd name="T7" fmla="*/ 2 h 33"/>
                <a:gd name="T8" fmla="*/ 4 w 29"/>
                <a:gd name="T9" fmla="*/ 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4" y="29"/>
                  </a:moveTo>
                  <a:cubicBezTo>
                    <a:pt x="18" y="33"/>
                    <a:pt x="10" y="30"/>
                    <a:pt x="5" y="24"/>
                  </a:cubicBezTo>
                  <a:cubicBezTo>
                    <a:pt x="0" y="17"/>
                    <a:pt x="0" y="8"/>
                    <a:pt x="5" y="4"/>
                  </a:cubicBezTo>
                  <a:cubicBezTo>
                    <a:pt x="11" y="0"/>
                    <a:pt x="19" y="2"/>
                    <a:pt x="24" y="9"/>
                  </a:cubicBezTo>
                  <a:cubicBezTo>
                    <a:pt x="29" y="16"/>
                    <a:pt x="29" y="25"/>
                    <a:pt x="24" y="2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3" name="Freeform 1386">
              <a:extLst>
                <a:ext uri="{FF2B5EF4-FFF2-40B4-BE49-F238E27FC236}">
                  <a16:creationId xmlns:a16="http://schemas.microsoft.com/office/drawing/2014/main" id="{97D0A07E-1790-44D0-9AB0-64497CA80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84"/>
              <a:ext cx="14" cy="15"/>
            </a:xfrm>
            <a:custGeom>
              <a:avLst/>
              <a:gdLst>
                <a:gd name="T0" fmla="*/ 4 w 24"/>
                <a:gd name="T1" fmla="*/ 4 h 26"/>
                <a:gd name="T2" fmla="*/ 1 w 24"/>
                <a:gd name="T3" fmla="*/ 3 h 26"/>
                <a:gd name="T4" fmla="*/ 1 w 24"/>
                <a:gd name="T5" fmla="*/ 1 h 26"/>
                <a:gd name="T6" fmla="*/ 4 w 24"/>
                <a:gd name="T7" fmla="*/ 1 h 26"/>
                <a:gd name="T8" fmla="*/ 4 w 24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23"/>
                  </a:moveTo>
                  <a:cubicBezTo>
                    <a:pt x="15" y="26"/>
                    <a:pt x="8" y="24"/>
                    <a:pt x="4" y="19"/>
                  </a:cubicBezTo>
                  <a:cubicBezTo>
                    <a:pt x="0" y="13"/>
                    <a:pt x="1" y="7"/>
                    <a:pt x="5" y="3"/>
                  </a:cubicBezTo>
                  <a:cubicBezTo>
                    <a:pt x="9" y="0"/>
                    <a:pt x="16" y="2"/>
                    <a:pt x="20" y="7"/>
                  </a:cubicBezTo>
                  <a:cubicBezTo>
                    <a:pt x="24" y="13"/>
                    <a:pt x="23" y="19"/>
                    <a:pt x="19" y="2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4" name="Freeform 1387">
              <a:extLst>
                <a:ext uri="{FF2B5EF4-FFF2-40B4-BE49-F238E27FC236}">
                  <a16:creationId xmlns:a16="http://schemas.microsoft.com/office/drawing/2014/main" id="{1B0A5F5E-FEC7-40EF-A267-AC44807B8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589"/>
              <a:ext cx="5" cy="10"/>
            </a:xfrm>
            <a:custGeom>
              <a:avLst/>
              <a:gdLst>
                <a:gd name="T0" fmla="*/ 1 w 9"/>
                <a:gd name="T1" fmla="*/ 0 h 18"/>
                <a:gd name="T2" fmla="*/ 0 w 9"/>
                <a:gd name="T3" fmla="*/ 3 h 18"/>
                <a:gd name="T4" fmla="*/ 1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1" y="0"/>
                  </a:moveTo>
                  <a:cubicBezTo>
                    <a:pt x="1" y="0"/>
                    <a:pt x="9" y="11"/>
                    <a:pt x="0" y="18"/>
                  </a:cubicBezTo>
                  <a:cubicBezTo>
                    <a:pt x="0" y="18"/>
                    <a:pt x="6" y="10"/>
                    <a:pt x="1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5" name="Freeform 1388">
              <a:extLst>
                <a:ext uri="{FF2B5EF4-FFF2-40B4-BE49-F238E27FC236}">
                  <a16:creationId xmlns:a16="http://schemas.microsoft.com/office/drawing/2014/main" id="{843B5010-1F83-4470-AD05-3377EE4D0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85"/>
              <a:ext cx="5" cy="4"/>
            </a:xfrm>
            <a:custGeom>
              <a:avLst/>
              <a:gdLst>
                <a:gd name="T0" fmla="*/ 2 w 8"/>
                <a:gd name="T1" fmla="*/ 0 h 7"/>
                <a:gd name="T2" fmla="*/ 0 w 8"/>
                <a:gd name="T3" fmla="*/ 1 h 7"/>
                <a:gd name="T4" fmla="*/ 2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8" y="0"/>
                    <a:pt x="1" y="0"/>
                    <a:pt x="0" y="7"/>
                  </a:cubicBezTo>
                  <a:cubicBezTo>
                    <a:pt x="0" y="7"/>
                    <a:pt x="2" y="1"/>
                    <a:pt x="8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6" name="Freeform 1389">
              <a:extLst>
                <a:ext uri="{FF2B5EF4-FFF2-40B4-BE49-F238E27FC236}">
                  <a16:creationId xmlns:a16="http://schemas.microsoft.com/office/drawing/2014/main" id="{18FFB6C6-E54A-4FAB-8614-AD3DB80E0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609"/>
              <a:ext cx="17" cy="20"/>
            </a:xfrm>
            <a:custGeom>
              <a:avLst/>
              <a:gdLst>
                <a:gd name="T0" fmla="*/ 4 w 30"/>
                <a:gd name="T1" fmla="*/ 1 h 34"/>
                <a:gd name="T2" fmla="*/ 5 w 30"/>
                <a:gd name="T3" fmla="*/ 5 h 34"/>
                <a:gd name="T4" fmla="*/ 1 w 30"/>
                <a:gd name="T5" fmla="*/ 6 h 34"/>
                <a:gd name="T6" fmla="*/ 1 w 30"/>
                <a:gd name="T7" fmla="*/ 2 h 34"/>
                <a:gd name="T8" fmla="*/ 4 w 30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3" y="4"/>
                  </a:moveTo>
                  <a:cubicBezTo>
                    <a:pt x="29" y="7"/>
                    <a:pt x="30" y="16"/>
                    <a:pt x="25" y="24"/>
                  </a:cubicBezTo>
                  <a:cubicBezTo>
                    <a:pt x="21" y="31"/>
                    <a:pt x="13" y="34"/>
                    <a:pt x="7" y="30"/>
                  </a:cubicBezTo>
                  <a:cubicBezTo>
                    <a:pt x="1" y="27"/>
                    <a:pt x="0" y="18"/>
                    <a:pt x="5" y="11"/>
                  </a:cubicBezTo>
                  <a:cubicBezTo>
                    <a:pt x="9" y="4"/>
                    <a:pt x="17" y="0"/>
                    <a:pt x="23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7" name="Freeform 1390">
              <a:extLst>
                <a:ext uri="{FF2B5EF4-FFF2-40B4-BE49-F238E27FC236}">
                  <a16:creationId xmlns:a16="http://schemas.microsoft.com/office/drawing/2014/main" id="{4422E29F-6F08-42A7-AB38-ADD7D0333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612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4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8" y="3"/>
                  </a:moveTo>
                  <a:cubicBezTo>
                    <a:pt x="22" y="6"/>
                    <a:pt x="23" y="12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0" y="20"/>
                    <a:pt x="0" y="14"/>
                    <a:pt x="3" y="8"/>
                  </a:cubicBezTo>
                  <a:cubicBezTo>
                    <a:pt x="6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8" name="Freeform 1391">
              <a:extLst>
                <a:ext uri="{FF2B5EF4-FFF2-40B4-BE49-F238E27FC236}">
                  <a16:creationId xmlns:a16="http://schemas.microsoft.com/office/drawing/2014/main" id="{78B89B7D-8348-4945-AFFF-44F1E3D72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608"/>
              <a:ext cx="10" cy="7"/>
            </a:xfrm>
            <a:custGeom>
              <a:avLst/>
              <a:gdLst>
                <a:gd name="T0" fmla="*/ 0 w 17"/>
                <a:gd name="T1" fmla="*/ 3 h 11"/>
                <a:gd name="T2" fmla="*/ 4 w 17"/>
                <a:gd name="T3" fmla="*/ 2 h 11"/>
                <a:gd name="T4" fmla="*/ 0 w 17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8" y="0"/>
                    <a:pt x="17" y="6"/>
                  </a:cubicBezTo>
                  <a:cubicBezTo>
                    <a:pt x="17" y="6"/>
                    <a:pt x="8" y="3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9" name="Freeform 1392">
              <a:extLst>
                <a:ext uri="{FF2B5EF4-FFF2-40B4-BE49-F238E27FC236}">
                  <a16:creationId xmlns:a16="http://schemas.microsoft.com/office/drawing/2014/main" id="{4719E086-FA0B-451E-899A-446811520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623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0" name="Freeform 1393">
              <a:extLst>
                <a:ext uri="{FF2B5EF4-FFF2-40B4-BE49-F238E27FC236}">
                  <a16:creationId xmlns:a16="http://schemas.microsoft.com/office/drawing/2014/main" id="{630A83EB-94DD-47CC-BDCD-4B76A67D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645"/>
              <a:ext cx="17" cy="19"/>
            </a:xfrm>
            <a:custGeom>
              <a:avLst/>
              <a:gdLst>
                <a:gd name="T0" fmla="*/ 2 w 29"/>
                <a:gd name="T1" fmla="*/ 1 h 33"/>
                <a:gd name="T2" fmla="*/ 5 w 29"/>
                <a:gd name="T3" fmla="*/ 2 h 33"/>
                <a:gd name="T4" fmla="*/ 4 w 29"/>
                <a:gd name="T5" fmla="*/ 6 h 33"/>
                <a:gd name="T6" fmla="*/ 1 w 29"/>
                <a:gd name="T7" fmla="*/ 4 h 33"/>
                <a:gd name="T8" fmla="*/ 2 w 29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10" y="2"/>
                  </a:moveTo>
                  <a:cubicBezTo>
                    <a:pt x="16" y="0"/>
                    <a:pt x="24" y="4"/>
                    <a:pt x="26" y="13"/>
                  </a:cubicBezTo>
                  <a:cubicBezTo>
                    <a:pt x="29" y="21"/>
                    <a:pt x="26" y="29"/>
                    <a:pt x="19" y="31"/>
                  </a:cubicBezTo>
                  <a:cubicBezTo>
                    <a:pt x="13" y="33"/>
                    <a:pt x="6" y="28"/>
                    <a:pt x="3" y="20"/>
                  </a:cubicBezTo>
                  <a:cubicBezTo>
                    <a:pt x="0" y="12"/>
                    <a:pt x="3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1" name="Freeform 1394">
              <a:extLst>
                <a:ext uri="{FF2B5EF4-FFF2-40B4-BE49-F238E27FC236}">
                  <a16:creationId xmlns:a16="http://schemas.microsoft.com/office/drawing/2014/main" id="{EF3F5C72-CCAF-43F6-A5BC-BCC9A2DA7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648"/>
              <a:ext cx="13" cy="15"/>
            </a:xfrm>
            <a:custGeom>
              <a:avLst/>
              <a:gdLst>
                <a:gd name="T0" fmla="*/ 2 w 23"/>
                <a:gd name="T1" fmla="*/ 1 h 26"/>
                <a:gd name="T2" fmla="*/ 4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2"/>
                  </a:moveTo>
                  <a:cubicBezTo>
                    <a:pt x="13" y="0"/>
                    <a:pt x="19" y="4"/>
                    <a:pt x="21" y="10"/>
                  </a:cubicBezTo>
                  <a:cubicBezTo>
                    <a:pt x="23" y="16"/>
                    <a:pt x="20" y="23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10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2" name="Freeform 1395">
              <a:extLst>
                <a:ext uri="{FF2B5EF4-FFF2-40B4-BE49-F238E27FC236}">
                  <a16:creationId xmlns:a16="http://schemas.microsoft.com/office/drawing/2014/main" id="{AEC29AA1-12A3-46F5-B880-5E59EA724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646"/>
              <a:ext cx="6" cy="10"/>
            </a:xfrm>
            <a:custGeom>
              <a:avLst/>
              <a:gdLst>
                <a:gd name="T0" fmla="*/ 1 w 10"/>
                <a:gd name="T1" fmla="*/ 4 h 17"/>
                <a:gd name="T2" fmla="*/ 2 w 10"/>
                <a:gd name="T3" fmla="*/ 0 h 17"/>
                <a:gd name="T4" fmla="*/ 1 w 10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3" y="17"/>
                  </a:moveTo>
                  <a:cubicBezTo>
                    <a:pt x="3" y="17"/>
                    <a:pt x="0" y="4"/>
                    <a:pt x="10" y="0"/>
                  </a:cubicBezTo>
                  <a:cubicBezTo>
                    <a:pt x="10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3" name="Freeform 1396">
              <a:extLst>
                <a:ext uri="{FF2B5EF4-FFF2-40B4-BE49-F238E27FC236}">
                  <a16:creationId xmlns:a16="http://schemas.microsoft.com/office/drawing/2014/main" id="{BDA36C69-B72A-4999-BE03-A7B4E4F33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660"/>
              <a:ext cx="5" cy="3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4" name="Freeform 1397">
              <a:extLst>
                <a:ext uri="{FF2B5EF4-FFF2-40B4-BE49-F238E27FC236}">
                  <a16:creationId xmlns:a16="http://schemas.microsoft.com/office/drawing/2014/main" id="{91139217-C4A6-4B1A-AD3C-09B3327C9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668"/>
              <a:ext cx="17" cy="20"/>
            </a:xfrm>
            <a:custGeom>
              <a:avLst/>
              <a:gdLst>
                <a:gd name="T0" fmla="*/ 2 w 29"/>
                <a:gd name="T1" fmla="*/ 1 h 34"/>
                <a:gd name="T2" fmla="*/ 5 w 29"/>
                <a:gd name="T3" fmla="*/ 3 h 34"/>
                <a:gd name="T4" fmla="*/ 4 w 29"/>
                <a:gd name="T5" fmla="*/ 6 h 34"/>
                <a:gd name="T6" fmla="*/ 1 w 29"/>
                <a:gd name="T7" fmla="*/ 4 h 34"/>
                <a:gd name="T8" fmla="*/ 2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0" y="3"/>
                  </a:moveTo>
                  <a:cubicBezTo>
                    <a:pt x="16" y="0"/>
                    <a:pt x="24" y="5"/>
                    <a:pt x="26" y="14"/>
                  </a:cubicBezTo>
                  <a:cubicBezTo>
                    <a:pt x="29" y="22"/>
                    <a:pt x="26" y="30"/>
                    <a:pt x="19" y="32"/>
                  </a:cubicBezTo>
                  <a:cubicBezTo>
                    <a:pt x="13" y="34"/>
                    <a:pt x="6" y="29"/>
                    <a:pt x="3" y="21"/>
                  </a:cubicBezTo>
                  <a:cubicBezTo>
                    <a:pt x="0" y="13"/>
                    <a:pt x="4" y="5"/>
                    <a:pt x="10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5" name="Freeform 1398">
              <a:extLst>
                <a:ext uri="{FF2B5EF4-FFF2-40B4-BE49-F238E27FC236}">
                  <a16:creationId xmlns:a16="http://schemas.microsoft.com/office/drawing/2014/main" id="{3D41323B-8E11-4E9D-803C-58FC5C49A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672"/>
              <a:ext cx="14" cy="15"/>
            </a:xfrm>
            <a:custGeom>
              <a:avLst/>
              <a:gdLst>
                <a:gd name="T0" fmla="*/ 2 w 23"/>
                <a:gd name="T1" fmla="*/ 1 h 26"/>
                <a:gd name="T2" fmla="*/ 5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2"/>
                  </a:moveTo>
                  <a:cubicBezTo>
                    <a:pt x="13" y="0"/>
                    <a:pt x="19" y="4"/>
                    <a:pt x="21" y="10"/>
                  </a:cubicBezTo>
                  <a:cubicBezTo>
                    <a:pt x="23" y="16"/>
                    <a:pt x="20" y="23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10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6" name="Freeform 1399">
              <a:extLst>
                <a:ext uri="{FF2B5EF4-FFF2-40B4-BE49-F238E27FC236}">
                  <a16:creationId xmlns:a16="http://schemas.microsoft.com/office/drawing/2014/main" id="{29D5423A-7E52-4B85-A7EE-F414B11A9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670"/>
              <a:ext cx="6" cy="10"/>
            </a:xfrm>
            <a:custGeom>
              <a:avLst/>
              <a:gdLst>
                <a:gd name="T0" fmla="*/ 1 w 11"/>
                <a:gd name="T1" fmla="*/ 4 h 17"/>
                <a:gd name="T2" fmla="*/ 2 w 11"/>
                <a:gd name="T3" fmla="*/ 0 h 17"/>
                <a:gd name="T4" fmla="*/ 1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3" y="17"/>
                  </a:moveTo>
                  <a:cubicBezTo>
                    <a:pt x="3" y="17"/>
                    <a:pt x="0" y="4"/>
                    <a:pt x="11" y="0"/>
                  </a:cubicBezTo>
                  <a:cubicBezTo>
                    <a:pt x="11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7" name="Freeform 1400">
              <a:extLst>
                <a:ext uri="{FF2B5EF4-FFF2-40B4-BE49-F238E27FC236}">
                  <a16:creationId xmlns:a16="http://schemas.microsoft.com/office/drawing/2014/main" id="{E1C7573F-9382-40C7-81F2-B5AAA0006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683"/>
              <a:ext cx="5" cy="4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8" name="Freeform 1401">
              <a:extLst>
                <a:ext uri="{FF2B5EF4-FFF2-40B4-BE49-F238E27FC236}">
                  <a16:creationId xmlns:a16="http://schemas.microsoft.com/office/drawing/2014/main" id="{CAF354EE-7891-4695-93B2-5943C7CE3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695"/>
              <a:ext cx="16" cy="20"/>
            </a:xfrm>
            <a:custGeom>
              <a:avLst/>
              <a:gdLst>
                <a:gd name="T0" fmla="*/ 2 w 28"/>
                <a:gd name="T1" fmla="*/ 1 h 34"/>
                <a:gd name="T2" fmla="*/ 5 w 28"/>
                <a:gd name="T3" fmla="*/ 3 h 34"/>
                <a:gd name="T4" fmla="*/ 3 w 28"/>
                <a:gd name="T5" fmla="*/ 6 h 34"/>
                <a:gd name="T6" fmla="*/ 1 w 28"/>
                <a:gd name="T7" fmla="*/ 4 h 34"/>
                <a:gd name="T8" fmla="*/ 2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8" y="22"/>
                    <a:pt x="25" y="30"/>
                    <a:pt x="19" y="32"/>
                  </a:cubicBezTo>
                  <a:cubicBezTo>
                    <a:pt x="13" y="34"/>
                    <a:pt x="5" y="29"/>
                    <a:pt x="3" y="21"/>
                  </a:cubicBezTo>
                  <a:cubicBezTo>
                    <a:pt x="0" y="13"/>
                    <a:pt x="3" y="5"/>
                    <a:pt x="9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9" name="Freeform 1402">
              <a:extLst>
                <a:ext uri="{FF2B5EF4-FFF2-40B4-BE49-F238E27FC236}">
                  <a16:creationId xmlns:a16="http://schemas.microsoft.com/office/drawing/2014/main" id="{47741C3E-EEAF-4F4F-8806-36EAE5CF4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699"/>
              <a:ext cx="13" cy="15"/>
            </a:xfrm>
            <a:custGeom>
              <a:avLst/>
              <a:gdLst>
                <a:gd name="T0" fmla="*/ 1 w 22"/>
                <a:gd name="T1" fmla="*/ 1 h 26"/>
                <a:gd name="T2" fmla="*/ 4 w 22"/>
                <a:gd name="T3" fmla="*/ 2 h 26"/>
                <a:gd name="T4" fmla="*/ 3 w 22"/>
                <a:gd name="T5" fmla="*/ 5 h 26"/>
                <a:gd name="T6" fmla="*/ 1 w 22"/>
                <a:gd name="T7" fmla="*/ 3 h 26"/>
                <a:gd name="T8" fmla="*/ 1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7" y="2"/>
                  </a:moveTo>
                  <a:cubicBezTo>
                    <a:pt x="13" y="0"/>
                    <a:pt x="18" y="4"/>
                    <a:pt x="20" y="10"/>
                  </a:cubicBezTo>
                  <a:cubicBezTo>
                    <a:pt x="22" y="16"/>
                    <a:pt x="20" y="23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10"/>
                    <a:pt x="2" y="3"/>
                    <a:pt x="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0" name="Freeform 1403">
              <a:extLst>
                <a:ext uri="{FF2B5EF4-FFF2-40B4-BE49-F238E27FC236}">
                  <a16:creationId xmlns:a16="http://schemas.microsoft.com/office/drawing/2014/main" id="{9947579D-25C7-4977-8C0E-51C8B02C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697"/>
              <a:ext cx="6" cy="9"/>
            </a:xfrm>
            <a:custGeom>
              <a:avLst/>
              <a:gdLst>
                <a:gd name="T0" fmla="*/ 1 w 11"/>
                <a:gd name="T1" fmla="*/ 3 h 16"/>
                <a:gd name="T2" fmla="*/ 2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4" y="16"/>
                    <a:pt x="0" y="3"/>
                    <a:pt x="11" y="0"/>
                  </a:cubicBezTo>
                  <a:cubicBezTo>
                    <a:pt x="11" y="0"/>
                    <a:pt x="3" y="5"/>
                    <a:pt x="4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1" name="Freeform 1404">
              <a:extLst>
                <a:ext uri="{FF2B5EF4-FFF2-40B4-BE49-F238E27FC236}">
                  <a16:creationId xmlns:a16="http://schemas.microsoft.com/office/drawing/2014/main" id="{FA72D0F0-42AC-4298-8FCC-3CB3DD689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710"/>
              <a:ext cx="5" cy="4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5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2" name="Freeform 1405">
              <a:extLst>
                <a:ext uri="{FF2B5EF4-FFF2-40B4-BE49-F238E27FC236}">
                  <a16:creationId xmlns:a16="http://schemas.microsoft.com/office/drawing/2014/main" id="{57B44757-C596-4778-A89F-0C3CC8587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642"/>
              <a:ext cx="17" cy="19"/>
            </a:xfrm>
            <a:custGeom>
              <a:avLst/>
              <a:gdLst>
                <a:gd name="T0" fmla="*/ 2 w 29"/>
                <a:gd name="T1" fmla="*/ 1 h 33"/>
                <a:gd name="T2" fmla="*/ 5 w 29"/>
                <a:gd name="T3" fmla="*/ 2 h 33"/>
                <a:gd name="T4" fmla="*/ 4 w 29"/>
                <a:gd name="T5" fmla="*/ 6 h 33"/>
                <a:gd name="T6" fmla="*/ 1 w 29"/>
                <a:gd name="T7" fmla="*/ 4 h 33"/>
                <a:gd name="T8" fmla="*/ 2 w 29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10" y="2"/>
                  </a:moveTo>
                  <a:cubicBezTo>
                    <a:pt x="16" y="0"/>
                    <a:pt x="23" y="5"/>
                    <a:pt x="26" y="13"/>
                  </a:cubicBezTo>
                  <a:cubicBezTo>
                    <a:pt x="29" y="21"/>
                    <a:pt x="26" y="29"/>
                    <a:pt x="19" y="31"/>
                  </a:cubicBezTo>
                  <a:cubicBezTo>
                    <a:pt x="13" y="33"/>
                    <a:pt x="5" y="28"/>
                    <a:pt x="3" y="20"/>
                  </a:cubicBezTo>
                  <a:cubicBezTo>
                    <a:pt x="0" y="12"/>
                    <a:pt x="3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3" name="Freeform 1406">
              <a:extLst>
                <a:ext uri="{FF2B5EF4-FFF2-40B4-BE49-F238E27FC236}">
                  <a16:creationId xmlns:a16="http://schemas.microsoft.com/office/drawing/2014/main" id="{8C4D3C27-7AC9-4AB4-90F0-D0B917A21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645"/>
              <a:ext cx="13" cy="15"/>
            </a:xfrm>
            <a:custGeom>
              <a:avLst/>
              <a:gdLst>
                <a:gd name="T0" fmla="*/ 2 w 23"/>
                <a:gd name="T1" fmla="*/ 1 h 26"/>
                <a:gd name="T2" fmla="*/ 4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2"/>
                  </a:moveTo>
                  <a:cubicBezTo>
                    <a:pt x="13" y="0"/>
                    <a:pt x="18" y="4"/>
                    <a:pt x="21" y="10"/>
                  </a:cubicBezTo>
                  <a:cubicBezTo>
                    <a:pt x="23" y="16"/>
                    <a:pt x="20" y="23"/>
                    <a:pt x="15" y="25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10"/>
                    <a:pt x="2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4" name="Freeform 1407">
              <a:extLst>
                <a:ext uri="{FF2B5EF4-FFF2-40B4-BE49-F238E27FC236}">
                  <a16:creationId xmlns:a16="http://schemas.microsoft.com/office/drawing/2014/main" id="{B2A33714-9617-4882-9CBF-533BB8973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643"/>
              <a:ext cx="6" cy="10"/>
            </a:xfrm>
            <a:custGeom>
              <a:avLst/>
              <a:gdLst>
                <a:gd name="T0" fmla="*/ 1 w 10"/>
                <a:gd name="T1" fmla="*/ 4 h 17"/>
                <a:gd name="T2" fmla="*/ 2 w 10"/>
                <a:gd name="T3" fmla="*/ 0 h 17"/>
                <a:gd name="T4" fmla="*/ 1 w 10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3" y="17"/>
                  </a:moveTo>
                  <a:cubicBezTo>
                    <a:pt x="3" y="17"/>
                    <a:pt x="0" y="4"/>
                    <a:pt x="10" y="0"/>
                  </a:cubicBezTo>
                  <a:cubicBezTo>
                    <a:pt x="10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5" name="Freeform 1408">
              <a:extLst>
                <a:ext uri="{FF2B5EF4-FFF2-40B4-BE49-F238E27FC236}">
                  <a16:creationId xmlns:a16="http://schemas.microsoft.com/office/drawing/2014/main" id="{79371D9D-1441-406A-872B-7BF1D9F59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656"/>
              <a:ext cx="6" cy="4"/>
            </a:xfrm>
            <a:custGeom>
              <a:avLst/>
              <a:gdLst>
                <a:gd name="T0" fmla="*/ 0 w 9"/>
                <a:gd name="T1" fmla="*/ 1 h 6"/>
                <a:gd name="T2" fmla="*/ 3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6" name="Freeform 1409">
              <a:extLst>
                <a:ext uri="{FF2B5EF4-FFF2-40B4-BE49-F238E27FC236}">
                  <a16:creationId xmlns:a16="http://schemas.microsoft.com/office/drawing/2014/main" id="{E3F418CE-A88A-4B4B-907C-0536EF0D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604"/>
              <a:ext cx="16" cy="20"/>
            </a:xfrm>
            <a:custGeom>
              <a:avLst/>
              <a:gdLst>
                <a:gd name="T0" fmla="*/ 2 w 29"/>
                <a:gd name="T1" fmla="*/ 1 h 34"/>
                <a:gd name="T2" fmla="*/ 4 w 29"/>
                <a:gd name="T3" fmla="*/ 3 h 34"/>
                <a:gd name="T4" fmla="*/ 3 w 29"/>
                <a:gd name="T5" fmla="*/ 6 h 34"/>
                <a:gd name="T6" fmla="*/ 1 w 29"/>
                <a:gd name="T7" fmla="*/ 4 h 34"/>
                <a:gd name="T8" fmla="*/ 2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0" y="3"/>
                  </a:moveTo>
                  <a:cubicBezTo>
                    <a:pt x="16" y="0"/>
                    <a:pt x="23" y="5"/>
                    <a:pt x="26" y="14"/>
                  </a:cubicBezTo>
                  <a:cubicBezTo>
                    <a:pt x="29" y="22"/>
                    <a:pt x="26" y="30"/>
                    <a:pt x="19" y="32"/>
                  </a:cubicBezTo>
                  <a:cubicBezTo>
                    <a:pt x="13" y="34"/>
                    <a:pt x="5" y="29"/>
                    <a:pt x="3" y="21"/>
                  </a:cubicBezTo>
                  <a:cubicBezTo>
                    <a:pt x="0" y="13"/>
                    <a:pt x="3" y="5"/>
                    <a:pt x="10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7" name="Freeform 1410">
              <a:extLst>
                <a:ext uri="{FF2B5EF4-FFF2-40B4-BE49-F238E27FC236}">
                  <a16:creationId xmlns:a16="http://schemas.microsoft.com/office/drawing/2014/main" id="{E9CD9559-D62D-485F-857A-2DC5FE511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608"/>
              <a:ext cx="13" cy="15"/>
            </a:xfrm>
            <a:custGeom>
              <a:avLst/>
              <a:gdLst>
                <a:gd name="T0" fmla="*/ 2 w 23"/>
                <a:gd name="T1" fmla="*/ 1 h 26"/>
                <a:gd name="T2" fmla="*/ 4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2"/>
                  </a:moveTo>
                  <a:cubicBezTo>
                    <a:pt x="13" y="0"/>
                    <a:pt x="19" y="4"/>
                    <a:pt x="21" y="10"/>
                  </a:cubicBezTo>
                  <a:cubicBezTo>
                    <a:pt x="23" y="16"/>
                    <a:pt x="20" y="23"/>
                    <a:pt x="15" y="24"/>
                  </a:cubicBezTo>
                  <a:cubicBezTo>
                    <a:pt x="10" y="26"/>
                    <a:pt x="4" y="22"/>
                    <a:pt x="2" y="16"/>
                  </a:cubicBezTo>
                  <a:cubicBezTo>
                    <a:pt x="0" y="10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8" name="Freeform 1411">
              <a:extLst>
                <a:ext uri="{FF2B5EF4-FFF2-40B4-BE49-F238E27FC236}">
                  <a16:creationId xmlns:a16="http://schemas.microsoft.com/office/drawing/2014/main" id="{B31F011B-9565-4D88-9054-7E8361A89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606"/>
              <a:ext cx="6" cy="10"/>
            </a:xfrm>
            <a:custGeom>
              <a:avLst/>
              <a:gdLst>
                <a:gd name="T0" fmla="*/ 1 w 10"/>
                <a:gd name="T1" fmla="*/ 4 h 17"/>
                <a:gd name="T2" fmla="*/ 2 w 10"/>
                <a:gd name="T3" fmla="*/ 0 h 17"/>
                <a:gd name="T4" fmla="*/ 1 w 10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3" y="17"/>
                  </a:moveTo>
                  <a:cubicBezTo>
                    <a:pt x="3" y="17"/>
                    <a:pt x="0" y="3"/>
                    <a:pt x="10" y="0"/>
                  </a:cubicBezTo>
                  <a:cubicBezTo>
                    <a:pt x="10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9" name="Freeform 1412">
              <a:extLst>
                <a:ext uri="{FF2B5EF4-FFF2-40B4-BE49-F238E27FC236}">
                  <a16:creationId xmlns:a16="http://schemas.microsoft.com/office/drawing/2014/main" id="{3086B188-1C71-46DE-8200-F88FE1EB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619"/>
              <a:ext cx="5" cy="4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0" name="Freeform 1413">
              <a:extLst>
                <a:ext uri="{FF2B5EF4-FFF2-40B4-BE49-F238E27FC236}">
                  <a16:creationId xmlns:a16="http://schemas.microsoft.com/office/drawing/2014/main" id="{3E190BDE-9925-4BAD-A842-D44864C5B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573"/>
              <a:ext cx="17" cy="19"/>
            </a:xfrm>
            <a:custGeom>
              <a:avLst/>
              <a:gdLst>
                <a:gd name="T0" fmla="*/ 4 w 29"/>
                <a:gd name="T1" fmla="*/ 1 h 34"/>
                <a:gd name="T2" fmla="*/ 5 w 29"/>
                <a:gd name="T3" fmla="*/ 4 h 34"/>
                <a:gd name="T4" fmla="*/ 2 w 29"/>
                <a:gd name="T5" fmla="*/ 6 h 34"/>
                <a:gd name="T6" fmla="*/ 1 w 29"/>
                <a:gd name="T7" fmla="*/ 2 h 34"/>
                <a:gd name="T8" fmla="*/ 4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0" y="2"/>
                  </a:moveTo>
                  <a:cubicBezTo>
                    <a:pt x="26" y="5"/>
                    <a:pt x="29" y="13"/>
                    <a:pt x="25" y="21"/>
                  </a:cubicBezTo>
                  <a:cubicBezTo>
                    <a:pt x="22" y="29"/>
                    <a:pt x="15" y="34"/>
                    <a:pt x="9" y="31"/>
                  </a:cubicBezTo>
                  <a:cubicBezTo>
                    <a:pt x="2" y="29"/>
                    <a:pt x="0" y="20"/>
                    <a:pt x="3" y="12"/>
                  </a:cubicBezTo>
                  <a:cubicBezTo>
                    <a:pt x="6" y="4"/>
                    <a:pt x="13" y="0"/>
                    <a:pt x="2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1" name="Freeform 1414">
              <a:extLst>
                <a:ext uri="{FF2B5EF4-FFF2-40B4-BE49-F238E27FC236}">
                  <a16:creationId xmlns:a16="http://schemas.microsoft.com/office/drawing/2014/main" id="{73F5B87F-6CA2-4AB6-8629-397ED5DC1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1576"/>
              <a:ext cx="13" cy="15"/>
            </a:xfrm>
            <a:custGeom>
              <a:avLst/>
              <a:gdLst>
                <a:gd name="T0" fmla="*/ 3 w 23"/>
                <a:gd name="T1" fmla="*/ 1 h 26"/>
                <a:gd name="T2" fmla="*/ 4 w 23"/>
                <a:gd name="T3" fmla="*/ 3 h 26"/>
                <a:gd name="T4" fmla="*/ 1 w 23"/>
                <a:gd name="T5" fmla="*/ 5 h 26"/>
                <a:gd name="T6" fmla="*/ 1 w 23"/>
                <a:gd name="T7" fmla="*/ 2 h 26"/>
                <a:gd name="T8" fmla="*/ 3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6" y="2"/>
                  </a:moveTo>
                  <a:cubicBezTo>
                    <a:pt x="21" y="3"/>
                    <a:pt x="23" y="10"/>
                    <a:pt x="21" y="16"/>
                  </a:cubicBezTo>
                  <a:cubicBezTo>
                    <a:pt x="18" y="22"/>
                    <a:pt x="12" y="26"/>
                    <a:pt x="7" y="24"/>
                  </a:cubicBezTo>
                  <a:cubicBezTo>
                    <a:pt x="2" y="22"/>
                    <a:pt x="0" y="15"/>
                    <a:pt x="3" y="9"/>
                  </a:cubicBezTo>
                  <a:cubicBezTo>
                    <a:pt x="5" y="3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2" name="Freeform 1415">
              <a:extLst>
                <a:ext uri="{FF2B5EF4-FFF2-40B4-BE49-F238E27FC236}">
                  <a16:creationId xmlns:a16="http://schemas.microsoft.com/office/drawing/2014/main" id="{1B7E8168-95C5-42CD-9F6F-354F68DFA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572"/>
              <a:ext cx="9" cy="7"/>
            </a:xfrm>
            <a:custGeom>
              <a:avLst/>
              <a:gdLst>
                <a:gd name="T0" fmla="*/ 0 w 16"/>
                <a:gd name="T1" fmla="*/ 2 h 12"/>
                <a:gd name="T2" fmla="*/ 3 w 16"/>
                <a:gd name="T3" fmla="*/ 1 h 12"/>
                <a:gd name="T4" fmla="*/ 0 w 16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0" y="12"/>
                    <a:pt x="5" y="0"/>
                    <a:pt x="16" y="4"/>
                  </a:cubicBezTo>
                  <a:cubicBezTo>
                    <a:pt x="16" y="4"/>
                    <a:pt x="6" y="3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3" name="Freeform 1416">
              <a:extLst>
                <a:ext uri="{FF2B5EF4-FFF2-40B4-BE49-F238E27FC236}">
                  <a16:creationId xmlns:a16="http://schemas.microsoft.com/office/drawing/2014/main" id="{97AB6EC7-5D83-40F2-A01B-BAB53BE06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588"/>
              <a:ext cx="5" cy="3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3"/>
                  </a:cubicBezTo>
                  <a:cubicBezTo>
                    <a:pt x="9" y="3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4" name="Freeform 1417">
              <a:extLst>
                <a:ext uri="{FF2B5EF4-FFF2-40B4-BE49-F238E27FC236}">
                  <a16:creationId xmlns:a16="http://schemas.microsoft.com/office/drawing/2014/main" id="{9C8E4628-FDE8-4F41-9C9E-DDD1E6FB9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675"/>
              <a:ext cx="18" cy="19"/>
            </a:xfrm>
            <a:custGeom>
              <a:avLst/>
              <a:gdLst>
                <a:gd name="T0" fmla="*/ 1 w 30"/>
                <a:gd name="T1" fmla="*/ 1 h 33"/>
                <a:gd name="T2" fmla="*/ 5 w 30"/>
                <a:gd name="T3" fmla="*/ 2 h 33"/>
                <a:gd name="T4" fmla="*/ 5 w 30"/>
                <a:gd name="T5" fmla="*/ 6 h 33"/>
                <a:gd name="T6" fmla="*/ 1 w 30"/>
                <a:gd name="T7" fmla="*/ 4 h 33"/>
                <a:gd name="T8" fmla="*/ 1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6" y="4"/>
                  </a:moveTo>
                  <a:cubicBezTo>
                    <a:pt x="12" y="0"/>
                    <a:pt x="20" y="3"/>
                    <a:pt x="25" y="10"/>
                  </a:cubicBezTo>
                  <a:cubicBezTo>
                    <a:pt x="30" y="17"/>
                    <a:pt x="29" y="26"/>
                    <a:pt x="23" y="30"/>
                  </a:cubicBezTo>
                  <a:cubicBezTo>
                    <a:pt x="18" y="33"/>
                    <a:pt x="9" y="31"/>
                    <a:pt x="4" y="23"/>
                  </a:cubicBezTo>
                  <a:cubicBezTo>
                    <a:pt x="0" y="16"/>
                    <a:pt x="0" y="7"/>
                    <a:pt x="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5" name="Freeform 1418">
              <a:extLst>
                <a:ext uri="{FF2B5EF4-FFF2-40B4-BE49-F238E27FC236}">
                  <a16:creationId xmlns:a16="http://schemas.microsoft.com/office/drawing/2014/main" id="{1FC2F4BC-75C9-4FE1-A7D5-F56B41459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1678"/>
              <a:ext cx="14" cy="15"/>
            </a:xfrm>
            <a:custGeom>
              <a:avLst/>
              <a:gdLst>
                <a:gd name="T0" fmla="*/ 1 w 24"/>
                <a:gd name="T1" fmla="*/ 1 h 26"/>
                <a:gd name="T2" fmla="*/ 4 w 24"/>
                <a:gd name="T3" fmla="*/ 2 h 26"/>
                <a:gd name="T4" fmla="*/ 4 w 24"/>
                <a:gd name="T5" fmla="*/ 4 h 26"/>
                <a:gd name="T6" fmla="*/ 1 w 24"/>
                <a:gd name="T7" fmla="*/ 3 h 26"/>
                <a:gd name="T8" fmla="*/ 1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5" y="3"/>
                  </a:moveTo>
                  <a:cubicBezTo>
                    <a:pt x="10" y="0"/>
                    <a:pt x="16" y="2"/>
                    <a:pt x="20" y="8"/>
                  </a:cubicBezTo>
                  <a:cubicBezTo>
                    <a:pt x="24" y="13"/>
                    <a:pt x="23" y="20"/>
                    <a:pt x="19" y="23"/>
                  </a:cubicBezTo>
                  <a:cubicBezTo>
                    <a:pt x="14" y="26"/>
                    <a:pt x="8" y="24"/>
                    <a:pt x="4" y="19"/>
                  </a:cubicBezTo>
                  <a:cubicBezTo>
                    <a:pt x="0" y="13"/>
                    <a:pt x="1" y="6"/>
                    <a:pt x="5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6" name="Freeform 1419">
              <a:extLst>
                <a:ext uri="{FF2B5EF4-FFF2-40B4-BE49-F238E27FC236}">
                  <a16:creationId xmlns:a16="http://schemas.microsoft.com/office/drawing/2014/main" id="{676C55F4-C582-453B-93DF-B5AF48BEE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677"/>
              <a:ext cx="6" cy="10"/>
            </a:xfrm>
            <a:custGeom>
              <a:avLst/>
              <a:gdLst>
                <a:gd name="T0" fmla="*/ 1 w 10"/>
                <a:gd name="T1" fmla="*/ 3 h 18"/>
                <a:gd name="T2" fmla="*/ 2 w 10"/>
                <a:gd name="T3" fmla="*/ 0 h 18"/>
                <a:gd name="T4" fmla="*/ 1 w 10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0" y="6"/>
                    <a:pt x="10" y="0"/>
                  </a:cubicBezTo>
                  <a:cubicBezTo>
                    <a:pt x="10" y="0"/>
                    <a:pt x="3" y="7"/>
                    <a:pt x="7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7" name="Freeform 1420">
              <a:extLst>
                <a:ext uri="{FF2B5EF4-FFF2-40B4-BE49-F238E27FC236}">
                  <a16:creationId xmlns:a16="http://schemas.microsoft.com/office/drawing/2014/main" id="{712D4E30-717F-47C6-A8F5-EFF2B5C9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688"/>
              <a:ext cx="4" cy="3"/>
            </a:xfrm>
            <a:custGeom>
              <a:avLst/>
              <a:gdLst>
                <a:gd name="T0" fmla="*/ 0 w 7"/>
                <a:gd name="T1" fmla="*/ 1 h 6"/>
                <a:gd name="T2" fmla="*/ 1 w 7"/>
                <a:gd name="T3" fmla="*/ 0 h 6"/>
                <a:gd name="T4" fmla="*/ 0 w 7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6" y="6"/>
                    <a:pt x="7" y="0"/>
                  </a:cubicBezTo>
                  <a:cubicBezTo>
                    <a:pt x="7" y="0"/>
                    <a:pt x="5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8" name="Freeform 1421">
              <a:extLst>
                <a:ext uri="{FF2B5EF4-FFF2-40B4-BE49-F238E27FC236}">
                  <a16:creationId xmlns:a16="http://schemas.microsoft.com/office/drawing/2014/main" id="{9CA14728-4F2C-43CF-8C36-1B1B1D3F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695"/>
              <a:ext cx="20" cy="17"/>
            </a:xfrm>
            <a:custGeom>
              <a:avLst/>
              <a:gdLst>
                <a:gd name="T0" fmla="*/ 1 w 34"/>
                <a:gd name="T1" fmla="*/ 1 h 29"/>
                <a:gd name="T2" fmla="*/ 5 w 34"/>
                <a:gd name="T3" fmla="*/ 1 h 29"/>
                <a:gd name="T4" fmla="*/ 6 w 34"/>
                <a:gd name="T5" fmla="*/ 5 h 29"/>
                <a:gd name="T6" fmla="*/ 2 w 34"/>
                <a:gd name="T7" fmla="*/ 5 h 29"/>
                <a:gd name="T8" fmla="*/ 1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" y="7"/>
                  </a:moveTo>
                  <a:cubicBezTo>
                    <a:pt x="7" y="1"/>
                    <a:pt x="15" y="0"/>
                    <a:pt x="23" y="4"/>
                  </a:cubicBezTo>
                  <a:cubicBezTo>
                    <a:pt x="30" y="8"/>
                    <a:pt x="34" y="16"/>
                    <a:pt x="30" y="22"/>
                  </a:cubicBezTo>
                  <a:cubicBezTo>
                    <a:pt x="27" y="28"/>
                    <a:pt x="18" y="29"/>
                    <a:pt x="11" y="25"/>
                  </a:cubicBezTo>
                  <a:cubicBezTo>
                    <a:pt x="4" y="21"/>
                    <a:pt x="0" y="13"/>
                    <a:pt x="3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9" name="Freeform 1422">
              <a:extLst>
                <a:ext uri="{FF2B5EF4-FFF2-40B4-BE49-F238E27FC236}">
                  <a16:creationId xmlns:a16="http://schemas.microsoft.com/office/drawing/2014/main" id="{8D5FBB93-DAB2-4586-88C7-055B3997D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697"/>
              <a:ext cx="15" cy="13"/>
            </a:xfrm>
            <a:custGeom>
              <a:avLst/>
              <a:gdLst>
                <a:gd name="T0" fmla="*/ 1 w 26"/>
                <a:gd name="T1" fmla="*/ 1 h 24"/>
                <a:gd name="T2" fmla="*/ 3 w 26"/>
                <a:gd name="T3" fmla="*/ 1 h 24"/>
                <a:gd name="T4" fmla="*/ 4 w 26"/>
                <a:gd name="T5" fmla="*/ 3 h 24"/>
                <a:gd name="T6" fmla="*/ 2 w 26"/>
                <a:gd name="T7" fmla="*/ 3 h 24"/>
                <a:gd name="T8" fmla="*/ 1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6"/>
                  </a:moveTo>
                  <a:cubicBezTo>
                    <a:pt x="5" y="1"/>
                    <a:pt x="12" y="0"/>
                    <a:pt x="18" y="4"/>
                  </a:cubicBezTo>
                  <a:cubicBezTo>
                    <a:pt x="23" y="7"/>
                    <a:pt x="26" y="13"/>
                    <a:pt x="23" y="18"/>
                  </a:cubicBezTo>
                  <a:cubicBezTo>
                    <a:pt x="21" y="23"/>
                    <a:pt x="14" y="24"/>
                    <a:pt x="8" y="20"/>
                  </a:cubicBezTo>
                  <a:cubicBezTo>
                    <a:pt x="2" y="17"/>
                    <a:pt x="0" y="11"/>
                    <a:pt x="2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0" name="Freeform 1423">
              <a:extLst>
                <a:ext uri="{FF2B5EF4-FFF2-40B4-BE49-F238E27FC236}">
                  <a16:creationId xmlns:a16="http://schemas.microsoft.com/office/drawing/2014/main" id="{D8C218EE-C79E-4746-B48D-795B4331F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699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9"/>
                    <a:pt x="5" y="0"/>
                  </a:cubicBezTo>
                  <a:cubicBezTo>
                    <a:pt x="5" y="0"/>
                    <a:pt x="2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1" name="Freeform 1424">
              <a:extLst>
                <a:ext uri="{FF2B5EF4-FFF2-40B4-BE49-F238E27FC236}">
                  <a16:creationId xmlns:a16="http://schemas.microsoft.com/office/drawing/2014/main" id="{AE6C3213-C800-4B0B-BEF9-C9320E3D2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704"/>
              <a:ext cx="3" cy="5"/>
            </a:xfrm>
            <a:custGeom>
              <a:avLst/>
              <a:gdLst>
                <a:gd name="T0" fmla="*/ 0 w 6"/>
                <a:gd name="T1" fmla="*/ 2 h 9"/>
                <a:gd name="T2" fmla="*/ 1 w 6"/>
                <a:gd name="T3" fmla="*/ 0 h 9"/>
                <a:gd name="T4" fmla="*/ 0 w 6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6"/>
                    <a:pt x="5" y="0"/>
                  </a:cubicBezTo>
                  <a:cubicBezTo>
                    <a:pt x="5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2" name="Freeform 1425">
              <a:extLst>
                <a:ext uri="{FF2B5EF4-FFF2-40B4-BE49-F238E27FC236}">
                  <a16:creationId xmlns:a16="http://schemas.microsoft.com/office/drawing/2014/main" id="{CC3EA178-D24A-423C-BE83-330658906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720"/>
              <a:ext cx="20" cy="17"/>
            </a:xfrm>
            <a:custGeom>
              <a:avLst/>
              <a:gdLst>
                <a:gd name="T0" fmla="*/ 1 w 34"/>
                <a:gd name="T1" fmla="*/ 1 h 29"/>
                <a:gd name="T2" fmla="*/ 5 w 34"/>
                <a:gd name="T3" fmla="*/ 1 h 29"/>
                <a:gd name="T4" fmla="*/ 6 w 34"/>
                <a:gd name="T5" fmla="*/ 5 h 29"/>
                <a:gd name="T6" fmla="*/ 2 w 34"/>
                <a:gd name="T7" fmla="*/ 5 h 29"/>
                <a:gd name="T8" fmla="*/ 1 w 3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4" y="7"/>
                  </a:moveTo>
                  <a:cubicBezTo>
                    <a:pt x="7" y="1"/>
                    <a:pt x="16" y="0"/>
                    <a:pt x="23" y="4"/>
                  </a:cubicBezTo>
                  <a:cubicBezTo>
                    <a:pt x="31" y="8"/>
                    <a:pt x="34" y="16"/>
                    <a:pt x="31" y="22"/>
                  </a:cubicBezTo>
                  <a:cubicBezTo>
                    <a:pt x="27" y="28"/>
                    <a:pt x="19" y="29"/>
                    <a:pt x="11" y="25"/>
                  </a:cubicBezTo>
                  <a:cubicBezTo>
                    <a:pt x="4" y="21"/>
                    <a:pt x="0" y="13"/>
                    <a:pt x="4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3" name="Freeform 1426">
              <a:extLst>
                <a:ext uri="{FF2B5EF4-FFF2-40B4-BE49-F238E27FC236}">
                  <a16:creationId xmlns:a16="http://schemas.microsoft.com/office/drawing/2014/main" id="{F00B4EEE-5A80-4953-9930-1B6F2FA1C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723"/>
              <a:ext cx="15" cy="13"/>
            </a:xfrm>
            <a:custGeom>
              <a:avLst/>
              <a:gdLst>
                <a:gd name="T0" fmla="*/ 1 w 26"/>
                <a:gd name="T1" fmla="*/ 1 h 23"/>
                <a:gd name="T2" fmla="*/ 3 w 26"/>
                <a:gd name="T3" fmla="*/ 1 h 23"/>
                <a:gd name="T4" fmla="*/ 4 w 26"/>
                <a:gd name="T5" fmla="*/ 3 h 23"/>
                <a:gd name="T6" fmla="*/ 2 w 26"/>
                <a:gd name="T7" fmla="*/ 3 h 23"/>
                <a:gd name="T8" fmla="*/ 1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3" y="5"/>
                  </a:moveTo>
                  <a:cubicBezTo>
                    <a:pt x="5" y="1"/>
                    <a:pt x="12" y="0"/>
                    <a:pt x="18" y="3"/>
                  </a:cubicBezTo>
                  <a:cubicBezTo>
                    <a:pt x="24" y="6"/>
                    <a:pt x="26" y="12"/>
                    <a:pt x="23" y="17"/>
                  </a:cubicBezTo>
                  <a:cubicBezTo>
                    <a:pt x="21" y="22"/>
                    <a:pt x="14" y="23"/>
                    <a:pt x="8" y="20"/>
                  </a:cubicBezTo>
                  <a:cubicBezTo>
                    <a:pt x="2" y="16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4" name="Freeform 1427">
              <a:extLst>
                <a:ext uri="{FF2B5EF4-FFF2-40B4-BE49-F238E27FC236}">
                  <a16:creationId xmlns:a16="http://schemas.microsoft.com/office/drawing/2014/main" id="{F9B8C00F-9830-47E4-AD21-5F9E409FD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724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10"/>
                    <a:pt x="5" y="0"/>
                  </a:cubicBezTo>
                  <a:cubicBezTo>
                    <a:pt x="5" y="0"/>
                    <a:pt x="3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5" name="Freeform 1428">
              <a:extLst>
                <a:ext uri="{FF2B5EF4-FFF2-40B4-BE49-F238E27FC236}">
                  <a16:creationId xmlns:a16="http://schemas.microsoft.com/office/drawing/2014/main" id="{11B4B18B-F00C-4BC8-82BD-3C79DECE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729"/>
              <a:ext cx="3" cy="5"/>
            </a:xfrm>
            <a:custGeom>
              <a:avLst/>
              <a:gdLst>
                <a:gd name="T0" fmla="*/ 0 w 5"/>
                <a:gd name="T1" fmla="*/ 2 h 9"/>
                <a:gd name="T2" fmla="*/ 1 w 5"/>
                <a:gd name="T3" fmla="*/ 0 h 9"/>
                <a:gd name="T4" fmla="*/ 0 w 5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0" y="9"/>
                    <a:pt x="5" y="6"/>
                    <a:pt x="4" y="0"/>
                  </a:cubicBezTo>
                  <a:cubicBezTo>
                    <a:pt x="4" y="0"/>
                    <a:pt x="4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6" name="Freeform 1429">
              <a:extLst>
                <a:ext uri="{FF2B5EF4-FFF2-40B4-BE49-F238E27FC236}">
                  <a16:creationId xmlns:a16="http://schemas.microsoft.com/office/drawing/2014/main" id="{81C03934-96D1-4A6C-902A-257F9D6CFC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0" y="206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7" name="Freeform 1430">
              <a:extLst>
                <a:ext uri="{FF2B5EF4-FFF2-40B4-BE49-F238E27FC236}">
                  <a16:creationId xmlns:a16="http://schemas.microsoft.com/office/drawing/2014/main" id="{139C235C-668E-4589-962A-80B275B84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" y="720"/>
              <a:ext cx="1645" cy="1505"/>
            </a:xfrm>
            <a:custGeom>
              <a:avLst/>
              <a:gdLst>
                <a:gd name="T0" fmla="*/ 497 w 2854"/>
                <a:gd name="T1" fmla="*/ 270 h 2613"/>
                <a:gd name="T2" fmla="*/ 529 w 2854"/>
                <a:gd name="T3" fmla="*/ 384 h 2613"/>
                <a:gd name="T4" fmla="*/ 529 w 2854"/>
                <a:gd name="T5" fmla="*/ 384 h 2613"/>
                <a:gd name="T6" fmla="*/ 353 w 2854"/>
                <a:gd name="T7" fmla="*/ 67 h 2613"/>
                <a:gd name="T8" fmla="*/ 305 w 2854"/>
                <a:gd name="T9" fmla="*/ 484 h 2613"/>
                <a:gd name="T10" fmla="*/ 358 w 2854"/>
                <a:gd name="T11" fmla="*/ 388 h 2613"/>
                <a:gd name="T12" fmla="*/ 421 w 2854"/>
                <a:gd name="T13" fmla="*/ 378 h 2613"/>
                <a:gd name="T14" fmla="*/ 497 w 2854"/>
                <a:gd name="T15" fmla="*/ 414 h 2613"/>
                <a:gd name="T16" fmla="*/ 534 w 2854"/>
                <a:gd name="T17" fmla="*/ 472 h 2613"/>
                <a:gd name="T18" fmla="*/ 519 w 2854"/>
                <a:gd name="T19" fmla="*/ 427 h 2613"/>
                <a:gd name="T20" fmla="*/ 429 w 2854"/>
                <a:gd name="T21" fmla="*/ 365 h 2613"/>
                <a:gd name="T22" fmla="*/ 507 w 2854"/>
                <a:gd name="T23" fmla="*/ 380 h 2613"/>
                <a:gd name="T24" fmla="*/ 497 w 2854"/>
                <a:gd name="T25" fmla="*/ 377 h 2613"/>
                <a:gd name="T26" fmla="*/ 477 w 2854"/>
                <a:gd name="T27" fmla="*/ 333 h 2613"/>
                <a:gd name="T28" fmla="*/ 470 w 2854"/>
                <a:gd name="T29" fmla="*/ 325 h 2613"/>
                <a:gd name="T30" fmla="*/ 402 w 2854"/>
                <a:gd name="T31" fmla="*/ 339 h 2613"/>
                <a:gd name="T32" fmla="*/ 388 w 2854"/>
                <a:gd name="T33" fmla="*/ 274 h 2613"/>
                <a:gd name="T34" fmla="*/ 448 w 2854"/>
                <a:gd name="T35" fmla="*/ 255 h 2613"/>
                <a:gd name="T36" fmla="*/ 466 w 2854"/>
                <a:gd name="T37" fmla="*/ 249 h 2613"/>
                <a:gd name="T38" fmla="*/ 477 w 2854"/>
                <a:gd name="T39" fmla="*/ 213 h 2613"/>
                <a:gd name="T40" fmla="*/ 390 w 2854"/>
                <a:gd name="T41" fmla="*/ 241 h 2613"/>
                <a:gd name="T42" fmla="*/ 345 w 2854"/>
                <a:gd name="T43" fmla="*/ 247 h 2613"/>
                <a:gd name="T44" fmla="*/ 391 w 2854"/>
                <a:gd name="T45" fmla="*/ 164 h 2613"/>
                <a:gd name="T46" fmla="*/ 380 w 2854"/>
                <a:gd name="T47" fmla="*/ 182 h 2613"/>
                <a:gd name="T48" fmla="*/ 361 w 2854"/>
                <a:gd name="T49" fmla="*/ 169 h 2613"/>
                <a:gd name="T50" fmla="*/ 363 w 2854"/>
                <a:gd name="T51" fmla="*/ 181 h 2613"/>
                <a:gd name="T52" fmla="*/ 322 w 2854"/>
                <a:gd name="T53" fmla="*/ 217 h 2613"/>
                <a:gd name="T54" fmla="*/ 314 w 2854"/>
                <a:gd name="T55" fmla="*/ 153 h 2613"/>
                <a:gd name="T56" fmla="*/ 345 w 2854"/>
                <a:gd name="T57" fmla="*/ 75 h 2613"/>
                <a:gd name="T58" fmla="*/ 325 w 2854"/>
                <a:gd name="T59" fmla="*/ 114 h 2613"/>
                <a:gd name="T60" fmla="*/ 299 w 2854"/>
                <a:gd name="T61" fmla="*/ 84 h 2613"/>
                <a:gd name="T62" fmla="*/ 291 w 2854"/>
                <a:gd name="T63" fmla="*/ 79 h 2613"/>
                <a:gd name="T64" fmla="*/ 226 w 2854"/>
                <a:gd name="T65" fmla="*/ 97 h 2613"/>
                <a:gd name="T66" fmla="*/ 255 w 2854"/>
                <a:gd name="T67" fmla="*/ 124 h 2613"/>
                <a:gd name="T68" fmla="*/ 296 w 2854"/>
                <a:gd name="T69" fmla="*/ 191 h 2613"/>
                <a:gd name="T70" fmla="*/ 199 w 2854"/>
                <a:gd name="T71" fmla="*/ 265 h 2613"/>
                <a:gd name="T72" fmla="*/ 215 w 2854"/>
                <a:gd name="T73" fmla="*/ 192 h 2613"/>
                <a:gd name="T74" fmla="*/ 207 w 2854"/>
                <a:gd name="T75" fmla="*/ 217 h 2613"/>
                <a:gd name="T76" fmla="*/ 119 w 2854"/>
                <a:gd name="T77" fmla="*/ 198 h 2613"/>
                <a:gd name="T78" fmla="*/ 110 w 2854"/>
                <a:gd name="T79" fmla="*/ 202 h 2613"/>
                <a:gd name="T80" fmla="*/ 101 w 2854"/>
                <a:gd name="T81" fmla="*/ 226 h 2613"/>
                <a:gd name="T82" fmla="*/ 133 w 2854"/>
                <a:gd name="T83" fmla="*/ 236 h 2613"/>
                <a:gd name="T84" fmla="*/ 229 w 2854"/>
                <a:gd name="T85" fmla="*/ 295 h 2613"/>
                <a:gd name="T86" fmla="*/ 159 w 2854"/>
                <a:gd name="T87" fmla="*/ 290 h 2613"/>
                <a:gd name="T88" fmla="*/ 172 w 2854"/>
                <a:gd name="T89" fmla="*/ 293 h 2613"/>
                <a:gd name="T90" fmla="*/ 150 w 2854"/>
                <a:gd name="T91" fmla="*/ 302 h 2613"/>
                <a:gd name="T92" fmla="*/ 149 w 2854"/>
                <a:gd name="T93" fmla="*/ 310 h 2613"/>
                <a:gd name="T94" fmla="*/ 210 w 2854"/>
                <a:gd name="T95" fmla="*/ 357 h 2613"/>
                <a:gd name="T96" fmla="*/ 85 w 2854"/>
                <a:gd name="T97" fmla="*/ 349 h 2613"/>
                <a:gd name="T98" fmla="*/ 167 w 2854"/>
                <a:gd name="T99" fmla="*/ 363 h 2613"/>
                <a:gd name="T100" fmla="*/ 55 w 2854"/>
                <a:gd name="T101" fmla="*/ 471 h 2613"/>
                <a:gd name="T102" fmla="*/ 55 w 2854"/>
                <a:gd name="T103" fmla="*/ 479 h 2613"/>
                <a:gd name="T104" fmla="*/ 167 w 2854"/>
                <a:gd name="T105" fmla="*/ 433 h 2613"/>
                <a:gd name="T106" fmla="*/ 195 w 2854"/>
                <a:gd name="T107" fmla="*/ 491 h 2613"/>
                <a:gd name="T108" fmla="*/ 172 w 2854"/>
                <a:gd name="T109" fmla="*/ 400 h 2613"/>
                <a:gd name="T110" fmla="*/ 286 w 2854"/>
                <a:gd name="T111" fmla="*/ 445 h 26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54" h="2613">
                  <a:moveTo>
                    <a:pt x="2589" y="1387"/>
                  </a:moveTo>
                  <a:cubicBezTo>
                    <a:pt x="2593" y="1394"/>
                    <a:pt x="2596" y="1402"/>
                    <a:pt x="2599" y="1411"/>
                  </a:cubicBezTo>
                  <a:cubicBezTo>
                    <a:pt x="2599" y="1411"/>
                    <a:pt x="2598" y="1400"/>
                    <a:pt x="2589" y="1387"/>
                  </a:cubicBezTo>
                  <a:close/>
                  <a:moveTo>
                    <a:pt x="2764" y="2009"/>
                  </a:moveTo>
                  <a:cubicBezTo>
                    <a:pt x="2765" y="2011"/>
                    <a:pt x="2766" y="2012"/>
                    <a:pt x="2767" y="2013"/>
                  </a:cubicBezTo>
                  <a:cubicBezTo>
                    <a:pt x="2767" y="2013"/>
                    <a:pt x="2766" y="2012"/>
                    <a:pt x="2764" y="2009"/>
                  </a:cubicBezTo>
                  <a:close/>
                  <a:moveTo>
                    <a:pt x="1842" y="349"/>
                  </a:moveTo>
                  <a:cubicBezTo>
                    <a:pt x="1842" y="350"/>
                    <a:pt x="1843" y="350"/>
                    <a:pt x="1843" y="351"/>
                  </a:cubicBezTo>
                  <a:cubicBezTo>
                    <a:pt x="1843" y="351"/>
                    <a:pt x="1843" y="350"/>
                    <a:pt x="1842" y="349"/>
                  </a:cubicBezTo>
                  <a:close/>
                  <a:moveTo>
                    <a:pt x="1595" y="2531"/>
                  </a:moveTo>
                  <a:cubicBezTo>
                    <a:pt x="1603" y="2412"/>
                    <a:pt x="1635" y="2227"/>
                    <a:pt x="1680" y="2200"/>
                  </a:cubicBezTo>
                  <a:cubicBezTo>
                    <a:pt x="1738" y="2166"/>
                    <a:pt x="1797" y="2108"/>
                    <a:pt x="1870" y="2028"/>
                  </a:cubicBezTo>
                  <a:cubicBezTo>
                    <a:pt x="1934" y="1957"/>
                    <a:pt x="2009" y="1917"/>
                    <a:pt x="2119" y="1913"/>
                  </a:cubicBezTo>
                  <a:cubicBezTo>
                    <a:pt x="2147" y="1930"/>
                    <a:pt x="2172" y="1959"/>
                    <a:pt x="2197" y="1978"/>
                  </a:cubicBezTo>
                  <a:cubicBezTo>
                    <a:pt x="2277" y="2035"/>
                    <a:pt x="2350" y="2440"/>
                    <a:pt x="2466" y="2394"/>
                  </a:cubicBezTo>
                  <a:cubicBezTo>
                    <a:pt x="2530" y="2369"/>
                    <a:pt x="2560" y="2219"/>
                    <a:pt x="2594" y="2164"/>
                  </a:cubicBezTo>
                  <a:cubicBezTo>
                    <a:pt x="2661" y="2054"/>
                    <a:pt x="2679" y="2211"/>
                    <a:pt x="2694" y="2270"/>
                  </a:cubicBezTo>
                  <a:cubicBezTo>
                    <a:pt x="2704" y="2310"/>
                    <a:pt x="2731" y="2480"/>
                    <a:pt x="2792" y="2471"/>
                  </a:cubicBezTo>
                  <a:cubicBezTo>
                    <a:pt x="2823" y="2466"/>
                    <a:pt x="2853" y="2395"/>
                    <a:pt x="2854" y="2368"/>
                  </a:cubicBezTo>
                  <a:cubicBezTo>
                    <a:pt x="2854" y="2368"/>
                    <a:pt x="2774" y="2613"/>
                    <a:pt x="2711" y="2235"/>
                  </a:cubicBezTo>
                  <a:cubicBezTo>
                    <a:pt x="2634" y="1768"/>
                    <a:pt x="2458" y="2484"/>
                    <a:pt x="2398" y="2238"/>
                  </a:cubicBezTo>
                  <a:cubicBezTo>
                    <a:pt x="2355" y="2063"/>
                    <a:pt x="2293" y="1965"/>
                    <a:pt x="2241" y="1911"/>
                  </a:cubicBezTo>
                  <a:cubicBezTo>
                    <a:pt x="2317" y="1903"/>
                    <a:pt x="2339" y="1884"/>
                    <a:pt x="2395" y="1967"/>
                  </a:cubicBezTo>
                  <a:cubicBezTo>
                    <a:pt x="2466" y="2071"/>
                    <a:pt x="2565" y="2011"/>
                    <a:pt x="2648" y="1986"/>
                  </a:cubicBezTo>
                  <a:cubicBezTo>
                    <a:pt x="2717" y="1966"/>
                    <a:pt x="2754" y="1998"/>
                    <a:pt x="2764" y="2009"/>
                  </a:cubicBezTo>
                  <a:cubicBezTo>
                    <a:pt x="2691" y="1922"/>
                    <a:pt x="2645" y="1964"/>
                    <a:pt x="2599" y="1972"/>
                  </a:cubicBezTo>
                  <a:cubicBezTo>
                    <a:pt x="2553" y="1979"/>
                    <a:pt x="2531" y="1967"/>
                    <a:pt x="2531" y="1967"/>
                  </a:cubicBezTo>
                  <a:cubicBezTo>
                    <a:pt x="2371" y="1927"/>
                    <a:pt x="2465" y="1841"/>
                    <a:pt x="2493" y="1741"/>
                  </a:cubicBezTo>
                  <a:cubicBezTo>
                    <a:pt x="2555" y="1519"/>
                    <a:pt x="2699" y="1505"/>
                    <a:pt x="2699" y="1505"/>
                  </a:cubicBezTo>
                  <a:cubicBezTo>
                    <a:pt x="2561" y="1481"/>
                    <a:pt x="2501" y="1629"/>
                    <a:pt x="2457" y="1701"/>
                  </a:cubicBezTo>
                  <a:cubicBezTo>
                    <a:pt x="2413" y="1773"/>
                    <a:pt x="2402" y="1850"/>
                    <a:pt x="2299" y="1815"/>
                  </a:cubicBezTo>
                  <a:cubicBezTo>
                    <a:pt x="2153" y="1764"/>
                    <a:pt x="2206" y="1785"/>
                    <a:pt x="2100" y="1773"/>
                  </a:cubicBezTo>
                  <a:cubicBezTo>
                    <a:pt x="1994" y="1761"/>
                    <a:pt x="2053" y="1701"/>
                    <a:pt x="1989" y="1603"/>
                  </a:cubicBezTo>
                  <a:cubicBezTo>
                    <a:pt x="1925" y="1505"/>
                    <a:pt x="1985" y="1469"/>
                    <a:pt x="2027" y="1431"/>
                  </a:cubicBezTo>
                  <a:cubicBezTo>
                    <a:pt x="2069" y="1393"/>
                    <a:pt x="2075" y="1369"/>
                    <a:pt x="2075" y="1369"/>
                  </a:cubicBezTo>
                  <a:cubicBezTo>
                    <a:pt x="2191" y="1221"/>
                    <a:pt x="2251" y="1343"/>
                    <a:pt x="2343" y="1331"/>
                  </a:cubicBezTo>
                  <a:cubicBezTo>
                    <a:pt x="2511" y="1309"/>
                    <a:pt x="2569" y="1356"/>
                    <a:pt x="2589" y="1387"/>
                  </a:cubicBezTo>
                  <a:cubicBezTo>
                    <a:pt x="2559" y="1325"/>
                    <a:pt x="2512" y="1303"/>
                    <a:pt x="2435" y="1305"/>
                  </a:cubicBezTo>
                  <a:cubicBezTo>
                    <a:pt x="2349" y="1307"/>
                    <a:pt x="2295" y="1279"/>
                    <a:pt x="2369" y="1251"/>
                  </a:cubicBezTo>
                  <a:cubicBezTo>
                    <a:pt x="2443" y="1223"/>
                    <a:pt x="2491" y="1113"/>
                    <a:pt x="2491" y="1113"/>
                  </a:cubicBezTo>
                  <a:cubicBezTo>
                    <a:pt x="2451" y="1197"/>
                    <a:pt x="2341" y="1262"/>
                    <a:pt x="2220" y="1239"/>
                  </a:cubicBezTo>
                  <a:cubicBezTo>
                    <a:pt x="2100" y="1215"/>
                    <a:pt x="2072" y="1196"/>
                    <a:pt x="2039" y="1259"/>
                  </a:cubicBezTo>
                  <a:cubicBezTo>
                    <a:pt x="2006" y="1322"/>
                    <a:pt x="1932" y="1350"/>
                    <a:pt x="1879" y="1344"/>
                  </a:cubicBezTo>
                  <a:cubicBezTo>
                    <a:pt x="1826" y="1337"/>
                    <a:pt x="1803" y="1293"/>
                    <a:pt x="1803" y="1293"/>
                  </a:cubicBezTo>
                  <a:cubicBezTo>
                    <a:pt x="1771" y="1209"/>
                    <a:pt x="1787" y="1185"/>
                    <a:pt x="1939" y="1115"/>
                  </a:cubicBezTo>
                  <a:cubicBezTo>
                    <a:pt x="2090" y="1045"/>
                    <a:pt x="1959" y="888"/>
                    <a:pt x="2044" y="860"/>
                  </a:cubicBezTo>
                  <a:cubicBezTo>
                    <a:pt x="2128" y="832"/>
                    <a:pt x="2120" y="790"/>
                    <a:pt x="2120" y="790"/>
                  </a:cubicBezTo>
                  <a:cubicBezTo>
                    <a:pt x="2108" y="865"/>
                    <a:pt x="1972" y="802"/>
                    <a:pt x="1986" y="951"/>
                  </a:cubicBezTo>
                  <a:cubicBezTo>
                    <a:pt x="2000" y="1099"/>
                    <a:pt x="1931" y="1087"/>
                    <a:pt x="1931" y="1087"/>
                  </a:cubicBezTo>
                  <a:cubicBezTo>
                    <a:pt x="1981" y="1021"/>
                    <a:pt x="1925" y="950"/>
                    <a:pt x="1885" y="885"/>
                  </a:cubicBezTo>
                  <a:cubicBezTo>
                    <a:pt x="1846" y="820"/>
                    <a:pt x="1902" y="764"/>
                    <a:pt x="1902" y="764"/>
                  </a:cubicBezTo>
                  <a:cubicBezTo>
                    <a:pt x="1902" y="764"/>
                    <a:pt x="1793" y="777"/>
                    <a:pt x="1893" y="946"/>
                  </a:cubicBezTo>
                  <a:cubicBezTo>
                    <a:pt x="1993" y="1115"/>
                    <a:pt x="1824" y="1089"/>
                    <a:pt x="1780" y="1181"/>
                  </a:cubicBezTo>
                  <a:cubicBezTo>
                    <a:pt x="1737" y="1272"/>
                    <a:pt x="1746" y="1220"/>
                    <a:pt x="1681" y="1133"/>
                  </a:cubicBezTo>
                  <a:cubicBezTo>
                    <a:pt x="1615" y="1046"/>
                    <a:pt x="1681" y="1050"/>
                    <a:pt x="1685" y="946"/>
                  </a:cubicBezTo>
                  <a:cubicBezTo>
                    <a:pt x="1688" y="877"/>
                    <a:pt x="1666" y="834"/>
                    <a:pt x="1638" y="798"/>
                  </a:cubicBezTo>
                  <a:cubicBezTo>
                    <a:pt x="1631" y="740"/>
                    <a:pt x="1629" y="627"/>
                    <a:pt x="1719" y="651"/>
                  </a:cubicBezTo>
                  <a:cubicBezTo>
                    <a:pt x="1839" y="683"/>
                    <a:pt x="1795" y="459"/>
                    <a:pt x="1803" y="391"/>
                  </a:cubicBezTo>
                  <a:cubicBezTo>
                    <a:pt x="1810" y="331"/>
                    <a:pt x="1835" y="345"/>
                    <a:pt x="1842" y="349"/>
                  </a:cubicBezTo>
                  <a:cubicBezTo>
                    <a:pt x="1704" y="242"/>
                    <a:pt x="1827" y="650"/>
                    <a:pt x="1699" y="595"/>
                  </a:cubicBezTo>
                  <a:cubicBezTo>
                    <a:pt x="1598" y="550"/>
                    <a:pt x="1604" y="702"/>
                    <a:pt x="1611" y="767"/>
                  </a:cubicBezTo>
                  <a:cubicBezTo>
                    <a:pt x="1552" y="701"/>
                    <a:pt x="1488" y="639"/>
                    <a:pt x="1559" y="438"/>
                  </a:cubicBezTo>
                  <a:cubicBezTo>
                    <a:pt x="1677" y="104"/>
                    <a:pt x="1615" y="0"/>
                    <a:pt x="1615" y="0"/>
                  </a:cubicBezTo>
                  <a:cubicBezTo>
                    <a:pt x="1615" y="0"/>
                    <a:pt x="1650" y="152"/>
                    <a:pt x="1520" y="416"/>
                  </a:cubicBezTo>
                  <a:cubicBezTo>
                    <a:pt x="1488" y="482"/>
                    <a:pt x="1481" y="545"/>
                    <a:pt x="1487" y="604"/>
                  </a:cubicBezTo>
                  <a:cubicBezTo>
                    <a:pt x="1359" y="470"/>
                    <a:pt x="1352" y="741"/>
                    <a:pt x="1179" y="507"/>
                  </a:cubicBezTo>
                  <a:cubicBezTo>
                    <a:pt x="1056" y="340"/>
                    <a:pt x="1035" y="543"/>
                    <a:pt x="1035" y="543"/>
                  </a:cubicBezTo>
                  <a:cubicBezTo>
                    <a:pt x="1095" y="335"/>
                    <a:pt x="1203" y="719"/>
                    <a:pt x="1335" y="651"/>
                  </a:cubicBezTo>
                  <a:cubicBezTo>
                    <a:pt x="1404" y="615"/>
                    <a:pt x="1462" y="646"/>
                    <a:pt x="1502" y="684"/>
                  </a:cubicBezTo>
                  <a:cubicBezTo>
                    <a:pt x="1541" y="826"/>
                    <a:pt x="1626" y="937"/>
                    <a:pt x="1546" y="998"/>
                  </a:cubicBezTo>
                  <a:cubicBezTo>
                    <a:pt x="1420" y="1094"/>
                    <a:pt x="1377" y="1398"/>
                    <a:pt x="1212" y="1359"/>
                  </a:cubicBezTo>
                  <a:cubicBezTo>
                    <a:pt x="1154" y="1345"/>
                    <a:pt x="1116" y="1385"/>
                    <a:pt x="1038" y="1385"/>
                  </a:cubicBezTo>
                  <a:cubicBezTo>
                    <a:pt x="960" y="1385"/>
                    <a:pt x="960" y="1263"/>
                    <a:pt x="1034" y="1202"/>
                  </a:cubicBezTo>
                  <a:cubicBezTo>
                    <a:pt x="1107" y="1142"/>
                    <a:pt x="1264" y="1159"/>
                    <a:pt x="1125" y="1007"/>
                  </a:cubicBezTo>
                  <a:cubicBezTo>
                    <a:pt x="986" y="855"/>
                    <a:pt x="1047" y="799"/>
                    <a:pt x="1047" y="799"/>
                  </a:cubicBezTo>
                  <a:cubicBezTo>
                    <a:pt x="925" y="877"/>
                    <a:pt x="1238" y="1085"/>
                    <a:pt x="1081" y="1133"/>
                  </a:cubicBezTo>
                  <a:cubicBezTo>
                    <a:pt x="925" y="1181"/>
                    <a:pt x="951" y="1372"/>
                    <a:pt x="951" y="1372"/>
                  </a:cubicBezTo>
                  <a:cubicBezTo>
                    <a:pt x="691" y="1337"/>
                    <a:pt x="934" y="1076"/>
                    <a:pt x="625" y="1033"/>
                  </a:cubicBezTo>
                  <a:cubicBezTo>
                    <a:pt x="317" y="990"/>
                    <a:pt x="374" y="855"/>
                    <a:pt x="374" y="855"/>
                  </a:cubicBezTo>
                  <a:cubicBezTo>
                    <a:pt x="324" y="909"/>
                    <a:pt x="405" y="1063"/>
                    <a:pt x="571" y="1059"/>
                  </a:cubicBezTo>
                  <a:cubicBezTo>
                    <a:pt x="738" y="1056"/>
                    <a:pt x="768" y="1186"/>
                    <a:pt x="768" y="1186"/>
                  </a:cubicBezTo>
                  <a:cubicBezTo>
                    <a:pt x="719" y="1100"/>
                    <a:pt x="696" y="1293"/>
                    <a:pt x="531" y="1186"/>
                  </a:cubicBezTo>
                  <a:cubicBezTo>
                    <a:pt x="424" y="1116"/>
                    <a:pt x="433" y="1251"/>
                    <a:pt x="433" y="1251"/>
                  </a:cubicBezTo>
                  <a:cubicBezTo>
                    <a:pt x="453" y="1086"/>
                    <a:pt x="635" y="1342"/>
                    <a:pt x="694" y="1237"/>
                  </a:cubicBezTo>
                  <a:cubicBezTo>
                    <a:pt x="754" y="1133"/>
                    <a:pt x="769" y="1448"/>
                    <a:pt x="992" y="1451"/>
                  </a:cubicBezTo>
                  <a:cubicBezTo>
                    <a:pt x="1145" y="1453"/>
                    <a:pt x="1221" y="1418"/>
                    <a:pt x="1195" y="1543"/>
                  </a:cubicBezTo>
                  <a:cubicBezTo>
                    <a:pt x="1168" y="1667"/>
                    <a:pt x="1089" y="1628"/>
                    <a:pt x="1023" y="1522"/>
                  </a:cubicBezTo>
                  <a:cubicBezTo>
                    <a:pt x="958" y="1416"/>
                    <a:pt x="816" y="1561"/>
                    <a:pt x="827" y="1519"/>
                  </a:cubicBezTo>
                  <a:cubicBezTo>
                    <a:pt x="838" y="1477"/>
                    <a:pt x="805" y="1463"/>
                    <a:pt x="805" y="1463"/>
                  </a:cubicBezTo>
                  <a:cubicBezTo>
                    <a:pt x="822" y="1521"/>
                    <a:pt x="741" y="1594"/>
                    <a:pt x="900" y="1533"/>
                  </a:cubicBezTo>
                  <a:cubicBezTo>
                    <a:pt x="1059" y="1472"/>
                    <a:pt x="1074" y="1738"/>
                    <a:pt x="1016" y="1636"/>
                  </a:cubicBezTo>
                  <a:cubicBezTo>
                    <a:pt x="958" y="1534"/>
                    <a:pt x="826" y="1741"/>
                    <a:pt x="783" y="1578"/>
                  </a:cubicBezTo>
                  <a:cubicBezTo>
                    <a:pt x="753" y="1467"/>
                    <a:pt x="678" y="1609"/>
                    <a:pt x="678" y="1609"/>
                  </a:cubicBezTo>
                  <a:cubicBezTo>
                    <a:pt x="678" y="1609"/>
                    <a:pt x="741" y="1493"/>
                    <a:pt x="780" y="1621"/>
                  </a:cubicBezTo>
                  <a:cubicBezTo>
                    <a:pt x="819" y="1750"/>
                    <a:pt x="967" y="1573"/>
                    <a:pt x="1006" y="1663"/>
                  </a:cubicBezTo>
                  <a:cubicBezTo>
                    <a:pt x="1045" y="1753"/>
                    <a:pt x="1232" y="1587"/>
                    <a:pt x="1096" y="1865"/>
                  </a:cubicBezTo>
                  <a:cubicBezTo>
                    <a:pt x="1004" y="2052"/>
                    <a:pt x="800" y="1585"/>
                    <a:pt x="641" y="1821"/>
                  </a:cubicBezTo>
                  <a:cubicBezTo>
                    <a:pt x="572" y="1924"/>
                    <a:pt x="444" y="1828"/>
                    <a:pt x="444" y="1828"/>
                  </a:cubicBezTo>
                  <a:cubicBezTo>
                    <a:pt x="486" y="1884"/>
                    <a:pt x="534" y="1952"/>
                    <a:pt x="675" y="1845"/>
                  </a:cubicBezTo>
                  <a:cubicBezTo>
                    <a:pt x="817" y="1738"/>
                    <a:pt x="797" y="1865"/>
                    <a:pt x="875" y="1901"/>
                  </a:cubicBezTo>
                  <a:cubicBezTo>
                    <a:pt x="953" y="1938"/>
                    <a:pt x="1065" y="1994"/>
                    <a:pt x="836" y="2018"/>
                  </a:cubicBezTo>
                  <a:cubicBezTo>
                    <a:pt x="607" y="2042"/>
                    <a:pt x="729" y="2414"/>
                    <a:pt x="286" y="2465"/>
                  </a:cubicBezTo>
                  <a:cubicBezTo>
                    <a:pt x="0" y="2499"/>
                    <a:pt x="72" y="2594"/>
                    <a:pt x="72" y="2594"/>
                  </a:cubicBezTo>
                  <a:cubicBezTo>
                    <a:pt x="72" y="2594"/>
                    <a:pt x="33" y="2502"/>
                    <a:pt x="289" y="2509"/>
                  </a:cubicBezTo>
                  <a:cubicBezTo>
                    <a:pt x="544" y="2517"/>
                    <a:pt x="639" y="2320"/>
                    <a:pt x="724" y="2193"/>
                  </a:cubicBezTo>
                  <a:cubicBezTo>
                    <a:pt x="809" y="2067"/>
                    <a:pt x="744" y="2242"/>
                    <a:pt x="870" y="2266"/>
                  </a:cubicBezTo>
                  <a:cubicBezTo>
                    <a:pt x="997" y="2290"/>
                    <a:pt x="931" y="2341"/>
                    <a:pt x="921" y="2458"/>
                  </a:cubicBezTo>
                  <a:cubicBezTo>
                    <a:pt x="911" y="2575"/>
                    <a:pt x="1021" y="2572"/>
                    <a:pt x="1021" y="2572"/>
                  </a:cubicBezTo>
                  <a:cubicBezTo>
                    <a:pt x="846" y="2487"/>
                    <a:pt x="1067" y="2298"/>
                    <a:pt x="958" y="2264"/>
                  </a:cubicBezTo>
                  <a:cubicBezTo>
                    <a:pt x="848" y="2230"/>
                    <a:pt x="826" y="2110"/>
                    <a:pt x="897" y="2096"/>
                  </a:cubicBezTo>
                  <a:cubicBezTo>
                    <a:pt x="967" y="2081"/>
                    <a:pt x="1011" y="2018"/>
                    <a:pt x="1157" y="1964"/>
                  </a:cubicBezTo>
                  <a:cubicBezTo>
                    <a:pt x="1303" y="1911"/>
                    <a:pt x="1454" y="2244"/>
                    <a:pt x="1493" y="2327"/>
                  </a:cubicBezTo>
                  <a:cubicBezTo>
                    <a:pt x="1517" y="2378"/>
                    <a:pt x="1522" y="2472"/>
                    <a:pt x="1523" y="2536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8" name="Freeform 1431">
              <a:extLst>
                <a:ext uri="{FF2B5EF4-FFF2-40B4-BE49-F238E27FC236}">
                  <a16:creationId xmlns:a16="http://schemas.microsoft.com/office/drawing/2014/main" id="{A6E12B10-3589-4323-B046-83A1EF9C6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1964"/>
              <a:ext cx="125" cy="118"/>
            </a:xfrm>
            <a:custGeom>
              <a:avLst/>
              <a:gdLst>
                <a:gd name="T0" fmla="*/ 1 w 216"/>
                <a:gd name="T1" fmla="*/ 0 h 204"/>
                <a:gd name="T2" fmla="*/ 2 w 216"/>
                <a:gd name="T3" fmla="*/ 5 h 204"/>
                <a:gd name="T4" fmla="*/ 5 w 216"/>
                <a:gd name="T5" fmla="*/ 14 h 204"/>
                <a:gd name="T6" fmla="*/ 11 w 216"/>
                <a:gd name="T7" fmla="*/ 27 h 204"/>
                <a:gd name="T8" fmla="*/ 22 w 216"/>
                <a:gd name="T9" fmla="*/ 39 h 204"/>
                <a:gd name="T10" fmla="*/ 34 w 216"/>
                <a:gd name="T11" fmla="*/ 27 h 204"/>
                <a:gd name="T12" fmla="*/ 38 w 216"/>
                <a:gd name="T13" fmla="*/ 16 h 204"/>
                <a:gd name="T14" fmla="*/ 42 w 216"/>
                <a:gd name="T15" fmla="*/ 8 h 204"/>
                <a:gd name="T16" fmla="*/ 34 w 216"/>
                <a:gd name="T17" fmla="*/ 20 h 204"/>
                <a:gd name="T18" fmla="*/ 27 w 216"/>
                <a:gd name="T19" fmla="*/ 28 h 204"/>
                <a:gd name="T20" fmla="*/ 16 w 216"/>
                <a:gd name="T21" fmla="*/ 24 h 204"/>
                <a:gd name="T22" fmla="*/ 1 w 216"/>
                <a:gd name="T23" fmla="*/ 1 h 2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6" h="204">
                  <a:moveTo>
                    <a:pt x="1" y="0"/>
                  </a:moveTo>
                  <a:cubicBezTo>
                    <a:pt x="0" y="8"/>
                    <a:pt x="9" y="19"/>
                    <a:pt x="12" y="28"/>
                  </a:cubicBezTo>
                  <a:cubicBezTo>
                    <a:pt x="18" y="43"/>
                    <a:pt x="20" y="60"/>
                    <a:pt x="26" y="76"/>
                  </a:cubicBezTo>
                  <a:cubicBezTo>
                    <a:pt x="34" y="97"/>
                    <a:pt x="46" y="119"/>
                    <a:pt x="57" y="139"/>
                  </a:cubicBezTo>
                  <a:cubicBezTo>
                    <a:pt x="69" y="162"/>
                    <a:pt x="84" y="197"/>
                    <a:pt x="113" y="201"/>
                  </a:cubicBezTo>
                  <a:cubicBezTo>
                    <a:pt x="144" y="204"/>
                    <a:pt x="161" y="165"/>
                    <a:pt x="174" y="141"/>
                  </a:cubicBezTo>
                  <a:cubicBezTo>
                    <a:pt x="184" y="124"/>
                    <a:pt x="188" y="104"/>
                    <a:pt x="197" y="85"/>
                  </a:cubicBezTo>
                  <a:cubicBezTo>
                    <a:pt x="203" y="70"/>
                    <a:pt x="212" y="53"/>
                    <a:pt x="216" y="38"/>
                  </a:cubicBezTo>
                  <a:cubicBezTo>
                    <a:pt x="202" y="43"/>
                    <a:pt x="185" y="89"/>
                    <a:pt x="175" y="104"/>
                  </a:cubicBezTo>
                  <a:cubicBezTo>
                    <a:pt x="164" y="119"/>
                    <a:pt x="153" y="136"/>
                    <a:pt x="138" y="147"/>
                  </a:cubicBezTo>
                  <a:cubicBezTo>
                    <a:pt x="110" y="166"/>
                    <a:pt x="93" y="154"/>
                    <a:pt x="80" y="127"/>
                  </a:cubicBezTo>
                  <a:cubicBezTo>
                    <a:pt x="58" y="83"/>
                    <a:pt x="27" y="45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9" name="Freeform 1432">
              <a:extLst>
                <a:ext uri="{FF2B5EF4-FFF2-40B4-BE49-F238E27FC236}">
                  <a16:creationId xmlns:a16="http://schemas.microsoft.com/office/drawing/2014/main" id="{4C90E585-3909-4B5C-AA43-F7353F87E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758"/>
              <a:ext cx="43" cy="92"/>
            </a:xfrm>
            <a:custGeom>
              <a:avLst/>
              <a:gdLst>
                <a:gd name="T0" fmla="*/ 14 w 75"/>
                <a:gd name="T1" fmla="*/ 1 h 160"/>
                <a:gd name="T2" fmla="*/ 10 w 75"/>
                <a:gd name="T3" fmla="*/ 7 h 160"/>
                <a:gd name="T4" fmla="*/ 8 w 75"/>
                <a:gd name="T5" fmla="*/ 17 h 160"/>
                <a:gd name="T6" fmla="*/ 8 w 75"/>
                <a:gd name="T7" fmla="*/ 25 h 160"/>
                <a:gd name="T8" fmla="*/ 9 w 75"/>
                <a:gd name="T9" fmla="*/ 30 h 160"/>
                <a:gd name="T10" fmla="*/ 2 w 75"/>
                <a:gd name="T11" fmla="*/ 18 h 160"/>
                <a:gd name="T12" fmla="*/ 2 w 75"/>
                <a:gd name="T13" fmla="*/ 11 h 160"/>
                <a:gd name="T14" fmla="*/ 14 w 75"/>
                <a:gd name="T15" fmla="*/ 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160">
                  <a:moveTo>
                    <a:pt x="75" y="2"/>
                  </a:moveTo>
                  <a:cubicBezTo>
                    <a:pt x="75" y="13"/>
                    <a:pt x="59" y="27"/>
                    <a:pt x="55" y="38"/>
                  </a:cubicBezTo>
                  <a:cubicBezTo>
                    <a:pt x="48" y="54"/>
                    <a:pt x="44" y="72"/>
                    <a:pt x="41" y="89"/>
                  </a:cubicBezTo>
                  <a:cubicBezTo>
                    <a:pt x="39" y="102"/>
                    <a:pt x="39" y="118"/>
                    <a:pt x="41" y="131"/>
                  </a:cubicBezTo>
                  <a:cubicBezTo>
                    <a:pt x="43" y="141"/>
                    <a:pt x="49" y="151"/>
                    <a:pt x="45" y="160"/>
                  </a:cubicBezTo>
                  <a:cubicBezTo>
                    <a:pt x="26" y="153"/>
                    <a:pt x="24" y="114"/>
                    <a:pt x="12" y="98"/>
                  </a:cubicBezTo>
                  <a:cubicBezTo>
                    <a:pt x="0" y="82"/>
                    <a:pt x="0" y="76"/>
                    <a:pt x="11" y="57"/>
                  </a:cubicBezTo>
                  <a:cubicBezTo>
                    <a:pt x="25" y="32"/>
                    <a:pt x="55" y="22"/>
                    <a:pt x="71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0" name="Freeform 1433">
              <a:extLst>
                <a:ext uri="{FF2B5EF4-FFF2-40B4-BE49-F238E27FC236}">
                  <a16:creationId xmlns:a16="http://schemas.microsoft.com/office/drawing/2014/main" id="{A8616B4A-B5E1-4D80-BE23-17899FA4E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401"/>
              <a:ext cx="33" cy="66"/>
            </a:xfrm>
            <a:custGeom>
              <a:avLst/>
              <a:gdLst>
                <a:gd name="T0" fmla="*/ 1 w 57"/>
                <a:gd name="T1" fmla="*/ 2 h 115"/>
                <a:gd name="T2" fmla="*/ 8 w 57"/>
                <a:gd name="T3" fmla="*/ 3 h 115"/>
                <a:gd name="T4" fmla="*/ 9 w 57"/>
                <a:gd name="T5" fmla="*/ 1 h 115"/>
                <a:gd name="T6" fmla="*/ 10 w 57"/>
                <a:gd name="T7" fmla="*/ 3 h 115"/>
                <a:gd name="T8" fmla="*/ 11 w 57"/>
                <a:gd name="T9" fmla="*/ 22 h 115"/>
                <a:gd name="T10" fmla="*/ 8 w 57"/>
                <a:gd name="T11" fmla="*/ 15 h 115"/>
                <a:gd name="T12" fmla="*/ 6 w 57"/>
                <a:gd name="T13" fmla="*/ 9 h 115"/>
                <a:gd name="T14" fmla="*/ 0 w 57"/>
                <a:gd name="T15" fmla="*/ 3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115">
                  <a:moveTo>
                    <a:pt x="3" y="13"/>
                  </a:moveTo>
                  <a:cubicBezTo>
                    <a:pt x="12" y="20"/>
                    <a:pt x="30" y="28"/>
                    <a:pt x="39" y="18"/>
                  </a:cubicBezTo>
                  <a:cubicBezTo>
                    <a:pt x="42" y="14"/>
                    <a:pt x="40" y="0"/>
                    <a:pt x="49" y="3"/>
                  </a:cubicBezTo>
                  <a:cubicBezTo>
                    <a:pt x="55" y="4"/>
                    <a:pt x="54" y="15"/>
                    <a:pt x="54" y="20"/>
                  </a:cubicBezTo>
                  <a:cubicBezTo>
                    <a:pt x="53" y="52"/>
                    <a:pt x="50" y="83"/>
                    <a:pt x="57" y="115"/>
                  </a:cubicBezTo>
                  <a:cubicBezTo>
                    <a:pt x="52" y="103"/>
                    <a:pt x="45" y="92"/>
                    <a:pt x="41" y="79"/>
                  </a:cubicBezTo>
                  <a:cubicBezTo>
                    <a:pt x="38" y="67"/>
                    <a:pt x="36" y="57"/>
                    <a:pt x="29" y="47"/>
                  </a:cubicBezTo>
                  <a:cubicBezTo>
                    <a:pt x="21" y="35"/>
                    <a:pt x="11" y="26"/>
                    <a:pt x="0" y="1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1" name="Freeform 1434">
              <a:extLst>
                <a:ext uri="{FF2B5EF4-FFF2-40B4-BE49-F238E27FC236}">
                  <a16:creationId xmlns:a16="http://schemas.microsoft.com/office/drawing/2014/main" id="{11579161-E359-428D-B157-ACF36ED81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311"/>
              <a:ext cx="50" cy="75"/>
            </a:xfrm>
            <a:custGeom>
              <a:avLst/>
              <a:gdLst>
                <a:gd name="T0" fmla="*/ 7 w 87"/>
                <a:gd name="T1" fmla="*/ 0 h 131"/>
                <a:gd name="T2" fmla="*/ 11 w 87"/>
                <a:gd name="T3" fmla="*/ 15 h 131"/>
                <a:gd name="T4" fmla="*/ 6 w 87"/>
                <a:gd name="T5" fmla="*/ 21 h 131"/>
                <a:gd name="T6" fmla="*/ 0 w 87"/>
                <a:gd name="T7" fmla="*/ 24 h 131"/>
                <a:gd name="T8" fmla="*/ 12 w 87"/>
                <a:gd name="T9" fmla="*/ 19 h 131"/>
                <a:gd name="T10" fmla="*/ 16 w 87"/>
                <a:gd name="T11" fmla="*/ 13 h 131"/>
                <a:gd name="T12" fmla="*/ 8 w 87"/>
                <a:gd name="T13" fmla="*/ 1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31">
                  <a:moveTo>
                    <a:pt x="39" y="0"/>
                  </a:moveTo>
                  <a:cubicBezTo>
                    <a:pt x="56" y="23"/>
                    <a:pt x="68" y="55"/>
                    <a:pt x="58" y="83"/>
                  </a:cubicBezTo>
                  <a:cubicBezTo>
                    <a:pt x="53" y="97"/>
                    <a:pt x="46" y="108"/>
                    <a:pt x="31" y="114"/>
                  </a:cubicBezTo>
                  <a:cubicBezTo>
                    <a:pt x="23" y="118"/>
                    <a:pt x="4" y="119"/>
                    <a:pt x="0" y="127"/>
                  </a:cubicBezTo>
                  <a:cubicBezTo>
                    <a:pt x="18" y="131"/>
                    <a:pt x="49" y="114"/>
                    <a:pt x="64" y="105"/>
                  </a:cubicBezTo>
                  <a:cubicBezTo>
                    <a:pt x="78" y="97"/>
                    <a:pt x="84" y="85"/>
                    <a:pt x="85" y="68"/>
                  </a:cubicBezTo>
                  <a:cubicBezTo>
                    <a:pt x="87" y="42"/>
                    <a:pt x="56" y="26"/>
                    <a:pt x="42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2" name="Freeform 1435">
              <a:extLst>
                <a:ext uri="{FF2B5EF4-FFF2-40B4-BE49-F238E27FC236}">
                  <a16:creationId xmlns:a16="http://schemas.microsoft.com/office/drawing/2014/main" id="{83EB72BF-A0F2-4885-8096-0F0C99948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279"/>
              <a:ext cx="98" cy="36"/>
            </a:xfrm>
            <a:custGeom>
              <a:avLst/>
              <a:gdLst>
                <a:gd name="T0" fmla="*/ 0 w 169"/>
                <a:gd name="T1" fmla="*/ 0 h 63"/>
                <a:gd name="T2" fmla="*/ 33 w 169"/>
                <a:gd name="T3" fmla="*/ 12 h 63"/>
                <a:gd name="T4" fmla="*/ 23 w 169"/>
                <a:gd name="T5" fmla="*/ 9 h 63"/>
                <a:gd name="T6" fmla="*/ 11 w 169"/>
                <a:gd name="T7" fmla="*/ 6 h 63"/>
                <a:gd name="T8" fmla="*/ 5 w 169"/>
                <a:gd name="T9" fmla="*/ 3 h 63"/>
                <a:gd name="T10" fmla="*/ 1 w 169"/>
                <a:gd name="T11" fmla="*/ 1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9" h="63">
                  <a:moveTo>
                    <a:pt x="0" y="0"/>
                  </a:moveTo>
                  <a:cubicBezTo>
                    <a:pt x="49" y="48"/>
                    <a:pt x="102" y="62"/>
                    <a:pt x="169" y="63"/>
                  </a:cubicBezTo>
                  <a:cubicBezTo>
                    <a:pt x="154" y="55"/>
                    <a:pt x="134" y="55"/>
                    <a:pt x="118" y="49"/>
                  </a:cubicBezTo>
                  <a:cubicBezTo>
                    <a:pt x="98" y="43"/>
                    <a:pt x="76" y="39"/>
                    <a:pt x="57" y="30"/>
                  </a:cubicBezTo>
                  <a:cubicBezTo>
                    <a:pt x="47" y="26"/>
                    <a:pt x="37" y="19"/>
                    <a:pt x="28" y="14"/>
                  </a:cubicBezTo>
                  <a:cubicBezTo>
                    <a:pt x="20" y="11"/>
                    <a:pt x="8" y="10"/>
                    <a:pt x="2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3" name="Freeform 1436">
              <a:extLst>
                <a:ext uri="{FF2B5EF4-FFF2-40B4-BE49-F238E27FC236}">
                  <a16:creationId xmlns:a16="http://schemas.microsoft.com/office/drawing/2014/main" id="{C5DD4657-650C-4D8A-8A56-A8C155208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424"/>
              <a:ext cx="46" cy="20"/>
            </a:xfrm>
            <a:custGeom>
              <a:avLst/>
              <a:gdLst>
                <a:gd name="T0" fmla="*/ 0 w 80"/>
                <a:gd name="T1" fmla="*/ 2 h 35"/>
                <a:gd name="T2" fmla="*/ 15 w 80"/>
                <a:gd name="T3" fmla="*/ 0 h 35"/>
                <a:gd name="T4" fmla="*/ 9 w 80"/>
                <a:gd name="T5" fmla="*/ 3 h 35"/>
                <a:gd name="T6" fmla="*/ 2 w 80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5">
                  <a:moveTo>
                    <a:pt x="0" y="11"/>
                  </a:moveTo>
                  <a:cubicBezTo>
                    <a:pt x="32" y="23"/>
                    <a:pt x="62" y="35"/>
                    <a:pt x="80" y="0"/>
                  </a:cubicBezTo>
                  <a:cubicBezTo>
                    <a:pt x="69" y="2"/>
                    <a:pt x="61" y="12"/>
                    <a:pt x="49" y="14"/>
                  </a:cubicBezTo>
                  <a:cubicBezTo>
                    <a:pt x="36" y="17"/>
                    <a:pt x="22" y="15"/>
                    <a:pt x="9" y="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4" name="Freeform 1437">
              <a:extLst>
                <a:ext uri="{FF2B5EF4-FFF2-40B4-BE49-F238E27FC236}">
                  <a16:creationId xmlns:a16="http://schemas.microsoft.com/office/drawing/2014/main" id="{14ED78A0-2BD4-474E-9EA9-75104DC0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055"/>
              <a:ext cx="106" cy="50"/>
            </a:xfrm>
            <a:custGeom>
              <a:avLst/>
              <a:gdLst>
                <a:gd name="T0" fmla="*/ 1 w 183"/>
                <a:gd name="T1" fmla="*/ 6 h 87"/>
                <a:gd name="T2" fmla="*/ 8 w 183"/>
                <a:gd name="T3" fmla="*/ 2 h 87"/>
                <a:gd name="T4" fmla="*/ 14 w 183"/>
                <a:gd name="T5" fmla="*/ 1 h 87"/>
                <a:gd name="T6" fmla="*/ 24 w 183"/>
                <a:gd name="T7" fmla="*/ 5 h 87"/>
                <a:gd name="T8" fmla="*/ 35 w 183"/>
                <a:gd name="T9" fmla="*/ 17 h 87"/>
                <a:gd name="T10" fmla="*/ 31 w 183"/>
                <a:gd name="T11" fmla="*/ 14 h 87"/>
                <a:gd name="T12" fmla="*/ 23 w 183"/>
                <a:gd name="T13" fmla="*/ 9 h 87"/>
                <a:gd name="T14" fmla="*/ 13 w 183"/>
                <a:gd name="T15" fmla="*/ 6 h 87"/>
                <a:gd name="T16" fmla="*/ 0 w 183"/>
                <a:gd name="T17" fmla="*/ 7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7">
                  <a:moveTo>
                    <a:pt x="2" y="30"/>
                  </a:moveTo>
                  <a:cubicBezTo>
                    <a:pt x="11" y="32"/>
                    <a:pt x="29" y="16"/>
                    <a:pt x="38" y="11"/>
                  </a:cubicBezTo>
                  <a:cubicBezTo>
                    <a:pt x="50" y="5"/>
                    <a:pt x="60" y="2"/>
                    <a:pt x="74" y="1"/>
                  </a:cubicBezTo>
                  <a:cubicBezTo>
                    <a:pt x="95" y="0"/>
                    <a:pt x="105" y="10"/>
                    <a:pt x="122" y="24"/>
                  </a:cubicBezTo>
                  <a:cubicBezTo>
                    <a:pt x="150" y="44"/>
                    <a:pt x="171" y="53"/>
                    <a:pt x="183" y="87"/>
                  </a:cubicBezTo>
                  <a:cubicBezTo>
                    <a:pt x="176" y="86"/>
                    <a:pt x="167" y="78"/>
                    <a:pt x="161" y="73"/>
                  </a:cubicBezTo>
                  <a:cubicBezTo>
                    <a:pt x="148" y="62"/>
                    <a:pt x="133" y="53"/>
                    <a:pt x="117" y="46"/>
                  </a:cubicBezTo>
                  <a:cubicBezTo>
                    <a:pt x="102" y="38"/>
                    <a:pt x="86" y="34"/>
                    <a:pt x="69" y="30"/>
                  </a:cubicBezTo>
                  <a:cubicBezTo>
                    <a:pt x="45" y="24"/>
                    <a:pt x="21" y="21"/>
                    <a:pt x="0" y="3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5" name="Freeform 1438">
              <a:extLst>
                <a:ext uri="{FF2B5EF4-FFF2-40B4-BE49-F238E27FC236}">
                  <a16:creationId xmlns:a16="http://schemas.microsoft.com/office/drawing/2014/main" id="{2B98DC73-DDE0-4DE2-9561-7E0E0124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938"/>
              <a:ext cx="34" cy="112"/>
            </a:xfrm>
            <a:custGeom>
              <a:avLst/>
              <a:gdLst>
                <a:gd name="T0" fmla="*/ 11 w 60"/>
                <a:gd name="T1" fmla="*/ 0 h 195"/>
                <a:gd name="T2" fmla="*/ 3 w 60"/>
                <a:gd name="T3" fmla="*/ 20 h 195"/>
                <a:gd name="T4" fmla="*/ 2 w 60"/>
                <a:gd name="T5" fmla="*/ 37 h 195"/>
                <a:gd name="T6" fmla="*/ 5 w 60"/>
                <a:gd name="T7" fmla="*/ 25 h 195"/>
                <a:gd name="T8" fmla="*/ 9 w 60"/>
                <a:gd name="T9" fmla="*/ 12 h 195"/>
                <a:gd name="T10" fmla="*/ 11 w 60"/>
                <a:gd name="T11" fmla="*/ 3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195">
                  <a:moveTo>
                    <a:pt x="59" y="0"/>
                  </a:moveTo>
                  <a:cubicBezTo>
                    <a:pt x="41" y="34"/>
                    <a:pt x="22" y="68"/>
                    <a:pt x="15" y="107"/>
                  </a:cubicBezTo>
                  <a:cubicBezTo>
                    <a:pt x="10" y="134"/>
                    <a:pt x="0" y="168"/>
                    <a:pt x="8" y="195"/>
                  </a:cubicBezTo>
                  <a:cubicBezTo>
                    <a:pt x="17" y="175"/>
                    <a:pt x="22" y="151"/>
                    <a:pt x="26" y="130"/>
                  </a:cubicBezTo>
                  <a:cubicBezTo>
                    <a:pt x="31" y="107"/>
                    <a:pt x="39" y="87"/>
                    <a:pt x="45" y="65"/>
                  </a:cubicBezTo>
                  <a:cubicBezTo>
                    <a:pt x="49" y="48"/>
                    <a:pt x="52" y="28"/>
                    <a:pt x="60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6" name="Freeform 1439">
              <a:extLst>
                <a:ext uri="{FF2B5EF4-FFF2-40B4-BE49-F238E27FC236}">
                  <a16:creationId xmlns:a16="http://schemas.microsoft.com/office/drawing/2014/main" id="{63C85F93-1FB9-4DF7-A1ED-44AEC3F13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012"/>
              <a:ext cx="99" cy="107"/>
            </a:xfrm>
            <a:custGeom>
              <a:avLst/>
              <a:gdLst>
                <a:gd name="T0" fmla="*/ 1 w 173"/>
                <a:gd name="T1" fmla="*/ 35 h 186"/>
                <a:gd name="T2" fmla="*/ 4 w 173"/>
                <a:gd name="T3" fmla="*/ 21 h 186"/>
                <a:gd name="T4" fmla="*/ 15 w 173"/>
                <a:gd name="T5" fmla="*/ 19 h 186"/>
                <a:gd name="T6" fmla="*/ 21 w 173"/>
                <a:gd name="T7" fmla="*/ 20 h 186"/>
                <a:gd name="T8" fmla="*/ 26 w 173"/>
                <a:gd name="T9" fmla="*/ 15 h 186"/>
                <a:gd name="T10" fmla="*/ 30 w 173"/>
                <a:gd name="T11" fmla="*/ 6 h 186"/>
                <a:gd name="T12" fmla="*/ 31 w 173"/>
                <a:gd name="T13" fmla="*/ 0 h 186"/>
                <a:gd name="T14" fmla="*/ 30 w 173"/>
                <a:gd name="T15" fmla="*/ 18 h 186"/>
                <a:gd name="T16" fmla="*/ 20 w 173"/>
                <a:gd name="T17" fmla="*/ 23 h 186"/>
                <a:gd name="T18" fmla="*/ 7 w 173"/>
                <a:gd name="T19" fmla="*/ 25 h 186"/>
                <a:gd name="T20" fmla="*/ 1 w 173"/>
                <a:gd name="T21" fmla="*/ 36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3" h="186">
                  <a:moveTo>
                    <a:pt x="5" y="182"/>
                  </a:moveTo>
                  <a:cubicBezTo>
                    <a:pt x="6" y="160"/>
                    <a:pt x="6" y="130"/>
                    <a:pt x="22" y="113"/>
                  </a:cubicBezTo>
                  <a:cubicBezTo>
                    <a:pt x="39" y="95"/>
                    <a:pt x="56" y="97"/>
                    <a:pt x="78" y="100"/>
                  </a:cubicBezTo>
                  <a:cubicBezTo>
                    <a:pt x="87" y="102"/>
                    <a:pt x="104" y="107"/>
                    <a:pt x="113" y="104"/>
                  </a:cubicBezTo>
                  <a:cubicBezTo>
                    <a:pt x="123" y="101"/>
                    <a:pt x="136" y="87"/>
                    <a:pt x="142" y="79"/>
                  </a:cubicBezTo>
                  <a:cubicBezTo>
                    <a:pt x="152" y="65"/>
                    <a:pt x="157" y="49"/>
                    <a:pt x="160" y="32"/>
                  </a:cubicBezTo>
                  <a:cubicBezTo>
                    <a:pt x="162" y="21"/>
                    <a:pt x="161" y="9"/>
                    <a:pt x="166" y="0"/>
                  </a:cubicBezTo>
                  <a:cubicBezTo>
                    <a:pt x="173" y="24"/>
                    <a:pt x="172" y="74"/>
                    <a:pt x="160" y="97"/>
                  </a:cubicBezTo>
                  <a:cubicBezTo>
                    <a:pt x="151" y="116"/>
                    <a:pt x="125" y="121"/>
                    <a:pt x="106" y="122"/>
                  </a:cubicBezTo>
                  <a:cubicBezTo>
                    <a:pt x="82" y="123"/>
                    <a:pt x="56" y="118"/>
                    <a:pt x="36" y="134"/>
                  </a:cubicBezTo>
                  <a:cubicBezTo>
                    <a:pt x="23" y="145"/>
                    <a:pt x="0" y="167"/>
                    <a:pt x="2" y="18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7" name="Freeform 1440">
              <a:extLst>
                <a:ext uri="{FF2B5EF4-FFF2-40B4-BE49-F238E27FC236}">
                  <a16:creationId xmlns:a16="http://schemas.microsoft.com/office/drawing/2014/main" id="{F992C30A-D378-415C-ADDE-FF8672D08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438"/>
              <a:ext cx="63" cy="36"/>
            </a:xfrm>
            <a:custGeom>
              <a:avLst/>
              <a:gdLst>
                <a:gd name="T0" fmla="*/ 21 w 109"/>
                <a:gd name="T1" fmla="*/ 0 h 62"/>
                <a:gd name="T2" fmla="*/ 16 w 109"/>
                <a:gd name="T3" fmla="*/ 7 h 62"/>
                <a:gd name="T4" fmla="*/ 16 w 109"/>
                <a:gd name="T5" fmla="*/ 12 h 62"/>
                <a:gd name="T6" fmla="*/ 12 w 109"/>
                <a:gd name="T7" fmla="*/ 10 h 62"/>
                <a:gd name="T8" fmla="*/ 8 w 109"/>
                <a:gd name="T9" fmla="*/ 9 h 62"/>
                <a:gd name="T10" fmla="*/ 0 w 109"/>
                <a:gd name="T11" fmla="*/ 3 h 62"/>
                <a:gd name="T12" fmla="*/ 7 w 109"/>
                <a:gd name="T13" fmla="*/ 3 h 62"/>
                <a:gd name="T14" fmla="*/ 13 w 109"/>
                <a:gd name="T15" fmla="*/ 3 h 62"/>
                <a:gd name="T16" fmla="*/ 20 w 109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62">
                  <a:moveTo>
                    <a:pt x="109" y="0"/>
                  </a:moveTo>
                  <a:cubicBezTo>
                    <a:pt x="96" y="8"/>
                    <a:pt x="78" y="18"/>
                    <a:pt x="79" y="36"/>
                  </a:cubicBezTo>
                  <a:cubicBezTo>
                    <a:pt x="79" y="46"/>
                    <a:pt x="96" y="61"/>
                    <a:pt x="81" y="62"/>
                  </a:cubicBezTo>
                  <a:cubicBezTo>
                    <a:pt x="79" y="62"/>
                    <a:pt x="67" y="55"/>
                    <a:pt x="64" y="53"/>
                  </a:cubicBezTo>
                  <a:cubicBezTo>
                    <a:pt x="55" y="49"/>
                    <a:pt x="48" y="48"/>
                    <a:pt x="38" y="45"/>
                  </a:cubicBezTo>
                  <a:cubicBezTo>
                    <a:pt x="23" y="41"/>
                    <a:pt x="7" y="32"/>
                    <a:pt x="0" y="18"/>
                  </a:cubicBezTo>
                  <a:cubicBezTo>
                    <a:pt x="7" y="12"/>
                    <a:pt x="26" y="18"/>
                    <a:pt x="36" y="18"/>
                  </a:cubicBezTo>
                  <a:cubicBezTo>
                    <a:pt x="46" y="18"/>
                    <a:pt x="58" y="19"/>
                    <a:pt x="68" y="15"/>
                  </a:cubicBezTo>
                  <a:cubicBezTo>
                    <a:pt x="81" y="11"/>
                    <a:pt x="90" y="1"/>
                    <a:pt x="105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8" name="Freeform 1441">
              <a:extLst>
                <a:ext uri="{FF2B5EF4-FFF2-40B4-BE49-F238E27FC236}">
                  <a16:creationId xmlns:a16="http://schemas.microsoft.com/office/drawing/2014/main" id="{8C95801A-E276-41B0-9910-6BB336979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920"/>
              <a:ext cx="44" cy="40"/>
            </a:xfrm>
            <a:custGeom>
              <a:avLst/>
              <a:gdLst>
                <a:gd name="T0" fmla="*/ 0 w 77"/>
                <a:gd name="T1" fmla="*/ 8 h 69"/>
                <a:gd name="T2" fmla="*/ 10 w 77"/>
                <a:gd name="T3" fmla="*/ 5 h 69"/>
                <a:gd name="T4" fmla="*/ 14 w 77"/>
                <a:gd name="T5" fmla="*/ 13 h 69"/>
                <a:gd name="T6" fmla="*/ 9 w 77"/>
                <a:gd name="T7" fmla="*/ 1 h 69"/>
                <a:gd name="T8" fmla="*/ 1 w 77"/>
                <a:gd name="T9" fmla="*/ 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9">
                  <a:moveTo>
                    <a:pt x="0" y="42"/>
                  </a:moveTo>
                  <a:cubicBezTo>
                    <a:pt x="14" y="31"/>
                    <a:pt x="33" y="15"/>
                    <a:pt x="51" y="25"/>
                  </a:cubicBezTo>
                  <a:cubicBezTo>
                    <a:pt x="67" y="33"/>
                    <a:pt x="69" y="56"/>
                    <a:pt x="77" y="69"/>
                  </a:cubicBezTo>
                  <a:cubicBezTo>
                    <a:pt x="74" y="51"/>
                    <a:pt x="68" y="12"/>
                    <a:pt x="46" y="6"/>
                  </a:cubicBezTo>
                  <a:cubicBezTo>
                    <a:pt x="25" y="0"/>
                    <a:pt x="12" y="29"/>
                    <a:pt x="3" y="42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9" name="Freeform 1442">
              <a:extLst>
                <a:ext uri="{FF2B5EF4-FFF2-40B4-BE49-F238E27FC236}">
                  <a16:creationId xmlns:a16="http://schemas.microsoft.com/office/drawing/2014/main" id="{BCF8B70B-4686-46F4-98A1-FA4ADB89C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907"/>
              <a:ext cx="124" cy="115"/>
            </a:xfrm>
            <a:custGeom>
              <a:avLst/>
              <a:gdLst>
                <a:gd name="T0" fmla="*/ 42 w 215"/>
                <a:gd name="T1" fmla="*/ 6 h 199"/>
                <a:gd name="T2" fmla="*/ 37 w 215"/>
                <a:gd name="T3" fmla="*/ 33 h 199"/>
                <a:gd name="T4" fmla="*/ 21 w 215"/>
                <a:gd name="T5" fmla="*/ 13 h 199"/>
                <a:gd name="T6" fmla="*/ 10 w 215"/>
                <a:gd name="T7" fmla="*/ 23 h 199"/>
                <a:gd name="T8" fmla="*/ 0 w 215"/>
                <a:gd name="T9" fmla="*/ 38 h 199"/>
                <a:gd name="T10" fmla="*/ 12 w 215"/>
                <a:gd name="T11" fmla="*/ 16 h 199"/>
                <a:gd name="T12" fmla="*/ 22 w 215"/>
                <a:gd name="T13" fmla="*/ 3 h 199"/>
                <a:gd name="T14" fmla="*/ 32 w 215"/>
                <a:gd name="T15" fmla="*/ 1 h 199"/>
                <a:gd name="T16" fmla="*/ 40 w 215"/>
                <a:gd name="T17" fmla="*/ 6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5" h="199">
                  <a:moveTo>
                    <a:pt x="215" y="33"/>
                  </a:moveTo>
                  <a:cubicBezTo>
                    <a:pt x="170" y="57"/>
                    <a:pt x="182" y="129"/>
                    <a:pt x="192" y="169"/>
                  </a:cubicBezTo>
                  <a:cubicBezTo>
                    <a:pt x="166" y="140"/>
                    <a:pt x="162" y="61"/>
                    <a:pt x="110" y="69"/>
                  </a:cubicBezTo>
                  <a:cubicBezTo>
                    <a:pt x="86" y="73"/>
                    <a:pt x="69" y="98"/>
                    <a:pt x="56" y="117"/>
                  </a:cubicBezTo>
                  <a:cubicBezTo>
                    <a:pt x="38" y="143"/>
                    <a:pt x="14" y="171"/>
                    <a:pt x="0" y="199"/>
                  </a:cubicBezTo>
                  <a:cubicBezTo>
                    <a:pt x="15" y="160"/>
                    <a:pt x="38" y="119"/>
                    <a:pt x="62" y="84"/>
                  </a:cubicBezTo>
                  <a:cubicBezTo>
                    <a:pt x="78" y="61"/>
                    <a:pt x="94" y="31"/>
                    <a:pt x="117" y="15"/>
                  </a:cubicBezTo>
                  <a:cubicBezTo>
                    <a:pt x="129" y="7"/>
                    <a:pt x="154" y="0"/>
                    <a:pt x="168" y="3"/>
                  </a:cubicBezTo>
                  <a:cubicBezTo>
                    <a:pt x="185" y="5"/>
                    <a:pt x="196" y="24"/>
                    <a:pt x="208" y="3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0" name="Freeform 1443">
              <a:extLst>
                <a:ext uri="{FF2B5EF4-FFF2-40B4-BE49-F238E27FC236}">
                  <a16:creationId xmlns:a16="http://schemas.microsoft.com/office/drawing/2014/main" id="{D19E8347-E9BB-4D2E-BC3B-7F3B4785D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2086"/>
              <a:ext cx="143" cy="75"/>
            </a:xfrm>
            <a:custGeom>
              <a:avLst/>
              <a:gdLst>
                <a:gd name="T0" fmla="*/ 0 w 247"/>
                <a:gd name="T1" fmla="*/ 24 h 130"/>
                <a:gd name="T2" fmla="*/ 13 w 247"/>
                <a:gd name="T3" fmla="*/ 22 h 130"/>
                <a:gd name="T4" fmla="*/ 29 w 247"/>
                <a:gd name="T5" fmla="*/ 17 h 130"/>
                <a:gd name="T6" fmla="*/ 39 w 247"/>
                <a:gd name="T7" fmla="*/ 9 h 130"/>
                <a:gd name="T8" fmla="*/ 48 w 247"/>
                <a:gd name="T9" fmla="*/ 0 h 130"/>
                <a:gd name="T10" fmla="*/ 34 w 247"/>
                <a:gd name="T11" fmla="*/ 8 h 130"/>
                <a:gd name="T12" fmla="*/ 17 w 247"/>
                <a:gd name="T13" fmla="*/ 16 h 130"/>
                <a:gd name="T14" fmla="*/ 8 w 247"/>
                <a:gd name="T15" fmla="*/ 22 h 130"/>
                <a:gd name="T16" fmla="*/ 1 w 247"/>
                <a:gd name="T17" fmla="*/ 25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130">
                  <a:moveTo>
                    <a:pt x="0" y="123"/>
                  </a:moveTo>
                  <a:cubicBezTo>
                    <a:pt x="15" y="130"/>
                    <a:pt x="52" y="118"/>
                    <a:pt x="69" y="114"/>
                  </a:cubicBezTo>
                  <a:cubicBezTo>
                    <a:pt x="97" y="107"/>
                    <a:pt x="124" y="102"/>
                    <a:pt x="149" y="86"/>
                  </a:cubicBezTo>
                  <a:cubicBezTo>
                    <a:pt x="168" y="73"/>
                    <a:pt x="186" y="62"/>
                    <a:pt x="204" y="47"/>
                  </a:cubicBezTo>
                  <a:cubicBezTo>
                    <a:pt x="216" y="37"/>
                    <a:pt x="247" y="17"/>
                    <a:pt x="247" y="0"/>
                  </a:cubicBezTo>
                  <a:cubicBezTo>
                    <a:pt x="233" y="25"/>
                    <a:pt x="201" y="32"/>
                    <a:pt x="177" y="43"/>
                  </a:cubicBezTo>
                  <a:cubicBezTo>
                    <a:pt x="148" y="55"/>
                    <a:pt x="114" y="65"/>
                    <a:pt x="89" y="83"/>
                  </a:cubicBezTo>
                  <a:cubicBezTo>
                    <a:pt x="72" y="95"/>
                    <a:pt x="56" y="105"/>
                    <a:pt x="38" y="114"/>
                  </a:cubicBezTo>
                  <a:cubicBezTo>
                    <a:pt x="26" y="120"/>
                    <a:pt x="13" y="123"/>
                    <a:pt x="2" y="12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1" name="Freeform 1444">
              <a:extLst>
                <a:ext uri="{FF2B5EF4-FFF2-40B4-BE49-F238E27FC236}">
                  <a16:creationId xmlns:a16="http://schemas.microsoft.com/office/drawing/2014/main" id="{535FF62E-74E3-423D-846A-E696B5616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030"/>
              <a:ext cx="30" cy="73"/>
            </a:xfrm>
            <a:custGeom>
              <a:avLst/>
              <a:gdLst>
                <a:gd name="T0" fmla="*/ 0 w 51"/>
                <a:gd name="T1" fmla="*/ 0 h 127"/>
                <a:gd name="T2" fmla="*/ 3 w 51"/>
                <a:gd name="T3" fmla="*/ 24 h 127"/>
                <a:gd name="T4" fmla="*/ 9 w 51"/>
                <a:gd name="T5" fmla="*/ 6 h 127"/>
                <a:gd name="T6" fmla="*/ 1 w 51"/>
                <a:gd name="T7" fmla="*/ 1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27">
                  <a:moveTo>
                    <a:pt x="0" y="0"/>
                  </a:moveTo>
                  <a:cubicBezTo>
                    <a:pt x="51" y="19"/>
                    <a:pt x="33" y="88"/>
                    <a:pt x="14" y="127"/>
                  </a:cubicBezTo>
                  <a:cubicBezTo>
                    <a:pt x="32" y="104"/>
                    <a:pt x="49" y="59"/>
                    <a:pt x="42" y="29"/>
                  </a:cubicBezTo>
                  <a:cubicBezTo>
                    <a:pt x="36" y="4"/>
                    <a:pt x="25" y="6"/>
                    <a:pt x="2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2" name="Freeform 1445">
              <a:extLst>
                <a:ext uri="{FF2B5EF4-FFF2-40B4-BE49-F238E27FC236}">
                  <a16:creationId xmlns:a16="http://schemas.microsoft.com/office/drawing/2014/main" id="{F5680634-E5E1-4FE5-9D8A-CB30DC4A4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1739"/>
              <a:ext cx="115" cy="53"/>
            </a:xfrm>
            <a:custGeom>
              <a:avLst/>
              <a:gdLst>
                <a:gd name="T0" fmla="*/ 0 w 201"/>
                <a:gd name="T1" fmla="*/ 12 h 92"/>
                <a:gd name="T2" fmla="*/ 10 w 201"/>
                <a:gd name="T3" fmla="*/ 4 h 92"/>
                <a:gd name="T4" fmla="*/ 22 w 201"/>
                <a:gd name="T5" fmla="*/ 2 h 92"/>
                <a:gd name="T6" fmla="*/ 38 w 201"/>
                <a:gd name="T7" fmla="*/ 18 h 92"/>
                <a:gd name="T8" fmla="*/ 23 w 201"/>
                <a:gd name="T9" fmla="*/ 1 h 92"/>
                <a:gd name="T10" fmla="*/ 14 w 201"/>
                <a:gd name="T11" fmla="*/ 2 h 92"/>
                <a:gd name="T12" fmla="*/ 8 w 201"/>
                <a:gd name="T13" fmla="*/ 6 h 92"/>
                <a:gd name="T14" fmla="*/ 3 w 201"/>
                <a:gd name="T15" fmla="*/ 8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1" h="92">
                  <a:moveTo>
                    <a:pt x="0" y="59"/>
                  </a:moveTo>
                  <a:cubicBezTo>
                    <a:pt x="2" y="45"/>
                    <a:pt x="43" y="28"/>
                    <a:pt x="56" y="22"/>
                  </a:cubicBezTo>
                  <a:cubicBezTo>
                    <a:pt x="73" y="14"/>
                    <a:pt x="97" y="5"/>
                    <a:pt x="116" y="8"/>
                  </a:cubicBezTo>
                  <a:cubicBezTo>
                    <a:pt x="156" y="15"/>
                    <a:pt x="172" y="69"/>
                    <a:pt x="201" y="92"/>
                  </a:cubicBezTo>
                  <a:cubicBezTo>
                    <a:pt x="181" y="59"/>
                    <a:pt x="165" y="13"/>
                    <a:pt x="122" y="3"/>
                  </a:cubicBezTo>
                  <a:cubicBezTo>
                    <a:pt x="106" y="0"/>
                    <a:pt x="88" y="7"/>
                    <a:pt x="73" y="12"/>
                  </a:cubicBezTo>
                  <a:cubicBezTo>
                    <a:pt x="61" y="16"/>
                    <a:pt x="54" y="23"/>
                    <a:pt x="44" y="30"/>
                  </a:cubicBezTo>
                  <a:cubicBezTo>
                    <a:pt x="36" y="35"/>
                    <a:pt x="27" y="37"/>
                    <a:pt x="19" y="4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3" name="Freeform 1446">
              <a:extLst>
                <a:ext uri="{FF2B5EF4-FFF2-40B4-BE49-F238E27FC236}">
                  <a16:creationId xmlns:a16="http://schemas.microsoft.com/office/drawing/2014/main" id="{7A57CB5A-75D7-4D6A-91C8-0D91FD023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1577"/>
              <a:ext cx="53" cy="24"/>
            </a:xfrm>
            <a:custGeom>
              <a:avLst/>
              <a:gdLst>
                <a:gd name="T0" fmla="*/ 1 w 91"/>
                <a:gd name="T1" fmla="*/ 5 h 41"/>
                <a:gd name="T2" fmla="*/ 10 w 91"/>
                <a:gd name="T3" fmla="*/ 4 h 41"/>
                <a:gd name="T4" fmla="*/ 18 w 91"/>
                <a:gd name="T5" fmla="*/ 8 h 41"/>
                <a:gd name="T6" fmla="*/ 0 w 91"/>
                <a:gd name="T7" fmla="*/ 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41">
                  <a:moveTo>
                    <a:pt x="1" y="27"/>
                  </a:moveTo>
                  <a:cubicBezTo>
                    <a:pt x="11" y="17"/>
                    <a:pt x="38" y="16"/>
                    <a:pt x="51" y="18"/>
                  </a:cubicBezTo>
                  <a:cubicBezTo>
                    <a:pt x="67" y="21"/>
                    <a:pt x="78" y="32"/>
                    <a:pt x="91" y="41"/>
                  </a:cubicBezTo>
                  <a:cubicBezTo>
                    <a:pt x="75" y="0"/>
                    <a:pt x="30" y="1"/>
                    <a:pt x="0" y="2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4" name="Freeform 1447">
              <a:extLst>
                <a:ext uri="{FF2B5EF4-FFF2-40B4-BE49-F238E27FC236}">
                  <a16:creationId xmlns:a16="http://schemas.microsoft.com/office/drawing/2014/main" id="{7591807E-D749-49CC-9A62-E3634E40A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451"/>
              <a:ext cx="22" cy="11"/>
            </a:xfrm>
            <a:custGeom>
              <a:avLst/>
              <a:gdLst>
                <a:gd name="T0" fmla="*/ 0 w 38"/>
                <a:gd name="T1" fmla="*/ 1 h 19"/>
                <a:gd name="T2" fmla="*/ 8 w 38"/>
                <a:gd name="T3" fmla="*/ 3 h 19"/>
                <a:gd name="T4" fmla="*/ 6 w 38"/>
                <a:gd name="T5" fmla="*/ 1 h 19"/>
                <a:gd name="T6" fmla="*/ 1 w 38"/>
                <a:gd name="T7" fmla="*/ 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9">
                  <a:moveTo>
                    <a:pt x="0" y="7"/>
                  </a:moveTo>
                  <a:cubicBezTo>
                    <a:pt x="10" y="8"/>
                    <a:pt x="27" y="15"/>
                    <a:pt x="38" y="19"/>
                  </a:cubicBezTo>
                  <a:cubicBezTo>
                    <a:pt x="34" y="13"/>
                    <a:pt x="38" y="6"/>
                    <a:pt x="31" y="3"/>
                  </a:cubicBezTo>
                  <a:cubicBezTo>
                    <a:pt x="23" y="0"/>
                    <a:pt x="10" y="10"/>
                    <a:pt x="2" y="1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5" name="Freeform 1448">
              <a:extLst>
                <a:ext uri="{FF2B5EF4-FFF2-40B4-BE49-F238E27FC236}">
                  <a16:creationId xmlns:a16="http://schemas.microsoft.com/office/drawing/2014/main" id="{3EE7D162-1E7D-4CE5-9AF6-D0D30C2A0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920"/>
              <a:ext cx="54" cy="33"/>
            </a:xfrm>
            <a:custGeom>
              <a:avLst/>
              <a:gdLst>
                <a:gd name="T0" fmla="*/ 1 w 94"/>
                <a:gd name="T1" fmla="*/ 7 h 57"/>
                <a:gd name="T2" fmla="*/ 12 w 94"/>
                <a:gd name="T3" fmla="*/ 1 h 57"/>
                <a:gd name="T4" fmla="*/ 18 w 94"/>
                <a:gd name="T5" fmla="*/ 5 h 57"/>
                <a:gd name="T6" fmla="*/ 18 w 94"/>
                <a:gd name="T7" fmla="*/ 5 h 57"/>
                <a:gd name="T8" fmla="*/ 14 w 94"/>
                <a:gd name="T9" fmla="*/ 11 h 57"/>
                <a:gd name="T10" fmla="*/ 11 w 94"/>
                <a:gd name="T11" fmla="*/ 3 h 57"/>
                <a:gd name="T12" fmla="*/ 0 w 94"/>
                <a:gd name="T13" fmla="*/ 8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57">
                  <a:moveTo>
                    <a:pt x="3" y="37"/>
                  </a:moveTo>
                  <a:cubicBezTo>
                    <a:pt x="19" y="20"/>
                    <a:pt x="39" y="0"/>
                    <a:pt x="63" y="1"/>
                  </a:cubicBezTo>
                  <a:cubicBezTo>
                    <a:pt x="81" y="2"/>
                    <a:pt x="82" y="13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83" y="30"/>
                    <a:pt x="83" y="46"/>
                    <a:pt x="77" y="57"/>
                  </a:cubicBezTo>
                  <a:cubicBezTo>
                    <a:pt x="71" y="42"/>
                    <a:pt x="75" y="22"/>
                    <a:pt x="57" y="15"/>
                  </a:cubicBezTo>
                  <a:cubicBezTo>
                    <a:pt x="36" y="7"/>
                    <a:pt x="15" y="31"/>
                    <a:pt x="0" y="41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6" name="Freeform 1449">
              <a:extLst>
                <a:ext uri="{FF2B5EF4-FFF2-40B4-BE49-F238E27FC236}">
                  <a16:creationId xmlns:a16="http://schemas.microsoft.com/office/drawing/2014/main" id="{09BD8525-0A20-4C47-95C5-491E671D1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338"/>
              <a:ext cx="17" cy="36"/>
            </a:xfrm>
            <a:custGeom>
              <a:avLst/>
              <a:gdLst>
                <a:gd name="T0" fmla="*/ 2 w 30"/>
                <a:gd name="T1" fmla="*/ 0 h 62"/>
                <a:gd name="T2" fmla="*/ 0 w 30"/>
                <a:gd name="T3" fmla="*/ 12 h 62"/>
                <a:gd name="T4" fmla="*/ 2 w 30"/>
                <a:gd name="T5" fmla="*/ 1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2">
                  <a:moveTo>
                    <a:pt x="11" y="0"/>
                  </a:moveTo>
                  <a:cubicBezTo>
                    <a:pt x="14" y="20"/>
                    <a:pt x="18" y="47"/>
                    <a:pt x="0" y="62"/>
                  </a:cubicBezTo>
                  <a:cubicBezTo>
                    <a:pt x="14" y="49"/>
                    <a:pt x="30" y="21"/>
                    <a:pt x="11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7" name="Freeform 1450">
              <a:extLst>
                <a:ext uri="{FF2B5EF4-FFF2-40B4-BE49-F238E27FC236}">
                  <a16:creationId xmlns:a16="http://schemas.microsoft.com/office/drawing/2014/main" id="{94398A8E-6A02-43A1-A2D4-53312922A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773"/>
              <a:ext cx="53" cy="40"/>
            </a:xfrm>
            <a:custGeom>
              <a:avLst/>
              <a:gdLst>
                <a:gd name="T0" fmla="*/ 17 w 93"/>
                <a:gd name="T1" fmla="*/ 0 h 69"/>
                <a:gd name="T2" fmla="*/ 14 w 93"/>
                <a:gd name="T3" fmla="*/ 6 h 69"/>
                <a:gd name="T4" fmla="*/ 13 w 93"/>
                <a:gd name="T5" fmla="*/ 13 h 69"/>
                <a:gd name="T6" fmla="*/ 9 w 93"/>
                <a:gd name="T7" fmla="*/ 9 h 69"/>
                <a:gd name="T8" fmla="*/ 0 w 93"/>
                <a:gd name="T9" fmla="*/ 7 h 69"/>
                <a:gd name="T10" fmla="*/ 11 w 93"/>
                <a:gd name="T11" fmla="*/ 5 h 69"/>
                <a:gd name="T12" fmla="*/ 17 w 93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9">
                  <a:moveTo>
                    <a:pt x="93" y="0"/>
                  </a:moveTo>
                  <a:cubicBezTo>
                    <a:pt x="84" y="4"/>
                    <a:pt x="78" y="23"/>
                    <a:pt x="74" y="33"/>
                  </a:cubicBezTo>
                  <a:cubicBezTo>
                    <a:pt x="69" y="45"/>
                    <a:pt x="68" y="56"/>
                    <a:pt x="67" y="69"/>
                  </a:cubicBezTo>
                  <a:cubicBezTo>
                    <a:pt x="61" y="57"/>
                    <a:pt x="60" y="49"/>
                    <a:pt x="47" y="46"/>
                  </a:cubicBezTo>
                  <a:cubicBezTo>
                    <a:pt x="32" y="42"/>
                    <a:pt x="16" y="39"/>
                    <a:pt x="0" y="35"/>
                  </a:cubicBezTo>
                  <a:cubicBezTo>
                    <a:pt x="23" y="29"/>
                    <a:pt x="42" y="41"/>
                    <a:pt x="61" y="24"/>
                  </a:cubicBezTo>
                  <a:cubicBezTo>
                    <a:pt x="70" y="15"/>
                    <a:pt x="79" y="5"/>
                    <a:pt x="91" y="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8" name="Freeform 1451">
              <a:extLst>
                <a:ext uri="{FF2B5EF4-FFF2-40B4-BE49-F238E27FC236}">
                  <a16:creationId xmlns:a16="http://schemas.microsoft.com/office/drawing/2014/main" id="{58374F61-5A0F-4EC2-B7C4-456F3A97A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1898"/>
              <a:ext cx="179" cy="138"/>
            </a:xfrm>
            <a:custGeom>
              <a:avLst/>
              <a:gdLst>
                <a:gd name="T0" fmla="*/ 33 w 311"/>
                <a:gd name="T1" fmla="*/ 6 h 240"/>
                <a:gd name="T2" fmla="*/ 0 w 311"/>
                <a:gd name="T3" fmla="*/ 35 h 240"/>
                <a:gd name="T4" fmla="*/ 30 w 311"/>
                <a:gd name="T5" fmla="*/ 7 h 240"/>
                <a:gd name="T6" fmla="*/ 34 w 311"/>
                <a:gd name="T7" fmla="*/ 35 h 240"/>
                <a:gd name="T8" fmla="*/ 55 w 311"/>
                <a:gd name="T9" fmla="*/ 45 h 240"/>
                <a:gd name="T10" fmla="*/ 39 w 311"/>
                <a:gd name="T11" fmla="*/ 35 h 240"/>
                <a:gd name="T12" fmla="*/ 33 w 311"/>
                <a:gd name="T13" fmla="*/ 6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240">
                  <a:moveTo>
                    <a:pt x="174" y="31"/>
                  </a:moveTo>
                  <a:cubicBezTo>
                    <a:pt x="174" y="31"/>
                    <a:pt x="84" y="0"/>
                    <a:pt x="0" y="182"/>
                  </a:cubicBezTo>
                  <a:cubicBezTo>
                    <a:pt x="0" y="182"/>
                    <a:pt x="65" y="51"/>
                    <a:pt x="158" y="38"/>
                  </a:cubicBezTo>
                  <a:cubicBezTo>
                    <a:pt x="158" y="38"/>
                    <a:pt x="120" y="141"/>
                    <a:pt x="178" y="182"/>
                  </a:cubicBezTo>
                  <a:cubicBezTo>
                    <a:pt x="237" y="223"/>
                    <a:pt x="270" y="206"/>
                    <a:pt x="287" y="240"/>
                  </a:cubicBezTo>
                  <a:cubicBezTo>
                    <a:pt x="287" y="240"/>
                    <a:pt x="311" y="228"/>
                    <a:pt x="201" y="185"/>
                  </a:cubicBezTo>
                  <a:cubicBezTo>
                    <a:pt x="137" y="160"/>
                    <a:pt x="148" y="58"/>
                    <a:pt x="17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9" name="Oval 1452">
              <a:extLst>
                <a:ext uri="{FF2B5EF4-FFF2-40B4-BE49-F238E27FC236}">
                  <a16:creationId xmlns:a16="http://schemas.microsoft.com/office/drawing/2014/main" id="{03C2ECB8-AC55-4032-BB0F-BF8013D7B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" y="1909"/>
              <a:ext cx="17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0" name="Oval 1453">
              <a:extLst>
                <a:ext uri="{FF2B5EF4-FFF2-40B4-BE49-F238E27FC236}">
                  <a16:creationId xmlns:a16="http://schemas.microsoft.com/office/drawing/2014/main" id="{F9E1B587-D784-4092-8070-08BDB77CA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" y="1906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1" name="Oval 1454">
              <a:extLst>
                <a:ext uri="{FF2B5EF4-FFF2-40B4-BE49-F238E27FC236}">
                  <a16:creationId xmlns:a16="http://schemas.microsoft.com/office/drawing/2014/main" id="{F931068F-1630-4FF0-82CC-004B3844B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" y="1907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2" name="Oval 1455">
              <a:extLst>
                <a:ext uri="{FF2B5EF4-FFF2-40B4-BE49-F238E27FC236}">
                  <a16:creationId xmlns:a16="http://schemas.microsoft.com/office/drawing/2014/main" id="{6C37C74A-E18B-4E7A-8244-A0402B6A9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" y="1911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3" name="Freeform 1456">
              <a:extLst>
                <a:ext uri="{FF2B5EF4-FFF2-40B4-BE49-F238E27FC236}">
                  <a16:creationId xmlns:a16="http://schemas.microsoft.com/office/drawing/2014/main" id="{EC204034-3D6E-4661-8851-2E35EF40E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390"/>
              <a:ext cx="56" cy="74"/>
            </a:xfrm>
            <a:custGeom>
              <a:avLst/>
              <a:gdLst>
                <a:gd name="T0" fmla="*/ 0 w 98"/>
                <a:gd name="T1" fmla="*/ 8 h 128"/>
                <a:gd name="T2" fmla="*/ 9 w 98"/>
                <a:gd name="T3" fmla="*/ 7 h 128"/>
                <a:gd name="T4" fmla="*/ 18 w 98"/>
                <a:gd name="T5" fmla="*/ 25 h 128"/>
                <a:gd name="T6" fmla="*/ 10 w 98"/>
                <a:gd name="T7" fmla="*/ 9 h 128"/>
                <a:gd name="T8" fmla="*/ 0 w 98"/>
                <a:gd name="T9" fmla="*/ 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8">
                  <a:moveTo>
                    <a:pt x="0" y="40"/>
                  </a:moveTo>
                  <a:cubicBezTo>
                    <a:pt x="0" y="40"/>
                    <a:pt x="30" y="0"/>
                    <a:pt x="49" y="34"/>
                  </a:cubicBezTo>
                  <a:cubicBezTo>
                    <a:pt x="69" y="67"/>
                    <a:pt x="82" y="116"/>
                    <a:pt x="98" y="128"/>
                  </a:cubicBezTo>
                  <a:cubicBezTo>
                    <a:pt x="98" y="128"/>
                    <a:pt x="57" y="78"/>
                    <a:pt x="50" y="46"/>
                  </a:cubicBezTo>
                  <a:cubicBezTo>
                    <a:pt x="43" y="14"/>
                    <a:pt x="20" y="19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4" name="Oval 1457">
              <a:extLst>
                <a:ext uri="{FF2B5EF4-FFF2-40B4-BE49-F238E27FC236}">
                  <a16:creationId xmlns:a16="http://schemas.microsoft.com/office/drawing/2014/main" id="{7903937C-DD13-445E-B927-ED9C27CA7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1416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5" name="Oval 1458">
              <a:extLst>
                <a:ext uri="{FF2B5EF4-FFF2-40B4-BE49-F238E27FC236}">
                  <a16:creationId xmlns:a16="http://schemas.microsoft.com/office/drawing/2014/main" id="{B9179062-9C58-4B21-8DDB-5EB685D96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" y="1430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16" name="Freeform 1459">
              <a:extLst>
                <a:ext uri="{FF2B5EF4-FFF2-40B4-BE49-F238E27FC236}">
                  <a16:creationId xmlns:a16="http://schemas.microsoft.com/office/drawing/2014/main" id="{DCF6C08A-735B-4079-B968-4885173D8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829"/>
              <a:ext cx="187" cy="156"/>
            </a:xfrm>
            <a:custGeom>
              <a:avLst/>
              <a:gdLst>
                <a:gd name="T0" fmla="*/ 62 w 325"/>
                <a:gd name="T1" fmla="*/ 0 h 271"/>
                <a:gd name="T2" fmla="*/ 40 w 325"/>
                <a:gd name="T3" fmla="*/ 16 h 271"/>
                <a:gd name="T4" fmla="*/ 0 w 325"/>
                <a:gd name="T5" fmla="*/ 52 h 271"/>
                <a:gd name="T6" fmla="*/ 26 w 325"/>
                <a:gd name="T7" fmla="*/ 25 h 271"/>
                <a:gd name="T8" fmla="*/ 62 w 325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5" h="271">
                  <a:moveTo>
                    <a:pt x="325" y="0"/>
                  </a:moveTo>
                  <a:cubicBezTo>
                    <a:pt x="325" y="0"/>
                    <a:pt x="253" y="45"/>
                    <a:pt x="212" y="85"/>
                  </a:cubicBezTo>
                  <a:cubicBezTo>
                    <a:pt x="171" y="124"/>
                    <a:pt x="93" y="226"/>
                    <a:pt x="0" y="271"/>
                  </a:cubicBezTo>
                  <a:cubicBezTo>
                    <a:pt x="0" y="271"/>
                    <a:pt x="110" y="182"/>
                    <a:pt x="138" y="133"/>
                  </a:cubicBezTo>
                  <a:cubicBezTo>
                    <a:pt x="166" y="85"/>
                    <a:pt x="264" y="3"/>
                    <a:pt x="32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7" name="Freeform 1460">
              <a:extLst>
                <a:ext uri="{FF2B5EF4-FFF2-40B4-BE49-F238E27FC236}">
                  <a16:creationId xmlns:a16="http://schemas.microsoft.com/office/drawing/2014/main" id="{6AFEF851-ECE9-4911-9957-9903F8759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1867"/>
              <a:ext cx="130" cy="203"/>
            </a:xfrm>
            <a:custGeom>
              <a:avLst/>
              <a:gdLst>
                <a:gd name="T0" fmla="*/ 0 w 225"/>
                <a:gd name="T1" fmla="*/ 0 h 353"/>
                <a:gd name="T2" fmla="*/ 43 w 225"/>
                <a:gd name="T3" fmla="*/ 67 h 353"/>
                <a:gd name="T4" fmla="*/ 0 w 225"/>
                <a:gd name="T5" fmla="*/ 0 h 3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" h="353">
                  <a:moveTo>
                    <a:pt x="0" y="0"/>
                  </a:moveTo>
                  <a:cubicBezTo>
                    <a:pt x="0" y="0"/>
                    <a:pt x="110" y="63"/>
                    <a:pt x="225" y="353"/>
                  </a:cubicBezTo>
                  <a:cubicBezTo>
                    <a:pt x="225" y="353"/>
                    <a:pt x="212" y="97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8" name="Freeform 1461">
              <a:extLst>
                <a:ext uri="{FF2B5EF4-FFF2-40B4-BE49-F238E27FC236}">
                  <a16:creationId xmlns:a16="http://schemas.microsoft.com/office/drawing/2014/main" id="{E82EC014-0911-4957-A49A-620C85994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698"/>
              <a:ext cx="59" cy="75"/>
            </a:xfrm>
            <a:custGeom>
              <a:avLst/>
              <a:gdLst>
                <a:gd name="T0" fmla="*/ 5 w 102"/>
                <a:gd name="T1" fmla="*/ 0 h 129"/>
                <a:gd name="T2" fmla="*/ 0 w 102"/>
                <a:gd name="T3" fmla="*/ 26 h 129"/>
                <a:gd name="T4" fmla="*/ 5 w 102"/>
                <a:gd name="T5" fmla="*/ 0 h 1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129">
                  <a:moveTo>
                    <a:pt x="27" y="0"/>
                  </a:moveTo>
                  <a:cubicBezTo>
                    <a:pt x="27" y="0"/>
                    <a:pt x="65" y="11"/>
                    <a:pt x="0" y="129"/>
                  </a:cubicBezTo>
                  <a:cubicBezTo>
                    <a:pt x="0" y="129"/>
                    <a:pt x="102" y="14"/>
                    <a:pt x="2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9" name="Freeform 1462">
              <a:extLst>
                <a:ext uri="{FF2B5EF4-FFF2-40B4-BE49-F238E27FC236}">
                  <a16:creationId xmlns:a16="http://schemas.microsoft.com/office/drawing/2014/main" id="{56D9BCF9-316E-4E14-A877-E4D5DF129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1577"/>
              <a:ext cx="60" cy="142"/>
            </a:xfrm>
            <a:custGeom>
              <a:avLst/>
              <a:gdLst>
                <a:gd name="T0" fmla="*/ 7 w 104"/>
                <a:gd name="T1" fmla="*/ 0 h 246"/>
                <a:gd name="T2" fmla="*/ 9 w 104"/>
                <a:gd name="T3" fmla="*/ 18 h 246"/>
                <a:gd name="T4" fmla="*/ 20 w 104"/>
                <a:gd name="T5" fmla="*/ 47 h 246"/>
                <a:gd name="T6" fmla="*/ 7 w 104"/>
                <a:gd name="T7" fmla="*/ 21 h 246"/>
                <a:gd name="T8" fmla="*/ 7 w 104"/>
                <a:gd name="T9" fmla="*/ 0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246">
                  <a:moveTo>
                    <a:pt x="38" y="0"/>
                  </a:moveTo>
                  <a:cubicBezTo>
                    <a:pt x="38" y="0"/>
                    <a:pt x="17" y="53"/>
                    <a:pt x="48" y="92"/>
                  </a:cubicBezTo>
                  <a:cubicBezTo>
                    <a:pt x="79" y="132"/>
                    <a:pt x="104" y="208"/>
                    <a:pt x="102" y="246"/>
                  </a:cubicBezTo>
                  <a:cubicBezTo>
                    <a:pt x="102" y="246"/>
                    <a:pt x="70" y="141"/>
                    <a:pt x="35" y="111"/>
                  </a:cubicBezTo>
                  <a:cubicBezTo>
                    <a:pt x="0" y="82"/>
                    <a:pt x="26" y="9"/>
                    <a:pt x="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0" name="Freeform 1463">
              <a:extLst>
                <a:ext uri="{FF2B5EF4-FFF2-40B4-BE49-F238E27FC236}">
                  <a16:creationId xmlns:a16="http://schemas.microsoft.com/office/drawing/2014/main" id="{2336C989-E015-436F-B1F5-9F35B6C24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471"/>
              <a:ext cx="43" cy="37"/>
            </a:xfrm>
            <a:custGeom>
              <a:avLst/>
              <a:gdLst>
                <a:gd name="T0" fmla="*/ 0 w 74"/>
                <a:gd name="T1" fmla="*/ 0 h 63"/>
                <a:gd name="T2" fmla="*/ 15 w 74"/>
                <a:gd name="T3" fmla="*/ 10 h 63"/>
                <a:gd name="T4" fmla="*/ 0 w 74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63">
                  <a:moveTo>
                    <a:pt x="0" y="0"/>
                  </a:moveTo>
                  <a:cubicBezTo>
                    <a:pt x="0" y="0"/>
                    <a:pt x="36" y="46"/>
                    <a:pt x="74" y="49"/>
                  </a:cubicBezTo>
                  <a:cubicBezTo>
                    <a:pt x="74" y="49"/>
                    <a:pt x="18" y="6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1" name="Freeform 1464">
              <a:extLst>
                <a:ext uri="{FF2B5EF4-FFF2-40B4-BE49-F238E27FC236}">
                  <a16:creationId xmlns:a16="http://schemas.microsoft.com/office/drawing/2014/main" id="{4A0ABD32-4481-4045-A135-25A233EC8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561"/>
              <a:ext cx="55" cy="92"/>
            </a:xfrm>
            <a:custGeom>
              <a:avLst/>
              <a:gdLst>
                <a:gd name="T0" fmla="*/ 6 w 95"/>
                <a:gd name="T1" fmla="*/ 0 h 160"/>
                <a:gd name="T2" fmla="*/ 0 w 95"/>
                <a:gd name="T3" fmla="*/ 30 h 160"/>
                <a:gd name="T4" fmla="*/ 6 w 95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60">
                  <a:moveTo>
                    <a:pt x="31" y="0"/>
                  </a:moveTo>
                  <a:cubicBezTo>
                    <a:pt x="31" y="0"/>
                    <a:pt x="66" y="99"/>
                    <a:pt x="0" y="160"/>
                  </a:cubicBezTo>
                  <a:cubicBezTo>
                    <a:pt x="0" y="160"/>
                    <a:pt x="95" y="116"/>
                    <a:pt x="3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2" name="Freeform 1465">
              <a:extLst>
                <a:ext uri="{FF2B5EF4-FFF2-40B4-BE49-F238E27FC236}">
                  <a16:creationId xmlns:a16="http://schemas.microsoft.com/office/drawing/2014/main" id="{22801156-6721-4575-A0FE-3E3C1377E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386"/>
              <a:ext cx="50" cy="93"/>
            </a:xfrm>
            <a:custGeom>
              <a:avLst/>
              <a:gdLst>
                <a:gd name="T0" fmla="*/ 17 w 86"/>
                <a:gd name="T1" fmla="*/ 0 h 162"/>
                <a:gd name="T2" fmla="*/ 0 w 86"/>
                <a:gd name="T3" fmla="*/ 30 h 162"/>
                <a:gd name="T4" fmla="*/ 17 w 86"/>
                <a:gd name="T5" fmla="*/ 0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62">
                  <a:moveTo>
                    <a:pt x="86" y="0"/>
                  </a:moveTo>
                  <a:cubicBezTo>
                    <a:pt x="86" y="0"/>
                    <a:pt x="0" y="59"/>
                    <a:pt x="0" y="162"/>
                  </a:cubicBezTo>
                  <a:cubicBezTo>
                    <a:pt x="0" y="162"/>
                    <a:pt x="35" y="29"/>
                    <a:pt x="86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3" name="Freeform 1466">
              <a:extLst>
                <a:ext uri="{FF2B5EF4-FFF2-40B4-BE49-F238E27FC236}">
                  <a16:creationId xmlns:a16="http://schemas.microsoft.com/office/drawing/2014/main" id="{09A457A2-DD8A-4C59-BDBF-EE22C645E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326"/>
              <a:ext cx="79" cy="65"/>
            </a:xfrm>
            <a:custGeom>
              <a:avLst/>
              <a:gdLst>
                <a:gd name="T0" fmla="*/ 0 w 138"/>
                <a:gd name="T1" fmla="*/ 0 h 114"/>
                <a:gd name="T2" fmla="*/ 26 w 138"/>
                <a:gd name="T3" fmla="*/ 21 h 114"/>
                <a:gd name="T4" fmla="*/ 0 w 138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14">
                  <a:moveTo>
                    <a:pt x="0" y="0"/>
                  </a:moveTo>
                  <a:cubicBezTo>
                    <a:pt x="0" y="0"/>
                    <a:pt x="92" y="19"/>
                    <a:pt x="137" y="114"/>
                  </a:cubicBezTo>
                  <a:cubicBezTo>
                    <a:pt x="137" y="114"/>
                    <a:pt x="138" y="1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4" name="Freeform 1467">
              <a:extLst>
                <a:ext uri="{FF2B5EF4-FFF2-40B4-BE49-F238E27FC236}">
                  <a16:creationId xmlns:a16="http://schemas.microsoft.com/office/drawing/2014/main" id="{5C249F37-9118-485F-A5A5-7B7897373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600"/>
              <a:ext cx="26" cy="23"/>
            </a:xfrm>
            <a:custGeom>
              <a:avLst/>
              <a:gdLst>
                <a:gd name="T0" fmla="*/ 0 w 44"/>
                <a:gd name="T1" fmla="*/ 5 h 40"/>
                <a:gd name="T2" fmla="*/ 9 w 44"/>
                <a:gd name="T3" fmla="*/ 7 h 40"/>
                <a:gd name="T4" fmla="*/ 0 w 44"/>
                <a:gd name="T5" fmla="*/ 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0">
                  <a:moveTo>
                    <a:pt x="0" y="24"/>
                  </a:moveTo>
                  <a:cubicBezTo>
                    <a:pt x="0" y="24"/>
                    <a:pt x="31" y="0"/>
                    <a:pt x="44" y="40"/>
                  </a:cubicBezTo>
                  <a:cubicBezTo>
                    <a:pt x="44" y="40"/>
                    <a:pt x="18" y="10"/>
                    <a:pt x="0" y="24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5" name="Freeform 1468">
              <a:extLst>
                <a:ext uri="{FF2B5EF4-FFF2-40B4-BE49-F238E27FC236}">
                  <a16:creationId xmlns:a16="http://schemas.microsoft.com/office/drawing/2014/main" id="{4BE13EB3-F250-4412-9FC6-0BFD8C670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651"/>
              <a:ext cx="63" cy="22"/>
            </a:xfrm>
            <a:custGeom>
              <a:avLst/>
              <a:gdLst>
                <a:gd name="T0" fmla="*/ 0 w 108"/>
                <a:gd name="T1" fmla="*/ 7 h 38"/>
                <a:gd name="T2" fmla="*/ 22 w 108"/>
                <a:gd name="T3" fmla="*/ 0 h 38"/>
                <a:gd name="T4" fmla="*/ 0 w 108"/>
                <a:gd name="T5" fmla="*/ 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8">
                  <a:moveTo>
                    <a:pt x="0" y="35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57" y="38"/>
                    <a:pt x="0" y="3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6" name="Freeform 1469">
              <a:extLst>
                <a:ext uri="{FF2B5EF4-FFF2-40B4-BE49-F238E27FC236}">
                  <a16:creationId xmlns:a16="http://schemas.microsoft.com/office/drawing/2014/main" id="{D853D0DF-176A-4B7B-B7A0-24320B23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67"/>
              <a:ext cx="71" cy="61"/>
            </a:xfrm>
            <a:custGeom>
              <a:avLst/>
              <a:gdLst>
                <a:gd name="T0" fmla="*/ 0 w 123"/>
                <a:gd name="T1" fmla="*/ 0 h 105"/>
                <a:gd name="T2" fmla="*/ 24 w 123"/>
                <a:gd name="T3" fmla="*/ 20 h 105"/>
                <a:gd name="T4" fmla="*/ 0 w 123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105">
                  <a:moveTo>
                    <a:pt x="0" y="0"/>
                  </a:moveTo>
                  <a:cubicBezTo>
                    <a:pt x="0" y="0"/>
                    <a:pt x="19" y="63"/>
                    <a:pt x="123" y="105"/>
                  </a:cubicBezTo>
                  <a:cubicBezTo>
                    <a:pt x="123" y="105"/>
                    <a:pt x="31" y="51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7" name="Freeform 1470">
              <a:extLst>
                <a:ext uri="{FF2B5EF4-FFF2-40B4-BE49-F238E27FC236}">
                  <a16:creationId xmlns:a16="http://schemas.microsoft.com/office/drawing/2014/main" id="{B01573A7-1C3E-49C2-A15A-C8C2FA71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1994"/>
              <a:ext cx="112" cy="132"/>
            </a:xfrm>
            <a:custGeom>
              <a:avLst/>
              <a:gdLst>
                <a:gd name="T0" fmla="*/ 38 w 194"/>
                <a:gd name="T1" fmla="*/ 0 h 229"/>
                <a:gd name="T2" fmla="*/ 0 w 194"/>
                <a:gd name="T3" fmla="*/ 44 h 229"/>
                <a:gd name="T4" fmla="*/ 38 w 194"/>
                <a:gd name="T5" fmla="*/ 0 h 2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4" h="229">
                  <a:moveTo>
                    <a:pt x="194" y="0"/>
                  </a:moveTo>
                  <a:cubicBezTo>
                    <a:pt x="194" y="0"/>
                    <a:pt x="105" y="173"/>
                    <a:pt x="0" y="229"/>
                  </a:cubicBezTo>
                  <a:cubicBezTo>
                    <a:pt x="0" y="229"/>
                    <a:pt x="116" y="132"/>
                    <a:pt x="19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8" name="Freeform 1471">
              <a:extLst>
                <a:ext uri="{FF2B5EF4-FFF2-40B4-BE49-F238E27FC236}">
                  <a16:creationId xmlns:a16="http://schemas.microsoft.com/office/drawing/2014/main" id="{912E67AC-C744-412D-8340-CC6D46C99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053"/>
              <a:ext cx="85" cy="91"/>
            </a:xfrm>
            <a:custGeom>
              <a:avLst/>
              <a:gdLst>
                <a:gd name="T0" fmla="*/ 0 w 147"/>
                <a:gd name="T1" fmla="*/ 0 h 158"/>
                <a:gd name="T2" fmla="*/ 28 w 147"/>
                <a:gd name="T3" fmla="*/ 4 h 158"/>
                <a:gd name="T4" fmla="*/ 0 w 147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58">
                  <a:moveTo>
                    <a:pt x="0" y="0"/>
                  </a:moveTo>
                  <a:cubicBezTo>
                    <a:pt x="0" y="0"/>
                    <a:pt x="77" y="158"/>
                    <a:pt x="147" y="21"/>
                  </a:cubicBezTo>
                  <a:cubicBezTo>
                    <a:pt x="147" y="21"/>
                    <a:pt x="86" y="117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9" name="Freeform 1472">
              <a:extLst>
                <a:ext uri="{FF2B5EF4-FFF2-40B4-BE49-F238E27FC236}">
                  <a16:creationId xmlns:a16="http://schemas.microsoft.com/office/drawing/2014/main" id="{E98A1F4B-2A8F-405C-83E2-5A4B31F70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1859"/>
              <a:ext cx="103" cy="51"/>
            </a:xfrm>
            <a:custGeom>
              <a:avLst/>
              <a:gdLst>
                <a:gd name="T0" fmla="*/ 0 w 179"/>
                <a:gd name="T1" fmla="*/ 0 h 88"/>
                <a:gd name="T2" fmla="*/ 34 w 179"/>
                <a:gd name="T3" fmla="*/ 3 h 88"/>
                <a:gd name="T4" fmla="*/ 0 w 179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88">
                  <a:moveTo>
                    <a:pt x="0" y="0"/>
                  </a:moveTo>
                  <a:cubicBezTo>
                    <a:pt x="0" y="0"/>
                    <a:pt x="42" y="88"/>
                    <a:pt x="179" y="19"/>
                  </a:cubicBezTo>
                  <a:cubicBezTo>
                    <a:pt x="179" y="19"/>
                    <a:pt x="87" y="76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0" name="Freeform 1473">
              <a:extLst>
                <a:ext uri="{FF2B5EF4-FFF2-40B4-BE49-F238E27FC236}">
                  <a16:creationId xmlns:a16="http://schemas.microsoft.com/office/drawing/2014/main" id="{AE9D258D-DD2F-4DC3-88FE-A556033A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587"/>
              <a:ext cx="92" cy="114"/>
            </a:xfrm>
            <a:custGeom>
              <a:avLst/>
              <a:gdLst>
                <a:gd name="T0" fmla="*/ 31 w 159"/>
                <a:gd name="T1" fmla="*/ 0 h 197"/>
                <a:gd name="T2" fmla="*/ 0 w 159"/>
                <a:gd name="T3" fmla="*/ 38 h 197"/>
                <a:gd name="T4" fmla="*/ 31 w 159"/>
                <a:gd name="T5" fmla="*/ 0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197">
                  <a:moveTo>
                    <a:pt x="159" y="0"/>
                  </a:moveTo>
                  <a:cubicBezTo>
                    <a:pt x="159" y="0"/>
                    <a:pt x="47" y="48"/>
                    <a:pt x="0" y="197"/>
                  </a:cubicBezTo>
                  <a:cubicBezTo>
                    <a:pt x="0" y="197"/>
                    <a:pt x="26" y="30"/>
                    <a:pt x="15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1" name="Freeform 1474">
              <a:extLst>
                <a:ext uri="{FF2B5EF4-FFF2-40B4-BE49-F238E27FC236}">
                  <a16:creationId xmlns:a16="http://schemas.microsoft.com/office/drawing/2014/main" id="{3F925038-61CF-4F72-B38B-7CA8883B6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430"/>
              <a:ext cx="88" cy="72"/>
            </a:xfrm>
            <a:custGeom>
              <a:avLst/>
              <a:gdLst>
                <a:gd name="T0" fmla="*/ 0 w 153"/>
                <a:gd name="T1" fmla="*/ 24 h 125"/>
                <a:gd name="T2" fmla="*/ 29 w 153"/>
                <a:gd name="T3" fmla="*/ 12 h 125"/>
                <a:gd name="T4" fmla="*/ 0 w 153"/>
                <a:gd name="T5" fmla="*/ 24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125">
                  <a:moveTo>
                    <a:pt x="0" y="125"/>
                  </a:moveTo>
                  <a:cubicBezTo>
                    <a:pt x="0" y="125"/>
                    <a:pt x="71" y="31"/>
                    <a:pt x="153" y="61"/>
                  </a:cubicBezTo>
                  <a:cubicBezTo>
                    <a:pt x="153" y="61"/>
                    <a:pt x="52" y="0"/>
                    <a:pt x="0" y="12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2" name="Freeform 1475">
              <a:extLst>
                <a:ext uri="{FF2B5EF4-FFF2-40B4-BE49-F238E27FC236}">
                  <a16:creationId xmlns:a16="http://schemas.microsoft.com/office/drawing/2014/main" id="{35B9001F-71C8-4019-9FF6-36D77F94A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210"/>
              <a:ext cx="39" cy="113"/>
            </a:xfrm>
            <a:custGeom>
              <a:avLst/>
              <a:gdLst>
                <a:gd name="T0" fmla="*/ 12 w 69"/>
                <a:gd name="T1" fmla="*/ 0 h 197"/>
                <a:gd name="T2" fmla="*/ 3 w 69"/>
                <a:gd name="T3" fmla="*/ 13 h 197"/>
                <a:gd name="T4" fmla="*/ 3 w 69"/>
                <a:gd name="T5" fmla="*/ 37 h 197"/>
                <a:gd name="T6" fmla="*/ 3 w 69"/>
                <a:gd name="T7" fmla="*/ 19 h 197"/>
                <a:gd name="T8" fmla="*/ 12 w 69"/>
                <a:gd name="T9" fmla="*/ 0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97">
                  <a:moveTo>
                    <a:pt x="69" y="0"/>
                  </a:moveTo>
                  <a:cubicBezTo>
                    <a:pt x="69" y="0"/>
                    <a:pt x="18" y="12"/>
                    <a:pt x="19" y="67"/>
                  </a:cubicBezTo>
                  <a:cubicBezTo>
                    <a:pt x="21" y="122"/>
                    <a:pt x="37" y="150"/>
                    <a:pt x="18" y="197"/>
                  </a:cubicBezTo>
                  <a:cubicBezTo>
                    <a:pt x="18" y="197"/>
                    <a:pt x="27" y="133"/>
                    <a:pt x="14" y="101"/>
                  </a:cubicBezTo>
                  <a:cubicBezTo>
                    <a:pt x="0" y="68"/>
                    <a:pt x="9" y="15"/>
                    <a:pt x="6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3" name="Freeform 1476">
              <a:extLst>
                <a:ext uri="{FF2B5EF4-FFF2-40B4-BE49-F238E27FC236}">
                  <a16:creationId xmlns:a16="http://schemas.microsoft.com/office/drawing/2014/main" id="{6E24DFBE-1583-4A8A-B815-8AADD0F20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1171"/>
              <a:ext cx="42" cy="80"/>
            </a:xfrm>
            <a:custGeom>
              <a:avLst/>
              <a:gdLst>
                <a:gd name="T0" fmla="*/ 9 w 73"/>
                <a:gd name="T1" fmla="*/ 0 h 138"/>
                <a:gd name="T2" fmla="*/ 14 w 73"/>
                <a:gd name="T3" fmla="*/ 27 h 138"/>
                <a:gd name="T4" fmla="*/ 9 w 73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38">
                  <a:moveTo>
                    <a:pt x="47" y="0"/>
                  </a:moveTo>
                  <a:cubicBezTo>
                    <a:pt x="47" y="0"/>
                    <a:pt x="9" y="64"/>
                    <a:pt x="73" y="138"/>
                  </a:cubicBezTo>
                  <a:cubicBezTo>
                    <a:pt x="73" y="138"/>
                    <a:pt x="0" y="68"/>
                    <a:pt x="4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4" name="Freeform 1477">
              <a:extLst>
                <a:ext uri="{FF2B5EF4-FFF2-40B4-BE49-F238E27FC236}">
                  <a16:creationId xmlns:a16="http://schemas.microsoft.com/office/drawing/2014/main" id="{35AD71C6-79EB-474F-8C95-9712214D6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986"/>
              <a:ext cx="72" cy="163"/>
            </a:xfrm>
            <a:custGeom>
              <a:avLst/>
              <a:gdLst>
                <a:gd name="T0" fmla="*/ 18 w 125"/>
                <a:gd name="T1" fmla="*/ 0 h 283"/>
                <a:gd name="T2" fmla="*/ 24 w 125"/>
                <a:gd name="T3" fmla="*/ 54 h 283"/>
                <a:gd name="T4" fmla="*/ 18 w 125"/>
                <a:gd name="T5" fmla="*/ 0 h 2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83">
                  <a:moveTo>
                    <a:pt x="93" y="0"/>
                  </a:moveTo>
                  <a:cubicBezTo>
                    <a:pt x="93" y="0"/>
                    <a:pt x="22" y="158"/>
                    <a:pt x="125" y="283"/>
                  </a:cubicBezTo>
                  <a:cubicBezTo>
                    <a:pt x="125" y="283"/>
                    <a:pt x="0" y="163"/>
                    <a:pt x="9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5" name="Freeform 1478">
              <a:extLst>
                <a:ext uri="{FF2B5EF4-FFF2-40B4-BE49-F238E27FC236}">
                  <a16:creationId xmlns:a16="http://schemas.microsoft.com/office/drawing/2014/main" id="{196985FF-920F-4016-A146-AFABBFD7D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910"/>
              <a:ext cx="24" cy="85"/>
            </a:xfrm>
            <a:custGeom>
              <a:avLst/>
              <a:gdLst>
                <a:gd name="T0" fmla="*/ 8 w 42"/>
                <a:gd name="T1" fmla="*/ 2 h 149"/>
                <a:gd name="T2" fmla="*/ 4 w 42"/>
                <a:gd name="T3" fmla="*/ 27 h 149"/>
                <a:gd name="T4" fmla="*/ 8 w 42"/>
                <a:gd name="T5" fmla="*/ 2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49">
                  <a:moveTo>
                    <a:pt x="42" y="13"/>
                  </a:moveTo>
                  <a:cubicBezTo>
                    <a:pt x="42" y="13"/>
                    <a:pt x="12" y="29"/>
                    <a:pt x="22" y="149"/>
                  </a:cubicBezTo>
                  <a:cubicBezTo>
                    <a:pt x="22" y="149"/>
                    <a:pt x="0" y="0"/>
                    <a:pt x="42" y="13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6" name="Freeform 1479">
              <a:extLst>
                <a:ext uri="{FF2B5EF4-FFF2-40B4-BE49-F238E27FC236}">
                  <a16:creationId xmlns:a16="http://schemas.microsoft.com/office/drawing/2014/main" id="{18908E7F-4671-4163-A360-E43AA36DC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975"/>
              <a:ext cx="155" cy="137"/>
            </a:xfrm>
            <a:custGeom>
              <a:avLst/>
              <a:gdLst>
                <a:gd name="T0" fmla="*/ 0 w 268"/>
                <a:gd name="T1" fmla="*/ 6 h 239"/>
                <a:gd name="T2" fmla="*/ 13 w 268"/>
                <a:gd name="T3" fmla="*/ 13 h 239"/>
                <a:gd name="T4" fmla="*/ 52 w 268"/>
                <a:gd name="T5" fmla="*/ 37 h 239"/>
                <a:gd name="T6" fmla="*/ 23 w 268"/>
                <a:gd name="T7" fmla="*/ 22 h 239"/>
                <a:gd name="T8" fmla="*/ 0 w 268"/>
                <a:gd name="T9" fmla="*/ 6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239">
                  <a:moveTo>
                    <a:pt x="0" y="30"/>
                  </a:moveTo>
                  <a:cubicBezTo>
                    <a:pt x="0" y="30"/>
                    <a:pt x="31" y="10"/>
                    <a:pt x="69" y="67"/>
                  </a:cubicBezTo>
                  <a:cubicBezTo>
                    <a:pt x="107" y="124"/>
                    <a:pt x="196" y="239"/>
                    <a:pt x="268" y="199"/>
                  </a:cubicBezTo>
                  <a:cubicBezTo>
                    <a:pt x="268" y="199"/>
                    <a:pt x="198" y="220"/>
                    <a:pt x="115" y="115"/>
                  </a:cubicBezTo>
                  <a:cubicBezTo>
                    <a:pt x="32" y="10"/>
                    <a:pt x="29" y="0"/>
                    <a:pt x="0" y="3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7" name="Freeform 1480">
              <a:extLst>
                <a:ext uri="{FF2B5EF4-FFF2-40B4-BE49-F238E27FC236}">
                  <a16:creationId xmlns:a16="http://schemas.microsoft.com/office/drawing/2014/main" id="{0C9D229F-AAA6-406D-8902-F0A2345F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1345"/>
              <a:ext cx="41" cy="39"/>
            </a:xfrm>
            <a:custGeom>
              <a:avLst/>
              <a:gdLst>
                <a:gd name="T0" fmla="*/ 9 w 71"/>
                <a:gd name="T1" fmla="*/ 0 h 67"/>
                <a:gd name="T2" fmla="*/ 0 w 71"/>
                <a:gd name="T3" fmla="*/ 13 h 67"/>
                <a:gd name="T4" fmla="*/ 9 w 71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67">
                  <a:moveTo>
                    <a:pt x="47" y="0"/>
                  </a:moveTo>
                  <a:cubicBezTo>
                    <a:pt x="47" y="0"/>
                    <a:pt x="52" y="37"/>
                    <a:pt x="0" y="67"/>
                  </a:cubicBezTo>
                  <a:cubicBezTo>
                    <a:pt x="0" y="67"/>
                    <a:pt x="71" y="44"/>
                    <a:pt x="47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8" name="Freeform 1481">
              <a:extLst>
                <a:ext uri="{FF2B5EF4-FFF2-40B4-BE49-F238E27FC236}">
                  <a16:creationId xmlns:a16="http://schemas.microsoft.com/office/drawing/2014/main" id="{FEEBD0BC-B978-48B5-83B3-6F7C6DC9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296"/>
              <a:ext cx="96" cy="107"/>
            </a:xfrm>
            <a:custGeom>
              <a:avLst/>
              <a:gdLst>
                <a:gd name="T0" fmla="*/ 26 w 167"/>
                <a:gd name="T1" fmla="*/ 0 h 187"/>
                <a:gd name="T2" fmla="*/ 18 w 167"/>
                <a:gd name="T3" fmla="*/ 20 h 187"/>
                <a:gd name="T4" fmla="*/ 0 w 167"/>
                <a:gd name="T5" fmla="*/ 35 h 187"/>
                <a:gd name="T6" fmla="*/ 18 w 167"/>
                <a:gd name="T7" fmla="*/ 22 h 187"/>
                <a:gd name="T8" fmla="*/ 26 w 167"/>
                <a:gd name="T9" fmla="*/ 0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87">
                  <a:moveTo>
                    <a:pt x="138" y="0"/>
                  </a:moveTo>
                  <a:cubicBezTo>
                    <a:pt x="138" y="0"/>
                    <a:pt x="167" y="67"/>
                    <a:pt x="96" y="107"/>
                  </a:cubicBezTo>
                  <a:cubicBezTo>
                    <a:pt x="25" y="146"/>
                    <a:pt x="17" y="159"/>
                    <a:pt x="0" y="187"/>
                  </a:cubicBezTo>
                  <a:cubicBezTo>
                    <a:pt x="0" y="187"/>
                    <a:pt x="36" y="140"/>
                    <a:pt x="94" y="115"/>
                  </a:cubicBezTo>
                  <a:cubicBezTo>
                    <a:pt x="153" y="91"/>
                    <a:pt x="161" y="35"/>
                    <a:pt x="1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9" name="Freeform 1482">
              <a:extLst>
                <a:ext uri="{FF2B5EF4-FFF2-40B4-BE49-F238E27FC236}">
                  <a16:creationId xmlns:a16="http://schemas.microsoft.com/office/drawing/2014/main" id="{4574C70B-B119-427E-8132-55F3B363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841"/>
              <a:ext cx="79" cy="147"/>
            </a:xfrm>
            <a:custGeom>
              <a:avLst/>
              <a:gdLst>
                <a:gd name="T0" fmla="*/ 0 w 138"/>
                <a:gd name="T1" fmla="*/ 1 h 255"/>
                <a:gd name="T2" fmla="*/ 26 w 138"/>
                <a:gd name="T3" fmla="*/ 49 h 255"/>
                <a:gd name="T4" fmla="*/ 0 w 138"/>
                <a:gd name="T5" fmla="*/ 0 h 2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255">
                  <a:moveTo>
                    <a:pt x="0" y="2"/>
                  </a:moveTo>
                  <a:cubicBezTo>
                    <a:pt x="0" y="2"/>
                    <a:pt x="82" y="46"/>
                    <a:pt x="138" y="255"/>
                  </a:cubicBezTo>
                  <a:cubicBezTo>
                    <a:pt x="138" y="255"/>
                    <a:pt x="127" y="73"/>
                    <a:pt x="0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0" name="Freeform 1483">
              <a:extLst>
                <a:ext uri="{FF2B5EF4-FFF2-40B4-BE49-F238E27FC236}">
                  <a16:creationId xmlns:a16="http://schemas.microsoft.com/office/drawing/2014/main" id="{1E1C3419-4AF5-448B-AD98-EAC79D04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839"/>
              <a:ext cx="115" cy="59"/>
            </a:xfrm>
            <a:custGeom>
              <a:avLst/>
              <a:gdLst>
                <a:gd name="T0" fmla="*/ 39 w 198"/>
                <a:gd name="T1" fmla="*/ 1 h 102"/>
                <a:gd name="T2" fmla="*/ 0 w 198"/>
                <a:gd name="T3" fmla="*/ 20 h 102"/>
                <a:gd name="T4" fmla="*/ 39 w 198"/>
                <a:gd name="T5" fmla="*/ 1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102">
                  <a:moveTo>
                    <a:pt x="198" y="7"/>
                  </a:moveTo>
                  <a:cubicBezTo>
                    <a:pt x="198" y="7"/>
                    <a:pt x="49" y="66"/>
                    <a:pt x="0" y="102"/>
                  </a:cubicBezTo>
                  <a:cubicBezTo>
                    <a:pt x="0" y="102"/>
                    <a:pt x="120" y="0"/>
                    <a:pt x="198" y="7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1" name="Freeform 1484">
              <a:extLst>
                <a:ext uri="{FF2B5EF4-FFF2-40B4-BE49-F238E27FC236}">
                  <a16:creationId xmlns:a16="http://schemas.microsoft.com/office/drawing/2014/main" id="{109EF10A-2277-416A-B6EF-9341F5B7E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575"/>
              <a:ext cx="9" cy="16"/>
            </a:xfrm>
            <a:custGeom>
              <a:avLst/>
              <a:gdLst>
                <a:gd name="T0" fmla="*/ 3 w 16"/>
                <a:gd name="T1" fmla="*/ 0 h 27"/>
                <a:gd name="T2" fmla="*/ 2 w 16"/>
                <a:gd name="T3" fmla="*/ 5 h 27"/>
                <a:gd name="T4" fmla="*/ 1 w 16"/>
                <a:gd name="T5" fmla="*/ 2 h 27"/>
                <a:gd name="T6" fmla="*/ 2 w 16"/>
                <a:gd name="T7" fmla="*/ 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7">
                  <a:moveTo>
                    <a:pt x="16" y="0"/>
                  </a:moveTo>
                  <a:cubicBezTo>
                    <a:pt x="4" y="5"/>
                    <a:pt x="6" y="17"/>
                    <a:pt x="12" y="27"/>
                  </a:cubicBezTo>
                  <a:cubicBezTo>
                    <a:pt x="6" y="24"/>
                    <a:pt x="0" y="17"/>
                    <a:pt x="1" y="10"/>
                  </a:cubicBezTo>
                  <a:cubicBezTo>
                    <a:pt x="2" y="6"/>
                    <a:pt x="9" y="1"/>
                    <a:pt x="13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2" name="Freeform 1485">
              <a:extLst>
                <a:ext uri="{FF2B5EF4-FFF2-40B4-BE49-F238E27FC236}">
                  <a16:creationId xmlns:a16="http://schemas.microsoft.com/office/drawing/2014/main" id="{4750763C-C6A2-4CFE-A3F4-9AE071C0B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557"/>
              <a:ext cx="8" cy="15"/>
            </a:xfrm>
            <a:custGeom>
              <a:avLst/>
              <a:gdLst>
                <a:gd name="T0" fmla="*/ 3 w 14"/>
                <a:gd name="T1" fmla="*/ 0 h 26"/>
                <a:gd name="T2" fmla="*/ 1 w 14"/>
                <a:gd name="T3" fmla="*/ 2 h 26"/>
                <a:gd name="T4" fmla="*/ 2 w 14"/>
                <a:gd name="T5" fmla="*/ 5 h 26"/>
                <a:gd name="T6" fmla="*/ 1 w 14"/>
                <a:gd name="T7" fmla="*/ 2 h 26"/>
                <a:gd name="T8" fmla="*/ 2 w 1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9" y="0"/>
                    <a:pt x="5" y="9"/>
                    <a:pt x="5" y="13"/>
                  </a:cubicBezTo>
                  <a:cubicBezTo>
                    <a:pt x="5" y="19"/>
                    <a:pt x="9" y="21"/>
                    <a:pt x="12" y="26"/>
                  </a:cubicBezTo>
                  <a:cubicBezTo>
                    <a:pt x="7" y="24"/>
                    <a:pt x="0" y="17"/>
                    <a:pt x="1" y="12"/>
                  </a:cubicBezTo>
                  <a:cubicBezTo>
                    <a:pt x="1" y="7"/>
                    <a:pt x="7" y="2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3" name="Freeform 1486">
              <a:extLst>
                <a:ext uri="{FF2B5EF4-FFF2-40B4-BE49-F238E27FC236}">
                  <a16:creationId xmlns:a16="http://schemas.microsoft.com/office/drawing/2014/main" id="{4E1257FC-67DF-49FF-84E5-088806EBE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591"/>
              <a:ext cx="6" cy="13"/>
            </a:xfrm>
            <a:custGeom>
              <a:avLst/>
              <a:gdLst>
                <a:gd name="T0" fmla="*/ 1 w 10"/>
                <a:gd name="T1" fmla="*/ 0 h 23"/>
                <a:gd name="T2" fmla="*/ 2 w 10"/>
                <a:gd name="T3" fmla="*/ 4 h 23"/>
                <a:gd name="T4" fmla="*/ 1 w 10"/>
                <a:gd name="T5" fmla="*/ 3 h 23"/>
                <a:gd name="T6" fmla="*/ 1 w 1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7" y="0"/>
                  </a:moveTo>
                  <a:cubicBezTo>
                    <a:pt x="1" y="7"/>
                    <a:pt x="2" y="18"/>
                    <a:pt x="10" y="23"/>
                  </a:cubicBezTo>
                  <a:cubicBezTo>
                    <a:pt x="7" y="20"/>
                    <a:pt x="3" y="20"/>
                    <a:pt x="2" y="15"/>
                  </a:cubicBezTo>
                  <a:cubicBezTo>
                    <a:pt x="0" y="10"/>
                    <a:pt x="2" y="6"/>
                    <a:pt x="6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4" name="Freeform 1487">
              <a:extLst>
                <a:ext uri="{FF2B5EF4-FFF2-40B4-BE49-F238E27FC236}">
                  <a16:creationId xmlns:a16="http://schemas.microsoft.com/office/drawing/2014/main" id="{AC77D9A3-64E8-4E6B-B521-BC0F1EA9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607"/>
              <a:ext cx="11" cy="16"/>
            </a:xfrm>
            <a:custGeom>
              <a:avLst/>
              <a:gdLst>
                <a:gd name="T0" fmla="*/ 3 w 18"/>
                <a:gd name="T1" fmla="*/ 1 h 28"/>
                <a:gd name="T2" fmla="*/ 1 w 18"/>
                <a:gd name="T3" fmla="*/ 3 h 28"/>
                <a:gd name="T4" fmla="*/ 4 w 18"/>
                <a:gd name="T5" fmla="*/ 5 h 28"/>
                <a:gd name="T6" fmla="*/ 1 w 18"/>
                <a:gd name="T7" fmla="*/ 3 h 28"/>
                <a:gd name="T8" fmla="*/ 2 w 18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13" y="1"/>
                  </a:moveTo>
                  <a:cubicBezTo>
                    <a:pt x="6" y="2"/>
                    <a:pt x="5" y="11"/>
                    <a:pt x="7" y="16"/>
                  </a:cubicBezTo>
                  <a:cubicBezTo>
                    <a:pt x="9" y="21"/>
                    <a:pt x="13" y="25"/>
                    <a:pt x="18" y="28"/>
                  </a:cubicBezTo>
                  <a:cubicBezTo>
                    <a:pt x="12" y="26"/>
                    <a:pt x="5" y="22"/>
                    <a:pt x="2" y="16"/>
                  </a:cubicBezTo>
                  <a:cubicBezTo>
                    <a:pt x="0" y="10"/>
                    <a:pt x="4" y="0"/>
                    <a:pt x="12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5" name="Freeform 1488">
              <a:extLst>
                <a:ext uri="{FF2B5EF4-FFF2-40B4-BE49-F238E27FC236}">
                  <a16:creationId xmlns:a16="http://schemas.microsoft.com/office/drawing/2014/main" id="{B6768A49-5FAF-4429-85C6-804F0FE03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575"/>
              <a:ext cx="10" cy="17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3 h 29"/>
                <a:gd name="T4" fmla="*/ 4 w 17"/>
                <a:gd name="T5" fmla="*/ 6 h 29"/>
                <a:gd name="T6" fmla="*/ 1 w 17"/>
                <a:gd name="T7" fmla="*/ 3 h 29"/>
                <a:gd name="T8" fmla="*/ 2 w 17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13" y="0"/>
                  </a:moveTo>
                  <a:cubicBezTo>
                    <a:pt x="7" y="2"/>
                    <a:pt x="5" y="10"/>
                    <a:pt x="6" y="15"/>
                  </a:cubicBezTo>
                  <a:cubicBezTo>
                    <a:pt x="8" y="23"/>
                    <a:pt x="15" y="23"/>
                    <a:pt x="17" y="29"/>
                  </a:cubicBezTo>
                  <a:cubicBezTo>
                    <a:pt x="11" y="26"/>
                    <a:pt x="4" y="23"/>
                    <a:pt x="2" y="16"/>
                  </a:cubicBezTo>
                  <a:cubicBezTo>
                    <a:pt x="0" y="8"/>
                    <a:pt x="5" y="5"/>
                    <a:pt x="10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6" name="Freeform 1489">
              <a:extLst>
                <a:ext uri="{FF2B5EF4-FFF2-40B4-BE49-F238E27FC236}">
                  <a16:creationId xmlns:a16="http://schemas.microsoft.com/office/drawing/2014/main" id="{E4C6DF14-286E-48C4-96B3-7A44914E8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551"/>
              <a:ext cx="9" cy="17"/>
            </a:xfrm>
            <a:custGeom>
              <a:avLst/>
              <a:gdLst>
                <a:gd name="T0" fmla="*/ 3 w 15"/>
                <a:gd name="T1" fmla="*/ 0 h 28"/>
                <a:gd name="T2" fmla="*/ 1 w 15"/>
                <a:gd name="T3" fmla="*/ 3 h 28"/>
                <a:gd name="T4" fmla="*/ 3 w 15"/>
                <a:gd name="T5" fmla="*/ 6 h 28"/>
                <a:gd name="T6" fmla="*/ 0 w 15"/>
                <a:gd name="T7" fmla="*/ 2 h 28"/>
                <a:gd name="T8" fmla="*/ 3 w 15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14" y="0"/>
                  </a:moveTo>
                  <a:cubicBezTo>
                    <a:pt x="9" y="1"/>
                    <a:pt x="6" y="9"/>
                    <a:pt x="7" y="14"/>
                  </a:cubicBezTo>
                  <a:cubicBezTo>
                    <a:pt x="7" y="20"/>
                    <a:pt x="12" y="24"/>
                    <a:pt x="15" y="28"/>
                  </a:cubicBezTo>
                  <a:cubicBezTo>
                    <a:pt x="9" y="26"/>
                    <a:pt x="1" y="19"/>
                    <a:pt x="0" y="12"/>
                  </a:cubicBezTo>
                  <a:cubicBezTo>
                    <a:pt x="0" y="4"/>
                    <a:pt x="6" y="1"/>
                    <a:pt x="13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7" name="Freeform 1490">
              <a:extLst>
                <a:ext uri="{FF2B5EF4-FFF2-40B4-BE49-F238E27FC236}">
                  <a16:creationId xmlns:a16="http://schemas.microsoft.com/office/drawing/2014/main" id="{9BE90226-8597-4971-9D0D-71D32506F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638"/>
              <a:ext cx="11" cy="17"/>
            </a:xfrm>
            <a:custGeom>
              <a:avLst/>
              <a:gdLst>
                <a:gd name="T0" fmla="*/ 3 w 19"/>
                <a:gd name="T1" fmla="*/ 1 h 29"/>
                <a:gd name="T2" fmla="*/ 1 w 19"/>
                <a:gd name="T3" fmla="*/ 2 h 29"/>
                <a:gd name="T4" fmla="*/ 3 w 19"/>
                <a:gd name="T5" fmla="*/ 5 h 29"/>
                <a:gd name="T6" fmla="*/ 0 w 19"/>
                <a:gd name="T7" fmla="*/ 2 h 29"/>
                <a:gd name="T8" fmla="*/ 3 w 19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9">
                  <a:moveTo>
                    <a:pt x="19" y="1"/>
                  </a:moveTo>
                  <a:cubicBezTo>
                    <a:pt x="12" y="0"/>
                    <a:pt x="7" y="4"/>
                    <a:pt x="7" y="11"/>
                  </a:cubicBezTo>
                  <a:cubicBezTo>
                    <a:pt x="6" y="20"/>
                    <a:pt x="11" y="22"/>
                    <a:pt x="15" y="28"/>
                  </a:cubicBezTo>
                  <a:cubicBezTo>
                    <a:pt x="8" y="29"/>
                    <a:pt x="0" y="18"/>
                    <a:pt x="0" y="11"/>
                  </a:cubicBezTo>
                  <a:cubicBezTo>
                    <a:pt x="1" y="1"/>
                    <a:pt x="10" y="0"/>
                    <a:pt x="18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8" name="Freeform 1491">
              <a:extLst>
                <a:ext uri="{FF2B5EF4-FFF2-40B4-BE49-F238E27FC236}">
                  <a16:creationId xmlns:a16="http://schemas.microsoft.com/office/drawing/2014/main" id="{2C0BEA9A-EB8F-4B07-B5C8-7272980B8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20"/>
              <a:ext cx="8" cy="15"/>
            </a:xfrm>
            <a:custGeom>
              <a:avLst/>
              <a:gdLst>
                <a:gd name="T0" fmla="*/ 2 w 14"/>
                <a:gd name="T1" fmla="*/ 0 h 26"/>
                <a:gd name="T2" fmla="*/ 1 w 14"/>
                <a:gd name="T3" fmla="*/ 2 h 26"/>
                <a:gd name="T4" fmla="*/ 3 w 14"/>
                <a:gd name="T5" fmla="*/ 5 h 26"/>
                <a:gd name="T6" fmla="*/ 1 w 14"/>
                <a:gd name="T7" fmla="*/ 2 h 26"/>
                <a:gd name="T8" fmla="*/ 2 w 1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12" y="0"/>
                  </a:moveTo>
                  <a:cubicBezTo>
                    <a:pt x="7" y="4"/>
                    <a:pt x="4" y="5"/>
                    <a:pt x="5" y="13"/>
                  </a:cubicBezTo>
                  <a:cubicBezTo>
                    <a:pt x="6" y="19"/>
                    <a:pt x="10" y="23"/>
                    <a:pt x="14" y="26"/>
                  </a:cubicBezTo>
                  <a:cubicBezTo>
                    <a:pt x="9" y="26"/>
                    <a:pt x="2" y="17"/>
                    <a:pt x="1" y="13"/>
                  </a:cubicBezTo>
                  <a:cubicBezTo>
                    <a:pt x="0" y="6"/>
                    <a:pt x="6" y="3"/>
                    <a:pt x="1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9" name="Freeform 1492">
              <a:extLst>
                <a:ext uri="{FF2B5EF4-FFF2-40B4-BE49-F238E27FC236}">
                  <a16:creationId xmlns:a16="http://schemas.microsoft.com/office/drawing/2014/main" id="{EF1BBF09-B7EC-4AE0-A1AE-54C36CAF7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657"/>
              <a:ext cx="11" cy="15"/>
            </a:xfrm>
            <a:custGeom>
              <a:avLst/>
              <a:gdLst>
                <a:gd name="T0" fmla="*/ 3 w 20"/>
                <a:gd name="T1" fmla="*/ 0 h 26"/>
                <a:gd name="T2" fmla="*/ 2 w 20"/>
                <a:gd name="T3" fmla="*/ 2 h 26"/>
                <a:gd name="T4" fmla="*/ 3 w 20"/>
                <a:gd name="T5" fmla="*/ 5 h 26"/>
                <a:gd name="T6" fmla="*/ 2 w 20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16" y="0"/>
                  </a:moveTo>
                  <a:cubicBezTo>
                    <a:pt x="11" y="0"/>
                    <a:pt x="10" y="10"/>
                    <a:pt x="11" y="13"/>
                  </a:cubicBezTo>
                  <a:cubicBezTo>
                    <a:pt x="12" y="19"/>
                    <a:pt x="17" y="22"/>
                    <a:pt x="20" y="26"/>
                  </a:cubicBezTo>
                  <a:cubicBezTo>
                    <a:pt x="10" y="22"/>
                    <a:pt x="0" y="5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0" name="Freeform 1493">
              <a:extLst>
                <a:ext uri="{FF2B5EF4-FFF2-40B4-BE49-F238E27FC236}">
                  <a16:creationId xmlns:a16="http://schemas.microsoft.com/office/drawing/2014/main" id="{82A9FC91-3FC8-4637-963E-3FC1B1618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635"/>
              <a:ext cx="9" cy="16"/>
            </a:xfrm>
            <a:custGeom>
              <a:avLst/>
              <a:gdLst>
                <a:gd name="T0" fmla="*/ 3 w 15"/>
                <a:gd name="T1" fmla="*/ 0 h 28"/>
                <a:gd name="T2" fmla="*/ 3 w 15"/>
                <a:gd name="T3" fmla="*/ 5 h 28"/>
                <a:gd name="T4" fmla="*/ 2 w 15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5" y="8"/>
                    <a:pt x="8" y="20"/>
                    <a:pt x="15" y="28"/>
                  </a:cubicBezTo>
                  <a:cubicBezTo>
                    <a:pt x="6" y="25"/>
                    <a:pt x="0" y="6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1" name="Freeform 1494">
              <a:extLst>
                <a:ext uri="{FF2B5EF4-FFF2-40B4-BE49-F238E27FC236}">
                  <a16:creationId xmlns:a16="http://schemas.microsoft.com/office/drawing/2014/main" id="{2F60220C-49F9-401C-B1AC-2524FD57E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607"/>
              <a:ext cx="6" cy="14"/>
            </a:xfrm>
            <a:custGeom>
              <a:avLst/>
              <a:gdLst>
                <a:gd name="T0" fmla="*/ 2 w 12"/>
                <a:gd name="T1" fmla="*/ 0 h 24"/>
                <a:gd name="T2" fmla="*/ 2 w 12"/>
                <a:gd name="T3" fmla="*/ 5 h 24"/>
                <a:gd name="T4" fmla="*/ 1 w 12"/>
                <a:gd name="T5" fmla="*/ 2 h 24"/>
                <a:gd name="T6" fmla="*/ 2 w 1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5" y="8"/>
                    <a:pt x="2" y="17"/>
                    <a:pt x="11" y="24"/>
                  </a:cubicBezTo>
                  <a:cubicBezTo>
                    <a:pt x="6" y="22"/>
                    <a:pt x="0" y="19"/>
                    <a:pt x="1" y="12"/>
                  </a:cubicBezTo>
                  <a:cubicBezTo>
                    <a:pt x="2" y="7"/>
                    <a:pt x="7" y="2"/>
                    <a:pt x="11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2" name="Freeform 1495">
              <a:extLst>
                <a:ext uri="{FF2B5EF4-FFF2-40B4-BE49-F238E27FC236}">
                  <a16:creationId xmlns:a16="http://schemas.microsoft.com/office/drawing/2014/main" id="{C1F72446-5866-40BB-9839-FD7639C2D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609"/>
              <a:ext cx="9" cy="6"/>
            </a:xfrm>
            <a:custGeom>
              <a:avLst/>
              <a:gdLst>
                <a:gd name="T0" fmla="*/ 3 w 15"/>
                <a:gd name="T1" fmla="*/ 1 h 10"/>
                <a:gd name="T2" fmla="*/ 0 w 15"/>
                <a:gd name="T3" fmla="*/ 2 h 10"/>
                <a:gd name="T4" fmla="*/ 3 w 1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5" y="1"/>
                  </a:moveTo>
                  <a:cubicBezTo>
                    <a:pt x="9" y="0"/>
                    <a:pt x="2" y="6"/>
                    <a:pt x="0" y="10"/>
                  </a:cubicBezTo>
                  <a:cubicBezTo>
                    <a:pt x="0" y="3"/>
                    <a:pt x="8" y="0"/>
                    <a:pt x="14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3" name="Freeform 1496">
              <a:extLst>
                <a:ext uri="{FF2B5EF4-FFF2-40B4-BE49-F238E27FC236}">
                  <a16:creationId xmlns:a16="http://schemas.microsoft.com/office/drawing/2014/main" id="{1661AA7E-1F95-4B4C-B37A-9BF8B7E3B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584"/>
              <a:ext cx="5" cy="13"/>
            </a:xfrm>
            <a:custGeom>
              <a:avLst/>
              <a:gdLst>
                <a:gd name="T0" fmla="*/ 2 w 9"/>
                <a:gd name="T1" fmla="*/ 0 h 23"/>
                <a:gd name="T2" fmla="*/ 1 w 9"/>
                <a:gd name="T3" fmla="*/ 4 h 23"/>
                <a:gd name="T4" fmla="*/ 0 w 9"/>
                <a:gd name="T5" fmla="*/ 2 h 23"/>
                <a:gd name="T6" fmla="*/ 1 w 9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1" y="4"/>
                    <a:pt x="2" y="17"/>
                    <a:pt x="7" y="23"/>
                  </a:cubicBezTo>
                  <a:cubicBezTo>
                    <a:pt x="3" y="20"/>
                    <a:pt x="0" y="18"/>
                    <a:pt x="0" y="13"/>
                  </a:cubicBezTo>
                  <a:cubicBezTo>
                    <a:pt x="0" y="9"/>
                    <a:pt x="2" y="2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4" name="Freeform 1497">
              <a:extLst>
                <a:ext uri="{FF2B5EF4-FFF2-40B4-BE49-F238E27FC236}">
                  <a16:creationId xmlns:a16="http://schemas.microsoft.com/office/drawing/2014/main" id="{665F9D71-9221-4F36-AFD3-AEAB5EF3E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560"/>
              <a:ext cx="11" cy="12"/>
            </a:xfrm>
            <a:custGeom>
              <a:avLst/>
              <a:gdLst>
                <a:gd name="T0" fmla="*/ 3 w 18"/>
                <a:gd name="T1" fmla="*/ 0 h 21"/>
                <a:gd name="T2" fmla="*/ 4 w 18"/>
                <a:gd name="T3" fmla="*/ 4 h 21"/>
                <a:gd name="T4" fmla="*/ 2 w 18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3" y="0"/>
                  </a:moveTo>
                  <a:cubicBezTo>
                    <a:pt x="9" y="9"/>
                    <a:pt x="12" y="13"/>
                    <a:pt x="18" y="21"/>
                  </a:cubicBezTo>
                  <a:cubicBezTo>
                    <a:pt x="13" y="18"/>
                    <a:pt x="0" y="8"/>
                    <a:pt x="10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5" name="Freeform 1498">
              <a:extLst>
                <a:ext uri="{FF2B5EF4-FFF2-40B4-BE49-F238E27FC236}">
                  <a16:creationId xmlns:a16="http://schemas.microsoft.com/office/drawing/2014/main" id="{BBA34E2E-5A1A-4B2A-A173-CAE5F8A80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543"/>
              <a:ext cx="7" cy="9"/>
            </a:xfrm>
            <a:custGeom>
              <a:avLst/>
              <a:gdLst>
                <a:gd name="T0" fmla="*/ 1 w 12"/>
                <a:gd name="T1" fmla="*/ 0 h 15"/>
                <a:gd name="T2" fmla="*/ 2 w 12"/>
                <a:gd name="T3" fmla="*/ 3 h 15"/>
                <a:gd name="T4" fmla="*/ 1 w 12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7" y="0"/>
                  </a:moveTo>
                  <a:cubicBezTo>
                    <a:pt x="7" y="6"/>
                    <a:pt x="7" y="10"/>
                    <a:pt x="12" y="15"/>
                  </a:cubicBezTo>
                  <a:cubicBezTo>
                    <a:pt x="6" y="15"/>
                    <a:pt x="0" y="4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6" name="Freeform 1499">
              <a:extLst>
                <a:ext uri="{FF2B5EF4-FFF2-40B4-BE49-F238E27FC236}">
                  <a16:creationId xmlns:a16="http://schemas.microsoft.com/office/drawing/2014/main" id="{116E8E11-771C-4C49-8D29-0AD1957CA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537"/>
              <a:ext cx="7" cy="9"/>
            </a:xfrm>
            <a:custGeom>
              <a:avLst/>
              <a:gdLst>
                <a:gd name="T0" fmla="*/ 1 w 12"/>
                <a:gd name="T1" fmla="*/ 0 h 16"/>
                <a:gd name="T2" fmla="*/ 2 w 12"/>
                <a:gd name="T3" fmla="*/ 3 h 16"/>
                <a:gd name="T4" fmla="*/ 1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4" y="0"/>
                  </a:moveTo>
                  <a:cubicBezTo>
                    <a:pt x="2" y="6"/>
                    <a:pt x="8" y="12"/>
                    <a:pt x="12" y="15"/>
                  </a:cubicBezTo>
                  <a:cubicBezTo>
                    <a:pt x="7" y="16"/>
                    <a:pt x="0" y="8"/>
                    <a:pt x="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7" name="Freeform 1500">
              <a:extLst>
                <a:ext uri="{FF2B5EF4-FFF2-40B4-BE49-F238E27FC236}">
                  <a16:creationId xmlns:a16="http://schemas.microsoft.com/office/drawing/2014/main" id="{5ABCE75E-C65D-4D80-B4B5-EBA0F51EC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672"/>
              <a:ext cx="10" cy="10"/>
            </a:xfrm>
            <a:custGeom>
              <a:avLst/>
              <a:gdLst>
                <a:gd name="T0" fmla="*/ 4 w 17"/>
                <a:gd name="T1" fmla="*/ 0 h 17"/>
                <a:gd name="T2" fmla="*/ 2 w 17"/>
                <a:gd name="T3" fmla="*/ 4 h 17"/>
                <a:gd name="T4" fmla="*/ 3 w 17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9" y="2"/>
                    <a:pt x="7" y="10"/>
                    <a:pt x="10" y="17"/>
                  </a:cubicBezTo>
                  <a:cubicBezTo>
                    <a:pt x="0" y="13"/>
                    <a:pt x="7" y="0"/>
                    <a:pt x="1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8" name="Freeform 1501">
              <a:extLst>
                <a:ext uri="{FF2B5EF4-FFF2-40B4-BE49-F238E27FC236}">
                  <a16:creationId xmlns:a16="http://schemas.microsoft.com/office/drawing/2014/main" id="{B08E9EFC-68BF-4C1C-9E9A-66A2D0FDD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674"/>
              <a:ext cx="10" cy="5"/>
            </a:xfrm>
            <a:custGeom>
              <a:avLst/>
              <a:gdLst>
                <a:gd name="T0" fmla="*/ 0 w 17"/>
                <a:gd name="T1" fmla="*/ 1 h 9"/>
                <a:gd name="T2" fmla="*/ 4 w 17"/>
                <a:gd name="T3" fmla="*/ 2 h 9"/>
                <a:gd name="T4" fmla="*/ 1 w 1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0" y="2"/>
                  </a:moveTo>
                  <a:cubicBezTo>
                    <a:pt x="8" y="3"/>
                    <a:pt x="11" y="3"/>
                    <a:pt x="17" y="9"/>
                  </a:cubicBezTo>
                  <a:cubicBezTo>
                    <a:pt x="14" y="1"/>
                    <a:pt x="8" y="0"/>
                    <a:pt x="1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9" name="Freeform 1502">
              <a:extLst>
                <a:ext uri="{FF2B5EF4-FFF2-40B4-BE49-F238E27FC236}">
                  <a16:creationId xmlns:a16="http://schemas.microsoft.com/office/drawing/2014/main" id="{1218594A-02A0-4CA4-9C63-22215CEB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1644"/>
              <a:ext cx="8" cy="5"/>
            </a:xfrm>
            <a:custGeom>
              <a:avLst/>
              <a:gdLst>
                <a:gd name="T0" fmla="*/ 1 w 14"/>
                <a:gd name="T1" fmla="*/ 2 h 9"/>
                <a:gd name="T2" fmla="*/ 3 w 14"/>
                <a:gd name="T3" fmla="*/ 1 h 9"/>
                <a:gd name="T4" fmla="*/ 0 w 14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2" y="3"/>
                    <a:pt x="9" y="2"/>
                    <a:pt x="14" y="2"/>
                  </a:cubicBezTo>
                  <a:cubicBezTo>
                    <a:pt x="8" y="0"/>
                    <a:pt x="2" y="1"/>
                    <a:pt x="0" y="8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0" name="Freeform 1503">
              <a:extLst>
                <a:ext uri="{FF2B5EF4-FFF2-40B4-BE49-F238E27FC236}">
                  <a16:creationId xmlns:a16="http://schemas.microsoft.com/office/drawing/2014/main" id="{6B3815DE-6B46-42BE-8038-029E03CA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623"/>
              <a:ext cx="7" cy="17"/>
            </a:xfrm>
            <a:custGeom>
              <a:avLst/>
              <a:gdLst>
                <a:gd name="T0" fmla="*/ 2 w 13"/>
                <a:gd name="T1" fmla="*/ 0 h 28"/>
                <a:gd name="T2" fmla="*/ 1 w 13"/>
                <a:gd name="T3" fmla="*/ 3 h 28"/>
                <a:gd name="T4" fmla="*/ 2 w 13"/>
                <a:gd name="T5" fmla="*/ 6 h 28"/>
                <a:gd name="T6" fmla="*/ 0 w 13"/>
                <a:gd name="T7" fmla="*/ 3 h 28"/>
                <a:gd name="T8" fmla="*/ 2 w 13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8">
                  <a:moveTo>
                    <a:pt x="13" y="0"/>
                  </a:moveTo>
                  <a:cubicBezTo>
                    <a:pt x="7" y="0"/>
                    <a:pt x="5" y="10"/>
                    <a:pt x="5" y="14"/>
                  </a:cubicBezTo>
                  <a:cubicBezTo>
                    <a:pt x="5" y="21"/>
                    <a:pt x="8" y="23"/>
                    <a:pt x="11" y="28"/>
                  </a:cubicBezTo>
                  <a:cubicBezTo>
                    <a:pt x="4" y="27"/>
                    <a:pt x="0" y="20"/>
                    <a:pt x="0" y="14"/>
                  </a:cubicBezTo>
                  <a:cubicBezTo>
                    <a:pt x="0" y="5"/>
                    <a:pt x="5" y="5"/>
                    <a:pt x="11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1" name="Freeform 1504">
              <a:extLst>
                <a:ext uri="{FF2B5EF4-FFF2-40B4-BE49-F238E27FC236}">
                  <a16:creationId xmlns:a16="http://schemas.microsoft.com/office/drawing/2014/main" id="{983803D5-2C7F-4AD4-9060-4A5234FCB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90"/>
              <a:ext cx="3" cy="8"/>
            </a:xfrm>
            <a:custGeom>
              <a:avLst/>
              <a:gdLst>
                <a:gd name="T0" fmla="*/ 1 w 6"/>
                <a:gd name="T1" fmla="*/ 0 h 14"/>
                <a:gd name="T2" fmla="*/ 1 w 6"/>
                <a:gd name="T3" fmla="*/ 3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2" y="5"/>
                    <a:pt x="5" y="10"/>
                    <a:pt x="6" y="14"/>
                  </a:cubicBezTo>
                  <a:cubicBezTo>
                    <a:pt x="3" y="13"/>
                    <a:pt x="0" y="7"/>
                    <a:pt x="3" y="4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2" name="Freeform 1505">
              <a:extLst>
                <a:ext uri="{FF2B5EF4-FFF2-40B4-BE49-F238E27FC236}">
                  <a16:creationId xmlns:a16="http://schemas.microsoft.com/office/drawing/2014/main" id="{C2F12AFB-8721-4F61-B9E9-18FB2754D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656"/>
              <a:ext cx="6" cy="8"/>
            </a:xfrm>
            <a:custGeom>
              <a:avLst/>
              <a:gdLst>
                <a:gd name="T0" fmla="*/ 2 w 11"/>
                <a:gd name="T1" fmla="*/ 0 h 14"/>
                <a:gd name="T2" fmla="*/ 1 w 11"/>
                <a:gd name="T3" fmla="*/ 3 h 14"/>
                <a:gd name="T4" fmla="*/ 2 w 1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5" y="1"/>
                    <a:pt x="4" y="9"/>
                    <a:pt x="5" y="14"/>
                  </a:cubicBezTo>
                  <a:cubicBezTo>
                    <a:pt x="0" y="8"/>
                    <a:pt x="5" y="1"/>
                    <a:pt x="11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3" name="Freeform 1506">
              <a:extLst>
                <a:ext uri="{FF2B5EF4-FFF2-40B4-BE49-F238E27FC236}">
                  <a16:creationId xmlns:a16="http://schemas.microsoft.com/office/drawing/2014/main" id="{FED43C60-B0F9-4A58-AE4A-E9578DCC7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468"/>
              <a:ext cx="98" cy="324"/>
            </a:xfrm>
            <a:custGeom>
              <a:avLst/>
              <a:gdLst>
                <a:gd name="T0" fmla="*/ 32 w 171"/>
                <a:gd name="T1" fmla="*/ 1 h 561"/>
                <a:gd name="T2" fmla="*/ 3 w 171"/>
                <a:gd name="T3" fmla="*/ 40 h 561"/>
                <a:gd name="T4" fmla="*/ 2 w 171"/>
                <a:gd name="T5" fmla="*/ 77 h 561"/>
                <a:gd name="T6" fmla="*/ 12 w 171"/>
                <a:gd name="T7" fmla="*/ 108 h 561"/>
                <a:gd name="T8" fmla="*/ 6 w 171"/>
                <a:gd name="T9" fmla="*/ 70 h 561"/>
                <a:gd name="T10" fmla="*/ 11 w 171"/>
                <a:gd name="T11" fmla="*/ 32 h 561"/>
                <a:gd name="T12" fmla="*/ 32 w 171"/>
                <a:gd name="T13" fmla="*/ 0 h 5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1" h="561">
                  <a:moveTo>
                    <a:pt x="171" y="2"/>
                  </a:moveTo>
                  <a:cubicBezTo>
                    <a:pt x="82" y="28"/>
                    <a:pt x="35" y="126"/>
                    <a:pt x="17" y="210"/>
                  </a:cubicBezTo>
                  <a:cubicBezTo>
                    <a:pt x="4" y="269"/>
                    <a:pt x="0" y="340"/>
                    <a:pt x="10" y="401"/>
                  </a:cubicBezTo>
                  <a:cubicBezTo>
                    <a:pt x="18" y="459"/>
                    <a:pt x="44" y="507"/>
                    <a:pt x="65" y="561"/>
                  </a:cubicBezTo>
                  <a:cubicBezTo>
                    <a:pt x="32" y="509"/>
                    <a:pt x="31" y="423"/>
                    <a:pt x="31" y="364"/>
                  </a:cubicBezTo>
                  <a:cubicBezTo>
                    <a:pt x="32" y="298"/>
                    <a:pt x="43" y="230"/>
                    <a:pt x="61" y="166"/>
                  </a:cubicBezTo>
                  <a:cubicBezTo>
                    <a:pt x="78" y="108"/>
                    <a:pt x="107" y="23"/>
                    <a:pt x="169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4" name="Freeform 1507">
              <a:extLst>
                <a:ext uri="{FF2B5EF4-FFF2-40B4-BE49-F238E27FC236}">
                  <a16:creationId xmlns:a16="http://schemas.microsoft.com/office/drawing/2014/main" id="{D9FBA33E-8571-4FCE-9C2F-F469E6324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478"/>
              <a:ext cx="51" cy="178"/>
            </a:xfrm>
            <a:custGeom>
              <a:avLst/>
              <a:gdLst>
                <a:gd name="T0" fmla="*/ 0 w 88"/>
                <a:gd name="T1" fmla="*/ 0 h 309"/>
                <a:gd name="T2" fmla="*/ 8 w 88"/>
                <a:gd name="T3" fmla="*/ 9 h 309"/>
                <a:gd name="T4" fmla="*/ 13 w 88"/>
                <a:gd name="T5" fmla="*/ 27 h 309"/>
                <a:gd name="T6" fmla="*/ 10 w 88"/>
                <a:gd name="T7" fmla="*/ 46 h 309"/>
                <a:gd name="T8" fmla="*/ 5 w 88"/>
                <a:gd name="T9" fmla="*/ 59 h 309"/>
                <a:gd name="T10" fmla="*/ 13 w 88"/>
                <a:gd name="T11" fmla="*/ 48 h 309"/>
                <a:gd name="T12" fmla="*/ 17 w 88"/>
                <a:gd name="T13" fmla="*/ 38 h 309"/>
                <a:gd name="T14" fmla="*/ 15 w 88"/>
                <a:gd name="T15" fmla="*/ 20 h 309"/>
                <a:gd name="T16" fmla="*/ 8 w 88"/>
                <a:gd name="T17" fmla="*/ 7 h 309"/>
                <a:gd name="T18" fmla="*/ 1 w 88"/>
                <a:gd name="T19" fmla="*/ 1 h 3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309">
                  <a:moveTo>
                    <a:pt x="0" y="0"/>
                  </a:moveTo>
                  <a:cubicBezTo>
                    <a:pt x="10" y="16"/>
                    <a:pt x="27" y="29"/>
                    <a:pt x="39" y="45"/>
                  </a:cubicBezTo>
                  <a:cubicBezTo>
                    <a:pt x="58" y="72"/>
                    <a:pt x="67" y="106"/>
                    <a:pt x="68" y="140"/>
                  </a:cubicBezTo>
                  <a:cubicBezTo>
                    <a:pt x="68" y="175"/>
                    <a:pt x="65" y="209"/>
                    <a:pt x="53" y="242"/>
                  </a:cubicBezTo>
                  <a:cubicBezTo>
                    <a:pt x="45" y="263"/>
                    <a:pt x="39" y="290"/>
                    <a:pt x="27" y="309"/>
                  </a:cubicBezTo>
                  <a:cubicBezTo>
                    <a:pt x="45" y="296"/>
                    <a:pt x="55" y="270"/>
                    <a:pt x="66" y="251"/>
                  </a:cubicBezTo>
                  <a:cubicBezTo>
                    <a:pt x="76" y="234"/>
                    <a:pt x="84" y="220"/>
                    <a:pt x="86" y="200"/>
                  </a:cubicBezTo>
                  <a:cubicBezTo>
                    <a:pt x="88" y="169"/>
                    <a:pt x="83" y="136"/>
                    <a:pt x="76" y="106"/>
                  </a:cubicBezTo>
                  <a:cubicBezTo>
                    <a:pt x="69" y="81"/>
                    <a:pt x="59" y="55"/>
                    <a:pt x="40" y="37"/>
                  </a:cubicBezTo>
                  <a:cubicBezTo>
                    <a:pt x="28" y="25"/>
                    <a:pt x="15" y="15"/>
                    <a:pt x="3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5" name="Oval 1508">
              <a:extLst>
                <a:ext uri="{FF2B5EF4-FFF2-40B4-BE49-F238E27FC236}">
                  <a16:creationId xmlns:a16="http://schemas.microsoft.com/office/drawing/2014/main" id="{BE0DD442-0032-4B55-B933-DC69213CB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498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66" name="Oval 1509">
              <a:extLst>
                <a:ext uri="{FF2B5EF4-FFF2-40B4-BE49-F238E27FC236}">
                  <a16:creationId xmlns:a16="http://schemas.microsoft.com/office/drawing/2014/main" id="{BFF7A0E6-2ECE-4B9E-9FF6-0A9C749E5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" y="1486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67" name="Freeform 1510">
              <a:extLst>
                <a:ext uri="{FF2B5EF4-FFF2-40B4-BE49-F238E27FC236}">
                  <a16:creationId xmlns:a16="http://schemas.microsoft.com/office/drawing/2014/main" id="{981624C5-A0CE-4D55-BF02-80E0132FF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774"/>
              <a:ext cx="100" cy="75"/>
            </a:xfrm>
            <a:custGeom>
              <a:avLst/>
              <a:gdLst>
                <a:gd name="T0" fmla="*/ 30 w 175"/>
                <a:gd name="T1" fmla="*/ 21 h 131"/>
                <a:gd name="T2" fmla="*/ 12 w 175"/>
                <a:gd name="T3" fmla="*/ 19 h 131"/>
                <a:gd name="T4" fmla="*/ 2 w 175"/>
                <a:gd name="T5" fmla="*/ 4 h 131"/>
                <a:gd name="T6" fmla="*/ 21 w 175"/>
                <a:gd name="T7" fmla="*/ 5 h 131"/>
                <a:gd name="T8" fmla="*/ 30 w 175"/>
                <a:gd name="T9" fmla="*/ 2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31">
                  <a:moveTo>
                    <a:pt x="162" y="110"/>
                  </a:moveTo>
                  <a:cubicBezTo>
                    <a:pt x="150" y="131"/>
                    <a:pt x="106" y="128"/>
                    <a:pt x="65" y="104"/>
                  </a:cubicBezTo>
                  <a:cubicBezTo>
                    <a:pt x="23" y="79"/>
                    <a:pt x="0" y="42"/>
                    <a:pt x="13" y="21"/>
                  </a:cubicBezTo>
                  <a:cubicBezTo>
                    <a:pt x="25" y="0"/>
                    <a:pt x="69" y="3"/>
                    <a:pt x="110" y="28"/>
                  </a:cubicBezTo>
                  <a:cubicBezTo>
                    <a:pt x="151" y="53"/>
                    <a:pt x="175" y="90"/>
                    <a:pt x="162" y="110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8" name="Freeform 1511">
              <a:extLst>
                <a:ext uri="{FF2B5EF4-FFF2-40B4-BE49-F238E27FC236}">
                  <a16:creationId xmlns:a16="http://schemas.microsoft.com/office/drawing/2014/main" id="{ED379CFE-189C-451F-82F5-CA68733CD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396"/>
              <a:ext cx="63" cy="81"/>
            </a:xfrm>
            <a:custGeom>
              <a:avLst/>
              <a:gdLst>
                <a:gd name="T0" fmla="*/ 17 w 110"/>
                <a:gd name="T1" fmla="*/ 17 h 139"/>
                <a:gd name="T2" fmla="*/ 4 w 110"/>
                <a:gd name="T3" fmla="*/ 26 h 139"/>
                <a:gd name="T4" fmla="*/ 3 w 110"/>
                <a:gd name="T5" fmla="*/ 10 h 139"/>
                <a:gd name="T6" fmla="*/ 17 w 110"/>
                <a:gd name="T7" fmla="*/ 2 h 139"/>
                <a:gd name="T8" fmla="*/ 17 w 110"/>
                <a:gd name="T9" fmla="*/ 17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39">
                  <a:moveTo>
                    <a:pt x="92" y="90"/>
                  </a:moveTo>
                  <a:cubicBezTo>
                    <a:pt x="73" y="122"/>
                    <a:pt x="42" y="139"/>
                    <a:pt x="22" y="128"/>
                  </a:cubicBezTo>
                  <a:cubicBezTo>
                    <a:pt x="2" y="116"/>
                    <a:pt x="0" y="81"/>
                    <a:pt x="19" y="49"/>
                  </a:cubicBezTo>
                  <a:cubicBezTo>
                    <a:pt x="37" y="17"/>
                    <a:pt x="68" y="0"/>
                    <a:pt x="88" y="11"/>
                  </a:cubicBezTo>
                  <a:cubicBezTo>
                    <a:pt x="108" y="23"/>
                    <a:pt x="110" y="58"/>
                    <a:pt x="92" y="90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9" name="Freeform 1512">
              <a:extLst>
                <a:ext uri="{FF2B5EF4-FFF2-40B4-BE49-F238E27FC236}">
                  <a16:creationId xmlns:a16="http://schemas.microsoft.com/office/drawing/2014/main" id="{C56768C3-1B5F-48C8-92F7-B408B14AF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785"/>
              <a:ext cx="53" cy="48"/>
            </a:xfrm>
            <a:custGeom>
              <a:avLst/>
              <a:gdLst>
                <a:gd name="T0" fmla="*/ 2 w 91"/>
                <a:gd name="T1" fmla="*/ 0 h 83"/>
                <a:gd name="T2" fmla="*/ 1 w 91"/>
                <a:gd name="T3" fmla="*/ 3 h 83"/>
                <a:gd name="T4" fmla="*/ 6 w 91"/>
                <a:gd name="T5" fmla="*/ 10 h 83"/>
                <a:gd name="T6" fmla="*/ 13 w 91"/>
                <a:gd name="T7" fmla="*/ 15 h 83"/>
                <a:gd name="T8" fmla="*/ 17 w 91"/>
                <a:gd name="T9" fmla="*/ 16 h 83"/>
                <a:gd name="T10" fmla="*/ 16 w 91"/>
                <a:gd name="T11" fmla="*/ 12 h 83"/>
                <a:gd name="T12" fmla="*/ 7 w 91"/>
                <a:gd name="T13" fmla="*/ 1 h 83"/>
                <a:gd name="T14" fmla="*/ 2 w 91"/>
                <a:gd name="T15" fmla="*/ 1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83">
                  <a:moveTo>
                    <a:pt x="12" y="0"/>
                  </a:moveTo>
                  <a:cubicBezTo>
                    <a:pt x="5" y="4"/>
                    <a:pt x="0" y="9"/>
                    <a:pt x="3" y="19"/>
                  </a:cubicBezTo>
                  <a:cubicBezTo>
                    <a:pt x="6" y="33"/>
                    <a:pt x="19" y="44"/>
                    <a:pt x="29" y="54"/>
                  </a:cubicBezTo>
                  <a:cubicBezTo>
                    <a:pt x="39" y="64"/>
                    <a:pt x="52" y="73"/>
                    <a:pt x="67" y="78"/>
                  </a:cubicBezTo>
                  <a:cubicBezTo>
                    <a:pt x="71" y="80"/>
                    <a:pt x="81" y="83"/>
                    <a:pt x="86" y="80"/>
                  </a:cubicBezTo>
                  <a:cubicBezTo>
                    <a:pt x="91" y="75"/>
                    <a:pt x="85" y="63"/>
                    <a:pt x="83" y="59"/>
                  </a:cubicBezTo>
                  <a:cubicBezTo>
                    <a:pt x="74" y="38"/>
                    <a:pt x="59" y="8"/>
                    <a:pt x="34" y="3"/>
                  </a:cubicBezTo>
                  <a:cubicBezTo>
                    <a:pt x="27" y="2"/>
                    <a:pt x="19" y="3"/>
                    <a:pt x="12" y="1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0" name="Freeform 1513">
              <a:extLst>
                <a:ext uri="{FF2B5EF4-FFF2-40B4-BE49-F238E27FC236}">
                  <a16:creationId xmlns:a16="http://schemas.microsoft.com/office/drawing/2014/main" id="{D94A61D9-22F6-4005-A4CB-CBBE0220A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402"/>
              <a:ext cx="35" cy="51"/>
            </a:xfrm>
            <a:custGeom>
              <a:avLst/>
              <a:gdLst>
                <a:gd name="T0" fmla="*/ 9 w 61"/>
                <a:gd name="T1" fmla="*/ 2 h 89"/>
                <a:gd name="T2" fmla="*/ 1 w 61"/>
                <a:gd name="T3" fmla="*/ 8 h 89"/>
                <a:gd name="T4" fmla="*/ 2 w 61"/>
                <a:gd name="T5" fmla="*/ 15 h 89"/>
                <a:gd name="T6" fmla="*/ 7 w 61"/>
                <a:gd name="T7" fmla="*/ 14 h 89"/>
                <a:gd name="T8" fmla="*/ 9 w 61"/>
                <a:gd name="T9" fmla="*/ 2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9">
                  <a:moveTo>
                    <a:pt x="46" y="11"/>
                  </a:moveTo>
                  <a:cubicBezTo>
                    <a:pt x="26" y="0"/>
                    <a:pt x="12" y="28"/>
                    <a:pt x="7" y="43"/>
                  </a:cubicBezTo>
                  <a:cubicBezTo>
                    <a:pt x="3" y="53"/>
                    <a:pt x="0" y="70"/>
                    <a:pt x="9" y="80"/>
                  </a:cubicBezTo>
                  <a:cubicBezTo>
                    <a:pt x="19" y="89"/>
                    <a:pt x="33" y="82"/>
                    <a:pt x="40" y="74"/>
                  </a:cubicBezTo>
                  <a:cubicBezTo>
                    <a:pt x="51" y="60"/>
                    <a:pt x="61" y="24"/>
                    <a:pt x="45" y="12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1" name="Freeform 1514">
              <a:extLst>
                <a:ext uri="{FF2B5EF4-FFF2-40B4-BE49-F238E27FC236}">
                  <a16:creationId xmlns:a16="http://schemas.microsoft.com/office/drawing/2014/main" id="{BDBC60AC-BBE6-4F3F-BB24-91C9AF27F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453"/>
              <a:ext cx="154" cy="347"/>
            </a:xfrm>
            <a:custGeom>
              <a:avLst/>
              <a:gdLst>
                <a:gd name="T0" fmla="*/ 8 w 268"/>
                <a:gd name="T1" fmla="*/ 21 h 602"/>
                <a:gd name="T2" fmla="*/ 21 w 268"/>
                <a:gd name="T3" fmla="*/ 14 h 602"/>
                <a:gd name="T4" fmla="*/ 33 w 268"/>
                <a:gd name="T5" fmla="*/ 4 h 602"/>
                <a:gd name="T6" fmla="*/ 32 w 268"/>
                <a:gd name="T7" fmla="*/ 14 h 602"/>
                <a:gd name="T8" fmla="*/ 37 w 268"/>
                <a:gd name="T9" fmla="*/ 7 h 602"/>
                <a:gd name="T10" fmla="*/ 44 w 268"/>
                <a:gd name="T11" fmla="*/ 3 h 602"/>
                <a:gd name="T12" fmla="*/ 38 w 268"/>
                <a:gd name="T13" fmla="*/ 16 h 602"/>
                <a:gd name="T14" fmla="*/ 51 w 268"/>
                <a:gd name="T15" fmla="*/ 7 h 602"/>
                <a:gd name="T16" fmla="*/ 43 w 268"/>
                <a:gd name="T17" fmla="*/ 20 h 602"/>
                <a:gd name="T18" fmla="*/ 36 w 268"/>
                <a:gd name="T19" fmla="*/ 27 h 602"/>
                <a:gd name="T20" fmla="*/ 35 w 268"/>
                <a:gd name="T21" fmla="*/ 30 h 602"/>
                <a:gd name="T22" fmla="*/ 40 w 268"/>
                <a:gd name="T23" fmla="*/ 28 h 602"/>
                <a:gd name="T24" fmla="*/ 36 w 268"/>
                <a:gd name="T25" fmla="*/ 41 h 602"/>
                <a:gd name="T26" fmla="*/ 34 w 268"/>
                <a:gd name="T27" fmla="*/ 60 h 602"/>
                <a:gd name="T28" fmla="*/ 35 w 268"/>
                <a:gd name="T29" fmla="*/ 76 h 602"/>
                <a:gd name="T30" fmla="*/ 32 w 268"/>
                <a:gd name="T31" fmla="*/ 81 h 602"/>
                <a:gd name="T32" fmla="*/ 29 w 268"/>
                <a:gd name="T33" fmla="*/ 82 h 602"/>
                <a:gd name="T34" fmla="*/ 30 w 268"/>
                <a:gd name="T35" fmla="*/ 88 h 602"/>
                <a:gd name="T36" fmla="*/ 31 w 268"/>
                <a:gd name="T37" fmla="*/ 97 h 602"/>
                <a:gd name="T38" fmla="*/ 28 w 268"/>
                <a:gd name="T39" fmla="*/ 96 h 602"/>
                <a:gd name="T40" fmla="*/ 22 w 268"/>
                <a:gd name="T41" fmla="*/ 85 h 602"/>
                <a:gd name="T42" fmla="*/ 20 w 268"/>
                <a:gd name="T43" fmla="*/ 95 h 602"/>
                <a:gd name="T44" fmla="*/ 20 w 268"/>
                <a:gd name="T45" fmla="*/ 103 h 602"/>
                <a:gd name="T46" fmla="*/ 20 w 268"/>
                <a:gd name="T47" fmla="*/ 111 h 602"/>
                <a:gd name="T48" fmla="*/ 14 w 268"/>
                <a:gd name="T49" fmla="*/ 106 h 602"/>
                <a:gd name="T50" fmla="*/ 8 w 268"/>
                <a:gd name="T51" fmla="*/ 90 h 602"/>
                <a:gd name="T52" fmla="*/ 5 w 268"/>
                <a:gd name="T53" fmla="*/ 99 h 602"/>
                <a:gd name="T54" fmla="*/ 2 w 268"/>
                <a:gd name="T55" fmla="*/ 105 h 602"/>
                <a:gd name="T56" fmla="*/ 1 w 268"/>
                <a:gd name="T57" fmla="*/ 99 h 602"/>
                <a:gd name="T58" fmla="*/ 0 w 268"/>
                <a:gd name="T59" fmla="*/ 88 h 602"/>
                <a:gd name="T60" fmla="*/ 3 w 268"/>
                <a:gd name="T61" fmla="*/ 72 h 602"/>
                <a:gd name="T62" fmla="*/ 10 w 268"/>
                <a:gd name="T63" fmla="*/ 50 h 602"/>
                <a:gd name="T64" fmla="*/ 9 w 268"/>
                <a:gd name="T65" fmla="*/ 47 h 602"/>
                <a:gd name="T66" fmla="*/ 12 w 268"/>
                <a:gd name="T67" fmla="*/ 41 h 602"/>
                <a:gd name="T68" fmla="*/ 14 w 268"/>
                <a:gd name="T69" fmla="*/ 36 h 602"/>
                <a:gd name="T70" fmla="*/ 9 w 268"/>
                <a:gd name="T71" fmla="*/ 36 h 602"/>
                <a:gd name="T72" fmla="*/ 5 w 268"/>
                <a:gd name="T73" fmla="*/ 32 h 602"/>
                <a:gd name="T74" fmla="*/ 8 w 268"/>
                <a:gd name="T75" fmla="*/ 21 h 602"/>
                <a:gd name="T76" fmla="*/ 9 w 268"/>
                <a:gd name="T77" fmla="*/ 22 h 6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68" h="602">
                  <a:moveTo>
                    <a:pt x="42" y="112"/>
                  </a:moveTo>
                  <a:cubicBezTo>
                    <a:pt x="63" y="121"/>
                    <a:pt x="94" y="87"/>
                    <a:pt x="109" y="75"/>
                  </a:cubicBezTo>
                  <a:cubicBezTo>
                    <a:pt x="121" y="65"/>
                    <a:pt x="157" y="14"/>
                    <a:pt x="175" y="21"/>
                  </a:cubicBezTo>
                  <a:cubicBezTo>
                    <a:pt x="192" y="27"/>
                    <a:pt x="149" y="79"/>
                    <a:pt x="167" y="77"/>
                  </a:cubicBezTo>
                  <a:cubicBezTo>
                    <a:pt x="176" y="77"/>
                    <a:pt x="189" y="45"/>
                    <a:pt x="195" y="38"/>
                  </a:cubicBezTo>
                  <a:cubicBezTo>
                    <a:pt x="202" y="31"/>
                    <a:pt x="218" y="16"/>
                    <a:pt x="229" y="18"/>
                  </a:cubicBezTo>
                  <a:cubicBezTo>
                    <a:pt x="223" y="37"/>
                    <a:pt x="196" y="64"/>
                    <a:pt x="200" y="85"/>
                  </a:cubicBezTo>
                  <a:cubicBezTo>
                    <a:pt x="206" y="84"/>
                    <a:pt x="268" y="0"/>
                    <a:pt x="268" y="37"/>
                  </a:cubicBezTo>
                  <a:cubicBezTo>
                    <a:pt x="268" y="61"/>
                    <a:pt x="238" y="89"/>
                    <a:pt x="224" y="105"/>
                  </a:cubicBezTo>
                  <a:cubicBezTo>
                    <a:pt x="214" y="116"/>
                    <a:pt x="200" y="126"/>
                    <a:pt x="192" y="138"/>
                  </a:cubicBezTo>
                  <a:cubicBezTo>
                    <a:pt x="190" y="141"/>
                    <a:pt x="183" y="152"/>
                    <a:pt x="187" y="156"/>
                  </a:cubicBezTo>
                  <a:cubicBezTo>
                    <a:pt x="192" y="162"/>
                    <a:pt x="202" y="143"/>
                    <a:pt x="210" y="147"/>
                  </a:cubicBezTo>
                  <a:cubicBezTo>
                    <a:pt x="228" y="155"/>
                    <a:pt x="193" y="202"/>
                    <a:pt x="189" y="213"/>
                  </a:cubicBezTo>
                  <a:cubicBezTo>
                    <a:pt x="177" y="246"/>
                    <a:pt x="179" y="279"/>
                    <a:pt x="180" y="314"/>
                  </a:cubicBezTo>
                  <a:cubicBezTo>
                    <a:pt x="181" y="340"/>
                    <a:pt x="188" y="371"/>
                    <a:pt x="184" y="398"/>
                  </a:cubicBezTo>
                  <a:cubicBezTo>
                    <a:pt x="182" y="408"/>
                    <a:pt x="179" y="420"/>
                    <a:pt x="168" y="424"/>
                  </a:cubicBezTo>
                  <a:cubicBezTo>
                    <a:pt x="160" y="427"/>
                    <a:pt x="158" y="418"/>
                    <a:pt x="154" y="428"/>
                  </a:cubicBezTo>
                  <a:cubicBezTo>
                    <a:pt x="152" y="434"/>
                    <a:pt x="159" y="449"/>
                    <a:pt x="160" y="456"/>
                  </a:cubicBezTo>
                  <a:cubicBezTo>
                    <a:pt x="162" y="470"/>
                    <a:pt x="170" y="493"/>
                    <a:pt x="164" y="507"/>
                  </a:cubicBezTo>
                  <a:cubicBezTo>
                    <a:pt x="156" y="523"/>
                    <a:pt x="149" y="511"/>
                    <a:pt x="144" y="500"/>
                  </a:cubicBezTo>
                  <a:cubicBezTo>
                    <a:pt x="136" y="482"/>
                    <a:pt x="129" y="460"/>
                    <a:pt x="115" y="446"/>
                  </a:cubicBezTo>
                  <a:cubicBezTo>
                    <a:pt x="106" y="461"/>
                    <a:pt x="105" y="481"/>
                    <a:pt x="104" y="498"/>
                  </a:cubicBezTo>
                  <a:cubicBezTo>
                    <a:pt x="103" y="510"/>
                    <a:pt x="103" y="523"/>
                    <a:pt x="103" y="535"/>
                  </a:cubicBezTo>
                  <a:cubicBezTo>
                    <a:pt x="102" y="547"/>
                    <a:pt x="109" y="566"/>
                    <a:pt x="104" y="577"/>
                  </a:cubicBezTo>
                  <a:cubicBezTo>
                    <a:pt x="94" y="602"/>
                    <a:pt x="79" y="565"/>
                    <a:pt x="74" y="555"/>
                  </a:cubicBezTo>
                  <a:cubicBezTo>
                    <a:pt x="61" y="530"/>
                    <a:pt x="59" y="497"/>
                    <a:pt x="42" y="474"/>
                  </a:cubicBezTo>
                  <a:cubicBezTo>
                    <a:pt x="31" y="484"/>
                    <a:pt x="29" y="504"/>
                    <a:pt x="26" y="518"/>
                  </a:cubicBezTo>
                  <a:cubicBezTo>
                    <a:pt x="25" y="529"/>
                    <a:pt x="24" y="557"/>
                    <a:pt x="9" y="546"/>
                  </a:cubicBezTo>
                  <a:cubicBezTo>
                    <a:pt x="4" y="542"/>
                    <a:pt x="4" y="521"/>
                    <a:pt x="3" y="516"/>
                  </a:cubicBezTo>
                  <a:cubicBezTo>
                    <a:pt x="1" y="498"/>
                    <a:pt x="0" y="480"/>
                    <a:pt x="0" y="462"/>
                  </a:cubicBezTo>
                  <a:cubicBezTo>
                    <a:pt x="0" y="432"/>
                    <a:pt x="7" y="404"/>
                    <a:pt x="20" y="377"/>
                  </a:cubicBezTo>
                  <a:cubicBezTo>
                    <a:pt x="36" y="344"/>
                    <a:pt x="63" y="298"/>
                    <a:pt x="54" y="260"/>
                  </a:cubicBezTo>
                  <a:cubicBezTo>
                    <a:pt x="53" y="256"/>
                    <a:pt x="47" y="250"/>
                    <a:pt x="47" y="247"/>
                  </a:cubicBezTo>
                  <a:cubicBezTo>
                    <a:pt x="47" y="236"/>
                    <a:pt x="58" y="223"/>
                    <a:pt x="63" y="214"/>
                  </a:cubicBezTo>
                  <a:cubicBezTo>
                    <a:pt x="66" y="208"/>
                    <a:pt x="76" y="194"/>
                    <a:pt x="71" y="187"/>
                  </a:cubicBezTo>
                  <a:cubicBezTo>
                    <a:pt x="63" y="178"/>
                    <a:pt x="57" y="190"/>
                    <a:pt x="48" y="191"/>
                  </a:cubicBezTo>
                  <a:cubicBezTo>
                    <a:pt x="31" y="194"/>
                    <a:pt x="27" y="178"/>
                    <a:pt x="25" y="164"/>
                  </a:cubicBezTo>
                  <a:cubicBezTo>
                    <a:pt x="24" y="150"/>
                    <a:pt x="17" y="103"/>
                    <a:pt x="43" y="107"/>
                  </a:cubicBezTo>
                  <a:cubicBezTo>
                    <a:pt x="44" y="110"/>
                    <a:pt x="45" y="112"/>
                    <a:pt x="45" y="115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2" name="Freeform 1515">
              <a:extLst>
                <a:ext uri="{FF2B5EF4-FFF2-40B4-BE49-F238E27FC236}">
                  <a16:creationId xmlns:a16="http://schemas.microsoft.com/office/drawing/2014/main" id="{41A2CA26-605C-4456-96E1-4D76B11E7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388"/>
              <a:ext cx="262" cy="483"/>
            </a:xfrm>
            <a:custGeom>
              <a:avLst/>
              <a:gdLst>
                <a:gd name="T0" fmla="*/ 87 w 454"/>
                <a:gd name="T1" fmla="*/ 4 h 838"/>
                <a:gd name="T2" fmla="*/ 52 w 454"/>
                <a:gd name="T3" fmla="*/ 7 h 838"/>
                <a:gd name="T4" fmla="*/ 31 w 454"/>
                <a:gd name="T5" fmla="*/ 38 h 838"/>
                <a:gd name="T6" fmla="*/ 17 w 454"/>
                <a:gd name="T7" fmla="*/ 52 h 838"/>
                <a:gd name="T8" fmla="*/ 13 w 454"/>
                <a:gd name="T9" fmla="*/ 69 h 838"/>
                <a:gd name="T10" fmla="*/ 2 w 454"/>
                <a:gd name="T11" fmla="*/ 107 h 838"/>
                <a:gd name="T12" fmla="*/ 12 w 454"/>
                <a:gd name="T13" fmla="*/ 140 h 838"/>
                <a:gd name="T14" fmla="*/ 23 w 454"/>
                <a:gd name="T15" fmla="*/ 150 h 838"/>
                <a:gd name="T16" fmla="*/ 35 w 454"/>
                <a:gd name="T17" fmla="*/ 160 h 838"/>
                <a:gd name="T18" fmla="*/ 14 w 454"/>
                <a:gd name="T19" fmla="*/ 105 h 838"/>
                <a:gd name="T20" fmla="*/ 23 w 454"/>
                <a:gd name="T21" fmla="*/ 78 h 838"/>
                <a:gd name="T22" fmla="*/ 29 w 454"/>
                <a:gd name="T23" fmla="*/ 54 h 838"/>
                <a:gd name="T24" fmla="*/ 48 w 454"/>
                <a:gd name="T25" fmla="*/ 32 h 838"/>
                <a:gd name="T26" fmla="*/ 62 w 454"/>
                <a:gd name="T27" fmla="*/ 12 h 838"/>
                <a:gd name="T28" fmla="*/ 75 w 454"/>
                <a:gd name="T29" fmla="*/ 4 h 838"/>
                <a:gd name="T30" fmla="*/ 87 w 454"/>
                <a:gd name="T31" fmla="*/ 5 h 8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54" h="838">
                  <a:moveTo>
                    <a:pt x="454" y="23"/>
                  </a:moveTo>
                  <a:cubicBezTo>
                    <a:pt x="391" y="0"/>
                    <a:pt x="329" y="2"/>
                    <a:pt x="270" y="39"/>
                  </a:cubicBezTo>
                  <a:cubicBezTo>
                    <a:pt x="220" y="70"/>
                    <a:pt x="192" y="149"/>
                    <a:pt x="160" y="198"/>
                  </a:cubicBezTo>
                  <a:cubicBezTo>
                    <a:pt x="139" y="229"/>
                    <a:pt x="110" y="246"/>
                    <a:pt x="88" y="274"/>
                  </a:cubicBezTo>
                  <a:cubicBezTo>
                    <a:pt x="70" y="298"/>
                    <a:pt x="71" y="334"/>
                    <a:pt x="67" y="362"/>
                  </a:cubicBezTo>
                  <a:cubicBezTo>
                    <a:pt x="57" y="429"/>
                    <a:pt x="24" y="492"/>
                    <a:pt x="11" y="559"/>
                  </a:cubicBezTo>
                  <a:cubicBezTo>
                    <a:pt x="0" y="618"/>
                    <a:pt x="26" y="684"/>
                    <a:pt x="62" y="731"/>
                  </a:cubicBezTo>
                  <a:cubicBezTo>
                    <a:pt x="77" y="752"/>
                    <a:pt x="97" y="768"/>
                    <a:pt x="118" y="783"/>
                  </a:cubicBezTo>
                  <a:cubicBezTo>
                    <a:pt x="140" y="801"/>
                    <a:pt x="159" y="824"/>
                    <a:pt x="184" y="838"/>
                  </a:cubicBezTo>
                  <a:cubicBezTo>
                    <a:pt x="118" y="764"/>
                    <a:pt x="53" y="654"/>
                    <a:pt x="77" y="551"/>
                  </a:cubicBezTo>
                  <a:cubicBezTo>
                    <a:pt x="89" y="503"/>
                    <a:pt x="105" y="455"/>
                    <a:pt x="117" y="407"/>
                  </a:cubicBezTo>
                  <a:cubicBezTo>
                    <a:pt x="128" y="365"/>
                    <a:pt x="132" y="321"/>
                    <a:pt x="155" y="283"/>
                  </a:cubicBezTo>
                  <a:cubicBezTo>
                    <a:pt x="180" y="242"/>
                    <a:pt x="220" y="207"/>
                    <a:pt x="249" y="169"/>
                  </a:cubicBezTo>
                  <a:cubicBezTo>
                    <a:pt x="275" y="134"/>
                    <a:pt x="297" y="94"/>
                    <a:pt x="323" y="60"/>
                  </a:cubicBezTo>
                  <a:cubicBezTo>
                    <a:pt x="338" y="41"/>
                    <a:pt x="365" y="23"/>
                    <a:pt x="390" y="20"/>
                  </a:cubicBezTo>
                  <a:cubicBezTo>
                    <a:pt x="406" y="18"/>
                    <a:pt x="441" y="17"/>
                    <a:pt x="451" y="25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3" name="Freeform 1516">
              <a:extLst>
                <a:ext uri="{FF2B5EF4-FFF2-40B4-BE49-F238E27FC236}">
                  <a16:creationId xmlns:a16="http://schemas.microsoft.com/office/drawing/2014/main" id="{5D831BEE-B89C-4675-93AC-5D5C7865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463"/>
              <a:ext cx="132" cy="311"/>
            </a:xfrm>
            <a:custGeom>
              <a:avLst/>
              <a:gdLst>
                <a:gd name="T0" fmla="*/ 44 w 229"/>
                <a:gd name="T1" fmla="*/ 1 h 540"/>
                <a:gd name="T2" fmla="*/ 37 w 229"/>
                <a:gd name="T3" fmla="*/ 4 h 540"/>
                <a:gd name="T4" fmla="*/ 32 w 229"/>
                <a:gd name="T5" fmla="*/ 12 h 540"/>
                <a:gd name="T6" fmla="*/ 33 w 229"/>
                <a:gd name="T7" fmla="*/ 1 h 540"/>
                <a:gd name="T8" fmla="*/ 33 w 229"/>
                <a:gd name="T9" fmla="*/ 1 h 540"/>
                <a:gd name="T10" fmla="*/ 26 w 229"/>
                <a:gd name="T11" fmla="*/ 13 h 540"/>
                <a:gd name="T12" fmla="*/ 12 w 229"/>
                <a:gd name="T13" fmla="*/ 28 h 540"/>
                <a:gd name="T14" fmla="*/ 10 w 229"/>
                <a:gd name="T15" fmla="*/ 33 h 540"/>
                <a:gd name="T16" fmla="*/ 13 w 229"/>
                <a:gd name="T17" fmla="*/ 32 h 540"/>
                <a:gd name="T18" fmla="*/ 12 w 229"/>
                <a:gd name="T19" fmla="*/ 37 h 540"/>
                <a:gd name="T20" fmla="*/ 9 w 229"/>
                <a:gd name="T21" fmla="*/ 44 h 540"/>
                <a:gd name="T22" fmla="*/ 10 w 229"/>
                <a:gd name="T23" fmla="*/ 47 h 540"/>
                <a:gd name="T24" fmla="*/ 4 w 229"/>
                <a:gd name="T25" fmla="*/ 69 h 540"/>
                <a:gd name="T26" fmla="*/ 0 w 229"/>
                <a:gd name="T27" fmla="*/ 85 h 540"/>
                <a:gd name="T28" fmla="*/ 1 w 229"/>
                <a:gd name="T29" fmla="*/ 95 h 540"/>
                <a:gd name="T30" fmla="*/ 2 w 229"/>
                <a:gd name="T31" fmla="*/ 101 h 540"/>
                <a:gd name="T32" fmla="*/ 5 w 229"/>
                <a:gd name="T33" fmla="*/ 96 h 540"/>
                <a:gd name="T34" fmla="*/ 8 w 229"/>
                <a:gd name="T35" fmla="*/ 87 h 540"/>
                <a:gd name="T36" fmla="*/ 9 w 229"/>
                <a:gd name="T37" fmla="*/ 89 h 540"/>
                <a:gd name="T38" fmla="*/ 10 w 229"/>
                <a:gd name="T39" fmla="*/ 80 h 540"/>
                <a:gd name="T40" fmla="*/ 18 w 229"/>
                <a:gd name="T41" fmla="*/ 53 h 540"/>
                <a:gd name="T42" fmla="*/ 25 w 229"/>
                <a:gd name="T43" fmla="*/ 29 h 540"/>
                <a:gd name="T44" fmla="*/ 38 w 229"/>
                <a:gd name="T45" fmla="*/ 13 h 540"/>
                <a:gd name="T46" fmla="*/ 44 w 229"/>
                <a:gd name="T47" fmla="*/ 1 h 54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29" h="540">
                  <a:moveTo>
                    <a:pt x="229" y="1"/>
                  </a:moveTo>
                  <a:cubicBezTo>
                    <a:pt x="217" y="0"/>
                    <a:pt x="202" y="14"/>
                    <a:pt x="195" y="22"/>
                  </a:cubicBezTo>
                  <a:cubicBezTo>
                    <a:pt x="189" y="28"/>
                    <a:pt x="175" y="60"/>
                    <a:pt x="167" y="60"/>
                  </a:cubicBezTo>
                  <a:cubicBezTo>
                    <a:pt x="149" y="62"/>
                    <a:pt x="192" y="10"/>
                    <a:pt x="175" y="4"/>
                  </a:cubicBezTo>
                  <a:cubicBezTo>
                    <a:pt x="174" y="3"/>
                    <a:pt x="173" y="3"/>
                    <a:pt x="171" y="3"/>
                  </a:cubicBezTo>
                  <a:cubicBezTo>
                    <a:pt x="159" y="26"/>
                    <a:pt x="147" y="50"/>
                    <a:pt x="135" y="68"/>
                  </a:cubicBezTo>
                  <a:cubicBezTo>
                    <a:pt x="114" y="100"/>
                    <a:pt x="85" y="116"/>
                    <a:pt x="63" y="144"/>
                  </a:cubicBezTo>
                  <a:cubicBezTo>
                    <a:pt x="57" y="153"/>
                    <a:pt x="53" y="163"/>
                    <a:pt x="50" y="174"/>
                  </a:cubicBezTo>
                  <a:cubicBezTo>
                    <a:pt x="57" y="171"/>
                    <a:pt x="64" y="161"/>
                    <a:pt x="70" y="170"/>
                  </a:cubicBezTo>
                  <a:cubicBezTo>
                    <a:pt x="76" y="177"/>
                    <a:pt x="66" y="191"/>
                    <a:pt x="63" y="197"/>
                  </a:cubicBezTo>
                  <a:cubicBezTo>
                    <a:pt x="57" y="206"/>
                    <a:pt x="47" y="219"/>
                    <a:pt x="47" y="230"/>
                  </a:cubicBezTo>
                  <a:cubicBezTo>
                    <a:pt x="47" y="233"/>
                    <a:pt x="53" y="239"/>
                    <a:pt x="54" y="243"/>
                  </a:cubicBezTo>
                  <a:cubicBezTo>
                    <a:pt x="63" y="281"/>
                    <a:pt x="36" y="327"/>
                    <a:pt x="20" y="360"/>
                  </a:cubicBezTo>
                  <a:cubicBezTo>
                    <a:pt x="6" y="387"/>
                    <a:pt x="0" y="415"/>
                    <a:pt x="0" y="445"/>
                  </a:cubicBezTo>
                  <a:cubicBezTo>
                    <a:pt x="0" y="463"/>
                    <a:pt x="1" y="481"/>
                    <a:pt x="3" y="499"/>
                  </a:cubicBezTo>
                  <a:cubicBezTo>
                    <a:pt x="4" y="505"/>
                    <a:pt x="4" y="525"/>
                    <a:pt x="9" y="529"/>
                  </a:cubicBezTo>
                  <a:cubicBezTo>
                    <a:pt x="24" y="540"/>
                    <a:pt x="25" y="512"/>
                    <a:pt x="26" y="501"/>
                  </a:cubicBezTo>
                  <a:cubicBezTo>
                    <a:pt x="29" y="487"/>
                    <a:pt x="31" y="467"/>
                    <a:pt x="42" y="457"/>
                  </a:cubicBezTo>
                  <a:cubicBezTo>
                    <a:pt x="44" y="460"/>
                    <a:pt x="45" y="462"/>
                    <a:pt x="47" y="465"/>
                  </a:cubicBezTo>
                  <a:cubicBezTo>
                    <a:pt x="47" y="450"/>
                    <a:pt x="49" y="435"/>
                    <a:pt x="52" y="421"/>
                  </a:cubicBezTo>
                  <a:cubicBezTo>
                    <a:pt x="64" y="373"/>
                    <a:pt x="80" y="325"/>
                    <a:pt x="92" y="277"/>
                  </a:cubicBezTo>
                  <a:cubicBezTo>
                    <a:pt x="103" y="235"/>
                    <a:pt x="107" y="191"/>
                    <a:pt x="130" y="153"/>
                  </a:cubicBezTo>
                  <a:cubicBezTo>
                    <a:pt x="148" y="123"/>
                    <a:pt x="176" y="96"/>
                    <a:pt x="200" y="68"/>
                  </a:cubicBezTo>
                  <a:cubicBezTo>
                    <a:pt x="196" y="47"/>
                    <a:pt x="223" y="20"/>
                    <a:pt x="229" y="1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4" name="Freeform 1517">
              <a:extLst>
                <a:ext uri="{FF2B5EF4-FFF2-40B4-BE49-F238E27FC236}">
                  <a16:creationId xmlns:a16="http://schemas.microsoft.com/office/drawing/2014/main" id="{C8DE3F51-F22C-4F68-8D57-D246D34FB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396"/>
              <a:ext cx="188" cy="440"/>
            </a:xfrm>
            <a:custGeom>
              <a:avLst/>
              <a:gdLst>
                <a:gd name="T0" fmla="*/ 63 w 325"/>
                <a:gd name="T1" fmla="*/ 2 h 763"/>
                <a:gd name="T2" fmla="*/ 37 w 325"/>
                <a:gd name="T3" fmla="*/ 19 h 763"/>
                <a:gd name="T4" fmla="*/ 20 w 325"/>
                <a:gd name="T5" fmla="*/ 45 h 763"/>
                <a:gd name="T6" fmla="*/ 12 w 325"/>
                <a:gd name="T7" fmla="*/ 55 h 763"/>
                <a:gd name="T8" fmla="*/ 9 w 325"/>
                <a:gd name="T9" fmla="*/ 69 h 763"/>
                <a:gd name="T10" fmla="*/ 2 w 325"/>
                <a:gd name="T11" fmla="*/ 101 h 763"/>
                <a:gd name="T12" fmla="*/ 5 w 325"/>
                <a:gd name="T13" fmla="*/ 125 h 763"/>
                <a:gd name="T14" fmla="*/ 12 w 325"/>
                <a:gd name="T15" fmla="*/ 135 h 763"/>
                <a:gd name="T16" fmla="*/ 20 w 325"/>
                <a:gd name="T17" fmla="*/ 146 h 763"/>
                <a:gd name="T18" fmla="*/ 8 w 325"/>
                <a:gd name="T19" fmla="*/ 123 h 763"/>
                <a:gd name="T20" fmla="*/ 3 w 325"/>
                <a:gd name="T21" fmla="*/ 101 h 763"/>
                <a:gd name="T22" fmla="*/ 10 w 325"/>
                <a:gd name="T23" fmla="*/ 78 h 763"/>
                <a:gd name="T24" fmla="*/ 16 w 325"/>
                <a:gd name="T25" fmla="*/ 59 h 763"/>
                <a:gd name="T26" fmla="*/ 24 w 325"/>
                <a:gd name="T27" fmla="*/ 43 h 763"/>
                <a:gd name="T28" fmla="*/ 35 w 325"/>
                <a:gd name="T29" fmla="*/ 25 h 763"/>
                <a:gd name="T30" fmla="*/ 54 w 325"/>
                <a:gd name="T31" fmla="*/ 6 h 763"/>
                <a:gd name="T32" fmla="*/ 62 w 325"/>
                <a:gd name="T33" fmla="*/ 3 h 7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5" h="763">
                  <a:moveTo>
                    <a:pt x="325" y="9"/>
                  </a:moveTo>
                  <a:cubicBezTo>
                    <a:pt x="272" y="0"/>
                    <a:pt x="218" y="62"/>
                    <a:pt x="192" y="99"/>
                  </a:cubicBezTo>
                  <a:cubicBezTo>
                    <a:pt x="161" y="143"/>
                    <a:pt x="138" y="193"/>
                    <a:pt x="106" y="235"/>
                  </a:cubicBezTo>
                  <a:cubicBezTo>
                    <a:pt x="93" y="254"/>
                    <a:pt x="73" y="269"/>
                    <a:pt x="63" y="289"/>
                  </a:cubicBezTo>
                  <a:cubicBezTo>
                    <a:pt x="51" y="311"/>
                    <a:pt x="53" y="336"/>
                    <a:pt x="47" y="361"/>
                  </a:cubicBezTo>
                  <a:cubicBezTo>
                    <a:pt x="34" y="416"/>
                    <a:pt x="21" y="471"/>
                    <a:pt x="10" y="526"/>
                  </a:cubicBezTo>
                  <a:cubicBezTo>
                    <a:pt x="2" y="570"/>
                    <a:pt x="0" y="613"/>
                    <a:pt x="22" y="651"/>
                  </a:cubicBezTo>
                  <a:cubicBezTo>
                    <a:pt x="33" y="670"/>
                    <a:pt x="47" y="686"/>
                    <a:pt x="58" y="704"/>
                  </a:cubicBezTo>
                  <a:cubicBezTo>
                    <a:pt x="71" y="727"/>
                    <a:pt x="88" y="741"/>
                    <a:pt x="101" y="763"/>
                  </a:cubicBezTo>
                  <a:cubicBezTo>
                    <a:pt x="80" y="721"/>
                    <a:pt x="50" y="688"/>
                    <a:pt x="39" y="643"/>
                  </a:cubicBezTo>
                  <a:cubicBezTo>
                    <a:pt x="29" y="607"/>
                    <a:pt x="16" y="563"/>
                    <a:pt x="18" y="526"/>
                  </a:cubicBezTo>
                  <a:cubicBezTo>
                    <a:pt x="20" y="486"/>
                    <a:pt x="41" y="443"/>
                    <a:pt x="54" y="406"/>
                  </a:cubicBezTo>
                  <a:cubicBezTo>
                    <a:pt x="66" y="373"/>
                    <a:pt x="69" y="339"/>
                    <a:pt x="79" y="307"/>
                  </a:cubicBezTo>
                  <a:cubicBezTo>
                    <a:pt x="89" y="276"/>
                    <a:pt x="110" y="253"/>
                    <a:pt x="125" y="225"/>
                  </a:cubicBezTo>
                  <a:cubicBezTo>
                    <a:pt x="142" y="193"/>
                    <a:pt x="157" y="164"/>
                    <a:pt x="178" y="134"/>
                  </a:cubicBezTo>
                  <a:cubicBezTo>
                    <a:pt x="203" y="98"/>
                    <a:pt x="241" y="54"/>
                    <a:pt x="280" y="31"/>
                  </a:cubicBezTo>
                  <a:cubicBezTo>
                    <a:pt x="292" y="23"/>
                    <a:pt x="304" y="13"/>
                    <a:pt x="319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5" name="Freeform 1518">
              <a:extLst>
                <a:ext uri="{FF2B5EF4-FFF2-40B4-BE49-F238E27FC236}">
                  <a16:creationId xmlns:a16="http://schemas.microsoft.com/office/drawing/2014/main" id="{79D63906-7D76-45F8-B368-E3422CD66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1482"/>
              <a:ext cx="75" cy="169"/>
            </a:xfrm>
            <a:custGeom>
              <a:avLst/>
              <a:gdLst>
                <a:gd name="T0" fmla="*/ 25 w 130"/>
                <a:gd name="T1" fmla="*/ 0 h 293"/>
                <a:gd name="T2" fmla="*/ 16 w 130"/>
                <a:gd name="T3" fmla="*/ 16 h 293"/>
                <a:gd name="T4" fmla="*/ 7 w 130"/>
                <a:gd name="T5" fmla="*/ 25 h 293"/>
                <a:gd name="T6" fmla="*/ 3 w 130"/>
                <a:gd name="T7" fmla="*/ 39 h 293"/>
                <a:gd name="T8" fmla="*/ 0 w 130"/>
                <a:gd name="T9" fmla="*/ 56 h 293"/>
                <a:gd name="T10" fmla="*/ 6 w 130"/>
                <a:gd name="T11" fmla="*/ 36 h 293"/>
                <a:gd name="T12" fmla="*/ 13 w 130"/>
                <a:gd name="T13" fmla="*/ 21 h 293"/>
                <a:gd name="T14" fmla="*/ 19 w 130"/>
                <a:gd name="T15" fmla="*/ 10 h 293"/>
                <a:gd name="T16" fmla="*/ 22 w 130"/>
                <a:gd name="T17" fmla="*/ 5 h 293"/>
                <a:gd name="T18" fmla="*/ 24 w 130"/>
                <a:gd name="T19" fmla="*/ 1 h 2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293">
                  <a:moveTo>
                    <a:pt x="130" y="0"/>
                  </a:moveTo>
                  <a:cubicBezTo>
                    <a:pt x="116" y="28"/>
                    <a:pt x="95" y="53"/>
                    <a:pt x="79" y="79"/>
                  </a:cubicBezTo>
                  <a:cubicBezTo>
                    <a:pt x="68" y="98"/>
                    <a:pt x="51" y="113"/>
                    <a:pt x="40" y="131"/>
                  </a:cubicBezTo>
                  <a:cubicBezTo>
                    <a:pt x="26" y="154"/>
                    <a:pt x="23" y="178"/>
                    <a:pt x="19" y="204"/>
                  </a:cubicBezTo>
                  <a:cubicBezTo>
                    <a:pt x="14" y="232"/>
                    <a:pt x="0" y="264"/>
                    <a:pt x="0" y="293"/>
                  </a:cubicBezTo>
                  <a:cubicBezTo>
                    <a:pt x="13" y="258"/>
                    <a:pt x="20" y="221"/>
                    <a:pt x="30" y="185"/>
                  </a:cubicBezTo>
                  <a:cubicBezTo>
                    <a:pt x="38" y="158"/>
                    <a:pt x="53" y="135"/>
                    <a:pt x="67" y="110"/>
                  </a:cubicBezTo>
                  <a:cubicBezTo>
                    <a:pt x="79" y="91"/>
                    <a:pt x="89" y="71"/>
                    <a:pt x="99" y="52"/>
                  </a:cubicBezTo>
                  <a:cubicBezTo>
                    <a:pt x="103" y="43"/>
                    <a:pt x="107" y="35"/>
                    <a:pt x="113" y="27"/>
                  </a:cubicBezTo>
                  <a:cubicBezTo>
                    <a:pt x="117" y="20"/>
                    <a:pt x="124" y="14"/>
                    <a:pt x="12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6" name="Oval 1519">
              <a:extLst>
                <a:ext uri="{FF2B5EF4-FFF2-40B4-BE49-F238E27FC236}">
                  <a16:creationId xmlns:a16="http://schemas.microsoft.com/office/drawing/2014/main" id="{388D274B-6734-484D-8E94-D94D5C4DB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" y="1504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77" name="Oval 1520">
              <a:extLst>
                <a:ext uri="{FF2B5EF4-FFF2-40B4-BE49-F238E27FC236}">
                  <a16:creationId xmlns:a16="http://schemas.microsoft.com/office/drawing/2014/main" id="{C45F83E5-E681-4882-9DA1-7E8173017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" y="149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78" name="Oval 1521">
              <a:extLst>
                <a:ext uri="{FF2B5EF4-FFF2-40B4-BE49-F238E27FC236}">
                  <a16:creationId xmlns:a16="http://schemas.microsoft.com/office/drawing/2014/main" id="{007BBD9C-0A72-4E31-BF91-7534164D0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" y="163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79" name="Oval 1522">
              <a:extLst>
                <a:ext uri="{FF2B5EF4-FFF2-40B4-BE49-F238E27FC236}">
                  <a16:creationId xmlns:a16="http://schemas.microsoft.com/office/drawing/2014/main" id="{4C9E7C9F-B718-431B-BA1F-3CBBCA43A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" y="1645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80" name="Freeform 1523">
              <a:extLst>
                <a:ext uri="{FF2B5EF4-FFF2-40B4-BE49-F238E27FC236}">
                  <a16:creationId xmlns:a16="http://schemas.microsoft.com/office/drawing/2014/main" id="{FDEBDCD1-F93D-45D1-93A4-BD0C728B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563"/>
              <a:ext cx="251" cy="391"/>
            </a:xfrm>
            <a:custGeom>
              <a:avLst/>
              <a:gdLst>
                <a:gd name="T0" fmla="*/ 56 w 436"/>
                <a:gd name="T1" fmla="*/ 20 h 678"/>
                <a:gd name="T2" fmla="*/ 43 w 436"/>
                <a:gd name="T3" fmla="*/ 13 h 678"/>
                <a:gd name="T4" fmla="*/ 47 w 436"/>
                <a:gd name="T5" fmla="*/ 35 h 678"/>
                <a:gd name="T6" fmla="*/ 29 w 436"/>
                <a:gd name="T7" fmla="*/ 42 h 678"/>
                <a:gd name="T8" fmla="*/ 33 w 436"/>
                <a:gd name="T9" fmla="*/ 54 h 678"/>
                <a:gd name="T10" fmla="*/ 14 w 436"/>
                <a:gd name="T11" fmla="*/ 58 h 678"/>
                <a:gd name="T12" fmla="*/ 10 w 436"/>
                <a:gd name="T13" fmla="*/ 76 h 678"/>
                <a:gd name="T14" fmla="*/ 29 w 436"/>
                <a:gd name="T15" fmla="*/ 77 h 678"/>
                <a:gd name="T16" fmla="*/ 13 w 436"/>
                <a:gd name="T17" fmla="*/ 101 h 678"/>
                <a:gd name="T18" fmla="*/ 36 w 436"/>
                <a:gd name="T19" fmla="*/ 81 h 678"/>
                <a:gd name="T20" fmla="*/ 40 w 436"/>
                <a:gd name="T21" fmla="*/ 96 h 678"/>
                <a:gd name="T22" fmla="*/ 25 w 436"/>
                <a:gd name="T23" fmla="*/ 116 h 678"/>
                <a:gd name="T24" fmla="*/ 48 w 436"/>
                <a:gd name="T25" fmla="*/ 100 h 678"/>
                <a:gd name="T26" fmla="*/ 61 w 436"/>
                <a:gd name="T27" fmla="*/ 77 h 678"/>
                <a:gd name="T28" fmla="*/ 69 w 436"/>
                <a:gd name="T29" fmla="*/ 93 h 678"/>
                <a:gd name="T30" fmla="*/ 69 w 436"/>
                <a:gd name="T31" fmla="*/ 66 h 678"/>
                <a:gd name="T32" fmla="*/ 81 w 436"/>
                <a:gd name="T33" fmla="*/ 63 h 678"/>
                <a:gd name="T34" fmla="*/ 81 w 436"/>
                <a:gd name="T35" fmla="*/ 35 h 678"/>
                <a:gd name="T36" fmla="*/ 71 w 436"/>
                <a:gd name="T37" fmla="*/ 30 h 678"/>
                <a:gd name="T38" fmla="*/ 63 w 436"/>
                <a:gd name="T39" fmla="*/ 7 h 678"/>
                <a:gd name="T40" fmla="*/ 55 w 436"/>
                <a:gd name="T41" fmla="*/ 21 h 6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6" h="678">
                  <a:moveTo>
                    <a:pt x="293" y="106"/>
                  </a:moveTo>
                  <a:cubicBezTo>
                    <a:pt x="290" y="76"/>
                    <a:pt x="260" y="49"/>
                    <a:pt x="228" y="70"/>
                  </a:cubicBezTo>
                  <a:cubicBezTo>
                    <a:pt x="165" y="111"/>
                    <a:pt x="262" y="148"/>
                    <a:pt x="246" y="183"/>
                  </a:cubicBezTo>
                  <a:cubicBezTo>
                    <a:pt x="232" y="217"/>
                    <a:pt x="172" y="176"/>
                    <a:pt x="154" y="216"/>
                  </a:cubicBezTo>
                  <a:cubicBezTo>
                    <a:pt x="139" y="250"/>
                    <a:pt x="191" y="258"/>
                    <a:pt x="176" y="282"/>
                  </a:cubicBezTo>
                  <a:cubicBezTo>
                    <a:pt x="160" y="306"/>
                    <a:pt x="98" y="286"/>
                    <a:pt x="74" y="306"/>
                  </a:cubicBezTo>
                  <a:cubicBezTo>
                    <a:pt x="51" y="325"/>
                    <a:pt x="0" y="400"/>
                    <a:pt x="53" y="397"/>
                  </a:cubicBezTo>
                  <a:cubicBezTo>
                    <a:pt x="69" y="396"/>
                    <a:pt x="192" y="330"/>
                    <a:pt x="153" y="400"/>
                  </a:cubicBezTo>
                  <a:cubicBezTo>
                    <a:pt x="132" y="437"/>
                    <a:pt x="38" y="465"/>
                    <a:pt x="68" y="526"/>
                  </a:cubicBezTo>
                  <a:cubicBezTo>
                    <a:pt x="114" y="509"/>
                    <a:pt x="139" y="446"/>
                    <a:pt x="186" y="424"/>
                  </a:cubicBezTo>
                  <a:cubicBezTo>
                    <a:pt x="258" y="390"/>
                    <a:pt x="242" y="460"/>
                    <a:pt x="210" y="497"/>
                  </a:cubicBezTo>
                  <a:cubicBezTo>
                    <a:pt x="190" y="520"/>
                    <a:pt x="113" y="567"/>
                    <a:pt x="130" y="607"/>
                  </a:cubicBezTo>
                  <a:cubicBezTo>
                    <a:pt x="161" y="678"/>
                    <a:pt x="242" y="541"/>
                    <a:pt x="253" y="520"/>
                  </a:cubicBezTo>
                  <a:cubicBezTo>
                    <a:pt x="261" y="504"/>
                    <a:pt x="289" y="391"/>
                    <a:pt x="320" y="403"/>
                  </a:cubicBezTo>
                  <a:cubicBezTo>
                    <a:pt x="337" y="410"/>
                    <a:pt x="320" y="514"/>
                    <a:pt x="361" y="483"/>
                  </a:cubicBezTo>
                  <a:cubicBezTo>
                    <a:pt x="395" y="458"/>
                    <a:pt x="354" y="380"/>
                    <a:pt x="360" y="347"/>
                  </a:cubicBezTo>
                  <a:cubicBezTo>
                    <a:pt x="368" y="301"/>
                    <a:pt x="392" y="318"/>
                    <a:pt x="422" y="329"/>
                  </a:cubicBezTo>
                  <a:cubicBezTo>
                    <a:pt x="436" y="290"/>
                    <a:pt x="434" y="223"/>
                    <a:pt x="422" y="182"/>
                  </a:cubicBezTo>
                  <a:cubicBezTo>
                    <a:pt x="411" y="144"/>
                    <a:pt x="405" y="156"/>
                    <a:pt x="370" y="156"/>
                  </a:cubicBezTo>
                  <a:cubicBezTo>
                    <a:pt x="362" y="135"/>
                    <a:pt x="401" y="0"/>
                    <a:pt x="329" y="38"/>
                  </a:cubicBezTo>
                  <a:cubicBezTo>
                    <a:pt x="302" y="52"/>
                    <a:pt x="306" y="91"/>
                    <a:pt x="287" y="109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1" name="Freeform 1524">
              <a:extLst>
                <a:ext uri="{FF2B5EF4-FFF2-40B4-BE49-F238E27FC236}">
                  <a16:creationId xmlns:a16="http://schemas.microsoft.com/office/drawing/2014/main" id="{2B4DC30C-0533-4EB1-A8DB-AD01BF3A2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1492"/>
              <a:ext cx="224" cy="475"/>
            </a:xfrm>
            <a:custGeom>
              <a:avLst/>
              <a:gdLst>
                <a:gd name="T0" fmla="*/ 43 w 388"/>
                <a:gd name="T1" fmla="*/ 1 h 824"/>
                <a:gd name="T2" fmla="*/ 66 w 388"/>
                <a:gd name="T3" fmla="*/ 47 h 824"/>
                <a:gd name="T4" fmla="*/ 68 w 388"/>
                <a:gd name="T5" fmla="*/ 92 h 824"/>
                <a:gd name="T6" fmla="*/ 54 w 388"/>
                <a:gd name="T7" fmla="*/ 115 h 824"/>
                <a:gd name="T8" fmla="*/ 35 w 388"/>
                <a:gd name="T9" fmla="*/ 133 h 824"/>
                <a:gd name="T10" fmla="*/ 17 w 388"/>
                <a:gd name="T11" fmla="*/ 156 h 824"/>
                <a:gd name="T12" fmla="*/ 0 w 388"/>
                <a:gd name="T13" fmla="*/ 155 h 824"/>
                <a:gd name="T14" fmla="*/ 10 w 388"/>
                <a:gd name="T15" fmla="*/ 151 h 824"/>
                <a:gd name="T16" fmla="*/ 23 w 388"/>
                <a:gd name="T17" fmla="*/ 133 h 824"/>
                <a:gd name="T18" fmla="*/ 53 w 388"/>
                <a:gd name="T19" fmla="*/ 81 h 824"/>
                <a:gd name="T20" fmla="*/ 54 w 388"/>
                <a:gd name="T21" fmla="*/ 57 h 824"/>
                <a:gd name="T22" fmla="*/ 50 w 388"/>
                <a:gd name="T23" fmla="*/ 36 h 824"/>
                <a:gd name="T24" fmla="*/ 47 w 388"/>
                <a:gd name="T25" fmla="*/ 18 h 824"/>
                <a:gd name="T26" fmla="*/ 43 w 388"/>
                <a:gd name="T27" fmla="*/ 6 h 824"/>
                <a:gd name="T28" fmla="*/ 43 w 388"/>
                <a:gd name="T29" fmla="*/ 0 h 8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8" h="824">
                  <a:moveTo>
                    <a:pt x="224" y="3"/>
                  </a:moveTo>
                  <a:cubicBezTo>
                    <a:pt x="267" y="78"/>
                    <a:pt x="312" y="162"/>
                    <a:pt x="344" y="242"/>
                  </a:cubicBezTo>
                  <a:cubicBezTo>
                    <a:pt x="375" y="318"/>
                    <a:pt x="388" y="407"/>
                    <a:pt x="353" y="481"/>
                  </a:cubicBezTo>
                  <a:cubicBezTo>
                    <a:pt x="333" y="524"/>
                    <a:pt x="310" y="561"/>
                    <a:pt x="282" y="600"/>
                  </a:cubicBezTo>
                  <a:cubicBezTo>
                    <a:pt x="255" y="639"/>
                    <a:pt x="218" y="664"/>
                    <a:pt x="184" y="695"/>
                  </a:cubicBezTo>
                  <a:cubicBezTo>
                    <a:pt x="148" y="728"/>
                    <a:pt x="140" y="801"/>
                    <a:pt x="90" y="816"/>
                  </a:cubicBezTo>
                  <a:cubicBezTo>
                    <a:pt x="65" y="824"/>
                    <a:pt x="22" y="823"/>
                    <a:pt x="0" y="808"/>
                  </a:cubicBezTo>
                  <a:cubicBezTo>
                    <a:pt x="23" y="802"/>
                    <a:pt x="37" y="805"/>
                    <a:pt x="55" y="787"/>
                  </a:cubicBezTo>
                  <a:cubicBezTo>
                    <a:pt x="81" y="761"/>
                    <a:pt x="101" y="725"/>
                    <a:pt x="119" y="694"/>
                  </a:cubicBezTo>
                  <a:cubicBezTo>
                    <a:pt x="169" y="604"/>
                    <a:pt x="250" y="521"/>
                    <a:pt x="272" y="419"/>
                  </a:cubicBezTo>
                  <a:cubicBezTo>
                    <a:pt x="280" y="379"/>
                    <a:pt x="284" y="337"/>
                    <a:pt x="282" y="296"/>
                  </a:cubicBezTo>
                  <a:cubicBezTo>
                    <a:pt x="281" y="261"/>
                    <a:pt x="266" y="226"/>
                    <a:pt x="258" y="191"/>
                  </a:cubicBezTo>
                  <a:cubicBezTo>
                    <a:pt x="250" y="159"/>
                    <a:pt x="250" y="128"/>
                    <a:pt x="244" y="96"/>
                  </a:cubicBezTo>
                  <a:cubicBezTo>
                    <a:pt x="240" y="73"/>
                    <a:pt x="230" y="53"/>
                    <a:pt x="226" y="29"/>
                  </a:cubicBezTo>
                  <a:cubicBezTo>
                    <a:pt x="225" y="20"/>
                    <a:pt x="223" y="7"/>
                    <a:pt x="221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2" name="Freeform 1525">
              <a:extLst>
                <a:ext uri="{FF2B5EF4-FFF2-40B4-BE49-F238E27FC236}">
                  <a16:creationId xmlns:a16="http://schemas.microsoft.com/office/drawing/2014/main" id="{9DFE2242-9DFA-4830-AABC-EC38C9623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580"/>
              <a:ext cx="168" cy="361"/>
            </a:xfrm>
            <a:custGeom>
              <a:avLst/>
              <a:gdLst>
                <a:gd name="T0" fmla="*/ 52 w 292"/>
                <a:gd name="T1" fmla="*/ 57 h 626"/>
                <a:gd name="T2" fmla="*/ 51 w 292"/>
                <a:gd name="T3" fmla="*/ 24 h 626"/>
                <a:gd name="T4" fmla="*/ 44 w 292"/>
                <a:gd name="T5" fmla="*/ 24 h 626"/>
                <a:gd name="T6" fmla="*/ 45 w 292"/>
                <a:gd name="T7" fmla="*/ 7 h 626"/>
                <a:gd name="T8" fmla="*/ 41 w 292"/>
                <a:gd name="T9" fmla="*/ 1 h 626"/>
                <a:gd name="T10" fmla="*/ 36 w 292"/>
                <a:gd name="T11" fmla="*/ 2 h 626"/>
                <a:gd name="T12" fmla="*/ 32 w 292"/>
                <a:gd name="T13" fmla="*/ 7 h 626"/>
                <a:gd name="T14" fmla="*/ 32 w 292"/>
                <a:gd name="T15" fmla="*/ 7 h 626"/>
                <a:gd name="T16" fmla="*/ 37 w 292"/>
                <a:gd name="T17" fmla="*/ 27 h 626"/>
                <a:gd name="T18" fmla="*/ 35 w 292"/>
                <a:gd name="T19" fmla="*/ 51 h 626"/>
                <a:gd name="T20" fmla="*/ 6 w 292"/>
                <a:gd name="T21" fmla="*/ 103 h 626"/>
                <a:gd name="T22" fmla="*/ 0 w 292"/>
                <a:gd name="T23" fmla="*/ 114 h 626"/>
                <a:gd name="T24" fmla="*/ 22 w 292"/>
                <a:gd name="T25" fmla="*/ 94 h 626"/>
                <a:gd name="T26" fmla="*/ 35 w 292"/>
                <a:gd name="T27" fmla="*/ 72 h 626"/>
                <a:gd name="T28" fmla="*/ 37 w 292"/>
                <a:gd name="T29" fmla="*/ 85 h 626"/>
                <a:gd name="T30" fmla="*/ 44 w 292"/>
                <a:gd name="T31" fmla="*/ 74 h 626"/>
                <a:gd name="T32" fmla="*/ 42 w 292"/>
                <a:gd name="T33" fmla="*/ 61 h 626"/>
                <a:gd name="T34" fmla="*/ 52 w 292"/>
                <a:gd name="T35" fmla="*/ 57 h 6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2" h="626">
                  <a:moveTo>
                    <a:pt x="276" y="296"/>
                  </a:moveTo>
                  <a:cubicBezTo>
                    <a:pt x="292" y="242"/>
                    <a:pt x="285" y="181"/>
                    <a:pt x="268" y="126"/>
                  </a:cubicBezTo>
                  <a:cubicBezTo>
                    <a:pt x="261" y="122"/>
                    <a:pt x="250" y="126"/>
                    <a:pt x="231" y="126"/>
                  </a:cubicBezTo>
                  <a:cubicBezTo>
                    <a:pt x="227" y="115"/>
                    <a:pt x="236" y="73"/>
                    <a:pt x="234" y="40"/>
                  </a:cubicBezTo>
                  <a:cubicBezTo>
                    <a:pt x="229" y="27"/>
                    <a:pt x="222" y="15"/>
                    <a:pt x="216" y="2"/>
                  </a:cubicBezTo>
                  <a:cubicBezTo>
                    <a:pt x="210" y="0"/>
                    <a:pt x="201" y="2"/>
                    <a:pt x="190" y="8"/>
                  </a:cubicBezTo>
                  <a:cubicBezTo>
                    <a:pt x="179" y="14"/>
                    <a:pt x="173" y="24"/>
                    <a:pt x="168" y="36"/>
                  </a:cubicBezTo>
                  <a:cubicBezTo>
                    <a:pt x="168" y="37"/>
                    <a:pt x="169" y="37"/>
                    <a:pt x="169" y="38"/>
                  </a:cubicBezTo>
                  <a:cubicBezTo>
                    <a:pt x="177" y="73"/>
                    <a:pt x="192" y="108"/>
                    <a:pt x="193" y="143"/>
                  </a:cubicBezTo>
                  <a:cubicBezTo>
                    <a:pt x="195" y="184"/>
                    <a:pt x="191" y="226"/>
                    <a:pt x="183" y="266"/>
                  </a:cubicBezTo>
                  <a:cubicBezTo>
                    <a:pt x="161" y="368"/>
                    <a:pt x="80" y="451"/>
                    <a:pt x="30" y="540"/>
                  </a:cubicBezTo>
                  <a:cubicBezTo>
                    <a:pt x="21" y="557"/>
                    <a:pt x="11" y="574"/>
                    <a:pt x="0" y="591"/>
                  </a:cubicBezTo>
                  <a:cubicBezTo>
                    <a:pt x="35" y="626"/>
                    <a:pt x="104" y="509"/>
                    <a:pt x="114" y="490"/>
                  </a:cubicBezTo>
                  <a:cubicBezTo>
                    <a:pt x="122" y="474"/>
                    <a:pt x="151" y="361"/>
                    <a:pt x="181" y="373"/>
                  </a:cubicBezTo>
                  <a:cubicBezTo>
                    <a:pt x="192" y="377"/>
                    <a:pt x="189" y="420"/>
                    <a:pt x="196" y="443"/>
                  </a:cubicBezTo>
                  <a:cubicBezTo>
                    <a:pt x="209" y="425"/>
                    <a:pt x="221" y="407"/>
                    <a:pt x="232" y="388"/>
                  </a:cubicBezTo>
                  <a:cubicBezTo>
                    <a:pt x="227" y="361"/>
                    <a:pt x="218" y="334"/>
                    <a:pt x="221" y="317"/>
                  </a:cubicBezTo>
                  <a:cubicBezTo>
                    <a:pt x="229" y="275"/>
                    <a:pt x="250" y="286"/>
                    <a:pt x="276" y="296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3" name="Freeform 1526">
              <a:extLst>
                <a:ext uri="{FF2B5EF4-FFF2-40B4-BE49-F238E27FC236}">
                  <a16:creationId xmlns:a16="http://schemas.microsoft.com/office/drawing/2014/main" id="{2E5642AB-9C5F-4E34-9438-F78049E68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541"/>
              <a:ext cx="134" cy="409"/>
            </a:xfrm>
            <a:custGeom>
              <a:avLst/>
              <a:gdLst>
                <a:gd name="T0" fmla="*/ 28 w 233"/>
                <a:gd name="T1" fmla="*/ 0 h 709"/>
                <a:gd name="T2" fmla="*/ 37 w 233"/>
                <a:gd name="T3" fmla="*/ 20 h 709"/>
                <a:gd name="T4" fmla="*/ 43 w 233"/>
                <a:gd name="T5" fmla="*/ 40 h 709"/>
                <a:gd name="T6" fmla="*/ 38 w 233"/>
                <a:gd name="T7" fmla="*/ 79 h 709"/>
                <a:gd name="T8" fmla="*/ 17 w 233"/>
                <a:gd name="T9" fmla="*/ 114 h 709"/>
                <a:gd name="T10" fmla="*/ 0 w 233"/>
                <a:gd name="T11" fmla="*/ 136 h 709"/>
                <a:gd name="T12" fmla="*/ 10 w 233"/>
                <a:gd name="T13" fmla="*/ 117 h 709"/>
                <a:gd name="T14" fmla="*/ 24 w 233"/>
                <a:gd name="T15" fmla="*/ 95 h 709"/>
                <a:gd name="T16" fmla="*/ 40 w 233"/>
                <a:gd name="T17" fmla="*/ 51 h 709"/>
                <a:gd name="T18" fmla="*/ 37 w 233"/>
                <a:gd name="T19" fmla="*/ 22 h 709"/>
                <a:gd name="T20" fmla="*/ 29 w 233"/>
                <a:gd name="T21" fmla="*/ 3 h 7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3" h="709">
                  <a:moveTo>
                    <a:pt x="147" y="0"/>
                  </a:moveTo>
                  <a:cubicBezTo>
                    <a:pt x="153" y="33"/>
                    <a:pt x="184" y="70"/>
                    <a:pt x="197" y="102"/>
                  </a:cubicBezTo>
                  <a:cubicBezTo>
                    <a:pt x="212" y="135"/>
                    <a:pt x="222" y="170"/>
                    <a:pt x="225" y="206"/>
                  </a:cubicBezTo>
                  <a:cubicBezTo>
                    <a:pt x="233" y="279"/>
                    <a:pt x="222" y="341"/>
                    <a:pt x="199" y="410"/>
                  </a:cubicBezTo>
                  <a:cubicBezTo>
                    <a:pt x="175" y="481"/>
                    <a:pt x="139" y="535"/>
                    <a:pt x="91" y="592"/>
                  </a:cubicBezTo>
                  <a:cubicBezTo>
                    <a:pt x="60" y="628"/>
                    <a:pt x="23" y="666"/>
                    <a:pt x="0" y="709"/>
                  </a:cubicBezTo>
                  <a:cubicBezTo>
                    <a:pt x="6" y="675"/>
                    <a:pt x="30" y="637"/>
                    <a:pt x="51" y="610"/>
                  </a:cubicBezTo>
                  <a:cubicBezTo>
                    <a:pt x="79" y="574"/>
                    <a:pt x="102" y="536"/>
                    <a:pt x="125" y="496"/>
                  </a:cubicBezTo>
                  <a:cubicBezTo>
                    <a:pt x="164" y="430"/>
                    <a:pt x="199" y="344"/>
                    <a:pt x="208" y="267"/>
                  </a:cubicBezTo>
                  <a:cubicBezTo>
                    <a:pt x="215" y="214"/>
                    <a:pt x="209" y="168"/>
                    <a:pt x="196" y="118"/>
                  </a:cubicBezTo>
                  <a:cubicBezTo>
                    <a:pt x="188" y="86"/>
                    <a:pt x="176" y="31"/>
                    <a:pt x="153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4" name="Freeform 1527">
              <a:extLst>
                <a:ext uri="{FF2B5EF4-FFF2-40B4-BE49-F238E27FC236}">
                  <a16:creationId xmlns:a16="http://schemas.microsoft.com/office/drawing/2014/main" id="{1B59368D-9569-4793-995C-F4C720F04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515"/>
              <a:ext cx="53" cy="205"/>
            </a:xfrm>
            <a:custGeom>
              <a:avLst/>
              <a:gdLst>
                <a:gd name="T0" fmla="*/ 11 w 93"/>
                <a:gd name="T1" fmla="*/ 16 h 357"/>
                <a:gd name="T2" fmla="*/ 17 w 93"/>
                <a:gd name="T3" fmla="*/ 0 h 357"/>
                <a:gd name="T4" fmla="*/ 11 w 93"/>
                <a:gd name="T5" fmla="*/ 3 h 357"/>
                <a:gd name="T6" fmla="*/ 3 w 93"/>
                <a:gd name="T7" fmla="*/ 25 h 357"/>
                <a:gd name="T8" fmla="*/ 2 w 93"/>
                <a:gd name="T9" fmla="*/ 61 h 357"/>
                <a:gd name="T10" fmla="*/ 2 w 93"/>
                <a:gd name="T11" fmla="*/ 64 h 357"/>
                <a:gd name="T12" fmla="*/ 6 w 93"/>
                <a:gd name="T13" fmla="*/ 68 h 357"/>
                <a:gd name="T14" fmla="*/ 6 w 93"/>
                <a:gd name="T15" fmla="*/ 54 h 357"/>
                <a:gd name="T16" fmla="*/ 11 w 93"/>
                <a:gd name="T17" fmla="*/ 16 h 3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357">
                  <a:moveTo>
                    <a:pt x="61" y="86"/>
                  </a:moveTo>
                  <a:cubicBezTo>
                    <a:pt x="69" y="60"/>
                    <a:pt x="79" y="29"/>
                    <a:pt x="93" y="0"/>
                  </a:cubicBezTo>
                  <a:cubicBezTo>
                    <a:pt x="82" y="4"/>
                    <a:pt x="71" y="9"/>
                    <a:pt x="61" y="15"/>
                  </a:cubicBezTo>
                  <a:cubicBezTo>
                    <a:pt x="39" y="51"/>
                    <a:pt x="25" y="92"/>
                    <a:pt x="17" y="130"/>
                  </a:cubicBezTo>
                  <a:cubicBezTo>
                    <a:pt x="4" y="189"/>
                    <a:pt x="0" y="260"/>
                    <a:pt x="10" y="321"/>
                  </a:cubicBezTo>
                  <a:cubicBezTo>
                    <a:pt x="10" y="327"/>
                    <a:pt x="12" y="333"/>
                    <a:pt x="13" y="339"/>
                  </a:cubicBezTo>
                  <a:cubicBezTo>
                    <a:pt x="19" y="345"/>
                    <a:pt x="26" y="352"/>
                    <a:pt x="33" y="357"/>
                  </a:cubicBezTo>
                  <a:cubicBezTo>
                    <a:pt x="31" y="331"/>
                    <a:pt x="31" y="306"/>
                    <a:pt x="31" y="284"/>
                  </a:cubicBezTo>
                  <a:cubicBezTo>
                    <a:pt x="32" y="218"/>
                    <a:pt x="43" y="150"/>
                    <a:pt x="61" y="86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5" name="Freeform 1528">
              <a:extLst>
                <a:ext uri="{FF2B5EF4-FFF2-40B4-BE49-F238E27FC236}">
                  <a16:creationId xmlns:a16="http://schemas.microsoft.com/office/drawing/2014/main" id="{8253BBC2-CDB8-45DE-9E7E-97998ABE2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492"/>
              <a:ext cx="59" cy="219"/>
            </a:xfrm>
            <a:custGeom>
              <a:avLst/>
              <a:gdLst>
                <a:gd name="T0" fmla="*/ 19 w 103"/>
                <a:gd name="T1" fmla="*/ 0 h 380"/>
                <a:gd name="T2" fmla="*/ 14 w 103"/>
                <a:gd name="T3" fmla="*/ 6 h 380"/>
                <a:gd name="T4" fmla="*/ 10 w 103"/>
                <a:gd name="T5" fmla="*/ 14 h 380"/>
                <a:gd name="T6" fmla="*/ 4 w 103"/>
                <a:gd name="T7" fmla="*/ 33 h 380"/>
                <a:gd name="T8" fmla="*/ 3 w 103"/>
                <a:gd name="T9" fmla="*/ 73 h 380"/>
                <a:gd name="T10" fmla="*/ 8 w 103"/>
                <a:gd name="T11" fmla="*/ 28 h 380"/>
                <a:gd name="T12" fmla="*/ 13 w 103"/>
                <a:gd name="T13" fmla="*/ 12 h 380"/>
                <a:gd name="T14" fmla="*/ 18 w 103"/>
                <a:gd name="T15" fmla="*/ 2 h 3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380">
                  <a:moveTo>
                    <a:pt x="103" y="0"/>
                  </a:moveTo>
                  <a:cubicBezTo>
                    <a:pt x="97" y="11"/>
                    <a:pt x="84" y="20"/>
                    <a:pt x="76" y="30"/>
                  </a:cubicBezTo>
                  <a:cubicBezTo>
                    <a:pt x="65" y="44"/>
                    <a:pt x="57" y="61"/>
                    <a:pt x="50" y="77"/>
                  </a:cubicBezTo>
                  <a:cubicBezTo>
                    <a:pt x="36" y="107"/>
                    <a:pt x="27" y="139"/>
                    <a:pt x="21" y="171"/>
                  </a:cubicBezTo>
                  <a:cubicBezTo>
                    <a:pt x="8" y="240"/>
                    <a:pt x="0" y="312"/>
                    <a:pt x="17" y="380"/>
                  </a:cubicBezTo>
                  <a:cubicBezTo>
                    <a:pt x="3" y="307"/>
                    <a:pt x="18" y="215"/>
                    <a:pt x="42" y="145"/>
                  </a:cubicBezTo>
                  <a:cubicBezTo>
                    <a:pt x="51" y="118"/>
                    <a:pt x="57" y="90"/>
                    <a:pt x="68" y="63"/>
                  </a:cubicBezTo>
                  <a:cubicBezTo>
                    <a:pt x="75" y="45"/>
                    <a:pt x="80" y="25"/>
                    <a:pt x="9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6" name="Freeform 1529">
              <a:extLst>
                <a:ext uri="{FF2B5EF4-FFF2-40B4-BE49-F238E27FC236}">
                  <a16:creationId xmlns:a16="http://schemas.microsoft.com/office/drawing/2014/main" id="{0F71A702-94EB-4881-936B-3796D4633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532"/>
              <a:ext cx="35" cy="124"/>
            </a:xfrm>
            <a:custGeom>
              <a:avLst/>
              <a:gdLst>
                <a:gd name="T0" fmla="*/ 9 w 61"/>
                <a:gd name="T1" fmla="*/ 2 h 214"/>
                <a:gd name="T2" fmla="*/ 6 w 61"/>
                <a:gd name="T3" fmla="*/ 0 h 214"/>
                <a:gd name="T4" fmla="*/ 8 w 61"/>
                <a:gd name="T5" fmla="*/ 9 h 214"/>
                <a:gd name="T6" fmla="*/ 5 w 61"/>
                <a:gd name="T7" fmla="*/ 28 h 214"/>
                <a:gd name="T8" fmla="*/ 0 w 61"/>
                <a:gd name="T9" fmla="*/ 42 h 214"/>
                <a:gd name="T10" fmla="*/ 7 w 61"/>
                <a:gd name="T11" fmla="*/ 30 h 214"/>
                <a:gd name="T12" fmla="*/ 11 w 61"/>
                <a:gd name="T13" fmla="*/ 20 h 214"/>
                <a:gd name="T14" fmla="*/ 9 w 61"/>
                <a:gd name="T15" fmla="*/ 2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214">
                  <a:moveTo>
                    <a:pt x="49" y="12"/>
                  </a:moveTo>
                  <a:cubicBezTo>
                    <a:pt x="44" y="8"/>
                    <a:pt x="40" y="4"/>
                    <a:pt x="35" y="0"/>
                  </a:cubicBezTo>
                  <a:cubicBezTo>
                    <a:pt x="38" y="15"/>
                    <a:pt x="40" y="30"/>
                    <a:pt x="41" y="45"/>
                  </a:cubicBezTo>
                  <a:cubicBezTo>
                    <a:pt x="41" y="80"/>
                    <a:pt x="38" y="114"/>
                    <a:pt x="26" y="146"/>
                  </a:cubicBezTo>
                  <a:cubicBezTo>
                    <a:pt x="18" y="168"/>
                    <a:pt x="12" y="195"/>
                    <a:pt x="0" y="214"/>
                  </a:cubicBezTo>
                  <a:cubicBezTo>
                    <a:pt x="18" y="201"/>
                    <a:pt x="28" y="175"/>
                    <a:pt x="39" y="156"/>
                  </a:cubicBezTo>
                  <a:cubicBezTo>
                    <a:pt x="49" y="139"/>
                    <a:pt x="57" y="125"/>
                    <a:pt x="59" y="105"/>
                  </a:cubicBezTo>
                  <a:cubicBezTo>
                    <a:pt x="61" y="74"/>
                    <a:pt x="56" y="42"/>
                    <a:pt x="49" y="12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7" name="Freeform 1530">
              <a:extLst>
                <a:ext uri="{FF2B5EF4-FFF2-40B4-BE49-F238E27FC236}">
                  <a16:creationId xmlns:a16="http://schemas.microsoft.com/office/drawing/2014/main" id="{2C0ED4AD-0D28-4F3B-9F41-D36FECDDA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512"/>
              <a:ext cx="21" cy="109"/>
            </a:xfrm>
            <a:custGeom>
              <a:avLst/>
              <a:gdLst>
                <a:gd name="T0" fmla="*/ 0 w 38"/>
                <a:gd name="T1" fmla="*/ 0 h 189"/>
                <a:gd name="T2" fmla="*/ 1 w 38"/>
                <a:gd name="T3" fmla="*/ 36 h 189"/>
                <a:gd name="T4" fmla="*/ 1 w 38"/>
                <a:gd name="T5" fmla="*/ 2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89">
                  <a:moveTo>
                    <a:pt x="0" y="0"/>
                  </a:moveTo>
                  <a:cubicBezTo>
                    <a:pt x="29" y="55"/>
                    <a:pt x="38" y="134"/>
                    <a:pt x="3" y="189"/>
                  </a:cubicBezTo>
                  <a:cubicBezTo>
                    <a:pt x="25" y="141"/>
                    <a:pt x="35" y="58"/>
                    <a:pt x="5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8" name="Oval 1531">
              <a:extLst>
                <a:ext uri="{FF2B5EF4-FFF2-40B4-BE49-F238E27FC236}">
                  <a16:creationId xmlns:a16="http://schemas.microsoft.com/office/drawing/2014/main" id="{E53E4C83-1376-4325-A42D-831208AB0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" y="1614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89" name="Oval 1532">
              <a:extLst>
                <a:ext uri="{FF2B5EF4-FFF2-40B4-BE49-F238E27FC236}">
                  <a16:creationId xmlns:a16="http://schemas.microsoft.com/office/drawing/2014/main" id="{E5FD7EB9-DE35-4F06-8483-54048153F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" y="162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0" name="Oval 1533">
              <a:extLst>
                <a:ext uri="{FF2B5EF4-FFF2-40B4-BE49-F238E27FC236}">
                  <a16:creationId xmlns:a16="http://schemas.microsoft.com/office/drawing/2014/main" id="{BCC97F7D-BAF7-4957-A939-02C826EC6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1484"/>
              <a:ext cx="8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1" name="Oval 1534">
              <a:extLst>
                <a:ext uri="{FF2B5EF4-FFF2-40B4-BE49-F238E27FC236}">
                  <a16:creationId xmlns:a16="http://schemas.microsoft.com/office/drawing/2014/main" id="{96689B12-04A2-4A83-BCDF-B308F04CA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" y="1486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2" name="Oval 1535">
              <a:extLst>
                <a:ext uri="{FF2B5EF4-FFF2-40B4-BE49-F238E27FC236}">
                  <a16:creationId xmlns:a16="http://schemas.microsoft.com/office/drawing/2014/main" id="{48692DAF-CF12-463D-ABC9-7DA8F6E16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491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3" name="Oval 1536">
              <a:extLst>
                <a:ext uri="{FF2B5EF4-FFF2-40B4-BE49-F238E27FC236}">
                  <a16:creationId xmlns:a16="http://schemas.microsoft.com/office/drawing/2014/main" id="{33CD2304-08F0-49C4-8C0B-266BC09E1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521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4" name="Oval 1537">
              <a:extLst>
                <a:ext uri="{FF2B5EF4-FFF2-40B4-BE49-F238E27FC236}">
                  <a16:creationId xmlns:a16="http://schemas.microsoft.com/office/drawing/2014/main" id="{9A57993B-9C37-4190-A9CF-5356264AF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1527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5" name="Oval 1538">
              <a:extLst>
                <a:ext uri="{FF2B5EF4-FFF2-40B4-BE49-F238E27FC236}">
                  <a16:creationId xmlns:a16="http://schemas.microsoft.com/office/drawing/2014/main" id="{27F904D7-E110-48B1-9A09-BAA3EB6B8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1530"/>
              <a:ext cx="8" cy="8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6" name="Oval 1539">
              <a:extLst>
                <a:ext uri="{FF2B5EF4-FFF2-40B4-BE49-F238E27FC236}">
                  <a16:creationId xmlns:a16="http://schemas.microsoft.com/office/drawing/2014/main" id="{81EE5904-4C7D-46A0-8821-83F67CEA9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" y="1868"/>
              <a:ext cx="9" cy="8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7" name="Oval 1540">
              <a:extLst>
                <a:ext uri="{FF2B5EF4-FFF2-40B4-BE49-F238E27FC236}">
                  <a16:creationId xmlns:a16="http://schemas.microsoft.com/office/drawing/2014/main" id="{37E2827A-F34E-4742-9281-72055865E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" y="1860"/>
              <a:ext cx="8" cy="8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8" name="Oval 1541">
              <a:extLst>
                <a:ext uri="{FF2B5EF4-FFF2-40B4-BE49-F238E27FC236}">
                  <a16:creationId xmlns:a16="http://schemas.microsoft.com/office/drawing/2014/main" id="{93C08E1F-0A8D-4F1B-9E21-F6E79D30D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" y="1864"/>
              <a:ext cx="8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699" name="Oval 1542">
              <a:extLst>
                <a:ext uri="{FF2B5EF4-FFF2-40B4-BE49-F238E27FC236}">
                  <a16:creationId xmlns:a16="http://schemas.microsoft.com/office/drawing/2014/main" id="{ECB516F2-24C1-456E-A2D6-61C79CBF5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" y="1773"/>
              <a:ext cx="8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00" name="Oval 1543">
              <a:extLst>
                <a:ext uri="{FF2B5EF4-FFF2-40B4-BE49-F238E27FC236}">
                  <a16:creationId xmlns:a16="http://schemas.microsoft.com/office/drawing/2014/main" id="{C9922DAE-FD99-4D14-AB9C-49B6E1DA4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" y="1773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01" name="Oval 1544">
              <a:extLst>
                <a:ext uri="{FF2B5EF4-FFF2-40B4-BE49-F238E27FC236}">
                  <a16:creationId xmlns:a16="http://schemas.microsoft.com/office/drawing/2014/main" id="{D20639CF-6E03-4C8D-BDC4-2C4D21E0A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" y="1780"/>
              <a:ext cx="9" cy="9"/>
            </a:xfrm>
            <a:prstGeom prst="ellipse">
              <a:avLst/>
            </a:pr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02" name="Freeform 1545">
              <a:extLst>
                <a:ext uri="{FF2B5EF4-FFF2-40B4-BE49-F238E27FC236}">
                  <a16:creationId xmlns:a16="http://schemas.microsoft.com/office/drawing/2014/main" id="{0A30F741-20E1-4800-A83C-408B67C0A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138"/>
              <a:ext cx="123" cy="252"/>
            </a:xfrm>
            <a:custGeom>
              <a:avLst/>
              <a:gdLst>
                <a:gd name="T0" fmla="*/ 18 w 215"/>
                <a:gd name="T1" fmla="*/ 10 h 437"/>
                <a:gd name="T2" fmla="*/ 26 w 215"/>
                <a:gd name="T3" fmla="*/ 27 h 437"/>
                <a:gd name="T4" fmla="*/ 29 w 215"/>
                <a:gd name="T5" fmla="*/ 42 h 437"/>
                <a:gd name="T6" fmla="*/ 12 w 215"/>
                <a:gd name="T7" fmla="*/ 62 h 437"/>
                <a:gd name="T8" fmla="*/ 10 w 215"/>
                <a:gd name="T9" fmla="*/ 82 h 437"/>
                <a:gd name="T10" fmla="*/ 26 w 215"/>
                <a:gd name="T11" fmla="*/ 78 h 437"/>
                <a:gd name="T12" fmla="*/ 35 w 215"/>
                <a:gd name="T13" fmla="*/ 78 h 437"/>
                <a:gd name="T14" fmla="*/ 31 w 215"/>
                <a:gd name="T15" fmla="*/ 66 h 437"/>
                <a:gd name="T16" fmla="*/ 37 w 215"/>
                <a:gd name="T17" fmla="*/ 55 h 437"/>
                <a:gd name="T18" fmla="*/ 39 w 215"/>
                <a:gd name="T19" fmla="*/ 28 h 437"/>
                <a:gd name="T20" fmla="*/ 15 w 215"/>
                <a:gd name="T21" fmla="*/ 0 h 437"/>
                <a:gd name="T22" fmla="*/ 19 w 215"/>
                <a:gd name="T23" fmla="*/ 10 h 4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5" h="437">
                  <a:moveTo>
                    <a:pt x="97" y="55"/>
                  </a:moveTo>
                  <a:cubicBezTo>
                    <a:pt x="116" y="78"/>
                    <a:pt x="124" y="116"/>
                    <a:pt x="136" y="143"/>
                  </a:cubicBezTo>
                  <a:cubicBezTo>
                    <a:pt x="147" y="166"/>
                    <a:pt x="155" y="193"/>
                    <a:pt x="153" y="219"/>
                  </a:cubicBezTo>
                  <a:cubicBezTo>
                    <a:pt x="148" y="277"/>
                    <a:pt x="98" y="284"/>
                    <a:pt x="64" y="322"/>
                  </a:cubicBezTo>
                  <a:cubicBezTo>
                    <a:pt x="48" y="340"/>
                    <a:pt x="0" y="433"/>
                    <a:pt x="50" y="427"/>
                  </a:cubicBezTo>
                  <a:cubicBezTo>
                    <a:pt x="79" y="423"/>
                    <a:pt x="107" y="404"/>
                    <a:pt x="139" y="409"/>
                  </a:cubicBezTo>
                  <a:cubicBezTo>
                    <a:pt x="158" y="411"/>
                    <a:pt x="187" y="437"/>
                    <a:pt x="187" y="408"/>
                  </a:cubicBezTo>
                  <a:cubicBezTo>
                    <a:pt x="187" y="385"/>
                    <a:pt x="166" y="367"/>
                    <a:pt x="170" y="341"/>
                  </a:cubicBezTo>
                  <a:cubicBezTo>
                    <a:pt x="174" y="320"/>
                    <a:pt x="188" y="306"/>
                    <a:pt x="196" y="286"/>
                  </a:cubicBezTo>
                  <a:cubicBezTo>
                    <a:pt x="214" y="243"/>
                    <a:pt x="215" y="193"/>
                    <a:pt x="206" y="148"/>
                  </a:cubicBezTo>
                  <a:cubicBezTo>
                    <a:pt x="192" y="80"/>
                    <a:pt x="108" y="63"/>
                    <a:pt x="84" y="0"/>
                  </a:cubicBezTo>
                  <a:cubicBezTo>
                    <a:pt x="87" y="18"/>
                    <a:pt x="93" y="38"/>
                    <a:pt x="99" y="55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3" name="Freeform 1546">
              <a:extLst>
                <a:ext uri="{FF2B5EF4-FFF2-40B4-BE49-F238E27FC236}">
                  <a16:creationId xmlns:a16="http://schemas.microsoft.com/office/drawing/2014/main" id="{B9C29423-957E-4F8A-ABE6-202F6A28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509"/>
              <a:ext cx="178" cy="49"/>
            </a:xfrm>
            <a:custGeom>
              <a:avLst/>
              <a:gdLst>
                <a:gd name="T0" fmla="*/ 0 w 309"/>
                <a:gd name="T1" fmla="*/ 7 h 84"/>
                <a:gd name="T2" fmla="*/ 19 w 309"/>
                <a:gd name="T3" fmla="*/ 11 h 84"/>
                <a:gd name="T4" fmla="*/ 36 w 309"/>
                <a:gd name="T5" fmla="*/ 11 h 84"/>
                <a:gd name="T6" fmla="*/ 48 w 309"/>
                <a:gd name="T7" fmla="*/ 11 h 84"/>
                <a:gd name="T8" fmla="*/ 58 w 309"/>
                <a:gd name="T9" fmla="*/ 17 h 84"/>
                <a:gd name="T10" fmla="*/ 58 w 309"/>
                <a:gd name="T11" fmla="*/ 1 h 84"/>
                <a:gd name="T12" fmla="*/ 27 w 309"/>
                <a:gd name="T13" fmla="*/ 6 h 84"/>
                <a:gd name="T14" fmla="*/ 1 w 309"/>
                <a:gd name="T15" fmla="*/ 8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9" h="84">
                  <a:moveTo>
                    <a:pt x="0" y="36"/>
                  </a:moveTo>
                  <a:cubicBezTo>
                    <a:pt x="33" y="38"/>
                    <a:pt x="66" y="52"/>
                    <a:pt x="99" y="54"/>
                  </a:cubicBezTo>
                  <a:cubicBezTo>
                    <a:pt x="128" y="57"/>
                    <a:pt x="156" y="52"/>
                    <a:pt x="185" y="51"/>
                  </a:cubicBezTo>
                  <a:cubicBezTo>
                    <a:pt x="208" y="50"/>
                    <a:pt x="228" y="44"/>
                    <a:pt x="251" y="51"/>
                  </a:cubicBezTo>
                  <a:cubicBezTo>
                    <a:pt x="272" y="57"/>
                    <a:pt x="283" y="78"/>
                    <a:pt x="302" y="84"/>
                  </a:cubicBezTo>
                  <a:cubicBezTo>
                    <a:pt x="278" y="59"/>
                    <a:pt x="309" y="32"/>
                    <a:pt x="304" y="3"/>
                  </a:cubicBezTo>
                  <a:cubicBezTo>
                    <a:pt x="246" y="0"/>
                    <a:pt x="198" y="27"/>
                    <a:pt x="142" y="32"/>
                  </a:cubicBezTo>
                  <a:cubicBezTo>
                    <a:pt x="96" y="37"/>
                    <a:pt x="49" y="42"/>
                    <a:pt x="2" y="38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4" name="Freeform 1547">
              <a:extLst>
                <a:ext uri="{FF2B5EF4-FFF2-40B4-BE49-F238E27FC236}">
                  <a16:creationId xmlns:a16="http://schemas.microsoft.com/office/drawing/2014/main" id="{DD6820A5-7449-491D-BCFE-72E192378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433"/>
              <a:ext cx="154" cy="154"/>
            </a:xfrm>
            <a:custGeom>
              <a:avLst/>
              <a:gdLst>
                <a:gd name="T0" fmla="*/ 51 w 267"/>
                <a:gd name="T1" fmla="*/ 2 h 268"/>
                <a:gd name="T2" fmla="*/ 42 w 267"/>
                <a:gd name="T3" fmla="*/ 1 h 268"/>
                <a:gd name="T4" fmla="*/ 35 w 267"/>
                <a:gd name="T5" fmla="*/ 8 h 268"/>
                <a:gd name="T6" fmla="*/ 18 w 267"/>
                <a:gd name="T7" fmla="*/ 23 h 268"/>
                <a:gd name="T8" fmla="*/ 9 w 267"/>
                <a:gd name="T9" fmla="*/ 25 h 268"/>
                <a:gd name="T10" fmla="*/ 7 w 267"/>
                <a:gd name="T11" fmla="*/ 30 h 268"/>
                <a:gd name="T12" fmla="*/ 4 w 267"/>
                <a:gd name="T13" fmla="*/ 51 h 268"/>
                <a:gd name="T14" fmla="*/ 10 w 267"/>
                <a:gd name="T15" fmla="*/ 43 h 268"/>
                <a:gd name="T16" fmla="*/ 18 w 267"/>
                <a:gd name="T17" fmla="*/ 38 h 268"/>
                <a:gd name="T18" fmla="*/ 33 w 267"/>
                <a:gd name="T19" fmla="*/ 24 h 268"/>
                <a:gd name="T20" fmla="*/ 51 w 267"/>
                <a:gd name="T21" fmla="*/ 3 h 2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7" h="268">
                  <a:moveTo>
                    <a:pt x="267" y="11"/>
                  </a:moveTo>
                  <a:cubicBezTo>
                    <a:pt x="250" y="14"/>
                    <a:pt x="232" y="0"/>
                    <a:pt x="216" y="4"/>
                  </a:cubicBezTo>
                  <a:cubicBezTo>
                    <a:pt x="202" y="8"/>
                    <a:pt x="193" y="29"/>
                    <a:pt x="184" y="42"/>
                  </a:cubicBezTo>
                  <a:cubicBezTo>
                    <a:pt x="159" y="75"/>
                    <a:pt x="132" y="103"/>
                    <a:pt x="93" y="120"/>
                  </a:cubicBezTo>
                  <a:cubicBezTo>
                    <a:pt x="78" y="126"/>
                    <a:pt x="63" y="126"/>
                    <a:pt x="48" y="131"/>
                  </a:cubicBezTo>
                  <a:cubicBezTo>
                    <a:pt x="26" y="139"/>
                    <a:pt x="34" y="143"/>
                    <a:pt x="36" y="161"/>
                  </a:cubicBezTo>
                  <a:cubicBezTo>
                    <a:pt x="38" y="191"/>
                    <a:pt x="0" y="246"/>
                    <a:pt x="22" y="268"/>
                  </a:cubicBezTo>
                  <a:cubicBezTo>
                    <a:pt x="33" y="255"/>
                    <a:pt x="40" y="239"/>
                    <a:pt x="52" y="228"/>
                  </a:cubicBezTo>
                  <a:cubicBezTo>
                    <a:pt x="64" y="217"/>
                    <a:pt x="81" y="208"/>
                    <a:pt x="95" y="199"/>
                  </a:cubicBezTo>
                  <a:cubicBezTo>
                    <a:pt x="122" y="181"/>
                    <a:pt x="151" y="151"/>
                    <a:pt x="170" y="124"/>
                  </a:cubicBezTo>
                  <a:cubicBezTo>
                    <a:pt x="200" y="82"/>
                    <a:pt x="201" y="18"/>
                    <a:pt x="265" y="17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5" name="Freeform 1548">
              <a:extLst>
                <a:ext uri="{FF2B5EF4-FFF2-40B4-BE49-F238E27FC236}">
                  <a16:creationId xmlns:a16="http://schemas.microsoft.com/office/drawing/2014/main" id="{B03A7D71-874D-41A6-99BF-AB0F268C8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1743"/>
              <a:ext cx="221" cy="144"/>
            </a:xfrm>
            <a:custGeom>
              <a:avLst/>
              <a:gdLst>
                <a:gd name="T0" fmla="*/ 51 w 384"/>
                <a:gd name="T1" fmla="*/ 0 h 250"/>
                <a:gd name="T2" fmla="*/ 28 w 384"/>
                <a:gd name="T3" fmla="*/ 30 h 250"/>
                <a:gd name="T4" fmla="*/ 0 w 384"/>
                <a:gd name="T5" fmla="*/ 18 h 250"/>
                <a:gd name="T6" fmla="*/ 14 w 384"/>
                <a:gd name="T7" fmla="*/ 32 h 250"/>
                <a:gd name="T8" fmla="*/ 11 w 384"/>
                <a:gd name="T9" fmla="*/ 48 h 250"/>
                <a:gd name="T10" fmla="*/ 26 w 384"/>
                <a:gd name="T11" fmla="*/ 37 h 250"/>
                <a:gd name="T12" fmla="*/ 40 w 384"/>
                <a:gd name="T13" fmla="*/ 31 h 250"/>
                <a:gd name="T14" fmla="*/ 73 w 384"/>
                <a:gd name="T15" fmla="*/ 27 h 250"/>
                <a:gd name="T16" fmla="*/ 54 w 384"/>
                <a:gd name="T17" fmla="*/ 14 h 250"/>
                <a:gd name="T18" fmla="*/ 52 w 384"/>
                <a:gd name="T19" fmla="*/ 6 h 250"/>
                <a:gd name="T20" fmla="*/ 51 w 384"/>
                <a:gd name="T21" fmla="*/ 1 h 2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4" h="250">
                  <a:moveTo>
                    <a:pt x="269" y="0"/>
                  </a:moveTo>
                  <a:cubicBezTo>
                    <a:pt x="233" y="46"/>
                    <a:pt x="214" y="147"/>
                    <a:pt x="147" y="158"/>
                  </a:cubicBezTo>
                  <a:cubicBezTo>
                    <a:pt x="88" y="168"/>
                    <a:pt x="56" y="99"/>
                    <a:pt x="0" y="97"/>
                  </a:cubicBezTo>
                  <a:cubicBezTo>
                    <a:pt x="12" y="124"/>
                    <a:pt x="53" y="148"/>
                    <a:pt x="72" y="171"/>
                  </a:cubicBezTo>
                  <a:cubicBezTo>
                    <a:pt x="98" y="205"/>
                    <a:pt x="56" y="218"/>
                    <a:pt x="58" y="250"/>
                  </a:cubicBezTo>
                  <a:cubicBezTo>
                    <a:pt x="87" y="234"/>
                    <a:pt x="106" y="209"/>
                    <a:pt x="138" y="197"/>
                  </a:cubicBezTo>
                  <a:cubicBezTo>
                    <a:pt x="163" y="188"/>
                    <a:pt x="185" y="174"/>
                    <a:pt x="208" y="162"/>
                  </a:cubicBezTo>
                  <a:cubicBezTo>
                    <a:pt x="262" y="133"/>
                    <a:pt x="325" y="142"/>
                    <a:pt x="384" y="142"/>
                  </a:cubicBezTo>
                  <a:cubicBezTo>
                    <a:pt x="354" y="118"/>
                    <a:pt x="298" y="122"/>
                    <a:pt x="282" y="76"/>
                  </a:cubicBezTo>
                  <a:cubicBezTo>
                    <a:pt x="277" y="61"/>
                    <a:pt x="273" y="45"/>
                    <a:pt x="275" y="29"/>
                  </a:cubicBezTo>
                  <a:cubicBezTo>
                    <a:pt x="276" y="19"/>
                    <a:pt x="288" y="0"/>
                    <a:pt x="267" y="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6" name="Freeform 1549">
              <a:extLst>
                <a:ext uri="{FF2B5EF4-FFF2-40B4-BE49-F238E27FC236}">
                  <a16:creationId xmlns:a16="http://schemas.microsoft.com/office/drawing/2014/main" id="{19ED8C9B-BC7A-4FB0-B8F7-EF9F66FC4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944"/>
              <a:ext cx="97" cy="220"/>
            </a:xfrm>
            <a:custGeom>
              <a:avLst/>
              <a:gdLst>
                <a:gd name="T0" fmla="*/ 1 w 169"/>
                <a:gd name="T1" fmla="*/ 4 h 381"/>
                <a:gd name="T2" fmla="*/ 5 w 169"/>
                <a:gd name="T3" fmla="*/ 13 h 381"/>
                <a:gd name="T4" fmla="*/ 9 w 169"/>
                <a:gd name="T5" fmla="*/ 24 h 381"/>
                <a:gd name="T6" fmla="*/ 14 w 169"/>
                <a:gd name="T7" fmla="*/ 44 h 381"/>
                <a:gd name="T8" fmla="*/ 14 w 169"/>
                <a:gd name="T9" fmla="*/ 72 h 381"/>
                <a:gd name="T10" fmla="*/ 21 w 169"/>
                <a:gd name="T11" fmla="*/ 73 h 381"/>
                <a:gd name="T12" fmla="*/ 22 w 169"/>
                <a:gd name="T13" fmla="*/ 63 h 381"/>
                <a:gd name="T14" fmla="*/ 24 w 169"/>
                <a:gd name="T15" fmla="*/ 49 h 381"/>
                <a:gd name="T16" fmla="*/ 28 w 169"/>
                <a:gd name="T17" fmla="*/ 23 h 381"/>
                <a:gd name="T18" fmla="*/ 29 w 169"/>
                <a:gd name="T19" fmla="*/ 15 h 381"/>
                <a:gd name="T20" fmla="*/ 19 w 169"/>
                <a:gd name="T21" fmla="*/ 13 h 381"/>
                <a:gd name="T22" fmla="*/ 1 w 169"/>
                <a:gd name="T23" fmla="*/ 1 h 381"/>
                <a:gd name="T24" fmla="*/ 1 w 169"/>
                <a:gd name="T25" fmla="*/ 5 h 3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9" h="381">
                  <a:moveTo>
                    <a:pt x="2" y="20"/>
                  </a:moveTo>
                  <a:cubicBezTo>
                    <a:pt x="4" y="36"/>
                    <a:pt x="20" y="52"/>
                    <a:pt x="26" y="68"/>
                  </a:cubicBezTo>
                  <a:cubicBezTo>
                    <a:pt x="34" y="86"/>
                    <a:pt x="41" y="106"/>
                    <a:pt x="47" y="124"/>
                  </a:cubicBezTo>
                  <a:cubicBezTo>
                    <a:pt x="60" y="159"/>
                    <a:pt x="65" y="196"/>
                    <a:pt x="72" y="232"/>
                  </a:cubicBezTo>
                  <a:cubicBezTo>
                    <a:pt x="80" y="281"/>
                    <a:pt x="69" y="328"/>
                    <a:pt x="72" y="376"/>
                  </a:cubicBezTo>
                  <a:cubicBezTo>
                    <a:pt x="86" y="376"/>
                    <a:pt x="99" y="381"/>
                    <a:pt x="113" y="381"/>
                  </a:cubicBezTo>
                  <a:cubicBezTo>
                    <a:pt x="120" y="367"/>
                    <a:pt x="118" y="345"/>
                    <a:pt x="119" y="328"/>
                  </a:cubicBezTo>
                  <a:cubicBezTo>
                    <a:pt x="121" y="303"/>
                    <a:pt x="123" y="279"/>
                    <a:pt x="126" y="253"/>
                  </a:cubicBezTo>
                  <a:cubicBezTo>
                    <a:pt x="132" y="209"/>
                    <a:pt x="134" y="161"/>
                    <a:pt x="149" y="119"/>
                  </a:cubicBezTo>
                  <a:cubicBezTo>
                    <a:pt x="154" y="105"/>
                    <a:pt x="169" y="90"/>
                    <a:pt x="153" y="78"/>
                  </a:cubicBezTo>
                  <a:cubicBezTo>
                    <a:pt x="141" y="70"/>
                    <a:pt x="114" y="71"/>
                    <a:pt x="100" y="65"/>
                  </a:cubicBezTo>
                  <a:cubicBezTo>
                    <a:pt x="69" y="50"/>
                    <a:pt x="41" y="0"/>
                    <a:pt x="5" y="7"/>
                  </a:cubicBezTo>
                  <a:cubicBezTo>
                    <a:pt x="1" y="13"/>
                    <a:pt x="0" y="19"/>
                    <a:pt x="2" y="2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7" name="Freeform 1550">
              <a:extLst>
                <a:ext uri="{FF2B5EF4-FFF2-40B4-BE49-F238E27FC236}">
                  <a16:creationId xmlns:a16="http://schemas.microsoft.com/office/drawing/2014/main" id="{C428590B-CE3C-4FD0-97D2-B8E41638F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679"/>
              <a:ext cx="223" cy="194"/>
            </a:xfrm>
            <a:custGeom>
              <a:avLst/>
              <a:gdLst>
                <a:gd name="T0" fmla="*/ 61 w 388"/>
                <a:gd name="T1" fmla="*/ 65 h 336"/>
                <a:gd name="T2" fmla="*/ 45 w 388"/>
                <a:gd name="T3" fmla="*/ 50 h 336"/>
                <a:gd name="T4" fmla="*/ 26 w 388"/>
                <a:gd name="T5" fmla="*/ 42 h 336"/>
                <a:gd name="T6" fmla="*/ 6 w 388"/>
                <a:gd name="T7" fmla="*/ 43 h 336"/>
                <a:gd name="T8" fmla="*/ 1 w 388"/>
                <a:gd name="T9" fmla="*/ 40 h 336"/>
                <a:gd name="T10" fmla="*/ 6 w 388"/>
                <a:gd name="T11" fmla="*/ 26 h 336"/>
                <a:gd name="T12" fmla="*/ 6 w 388"/>
                <a:gd name="T13" fmla="*/ 12 h 336"/>
                <a:gd name="T14" fmla="*/ 6 w 388"/>
                <a:gd name="T15" fmla="*/ 0 h 336"/>
                <a:gd name="T16" fmla="*/ 13 w 388"/>
                <a:gd name="T17" fmla="*/ 10 h 336"/>
                <a:gd name="T18" fmla="*/ 23 w 388"/>
                <a:gd name="T19" fmla="*/ 22 h 336"/>
                <a:gd name="T20" fmla="*/ 43 w 388"/>
                <a:gd name="T21" fmla="*/ 29 h 336"/>
                <a:gd name="T22" fmla="*/ 59 w 388"/>
                <a:gd name="T23" fmla="*/ 32 h 336"/>
                <a:gd name="T24" fmla="*/ 74 w 388"/>
                <a:gd name="T25" fmla="*/ 38 h 336"/>
                <a:gd name="T26" fmla="*/ 50 w 388"/>
                <a:gd name="T27" fmla="*/ 46 h 336"/>
                <a:gd name="T28" fmla="*/ 61 w 388"/>
                <a:gd name="T29" fmla="*/ 64 h 3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8" h="336">
                  <a:moveTo>
                    <a:pt x="324" y="336"/>
                  </a:moveTo>
                  <a:cubicBezTo>
                    <a:pt x="311" y="302"/>
                    <a:pt x="266" y="280"/>
                    <a:pt x="240" y="259"/>
                  </a:cubicBezTo>
                  <a:cubicBezTo>
                    <a:pt x="212" y="236"/>
                    <a:pt x="179" y="213"/>
                    <a:pt x="140" y="214"/>
                  </a:cubicBezTo>
                  <a:cubicBezTo>
                    <a:pt x="105" y="214"/>
                    <a:pt x="68" y="216"/>
                    <a:pt x="35" y="226"/>
                  </a:cubicBezTo>
                  <a:cubicBezTo>
                    <a:pt x="15" y="232"/>
                    <a:pt x="0" y="241"/>
                    <a:pt x="2" y="212"/>
                  </a:cubicBezTo>
                  <a:cubicBezTo>
                    <a:pt x="3" y="185"/>
                    <a:pt x="25" y="161"/>
                    <a:pt x="32" y="135"/>
                  </a:cubicBezTo>
                  <a:cubicBezTo>
                    <a:pt x="38" y="111"/>
                    <a:pt x="36" y="84"/>
                    <a:pt x="33" y="59"/>
                  </a:cubicBezTo>
                  <a:cubicBezTo>
                    <a:pt x="31" y="40"/>
                    <a:pt x="23" y="20"/>
                    <a:pt x="30" y="0"/>
                  </a:cubicBezTo>
                  <a:cubicBezTo>
                    <a:pt x="47" y="0"/>
                    <a:pt x="58" y="41"/>
                    <a:pt x="67" y="54"/>
                  </a:cubicBezTo>
                  <a:cubicBezTo>
                    <a:pt x="81" y="77"/>
                    <a:pt x="101" y="98"/>
                    <a:pt x="122" y="115"/>
                  </a:cubicBezTo>
                  <a:cubicBezTo>
                    <a:pt x="153" y="141"/>
                    <a:pt x="186" y="150"/>
                    <a:pt x="225" y="152"/>
                  </a:cubicBezTo>
                  <a:cubicBezTo>
                    <a:pt x="256" y="154"/>
                    <a:pt x="285" y="154"/>
                    <a:pt x="314" y="164"/>
                  </a:cubicBezTo>
                  <a:cubicBezTo>
                    <a:pt x="333" y="171"/>
                    <a:pt x="374" y="179"/>
                    <a:pt x="388" y="194"/>
                  </a:cubicBezTo>
                  <a:cubicBezTo>
                    <a:pt x="357" y="191"/>
                    <a:pt x="246" y="188"/>
                    <a:pt x="264" y="237"/>
                  </a:cubicBezTo>
                  <a:cubicBezTo>
                    <a:pt x="271" y="257"/>
                    <a:pt x="333" y="318"/>
                    <a:pt x="326" y="33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8" name="Freeform 1551">
              <a:extLst>
                <a:ext uri="{FF2B5EF4-FFF2-40B4-BE49-F238E27FC236}">
                  <a16:creationId xmlns:a16="http://schemas.microsoft.com/office/drawing/2014/main" id="{674700DE-C113-4D5D-9ADC-D79117C2A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969"/>
              <a:ext cx="43" cy="181"/>
            </a:xfrm>
            <a:custGeom>
              <a:avLst/>
              <a:gdLst>
                <a:gd name="T0" fmla="*/ 8 w 75"/>
                <a:gd name="T1" fmla="*/ 60 h 315"/>
                <a:gd name="T2" fmla="*/ 6 w 75"/>
                <a:gd name="T3" fmla="*/ 22 h 315"/>
                <a:gd name="T4" fmla="*/ 4 w 75"/>
                <a:gd name="T5" fmla="*/ 9 h 315"/>
                <a:gd name="T6" fmla="*/ 0 w 75"/>
                <a:gd name="T7" fmla="*/ 0 h 315"/>
                <a:gd name="T8" fmla="*/ 11 w 75"/>
                <a:gd name="T9" fmla="*/ 7 h 315"/>
                <a:gd name="T10" fmla="*/ 10 w 75"/>
                <a:gd name="T11" fmla="*/ 28 h 315"/>
                <a:gd name="T12" fmla="*/ 8 w 75"/>
                <a:gd name="T13" fmla="*/ 48 h 315"/>
                <a:gd name="T14" fmla="*/ 8 w 75"/>
                <a:gd name="T15" fmla="*/ 60 h 3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315">
                  <a:moveTo>
                    <a:pt x="41" y="315"/>
                  </a:moveTo>
                  <a:cubicBezTo>
                    <a:pt x="21" y="252"/>
                    <a:pt x="36" y="179"/>
                    <a:pt x="34" y="114"/>
                  </a:cubicBezTo>
                  <a:cubicBezTo>
                    <a:pt x="33" y="91"/>
                    <a:pt x="31" y="70"/>
                    <a:pt x="23" y="49"/>
                  </a:cubicBezTo>
                  <a:cubicBezTo>
                    <a:pt x="17" y="33"/>
                    <a:pt x="1" y="17"/>
                    <a:pt x="0" y="0"/>
                  </a:cubicBezTo>
                  <a:cubicBezTo>
                    <a:pt x="14" y="3"/>
                    <a:pt x="49" y="24"/>
                    <a:pt x="58" y="37"/>
                  </a:cubicBezTo>
                  <a:cubicBezTo>
                    <a:pt x="75" y="62"/>
                    <a:pt x="54" y="121"/>
                    <a:pt x="52" y="150"/>
                  </a:cubicBezTo>
                  <a:cubicBezTo>
                    <a:pt x="50" y="185"/>
                    <a:pt x="48" y="220"/>
                    <a:pt x="44" y="255"/>
                  </a:cubicBezTo>
                  <a:cubicBezTo>
                    <a:pt x="43" y="266"/>
                    <a:pt x="51" y="315"/>
                    <a:pt x="41" y="3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9" name="Freeform 1552">
              <a:extLst>
                <a:ext uri="{FF2B5EF4-FFF2-40B4-BE49-F238E27FC236}">
                  <a16:creationId xmlns:a16="http://schemas.microsoft.com/office/drawing/2014/main" id="{7A4C3FFE-0AF7-4401-9BEB-C414AE72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766"/>
              <a:ext cx="77" cy="79"/>
            </a:xfrm>
            <a:custGeom>
              <a:avLst/>
              <a:gdLst>
                <a:gd name="T0" fmla="*/ 1 w 134"/>
                <a:gd name="T1" fmla="*/ 25 h 137"/>
                <a:gd name="T2" fmla="*/ 17 w 134"/>
                <a:gd name="T3" fmla="*/ 14 h 137"/>
                <a:gd name="T4" fmla="*/ 25 w 134"/>
                <a:gd name="T5" fmla="*/ 0 h 137"/>
                <a:gd name="T6" fmla="*/ 18 w 134"/>
                <a:gd name="T7" fmla="*/ 17 h 137"/>
                <a:gd name="T8" fmla="*/ 0 w 134"/>
                <a:gd name="T9" fmla="*/ 27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7">
                  <a:moveTo>
                    <a:pt x="3" y="132"/>
                  </a:moveTo>
                  <a:cubicBezTo>
                    <a:pt x="34" y="131"/>
                    <a:pt x="73" y="93"/>
                    <a:pt x="93" y="72"/>
                  </a:cubicBezTo>
                  <a:cubicBezTo>
                    <a:pt x="110" y="53"/>
                    <a:pt x="113" y="11"/>
                    <a:pt x="133" y="0"/>
                  </a:cubicBezTo>
                  <a:cubicBezTo>
                    <a:pt x="128" y="38"/>
                    <a:pt x="134" y="70"/>
                    <a:pt x="96" y="89"/>
                  </a:cubicBezTo>
                  <a:cubicBezTo>
                    <a:pt x="64" y="105"/>
                    <a:pt x="32" y="126"/>
                    <a:pt x="0" y="13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0" name="Freeform 1553">
              <a:extLst>
                <a:ext uri="{FF2B5EF4-FFF2-40B4-BE49-F238E27FC236}">
                  <a16:creationId xmlns:a16="http://schemas.microsoft.com/office/drawing/2014/main" id="{32AC1937-37FA-4526-8EAE-6EBB8EF26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214"/>
              <a:ext cx="85" cy="171"/>
            </a:xfrm>
            <a:custGeom>
              <a:avLst/>
              <a:gdLst>
                <a:gd name="T0" fmla="*/ 20 w 147"/>
                <a:gd name="T1" fmla="*/ 0 h 297"/>
                <a:gd name="T2" fmla="*/ 17 w 147"/>
                <a:gd name="T3" fmla="*/ 32 h 297"/>
                <a:gd name="T4" fmla="*/ 6 w 147"/>
                <a:gd name="T5" fmla="*/ 53 h 297"/>
                <a:gd name="T6" fmla="*/ 15 w 147"/>
                <a:gd name="T7" fmla="*/ 56 h 297"/>
                <a:gd name="T8" fmla="*/ 17 w 147"/>
                <a:gd name="T9" fmla="*/ 47 h 297"/>
                <a:gd name="T10" fmla="*/ 27 w 147"/>
                <a:gd name="T11" fmla="*/ 17 h 297"/>
                <a:gd name="T12" fmla="*/ 25 w 147"/>
                <a:gd name="T13" fmla="*/ 7 h 297"/>
                <a:gd name="T14" fmla="*/ 20 w 147"/>
                <a:gd name="T15" fmla="*/ 1 h 2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297">
                  <a:moveTo>
                    <a:pt x="103" y="0"/>
                  </a:moveTo>
                  <a:cubicBezTo>
                    <a:pt x="147" y="44"/>
                    <a:pt x="117" y="124"/>
                    <a:pt x="89" y="167"/>
                  </a:cubicBezTo>
                  <a:cubicBezTo>
                    <a:pt x="75" y="190"/>
                    <a:pt x="0" y="248"/>
                    <a:pt x="30" y="278"/>
                  </a:cubicBezTo>
                  <a:cubicBezTo>
                    <a:pt x="35" y="282"/>
                    <a:pt x="70" y="297"/>
                    <a:pt x="77" y="294"/>
                  </a:cubicBezTo>
                  <a:cubicBezTo>
                    <a:pt x="91" y="289"/>
                    <a:pt x="87" y="258"/>
                    <a:pt x="89" y="245"/>
                  </a:cubicBezTo>
                  <a:cubicBezTo>
                    <a:pt x="101" y="191"/>
                    <a:pt x="136" y="144"/>
                    <a:pt x="136" y="88"/>
                  </a:cubicBezTo>
                  <a:cubicBezTo>
                    <a:pt x="136" y="70"/>
                    <a:pt x="137" y="53"/>
                    <a:pt x="130" y="37"/>
                  </a:cubicBezTo>
                  <a:cubicBezTo>
                    <a:pt x="124" y="24"/>
                    <a:pt x="111" y="17"/>
                    <a:pt x="105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1" name="Freeform 1554">
              <a:extLst>
                <a:ext uri="{FF2B5EF4-FFF2-40B4-BE49-F238E27FC236}">
                  <a16:creationId xmlns:a16="http://schemas.microsoft.com/office/drawing/2014/main" id="{4F18EA79-7E9B-49E4-AB6C-D9C1F943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521"/>
              <a:ext cx="103" cy="21"/>
            </a:xfrm>
            <a:custGeom>
              <a:avLst/>
              <a:gdLst>
                <a:gd name="T0" fmla="*/ 0 w 179"/>
                <a:gd name="T1" fmla="*/ 5 h 36"/>
                <a:gd name="T2" fmla="*/ 20 w 179"/>
                <a:gd name="T3" fmla="*/ 4 h 36"/>
                <a:gd name="T4" fmla="*/ 33 w 179"/>
                <a:gd name="T5" fmla="*/ 7 h 36"/>
                <a:gd name="T6" fmla="*/ 18 w 179"/>
                <a:gd name="T7" fmla="*/ 1 h 36"/>
                <a:gd name="T8" fmla="*/ 1 w 179"/>
                <a:gd name="T9" fmla="*/ 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36">
                  <a:moveTo>
                    <a:pt x="0" y="25"/>
                  </a:moveTo>
                  <a:cubicBezTo>
                    <a:pt x="28" y="15"/>
                    <a:pt x="76" y="15"/>
                    <a:pt x="106" y="20"/>
                  </a:cubicBezTo>
                  <a:cubicBezTo>
                    <a:pt x="127" y="23"/>
                    <a:pt x="152" y="36"/>
                    <a:pt x="173" y="36"/>
                  </a:cubicBezTo>
                  <a:cubicBezTo>
                    <a:pt x="179" y="0"/>
                    <a:pt x="123" y="6"/>
                    <a:pt x="98" y="7"/>
                  </a:cubicBezTo>
                  <a:cubicBezTo>
                    <a:pt x="70" y="8"/>
                    <a:pt x="29" y="10"/>
                    <a:pt x="4" y="22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2" name="Freeform 1555">
              <a:extLst>
                <a:ext uri="{FF2B5EF4-FFF2-40B4-BE49-F238E27FC236}">
                  <a16:creationId xmlns:a16="http://schemas.microsoft.com/office/drawing/2014/main" id="{EE9D863E-B7E9-4260-8B52-A16AA4DE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450"/>
              <a:ext cx="103" cy="118"/>
            </a:xfrm>
            <a:custGeom>
              <a:avLst/>
              <a:gdLst>
                <a:gd name="T0" fmla="*/ 2 w 179"/>
                <a:gd name="T1" fmla="*/ 25 h 204"/>
                <a:gd name="T2" fmla="*/ 1 w 179"/>
                <a:gd name="T3" fmla="*/ 39 h 204"/>
                <a:gd name="T4" fmla="*/ 10 w 179"/>
                <a:gd name="T5" fmla="*/ 31 h 204"/>
                <a:gd name="T6" fmla="*/ 20 w 179"/>
                <a:gd name="T7" fmla="*/ 23 h 204"/>
                <a:gd name="T8" fmla="*/ 34 w 179"/>
                <a:gd name="T9" fmla="*/ 0 h 204"/>
                <a:gd name="T10" fmla="*/ 16 w 179"/>
                <a:gd name="T11" fmla="*/ 23 h 204"/>
                <a:gd name="T12" fmla="*/ 3 w 179"/>
                <a:gd name="T13" fmla="*/ 26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04">
                  <a:moveTo>
                    <a:pt x="12" y="128"/>
                  </a:moveTo>
                  <a:cubicBezTo>
                    <a:pt x="24" y="152"/>
                    <a:pt x="0" y="177"/>
                    <a:pt x="3" y="202"/>
                  </a:cubicBezTo>
                  <a:cubicBezTo>
                    <a:pt x="19" y="204"/>
                    <a:pt x="43" y="167"/>
                    <a:pt x="56" y="157"/>
                  </a:cubicBezTo>
                  <a:cubicBezTo>
                    <a:pt x="74" y="143"/>
                    <a:pt x="90" y="134"/>
                    <a:pt x="105" y="115"/>
                  </a:cubicBezTo>
                  <a:cubicBezTo>
                    <a:pt x="134" y="79"/>
                    <a:pt x="158" y="41"/>
                    <a:pt x="179" y="0"/>
                  </a:cubicBezTo>
                  <a:cubicBezTo>
                    <a:pt x="153" y="42"/>
                    <a:pt x="120" y="84"/>
                    <a:pt x="82" y="115"/>
                  </a:cubicBezTo>
                  <a:cubicBezTo>
                    <a:pt x="70" y="124"/>
                    <a:pt x="27" y="154"/>
                    <a:pt x="14" y="13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3" name="Freeform 1556">
              <a:extLst>
                <a:ext uri="{FF2B5EF4-FFF2-40B4-BE49-F238E27FC236}">
                  <a16:creationId xmlns:a16="http://schemas.microsoft.com/office/drawing/2014/main" id="{AC175F4A-2256-4347-95D2-E5E59B30F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723"/>
              <a:ext cx="164" cy="103"/>
            </a:xfrm>
            <a:custGeom>
              <a:avLst/>
              <a:gdLst>
                <a:gd name="T0" fmla="*/ 3 w 284"/>
                <a:gd name="T1" fmla="*/ 0 h 179"/>
                <a:gd name="T2" fmla="*/ 3 w 284"/>
                <a:gd name="T3" fmla="*/ 10 h 179"/>
                <a:gd name="T4" fmla="*/ 1 w 284"/>
                <a:gd name="T5" fmla="*/ 20 h 179"/>
                <a:gd name="T6" fmla="*/ 10 w 284"/>
                <a:gd name="T7" fmla="*/ 20 h 179"/>
                <a:gd name="T8" fmla="*/ 21 w 284"/>
                <a:gd name="T9" fmla="*/ 20 h 179"/>
                <a:gd name="T10" fmla="*/ 35 w 284"/>
                <a:gd name="T11" fmla="*/ 25 h 179"/>
                <a:gd name="T12" fmla="*/ 47 w 284"/>
                <a:gd name="T13" fmla="*/ 34 h 179"/>
                <a:gd name="T14" fmla="*/ 38 w 284"/>
                <a:gd name="T15" fmla="*/ 25 h 179"/>
                <a:gd name="T16" fmla="*/ 29 w 284"/>
                <a:gd name="T17" fmla="*/ 20 h 179"/>
                <a:gd name="T18" fmla="*/ 43 w 284"/>
                <a:gd name="T19" fmla="*/ 18 h 179"/>
                <a:gd name="T20" fmla="*/ 55 w 284"/>
                <a:gd name="T21" fmla="*/ 18 h 179"/>
                <a:gd name="T22" fmla="*/ 38 w 284"/>
                <a:gd name="T23" fmla="*/ 16 h 179"/>
                <a:gd name="T24" fmla="*/ 22 w 284"/>
                <a:gd name="T25" fmla="*/ 16 h 179"/>
                <a:gd name="T26" fmla="*/ 10 w 284"/>
                <a:gd name="T27" fmla="*/ 8 h 179"/>
                <a:gd name="T28" fmla="*/ 3 w 284"/>
                <a:gd name="T29" fmla="*/ 1 h 1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4" h="179">
                  <a:moveTo>
                    <a:pt x="16" y="0"/>
                  </a:moveTo>
                  <a:cubicBezTo>
                    <a:pt x="23" y="19"/>
                    <a:pt x="22" y="37"/>
                    <a:pt x="18" y="56"/>
                  </a:cubicBezTo>
                  <a:cubicBezTo>
                    <a:pt x="16" y="65"/>
                    <a:pt x="0" y="98"/>
                    <a:pt x="5" y="106"/>
                  </a:cubicBezTo>
                  <a:cubicBezTo>
                    <a:pt x="12" y="118"/>
                    <a:pt x="44" y="105"/>
                    <a:pt x="53" y="104"/>
                  </a:cubicBezTo>
                  <a:cubicBezTo>
                    <a:pt x="72" y="101"/>
                    <a:pt x="91" y="99"/>
                    <a:pt x="109" y="103"/>
                  </a:cubicBezTo>
                  <a:cubicBezTo>
                    <a:pt x="133" y="108"/>
                    <a:pt x="159" y="122"/>
                    <a:pt x="181" y="134"/>
                  </a:cubicBezTo>
                  <a:cubicBezTo>
                    <a:pt x="203" y="146"/>
                    <a:pt x="224" y="170"/>
                    <a:pt x="246" y="179"/>
                  </a:cubicBezTo>
                  <a:cubicBezTo>
                    <a:pt x="236" y="160"/>
                    <a:pt x="212" y="147"/>
                    <a:pt x="196" y="134"/>
                  </a:cubicBezTo>
                  <a:cubicBezTo>
                    <a:pt x="182" y="123"/>
                    <a:pt x="167" y="108"/>
                    <a:pt x="150" y="102"/>
                  </a:cubicBezTo>
                  <a:cubicBezTo>
                    <a:pt x="175" y="105"/>
                    <a:pt x="200" y="96"/>
                    <a:pt x="224" y="95"/>
                  </a:cubicBezTo>
                  <a:cubicBezTo>
                    <a:pt x="245" y="94"/>
                    <a:pt x="264" y="97"/>
                    <a:pt x="284" y="98"/>
                  </a:cubicBezTo>
                  <a:cubicBezTo>
                    <a:pt x="269" y="84"/>
                    <a:pt x="219" y="82"/>
                    <a:pt x="199" y="83"/>
                  </a:cubicBezTo>
                  <a:cubicBezTo>
                    <a:pt x="170" y="85"/>
                    <a:pt x="143" y="94"/>
                    <a:pt x="115" y="85"/>
                  </a:cubicBezTo>
                  <a:cubicBezTo>
                    <a:pt x="92" y="77"/>
                    <a:pt x="72" y="60"/>
                    <a:pt x="55" y="43"/>
                  </a:cubicBezTo>
                  <a:cubicBezTo>
                    <a:pt x="43" y="31"/>
                    <a:pt x="32" y="10"/>
                    <a:pt x="16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4" name="Freeform 1557">
              <a:extLst>
                <a:ext uri="{FF2B5EF4-FFF2-40B4-BE49-F238E27FC236}">
                  <a16:creationId xmlns:a16="http://schemas.microsoft.com/office/drawing/2014/main" id="{F091C717-0744-4FB6-B668-E3D5AAB9B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1184"/>
              <a:ext cx="47" cy="192"/>
            </a:xfrm>
            <a:custGeom>
              <a:avLst/>
              <a:gdLst>
                <a:gd name="T0" fmla="*/ 3 w 82"/>
                <a:gd name="T1" fmla="*/ 0 h 332"/>
                <a:gd name="T2" fmla="*/ 10 w 82"/>
                <a:gd name="T3" fmla="*/ 38 h 332"/>
                <a:gd name="T4" fmla="*/ 4 w 82"/>
                <a:gd name="T5" fmla="*/ 64 h 332"/>
                <a:gd name="T6" fmla="*/ 13 w 82"/>
                <a:gd name="T7" fmla="*/ 29 h 332"/>
                <a:gd name="T8" fmla="*/ 10 w 82"/>
                <a:gd name="T9" fmla="*/ 12 h 332"/>
                <a:gd name="T10" fmla="*/ 5 w 82"/>
                <a:gd name="T11" fmla="*/ 1 h 3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32">
                  <a:moveTo>
                    <a:pt x="20" y="0"/>
                  </a:moveTo>
                  <a:cubicBezTo>
                    <a:pt x="63" y="55"/>
                    <a:pt x="82" y="132"/>
                    <a:pt x="51" y="197"/>
                  </a:cubicBezTo>
                  <a:cubicBezTo>
                    <a:pt x="32" y="236"/>
                    <a:pt x="0" y="288"/>
                    <a:pt x="23" y="332"/>
                  </a:cubicBezTo>
                  <a:cubicBezTo>
                    <a:pt x="22" y="267"/>
                    <a:pt x="72" y="215"/>
                    <a:pt x="70" y="149"/>
                  </a:cubicBezTo>
                  <a:cubicBezTo>
                    <a:pt x="70" y="121"/>
                    <a:pt x="65" y="89"/>
                    <a:pt x="55" y="63"/>
                  </a:cubicBezTo>
                  <a:cubicBezTo>
                    <a:pt x="48" y="43"/>
                    <a:pt x="33" y="25"/>
                    <a:pt x="2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5" name="Freeform 1558">
              <a:extLst>
                <a:ext uri="{FF2B5EF4-FFF2-40B4-BE49-F238E27FC236}">
                  <a16:creationId xmlns:a16="http://schemas.microsoft.com/office/drawing/2014/main" id="{3B5D5367-52B8-438D-BF5B-68A4CDB0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437"/>
              <a:ext cx="132" cy="101"/>
            </a:xfrm>
            <a:custGeom>
              <a:avLst/>
              <a:gdLst>
                <a:gd name="T0" fmla="*/ 44 w 230"/>
                <a:gd name="T1" fmla="*/ 2 h 176"/>
                <a:gd name="T2" fmla="*/ 34 w 230"/>
                <a:gd name="T3" fmla="*/ 2 h 176"/>
                <a:gd name="T4" fmla="*/ 24 w 230"/>
                <a:gd name="T5" fmla="*/ 13 h 176"/>
                <a:gd name="T6" fmla="*/ 0 w 230"/>
                <a:gd name="T7" fmla="*/ 33 h 176"/>
                <a:gd name="T8" fmla="*/ 26 w 230"/>
                <a:gd name="T9" fmla="*/ 13 h 176"/>
                <a:gd name="T10" fmla="*/ 33 w 230"/>
                <a:gd name="T11" fmla="*/ 3 h 176"/>
                <a:gd name="T12" fmla="*/ 43 w 230"/>
                <a:gd name="T13" fmla="*/ 2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176">
                  <a:moveTo>
                    <a:pt x="230" y="11"/>
                  </a:moveTo>
                  <a:cubicBezTo>
                    <a:pt x="217" y="0"/>
                    <a:pt x="191" y="4"/>
                    <a:pt x="177" y="11"/>
                  </a:cubicBezTo>
                  <a:cubicBezTo>
                    <a:pt x="156" y="24"/>
                    <a:pt x="142" y="49"/>
                    <a:pt x="128" y="69"/>
                  </a:cubicBezTo>
                  <a:cubicBezTo>
                    <a:pt x="96" y="115"/>
                    <a:pt x="52" y="155"/>
                    <a:pt x="0" y="176"/>
                  </a:cubicBezTo>
                  <a:cubicBezTo>
                    <a:pt x="66" y="157"/>
                    <a:pt x="101" y="119"/>
                    <a:pt x="138" y="66"/>
                  </a:cubicBezTo>
                  <a:cubicBezTo>
                    <a:pt x="149" y="50"/>
                    <a:pt x="160" y="29"/>
                    <a:pt x="176" y="19"/>
                  </a:cubicBezTo>
                  <a:cubicBezTo>
                    <a:pt x="187" y="11"/>
                    <a:pt x="215" y="5"/>
                    <a:pt x="22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6" name="Freeform 1559">
              <a:extLst>
                <a:ext uri="{FF2B5EF4-FFF2-40B4-BE49-F238E27FC236}">
                  <a16:creationId xmlns:a16="http://schemas.microsoft.com/office/drawing/2014/main" id="{7441F857-5CF4-4390-8CC7-689F0DA34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748"/>
              <a:ext cx="142" cy="36"/>
            </a:xfrm>
            <a:custGeom>
              <a:avLst/>
              <a:gdLst>
                <a:gd name="T0" fmla="*/ 0 w 247"/>
                <a:gd name="T1" fmla="*/ 0 h 61"/>
                <a:gd name="T2" fmla="*/ 9 w 247"/>
                <a:gd name="T3" fmla="*/ 6 h 61"/>
                <a:gd name="T4" fmla="*/ 21 w 247"/>
                <a:gd name="T5" fmla="*/ 9 h 61"/>
                <a:gd name="T6" fmla="*/ 47 w 247"/>
                <a:gd name="T7" fmla="*/ 12 h 61"/>
                <a:gd name="T8" fmla="*/ 30 w 247"/>
                <a:gd name="T9" fmla="*/ 9 h 61"/>
                <a:gd name="T10" fmla="*/ 18 w 247"/>
                <a:gd name="T11" fmla="*/ 11 h 61"/>
                <a:gd name="T12" fmla="*/ 1 w 247"/>
                <a:gd name="T13" fmla="*/ 1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61">
                  <a:moveTo>
                    <a:pt x="0" y="0"/>
                  </a:moveTo>
                  <a:cubicBezTo>
                    <a:pt x="17" y="6"/>
                    <a:pt x="32" y="20"/>
                    <a:pt x="49" y="28"/>
                  </a:cubicBezTo>
                  <a:cubicBezTo>
                    <a:pt x="68" y="37"/>
                    <a:pt x="92" y="43"/>
                    <a:pt x="113" y="43"/>
                  </a:cubicBezTo>
                  <a:cubicBezTo>
                    <a:pt x="161" y="45"/>
                    <a:pt x="204" y="35"/>
                    <a:pt x="247" y="61"/>
                  </a:cubicBezTo>
                  <a:cubicBezTo>
                    <a:pt x="217" y="57"/>
                    <a:pt x="193" y="43"/>
                    <a:pt x="162" y="45"/>
                  </a:cubicBezTo>
                  <a:cubicBezTo>
                    <a:pt x="141" y="46"/>
                    <a:pt x="118" y="52"/>
                    <a:pt x="97" y="50"/>
                  </a:cubicBezTo>
                  <a:cubicBezTo>
                    <a:pt x="69" y="47"/>
                    <a:pt x="23" y="27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7" name="Freeform 1560">
              <a:extLst>
                <a:ext uri="{FF2B5EF4-FFF2-40B4-BE49-F238E27FC236}">
                  <a16:creationId xmlns:a16="http://schemas.microsoft.com/office/drawing/2014/main" id="{5BDF4476-61AC-4849-BEB7-B876B368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973"/>
              <a:ext cx="18" cy="164"/>
            </a:xfrm>
            <a:custGeom>
              <a:avLst/>
              <a:gdLst>
                <a:gd name="T0" fmla="*/ 0 w 32"/>
                <a:gd name="T1" fmla="*/ 0 h 285"/>
                <a:gd name="T2" fmla="*/ 3 w 32"/>
                <a:gd name="T3" fmla="*/ 10 h 285"/>
                <a:gd name="T4" fmla="*/ 3 w 32"/>
                <a:gd name="T5" fmla="*/ 25 h 285"/>
                <a:gd name="T6" fmla="*/ 3 w 32"/>
                <a:gd name="T7" fmla="*/ 54 h 285"/>
                <a:gd name="T8" fmla="*/ 4 w 32"/>
                <a:gd name="T9" fmla="*/ 32 h 285"/>
                <a:gd name="T10" fmla="*/ 5 w 32"/>
                <a:gd name="T11" fmla="*/ 16 h 285"/>
                <a:gd name="T12" fmla="*/ 1 w 32"/>
                <a:gd name="T13" fmla="*/ 2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85">
                  <a:moveTo>
                    <a:pt x="0" y="0"/>
                  </a:moveTo>
                  <a:cubicBezTo>
                    <a:pt x="4" y="16"/>
                    <a:pt x="14" y="32"/>
                    <a:pt x="16" y="52"/>
                  </a:cubicBezTo>
                  <a:cubicBezTo>
                    <a:pt x="18" y="78"/>
                    <a:pt x="18" y="105"/>
                    <a:pt x="16" y="131"/>
                  </a:cubicBezTo>
                  <a:cubicBezTo>
                    <a:pt x="12" y="183"/>
                    <a:pt x="18" y="234"/>
                    <a:pt x="18" y="285"/>
                  </a:cubicBezTo>
                  <a:cubicBezTo>
                    <a:pt x="25" y="247"/>
                    <a:pt x="16" y="206"/>
                    <a:pt x="21" y="168"/>
                  </a:cubicBezTo>
                  <a:cubicBezTo>
                    <a:pt x="25" y="140"/>
                    <a:pt x="32" y="112"/>
                    <a:pt x="29" y="84"/>
                  </a:cubicBezTo>
                  <a:cubicBezTo>
                    <a:pt x="26" y="59"/>
                    <a:pt x="15" y="31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8" name="Freeform 1561">
              <a:extLst>
                <a:ext uri="{FF2B5EF4-FFF2-40B4-BE49-F238E27FC236}">
                  <a16:creationId xmlns:a16="http://schemas.microsoft.com/office/drawing/2014/main" id="{B8D552A5-7E51-4FDD-AB93-662ABF39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785"/>
              <a:ext cx="94" cy="78"/>
            </a:xfrm>
            <a:custGeom>
              <a:avLst/>
              <a:gdLst>
                <a:gd name="T0" fmla="*/ 30 w 163"/>
                <a:gd name="T1" fmla="*/ 0 h 136"/>
                <a:gd name="T2" fmla="*/ 28 w 163"/>
                <a:gd name="T3" fmla="*/ 5 h 136"/>
                <a:gd name="T4" fmla="*/ 19 w 163"/>
                <a:gd name="T5" fmla="*/ 12 h 136"/>
                <a:gd name="T6" fmla="*/ 0 w 163"/>
                <a:gd name="T7" fmla="*/ 26 h 136"/>
                <a:gd name="T8" fmla="*/ 25 w 163"/>
                <a:gd name="T9" fmla="*/ 10 h 136"/>
                <a:gd name="T10" fmla="*/ 30 w 163"/>
                <a:gd name="T11" fmla="*/ 1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" h="136">
                  <a:moveTo>
                    <a:pt x="158" y="0"/>
                  </a:moveTo>
                  <a:cubicBezTo>
                    <a:pt x="163" y="0"/>
                    <a:pt x="149" y="20"/>
                    <a:pt x="145" y="26"/>
                  </a:cubicBezTo>
                  <a:cubicBezTo>
                    <a:pt x="132" y="42"/>
                    <a:pt x="115" y="50"/>
                    <a:pt x="98" y="62"/>
                  </a:cubicBezTo>
                  <a:cubicBezTo>
                    <a:pt x="67" y="83"/>
                    <a:pt x="24" y="105"/>
                    <a:pt x="0" y="136"/>
                  </a:cubicBezTo>
                  <a:cubicBezTo>
                    <a:pt x="45" y="112"/>
                    <a:pt x="91" y="84"/>
                    <a:pt x="129" y="50"/>
                  </a:cubicBezTo>
                  <a:cubicBezTo>
                    <a:pt x="146" y="36"/>
                    <a:pt x="152" y="23"/>
                    <a:pt x="15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9" name="Freeform 1562">
              <a:extLst>
                <a:ext uri="{FF2B5EF4-FFF2-40B4-BE49-F238E27FC236}">
                  <a16:creationId xmlns:a16="http://schemas.microsoft.com/office/drawing/2014/main" id="{3D626D69-AA47-40EB-B6B8-3510F4320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525"/>
              <a:ext cx="107" cy="13"/>
            </a:xfrm>
            <a:custGeom>
              <a:avLst/>
              <a:gdLst>
                <a:gd name="T0" fmla="*/ 0 w 186"/>
                <a:gd name="T1" fmla="*/ 4 h 23"/>
                <a:gd name="T2" fmla="*/ 20 w 186"/>
                <a:gd name="T3" fmla="*/ 2 h 23"/>
                <a:gd name="T4" fmla="*/ 29 w 186"/>
                <a:gd name="T5" fmla="*/ 3 h 23"/>
                <a:gd name="T6" fmla="*/ 36 w 186"/>
                <a:gd name="T7" fmla="*/ 4 h 23"/>
                <a:gd name="T8" fmla="*/ 16 w 186"/>
                <a:gd name="T9" fmla="*/ 1 h 23"/>
                <a:gd name="T10" fmla="*/ 7 w 186"/>
                <a:gd name="T11" fmla="*/ 1 h 23"/>
                <a:gd name="T12" fmla="*/ 1 w 186"/>
                <a:gd name="T13" fmla="*/ 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23">
                  <a:moveTo>
                    <a:pt x="0" y="23"/>
                  </a:moveTo>
                  <a:cubicBezTo>
                    <a:pt x="25" y="3"/>
                    <a:pt x="74" y="8"/>
                    <a:pt x="104" y="10"/>
                  </a:cubicBezTo>
                  <a:cubicBezTo>
                    <a:pt x="121" y="11"/>
                    <a:pt x="135" y="13"/>
                    <a:pt x="152" y="15"/>
                  </a:cubicBezTo>
                  <a:cubicBezTo>
                    <a:pt x="164" y="16"/>
                    <a:pt x="174" y="20"/>
                    <a:pt x="186" y="22"/>
                  </a:cubicBezTo>
                  <a:cubicBezTo>
                    <a:pt x="156" y="4"/>
                    <a:pt x="118" y="0"/>
                    <a:pt x="84" y="3"/>
                  </a:cubicBezTo>
                  <a:cubicBezTo>
                    <a:pt x="69" y="5"/>
                    <a:pt x="54" y="3"/>
                    <a:pt x="40" y="7"/>
                  </a:cubicBezTo>
                  <a:cubicBezTo>
                    <a:pt x="27" y="10"/>
                    <a:pt x="14" y="19"/>
                    <a:pt x="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0" name="Oval 1563">
              <a:extLst>
                <a:ext uri="{FF2B5EF4-FFF2-40B4-BE49-F238E27FC236}">
                  <a16:creationId xmlns:a16="http://schemas.microsoft.com/office/drawing/2014/main" id="{A7402D78-FD32-4D33-A0AA-C2F244A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133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1" name="Oval 1564">
              <a:extLst>
                <a:ext uri="{FF2B5EF4-FFF2-40B4-BE49-F238E27FC236}">
                  <a16:creationId xmlns:a16="http://schemas.microsoft.com/office/drawing/2014/main" id="{D813FD3F-522D-41B4-8C62-DCE21B79C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136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2" name="Oval 1565">
              <a:extLst>
                <a:ext uri="{FF2B5EF4-FFF2-40B4-BE49-F238E27FC236}">
                  <a16:creationId xmlns:a16="http://schemas.microsoft.com/office/drawing/2014/main" id="{8DCBAB21-3A8F-48CC-971B-C679DFA4F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138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3" name="Oval 1566">
              <a:extLst>
                <a:ext uri="{FF2B5EF4-FFF2-40B4-BE49-F238E27FC236}">
                  <a16:creationId xmlns:a16="http://schemas.microsoft.com/office/drawing/2014/main" id="{8D8A3E42-BF97-43EF-8D83-3BF6D5F76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" y="1524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4" name="Oval 1567">
              <a:extLst>
                <a:ext uri="{FF2B5EF4-FFF2-40B4-BE49-F238E27FC236}">
                  <a16:creationId xmlns:a16="http://schemas.microsoft.com/office/drawing/2014/main" id="{BF712ACD-0313-44EE-9CA0-80B62D20F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6" y="1534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5" name="Oval 1568">
              <a:extLst>
                <a:ext uri="{FF2B5EF4-FFF2-40B4-BE49-F238E27FC236}">
                  <a16:creationId xmlns:a16="http://schemas.microsoft.com/office/drawing/2014/main" id="{EB364510-7B06-41A1-9528-7119B604E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" y="1534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6" name="Oval 1569">
              <a:extLst>
                <a:ext uri="{FF2B5EF4-FFF2-40B4-BE49-F238E27FC236}">
                  <a16:creationId xmlns:a16="http://schemas.microsoft.com/office/drawing/2014/main" id="{737FB3A9-B27D-41C9-B9D4-ADB9DDF0A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1797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7" name="Oval 1570">
              <a:extLst>
                <a:ext uri="{FF2B5EF4-FFF2-40B4-BE49-F238E27FC236}">
                  <a16:creationId xmlns:a16="http://schemas.microsoft.com/office/drawing/2014/main" id="{A63258E2-878A-428E-989F-6DC6FF084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" y="1790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8" name="Oval 1571">
              <a:extLst>
                <a:ext uri="{FF2B5EF4-FFF2-40B4-BE49-F238E27FC236}">
                  <a16:creationId xmlns:a16="http://schemas.microsoft.com/office/drawing/2014/main" id="{67FD0C0A-5628-4CA5-8F32-0B881D71D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1994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29" name="Oval 1572">
              <a:extLst>
                <a:ext uri="{FF2B5EF4-FFF2-40B4-BE49-F238E27FC236}">
                  <a16:creationId xmlns:a16="http://schemas.microsoft.com/office/drawing/2014/main" id="{2B107C41-FB31-40D1-B7C8-DC501FA19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198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0" name="Oval 1573">
              <a:extLst>
                <a:ext uri="{FF2B5EF4-FFF2-40B4-BE49-F238E27FC236}">
                  <a16:creationId xmlns:a16="http://schemas.microsoft.com/office/drawing/2014/main" id="{7779331E-621A-4617-9BBB-3856C8830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" y="175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1" name="Oval 1574">
              <a:extLst>
                <a:ext uri="{FF2B5EF4-FFF2-40B4-BE49-F238E27FC236}">
                  <a16:creationId xmlns:a16="http://schemas.microsoft.com/office/drawing/2014/main" id="{5E67005A-CC76-4F22-AFE4-D254D7327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4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2" name="Oval 1575">
              <a:extLst>
                <a:ext uri="{FF2B5EF4-FFF2-40B4-BE49-F238E27FC236}">
                  <a16:creationId xmlns:a16="http://schemas.microsoft.com/office/drawing/2014/main" id="{CF2498BB-3370-4703-84E9-0E6DCECB9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" y="152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3" name="Oval 1576">
              <a:extLst>
                <a:ext uri="{FF2B5EF4-FFF2-40B4-BE49-F238E27FC236}">
                  <a16:creationId xmlns:a16="http://schemas.microsoft.com/office/drawing/2014/main" id="{FE1F72B1-57FC-4C3A-9F33-83DC3EC4C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1534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4" name="Oval 1577">
              <a:extLst>
                <a:ext uri="{FF2B5EF4-FFF2-40B4-BE49-F238E27FC236}">
                  <a16:creationId xmlns:a16="http://schemas.microsoft.com/office/drawing/2014/main" id="{8132AB42-EC51-49E6-B5D5-3BA06F3A0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44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5" name="Freeform 1578">
              <a:extLst>
                <a:ext uri="{FF2B5EF4-FFF2-40B4-BE49-F238E27FC236}">
                  <a16:creationId xmlns:a16="http://schemas.microsoft.com/office/drawing/2014/main" id="{C420980C-B34A-4098-A697-BA63683D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180"/>
              <a:ext cx="134" cy="1479"/>
            </a:xfrm>
            <a:custGeom>
              <a:avLst/>
              <a:gdLst>
                <a:gd name="T0" fmla="*/ 0 w 234"/>
                <a:gd name="T1" fmla="*/ 47 h 2568"/>
                <a:gd name="T2" fmla="*/ 0 w 234"/>
                <a:gd name="T3" fmla="*/ 19 h 2568"/>
                <a:gd name="T4" fmla="*/ 18 w 234"/>
                <a:gd name="T5" fmla="*/ 0 h 2568"/>
                <a:gd name="T6" fmla="*/ 26 w 234"/>
                <a:gd name="T7" fmla="*/ 0 h 2568"/>
                <a:gd name="T8" fmla="*/ 44 w 234"/>
                <a:gd name="T9" fmla="*/ 19 h 2568"/>
                <a:gd name="T10" fmla="*/ 44 w 234"/>
                <a:gd name="T11" fmla="*/ 47 h 2568"/>
                <a:gd name="T12" fmla="*/ 32 w 234"/>
                <a:gd name="T13" fmla="*/ 62 h 2568"/>
                <a:gd name="T14" fmla="*/ 44 w 234"/>
                <a:gd name="T15" fmla="*/ 80 h 2568"/>
                <a:gd name="T16" fmla="*/ 44 w 234"/>
                <a:gd name="T17" fmla="*/ 107 h 2568"/>
                <a:gd name="T18" fmla="*/ 31 w 234"/>
                <a:gd name="T19" fmla="*/ 123 h 2568"/>
                <a:gd name="T20" fmla="*/ 44 w 234"/>
                <a:gd name="T21" fmla="*/ 141 h 2568"/>
                <a:gd name="T22" fmla="*/ 44 w 234"/>
                <a:gd name="T23" fmla="*/ 168 h 2568"/>
                <a:gd name="T24" fmla="*/ 32 w 234"/>
                <a:gd name="T25" fmla="*/ 184 h 2568"/>
                <a:gd name="T26" fmla="*/ 44 w 234"/>
                <a:gd name="T27" fmla="*/ 202 h 2568"/>
                <a:gd name="T28" fmla="*/ 44 w 234"/>
                <a:gd name="T29" fmla="*/ 229 h 2568"/>
                <a:gd name="T30" fmla="*/ 31 w 234"/>
                <a:gd name="T31" fmla="*/ 245 h 2568"/>
                <a:gd name="T32" fmla="*/ 44 w 234"/>
                <a:gd name="T33" fmla="*/ 263 h 2568"/>
                <a:gd name="T34" fmla="*/ 44 w 234"/>
                <a:gd name="T35" fmla="*/ 290 h 2568"/>
                <a:gd name="T36" fmla="*/ 31 w 234"/>
                <a:gd name="T37" fmla="*/ 306 h 2568"/>
                <a:gd name="T38" fmla="*/ 44 w 234"/>
                <a:gd name="T39" fmla="*/ 324 h 2568"/>
                <a:gd name="T40" fmla="*/ 44 w 234"/>
                <a:gd name="T41" fmla="*/ 351 h 2568"/>
                <a:gd name="T42" fmla="*/ 31 w 234"/>
                <a:gd name="T43" fmla="*/ 367 h 2568"/>
                <a:gd name="T44" fmla="*/ 44 w 234"/>
                <a:gd name="T45" fmla="*/ 385 h 2568"/>
                <a:gd name="T46" fmla="*/ 44 w 234"/>
                <a:gd name="T47" fmla="*/ 413 h 2568"/>
                <a:gd name="T48" fmla="*/ 31 w 234"/>
                <a:gd name="T49" fmla="*/ 428 h 2568"/>
                <a:gd name="T50" fmla="*/ 44 w 234"/>
                <a:gd name="T51" fmla="*/ 447 h 2568"/>
                <a:gd name="T52" fmla="*/ 44 w 234"/>
                <a:gd name="T53" fmla="*/ 474 h 2568"/>
                <a:gd name="T54" fmla="*/ 26 w 234"/>
                <a:gd name="T55" fmla="*/ 491 h 2568"/>
                <a:gd name="T56" fmla="*/ 18 w 234"/>
                <a:gd name="T57" fmla="*/ 491 h 2568"/>
                <a:gd name="T58" fmla="*/ 0 w 234"/>
                <a:gd name="T59" fmla="*/ 474 h 2568"/>
                <a:gd name="T60" fmla="*/ 0 w 234"/>
                <a:gd name="T61" fmla="*/ 447 h 2568"/>
                <a:gd name="T62" fmla="*/ 12 w 234"/>
                <a:gd name="T63" fmla="*/ 428 h 2568"/>
                <a:gd name="T64" fmla="*/ 0 w 234"/>
                <a:gd name="T65" fmla="*/ 413 h 2568"/>
                <a:gd name="T66" fmla="*/ 0 w 234"/>
                <a:gd name="T67" fmla="*/ 385 h 2568"/>
                <a:gd name="T68" fmla="*/ 12 w 234"/>
                <a:gd name="T69" fmla="*/ 367 h 2568"/>
                <a:gd name="T70" fmla="*/ 0 w 234"/>
                <a:gd name="T71" fmla="*/ 351 h 2568"/>
                <a:gd name="T72" fmla="*/ 0 w 234"/>
                <a:gd name="T73" fmla="*/ 324 h 2568"/>
                <a:gd name="T74" fmla="*/ 13 w 234"/>
                <a:gd name="T75" fmla="*/ 306 h 2568"/>
                <a:gd name="T76" fmla="*/ 0 w 234"/>
                <a:gd name="T77" fmla="*/ 290 h 2568"/>
                <a:gd name="T78" fmla="*/ 0 w 234"/>
                <a:gd name="T79" fmla="*/ 263 h 2568"/>
                <a:gd name="T80" fmla="*/ 13 w 234"/>
                <a:gd name="T81" fmla="*/ 245 h 2568"/>
                <a:gd name="T82" fmla="*/ 0 w 234"/>
                <a:gd name="T83" fmla="*/ 229 h 2568"/>
                <a:gd name="T84" fmla="*/ 0 w 234"/>
                <a:gd name="T85" fmla="*/ 202 h 2568"/>
                <a:gd name="T86" fmla="*/ 12 w 234"/>
                <a:gd name="T87" fmla="*/ 184 h 2568"/>
                <a:gd name="T88" fmla="*/ 0 w 234"/>
                <a:gd name="T89" fmla="*/ 168 h 2568"/>
                <a:gd name="T90" fmla="*/ 0 w 234"/>
                <a:gd name="T91" fmla="*/ 141 h 2568"/>
                <a:gd name="T92" fmla="*/ 12 w 234"/>
                <a:gd name="T93" fmla="*/ 123 h 2568"/>
                <a:gd name="T94" fmla="*/ 0 w 234"/>
                <a:gd name="T95" fmla="*/ 107 h 2568"/>
                <a:gd name="T96" fmla="*/ 0 w 234"/>
                <a:gd name="T97" fmla="*/ 80 h 2568"/>
                <a:gd name="T98" fmla="*/ 12 w 234"/>
                <a:gd name="T99" fmla="*/ 62 h 2568"/>
                <a:gd name="T100" fmla="*/ 0 w 234"/>
                <a:gd name="T101" fmla="*/ 47 h 25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4" h="2568">
                  <a:moveTo>
                    <a:pt x="0" y="243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44" y="0"/>
                    <a:pt x="98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90" y="0"/>
                    <a:pt x="233" y="45"/>
                    <a:pt x="233" y="100"/>
                  </a:cubicBezTo>
                  <a:cubicBezTo>
                    <a:pt x="233" y="243"/>
                    <a:pt x="233" y="243"/>
                    <a:pt x="233" y="243"/>
                  </a:cubicBezTo>
                  <a:cubicBezTo>
                    <a:pt x="233" y="285"/>
                    <a:pt x="208" y="314"/>
                    <a:pt x="171" y="325"/>
                  </a:cubicBezTo>
                  <a:cubicBezTo>
                    <a:pt x="208" y="340"/>
                    <a:pt x="233" y="376"/>
                    <a:pt x="233" y="418"/>
                  </a:cubicBezTo>
                  <a:cubicBezTo>
                    <a:pt x="233" y="561"/>
                    <a:pt x="233" y="561"/>
                    <a:pt x="233" y="561"/>
                  </a:cubicBezTo>
                  <a:cubicBezTo>
                    <a:pt x="233" y="605"/>
                    <a:pt x="206" y="634"/>
                    <a:pt x="168" y="644"/>
                  </a:cubicBezTo>
                  <a:cubicBezTo>
                    <a:pt x="206" y="658"/>
                    <a:pt x="234" y="695"/>
                    <a:pt x="234" y="738"/>
                  </a:cubicBezTo>
                  <a:cubicBezTo>
                    <a:pt x="234" y="881"/>
                    <a:pt x="234" y="881"/>
                    <a:pt x="234" y="881"/>
                  </a:cubicBezTo>
                  <a:cubicBezTo>
                    <a:pt x="234" y="924"/>
                    <a:pt x="208" y="953"/>
                    <a:pt x="171" y="964"/>
                  </a:cubicBezTo>
                  <a:cubicBezTo>
                    <a:pt x="208" y="978"/>
                    <a:pt x="234" y="1014"/>
                    <a:pt x="234" y="1056"/>
                  </a:cubicBezTo>
                  <a:cubicBezTo>
                    <a:pt x="234" y="1200"/>
                    <a:pt x="234" y="1200"/>
                    <a:pt x="234" y="1200"/>
                  </a:cubicBezTo>
                  <a:cubicBezTo>
                    <a:pt x="234" y="1243"/>
                    <a:pt x="206" y="1273"/>
                    <a:pt x="168" y="1283"/>
                  </a:cubicBezTo>
                  <a:cubicBezTo>
                    <a:pt x="206" y="1296"/>
                    <a:pt x="234" y="1333"/>
                    <a:pt x="234" y="1377"/>
                  </a:cubicBezTo>
                  <a:cubicBezTo>
                    <a:pt x="234" y="1520"/>
                    <a:pt x="234" y="1520"/>
                    <a:pt x="234" y="1520"/>
                  </a:cubicBezTo>
                  <a:cubicBezTo>
                    <a:pt x="234" y="1564"/>
                    <a:pt x="206" y="1593"/>
                    <a:pt x="167" y="1604"/>
                  </a:cubicBezTo>
                  <a:cubicBezTo>
                    <a:pt x="206" y="1617"/>
                    <a:pt x="234" y="1654"/>
                    <a:pt x="234" y="1698"/>
                  </a:cubicBezTo>
                  <a:cubicBezTo>
                    <a:pt x="234" y="1841"/>
                    <a:pt x="234" y="1841"/>
                    <a:pt x="234" y="1841"/>
                  </a:cubicBezTo>
                  <a:cubicBezTo>
                    <a:pt x="234" y="1884"/>
                    <a:pt x="206" y="1914"/>
                    <a:pt x="168" y="1924"/>
                  </a:cubicBezTo>
                  <a:cubicBezTo>
                    <a:pt x="206" y="1938"/>
                    <a:pt x="234" y="1974"/>
                    <a:pt x="234" y="2018"/>
                  </a:cubicBezTo>
                  <a:cubicBezTo>
                    <a:pt x="234" y="2161"/>
                    <a:pt x="234" y="2161"/>
                    <a:pt x="234" y="2161"/>
                  </a:cubicBezTo>
                  <a:cubicBezTo>
                    <a:pt x="234" y="2204"/>
                    <a:pt x="206" y="2234"/>
                    <a:pt x="168" y="2244"/>
                  </a:cubicBezTo>
                  <a:cubicBezTo>
                    <a:pt x="206" y="2258"/>
                    <a:pt x="234" y="2294"/>
                    <a:pt x="234" y="2338"/>
                  </a:cubicBezTo>
                  <a:cubicBezTo>
                    <a:pt x="234" y="2481"/>
                    <a:pt x="234" y="2481"/>
                    <a:pt x="234" y="2481"/>
                  </a:cubicBezTo>
                  <a:cubicBezTo>
                    <a:pt x="234" y="2536"/>
                    <a:pt x="190" y="2568"/>
                    <a:pt x="136" y="2568"/>
                  </a:cubicBezTo>
                  <a:cubicBezTo>
                    <a:pt x="98" y="2568"/>
                    <a:pt x="98" y="2568"/>
                    <a:pt x="98" y="2568"/>
                  </a:cubicBezTo>
                  <a:cubicBezTo>
                    <a:pt x="44" y="2568"/>
                    <a:pt x="0" y="2536"/>
                    <a:pt x="0" y="2481"/>
                  </a:cubicBezTo>
                  <a:cubicBezTo>
                    <a:pt x="0" y="2338"/>
                    <a:pt x="0" y="2338"/>
                    <a:pt x="0" y="2338"/>
                  </a:cubicBezTo>
                  <a:cubicBezTo>
                    <a:pt x="0" y="2294"/>
                    <a:pt x="27" y="2258"/>
                    <a:pt x="65" y="2244"/>
                  </a:cubicBezTo>
                  <a:cubicBezTo>
                    <a:pt x="27" y="2234"/>
                    <a:pt x="0" y="2204"/>
                    <a:pt x="0" y="2161"/>
                  </a:cubicBezTo>
                  <a:cubicBezTo>
                    <a:pt x="0" y="2018"/>
                    <a:pt x="0" y="2018"/>
                    <a:pt x="0" y="2018"/>
                  </a:cubicBezTo>
                  <a:cubicBezTo>
                    <a:pt x="0" y="1974"/>
                    <a:pt x="27" y="1938"/>
                    <a:pt x="65" y="1924"/>
                  </a:cubicBezTo>
                  <a:cubicBezTo>
                    <a:pt x="27" y="1914"/>
                    <a:pt x="0" y="1884"/>
                    <a:pt x="0" y="1841"/>
                  </a:cubicBezTo>
                  <a:cubicBezTo>
                    <a:pt x="0" y="1698"/>
                    <a:pt x="0" y="1698"/>
                    <a:pt x="0" y="1698"/>
                  </a:cubicBezTo>
                  <a:cubicBezTo>
                    <a:pt x="0" y="1654"/>
                    <a:pt x="28" y="1617"/>
                    <a:pt x="66" y="1604"/>
                  </a:cubicBezTo>
                  <a:cubicBezTo>
                    <a:pt x="28" y="1593"/>
                    <a:pt x="0" y="1564"/>
                    <a:pt x="0" y="1520"/>
                  </a:cubicBezTo>
                  <a:cubicBezTo>
                    <a:pt x="0" y="1377"/>
                    <a:pt x="0" y="1377"/>
                    <a:pt x="0" y="1377"/>
                  </a:cubicBezTo>
                  <a:cubicBezTo>
                    <a:pt x="0" y="1333"/>
                    <a:pt x="28" y="1296"/>
                    <a:pt x="66" y="1283"/>
                  </a:cubicBezTo>
                  <a:cubicBezTo>
                    <a:pt x="28" y="1273"/>
                    <a:pt x="0" y="1243"/>
                    <a:pt x="0" y="1200"/>
                  </a:cubicBezTo>
                  <a:cubicBezTo>
                    <a:pt x="0" y="1056"/>
                    <a:pt x="0" y="1056"/>
                    <a:pt x="0" y="1056"/>
                  </a:cubicBezTo>
                  <a:cubicBezTo>
                    <a:pt x="0" y="1014"/>
                    <a:pt x="26" y="978"/>
                    <a:pt x="63" y="964"/>
                  </a:cubicBezTo>
                  <a:cubicBezTo>
                    <a:pt x="26" y="953"/>
                    <a:pt x="0" y="924"/>
                    <a:pt x="0" y="881"/>
                  </a:cubicBezTo>
                  <a:cubicBezTo>
                    <a:pt x="0" y="738"/>
                    <a:pt x="0" y="738"/>
                    <a:pt x="0" y="738"/>
                  </a:cubicBezTo>
                  <a:cubicBezTo>
                    <a:pt x="0" y="695"/>
                    <a:pt x="27" y="658"/>
                    <a:pt x="65" y="644"/>
                  </a:cubicBezTo>
                  <a:cubicBezTo>
                    <a:pt x="27" y="634"/>
                    <a:pt x="0" y="605"/>
                    <a:pt x="0" y="561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0" y="376"/>
                    <a:pt x="26" y="340"/>
                    <a:pt x="62" y="325"/>
                  </a:cubicBezTo>
                  <a:cubicBezTo>
                    <a:pt x="26" y="314"/>
                    <a:pt x="0" y="285"/>
                    <a:pt x="0" y="243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6" name="Oval 1579">
              <a:extLst>
                <a:ext uri="{FF2B5EF4-FFF2-40B4-BE49-F238E27FC236}">
                  <a16:creationId xmlns:a16="http://schemas.microsoft.com/office/drawing/2014/main" id="{2E8B0461-8D03-4C7C-BF1E-3B5F47542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2248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7" name="Oval 1580">
              <a:extLst>
                <a:ext uri="{FF2B5EF4-FFF2-40B4-BE49-F238E27FC236}">
                  <a16:creationId xmlns:a16="http://schemas.microsoft.com/office/drawing/2014/main" id="{04372AEE-B40E-4BDE-8004-3BF3C2815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2261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38" name="Freeform 1581">
              <a:extLst>
                <a:ext uri="{FF2B5EF4-FFF2-40B4-BE49-F238E27FC236}">
                  <a16:creationId xmlns:a16="http://schemas.microsoft.com/office/drawing/2014/main" id="{D76316E1-179F-4B14-9DCF-41BEE23B7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181"/>
              <a:ext cx="109" cy="190"/>
            </a:xfrm>
            <a:custGeom>
              <a:avLst/>
              <a:gdLst>
                <a:gd name="T0" fmla="*/ 0 w 189"/>
                <a:gd name="T1" fmla="*/ 47 h 330"/>
                <a:gd name="T2" fmla="*/ 16 w 189"/>
                <a:gd name="T3" fmla="*/ 63 h 330"/>
                <a:gd name="T4" fmla="*/ 21 w 189"/>
                <a:gd name="T5" fmla="*/ 63 h 330"/>
                <a:gd name="T6" fmla="*/ 36 w 189"/>
                <a:gd name="T7" fmla="*/ 47 h 330"/>
                <a:gd name="T8" fmla="*/ 36 w 189"/>
                <a:gd name="T9" fmla="*/ 19 h 330"/>
                <a:gd name="T10" fmla="*/ 21 w 189"/>
                <a:gd name="T11" fmla="*/ 0 h 330"/>
                <a:gd name="T12" fmla="*/ 16 w 189"/>
                <a:gd name="T13" fmla="*/ 0 h 330"/>
                <a:gd name="T14" fmla="*/ 0 w 189"/>
                <a:gd name="T15" fmla="*/ 19 h 330"/>
                <a:gd name="T16" fmla="*/ 0 w 189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89" y="298"/>
                    <a:pt x="189" y="243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100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9" name="Freeform 1582">
              <a:extLst>
                <a:ext uri="{FF2B5EF4-FFF2-40B4-BE49-F238E27FC236}">
                  <a16:creationId xmlns:a16="http://schemas.microsoft.com/office/drawing/2014/main" id="{6A633C41-B712-4F79-8152-C5CD22E87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183"/>
              <a:ext cx="84" cy="161"/>
            </a:xfrm>
            <a:custGeom>
              <a:avLst/>
              <a:gdLst>
                <a:gd name="T0" fmla="*/ 1 w 146"/>
                <a:gd name="T1" fmla="*/ 54 h 279"/>
                <a:gd name="T2" fmla="*/ 1 w 146"/>
                <a:gd name="T3" fmla="*/ 47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2 h 279"/>
                <a:gd name="T14" fmla="*/ 20 w 146"/>
                <a:gd name="T15" fmla="*/ 51 h 279"/>
                <a:gd name="T16" fmla="*/ 1 w 146"/>
                <a:gd name="T17" fmla="*/ 54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6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0" name="Freeform 1583">
              <a:extLst>
                <a:ext uri="{FF2B5EF4-FFF2-40B4-BE49-F238E27FC236}">
                  <a16:creationId xmlns:a16="http://schemas.microsoft.com/office/drawing/2014/main" id="{04FAACBD-E0DF-4364-8F97-E71CA6EF4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180"/>
              <a:ext cx="81" cy="164"/>
            </a:xfrm>
            <a:custGeom>
              <a:avLst/>
              <a:gdLst>
                <a:gd name="T0" fmla="*/ 2 w 140"/>
                <a:gd name="T1" fmla="*/ 54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0 h 285"/>
                <a:gd name="T12" fmla="*/ 27 w 140"/>
                <a:gd name="T13" fmla="*/ 41 h 285"/>
                <a:gd name="T14" fmla="*/ 19 w 140"/>
                <a:gd name="T15" fmla="*/ 51 h 285"/>
                <a:gd name="T16" fmla="*/ 2 w 140"/>
                <a:gd name="T17" fmla="*/ 5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1" name="Oval 1584">
              <a:extLst>
                <a:ext uri="{FF2B5EF4-FFF2-40B4-BE49-F238E27FC236}">
                  <a16:creationId xmlns:a16="http://schemas.microsoft.com/office/drawing/2014/main" id="{03E81697-55CF-47F1-99E9-2E01DA808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2344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42" name="Freeform 1585">
              <a:extLst>
                <a:ext uri="{FF2B5EF4-FFF2-40B4-BE49-F238E27FC236}">
                  <a16:creationId xmlns:a16="http://schemas.microsoft.com/office/drawing/2014/main" id="{94E38166-F322-4607-81AF-CD98D7D21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337"/>
              <a:ext cx="62" cy="19"/>
            </a:xfrm>
            <a:custGeom>
              <a:avLst/>
              <a:gdLst>
                <a:gd name="T0" fmla="*/ 14 w 108"/>
                <a:gd name="T1" fmla="*/ 6 h 33"/>
                <a:gd name="T2" fmla="*/ 0 w 108"/>
                <a:gd name="T3" fmla="*/ 2 h 33"/>
                <a:gd name="T4" fmla="*/ 14 w 108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3">
                  <a:moveTo>
                    <a:pt x="74" y="33"/>
                  </a:moveTo>
                  <a:cubicBezTo>
                    <a:pt x="74" y="33"/>
                    <a:pt x="74" y="9"/>
                    <a:pt x="0" y="9"/>
                  </a:cubicBezTo>
                  <a:cubicBezTo>
                    <a:pt x="0" y="9"/>
                    <a:pt x="108" y="0"/>
                    <a:pt x="74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3" name="Freeform 1586">
              <a:extLst>
                <a:ext uri="{FF2B5EF4-FFF2-40B4-BE49-F238E27FC236}">
                  <a16:creationId xmlns:a16="http://schemas.microsoft.com/office/drawing/2014/main" id="{0746547F-1C9D-400D-8E45-CDF2C68CD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343"/>
              <a:ext cx="39" cy="20"/>
            </a:xfrm>
            <a:custGeom>
              <a:avLst/>
              <a:gdLst>
                <a:gd name="T0" fmla="*/ 6 w 68"/>
                <a:gd name="T1" fmla="*/ 7 h 34"/>
                <a:gd name="T2" fmla="*/ 0 w 68"/>
                <a:gd name="T3" fmla="*/ 0 h 34"/>
                <a:gd name="T4" fmla="*/ 6 w 68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4">
                  <a:moveTo>
                    <a:pt x="33" y="34"/>
                  </a:moveTo>
                  <a:cubicBezTo>
                    <a:pt x="33" y="34"/>
                    <a:pt x="59" y="7"/>
                    <a:pt x="0" y="0"/>
                  </a:cubicBezTo>
                  <a:cubicBezTo>
                    <a:pt x="0" y="0"/>
                    <a:pt x="68" y="1"/>
                    <a:pt x="3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4" name="Freeform 1587">
              <a:extLst>
                <a:ext uri="{FF2B5EF4-FFF2-40B4-BE49-F238E27FC236}">
                  <a16:creationId xmlns:a16="http://schemas.microsoft.com/office/drawing/2014/main" id="{E8B3670A-5474-468F-B865-9AFE89828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262"/>
              <a:ext cx="27" cy="71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3 h 124"/>
                <a:gd name="T6" fmla="*/ 7 w 47"/>
                <a:gd name="T7" fmla="*/ 14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5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5" name="Freeform 1588">
              <a:extLst>
                <a:ext uri="{FF2B5EF4-FFF2-40B4-BE49-F238E27FC236}">
                  <a16:creationId xmlns:a16="http://schemas.microsoft.com/office/drawing/2014/main" id="{7C2EBE9C-7C78-41BF-A98C-5D9A44201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296"/>
              <a:ext cx="24" cy="36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9 h 62"/>
                <a:gd name="T4" fmla="*/ 0 w 41"/>
                <a:gd name="T5" fmla="*/ 12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6" name="Freeform 1589">
              <a:extLst>
                <a:ext uri="{FF2B5EF4-FFF2-40B4-BE49-F238E27FC236}">
                  <a16:creationId xmlns:a16="http://schemas.microsoft.com/office/drawing/2014/main" id="{81E43C20-B148-42D4-8ADF-41D5AF889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181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1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7" name="Freeform 1590">
              <a:extLst>
                <a:ext uri="{FF2B5EF4-FFF2-40B4-BE49-F238E27FC236}">
                  <a16:creationId xmlns:a16="http://schemas.microsoft.com/office/drawing/2014/main" id="{945EA597-9FE0-4FB5-BB24-A6C29CA04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183"/>
              <a:ext cx="19" cy="44"/>
            </a:xfrm>
            <a:custGeom>
              <a:avLst/>
              <a:gdLst>
                <a:gd name="T0" fmla="*/ 0 w 34"/>
                <a:gd name="T1" fmla="*/ 0 h 76"/>
                <a:gd name="T2" fmla="*/ 5 w 34"/>
                <a:gd name="T3" fmla="*/ 5 h 76"/>
                <a:gd name="T4" fmla="*/ 6 w 34"/>
                <a:gd name="T5" fmla="*/ 10 h 76"/>
                <a:gd name="T6" fmla="*/ 6 w 34"/>
                <a:gd name="T7" fmla="*/ 14 h 76"/>
                <a:gd name="T8" fmla="*/ 4 w 34"/>
                <a:gd name="T9" fmla="*/ 5 h 76"/>
                <a:gd name="T10" fmla="*/ 1 w 34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76">
                  <a:moveTo>
                    <a:pt x="0" y="0"/>
                  </a:moveTo>
                  <a:cubicBezTo>
                    <a:pt x="14" y="7"/>
                    <a:pt x="23" y="12"/>
                    <a:pt x="28" y="28"/>
                  </a:cubicBezTo>
                  <a:cubicBezTo>
                    <a:pt x="30" y="35"/>
                    <a:pt x="30" y="42"/>
                    <a:pt x="31" y="51"/>
                  </a:cubicBezTo>
                  <a:cubicBezTo>
                    <a:pt x="32" y="58"/>
                    <a:pt x="34" y="68"/>
                    <a:pt x="31" y="76"/>
                  </a:cubicBezTo>
                  <a:cubicBezTo>
                    <a:pt x="31" y="59"/>
                    <a:pt x="31" y="38"/>
                    <a:pt x="23" y="22"/>
                  </a:cubicBezTo>
                  <a:cubicBezTo>
                    <a:pt x="19" y="16"/>
                    <a:pt x="9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8" name="Freeform 1591">
              <a:extLst>
                <a:ext uri="{FF2B5EF4-FFF2-40B4-BE49-F238E27FC236}">
                  <a16:creationId xmlns:a16="http://schemas.microsoft.com/office/drawing/2014/main" id="{16BCA8F7-2300-4A73-BD8F-B59FCB95F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278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19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5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4"/>
                    <a:pt x="15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1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9" name="Freeform 1592">
              <a:extLst>
                <a:ext uri="{FF2B5EF4-FFF2-40B4-BE49-F238E27FC236}">
                  <a16:creationId xmlns:a16="http://schemas.microsoft.com/office/drawing/2014/main" id="{2FC5A884-A329-41BB-A4CE-8894418C2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364"/>
              <a:ext cx="109" cy="190"/>
            </a:xfrm>
            <a:custGeom>
              <a:avLst/>
              <a:gdLst>
                <a:gd name="T0" fmla="*/ 0 w 189"/>
                <a:gd name="T1" fmla="*/ 47 h 330"/>
                <a:gd name="T2" fmla="*/ 16 w 189"/>
                <a:gd name="T3" fmla="*/ 63 h 330"/>
                <a:gd name="T4" fmla="*/ 21 w 189"/>
                <a:gd name="T5" fmla="*/ 63 h 330"/>
                <a:gd name="T6" fmla="*/ 36 w 189"/>
                <a:gd name="T7" fmla="*/ 47 h 330"/>
                <a:gd name="T8" fmla="*/ 36 w 189"/>
                <a:gd name="T9" fmla="*/ 19 h 330"/>
                <a:gd name="T10" fmla="*/ 21 w 189"/>
                <a:gd name="T11" fmla="*/ 0 h 330"/>
                <a:gd name="T12" fmla="*/ 16 w 189"/>
                <a:gd name="T13" fmla="*/ 0 h 330"/>
                <a:gd name="T14" fmla="*/ 0 w 189"/>
                <a:gd name="T15" fmla="*/ 19 h 330"/>
                <a:gd name="T16" fmla="*/ 0 w 189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89" y="298"/>
                    <a:pt x="189" y="243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100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0" name="Freeform 1593">
              <a:extLst>
                <a:ext uri="{FF2B5EF4-FFF2-40B4-BE49-F238E27FC236}">
                  <a16:creationId xmlns:a16="http://schemas.microsoft.com/office/drawing/2014/main" id="{ADAD1D36-5723-4C91-AEA0-F5B38ECD3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366"/>
              <a:ext cx="84" cy="161"/>
            </a:xfrm>
            <a:custGeom>
              <a:avLst/>
              <a:gdLst>
                <a:gd name="T0" fmla="*/ 1 w 146"/>
                <a:gd name="T1" fmla="*/ 54 h 279"/>
                <a:gd name="T2" fmla="*/ 1 w 146"/>
                <a:gd name="T3" fmla="*/ 47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2 h 279"/>
                <a:gd name="T14" fmla="*/ 20 w 146"/>
                <a:gd name="T15" fmla="*/ 51 h 279"/>
                <a:gd name="T16" fmla="*/ 1 w 146"/>
                <a:gd name="T17" fmla="*/ 54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6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1" name="Freeform 1594">
              <a:extLst>
                <a:ext uri="{FF2B5EF4-FFF2-40B4-BE49-F238E27FC236}">
                  <a16:creationId xmlns:a16="http://schemas.microsoft.com/office/drawing/2014/main" id="{E108084A-E24D-40C9-A6C1-EAE8448A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363"/>
              <a:ext cx="81" cy="164"/>
            </a:xfrm>
            <a:custGeom>
              <a:avLst/>
              <a:gdLst>
                <a:gd name="T0" fmla="*/ 2 w 140"/>
                <a:gd name="T1" fmla="*/ 54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0 h 285"/>
                <a:gd name="T12" fmla="*/ 27 w 140"/>
                <a:gd name="T13" fmla="*/ 41 h 285"/>
                <a:gd name="T14" fmla="*/ 19 w 140"/>
                <a:gd name="T15" fmla="*/ 51 h 285"/>
                <a:gd name="T16" fmla="*/ 2 w 140"/>
                <a:gd name="T17" fmla="*/ 5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2" name="Oval 1595">
              <a:extLst>
                <a:ext uri="{FF2B5EF4-FFF2-40B4-BE49-F238E27FC236}">
                  <a16:creationId xmlns:a16="http://schemas.microsoft.com/office/drawing/2014/main" id="{FD53FC22-8496-4921-AF1B-1FBD5AA0B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2527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53" name="Freeform 1596">
              <a:extLst>
                <a:ext uri="{FF2B5EF4-FFF2-40B4-BE49-F238E27FC236}">
                  <a16:creationId xmlns:a16="http://schemas.microsoft.com/office/drawing/2014/main" id="{A95EFB8C-41C2-4540-8878-DDF4A5CDA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520"/>
              <a:ext cx="62" cy="19"/>
            </a:xfrm>
            <a:custGeom>
              <a:avLst/>
              <a:gdLst>
                <a:gd name="T0" fmla="*/ 14 w 108"/>
                <a:gd name="T1" fmla="*/ 6 h 33"/>
                <a:gd name="T2" fmla="*/ 0 w 108"/>
                <a:gd name="T3" fmla="*/ 2 h 33"/>
                <a:gd name="T4" fmla="*/ 14 w 108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3">
                  <a:moveTo>
                    <a:pt x="74" y="33"/>
                  </a:moveTo>
                  <a:cubicBezTo>
                    <a:pt x="74" y="33"/>
                    <a:pt x="74" y="9"/>
                    <a:pt x="0" y="9"/>
                  </a:cubicBezTo>
                  <a:cubicBezTo>
                    <a:pt x="0" y="9"/>
                    <a:pt x="108" y="0"/>
                    <a:pt x="74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4" name="Freeform 1597">
              <a:extLst>
                <a:ext uri="{FF2B5EF4-FFF2-40B4-BE49-F238E27FC236}">
                  <a16:creationId xmlns:a16="http://schemas.microsoft.com/office/drawing/2014/main" id="{88DE385C-4112-4C0D-90D1-FAFECAA00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526"/>
              <a:ext cx="39" cy="20"/>
            </a:xfrm>
            <a:custGeom>
              <a:avLst/>
              <a:gdLst>
                <a:gd name="T0" fmla="*/ 6 w 69"/>
                <a:gd name="T1" fmla="*/ 6 h 35"/>
                <a:gd name="T2" fmla="*/ 0 w 69"/>
                <a:gd name="T3" fmla="*/ 0 h 35"/>
                <a:gd name="T4" fmla="*/ 6 w 6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4" y="35"/>
                  </a:moveTo>
                  <a:cubicBezTo>
                    <a:pt x="34" y="35"/>
                    <a:pt x="60" y="9"/>
                    <a:pt x="0" y="0"/>
                  </a:cubicBezTo>
                  <a:cubicBezTo>
                    <a:pt x="0" y="0"/>
                    <a:pt x="69" y="6"/>
                    <a:pt x="3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5" name="Freeform 1598">
              <a:extLst>
                <a:ext uri="{FF2B5EF4-FFF2-40B4-BE49-F238E27FC236}">
                  <a16:creationId xmlns:a16="http://schemas.microsoft.com/office/drawing/2014/main" id="{0A5DABDD-CC4E-436C-8529-BFCFAFA78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445"/>
              <a:ext cx="27" cy="71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3 h 124"/>
                <a:gd name="T6" fmla="*/ 7 w 47"/>
                <a:gd name="T7" fmla="*/ 14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5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6" name="Freeform 1599">
              <a:extLst>
                <a:ext uri="{FF2B5EF4-FFF2-40B4-BE49-F238E27FC236}">
                  <a16:creationId xmlns:a16="http://schemas.microsoft.com/office/drawing/2014/main" id="{77D55EA8-BF5E-40DE-8794-1C29F18C6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480"/>
              <a:ext cx="24" cy="35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8 h 62"/>
                <a:gd name="T4" fmla="*/ 0 w 41"/>
                <a:gd name="T5" fmla="*/ 11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7" name="Freeform 1600">
              <a:extLst>
                <a:ext uri="{FF2B5EF4-FFF2-40B4-BE49-F238E27FC236}">
                  <a16:creationId xmlns:a16="http://schemas.microsoft.com/office/drawing/2014/main" id="{132EA285-B035-44C8-8EBD-34B271DFE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364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1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8" name="Freeform 1601">
              <a:extLst>
                <a:ext uri="{FF2B5EF4-FFF2-40B4-BE49-F238E27FC236}">
                  <a16:creationId xmlns:a16="http://schemas.microsoft.com/office/drawing/2014/main" id="{BE9512EA-BBA3-4AB8-B1BB-62A169E22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366"/>
              <a:ext cx="19" cy="44"/>
            </a:xfrm>
            <a:custGeom>
              <a:avLst/>
              <a:gdLst>
                <a:gd name="T0" fmla="*/ 0 w 34"/>
                <a:gd name="T1" fmla="*/ 0 h 76"/>
                <a:gd name="T2" fmla="*/ 5 w 34"/>
                <a:gd name="T3" fmla="*/ 5 h 76"/>
                <a:gd name="T4" fmla="*/ 6 w 34"/>
                <a:gd name="T5" fmla="*/ 10 h 76"/>
                <a:gd name="T6" fmla="*/ 6 w 34"/>
                <a:gd name="T7" fmla="*/ 14 h 76"/>
                <a:gd name="T8" fmla="*/ 4 w 34"/>
                <a:gd name="T9" fmla="*/ 5 h 76"/>
                <a:gd name="T10" fmla="*/ 1 w 34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76">
                  <a:moveTo>
                    <a:pt x="0" y="0"/>
                  </a:moveTo>
                  <a:cubicBezTo>
                    <a:pt x="14" y="7"/>
                    <a:pt x="23" y="12"/>
                    <a:pt x="28" y="28"/>
                  </a:cubicBezTo>
                  <a:cubicBezTo>
                    <a:pt x="30" y="35"/>
                    <a:pt x="30" y="42"/>
                    <a:pt x="31" y="51"/>
                  </a:cubicBezTo>
                  <a:cubicBezTo>
                    <a:pt x="32" y="58"/>
                    <a:pt x="34" y="68"/>
                    <a:pt x="31" y="76"/>
                  </a:cubicBezTo>
                  <a:cubicBezTo>
                    <a:pt x="31" y="59"/>
                    <a:pt x="31" y="38"/>
                    <a:pt x="23" y="22"/>
                  </a:cubicBezTo>
                  <a:cubicBezTo>
                    <a:pt x="19" y="16"/>
                    <a:pt x="9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9" name="Freeform 1602">
              <a:extLst>
                <a:ext uri="{FF2B5EF4-FFF2-40B4-BE49-F238E27FC236}">
                  <a16:creationId xmlns:a16="http://schemas.microsoft.com/office/drawing/2014/main" id="{6B06DA9F-BA2E-45FA-81DE-9A743918F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462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19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5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4"/>
                    <a:pt x="15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1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0" name="Freeform 1603">
              <a:extLst>
                <a:ext uri="{FF2B5EF4-FFF2-40B4-BE49-F238E27FC236}">
                  <a16:creationId xmlns:a16="http://schemas.microsoft.com/office/drawing/2014/main" id="{65EB4824-1382-4806-A9A0-794EFBCB8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351"/>
              <a:ext cx="11" cy="12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4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1" name="Freeform 1604">
              <a:extLst>
                <a:ext uri="{FF2B5EF4-FFF2-40B4-BE49-F238E27FC236}">
                  <a16:creationId xmlns:a16="http://schemas.microsoft.com/office/drawing/2014/main" id="{6DF76699-A0EC-4AF6-8A19-D8ACEC4E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352"/>
              <a:ext cx="10" cy="11"/>
            </a:xfrm>
            <a:custGeom>
              <a:avLst/>
              <a:gdLst>
                <a:gd name="T0" fmla="*/ 0 w 18"/>
                <a:gd name="T1" fmla="*/ 0 h 18"/>
                <a:gd name="T2" fmla="*/ 1 w 18"/>
                <a:gd name="T3" fmla="*/ 4 h 18"/>
                <a:gd name="T4" fmla="*/ 0 w 1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0" y="0"/>
                    <a:pt x="10" y="12"/>
                    <a:pt x="2" y="18"/>
                  </a:cubicBezTo>
                  <a:cubicBezTo>
                    <a:pt x="2" y="18"/>
                    <a:pt x="18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2" name="Oval 1605">
              <a:extLst>
                <a:ext uri="{FF2B5EF4-FFF2-40B4-BE49-F238E27FC236}">
                  <a16:creationId xmlns:a16="http://schemas.microsoft.com/office/drawing/2014/main" id="{010CB304-3557-4E32-A23D-D8419C13B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2382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63" name="Oval 1606">
              <a:extLst>
                <a:ext uri="{FF2B5EF4-FFF2-40B4-BE49-F238E27FC236}">
                  <a16:creationId xmlns:a16="http://schemas.microsoft.com/office/drawing/2014/main" id="{294F128D-1B0B-45E9-9DAB-6BC8C911E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240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64" name="Line 1607">
              <a:extLst>
                <a:ext uri="{FF2B5EF4-FFF2-40B4-BE49-F238E27FC236}">
                  <a16:creationId xmlns:a16="http://schemas.microsoft.com/office/drawing/2014/main" id="{CE136341-3E16-4556-9709-D9A13596BF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2" y="2551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5" name="Line 1608">
              <a:extLst>
                <a:ext uri="{FF2B5EF4-FFF2-40B4-BE49-F238E27FC236}">
                  <a16:creationId xmlns:a16="http://schemas.microsoft.com/office/drawing/2014/main" id="{E857ED1D-9513-497D-8190-F4838139E1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2" y="2551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6" name="Freeform 1609">
              <a:extLst>
                <a:ext uri="{FF2B5EF4-FFF2-40B4-BE49-F238E27FC236}">
                  <a16:creationId xmlns:a16="http://schemas.microsoft.com/office/drawing/2014/main" id="{B139CBF1-ABB5-420D-A704-5820C1D4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363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5" y="13"/>
                    <a:pt x="27" y="189"/>
                  </a:cubicBezTo>
                  <a:cubicBezTo>
                    <a:pt x="27" y="189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7" name="Freeform 1610">
              <a:extLst>
                <a:ext uri="{FF2B5EF4-FFF2-40B4-BE49-F238E27FC236}">
                  <a16:creationId xmlns:a16="http://schemas.microsoft.com/office/drawing/2014/main" id="{DB7823EA-176B-420F-AAAD-9AFBC6C97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178"/>
              <a:ext cx="35" cy="109"/>
            </a:xfrm>
            <a:custGeom>
              <a:avLst/>
              <a:gdLst>
                <a:gd name="T0" fmla="*/ 12 w 60"/>
                <a:gd name="T1" fmla="*/ 0 h 189"/>
                <a:gd name="T2" fmla="*/ 5 w 60"/>
                <a:gd name="T3" fmla="*/ 36 h 189"/>
                <a:gd name="T4" fmla="*/ 12 w 60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89">
                  <a:moveTo>
                    <a:pt x="60" y="0"/>
                  </a:moveTo>
                  <a:cubicBezTo>
                    <a:pt x="60" y="0"/>
                    <a:pt x="16" y="13"/>
                    <a:pt x="27" y="189"/>
                  </a:cubicBezTo>
                  <a:cubicBezTo>
                    <a:pt x="27" y="189"/>
                    <a:pt x="0" y="2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8" name="Freeform 1611">
              <a:extLst>
                <a:ext uri="{FF2B5EF4-FFF2-40B4-BE49-F238E27FC236}">
                  <a16:creationId xmlns:a16="http://schemas.microsoft.com/office/drawing/2014/main" id="{39686054-9D34-48D8-85FF-61DF10876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352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2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3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0" y="24"/>
                  </a:moveTo>
                  <a:cubicBezTo>
                    <a:pt x="5" y="23"/>
                    <a:pt x="0" y="17"/>
                    <a:pt x="0" y="12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5" y="0"/>
                    <a:pt x="10" y="1"/>
                    <a:pt x="13" y="2"/>
                  </a:cubicBezTo>
                  <a:cubicBezTo>
                    <a:pt x="20" y="3"/>
                    <a:pt x="36" y="5"/>
                    <a:pt x="28" y="16"/>
                  </a:cubicBezTo>
                  <a:cubicBezTo>
                    <a:pt x="25" y="20"/>
                    <a:pt x="18" y="23"/>
                    <a:pt x="13" y="24"/>
                  </a:cubicBezTo>
                  <a:cubicBezTo>
                    <a:pt x="12" y="24"/>
                    <a:pt x="11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9" name="Freeform 1612">
              <a:extLst>
                <a:ext uri="{FF2B5EF4-FFF2-40B4-BE49-F238E27FC236}">
                  <a16:creationId xmlns:a16="http://schemas.microsoft.com/office/drawing/2014/main" id="{4AC0F0A0-B95F-4129-8BC2-2FD1834E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351"/>
              <a:ext cx="18" cy="13"/>
            </a:xfrm>
            <a:custGeom>
              <a:avLst/>
              <a:gdLst>
                <a:gd name="T0" fmla="*/ 5 w 31"/>
                <a:gd name="T1" fmla="*/ 1 h 22"/>
                <a:gd name="T2" fmla="*/ 6 w 31"/>
                <a:gd name="T3" fmla="*/ 3 h 22"/>
                <a:gd name="T4" fmla="*/ 3 w 31"/>
                <a:gd name="T5" fmla="*/ 4 h 22"/>
                <a:gd name="T6" fmla="*/ 2 w 31"/>
                <a:gd name="T7" fmla="*/ 5 h 22"/>
                <a:gd name="T8" fmla="*/ 1 w 31"/>
                <a:gd name="T9" fmla="*/ 3 h 22"/>
                <a:gd name="T10" fmla="*/ 1 w 31"/>
                <a:gd name="T11" fmla="*/ 1 h 22"/>
                <a:gd name="T12" fmla="*/ 2 w 31"/>
                <a:gd name="T13" fmla="*/ 1 h 22"/>
                <a:gd name="T14" fmla="*/ 5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2"/>
                  </a:moveTo>
                  <a:cubicBezTo>
                    <a:pt x="26" y="4"/>
                    <a:pt x="31" y="10"/>
                    <a:pt x="30" y="15"/>
                  </a:cubicBezTo>
                  <a:cubicBezTo>
                    <a:pt x="29" y="20"/>
                    <a:pt x="22" y="20"/>
                    <a:pt x="18" y="21"/>
                  </a:cubicBezTo>
                  <a:cubicBezTo>
                    <a:pt x="15" y="21"/>
                    <a:pt x="13" y="22"/>
                    <a:pt x="10" y="22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3"/>
                    <a:pt x="0" y="10"/>
                    <a:pt x="3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0"/>
                    <a:pt x="18" y="1"/>
                    <a:pt x="22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0" name="Freeform 1613">
              <a:extLst>
                <a:ext uri="{FF2B5EF4-FFF2-40B4-BE49-F238E27FC236}">
                  <a16:creationId xmlns:a16="http://schemas.microsoft.com/office/drawing/2014/main" id="{A2946A01-15F3-465E-BFF9-05C2B9381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2163"/>
              <a:ext cx="34" cy="15"/>
            </a:xfrm>
            <a:custGeom>
              <a:avLst/>
              <a:gdLst>
                <a:gd name="T0" fmla="*/ 12 w 58"/>
                <a:gd name="T1" fmla="*/ 5 h 26"/>
                <a:gd name="T2" fmla="*/ 0 w 58"/>
                <a:gd name="T3" fmla="*/ 5 h 26"/>
                <a:gd name="T4" fmla="*/ 12 w 58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6">
                  <a:moveTo>
                    <a:pt x="58" y="24"/>
                  </a:moveTo>
                  <a:cubicBezTo>
                    <a:pt x="58" y="24"/>
                    <a:pt x="10" y="21"/>
                    <a:pt x="0" y="26"/>
                  </a:cubicBezTo>
                  <a:cubicBezTo>
                    <a:pt x="0" y="26"/>
                    <a:pt x="20" y="0"/>
                    <a:pt x="58" y="24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1" name="Freeform 1614">
              <a:extLst>
                <a:ext uri="{FF2B5EF4-FFF2-40B4-BE49-F238E27FC236}">
                  <a16:creationId xmlns:a16="http://schemas.microsoft.com/office/drawing/2014/main" id="{0B2D68EE-6736-454E-B5D3-91CFFF49A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548"/>
              <a:ext cx="109" cy="190"/>
            </a:xfrm>
            <a:custGeom>
              <a:avLst/>
              <a:gdLst>
                <a:gd name="T0" fmla="*/ 0 w 190"/>
                <a:gd name="T1" fmla="*/ 47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7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8"/>
                    <a:pt x="190" y="243"/>
                  </a:cubicBezTo>
                  <a:cubicBezTo>
                    <a:pt x="190" y="100"/>
                    <a:pt x="190" y="100"/>
                    <a:pt x="190" y="100"/>
                  </a:cubicBezTo>
                  <a:cubicBezTo>
                    <a:pt x="190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100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2" name="Freeform 1615">
              <a:extLst>
                <a:ext uri="{FF2B5EF4-FFF2-40B4-BE49-F238E27FC236}">
                  <a16:creationId xmlns:a16="http://schemas.microsoft.com/office/drawing/2014/main" id="{91F77C7A-5CE5-4D71-963A-18238D736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551"/>
              <a:ext cx="84" cy="160"/>
            </a:xfrm>
            <a:custGeom>
              <a:avLst/>
              <a:gdLst>
                <a:gd name="T0" fmla="*/ 1 w 146"/>
                <a:gd name="T1" fmla="*/ 53 h 278"/>
                <a:gd name="T2" fmla="*/ 1 w 146"/>
                <a:gd name="T3" fmla="*/ 46 h 278"/>
                <a:gd name="T4" fmla="*/ 1 w 146"/>
                <a:gd name="T5" fmla="*/ 19 h 278"/>
                <a:gd name="T6" fmla="*/ 16 w 146"/>
                <a:gd name="T7" fmla="*/ 0 h 278"/>
                <a:gd name="T8" fmla="*/ 22 w 146"/>
                <a:gd name="T9" fmla="*/ 0 h 278"/>
                <a:gd name="T10" fmla="*/ 27 w 146"/>
                <a:gd name="T11" fmla="*/ 10 h 278"/>
                <a:gd name="T12" fmla="*/ 27 w 146"/>
                <a:gd name="T13" fmla="*/ 41 h 278"/>
                <a:gd name="T14" fmla="*/ 20 w 146"/>
                <a:gd name="T15" fmla="*/ 51 h 278"/>
                <a:gd name="T16" fmla="*/ 1 w 146"/>
                <a:gd name="T17" fmla="*/ 5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5" y="278"/>
                  </a:moveTo>
                  <a:cubicBezTo>
                    <a:pt x="0" y="265"/>
                    <a:pt x="6" y="257"/>
                    <a:pt x="6" y="242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44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0"/>
                    <a:pt x="142" y="55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5"/>
                  </a:cubicBezTo>
                  <a:cubicBezTo>
                    <a:pt x="62" y="275"/>
                    <a:pt x="14" y="255"/>
                    <a:pt x="5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3" name="Freeform 1616">
              <a:extLst>
                <a:ext uri="{FF2B5EF4-FFF2-40B4-BE49-F238E27FC236}">
                  <a16:creationId xmlns:a16="http://schemas.microsoft.com/office/drawing/2014/main" id="{CE74167B-ED82-42CB-BA87-287B6A66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548"/>
              <a:ext cx="81" cy="164"/>
            </a:xfrm>
            <a:custGeom>
              <a:avLst/>
              <a:gdLst>
                <a:gd name="T0" fmla="*/ 2 w 140"/>
                <a:gd name="T1" fmla="*/ 55 h 284"/>
                <a:gd name="T2" fmla="*/ 0 w 140"/>
                <a:gd name="T3" fmla="*/ 47 h 284"/>
                <a:gd name="T4" fmla="*/ 0 w 140"/>
                <a:gd name="T5" fmla="*/ 19 h 284"/>
                <a:gd name="T6" fmla="*/ 16 w 140"/>
                <a:gd name="T7" fmla="*/ 0 h 284"/>
                <a:gd name="T8" fmla="*/ 21 w 140"/>
                <a:gd name="T9" fmla="*/ 0 h 284"/>
                <a:gd name="T10" fmla="*/ 27 w 140"/>
                <a:gd name="T11" fmla="*/ 10 h 284"/>
                <a:gd name="T12" fmla="*/ 27 w 140"/>
                <a:gd name="T13" fmla="*/ 42 h 284"/>
                <a:gd name="T14" fmla="*/ 19 w 140"/>
                <a:gd name="T15" fmla="*/ 51 h 284"/>
                <a:gd name="T16" fmla="*/ 2 w 140"/>
                <a:gd name="T17" fmla="*/ 55 h 2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4">
                  <a:moveTo>
                    <a:pt x="8" y="284"/>
                  </a:moveTo>
                  <a:cubicBezTo>
                    <a:pt x="3" y="272"/>
                    <a:pt x="0" y="257"/>
                    <a:pt x="0" y="242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0"/>
                    <a:pt x="136" y="55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5"/>
                  </a:cubicBezTo>
                  <a:cubicBezTo>
                    <a:pt x="56" y="275"/>
                    <a:pt x="17" y="261"/>
                    <a:pt x="8" y="28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4" name="Oval 1617">
              <a:extLst>
                <a:ext uri="{FF2B5EF4-FFF2-40B4-BE49-F238E27FC236}">
                  <a16:creationId xmlns:a16="http://schemas.microsoft.com/office/drawing/2014/main" id="{B27E5E06-C273-4BB7-AE7B-DDE2D3207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2712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75" name="Freeform 1618">
              <a:extLst>
                <a:ext uri="{FF2B5EF4-FFF2-40B4-BE49-F238E27FC236}">
                  <a16:creationId xmlns:a16="http://schemas.microsoft.com/office/drawing/2014/main" id="{5F74DD3A-7249-4DEE-B381-C9EC1A709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705"/>
              <a:ext cx="62" cy="18"/>
            </a:xfrm>
            <a:custGeom>
              <a:avLst/>
              <a:gdLst>
                <a:gd name="T0" fmla="*/ 14 w 107"/>
                <a:gd name="T1" fmla="*/ 6 h 32"/>
                <a:gd name="T2" fmla="*/ 0 w 107"/>
                <a:gd name="T3" fmla="*/ 2 h 32"/>
                <a:gd name="T4" fmla="*/ 14 w 107"/>
                <a:gd name="T5" fmla="*/ 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2">
                  <a:moveTo>
                    <a:pt x="73" y="32"/>
                  </a:moveTo>
                  <a:cubicBezTo>
                    <a:pt x="73" y="32"/>
                    <a:pt x="73" y="9"/>
                    <a:pt x="0" y="8"/>
                  </a:cubicBezTo>
                  <a:cubicBezTo>
                    <a:pt x="0" y="8"/>
                    <a:pt x="107" y="0"/>
                    <a:pt x="73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6" name="Freeform 1619">
              <a:extLst>
                <a:ext uri="{FF2B5EF4-FFF2-40B4-BE49-F238E27FC236}">
                  <a16:creationId xmlns:a16="http://schemas.microsoft.com/office/drawing/2014/main" id="{73797AF2-8B0A-4F46-B90C-8B3314AB2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711"/>
              <a:ext cx="39" cy="20"/>
            </a:xfrm>
            <a:custGeom>
              <a:avLst/>
              <a:gdLst>
                <a:gd name="T0" fmla="*/ 6 w 69"/>
                <a:gd name="T1" fmla="*/ 6 h 35"/>
                <a:gd name="T2" fmla="*/ 0 w 69"/>
                <a:gd name="T3" fmla="*/ 0 h 35"/>
                <a:gd name="T4" fmla="*/ 6 w 6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4" y="35"/>
                  </a:moveTo>
                  <a:cubicBezTo>
                    <a:pt x="34" y="35"/>
                    <a:pt x="60" y="9"/>
                    <a:pt x="0" y="0"/>
                  </a:cubicBezTo>
                  <a:cubicBezTo>
                    <a:pt x="0" y="0"/>
                    <a:pt x="69" y="6"/>
                    <a:pt x="3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7" name="Freeform 1620">
              <a:extLst>
                <a:ext uri="{FF2B5EF4-FFF2-40B4-BE49-F238E27FC236}">
                  <a16:creationId xmlns:a16="http://schemas.microsoft.com/office/drawing/2014/main" id="{0B0FD11E-5425-4C1E-AA51-7DECCC82B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629"/>
              <a:ext cx="27" cy="72"/>
            </a:xfrm>
            <a:custGeom>
              <a:avLst/>
              <a:gdLst>
                <a:gd name="T0" fmla="*/ 9 w 47"/>
                <a:gd name="T1" fmla="*/ 0 h 125"/>
                <a:gd name="T2" fmla="*/ 9 w 47"/>
                <a:gd name="T3" fmla="*/ 15 h 125"/>
                <a:gd name="T4" fmla="*/ 0 w 47"/>
                <a:gd name="T5" fmla="*/ 24 h 125"/>
                <a:gd name="T6" fmla="*/ 7 w 47"/>
                <a:gd name="T7" fmla="*/ 14 h 125"/>
                <a:gd name="T8" fmla="*/ 9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5"/>
                  </a:cubicBezTo>
                  <a:cubicBezTo>
                    <a:pt x="0" y="125"/>
                    <a:pt x="39" y="113"/>
                    <a:pt x="37" y="76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8" name="Freeform 1621">
              <a:extLst>
                <a:ext uri="{FF2B5EF4-FFF2-40B4-BE49-F238E27FC236}">
                  <a16:creationId xmlns:a16="http://schemas.microsoft.com/office/drawing/2014/main" id="{83D65396-C11D-4EEF-A569-F888D0E6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664"/>
              <a:ext cx="24" cy="36"/>
            </a:xfrm>
            <a:custGeom>
              <a:avLst/>
              <a:gdLst>
                <a:gd name="T0" fmla="*/ 7 w 41"/>
                <a:gd name="T1" fmla="*/ 0 h 61"/>
                <a:gd name="T2" fmla="*/ 5 w 41"/>
                <a:gd name="T3" fmla="*/ 9 h 61"/>
                <a:gd name="T4" fmla="*/ 0 w 41"/>
                <a:gd name="T5" fmla="*/ 12 h 61"/>
                <a:gd name="T6" fmla="*/ 7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36" y="0"/>
                  </a:moveTo>
                  <a:cubicBezTo>
                    <a:pt x="36" y="0"/>
                    <a:pt x="41" y="32"/>
                    <a:pt x="24" y="46"/>
                  </a:cubicBezTo>
                  <a:cubicBezTo>
                    <a:pt x="8" y="61"/>
                    <a:pt x="0" y="61"/>
                    <a:pt x="0" y="61"/>
                  </a:cubicBezTo>
                  <a:cubicBezTo>
                    <a:pt x="0" y="61"/>
                    <a:pt x="39" y="4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9" name="Freeform 1622">
              <a:extLst>
                <a:ext uri="{FF2B5EF4-FFF2-40B4-BE49-F238E27FC236}">
                  <a16:creationId xmlns:a16="http://schemas.microsoft.com/office/drawing/2014/main" id="{B0114BDE-13B8-43A2-B275-BF1398BA5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548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5"/>
                    <a:pt x="41" y="79"/>
                    <a:pt x="38" y="65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1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0" name="Freeform 1623">
              <a:extLst>
                <a:ext uri="{FF2B5EF4-FFF2-40B4-BE49-F238E27FC236}">
                  <a16:creationId xmlns:a16="http://schemas.microsoft.com/office/drawing/2014/main" id="{6A65DC9F-7F98-4CB9-BAD8-1CE1FD30B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550"/>
              <a:ext cx="19" cy="44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10 h 76"/>
                <a:gd name="T6" fmla="*/ 6 w 33"/>
                <a:gd name="T7" fmla="*/ 14 h 76"/>
                <a:gd name="T8" fmla="*/ 4 w 33"/>
                <a:gd name="T9" fmla="*/ 5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8"/>
                    <a:pt x="22" y="12"/>
                    <a:pt x="27" y="28"/>
                  </a:cubicBezTo>
                  <a:cubicBezTo>
                    <a:pt x="29" y="36"/>
                    <a:pt x="29" y="43"/>
                    <a:pt x="30" y="51"/>
                  </a:cubicBezTo>
                  <a:cubicBezTo>
                    <a:pt x="31" y="59"/>
                    <a:pt x="33" y="69"/>
                    <a:pt x="30" y="76"/>
                  </a:cubicBezTo>
                  <a:cubicBezTo>
                    <a:pt x="30" y="59"/>
                    <a:pt x="30" y="38"/>
                    <a:pt x="22" y="23"/>
                  </a:cubicBezTo>
                  <a:cubicBezTo>
                    <a:pt x="18" y="16"/>
                    <a:pt x="8" y="3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1" name="Freeform 1624">
              <a:extLst>
                <a:ext uri="{FF2B5EF4-FFF2-40B4-BE49-F238E27FC236}">
                  <a16:creationId xmlns:a16="http://schemas.microsoft.com/office/drawing/2014/main" id="{107A74FE-CD9A-495B-AB97-E7C253D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646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20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5"/>
                    <a:pt x="60" y="123"/>
                    <a:pt x="39" y="117"/>
                  </a:cubicBezTo>
                  <a:cubicBezTo>
                    <a:pt x="38" y="104"/>
                    <a:pt x="9" y="109"/>
                    <a:pt x="0" y="102"/>
                  </a:cubicBezTo>
                  <a:cubicBezTo>
                    <a:pt x="6" y="94"/>
                    <a:pt x="16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1"/>
                  </a:cubicBezTo>
                  <a:cubicBezTo>
                    <a:pt x="55" y="12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2" name="Freeform 1625">
              <a:extLst>
                <a:ext uri="{FF2B5EF4-FFF2-40B4-BE49-F238E27FC236}">
                  <a16:creationId xmlns:a16="http://schemas.microsoft.com/office/drawing/2014/main" id="{45D91A7C-D028-482C-8004-1B1E07045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535"/>
              <a:ext cx="11" cy="13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5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3" name="Freeform 1626">
              <a:extLst>
                <a:ext uri="{FF2B5EF4-FFF2-40B4-BE49-F238E27FC236}">
                  <a16:creationId xmlns:a16="http://schemas.microsoft.com/office/drawing/2014/main" id="{D0313875-DF1A-4105-81C4-3C04A7406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537"/>
              <a:ext cx="10" cy="10"/>
            </a:xfrm>
            <a:custGeom>
              <a:avLst/>
              <a:gdLst>
                <a:gd name="T0" fmla="*/ 0 w 18"/>
                <a:gd name="T1" fmla="*/ 0 h 18"/>
                <a:gd name="T2" fmla="*/ 1 w 18"/>
                <a:gd name="T3" fmla="*/ 3 h 18"/>
                <a:gd name="T4" fmla="*/ 0 w 1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0" y="0"/>
                    <a:pt x="10" y="12"/>
                    <a:pt x="2" y="18"/>
                  </a:cubicBezTo>
                  <a:cubicBezTo>
                    <a:pt x="2" y="18"/>
                    <a:pt x="18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4" name="Oval 1627">
              <a:extLst>
                <a:ext uri="{FF2B5EF4-FFF2-40B4-BE49-F238E27FC236}">
                  <a16:creationId xmlns:a16="http://schemas.microsoft.com/office/drawing/2014/main" id="{0C63E0B5-EEC2-4844-9D39-AA5FB4F79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256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85" name="Oval 1628">
              <a:extLst>
                <a:ext uri="{FF2B5EF4-FFF2-40B4-BE49-F238E27FC236}">
                  <a16:creationId xmlns:a16="http://schemas.microsoft.com/office/drawing/2014/main" id="{BC0D033B-8A82-45AE-8015-138589B91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2584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786" name="Freeform 1629">
              <a:extLst>
                <a:ext uri="{FF2B5EF4-FFF2-40B4-BE49-F238E27FC236}">
                  <a16:creationId xmlns:a16="http://schemas.microsoft.com/office/drawing/2014/main" id="{2DBDB5E9-5ED3-4224-8FAD-29337327F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548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6" y="12"/>
                    <a:pt x="27" y="189"/>
                  </a:cubicBezTo>
                  <a:cubicBezTo>
                    <a:pt x="27" y="189"/>
                    <a:pt x="0" y="2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7" name="Freeform 1630">
              <a:extLst>
                <a:ext uri="{FF2B5EF4-FFF2-40B4-BE49-F238E27FC236}">
                  <a16:creationId xmlns:a16="http://schemas.microsoft.com/office/drawing/2014/main" id="{D28FF4B9-AE41-41AA-AE1B-8899F62C8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537"/>
              <a:ext cx="21" cy="13"/>
            </a:xfrm>
            <a:custGeom>
              <a:avLst/>
              <a:gdLst>
                <a:gd name="T0" fmla="*/ 2 w 36"/>
                <a:gd name="T1" fmla="*/ 4 h 24"/>
                <a:gd name="T2" fmla="*/ 0 w 36"/>
                <a:gd name="T3" fmla="*/ 2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3 h 24"/>
                <a:gd name="T10" fmla="*/ 3 w 36"/>
                <a:gd name="T11" fmla="*/ 4 h 24"/>
                <a:gd name="T12" fmla="*/ 2 w 36"/>
                <a:gd name="T13" fmla="*/ 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3"/>
                    <a:pt x="0" y="17"/>
                    <a:pt x="0" y="12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10" y="1"/>
                    <a:pt x="13" y="2"/>
                  </a:cubicBezTo>
                  <a:cubicBezTo>
                    <a:pt x="20" y="3"/>
                    <a:pt x="36" y="5"/>
                    <a:pt x="28" y="16"/>
                  </a:cubicBezTo>
                  <a:cubicBezTo>
                    <a:pt x="25" y="20"/>
                    <a:pt x="18" y="24"/>
                    <a:pt x="13" y="24"/>
                  </a:cubicBezTo>
                  <a:cubicBezTo>
                    <a:pt x="12" y="24"/>
                    <a:pt x="11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8" name="Freeform 1631">
              <a:extLst>
                <a:ext uri="{FF2B5EF4-FFF2-40B4-BE49-F238E27FC236}">
                  <a16:creationId xmlns:a16="http://schemas.microsoft.com/office/drawing/2014/main" id="{362B2912-BDA4-446D-A1F9-90BDADF7F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536"/>
              <a:ext cx="18" cy="12"/>
            </a:xfrm>
            <a:custGeom>
              <a:avLst/>
              <a:gdLst>
                <a:gd name="T0" fmla="*/ 5 w 31"/>
                <a:gd name="T1" fmla="*/ 1 h 21"/>
                <a:gd name="T2" fmla="*/ 6 w 31"/>
                <a:gd name="T3" fmla="*/ 3 h 21"/>
                <a:gd name="T4" fmla="*/ 3 w 31"/>
                <a:gd name="T5" fmla="*/ 3 h 21"/>
                <a:gd name="T6" fmla="*/ 2 w 31"/>
                <a:gd name="T7" fmla="*/ 4 h 21"/>
                <a:gd name="T8" fmla="*/ 1 w 31"/>
                <a:gd name="T9" fmla="*/ 3 h 21"/>
                <a:gd name="T10" fmla="*/ 1 w 31"/>
                <a:gd name="T11" fmla="*/ 1 h 21"/>
                <a:gd name="T12" fmla="*/ 2 w 31"/>
                <a:gd name="T13" fmla="*/ 1 h 21"/>
                <a:gd name="T14" fmla="*/ 5 w 31"/>
                <a:gd name="T15" fmla="*/ 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1">
                  <a:moveTo>
                    <a:pt x="22" y="1"/>
                  </a:moveTo>
                  <a:cubicBezTo>
                    <a:pt x="26" y="4"/>
                    <a:pt x="31" y="9"/>
                    <a:pt x="30" y="15"/>
                  </a:cubicBezTo>
                  <a:cubicBezTo>
                    <a:pt x="29" y="19"/>
                    <a:pt x="22" y="19"/>
                    <a:pt x="18" y="20"/>
                  </a:cubicBezTo>
                  <a:cubicBezTo>
                    <a:pt x="15" y="20"/>
                    <a:pt x="13" y="21"/>
                    <a:pt x="11" y="21"/>
                  </a:cubicBezTo>
                  <a:cubicBezTo>
                    <a:pt x="7" y="21"/>
                    <a:pt x="5" y="18"/>
                    <a:pt x="3" y="15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4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9" name="Freeform 1632">
              <a:extLst>
                <a:ext uri="{FF2B5EF4-FFF2-40B4-BE49-F238E27FC236}">
                  <a16:creationId xmlns:a16="http://schemas.microsoft.com/office/drawing/2014/main" id="{D887ED1D-481E-4FF0-AFEC-2E14A50C3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732"/>
              <a:ext cx="109" cy="190"/>
            </a:xfrm>
            <a:custGeom>
              <a:avLst/>
              <a:gdLst>
                <a:gd name="T0" fmla="*/ 0 w 190"/>
                <a:gd name="T1" fmla="*/ 46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6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6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2"/>
                  </a:moveTo>
                  <a:cubicBezTo>
                    <a:pt x="0" y="297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7"/>
                    <a:pt x="190" y="242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44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4"/>
                    <a:pt x="0" y="99"/>
                  </a:cubicBezTo>
                  <a:lnTo>
                    <a:pt x="0" y="24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0" name="Freeform 1633">
              <a:extLst>
                <a:ext uri="{FF2B5EF4-FFF2-40B4-BE49-F238E27FC236}">
                  <a16:creationId xmlns:a16="http://schemas.microsoft.com/office/drawing/2014/main" id="{34F9D08E-520C-45C3-B46F-464897717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734"/>
              <a:ext cx="84" cy="160"/>
            </a:xfrm>
            <a:custGeom>
              <a:avLst/>
              <a:gdLst>
                <a:gd name="T0" fmla="*/ 1 w 146"/>
                <a:gd name="T1" fmla="*/ 53 h 278"/>
                <a:gd name="T2" fmla="*/ 1 w 146"/>
                <a:gd name="T3" fmla="*/ 47 h 278"/>
                <a:gd name="T4" fmla="*/ 1 w 146"/>
                <a:gd name="T5" fmla="*/ 19 h 278"/>
                <a:gd name="T6" fmla="*/ 16 w 146"/>
                <a:gd name="T7" fmla="*/ 0 h 278"/>
                <a:gd name="T8" fmla="*/ 22 w 146"/>
                <a:gd name="T9" fmla="*/ 0 h 278"/>
                <a:gd name="T10" fmla="*/ 27 w 146"/>
                <a:gd name="T11" fmla="*/ 10 h 278"/>
                <a:gd name="T12" fmla="*/ 27 w 146"/>
                <a:gd name="T13" fmla="*/ 41 h 278"/>
                <a:gd name="T14" fmla="*/ 20 w 146"/>
                <a:gd name="T15" fmla="*/ 51 h 278"/>
                <a:gd name="T16" fmla="*/ 1 w 146"/>
                <a:gd name="T17" fmla="*/ 5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8">
                  <a:moveTo>
                    <a:pt x="5" y="278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44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5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5"/>
                  </a:cubicBezTo>
                  <a:cubicBezTo>
                    <a:pt x="62" y="276"/>
                    <a:pt x="14" y="255"/>
                    <a:pt x="5" y="278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1" name="Freeform 1634">
              <a:extLst>
                <a:ext uri="{FF2B5EF4-FFF2-40B4-BE49-F238E27FC236}">
                  <a16:creationId xmlns:a16="http://schemas.microsoft.com/office/drawing/2014/main" id="{13563729-1703-445B-98B4-5B1217D95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731"/>
              <a:ext cx="81" cy="165"/>
            </a:xfrm>
            <a:custGeom>
              <a:avLst/>
              <a:gdLst>
                <a:gd name="T0" fmla="*/ 2 w 140"/>
                <a:gd name="T1" fmla="*/ 56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1 h 285"/>
                <a:gd name="T12" fmla="*/ 27 w 140"/>
                <a:gd name="T13" fmla="*/ 42 h 285"/>
                <a:gd name="T14" fmla="*/ 19 w 140"/>
                <a:gd name="T15" fmla="*/ 52 h 285"/>
                <a:gd name="T16" fmla="*/ 2 w 140"/>
                <a:gd name="T17" fmla="*/ 56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4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5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5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28" name="Oval 1635">
              <a:extLst>
                <a:ext uri="{FF2B5EF4-FFF2-40B4-BE49-F238E27FC236}">
                  <a16:creationId xmlns:a16="http://schemas.microsoft.com/office/drawing/2014/main" id="{E18DB35C-7CE7-493D-93E1-8DCD483C1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2896"/>
              <a:ext cx="75" cy="25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29" name="Freeform 1636">
              <a:extLst>
                <a:ext uri="{FF2B5EF4-FFF2-40B4-BE49-F238E27FC236}">
                  <a16:creationId xmlns:a16="http://schemas.microsoft.com/office/drawing/2014/main" id="{6A5EF399-3F95-4235-B961-7AD8BFD9A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888"/>
              <a:ext cx="62" cy="19"/>
            </a:xfrm>
            <a:custGeom>
              <a:avLst/>
              <a:gdLst>
                <a:gd name="T0" fmla="*/ 14 w 107"/>
                <a:gd name="T1" fmla="*/ 6 h 33"/>
                <a:gd name="T2" fmla="*/ 0 w 107"/>
                <a:gd name="T3" fmla="*/ 2 h 33"/>
                <a:gd name="T4" fmla="*/ 14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73" y="33"/>
                  </a:moveTo>
                  <a:cubicBezTo>
                    <a:pt x="73" y="33"/>
                    <a:pt x="73" y="9"/>
                    <a:pt x="0" y="8"/>
                  </a:cubicBezTo>
                  <a:cubicBezTo>
                    <a:pt x="0" y="8"/>
                    <a:pt x="107" y="0"/>
                    <a:pt x="7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0" name="Freeform 1637">
              <a:extLst>
                <a:ext uri="{FF2B5EF4-FFF2-40B4-BE49-F238E27FC236}">
                  <a16:creationId xmlns:a16="http://schemas.microsoft.com/office/drawing/2014/main" id="{A58A64A6-773E-4C6E-836A-D4FB2F8CA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894"/>
              <a:ext cx="39" cy="20"/>
            </a:xfrm>
            <a:custGeom>
              <a:avLst/>
              <a:gdLst>
                <a:gd name="T0" fmla="*/ 6 w 69"/>
                <a:gd name="T1" fmla="*/ 6 h 35"/>
                <a:gd name="T2" fmla="*/ 0 w 69"/>
                <a:gd name="T3" fmla="*/ 0 h 35"/>
                <a:gd name="T4" fmla="*/ 6 w 6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4" y="35"/>
                  </a:moveTo>
                  <a:cubicBezTo>
                    <a:pt x="34" y="35"/>
                    <a:pt x="60" y="10"/>
                    <a:pt x="0" y="0"/>
                  </a:cubicBezTo>
                  <a:cubicBezTo>
                    <a:pt x="0" y="0"/>
                    <a:pt x="69" y="6"/>
                    <a:pt x="3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1" name="Freeform 1638">
              <a:extLst>
                <a:ext uri="{FF2B5EF4-FFF2-40B4-BE49-F238E27FC236}">
                  <a16:creationId xmlns:a16="http://schemas.microsoft.com/office/drawing/2014/main" id="{AD728764-9E55-4D1E-B867-2306F61C3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13"/>
              <a:ext cx="27" cy="72"/>
            </a:xfrm>
            <a:custGeom>
              <a:avLst/>
              <a:gdLst>
                <a:gd name="T0" fmla="*/ 9 w 47"/>
                <a:gd name="T1" fmla="*/ 0 h 125"/>
                <a:gd name="T2" fmla="*/ 9 w 47"/>
                <a:gd name="T3" fmla="*/ 15 h 125"/>
                <a:gd name="T4" fmla="*/ 0 w 47"/>
                <a:gd name="T5" fmla="*/ 24 h 125"/>
                <a:gd name="T6" fmla="*/ 7 w 47"/>
                <a:gd name="T7" fmla="*/ 14 h 125"/>
                <a:gd name="T8" fmla="*/ 9 w 47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5">
                  <a:moveTo>
                    <a:pt x="46" y="0"/>
                  </a:moveTo>
                  <a:cubicBezTo>
                    <a:pt x="46" y="2"/>
                    <a:pt x="46" y="79"/>
                    <a:pt x="46" y="79"/>
                  </a:cubicBezTo>
                  <a:cubicBezTo>
                    <a:pt x="46" y="79"/>
                    <a:pt x="47" y="119"/>
                    <a:pt x="0" y="125"/>
                  </a:cubicBezTo>
                  <a:cubicBezTo>
                    <a:pt x="0" y="125"/>
                    <a:pt x="39" y="113"/>
                    <a:pt x="37" y="76"/>
                  </a:cubicBezTo>
                  <a:cubicBezTo>
                    <a:pt x="36" y="39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2" name="Freeform 1639">
              <a:extLst>
                <a:ext uri="{FF2B5EF4-FFF2-40B4-BE49-F238E27FC236}">
                  <a16:creationId xmlns:a16="http://schemas.microsoft.com/office/drawing/2014/main" id="{B32DD065-BE31-4B12-94BA-C1051FF73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848"/>
              <a:ext cx="24" cy="35"/>
            </a:xfrm>
            <a:custGeom>
              <a:avLst/>
              <a:gdLst>
                <a:gd name="T0" fmla="*/ 7 w 41"/>
                <a:gd name="T1" fmla="*/ 0 h 61"/>
                <a:gd name="T2" fmla="*/ 5 w 41"/>
                <a:gd name="T3" fmla="*/ 9 h 61"/>
                <a:gd name="T4" fmla="*/ 0 w 41"/>
                <a:gd name="T5" fmla="*/ 11 h 61"/>
                <a:gd name="T6" fmla="*/ 7 w 4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1">
                  <a:moveTo>
                    <a:pt x="36" y="0"/>
                  </a:moveTo>
                  <a:cubicBezTo>
                    <a:pt x="36" y="0"/>
                    <a:pt x="41" y="32"/>
                    <a:pt x="24" y="47"/>
                  </a:cubicBezTo>
                  <a:cubicBezTo>
                    <a:pt x="8" y="61"/>
                    <a:pt x="0" y="61"/>
                    <a:pt x="0" y="61"/>
                  </a:cubicBezTo>
                  <a:cubicBezTo>
                    <a:pt x="0" y="61"/>
                    <a:pt x="39" y="4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3" name="Freeform 1640">
              <a:extLst>
                <a:ext uri="{FF2B5EF4-FFF2-40B4-BE49-F238E27FC236}">
                  <a16:creationId xmlns:a16="http://schemas.microsoft.com/office/drawing/2014/main" id="{EA5F6562-BF6F-4FBC-BAA8-7C282D20D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732"/>
              <a:ext cx="27" cy="62"/>
            </a:xfrm>
            <a:custGeom>
              <a:avLst/>
              <a:gdLst>
                <a:gd name="T0" fmla="*/ 1 w 47"/>
                <a:gd name="T1" fmla="*/ 1 h 107"/>
                <a:gd name="T2" fmla="*/ 8 w 47"/>
                <a:gd name="T3" fmla="*/ 6 h 107"/>
                <a:gd name="T4" fmla="*/ 9 w 47"/>
                <a:gd name="T5" fmla="*/ 12 h 107"/>
                <a:gd name="T6" fmla="*/ 8 w 47"/>
                <a:gd name="T7" fmla="*/ 21 h 107"/>
                <a:gd name="T8" fmla="*/ 7 w 47"/>
                <a:gd name="T9" fmla="*/ 12 h 107"/>
                <a:gd name="T10" fmla="*/ 5 w 47"/>
                <a:gd name="T11" fmla="*/ 5 h 107"/>
                <a:gd name="T12" fmla="*/ 0 w 47"/>
                <a:gd name="T13" fmla="*/ 1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7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39"/>
                    <a:pt x="45" y="49"/>
                    <a:pt x="45" y="60"/>
                  </a:cubicBezTo>
                  <a:cubicBezTo>
                    <a:pt x="45" y="76"/>
                    <a:pt x="47" y="92"/>
                    <a:pt x="43" y="107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8"/>
                    <a:pt x="26" y="28"/>
                  </a:cubicBezTo>
                  <a:cubicBezTo>
                    <a:pt x="21" y="20"/>
                    <a:pt x="9" y="4"/>
                    <a:pt x="0" y="3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4" name="Freeform 1641">
              <a:extLst>
                <a:ext uri="{FF2B5EF4-FFF2-40B4-BE49-F238E27FC236}">
                  <a16:creationId xmlns:a16="http://schemas.microsoft.com/office/drawing/2014/main" id="{5F34F33E-E40C-461E-BD61-84A877AC5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734"/>
              <a:ext cx="19" cy="44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10 h 76"/>
                <a:gd name="T6" fmla="*/ 6 w 33"/>
                <a:gd name="T7" fmla="*/ 14 h 76"/>
                <a:gd name="T8" fmla="*/ 4 w 33"/>
                <a:gd name="T9" fmla="*/ 5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7"/>
                    <a:pt x="22" y="11"/>
                    <a:pt x="27" y="27"/>
                  </a:cubicBezTo>
                  <a:cubicBezTo>
                    <a:pt x="29" y="35"/>
                    <a:pt x="29" y="42"/>
                    <a:pt x="30" y="50"/>
                  </a:cubicBezTo>
                  <a:cubicBezTo>
                    <a:pt x="31" y="58"/>
                    <a:pt x="33" y="68"/>
                    <a:pt x="30" y="76"/>
                  </a:cubicBezTo>
                  <a:cubicBezTo>
                    <a:pt x="30" y="58"/>
                    <a:pt x="30" y="37"/>
                    <a:pt x="22" y="22"/>
                  </a:cubicBezTo>
                  <a:cubicBezTo>
                    <a:pt x="18" y="15"/>
                    <a:pt x="8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5" name="Freeform 1642">
              <a:extLst>
                <a:ext uri="{FF2B5EF4-FFF2-40B4-BE49-F238E27FC236}">
                  <a16:creationId xmlns:a16="http://schemas.microsoft.com/office/drawing/2014/main" id="{26579A47-FDD2-4938-9EE4-11D3C03BE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829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20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2"/>
                  </a:moveTo>
                  <a:cubicBezTo>
                    <a:pt x="55" y="25"/>
                    <a:pt x="60" y="123"/>
                    <a:pt x="39" y="117"/>
                  </a:cubicBezTo>
                  <a:cubicBezTo>
                    <a:pt x="38" y="104"/>
                    <a:pt x="9" y="109"/>
                    <a:pt x="0" y="102"/>
                  </a:cubicBezTo>
                  <a:cubicBezTo>
                    <a:pt x="6" y="94"/>
                    <a:pt x="16" y="92"/>
                    <a:pt x="22" y="85"/>
                  </a:cubicBezTo>
                  <a:cubicBezTo>
                    <a:pt x="29" y="76"/>
                    <a:pt x="31" y="64"/>
                    <a:pt x="33" y="53"/>
                  </a:cubicBezTo>
                  <a:cubicBezTo>
                    <a:pt x="34" y="47"/>
                    <a:pt x="42" y="0"/>
                    <a:pt x="55" y="11"/>
                  </a:cubicBezTo>
                  <a:cubicBezTo>
                    <a:pt x="55" y="12"/>
                    <a:pt x="55" y="13"/>
                    <a:pt x="55" y="14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6" name="Freeform 1643">
              <a:extLst>
                <a:ext uri="{FF2B5EF4-FFF2-40B4-BE49-F238E27FC236}">
                  <a16:creationId xmlns:a16="http://schemas.microsoft.com/office/drawing/2014/main" id="{181B5362-0536-4B6A-85DD-C039D938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719"/>
              <a:ext cx="11" cy="12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4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7" name="Freeform 1644">
              <a:extLst>
                <a:ext uri="{FF2B5EF4-FFF2-40B4-BE49-F238E27FC236}">
                  <a16:creationId xmlns:a16="http://schemas.microsoft.com/office/drawing/2014/main" id="{4407505A-870D-4994-9FF1-8656C823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720"/>
              <a:ext cx="10" cy="11"/>
            </a:xfrm>
            <a:custGeom>
              <a:avLst/>
              <a:gdLst>
                <a:gd name="T0" fmla="*/ 0 w 18"/>
                <a:gd name="T1" fmla="*/ 0 h 19"/>
                <a:gd name="T2" fmla="*/ 1 w 18"/>
                <a:gd name="T3" fmla="*/ 3 h 19"/>
                <a:gd name="T4" fmla="*/ 0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0"/>
                  </a:moveTo>
                  <a:cubicBezTo>
                    <a:pt x="0" y="0"/>
                    <a:pt x="10" y="13"/>
                    <a:pt x="2" y="19"/>
                  </a:cubicBezTo>
                  <a:cubicBezTo>
                    <a:pt x="2" y="19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8" name="Oval 1645">
              <a:extLst>
                <a:ext uri="{FF2B5EF4-FFF2-40B4-BE49-F238E27FC236}">
                  <a16:creationId xmlns:a16="http://schemas.microsoft.com/office/drawing/2014/main" id="{17C78CCD-CE3E-4394-B137-7DAB07914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2750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39" name="Oval 1646">
              <a:extLst>
                <a:ext uri="{FF2B5EF4-FFF2-40B4-BE49-F238E27FC236}">
                  <a16:creationId xmlns:a16="http://schemas.microsoft.com/office/drawing/2014/main" id="{F3752D8A-7437-4C16-B332-4A332CCA5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276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40" name="Freeform 1647">
              <a:extLst>
                <a:ext uri="{FF2B5EF4-FFF2-40B4-BE49-F238E27FC236}">
                  <a16:creationId xmlns:a16="http://schemas.microsoft.com/office/drawing/2014/main" id="{2B6D9F3D-7948-4461-ADEA-B222898A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731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6" y="13"/>
                    <a:pt x="27" y="189"/>
                  </a:cubicBezTo>
                  <a:cubicBezTo>
                    <a:pt x="27" y="189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1" name="Freeform 1648">
              <a:extLst>
                <a:ext uri="{FF2B5EF4-FFF2-40B4-BE49-F238E27FC236}">
                  <a16:creationId xmlns:a16="http://schemas.microsoft.com/office/drawing/2014/main" id="{CE641571-939A-4C93-AD8B-AF890C632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720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2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4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3"/>
                    <a:pt x="0" y="17"/>
                    <a:pt x="0" y="12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10" y="1"/>
                    <a:pt x="13" y="2"/>
                  </a:cubicBezTo>
                  <a:cubicBezTo>
                    <a:pt x="20" y="4"/>
                    <a:pt x="36" y="6"/>
                    <a:pt x="28" y="17"/>
                  </a:cubicBezTo>
                  <a:cubicBezTo>
                    <a:pt x="25" y="20"/>
                    <a:pt x="18" y="24"/>
                    <a:pt x="13" y="24"/>
                  </a:cubicBezTo>
                  <a:cubicBezTo>
                    <a:pt x="12" y="24"/>
                    <a:pt x="11" y="24"/>
                    <a:pt x="1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2" name="Freeform 1649">
              <a:extLst>
                <a:ext uri="{FF2B5EF4-FFF2-40B4-BE49-F238E27FC236}">
                  <a16:creationId xmlns:a16="http://schemas.microsoft.com/office/drawing/2014/main" id="{7DB236A4-A9EC-4A74-80AD-954898D1F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19"/>
              <a:ext cx="18" cy="13"/>
            </a:xfrm>
            <a:custGeom>
              <a:avLst/>
              <a:gdLst>
                <a:gd name="T0" fmla="*/ 5 w 31"/>
                <a:gd name="T1" fmla="*/ 1 h 22"/>
                <a:gd name="T2" fmla="*/ 6 w 31"/>
                <a:gd name="T3" fmla="*/ 3 h 22"/>
                <a:gd name="T4" fmla="*/ 3 w 31"/>
                <a:gd name="T5" fmla="*/ 4 h 22"/>
                <a:gd name="T6" fmla="*/ 2 w 31"/>
                <a:gd name="T7" fmla="*/ 5 h 22"/>
                <a:gd name="T8" fmla="*/ 1 w 31"/>
                <a:gd name="T9" fmla="*/ 3 h 22"/>
                <a:gd name="T10" fmla="*/ 1 w 31"/>
                <a:gd name="T11" fmla="*/ 1 h 22"/>
                <a:gd name="T12" fmla="*/ 2 w 31"/>
                <a:gd name="T13" fmla="*/ 1 h 22"/>
                <a:gd name="T14" fmla="*/ 5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1"/>
                  </a:moveTo>
                  <a:cubicBezTo>
                    <a:pt x="26" y="4"/>
                    <a:pt x="31" y="9"/>
                    <a:pt x="30" y="15"/>
                  </a:cubicBezTo>
                  <a:cubicBezTo>
                    <a:pt x="29" y="19"/>
                    <a:pt x="22" y="20"/>
                    <a:pt x="18" y="20"/>
                  </a:cubicBezTo>
                  <a:cubicBezTo>
                    <a:pt x="15" y="20"/>
                    <a:pt x="13" y="21"/>
                    <a:pt x="11" y="22"/>
                  </a:cubicBezTo>
                  <a:cubicBezTo>
                    <a:pt x="7" y="22"/>
                    <a:pt x="5" y="18"/>
                    <a:pt x="3" y="15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4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3" name="Freeform 1650">
              <a:extLst>
                <a:ext uri="{FF2B5EF4-FFF2-40B4-BE49-F238E27FC236}">
                  <a16:creationId xmlns:a16="http://schemas.microsoft.com/office/drawing/2014/main" id="{CF338ABC-CB1F-4B42-82E2-6BFF7174D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916"/>
              <a:ext cx="109" cy="190"/>
            </a:xfrm>
            <a:custGeom>
              <a:avLst/>
              <a:gdLst>
                <a:gd name="T0" fmla="*/ 0 w 190"/>
                <a:gd name="T1" fmla="*/ 47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7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8"/>
                    <a:pt x="190" y="243"/>
                  </a:cubicBezTo>
                  <a:cubicBezTo>
                    <a:pt x="190" y="100"/>
                    <a:pt x="190" y="100"/>
                    <a:pt x="190" y="100"/>
                  </a:cubicBezTo>
                  <a:cubicBezTo>
                    <a:pt x="190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100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4" name="Freeform 1651">
              <a:extLst>
                <a:ext uri="{FF2B5EF4-FFF2-40B4-BE49-F238E27FC236}">
                  <a16:creationId xmlns:a16="http://schemas.microsoft.com/office/drawing/2014/main" id="{739B4F6E-EE26-41BD-8221-60CF3515D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919"/>
              <a:ext cx="84" cy="160"/>
            </a:xfrm>
            <a:custGeom>
              <a:avLst/>
              <a:gdLst>
                <a:gd name="T0" fmla="*/ 1 w 146"/>
                <a:gd name="T1" fmla="*/ 53 h 279"/>
                <a:gd name="T2" fmla="*/ 1 w 146"/>
                <a:gd name="T3" fmla="*/ 46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1 h 279"/>
                <a:gd name="T14" fmla="*/ 20 w 146"/>
                <a:gd name="T15" fmla="*/ 50 h 279"/>
                <a:gd name="T16" fmla="*/ 1 w 146"/>
                <a:gd name="T17" fmla="*/ 5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6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5" name="Freeform 1652">
              <a:extLst>
                <a:ext uri="{FF2B5EF4-FFF2-40B4-BE49-F238E27FC236}">
                  <a16:creationId xmlns:a16="http://schemas.microsoft.com/office/drawing/2014/main" id="{3CA8E02D-D235-42D2-8D16-62C05BE8B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916"/>
              <a:ext cx="81" cy="164"/>
            </a:xfrm>
            <a:custGeom>
              <a:avLst/>
              <a:gdLst>
                <a:gd name="T0" fmla="*/ 2 w 140"/>
                <a:gd name="T1" fmla="*/ 54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0 h 285"/>
                <a:gd name="T12" fmla="*/ 27 w 140"/>
                <a:gd name="T13" fmla="*/ 41 h 285"/>
                <a:gd name="T14" fmla="*/ 19 w 140"/>
                <a:gd name="T15" fmla="*/ 51 h 285"/>
                <a:gd name="T16" fmla="*/ 2 w 140"/>
                <a:gd name="T17" fmla="*/ 5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6" name="Oval 1653">
              <a:extLst>
                <a:ext uri="{FF2B5EF4-FFF2-40B4-BE49-F238E27FC236}">
                  <a16:creationId xmlns:a16="http://schemas.microsoft.com/office/drawing/2014/main" id="{A3433166-DFA7-4259-A535-CAB8585D6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80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47" name="Freeform 1654">
              <a:extLst>
                <a:ext uri="{FF2B5EF4-FFF2-40B4-BE49-F238E27FC236}">
                  <a16:creationId xmlns:a16="http://schemas.microsoft.com/office/drawing/2014/main" id="{6CCD99EB-39A5-41EE-A2AE-2684A4B67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073"/>
              <a:ext cx="62" cy="18"/>
            </a:xfrm>
            <a:custGeom>
              <a:avLst/>
              <a:gdLst>
                <a:gd name="T0" fmla="*/ 14 w 107"/>
                <a:gd name="T1" fmla="*/ 6 h 32"/>
                <a:gd name="T2" fmla="*/ 0 w 107"/>
                <a:gd name="T3" fmla="*/ 2 h 32"/>
                <a:gd name="T4" fmla="*/ 14 w 107"/>
                <a:gd name="T5" fmla="*/ 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2">
                  <a:moveTo>
                    <a:pt x="73" y="32"/>
                  </a:moveTo>
                  <a:cubicBezTo>
                    <a:pt x="73" y="32"/>
                    <a:pt x="73" y="8"/>
                    <a:pt x="0" y="8"/>
                  </a:cubicBezTo>
                  <a:cubicBezTo>
                    <a:pt x="0" y="8"/>
                    <a:pt x="107" y="0"/>
                    <a:pt x="73" y="3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8" name="Freeform 1655">
              <a:extLst>
                <a:ext uri="{FF2B5EF4-FFF2-40B4-BE49-F238E27FC236}">
                  <a16:creationId xmlns:a16="http://schemas.microsoft.com/office/drawing/2014/main" id="{0E26E72E-299A-45E1-8640-FDCCC7CB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3079"/>
              <a:ext cx="39" cy="20"/>
            </a:xfrm>
            <a:custGeom>
              <a:avLst/>
              <a:gdLst>
                <a:gd name="T0" fmla="*/ 6 w 69"/>
                <a:gd name="T1" fmla="*/ 6 h 35"/>
                <a:gd name="T2" fmla="*/ 0 w 69"/>
                <a:gd name="T3" fmla="*/ 0 h 35"/>
                <a:gd name="T4" fmla="*/ 6 w 6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4" y="35"/>
                  </a:moveTo>
                  <a:cubicBezTo>
                    <a:pt x="34" y="35"/>
                    <a:pt x="60" y="9"/>
                    <a:pt x="0" y="0"/>
                  </a:cubicBezTo>
                  <a:cubicBezTo>
                    <a:pt x="0" y="0"/>
                    <a:pt x="69" y="6"/>
                    <a:pt x="3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9" name="Freeform 1656">
              <a:extLst>
                <a:ext uri="{FF2B5EF4-FFF2-40B4-BE49-F238E27FC236}">
                  <a16:creationId xmlns:a16="http://schemas.microsoft.com/office/drawing/2014/main" id="{4BC4A4B0-A523-4BFD-BEF5-4D580B8AD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997"/>
              <a:ext cx="27" cy="72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4 h 124"/>
                <a:gd name="T6" fmla="*/ 7 w 47"/>
                <a:gd name="T7" fmla="*/ 15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6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0" name="Freeform 1657">
              <a:extLst>
                <a:ext uri="{FF2B5EF4-FFF2-40B4-BE49-F238E27FC236}">
                  <a16:creationId xmlns:a16="http://schemas.microsoft.com/office/drawing/2014/main" id="{9A645365-3D2E-4B73-8AC2-7089DD2FE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3032"/>
              <a:ext cx="24" cy="36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9 h 62"/>
                <a:gd name="T4" fmla="*/ 0 w 41"/>
                <a:gd name="T5" fmla="*/ 12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1" name="Freeform 1658">
              <a:extLst>
                <a:ext uri="{FF2B5EF4-FFF2-40B4-BE49-F238E27FC236}">
                  <a16:creationId xmlns:a16="http://schemas.microsoft.com/office/drawing/2014/main" id="{772D9BCF-DBEA-4345-994B-FAB00E067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916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9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1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" name="Freeform 1659">
              <a:extLst>
                <a:ext uri="{FF2B5EF4-FFF2-40B4-BE49-F238E27FC236}">
                  <a16:creationId xmlns:a16="http://schemas.microsoft.com/office/drawing/2014/main" id="{0631F7CA-4DA6-43F1-9243-86CFD019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919"/>
              <a:ext cx="19" cy="43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9 h 76"/>
                <a:gd name="T6" fmla="*/ 6 w 33"/>
                <a:gd name="T7" fmla="*/ 14 h 76"/>
                <a:gd name="T8" fmla="*/ 4 w 33"/>
                <a:gd name="T9" fmla="*/ 4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7"/>
                    <a:pt x="22" y="12"/>
                    <a:pt x="27" y="28"/>
                  </a:cubicBezTo>
                  <a:cubicBezTo>
                    <a:pt x="29" y="36"/>
                    <a:pt x="29" y="42"/>
                    <a:pt x="30" y="51"/>
                  </a:cubicBezTo>
                  <a:cubicBezTo>
                    <a:pt x="31" y="58"/>
                    <a:pt x="33" y="68"/>
                    <a:pt x="30" y="76"/>
                  </a:cubicBezTo>
                  <a:cubicBezTo>
                    <a:pt x="30" y="59"/>
                    <a:pt x="30" y="38"/>
                    <a:pt x="22" y="22"/>
                  </a:cubicBezTo>
                  <a:cubicBezTo>
                    <a:pt x="18" y="16"/>
                    <a:pt x="8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" name="Freeform 1660">
              <a:extLst>
                <a:ext uri="{FF2B5EF4-FFF2-40B4-BE49-F238E27FC236}">
                  <a16:creationId xmlns:a16="http://schemas.microsoft.com/office/drawing/2014/main" id="{D7961BDC-9996-4E3E-B26E-21E19F21E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014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19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5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4"/>
                    <a:pt x="16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1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" name="Freeform 1661">
              <a:extLst>
                <a:ext uri="{FF2B5EF4-FFF2-40B4-BE49-F238E27FC236}">
                  <a16:creationId xmlns:a16="http://schemas.microsoft.com/office/drawing/2014/main" id="{606EBA03-351A-4236-9696-1E220E7DB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903"/>
              <a:ext cx="11" cy="13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5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" name="Freeform 1662">
              <a:extLst>
                <a:ext uri="{FF2B5EF4-FFF2-40B4-BE49-F238E27FC236}">
                  <a16:creationId xmlns:a16="http://schemas.microsoft.com/office/drawing/2014/main" id="{F20946E5-13A2-4676-B489-C62C08003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905"/>
              <a:ext cx="10" cy="10"/>
            </a:xfrm>
            <a:custGeom>
              <a:avLst/>
              <a:gdLst>
                <a:gd name="T0" fmla="*/ 0 w 18"/>
                <a:gd name="T1" fmla="*/ 0 h 18"/>
                <a:gd name="T2" fmla="*/ 1 w 18"/>
                <a:gd name="T3" fmla="*/ 3 h 18"/>
                <a:gd name="T4" fmla="*/ 0 w 1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0" y="0"/>
                    <a:pt x="10" y="12"/>
                    <a:pt x="2" y="18"/>
                  </a:cubicBezTo>
                  <a:cubicBezTo>
                    <a:pt x="2" y="18"/>
                    <a:pt x="18" y="14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Oval 1663">
              <a:extLst>
                <a:ext uri="{FF2B5EF4-FFF2-40B4-BE49-F238E27FC236}">
                  <a16:creationId xmlns:a16="http://schemas.microsoft.com/office/drawing/2014/main" id="{8FD07479-03B5-4304-84B5-7E32F014A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293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57" name="Oval 1664">
              <a:extLst>
                <a:ext uri="{FF2B5EF4-FFF2-40B4-BE49-F238E27FC236}">
                  <a16:creationId xmlns:a16="http://schemas.microsoft.com/office/drawing/2014/main" id="{832A64B5-CD49-4042-8E4B-15830C8AB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295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58" name="Freeform 1665">
              <a:extLst>
                <a:ext uri="{FF2B5EF4-FFF2-40B4-BE49-F238E27FC236}">
                  <a16:creationId xmlns:a16="http://schemas.microsoft.com/office/drawing/2014/main" id="{CA080494-3FDE-450D-8DF3-F95D03775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916"/>
              <a:ext cx="34" cy="109"/>
            </a:xfrm>
            <a:custGeom>
              <a:avLst/>
              <a:gdLst>
                <a:gd name="T0" fmla="*/ 12 w 59"/>
                <a:gd name="T1" fmla="*/ 0 h 190"/>
                <a:gd name="T2" fmla="*/ 5 w 59"/>
                <a:gd name="T3" fmla="*/ 36 h 190"/>
                <a:gd name="T4" fmla="*/ 12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59" y="0"/>
                  </a:moveTo>
                  <a:cubicBezTo>
                    <a:pt x="59" y="0"/>
                    <a:pt x="16" y="13"/>
                    <a:pt x="27" y="190"/>
                  </a:cubicBezTo>
                  <a:cubicBezTo>
                    <a:pt x="27" y="190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" name="Freeform 1666">
              <a:extLst>
                <a:ext uri="{FF2B5EF4-FFF2-40B4-BE49-F238E27FC236}">
                  <a16:creationId xmlns:a16="http://schemas.microsoft.com/office/drawing/2014/main" id="{9E15DBA3-64B7-4F38-BED8-CFB0B104E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905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2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3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3"/>
                    <a:pt x="0" y="17"/>
                    <a:pt x="0" y="12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5" y="0"/>
                    <a:pt x="10" y="1"/>
                    <a:pt x="13" y="2"/>
                  </a:cubicBezTo>
                  <a:cubicBezTo>
                    <a:pt x="20" y="3"/>
                    <a:pt x="36" y="5"/>
                    <a:pt x="28" y="16"/>
                  </a:cubicBezTo>
                  <a:cubicBezTo>
                    <a:pt x="25" y="20"/>
                    <a:pt x="18" y="23"/>
                    <a:pt x="13" y="24"/>
                  </a:cubicBezTo>
                  <a:cubicBezTo>
                    <a:pt x="12" y="24"/>
                    <a:pt x="11" y="23"/>
                    <a:pt x="10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Freeform 1667">
              <a:extLst>
                <a:ext uri="{FF2B5EF4-FFF2-40B4-BE49-F238E27FC236}">
                  <a16:creationId xmlns:a16="http://schemas.microsoft.com/office/drawing/2014/main" id="{B15BCFFF-ABAD-44B4-91E2-A71372D51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904"/>
              <a:ext cx="18" cy="12"/>
            </a:xfrm>
            <a:custGeom>
              <a:avLst/>
              <a:gdLst>
                <a:gd name="T0" fmla="*/ 5 w 31"/>
                <a:gd name="T1" fmla="*/ 1 h 21"/>
                <a:gd name="T2" fmla="*/ 6 w 31"/>
                <a:gd name="T3" fmla="*/ 3 h 21"/>
                <a:gd name="T4" fmla="*/ 3 w 31"/>
                <a:gd name="T5" fmla="*/ 3 h 21"/>
                <a:gd name="T6" fmla="*/ 2 w 31"/>
                <a:gd name="T7" fmla="*/ 4 h 21"/>
                <a:gd name="T8" fmla="*/ 1 w 31"/>
                <a:gd name="T9" fmla="*/ 3 h 21"/>
                <a:gd name="T10" fmla="*/ 1 w 31"/>
                <a:gd name="T11" fmla="*/ 1 h 21"/>
                <a:gd name="T12" fmla="*/ 2 w 31"/>
                <a:gd name="T13" fmla="*/ 1 h 21"/>
                <a:gd name="T14" fmla="*/ 5 w 31"/>
                <a:gd name="T15" fmla="*/ 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1">
                  <a:moveTo>
                    <a:pt x="22" y="1"/>
                  </a:moveTo>
                  <a:cubicBezTo>
                    <a:pt x="26" y="3"/>
                    <a:pt x="31" y="9"/>
                    <a:pt x="30" y="14"/>
                  </a:cubicBezTo>
                  <a:cubicBezTo>
                    <a:pt x="29" y="19"/>
                    <a:pt x="22" y="19"/>
                    <a:pt x="18" y="20"/>
                  </a:cubicBezTo>
                  <a:cubicBezTo>
                    <a:pt x="15" y="20"/>
                    <a:pt x="13" y="21"/>
                    <a:pt x="11" y="21"/>
                  </a:cubicBezTo>
                  <a:cubicBezTo>
                    <a:pt x="7" y="21"/>
                    <a:pt x="5" y="18"/>
                    <a:pt x="3" y="15"/>
                  </a:cubicBezTo>
                  <a:cubicBezTo>
                    <a:pt x="1" y="12"/>
                    <a:pt x="0" y="9"/>
                    <a:pt x="3" y="6"/>
                  </a:cubicBezTo>
                  <a:cubicBezTo>
                    <a:pt x="5" y="4"/>
                    <a:pt x="8" y="2"/>
                    <a:pt x="11" y="1"/>
                  </a:cubicBezTo>
                  <a:cubicBezTo>
                    <a:pt x="15" y="0"/>
                    <a:pt x="18" y="0"/>
                    <a:pt x="2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" name="Freeform 1668">
              <a:extLst>
                <a:ext uri="{FF2B5EF4-FFF2-40B4-BE49-F238E27FC236}">
                  <a16:creationId xmlns:a16="http://schemas.microsoft.com/office/drawing/2014/main" id="{79927046-1FDF-47F6-8740-A0BB78AF8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101"/>
              <a:ext cx="109" cy="190"/>
            </a:xfrm>
            <a:custGeom>
              <a:avLst/>
              <a:gdLst>
                <a:gd name="T0" fmla="*/ 0 w 190"/>
                <a:gd name="T1" fmla="*/ 47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7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8"/>
                    <a:pt x="190" y="243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99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" name="Freeform 1669">
              <a:extLst>
                <a:ext uri="{FF2B5EF4-FFF2-40B4-BE49-F238E27FC236}">
                  <a16:creationId xmlns:a16="http://schemas.microsoft.com/office/drawing/2014/main" id="{4B7A14BF-7BA8-4B4C-A480-00DE4089A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3104"/>
              <a:ext cx="84" cy="160"/>
            </a:xfrm>
            <a:custGeom>
              <a:avLst/>
              <a:gdLst>
                <a:gd name="T0" fmla="*/ 1 w 146"/>
                <a:gd name="T1" fmla="*/ 53 h 279"/>
                <a:gd name="T2" fmla="*/ 1 w 146"/>
                <a:gd name="T3" fmla="*/ 46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1 h 279"/>
                <a:gd name="T14" fmla="*/ 20 w 146"/>
                <a:gd name="T15" fmla="*/ 50 h 279"/>
                <a:gd name="T16" fmla="*/ 1 w 146"/>
                <a:gd name="T17" fmla="*/ 5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5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" name="Freeform 1670">
              <a:extLst>
                <a:ext uri="{FF2B5EF4-FFF2-40B4-BE49-F238E27FC236}">
                  <a16:creationId xmlns:a16="http://schemas.microsoft.com/office/drawing/2014/main" id="{46E16535-848D-4A38-AB2E-9C5F28B1F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101"/>
              <a:ext cx="81" cy="164"/>
            </a:xfrm>
            <a:custGeom>
              <a:avLst/>
              <a:gdLst>
                <a:gd name="T0" fmla="*/ 2 w 140"/>
                <a:gd name="T1" fmla="*/ 54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0 h 285"/>
                <a:gd name="T12" fmla="*/ 27 w 140"/>
                <a:gd name="T13" fmla="*/ 41 h 285"/>
                <a:gd name="T14" fmla="*/ 19 w 140"/>
                <a:gd name="T15" fmla="*/ 51 h 285"/>
                <a:gd name="T16" fmla="*/ 2 w 140"/>
                <a:gd name="T17" fmla="*/ 5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Oval 1671">
              <a:extLst>
                <a:ext uri="{FF2B5EF4-FFF2-40B4-BE49-F238E27FC236}">
                  <a16:creationId xmlns:a16="http://schemas.microsoft.com/office/drawing/2014/main" id="{BB83F146-BC32-47C2-A86A-81AE6B709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265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65" name="Freeform 1672">
              <a:extLst>
                <a:ext uri="{FF2B5EF4-FFF2-40B4-BE49-F238E27FC236}">
                  <a16:creationId xmlns:a16="http://schemas.microsoft.com/office/drawing/2014/main" id="{614A3E02-A1AB-4250-9E06-47D5A22E9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257"/>
              <a:ext cx="62" cy="19"/>
            </a:xfrm>
            <a:custGeom>
              <a:avLst/>
              <a:gdLst>
                <a:gd name="T0" fmla="*/ 14 w 107"/>
                <a:gd name="T1" fmla="*/ 6 h 33"/>
                <a:gd name="T2" fmla="*/ 0 w 107"/>
                <a:gd name="T3" fmla="*/ 2 h 33"/>
                <a:gd name="T4" fmla="*/ 14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73" y="33"/>
                  </a:moveTo>
                  <a:cubicBezTo>
                    <a:pt x="73" y="33"/>
                    <a:pt x="73" y="9"/>
                    <a:pt x="0" y="9"/>
                  </a:cubicBezTo>
                  <a:cubicBezTo>
                    <a:pt x="0" y="9"/>
                    <a:pt x="107" y="0"/>
                    <a:pt x="7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" name="Freeform 1673">
              <a:extLst>
                <a:ext uri="{FF2B5EF4-FFF2-40B4-BE49-F238E27FC236}">
                  <a16:creationId xmlns:a16="http://schemas.microsoft.com/office/drawing/2014/main" id="{40E9867D-027F-48F2-85C5-32BFC3C8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3263"/>
              <a:ext cx="39" cy="21"/>
            </a:xfrm>
            <a:custGeom>
              <a:avLst/>
              <a:gdLst>
                <a:gd name="T0" fmla="*/ 6 w 69"/>
                <a:gd name="T1" fmla="*/ 7 h 36"/>
                <a:gd name="T2" fmla="*/ 0 w 69"/>
                <a:gd name="T3" fmla="*/ 0 h 36"/>
                <a:gd name="T4" fmla="*/ 6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34" y="36"/>
                  </a:moveTo>
                  <a:cubicBezTo>
                    <a:pt x="34" y="36"/>
                    <a:pt x="60" y="10"/>
                    <a:pt x="0" y="0"/>
                  </a:cubicBezTo>
                  <a:cubicBezTo>
                    <a:pt x="0" y="0"/>
                    <a:pt x="69" y="7"/>
                    <a:pt x="3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" name="Freeform 1674">
              <a:extLst>
                <a:ext uri="{FF2B5EF4-FFF2-40B4-BE49-F238E27FC236}">
                  <a16:creationId xmlns:a16="http://schemas.microsoft.com/office/drawing/2014/main" id="{BD7A922B-1FAC-49B4-A4C0-777F53450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182"/>
              <a:ext cx="27" cy="72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4 h 124"/>
                <a:gd name="T6" fmla="*/ 7 w 47"/>
                <a:gd name="T7" fmla="*/ 15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5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" name="Freeform 1675">
              <a:extLst>
                <a:ext uri="{FF2B5EF4-FFF2-40B4-BE49-F238E27FC236}">
                  <a16:creationId xmlns:a16="http://schemas.microsoft.com/office/drawing/2014/main" id="{B83714E2-1FA0-405C-B40B-877EDBD0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3217"/>
              <a:ext cx="24" cy="36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9 h 62"/>
                <a:gd name="T4" fmla="*/ 0 w 41"/>
                <a:gd name="T5" fmla="*/ 12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9" name="Freeform 1676">
              <a:extLst>
                <a:ext uri="{FF2B5EF4-FFF2-40B4-BE49-F238E27FC236}">
                  <a16:creationId xmlns:a16="http://schemas.microsoft.com/office/drawing/2014/main" id="{5C30237D-A8B4-4765-B9E2-9CAFF7F2E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101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0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0" name="Freeform 1677">
              <a:extLst>
                <a:ext uri="{FF2B5EF4-FFF2-40B4-BE49-F238E27FC236}">
                  <a16:creationId xmlns:a16="http://schemas.microsoft.com/office/drawing/2014/main" id="{B71C64A4-E8C2-4602-A102-36CDD2E8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104"/>
              <a:ext cx="19" cy="43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9 h 76"/>
                <a:gd name="T6" fmla="*/ 6 w 33"/>
                <a:gd name="T7" fmla="*/ 14 h 76"/>
                <a:gd name="T8" fmla="*/ 4 w 33"/>
                <a:gd name="T9" fmla="*/ 4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7"/>
                    <a:pt x="22" y="12"/>
                    <a:pt x="27" y="27"/>
                  </a:cubicBezTo>
                  <a:cubicBezTo>
                    <a:pt x="29" y="35"/>
                    <a:pt x="29" y="42"/>
                    <a:pt x="30" y="50"/>
                  </a:cubicBezTo>
                  <a:cubicBezTo>
                    <a:pt x="31" y="58"/>
                    <a:pt x="33" y="68"/>
                    <a:pt x="30" y="76"/>
                  </a:cubicBezTo>
                  <a:cubicBezTo>
                    <a:pt x="30" y="59"/>
                    <a:pt x="30" y="38"/>
                    <a:pt x="22" y="22"/>
                  </a:cubicBezTo>
                  <a:cubicBezTo>
                    <a:pt x="18" y="15"/>
                    <a:pt x="8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1" name="Freeform 1678">
              <a:extLst>
                <a:ext uri="{FF2B5EF4-FFF2-40B4-BE49-F238E27FC236}">
                  <a16:creationId xmlns:a16="http://schemas.microsoft.com/office/drawing/2014/main" id="{25BCE7D1-C604-4B55-AD93-BA1374F0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199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19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4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3"/>
                    <a:pt x="16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0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2" name="Freeform 1679">
              <a:extLst>
                <a:ext uri="{FF2B5EF4-FFF2-40B4-BE49-F238E27FC236}">
                  <a16:creationId xmlns:a16="http://schemas.microsoft.com/office/drawing/2014/main" id="{B6385660-3E6B-485F-8931-357D99AA8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3088"/>
              <a:ext cx="11" cy="13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5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3" name="Freeform 1680">
              <a:extLst>
                <a:ext uri="{FF2B5EF4-FFF2-40B4-BE49-F238E27FC236}">
                  <a16:creationId xmlns:a16="http://schemas.microsoft.com/office/drawing/2014/main" id="{ED36E3A1-D3E7-4EC8-9A1A-38E5C0C20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3089"/>
              <a:ext cx="10" cy="11"/>
            </a:xfrm>
            <a:custGeom>
              <a:avLst/>
              <a:gdLst>
                <a:gd name="T0" fmla="*/ 0 w 18"/>
                <a:gd name="T1" fmla="*/ 0 h 19"/>
                <a:gd name="T2" fmla="*/ 1 w 18"/>
                <a:gd name="T3" fmla="*/ 3 h 19"/>
                <a:gd name="T4" fmla="*/ 0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0"/>
                  </a:moveTo>
                  <a:cubicBezTo>
                    <a:pt x="0" y="0"/>
                    <a:pt x="10" y="13"/>
                    <a:pt x="2" y="19"/>
                  </a:cubicBezTo>
                  <a:cubicBezTo>
                    <a:pt x="2" y="19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4" name="Oval 1681">
              <a:extLst>
                <a:ext uri="{FF2B5EF4-FFF2-40B4-BE49-F238E27FC236}">
                  <a16:creationId xmlns:a16="http://schemas.microsoft.com/office/drawing/2014/main" id="{6FD16C47-1D99-4214-9B0D-A5E9A62C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3120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75" name="Oval 1682">
              <a:extLst>
                <a:ext uri="{FF2B5EF4-FFF2-40B4-BE49-F238E27FC236}">
                  <a16:creationId xmlns:a16="http://schemas.microsoft.com/office/drawing/2014/main" id="{302C9FE2-1616-4DF3-A200-2722B0B8D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313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76" name="Freeform 1683">
              <a:extLst>
                <a:ext uri="{FF2B5EF4-FFF2-40B4-BE49-F238E27FC236}">
                  <a16:creationId xmlns:a16="http://schemas.microsoft.com/office/drawing/2014/main" id="{56903E0A-261F-4821-87F4-DFE185310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3101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6" y="13"/>
                    <a:pt x="27" y="189"/>
                  </a:cubicBezTo>
                  <a:cubicBezTo>
                    <a:pt x="27" y="189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7" name="Freeform 1684">
              <a:extLst>
                <a:ext uri="{FF2B5EF4-FFF2-40B4-BE49-F238E27FC236}">
                  <a16:creationId xmlns:a16="http://schemas.microsoft.com/office/drawing/2014/main" id="{938DCFEC-4969-4778-A0C1-63EF869FD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089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3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4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4"/>
                    <a:pt x="0" y="18"/>
                    <a:pt x="0" y="13"/>
                  </a:cubicBezTo>
                  <a:cubicBezTo>
                    <a:pt x="0" y="9"/>
                    <a:pt x="0" y="6"/>
                    <a:pt x="2" y="4"/>
                  </a:cubicBezTo>
                  <a:cubicBezTo>
                    <a:pt x="5" y="0"/>
                    <a:pt x="10" y="2"/>
                    <a:pt x="13" y="2"/>
                  </a:cubicBezTo>
                  <a:cubicBezTo>
                    <a:pt x="20" y="4"/>
                    <a:pt x="36" y="6"/>
                    <a:pt x="28" y="17"/>
                  </a:cubicBezTo>
                  <a:cubicBezTo>
                    <a:pt x="25" y="21"/>
                    <a:pt x="18" y="24"/>
                    <a:pt x="13" y="24"/>
                  </a:cubicBezTo>
                  <a:cubicBezTo>
                    <a:pt x="12" y="24"/>
                    <a:pt x="11" y="24"/>
                    <a:pt x="1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8" name="Freeform 1685">
              <a:extLst>
                <a:ext uri="{FF2B5EF4-FFF2-40B4-BE49-F238E27FC236}">
                  <a16:creationId xmlns:a16="http://schemas.microsoft.com/office/drawing/2014/main" id="{7115AE76-2EC2-4E66-B126-22B5AA20A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089"/>
              <a:ext cx="18" cy="12"/>
            </a:xfrm>
            <a:custGeom>
              <a:avLst/>
              <a:gdLst>
                <a:gd name="T0" fmla="*/ 5 w 31"/>
                <a:gd name="T1" fmla="*/ 1 h 22"/>
                <a:gd name="T2" fmla="*/ 6 w 31"/>
                <a:gd name="T3" fmla="*/ 2 h 22"/>
                <a:gd name="T4" fmla="*/ 3 w 31"/>
                <a:gd name="T5" fmla="*/ 3 h 22"/>
                <a:gd name="T6" fmla="*/ 2 w 31"/>
                <a:gd name="T7" fmla="*/ 4 h 22"/>
                <a:gd name="T8" fmla="*/ 1 w 31"/>
                <a:gd name="T9" fmla="*/ 3 h 22"/>
                <a:gd name="T10" fmla="*/ 1 w 31"/>
                <a:gd name="T11" fmla="*/ 1 h 22"/>
                <a:gd name="T12" fmla="*/ 2 w 31"/>
                <a:gd name="T13" fmla="*/ 1 h 22"/>
                <a:gd name="T14" fmla="*/ 5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2"/>
                  </a:moveTo>
                  <a:cubicBezTo>
                    <a:pt x="26" y="4"/>
                    <a:pt x="31" y="10"/>
                    <a:pt x="30" y="15"/>
                  </a:cubicBezTo>
                  <a:cubicBezTo>
                    <a:pt x="29" y="20"/>
                    <a:pt x="22" y="20"/>
                    <a:pt x="18" y="20"/>
                  </a:cubicBezTo>
                  <a:cubicBezTo>
                    <a:pt x="15" y="21"/>
                    <a:pt x="13" y="22"/>
                    <a:pt x="11" y="22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0"/>
                    <a:pt x="18" y="1"/>
                    <a:pt x="22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9" name="Freeform 1686">
              <a:extLst>
                <a:ext uri="{FF2B5EF4-FFF2-40B4-BE49-F238E27FC236}">
                  <a16:creationId xmlns:a16="http://schemas.microsoft.com/office/drawing/2014/main" id="{B16790B2-95DF-4129-83BF-35FDACF9D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286"/>
              <a:ext cx="109" cy="190"/>
            </a:xfrm>
            <a:custGeom>
              <a:avLst/>
              <a:gdLst>
                <a:gd name="T0" fmla="*/ 0 w 190"/>
                <a:gd name="T1" fmla="*/ 47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7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8"/>
                    <a:pt x="190" y="243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99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0" name="Freeform 1687">
              <a:extLst>
                <a:ext uri="{FF2B5EF4-FFF2-40B4-BE49-F238E27FC236}">
                  <a16:creationId xmlns:a16="http://schemas.microsoft.com/office/drawing/2014/main" id="{192CEB9D-5DE7-4198-8958-FB754D8E8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3288"/>
              <a:ext cx="84" cy="161"/>
            </a:xfrm>
            <a:custGeom>
              <a:avLst/>
              <a:gdLst>
                <a:gd name="T0" fmla="*/ 1 w 146"/>
                <a:gd name="T1" fmla="*/ 54 h 279"/>
                <a:gd name="T2" fmla="*/ 1 w 146"/>
                <a:gd name="T3" fmla="*/ 47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2 h 279"/>
                <a:gd name="T14" fmla="*/ 20 w 146"/>
                <a:gd name="T15" fmla="*/ 51 h 279"/>
                <a:gd name="T16" fmla="*/ 1 w 146"/>
                <a:gd name="T17" fmla="*/ 54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5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1" name="Freeform 1688">
              <a:extLst>
                <a:ext uri="{FF2B5EF4-FFF2-40B4-BE49-F238E27FC236}">
                  <a16:creationId xmlns:a16="http://schemas.microsoft.com/office/drawing/2014/main" id="{E8DC744B-73EB-4FB3-8E9C-FF4DB15B8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285"/>
              <a:ext cx="81" cy="164"/>
            </a:xfrm>
            <a:custGeom>
              <a:avLst/>
              <a:gdLst>
                <a:gd name="T0" fmla="*/ 2 w 140"/>
                <a:gd name="T1" fmla="*/ 54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0 h 285"/>
                <a:gd name="T12" fmla="*/ 27 w 140"/>
                <a:gd name="T13" fmla="*/ 41 h 285"/>
                <a:gd name="T14" fmla="*/ 19 w 140"/>
                <a:gd name="T15" fmla="*/ 51 h 285"/>
                <a:gd name="T16" fmla="*/ 2 w 140"/>
                <a:gd name="T17" fmla="*/ 54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2" name="Oval 1689">
              <a:extLst>
                <a:ext uri="{FF2B5EF4-FFF2-40B4-BE49-F238E27FC236}">
                  <a16:creationId xmlns:a16="http://schemas.microsoft.com/office/drawing/2014/main" id="{62AF1177-23B0-4552-B258-B64A66C1A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449"/>
              <a:ext cx="75" cy="26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83" name="Freeform 1690">
              <a:extLst>
                <a:ext uri="{FF2B5EF4-FFF2-40B4-BE49-F238E27FC236}">
                  <a16:creationId xmlns:a16="http://schemas.microsoft.com/office/drawing/2014/main" id="{B8145350-7553-40CC-882A-EF3547E70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442"/>
              <a:ext cx="62" cy="19"/>
            </a:xfrm>
            <a:custGeom>
              <a:avLst/>
              <a:gdLst>
                <a:gd name="T0" fmla="*/ 14 w 107"/>
                <a:gd name="T1" fmla="*/ 6 h 33"/>
                <a:gd name="T2" fmla="*/ 0 w 107"/>
                <a:gd name="T3" fmla="*/ 2 h 33"/>
                <a:gd name="T4" fmla="*/ 14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73" y="33"/>
                  </a:moveTo>
                  <a:cubicBezTo>
                    <a:pt x="73" y="33"/>
                    <a:pt x="73" y="9"/>
                    <a:pt x="0" y="9"/>
                  </a:cubicBezTo>
                  <a:cubicBezTo>
                    <a:pt x="0" y="9"/>
                    <a:pt x="107" y="0"/>
                    <a:pt x="7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4" name="Freeform 1691">
              <a:extLst>
                <a:ext uri="{FF2B5EF4-FFF2-40B4-BE49-F238E27FC236}">
                  <a16:creationId xmlns:a16="http://schemas.microsoft.com/office/drawing/2014/main" id="{CACA7220-55CE-4D89-BF39-AC21292F3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3447"/>
              <a:ext cx="39" cy="21"/>
            </a:xfrm>
            <a:custGeom>
              <a:avLst/>
              <a:gdLst>
                <a:gd name="T0" fmla="*/ 6 w 69"/>
                <a:gd name="T1" fmla="*/ 7 h 36"/>
                <a:gd name="T2" fmla="*/ 0 w 69"/>
                <a:gd name="T3" fmla="*/ 0 h 36"/>
                <a:gd name="T4" fmla="*/ 6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34" y="36"/>
                  </a:moveTo>
                  <a:cubicBezTo>
                    <a:pt x="34" y="36"/>
                    <a:pt x="60" y="10"/>
                    <a:pt x="0" y="0"/>
                  </a:cubicBezTo>
                  <a:cubicBezTo>
                    <a:pt x="0" y="0"/>
                    <a:pt x="69" y="7"/>
                    <a:pt x="3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5" name="Freeform 1692">
              <a:extLst>
                <a:ext uri="{FF2B5EF4-FFF2-40B4-BE49-F238E27FC236}">
                  <a16:creationId xmlns:a16="http://schemas.microsoft.com/office/drawing/2014/main" id="{F800D207-235F-4552-8885-876AA6EDB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367"/>
              <a:ext cx="27" cy="71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3 h 124"/>
                <a:gd name="T6" fmla="*/ 7 w 47"/>
                <a:gd name="T7" fmla="*/ 14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5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6" name="Freeform 1693">
              <a:extLst>
                <a:ext uri="{FF2B5EF4-FFF2-40B4-BE49-F238E27FC236}">
                  <a16:creationId xmlns:a16="http://schemas.microsoft.com/office/drawing/2014/main" id="{1AC31CDD-FF69-4A51-8FD4-13899D832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3401"/>
              <a:ext cx="24" cy="36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9 h 62"/>
                <a:gd name="T4" fmla="*/ 0 w 41"/>
                <a:gd name="T5" fmla="*/ 12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7" name="Freeform 1694">
              <a:extLst>
                <a:ext uri="{FF2B5EF4-FFF2-40B4-BE49-F238E27FC236}">
                  <a16:creationId xmlns:a16="http://schemas.microsoft.com/office/drawing/2014/main" id="{27B97C56-15C2-4DC4-8B6C-304FE2FD7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286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0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8" name="Freeform 1695">
              <a:extLst>
                <a:ext uri="{FF2B5EF4-FFF2-40B4-BE49-F238E27FC236}">
                  <a16:creationId xmlns:a16="http://schemas.microsoft.com/office/drawing/2014/main" id="{98B252F1-9BA4-4E74-BA59-D9ED32811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288"/>
              <a:ext cx="19" cy="44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10 h 76"/>
                <a:gd name="T6" fmla="*/ 6 w 33"/>
                <a:gd name="T7" fmla="*/ 14 h 76"/>
                <a:gd name="T8" fmla="*/ 4 w 33"/>
                <a:gd name="T9" fmla="*/ 5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7"/>
                    <a:pt x="22" y="12"/>
                    <a:pt x="27" y="27"/>
                  </a:cubicBezTo>
                  <a:cubicBezTo>
                    <a:pt x="29" y="35"/>
                    <a:pt x="29" y="42"/>
                    <a:pt x="30" y="50"/>
                  </a:cubicBezTo>
                  <a:cubicBezTo>
                    <a:pt x="31" y="58"/>
                    <a:pt x="33" y="68"/>
                    <a:pt x="30" y="76"/>
                  </a:cubicBezTo>
                  <a:cubicBezTo>
                    <a:pt x="30" y="59"/>
                    <a:pt x="30" y="38"/>
                    <a:pt x="22" y="22"/>
                  </a:cubicBezTo>
                  <a:cubicBezTo>
                    <a:pt x="18" y="15"/>
                    <a:pt x="8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9" name="Freeform 1696">
              <a:extLst>
                <a:ext uri="{FF2B5EF4-FFF2-40B4-BE49-F238E27FC236}">
                  <a16:creationId xmlns:a16="http://schemas.microsoft.com/office/drawing/2014/main" id="{D201DEF1-0E84-4C0D-BAD5-E2C7A6D35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384"/>
              <a:ext cx="34" cy="70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2 h 123"/>
                <a:gd name="T4" fmla="*/ 0 w 60"/>
                <a:gd name="T5" fmla="*/ 18 h 123"/>
                <a:gd name="T6" fmla="*/ 4 w 60"/>
                <a:gd name="T7" fmla="*/ 15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2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4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3"/>
                    <a:pt x="16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0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0" name="Freeform 1697">
              <a:extLst>
                <a:ext uri="{FF2B5EF4-FFF2-40B4-BE49-F238E27FC236}">
                  <a16:creationId xmlns:a16="http://schemas.microsoft.com/office/drawing/2014/main" id="{9325E9DB-A5F5-4490-8C0A-E86F5602B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3272"/>
              <a:ext cx="11" cy="13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5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1" name="Freeform 1698">
              <a:extLst>
                <a:ext uri="{FF2B5EF4-FFF2-40B4-BE49-F238E27FC236}">
                  <a16:creationId xmlns:a16="http://schemas.microsoft.com/office/drawing/2014/main" id="{2CEDABF5-BDFC-4FE4-96EA-17EA626AA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3273"/>
              <a:ext cx="10" cy="11"/>
            </a:xfrm>
            <a:custGeom>
              <a:avLst/>
              <a:gdLst>
                <a:gd name="T0" fmla="*/ 0 w 18"/>
                <a:gd name="T1" fmla="*/ 0 h 19"/>
                <a:gd name="T2" fmla="*/ 1 w 18"/>
                <a:gd name="T3" fmla="*/ 3 h 19"/>
                <a:gd name="T4" fmla="*/ 0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0"/>
                  </a:moveTo>
                  <a:cubicBezTo>
                    <a:pt x="0" y="0"/>
                    <a:pt x="10" y="13"/>
                    <a:pt x="2" y="19"/>
                  </a:cubicBezTo>
                  <a:cubicBezTo>
                    <a:pt x="2" y="19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2" name="Oval 1699">
              <a:extLst>
                <a:ext uri="{FF2B5EF4-FFF2-40B4-BE49-F238E27FC236}">
                  <a16:creationId xmlns:a16="http://schemas.microsoft.com/office/drawing/2014/main" id="{E875D8C9-26A5-4450-9E91-8417CB860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330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93" name="Oval 1700">
              <a:extLst>
                <a:ext uri="{FF2B5EF4-FFF2-40B4-BE49-F238E27FC236}">
                  <a16:creationId xmlns:a16="http://schemas.microsoft.com/office/drawing/2014/main" id="{8D2F078C-787F-4725-AEFD-78EA47777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332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794" name="Freeform 1701">
              <a:extLst>
                <a:ext uri="{FF2B5EF4-FFF2-40B4-BE49-F238E27FC236}">
                  <a16:creationId xmlns:a16="http://schemas.microsoft.com/office/drawing/2014/main" id="{E5B69379-5D8C-4C87-975B-4B5ACBAE0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3285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6" y="13"/>
                    <a:pt x="27" y="189"/>
                  </a:cubicBezTo>
                  <a:cubicBezTo>
                    <a:pt x="27" y="189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5" name="Freeform 1702">
              <a:extLst>
                <a:ext uri="{FF2B5EF4-FFF2-40B4-BE49-F238E27FC236}">
                  <a16:creationId xmlns:a16="http://schemas.microsoft.com/office/drawing/2014/main" id="{E2C4AB39-0642-4699-9D77-74DD2A36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273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3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4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4"/>
                    <a:pt x="0" y="18"/>
                    <a:pt x="0" y="13"/>
                  </a:cubicBezTo>
                  <a:cubicBezTo>
                    <a:pt x="0" y="9"/>
                    <a:pt x="0" y="6"/>
                    <a:pt x="2" y="4"/>
                  </a:cubicBezTo>
                  <a:cubicBezTo>
                    <a:pt x="5" y="0"/>
                    <a:pt x="10" y="2"/>
                    <a:pt x="13" y="2"/>
                  </a:cubicBezTo>
                  <a:cubicBezTo>
                    <a:pt x="20" y="4"/>
                    <a:pt x="36" y="6"/>
                    <a:pt x="28" y="17"/>
                  </a:cubicBezTo>
                  <a:cubicBezTo>
                    <a:pt x="25" y="21"/>
                    <a:pt x="18" y="24"/>
                    <a:pt x="13" y="24"/>
                  </a:cubicBezTo>
                  <a:cubicBezTo>
                    <a:pt x="12" y="24"/>
                    <a:pt x="11" y="24"/>
                    <a:pt x="1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6" name="Freeform 1703">
              <a:extLst>
                <a:ext uri="{FF2B5EF4-FFF2-40B4-BE49-F238E27FC236}">
                  <a16:creationId xmlns:a16="http://schemas.microsoft.com/office/drawing/2014/main" id="{56B0A461-0B3E-4B3E-866A-2ABB7C42A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273"/>
              <a:ext cx="18" cy="13"/>
            </a:xfrm>
            <a:custGeom>
              <a:avLst/>
              <a:gdLst>
                <a:gd name="T0" fmla="*/ 5 w 31"/>
                <a:gd name="T1" fmla="*/ 1 h 22"/>
                <a:gd name="T2" fmla="*/ 6 w 31"/>
                <a:gd name="T3" fmla="*/ 3 h 22"/>
                <a:gd name="T4" fmla="*/ 3 w 31"/>
                <a:gd name="T5" fmla="*/ 4 h 22"/>
                <a:gd name="T6" fmla="*/ 2 w 31"/>
                <a:gd name="T7" fmla="*/ 5 h 22"/>
                <a:gd name="T8" fmla="*/ 1 w 31"/>
                <a:gd name="T9" fmla="*/ 3 h 22"/>
                <a:gd name="T10" fmla="*/ 1 w 31"/>
                <a:gd name="T11" fmla="*/ 1 h 22"/>
                <a:gd name="T12" fmla="*/ 2 w 31"/>
                <a:gd name="T13" fmla="*/ 1 h 22"/>
                <a:gd name="T14" fmla="*/ 5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2"/>
                  </a:moveTo>
                  <a:cubicBezTo>
                    <a:pt x="26" y="4"/>
                    <a:pt x="31" y="10"/>
                    <a:pt x="30" y="15"/>
                  </a:cubicBezTo>
                  <a:cubicBezTo>
                    <a:pt x="29" y="20"/>
                    <a:pt x="22" y="20"/>
                    <a:pt x="18" y="20"/>
                  </a:cubicBezTo>
                  <a:cubicBezTo>
                    <a:pt x="15" y="21"/>
                    <a:pt x="13" y="22"/>
                    <a:pt x="11" y="22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0"/>
                    <a:pt x="18" y="1"/>
                    <a:pt x="22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7" name="Freeform 1704">
              <a:extLst>
                <a:ext uri="{FF2B5EF4-FFF2-40B4-BE49-F238E27FC236}">
                  <a16:creationId xmlns:a16="http://schemas.microsoft.com/office/drawing/2014/main" id="{069C8868-A2EB-43E9-AC96-857E69EE9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470"/>
              <a:ext cx="109" cy="190"/>
            </a:xfrm>
            <a:custGeom>
              <a:avLst/>
              <a:gdLst>
                <a:gd name="T0" fmla="*/ 0 w 190"/>
                <a:gd name="T1" fmla="*/ 47 h 330"/>
                <a:gd name="T2" fmla="*/ 15 w 190"/>
                <a:gd name="T3" fmla="*/ 63 h 330"/>
                <a:gd name="T4" fmla="*/ 21 w 190"/>
                <a:gd name="T5" fmla="*/ 63 h 330"/>
                <a:gd name="T6" fmla="*/ 36 w 190"/>
                <a:gd name="T7" fmla="*/ 47 h 330"/>
                <a:gd name="T8" fmla="*/ 36 w 190"/>
                <a:gd name="T9" fmla="*/ 19 h 330"/>
                <a:gd name="T10" fmla="*/ 21 w 190"/>
                <a:gd name="T11" fmla="*/ 0 h 330"/>
                <a:gd name="T12" fmla="*/ 15 w 190"/>
                <a:gd name="T13" fmla="*/ 0 h 330"/>
                <a:gd name="T14" fmla="*/ 0 w 190"/>
                <a:gd name="T15" fmla="*/ 19 h 330"/>
                <a:gd name="T16" fmla="*/ 0 w 190"/>
                <a:gd name="T17" fmla="*/ 47 h 3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30">
                  <a:moveTo>
                    <a:pt x="0" y="243"/>
                  </a:moveTo>
                  <a:cubicBezTo>
                    <a:pt x="0" y="298"/>
                    <a:pt x="35" y="330"/>
                    <a:pt x="79" y="330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54" y="330"/>
                    <a:pt x="190" y="298"/>
                    <a:pt x="190" y="243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45"/>
                    <a:pt x="154" y="0"/>
                    <a:pt x="11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45"/>
                    <a:pt x="0" y="99"/>
                  </a:cubicBezTo>
                  <a:lnTo>
                    <a:pt x="0" y="243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8" name="Freeform 1705">
              <a:extLst>
                <a:ext uri="{FF2B5EF4-FFF2-40B4-BE49-F238E27FC236}">
                  <a16:creationId xmlns:a16="http://schemas.microsoft.com/office/drawing/2014/main" id="{9F87712E-CEBE-4007-98D8-42B42DDE3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3472"/>
              <a:ext cx="84" cy="161"/>
            </a:xfrm>
            <a:custGeom>
              <a:avLst/>
              <a:gdLst>
                <a:gd name="T0" fmla="*/ 1 w 146"/>
                <a:gd name="T1" fmla="*/ 54 h 279"/>
                <a:gd name="T2" fmla="*/ 1 w 146"/>
                <a:gd name="T3" fmla="*/ 47 h 279"/>
                <a:gd name="T4" fmla="*/ 1 w 146"/>
                <a:gd name="T5" fmla="*/ 19 h 279"/>
                <a:gd name="T6" fmla="*/ 16 w 146"/>
                <a:gd name="T7" fmla="*/ 0 h 279"/>
                <a:gd name="T8" fmla="*/ 22 w 146"/>
                <a:gd name="T9" fmla="*/ 0 h 279"/>
                <a:gd name="T10" fmla="*/ 27 w 146"/>
                <a:gd name="T11" fmla="*/ 10 h 279"/>
                <a:gd name="T12" fmla="*/ 27 w 146"/>
                <a:gd name="T13" fmla="*/ 42 h 279"/>
                <a:gd name="T14" fmla="*/ 20 w 146"/>
                <a:gd name="T15" fmla="*/ 51 h 279"/>
                <a:gd name="T16" fmla="*/ 1 w 146"/>
                <a:gd name="T17" fmla="*/ 54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79">
                  <a:moveTo>
                    <a:pt x="5" y="279"/>
                  </a:moveTo>
                  <a:cubicBezTo>
                    <a:pt x="0" y="266"/>
                    <a:pt x="6" y="258"/>
                    <a:pt x="6" y="243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45"/>
                    <a:pt x="42" y="0"/>
                    <a:pt x="8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42" y="1"/>
                    <a:pt x="142" y="56"/>
                  </a:cubicBezTo>
                  <a:cubicBezTo>
                    <a:pt x="142" y="110"/>
                    <a:pt x="142" y="215"/>
                    <a:pt x="142" y="215"/>
                  </a:cubicBezTo>
                  <a:cubicBezTo>
                    <a:pt x="142" y="215"/>
                    <a:pt x="146" y="255"/>
                    <a:pt x="104" y="266"/>
                  </a:cubicBezTo>
                  <a:cubicBezTo>
                    <a:pt x="62" y="276"/>
                    <a:pt x="14" y="255"/>
                    <a:pt x="5" y="27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9" name="Freeform 1706">
              <a:extLst>
                <a:ext uri="{FF2B5EF4-FFF2-40B4-BE49-F238E27FC236}">
                  <a16:creationId xmlns:a16="http://schemas.microsoft.com/office/drawing/2014/main" id="{C32AFE3F-A2BF-4439-8DC3-0EF61E550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469"/>
              <a:ext cx="81" cy="165"/>
            </a:xfrm>
            <a:custGeom>
              <a:avLst/>
              <a:gdLst>
                <a:gd name="T0" fmla="*/ 2 w 140"/>
                <a:gd name="T1" fmla="*/ 56 h 285"/>
                <a:gd name="T2" fmla="*/ 0 w 140"/>
                <a:gd name="T3" fmla="*/ 47 h 285"/>
                <a:gd name="T4" fmla="*/ 0 w 140"/>
                <a:gd name="T5" fmla="*/ 19 h 285"/>
                <a:gd name="T6" fmla="*/ 16 w 140"/>
                <a:gd name="T7" fmla="*/ 0 h 285"/>
                <a:gd name="T8" fmla="*/ 21 w 140"/>
                <a:gd name="T9" fmla="*/ 0 h 285"/>
                <a:gd name="T10" fmla="*/ 27 w 140"/>
                <a:gd name="T11" fmla="*/ 11 h 285"/>
                <a:gd name="T12" fmla="*/ 27 w 140"/>
                <a:gd name="T13" fmla="*/ 42 h 285"/>
                <a:gd name="T14" fmla="*/ 19 w 140"/>
                <a:gd name="T15" fmla="*/ 52 h 285"/>
                <a:gd name="T16" fmla="*/ 2 w 140"/>
                <a:gd name="T17" fmla="*/ 56 h 2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285">
                  <a:moveTo>
                    <a:pt x="8" y="285"/>
                  </a:moveTo>
                  <a:cubicBezTo>
                    <a:pt x="3" y="272"/>
                    <a:pt x="0" y="258"/>
                    <a:pt x="0" y="24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45"/>
                    <a:pt x="36" y="0"/>
                    <a:pt x="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36" y="1"/>
                    <a:pt x="136" y="56"/>
                  </a:cubicBezTo>
                  <a:cubicBezTo>
                    <a:pt x="136" y="110"/>
                    <a:pt x="136" y="215"/>
                    <a:pt x="136" y="215"/>
                  </a:cubicBezTo>
                  <a:cubicBezTo>
                    <a:pt x="136" y="215"/>
                    <a:pt x="140" y="255"/>
                    <a:pt x="98" y="266"/>
                  </a:cubicBezTo>
                  <a:cubicBezTo>
                    <a:pt x="56" y="276"/>
                    <a:pt x="17" y="262"/>
                    <a:pt x="8" y="28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0" name="Oval 1707">
              <a:extLst>
                <a:ext uri="{FF2B5EF4-FFF2-40B4-BE49-F238E27FC236}">
                  <a16:creationId xmlns:a16="http://schemas.microsoft.com/office/drawing/2014/main" id="{B9708472-D058-466E-8433-99A7305A3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634"/>
              <a:ext cx="75" cy="25"/>
            </a:xfrm>
            <a:prstGeom prst="ellipse">
              <a:avLst/>
            </a:pr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01" name="Freeform 1708">
              <a:extLst>
                <a:ext uri="{FF2B5EF4-FFF2-40B4-BE49-F238E27FC236}">
                  <a16:creationId xmlns:a16="http://schemas.microsoft.com/office/drawing/2014/main" id="{55C5C49C-6CC4-4640-8162-2098F0C91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626"/>
              <a:ext cx="62" cy="19"/>
            </a:xfrm>
            <a:custGeom>
              <a:avLst/>
              <a:gdLst>
                <a:gd name="T0" fmla="*/ 14 w 107"/>
                <a:gd name="T1" fmla="*/ 6 h 33"/>
                <a:gd name="T2" fmla="*/ 0 w 107"/>
                <a:gd name="T3" fmla="*/ 2 h 33"/>
                <a:gd name="T4" fmla="*/ 14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73" y="33"/>
                  </a:moveTo>
                  <a:cubicBezTo>
                    <a:pt x="73" y="33"/>
                    <a:pt x="73" y="9"/>
                    <a:pt x="0" y="9"/>
                  </a:cubicBezTo>
                  <a:cubicBezTo>
                    <a:pt x="0" y="9"/>
                    <a:pt x="107" y="0"/>
                    <a:pt x="7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2" name="Freeform 1709">
              <a:extLst>
                <a:ext uri="{FF2B5EF4-FFF2-40B4-BE49-F238E27FC236}">
                  <a16:creationId xmlns:a16="http://schemas.microsoft.com/office/drawing/2014/main" id="{B407A98D-34F6-4D18-AAAA-5507B9974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3632"/>
              <a:ext cx="39" cy="21"/>
            </a:xfrm>
            <a:custGeom>
              <a:avLst/>
              <a:gdLst>
                <a:gd name="T0" fmla="*/ 6 w 69"/>
                <a:gd name="T1" fmla="*/ 7 h 36"/>
                <a:gd name="T2" fmla="*/ 0 w 69"/>
                <a:gd name="T3" fmla="*/ 0 h 36"/>
                <a:gd name="T4" fmla="*/ 6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34" y="36"/>
                  </a:moveTo>
                  <a:cubicBezTo>
                    <a:pt x="34" y="36"/>
                    <a:pt x="60" y="10"/>
                    <a:pt x="0" y="0"/>
                  </a:cubicBezTo>
                  <a:cubicBezTo>
                    <a:pt x="0" y="0"/>
                    <a:pt x="69" y="7"/>
                    <a:pt x="3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3" name="Freeform 1710">
              <a:extLst>
                <a:ext uri="{FF2B5EF4-FFF2-40B4-BE49-F238E27FC236}">
                  <a16:creationId xmlns:a16="http://schemas.microsoft.com/office/drawing/2014/main" id="{B3480944-B175-40E9-887D-EDC98587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3551"/>
              <a:ext cx="27" cy="72"/>
            </a:xfrm>
            <a:custGeom>
              <a:avLst/>
              <a:gdLst>
                <a:gd name="T0" fmla="*/ 9 w 47"/>
                <a:gd name="T1" fmla="*/ 0 h 124"/>
                <a:gd name="T2" fmla="*/ 9 w 47"/>
                <a:gd name="T3" fmla="*/ 15 h 124"/>
                <a:gd name="T4" fmla="*/ 0 w 47"/>
                <a:gd name="T5" fmla="*/ 24 h 124"/>
                <a:gd name="T6" fmla="*/ 7 w 47"/>
                <a:gd name="T7" fmla="*/ 15 h 124"/>
                <a:gd name="T8" fmla="*/ 9 w 47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46" y="0"/>
                  </a:moveTo>
                  <a:cubicBezTo>
                    <a:pt x="46" y="2"/>
                    <a:pt x="46" y="78"/>
                    <a:pt x="46" y="78"/>
                  </a:cubicBezTo>
                  <a:cubicBezTo>
                    <a:pt x="46" y="78"/>
                    <a:pt x="47" y="118"/>
                    <a:pt x="0" y="124"/>
                  </a:cubicBezTo>
                  <a:cubicBezTo>
                    <a:pt x="0" y="124"/>
                    <a:pt x="39" y="113"/>
                    <a:pt x="37" y="75"/>
                  </a:cubicBezTo>
                  <a:cubicBezTo>
                    <a:pt x="36" y="3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4" name="Freeform 1711">
              <a:extLst>
                <a:ext uri="{FF2B5EF4-FFF2-40B4-BE49-F238E27FC236}">
                  <a16:creationId xmlns:a16="http://schemas.microsoft.com/office/drawing/2014/main" id="{5A286542-E10C-4FE4-B4C4-0A5D0F067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3586"/>
              <a:ext cx="24" cy="35"/>
            </a:xfrm>
            <a:custGeom>
              <a:avLst/>
              <a:gdLst>
                <a:gd name="T0" fmla="*/ 7 w 41"/>
                <a:gd name="T1" fmla="*/ 0 h 62"/>
                <a:gd name="T2" fmla="*/ 5 w 41"/>
                <a:gd name="T3" fmla="*/ 8 h 62"/>
                <a:gd name="T4" fmla="*/ 0 w 41"/>
                <a:gd name="T5" fmla="*/ 11 h 62"/>
                <a:gd name="T6" fmla="*/ 7 w 41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2">
                  <a:moveTo>
                    <a:pt x="36" y="0"/>
                  </a:moveTo>
                  <a:cubicBezTo>
                    <a:pt x="36" y="0"/>
                    <a:pt x="41" y="33"/>
                    <a:pt x="24" y="47"/>
                  </a:cubicBezTo>
                  <a:cubicBezTo>
                    <a:pt x="8" y="61"/>
                    <a:pt x="0" y="62"/>
                    <a:pt x="0" y="62"/>
                  </a:cubicBezTo>
                  <a:cubicBezTo>
                    <a:pt x="0" y="62"/>
                    <a:pt x="39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5" name="Freeform 1712">
              <a:extLst>
                <a:ext uri="{FF2B5EF4-FFF2-40B4-BE49-F238E27FC236}">
                  <a16:creationId xmlns:a16="http://schemas.microsoft.com/office/drawing/2014/main" id="{F61744C4-0F6D-4DF0-B149-FE89CDC64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470"/>
              <a:ext cx="27" cy="62"/>
            </a:xfrm>
            <a:custGeom>
              <a:avLst/>
              <a:gdLst>
                <a:gd name="T0" fmla="*/ 1 w 47"/>
                <a:gd name="T1" fmla="*/ 1 h 108"/>
                <a:gd name="T2" fmla="*/ 8 w 47"/>
                <a:gd name="T3" fmla="*/ 6 h 108"/>
                <a:gd name="T4" fmla="*/ 9 w 47"/>
                <a:gd name="T5" fmla="*/ 11 h 108"/>
                <a:gd name="T6" fmla="*/ 8 w 47"/>
                <a:gd name="T7" fmla="*/ 21 h 108"/>
                <a:gd name="T8" fmla="*/ 7 w 47"/>
                <a:gd name="T9" fmla="*/ 12 h 108"/>
                <a:gd name="T10" fmla="*/ 5 w 47"/>
                <a:gd name="T11" fmla="*/ 6 h 108"/>
                <a:gd name="T12" fmla="*/ 0 w 47"/>
                <a:gd name="T13" fmla="*/ 1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8">
                  <a:moveTo>
                    <a:pt x="1" y="3"/>
                  </a:moveTo>
                  <a:cubicBezTo>
                    <a:pt x="21" y="0"/>
                    <a:pt x="37" y="8"/>
                    <a:pt x="42" y="29"/>
                  </a:cubicBezTo>
                  <a:cubicBezTo>
                    <a:pt x="45" y="40"/>
                    <a:pt x="45" y="50"/>
                    <a:pt x="45" y="61"/>
                  </a:cubicBezTo>
                  <a:cubicBezTo>
                    <a:pt x="45" y="76"/>
                    <a:pt x="47" y="93"/>
                    <a:pt x="43" y="108"/>
                  </a:cubicBezTo>
                  <a:cubicBezTo>
                    <a:pt x="39" y="94"/>
                    <a:pt x="41" y="78"/>
                    <a:pt x="38" y="64"/>
                  </a:cubicBezTo>
                  <a:cubicBezTo>
                    <a:pt x="36" y="53"/>
                    <a:pt x="32" y="39"/>
                    <a:pt x="26" y="29"/>
                  </a:cubicBezTo>
                  <a:cubicBezTo>
                    <a:pt x="21" y="20"/>
                    <a:pt x="9" y="5"/>
                    <a:pt x="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6" name="Freeform 1713">
              <a:extLst>
                <a:ext uri="{FF2B5EF4-FFF2-40B4-BE49-F238E27FC236}">
                  <a16:creationId xmlns:a16="http://schemas.microsoft.com/office/drawing/2014/main" id="{D9A1DB23-F81D-4788-B7B5-A80DE934B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472"/>
              <a:ext cx="19" cy="44"/>
            </a:xfrm>
            <a:custGeom>
              <a:avLst/>
              <a:gdLst>
                <a:gd name="T0" fmla="*/ 0 w 33"/>
                <a:gd name="T1" fmla="*/ 0 h 76"/>
                <a:gd name="T2" fmla="*/ 5 w 33"/>
                <a:gd name="T3" fmla="*/ 5 h 76"/>
                <a:gd name="T4" fmla="*/ 6 w 33"/>
                <a:gd name="T5" fmla="*/ 10 h 76"/>
                <a:gd name="T6" fmla="*/ 6 w 33"/>
                <a:gd name="T7" fmla="*/ 14 h 76"/>
                <a:gd name="T8" fmla="*/ 4 w 33"/>
                <a:gd name="T9" fmla="*/ 5 h 76"/>
                <a:gd name="T10" fmla="*/ 0 w 33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76">
                  <a:moveTo>
                    <a:pt x="0" y="0"/>
                  </a:moveTo>
                  <a:cubicBezTo>
                    <a:pt x="13" y="7"/>
                    <a:pt x="22" y="12"/>
                    <a:pt x="27" y="27"/>
                  </a:cubicBezTo>
                  <a:cubicBezTo>
                    <a:pt x="29" y="35"/>
                    <a:pt x="29" y="42"/>
                    <a:pt x="30" y="50"/>
                  </a:cubicBezTo>
                  <a:cubicBezTo>
                    <a:pt x="31" y="58"/>
                    <a:pt x="33" y="68"/>
                    <a:pt x="30" y="76"/>
                  </a:cubicBezTo>
                  <a:cubicBezTo>
                    <a:pt x="30" y="59"/>
                    <a:pt x="30" y="38"/>
                    <a:pt x="22" y="22"/>
                  </a:cubicBezTo>
                  <a:cubicBezTo>
                    <a:pt x="18" y="15"/>
                    <a:pt x="8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7" name="Freeform 1714">
              <a:extLst>
                <a:ext uri="{FF2B5EF4-FFF2-40B4-BE49-F238E27FC236}">
                  <a16:creationId xmlns:a16="http://schemas.microsoft.com/office/drawing/2014/main" id="{57BB9463-334F-4E8E-A235-9433D9E0A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568"/>
              <a:ext cx="34" cy="71"/>
            </a:xfrm>
            <a:custGeom>
              <a:avLst/>
              <a:gdLst>
                <a:gd name="T0" fmla="*/ 10 w 60"/>
                <a:gd name="T1" fmla="*/ 2 h 123"/>
                <a:gd name="T2" fmla="*/ 7 w 60"/>
                <a:gd name="T3" fmla="*/ 23 h 123"/>
                <a:gd name="T4" fmla="*/ 0 w 60"/>
                <a:gd name="T5" fmla="*/ 19 h 123"/>
                <a:gd name="T6" fmla="*/ 4 w 60"/>
                <a:gd name="T7" fmla="*/ 16 h 123"/>
                <a:gd name="T8" fmla="*/ 6 w 60"/>
                <a:gd name="T9" fmla="*/ 10 h 123"/>
                <a:gd name="T10" fmla="*/ 10 w 60"/>
                <a:gd name="T11" fmla="*/ 2 h 123"/>
                <a:gd name="T12" fmla="*/ 10 w 60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23">
                  <a:moveTo>
                    <a:pt x="55" y="11"/>
                  </a:moveTo>
                  <a:cubicBezTo>
                    <a:pt x="55" y="24"/>
                    <a:pt x="60" y="123"/>
                    <a:pt x="39" y="116"/>
                  </a:cubicBezTo>
                  <a:cubicBezTo>
                    <a:pt x="38" y="104"/>
                    <a:pt x="9" y="109"/>
                    <a:pt x="0" y="101"/>
                  </a:cubicBezTo>
                  <a:cubicBezTo>
                    <a:pt x="6" y="93"/>
                    <a:pt x="16" y="91"/>
                    <a:pt x="22" y="84"/>
                  </a:cubicBezTo>
                  <a:cubicBezTo>
                    <a:pt x="29" y="75"/>
                    <a:pt x="31" y="64"/>
                    <a:pt x="33" y="53"/>
                  </a:cubicBezTo>
                  <a:cubicBezTo>
                    <a:pt x="34" y="46"/>
                    <a:pt x="42" y="0"/>
                    <a:pt x="55" y="10"/>
                  </a:cubicBezTo>
                  <a:cubicBezTo>
                    <a:pt x="55" y="11"/>
                    <a:pt x="55" y="12"/>
                    <a:pt x="55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8" name="Freeform 1715">
              <a:extLst>
                <a:ext uri="{FF2B5EF4-FFF2-40B4-BE49-F238E27FC236}">
                  <a16:creationId xmlns:a16="http://schemas.microsoft.com/office/drawing/2014/main" id="{82D50E56-421A-46DA-B39F-A3294FFDF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3457"/>
              <a:ext cx="11" cy="12"/>
            </a:xfrm>
            <a:custGeom>
              <a:avLst/>
              <a:gdLst>
                <a:gd name="T0" fmla="*/ 3 w 20"/>
                <a:gd name="T1" fmla="*/ 0 h 22"/>
                <a:gd name="T2" fmla="*/ 3 w 20"/>
                <a:gd name="T3" fmla="*/ 4 h 22"/>
                <a:gd name="T4" fmla="*/ 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0"/>
                    <a:pt x="7" y="16"/>
                    <a:pt x="17" y="22"/>
                  </a:cubicBezTo>
                  <a:cubicBezTo>
                    <a:pt x="17" y="22"/>
                    <a:pt x="0" y="17"/>
                    <a:pt x="2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9" name="Freeform 1716">
              <a:extLst>
                <a:ext uri="{FF2B5EF4-FFF2-40B4-BE49-F238E27FC236}">
                  <a16:creationId xmlns:a16="http://schemas.microsoft.com/office/drawing/2014/main" id="{669B8948-72B8-475A-B845-191CD57ED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3458"/>
              <a:ext cx="10" cy="11"/>
            </a:xfrm>
            <a:custGeom>
              <a:avLst/>
              <a:gdLst>
                <a:gd name="T0" fmla="*/ 0 w 18"/>
                <a:gd name="T1" fmla="*/ 0 h 19"/>
                <a:gd name="T2" fmla="*/ 1 w 18"/>
                <a:gd name="T3" fmla="*/ 3 h 19"/>
                <a:gd name="T4" fmla="*/ 0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0"/>
                  </a:moveTo>
                  <a:cubicBezTo>
                    <a:pt x="0" y="0"/>
                    <a:pt x="10" y="13"/>
                    <a:pt x="2" y="19"/>
                  </a:cubicBezTo>
                  <a:cubicBezTo>
                    <a:pt x="2" y="19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0" name="Oval 1717">
              <a:extLst>
                <a:ext uri="{FF2B5EF4-FFF2-40B4-BE49-F238E27FC236}">
                  <a16:creationId xmlns:a16="http://schemas.microsoft.com/office/drawing/2014/main" id="{0E459B7F-1B89-4515-97E7-439D9D093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3488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11" name="Oval 1718">
              <a:extLst>
                <a:ext uri="{FF2B5EF4-FFF2-40B4-BE49-F238E27FC236}">
                  <a16:creationId xmlns:a16="http://schemas.microsoft.com/office/drawing/2014/main" id="{85D530E5-DE2C-4FED-A7FF-380E09E64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3506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12" name="Freeform 1719">
              <a:extLst>
                <a:ext uri="{FF2B5EF4-FFF2-40B4-BE49-F238E27FC236}">
                  <a16:creationId xmlns:a16="http://schemas.microsoft.com/office/drawing/2014/main" id="{4423E745-3744-4943-8FB4-8EA66149A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3469"/>
              <a:ext cx="34" cy="109"/>
            </a:xfrm>
            <a:custGeom>
              <a:avLst/>
              <a:gdLst>
                <a:gd name="T0" fmla="*/ 12 w 59"/>
                <a:gd name="T1" fmla="*/ 0 h 189"/>
                <a:gd name="T2" fmla="*/ 5 w 59"/>
                <a:gd name="T3" fmla="*/ 36 h 189"/>
                <a:gd name="T4" fmla="*/ 12 w 5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59" y="0"/>
                  </a:moveTo>
                  <a:cubicBezTo>
                    <a:pt x="59" y="0"/>
                    <a:pt x="16" y="13"/>
                    <a:pt x="27" y="189"/>
                  </a:cubicBezTo>
                  <a:cubicBezTo>
                    <a:pt x="27" y="189"/>
                    <a:pt x="0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3" name="Freeform 1720">
              <a:extLst>
                <a:ext uri="{FF2B5EF4-FFF2-40B4-BE49-F238E27FC236}">
                  <a16:creationId xmlns:a16="http://schemas.microsoft.com/office/drawing/2014/main" id="{9DE56D58-9788-42E8-BA9D-ABAF4C4C3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458"/>
              <a:ext cx="21" cy="14"/>
            </a:xfrm>
            <a:custGeom>
              <a:avLst/>
              <a:gdLst>
                <a:gd name="T0" fmla="*/ 2 w 36"/>
                <a:gd name="T1" fmla="*/ 5 h 24"/>
                <a:gd name="T2" fmla="*/ 0 w 36"/>
                <a:gd name="T3" fmla="*/ 3 h 24"/>
                <a:gd name="T4" fmla="*/ 1 w 36"/>
                <a:gd name="T5" fmla="*/ 1 h 24"/>
                <a:gd name="T6" fmla="*/ 3 w 36"/>
                <a:gd name="T7" fmla="*/ 1 h 24"/>
                <a:gd name="T8" fmla="*/ 5 w 36"/>
                <a:gd name="T9" fmla="*/ 4 h 24"/>
                <a:gd name="T10" fmla="*/ 3 w 36"/>
                <a:gd name="T11" fmla="*/ 5 h 24"/>
                <a:gd name="T12" fmla="*/ 2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11" y="24"/>
                  </a:moveTo>
                  <a:cubicBezTo>
                    <a:pt x="5" y="24"/>
                    <a:pt x="0" y="18"/>
                    <a:pt x="0" y="13"/>
                  </a:cubicBezTo>
                  <a:cubicBezTo>
                    <a:pt x="0" y="9"/>
                    <a:pt x="0" y="6"/>
                    <a:pt x="2" y="4"/>
                  </a:cubicBezTo>
                  <a:cubicBezTo>
                    <a:pt x="5" y="0"/>
                    <a:pt x="10" y="2"/>
                    <a:pt x="13" y="2"/>
                  </a:cubicBezTo>
                  <a:cubicBezTo>
                    <a:pt x="20" y="4"/>
                    <a:pt x="36" y="6"/>
                    <a:pt x="28" y="17"/>
                  </a:cubicBezTo>
                  <a:cubicBezTo>
                    <a:pt x="25" y="21"/>
                    <a:pt x="18" y="24"/>
                    <a:pt x="13" y="24"/>
                  </a:cubicBezTo>
                  <a:cubicBezTo>
                    <a:pt x="12" y="24"/>
                    <a:pt x="11" y="24"/>
                    <a:pt x="1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4" name="Freeform 1721">
              <a:extLst>
                <a:ext uri="{FF2B5EF4-FFF2-40B4-BE49-F238E27FC236}">
                  <a16:creationId xmlns:a16="http://schemas.microsoft.com/office/drawing/2014/main" id="{0DDAC2CA-7E99-45F4-AECD-2B429F7DD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457"/>
              <a:ext cx="18" cy="13"/>
            </a:xfrm>
            <a:custGeom>
              <a:avLst/>
              <a:gdLst>
                <a:gd name="T0" fmla="*/ 5 w 31"/>
                <a:gd name="T1" fmla="*/ 1 h 22"/>
                <a:gd name="T2" fmla="*/ 6 w 31"/>
                <a:gd name="T3" fmla="*/ 3 h 22"/>
                <a:gd name="T4" fmla="*/ 3 w 31"/>
                <a:gd name="T5" fmla="*/ 4 h 22"/>
                <a:gd name="T6" fmla="*/ 2 w 31"/>
                <a:gd name="T7" fmla="*/ 5 h 22"/>
                <a:gd name="T8" fmla="*/ 1 w 31"/>
                <a:gd name="T9" fmla="*/ 3 h 22"/>
                <a:gd name="T10" fmla="*/ 1 w 31"/>
                <a:gd name="T11" fmla="*/ 1 h 22"/>
                <a:gd name="T12" fmla="*/ 2 w 31"/>
                <a:gd name="T13" fmla="*/ 1 h 22"/>
                <a:gd name="T14" fmla="*/ 5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22" y="2"/>
                  </a:moveTo>
                  <a:cubicBezTo>
                    <a:pt x="26" y="4"/>
                    <a:pt x="31" y="10"/>
                    <a:pt x="30" y="15"/>
                  </a:cubicBezTo>
                  <a:cubicBezTo>
                    <a:pt x="29" y="20"/>
                    <a:pt x="22" y="20"/>
                    <a:pt x="18" y="20"/>
                  </a:cubicBezTo>
                  <a:cubicBezTo>
                    <a:pt x="15" y="21"/>
                    <a:pt x="13" y="22"/>
                    <a:pt x="11" y="22"/>
                  </a:cubicBezTo>
                  <a:cubicBezTo>
                    <a:pt x="7" y="22"/>
                    <a:pt x="5" y="19"/>
                    <a:pt x="3" y="16"/>
                  </a:cubicBezTo>
                  <a:cubicBezTo>
                    <a:pt x="1" y="12"/>
                    <a:pt x="0" y="10"/>
                    <a:pt x="3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0"/>
                    <a:pt x="18" y="1"/>
                    <a:pt x="22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5" name="Oval 1722">
              <a:extLst>
                <a:ext uri="{FF2B5EF4-FFF2-40B4-BE49-F238E27FC236}">
                  <a16:creationId xmlns:a16="http://schemas.microsoft.com/office/drawing/2014/main" id="{B32DA523-748C-41D2-B23B-619C55566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" y="3641"/>
              <a:ext cx="47" cy="18"/>
            </a:xfrm>
            <a:prstGeom prst="ellipse">
              <a:avLst/>
            </a:pr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16" name="Freeform 1723">
              <a:extLst>
                <a:ext uri="{FF2B5EF4-FFF2-40B4-BE49-F238E27FC236}">
                  <a16:creationId xmlns:a16="http://schemas.microsoft.com/office/drawing/2014/main" id="{314B4AAD-BE9D-49E5-AC50-3882983BA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644"/>
              <a:ext cx="46" cy="32"/>
            </a:xfrm>
            <a:custGeom>
              <a:avLst/>
              <a:gdLst>
                <a:gd name="T0" fmla="*/ 15 w 80"/>
                <a:gd name="T1" fmla="*/ 5 h 55"/>
                <a:gd name="T2" fmla="*/ 8 w 80"/>
                <a:gd name="T3" fmla="*/ 0 h 55"/>
                <a:gd name="T4" fmla="*/ 0 w 80"/>
                <a:gd name="T5" fmla="*/ 5 h 55"/>
                <a:gd name="T6" fmla="*/ 15 w 80"/>
                <a:gd name="T7" fmla="*/ 5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55">
                  <a:moveTo>
                    <a:pt x="80" y="25"/>
                  </a:moveTo>
                  <a:cubicBezTo>
                    <a:pt x="80" y="25"/>
                    <a:pt x="77" y="0"/>
                    <a:pt x="41" y="0"/>
                  </a:cubicBezTo>
                  <a:cubicBezTo>
                    <a:pt x="5" y="0"/>
                    <a:pt x="0" y="25"/>
                    <a:pt x="0" y="25"/>
                  </a:cubicBezTo>
                  <a:cubicBezTo>
                    <a:pt x="0" y="25"/>
                    <a:pt x="40" y="55"/>
                    <a:pt x="80" y="25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7" name="Freeform 1724">
              <a:extLst>
                <a:ext uri="{FF2B5EF4-FFF2-40B4-BE49-F238E27FC236}">
                  <a16:creationId xmlns:a16="http://schemas.microsoft.com/office/drawing/2014/main" id="{CB0DEEE9-F13A-4C5D-94C9-9AFD18E9A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3642"/>
              <a:ext cx="33" cy="12"/>
            </a:xfrm>
            <a:custGeom>
              <a:avLst/>
              <a:gdLst>
                <a:gd name="T0" fmla="*/ 8 w 57"/>
                <a:gd name="T1" fmla="*/ 4 h 22"/>
                <a:gd name="T2" fmla="*/ 0 w 57"/>
                <a:gd name="T3" fmla="*/ 1 h 22"/>
                <a:gd name="T4" fmla="*/ 8 w 57"/>
                <a:gd name="T5" fmla="*/ 2 h 22"/>
                <a:gd name="T6" fmla="*/ 8 w 57"/>
                <a:gd name="T7" fmla="*/ 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2">
                  <a:moveTo>
                    <a:pt x="43" y="22"/>
                  </a:moveTo>
                  <a:cubicBezTo>
                    <a:pt x="43" y="22"/>
                    <a:pt x="45" y="5"/>
                    <a:pt x="0" y="1"/>
                  </a:cubicBezTo>
                  <a:cubicBezTo>
                    <a:pt x="0" y="1"/>
                    <a:pt x="21" y="0"/>
                    <a:pt x="43" y="10"/>
                  </a:cubicBezTo>
                  <a:cubicBezTo>
                    <a:pt x="57" y="17"/>
                    <a:pt x="49" y="21"/>
                    <a:pt x="43" y="22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8" name="Freeform 1725">
              <a:extLst>
                <a:ext uri="{FF2B5EF4-FFF2-40B4-BE49-F238E27FC236}">
                  <a16:creationId xmlns:a16="http://schemas.microsoft.com/office/drawing/2014/main" id="{A1C9C315-00DE-4499-9EB7-F80E00E70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645"/>
              <a:ext cx="13" cy="13"/>
            </a:xfrm>
            <a:custGeom>
              <a:avLst/>
              <a:gdLst>
                <a:gd name="T0" fmla="*/ 4 w 24"/>
                <a:gd name="T1" fmla="*/ 0 h 22"/>
                <a:gd name="T2" fmla="*/ 2 w 24"/>
                <a:gd name="T3" fmla="*/ 2 h 22"/>
                <a:gd name="T4" fmla="*/ 1 w 24"/>
                <a:gd name="T5" fmla="*/ 3 h 22"/>
                <a:gd name="T6" fmla="*/ 4 w 24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2">
                  <a:moveTo>
                    <a:pt x="24" y="0"/>
                  </a:moveTo>
                  <a:cubicBezTo>
                    <a:pt x="19" y="1"/>
                    <a:pt x="15" y="6"/>
                    <a:pt x="12" y="10"/>
                  </a:cubicBezTo>
                  <a:cubicBezTo>
                    <a:pt x="11" y="13"/>
                    <a:pt x="10" y="22"/>
                    <a:pt x="5" y="16"/>
                  </a:cubicBezTo>
                  <a:cubicBezTo>
                    <a:pt x="0" y="9"/>
                    <a:pt x="19" y="2"/>
                    <a:pt x="23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9" name="Freeform 1726">
              <a:extLst>
                <a:ext uri="{FF2B5EF4-FFF2-40B4-BE49-F238E27FC236}">
                  <a16:creationId xmlns:a16="http://schemas.microsoft.com/office/drawing/2014/main" id="{2AF0B0EF-B3FB-4BEF-8F20-5B10E7738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3644"/>
              <a:ext cx="29" cy="21"/>
            </a:xfrm>
            <a:custGeom>
              <a:avLst/>
              <a:gdLst>
                <a:gd name="T0" fmla="*/ 10 w 50"/>
                <a:gd name="T1" fmla="*/ 7 h 35"/>
                <a:gd name="T2" fmla="*/ 6 w 50"/>
                <a:gd name="T3" fmla="*/ 1 h 35"/>
                <a:gd name="T4" fmla="*/ 0 w 50"/>
                <a:gd name="T5" fmla="*/ 1 h 35"/>
                <a:gd name="T6" fmla="*/ 6 w 50"/>
                <a:gd name="T7" fmla="*/ 4 h 35"/>
                <a:gd name="T8" fmla="*/ 8 w 50"/>
                <a:gd name="T9" fmla="*/ 5 h 35"/>
                <a:gd name="T10" fmla="*/ 10 w 50"/>
                <a:gd name="T11" fmla="*/ 7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5">
                  <a:moveTo>
                    <a:pt x="50" y="32"/>
                  </a:moveTo>
                  <a:cubicBezTo>
                    <a:pt x="49" y="20"/>
                    <a:pt x="43" y="11"/>
                    <a:pt x="31" y="6"/>
                  </a:cubicBezTo>
                  <a:cubicBezTo>
                    <a:pt x="24" y="4"/>
                    <a:pt x="6" y="0"/>
                    <a:pt x="0" y="7"/>
                  </a:cubicBezTo>
                  <a:cubicBezTo>
                    <a:pt x="9" y="15"/>
                    <a:pt x="22" y="14"/>
                    <a:pt x="32" y="18"/>
                  </a:cubicBezTo>
                  <a:cubicBezTo>
                    <a:pt x="36" y="20"/>
                    <a:pt x="40" y="22"/>
                    <a:pt x="43" y="25"/>
                  </a:cubicBezTo>
                  <a:cubicBezTo>
                    <a:pt x="46" y="28"/>
                    <a:pt x="47" y="35"/>
                    <a:pt x="50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0" name="Oval 1727">
              <a:extLst>
                <a:ext uri="{FF2B5EF4-FFF2-40B4-BE49-F238E27FC236}">
                  <a16:creationId xmlns:a16="http://schemas.microsoft.com/office/drawing/2014/main" id="{2A03F87E-CB03-49C0-9A54-5B4E78707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" y="3642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21" name="Oval 1728">
              <a:extLst>
                <a:ext uri="{FF2B5EF4-FFF2-40B4-BE49-F238E27FC236}">
                  <a16:creationId xmlns:a16="http://schemas.microsoft.com/office/drawing/2014/main" id="{B65CB223-6C6F-4B27-A527-84D317581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" y="3638"/>
              <a:ext cx="4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22" name="Freeform 1729">
              <a:extLst>
                <a:ext uri="{FF2B5EF4-FFF2-40B4-BE49-F238E27FC236}">
                  <a16:creationId xmlns:a16="http://schemas.microsoft.com/office/drawing/2014/main" id="{A0039863-66E3-470C-9AC3-1FBCB6F6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181"/>
              <a:ext cx="135" cy="1478"/>
            </a:xfrm>
            <a:custGeom>
              <a:avLst/>
              <a:gdLst>
                <a:gd name="T0" fmla="*/ 30 w 234"/>
                <a:gd name="T1" fmla="*/ 490 h 2566"/>
                <a:gd name="T2" fmla="*/ 45 w 234"/>
                <a:gd name="T3" fmla="*/ 474 h 2566"/>
                <a:gd name="T4" fmla="*/ 45 w 234"/>
                <a:gd name="T5" fmla="*/ 446 h 2566"/>
                <a:gd name="T6" fmla="*/ 32 w 234"/>
                <a:gd name="T7" fmla="*/ 429 h 2566"/>
                <a:gd name="T8" fmla="*/ 45 w 234"/>
                <a:gd name="T9" fmla="*/ 413 h 2566"/>
                <a:gd name="T10" fmla="*/ 45 w 234"/>
                <a:gd name="T11" fmla="*/ 385 h 2566"/>
                <a:gd name="T12" fmla="*/ 32 w 234"/>
                <a:gd name="T13" fmla="*/ 367 h 2566"/>
                <a:gd name="T14" fmla="*/ 45 w 234"/>
                <a:gd name="T15" fmla="*/ 352 h 2566"/>
                <a:gd name="T16" fmla="*/ 45 w 234"/>
                <a:gd name="T17" fmla="*/ 324 h 2566"/>
                <a:gd name="T18" fmla="*/ 32 w 234"/>
                <a:gd name="T19" fmla="*/ 306 h 2566"/>
                <a:gd name="T20" fmla="*/ 45 w 234"/>
                <a:gd name="T21" fmla="*/ 291 h 2566"/>
                <a:gd name="T22" fmla="*/ 45 w 234"/>
                <a:gd name="T23" fmla="*/ 263 h 2566"/>
                <a:gd name="T24" fmla="*/ 32 w 234"/>
                <a:gd name="T25" fmla="*/ 245 h 2566"/>
                <a:gd name="T26" fmla="*/ 45 w 234"/>
                <a:gd name="T27" fmla="*/ 229 h 2566"/>
                <a:gd name="T28" fmla="*/ 45 w 234"/>
                <a:gd name="T29" fmla="*/ 202 h 2566"/>
                <a:gd name="T30" fmla="*/ 33 w 234"/>
                <a:gd name="T31" fmla="*/ 184 h 2566"/>
                <a:gd name="T32" fmla="*/ 45 w 234"/>
                <a:gd name="T33" fmla="*/ 168 h 2566"/>
                <a:gd name="T34" fmla="*/ 45 w 234"/>
                <a:gd name="T35" fmla="*/ 141 h 2566"/>
                <a:gd name="T36" fmla="*/ 32 w 234"/>
                <a:gd name="T37" fmla="*/ 123 h 2566"/>
                <a:gd name="T38" fmla="*/ 44 w 234"/>
                <a:gd name="T39" fmla="*/ 107 h 2566"/>
                <a:gd name="T40" fmla="*/ 44 w 234"/>
                <a:gd name="T41" fmla="*/ 79 h 2566"/>
                <a:gd name="T42" fmla="*/ 33 w 234"/>
                <a:gd name="T43" fmla="*/ 62 h 2566"/>
                <a:gd name="T44" fmla="*/ 44 w 234"/>
                <a:gd name="T45" fmla="*/ 47 h 2566"/>
                <a:gd name="T46" fmla="*/ 44 w 234"/>
                <a:gd name="T47" fmla="*/ 19 h 2566"/>
                <a:gd name="T48" fmla="*/ 26 w 234"/>
                <a:gd name="T49" fmla="*/ 0 h 2566"/>
                <a:gd name="T50" fmla="*/ 19 w 234"/>
                <a:gd name="T51" fmla="*/ 0 h 2566"/>
                <a:gd name="T52" fmla="*/ 0 w 234"/>
                <a:gd name="T53" fmla="*/ 19 h 2566"/>
                <a:gd name="T54" fmla="*/ 0 w 234"/>
                <a:gd name="T55" fmla="*/ 47 h 2566"/>
                <a:gd name="T56" fmla="*/ 12 w 234"/>
                <a:gd name="T57" fmla="*/ 62 h 2566"/>
                <a:gd name="T58" fmla="*/ 0 w 234"/>
                <a:gd name="T59" fmla="*/ 79 h 2566"/>
                <a:gd name="T60" fmla="*/ 0 w 234"/>
                <a:gd name="T61" fmla="*/ 107 h 2566"/>
                <a:gd name="T62" fmla="*/ 13 w 234"/>
                <a:gd name="T63" fmla="*/ 123 h 2566"/>
                <a:gd name="T64" fmla="*/ 0 w 234"/>
                <a:gd name="T65" fmla="*/ 141 h 2566"/>
                <a:gd name="T66" fmla="*/ 0 w 234"/>
                <a:gd name="T67" fmla="*/ 168 h 2566"/>
                <a:gd name="T68" fmla="*/ 12 w 234"/>
                <a:gd name="T69" fmla="*/ 184 h 2566"/>
                <a:gd name="T70" fmla="*/ 0 w 234"/>
                <a:gd name="T71" fmla="*/ 202 h 2566"/>
                <a:gd name="T72" fmla="*/ 0 w 234"/>
                <a:gd name="T73" fmla="*/ 229 h 2566"/>
                <a:gd name="T74" fmla="*/ 13 w 234"/>
                <a:gd name="T75" fmla="*/ 245 h 2566"/>
                <a:gd name="T76" fmla="*/ 0 w 234"/>
                <a:gd name="T77" fmla="*/ 263 h 2566"/>
                <a:gd name="T78" fmla="*/ 0 w 234"/>
                <a:gd name="T79" fmla="*/ 291 h 2566"/>
                <a:gd name="T80" fmla="*/ 13 w 234"/>
                <a:gd name="T81" fmla="*/ 306 h 2566"/>
                <a:gd name="T82" fmla="*/ 0 w 234"/>
                <a:gd name="T83" fmla="*/ 324 h 2566"/>
                <a:gd name="T84" fmla="*/ 0 w 234"/>
                <a:gd name="T85" fmla="*/ 352 h 2566"/>
                <a:gd name="T86" fmla="*/ 13 w 234"/>
                <a:gd name="T87" fmla="*/ 367 h 2566"/>
                <a:gd name="T88" fmla="*/ 0 w 234"/>
                <a:gd name="T89" fmla="*/ 385 h 2566"/>
                <a:gd name="T90" fmla="*/ 0 w 234"/>
                <a:gd name="T91" fmla="*/ 413 h 2566"/>
                <a:gd name="T92" fmla="*/ 13 w 234"/>
                <a:gd name="T93" fmla="*/ 429 h 2566"/>
                <a:gd name="T94" fmla="*/ 0 w 234"/>
                <a:gd name="T95" fmla="*/ 446 h 2566"/>
                <a:gd name="T96" fmla="*/ 0 w 234"/>
                <a:gd name="T97" fmla="*/ 474 h 2566"/>
                <a:gd name="T98" fmla="*/ 14 w 234"/>
                <a:gd name="T99" fmla="*/ 490 h 2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34" h="2566">
                  <a:moveTo>
                    <a:pt x="157" y="2566"/>
                  </a:moveTo>
                  <a:cubicBezTo>
                    <a:pt x="201" y="2559"/>
                    <a:pt x="234" y="2528"/>
                    <a:pt x="234" y="2481"/>
                  </a:cubicBezTo>
                  <a:cubicBezTo>
                    <a:pt x="234" y="2337"/>
                    <a:pt x="234" y="2337"/>
                    <a:pt x="234" y="2337"/>
                  </a:cubicBezTo>
                  <a:cubicBezTo>
                    <a:pt x="234" y="2294"/>
                    <a:pt x="206" y="2257"/>
                    <a:pt x="168" y="2244"/>
                  </a:cubicBezTo>
                  <a:cubicBezTo>
                    <a:pt x="206" y="2233"/>
                    <a:pt x="234" y="2204"/>
                    <a:pt x="234" y="2161"/>
                  </a:cubicBezTo>
                  <a:cubicBezTo>
                    <a:pt x="234" y="2017"/>
                    <a:pt x="234" y="2017"/>
                    <a:pt x="234" y="2017"/>
                  </a:cubicBezTo>
                  <a:cubicBezTo>
                    <a:pt x="234" y="1974"/>
                    <a:pt x="206" y="1937"/>
                    <a:pt x="168" y="1924"/>
                  </a:cubicBezTo>
                  <a:cubicBezTo>
                    <a:pt x="206" y="1913"/>
                    <a:pt x="234" y="1884"/>
                    <a:pt x="234" y="1841"/>
                  </a:cubicBezTo>
                  <a:cubicBezTo>
                    <a:pt x="234" y="1697"/>
                    <a:pt x="234" y="1697"/>
                    <a:pt x="234" y="1697"/>
                  </a:cubicBezTo>
                  <a:cubicBezTo>
                    <a:pt x="234" y="1653"/>
                    <a:pt x="206" y="1616"/>
                    <a:pt x="167" y="1603"/>
                  </a:cubicBezTo>
                  <a:cubicBezTo>
                    <a:pt x="206" y="1593"/>
                    <a:pt x="234" y="1564"/>
                    <a:pt x="234" y="1520"/>
                  </a:cubicBezTo>
                  <a:cubicBezTo>
                    <a:pt x="234" y="1376"/>
                    <a:pt x="234" y="1376"/>
                    <a:pt x="234" y="1376"/>
                  </a:cubicBezTo>
                  <a:cubicBezTo>
                    <a:pt x="234" y="1333"/>
                    <a:pt x="206" y="1296"/>
                    <a:pt x="167" y="1282"/>
                  </a:cubicBezTo>
                  <a:cubicBezTo>
                    <a:pt x="206" y="1272"/>
                    <a:pt x="234" y="1243"/>
                    <a:pt x="234" y="1199"/>
                  </a:cubicBezTo>
                  <a:cubicBezTo>
                    <a:pt x="234" y="1056"/>
                    <a:pt x="234" y="1056"/>
                    <a:pt x="234" y="1056"/>
                  </a:cubicBezTo>
                  <a:cubicBezTo>
                    <a:pt x="234" y="1014"/>
                    <a:pt x="207" y="978"/>
                    <a:pt x="171" y="963"/>
                  </a:cubicBezTo>
                  <a:cubicBezTo>
                    <a:pt x="207" y="952"/>
                    <a:pt x="234" y="923"/>
                    <a:pt x="234" y="881"/>
                  </a:cubicBezTo>
                  <a:cubicBezTo>
                    <a:pt x="234" y="738"/>
                    <a:pt x="234" y="738"/>
                    <a:pt x="234" y="738"/>
                  </a:cubicBezTo>
                  <a:cubicBezTo>
                    <a:pt x="234" y="694"/>
                    <a:pt x="206" y="657"/>
                    <a:pt x="168" y="644"/>
                  </a:cubicBezTo>
                  <a:cubicBezTo>
                    <a:pt x="206" y="633"/>
                    <a:pt x="233" y="604"/>
                    <a:pt x="233" y="561"/>
                  </a:cubicBezTo>
                  <a:cubicBezTo>
                    <a:pt x="233" y="417"/>
                    <a:pt x="233" y="417"/>
                    <a:pt x="233" y="417"/>
                  </a:cubicBezTo>
                  <a:cubicBezTo>
                    <a:pt x="233" y="375"/>
                    <a:pt x="208" y="339"/>
                    <a:pt x="171" y="325"/>
                  </a:cubicBezTo>
                  <a:cubicBezTo>
                    <a:pt x="208" y="314"/>
                    <a:pt x="233" y="285"/>
                    <a:pt x="233" y="243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3" y="45"/>
                    <a:pt x="190" y="0"/>
                    <a:pt x="136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44" y="0"/>
                    <a:pt x="0" y="45"/>
                    <a:pt x="0" y="99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0" y="285"/>
                    <a:pt x="26" y="314"/>
                    <a:pt x="62" y="325"/>
                  </a:cubicBezTo>
                  <a:cubicBezTo>
                    <a:pt x="26" y="339"/>
                    <a:pt x="0" y="375"/>
                    <a:pt x="0" y="417"/>
                  </a:cubicBezTo>
                  <a:cubicBezTo>
                    <a:pt x="0" y="561"/>
                    <a:pt x="0" y="561"/>
                    <a:pt x="0" y="561"/>
                  </a:cubicBezTo>
                  <a:cubicBezTo>
                    <a:pt x="0" y="604"/>
                    <a:pt x="27" y="633"/>
                    <a:pt x="65" y="644"/>
                  </a:cubicBezTo>
                  <a:cubicBezTo>
                    <a:pt x="27" y="657"/>
                    <a:pt x="0" y="694"/>
                    <a:pt x="0" y="738"/>
                  </a:cubicBezTo>
                  <a:cubicBezTo>
                    <a:pt x="0" y="881"/>
                    <a:pt x="0" y="881"/>
                    <a:pt x="0" y="881"/>
                  </a:cubicBezTo>
                  <a:cubicBezTo>
                    <a:pt x="0" y="923"/>
                    <a:pt x="26" y="952"/>
                    <a:pt x="63" y="963"/>
                  </a:cubicBezTo>
                  <a:cubicBezTo>
                    <a:pt x="26" y="978"/>
                    <a:pt x="0" y="1014"/>
                    <a:pt x="0" y="1056"/>
                  </a:cubicBezTo>
                  <a:cubicBezTo>
                    <a:pt x="0" y="1199"/>
                    <a:pt x="0" y="1199"/>
                    <a:pt x="0" y="1199"/>
                  </a:cubicBezTo>
                  <a:cubicBezTo>
                    <a:pt x="0" y="1243"/>
                    <a:pt x="27" y="1272"/>
                    <a:pt x="66" y="1282"/>
                  </a:cubicBezTo>
                  <a:cubicBezTo>
                    <a:pt x="27" y="1296"/>
                    <a:pt x="0" y="1333"/>
                    <a:pt x="0" y="1376"/>
                  </a:cubicBezTo>
                  <a:cubicBezTo>
                    <a:pt x="0" y="1520"/>
                    <a:pt x="0" y="1520"/>
                    <a:pt x="0" y="1520"/>
                  </a:cubicBezTo>
                  <a:cubicBezTo>
                    <a:pt x="0" y="1564"/>
                    <a:pt x="28" y="1593"/>
                    <a:pt x="66" y="1603"/>
                  </a:cubicBezTo>
                  <a:cubicBezTo>
                    <a:pt x="28" y="1616"/>
                    <a:pt x="0" y="1653"/>
                    <a:pt x="0" y="1697"/>
                  </a:cubicBezTo>
                  <a:cubicBezTo>
                    <a:pt x="0" y="1841"/>
                    <a:pt x="0" y="1841"/>
                    <a:pt x="0" y="1841"/>
                  </a:cubicBezTo>
                  <a:cubicBezTo>
                    <a:pt x="0" y="1884"/>
                    <a:pt x="27" y="1913"/>
                    <a:pt x="65" y="1924"/>
                  </a:cubicBezTo>
                  <a:cubicBezTo>
                    <a:pt x="27" y="1937"/>
                    <a:pt x="0" y="1974"/>
                    <a:pt x="0" y="2017"/>
                  </a:cubicBezTo>
                  <a:cubicBezTo>
                    <a:pt x="0" y="2161"/>
                    <a:pt x="0" y="2161"/>
                    <a:pt x="0" y="2161"/>
                  </a:cubicBezTo>
                  <a:cubicBezTo>
                    <a:pt x="0" y="2204"/>
                    <a:pt x="27" y="2233"/>
                    <a:pt x="65" y="2244"/>
                  </a:cubicBezTo>
                  <a:cubicBezTo>
                    <a:pt x="27" y="2257"/>
                    <a:pt x="0" y="2294"/>
                    <a:pt x="0" y="2337"/>
                  </a:cubicBezTo>
                  <a:cubicBezTo>
                    <a:pt x="0" y="2481"/>
                    <a:pt x="0" y="2481"/>
                    <a:pt x="0" y="2481"/>
                  </a:cubicBezTo>
                  <a:cubicBezTo>
                    <a:pt x="0" y="2528"/>
                    <a:pt x="33" y="2559"/>
                    <a:pt x="76" y="2566"/>
                  </a:cubicBezTo>
                </a:path>
              </a:pathLst>
            </a:custGeom>
            <a:noFill/>
            <a:ln w="317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3" name="Freeform 1730">
              <a:extLst>
                <a:ext uri="{FF2B5EF4-FFF2-40B4-BE49-F238E27FC236}">
                  <a16:creationId xmlns:a16="http://schemas.microsoft.com/office/drawing/2014/main" id="{75EBB7CA-9E9C-497F-ACFF-E54B29E6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3657"/>
              <a:ext cx="762" cy="350"/>
            </a:xfrm>
            <a:custGeom>
              <a:avLst/>
              <a:gdLst>
                <a:gd name="T0" fmla="*/ 144 w 1322"/>
                <a:gd name="T1" fmla="*/ 1 h 608"/>
                <a:gd name="T2" fmla="*/ 112 w 1322"/>
                <a:gd name="T3" fmla="*/ 29 h 608"/>
                <a:gd name="T4" fmla="*/ 78 w 1322"/>
                <a:gd name="T5" fmla="*/ 45 h 608"/>
                <a:gd name="T6" fmla="*/ 43 w 1322"/>
                <a:gd name="T7" fmla="*/ 52 h 608"/>
                <a:gd name="T8" fmla="*/ 1 w 1322"/>
                <a:gd name="T9" fmla="*/ 77 h 608"/>
                <a:gd name="T10" fmla="*/ 1 w 1322"/>
                <a:gd name="T11" fmla="*/ 78 h 608"/>
                <a:gd name="T12" fmla="*/ 32 w 1322"/>
                <a:gd name="T13" fmla="*/ 61 h 608"/>
                <a:gd name="T14" fmla="*/ 65 w 1322"/>
                <a:gd name="T15" fmla="*/ 50 h 608"/>
                <a:gd name="T16" fmla="*/ 76 w 1322"/>
                <a:gd name="T17" fmla="*/ 49 h 608"/>
                <a:gd name="T18" fmla="*/ 46 w 1322"/>
                <a:gd name="T19" fmla="*/ 115 h 608"/>
                <a:gd name="T20" fmla="*/ 47 w 1322"/>
                <a:gd name="T21" fmla="*/ 115 h 608"/>
                <a:gd name="T22" fmla="*/ 77 w 1322"/>
                <a:gd name="T23" fmla="*/ 51 h 608"/>
                <a:gd name="T24" fmla="*/ 103 w 1322"/>
                <a:gd name="T25" fmla="*/ 36 h 608"/>
                <a:gd name="T26" fmla="*/ 108 w 1322"/>
                <a:gd name="T27" fmla="*/ 58 h 608"/>
                <a:gd name="T28" fmla="*/ 129 w 1322"/>
                <a:gd name="T29" fmla="*/ 100 h 608"/>
                <a:gd name="T30" fmla="*/ 131 w 1322"/>
                <a:gd name="T31" fmla="*/ 100 h 608"/>
                <a:gd name="T32" fmla="*/ 118 w 1322"/>
                <a:gd name="T33" fmla="*/ 64 h 608"/>
                <a:gd name="T34" fmla="*/ 108 w 1322"/>
                <a:gd name="T35" fmla="*/ 34 h 608"/>
                <a:gd name="T36" fmla="*/ 151 w 1322"/>
                <a:gd name="T37" fmla="*/ 5 h 608"/>
                <a:gd name="T38" fmla="*/ 164 w 1322"/>
                <a:gd name="T39" fmla="*/ 36 h 608"/>
                <a:gd name="T40" fmla="*/ 168 w 1322"/>
                <a:gd name="T41" fmla="*/ 48 h 608"/>
                <a:gd name="T42" fmla="*/ 171 w 1322"/>
                <a:gd name="T43" fmla="*/ 95 h 608"/>
                <a:gd name="T44" fmla="*/ 173 w 1322"/>
                <a:gd name="T45" fmla="*/ 95 h 608"/>
                <a:gd name="T46" fmla="*/ 170 w 1322"/>
                <a:gd name="T47" fmla="*/ 56 h 608"/>
                <a:gd name="T48" fmla="*/ 166 w 1322"/>
                <a:gd name="T49" fmla="*/ 37 h 608"/>
                <a:gd name="T50" fmla="*/ 197 w 1322"/>
                <a:gd name="T51" fmla="*/ 43 h 608"/>
                <a:gd name="T52" fmla="*/ 244 w 1322"/>
                <a:gd name="T53" fmla="*/ 86 h 608"/>
                <a:gd name="T54" fmla="*/ 245 w 1322"/>
                <a:gd name="T55" fmla="*/ 86 h 608"/>
                <a:gd name="T56" fmla="*/ 199 w 1322"/>
                <a:gd name="T57" fmla="*/ 41 h 608"/>
                <a:gd name="T58" fmla="*/ 221 w 1322"/>
                <a:gd name="T59" fmla="*/ 34 h 608"/>
                <a:gd name="T60" fmla="*/ 253 w 1322"/>
                <a:gd name="T61" fmla="*/ 18 h 608"/>
                <a:gd name="T62" fmla="*/ 252 w 1322"/>
                <a:gd name="T63" fmla="*/ 17 h 608"/>
                <a:gd name="T64" fmla="*/ 224 w 1322"/>
                <a:gd name="T65" fmla="*/ 29 h 608"/>
                <a:gd name="T66" fmla="*/ 195 w 1322"/>
                <a:gd name="T67" fmla="*/ 39 h 608"/>
                <a:gd name="T68" fmla="*/ 160 w 1322"/>
                <a:gd name="T69" fmla="*/ 17 h 608"/>
                <a:gd name="T70" fmla="*/ 159 w 1322"/>
                <a:gd name="T71" fmla="*/ 1 h 608"/>
                <a:gd name="T72" fmla="*/ 144 w 1322"/>
                <a:gd name="T73" fmla="*/ 1 h 60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22" h="608">
                  <a:moveTo>
                    <a:pt x="750" y="3"/>
                  </a:moveTo>
                  <a:cubicBezTo>
                    <a:pt x="750" y="3"/>
                    <a:pt x="735" y="118"/>
                    <a:pt x="584" y="150"/>
                  </a:cubicBezTo>
                  <a:cubicBezTo>
                    <a:pt x="477" y="173"/>
                    <a:pt x="427" y="227"/>
                    <a:pt x="408" y="238"/>
                  </a:cubicBezTo>
                  <a:cubicBezTo>
                    <a:pt x="370" y="259"/>
                    <a:pt x="304" y="227"/>
                    <a:pt x="224" y="271"/>
                  </a:cubicBezTo>
                  <a:cubicBezTo>
                    <a:pt x="144" y="316"/>
                    <a:pt x="101" y="378"/>
                    <a:pt x="3" y="402"/>
                  </a:cubicBezTo>
                  <a:cubicBezTo>
                    <a:pt x="3" y="402"/>
                    <a:pt x="0" y="407"/>
                    <a:pt x="5" y="410"/>
                  </a:cubicBezTo>
                  <a:cubicBezTo>
                    <a:pt x="5" y="410"/>
                    <a:pt x="83" y="394"/>
                    <a:pt x="170" y="320"/>
                  </a:cubicBezTo>
                  <a:cubicBezTo>
                    <a:pt x="213" y="283"/>
                    <a:pt x="258" y="257"/>
                    <a:pt x="340" y="260"/>
                  </a:cubicBezTo>
                  <a:cubicBezTo>
                    <a:pt x="364" y="261"/>
                    <a:pt x="393" y="257"/>
                    <a:pt x="393" y="257"/>
                  </a:cubicBezTo>
                  <a:cubicBezTo>
                    <a:pt x="393" y="257"/>
                    <a:pt x="260" y="337"/>
                    <a:pt x="239" y="604"/>
                  </a:cubicBezTo>
                  <a:cubicBezTo>
                    <a:pt x="239" y="604"/>
                    <a:pt x="246" y="608"/>
                    <a:pt x="248" y="604"/>
                  </a:cubicBezTo>
                  <a:cubicBezTo>
                    <a:pt x="248" y="604"/>
                    <a:pt x="239" y="399"/>
                    <a:pt x="403" y="266"/>
                  </a:cubicBezTo>
                  <a:cubicBezTo>
                    <a:pt x="443" y="234"/>
                    <a:pt x="470" y="205"/>
                    <a:pt x="537" y="186"/>
                  </a:cubicBezTo>
                  <a:cubicBezTo>
                    <a:pt x="537" y="186"/>
                    <a:pt x="485" y="224"/>
                    <a:pt x="564" y="302"/>
                  </a:cubicBezTo>
                  <a:cubicBezTo>
                    <a:pt x="642" y="379"/>
                    <a:pt x="678" y="434"/>
                    <a:pt x="675" y="527"/>
                  </a:cubicBezTo>
                  <a:cubicBezTo>
                    <a:pt x="675" y="527"/>
                    <a:pt x="677" y="532"/>
                    <a:pt x="682" y="524"/>
                  </a:cubicBezTo>
                  <a:cubicBezTo>
                    <a:pt x="682" y="524"/>
                    <a:pt x="699" y="423"/>
                    <a:pt x="617" y="339"/>
                  </a:cubicBezTo>
                  <a:cubicBezTo>
                    <a:pt x="545" y="265"/>
                    <a:pt x="503" y="219"/>
                    <a:pt x="562" y="177"/>
                  </a:cubicBezTo>
                  <a:cubicBezTo>
                    <a:pt x="562" y="177"/>
                    <a:pt x="742" y="155"/>
                    <a:pt x="788" y="26"/>
                  </a:cubicBezTo>
                  <a:cubicBezTo>
                    <a:pt x="788" y="26"/>
                    <a:pt x="800" y="138"/>
                    <a:pt x="854" y="186"/>
                  </a:cubicBezTo>
                  <a:cubicBezTo>
                    <a:pt x="854" y="186"/>
                    <a:pt x="872" y="226"/>
                    <a:pt x="877" y="253"/>
                  </a:cubicBezTo>
                  <a:cubicBezTo>
                    <a:pt x="885" y="299"/>
                    <a:pt x="852" y="388"/>
                    <a:pt x="896" y="499"/>
                  </a:cubicBezTo>
                  <a:cubicBezTo>
                    <a:pt x="896" y="499"/>
                    <a:pt x="900" y="501"/>
                    <a:pt x="903" y="497"/>
                  </a:cubicBezTo>
                  <a:cubicBezTo>
                    <a:pt x="903" y="497"/>
                    <a:pt x="868" y="417"/>
                    <a:pt x="886" y="294"/>
                  </a:cubicBezTo>
                  <a:cubicBezTo>
                    <a:pt x="892" y="255"/>
                    <a:pt x="872" y="204"/>
                    <a:pt x="866" y="195"/>
                  </a:cubicBezTo>
                  <a:cubicBezTo>
                    <a:pt x="866" y="195"/>
                    <a:pt x="897" y="229"/>
                    <a:pt x="1026" y="227"/>
                  </a:cubicBezTo>
                  <a:cubicBezTo>
                    <a:pt x="1166" y="223"/>
                    <a:pt x="1254" y="324"/>
                    <a:pt x="1276" y="452"/>
                  </a:cubicBezTo>
                  <a:cubicBezTo>
                    <a:pt x="1276" y="452"/>
                    <a:pt x="1279" y="455"/>
                    <a:pt x="1281" y="451"/>
                  </a:cubicBezTo>
                  <a:cubicBezTo>
                    <a:pt x="1281" y="451"/>
                    <a:pt x="1243" y="213"/>
                    <a:pt x="1038" y="217"/>
                  </a:cubicBezTo>
                  <a:cubicBezTo>
                    <a:pt x="1038" y="217"/>
                    <a:pt x="1117" y="208"/>
                    <a:pt x="1155" y="179"/>
                  </a:cubicBezTo>
                  <a:cubicBezTo>
                    <a:pt x="1205" y="142"/>
                    <a:pt x="1271" y="97"/>
                    <a:pt x="1320" y="92"/>
                  </a:cubicBezTo>
                  <a:cubicBezTo>
                    <a:pt x="1320" y="92"/>
                    <a:pt x="1322" y="87"/>
                    <a:pt x="1318" y="86"/>
                  </a:cubicBezTo>
                  <a:cubicBezTo>
                    <a:pt x="1318" y="86"/>
                    <a:pt x="1246" y="89"/>
                    <a:pt x="1169" y="151"/>
                  </a:cubicBezTo>
                  <a:cubicBezTo>
                    <a:pt x="1112" y="197"/>
                    <a:pt x="1067" y="188"/>
                    <a:pt x="1021" y="203"/>
                  </a:cubicBezTo>
                  <a:cubicBezTo>
                    <a:pt x="987" y="214"/>
                    <a:pt x="856" y="215"/>
                    <a:pt x="837" y="90"/>
                  </a:cubicBezTo>
                  <a:cubicBezTo>
                    <a:pt x="827" y="25"/>
                    <a:pt x="831" y="3"/>
                    <a:pt x="831" y="3"/>
                  </a:cubicBezTo>
                  <a:cubicBezTo>
                    <a:pt x="831" y="3"/>
                    <a:pt x="761" y="0"/>
                    <a:pt x="750" y="3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4" name="Freeform 1731">
              <a:extLst>
                <a:ext uri="{FF2B5EF4-FFF2-40B4-BE49-F238E27FC236}">
                  <a16:creationId xmlns:a16="http://schemas.microsoft.com/office/drawing/2014/main" id="{0A907779-411F-4D60-8826-2575832C2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870"/>
              <a:ext cx="81" cy="65"/>
            </a:xfrm>
            <a:custGeom>
              <a:avLst/>
              <a:gdLst>
                <a:gd name="T0" fmla="*/ 27 w 140"/>
                <a:gd name="T1" fmla="*/ 6 h 113"/>
                <a:gd name="T2" fmla="*/ 20 w 140"/>
                <a:gd name="T3" fmla="*/ 6 h 113"/>
                <a:gd name="T4" fmla="*/ 3 w 140"/>
                <a:gd name="T5" fmla="*/ 0 h 113"/>
                <a:gd name="T6" fmla="*/ 1 w 140"/>
                <a:gd name="T7" fmla="*/ 4 h 113"/>
                <a:gd name="T8" fmla="*/ 3 w 140"/>
                <a:gd name="T9" fmla="*/ 18 h 113"/>
                <a:gd name="T10" fmla="*/ 6 w 140"/>
                <a:gd name="T11" fmla="*/ 21 h 113"/>
                <a:gd name="T12" fmla="*/ 20 w 140"/>
                <a:gd name="T13" fmla="*/ 10 h 113"/>
                <a:gd name="T14" fmla="*/ 27 w 140"/>
                <a:gd name="T15" fmla="*/ 7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138" y="31"/>
                  </a:moveTo>
                  <a:cubicBezTo>
                    <a:pt x="122" y="34"/>
                    <a:pt x="109" y="34"/>
                    <a:pt x="102" y="33"/>
                  </a:cubicBezTo>
                  <a:cubicBezTo>
                    <a:pt x="86" y="22"/>
                    <a:pt x="16" y="0"/>
                    <a:pt x="16" y="0"/>
                  </a:cubicBezTo>
                  <a:cubicBezTo>
                    <a:pt x="7" y="2"/>
                    <a:pt x="0" y="11"/>
                    <a:pt x="1" y="20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106"/>
                    <a:pt x="23" y="113"/>
                    <a:pt x="33" y="112"/>
                  </a:cubicBezTo>
                  <a:cubicBezTo>
                    <a:pt x="33" y="112"/>
                    <a:pt x="93" y="66"/>
                    <a:pt x="105" y="50"/>
                  </a:cubicBezTo>
                  <a:cubicBezTo>
                    <a:pt x="111" y="47"/>
                    <a:pt x="133" y="41"/>
                    <a:pt x="140" y="4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5" name="Freeform 1732">
              <a:extLst>
                <a:ext uri="{FF2B5EF4-FFF2-40B4-BE49-F238E27FC236}">
                  <a16:creationId xmlns:a16="http://schemas.microsoft.com/office/drawing/2014/main" id="{D81B85FA-EA5E-4FFA-8771-DC5E65A45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3897"/>
              <a:ext cx="2" cy="2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1 w 3"/>
                <a:gd name="T5" fmla="*/ 0 h 3"/>
                <a:gd name="T6" fmla="*/ 1 w 3"/>
                <a:gd name="T7" fmla="*/ 1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6" name="Freeform 1733">
              <a:extLst>
                <a:ext uri="{FF2B5EF4-FFF2-40B4-BE49-F238E27FC236}">
                  <a16:creationId xmlns:a16="http://schemas.microsoft.com/office/drawing/2014/main" id="{7AC7521C-BDAC-4544-8963-0BDDA95C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899"/>
              <a:ext cx="2" cy="1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1 w 3"/>
                <a:gd name="T5" fmla="*/ 0 h 2"/>
                <a:gd name="T6" fmla="*/ 1 w 3"/>
                <a:gd name="T7" fmla="*/ 1 h 2"/>
                <a:gd name="T8" fmla="*/ 1 w 3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7" name="Freeform 1734">
              <a:extLst>
                <a:ext uri="{FF2B5EF4-FFF2-40B4-BE49-F238E27FC236}">
                  <a16:creationId xmlns:a16="http://schemas.microsoft.com/office/drawing/2014/main" id="{AFFBAE48-CBDA-41BA-8F25-046F8CF6C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3898"/>
              <a:ext cx="17" cy="5"/>
            </a:xfrm>
            <a:custGeom>
              <a:avLst/>
              <a:gdLst>
                <a:gd name="T0" fmla="*/ 5 w 30"/>
                <a:gd name="T1" fmla="*/ 0 h 9"/>
                <a:gd name="T2" fmla="*/ 0 w 30"/>
                <a:gd name="T3" fmla="*/ 2 h 9"/>
                <a:gd name="T4" fmla="*/ 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29" y="0"/>
                  </a:moveTo>
                  <a:cubicBezTo>
                    <a:pt x="29" y="0"/>
                    <a:pt x="28" y="7"/>
                    <a:pt x="0" y="9"/>
                  </a:cubicBezTo>
                  <a:cubicBezTo>
                    <a:pt x="0" y="9"/>
                    <a:pt x="30" y="9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8" name="Freeform 1735">
              <a:extLst>
                <a:ext uri="{FF2B5EF4-FFF2-40B4-BE49-F238E27FC236}">
                  <a16:creationId xmlns:a16="http://schemas.microsoft.com/office/drawing/2014/main" id="{F4395482-845E-44D5-8E28-C3E0E944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872"/>
              <a:ext cx="19" cy="61"/>
            </a:xfrm>
            <a:custGeom>
              <a:avLst/>
              <a:gdLst>
                <a:gd name="T0" fmla="*/ 5 w 33"/>
                <a:gd name="T1" fmla="*/ 20 h 106"/>
                <a:gd name="T2" fmla="*/ 2 w 33"/>
                <a:gd name="T3" fmla="*/ 10 h 106"/>
                <a:gd name="T4" fmla="*/ 2 w 33"/>
                <a:gd name="T5" fmla="*/ 1 h 106"/>
                <a:gd name="T6" fmla="*/ 6 w 33"/>
                <a:gd name="T7" fmla="*/ 10 h 106"/>
                <a:gd name="T8" fmla="*/ 5 w 33"/>
                <a:gd name="T9" fmla="*/ 2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6">
                  <a:moveTo>
                    <a:pt x="27" y="105"/>
                  </a:moveTo>
                  <a:cubicBezTo>
                    <a:pt x="13" y="106"/>
                    <a:pt x="14" y="83"/>
                    <a:pt x="10" y="54"/>
                  </a:cubicBezTo>
                  <a:cubicBezTo>
                    <a:pt x="5" y="26"/>
                    <a:pt x="0" y="3"/>
                    <a:pt x="11" y="1"/>
                  </a:cubicBezTo>
                  <a:cubicBezTo>
                    <a:pt x="16" y="0"/>
                    <a:pt x="24" y="23"/>
                    <a:pt x="29" y="51"/>
                  </a:cubicBezTo>
                  <a:cubicBezTo>
                    <a:pt x="33" y="80"/>
                    <a:pt x="33" y="104"/>
                    <a:pt x="27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9" name="Freeform 1736">
              <a:extLst>
                <a:ext uri="{FF2B5EF4-FFF2-40B4-BE49-F238E27FC236}">
                  <a16:creationId xmlns:a16="http://schemas.microsoft.com/office/drawing/2014/main" id="{D102D461-62DE-4EC2-8CED-31F931A49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870"/>
              <a:ext cx="16" cy="46"/>
            </a:xfrm>
            <a:custGeom>
              <a:avLst/>
              <a:gdLst>
                <a:gd name="T0" fmla="*/ 1 w 28"/>
                <a:gd name="T1" fmla="*/ 0 h 79"/>
                <a:gd name="T2" fmla="*/ 4 w 28"/>
                <a:gd name="T3" fmla="*/ 16 h 79"/>
                <a:gd name="T4" fmla="*/ 0 w 28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9">
                  <a:moveTo>
                    <a:pt x="4" y="0"/>
                  </a:moveTo>
                  <a:cubicBezTo>
                    <a:pt x="28" y="11"/>
                    <a:pt x="22" y="79"/>
                    <a:pt x="22" y="79"/>
                  </a:cubicBezTo>
                  <a:cubicBezTo>
                    <a:pt x="14" y="3"/>
                    <a:pt x="0" y="2"/>
                    <a:pt x="0" y="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0" name="Freeform 1737">
              <a:extLst>
                <a:ext uri="{FF2B5EF4-FFF2-40B4-BE49-F238E27FC236}">
                  <a16:creationId xmlns:a16="http://schemas.microsoft.com/office/drawing/2014/main" id="{EC10977D-821C-4392-BF99-F596BB954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3871"/>
              <a:ext cx="10" cy="31"/>
            </a:xfrm>
            <a:custGeom>
              <a:avLst/>
              <a:gdLst>
                <a:gd name="T0" fmla="*/ 0 w 17"/>
                <a:gd name="T1" fmla="*/ 0 h 53"/>
                <a:gd name="T2" fmla="*/ 4 w 17"/>
                <a:gd name="T3" fmla="*/ 11 h 53"/>
                <a:gd name="T4" fmla="*/ 0 w 1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3">
                  <a:moveTo>
                    <a:pt x="0" y="0"/>
                  </a:moveTo>
                  <a:cubicBezTo>
                    <a:pt x="0" y="0"/>
                    <a:pt x="15" y="12"/>
                    <a:pt x="17" y="53"/>
                  </a:cubicBezTo>
                  <a:cubicBezTo>
                    <a:pt x="17" y="53"/>
                    <a:pt x="17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" name="Freeform 1738">
              <a:extLst>
                <a:ext uri="{FF2B5EF4-FFF2-40B4-BE49-F238E27FC236}">
                  <a16:creationId xmlns:a16="http://schemas.microsoft.com/office/drawing/2014/main" id="{F045EFD0-CC3C-4D50-9D6E-1E27FA158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878"/>
              <a:ext cx="3" cy="7"/>
            </a:xfrm>
            <a:custGeom>
              <a:avLst/>
              <a:gdLst>
                <a:gd name="T0" fmla="*/ 1 w 6"/>
                <a:gd name="T1" fmla="*/ 2 h 12"/>
                <a:gd name="T2" fmla="*/ 0 w 6"/>
                <a:gd name="T3" fmla="*/ 1 h 12"/>
                <a:gd name="T4" fmla="*/ 1 w 6"/>
                <a:gd name="T5" fmla="*/ 0 h 12"/>
                <a:gd name="T6" fmla="*/ 1 w 6"/>
                <a:gd name="T7" fmla="*/ 1 h 12"/>
                <a:gd name="T8" fmla="*/ 1 w 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4" y="12"/>
                  </a:move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0" y="0"/>
                    <a:pt x="2" y="0"/>
                  </a:cubicBezTo>
                  <a:cubicBezTo>
                    <a:pt x="4" y="0"/>
                    <a:pt x="5" y="2"/>
                    <a:pt x="6" y="5"/>
                  </a:cubicBezTo>
                  <a:cubicBezTo>
                    <a:pt x="6" y="9"/>
                    <a:pt x="5" y="11"/>
                    <a:pt x="4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2" name="Freeform 1739">
              <a:extLst>
                <a:ext uri="{FF2B5EF4-FFF2-40B4-BE49-F238E27FC236}">
                  <a16:creationId xmlns:a16="http://schemas.microsoft.com/office/drawing/2014/main" id="{2CA42E14-A365-44FF-85EA-595857B71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3887"/>
              <a:ext cx="3" cy="6"/>
            </a:xfrm>
            <a:custGeom>
              <a:avLst/>
              <a:gdLst>
                <a:gd name="T0" fmla="*/ 1 w 5"/>
                <a:gd name="T1" fmla="*/ 2 h 11"/>
                <a:gd name="T2" fmla="*/ 0 w 5"/>
                <a:gd name="T3" fmla="*/ 1 h 11"/>
                <a:gd name="T4" fmla="*/ 1 w 5"/>
                <a:gd name="T5" fmla="*/ 0 h 11"/>
                <a:gd name="T6" fmla="*/ 1 w 5"/>
                <a:gd name="T7" fmla="*/ 1 h 11"/>
                <a:gd name="T8" fmla="*/ 1 w 5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11"/>
                  </a:move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1"/>
                    <a:pt x="3" y="1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3" name="Freeform 1740">
              <a:extLst>
                <a:ext uri="{FF2B5EF4-FFF2-40B4-BE49-F238E27FC236}">
                  <a16:creationId xmlns:a16="http://schemas.microsoft.com/office/drawing/2014/main" id="{C55C6AB7-6B18-4BE3-A665-ECD922DA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3922"/>
              <a:ext cx="3" cy="7"/>
            </a:xfrm>
            <a:custGeom>
              <a:avLst/>
              <a:gdLst>
                <a:gd name="T0" fmla="*/ 1 w 5"/>
                <a:gd name="T1" fmla="*/ 3 h 11"/>
                <a:gd name="T2" fmla="*/ 0 w 5"/>
                <a:gd name="T3" fmla="*/ 1 h 11"/>
                <a:gd name="T4" fmla="*/ 1 w 5"/>
                <a:gd name="T5" fmla="*/ 0 h 11"/>
                <a:gd name="T6" fmla="*/ 1 w 5"/>
                <a:gd name="T7" fmla="*/ 1 h 11"/>
                <a:gd name="T8" fmla="*/ 1 w 5"/>
                <a:gd name="T9" fmla="*/ 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10"/>
                  </a:moveTo>
                  <a:cubicBezTo>
                    <a:pt x="2" y="11"/>
                    <a:pt x="1" y="8"/>
                    <a:pt x="0" y="5"/>
                  </a:cubicBezTo>
                  <a:cubicBezTo>
                    <a:pt x="0" y="3"/>
                    <a:pt x="0" y="0"/>
                    <a:pt x="2" y="0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4" name="Freeform 1741">
              <a:extLst>
                <a:ext uri="{FF2B5EF4-FFF2-40B4-BE49-F238E27FC236}">
                  <a16:creationId xmlns:a16="http://schemas.microsoft.com/office/drawing/2014/main" id="{E691AF5B-6929-4D3C-9EFC-2BCFA1400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914"/>
              <a:ext cx="3" cy="6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cubicBezTo>
                    <a:pt x="2" y="10"/>
                    <a:pt x="1" y="8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3" y="0"/>
                    <a:pt x="5" y="2"/>
                    <a:pt x="5" y="5"/>
                  </a:cubicBezTo>
                  <a:cubicBezTo>
                    <a:pt x="5" y="7"/>
                    <a:pt x="5" y="10"/>
                    <a:pt x="4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5" name="Freeform 1742">
              <a:extLst>
                <a:ext uri="{FF2B5EF4-FFF2-40B4-BE49-F238E27FC236}">
                  <a16:creationId xmlns:a16="http://schemas.microsoft.com/office/drawing/2014/main" id="{76D3D92A-484F-4090-9349-B6D642AC4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3889"/>
              <a:ext cx="5" cy="8"/>
            </a:xfrm>
            <a:custGeom>
              <a:avLst/>
              <a:gdLst>
                <a:gd name="T0" fmla="*/ 1 w 9"/>
                <a:gd name="T1" fmla="*/ 2 h 15"/>
                <a:gd name="T2" fmla="*/ 1 w 9"/>
                <a:gd name="T3" fmla="*/ 1 h 15"/>
                <a:gd name="T4" fmla="*/ 1 w 9"/>
                <a:gd name="T5" fmla="*/ 0 h 15"/>
                <a:gd name="T6" fmla="*/ 1 w 9"/>
                <a:gd name="T7" fmla="*/ 1 h 15"/>
                <a:gd name="T8" fmla="*/ 1 w 9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7"/>
                  </a:cubicBezTo>
                  <a:cubicBezTo>
                    <a:pt x="9" y="11"/>
                    <a:pt x="7" y="15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6" name="Freeform 1743">
              <a:extLst>
                <a:ext uri="{FF2B5EF4-FFF2-40B4-BE49-F238E27FC236}">
                  <a16:creationId xmlns:a16="http://schemas.microsoft.com/office/drawing/2014/main" id="{3CE0CB36-489B-40FC-BF0B-F8E13D594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900"/>
              <a:ext cx="4" cy="9"/>
            </a:xfrm>
            <a:custGeom>
              <a:avLst/>
              <a:gdLst>
                <a:gd name="T0" fmla="*/ 1 w 8"/>
                <a:gd name="T1" fmla="*/ 3 h 15"/>
                <a:gd name="T2" fmla="*/ 1 w 8"/>
                <a:gd name="T3" fmla="*/ 2 h 15"/>
                <a:gd name="T4" fmla="*/ 1 w 8"/>
                <a:gd name="T5" fmla="*/ 1 h 15"/>
                <a:gd name="T6" fmla="*/ 1 w 8"/>
                <a:gd name="T7" fmla="*/ 1 h 15"/>
                <a:gd name="T8" fmla="*/ 1 w 8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6" y="3"/>
                    <a:pt x="7" y="7"/>
                  </a:cubicBezTo>
                  <a:cubicBezTo>
                    <a:pt x="8" y="11"/>
                    <a:pt x="7" y="15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7" name="Freeform 1744">
              <a:extLst>
                <a:ext uri="{FF2B5EF4-FFF2-40B4-BE49-F238E27FC236}">
                  <a16:creationId xmlns:a16="http://schemas.microsoft.com/office/drawing/2014/main" id="{DA6A0D41-C6A7-4C71-A450-0448803EA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900"/>
              <a:ext cx="5" cy="10"/>
            </a:xfrm>
            <a:custGeom>
              <a:avLst/>
              <a:gdLst>
                <a:gd name="T0" fmla="*/ 1 w 9"/>
                <a:gd name="T1" fmla="*/ 4 h 17"/>
                <a:gd name="T2" fmla="*/ 1 w 9"/>
                <a:gd name="T3" fmla="*/ 2 h 17"/>
                <a:gd name="T4" fmla="*/ 1 w 9"/>
                <a:gd name="T5" fmla="*/ 1 h 17"/>
                <a:gd name="T6" fmla="*/ 1 w 9"/>
                <a:gd name="T7" fmla="*/ 2 h 17"/>
                <a:gd name="T8" fmla="*/ 1 w 9"/>
                <a:gd name="T9" fmla="*/ 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7">
                  <a:moveTo>
                    <a:pt x="6" y="17"/>
                  </a:moveTo>
                  <a:cubicBezTo>
                    <a:pt x="4" y="17"/>
                    <a:pt x="2" y="14"/>
                    <a:pt x="1" y="9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4"/>
                    <a:pt x="8" y="8"/>
                  </a:cubicBezTo>
                  <a:cubicBezTo>
                    <a:pt x="9" y="13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8" name="Freeform 1745">
              <a:extLst>
                <a:ext uri="{FF2B5EF4-FFF2-40B4-BE49-F238E27FC236}">
                  <a16:creationId xmlns:a16="http://schemas.microsoft.com/office/drawing/2014/main" id="{F292C347-4C48-400C-887C-ADB3183F5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912"/>
              <a:ext cx="4" cy="8"/>
            </a:xfrm>
            <a:custGeom>
              <a:avLst/>
              <a:gdLst>
                <a:gd name="T0" fmla="*/ 1 w 7"/>
                <a:gd name="T1" fmla="*/ 2 h 15"/>
                <a:gd name="T2" fmla="*/ 1 w 7"/>
                <a:gd name="T3" fmla="*/ 1 h 15"/>
                <a:gd name="T4" fmla="*/ 1 w 7"/>
                <a:gd name="T5" fmla="*/ 0 h 15"/>
                <a:gd name="T6" fmla="*/ 1 w 7"/>
                <a:gd name="T7" fmla="*/ 1 h 15"/>
                <a:gd name="T8" fmla="*/ 1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0"/>
                    <a:pt x="3" y="0"/>
                  </a:cubicBez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7" y="14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9" name="Freeform 1746">
              <a:extLst>
                <a:ext uri="{FF2B5EF4-FFF2-40B4-BE49-F238E27FC236}">
                  <a16:creationId xmlns:a16="http://schemas.microsoft.com/office/drawing/2014/main" id="{75D76700-FE04-4642-B085-C2698D8B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3999"/>
              <a:ext cx="65" cy="80"/>
            </a:xfrm>
            <a:custGeom>
              <a:avLst/>
              <a:gdLst>
                <a:gd name="T0" fmla="*/ 11 w 113"/>
                <a:gd name="T1" fmla="*/ 0 h 138"/>
                <a:gd name="T2" fmla="*/ 10 w 113"/>
                <a:gd name="T3" fmla="*/ 7 h 138"/>
                <a:gd name="T4" fmla="*/ 1 w 113"/>
                <a:gd name="T5" fmla="*/ 22 h 138"/>
                <a:gd name="T6" fmla="*/ 3 w 113"/>
                <a:gd name="T7" fmla="*/ 26 h 138"/>
                <a:gd name="T8" fmla="*/ 18 w 113"/>
                <a:gd name="T9" fmla="*/ 27 h 138"/>
                <a:gd name="T10" fmla="*/ 21 w 113"/>
                <a:gd name="T11" fmla="*/ 24 h 138"/>
                <a:gd name="T12" fmla="*/ 13 w 113"/>
                <a:gd name="T13" fmla="*/ 7 h 138"/>
                <a:gd name="T14" fmla="*/ 13 w 113"/>
                <a:gd name="T15" fmla="*/ 1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8">
                  <a:moveTo>
                    <a:pt x="58" y="0"/>
                  </a:moveTo>
                  <a:cubicBezTo>
                    <a:pt x="57" y="17"/>
                    <a:pt x="54" y="29"/>
                    <a:pt x="52" y="36"/>
                  </a:cubicBezTo>
                  <a:cubicBezTo>
                    <a:pt x="37" y="49"/>
                    <a:pt x="1" y="112"/>
                    <a:pt x="1" y="112"/>
                  </a:cubicBezTo>
                  <a:cubicBezTo>
                    <a:pt x="0" y="122"/>
                    <a:pt x="7" y="131"/>
                    <a:pt x="17" y="131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104" y="138"/>
                    <a:pt x="113" y="131"/>
                    <a:pt x="113" y="121"/>
                  </a:cubicBezTo>
                  <a:cubicBezTo>
                    <a:pt x="113" y="121"/>
                    <a:pt x="83" y="52"/>
                    <a:pt x="69" y="37"/>
                  </a:cubicBezTo>
                  <a:cubicBezTo>
                    <a:pt x="68" y="30"/>
                    <a:pt x="67" y="8"/>
                    <a:pt x="67" y="1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0" name="Freeform 1747">
              <a:extLst>
                <a:ext uri="{FF2B5EF4-FFF2-40B4-BE49-F238E27FC236}">
                  <a16:creationId xmlns:a16="http://schemas.microsoft.com/office/drawing/2014/main" id="{072CA229-96D9-42AB-99B8-7A1B67EF1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4024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1" name="Freeform 1748">
              <a:extLst>
                <a:ext uri="{FF2B5EF4-FFF2-40B4-BE49-F238E27FC236}">
                  <a16:creationId xmlns:a16="http://schemas.microsoft.com/office/drawing/2014/main" id="{96967BBC-4AFC-468F-B33A-B3A330977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4025"/>
              <a:ext cx="2" cy="2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2" name="Freeform 1749">
              <a:extLst>
                <a:ext uri="{FF2B5EF4-FFF2-40B4-BE49-F238E27FC236}">
                  <a16:creationId xmlns:a16="http://schemas.microsoft.com/office/drawing/2014/main" id="{B7C411A6-C258-435C-9651-68E2864A8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4024"/>
              <a:ext cx="6" cy="17"/>
            </a:xfrm>
            <a:custGeom>
              <a:avLst/>
              <a:gdLst>
                <a:gd name="T0" fmla="*/ 0 w 10"/>
                <a:gd name="T1" fmla="*/ 0 h 30"/>
                <a:gd name="T2" fmla="*/ 1 w 10"/>
                <a:gd name="T3" fmla="*/ 6 h 30"/>
                <a:gd name="T4" fmla="*/ 0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0" y="0"/>
                    <a:pt x="7" y="2"/>
                    <a:pt x="3" y="30"/>
                  </a:cubicBezTo>
                  <a:cubicBezTo>
                    <a:pt x="3" y="30"/>
                    <a:pt x="1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3" name="Freeform 1750">
              <a:extLst>
                <a:ext uri="{FF2B5EF4-FFF2-40B4-BE49-F238E27FC236}">
                  <a16:creationId xmlns:a16="http://schemas.microsoft.com/office/drawing/2014/main" id="{1266329C-1C6B-40AA-BE47-412DE3A42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4063"/>
              <a:ext cx="62" cy="17"/>
            </a:xfrm>
            <a:custGeom>
              <a:avLst/>
              <a:gdLst>
                <a:gd name="T0" fmla="*/ 21 w 106"/>
                <a:gd name="T1" fmla="*/ 3 h 30"/>
                <a:gd name="T2" fmla="*/ 11 w 106"/>
                <a:gd name="T3" fmla="*/ 4 h 30"/>
                <a:gd name="T4" fmla="*/ 0 w 106"/>
                <a:gd name="T5" fmla="*/ 2 h 30"/>
                <a:gd name="T6" fmla="*/ 11 w 106"/>
                <a:gd name="T7" fmla="*/ 1 h 30"/>
                <a:gd name="T8" fmla="*/ 21 w 106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0">
                  <a:moveTo>
                    <a:pt x="105" y="16"/>
                  </a:moveTo>
                  <a:cubicBezTo>
                    <a:pt x="103" y="30"/>
                    <a:pt x="81" y="24"/>
                    <a:pt x="52" y="22"/>
                  </a:cubicBezTo>
                  <a:cubicBezTo>
                    <a:pt x="23" y="20"/>
                    <a:pt x="0" y="19"/>
                    <a:pt x="0" y="8"/>
                  </a:cubicBezTo>
                  <a:cubicBezTo>
                    <a:pt x="0" y="3"/>
                    <a:pt x="24" y="0"/>
                    <a:pt x="53" y="2"/>
                  </a:cubicBezTo>
                  <a:cubicBezTo>
                    <a:pt x="82" y="5"/>
                    <a:pt x="106" y="11"/>
                    <a:pt x="105" y="1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4" name="Freeform 1751">
              <a:extLst>
                <a:ext uri="{FF2B5EF4-FFF2-40B4-BE49-F238E27FC236}">
                  <a16:creationId xmlns:a16="http://schemas.microsoft.com/office/drawing/2014/main" id="{04BC57F6-CA80-48B5-AE6E-B43CBF58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4052"/>
              <a:ext cx="47" cy="15"/>
            </a:xfrm>
            <a:custGeom>
              <a:avLst/>
              <a:gdLst>
                <a:gd name="T0" fmla="*/ 0 w 81"/>
                <a:gd name="T1" fmla="*/ 5 h 25"/>
                <a:gd name="T2" fmla="*/ 16 w 81"/>
                <a:gd name="T3" fmla="*/ 5 h 25"/>
                <a:gd name="T4" fmla="*/ 1 w 81"/>
                <a:gd name="T5" fmla="*/ 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5">
                  <a:moveTo>
                    <a:pt x="0" y="21"/>
                  </a:moveTo>
                  <a:cubicBezTo>
                    <a:pt x="16" y="0"/>
                    <a:pt x="81" y="21"/>
                    <a:pt x="81" y="21"/>
                  </a:cubicBezTo>
                  <a:cubicBezTo>
                    <a:pt x="4" y="12"/>
                    <a:pt x="1" y="25"/>
                    <a:pt x="1" y="2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5" name="Freeform 1752">
              <a:extLst>
                <a:ext uri="{FF2B5EF4-FFF2-40B4-BE49-F238E27FC236}">
                  <a16:creationId xmlns:a16="http://schemas.microsoft.com/office/drawing/2014/main" id="{57102270-4220-47E7-918F-2483160D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4056"/>
              <a:ext cx="32" cy="9"/>
            </a:xfrm>
            <a:custGeom>
              <a:avLst/>
              <a:gdLst>
                <a:gd name="T0" fmla="*/ 0 w 55"/>
                <a:gd name="T1" fmla="*/ 3 h 16"/>
                <a:gd name="T2" fmla="*/ 11 w 55"/>
                <a:gd name="T3" fmla="*/ 2 h 16"/>
                <a:gd name="T4" fmla="*/ 0 w 55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5" y="3"/>
                    <a:pt x="55" y="10"/>
                  </a:cubicBezTo>
                  <a:cubicBezTo>
                    <a:pt x="55" y="10"/>
                    <a:pt x="12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6" name="Freeform 1753">
              <a:extLst>
                <a:ext uri="{FF2B5EF4-FFF2-40B4-BE49-F238E27FC236}">
                  <a16:creationId xmlns:a16="http://schemas.microsoft.com/office/drawing/2014/main" id="{7A238B1B-69E8-4DAC-B1A4-9336ACE4E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4012"/>
              <a:ext cx="31" cy="48"/>
            </a:xfrm>
            <a:custGeom>
              <a:avLst/>
              <a:gdLst>
                <a:gd name="T0" fmla="*/ 8 w 55"/>
                <a:gd name="T1" fmla="*/ 1 h 83"/>
                <a:gd name="T2" fmla="*/ 6 w 55"/>
                <a:gd name="T3" fmla="*/ 6 h 83"/>
                <a:gd name="T4" fmla="*/ 3 w 55"/>
                <a:gd name="T5" fmla="*/ 11 h 83"/>
                <a:gd name="T6" fmla="*/ 1 w 55"/>
                <a:gd name="T7" fmla="*/ 14 h 83"/>
                <a:gd name="T8" fmla="*/ 1 w 55"/>
                <a:gd name="T9" fmla="*/ 16 h 83"/>
                <a:gd name="T10" fmla="*/ 2 w 55"/>
                <a:gd name="T11" fmla="*/ 16 h 83"/>
                <a:gd name="T12" fmla="*/ 3 w 55"/>
                <a:gd name="T13" fmla="*/ 15 h 83"/>
                <a:gd name="T14" fmla="*/ 7 w 55"/>
                <a:gd name="T15" fmla="*/ 13 h 83"/>
                <a:gd name="T16" fmla="*/ 7 w 55"/>
                <a:gd name="T17" fmla="*/ 12 h 83"/>
                <a:gd name="T18" fmla="*/ 8 w 55"/>
                <a:gd name="T19" fmla="*/ 10 h 83"/>
                <a:gd name="T20" fmla="*/ 8 w 55"/>
                <a:gd name="T21" fmla="*/ 7 h 83"/>
                <a:gd name="T22" fmla="*/ 10 w 55"/>
                <a:gd name="T23" fmla="*/ 3 h 83"/>
                <a:gd name="T24" fmla="*/ 10 w 55"/>
                <a:gd name="T25" fmla="*/ 1 h 83"/>
                <a:gd name="T26" fmla="*/ 8 w 55"/>
                <a:gd name="T27" fmla="*/ 1 h 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83">
                  <a:moveTo>
                    <a:pt x="48" y="4"/>
                  </a:moveTo>
                  <a:cubicBezTo>
                    <a:pt x="47" y="15"/>
                    <a:pt x="42" y="23"/>
                    <a:pt x="35" y="31"/>
                  </a:cubicBezTo>
                  <a:cubicBezTo>
                    <a:pt x="27" y="39"/>
                    <a:pt x="21" y="48"/>
                    <a:pt x="15" y="57"/>
                  </a:cubicBezTo>
                  <a:cubicBezTo>
                    <a:pt x="12" y="62"/>
                    <a:pt x="10" y="67"/>
                    <a:pt x="7" y="72"/>
                  </a:cubicBezTo>
                  <a:cubicBezTo>
                    <a:pt x="6" y="73"/>
                    <a:pt x="0" y="79"/>
                    <a:pt x="1" y="81"/>
                  </a:cubicBezTo>
                  <a:cubicBezTo>
                    <a:pt x="3" y="83"/>
                    <a:pt x="8" y="80"/>
                    <a:pt x="9" y="80"/>
                  </a:cubicBezTo>
                  <a:cubicBezTo>
                    <a:pt x="13" y="78"/>
                    <a:pt x="16" y="76"/>
                    <a:pt x="20" y="77"/>
                  </a:cubicBezTo>
                  <a:cubicBezTo>
                    <a:pt x="28" y="77"/>
                    <a:pt x="34" y="76"/>
                    <a:pt x="37" y="68"/>
                  </a:cubicBezTo>
                  <a:cubicBezTo>
                    <a:pt x="38" y="65"/>
                    <a:pt x="38" y="62"/>
                    <a:pt x="39" y="59"/>
                  </a:cubicBezTo>
                  <a:cubicBezTo>
                    <a:pt x="40" y="56"/>
                    <a:pt x="41" y="53"/>
                    <a:pt x="42" y="50"/>
                  </a:cubicBezTo>
                  <a:cubicBezTo>
                    <a:pt x="43" y="45"/>
                    <a:pt x="45" y="40"/>
                    <a:pt x="47" y="35"/>
                  </a:cubicBezTo>
                  <a:cubicBezTo>
                    <a:pt x="50" y="28"/>
                    <a:pt x="51" y="21"/>
                    <a:pt x="53" y="14"/>
                  </a:cubicBezTo>
                  <a:cubicBezTo>
                    <a:pt x="53" y="11"/>
                    <a:pt x="55" y="4"/>
                    <a:pt x="54" y="2"/>
                  </a:cubicBezTo>
                  <a:cubicBezTo>
                    <a:pt x="53" y="0"/>
                    <a:pt x="47" y="2"/>
                    <a:pt x="48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7" name="Freeform 1754">
              <a:extLst>
                <a:ext uri="{FF2B5EF4-FFF2-40B4-BE49-F238E27FC236}">
                  <a16:creationId xmlns:a16="http://schemas.microsoft.com/office/drawing/2014/main" id="{AC3594B5-A8CF-4ABC-9E56-00ED09CF2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4066"/>
              <a:ext cx="7" cy="4"/>
            </a:xfrm>
            <a:custGeom>
              <a:avLst/>
              <a:gdLst>
                <a:gd name="T0" fmla="*/ 2 w 12"/>
                <a:gd name="T1" fmla="*/ 1 h 6"/>
                <a:gd name="T2" fmla="*/ 1 w 12"/>
                <a:gd name="T3" fmla="*/ 2 h 6"/>
                <a:gd name="T4" fmla="*/ 1 w 12"/>
                <a:gd name="T5" fmla="*/ 1 h 6"/>
                <a:gd name="T6" fmla="*/ 1 w 12"/>
                <a:gd name="T7" fmla="*/ 0 h 6"/>
                <a:gd name="T8" fmla="*/ 2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12" y="3"/>
                  </a:moveTo>
                  <a:cubicBezTo>
                    <a:pt x="12" y="5"/>
                    <a:pt x="9" y="6"/>
                    <a:pt x="6" y="6"/>
                  </a:cubicBezTo>
                  <a:cubicBezTo>
                    <a:pt x="3" y="6"/>
                    <a:pt x="0" y="4"/>
                    <a:pt x="1" y="3"/>
                  </a:cubicBezTo>
                  <a:cubicBezTo>
                    <a:pt x="1" y="1"/>
                    <a:pt x="3" y="0"/>
                    <a:pt x="7" y="0"/>
                  </a:cubicBezTo>
                  <a:cubicBezTo>
                    <a:pt x="10" y="0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8" name="Freeform 1755">
              <a:extLst>
                <a:ext uri="{FF2B5EF4-FFF2-40B4-BE49-F238E27FC236}">
                  <a16:creationId xmlns:a16="http://schemas.microsoft.com/office/drawing/2014/main" id="{8BEEBDE6-AF10-47CD-B4EE-96AEDE61C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4071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4"/>
                    <a:pt x="8" y="5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9" name="Freeform 1756">
              <a:extLst>
                <a:ext uri="{FF2B5EF4-FFF2-40B4-BE49-F238E27FC236}">
                  <a16:creationId xmlns:a16="http://schemas.microsoft.com/office/drawing/2014/main" id="{CE25E4FC-E415-4C00-AE8D-A9CD984BA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4073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2" y="0"/>
                    <a:pt x="5" y="1"/>
                  </a:cubicBezTo>
                  <a:cubicBezTo>
                    <a:pt x="8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0" name="Freeform 1757">
              <a:extLst>
                <a:ext uri="{FF2B5EF4-FFF2-40B4-BE49-F238E27FC236}">
                  <a16:creationId xmlns:a16="http://schemas.microsoft.com/office/drawing/2014/main" id="{84858C06-44D6-459F-998C-3D4886F3C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4073"/>
              <a:ext cx="6" cy="2"/>
            </a:xfrm>
            <a:custGeom>
              <a:avLst/>
              <a:gdLst>
                <a:gd name="T0" fmla="*/ 2 w 10"/>
                <a:gd name="T1" fmla="*/ 1 h 4"/>
                <a:gd name="T2" fmla="*/ 1 w 10"/>
                <a:gd name="T3" fmla="*/ 1 h 4"/>
                <a:gd name="T4" fmla="*/ 0 w 10"/>
                <a:gd name="T5" fmla="*/ 1 h 4"/>
                <a:gd name="T6" fmla="*/ 1 w 10"/>
                <a:gd name="T7" fmla="*/ 0 h 4"/>
                <a:gd name="T8" fmla="*/ 2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4"/>
                    <a:pt x="7" y="4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1" name="Freeform 1758">
              <a:extLst>
                <a:ext uri="{FF2B5EF4-FFF2-40B4-BE49-F238E27FC236}">
                  <a16:creationId xmlns:a16="http://schemas.microsoft.com/office/drawing/2014/main" id="{F905B218-E7CE-4442-A929-06CB8B33A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4065"/>
              <a:ext cx="9" cy="5"/>
            </a:xfrm>
            <a:custGeom>
              <a:avLst/>
              <a:gdLst>
                <a:gd name="T0" fmla="*/ 3 w 15"/>
                <a:gd name="T1" fmla="*/ 1 h 8"/>
                <a:gd name="T2" fmla="*/ 2 w 15"/>
                <a:gd name="T3" fmla="*/ 2 h 8"/>
                <a:gd name="T4" fmla="*/ 1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5" y="7"/>
                    <a:pt x="12" y="8"/>
                    <a:pt x="8" y="8"/>
                  </a:cubicBezTo>
                  <a:cubicBezTo>
                    <a:pt x="4" y="8"/>
                    <a:pt x="0" y="6"/>
                    <a:pt x="1" y="4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2" y="1"/>
                    <a:pt x="15" y="3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2" name="Freeform 1759">
              <a:extLst>
                <a:ext uri="{FF2B5EF4-FFF2-40B4-BE49-F238E27FC236}">
                  <a16:creationId xmlns:a16="http://schemas.microsoft.com/office/drawing/2014/main" id="{71513FA8-2277-4049-9E25-2F1D95E0C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4071"/>
              <a:ext cx="9" cy="4"/>
            </a:xfrm>
            <a:custGeom>
              <a:avLst/>
              <a:gdLst>
                <a:gd name="T0" fmla="*/ 3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2 w 15"/>
                <a:gd name="T7" fmla="*/ 0 h 7"/>
                <a:gd name="T8" fmla="*/ 3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5"/>
                    <a:pt x="11" y="7"/>
                    <a:pt x="7" y="6"/>
                  </a:cubicBezTo>
                  <a:cubicBezTo>
                    <a:pt x="3" y="6"/>
                    <a:pt x="0" y="4"/>
                    <a:pt x="0" y="3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2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3" name="Freeform 1760">
              <a:extLst>
                <a:ext uri="{FF2B5EF4-FFF2-40B4-BE49-F238E27FC236}">
                  <a16:creationId xmlns:a16="http://schemas.microsoft.com/office/drawing/2014/main" id="{841448D4-2E0F-40BC-AA3C-0CFA2F935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4065"/>
              <a:ext cx="10" cy="5"/>
            </a:xfrm>
            <a:custGeom>
              <a:avLst/>
              <a:gdLst>
                <a:gd name="T0" fmla="*/ 4 w 17"/>
                <a:gd name="T1" fmla="*/ 1 h 8"/>
                <a:gd name="T2" fmla="*/ 2 w 17"/>
                <a:gd name="T3" fmla="*/ 2 h 8"/>
                <a:gd name="T4" fmla="*/ 0 w 17"/>
                <a:gd name="T5" fmla="*/ 1 h 8"/>
                <a:gd name="T6" fmla="*/ 2 w 17"/>
                <a:gd name="T7" fmla="*/ 1 h 8"/>
                <a:gd name="T8" fmla="*/ 4 w 17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8">
                  <a:moveTo>
                    <a:pt x="17" y="5"/>
                  </a:moveTo>
                  <a:cubicBezTo>
                    <a:pt x="17" y="7"/>
                    <a:pt x="13" y="8"/>
                    <a:pt x="8" y="8"/>
                  </a:cubicBezTo>
                  <a:cubicBezTo>
                    <a:pt x="4" y="7"/>
                    <a:pt x="0" y="5"/>
                    <a:pt x="0" y="3"/>
                  </a:cubicBezTo>
                  <a:cubicBezTo>
                    <a:pt x="1" y="2"/>
                    <a:pt x="4" y="0"/>
                    <a:pt x="9" y="1"/>
                  </a:cubicBezTo>
                  <a:cubicBezTo>
                    <a:pt x="13" y="1"/>
                    <a:pt x="17" y="3"/>
                    <a:pt x="17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4" name="Freeform 1761">
              <a:extLst>
                <a:ext uri="{FF2B5EF4-FFF2-40B4-BE49-F238E27FC236}">
                  <a16:creationId xmlns:a16="http://schemas.microsoft.com/office/drawing/2014/main" id="{AE5157BA-3807-4D88-B9AC-4CB51BEF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4068"/>
              <a:ext cx="9" cy="3"/>
            </a:xfrm>
            <a:custGeom>
              <a:avLst/>
              <a:gdLst>
                <a:gd name="T0" fmla="*/ 3 w 15"/>
                <a:gd name="T1" fmla="*/ 1 h 6"/>
                <a:gd name="T2" fmla="*/ 2 w 15"/>
                <a:gd name="T3" fmla="*/ 1 h 6"/>
                <a:gd name="T4" fmla="*/ 1 w 15"/>
                <a:gd name="T5" fmla="*/ 1 h 6"/>
                <a:gd name="T6" fmla="*/ 2 w 15"/>
                <a:gd name="T7" fmla="*/ 0 h 6"/>
                <a:gd name="T8" fmla="*/ 3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15" y="4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6"/>
                    <a:pt x="0" y="4"/>
                    <a:pt x="1" y="2"/>
                  </a:cubicBezTo>
                  <a:cubicBezTo>
                    <a:pt x="1" y="1"/>
                    <a:pt x="4" y="0"/>
                    <a:pt x="8" y="0"/>
                  </a:cubicBezTo>
                  <a:cubicBezTo>
                    <a:pt x="12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5" name="Freeform 1762">
              <a:extLst>
                <a:ext uri="{FF2B5EF4-FFF2-40B4-BE49-F238E27FC236}">
                  <a16:creationId xmlns:a16="http://schemas.microsoft.com/office/drawing/2014/main" id="{D3E878F8-9E3C-46D8-9526-A179C40B2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4022"/>
              <a:ext cx="23" cy="33"/>
            </a:xfrm>
            <a:custGeom>
              <a:avLst/>
              <a:gdLst>
                <a:gd name="T0" fmla="*/ 7 w 40"/>
                <a:gd name="T1" fmla="*/ 0 h 58"/>
                <a:gd name="T2" fmla="*/ 0 w 40"/>
                <a:gd name="T3" fmla="*/ 11 h 58"/>
                <a:gd name="T4" fmla="*/ 7 w 40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8">
                  <a:moveTo>
                    <a:pt x="40" y="0"/>
                  </a:moveTo>
                  <a:cubicBezTo>
                    <a:pt x="40" y="0"/>
                    <a:pt x="8" y="34"/>
                    <a:pt x="0" y="58"/>
                  </a:cubicBezTo>
                  <a:cubicBezTo>
                    <a:pt x="0" y="58"/>
                    <a:pt x="19" y="27"/>
                    <a:pt x="4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6" name="Freeform 1763">
              <a:extLst>
                <a:ext uri="{FF2B5EF4-FFF2-40B4-BE49-F238E27FC236}">
                  <a16:creationId xmlns:a16="http://schemas.microsoft.com/office/drawing/2014/main" id="{7A1D4551-F230-4B77-BAEE-A6C735C73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3952"/>
              <a:ext cx="66" cy="78"/>
            </a:xfrm>
            <a:custGeom>
              <a:avLst/>
              <a:gdLst>
                <a:gd name="T0" fmla="*/ 11 w 113"/>
                <a:gd name="T1" fmla="*/ 1 h 136"/>
                <a:gd name="T2" fmla="*/ 9 w 113"/>
                <a:gd name="T3" fmla="*/ 7 h 136"/>
                <a:gd name="T4" fmla="*/ 0 w 113"/>
                <a:gd name="T5" fmla="*/ 22 h 136"/>
                <a:gd name="T6" fmla="*/ 4 w 113"/>
                <a:gd name="T7" fmla="*/ 25 h 136"/>
                <a:gd name="T8" fmla="*/ 19 w 113"/>
                <a:gd name="T9" fmla="*/ 26 h 136"/>
                <a:gd name="T10" fmla="*/ 23 w 113"/>
                <a:gd name="T11" fmla="*/ 22 h 136"/>
                <a:gd name="T12" fmla="*/ 13 w 113"/>
                <a:gd name="T13" fmla="*/ 7 h 136"/>
                <a:gd name="T14" fmla="*/ 12 w 113"/>
                <a:gd name="T15" fmla="*/ 0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6">
                  <a:moveTo>
                    <a:pt x="52" y="1"/>
                  </a:moveTo>
                  <a:cubicBezTo>
                    <a:pt x="51" y="18"/>
                    <a:pt x="49" y="30"/>
                    <a:pt x="47" y="38"/>
                  </a:cubicBezTo>
                  <a:cubicBezTo>
                    <a:pt x="33" y="52"/>
                    <a:pt x="0" y="116"/>
                    <a:pt x="0" y="116"/>
                  </a:cubicBezTo>
                  <a:cubicBezTo>
                    <a:pt x="0" y="126"/>
                    <a:pt x="8" y="134"/>
                    <a:pt x="18" y="135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105" y="136"/>
                    <a:pt x="113" y="129"/>
                    <a:pt x="113" y="119"/>
                  </a:cubicBezTo>
                  <a:cubicBezTo>
                    <a:pt x="113" y="119"/>
                    <a:pt x="78" y="52"/>
                    <a:pt x="64" y="38"/>
                  </a:cubicBezTo>
                  <a:cubicBezTo>
                    <a:pt x="62" y="31"/>
                    <a:pt x="59" y="22"/>
                    <a:pt x="59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7" name="Freeform 1764">
              <a:extLst>
                <a:ext uri="{FF2B5EF4-FFF2-40B4-BE49-F238E27FC236}">
                  <a16:creationId xmlns:a16="http://schemas.microsoft.com/office/drawing/2014/main" id="{E69B88C8-0F3C-4926-B4EE-6E60C5AFB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976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8" name="Freeform 1765">
              <a:extLst>
                <a:ext uri="{FF2B5EF4-FFF2-40B4-BE49-F238E27FC236}">
                  <a16:creationId xmlns:a16="http://schemas.microsoft.com/office/drawing/2014/main" id="{C2CD0C83-7C62-4EF3-A9B8-D1621EC65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978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9" name="Freeform 1766">
              <a:extLst>
                <a:ext uri="{FF2B5EF4-FFF2-40B4-BE49-F238E27FC236}">
                  <a16:creationId xmlns:a16="http://schemas.microsoft.com/office/drawing/2014/main" id="{393F0BD9-8DA6-41B3-965B-D891DC39F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3976"/>
              <a:ext cx="5" cy="18"/>
            </a:xfrm>
            <a:custGeom>
              <a:avLst/>
              <a:gdLst>
                <a:gd name="T0" fmla="*/ 0 w 9"/>
                <a:gd name="T1" fmla="*/ 0 h 30"/>
                <a:gd name="T2" fmla="*/ 1 w 9"/>
                <a:gd name="T3" fmla="*/ 7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0" y="0"/>
                    <a:pt x="7" y="3"/>
                    <a:pt x="4" y="30"/>
                  </a:cubicBezTo>
                  <a:cubicBezTo>
                    <a:pt x="4" y="30"/>
                    <a:pt x="9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0" name="Freeform 1767">
              <a:extLst>
                <a:ext uri="{FF2B5EF4-FFF2-40B4-BE49-F238E27FC236}">
                  <a16:creationId xmlns:a16="http://schemas.microsoft.com/office/drawing/2014/main" id="{B36A7A4B-C200-4F0D-8304-087DCF3E5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4017"/>
              <a:ext cx="60" cy="14"/>
            </a:xfrm>
            <a:custGeom>
              <a:avLst/>
              <a:gdLst>
                <a:gd name="T0" fmla="*/ 19 w 105"/>
                <a:gd name="T1" fmla="*/ 2 h 25"/>
                <a:gd name="T2" fmla="*/ 10 w 105"/>
                <a:gd name="T3" fmla="*/ 3 h 25"/>
                <a:gd name="T4" fmla="*/ 0 w 105"/>
                <a:gd name="T5" fmla="*/ 2 h 25"/>
                <a:gd name="T6" fmla="*/ 10 w 105"/>
                <a:gd name="T7" fmla="*/ 0 h 25"/>
                <a:gd name="T8" fmla="*/ 19 w 105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25">
                  <a:moveTo>
                    <a:pt x="105" y="11"/>
                  </a:moveTo>
                  <a:cubicBezTo>
                    <a:pt x="104" y="25"/>
                    <a:pt x="81" y="20"/>
                    <a:pt x="52" y="20"/>
                  </a:cubicBezTo>
                  <a:cubicBezTo>
                    <a:pt x="23" y="19"/>
                    <a:pt x="0" y="20"/>
                    <a:pt x="0" y="9"/>
                  </a:cubicBezTo>
                  <a:cubicBezTo>
                    <a:pt x="0" y="4"/>
                    <a:pt x="23" y="0"/>
                    <a:pt x="52" y="0"/>
                  </a:cubicBezTo>
                  <a:cubicBezTo>
                    <a:pt x="81" y="1"/>
                    <a:pt x="105" y="6"/>
                    <a:pt x="105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1" name="Freeform 1768">
              <a:extLst>
                <a:ext uri="{FF2B5EF4-FFF2-40B4-BE49-F238E27FC236}">
                  <a16:creationId xmlns:a16="http://schemas.microsoft.com/office/drawing/2014/main" id="{6A3A7786-B217-41FB-8C48-F38138D5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06"/>
              <a:ext cx="47" cy="15"/>
            </a:xfrm>
            <a:custGeom>
              <a:avLst/>
              <a:gdLst>
                <a:gd name="T0" fmla="*/ 0 w 81"/>
                <a:gd name="T1" fmla="*/ 4 h 26"/>
                <a:gd name="T2" fmla="*/ 16 w 81"/>
                <a:gd name="T3" fmla="*/ 3 h 26"/>
                <a:gd name="T4" fmla="*/ 1 w 81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0" y="22"/>
                  </a:moveTo>
                  <a:cubicBezTo>
                    <a:pt x="15" y="0"/>
                    <a:pt x="81" y="17"/>
                    <a:pt x="81" y="17"/>
                  </a:cubicBezTo>
                  <a:cubicBezTo>
                    <a:pt x="4" y="12"/>
                    <a:pt x="1" y="26"/>
                    <a:pt x="1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2" name="Freeform 1769">
              <a:extLst>
                <a:ext uri="{FF2B5EF4-FFF2-40B4-BE49-F238E27FC236}">
                  <a16:creationId xmlns:a16="http://schemas.microsoft.com/office/drawing/2014/main" id="{623161E3-7B4A-4DA5-AE10-457B3F0B8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4010"/>
              <a:ext cx="32" cy="10"/>
            </a:xfrm>
            <a:custGeom>
              <a:avLst/>
              <a:gdLst>
                <a:gd name="T0" fmla="*/ 0 w 55"/>
                <a:gd name="T1" fmla="*/ 4 h 16"/>
                <a:gd name="T2" fmla="*/ 11 w 55"/>
                <a:gd name="T3" fmla="*/ 2 h 16"/>
                <a:gd name="T4" fmla="*/ 0 w 55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5" y="2"/>
                    <a:pt x="55" y="7"/>
                  </a:cubicBezTo>
                  <a:cubicBezTo>
                    <a:pt x="55" y="7"/>
                    <a:pt x="12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3" name="Freeform 1770">
              <a:extLst>
                <a:ext uri="{FF2B5EF4-FFF2-40B4-BE49-F238E27FC236}">
                  <a16:creationId xmlns:a16="http://schemas.microsoft.com/office/drawing/2014/main" id="{6F2575B7-6BD1-45D6-BFF4-69855ABE3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965"/>
              <a:ext cx="29" cy="49"/>
            </a:xfrm>
            <a:custGeom>
              <a:avLst/>
              <a:gdLst>
                <a:gd name="T0" fmla="*/ 9 w 50"/>
                <a:gd name="T1" fmla="*/ 1 h 85"/>
                <a:gd name="T2" fmla="*/ 6 w 50"/>
                <a:gd name="T3" fmla="*/ 6 h 85"/>
                <a:gd name="T4" fmla="*/ 3 w 50"/>
                <a:gd name="T5" fmla="*/ 12 h 85"/>
                <a:gd name="T6" fmla="*/ 1 w 50"/>
                <a:gd name="T7" fmla="*/ 14 h 85"/>
                <a:gd name="T8" fmla="*/ 1 w 50"/>
                <a:gd name="T9" fmla="*/ 16 h 85"/>
                <a:gd name="T10" fmla="*/ 2 w 50"/>
                <a:gd name="T11" fmla="*/ 16 h 85"/>
                <a:gd name="T12" fmla="*/ 4 w 50"/>
                <a:gd name="T13" fmla="*/ 15 h 85"/>
                <a:gd name="T14" fmla="*/ 7 w 50"/>
                <a:gd name="T15" fmla="*/ 13 h 85"/>
                <a:gd name="T16" fmla="*/ 8 w 50"/>
                <a:gd name="T17" fmla="*/ 12 h 85"/>
                <a:gd name="T18" fmla="*/ 8 w 50"/>
                <a:gd name="T19" fmla="*/ 10 h 85"/>
                <a:gd name="T20" fmla="*/ 9 w 50"/>
                <a:gd name="T21" fmla="*/ 7 h 85"/>
                <a:gd name="T22" fmla="*/ 9 w 50"/>
                <a:gd name="T23" fmla="*/ 2 h 85"/>
                <a:gd name="T24" fmla="*/ 9 w 50"/>
                <a:gd name="T25" fmla="*/ 1 h 85"/>
                <a:gd name="T26" fmla="*/ 9 w 50"/>
                <a:gd name="T27" fmla="*/ 1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" h="85">
                  <a:moveTo>
                    <a:pt x="44" y="4"/>
                  </a:moveTo>
                  <a:cubicBezTo>
                    <a:pt x="43" y="15"/>
                    <a:pt x="39" y="23"/>
                    <a:pt x="31" y="32"/>
                  </a:cubicBezTo>
                  <a:cubicBezTo>
                    <a:pt x="24" y="40"/>
                    <a:pt x="19" y="50"/>
                    <a:pt x="14" y="59"/>
                  </a:cubicBezTo>
                  <a:cubicBezTo>
                    <a:pt x="11" y="64"/>
                    <a:pt x="9" y="69"/>
                    <a:pt x="6" y="74"/>
                  </a:cubicBezTo>
                  <a:cubicBezTo>
                    <a:pt x="5" y="76"/>
                    <a:pt x="0" y="82"/>
                    <a:pt x="1" y="84"/>
                  </a:cubicBezTo>
                  <a:cubicBezTo>
                    <a:pt x="3" y="85"/>
                    <a:pt x="8" y="82"/>
                    <a:pt x="9" y="82"/>
                  </a:cubicBezTo>
                  <a:cubicBezTo>
                    <a:pt x="13" y="80"/>
                    <a:pt x="16" y="78"/>
                    <a:pt x="20" y="78"/>
                  </a:cubicBezTo>
                  <a:cubicBezTo>
                    <a:pt x="27" y="78"/>
                    <a:pt x="34" y="77"/>
                    <a:pt x="36" y="69"/>
                  </a:cubicBezTo>
                  <a:cubicBezTo>
                    <a:pt x="37" y="66"/>
                    <a:pt x="37" y="63"/>
                    <a:pt x="38" y="60"/>
                  </a:cubicBezTo>
                  <a:cubicBezTo>
                    <a:pt x="39" y="57"/>
                    <a:pt x="39" y="54"/>
                    <a:pt x="40" y="50"/>
                  </a:cubicBezTo>
                  <a:cubicBezTo>
                    <a:pt x="41" y="45"/>
                    <a:pt x="42" y="40"/>
                    <a:pt x="44" y="35"/>
                  </a:cubicBezTo>
                  <a:cubicBezTo>
                    <a:pt x="47" y="28"/>
                    <a:pt x="48" y="21"/>
                    <a:pt x="48" y="13"/>
                  </a:cubicBezTo>
                  <a:cubicBezTo>
                    <a:pt x="49" y="11"/>
                    <a:pt x="50" y="4"/>
                    <a:pt x="49" y="2"/>
                  </a:cubicBezTo>
                  <a:cubicBezTo>
                    <a:pt x="48" y="0"/>
                    <a:pt x="42" y="2"/>
                    <a:pt x="44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4" name="Oval 1771">
              <a:extLst>
                <a:ext uri="{FF2B5EF4-FFF2-40B4-BE49-F238E27FC236}">
                  <a16:creationId xmlns:a16="http://schemas.microsoft.com/office/drawing/2014/main" id="{B0451451-6B89-45C3-AF38-CCDA89E96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4020"/>
              <a:ext cx="7" cy="4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65" name="Freeform 1772">
              <a:extLst>
                <a:ext uri="{FF2B5EF4-FFF2-40B4-BE49-F238E27FC236}">
                  <a16:creationId xmlns:a16="http://schemas.microsoft.com/office/drawing/2014/main" id="{61CA5748-B5D2-4CAA-81FD-3C8830760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4024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6" name="Freeform 1773">
              <a:extLst>
                <a:ext uri="{FF2B5EF4-FFF2-40B4-BE49-F238E27FC236}">
                  <a16:creationId xmlns:a16="http://schemas.microsoft.com/office/drawing/2014/main" id="{0046D4B5-7574-4618-80A9-104AF8FA8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4025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0" y="3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1" y="1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7" name="Freeform 1774">
              <a:extLst>
                <a:ext uri="{FF2B5EF4-FFF2-40B4-BE49-F238E27FC236}">
                  <a16:creationId xmlns:a16="http://schemas.microsoft.com/office/drawing/2014/main" id="{24D37547-ECEA-4C3D-BA91-B6BEA9155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4025"/>
              <a:ext cx="6" cy="3"/>
            </a:xfrm>
            <a:custGeom>
              <a:avLst/>
              <a:gdLst>
                <a:gd name="T0" fmla="*/ 2 w 10"/>
                <a:gd name="T1" fmla="*/ 2 h 4"/>
                <a:gd name="T2" fmla="*/ 1 w 10"/>
                <a:gd name="T3" fmla="*/ 2 h 4"/>
                <a:gd name="T4" fmla="*/ 0 w 10"/>
                <a:gd name="T5" fmla="*/ 2 h 4"/>
                <a:gd name="T6" fmla="*/ 1 w 10"/>
                <a:gd name="T7" fmla="*/ 0 h 4"/>
                <a:gd name="T8" fmla="*/ 2 w 10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8" y="4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8" name="Freeform 1775">
              <a:extLst>
                <a:ext uri="{FF2B5EF4-FFF2-40B4-BE49-F238E27FC236}">
                  <a16:creationId xmlns:a16="http://schemas.microsoft.com/office/drawing/2014/main" id="{44461AC7-2AA5-47AF-B1CD-BC97FB099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4018"/>
              <a:ext cx="9" cy="5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2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4"/>
                  </a:moveTo>
                  <a:cubicBezTo>
                    <a:pt x="15" y="7"/>
                    <a:pt x="11" y="8"/>
                    <a:pt x="7" y="8"/>
                  </a:cubicBezTo>
                  <a:cubicBezTo>
                    <a:pt x="3" y="8"/>
                    <a:pt x="0" y="6"/>
                    <a:pt x="0" y="4"/>
                  </a:cubicBezTo>
                  <a:cubicBezTo>
                    <a:pt x="0" y="2"/>
                    <a:pt x="3" y="0"/>
                    <a:pt x="8" y="1"/>
                  </a:cubicBezTo>
                  <a:cubicBezTo>
                    <a:pt x="12" y="1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9" name="Oval 1776">
              <a:extLst>
                <a:ext uri="{FF2B5EF4-FFF2-40B4-BE49-F238E27FC236}">
                  <a16:creationId xmlns:a16="http://schemas.microsoft.com/office/drawing/2014/main" id="{E111EF61-9DF8-4864-8EDA-F7FB36F22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" y="4024"/>
              <a:ext cx="9" cy="3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870" name="Freeform 1777">
              <a:extLst>
                <a:ext uri="{FF2B5EF4-FFF2-40B4-BE49-F238E27FC236}">
                  <a16:creationId xmlns:a16="http://schemas.microsoft.com/office/drawing/2014/main" id="{6C591AD3-7FEA-4DB1-91E6-93881E20F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4018"/>
              <a:ext cx="9" cy="4"/>
            </a:xfrm>
            <a:custGeom>
              <a:avLst/>
              <a:gdLst>
                <a:gd name="T0" fmla="*/ 3 w 16"/>
                <a:gd name="T1" fmla="*/ 1 h 7"/>
                <a:gd name="T2" fmla="*/ 2 w 16"/>
                <a:gd name="T3" fmla="*/ 1 h 7"/>
                <a:gd name="T4" fmla="*/ 0 w 16"/>
                <a:gd name="T5" fmla="*/ 1 h 7"/>
                <a:gd name="T6" fmla="*/ 2 w 16"/>
                <a:gd name="T7" fmla="*/ 0 h 7"/>
                <a:gd name="T8" fmla="*/ 3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cubicBezTo>
                    <a:pt x="16" y="6"/>
                    <a:pt x="13" y="7"/>
                    <a:pt x="8" y="7"/>
                  </a:cubicBezTo>
                  <a:cubicBezTo>
                    <a:pt x="4" y="7"/>
                    <a:pt x="0" y="5"/>
                    <a:pt x="0" y="4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3" y="0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1" name="Freeform 1778">
              <a:extLst>
                <a:ext uri="{FF2B5EF4-FFF2-40B4-BE49-F238E27FC236}">
                  <a16:creationId xmlns:a16="http://schemas.microsoft.com/office/drawing/2014/main" id="{7EEAB058-C910-4AAC-9DAA-C06F416E6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4020"/>
              <a:ext cx="9" cy="4"/>
            </a:xfrm>
            <a:custGeom>
              <a:avLst/>
              <a:gdLst>
                <a:gd name="T0" fmla="*/ 3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2 w 15"/>
                <a:gd name="T7" fmla="*/ 0 h 7"/>
                <a:gd name="T8" fmla="*/ 3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5"/>
                    <a:pt x="12" y="7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2" y="1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2" name="Freeform 1779">
              <a:extLst>
                <a:ext uri="{FF2B5EF4-FFF2-40B4-BE49-F238E27FC236}">
                  <a16:creationId xmlns:a16="http://schemas.microsoft.com/office/drawing/2014/main" id="{7DF6D426-859C-4F0A-9FBA-F4B27471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3975"/>
              <a:ext cx="21" cy="34"/>
            </a:xfrm>
            <a:custGeom>
              <a:avLst/>
              <a:gdLst>
                <a:gd name="T0" fmla="*/ 7 w 37"/>
                <a:gd name="T1" fmla="*/ 0 h 60"/>
                <a:gd name="T2" fmla="*/ 0 w 37"/>
                <a:gd name="T3" fmla="*/ 11 h 60"/>
                <a:gd name="T4" fmla="*/ 7 w 37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0">
                  <a:moveTo>
                    <a:pt x="37" y="0"/>
                  </a:moveTo>
                  <a:cubicBezTo>
                    <a:pt x="37" y="0"/>
                    <a:pt x="7" y="36"/>
                    <a:pt x="0" y="60"/>
                  </a:cubicBezTo>
                  <a:cubicBezTo>
                    <a:pt x="0" y="60"/>
                    <a:pt x="18" y="29"/>
                    <a:pt x="37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3" name="Freeform 1780">
              <a:extLst>
                <a:ext uri="{FF2B5EF4-FFF2-40B4-BE49-F238E27FC236}">
                  <a16:creationId xmlns:a16="http://schemas.microsoft.com/office/drawing/2014/main" id="{95C2EC0C-2085-490B-9C55-ED4ED1063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3941"/>
              <a:ext cx="67" cy="81"/>
            </a:xfrm>
            <a:custGeom>
              <a:avLst/>
              <a:gdLst>
                <a:gd name="T0" fmla="*/ 0 w 117"/>
                <a:gd name="T1" fmla="*/ 1 h 142"/>
                <a:gd name="T2" fmla="*/ 3 w 117"/>
                <a:gd name="T3" fmla="*/ 7 h 142"/>
                <a:gd name="T4" fmla="*/ 2 w 117"/>
                <a:gd name="T5" fmla="*/ 24 h 142"/>
                <a:gd name="T6" fmla="*/ 7 w 117"/>
                <a:gd name="T7" fmla="*/ 25 h 142"/>
                <a:gd name="T8" fmla="*/ 19 w 117"/>
                <a:gd name="T9" fmla="*/ 19 h 142"/>
                <a:gd name="T10" fmla="*/ 21 w 117"/>
                <a:gd name="T11" fmla="*/ 14 h 142"/>
                <a:gd name="T12" fmla="*/ 6 w 117"/>
                <a:gd name="T13" fmla="*/ 6 h 142"/>
                <a:gd name="T14" fmla="*/ 1 w 117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42">
                  <a:moveTo>
                    <a:pt x="0" y="2"/>
                  </a:moveTo>
                  <a:cubicBezTo>
                    <a:pt x="7" y="20"/>
                    <a:pt x="12" y="31"/>
                    <a:pt x="14" y="38"/>
                  </a:cubicBezTo>
                  <a:cubicBezTo>
                    <a:pt x="9" y="57"/>
                    <a:pt x="13" y="130"/>
                    <a:pt x="13" y="130"/>
                  </a:cubicBezTo>
                  <a:cubicBezTo>
                    <a:pt x="18" y="138"/>
                    <a:pt x="29" y="142"/>
                    <a:pt x="37" y="137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14" y="95"/>
                    <a:pt x="117" y="84"/>
                    <a:pt x="112" y="75"/>
                  </a:cubicBezTo>
                  <a:cubicBezTo>
                    <a:pt x="112" y="75"/>
                    <a:pt x="49" y="35"/>
                    <a:pt x="29" y="30"/>
                  </a:cubicBezTo>
                  <a:cubicBezTo>
                    <a:pt x="27" y="28"/>
                    <a:pt x="22" y="28"/>
                    <a:pt x="6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4" name="Freeform 1781">
              <a:extLst>
                <a:ext uri="{FF2B5EF4-FFF2-40B4-BE49-F238E27FC236}">
                  <a16:creationId xmlns:a16="http://schemas.microsoft.com/office/drawing/2014/main" id="{B81E3E2D-C492-46AC-9B0F-48076179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3961"/>
              <a:ext cx="1" cy="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5" name="Freeform 1782">
              <a:extLst>
                <a:ext uri="{FF2B5EF4-FFF2-40B4-BE49-F238E27FC236}">
                  <a16:creationId xmlns:a16="http://schemas.microsoft.com/office/drawing/2014/main" id="{CBE9CA99-7349-47C6-907A-3ECF210C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3961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1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6" name="Freeform 1783">
              <a:extLst>
                <a:ext uri="{FF2B5EF4-FFF2-40B4-BE49-F238E27FC236}">
                  <a16:creationId xmlns:a16="http://schemas.microsoft.com/office/drawing/2014/main" id="{6BFB86EB-BFB1-4AE9-92C7-7716F4CF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3959"/>
              <a:ext cx="11" cy="16"/>
            </a:xfrm>
            <a:custGeom>
              <a:avLst/>
              <a:gdLst>
                <a:gd name="T0" fmla="*/ 0 w 19"/>
                <a:gd name="T1" fmla="*/ 1 h 28"/>
                <a:gd name="T2" fmla="*/ 3 w 19"/>
                <a:gd name="T3" fmla="*/ 5 h 28"/>
                <a:gd name="T4" fmla="*/ 0 w 19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8">
                  <a:moveTo>
                    <a:pt x="0" y="4"/>
                  </a:moveTo>
                  <a:cubicBezTo>
                    <a:pt x="0" y="4"/>
                    <a:pt x="7" y="2"/>
                    <a:pt x="19" y="28"/>
                  </a:cubicBezTo>
                  <a:cubicBezTo>
                    <a:pt x="19" y="28"/>
                    <a:pt x="8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7" name="Freeform 1784">
              <a:extLst>
                <a:ext uri="{FF2B5EF4-FFF2-40B4-BE49-F238E27FC236}">
                  <a16:creationId xmlns:a16="http://schemas.microsoft.com/office/drawing/2014/main" id="{9FD265F1-31E6-4839-ABF2-BDE3F89C4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985"/>
              <a:ext cx="58" cy="37"/>
            </a:xfrm>
            <a:custGeom>
              <a:avLst/>
              <a:gdLst>
                <a:gd name="T0" fmla="*/ 18 w 101"/>
                <a:gd name="T1" fmla="*/ 1 h 65"/>
                <a:gd name="T2" fmla="*/ 10 w 101"/>
                <a:gd name="T3" fmla="*/ 7 h 65"/>
                <a:gd name="T4" fmla="*/ 1 w 101"/>
                <a:gd name="T5" fmla="*/ 10 h 65"/>
                <a:gd name="T6" fmla="*/ 9 w 101"/>
                <a:gd name="T7" fmla="*/ 4 h 65"/>
                <a:gd name="T8" fmla="*/ 18 w 101"/>
                <a:gd name="T9" fmla="*/ 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65">
                  <a:moveTo>
                    <a:pt x="95" y="5"/>
                  </a:moveTo>
                  <a:cubicBezTo>
                    <a:pt x="101" y="18"/>
                    <a:pt x="79" y="25"/>
                    <a:pt x="54" y="39"/>
                  </a:cubicBezTo>
                  <a:cubicBezTo>
                    <a:pt x="29" y="53"/>
                    <a:pt x="9" y="65"/>
                    <a:pt x="3" y="56"/>
                  </a:cubicBezTo>
                  <a:cubicBezTo>
                    <a:pt x="0" y="51"/>
                    <a:pt x="19" y="36"/>
                    <a:pt x="45" y="22"/>
                  </a:cubicBezTo>
                  <a:cubicBezTo>
                    <a:pt x="70" y="8"/>
                    <a:pt x="93" y="0"/>
                    <a:pt x="95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8" name="Freeform 1785">
              <a:extLst>
                <a:ext uri="{FF2B5EF4-FFF2-40B4-BE49-F238E27FC236}">
                  <a16:creationId xmlns:a16="http://schemas.microsoft.com/office/drawing/2014/main" id="{3B7226C8-D2D4-42F8-B903-F23FBD804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3990"/>
              <a:ext cx="40" cy="27"/>
            </a:xfrm>
            <a:custGeom>
              <a:avLst/>
              <a:gdLst>
                <a:gd name="T0" fmla="*/ 1 w 69"/>
                <a:gd name="T1" fmla="*/ 8 h 48"/>
                <a:gd name="T2" fmla="*/ 13 w 69"/>
                <a:gd name="T3" fmla="*/ 0 h 48"/>
                <a:gd name="T4" fmla="*/ 1 w 69"/>
                <a:gd name="T5" fmla="*/ 8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8">
                  <a:moveTo>
                    <a:pt x="2" y="45"/>
                  </a:moveTo>
                  <a:cubicBezTo>
                    <a:pt x="4" y="18"/>
                    <a:pt x="69" y="0"/>
                    <a:pt x="69" y="0"/>
                  </a:cubicBezTo>
                  <a:cubicBezTo>
                    <a:pt x="0" y="35"/>
                    <a:pt x="5" y="48"/>
                    <a:pt x="5" y="4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9" name="Freeform 1786">
              <a:extLst>
                <a:ext uri="{FF2B5EF4-FFF2-40B4-BE49-F238E27FC236}">
                  <a16:creationId xmlns:a16="http://schemas.microsoft.com/office/drawing/2014/main" id="{EC559681-EA91-4AAB-8DED-1DD8E8D9D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995"/>
              <a:ext cx="26" cy="20"/>
            </a:xfrm>
            <a:custGeom>
              <a:avLst/>
              <a:gdLst>
                <a:gd name="T0" fmla="*/ 0 w 44"/>
                <a:gd name="T1" fmla="*/ 7 h 34"/>
                <a:gd name="T2" fmla="*/ 9 w 44"/>
                <a:gd name="T3" fmla="*/ 0 h 34"/>
                <a:gd name="T4" fmla="*/ 0 w 44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4">
                  <a:moveTo>
                    <a:pt x="0" y="34"/>
                  </a:moveTo>
                  <a:cubicBezTo>
                    <a:pt x="0" y="34"/>
                    <a:pt x="6" y="16"/>
                    <a:pt x="44" y="0"/>
                  </a:cubicBezTo>
                  <a:cubicBezTo>
                    <a:pt x="44" y="0"/>
                    <a:pt x="2" y="15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0" name="Freeform 1787">
              <a:extLst>
                <a:ext uri="{FF2B5EF4-FFF2-40B4-BE49-F238E27FC236}">
                  <a16:creationId xmlns:a16="http://schemas.microsoft.com/office/drawing/2014/main" id="{E316EBB7-1BBD-4452-AF40-255801508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953"/>
              <a:ext cx="17" cy="56"/>
            </a:xfrm>
            <a:custGeom>
              <a:avLst/>
              <a:gdLst>
                <a:gd name="T0" fmla="*/ 1 w 30"/>
                <a:gd name="T1" fmla="*/ 1 h 97"/>
                <a:gd name="T2" fmla="*/ 1 w 30"/>
                <a:gd name="T3" fmla="*/ 7 h 97"/>
                <a:gd name="T4" fmla="*/ 1 w 30"/>
                <a:gd name="T5" fmla="*/ 13 h 97"/>
                <a:gd name="T6" fmla="*/ 1 w 30"/>
                <a:gd name="T7" fmla="*/ 17 h 97"/>
                <a:gd name="T8" fmla="*/ 1 w 30"/>
                <a:gd name="T9" fmla="*/ 18 h 97"/>
                <a:gd name="T10" fmla="*/ 2 w 30"/>
                <a:gd name="T11" fmla="*/ 18 h 97"/>
                <a:gd name="T12" fmla="*/ 3 w 30"/>
                <a:gd name="T13" fmla="*/ 16 h 97"/>
                <a:gd name="T14" fmla="*/ 5 w 30"/>
                <a:gd name="T15" fmla="*/ 13 h 97"/>
                <a:gd name="T16" fmla="*/ 5 w 30"/>
                <a:gd name="T17" fmla="*/ 11 h 97"/>
                <a:gd name="T18" fmla="*/ 4 w 30"/>
                <a:gd name="T19" fmla="*/ 9 h 97"/>
                <a:gd name="T20" fmla="*/ 3 w 30"/>
                <a:gd name="T21" fmla="*/ 6 h 97"/>
                <a:gd name="T22" fmla="*/ 2 w 30"/>
                <a:gd name="T23" fmla="*/ 2 h 97"/>
                <a:gd name="T24" fmla="*/ 1 w 30"/>
                <a:gd name="T25" fmla="*/ 1 h 97"/>
                <a:gd name="T26" fmla="*/ 1 w 30"/>
                <a:gd name="T27" fmla="*/ 1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97">
                  <a:moveTo>
                    <a:pt x="2" y="6"/>
                  </a:moveTo>
                  <a:cubicBezTo>
                    <a:pt x="8" y="16"/>
                    <a:pt x="7" y="25"/>
                    <a:pt x="6" y="36"/>
                  </a:cubicBezTo>
                  <a:cubicBezTo>
                    <a:pt x="4" y="47"/>
                    <a:pt x="4" y="58"/>
                    <a:pt x="4" y="69"/>
                  </a:cubicBezTo>
                  <a:cubicBezTo>
                    <a:pt x="4" y="75"/>
                    <a:pt x="4" y="80"/>
                    <a:pt x="5" y="86"/>
                  </a:cubicBezTo>
                  <a:cubicBezTo>
                    <a:pt x="5" y="88"/>
                    <a:pt x="3" y="96"/>
                    <a:pt x="5" y="96"/>
                  </a:cubicBezTo>
                  <a:cubicBezTo>
                    <a:pt x="8" y="97"/>
                    <a:pt x="10" y="92"/>
                    <a:pt x="11" y="91"/>
                  </a:cubicBezTo>
                  <a:cubicBezTo>
                    <a:pt x="13" y="87"/>
                    <a:pt x="15" y="84"/>
                    <a:pt x="19" y="82"/>
                  </a:cubicBezTo>
                  <a:cubicBezTo>
                    <a:pt x="25" y="78"/>
                    <a:pt x="30" y="74"/>
                    <a:pt x="28" y="66"/>
                  </a:cubicBezTo>
                  <a:cubicBezTo>
                    <a:pt x="28" y="63"/>
                    <a:pt x="26" y="60"/>
                    <a:pt x="25" y="57"/>
                  </a:cubicBezTo>
                  <a:cubicBezTo>
                    <a:pt x="24" y="54"/>
                    <a:pt x="23" y="51"/>
                    <a:pt x="22" y="48"/>
                  </a:cubicBezTo>
                  <a:cubicBezTo>
                    <a:pt x="21" y="43"/>
                    <a:pt x="19" y="38"/>
                    <a:pt x="18" y="33"/>
                  </a:cubicBezTo>
                  <a:cubicBezTo>
                    <a:pt x="17" y="25"/>
                    <a:pt x="14" y="19"/>
                    <a:pt x="11" y="12"/>
                  </a:cubicBezTo>
                  <a:cubicBezTo>
                    <a:pt x="10" y="9"/>
                    <a:pt x="8" y="3"/>
                    <a:pt x="6" y="1"/>
                  </a:cubicBezTo>
                  <a:cubicBezTo>
                    <a:pt x="4" y="0"/>
                    <a:pt x="0" y="5"/>
                    <a:pt x="2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1" name="Freeform 1788">
              <a:extLst>
                <a:ext uri="{FF2B5EF4-FFF2-40B4-BE49-F238E27FC236}">
                  <a16:creationId xmlns:a16="http://schemas.microsoft.com/office/drawing/2014/main" id="{5B933F21-E8B4-4408-9A95-73B015EC8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4010"/>
              <a:ext cx="7" cy="6"/>
            </a:xfrm>
            <a:custGeom>
              <a:avLst/>
              <a:gdLst>
                <a:gd name="T0" fmla="*/ 2 w 12"/>
                <a:gd name="T1" fmla="*/ 1 h 9"/>
                <a:gd name="T2" fmla="*/ 2 w 12"/>
                <a:gd name="T3" fmla="*/ 2 h 9"/>
                <a:gd name="T4" fmla="*/ 1 w 12"/>
                <a:gd name="T5" fmla="*/ 2 h 9"/>
                <a:gd name="T6" fmla="*/ 1 w 12"/>
                <a:gd name="T7" fmla="*/ 1 h 9"/>
                <a:gd name="T8" fmla="*/ 2 w 12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2" y="1"/>
                  </a:moveTo>
                  <a:cubicBezTo>
                    <a:pt x="12" y="3"/>
                    <a:pt x="11" y="5"/>
                    <a:pt x="8" y="7"/>
                  </a:cubicBezTo>
                  <a:cubicBezTo>
                    <a:pt x="5" y="8"/>
                    <a:pt x="2" y="9"/>
                    <a:pt x="1" y="7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1" y="0"/>
                    <a:pt x="12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2" name="Freeform 1789">
              <a:extLst>
                <a:ext uri="{FF2B5EF4-FFF2-40B4-BE49-F238E27FC236}">
                  <a16:creationId xmlns:a16="http://schemas.microsoft.com/office/drawing/2014/main" id="{0BB34856-8CDF-4FF5-AB2D-15A2608B5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4009"/>
              <a:ext cx="6" cy="5"/>
            </a:xfrm>
            <a:custGeom>
              <a:avLst/>
              <a:gdLst>
                <a:gd name="T0" fmla="*/ 2 w 11"/>
                <a:gd name="T1" fmla="*/ 1 h 8"/>
                <a:gd name="T2" fmla="*/ 1 w 11"/>
                <a:gd name="T3" fmla="*/ 2 h 8"/>
                <a:gd name="T4" fmla="*/ 1 w 11"/>
                <a:gd name="T5" fmla="*/ 2 h 8"/>
                <a:gd name="T6" fmla="*/ 1 w 11"/>
                <a:gd name="T7" fmla="*/ 1 h 8"/>
                <a:gd name="T8" fmla="*/ 2 w 11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3"/>
                    <a:pt x="9" y="5"/>
                    <a:pt x="7" y="6"/>
                  </a:cubicBezTo>
                  <a:cubicBezTo>
                    <a:pt x="4" y="8"/>
                    <a:pt x="2" y="8"/>
                    <a:pt x="1" y="7"/>
                  </a:cubicBezTo>
                  <a:cubicBezTo>
                    <a:pt x="0" y="6"/>
                    <a:pt x="2" y="4"/>
                    <a:pt x="5" y="2"/>
                  </a:cubicBezTo>
                  <a:cubicBezTo>
                    <a:pt x="7" y="1"/>
                    <a:pt x="10" y="0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3" name="Freeform 1790">
              <a:extLst>
                <a:ext uri="{FF2B5EF4-FFF2-40B4-BE49-F238E27FC236}">
                  <a16:creationId xmlns:a16="http://schemas.microsoft.com/office/drawing/2014/main" id="{EF4D4F5C-8988-427A-B03B-1A5FC6268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3992"/>
              <a:ext cx="6" cy="5"/>
            </a:xfrm>
            <a:custGeom>
              <a:avLst/>
              <a:gdLst>
                <a:gd name="T0" fmla="*/ 2 w 10"/>
                <a:gd name="T1" fmla="*/ 1 h 7"/>
                <a:gd name="T2" fmla="*/ 1 w 10"/>
                <a:gd name="T3" fmla="*/ 2 h 7"/>
                <a:gd name="T4" fmla="*/ 1 w 10"/>
                <a:gd name="T5" fmla="*/ 2 h 7"/>
                <a:gd name="T6" fmla="*/ 1 w 10"/>
                <a:gd name="T7" fmla="*/ 1 h 7"/>
                <a:gd name="T8" fmla="*/ 2 w 1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10" y="2"/>
                    <a:pt x="9" y="4"/>
                    <a:pt x="6" y="6"/>
                  </a:cubicBezTo>
                  <a:cubicBezTo>
                    <a:pt x="4" y="7"/>
                    <a:pt x="1" y="7"/>
                    <a:pt x="1" y="6"/>
                  </a:cubicBezTo>
                  <a:cubicBezTo>
                    <a:pt x="0" y="5"/>
                    <a:pt x="2" y="3"/>
                    <a:pt x="4" y="2"/>
                  </a:cubicBezTo>
                  <a:cubicBezTo>
                    <a:pt x="7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4" name="Freeform 1791">
              <a:extLst>
                <a:ext uri="{FF2B5EF4-FFF2-40B4-BE49-F238E27FC236}">
                  <a16:creationId xmlns:a16="http://schemas.microsoft.com/office/drawing/2014/main" id="{22703E5F-C23D-4809-9546-D5A49792E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3997"/>
              <a:ext cx="6" cy="4"/>
            </a:xfrm>
            <a:custGeom>
              <a:avLst/>
              <a:gdLst>
                <a:gd name="T0" fmla="*/ 2 w 10"/>
                <a:gd name="T1" fmla="*/ 1 h 6"/>
                <a:gd name="T2" fmla="*/ 1 w 10"/>
                <a:gd name="T3" fmla="*/ 1 h 6"/>
                <a:gd name="T4" fmla="*/ 1 w 10"/>
                <a:gd name="T5" fmla="*/ 1 h 6"/>
                <a:gd name="T6" fmla="*/ 1 w 10"/>
                <a:gd name="T7" fmla="*/ 1 h 6"/>
                <a:gd name="T8" fmla="*/ 2 w 10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10" y="2"/>
                    <a:pt x="8" y="3"/>
                    <a:pt x="6" y="5"/>
                  </a:cubicBezTo>
                  <a:cubicBezTo>
                    <a:pt x="4" y="6"/>
                    <a:pt x="1" y="6"/>
                    <a:pt x="1" y="5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6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5" name="Freeform 1792">
              <a:extLst>
                <a:ext uri="{FF2B5EF4-FFF2-40B4-BE49-F238E27FC236}">
                  <a16:creationId xmlns:a16="http://schemas.microsoft.com/office/drawing/2014/main" id="{9C6A8CF1-C5FB-4EA9-A1D1-994FD2F65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4003"/>
              <a:ext cx="8" cy="6"/>
            </a:xfrm>
            <a:custGeom>
              <a:avLst/>
              <a:gdLst>
                <a:gd name="T0" fmla="*/ 2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2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0" y="7"/>
                    <a:pt x="2" y="4"/>
                    <a:pt x="5" y="2"/>
                  </a:cubicBezTo>
                  <a:cubicBezTo>
                    <a:pt x="9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6" name="Freeform 1793">
              <a:extLst>
                <a:ext uri="{FF2B5EF4-FFF2-40B4-BE49-F238E27FC236}">
                  <a16:creationId xmlns:a16="http://schemas.microsoft.com/office/drawing/2014/main" id="{5BF0A770-4EC5-4931-96AF-C04CE5394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4001"/>
              <a:ext cx="9" cy="6"/>
            </a:xfrm>
            <a:custGeom>
              <a:avLst/>
              <a:gdLst>
                <a:gd name="T0" fmla="*/ 3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3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6" y="10"/>
                    <a:pt x="2" y="10"/>
                    <a:pt x="1" y="9"/>
                  </a:cubicBezTo>
                  <a:cubicBezTo>
                    <a:pt x="0" y="7"/>
                    <a:pt x="3" y="4"/>
                    <a:pt x="6" y="2"/>
                  </a:cubicBezTo>
                  <a:cubicBezTo>
                    <a:pt x="10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7" name="Freeform 1794">
              <a:extLst>
                <a:ext uri="{FF2B5EF4-FFF2-40B4-BE49-F238E27FC236}">
                  <a16:creationId xmlns:a16="http://schemas.microsoft.com/office/drawing/2014/main" id="{1FB4AE37-B668-4E63-B6E0-49E42603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3995"/>
              <a:ext cx="9" cy="7"/>
            </a:xfrm>
            <a:custGeom>
              <a:avLst/>
              <a:gdLst>
                <a:gd name="T0" fmla="*/ 3 w 16"/>
                <a:gd name="T1" fmla="*/ 1 h 11"/>
                <a:gd name="T2" fmla="*/ 2 w 16"/>
                <a:gd name="T3" fmla="*/ 3 h 11"/>
                <a:gd name="T4" fmla="*/ 1 w 16"/>
                <a:gd name="T5" fmla="*/ 3 h 11"/>
                <a:gd name="T6" fmla="*/ 1 w 16"/>
                <a:gd name="T7" fmla="*/ 1 h 11"/>
                <a:gd name="T8" fmla="*/ 3 w 16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">
                  <a:moveTo>
                    <a:pt x="15" y="2"/>
                  </a:moveTo>
                  <a:cubicBezTo>
                    <a:pt x="16" y="4"/>
                    <a:pt x="14" y="7"/>
                    <a:pt x="10" y="9"/>
                  </a:cubicBezTo>
                  <a:cubicBezTo>
                    <a:pt x="6" y="11"/>
                    <a:pt x="2" y="11"/>
                    <a:pt x="1" y="10"/>
                  </a:cubicBezTo>
                  <a:cubicBezTo>
                    <a:pt x="0" y="8"/>
                    <a:pt x="2" y="5"/>
                    <a:pt x="6" y="3"/>
                  </a:cubicBezTo>
                  <a:cubicBezTo>
                    <a:pt x="10" y="1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8" name="Freeform 1795">
              <a:extLst>
                <a:ext uri="{FF2B5EF4-FFF2-40B4-BE49-F238E27FC236}">
                  <a16:creationId xmlns:a16="http://schemas.microsoft.com/office/drawing/2014/main" id="{EE3576D2-D0C4-424B-BC61-3116E98C3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3992"/>
              <a:ext cx="9" cy="6"/>
            </a:xfrm>
            <a:custGeom>
              <a:avLst/>
              <a:gdLst>
                <a:gd name="T0" fmla="*/ 3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3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10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9" name="Freeform 1796">
              <a:extLst>
                <a:ext uri="{FF2B5EF4-FFF2-40B4-BE49-F238E27FC236}">
                  <a16:creationId xmlns:a16="http://schemas.microsoft.com/office/drawing/2014/main" id="{010CEF9F-92F1-4249-A092-47FD29506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963"/>
              <a:ext cx="4" cy="40"/>
            </a:xfrm>
            <a:custGeom>
              <a:avLst/>
              <a:gdLst>
                <a:gd name="T0" fmla="*/ 1 w 8"/>
                <a:gd name="T1" fmla="*/ 0 h 70"/>
                <a:gd name="T2" fmla="*/ 1 w 8"/>
                <a:gd name="T3" fmla="*/ 13 h 70"/>
                <a:gd name="T4" fmla="*/ 1 w 8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0">
                  <a:moveTo>
                    <a:pt x="8" y="0"/>
                  </a:moveTo>
                  <a:cubicBezTo>
                    <a:pt x="8" y="0"/>
                    <a:pt x="0" y="46"/>
                    <a:pt x="7" y="70"/>
                  </a:cubicBezTo>
                  <a:cubicBezTo>
                    <a:pt x="7" y="70"/>
                    <a:pt x="6" y="34"/>
                    <a:pt x="8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0" name="Freeform 1797">
              <a:extLst>
                <a:ext uri="{FF2B5EF4-FFF2-40B4-BE49-F238E27FC236}">
                  <a16:creationId xmlns:a16="http://schemas.microsoft.com/office/drawing/2014/main" id="{5016EB05-F95F-490F-9902-B0768C1FD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3911"/>
              <a:ext cx="65" cy="84"/>
            </a:xfrm>
            <a:custGeom>
              <a:avLst/>
              <a:gdLst>
                <a:gd name="T0" fmla="*/ 6 w 113"/>
                <a:gd name="T1" fmla="*/ 1 h 146"/>
                <a:gd name="T2" fmla="*/ 6 w 113"/>
                <a:gd name="T3" fmla="*/ 8 h 146"/>
                <a:gd name="T4" fmla="*/ 0 w 113"/>
                <a:gd name="T5" fmla="*/ 25 h 146"/>
                <a:gd name="T6" fmla="*/ 4 w 113"/>
                <a:gd name="T7" fmla="*/ 28 h 146"/>
                <a:gd name="T8" fmla="*/ 18 w 113"/>
                <a:gd name="T9" fmla="*/ 25 h 146"/>
                <a:gd name="T10" fmla="*/ 21 w 113"/>
                <a:gd name="T11" fmla="*/ 21 h 146"/>
                <a:gd name="T12" fmla="*/ 9 w 113"/>
                <a:gd name="T13" fmla="*/ 8 h 146"/>
                <a:gd name="T14" fmla="*/ 7 w 113"/>
                <a:gd name="T15" fmla="*/ 0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6">
                  <a:moveTo>
                    <a:pt x="30" y="5"/>
                  </a:moveTo>
                  <a:cubicBezTo>
                    <a:pt x="34" y="26"/>
                    <a:pt x="32" y="36"/>
                    <a:pt x="31" y="44"/>
                  </a:cubicBezTo>
                  <a:cubicBezTo>
                    <a:pt x="20" y="60"/>
                    <a:pt x="0" y="130"/>
                    <a:pt x="0" y="130"/>
                  </a:cubicBezTo>
                  <a:cubicBezTo>
                    <a:pt x="1" y="140"/>
                    <a:pt x="10" y="146"/>
                    <a:pt x="20" y="14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106" y="130"/>
                    <a:pt x="113" y="121"/>
                    <a:pt x="111" y="111"/>
                  </a:cubicBezTo>
                  <a:cubicBezTo>
                    <a:pt x="111" y="111"/>
                    <a:pt x="65" y="52"/>
                    <a:pt x="48" y="41"/>
                  </a:cubicBezTo>
                  <a:cubicBezTo>
                    <a:pt x="42" y="29"/>
                    <a:pt x="39" y="21"/>
                    <a:pt x="34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1" name="Freeform 1798">
              <a:extLst>
                <a:ext uri="{FF2B5EF4-FFF2-40B4-BE49-F238E27FC236}">
                  <a16:creationId xmlns:a16="http://schemas.microsoft.com/office/drawing/2014/main" id="{60890C26-5222-43A8-9B49-7B3F2A117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938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2" name="Freeform 1799">
              <a:extLst>
                <a:ext uri="{FF2B5EF4-FFF2-40B4-BE49-F238E27FC236}">
                  <a16:creationId xmlns:a16="http://schemas.microsoft.com/office/drawing/2014/main" id="{466339CD-1049-4CB7-A608-C41FD9D7B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3939"/>
              <a:ext cx="2" cy="2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1 h 3"/>
                <a:gd name="T8" fmla="*/ 2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3" name="Freeform 1800">
              <a:extLst>
                <a:ext uri="{FF2B5EF4-FFF2-40B4-BE49-F238E27FC236}">
                  <a16:creationId xmlns:a16="http://schemas.microsoft.com/office/drawing/2014/main" id="{564B61DF-1B6F-464E-96B1-154B6ABDF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3937"/>
              <a:ext cx="6" cy="17"/>
            </a:xfrm>
            <a:custGeom>
              <a:avLst/>
              <a:gdLst>
                <a:gd name="T0" fmla="*/ 0 w 10"/>
                <a:gd name="T1" fmla="*/ 1 h 30"/>
                <a:gd name="T2" fmla="*/ 2 w 10"/>
                <a:gd name="T3" fmla="*/ 6 h 30"/>
                <a:gd name="T4" fmla="*/ 0 w 10"/>
                <a:gd name="T5" fmla="*/ 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2"/>
                  </a:moveTo>
                  <a:cubicBezTo>
                    <a:pt x="0" y="2"/>
                    <a:pt x="7" y="2"/>
                    <a:pt x="10" y="30"/>
                  </a:cubicBezTo>
                  <a:cubicBezTo>
                    <a:pt x="10" y="30"/>
                    <a:pt x="9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4" name="Freeform 1801">
              <a:extLst>
                <a:ext uri="{FF2B5EF4-FFF2-40B4-BE49-F238E27FC236}">
                  <a16:creationId xmlns:a16="http://schemas.microsoft.com/office/drawing/2014/main" id="{4D7EA949-0162-415E-AF42-D6E9AA087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75"/>
              <a:ext cx="61" cy="20"/>
            </a:xfrm>
            <a:custGeom>
              <a:avLst/>
              <a:gdLst>
                <a:gd name="T0" fmla="*/ 20 w 106"/>
                <a:gd name="T1" fmla="*/ 1 h 35"/>
                <a:gd name="T2" fmla="*/ 10 w 106"/>
                <a:gd name="T3" fmla="*/ 5 h 35"/>
                <a:gd name="T4" fmla="*/ 1 w 106"/>
                <a:gd name="T5" fmla="*/ 5 h 35"/>
                <a:gd name="T6" fmla="*/ 10 w 106"/>
                <a:gd name="T7" fmla="*/ 1 h 35"/>
                <a:gd name="T8" fmla="*/ 20 w 106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5">
                  <a:moveTo>
                    <a:pt x="105" y="6"/>
                  </a:moveTo>
                  <a:cubicBezTo>
                    <a:pt x="106" y="20"/>
                    <a:pt x="83" y="20"/>
                    <a:pt x="55" y="25"/>
                  </a:cubicBezTo>
                  <a:cubicBezTo>
                    <a:pt x="26" y="30"/>
                    <a:pt x="4" y="35"/>
                    <a:pt x="1" y="24"/>
                  </a:cubicBezTo>
                  <a:cubicBezTo>
                    <a:pt x="0" y="19"/>
                    <a:pt x="23" y="10"/>
                    <a:pt x="52" y="5"/>
                  </a:cubicBezTo>
                  <a:cubicBezTo>
                    <a:pt x="80" y="0"/>
                    <a:pt x="104" y="1"/>
                    <a:pt x="105" y="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5" name="Freeform 1802">
              <a:extLst>
                <a:ext uri="{FF2B5EF4-FFF2-40B4-BE49-F238E27FC236}">
                  <a16:creationId xmlns:a16="http://schemas.microsoft.com/office/drawing/2014/main" id="{D6E2E144-762C-498C-9CDA-7B75E0A8E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3972"/>
              <a:ext cx="45" cy="16"/>
            </a:xfrm>
            <a:custGeom>
              <a:avLst/>
              <a:gdLst>
                <a:gd name="T0" fmla="*/ 0 w 78"/>
                <a:gd name="T1" fmla="*/ 5 h 28"/>
                <a:gd name="T2" fmla="*/ 15 w 78"/>
                <a:gd name="T3" fmla="*/ 1 h 28"/>
                <a:gd name="T4" fmla="*/ 1 w 78"/>
                <a:gd name="T5" fmla="*/ 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28">
                  <a:moveTo>
                    <a:pt x="0" y="24"/>
                  </a:moveTo>
                  <a:cubicBezTo>
                    <a:pt x="11" y="0"/>
                    <a:pt x="78" y="5"/>
                    <a:pt x="78" y="5"/>
                  </a:cubicBezTo>
                  <a:cubicBezTo>
                    <a:pt x="2" y="14"/>
                    <a:pt x="2" y="28"/>
                    <a:pt x="2" y="2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6" name="Freeform 1803">
              <a:extLst>
                <a:ext uri="{FF2B5EF4-FFF2-40B4-BE49-F238E27FC236}">
                  <a16:creationId xmlns:a16="http://schemas.microsoft.com/office/drawing/2014/main" id="{7EC6C09D-9C85-42BC-873A-DE068F661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76"/>
              <a:ext cx="30" cy="10"/>
            </a:xfrm>
            <a:custGeom>
              <a:avLst/>
              <a:gdLst>
                <a:gd name="T0" fmla="*/ 0 w 53"/>
                <a:gd name="T1" fmla="*/ 3 h 18"/>
                <a:gd name="T2" fmla="*/ 10 w 53"/>
                <a:gd name="T3" fmla="*/ 0 h 18"/>
                <a:gd name="T4" fmla="*/ 0 w 53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8">
                  <a:moveTo>
                    <a:pt x="0" y="18"/>
                  </a:moveTo>
                  <a:cubicBezTo>
                    <a:pt x="0" y="18"/>
                    <a:pt x="12" y="3"/>
                    <a:pt x="53" y="0"/>
                  </a:cubicBezTo>
                  <a:cubicBezTo>
                    <a:pt x="53" y="0"/>
                    <a:pt x="8" y="1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7" name="Freeform 1804">
              <a:extLst>
                <a:ext uri="{FF2B5EF4-FFF2-40B4-BE49-F238E27FC236}">
                  <a16:creationId xmlns:a16="http://schemas.microsoft.com/office/drawing/2014/main" id="{67506B9B-CAFA-4E39-91BD-7E44E7C68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27"/>
              <a:ext cx="21" cy="53"/>
            </a:xfrm>
            <a:custGeom>
              <a:avLst/>
              <a:gdLst>
                <a:gd name="T0" fmla="*/ 6 w 36"/>
                <a:gd name="T1" fmla="*/ 1 h 93"/>
                <a:gd name="T2" fmla="*/ 5 w 36"/>
                <a:gd name="T3" fmla="*/ 6 h 93"/>
                <a:gd name="T4" fmla="*/ 2 w 36"/>
                <a:gd name="T5" fmla="*/ 13 h 93"/>
                <a:gd name="T6" fmla="*/ 1 w 36"/>
                <a:gd name="T7" fmla="*/ 15 h 93"/>
                <a:gd name="T8" fmla="*/ 1 w 36"/>
                <a:gd name="T9" fmla="*/ 17 h 93"/>
                <a:gd name="T10" fmla="*/ 2 w 36"/>
                <a:gd name="T11" fmla="*/ 16 h 93"/>
                <a:gd name="T12" fmla="*/ 4 w 36"/>
                <a:gd name="T13" fmla="*/ 15 h 93"/>
                <a:gd name="T14" fmla="*/ 7 w 36"/>
                <a:gd name="T15" fmla="*/ 13 h 93"/>
                <a:gd name="T16" fmla="*/ 6 w 36"/>
                <a:gd name="T17" fmla="*/ 11 h 93"/>
                <a:gd name="T18" fmla="*/ 7 w 36"/>
                <a:gd name="T19" fmla="*/ 10 h 93"/>
                <a:gd name="T20" fmla="*/ 7 w 36"/>
                <a:gd name="T21" fmla="*/ 7 h 93"/>
                <a:gd name="T22" fmla="*/ 7 w 36"/>
                <a:gd name="T23" fmla="*/ 3 h 93"/>
                <a:gd name="T24" fmla="*/ 7 w 36"/>
                <a:gd name="T25" fmla="*/ 1 h 93"/>
                <a:gd name="T26" fmla="*/ 6 w 36"/>
                <a:gd name="T27" fmla="*/ 1 h 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93">
                  <a:moveTo>
                    <a:pt x="29" y="6"/>
                  </a:moveTo>
                  <a:cubicBezTo>
                    <a:pt x="31" y="17"/>
                    <a:pt x="27" y="26"/>
                    <a:pt x="22" y="35"/>
                  </a:cubicBezTo>
                  <a:cubicBezTo>
                    <a:pt x="17" y="45"/>
                    <a:pt x="13" y="55"/>
                    <a:pt x="10" y="66"/>
                  </a:cubicBezTo>
                  <a:cubicBezTo>
                    <a:pt x="8" y="71"/>
                    <a:pt x="6" y="76"/>
                    <a:pt x="5" y="81"/>
                  </a:cubicBezTo>
                  <a:cubicBezTo>
                    <a:pt x="4" y="83"/>
                    <a:pt x="0" y="91"/>
                    <a:pt x="2" y="92"/>
                  </a:cubicBezTo>
                  <a:cubicBezTo>
                    <a:pt x="4" y="93"/>
                    <a:pt x="8" y="89"/>
                    <a:pt x="9" y="88"/>
                  </a:cubicBezTo>
                  <a:cubicBezTo>
                    <a:pt x="12" y="86"/>
                    <a:pt x="15" y="84"/>
                    <a:pt x="19" y="83"/>
                  </a:cubicBezTo>
                  <a:cubicBezTo>
                    <a:pt x="26" y="81"/>
                    <a:pt x="33" y="79"/>
                    <a:pt x="34" y="70"/>
                  </a:cubicBezTo>
                  <a:cubicBezTo>
                    <a:pt x="34" y="67"/>
                    <a:pt x="33" y="64"/>
                    <a:pt x="33" y="61"/>
                  </a:cubicBezTo>
                  <a:cubicBezTo>
                    <a:pt x="34" y="58"/>
                    <a:pt x="34" y="55"/>
                    <a:pt x="34" y="52"/>
                  </a:cubicBezTo>
                  <a:cubicBezTo>
                    <a:pt x="34" y="47"/>
                    <a:pt x="34" y="41"/>
                    <a:pt x="35" y="36"/>
                  </a:cubicBezTo>
                  <a:cubicBezTo>
                    <a:pt x="36" y="29"/>
                    <a:pt x="36" y="21"/>
                    <a:pt x="35" y="14"/>
                  </a:cubicBezTo>
                  <a:cubicBezTo>
                    <a:pt x="35" y="11"/>
                    <a:pt x="35" y="5"/>
                    <a:pt x="34" y="2"/>
                  </a:cubicBezTo>
                  <a:cubicBezTo>
                    <a:pt x="32" y="0"/>
                    <a:pt x="27" y="4"/>
                    <a:pt x="29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8" name="Freeform 1805">
              <a:extLst>
                <a:ext uri="{FF2B5EF4-FFF2-40B4-BE49-F238E27FC236}">
                  <a16:creationId xmlns:a16="http://schemas.microsoft.com/office/drawing/2014/main" id="{5768506E-7CF8-4A99-960A-451CAC2BB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3985"/>
              <a:ext cx="7" cy="4"/>
            </a:xfrm>
            <a:custGeom>
              <a:avLst/>
              <a:gdLst>
                <a:gd name="T0" fmla="*/ 2 w 13"/>
                <a:gd name="T1" fmla="*/ 1 h 7"/>
                <a:gd name="T2" fmla="*/ 1 w 13"/>
                <a:gd name="T3" fmla="*/ 1 h 7"/>
                <a:gd name="T4" fmla="*/ 1 w 13"/>
                <a:gd name="T5" fmla="*/ 1 h 7"/>
                <a:gd name="T6" fmla="*/ 1 w 13"/>
                <a:gd name="T7" fmla="*/ 1 h 7"/>
                <a:gd name="T8" fmla="*/ 2 w 13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2" y="3"/>
                  </a:moveTo>
                  <a:cubicBezTo>
                    <a:pt x="13" y="5"/>
                    <a:pt x="10" y="6"/>
                    <a:pt x="7" y="7"/>
                  </a:cubicBezTo>
                  <a:cubicBezTo>
                    <a:pt x="4" y="7"/>
                    <a:pt x="1" y="6"/>
                    <a:pt x="1" y="5"/>
                  </a:cubicBezTo>
                  <a:cubicBezTo>
                    <a:pt x="0" y="3"/>
                    <a:pt x="3" y="1"/>
                    <a:pt x="6" y="1"/>
                  </a:cubicBezTo>
                  <a:cubicBezTo>
                    <a:pt x="9" y="0"/>
                    <a:pt x="12" y="1"/>
                    <a:pt x="12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9" name="Freeform 1806">
              <a:extLst>
                <a:ext uri="{FF2B5EF4-FFF2-40B4-BE49-F238E27FC236}">
                  <a16:creationId xmlns:a16="http://schemas.microsoft.com/office/drawing/2014/main" id="{E838AB81-6F89-400D-A23A-D848DA024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987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0 w 11"/>
                <a:gd name="T5" fmla="*/ 1 h 6"/>
                <a:gd name="T6" fmla="*/ 1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4"/>
                    <a:pt x="9" y="5"/>
                    <a:pt x="6" y="5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0" name="Freeform 1807">
              <a:extLst>
                <a:ext uri="{FF2B5EF4-FFF2-40B4-BE49-F238E27FC236}">
                  <a16:creationId xmlns:a16="http://schemas.microsoft.com/office/drawing/2014/main" id="{19E2B3CA-038E-4538-9538-64B95EC32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3982"/>
              <a:ext cx="6" cy="3"/>
            </a:xfrm>
            <a:custGeom>
              <a:avLst/>
              <a:gdLst>
                <a:gd name="T0" fmla="*/ 2 w 11"/>
                <a:gd name="T1" fmla="*/ 1 h 6"/>
                <a:gd name="T2" fmla="*/ 1 w 11"/>
                <a:gd name="T3" fmla="*/ 1 h 6"/>
                <a:gd name="T4" fmla="*/ 0 w 11"/>
                <a:gd name="T5" fmla="*/ 1 h 6"/>
                <a:gd name="T6" fmla="*/ 1 w 11"/>
                <a:gd name="T7" fmla="*/ 1 h 6"/>
                <a:gd name="T8" fmla="*/ 2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3"/>
                    <a:pt x="9" y="5"/>
                    <a:pt x="6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1" name="Freeform 1808">
              <a:extLst>
                <a:ext uri="{FF2B5EF4-FFF2-40B4-BE49-F238E27FC236}">
                  <a16:creationId xmlns:a16="http://schemas.microsoft.com/office/drawing/2014/main" id="{01FF7019-8F11-4470-8BA9-C935AD5AD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3983"/>
              <a:ext cx="5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9" y="2"/>
                  </a:moveTo>
                  <a:cubicBezTo>
                    <a:pt x="10" y="3"/>
                    <a:pt x="8" y="4"/>
                    <a:pt x="5" y="5"/>
                  </a:cubicBezTo>
                  <a:cubicBezTo>
                    <a:pt x="2" y="5"/>
                    <a:pt x="0" y="5"/>
                    <a:pt x="0" y="4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7" y="0"/>
                    <a:pt x="9" y="1"/>
                    <a:pt x="9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2" name="Freeform 1809">
              <a:extLst>
                <a:ext uri="{FF2B5EF4-FFF2-40B4-BE49-F238E27FC236}">
                  <a16:creationId xmlns:a16="http://schemas.microsoft.com/office/drawing/2014/main" id="{C89F4C66-CC0F-45E5-9204-8CCB7022A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3982"/>
              <a:ext cx="9" cy="5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1 h 9"/>
                <a:gd name="T4" fmla="*/ 0 w 15"/>
                <a:gd name="T5" fmla="*/ 1 h 9"/>
                <a:gd name="T6" fmla="*/ 1 w 15"/>
                <a:gd name="T7" fmla="*/ 0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3"/>
                  </a:moveTo>
                  <a:cubicBezTo>
                    <a:pt x="15" y="5"/>
                    <a:pt x="12" y="7"/>
                    <a:pt x="8" y="8"/>
                  </a:cubicBezTo>
                  <a:cubicBezTo>
                    <a:pt x="4" y="9"/>
                    <a:pt x="0" y="7"/>
                    <a:pt x="0" y="5"/>
                  </a:cubicBezTo>
                  <a:cubicBezTo>
                    <a:pt x="0" y="3"/>
                    <a:pt x="3" y="1"/>
                    <a:pt x="7" y="0"/>
                  </a:cubicBezTo>
                  <a:cubicBezTo>
                    <a:pt x="11" y="0"/>
                    <a:pt x="14" y="1"/>
                    <a:pt x="14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3" name="Freeform 1810">
              <a:extLst>
                <a:ext uri="{FF2B5EF4-FFF2-40B4-BE49-F238E27FC236}">
                  <a16:creationId xmlns:a16="http://schemas.microsoft.com/office/drawing/2014/main" id="{4E0A9970-54B7-4F09-BE51-3F64CB6DF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984"/>
              <a:ext cx="8" cy="4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15" y="5"/>
                    <a:pt x="12" y="7"/>
                    <a:pt x="8" y="7"/>
                  </a:cubicBezTo>
                  <a:cubicBezTo>
                    <a:pt x="4" y="8"/>
                    <a:pt x="0" y="7"/>
                    <a:pt x="0" y="5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4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4" name="Freeform 1811">
              <a:extLst>
                <a:ext uri="{FF2B5EF4-FFF2-40B4-BE49-F238E27FC236}">
                  <a16:creationId xmlns:a16="http://schemas.microsoft.com/office/drawing/2014/main" id="{329AD31D-79DD-4FCB-B16F-0403BE1F9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978"/>
              <a:ext cx="9" cy="5"/>
            </a:xfrm>
            <a:custGeom>
              <a:avLst/>
              <a:gdLst>
                <a:gd name="T0" fmla="*/ 2 w 17"/>
                <a:gd name="T1" fmla="*/ 1 h 9"/>
                <a:gd name="T2" fmla="*/ 2 w 17"/>
                <a:gd name="T3" fmla="*/ 1 h 9"/>
                <a:gd name="T4" fmla="*/ 0 w 17"/>
                <a:gd name="T5" fmla="*/ 1 h 9"/>
                <a:gd name="T6" fmla="*/ 1 w 17"/>
                <a:gd name="T7" fmla="*/ 1 h 9"/>
                <a:gd name="T8" fmla="*/ 2 w 17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">
                  <a:moveTo>
                    <a:pt x="16" y="3"/>
                  </a:moveTo>
                  <a:cubicBezTo>
                    <a:pt x="17" y="5"/>
                    <a:pt x="13" y="7"/>
                    <a:pt x="9" y="8"/>
                  </a:cubicBezTo>
                  <a:cubicBezTo>
                    <a:pt x="4" y="9"/>
                    <a:pt x="0" y="8"/>
                    <a:pt x="0" y="6"/>
                  </a:cubicBezTo>
                  <a:cubicBezTo>
                    <a:pt x="0" y="4"/>
                    <a:pt x="3" y="2"/>
                    <a:pt x="8" y="1"/>
                  </a:cubicBezTo>
                  <a:cubicBezTo>
                    <a:pt x="12" y="0"/>
                    <a:pt x="16" y="1"/>
                    <a:pt x="16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5" name="Freeform 1812">
              <a:extLst>
                <a:ext uri="{FF2B5EF4-FFF2-40B4-BE49-F238E27FC236}">
                  <a16:creationId xmlns:a16="http://schemas.microsoft.com/office/drawing/2014/main" id="{A5843619-81CB-44F1-AF55-DBCDBC530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978"/>
              <a:ext cx="8" cy="5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2 h 8"/>
                <a:gd name="T4" fmla="*/ 1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15" y="4"/>
                    <a:pt x="12" y="6"/>
                    <a:pt x="8" y="7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3" y="2"/>
                    <a:pt x="7" y="1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6" name="Freeform 1813">
              <a:extLst>
                <a:ext uri="{FF2B5EF4-FFF2-40B4-BE49-F238E27FC236}">
                  <a16:creationId xmlns:a16="http://schemas.microsoft.com/office/drawing/2014/main" id="{F4E5389B-66DE-48EF-B6AF-107AB26E7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937"/>
              <a:ext cx="14" cy="39"/>
            </a:xfrm>
            <a:custGeom>
              <a:avLst/>
              <a:gdLst>
                <a:gd name="T0" fmla="*/ 4 w 25"/>
                <a:gd name="T1" fmla="*/ 0 h 67"/>
                <a:gd name="T2" fmla="*/ 0 w 25"/>
                <a:gd name="T3" fmla="*/ 13 h 67"/>
                <a:gd name="T4" fmla="*/ 4 w 25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7">
                  <a:moveTo>
                    <a:pt x="25" y="0"/>
                  </a:moveTo>
                  <a:cubicBezTo>
                    <a:pt x="25" y="0"/>
                    <a:pt x="2" y="41"/>
                    <a:pt x="0" y="67"/>
                  </a:cubicBezTo>
                  <a:cubicBezTo>
                    <a:pt x="0" y="67"/>
                    <a:pt x="11" y="32"/>
                    <a:pt x="2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7" name="Freeform 1814">
              <a:extLst>
                <a:ext uri="{FF2B5EF4-FFF2-40B4-BE49-F238E27FC236}">
                  <a16:creationId xmlns:a16="http://schemas.microsoft.com/office/drawing/2014/main" id="{203E4AFE-F27A-46E1-ADB9-4B1949AD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3666"/>
              <a:ext cx="82" cy="65"/>
            </a:xfrm>
            <a:custGeom>
              <a:avLst/>
              <a:gdLst>
                <a:gd name="T0" fmla="*/ 1 w 143"/>
                <a:gd name="T1" fmla="*/ 15 h 113"/>
                <a:gd name="T2" fmla="*/ 8 w 143"/>
                <a:gd name="T3" fmla="*/ 15 h 113"/>
                <a:gd name="T4" fmla="*/ 24 w 143"/>
                <a:gd name="T5" fmla="*/ 21 h 113"/>
                <a:gd name="T6" fmla="*/ 26 w 143"/>
                <a:gd name="T7" fmla="*/ 17 h 113"/>
                <a:gd name="T8" fmla="*/ 25 w 143"/>
                <a:gd name="T9" fmla="*/ 3 h 113"/>
                <a:gd name="T10" fmla="*/ 21 w 143"/>
                <a:gd name="T11" fmla="*/ 1 h 113"/>
                <a:gd name="T12" fmla="*/ 7 w 143"/>
                <a:gd name="T13" fmla="*/ 12 h 113"/>
                <a:gd name="T14" fmla="*/ 0 w 143"/>
                <a:gd name="T15" fmla="*/ 14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113">
                  <a:moveTo>
                    <a:pt x="2" y="78"/>
                  </a:moveTo>
                  <a:cubicBezTo>
                    <a:pt x="23" y="74"/>
                    <a:pt x="35" y="77"/>
                    <a:pt x="42" y="78"/>
                  </a:cubicBezTo>
                  <a:cubicBezTo>
                    <a:pt x="58" y="90"/>
                    <a:pt x="127" y="113"/>
                    <a:pt x="127" y="113"/>
                  </a:cubicBezTo>
                  <a:cubicBezTo>
                    <a:pt x="136" y="112"/>
                    <a:pt x="143" y="103"/>
                    <a:pt x="142" y="93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7"/>
                    <a:pt x="122" y="0"/>
                    <a:pt x="112" y="1"/>
                  </a:cubicBezTo>
                  <a:cubicBezTo>
                    <a:pt x="112" y="1"/>
                    <a:pt x="52" y="45"/>
                    <a:pt x="40" y="61"/>
                  </a:cubicBezTo>
                  <a:cubicBezTo>
                    <a:pt x="28" y="67"/>
                    <a:pt x="12" y="69"/>
                    <a:pt x="0" y="7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8" name="Freeform 1815">
              <a:extLst>
                <a:ext uri="{FF2B5EF4-FFF2-40B4-BE49-F238E27FC236}">
                  <a16:creationId xmlns:a16="http://schemas.microsoft.com/office/drawing/2014/main" id="{58AE0168-AB98-42A3-B3B4-35EFA1C72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3668"/>
              <a:ext cx="18" cy="61"/>
            </a:xfrm>
            <a:custGeom>
              <a:avLst/>
              <a:gdLst>
                <a:gd name="T0" fmla="*/ 1 w 31"/>
                <a:gd name="T1" fmla="*/ 1 h 106"/>
                <a:gd name="T2" fmla="*/ 5 w 31"/>
                <a:gd name="T3" fmla="*/ 10 h 106"/>
                <a:gd name="T4" fmla="*/ 4 w 31"/>
                <a:gd name="T5" fmla="*/ 20 h 106"/>
                <a:gd name="T6" fmla="*/ 1 w 31"/>
                <a:gd name="T7" fmla="*/ 10 h 106"/>
                <a:gd name="T8" fmla="*/ 1 w 31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6">
                  <a:moveTo>
                    <a:pt x="6" y="1"/>
                  </a:moveTo>
                  <a:cubicBezTo>
                    <a:pt x="20" y="0"/>
                    <a:pt x="19" y="23"/>
                    <a:pt x="23" y="52"/>
                  </a:cubicBezTo>
                  <a:cubicBezTo>
                    <a:pt x="27" y="81"/>
                    <a:pt x="31" y="103"/>
                    <a:pt x="20" y="105"/>
                  </a:cubicBezTo>
                  <a:cubicBezTo>
                    <a:pt x="15" y="106"/>
                    <a:pt x="7" y="83"/>
                    <a:pt x="3" y="55"/>
                  </a:cubicBezTo>
                  <a:cubicBezTo>
                    <a:pt x="0" y="26"/>
                    <a:pt x="1" y="1"/>
                    <a:pt x="6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9" name="Freeform 1816">
              <a:extLst>
                <a:ext uri="{FF2B5EF4-FFF2-40B4-BE49-F238E27FC236}">
                  <a16:creationId xmlns:a16="http://schemas.microsoft.com/office/drawing/2014/main" id="{8AD823E0-C467-4A9A-B796-55629858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684"/>
              <a:ext cx="16" cy="46"/>
            </a:xfrm>
            <a:custGeom>
              <a:avLst/>
              <a:gdLst>
                <a:gd name="T0" fmla="*/ 5 w 28"/>
                <a:gd name="T1" fmla="*/ 15 h 80"/>
                <a:gd name="T2" fmla="*/ 2 w 28"/>
                <a:gd name="T3" fmla="*/ 0 h 80"/>
                <a:gd name="T4" fmla="*/ 5 w 28"/>
                <a:gd name="T5" fmla="*/ 15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0">
                  <a:moveTo>
                    <a:pt x="24" y="80"/>
                  </a:moveTo>
                  <a:cubicBezTo>
                    <a:pt x="0" y="68"/>
                    <a:pt x="8" y="0"/>
                    <a:pt x="8" y="0"/>
                  </a:cubicBezTo>
                  <a:cubicBezTo>
                    <a:pt x="14" y="77"/>
                    <a:pt x="28" y="78"/>
                    <a:pt x="28" y="7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0" name="Freeform 1817">
              <a:extLst>
                <a:ext uri="{FF2B5EF4-FFF2-40B4-BE49-F238E27FC236}">
                  <a16:creationId xmlns:a16="http://schemas.microsoft.com/office/drawing/2014/main" id="{51D11CAF-3EFA-4E2E-BD3B-6718D955F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3698"/>
              <a:ext cx="10" cy="31"/>
            </a:xfrm>
            <a:custGeom>
              <a:avLst/>
              <a:gdLst>
                <a:gd name="T0" fmla="*/ 4 w 17"/>
                <a:gd name="T1" fmla="*/ 10 h 54"/>
                <a:gd name="T2" fmla="*/ 1 w 17"/>
                <a:gd name="T3" fmla="*/ 0 h 54"/>
                <a:gd name="T4" fmla="*/ 4 w 17"/>
                <a:gd name="T5" fmla="*/ 1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17" y="54"/>
                  </a:moveTo>
                  <a:cubicBezTo>
                    <a:pt x="17" y="54"/>
                    <a:pt x="2" y="41"/>
                    <a:pt x="1" y="0"/>
                  </a:cubicBezTo>
                  <a:cubicBezTo>
                    <a:pt x="1" y="0"/>
                    <a:pt x="0" y="45"/>
                    <a:pt x="17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1" name="Freeform 1818">
              <a:extLst>
                <a:ext uri="{FF2B5EF4-FFF2-40B4-BE49-F238E27FC236}">
                  <a16:creationId xmlns:a16="http://schemas.microsoft.com/office/drawing/2014/main" id="{C0FE60FA-67E9-489A-9567-548E3374F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716"/>
              <a:ext cx="4" cy="7"/>
            </a:xfrm>
            <a:custGeom>
              <a:avLst/>
              <a:gdLst>
                <a:gd name="T0" fmla="*/ 1 w 7"/>
                <a:gd name="T1" fmla="*/ 0 h 12"/>
                <a:gd name="T2" fmla="*/ 1 w 7"/>
                <a:gd name="T3" fmla="*/ 1 h 12"/>
                <a:gd name="T4" fmla="*/ 1 w 7"/>
                <a:gd name="T5" fmla="*/ 2 h 12"/>
                <a:gd name="T6" fmla="*/ 1 w 7"/>
                <a:gd name="T7" fmla="*/ 1 h 12"/>
                <a:gd name="T8" fmla="*/ 1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6" y="3"/>
                    <a:pt x="7" y="6"/>
                  </a:cubicBezTo>
                  <a:cubicBezTo>
                    <a:pt x="7" y="9"/>
                    <a:pt x="6" y="12"/>
                    <a:pt x="4" y="12"/>
                  </a:cubicBezTo>
                  <a:cubicBezTo>
                    <a:pt x="3" y="12"/>
                    <a:pt x="1" y="10"/>
                    <a:pt x="1" y="7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2" name="Freeform 1819">
              <a:extLst>
                <a:ext uri="{FF2B5EF4-FFF2-40B4-BE49-F238E27FC236}">
                  <a16:creationId xmlns:a16="http://schemas.microsoft.com/office/drawing/2014/main" id="{25173E06-B105-49D5-B743-36797323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707"/>
              <a:ext cx="3" cy="7"/>
            </a:xfrm>
            <a:custGeom>
              <a:avLst/>
              <a:gdLst>
                <a:gd name="T0" fmla="*/ 1 w 5"/>
                <a:gd name="T1" fmla="*/ 0 h 11"/>
                <a:gd name="T2" fmla="*/ 1 w 5"/>
                <a:gd name="T3" fmla="*/ 1 h 11"/>
                <a:gd name="T4" fmla="*/ 1 w 5"/>
                <a:gd name="T5" fmla="*/ 3 h 11"/>
                <a:gd name="T6" fmla="*/ 0 w 5"/>
                <a:gd name="T7" fmla="*/ 2 h 11"/>
                <a:gd name="T8" fmla="*/ 1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1"/>
                    <a:pt x="3" y="11"/>
                  </a:cubicBez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3" name="Freeform 1820">
              <a:extLst>
                <a:ext uri="{FF2B5EF4-FFF2-40B4-BE49-F238E27FC236}">
                  <a16:creationId xmlns:a16="http://schemas.microsoft.com/office/drawing/2014/main" id="{398C63BC-A3D5-491F-9EC4-DFA8381A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3672"/>
              <a:ext cx="3" cy="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1 h 11"/>
                <a:gd name="T4" fmla="*/ 1 w 5"/>
                <a:gd name="T5" fmla="*/ 2 h 11"/>
                <a:gd name="T6" fmla="*/ 1 w 5"/>
                <a:gd name="T7" fmla="*/ 1 h 11"/>
                <a:gd name="T8" fmla="*/ 1 w 5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1"/>
                  </a:moveTo>
                  <a:cubicBezTo>
                    <a:pt x="3" y="0"/>
                    <a:pt x="5" y="3"/>
                    <a:pt x="5" y="6"/>
                  </a:cubicBezTo>
                  <a:cubicBezTo>
                    <a:pt x="5" y="8"/>
                    <a:pt x="5" y="11"/>
                    <a:pt x="3" y="11"/>
                  </a:cubicBezTo>
                  <a:cubicBezTo>
                    <a:pt x="2" y="11"/>
                    <a:pt x="1" y="9"/>
                    <a:pt x="1" y="6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4" name="Freeform 1821">
              <a:extLst>
                <a:ext uri="{FF2B5EF4-FFF2-40B4-BE49-F238E27FC236}">
                  <a16:creationId xmlns:a16="http://schemas.microsoft.com/office/drawing/2014/main" id="{1BC94A75-478C-47B8-9058-2A43F0646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681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1 h 10"/>
                <a:gd name="T4" fmla="*/ 1 w 4"/>
                <a:gd name="T5" fmla="*/ 2 h 10"/>
                <a:gd name="T6" fmla="*/ 0 w 4"/>
                <a:gd name="T7" fmla="*/ 1 h 10"/>
                <a:gd name="T8" fmla="*/ 1 w 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3" y="0"/>
                    <a:pt x="4" y="2"/>
                    <a:pt x="4" y="5"/>
                  </a:cubicBezTo>
                  <a:cubicBezTo>
                    <a:pt x="4" y="7"/>
                    <a:pt x="4" y="10"/>
                    <a:pt x="3" y="10"/>
                  </a:cubicBezTo>
                  <a:cubicBezTo>
                    <a:pt x="1" y="10"/>
                    <a:pt x="0" y="8"/>
                    <a:pt x="0" y="5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5" name="Freeform 1822">
              <a:extLst>
                <a:ext uri="{FF2B5EF4-FFF2-40B4-BE49-F238E27FC236}">
                  <a16:creationId xmlns:a16="http://schemas.microsoft.com/office/drawing/2014/main" id="{80C2DE83-B06B-436B-AB08-03C6FDAE7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3703"/>
              <a:ext cx="5" cy="9"/>
            </a:xfrm>
            <a:custGeom>
              <a:avLst/>
              <a:gdLst>
                <a:gd name="T0" fmla="*/ 1 w 9"/>
                <a:gd name="T1" fmla="*/ 0 h 15"/>
                <a:gd name="T2" fmla="*/ 1 w 9"/>
                <a:gd name="T3" fmla="*/ 1 h 15"/>
                <a:gd name="T4" fmla="*/ 1 w 9"/>
                <a:gd name="T5" fmla="*/ 3 h 15"/>
                <a:gd name="T6" fmla="*/ 1 w 9"/>
                <a:gd name="T7" fmla="*/ 2 h 15"/>
                <a:gd name="T8" fmla="*/ 1 w 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6" y="0"/>
                    <a:pt x="8" y="3"/>
                    <a:pt x="8" y="7"/>
                  </a:cubicBezTo>
                  <a:cubicBezTo>
                    <a:pt x="9" y="11"/>
                    <a:pt x="8" y="14"/>
                    <a:pt x="6" y="15"/>
                  </a:cubicBezTo>
                  <a:cubicBezTo>
                    <a:pt x="4" y="15"/>
                    <a:pt x="1" y="12"/>
                    <a:pt x="1" y="8"/>
                  </a:cubicBezTo>
                  <a:cubicBezTo>
                    <a:pt x="0" y="4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6" name="Freeform 1823">
              <a:extLst>
                <a:ext uri="{FF2B5EF4-FFF2-40B4-BE49-F238E27FC236}">
                  <a16:creationId xmlns:a16="http://schemas.microsoft.com/office/drawing/2014/main" id="{DC40696B-7EEB-4574-85D8-1DD1EC49A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692"/>
              <a:ext cx="4" cy="8"/>
            </a:xfrm>
            <a:custGeom>
              <a:avLst/>
              <a:gdLst>
                <a:gd name="T0" fmla="*/ 1 w 7"/>
                <a:gd name="T1" fmla="*/ 0 h 15"/>
                <a:gd name="T2" fmla="*/ 1 w 7"/>
                <a:gd name="T3" fmla="*/ 1 h 15"/>
                <a:gd name="T4" fmla="*/ 1 w 7"/>
                <a:gd name="T5" fmla="*/ 2 h 15"/>
                <a:gd name="T6" fmla="*/ 0 w 7"/>
                <a:gd name="T7" fmla="*/ 1 h 15"/>
                <a:gd name="T8" fmla="*/ 1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6" y="14"/>
                    <a:pt x="4" y="15"/>
                  </a:cubicBezTo>
                  <a:cubicBezTo>
                    <a:pt x="3" y="15"/>
                    <a:pt x="1" y="12"/>
                    <a:pt x="0" y="8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7" name="Freeform 1824">
              <a:extLst>
                <a:ext uri="{FF2B5EF4-FFF2-40B4-BE49-F238E27FC236}">
                  <a16:creationId xmlns:a16="http://schemas.microsoft.com/office/drawing/2014/main" id="{CFDA1FCE-A0A1-4142-A371-5D920ADF6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3691"/>
              <a:ext cx="5" cy="9"/>
            </a:xfrm>
            <a:custGeom>
              <a:avLst/>
              <a:gdLst>
                <a:gd name="T0" fmla="*/ 1 w 8"/>
                <a:gd name="T1" fmla="*/ 0 h 16"/>
                <a:gd name="T2" fmla="*/ 2 w 8"/>
                <a:gd name="T3" fmla="*/ 2 h 16"/>
                <a:gd name="T4" fmla="*/ 1 w 8"/>
                <a:gd name="T5" fmla="*/ 3 h 16"/>
                <a:gd name="T6" fmla="*/ 1 w 8"/>
                <a:gd name="T7" fmla="*/ 2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5" y="0"/>
                    <a:pt x="7" y="3"/>
                    <a:pt x="7" y="8"/>
                  </a:cubicBezTo>
                  <a:cubicBezTo>
                    <a:pt x="8" y="12"/>
                    <a:pt x="7" y="16"/>
                    <a:pt x="5" y="16"/>
                  </a:cubicBezTo>
                  <a:cubicBezTo>
                    <a:pt x="3" y="16"/>
                    <a:pt x="1" y="13"/>
                    <a:pt x="1" y="9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8" name="Freeform 1825">
              <a:extLst>
                <a:ext uri="{FF2B5EF4-FFF2-40B4-BE49-F238E27FC236}">
                  <a16:creationId xmlns:a16="http://schemas.microsoft.com/office/drawing/2014/main" id="{9670644B-33BE-4B38-BF3D-CEA8F15E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3680"/>
              <a:ext cx="5" cy="9"/>
            </a:xfrm>
            <a:custGeom>
              <a:avLst/>
              <a:gdLst>
                <a:gd name="T0" fmla="*/ 1 w 8"/>
                <a:gd name="T1" fmla="*/ 0 h 15"/>
                <a:gd name="T2" fmla="*/ 2 w 8"/>
                <a:gd name="T3" fmla="*/ 1 h 15"/>
                <a:gd name="T4" fmla="*/ 1 w 8"/>
                <a:gd name="T5" fmla="*/ 3 h 15"/>
                <a:gd name="T6" fmla="*/ 1 w 8"/>
                <a:gd name="T7" fmla="*/ 2 h 15"/>
                <a:gd name="T8" fmla="*/ 1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5" y="0"/>
                    <a:pt x="7" y="3"/>
                    <a:pt x="7" y="7"/>
                  </a:cubicBezTo>
                  <a:cubicBezTo>
                    <a:pt x="8" y="11"/>
                    <a:pt x="7" y="15"/>
                    <a:pt x="5" y="15"/>
                  </a:cubicBez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9" name="Freeform 1826">
              <a:extLst>
                <a:ext uri="{FF2B5EF4-FFF2-40B4-BE49-F238E27FC236}">
                  <a16:creationId xmlns:a16="http://schemas.microsoft.com/office/drawing/2014/main" id="{1F21B6AA-500B-4DE3-8C69-92CDECE49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873"/>
              <a:ext cx="28" cy="31"/>
            </a:xfrm>
            <a:custGeom>
              <a:avLst/>
              <a:gdLst>
                <a:gd name="T0" fmla="*/ 0 w 48"/>
                <a:gd name="T1" fmla="*/ 0 h 54"/>
                <a:gd name="T2" fmla="*/ 2 w 48"/>
                <a:gd name="T3" fmla="*/ 6 h 54"/>
                <a:gd name="T4" fmla="*/ 3 w 48"/>
                <a:gd name="T5" fmla="*/ 10 h 54"/>
                <a:gd name="T6" fmla="*/ 6 w 48"/>
                <a:gd name="T7" fmla="*/ 5 h 54"/>
                <a:gd name="T8" fmla="*/ 8 w 48"/>
                <a:gd name="T9" fmla="*/ 4 h 54"/>
                <a:gd name="T10" fmla="*/ 9 w 48"/>
                <a:gd name="T11" fmla="*/ 3 h 54"/>
                <a:gd name="T12" fmla="*/ 7 w 48"/>
                <a:gd name="T13" fmla="*/ 2 h 54"/>
                <a:gd name="T14" fmla="*/ 4 w 48"/>
                <a:gd name="T15" fmla="*/ 1 h 54"/>
                <a:gd name="T16" fmla="*/ 1 w 48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4">
                  <a:moveTo>
                    <a:pt x="0" y="0"/>
                  </a:moveTo>
                  <a:cubicBezTo>
                    <a:pt x="8" y="8"/>
                    <a:pt x="11" y="18"/>
                    <a:pt x="12" y="29"/>
                  </a:cubicBezTo>
                  <a:cubicBezTo>
                    <a:pt x="13" y="37"/>
                    <a:pt x="14" y="46"/>
                    <a:pt x="15" y="54"/>
                  </a:cubicBezTo>
                  <a:cubicBezTo>
                    <a:pt x="17" y="44"/>
                    <a:pt x="24" y="35"/>
                    <a:pt x="31" y="28"/>
                  </a:cubicBezTo>
                  <a:cubicBezTo>
                    <a:pt x="34" y="24"/>
                    <a:pt x="37" y="23"/>
                    <a:pt x="41" y="21"/>
                  </a:cubicBezTo>
                  <a:cubicBezTo>
                    <a:pt x="43" y="20"/>
                    <a:pt x="47" y="18"/>
                    <a:pt x="48" y="17"/>
                  </a:cubicBezTo>
                  <a:cubicBezTo>
                    <a:pt x="44" y="14"/>
                    <a:pt x="39" y="13"/>
                    <a:pt x="35" y="11"/>
                  </a:cubicBezTo>
                  <a:cubicBezTo>
                    <a:pt x="30" y="10"/>
                    <a:pt x="26" y="8"/>
                    <a:pt x="20" y="7"/>
                  </a:cubicBezTo>
                  <a:cubicBezTo>
                    <a:pt x="14" y="6"/>
                    <a:pt x="7" y="3"/>
                    <a:pt x="1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0" name="Freeform 1827">
              <a:extLst>
                <a:ext uri="{FF2B5EF4-FFF2-40B4-BE49-F238E27FC236}">
                  <a16:creationId xmlns:a16="http://schemas.microsoft.com/office/drawing/2014/main" id="{7419DBDB-9F39-4BA6-8C42-68AC92215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875"/>
              <a:ext cx="17" cy="23"/>
            </a:xfrm>
            <a:custGeom>
              <a:avLst/>
              <a:gdLst>
                <a:gd name="T0" fmla="*/ 2 w 28"/>
                <a:gd name="T1" fmla="*/ 7 h 40"/>
                <a:gd name="T2" fmla="*/ 1 w 28"/>
                <a:gd name="T3" fmla="*/ 3 h 40"/>
                <a:gd name="T4" fmla="*/ 0 w 28"/>
                <a:gd name="T5" fmla="*/ 0 h 40"/>
                <a:gd name="T6" fmla="*/ 1 w 28"/>
                <a:gd name="T7" fmla="*/ 1 h 40"/>
                <a:gd name="T8" fmla="*/ 4 w 28"/>
                <a:gd name="T9" fmla="*/ 1 h 40"/>
                <a:gd name="T10" fmla="*/ 6 w 28"/>
                <a:gd name="T11" fmla="*/ 2 h 40"/>
                <a:gd name="T12" fmla="*/ 5 w 28"/>
                <a:gd name="T13" fmla="*/ 1 h 40"/>
                <a:gd name="T14" fmla="*/ 3 w 28"/>
                <a:gd name="T15" fmla="*/ 1 h 40"/>
                <a:gd name="T16" fmla="*/ 1 w 28"/>
                <a:gd name="T17" fmla="*/ 1 h 40"/>
                <a:gd name="T18" fmla="*/ 1 w 28"/>
                <a:gd name="T19" fmla="*/ 4 h 40"/>
                <a:gd name="T20" fmla="*/ 1 w 28"/>
                <a:gd name="T21" fmla="*/ 6 h 40"/>
                <a:gd name="T22" fmla="*/ 2 w 28"/>
                <a:gd name="T23" fmla="*/ 7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40">
                  <a:moveTo>
                    <a:pt x="8" y="40"/>
                  </a:moveTo>
                  <a:cubicBezTo>
                    <a:pt x="9" y="33"/>
                    <a:pt x="7" y="26"/>
                    <a:pt x="5" y="19"/>
                  </a:cubicBezTo>
                  <a:cubicBezTo>
                    <a:pt x="4" y="12"/>
                    <a:pt x="3" y="6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  <a:cubicBezTo>
                    <a:pt x="10" y="4"/>
                    <a:pt x="13" y="4"/>
                    <a:pt x="16" y="5"/>
                  </a:cubicBezTo>
                  <a:cubicBezTo>
                    <a:pt x="20" y="5"/>
                    <a:pt x="24" y="7"/>
                    <a:pt x="28" y="9"/>
                  </a:cubicBezTo>
                  <a:cubicBezTo>
                    <a:pt x="26" y="7"/>
                    <a:pt x="24" y="7"/>
                    <a:pt x="22" y="7"/>
                  </a:cubicBezTo>
                  <a:cubicBezTo>
                    <a:pt x="20" y="6"/>
                    <a:pt x="18" y="6"/>
                    <a:pt x="15" y="6"/>
                  </a:cubicBezTo>
                  <a:cubicBezTo>
                    <a:pt x="11" y="6"/>
                    <a:pt x="8" y="5"/>
                    <a:pt x="4" y="4"/>
                  </a:cubicBezTo>
                  <a:cubicBezTo>
                    <a:pt x="4" y="10"/>
                    <a:pt x="5" y="17"/>
                    <a:pt x="6" y="23"/>
                  </a:cubicBezTo>
                  <a:cubicBezTo>
                    <a:pt x="7" y="25"/>
                    <a:pt x="7" y="28"/>
                    <a:pt x="7" y="31"/>
                  </a:cubicBezTo>
                  <a:cubicBezTo>
                    <a:pt x="8" y="33"/>
                    <a:pt x="9" y="35"/>
                    <a:pt x="9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1" name="Freeform 1828">
              <a:extLst>
                <a:ext uri="{FF2B5EF4-FFF2-40B4-BE49-F238E27FC236}">
                  <a16:creationId xmlns:a16="http://schemas.microsoft.com/office/drawing/2014/main" id="{3E53821A-7048-4793-ADB7-40B8122E3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3912"/>
              <a:ext cx="12" cy="18"/>
            </a:xfrm>
            <a:custGeom>
              <a:avLst/>
              <a:gdLst>
                <a:gd name="T0" fmla="*/ 1 w 21"/>
                <a:gd name="T1" fmla="*/ 0 h 32"/>
                <a:gd name="T2" fmla="*/ 1 w 21"/>
                <a:gd name="T3" fmla="*/ 3 h 32"/>
                <a:gd name="T4" fmla="*/ 1 w 21"/>
                <a:gd name="T5" fmla="*/ 6 h 32"/>
                <a:gd name="T6" fmla="*/ 2 w 21"/>
                <a:gd name="T7" fmla="*/ 4 h 32"/>
                <a:gd name="T8" fmla="*/ 4 w 21"/>
                <a:gd name="T9" fmla="*/ 3 h 32"/>
                <a:gd name="T10" fmla="*/ 2 w 21"/>
                <a:gd name="T11" fmla="*/ 3 h 32"/>
                <a:gd name="T12" fmla="*/ 1 w 21"/>
                <a:gd name="T13" fmla="*/ 2 h 32"/>
                <a:gd name="T14" fmla="*/ 1 w 21"/>
                <a:gd name="T15" fmla="*/ 1 h 32"/>
                <a:gd name="T16" fmla="*/ 1 w 21"/>
                <a:gd name="T17" fmla="*/ 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1" y="6"/>
                    <a:pt x="2" y="12"/>
                    <a:pt x="1" y="19"/>
                  </a:cubicBezTo>
                  <a:cubicBezTo>
                    <a:pt x="1" y="23"/>
                    <a:pt x="0" y="28"/>
                    <a:pt x="1" y="32"/>
                  </a:cubicBezTo>
                  <a:cubicBezTo>
                    <a:pt x="4" y="29"/>
                    <a:pt x="7" y="25"/>
                    <a:pt x="11" y="22"/>
                  </a:cubicBezTo>
                  <a:cubicBezTo>
                    <a:pt x="15" y="20"/>
                    <a:pt x="19" y="18"/>
                    <a:pt x="21" y="15"/>
                  </a:cubicBezTo>
                  <a:cubicBezTo>
                    <a:pt x="19" y="16"/>
                    <a:pt x="16" y="17"/>
                    <a:pt x="13" y="17"/>
                  </a:cubicBezTo>
                  <a:cubicBezTo>
                    <a:pt x="10" y="18"/>
                    <a:pt x="7" y="15"/>
                    <a:pt x="6" y="13"/>
                  </a:cubicBezTo>
                  <a:cubicBezTo>
                    <a:pt x="5" y="10"/>
                    <a:pt x="5" y="8"/>
                    <a:pt x="4" y="5"/>
                  </a:cubicBezTo>
                  <a:cubicBezTo>
                    <a:pt x="3" y="4"/>
                    <a:pt x="3" y="2"/>
                    <a:pt x="2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2" name="Freeform 1829">
              <a:extLst>
                <a:ext uri="{FF2B5EF4-FFF2-40B4-BE49-F238E27FC236}">
                  <a16:creationId xmlns:a16="http://schemas.microsoft.com/office/drawing/2014/main" id="{CFDEB9F9-1FB7-4DCF-8230-B6586F25F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691"/>
              <a:ext cx="27" cy="31"/>
            </a:xfrm>
            <a:custGeom>
              <a:avLst/>
              <a:gdLst>
                <a:gd name="T0" fmla="*/ 3 w 47"/>
                <a:gd name="T1" fmla="*/ 0 h 54"/>
                <a:gd name="T2" fmla="*/ 1 w 47"/>
                <a:gd name="T3" fmla="*/ 3 h 54"/>
                <a:gd name="T4" fmla="*/ 1 w 47"/>
                <a:gd name="T5" fmla="*/ 6 h 54"/>
                <a:gd name="T6" fmla="*/ 4 w 47"/>
                <a:gd name="T7" fmla="*/ 8 h 54"/>
                <a:gd name="T8" fmla="*/ 6 w 47"/>
                <a:gd name="T9" fmla="*/ 10 h 54"/>
                <a:gd name="T10" fmla="*/ 9 w 47"/>
                <a:gd name="T11" fmla="*/ 10 h 54"/>
                <a:gd name="T12" fmla="*/ 6 w 47"/>
                <a:gd name="T13" fmla="*/ 8 h 54"/>
                <a:gd name="T14" fmla="*/ 3 w 47"/>
                <a:gd name="T15" fmla="*/ 5 h 54"/>
                <a:gd name="T16" fmla="*/ 3 w 47"/>
                <a:gd name="T17" fmla="*/ 1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54">
                  <a:moveTo>
                    <a:pt x="17" y="0"/>
                  </a:moveTo>
                  <a:cubicBezTo>
                    <a:pt x="12" y="2"/>
                    <a:pt x="5" y="9"/>
                    <a:pt x="3" y="14"/>
                  </a:cubicBezTo>
                  <a:cubicBezTo>
                    <a:pt x="0" y="20"/>
                    <a:pt x="2" y="25"/>
                    <a:pt x="5" y="30"/>
                  </a:cubicBezTo>
                  <a:cubicBezTo>
                    <a:pt x="9" y="37"/>
                    <a:pt x="16" y="40"/>
                    <a:pt x="23" y="43"/>
                  </a:cubicBezTo>
                  <a:cubicBezTo>
                    <a:pt x="27" y="46"/>
                    <a:pt x="31" y="48"/>
                    <a:pt x="35" y="50"/>
                  </a:cubicBezTo>
                  <a:cubicBezTo>
                    <a:pt x="39" y="52"/>
                    <a:pt x="44" y="53"/>
                    <a:pt x="47" y="54"/>
                  </a:cubicBezTo>
                  <a:cubicBezTo>
                    <a:pt x="42" y="51"/>
                    <a:pt x="37" y="47"/>
                    <a:pt x="33" y="43"/>
                  </a:cubicBezTo>
                  <a:cubicBezTo>
                    <a:pt x="29" y="39"/>
                    <a:pt x="22" y="35"/>
                    <a:pt x="19" y="28"/>
                  </a:cubicBezTo>
                  <a:cubicBezTo>
                    <a:pt x="16" y="21"/>
                    <a:pt x="16" y="8"/>
                    <a:pt x="18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3" name="Freeform 1830">
              <a:extLst>
                <a:ext uri="{FF2B5EF4-FFF2-40B4-BE49-F238E27FC236}">
                  <a16:creationId xmlns:a16="http://schemas.microsoft.com/office/drawing/2014/main" id="{1EAEF33C-626C-4728-9151-8624983C1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3696"/>
              <a:ext cx="6" cy="16"/>
            </a:xfrm>
            <a:custGeom>
              <a:avLst/>
              <a:gdLst>
                <a:gd name="T0" fmla="*/ 1 w 11"/>
                <a:gd name="T1" fmla="*/ 0 h 29"/>
                <a:gd name="T2" fmla="*/ 0 w 11"/>
                <a:gd name="T3" fmla="*/ 3 h 29"/>
                <a:gd name="T4" fmla="*/ 2 w 11"/>
                <a:gd name="T5" fmla="*/ 5 h 29"/>
                <a:gd name="T6" fmla="*/ 1 w 11"/>
                <a:gd name="T7" fmla="*/ 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9">
                  <a:moveTo>
                    <a:pt x="5" y="0"/>
                  </a:moveTo>
                  <a:cubicBezTo>
                    <a:pt x="0" y="3"/>
                    <a:pt x="0" y="11"/>
                    <a:pt x="0" y="16"/>
                  </a:cubicBezTo>
                  <a:cubicBezTo>
                    <a:pt x="2" y="22"/>
                    <a:pt x="6" y="26"/>
                    <a:pt x="11" y="29"/>
                  </a:cubicBezTo>
                  <a:cubicBezTo>
                    <a:pt x="5" y="23"/>
                    <a:pt x="0" y="9"/>
                    <a:pt x="4" y="1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4" name="Freeform 1831">
              <a:extLst>
                <a:ext uri="{FF2B5EF4-FFF2-40B4-BE49-F238E27FC236}">
                  <a16:creationId xmlns:a16="http://schemas.microsoft.com/office/drawing/2014/main" id="{4D0869AC-59D6-450B-A51A-0FF4C2557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659"/>
              <a:ext cx="911" cy="420"/>
            </a:xfrm>
            <a:custGeom>
              <a:avLst/>
              <a:gdLst>
                <a:gd name="T0" fmla="*/ 137 w 1581"/>
                <a:gd name="T1" fmla="*/ 28 h 730"/>
                <a:gd name="T2" fmla="*/ 67 w 1581"/>
                <a:gd name="T3" fmla="*/ 51 h 730"/>
                <a:gd name="T4" fmla="*/ 27 w 1581"/>
                <a:gd name="T5" fmla="*/ 76 h 730"/>
                <a:gd name="T6" fmla="*/ 3 w 1581"/>
                <a:gd name="T7" fmla="*/ 70 h 730"/>
                <a:gd name="T8" fmla="*/ 2 w 1581"/>
                <a:gd name="T9" fmla="*/ 88 h 730"/>
                <a:gd name="T10" fmla="*/ 20 w 1581"/>
                <a:gd name="T11" fmla="*/ 79 h 730"/>
                <a:gd name="T12" fmla="*/ 27 w 1581"/>
                <a:gd name="T13" fmla="*/ 78 h 730"/>
                <a:gd name="T14" fmla="*/ 90 w 1581"/>
                <a:gd name="T15" fmla="*/ 49 h 730"/>
                <a:gd name="T16" fmla="*/ 70 w 1581"/>
                <a:gd name="T17" fmla="*/ 113 h 730"/>
                <a:gd name="T18" fmla="*/ 69 w 1581"/>
                <a:gd name="T19" fmla="*/ 120 h 730"/>
                <a:gd name="T20" fmla="*/ 62 w 1581"/>
                <a:gd name="T21" fmla="*/ 138 h 730"/>
                <a:gd name="T22" fmla="*/ 81 w 1581"/>
                <a:gd name="T23" fmla="*/ 136 h 730"/>
                <a:gd name="T24" fmla="*/ 72 w 1581"/>
                <a:gd name="T25" fmla="*/ 114 h 730"/>
                <a:gd name="T26" fmla="*/ 101 w 1581"/>
                <a:gd name="T27" fmla="*/ 50 h 730"/>
                <a:gd name="T28" fmla="*/ 132 w 1581"/>
                <a:gd name="T29" fmla="*/ 58 h 730"/>
                <a:gd name="T30" fmla="*/ 153 w 1581"/>
                <a:gd name="T31" fmla="*/ 104 h 730"/>
                <a:gd name="T32" fmla="*/ 147 w 1581"/>
                <a:gd name="T33" fmla="*/ 123 h 730"/>
                <a:gd name="T34" fmla="*/ 165 w 1581"/>
                <a:gd name="T35" fmla="*/ 120 h 730"/>
                <a:gd name="T36" fmla="*/ 155 w 1581"/>
                <a:gd name="T37" fmla="*/ 97 h 730"/>
                <a:gd name="T38" fmla="*/ 142 w 1581"/>
                <a:gd name="T39" fmla="*/ 64 h 730"/>
                <a:gd name="T40" fmla="*/ 175 w 1581"/>
                <a:gd name="T41" fmla="*/ 5 h 730"/>
                <a:gd name="T42" fmla="*/ 192 w 1581"/>
                <a:gd name="T43" fmla="*/ 48 h 730"/>
                <a:gd name="T44" fmla="*/ 195 w 1581"/>
                <a:gd name="T45" fmla="*/ 94 h 730"/>
                <a:gd name="T46" fmla="*/ 198 w 1581"/>
                <a:gd name="T47" fmla="*/ 118 h 730"/>
                <a:gd name="T48" fmla="*/ 216 w 1581"/>
                <a:gd name="T49" fmla="*/ 112 h 730"/>
                <a:gd name="T50" fmla="*/ 201 w 1581"/>
                <a:gd name="T51" fmla="*/ 99 h 730"/>
                <a:gd name="T52" fmla="*/ 196 w 1581"/>
                <a:gd name="T53" fmla="*/ 93 h 730"/>
                <a:gd name="T54" fmla="*/ 190 w 1581"/>
                <a:gd name="T55" fmla="*/ 37 h 730"/>
                <a:gd name="T56" fmla="*/ 269 w 1581"/>
                <a:gd name="T57" fmla="*/ 86 h 730"/>
                <a:gd name="T58" fmla="*/ 269 w 1581"/>
                <a:gd name="T59" fmla="*/ 91 h 730"/>
                <a:gd name="T60" fmla="*/ 267 w 1581"/>
                <a:gd name="T61" fmla="*/ 111 h 730"/>
                <a:gd name="T62" fmla="*/ 284 w 1581"/>
                <a:gd name="T63" fmla="*/ 105 h 730"/>
                <a:gd name="T64" fmla="*/ 269 w 1581"/>
                <a:gd name="T65" fmla="*/ 84 h 730"/>
                <a:gd name="T66" fmla="*/ 223 w 1581"/>
                <a:gd name="T67" fmla="*/ 41 h 730"/>
                <a:gd name="T68" fmla="*/ 277 w 1581"/>
                <a:gd name="T69" fmla="*/ 17 h 730"/>
                <a:gd name="T70" fmla="*/ 283 w 1581"/>
                <a:gd name="T71" fmla="*/ 17 h 730"/>
                <a:gd name="T72" fmla="*/ 302 w 1581"/>
                <a:gd name="T73" fmla="*/ 20 h 730"/>
                <a:gd name="T74" fmla="*/ 297 w 1581"/>
                <a:gd name="T75" fmla="*/ 3 h 730"/>
                <a:gd name="T76" fmla="*/ 275 w 1581"/>
                <a:gd name="T77" fmla="*/ 16 h 730"/>
                <a:gd name="T78" fmla="*/ 220 w 1581"/>
                <a:gd name="T79" fmla="*/ 38 h 730"/>
                <a:gd name="T80" fmla="*/ 184 w 1581"/>
                <a:gd name="T81" fmla="*/ 0 h 7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1" h="730">
                  <a:moveTo>
                    <a:pt x="879" y="3"/>
                  </a:moveTo>
                  <a:cubicBezTo>
                    <a:pt x="877" y="13"/>
                    <a:pt x="857" y="115"/>
                    <a:pt x="713" y="145"/>
                  </a:cubicBezTo>
                  <a:cubicBezTo>
                    <a:pt x="606" y="168"/>
                    <a:pt x="555" y="225"/>
                    <a:pt x="536" y="235"/>
                  </a:cubicBezTo>
                  <a:cubicBezTo>
                    <a:pt x="498" y="257"/>
                    <a:pt x="432" y="225"/>
                    <a:pt x="352" y="269"/>
                  </a:cubicBezTo>
                  <a:cubicBezTo>
                    <a:pt x="274" y="312"/>
                    <a:pt x="231" y="372"/>
                    <a:pt x="138" y="398"/>
                  </a:cubicBezTo>
                  <a:cubicBezTo>
                    <a:pt x="138" y="398"/>
                    <a:pt x="138" y="398"/>
                    <a:pt x="138" y="398"/>
                  </a:cubicBezTo>
                  <a:cubicBezTo>
                    <a:pt x="122" y="400"/>
                    <a:pt x="109" y="400"/>
                    <a:pt x="102" y="400"/>
                  </a:cubicBezTo>
                  <a:cubicBezTo>
                    <a:pt x="85" y="388"/>
                    <a:pt x="16" y="367"/>
                    <a:pt x="16" y="367"/>
                  </a:cubicBezTo>
                  <a:cubicBezTo>
                    <a:pt x="6" y="368"/>
                    <a:pt x="0" y="377"/>
                    <a:pt x="1" y="387"/>
                  </a:cubicBezTo>
                  <a:cubicBezTo>
                    <a:pt x="12" y="463"/>
                    <a:pt x="12" y="463"/>
                    <a:pt x="12" y="463"/>
                  </a:cubicBezTo>
                  <a:cubicBezTo>
                    <a:pt x="14" y="473"/>
                    <a:pt x="23" y="480"/>
                    <a:pt x="33" y="478"/>
                  </a:cubicBezTo>
                  <a:cubicBezTo>
                    <a:pt x="33" y="478"/>
                    <a:pt x="93" y="433"/>
                    <a:pt x="104" y="417"/>
                  </a:cubicBezTo>
                  <a:cubicBezTo>
                    <a:pt x="111" y="414"/>
                    <a:pt x="133" y="408"/>
                    <a:pt x="140" y="406"/>
                  </a:cubicBezTo>
                  <a:cubicBezTo>
                    <a:pt x="140" y="406"/>
                    <a:pt x="140" y="406"/>
                    <a:pt x="140" y="406"/>
                  </a:cubicBezTo>
                  <a:cubicBezTo>
                    <a:pt x="161" y="400"/>
                    <a:pt x="226" y="378"/>
                    <a:pt x="298" y="318"/>
                  </a:cubicBezTo>
                  <a:cubicBezTo>
                    <a:pt x="340" y="281"/>
                    <a:pt x="386" y="255"/>
                    <a:pt x="468" y="258"/>
                  </a:cubicBezTo>
                  <a:cubicBezTo>
                    <a:pt x="492" y="259"/>
                    <a:pt x="521" y="255"/>
                    <a:pt x="521" y="255"/>
                  </a:cubicBezTo>
                  <a:cubicBezTo>
                    <a:pt x="521" y="255"/>
                    <a:pt x="391" y="333"/>
                    <a:pt x="367" y="592"/>
                  </a:cubicBezTo>
                  <a:cubicBezTo>
                    <a:pt x="367" y="592"/>
                    <a:pt x="367" y="592"/>
                    <a:pt x="367" y="592"/>
                  </a:cubicBezTo>
                  <a:cubicBezTo>
                    <a:pt x="366" y="609"/>
                    <a:pt x="363" y="621"/>
                    <a:pt x="361" y="628"/>
                  </a:cubicBezTo>
                  <a:cubicBezTo>
                    <a:pt x="346" y="641"/>
                    <a:pt x="309" y="704"/>
                    <a:pt x="309" y="704"/>
                  </a:cubicBezTo>
                  <a:cubicBezTo>
                    <a:pt x="309" y="714"/>
                    <a:pt x="316" y="722"/>
                    <a:pt x="326" y="723"/>
                  </a:cubicBezTo>
                  <a:cubicBezTo>
                    <a:pt x="403" y="729"/>
                    <a:pt x="403" y="729"/>
                    <a:pt x="403" y="729"/>
                  </a:cubicBezTo>
                  <a:cubicBezTo>
                    <a:pt x="413" y="730"/>
                    <a:pt x="421" y="722"/>
                    <a:pt x="422" y="713"/>
                  </a:cubicBezTo>
                  <a:cubicBezTo>
                    <a:pt x="422" y="713"/>
                    <a:pt x="391" y="644"/>
                    <a:pt x="378" y="629"/>
                  </a:cubicBezTo>
                  <a:cubicBezTo>
                    <a:pt x="377" y="624"/>
                    <a:pt x="376" y="612"/>
                    <a:pt x="376" y="602"/>
                  </a:cubicBezTo>
                  <a:cubicBezTo>
                    <a:pt x="376" y="602"/>
                    <a:pt x="376" y="602"/>
                    <a:pt x="376" y="602"/>
                  </a:cubicBezTo>
                  <a:cubicBezTo>
                    <a:pt x="376" y="602"/>
                    <a:pt x="367" y="396"/>
                    <a:pt x="531" y="264"/>
                  </a:cubicBezTo>
                  <a:cubicBezTo>
                    <a:pt x="571" y="232"/>
                    <a:pt x="598" y="203"/>
                    <a:pt x="665" y="184"/>
                  </a:cubicBezTo>
                  <a:cubicBezTo>
                    <a:pt x="665" y="184"/>
                    <a:pt x="613" y="222"/>
                    <a:pt x="691" y="300"/>
                  </a:cubicBezTo>
                  <a:cubicBezTo>
                    <a:pt x="766" y="373"/>
                    <a:pt x="802" y="426"/>
                    <a:pt x="803" y="511"/>
                  </a:cubicBezTo>
                  <a:cubicBezTo>
                    <a:pt x="803" y="527"/>
                    <a:pt x="800" y="539"/>
                    <a:pt x="799" y="546"/>
                  </a:cubicBezTo>
                  <a:cubicBezTo>
                    <a:pt x="785" y="560"/>
                    <a:pt x="752" y="625"/>
                    <a:pt x="752" y="625"/>
                  </a:cubicBezTo>
                  <a:cubicBezTo>
                    <a:pt x="752" y="635"/>
                    <a:pt x="759" y="643"/>
                    <a:pt x="769" y="643"/>
                  </a:cubicBezTo>
                  <a:cubicBezTo>
                    <a:pt x="846" y="645"/>
                    <a:pt x="846" y="645"/>
                    <a:pt x="846" y="645"/>
                  </a:cubicBezTo>
                  <a:cubicBezTo>
                    <a:pt x="856" y="645"/>
                    <a:pt x="864" y="637"/>
                    <a:pt x="865" y="627"/>
                  </a:cubicBezTo>
                  <a:cubicBezTo>
                    <a:pt x="865" y="627"/>
                    <a:pt x="830" y="561"/>
                    <a:pt x="816" y="546"/>
                  </a:cubicBezTo>
                  <a:cubicBezTo>
                    <a:pt x="814" y="539"/>
                    <a:pt x="811" y="530"/>
                    <a:pt x="810" y="509"/>
                  </a:cubicBezTo>
                  <a:cubicBezTo>
                    <a:pt x="810" y="509"/>
                    <a:pt x="810" y="509"/>
                    <a:pt x="810" y="509"/>
                  </a:cubicBezTo>
                  <a:cubicBezTo>
                    <a:pt x="811" y="480"/>
                    <a:pt x="809" y="401"/>
                    <a:pt x="745" y="336"/>
                  </a:cubicBezTo>
                  <a:cubicBezTo>
                    <a:pt x="673" y="262"/>
                    <a:pt x="630" y="217"/>
                    <a:pt x="690" y="175"/>
                  </a:cubicBezTo>
                  <a:cubicBezTo>
                    <a:pt x="690" y="175"/>
                    <a:pt x="870" y="152"/>
                    <a:pt x="915" y="24"/>
                  </a:cubicBezTo>
                  <a:cubicBezTo>
                    <a:pt x="915" y="24"/>
                    <a:pt x="928" y="136"/>
                    <a:pt x="982" y="183"/>
                  </a:cubicBezTo>
                  <a:cubicBezTo>
                    <a:pt x="982" y="183"/>
                    <a:pt x="999" y="224"/>
                    <a:pt x="1004" y="251"/>
                  </a:cubicBezTo>
                  <a:cubicBezTo>
                    <a:pt x="1013" y="296"/>
                    <a:pt x="981" y="383"/>
                    <a:pt x="1022" y="492"/>
                  </a:cubicBezTo>
                  <a:cubicBezTo>
                    <a:pt x="1022" y="492"/>
                    <a:pt x="1022" y="492"/>
                    <a:pt x="1022" y="492"/>
                  </a:cubicBezTo>
                  <a:cubicBezTo>
                    <a:pt x="1029" y="510"/>
                    <a:pt x="1034" y="521"/>
                    <a:pt x="1036" y="528"/>
                  </a:cubicBezTo>
                  <a:cubicBezTo>
                    <a:pt x="1031" y="547"/>
                    <a:pt x="1035" y="619"/>
                    <a:pt x="1035" y="619"/>
                  </a:cubicBezTo>
                  <a:cubicBezTo>
                    <a:pt x="1040" y="628"/>
                    <a:pt x="1050" y="631"/>
                    <a:pt x="1059" y="627"/>
                  </a:cubicBezTo>
                  <a:cubicBezTo>
                    <a:pt x="1127" y="589"/>
                    <a:pt x="1127" y="589"/>
                    <a:pt x="1127" y="589"/>
                  </a:cubicBezTo>
                  <a:cubicBezTo>
                    <a:pt x="1135" y="585"/>
                    <a:pt x="1139" y="574"/>
                    <a:pt x="1134" y="565"/>
                  </a:cubicBezTo>
                  <a:cubicBezTo>
                    <a:pt x="1134" y="565"/>
                    <a:pt x="1070" y="525"/>
                    <a:pt x="1051" y="520"/>
                  </a:cubicBezTo>
                  <a:cubicBezTo>
                    <a:pt x="1049" y="518"/>
                    <a:pt x="1044" y="518"/>
                    <a:pt x="1028" y="489"/>
                  </a:cubicBezTo>
                  <a:cubicBezTo>
                    <a:pt x="1028" y="489"/>
                    <a:pt x="1028" y="489"/>
                    <a:pt x="1028" y="489"/>
                  </a:cubicBezTo>
                  <a:cubicBezTo>
                    <a:pt x="1021" y="469"/>
                    <a:pt x="998" y="396"/>
                    <a:pt x="1014" y="292"/>
                  </a:cubicBezTo>
                  <a:cubicBezTo>
                    <a:pt x="1019" y="253"/>
                    <a:pt x="1000" y="202"/>
                    <a:pt x="994" y="193"/>
                  </a:cubicBezTo>
                  <a:cubicBezTo>
                    <a:pt x="994" y="193"/>
                    <a:pt x="1025" y="227"/>
                    <a:pt x="1154" y="224"/>
                  </a:cubicBezTo>
                  <a:cubicBezTo>
                    <a:pt x="1293" y="221"/>
                    <a:pt x="1382" y="322"/>
                    <a:pt x="1404" y="450"/>
                  </a:cubicBezTo>
                  <a:cubicBezTo>
                    <a:pt x="1404" y="450"/>
                    <a:pt x="1404" y="450"/>
                    <a:pt x="1404" y="450"/>
                  </a:cubicBezTo>
                  <a:cubicBezTo>
                    <a:pt x="1406" y="466"/>
                    <a:pt x="1404" y="476"/>
                    <a:pt x="1404" y="482"/>
                  </a:cubicBezTo>
                  <a:cubicBezTo>
                    <a:pt x="1393" y="499"/>
                    <a:pt x="1372" y="568"/>
                    <a:pt x="1372" y="568"/>
                  </a:cubicBezTo>
                  <a:cubicBezTo>
                    <a:pt x="1374" y="578"/>
                    <a:pt x="1383" y="585"/>
                    <a:pt x="1393" y="583"/>
                  </a:cubicBezTo>
                  <a:cubicBezTo>
                    <a:pt x="1469" y="570"/>
                    <a:pt x="1469" y="570"/>
                    <a:pt x="1469" y="570"/>
                  </a:cubicBezTo>
                  <a:cubicBezTo>
                    <a:pt x="1479" y="569"/>
                    <a:pt x="1485" y="560"/>
                    <a:pt x="1484" y="550"/>
                  </a:cubicBezTo>
                  <a:cubicBezTo>
                    <a:pt x="1484" y="550"/>
                    <a:pt x="1437" y="491"/>
                    <a:pt x="1421" y="479"/>
                  </a:cubicBezTo>
                  <a:cubicBezTo>
                    <a:pt x="1414" y="468"/>
                    <a:pt x="1411" y="459"/>
                    <a:pt x="1407" y="439"/>
                  </a:cubicBezTo>
                  <a:cubicBezTo>
                    <a:pt x="1407" y="439"/>
                    <a:pt x="1407" y="439"/>
                    <a:pt x="1407" y="439"/>
                  </a:cubicBezTo>
                  <a:cubicBezTo>
                    <a:pt x="1397" y="394"/>
                    <a:pt x="1345" y="211"/>
                    <a:pt x="1166" y="215"/>
                  </a:cubicBezTo>
                  <a:cubicBezTo>
                    <a:pt x="1166" y="215"/>
                    <a:pt x="1245" y="205"/>
                    <a:pt x="1283" y="177"/>
                  </a:cubicBezTo>
                  <a:cubicBezTo>
                    <a:pt x="1332" y="140"/>
                    <a:pt x="1399" y="94"/>
                    <a:pt x="1447" y="90"/>
                  </a:cubicBezTo>
                  <a:cubicBezTo>
                    <a:pt x="1447" y="90"/>
                    <a:pt x="1447" y="90"/>
                    <a:pt x="1447" y="90"/>
                  </a:cubicBezTo>
                  <a:cubicBezTo>
                    <a:pt x="1464" y="88"/>
                    <a:pt x="1473" y="90"/>
                    <a:pt x="1480" y="91"/>
                  </a:cubicBezTo>
                  <a:cubicBezTo>
                    <a:pt x="1496" y="103"/>
                    <a:pt x="1564" y="126"/>
                    <a:pt x="1564" y="126"/>
                  </a:cubicBezTo>
                  <a:cubicBezTo>
                    <a:pt x="1574" y="124"/>
                    <a:pt x="1581" y="115"/>
                    <a:pt x="1580" y="106"/>
                  </a:cubicBezTo>
                  <a:cubicBezTo>
                    <a:pt x="1570" y="29"/>
                    <a:pt x="1570" y="29"/>
                    <a:pt x="1570" y="29"/>
                  </a:cubicBezTo>
                  <a:cubicBezTo>
                    <a:pt x="1569" y="19"/>
                    <a:pt x="1560" y="12"/>
                    <a:pt x="1550" y="14"/>
                  </a:cubicBezTo>
                  <a:cubicBezTo>
                    <a:pt x="1550" y="14"/>
                    <a:pt x="1489" y="58"/>
                    <a:pt x="1477" y="74"/>
                  </a:cubicBezTo>
                  <a:cubicBezTo>
                    <a:pt x="1466" y="79"/>
                    <a:pt x="1452" y="81"/>
                    <a:pt x="1440" y="84"/>
                  </a:cubicBezTo>
                  <a:cubicBezTo>
                    <a:pt x="1423" y="87"/>
                    <a:pt x="1361" y="97"/>
                    <a:pt x="1297" y="148"/>
                  </a:cubicBezTo>
                  <a:cubicBezTo>
                    <a:pt x="1240" y="194"/>
                    <a:pt x="1195" y="185"/>
                    <a:pt x="1149" y="200"/>
                  </a:cubicBezTo>
                  <a:cubicBezTo>
                    <a:pt x="1115" y="211"/>
                    <a:pt x="984" y="212"/>
                    <a:pt x="965" y="87"/>
                  </a:cubicBezTo>
                  <a:cubicBezTo>
                    <a:pt x="955" y="22"/>
                    <a:pt x="959" y="0"/>
                    <a:pt x="959" y="0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5" name="Freeform 1832">
              <a:extLst>
                <a:ext uri="{FF2B5EF4-FFF2-40B4-BE49-F238E27FC236}">
                  <a16:creationId xmlns:a16="http://schemas.microsoft.com/office/drawing/2014/main" id="{7D6557BF-FAE7-4C0D-9CCA-208B690E5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3657"/>
              <a:ext cx="762" cy="350"/>
            </a:xfrm>
            <a:custGeom>
              <a:avLst/>
              <a:gdLst>
                <a:gd name="T0" fmla="*/ 144 w 1322"/>
                <a:gd name="T1" fmla="*/ 1 h 608"/>
                <a:gd name="T2" fmla="*/ 112 w 1322"/>
                <a:gd name="T3" fmla="*/ 29 h 608"/>
                <a:gd name="T4" fmla="*/ 78 w 1322"/>
                <a:gd name="T5" fmla="*/ 45 h 608"/>
                <a:gd name="T6" fmla="*/ 43 w 1322"/>
                <a:gd name="T7" fmla="*/ 52 h 608"/>
                <a:gd name="T8" fmla="*/ 1 w 1322"/>
                <a:gd name="T9" fmla="*/ 77 h 608"/>
                <a:gd name="T10" fmla="*/ 1 w 1322"/>
                <a:gd name="T11" fmla="*/ 78 h 608"/>
                <a:gd name="T12" fmla="*/ 32 w 1322"/>
                <a:gd name="T13" fmla="*/ 61 h 608"/>
                <a:gd name="T14" fmla="*/ 65 w 1322"/>
                <a:gd name="T15" fmla="*/ 50 h 608"/>
                <a:gd name="T16" fmla="*/ 76 w 1322"/>
                <a:gd name="T17" fmla="*/ 49 h 608"/>
                <a:gd name="T18" fmla="*/ 46 w 1322"/>
                <a:gd name="T19" fmla="*/ 115 h 608"/>
                <a:gd name="T20" fmla="*/ 47 w 1322"/>
                <a:gd name="T21" fmla="*/ 115 h 608"/>
                <a:gd name="T22" fmla="*/ 77 w 1322"/>
                <a:gd name="T23" fmla="*/ 51 h 608"/>
                <a:gd name="T24" fmla="*/ 103 w 1322"/>
                <a:gd name="T25" fmla="*/ 36 h 608"/>
                <a:gd name="T26" fmla="*/ 108 w 1322"/>
                <a:gd name="T27" fmla="*/ 58 h 608"/>
                <a:gd name="T28" fmla="*/ 129 w 1322"/>
                <a:gd name="T29" fmla="*/ 100 h 608"/>
                <a:gd name="T30" fmla="*/ 131 w 1322"/>
                <a:gd name="T31" fmla="*/ 100 h 608"/>
                <a:gd name="T32" fmla="*/ 118 w 1322"/>
                <a:gd name="T33" fmla="*/ 64 h 608"/>
                <a:gd name="T34" fmla="*/ 108 w 1322"/>
                <a:gd name="T35" fmla="*/ 34 h 608"/>
                <a:gd name="T36" fmla="*/ 151 w 1322"/>
                <a:gd name="T37" fmla="*/ 5 h 608"/>
                <a:gd name="T38" fmla="*/ 164 w 1322"/>
                <a:gd name="T39" fmla="*/ 36 h 608"/>
                <a:gd name="T40" fmla="*/ 168 w 1322"/>
                <a:gd name="T41" fmla="*/ 48 h 608"/>
                <a:gd name="T42" fmla="*/ 171 w 1322"/>
                <a:gd name="T43" fmla="*/ 95 h 608"/>
                <a:gd name="T44" fmla="*/ 173 w 1322"/>
                <a:gd name="T45" fmla="*/ 95 h 608"/>
                <a:gd name="T46" fmla="*/ 170 w 1322"/>
                <a:gd name="T47" fmla="*/ 56 h 608"/>
                <a:gd name="T48" fmla="*/ 166 w 1322"/>
                <a:gd name="T49" fmla="*/ 37 h 608"/>
                <a:gd name="T50" fmla="*/ 197 w 1322"/>
                <a:gd name="T51" fmla="*/ 43 h 608"/>
                <a:gd name="T52" fmla="*/ 244 w 1322"/>
                <a:gd name="T53" fmla="*/ 86 h 608"/>
                <a:gd name="T54" fmla="*/ 245 w 1322"/>
                <a:gd name="T55" fmla="*/ 86 h 608"/>
                <a:gd name="T56" fmla="*/ 199 w 1322"/>
                <a:gd name="T57" fmla="*/ 41 h 608"/>
                <a:gd name="T58" fmla="*/ 221 w 1322"/>
                <a:gd name="T59" fmla="*/ 34 h 608"/>
                <a:gd name="T60" fmla="*/ 253 w 1322"/>
                <a:gd name="T61" fmla="*/ 18 h 608"/>
                <a:gd name="T62" fmla="*/ 252 w 1322"/>
                <a:gd name="T63" fmla="*/ 17 h 608"/>
                <a:gd name="T64" fmla="*/ 224 w 1322"/>
                <a:gd name="T65" fmla="*/ 29 h 608"/>
                <a:gd name="T66" fmla="*/ 195 w 1322"/>
                <a:gd name="T67" fmla="*/ 39 h 608"/>
                <a:gd name="T68" fmla="*/ 160 w 1322"/>
                <a:gd name="T69" fmla="*/ 17 h 608"/>
                <a:gd name="T70" fmla="*/ 159 w 1322"/>
                <a:gd name="T71" fmla="*/ 1 h 608"/>
                <a:gd name="T72" fmla="*/ 144 w 1322"/>
                <a:gd name="T73" fmla="*/ 1 h 60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22" h="608">
                  <a:moveTo>
                    <a:pt x="750" y="3"/>
                  </a:moveTo>
                  <a:cubicBezTo>
                    <a:pt x="750" y="3"/>
                    <a:pt x="735" y="118"/>
                    <a:pt x="584" y="150"/>
                  </a:cubicBezTo>
                  <a:cubicBezTo>
                    <a:pt x="477" y="173"/>
                    <a:pt x="427" y="227"/>
                    <a:pt x="408" y="238"/>
                  </a:cubicBezTo>
                  <a:cubicBezTo>
                    <a:pt x="370" y="259"/>
                    <a:pt x="304" y="227"/>
                    <a:pt x="224" y="271"/>
                  </a:cubicBezTo>
                  <a:cubicBezTo>
                    <a:pt x="144" y="316"/>
                    <a:pt x="101" y="378"/>
                    <a:pt x="3" y="402"/>
                  </a:cubicBezTo>
                  <a:cubicBezTo>
                    <a:pt x="3" y="402"/>
                    <a:pt x="0" y="407"/>
                    <a:pt x="5" y="410"/>
                  </a:cubicBezTo>
                  <a:cubicBezTo>
                    <a:pt x="5" y="410"/>
                    <a:pt x="83" y="394"/>
                    <a:pt x="170" y="320"/>
                  </a:cubicBezTo>
                  <a:cubicBezTo>
                    <a:pt x="213" y="283"/>
                    <a:pt x="258" y="257"/>
                    <a:pt x="340" y="260"/>
                  </a:cubicBezTo>
                  <a:cubicBezTo>
                    <a:pt x="364" y="261"/>
                    <a:pt x="393" y="257"/>
                    <a:pt x="393" y="257"/>
                  </a:cubicBezTo>
                  <a:cubicBezTo>
                    <a:pt x="393" y="257"/>
                    <a:pt x="260" y="337"/>
                    <a:pt x="239" y="604"/>
                  </a:cubicBezTo>
                  <a:cubicBezTo>
                    <a:pt x="239" y="604"/>
                    <a:pt x="246" y="608"/>
                    <a:pt x="248" y="604"/>
                  </a:cubicBezTo>
                  <a:cubicBezTo>
                    <a:pt x="248" y="604"/>
                    <a:pt x="239" y="399"/>
                    <a:pt x="403" y="266"/>
                  </a:cubicBezTo>
                  <a:cubicBezTo>
                    <a:pt x="443" y="234"/>
                    <a:pt x="470" y="205"/>
                    <a:pt x="537" y="186"/>
                  </a:cubicBezTo>
                  <a:cubicBezTo>
                    <a:pt x="537" y="186"/>
                    <a:pt x="485" y="224"/>
                    <a:pt x="564" y="302"/>
                  </a:cubicBezTo>
                  <a:cubicBezTo>
                    <a:pt x="642" y="379"/>
                    <a:pt x="678" y="434"/>
                    <a:pt x="675" y="527"/>
                  </a:cubicBezTo>
                  <a:cubicBezTo>
                    <a:pt x="675" y="527"/>
                    <a:pt x="677" y="532"/>
                    <a:pt x="682" y="524"/>
                  </a:cubicBezTo>
                  <a:cubicBezTo>
                    <a:pt x="682" y="524"/>
                    <a:pt x="699" y="423"/>
                    <a:pt x="617" y="339"/>
                  </a:cubicBezTo>
                  <a:cubicBezTo>
                    <a:pt x="545" y="265"/>
                    <a:pt x="503" y="219"/>
                    <a:pt x="562" y="177"/>
                  </a:cubicBezTo>
                  <a:cubicBezTo>
                    <a:pt x="562" y="177"/>
                    <a:pt x="742" y="155"/>
                    <a:pt x="788" y="26"/>
                  </a:cubicBezTo>
                  <a:cubicBezTo>
                    <a:pt x="788" y="26"/>
                    <a:pt x="800" y="138"/>
                    <a:pt x="854" y="186"/>
                  </a:cubicBezTo>
                  <a:cubicBezTo>
                    <a:pt x="854" y="186"/>
                    <a:pt x="872" y="226"/>
                    <a:pt x="877" y="253"/>
                  </a:cubicBezTo>
                  <a:cubicBezTo>
                    <a:pt x="885" y="299"/>
                    <a:pt x="852" y="388"/>
                    <a:pt x="896" y="499"/>
                  </a:cubicBezTo>
                  <a:cubicBezTo>
                    <a:pt x="896" y="499"/>
                    <a:pt x="900" y="501"/>
                    <a:pt x="903" y="497"/>
                  </a:cubicBezTo>
                  <a:cubicBezTo>
                    <a:pt x="903" y="497"/>
                    <a:pt x="868" y="417"/>
                    <a:pt x="886" y="294"/>
                  </a:cubicBezTo>
                  <a:cubicBezTo>
                    <a:pt x="892" y="255"/>
                    <a:pt x="872" y="204"/>
                    <a:pt x="866" y="195"/>
                  </a:cubicBezTo>
                  <a:cubicBezTo>
                    <a:pt x="866" y="195"/>
                    <a:pt x="897" y="229"/>
                    <a:pt x="1026" y="227"/>
                  </a:cubicBezTo>
                  <a:cubicBezTo>
                    <a:pt x="1166" y="223"/>
                    <a:pt x="1254" y="324"/>
                    <a:pt x="1276" y="452"/>
                  </a:cubicBezTo>
                  <a:cubicBezTo>
                    <a:pt x="1276" y="452"/>
                    <a:pt x="1279" y="455"/>
                    <a:pt x="1281" y="451"/>
                  </a:cubicBezTo>
                  <a:cubicBezTo>
                    <a:pt x="1281" y="451"/>
                    <a:pt x="1243" y="213"/>
                    <a:pt x="1038" y="217"/>
                  </a:cubicBezTo>
                  <a:cubicBezTo>
                    <a:pt x="1038" y="217"/>
                    <a:pt x="1117" y="208"/>
                    <a:pt x="1155" y="179"/>
                  </a:cubicBezTo>
                  <a:cubicBezTo>
                    <a:pt x="1205" y="142"/>
                    <a:pt x="1271" y="97"/>
                    <a:pt x="1320" y="92"/>
                  </a:cubicBezTo>
                  <a:cubicBezTo>
                    <a:pt x="1320" y="92"/>
                    <a:pt x="1322" y="87"/>
                    <a:pt x="1318" y="86"/>
                  </a:cubicBezTo>
                  <a:cubicBezTo>
                    <a:pt x="1318" y="86"/>
                    <a:pt x="1246" y="89"/>
                    <a:pt x="1169" y="151"/>
                  </a:cubicBezTo>
                  <a:cubicBezTo>
                    <a:pt x="1112" y="197"/>
                    <a:pt x="1067" y="188"/>
                    <a:pt x="1021" y="203"/>
                  </a:cubicBezTo>
                  <a:cubicBezTo>
                    <a:pt x="987" y="214"/>
                    <a:pt x="856" y="215"/>
                    <a:pt x="837" y="90"/>
                  </a:cubicBezTo>
                  <a:cubicBezTo>
                    <a:pt x="827" y="25"/>
                    <a:pt x="831" y="3"/>
                    <a:pt x="831" y="3"/>
                  </a:cubicBezTo>
                  <a:cubicBezTo>
                    <a:pt x="831" y="3"/>
                    <a:pt x="761" y="0"/>
                    <a:pt x="750" y="3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6" name="Freeform 1833">
              <a:extLst>
                <a:ext uri="{FF2B5EF4-FFF2-40B4-BE49-F238E27FC236}">
                  <a16:creationId xmlns:a16="http://schemas.microsoft.com/office/drawing/2014/main" id="{EF16D8F0-C866-4110-A09E-DE6EA6C7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870"/>
              <a:ext cx="81" cy="65"/>
            </a:xfrm>
            <a:custGeom>
              <a:avLst/>
              <a:gdLst>
                <a:gd name="T0" fmla="*/ 27 w 140"/>
                <a:gd name="T1" fmla="*/ 6 h 113"/>
                <a:gd name="T2" fmla="*/ 20 w 140"/>
                <a:gd name="T3" fmla="*/ 6 h 113"/>
                <a:gd name="T4" fmla="*/ 3 w 140"/>
                <a:gd name="T5" fmla="*/ 0 h 113"/>
                <a:gd name="T6" fmla="*/ 1 w 140"/>
                <a:gd name="T7" fmla="*/ 4 h 113"/>
                <a:gd name="T8" fmla="*/ 3 w 140"/>
                <a:gd name="T9" fmla="*/ 18 h 113"/>
                <a:gd name="T10" fmla="*/ 6 w 140"/>
                <a:gd name="T11" fmla="*/ 21 h 113"/>
                <a:gd name="T12" fmla="*/ 20 w 140"/>
                <a:gd name="T13" fmla="*/ 10 h 113"/>
                <a:gd name="T14" fmla="*/ 27 w 140"/>
                <a:gd name="T15" fmla="*/ 7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138" y="31"/>
                  </a:moveTo>
                  <a:cubicBezTo>
                    <a:pt x="122" y="34"/>
                    <a:pt x="109" y="34"/>
                    <a:pt x="102" y="33"/>
                  </a:cubicBezTo>
                  <a:cubicBezTo>
                    <a:pt x="86" y="22"/>
                    <a:pt x="16" y="0"/>
                    <a:pt x="16" y="0"/>
                  </a:cubicBezTo>
                  <a:cubicBezTo>
                    <a:pt x="7" y="2"/>
                    <a:pt x="0" y="11"/>
                    <a:pt x="1" y="20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106"/>
                    <a:pt x="23" y="113"/>
                    <a:pt x="33" y="112"/>
                  </a:cubicBezTo>
                  <a:cubicBezTo>
                    <a:pt x="33" y="112"/>
                    <a:pt x="93" y="66"/>
                    <a:pt x="105" y="50"/>
                  </a:cubicBezTo>
                  <a:cubicBezTo>
                    <a:pt x="111" y="47"/>
                    <a:pt x="133" y="41"/>
                    <a:pt x="140" y="4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7" name="Freeform 1834">
              <a:extLst>
                <a:ext uri="{FF2B5EF4-FFF2-40B4-BE49-F238E27FC236}">
                  <a16:creationId xmlns:a16="http://schemas.microsoft.com/office/drawing/2014/main" id="{8E2D7FF9-FD88-484D-A431-FC5CEC55C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3897"/>
              <a:ext cx="2" cy="2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1 w 3"/>
                <a:gd name="T5" fmla="*/ 0 h 3"/>
                <a:gd name="T6" fmla="*/ 1 w 3"/>
                <a:gd name="T7" fmla="*/ 1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8" name="Freeform 1835">
              <a:extLst>
                <a:ext uri="{FF2B5EF4-FFF2-40B4-BE49-F238E27FC236}">
                  <a16:creationId xmlns:a16="http://schemas.microsoft.com/office/drawing/2014/main" id="{451B5508-3D91-4E83-8C45-EB4769467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899"/>
              <a:ext cx="2" cy="1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1 w 3"/>
                <a:gd name="T5" fmla="*/ 0 h 2"/>
                <a:gd name="T6" fmla="*/ 1 w 3"/>
                <a:gd name="T7" fmla="*/ 1 h 2"/>
                <a:gd name="T8" fmla="*/ 1 w 3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9" name="Freeform 1836">
              <a:extLst>
                <a:ext uri="{FF2B5EF4-FFF2-40B4-BE49-F238E27FC236}">
                  <a16:creationId xmlns:a16="http://schemas.microsoft.com/office/drawing/2014/main" id="{DD3C079B-A1B7-4691-91E5-8148AEF64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3898"/>
              <a:ext cx="17" cy="5"/>
            </a:xfrm>
            <a:custGeom>
              <a:avLst/>
              <a:gdLst>
                <a:gd name="T0" fmla="*/ 5 w 30"/>
                <a:gd name="T1" fmla="*/ 0 h 9"/>
                <a:gd name="T2" fmla="*/ 0 w 30"/>
                <a:gd name="T3" fmla="*/ 2 h 9"/>
                <a:gd name="T4" fmla="*/ 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29" y="0"/>
                  </a:moveTo>
                  <a:cubicBezTo>
                    <a:pt x="29" y="0"/>
                    <a:pt x="28" y="7"/>
                    <a:pt x="0" y="9"/>
                  </a:cubicBezTo>
                  <a:cubicBezTo>
                    <a:pt x="0" y="9"/>
                    <a:pt x="30" y="9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0" name="Freeform 1837">
              <a:extLst>
                <a:ext uri="{FF2B5EF4-FFF2-40B4-BE49-F238E27FC236}">
                  <a16:creationId xmlns:a16="http://schemas.microsoft.com/office/drawing/2014/main" id="{83723C49-91B8-451C-9DED-130C20D69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872"/>
              <a:ext cx="19" cy="61"/>
            </a:xfrm>
            <a:custGeom>
              <a:avLst/>
              <a:gdLst>
                <a:gd name="T0" fmla="*/ 5 w 33"/>
                <a:gd name="T1" fmla="*/ 20 h 106"/>
                <a:gd name="T2" fmla="*/ 2 w 33"/>
                <a:gd name="T3" fmla="*/ 10 h 106"/>
                <a:gd name="T4" fmla="*/ 2 w 33"/>
                <a:gd name="T5" fmla="*/ 1 h 106"/>
                <a:gd name="T6" fmla="*/ 6 w 33"/>
                <a:gd name="T7" fmla="*/ 10 h 106"/>
                <a:gd name="T8" fmla="*/ 5 w 33"/>
                <a:gd name="T9" fmla="*/ 2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6">
                  <a:moveTo>
                    <a:pt x="27" y="105"/>
                  </a:moveTo>
                  <a:cubicBezTo>
                    <a:pt x="13" y="106"/>
                    <a:pt x="14" y="83"/>
                    <a:pt x="10" y="54"/>
                  </a:cubicBezTo>
                  <a:cubicBezTo>
                    <a:pt x="5" y="26"/>
                    <a:pt x="0" y="3"/>
                    <a:pt x="11" y="1"/>
                  </a:cubicBezTo>
                  <a:cubicBezTo>
                    <a:pt x="16" y="0"/>
                    <a:pt x="24" y="23"/>
                    <a:pt x="29" y="51"/>
                  </a:cubicBezTo>
                  <a:cubicBezTo>
                    <a:pt x="33" y="80"/>
                    <a:pt x="33" y="104"/>
                    <a:pt x="27" y="10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1" name="Freeform 1838">
              <a:extLst>
                <a:ext uri="{FF2B5EF4-FFF2-40B4-BE49-F238E27FC236}">
                  <a16:creationId xmlns:a16="http://schemas.microsoft.com/office/drawing/2014/main" id="{FE386484-C451-4649-9494-B4577F506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870"/>
              <a:ext cx="16" cy="46"/>
            </a:xfrm>
            <a:custGeom>
              <a:avLst/>
              <a:gdLst>
                <a:gd name="T0" fmla="*/ 1 w 28"/>
                <a:gd name="T1" fmla="*/ 0 h 79"/>
                <a:gd name="T2" fmla="*/ 4 w 28"/>
                <a:gd name="T3" fmla="*/ 16 h 79"/>
                <a:gd name="T4" fmla="*/ 0 w 28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9">
                  <a:moveTo>
                    <a:pt x="4" y="0"/>
                  </a:moveTo>
                  <a:cubicBezTo>
                    <a:pt x="28" y="11"/>
                    <a:pt x="22" y="79"/>
                    <a:pt x="22" y="79"/>
                  </a:cubicBezTo>
                  <a:cubicBezTo>
                    <a:pt x="14" y="3"/>
                    <a:pt x="0" y="2"/>
                    <a:pt x="0" y="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2" name="Freeform 1839">
              <a:extLst>
                <a:ext uri="{FF2B5EF4-FFF2-40B4-BE49-F238E27FC236}">
                  <a16:creationId xmlns:a16="http://schemas.microsoft.com/office/drawing/2014/main" id="{87548E35-9A7A-4676-88AF-AFD3771D6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3871"/>
              <a:ext cx="10" cy="31"/>
            </a:xfrm>
            <a:custGeom>
              <a:avLst/>
              <a:gdLst>
                <a:gd name="T0" fmla="*/ 0 w 17"/>
                <a:gd name="T1" fmla="*/ 0 h 53"/>
                <a:gd name="T2" fmla="*/ 4 w 17"/>
                <a:gd name="T3" fmla="*/ 11 h 53"/>
                <a:gd name="T4" fmla="*/ 0 w 1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3">
                  <a:moveTo>
                    <a:pt x="0" y="0"/>
                  </a:moveTo>
                  <a:cubicBezTo>
                    <a:pt x="0" y="0"/>
                    <a:pt x="15" y="12"/>
                    <a:pt x="17" y="53"/>
                  </a:cubicBezTo>
                  <a:cubicBezTo>
                    <a:pt x="17" y="53"/>
                    <a:pt x="17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3" name="Freeform 1840">
              <a:extLst>
                <a:ext uri="{FF2B5EF4-FFF2-40B4-BE49-F238E27FC236}">
                  <a16:creationId xmlns:a16="http://schemas.microsoft.com/office/drawing/2014/main" id="{6CD7C7B8-D341-43AE-9326-532ABD151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878"/>
              <a:ext cx="3" cy="7"/>
            </a:xfrm>
            <a:custGeom>
              <a:avLst/>
              <a:gdLst>
                <a:gd name="T0" fmla="*/ 1 w 6"/>
                <a:gd name="T1" fmla="*/ 2 h 12"/>
                <a:gd name="T2" fmla="*/ 0 w 6"/>
                <a:gd name="T3" fmla="*/ 1 h 12"/>
                <a:gd name="T4" fmla="*/ 1 w 6"/>
                <a:gd name="T5" fmla="*/ 0 h 12"/>
                <a:gd name="T6" fmla="*/ 1 w 6"/>
                <a:gd name="T7" fmla="*/ 1 h 12"/>
                <a:gd name="T8" fmla="*/ 1 w 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4" y="12"/>
                  </a:move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0" y="0"/>
                    <a:pt x="2" y="0"/>
                  </a:cubicBezTo>
                  <a:cubicBezTo>
                    <a:pt x="4" y="0"/>
                    <a:pt x="5" y="2"/>
                    <a:pt x="6" y="5"/>
                  </a:cubicBezTo>
                  <a:cubicBezTo>
                    <a:pt x="6" y="9"/>
                    <a:pt x="5" y="11"/>
                    <a:pt x="4" y="1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4" name="Freeform 1841">
              <a:extLst>
                <a:ext uri="{FF2B5EF4-FFF2-40B4-BE49-F238E27FC236}">
                  <a16:creationId xmlns:a16="http://schemas.microsoft.com/office/drawing/2014/main" id="{DF721C2F-ACA2-480C-A0AE-E1C8BF8F6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3887"/>
              <a:ext cx="3" cy="6"/>
            </a:xfrm>
            <a:custGeom>
              <a:avLst/>
              <a:gdLst>
                <a:gd name="T0" fmla="*/ 1 w 5"/>
                <a:gd name="T1" fmla="*/ 2 h 11"/>
                <a:gd name="T2" fmla="*/ 0 w 5"/>
                <a:gd name="T3" fmla="*/ 1 h 11"/>
                <a:gd name="T4" fmla="*/ 1 w 5"/>
                <a:gd name="T5" fmla="*/ 0 h 11"/>
                <a:gd name="T6" fmla="*/ 1 w 5"/>
                <a:gd name="T7" fmla="*/ 1 h 11"/>
                <a:gd name="T8" fmla="*/ 1 w 5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11"/>
                  </a:move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1"/>
                    <a:pt x="3" y="1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5" name="Freeform 1842">
              <a:extLst>
                <a:ext uri="{FF2B5EF4-FFF2-40B4-BE49-F238E27FC236}">
                  <a16:creationId xmlns:a16="http://schemas.microsoft.com/office/drawing/2014/main" id="{9954CAE8-C64B-448E-9DC6-D46584206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3922"/>
              <a:ext cx="3" cy="7"/>
            </a:xfrm>
            <a:custGeom>
              <a:avLst/>
              <a:gdLst>
                <a:gd name="T0" fmla="*/ 1 w 5"/>
                <a:gd name="T1" fmla="*/ 3 h 11"/>
                <a:gd name="T2" fmla="*/ 0 w 5"/>
                <a:gd name="T3" fmla="*/ 1 h 11"/>
                <a:gd name="T4" fmla="*/ 1 w 5"/>
                <a:gd name="T5" fmla="*/ 0 h 11"/>
                <a:gd name="T6" fmla="*/ 1 w 5"/>
                <a:gd name="T7" fmla="*/ 1 h 11"/>
                <a:gd name="T8" fmla="*/ 1 w 5"/>
                <a:gd name="T9" fmla="*/ 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10"/>
                  </a:moveTo>
                  <a:cubicBezTo>
                    <a:pt x="2" y="11"/>
                    <a:pt x="1" y="8"/>
                    <a:pt x="0" y="5"/>
                  </a:cubicBezTo>
                  <a:cubicBezTo>
                    <a:pt x="0" y="3"/>
                    <a:pt x="0" y="0"/>
                    <a:pt x="2" y="0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6" name="Freeform 1843">
              <a:extLst>
                <a:ext uri="{FF2B5EF4-FFF2-40B4-BE49-F238E27FC236}">
                  <a16:creationId xmlns:a16="http://schemas.microsoft.com/office/drawing/2014/main" id="{783DEA95-C8EE-4A82-81CC-389E3319B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3914"/>
              <a:ext cx="3" cy="6"/>
            </a:xfrm>
            <a:custGeom>
              <a:avLst/>
              <a:gdLst>
                <a:gd name="T0" fmla="*/ 1 w 5"/>
                <a:gd name="T1" fmla="*/ 2 h 10"/>
                <a:gd name="T2" fmla="*/ 1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cubicBezTo>
                    <a:pt x="2" y="10"/>
                    <a:pt x="1" y="8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3" y="0"/>
                    <a:pt x="5" y="2"/>
                    <a:pt x="5" y="5"/>
                  </a:cubicBezTo>
                  <a:cubicBezTo>
                    <a:pt x="5" y="7"/>
                    <a:pt x="5" y="10"/>
                    <a:pt x="4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7" name="Freeform 1844">
              <a:extLst>
                <a:ext uri="{FF2B5EF4-FFF2-40B4-BE49-F238E27FC236}">
                  <a16:creationId xmlns:a16="http://schemas.microsoft.com/office/drawing/2014/main" id="{4E453B52-2570-4448-AD8E-01953367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3889"/>
              <a:ext cx="5" cy="8"/>
            </a:xfrm>
            <a:custGeom>
              <a:avLst/>
              <a:gdLst>
                <a:gd name="T0" fmla="*/ 1 w 9"/>
                <a:gd name="T1" fmla="*/ 2 h 15"/>
                <a:gd name="T2" fmla="*/ 1 w 9"/>
                <a:gd name="T3" fmla="*/ 1 h 15"/>
                <a:gd name="T4" fmla="*/ 1 w 9"/>
                <a:gd name="T5" fmla="*/ 0 h 15"/>
                <a:gd name="T6" fmla="*/ 1 w 9"/>
                <a:gd name="T7" fmla="*/ 1 h 15"/>
                <a:gd name="T8" fmla="*/ 1 w 9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7" y="3"/>
                    <a:pt x="8" y="7"/>
                  </a:cubicBezTo>
                  <a:cubicBezTo>
                    <a:pt x="9" y="11"/>
                    <a:pt x="7" y="15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8" name="Freeform 1845">
              <a:extLst>
                <a:ext uri="{FF2B5EF4-FFF2-40B4-BE49-F238E27FC236}">
                  <a16:creationId xmlns:a16="http://schemas.microsoft.com/office/drawing/2014/main" id="{E3FBCC26-D95D-44F7-B936-45D1C141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3900"/>
              <a:ext cx="4" cy="9"/>
            </a:xfrm>
            <a:custGeom>
              <a:avLst/>
              <a:gdLst>
                <a:gd name="T0" fmla="*/ 1 w 8"/>
                <a:gd name="T1" fmla="*/ 3 h 15"/>
                <a:gd name="T2" fmla="*/ 1 w 8"/>
                <a:gd name="T3" fmla="*/ 2 h 15"/>
                <a:gd name="T4" fmla="*/ 1 w 8"/>
                <a:gd name="T5" fmla="*/ 1 h 15"/>
                <a:gd name="T6" fmla="*/ 1 w 8"/>
                <a:gd name="T7" fmla="*/ 1 h 15"/>
                <a:gd name="T8" fmla="*/ 1 w 8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5" y="0"/>
                    <a:pt x="6" y="3"/>
                    <a:pt x="7" y="7"/>
                  </a:cubicBezTo>
                  <a:cubicBezTo>
                    <a:pt x="8" y="11"/>
                    <a:pt x="7" y="15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9" name="Freeform 1846">
              <a:extLst>
                <a:ext uri="{FF2B5EF4-FFF2-40B4-BE49-F238E27FC236}">
                  <a16:creationId xmlns:a16="http://schemas.microsoft.com/office/drawing/2014/main" id="{8B3818A6-42EA-464B-82D0-8BEB6CB94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900"/>
              <a:ext cx="5" cy="10"/>
            </a:xfrm>
            <a:custGeom>
              <a:avLst/>
              <a:gdLst>
                <a:gd name="T0" fmla="*/ 1 w 9"/>
                <a:gd name="T1" fmla="*/ 4 h 17"/>
                <a:gd name="T2" fmla="*/ 1 w 9"/>
                <a:gd name="T3" fmla="*/ 2 h 17"/>
                <a:gd name="T4" fmla="*/ 1 w 9"/>
                <a:gd name="T5" fmla="*/ 1 h 17"/>
                <a:gd name="T6" fmla="*/ 1 w 9"/>
                <a:gd name="T7" fmla="*/ 2 h 17"/>
                <a:gd name="T8" fmla="*/ 1 w 9"/>
                <a:gd name="T9" fmla="*/ 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7">
                  <a:moveTo>
                    <a:pt x="6" y="17"/>
                  </a:moveTo>
                  <a:cubicBezTo>
                    <a:pt x="4" y="17"/>
                    <a:pt x="2" y="14"/>
                    <a:pt x="1" y="9"/>
                  </a:cubicBezTo>
                  <a:cubicBezTo>
                    <a:pt x="0" y="5"/>
                    <a:pt x="1" y="1"/>
                    <a:pt x="3" y="1"/>
                  </a:cubicBezTo>
                  <a:cubicBezTo>
                    <a:pt x="5" y="0"/>
                    <a:pt x="7" y="4"/>
                    <a:pt x="8" y="8"/>
                  </a:cubicBezTo>
                  <a:cubicBezTo>
                    <a:pt x="9" y="13"/>
                    <a:pt x="8" y="17"/>
                    <a:pt x="6" y="17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0" name="Freeform 1847">
              <a:extLst>
                <a:ext uri="{FF2B5EF4-FFF2-40B4-BE49-F238E27FC236}">
                  <a16:creationId xmlns:a16="http://schemas.microsoft.com/office/drawing/2014/main" id="{8307B219-FE56-4491-B3AC-E18F050F8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912"/>
              <a:ext cx="4" cy="8"/>
            </a:xfrm>
            <a:custGeom>
              <a:avLst/>
              <a:gdLst>
                <a:gd name="T0" fmla="*/ 1 w 7"/>
                <a:gd name="T1" fmla="*/ 2 h 15"/>
                <a:gd name="T2" fmla="*/ 1 w 7"/>
                <a:gd name="T3" fmla="*/ 1 h 15"/>
                <a:gd name="T4" fmla="*/ 1 w 7"/>
                <a:gd name="T5" fmla="*/ 0 h 15"/>
                <a:gd name="T6" fmla="*/ 1 w 7"/>
                <a:gd name="T7" fmla="*/ 1 h 15"/>
                <a:gd name="T8" fmla="*/ 1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5" y="15"/>
                  </a:move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0"/>
                    <a:pt x="3" y="0"/>
                  </a:cubicBez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7" y="14"/>
                    <a:pt x="5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1" name="Freeform 1848">
              <a:extLst>
                <a:ext uri="{FF2B5EF4-FFF2-40B4-BE49-F238E27FC236}">
                  <a16:creationId xmlns:a16="http://schemas.microsoft.com/office/drawing/2014/main" id="{269CC47D-AB66-4027-A06E-43C9644BF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3999"/>
              <a:ext cx="65" cy="80"/>
            </a:xfrm>
            <a:custGeom>
              <a:avLst/>
              <a:gdLst>
                <a:gd name="T0" fmla="*/ 11 w 113"/>
                <a:gd name="T1" fmla="*/ 0 h 138"/>
                <a:gd name="T2" fmla="*/ 10 w 113"/>
                <a:gd name="T3" fmla="*/ 7 h 138"/>
                <a:gd name="T4" fmla="*/ 1 w 113"/>
                <a:gd name="T5" fmla="*/ 22 h 138"/>
                <a:gd name="T6" fmla="*/ 3 w 113"/>
                <a:gd name="T7" fmla="*/ 26 h 138"/>
                <a:gd name="T8" fmla="*/ 18 w 113"/>
                <a:gd name="T9" fmla="*/ 27 h 138"/>
                <a:gd name="T10" fmla="*/ 21 w 113"/>
                <a:gd name="T11" fmla="*/ 24 h 138"/>
                <a:gd name="T12" fmla="*/ 13 w 113"/>
                <a:gd name="T13" fmla="*/ 7 h 138"/>
                <a:gd name="T14" fmla="*/ 13 w 113"/>
                <a:gd name="T15" fmla="*/ 1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8">
                  <a:moveTo>
                    <a:pt x="58" y="0"/>
                  </a:moveTo>
                  <a:cubicBezTo>
                    <a:pt x="57" y="17"/>
                    <a:pt x="54" y="29"/>
                    <a:pt x="52" y="36"/>
                  </a:cubicBezTo>
                  <a:cubicBezTo>
                    <a:pt x="37" y="49"/>
                    <a:pt x="1" y="112"/>
                    <a:pt x="1" y="112"/>
                  </a:cubicBezTo>
                  <a:cubicBezTo>
                    <a:pt x="0" y="122"/>
                    <a:pt x="7" y="131"/>
                    <a:pt x="17" y="131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104" y="138"/>
                    <a:pt x="113" y="131"/>
                    <a:pt x="113" y="121"/>
                  </a:cubicBezTo>
                  <a:cubicBezTo>
                    <a:pt x="113" y="121"/>
                    <a:pt x="83" y="52"/>
                    <a:pt x="69" y="37"/>
                  </a:cubicBezTo>
                  <a:cubicBezTo>
                    <a:pt x="68" y="30"/>
                    <a:pt x="67" y="8"/>
                    <a:pt x="67" y="1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2" name="Freeform 1849">
              <a:extLst>
                <a:ext uri="{FF2B5EF4-FFF2-40B4-BE49-F238E27FC236}">
                  <a16:creationId xmlns:a16="http://schemas.microsoft.com/office/drawing/2014/main" id="{45C35AEE-84DE-49D8-8641-D27616EC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4024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3" name="Freeform 1850">
              <a:extLst>
                <a:ext uri="{FF2B5EF4-FFF2-40B4-BE49-F238E27FC236}">
                  <a16:creationId xmlns:a16="http://schemas.microsoft.com/office/drawing/2014/main" id="{605F97F8-8987-4762-BF63-256B60A73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4025"/>
              <a:ext cx="2" cy="2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4" name="Freeform 1851">
              <a:extLst>
                <a:ext uri="{FF2B5EF4-FFF2-40B4-BE49-F238E27FC236}">
                  <a16:creationId xmlns:a16="http://schemas.microsoft.com/office/drawing/2014/main" id="{3AC719B8-04ED-4BFA-97E6-7D269B7FB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4024"/>
              <a:ext cx="6" cy="17"/>
            </a:xfrm>
            <a:custGeom>
              <a:avLst/>
              <a:gdLst>
                <a:gd name="T0" fmla="*/ 0 w 10"/>
                <a:gd name="T1" fmla="*/ 0 h 30"/>
                <a:gd name="T2" fmla="*/ 1 w 10"/>
                <a:gd name="T3" fmla="*/ 6 h 30"/>
                <a:gd name="T4" fmla="*/ 0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0" y="0"/>
                    <a:pt x="7" y="2"/>
                    <a:pt x="3" y="30"/>
                  </a:cubicBezTo>
                  <a:cubicBezTo>
                    <a:pt x="3" y="30"/>
                    <a:pt x="1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5" name="Freeform 1852">
              <a:extLst>
                <a:ext uri="{FF2B5EF4-FFF2-40B4-BE49-F238E27FC236}">
                  <a16:creationId xmlns:a16="http://schemas.microsoft.com/office/drawing/2014/main" id="{288B94D5-03CB-49B9-B543-5CEF783D7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4063"/>
              <a:ext cx="62" cy="17"/>
            </a:xfrm>
            <a:custGeom>
              <a:avLst/>
              <a:gdLst>
                <a:gd name="T0" fmla="*/ 21 w 106"/>
                <a:gd name="T1" fmla="*/ 3 h 30"/>
                <a:gd name="T2" fmla="*/ 11 w 106"/>
                <a:gd name="T3" fmla="*/ 4 h 30"/>
                <a:gd name="T4" fmla="*/ 0 w 106"/>
                <a:gd name="T5" fmla="*/ 2 h 30"/>
                <a:gd name="T6" fmla="*/ 11 w 106"/>
                <a:gd name="T7" fmla="*/ 1 h 30"/>
                <a:gd name="T8" fmla="*/ 21 w 106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0">
                  <a:moveTo>
                    <a:pt x="105" y="16"/>
                  </a:moveTo>
                  <a:cubicBezTo>
                    <a:pt x="103" y="30"/>
                    <a:pt x="81" y="24"/>
                    <a:pt x="52" y="22"/>
                  </a:cubicBezTo>
                  <a:cubicBezTo>
                    <a:pt x="23" y="20"/>
                    <a:pt x="0" y="19"/>
                    <a:pt x="0" y="8"/>
                  </a:cubicBezTo>
                  <a:cubicBezTo>
                    <a:pt x="0" y="3"/>
                    <a:pt x="24" y="0"/>
                    <a:pt x="53" y="2"/>
                  </a:cubicBezTo>
                  <a:cubicBezTo>
                    <a:pt x="82" y="5"/>
                    <a:pt x="106" y="11"/>
                    <a:pt x="105" y="1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6" name="Freeform 1853">
              <a:extLst>
                <a:ext uri="{FF2B5EF4-FFF2-40B4-BE49-F238E27FC236}">
                  <a16:creationId xmlns:a16="http://schemas.microsoft.com/office/drawing/2014/main" id="{75FBB709-417B-4C3B-9BAF-170CF60C9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4052"/>
              <a:ext cx="47" cy="15"/>
            </a:xfrm>
            <a:custGeom>
              <a:avLst/>
              <a:gdLst>
                <a:gd name="T0" fmla="*/ 0 w 81"/>
                <a:gd name="T1" fmla="*/ 5 h 25"/>
                <a:gd name="T2" fmla="*/ 16 w 81"/>
                <a:gd name="T3" fmla="*/ 5 h 25"/>
                <a:gd name="T4" fmla="*/ 1 w 81"/>
                <a:gd name="T5" fmla="*/ 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5">
                  <a:moveTo>
                    <a:pt x="0" y="21"/>
                  </a:moveTo>
                  <a:cubicBezTo>
                    <a:pt x="16" y="0"/>
                    <a:pt x="81" y="21"/>
                    <a:pt x="81" y="21"/>
                  </a:cubicBezTo>
                  <a:cubicBezTo>
                    <a:pt x="4" y="12"/>
                    <a:pt x="1" y="25"/>
                    <a:pt x="1" y="25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7" name="Freeform 1854">
              <a:extLst>
                <a:ext uri="{FF2B5EF4-FFF2-40B4-BE49-F238E27FC236}">
                  <a16:creationId xmlns:a16="http://schemas.microsoft.com/office/drawing/2014/main" id="{5918754A-7F2B-4EC0-AC23-53B929BF4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4056"/>
              <a:ext cx="32" cy="9"/>
            </a:xfrm>
            <a:custGeom>
              <a:avLst/>
              <a:gdLst>
                <a:gd name="T0" fmla="*/ 0 w 55"/>
                <a:gd name="T1" fmla="*/ 3 h 16"/>
                <a:gd name="T2" fmla="*/ 11 w 55"/>
                <a:gd name="T3" fmla="*/ 2 h 16"/>
                <a:gd name="T4" fmla="*/ 0 w 55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5" y="3"/>
                    <a:pt x="55" y="10"/>
                  </a:cubicBezTo>
                  <a:cubicBezTo>
                    <a:pt x="55" y="10"/>
                    <a:pt x="12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8" name="Freeform 1855">
              <a:extLst>
                <a:ext uri="{FF2B5EF4-FFF2-40B4-BE49-F238E27FC236}">
                  <a16:creationId xmlns:a16="http://schemas.microsoft.com/office/drawing/2014/main" id="{B889B438-BE75-49B2-8035-98798762A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4012"/>
              <a:ext cx="31" cy="48"/>
            </a:xfrm>
            <a:custGeom>
              <a:avLst/>
              <a:gdLst>
                <a:gd name="T0" fmla="*/ 8 w 55"/>
                <a:gd name="T1" fmla="*/ 1 h 83"/>
                <a:gd name="T2" fmla="*/ 6 w 55"/>
                <a:gd name="T3" fmla="*/ 6 h 83"/>
                <a:gd name="T4" fmla="*/ 3 w 55"/>
                <a:gd name="T5" fmla="*/ 11 h 83"/>
                <a:gd name="T6" fmla="*/ 1 w 55"/>
                <a:gd name="T7" fmla="*/ 14 h 83"/>
                <a:gd name="T8" fmla="*/ 1 w 55"/>
                <a:gd name="T9" fmla="*/ 16 h 83"/>
                <a:gd name="T10" fmla="*/ 2 w 55"/>
                <a:gd name="T11" fmla="*/ 16 h 83"/>
                <a:gd name="T12" fmla="*/ 3 w 55"/>
                <a:gd name="T13" fmla="*/ 15 h 83"/>
                <a:gd name="T14" fmla="*/ 7 w 55"/>
                <a:gd name="T15" fmla="*/ 13 h 83"/>
                <a:gd name="T16" fmla="*/ 7 w 55"/>
                <a:gd name="T17" fmla="*/ 12 h 83"/>
                <a:gd name="T18" fmla="*/ 8 w 55"/>
                <a:gd name="T19" fmla="*/ 10 h 83"/>
                <a:gd name="T20" fmla="*/ 8 w 55"/>
                <a:gd name="T21" fmla="*/ 7 h 83"/>
                <a:gd name="T22" fmla="*/ 10 w 55"/>
                <a:gd name="T23" fmla="*/ 3 h 83"/>
                <a:gd name="T24" fmla="*/ 10 w 55"/>
                <a:gd name="T25" fmla="*/ 1 h 83"/>
                <a:gd name="T26" fmla="*/ 8 w 55"/>
                <a:gd name="T27" fmla="*/ 1 h 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83">
                  <a:moveTo>
                    <a:pt x="48" y="4"/>
                  </a:moveTo>
                  <a:cubicBezTo>
                    <a:pt x="47" y="15"/>
                    <a:pt x="42" y="23"/>
                    <a:pt x="35" y="31"/>
                  </a:cubicBezTo>
                  <a:cubicBezTo>
                    <a:pt x="27" y="39"/>
                    <a:pt x="21" y="48"/>
                    <a:pt x="15" y="57"/>
                  </a:cubicBezTo>
                  <a:cubicBezTo>
                    <a:pt x="12" y="62"/>
                    <a:pt x="10" y="67"/>
                    <a:pt x="7" y="72"/>
                  </a:cubicBezTo>
                  <a:cubicBezTo>
                    <a:pt x="6" y="73"/>
                    <a:pt x="0" y="79"/>
                    <a:pt x="1" y="81"/>
                  </a:cubicBezTo>
                  <a:cubicBezTo>
                    <a:pt x="3" y="83"/>
                    <a:pt x="8" y="80"/>
                    <a:pt x="9" y="80"/>
                  </a:cubicBezTo>
                  <a:cubicBezTo>
                    <a:pt x="13" y="78"/>
                    <a:pt x="16" y="76"/>
                    <a:pt x="20" y="77"/>
                  </a:cubicBezTo>
                  <a:cubicBezTo>
                    <a:pt x="28" y="77"/>
                    <a:pt x="34" y="76"/>
                    <a:pt x="37" y="68"/>
                  </a:cubicBezTo>
                  <a:cubicBezTo>
                    <a:pt x="38" y="65"/>
                    <a:pt x="38" y="62"/>
                    <a:pt x="39" y="59"/>
                  </a:cubicBezTo>
                  <a:cubicBezTo>
                    <a:pt x="40" y="56"/>
                    <a:pt x="41" y="53"/>
                    <a:pt x="42" y="50"/>
                  </a:cubicBezTo>
                  <a:cubicBezTo>
                    <a:pt x="43" y="45"/>
                    <a:pt x="45" y="40"/>
                    <a:pt x="47" y="35"/>
                  </a:cubicBezTo>
                  <a:cubicBezTo>
                    <a:pt x="50" y="28"/>
                    <a:pt x="51" y="21"/>
                    <a:pt x="53" y="14"/>
                  </a:cubicBezTo>
                  <a:cubicBezTo>
                    <a:pt x="53" y="11"/>
                    <a:pt x="55" y="4"/>
                    <a:pt x="54" y="2"/>
                  </a:cubicBezTo>
                  <a:cubicBezTo>
                    <a:pt x="53" y="0"/>
                    <a:pt x="47" y="2"/>
                    <a:pt x="48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9" name="Freeform 1856">
              <a:extLst>
                <a:ext uri="{FF2B5EF4-FFF2-40B4-BE49-F238E27FC236}">
                  <a16:creationId xmlns:a16="http://schemas.microsoft.com/office/drawing/2014/main" id="{572103C9-B696-4CD4-AF70-40D11EA09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4066"/>
              <a:ext cx="7" cy="4"/>
            </a:xfrm>
            <a:custGeom>
              <a:avLst/>
              <a:gdLst>
                <a:gd name="T0" fmla="*/ 2 w 12"/>
                <a:gd name="T1" fmla="*/ 1 h 6"/>
                <a:gd name="T2" fmla="*/ 1 w 12"/>
                <a:gd name="T3" fmla="*/ 2 h 6"/>
                <a:gd name="T4" fmla="*/ 1 w 12"/>
                <a:gd name="T5" fmla="*/ 1 h 6"/>
                <a:gd name="T6" fmla="*/ 1 w 12"/>
                <a:gd name="T7" fmla="*/ 0 h 6"/>
                <a:gd name="T8" fmla="*/ 2 w 12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12" y="3"/>
                  </a:moveTo>
                  <a:cubicBezTo>
                    <a:pt x="12" y="5"/>
                    <a:pt x="9" y="6"/>
                    <a:pt x="6" y="6"/>
                  </a:cubicBezTo>
                  <a:cubicBezTo>
                    <a:pt x="3" y="6"/>
                    <a:pt x="0" y="4"/>
                    <a:pt x="1" y="3"/>
                  </a:cubicBezTo>
                  <a:cubicBezTo>
                    <a:pt x="1" y="1"/>
                    <a:pt x="3" y="0"/>
                    <a:pt x="7" y="0"/>
                  </a:cubicBezTo>
                  <a:cubicBezTo>
                    <a:pt x="10" y="0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0" name="Freeform 1857">
              <a:extLst>
                <a:ext uri="{FF2B5EF4-FFF2-40B4-BE49-F238E27FC236}">
                  <a16:creationId xmlns:a16="http://schemas.microsoft.com/office/drawing/2014/main" id="{F14810FC-A5BF-4B6D-B3C8-2FA3068B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4071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4"/>
                    <a:pt x="8" y="5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1" name="Freeform 1858">
              <a:extLst>
                <a:ext uri="{FF2B5EF4-FFF2-40B4-BE49-F238E27FC236}">
                  <a16:creationId xmlns:a16="http://schemas.microsoft.com/office/drawing/2014/main" id="{FD4035B7-3E25-446B-84FA-F9D42AFC3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4073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2" y="0"/>
                    <a:pt x="5" y="1"/>
                  </a:cubicBezTo>
                  <a:cubicBezTo>
                    <a:pt x="8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2" name="Freeform 1859">
              <a:extLst>
                <a:ext uri="{FF2B5EF4-FFF2-40B4-BE49-F238E27FC236}">
                  <a16:creationId xmlns:a16="http://schemas.microsoft.com/office/drawing/2014/main" id="{445A141E-459E-4016-ADF5-C9341B0EC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4073"/>
              <a:ext cx="6" cy="2"/>
            </a:xfrm>
            <a:custGeom>
              <a:avLst/>
              <a:gdLst>
                <a:gd name="T0" fmla="*/ 2 w 10"/>
                <a:gd name="T1" fmla="*/ 1 h 4"/>
                <a:gd name="T2" fmla="*/ 1 w 10"/>
                <a:gd name="T3" fmla="*/ 1 h 4"/>
                <a:gd name="T4" fmla="*/ 0 w 10"/>
                <a:gd name="T5" fmla="*/ 1 h 4"/>
                <a:gd name="T6" fmla="*/ 1 w 10"/>
                <a:gd name="T7" fmla="*/ 0 h 4"/>
                <a:gd name="T8" fmla="*/ 2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4"/>
                    <a:pt x="7" y="4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3" name="Freeform 1860">
              <a:extLst>
                <a:ext uri="{FF2B5EF4-FFF2-40B4-BE49-F238E27FC236}">
                  <a16:creationId xmlns:a16="http://schemas.microsoft.com/office/drawing/2014/main" id="{BB9BFFC9-5165-4236-A489-17B74A0F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4065"/>
              <a:ext cx="9" cy="5"/>
            </a:xfrm>
            <a:custGeom>
              <a:avLst/>
              <a:gdLst>
                <a:gd name="T0" fmla="*/ 3 w 15"/>
                <a:gd name="T1" fmla="*/ 1 h 8"/>
                <a:gd name="T2" fmla="*/ 2 w 15"/>
                <a:gd name="T3" fmla="*/ 2 h 8"/>
                <a:gd name="T4" fmla="*/ 1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5" y="7"/>
                    <a:pt x="12" y="8"/>
                    <a:pt x="8" y="8"/>
                  </a:cubicBezTo>
                  <a:cubicBezTo>
                    <a:pt x="4" y="8"/>
                    <a:pt x="0" y="6"/>
                    <a:pt x="1" y="4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2" y="1"/>
                    <a:pt x="15" y="3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4" name="Freeform 1861">
              <a:extLst>
                <a:ext uri="{FF2B5EF4-FFF2-40B4-BE49-F238E27FC236}">
                  <a16:creationId xmlns:a16="http://schemas.microsoft.com/office/drawing/2014/main" id="{B8CB8695-0898-4D09-A529-1ABD9CFD7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4071"/>
              <a:ext cx="9" cy="4"/>
            </a:xfrm>
            <a:custGeom>
              <a:avLst/>
              <a:gdLst>
                <a:gd name="T0" fmla="*/ 3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2 w 15"/>
                <a:gd name="T7" fmla="*/ 0 h 7"/>
                <a:gd name="T8" fmla="*/ 3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5"/>
                    <a:pt x="11" y="7"/>
                    <a:pt x="7" y="6"/>
                  </a:cubicBezTo>
                  <a:cubicBezTo>
                    <a:pt x="3" y="6"/>
                    <a:pt x="0" y="4"/>
                    <a:pt x="0" y="3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2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5" name="Freeform 1862">
              <a:extLst>
                <a:ext uri="{FF2B5EF4-FFF2-40B4-BE49-F238E27FC236}">
                  <a16:creationId xmlns:a16="http://schemas.microsoft.com/office/drawing/2014/main" id="{66BEB9B6-41DD-4FAC-BD9C-8D2DDECF2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4065"/>
              <a:ext cx="10" cy="5"/>
            </a:xfrm>
            <a:custGeom>
              <a:avLst/>
              <a:gdLst>
                <a:gd name="T0" fmla="*/ 4 w 17"/>
                <a:gd name="T1" fmla="*/ 1 h 8"/>
                <a:gd name="T2" fmla="*/ 2 w 17"/>
                <a:gd name="T3" fmla="*/ 2 h 8"/>
                <a:gd name="T4" fmla="*/ 0 w 17"/>
                <a:gd name="T5" fmla="*/ 1 h 8"/>
                <a:gd name="T6" fmla="*/ 2 w 17"/>
                <a:gd name="T7" fmla="*/ 1 h 8"/>
                <a:gd name="T8" fmla="*/ 4 w 17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8">
                  <a:moveTo>
                    <a:pt x="17" y="5"/>
                  </a:moveTo>
                  <a:cubicBezTo>
                    <a:pt x="17" y="7"/>
                    <a:pt x="13" y="8"/>
                    <a:pt x="8" y="8"/>
                  </a:cubicBezTo>
                  <a:cubicBezTo>
                    <a:pt x="4" y="7"/>
                    <a:pt x="0" y="5"/>
                    <a:pt x="0" y="3"/>
                  </a:cubicBezTo>
                  <a:cubicBezTo>
                    <a:pt x="1" y="2"/>
                    <a:pt x="4" y="0"/>
                    <a:pt x="9" y="1"/>
                  </a:cubicBezTo>
                  <a:cubicBezTo>
                    <a:pt x="13" y="1"/>
                    <a:pt x="17" y="3"/>
                    <a:pt x="17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6" name="Freeform 1863">
              <a:extLst>
                <a:ext uri="{FF2B5EF4-FFF2-40B4-BE49-F238E27FC236}">
                  <a16:creationId xmlns:a16="http://schemas.microsoft.com/office/drawing/2014/main" id="{88993F53-86E5-49D8-8BE7-418D9A800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4068"/>
              <a:ext cx="9" cy="3"/>
            </a:xfrm>
            <a:custGeom>
              <a:avLst/>
              <a:gdLst>
                <a:gd name="T0" fmla="*/ 3 w 15"/>
                <a:gd name="T1" fmla="*/ 1 h 6"/>
                <a:gd name="T2" fmla="*/ 2 w 15"/>
                <a:gd name="T3" fmla="*/ 1 h 6"/>
                <a:gd name="T4" fmla="*/ 1 w 15"/>
                <a:gd name="T5" fmla="*/ 1 h 6"/>
                <a:gd name="T6" fmla="*/ 2 w 15"/>
                <a:gd name="T7" fmla="*/ 0 h 6"/>
                <a:gd name="T8" fmla="*/ 3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15" y="4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6"/>
                    <a:pt x="0" y="4"/>
                    <a:pt x="1" y="2"/>
                  </a:cubicBezTo>
                  <a:cubicBezTo>
                    <a:pt x="1" y="1"/>
                    <a:pt x="4" y="0"/>
                    <a:pt x="8" y="0"/>
                  </a:cubicBezTo>
                  <a:cubicBezTo>
                    <a:pt x="12" y="0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7" name="Freeform 1864">
              <a:extLst>
                <a:ext uri="{FF2B5EF4-FFF2-40B4-BE49-F238E27FC236}">
                  <a16:creationId xmlns:a16="http://schemas.microsoft.com/office/drawing/2014/main" id="{17C219A5-914D-4711-842F-DF3096181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4022"/>
              <a:ext cx="23" cy="33"/>
            </a:xfrm>
            <a:custGeom>
              <a:avLst/>
              <a:gdLst>
                <a:gd name="T0" fmla="*/ 7 w 40"/>
                <a:gd name="T1" fmla="*/ 0 h 58"/>
                <a:gd name="T2" fmla="*/ 0 w 40"/>
                <a:gd name="T3" fmla="*/ 11 h 58"/>
                <a:gd name="T4" fmla="*/ 7 w 40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8">
                  <a:moveTo>
                    <a:pt x="40" y="0"/>
                  </a:moveTo>
                  <a:cubicBezTo>
                    <a:pt x="40" y="0"/>
                    <a:pt x="8" y="34"/>
                    <a:pt x="0" y="58"/>
                  </a:cubicBezTo>
                  <a:cubicBezTo>
                    <a:pt x="0" y="58"/>
                    <a:pt x="19" y="27"/>
                    <a:pt x="40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8" name="Freeform 1865">
              <a:extLst>
                <a:ext uri="{FF2B5EF4-FFF2-40B4-BE49-F238E27FC236}">
                  <a16:creationId xmlns:a16="http://schemas.microsoft.com/office/drawing/2014/main" id="{6A86C2C6-649C-44CC-BF13-7E0E5A5C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3952"/>
              <a:ext cx="66" cy="78"/>
            </a:xfrm>
            <a:custGeom>
              <a:avLst/>
              <a:gdLst>
                <a:gd name="T0" fmla="*/ 11 w 113"/>
                <a:gd name="T1" fmla="*/ 1 h 136"/>
                <a:gd name="T2" fmla="*/ 9 w 113"/>
                <a:gd name="T3" fmla="*/ 7 h 136"/>
                <a:gd name="T4" fmla="*/ 0 w 113"/>
                <a:gd name="T5" fmla="*/ 22 h 136"/>
                <a:gd name="T6" fmla="*/ 4 w 113"/>
                <a:gd name="T7" fmla="*/ 25 h 136"/>
                <a:gd name="T8" fmla="*/ 19 w 113"/>
                <a:gd name="T9" fmla="*/ 26 h 136"/>
                <a:gd name="T10" fmla="*/ 23 w 113"/>
                <a:gd name="T11" fmla="*/ 22 h 136"/>
                <a:gd name="T12" fmla="*/ 13 w 113"/>
                <a:gd name="T13" fmla="*/ 7 h 136"/>
                <a:gd name="T14" fmla="*/ 12 w 113"/>
                <a:gd name="T15" fmla="*/ 0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36">
                  <a:moveTo>
                    <a:pt x="52" y="1"/>
                  </a:moveTo>
                  <a:cubicBezTo>
                    <a:pt x="51" y="18"/>
                    <a:pt x="49" y="30"/>
                    <a:pt x="47" y="38"/>
                  </a:cubicBezTo>
                  <a:cubicBezTo>
                    <a:pt x="33" y="52"/>
                    <a:pt x="0" y="116"/>
                    <a:pt x="0" y="116"/>
                  </a:cubicBezTo>
                  <a:cubicBezTo>
                    <a:pt x="0" y="126"/>
                    <a:pt x="8" y="134"/>
                    <a:pt x="18" y="135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105" y="136"/>
                    <a:pt x="113" y="129"/>
                    <a:pt x="113" y="119"/>
                  </a:cubicBezTo>
                  <a:cubicBezTo>
                    <a:pt x="113" y="119"/>
                    <a:pt x="78" y="52"/>
                    <a:pt x="64" y="38"/>
                  </a:cubicBezTo>
                  <a:cubicBezTo>
                    <a:pt x="62" y="31"/>
                    <a:pt x="59" y="22"/>
                    <a:pt x="59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9" name="Freeform 1866">
              <a:extLst>
                <a:ext uri="{FF2B5EF4-FFF2-40B4-BE49-F238E27FC236}">
                  <a16:creationId xmlns:a16="http://schemas.microsoft.com/office/drawing/2014/main" id="{DE605CCC-F25E-42A4-BAFB-CE77E3654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976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0" name="Freeform 1867">
              <a:extLst>
                <a:ext uri="{FF2B5EF4-FFF2-40B4-BE49-F238E27FC236}">
                  <a16:creationId xmlns:a16="http://schemas.microsoft.com/office/drawing/2014/main" id="{E1C2DA31-0491-4501-A562-FB33EFCAC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978"/>
              <a:ext cx="1" cy="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1" name="Freeform 1868">
              <a:extLst>
                <a:ext uri="{FF2B5EF4-FFF2-40B4-BE49-F238E27FC236}">
                  <a16:creationId xmlns:a16="http://schemas.microsoft.com/office/drawing/2014/main" id="{B5477291-7EDA-412C-9176-534F519A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3976"/>
              <a:ext cx="5" cy="18"/>
            </a:xfrm>
            <a:custGeom>
              <a:avLst/>
              <a:gdLst>
                <a:gd name="T0" fmla="*/ 0 w 9"/>
                <a:gd name="T1" fmla="*/ 0 h 30"/>
                <a:gd name="T2" fmla="*/ 1 w 9"/>
                <a:gd name="T3" fmla="*/ 7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0" y="0"/>
                    <a:pt x="7" y="3"/>
                    <a:pt x="4" y="30"/>
                  </a:cubicBezTo>
                  <a:cubicBezTo>
                    <a:pt x="4" y="30"/>
                    <a:pt x="9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2" name="Freeform 1869">
              <a:extLst>
                <a:ext uri="{FF2B5EF4-FFF2-40B4-BE49-F238E27FC236}">
                  <a16:creationId xmlns:a16="http://schemas.microsoft.com/office/drawing/2014/main" id="{133A52CB-F25C-44B1-B8EC-E4C25D814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4017"/>
              <a:ext cx="60" cy="14"/>
            </a:xfrm>
            <a:custGeom>
              <a:avLst/>
              <a:gdLst>
                <a:gd name="T0" fmla="*/ 19 w 105"/>
                <a:gd name="T1" fmla="*/ 2 h 25"/>
                <a:gd name="T2" fmla="*/ 10 w 105"/>
                <a:gd name="T3" fmla="*/ 3 h 25"/>
                <a:gd name="T4" fmla="*/ 0 w 105"/>
                <a:gd name="T5" fmla="*/ 2 h 25"/>
                <a:gd name="T6" fmla="*/ 10 w 105"/>
                <a:gd name="T7" fmla="*/ 0 h 25"/>
                <a:gd name="T8" fmla="*/ 19 w 105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25">
                  <a:moveTo>
                    <a:pt x="105" y="11"/>
                  </a:moveTo>
                  <a:cubicBezTo>
                    <a:pt x="104" y="25"/>
                    <a:pt x="81" y="20"/>
                    <a:pt x="52" y="20"/>
                  </a:cubicBezTo>
                  <a:cubicBezTo>
                    <a:pt x="23" y="19"/>
                    <a:pt x="0" y="20"/>
                    <a:pt x="0" y="9"/>
                  </a:cubicBezTo>
                  <a:cubicBezTo>
                    <a:pt x="0" y="4"/>
                    <a:pt x="23" y="0"/>
                    <a:pt x="52" y="0"/>
                  </a:cubicBezTo>
                  <a:cubicBezTo>
                    <a:pt x="81" y="1"/>
                    <a:pt x="105" y="6"/>
                    <a:pt x="105" y="1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3" name="Freeform 1870">
              <a:extLst>
                <a:ext uri="{FF2B5EF4-FFF2-40B4-BE49-F238E27FC236}">
                  <a16:creationId xmlns:a16="http://schemas.microsoft.com/office/drawing/2014/main" id="{199D670E-0FD0-4431-BDC4-E79EEC48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4006"/>
              <a:ext cx="47" cy="15"/>
            </a:xfrm>
            <a:custGeom>
              <a:avLst/>
              <a:gdLst>
                <a:gd name="T0" fmla="*/ 0 w 81"/>
                <a:gd name="T1" fmla="*/ 4 h 26"/>
                <a:gd name="T2" fmla="*/ 16 w 81"/>
                <a:gd name="T3" fmla="*/ 3 h 26"/>
                <a:gd name="T4" fmla="*/ 1 w 81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6">
                  <a:moveTo>
                    <a:pt x="0" y="22"/>
                  </a:moveTo>
                  <a:cubicBezTo>
                    <a:pt x="15" y="0"/>
                    <a:pt x="81" y="17"/>
                    <a:pt x="81" y="17"/>
                  </a:cubicBezTo>
                  <a:cubicBezTo>
                    <a:pt x="4" y="12"/>
                    <a:pt x="1" y="26"/>
                    <a:pt x="1" y="26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4" name="Freeform 1871">
              <a:extLst>
                <a:ext uri="{FF2B5EF4-FFF2-40B4-BE49-F238E27FC236}">
                  <a16:creationId xmlns:a16="http://schemas.microsoft.com/office/drawing/2014/main" id="{734D1469-5FA2-4796-8A3B-CF71C466A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4010"/>
              <a:ext cx="32" cy="10"/>
            </a:xfrm>
            <a:custGeom>
              <a:avLst/>
              <a:gdLst>
                <a:gd name="T0" fmla="*/ 0 w 55"/>
                <a:gd name="T1" fmla="*/ 4 h 16"/>
                <a:gd name="T2" fmla="*/ 11 w 55"/>
                <a:gd name="T3" fmla="*/ 2 h 16"/>
                <a:gd name="T4" fmla="*/ 0 w 55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5" y="2"/>
                    <a:pt x="55" y="7"/>
                  </a:cubicBezTo>
                  <a:cubicBezTo>
                    <a:pt x="55" y="7"/>
                    <a:pt x="12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5" name="Freeform 1872">
              <a:extLst>
                <a:ext uri="{FF2B5EF4-FFF2-40B4-BE49-F238E27FC236}">
                  <a16:creationId xmlns:a16="http://schemas.microsoft.com/office/drawing/2014/main" id="{5B7850CD-B6F3-4B44-8593-7CB825EC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965"/>
              <a:ext cx="29" cy="49"/>
            </a:xfrm>
            <a:custGeom>
              <a:avLst/>
              <a:gdLst>
                <a:gd name="T0" fmla="*/ 9 w 50"/>
                <a:gd name="T1" fmla="*/ 1 h 85"/>
                <a:gd name="T2" fmla="*/ 6 w 50"/>
                <a:gd name="T3" fmla="*/ 6 h 85"/>
                <a:gd name="T4" fmla="*/ 3 w 50"/>
                <a:gd name="T5" fmla="*/ 12 h 85"/>
                <a:gd name="T6" fmla="*/ 1 w 50"/>
                <a:gd name="T7" fmla="*/ 14 h 85"/>
                <a:gd name="T8" fmla="*/ 1 w 50"/>
                <a:gd name="T9" fmla="*/ 16 h 85"/>
                <a:gd name="T10" fmla="*/ 2 w 50"/>
                <a:gd name="T11" fmla="*/ 16 h 85"/>
                <a:gd name="T12" fmla="*/ 4 w 50"/>
                <a:gd name="T13" fmla="*/ 15 h 85"/>
                <a:gd name="T14" fmla="*/ 7 w 50"/>
                <a:gd name="T15" fmla="*/ 13 h 85"/>
                <a:gd name="T16" fmla="*/ 8 w 50"/>
                <a:gd name="T17" fmla="*/ 12 h 85"/>
                <a:gd name="T18" fmla="*/ 8 w 50"/>
                <a:gd name="T19" fmla="*/ 10 h 85"/>
                <a:gd name="T20" fmla="*/ 9 w 50"/>
                <a:gd name="T21" fmla="*/ 7 h 85"/>
                <a:gd name="T22" fmla="*/ 9 w 50"/>
                <a:gd name="T23" fmla="*/ 2 h 85"/>
                <a:gd name="T24" fmla="*/ 9 w 50"/>
                <a:gd name="T25" fmla="*/ 1 h 85"/>
                <a:gd name="T26" fmla="*/ 9 w 50"/>
                <a:gd name="T27" fmla="*/ 1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" h="85">
                  <a:moveTo>
                    <a:pt x="44" y="4"/>
                  </a:moveTo>
                  <a:cubicBezTo>
                    <a:pt x="43" y="15"/>
                    <a:pt x="39" y="23"/>
                    <a:pt x="31" y="32"/>
                  </a:cubicBezTo>
                  <a:cubicBezTo>
                    <a:pt x="24" y="40"/>
                    <a:pt x="19" y="50"/>
                    <a:pt x="14" y="59"/>
                  </a:cubicBezTo>
                  <a:cubicBezTo>
                    <a:pt x="11" y="64"/>
                    <a:pt x="9" y="69"/>
                    <a:pt x="6" y="74"/>
                  </a:cubicBezTo>
                  <a:cubicBezTo>
                    <a:pt x="5" y="76"/>
                    <a:pt x="0" y="82"/>
                    <a:pt x="1" y="84"/>
                  </a:cubicBezTo>
                  <a:cubicBezTo>
                    <a:pt x="3" y="85"/>
                    <a:pt x="8" y="82"/>
                    <a:pt x="9" y="82"/>
                  </a:cubicBezTo>
                  <a:cubicBezTo>
                    <a:pt x="13" y="80"/>
                    <a:pt x="16" y="78"/>
                    <a:pt x="20" y="78"/>
                  </a:cubicBezTo>
                  <a:cubicBezTo>
                    <a:pt x="27" y="78"/>
                    <a:pt x="34" y="77"/>
                    <a:pt x="36" y="69"/>
                  </a:cubicBezTo>
                  <a:cubicBezTo>
                    <a:pt x="37" y="66"/>
                    <a:pt x="37" y="63"/>
                    <a:pt x="38" y="60"/>
                  </a:cubicBezTo>
                  <a:cubicBezTo>
                    <a:pt x="39" y="57"/>
                    <a:pt x="39" y="54"/>
                    <a:pt x="40" y="50"/>
                  </a:cubicBezTo>
                  <a:cubicBezTo>
                    <a:pt x="41" y="45"/>
                    <a:pt x="42" y="40"/>
                    <a:pt x="44" y="35"/>
                  </a:cubicBezTo>
                  <a:cubicBezTo>
                    <a:pt x="47" y="28"/>
                    <a:pt x="48" y="21"/>
                    <a:pt x="48" y="13"/>
                  </a:cubicBezTo>
                  <a:cubicBezTo>
                    <a:pt x="49" y="11"/>
                    <a:pt x="50" y="4"/>
                    <a:pt x="49" y="2"/>
                  </a:cubicBezTo>
                  <a:cubicBezTo>
                    <a:pt x="48" y="0"/>
                    <a:pt x="42" y="2"/>
                    <a:pt x="44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6" name="Oval 1873">
              <a:extLst>
                <a:ext uri="{FF2B5EF4-FFF2-40B4-BE49-F238E27FC236}">
                  <a16:creationId xmlns:a16="http://schemas.microsoft.com/office/drawing/2014/main" id="{0DE13673-29D7-48B1-BB6C-460D8B29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4020"/>
              <a:ext cx="7" cy="4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967" name="Freeform 1874">
              <a:extLst>
                <a:ext uri="{FF2B5EF4-FFF2-40B4-BE49-F238E27FC236}">
                  <a16:creationId xmlns:a16="http://schemas.microsoft.com/office/drawing/2014/main" id="{2E3084C8-D356-488E-9121-B8EB52725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4024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8" name="Freeform 1875">
              <a:extLst>
                <a:ext uri="{FF2B5EF4-FFF2-40B4-BE49-F238E27FC236}">
                  <a16:creationId xmlns:a16="http://schemas.microsoft.com/office/drawing/2014/main" id="{B722B274-4E7F-4ED4-84C1-B2FBE277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4025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0" y="3"/>
                  </a:moveTo>
                  <a:cubicBezTo>
                    <a:pt x="10" y="4"/>
                    <a:pt x="8" y="5"/>
                    <a:pt x="5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1" y="1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9" name="Freeform 1876">
              <a:extLst>
                <a:ext uri="{FF2B5EF4-FFF2-40B4-BE49-F238E27FC236}">
                  <a16:creationId xmlns:a16="http://schemas.microsoft.com/office/drawing/2014/main" id="{9854A806-55E5-4F53-8165-FE4325DE1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4025"/>
              <a:ext cx="6" cy="3"/>
            </a:xfrm>
            <a:custGeom>
              <a:avLst/>
              <a:gdLst>
                <a:gd name="T0" fmla="*/ 2 w 10"/>
                <a:gd name="T1" fmla="*/ 2 h 4"/>
                <a:gd name="T2" fmla="*/ 1 w 10"/>
                <a:gd name="T3" fmla="*/ 2 h 4"/>
                <a:gd name="T4" fmla="*/ 0 w 10"/>
                <a:gd name="T5" fmla="*/ 2 h 4"/>
                <a:gd name="T6" fmla="*/ 1 w 10"/>
                <a:gd name="T7" fmla="*/ 0 h 4"/>
                <a:gd name="T8" fmla="*/ 2 w 10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8" y="4"/>
                    <a:pt x="5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0" name="Freeform 1877">
              <a:extLst>
                <a:ext uri="{FF2B5EF4-FFF2-40B4-BE49-F238E27FC236}">
                  <a16:creationId xmlns:a16="http://schemas.microsoft.com/office/drawing/2014/main" id="{F53F7444-A23E-4BEF-9143-EA6EE9E9A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4018"/>
              <a:ext cx="9" cy="5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2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4"/>
                  </a:moveTo>
                  <a:cubicBezTo>
                    <a:pt x="15" y="7"/>
                    <a:pt x="11" y="8"/>
                    <a:pt x="7" y="8"/>
                  </a:cubicBezTo>
                  <a:cubicBezTo>
                    <a:pt x="3" y="8"/>
                    <a:pt x="0" y="6"/>
                    <a:pt x="0" y="4"/>
                  </a:cubicBezTo>
                  <a:cubicBezTo>
                    <a:pt x="0" y="2"/>
                    <a:pt x="3" y="0"/>
                    <a:pt x="8" y="1"/>
                  </a:cubicBezTo>
                  <a:cubicBezTo>
                    <a:pt x="12" y="1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1" name="Oval 1878">
              <a:extLst>
                <a:ext uri="{FF2B5EF4-FFF2-40B4-BE49-F238E27FC236}">
                  <a16:creationId xmlns:a16="http://schemas.microsoft.com/office/drawing/2014/main" id="{D0E0F97C-BBF3-40A5-AF5F-8BEC18E9A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" y="4024"/>
              <a:ext cx="9" cy="3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3972" name="Freeform 1879">
              <a:extLst>
                <a:ext uri="{FF2B5EF4-FFF2-40B4-BE49-F238E27FC236}">
                  <a16:creationId xmlns:a16="http://schemas.microsoft.com/office/drawing/2014/main" id="{9672CB13-C9CC-4DF6-B4EC-F63D68346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4018"/>
              <a:ext cx="9" cy="4"/>
            </a:xfrm>
            <a:custGeom>
              <a:avLst/>
              <a:gdLst>
                <a:gd name="T0" fmla="*/ 3 w 16"/>
                <a:gd name="T1" fmla="*/ 1 h 7"/>
                <a:gd name="T2" fmla="*/ 2 w 16"/>
                <a:gd name="T3" fmla="*/ 1 h 7"/>
                <a:gd name="T4" fmla="*/ 0 w 16"/>
                <a:gd name="T5" fmla="*/ 1 h 7"/>
                <a:gd name="T6" fmla="*/ 2 w 16"/>
                <a:gd name="T7" fmla="*/ 0 h 7"/>
                <a:gd name="T8" fmla="*/ 3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cubicBezTo>
                    <a:pt x="16" y="6"/>
                    <a:pt x="13" y="7"/>
                    <a:pt x="8" y="7"/>
                  </a:cubicBezTo>
                  <a:cubicBezTo>
                    <a:pt x="4" y="7"/>
                    <a:pt x="0" y="5"/>
                    <a:pt x="0" y="4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3" y="0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3" name="Freeform 1880">
              <a:extLst>
                <a:ext uri="{FF2B5EF4-FFF2-40B4-BE49-F238E27FC236}">
                  <a16:creationId xmlns:a16="http://schemas.microsoft.com/office/drawing/2014/main" id="{858C91CA-BA09-4800-AB3E-C2734CE34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4020"/>
              <a:ext cx="9" cy="4"/>
            </a:xfrm>
            <a:custGeom>
              <a:avLst/>
              <a:gdLst>
                <a:gd name="T0" fmla="*/ 3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2 w 15"/>
                <a:gd name="T7" fmla="*/ 0 h 7"/>
                <a:gd name="T8" fmla="*/ 3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4"/>
                  </a:moveTo>
                  <a:cubicBezTo>
                    <a:pt x="15" y="5"/>
                    <a:pt x="12" y="7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2" y="1"/>
                    <a:pt x="15" y="2"/>
                    <a:pt x="15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4" name="Freeform 1881">
              <a:extLst>
                <a:ext uri="{FF2B5EF4-FFF2-40B4-BE49-F238E27FC236}">
                  <a16:creationId xmlns:a16="http://schemas.microsoft.com/office/drawing/2014/main" id="{48FD60F7-6F66-4119-903C-EFEF7D48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3975"/>
              <a:ext cx="21" cy="34"/>
            </a:xfrm>
            <a:custGeom>
              <a:avLst/>
              <a:gdLst>
                <a:gd name="T0" fmla="*/ 7 w 37"/>
                <a:gd name="T1" fmla="*/ 0 h 60"/>
                <a:gd name="T2" fmla="*/ 0 w 37"/>
                <a:gd name="T3" fmla="*/ 11 h 60"/>
                <a:gd name="T4" fmla="*/ 7 w 37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60">
                  <a:moveTo>
                    <a:pt x="37" y="0"/>
                  </a:moveTo>
                  <a:cubicBezTo>
                    <a:pt x="37" y="0"/>
                    <a:pt x="7" y="36"/>
                    <a:pt x="0" y="60"/>
                  </a:cubicBezTo>
                  <a:cubicBezTo>
                    <a:pt x="0" y="60"/>
                    <a:pt x="18" y="29"/>
                    <a:pt x="37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5" name="Freeform 1882">
              <a:extLst>
                <a:ext uri="{FF2B5EF4-FFF2-40B4-BE49-F238E27FC236}">
                  <a16:creationId xmlns:a16="http://schemas.microsoft.com/office/drawing/2014/main" id="{61FE6635-981F-448E-A4A3-5F2DB68FD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3941"/>
              <a:ext cx="67" cy="81"/>
            </a:xfrm>
            <a:custGeom>
              <a:avLst/>
              <a:gdLst>
                <a:gd name="T0" fmla="*/ 0 w 117"/>
                <a:gd name="T1" fmla="*/ 1 h 142"/>
                <a:gd name="T2" fmla="*/ 3 w 117"/>
                <a:gd name="T3" fmla="*/ 7 h 142"/>
                <a:gd name="T4" fmla="*/ 2 w 117"/>
                <a:gd name="T5" fmla="*/ 24 h 142"/>
                <a:gd name="T6" fmla="*/ 7 w 117"/>
                <a:gd name="T7" fmla="*/ 25 h 142"/>
                <a:gd name="T8" fmla="*/ 19 w 117"/>
                <a:gd name="T9" fmla="*/ 19 h 142"/>
                <a:gd name="T10" fmla="*/ 21 w 117"/>
                <a:gd name="T11" fmla="*/ 14 h 142"/>
                <a:gd name="T12" fmla="*/ 6 w 117"/>
                <a:gd name="T13" fmla="*/ 6 h 142"/>
                <a:gd name="T14" fmla="*/ 1 w 117"/>
                <a:gd name="T15" fmla="*/ 0 h 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42">
                  <a:moveTo>
                    <a:pt x="0" y="2"/>
                  </a:moveTo>
                  <a:cubicBezTo>
                    <a:pt x="7" y="20"/>
                    <a:pt x="12" y="31"/>
                    <a:pt x="14" y="38"/>
                  </a:cubicBezTo>
                  <a:cubicBezTo>
                    <a:pt x="9" y="57"/>
                    <a:pt x="13" y="130"/>
                    <a:pt x="13" y="130"/>
                  </a:cubicBezTo>
                  <a:cubicBezTo>
                    <a:pt x="18" y="138"/>
                    <a:pt x="29" y="142"/>
                    <a:pt x="37" y="137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14" y="95"/>
                    <a:pt x="117" y="84"/>
                    <a:pt x="112" y="75"/>
                  </a:cubicBezTo>
                  <a:cubicBezTo>
                    <a:pt x="112" y="75"/>
                    <a:pt x="49" y="35"/>
                    <a:pt x="29" y="30"/>
                  </a:cubicBezTo>
                  <a:cubicBezTo>
                    <a:pt x="27" y="28"/>
                    <a:pt x="22" y="28"/>
                    <a:pt x="6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6" name="Freeform 1883">
              <a:extLst>
                <a:ext uri="{FF2B5EF4-FFF2-40B4-BE49-F238E27FC236}">
                  <a16:creationId xmlns:a16="http://schemas.microsoft.com/office/drawing/2014/main" id="{84397B82-4AAF-4F6D-9F98-81BAAF5E9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3961"/>
              <a:ext cx="1" cy="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7" name="Freeform 1884">
              <a:extLst>
                <a:ext uri="{FF2B5EF4-FFF2-40B4-BE49-F238E27FC236}">
                  <a16:creationId xmlns:a16="http://schemas.microsoft.com/office/drawing/2014/main" id="{671B9516-E4F4-4CEA-82A9-6CDD81A9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3961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1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8" name="Freeform 1885">
              <a:extLst>
                <a:ext uri="{FF2B5EF4-FFF2-40B4-BE49-F238E27FC236}">
                  <a16:creationId xmlns:a16="http://schemas.microsoft.com/office/drawing/2014/main" id="{E1FA4D9C-ABC3-4003-9117-C423982D7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3959"/>
              <a:ext cx="11" cy="16"/>
            </a:xfrm>
            <a:custGeom>
              <a:avLst/>
              <a:gdLst>
                <a:gd name="T0" fmla="*/ 0 w 19"/>
                <a:gd name="T1" fmla="*/ 1 h 28"/>
                <a:gd name="T2" fmla="*/ 3 w 19"/>
                <a:gd name="T3" fmla="*/ 5 h 28"/>
                <a:gd name="T4" fmla="*/ 0 w 19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8">
                  <a:moveTo>
                    <a:pt x="0" y="4"/>
                  </a:moveTo>
                  <a:cubicBezTo>
                    <a:pt x="0" y="4"/>
                    <a:pt x="7" y="2"/>
                    <a:pt x="19" y="28"/>
                  </a:cubicBezTo>
                  <a:cubicBezTo>
                    <a:pt x="19" y="28"/>
                    <a:pt x="8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9" name="Freeform 1886">
              <a:extLst>
                <a:ext uri="{FF2B5EF4-FFF2-40B4-BE49-F238E27FC236}">
                  <a16:creationId xmlns:a16="http://schemas.microsoft.com/office/drawing/2014/main" id="{18CD6FC6-5D75-4837-A864-2FA59FAAC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985"/>
              <a:ext cx="58" cy="37"/>
            </a:xfrm>
            <a:custGeom>
              <a:avLst/>
              <a:gdLst>
                <a:gd name="T0" fmla="*/ 18 w 101"/>
                <a:gd name="T1" fmla="*/ 1 h 65"/>
                <a:gd name="T2" fmla="*/ 10 w 101"/>
                <a:gd name="T3" fmla="*/ 7 h 65"/>
                <a:gd name="T4" fmla="*/ 1 w 101"/>
                <a:gd name="T5" fmla="*/ 10 h 65"/>
                <a:gd name="T6" fmla="*/ 9 w 101"/>
                <a:gd name="T7" fmla="*/ 4 h 65"/>
                <a:gd name="T8" fmla="*/ 18 w 101"/>
                <a:gd name="T9" fmla="*/ 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65">
                  <a:moveTo>
                    <a:pt x="95" y="5"/>
                  </a:moveTo>
                  <a:cubicBezTo>
                    <a:pt x="101" y="18"/>
                    <a:pt x="79" y="25"/>
                    <a:pt x="54" y="39"/>
                  </a:cubicBezTo>
                  <a:cubicBezTo>
                    <a:pt x="29" y="53"/>
                    <a:pt x="9" y="65"/>
                    <a:pt x="3" y="56"/>
                  </a:cubicBezTo>
                  <a:cubicBezTo>
                    <a:pt x="0" y="51"/>
                    <a:pt x="19" y="36"/>
                    <a:pt x="45" y="22"/>
                  </a:cubicBezTo>
                  <a:cubicBezTo>
                    <a:pt x="70" y="8"/>
                    <a:pt x="93" y="0"/>
                    <a:pt x="95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0" name="Freeform 1887">
              <a:extLst>
                <a:ext uri="{FF2B5EF4-FFF2-40B4-BE49-F238E27FC236}">
                  <a16:creationId xmlns:a16="http://schemas.microsoft.com/office/drawing/2014/main" id="{9FCE68F9-7272-46FB-910B-1592570CC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3990"/>
              <a:ext cx="40" cy="27"/>
            </a:xfrm>
            <a:custGeom>
              <a:avLst/>
              <a:gdLst>
                <a:gd name="T0" fmla="*/ 1 w 69"/>
                <a:gd name="T1" fmla="*/ 8 h 48"/>
                <a:gd name="T2" fmla="*/ 13 w 69"/>
                <a:gd name="T3" fmla="*/ 0 h 48"/>
                <a:gd name="T4" fmla="*/ 1 w 69"/>
                <a:gd name="T5" fmla="*/ 8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8">
                  <a:moveTo>
                    <a:pt x="2" y="45"/>
                  </a:moveTo>
                  <a:cubicBezTo>
                    <a:pt x="4" y="18"/>
                    <a:pt x="69" y="0"/>
                    <a:pt x="69" y="0"/>
                  </a:cubicBezTo>
                  <a:cubicBezTo>
                    <a:pt x="0" y="35"/>
                    <a:pt x="5" y="48"/>
                    <a:pt x="5" y="4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1" name="Freeform 1888">
              <a:extLst>
                <a:ext uri="{FF2B5EF4-FFF2-40B4-BE49-F238E27FC236}">
                  <a16:creationId xmlns:a16="http://schemas.microsoft.com/office/drawing/2014/main" id="{EB70B6D5-5B92-490F-AB00-94180A6DF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995"/>
              <a:ext cx="26" cy="20"/>
            </a:xfrm>
            <a:custGeom>
              <a:avLst/>
              <a:gdLst>
                <a:gd name="T0" fmla="*/ 0 w 44"/>
                <a:gd name="T1" fmla="*/ 7 h 34"/>
                <a:gd name="T2" fmla="*/ 9 w 44"/>
                <a:gd name="T3" fmla="*/ 0 h 34"/>
                <a:gd name="T4" fmla="*/ 0 w 44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4">
                  <a:moveTo>
                    <a:pt x="0" y="34"/>
                  </a:moveTo>
                  <a:cubicBezTo>
                    <a:pt x="0" y="34"/>
                    <a:pt x="6" y="16"/>
                    <a:pt x="44" y="0"/>
                  </a:cubicBezTo>
                  <a:cubicBezTo>
                    <a:pt x="44" y="0"/>
                    <a:pt x="2" y="15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2" name="Freeform 1889">
              <a:extLst>
                <a:ext uri="{FF2B5EF4-FFF2-40B4-BE49-F238E27FC236}">
                  <a16:creationId xmlns:a16="http://schemas.microsoft.com/office/drawing/2014/main" id="{4196D6CA-2E5D-4A73-8EB8-D2032A6AC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953"/>
              <a:ext cx="17" cy="56"/>
            </a:xfrm>
            <a:custGeom>
              <a:avLst/>
              <a:gdLst>
                <a:gd name="T0" fmla="*/ 1 w 30"/>
                <a:gd name="T1" fmla="*/ 1 h 97"/>
                <a:gd name="T2" fmla="*/ 1 w 30"/>
                <a:gd name="T3" fmla="*/ 7 h 97"/>
                <a:gd name="T4" fmla="*/ 1 w 30"/>
                <a:gd name="T5" fmla="*/ 13 h 97"/>
                <a:gd name="T6" fmla="*/ 1 w 30"/>
                <a:gd name="T7" fmla="*/ 17 h 97"/>
                <a:gd name="T8" fmla="*/ 1 w 30"/>
                <a:gd name="T9" fmla="*/ 18 h 97"/>
                <a:gd name="T10" fmla="*/ 2 w 30"/>
                <a:gd name="T11" fmla="*/ 18 h 97"/>
                <a:gd name="T12" fmla="*/ 3 w 30"/>
                <a:gd name="T13" fmla="*/ 16 h 97"/>
                <a:gd name="T14" fmla="*/ 5 w 30"/>
                <a:gd name="T15" fmla="*/ 13 h 97"/>
                <a:gd name="T16" fmla="*/ 5 w 30"/>
                <a:gd name="T17" fmla="*/ 11 h 97"/>
                <a:gd name="T18" fmla="*/ 4 w 30"/>
                <a:gd name="T19" fmla="*/ 9 h 97"/>
                <a:gd name="T20" fmla="*/ 3 w 30"/>
                <a:gd name="T21" fmla="*/ 6 h 97"/>
                <a:gd name="T22" fmla="*/ 2 w 30"/>
                <a:gd name="T23" fmla="*/ 2 h 97"/>
                <a:gd name="T24" fmla="*/ 1 w 30"/>
                <a:gd name="T25" fmla="*/ 1 h 97"/>
                <a:gd name="T26" fmla="*/ 1 w 30"/>
                <a:gd name="T27" fmla="*/ 1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97">
                  <a:moveTo>
                    <a:pt x="2" y="6"/>
                  </a:moveTo>
                  <a:cubicBezTo>
                    <a:pt x="8" y="16"/>
                    <a:pt x="7" y="25"/>
                    <a:pt x="6" y="36"/>
                  </a:cubicBezTo>
                  <a:cubicBezTo>
                    <a:pt x="4" y="47"/>
                    <a:pt x="4" y="58"/>
                    <a:pt x="4" y="69"/>
                  </a:cubicBezTo>
                  <a:cubicBezTo>
                    <a:pt x="4" y="75"/>
                    <a:pt x="4" y="80"/>
                    <a:pt x="5" y="86"/>
                  </a:cubicBezTo>
                  <a:cubicBezTo>
                    <a:pt x="5" y="88"/>
                    <a:pt x="3" y="96"/>
                    <a:pt x="5" y="96"/>
                  </a:cubicBezTo>
                  <a:cubicBezTo>
                    <a:pt x="8" y="97"/>
                    <a:pt x="10" y="92"/>
                    <a:pt x="11" y="91"/>
                  </a:cubicBezTo>
                  <a:cubicBezTo>
                    <a:pt x="13" y="87"/>
                    <a:pt x="15" y="84"/>
                    <a:pt x="19" y="82"/>
                  </a:cubicBezTo>
                  <a:cubicBezTo>
                    <a:pt x="25" y="78"/>
                    <a:pt x="30" y="74"/>
                    <a:pt x="28" y="66"/>
                  </a:cubicBezTo>
                  <a:cubicBezTo>
                    <a:pt x="28" y="63"/>
                    <a:pt x="26" y="60"/>
                    <a:pt x="25" y="57"/>
                  </a:cubicBezTo>
                  <a:cubicBezTo>
                    <a:pt x="24" y="54"/>
                    <a:pt x="23" y="51"/>
                    <a:pt x="22" y="48"/>
                  </a:cubicBezTo>
                  <a:cubicBezTo>
                    <a:pt x="21" y="43"/>
                    <a:pt x="19" y="38"/>
                    <a:pt x="18" y="33"/>
                  </a:cubicBezTo>
                  <a:cubicBezTo>
                    <a:pt x="17" y="25"/>
                    <a:pt x="14" y="19"/>
                    <a:pt x="11" y="12"/>
                  </a:cubicBezTo>
                  <a:cubicBezTo>
                    <a:pt x="10" y="9"/>
                    <a:pt x="8" y="3"/>
                    <a:pt x="6" y="1"/>
                  </a:cubicBezTo>
                  <a:cubicBezTo>
                    <a:pt x="4" y="0"/>
                    <a:pt x="0" y="5"/>
                    <a:pt x="2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3" name="Freeform 1890">
              <a:extLst>
                <a:ext uri="{FF2B5EF4-FFF2-40B4-BE49-F238E27FC236}">
                  <a16:creationId xmlns:a16="http://schemas.microsoft.com/office/drawing/2014/main" id="{301B8D31-F47A-4D7E-A940-672C92C8A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4010"/>
              <a:ext cx="7" cy="6"/>
            </a:xfrm>
            <a:custGeom>
              <a:avLst/>
              <a:gdLst>
                <a:gd name="T0" fmla="*/ 2 w 12"/>
                <a:gd name="T1" fmla="*/ 1 h 9"/>
                <a:gd name="T2" fmla="*/ 2 w 12"/>
                <a:gd name="T3" fmla="*/ 2 h 9"/>
                <a:gd name="T4" fmla="*/ 1 w 12"/>
                <a:gd name="T5" fmla="*/ 2 h 9"/>
                <a:gd name="T6" fmla="*/ 1 w 12"/>
                <a:gd name="T7" fmla="*/ 1 h 9"/>
                <a:gd name="T8" fmla="*/ 2 w 12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2" y="1"/>
                  </a:moveTo>
                  <a:cubicBezTo>
                    <a:pt x="12" y="3"/>
                    <a:pt x="11" y="5"/>
                    <a:pt x="8" y="7"/>
                  </a:cubicBezTo>
                  <a:cubicBezTo>
                    <a:pt x="5" y="8"/>
                    <a:pt x="2" y="9"/>
                    <a:pt x="1" y="7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1" y="0"/>
                    <a:pt x="12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4" name="Freeform 1891">
              <a:extLst>
                <a:ext uri="{FF2B5EF4-FFF2-40B4-BE49-F238E27FC236}">
                  <a16:creationId xmlns:a16="http://schemas.microsoft.com/office/drawing/2014/main" id="{6ADB9855-2A89-479C-8D81-20C771D12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4009"/>
              <a:ext cx="6" cy="5"/>
            </a:xfrm>
            <a:custGeom>
              <a:avLst/>
              <a:gdLst>
                <a:gd name="T0" fmla="*/ 2 w 11"/>
                <a:gd name="T1" fmla="*/ 1 h 8"/>
                <a:gd name="T2" fmla="*/ 1 w 11"/>
                <a:gd name="T3" fmla="*/ 2 h 8"/>
                <a:gd name="T4" fmla="*/ 1 w 11"/>
                <a:gd name="T5" fmla="*/ 2 h 8"/>
                <a:gd name="T6" fmla="*/ 1 w 11"/>
                <a:gd name="T7" fmla="*/ 1 h 8"/>
                <a:gd name="T8" fmla="*/ 2 w 11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3"/>
                    <a:pt x="9" y="5"/>
                    <a:pt x="7" y="6"/>
                  </a:cubicBezTo>
                  <a:cubicBezTo>
                    <a:pt x="4" y="8"/>
                    <a:pt x="2" y="8"/>
                    <a:pt x="1" y="7"/>
                  </a:cubicBezTo>
                  <a:cubicBezTo>
                    <a:pt x="0" y="6"/>
                    <a:pt x="2" y="4"/>
                    <a:pt x="5" y="2"/>
                  </a:cubicBezTo>
                  <a:cubicBezTo>
                    <a:pt x="7" y="1"/>
                    <a:pt x="10" y="0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5" name="Freeform 1892">
              <a:extLst>
                <a:ext uri="{FF2B5EF4-FFF2-40B4-BE49-F238E27FC236}">
                  <a16:creationId xmlns:a16="http://schemas.microsoft.com/office/drawing/2014/main" id="{796C675E-267B-4B2C-850E-9C9467B7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3992"/>
              <a:ext cx="6" cy="5"/>
            </a:xfrm>
            <a:custGeom>
              <a:avLst/>
              <a:gdLst>
                <a:gd name="T0" fmla="*/ 2 w 10"/>
                <a:gd name="T1" fmla="*/ 1 h 7"/>
                <a:gd name="T2" fmla="*/ 1 w 10"/>
                <a:gd name="T3" fmla="*/ 2 h 7"/>
                <a:gd name="T4" fmla="*/ 1 w 10"/>
                <a:gd name="T5" fmla="*/ 2 h 7"/>
                <a:gd name="T6" fmla="*/ 1 w 10"/>
                <a:gd name="T7" fmla="*/ 1 h 7"/>
                <a:gd name="T8" fmla="*/ 2 w 1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10" y="2"/>
                    <a:pt x="9" y="4"/>
                    <a:pt x="6" y="6"/>
                  </a:cubicBezTo>
                  <a:cubicBezTo>
                    <a:pt x="4" y="7"/>
                    <a:pt x="1" y="7"/>
                    <a:pt x="1" y="6"/>
                  </a:cubicBezTo>
                  <a:cubicBezTo>
                    <a:pt x="0" y="5"/>
                    <a:pt x="2" y="3"/>
                    <a:pt x="4" y="2"/>
                  </a:cubicBezTo>
                  <a:cubicBezTo>
                    <a:pt x="7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6" name="Freeform 1893">
              <a:extLst>
                <a:ext uri="{FF2B5EF4-FFF2-40B4-BE49-F238E27FC236}">
                  <a16:creationId xmlns:a16="http://schemas.microsoft.com/office/drawing/2014/main" id="{79D78536-8280-4170-ABDC-FC06B9022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3997"/>
              <a:ext cx="6" cy="4"/>
            </a:xfrm>
            <a:custGeom>
              <a:avLst/>
              <a:gdLst>
                <a:gd name="T0" fmla="*/ 2 w 10"/>
                <a:gd name="T1" fmla="*/ 1 h 6"/>
                <a:gd name="T2" fmla="*/ 1 w 10"/>
                <a:gd name="T3" fmla="*/ 1 h 6"/>
                <a:gd name="T4" fmla="*/ 1 w 10"/>
                <a:gd name="T5" fmla="*/ 1 h 6"/>
                <a:gd name="T6" fmla="*/ 1 w 10"/>
                <a:gd name="T7" fmla="*/ 1 h 6"/>
                <a:gd name="T8" fmla="*/ 2 w 10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10" y="2"/>
                    <a:pt x="8" y="3"/>
                    <a:pt x="6" y="5"/>
                  </a:cubicBezTo>
                  <a:cubicBezTo>
                    <a:pt x="4" y="6"/>
                    <a:pt x="1" y="6"/>
                    <a:pt x="1" y="5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6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7" name="Freeform 1894">
              <a:extLst>
                <a:ext uri="{FF2B5EF4-FFF2-40B4-BE49-F238E27FC236}">
                  <a16:creationId xmlns:a16="http://schemas.microsoft.com/office/drawing/2014/main" id="{8B31CCDE-DB9A-430B-9202-F905133D1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4003"/>
              <a:ext cx="8" cy="6"/>
            </a:xfrm>
            <a:custGeom>
              <a:avLst/>
              <a:gdLst>
                <a:gd name="T0" fmla="*/ 2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2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0" y="7"/>
                    <a:pt x="2" y="4"/>
                    <a:pt x="5" y="2"/>
                  </a:cubicBezTo>
                  <a:cubicBezTo>
                    <a:pt x="9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8" name="Freeform 1895">
              <a:extLst>
                <a:ext uri="{FF2B5EF4-FFF2-40B4-BE49-F238E27FC236}">
                  <a16:creationId xmlns:a16="http://schemas.microsoft.com/office/drawing/2014/main" id="{68C91374-0D16-4658-80E2-976FE3BBD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4001"/>
              <a:ext cx="9" cy="6"/>
            </a:xfrm>
            <a:custGeom>
              <a:avLst/>
              <a:gdLst>
                <a:gd name="T0" fmla="*/ 3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3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6" y="10"/>
                    <a:pt x="2" y="10"/>
                    <a:pt x="1" y="9"/>
                  </a:cubicBezTo>
                  <a:cubicBezTo>
                    <a:pt x="0" y="7"/>
                    <a:pt x="3" y="4"/>
                    <a:pt x="6" y="2"/>
                  </a:cubicBezTo>
                  <a:cubicBezTo>
                    <a:pt x="10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9" name="Freeform 1896">
              <a:extLst>
                <a:ext uri="{FF2B5EF4-FFF2-40B4-BE49-F238E27FC236}">
                  <a16:creationId xmlns:a16="http://schemas.microsoft.com/office/drawing/2014/main" id="{617B3AA3-6D2E-4699-9539-CC1C5127A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3995"/>
              <a:ext cx="9" cy="7"/>
            </a:xfrm>
            <a:custGeom>
              <a:avLst/>
              <a:gdLst>
                <a:gd name="T0" fmla="*/ 3 w 16"/>
                <a:gd name="T1" fmla="*/ 1 h 11"/>
                <a:gd name="T2" fmla="*/ 2 w 16"/>
                <a:gd name="T3" fmla="*/ 3 h 11"/>
                <a:gd name="T4" fmla="*/ 1 w 16"/>
                <a:gd name="T5" fmla="*/ 3 h 11"/>
                <a:gd name="T6" fmla="*/ 1 w 16"/>
                <a:gd name="T7" fmla="*/ 1 h 11"/>
                <a:gd name="T8" fmla="*/ 3 w 16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">
                  <a:moveTo>
                    <a:pt x="15" y="2"/>
                  </a:moveTo>
                  <a:cubicBezTo>
                    <a:pt x="16" y="4"/>
                    <a:pt x="14" y="7"/>
                    <a:pt x="10" y="9"/>
                  </a:cubicBezTo>
                  <a:cubicBezTo>
                    <a:pt x="6" y="11"/>
                    <a:pt x="2" y="11"/>
                    <a:pt x="1" y="10"/>
                  </a:cubicBezTo>
                  <a:cubicBezTo>
                    <a:pt x="0" y="8"/>
                    <a:pt x="2" y="5"/>
                    <a:pt x="6" y="3"/>
                  </a:cubicBezTo>
                  <a:cubicBezTo>
                    <a:pt x="10" y="1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0" name="Freeform 1897">
              <a:extLst>
                <a:ext uri="{FF2B5EF4-FFF2-40B4-BE49-F238E27FC236}">
                  <a16:creationId xmlns:a16="http://schemas.microsoft.com/office/drawing/2014/main" id="{33698CE1-AD83-42C1-90AE-A1193CE13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3992"/>
              <a:ext cx="9" cy="6"/>
            </a:xfrm>
            <a:custGeom>
              <a:avLst/>
              <a:gdLst>
                <a:gd name="T0" fmla="*/ 3 w 15"/>
                <a:gd name="T1" fmla="*/ 1 h 10"/>
                <a:gd name="T2" fmla="*/ 2 w 15"/>
                <a:gd name="T3" fmla="*/ 2 h 10"/>
                <a:gd name="T4" fmla="*/ 1 w 15"/>
                <a:gd name="T5" fmla="*/ 2 h 10"/>
                <a:gd name="T6" fmla="*/ 1 w 15"/>
                <a:gd name="T7" fmla="*/ 1 h 10"/>
                <a:gd name="T8" fmla="*/ 3 w 15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5" y="3"/>
                    <a:pt x="13" y="6"/>
                    <a:pt x="9" y="8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10" y="0"/>
                    <a:pt x="13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1" name="Freeform 1898">
              <a:extLst>
                <a:ext uri="{FF2B5EF4-FFF2-40B4-BE49-F238E27FC236}">
                  <a16:creationId xmlns:a16="http://schemas.microsoft.com/office/drawing/2014/main" id="{E7B1B49D-9616-4689-92B2-15E3B0A4F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963"/>
              <a:ext cx="4" cy="40"/>
            </a:xfrm>
            <a:custGeom>
              <a:avLst/>
              <a:gdLst>
                <a:gd name="T0" fmla="*/ 1 w 8"/>
                <a:gd name="T1" fmla="*/ 0 h 70"/>
                <a:gd name="T2" fmla="*/ 1 w 8"/>
                <a:gd name="T3" fmla="*/ 13 h 70"/>
                <a:gd name="T4" fmla="*/ 1 w 8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0">
                  <a:moveTo>
                    <a:pt x="8" y="0"/>
                  </a:moveTo>
                  <a:cubicBezTo>
                    <a:pt x="8" y="0"/>
                    <a:pt x="0" y="46"/>
                    <a:pt x="7" y="70"/>
                  </a:cubicBezTo>
                  <a:cubicBezTo>
                    <a:pt x="7" y="70"/>
                    <a:pt x="6" y="34"/>
                    <a:pt x="8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2" name="Freeform 1899">
              <a:extLst>
                <a:ext uri="{FF2B5EF4-FFF2-40B4-BE49-F238E27FC236}">
                  <a16:creationId xmlns:a16="http://schemas.microsoft.com/office/drawing/2014/main" id="{28DE9BE5-A9E2-4280-90CB-5CF550E3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3911"/>
              <a:ext cx="65" cy="84"/>
            </a:xfrm>
            <a:custGeom>
              <a:avLst/>
              <a:gdLst>
                <a:gd name="T0" fmla="*/ 6 w 113"/>
                <a:gd name="T1" fmla="*/ 1 h 146"/>
                <a:gd name="T2" fmla="*/ 6 w 113"/>
                <a:gd name="T3" fmla="*/ 8 h 146"/>
                <a:gd name="T4" fmla="*/ 0 w 113"/>
                <a:gd name="T5" fmla="*/ 25 h 146"/>
                <a:gd name="T6" fmla="*/ 4 w 113"/>
                <a:gd name="T7" fmla="*/ 28 h 146"/>
                <a:gd name="T8" fmla="*/ 18 w 113"/>
                <a:gd name="T9" fmla="*/ 25 h 146"/>
                <a:gd name="T10" fmla="*/ 21 w 113"/>
                <a:gd name="T11" fmla="*/ 21 h 146"/>
                <a:gd name="T12" fmla="*/ 9 w 113"/>
                <a:gd name="T13" fmla="*/ 8 h 146"/>
                <a:gd name="T14" fmla="*/ 7 w 113"/>
                <a:gd name="T15" fmla="*/ 0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6">
                  <a:moveTo>
                    <a:pt x="30" y="5"/>
                  </a:moveTo>
                  <a:cubicBezTo>
                    <a:pt x="34" y="26"/>
                    <a:pt x="32" y="36"/>
                    <a:pt x="31" y="44"/>
                  </a:cubicBezTo>
                  <a:cubicBezTo>
                    <a:pt x="20" y="60"/>
                    <a:pt x="0" y="130"/>
                    <a:pt x="0" y="130"/>
                  </a:cubicBezTo>
                  <a:cubicBezTo>
                    <a:pt x="1" y="140"/>
                    <a:pt x="10" y="146"/>
                    <a:pt x="20" y="14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106" y="130"/>
                    <a:pt x="113" y="121"/>
                    <a:pt x="111" y="111"/>
                  </a:cubicBezTo>
                  <a:cubicBezTo>
                    <a:pt x="111" y="111"/>
                    <a:pt x="65" y="52"/>
                    <a:pt x="48" y="41"/>
                  </a:cubicBezTo>
                  <a:cubicBezTo>
                    <a:pt x="42" y="29"/>
                    <a:pt x="39" y="21"/>
                    <a:pt x="34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3" name="Freeform 1900">
              <a:extLst>
                <a:ext uri="{FF2B5EF4-FFF2-40B4-BE49-F238E27FC236}">
                  <a16:creationId xmlns:a16="http://schemas.microsoft.com/office/drawing/2014/main" id="{D198F0F9-AFCB-4884-BAA1-7CF9866F9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938"/>
              <a:ext cx="2" cy="1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4" name="Freeform 1901">
              <a:extLst>
                <a:ext uri="{FF2B5EF4-FFF2-40B4-BE49-F238E27FC236}">
                  <a16:creationId xmlns:a16="http://schemas.microsoft.com/office/drawing/2014/main" id="{F90F9E5E-1CE3-4D8C-BAE8-AC754F30A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3939"/>
              <a:ext cx="2" cy="2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1 h 3"/>
                <a:gd name="T8" fmla="*/ 2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5" name="Freeform 1902">
              <a:extLst>
                <a:ext uri="{FF2B5EF4-FFF2-40B4-BE49-F238E27FC236}">
                  <a16:creationId xmlns:a16="http://schemas.microsoft.com/office/drawing/2014/main" id="{A1C92367-E8A8-40A2-A568-6139410C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3937"/>
              <a:ext cx="6" cy="17"/>
            </a:xfrm>
            <a:custGeom>
              <a:avLst/>
              <a:gdLst>
                <a:gd name="T0" fmla="*/ 0 w 10"/>
                <a:gd name="T1" fmla="*/ 1 h 30"/>
                <a:gd name="T2" fmla="*/ 2 w 10"/>
                <a:gd name="T3" fmla="*/ 6 h 30"/>
                <a:gd name="T4" fmla="*/ 0 w 10"/>
                <a:gd name="T5" fmla="*/ 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2"/>
                  </a:moveTo>
                  <a:cubicBezTo>
                    <a:pt x="0" y="2"/>
                    <a:pt x="7" y="2"/>
                    <a:pt x="10" y="30"/>
                  </a:cubicBezTo>
                  <a:cubicBezTo>
                    <a:pt x="10" y="30"/>
                    <a:pt x="9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6" name="Freeform 1903">
              <a:extLst>
                <a:ext uri="{FF2B5EF4-FFF2-40B4-BE49-F238E27FC236}">
                  <a16:creationId xmlns:a16="http://schemas.microsoft.com/office/drawing/2014/main" id="{5508540F-D01D-4960-A3AF-1A989FA96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75"/>
              <a:ext cx="61" cy="20"/>
            </a:xfrm>
            <a:custGeom>
              <a:avLst/>
              <a:gdLst>
                <a:gd name="T0" fmla="*/ 20 w 106"/>
                <a:gd name="T1" fmla="*/ 1 h 35"/>
                <a:gd name="T2" fmla="*/ 10 w 106"/>
                <a:gd name="T3" fmla="*/ 5 h 35"/>
                <a:gd name="T4" fmla="*/ 1 w 106"/>
                <a:gd name="T5" fmla="*/ 5 h 35"/>
                <a:gd name="T6" fmla="*/ 10 w 106"/>
                <a:gd name="T7" fmla="*/ 1 h 35"/>
                <a:gd name="T8" fmla="*/ 20 w 106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5">
                  <a:moveTo>
                    <a:pt x="105" y="6"/>
                  </a:moveTo>
                  <a:cubicBezTo>
                    <a:pt x="106" y="20"/>
                    <a:pt x="83" y="20"/>
                    <a:pt x="55" y="25"/>
                  </a:cubicBezTo>
                  <a:cubicBezTo>
                    <a:pt x="26" y="30"/>
                    <a:pt x="4" y="35"/>
                    <a:pt x="1" y="24"/>
                  </a:cubicBezTo>
                  <a:cubicBezTo>
                    <a:pt x="0" y="19"/>
                    <a:pt x="23" y="10"/>
                    <a:pt x="52" y="5"/>
                  </a:cubicBezTo>
                  <a:cubicBezTo>
                    <a:pt x="80" y="0"/>
                    <a:pt x="104" y="1"/>
                    <a:pt x="105" y="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7" name="Freeform 1904">
              <a:extLst>
                <a:ext uri="{FF2B5EF4-FFF2-40B4-BE49-F238E27FC236}">
                  <a16:creationId xmlns:a16="http://schemas.microsoft.com/office/drawing/2014/main" id="{18EE8CF6-09B9-420E-B5D0-E201F1858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3972"/>
              <a:ext cx="45" cy="16"/>
            </a:xfrm>
            <a:custGeom>
              <a:avLst/>
              <a:gdLst>
                <a:gd name="T0" fmla="*/ 0 w 78"/>
                <a:gd name="T1" fmla="*/ 5 h 28"/>
                <a:gd name="T2" fmla="*/ 15 w 78"/>
                <a:gd name="T3" fmla="*/ 1 h 28"/>
                <a:gd name="T4" fmla="*/ 1 w 78"/>
                <a:gd name="T5" fmla="*/ 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28">
                  <a:moveTo>
                    <a:pt x="0" y="24"/>
                  </a:moveTo>
                  <a:cubicBezTo>
                    <a:pt x="11" y="0"/>
                    <a:pt x="78" y="5"/>
                    <a:pt x="78" y="5"/>
                  </a:cubicBezTo>
                  <a:cubicBezTo>
                    <a:pt x="2" y="14"/>
                    <a:pt x="2" y="28"/>
                    <a:pt x="2" y="2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8" name="Freeform 1905">
              <a:extLst>
                <a:ext uri="{FF2B5EF4-FFF2-40B4-BE49-F238E27FC236}">
                  <a16:creationId xmlns:a16="http://schemas.microsoft.com/office/drawing/2014/main" id="{B7E8C65C-C826-4309-BEDD-919645FC3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76"/>
              <a:ext cx="30" cy="10"/>
            </a:xfrm>
            <a:custGeom>
              <a:avLst/>
              <a:gdLst>
                <a:gd name="T0" fmla="*/ 0 w 53"/>
                <a:gd name="T1" fmla="*/ 3 h 18"/>
                <a:gd name="T2" fmla="*/ 10 w 53"/>
                <a:gd name="T3" fmla="*/ 0 h 18"/>
                <a:gd name="T4" fmla="*/ 0 w 53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8">
                  <a:moveTo>
                    <a:pt x="0" y="18"/>
                  </a:moveTo>
                  <a:cubicBezTo>
                    <a:pt x="0" y="18"/>
                    <a:pt x="12" y="3"/>
                    <a:pt x="53" y="0"/>
                  </a:cubicBezTo>
                  <a:cubicBezTo>
                    <a:pt x="53" y="0"/>
                    <a:pt x="8" y="1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9" name="Freeform 1906">
              <a:extLst>
                <a:ext uri="{FF2B5EF4-FFF2-40B4-BE49-F238E27FC236}">
                  <a16:creationId xmlns:a16="http://schemas.microsoft.com/office/drawing/2014/main" id="{C5F072FD-97A1-40C4-9A76-83B0742F9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927"/>
              <a:ext cx="21" cy="53"/>
            </a:xfrm>
            <a:custGeom>
              <a:avLst/>
              <a:gdLst>
                <a:gd name="T0" fmla="*/ 6 w 36"/>
                <a:gd name="T1" fmla="*/ 1 h 93"/>
                <a:gd name="T2" fmla="*/ 5 w 36"/>
                <a:gd name="T3" fmla="*/ 6 h 93"/>
                <a:gd name="T4" fmla="*/ 2 w 36"/>
                <a:gd name="T5" fmla="*/ 13 h 93"/>
                <a:gd name="T6" fmla="*/ 1 w 36"/>
                <a:gd name="T7" fmla="*/ 15 h 93"/>
                <a:gd name="T8" fmla="*/ 1 w 36"/>
                <a:gd name="T9" fmla="*/ 17 h 93"/>
                <a:gd name="T10" fmla="*/ 2 w 36"/>
                <a:gd name="T11" fmla="*/ 16 h 93"/>
                <a:gd name="T12" fmla="*/ 4 w 36"/>
                <a:gd name="T13" fmla="*/ 15 h 93"/>
                <a:gd name="T14" fmla="*/ 7 w 36"/>
                <a:gd name="T15" fmla="*/ 13 h 93"/>
                <a:gd name="T16" fmla="*/ 6 w 36"/>
                <a:gd name="T17" fmla="*/ 11 h 93"/>
                <a:gd name="T18" fmla="*/ 7 w 36"/>
                <a:gd name="T19" fmla="*/ 10 h 93"/>
                <a:gd name="T20" fmla="*/ 7 w 36"/>
                <a:gd name="T21" fmla="*/ 7 h 93"/>
                <a:gd name="T22" fmla="*/ 7 w 36"/>
                <a:gd name="T23" fmla="*/ 3 h 93"/>
                <a:gd name="T24" fmla="*/ 7 w 36"/>
                <a:gd name="T25" fmla="*/ 1 h 93"/>
                <a:gd name="T26" fmla="*/ 6 w 36"/>
                <a:gd name="T27" fmla="*/ 1 h 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93">
                  <a:moveTo>
                    <a:pt x="29" y="6"/>
                  </a:moveTo>
                  <a:cubicBezTo>
                    <a:pt x="31" y="17"/>
                    <a:pt x="27" y="26"/>
                    <a:pt x="22" y="35"/>
                  </a:cubicBezTo>
                  <a:cubicBezTo>
                    <a:pt x="17" y="45"/>
                    <a:pt x="13" y="55"/>
                    <a:pt x="10" y="66"/>
                  </a:cubicBezTo>
                  <a:cubicBezTo>
                    <a:pt x="8" y="71"/>
                    <a:pt x="6" y="76"/>
                    <a:pt x="5" y="81"/>
                  </a:cubicBezTo>
                  <a:cubicBezTo>
                    <a:pt x="4" y="83"/>
                    <a:pt x="0" y="91"/>
                    <a:pt x="2" y="92"/>
                  </a:cubicBezTo>
                  <a:cubicBezTo>
                    <a:pt x="4" y="93"/>
                    <a:pt x="8" y="89"/>
                    <a:pt x="9" y="88"/>
                  </a:cubicBezTo>
                  <a:cubicBezTo>
                    <a:pt x="12" y="86"/>
                    <a:pt x="15" y="84"/>
                    <a:pt x="19" y="83"/>
                  </a:cubicBezTo>
                  <a:cubicBezTo>
                    <a:pt x="26" y="81"/>
                    <a:pt x="33" y="79"/>
                    <a:pt x="34" y="70"/>
                  </a:cubicBezTo>
                  <a:cubicBezTo>
                    <a:pt x="34" y="67"/>
                    <a:pt x="33" y="64"/>
                    <a:pt x="33" y="61"/>
                  </a:cubicBezTo>
                  <a:cubicBezTo>
                    <a:pt x="34" y="58"/>
                    <a:pt x="34" y="55"/>
                    <a:pt x="34" y="52"/>
                  </a:cubicBezTo>
                  <a:cubicBezTo>
                    <a:pt x="34" y="47"/>
                    <a:pt x="34" y="41"/>
                    <a:pt x="35" y="36"/>
                  </a:cubicBezTo>
                  <a:cubicBezTo>
                    <a:pt x="36" y="29"/>
                    <a:pt x="36" y="21"/>
                    <a:pt x="35" y="14"/>
                  </a:cubicBezTo>
                  <a:cubicBezTo>
                    <a:pt x="35" y="11"/>
                    <a:pt x="35" y="5"/>
                    <a:pt x="34" y="2"/>
                  </a:cubicBezTo>
                  <a:cubicBezTo>
                    <a:pt x="32" y="0"/>
                    <a:pt x="27" y="4"/>
                    <a:pt x="29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0" name="Freeform 1907">
              <a:extLst>
                <a:ext uri="{FF2B5EF4-FFF2-40B4-BE49-F238E27FC236}">
                  <a16:creationId xmlns:a16="http://schemas.microsoft.com/office/drawing/2014/main" id="{E7D2D020-E93B-47F6-9DDD-DE1347DF1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3985"/>
              <a:ext cx="7" cy="4"/>
            </a:xfrm>
            <a:custGeom>
              <a:avLst/>
              <a:gdLst>
                <a:gd name="T0" fmla="*/ 2 w 13"/>
                <a:gd name="T1" fmla="*/ 1 h 7"/>
                <a:gd name="T2" fmla="*/ 1 w 13"/>
                <a:gd name="T3" fmla="*/ 1 h 7"/>
                <a:gd name="T4" fmla="*/ 1 w 13"/>
                <a:gd name="T5" fmla="*/ 1 h 7"/>
                <a:gd name="T6" fmla="*/ 1 w 13"/>
                <a:gd name="T7" fmla="*/ 1 h 7"/>
                <a:gd name="T8" fmla="*/ 2 w 13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2" y="3"/>
                  </a:moveTo>
                  <a:cubicBezTo>
                    <a:pt x="13" y="5"/>
                    <a:pt x="10" y="6"/>
                    <a:pt x="7" y="7"/>
                  </a:cubicBezTo>
                  <a:cubicBezTo>
                    <a:pt x="4" y="7"/>
                    <a:pt x="1" y="6"/>
                    <a:pt x="1" y="5"/>
                  </a:cubicBezTo>
                  <a:cubicBezTo>
                    <a:pt x="0" y="3"/>
                    <a:pt x="3" y="1"/>
                    <a:pt x="6" y="1"/>
                  </a:cubicBezTo>
                  <a:cubicBezTo>
                    <a:pt x="9" y="0"/>
                    <a:pt x="12" y="1"/>
                    <a:pt x="12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1" name="Freeform 1908">
              <a:extLst>
                <a:ext uri="{FF2B5EF4-FFF2-40B4-BE49-F238E27FC236}">
                  <a16:creationId xmlns:a16="http://schemas.microsoft.com/office/drawing/2014/main" id="{C1AEA898-A414-42C9-96A8-C4FD425E7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987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0 w 11"/>
                <a:gd name="T5" fmla="*/ 1 h 6"/>
                <a:gd name="T6" fmla="*/ 1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4"/>
                    <a:pt x="9" y="5"/>
                    <a:pt x="6" y="5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2" name="Freeform 1909">
              <a:extLst>
                <a:ext uri="{FF2B5EF4-FFF2-40B4-BE49-F238E27FC236}">
                  <a16:creationId xmlns:a16="http://schemas.microsoft.com/office/drawing/2014/main" id="{492125F9-294E-46B1-B535-624450747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3982"/>
              <a:ext cx="6" cy="3"/>
            </a:xfrm>
            <a:custGeom>
              <a:avLst/>
              <a:gdLst>
                <a:gd name="T0" fmla="*/ 2 w 11"/>
                <a:gd name="T1" fmla="*/ 1 h 6"/>
                <a:gd name="T2" fmla="*/ 1 w 11"/>
                <a:gd name="T3" fmla="*/ 1 h 6"/>
                <a:gd name="T4" fmla="*/ 0 w 11"/>
                <a:gd name="T5" fmla="*/ 1 h 6"/>
                <a:gd name="T6" fmla="*/ 1 w 11"/>
                <a:gd name="T7" fmla="*/ 1 h 6"/>
                <a:gd name="T8" fmla="*/ 2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3"/>
                    <a:pt x="9" y="5"/>
                    <a:pt x="6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3" name="Freeform 1910">
              <a:extLst>
                <a:ext uri="{FF2B5EF4-FFF2-40B4-BE49-F238E27FC236}">
                  <a16:creationId xmlns:a16="http://schemas.microsoft.com/office/drawing/2014/main" id="{1A2C017F-3F21-4FA1-B425-CFFD29371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3983"/>
              <a:ext cx="5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9" y="2"/>
                  </a:moveTo>
                  <a:cubicBezTo>
                    <a:pt x="10" y="3"/>
                    <a:pt x="8" y="4"/>
                    <a:pt x="5" y="5"/>
                  </a:cubicBezTo>
                  <a:cubicBezTo>
                    <a:pt x="2" y="5"/>
                    <a:pt x="0" y="5"/>
                    <a:pt x="0" y="4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7" y="0"/>
                    <a:pt x="9" y="1"/>
                    <a:pt x="9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4" name="Freeform 1911">
              <a:extLst>
                <a:ext uri="{FF2B5EF4-FFF2-40B4-BE49-F238E27FC236}">
                  <a16:creationId xmlns:a16="http://schemas.microsoft.com/office/drawing/2014/main" id="{6E6F905D-BFA0-4DEE-AC09-DA5676A72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3982"/>
              <a:ext cx="9" cy="5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1 h 9"/>
                <a:gd name="T4" fmla="*/ 0 w 15"/>
                <a:gd name="T5" fmla="*/ 1 h 9"/>
                <a:gd name="T6" fmla="*/ 1 w 15"/>
                <a:gd name="T7" fmla="*/ 0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3"/>
                  </a:moveTo>
                  <a:cubicBezTo>
                    <a:pt x="15" y="5"/>
                    <a:pt x="12" y="7"/>
                    <a:pt x="8" y="8"/>
                  </a:cubicBezTo>
                  <a:cubicBezTo>
                    <a:pt x="4" y="9"/>
                    <a:pt x="0" y="7"/>
                    <a:pt x="0" y="5"/>
                  </a:cubicBezTo>
                  <a:cubicBezTo>
                    <a:pt x="0" y="3"/>
                    <a:pt x="3" y="1"/>
                    <a:pt x="7" y="0"/>
                  </a:cubicBezTo>
                  <a:cubicBezTo>
                    <a:pt x="11" y="0"/>
                    <a:pt x="14" y="1"/>
                    <a:pt x="14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5" name="Freeform 1912">
              <a:extLst>
                <a:ext uri="{FF2B5EF4-FFF2-40B4-BE49-F238E27FC236}">
                  <a16:creationId xmlns:a16="http://schemas.microsoft.com/office/drawing/2014/main" id="{30EFBE91-A1B4-4989-A5B3-96220137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984"/>
              <a:ext cx="8" cy="4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15" y="5"/>
                    <a:pt x="12" y="7"/>
                    <a:pt x="8" y="7"/>
                  </a:cubicBezTo>
                  <a:cubicBezTo>
                    <a:pt x="4" y="8"/>
                    <a:pt x="0" y="7"/>
                    <a:pt x="0" y="5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4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6" name="Freeform 1913">
              <a:extLst>
                <a:ext uri="{FF2B5EF4-FFF2-40B4-BE49-F238E27FC236}">
                  <a16:creationId xmlns:a16="http://schemas.microsoft.com/office/drawing/2014/main" id="{6BAFB91B-2A48-44F3-88F7-1245BB7E5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978"/>
              <a:ext cx="9" cy="5"/>
            </a:xfrm>
            <a:custGeom>
              <a:avLst/>
              <a:gdLst>
                <a:gd name="T0" fmla="*/ 2 w 17"/>
                <a:gd name="T1" fmla="*/ 1 h 9"/>
                <a:gd name="T2" fmla="*/ 2 w 17"/>
                <a:gd name="T3" fmla="*/ 1 h 9"/>
                <a:gd name="T4" fmla="*/ 0 w 17"/>
                <a:gd name="T5" fmla="*/ 1 h 9"/>
                <a:gd name="T6" fmla="*/ 1 w 17"/>
                <a:gd name="T7" fmla="*/ 1 h 9"/>
                <a:gd name="T8" fmla="*/ 2 w 17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">
                  <a:moveTo>
                    <a:pt x="16" y="3"/>
                  </a:moveTo>
                  <a:cubicBezTo>
                    <a:pt x="17" y="5"/>
                    <a:pt x="13" y="7"/>
                    <a:pt x="9" y="8"/>
                  </a:cubicBezTo>
                  <a:cubicBezTo>
                    <a:pt x="4" y="9"/>
                    <a:pt x="0" y="8"/>
                    <a:pt x="0" y="6"/>
                  </a:cubicBezTo>
                  <a:cubicBezTo>
                    <a:pt x="0" y="4"/>
                    <a:pt x="3" y="2"/>
                    <a:pt x="8" y="1"/>
                  </a:cubicBezTo>
                  <a:cubicBezTo>
                    <a:pt x="12" y="0"/>
                    <a:pt x="16" y="1"/>
                    <a:pt x="16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7" name="Freeform 1914">
              <a:extLst>
                <a:ext uri="{FF2B5EF4-FFF2-40B4-BE49-F238E27FC236}">
                  <a16:creationId xmlns:a16="http://schemas.microsoft.com/office/drawing/2014/main" id="{48E09ACB-8E39-4B1B-9765-A32687F96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978"/>
              <a:ext cx="8" cy="5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2 h 8"/>
                <a:gd name="T4" fmla="*/ 1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15" y="4"/>
                    <a:pt x="12" y="6"/>
                    <a:pt x="8" y="7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3" y="2"/>
                    <a:pt x="7" y="1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8" name="Freeform 1915">
              <a:extLst>
                <a:ext uri="{FF2B5EF4-FFF2-40B4-BE49-F238E27FC236}">
                  <a16:creationId xmlns:a16="http://schemas.microsoft.com/office/drawing/2014/main" id="{12CB5650-97C2-431F-BE3E-A0E1144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937"/>
              <a:ext cx="14" cy="39"/>
            </a:xfrm>
            <a:custGeom>
              <a:avLst/>
              <a:gdLst>
                <a:gd name="T0" fmla="*/ 4 w 25"/>
                <a:gd name="T1" fmla="*/ 0 h 67"/>
                <a:gd name="T2" fmla="*/ 0 w 25"/>
                <a:gd name="T3" fmla="*/ 13 h 67"/>
                <a:gd name="T4" fmla="*/ 4 w 25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7">
                  <a:moveTo>
                    <a:pt x="25" y="0"/>
                  </a:moveTo>
                  <a:cubicBezTo>
                    <a:pt x="25" y="0"/>
                    <a:pt x="2" y="41"/>
                    <a:pt x="0" y="67"/>
                  </a:cubicBezTo>
                  <a:cubicBezTo>
                    <a:pt x="0" y="67"/>
                    <a:pt x="11" y="32"/>
                    <a:pt x="2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9" name="Freeform 1916">
              <a:extLst>
                <a:ext uri="{FF2B5EF4-FFF2-40B4-BE49-F238E27FC236}">
                  <a16:creationId xmlns:a16="http://schemas.microsoft.com/office/drawing/2014/main" id="{E3F1741B-4CC0-4B8C-9298-17F9AD16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3666"/>
              <a:ext cx="82" cy="65"/>
            </a:xfrm>
            <a:custGeom>
              <a:avLst/>
              <a:gdLst>
                <a:gd name="T0" fmla="*/ 1 w 143"/>
                <a:gd name="T1" fmla="*/ 15 h 113"/>
                <a:gd name="T2" fmla="*/ 8 w 143"/>
                <a:gd name="T3" fmla="*/ 15 h 113"/>
                <a:gd name="T4" fmla="*/ 24 w 143"/>
                <a:gd name="T5" fmla="*/ 21 h 113"/>
                <a:gd name="T6" fmla="*/ 26 w 143"/>
                <a:gd name="T7" fmla="*/ 17 h 113"/>
                <a:gd name="T8" fmla="*/ 25 w 143"/>
                <a:gd name="T9" fmla="*/ 3 h 113"/>
                <a:gd name="T10" fmla="*/ 21 w 143"/>
                <a:gd name="T11" fmla="*/ 1 h 113"/>
                <a:gd name="T12" fmla="*/ 7 w 143"/>
                <a:gd name="T13" fmla="*/ 12 h 113"/>
                <a:gd name="T14" fmla="*/ 0 w 143"/>
                <a:gd name="T15" fmla="*/ 14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113">
                  <a:moveTo>
                    <a:pt x="2" y="78"/>
                  </a:moveTo>
                  <a:cubicBezTo>
                    <a:pt x="23" y="74"/>
                    <a:pt x="35" y="77"/>
                    <a:pt x="42" y="78"/>
                  </a:cubicBezTo>
                  <a:cubicBezTo>
                    <a:pt x="58" y="90"/>
                    <a:pt x="127" y="113"/>
                    <a:pt x="127" y="113"/>
                  </a:cubicBezTo>
                  <a:cubicBezTo>
                    <a:pt x="136" y="112"/>
                    <a:pt x="143" y="103"/>
                    <a:pt x="142" y="93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7"/>
                    <a:pt x="122" y="0"/>
                    <a:pt x="112" y="1"/>
                  </a:cubicBezTo>
                  <a:cubicBezTo>
                    <a:pt x="112" y="1"/>
                    <a:pt x="52" y="45"/>
                    <a:pt x="40" y="61"/>
                  </a:cubicBezTo>
                  <a:cubicBezTo>
                    <a:pt x="28" y="67"/>
                    <a:pt x="12" y="69"/>
                    <a:pt x="0" y="7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0" name="Freeform 1917">
              <a:extLst>
                <a:ext uri="{FF2B5EF4-FFF2-40B4-BE49-F238E27FC236}">
                  <a16:creationId xmlns:a16="http://schemas.microsoft.com/office/drawing/2014/main" id="{2738A192-5DF9-4F38-B277-635F482E1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3668"/>
              <a:ext cx="18" cy="61"/>
            </a:xfrm>
            <a:custGeom>
              <a:avLst/>
              <a:gdLst>
                <a:gd name="T0" fmla="*/ 1 w 31"/>
                <a:gd name="T1" fmla="*/ 1 h 106"/>
                <a:gd name="T2" fmla="*/ 5 w 31"/>
                <a:gd name="T3" fmla="*/ 10 h 106"/>
                <a:gd name="T4" fmla="*/ 4 w 31"/>
                <a:gd name="T5" fmla="*/ 20 h 106"/>
                <a:gd name="T6" fmla="*/ 1 w 31"/>
                <a:gd name="T7" fmla="*/ 10 h 106"/>
                <a:gd name="T8" fmla="*/ 1 w 31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6">
                  <a:moveTo>
                    <a:pt x="6" y="1"/>
                  </a:moveTo>
                  <a:cubicBezTo>
                    <a:pt x="20" y="0"/>
                    <a:pt x="19" y="23"/>
                    <a:pt x="23" y="52"/>
                  </a:cubicBezTo>
                  <a:cubicBezTo>
                    <a:pt x="27" y="81"/>
                    <a:pt x="31" y="103"/>
                    <a:pt x="20" y="105"/>
                  </a:cubicBezTo>
                  <a:cubicBezTo>
                    <a:pt x="15" y="106"/>
                    <a:pt x="7" y="83"/>
                    <a:pt x="3" y="55"/>
                  </a:cubicBezTo>
                  <a:cubicBezTo>
                    <a:pt x="0" y="26"/>
                    <a:pt x="1" y="1"/>
                    <a:pt x="6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1" name="Freeform 1918">
              <a:extLst>
                <a:ext uri="{FF2B5EF4-FFF2-40B4-BE49-F238E27FC236}">
                  <a16:creationId xmlns:a16="http://schemas.microsoft.com/office/drawing/2014/main" id="{88863B73-B59E-414F-AAC2-788726FCD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684"/>
              <a:ext cx="16" cy="46"/>
            </a:xfrm>
            <a:custGeom>
              <a:avLst/>
              <a:gdLst>
                <a:gd name="T0" fmla="*/ 5 w 28"/>
                <a:gd name="T1" fmla="*/ 15 h 80"/>
                <a:gd name="T2" fmla="*/ 2 w 28"/>
                <a:gd name="T3" fmla="*/ 0 h 80"/>
                <a:gd name="T4" fmla="*/ 5 w 28"/>
                <a:gd name="T5" fmla="*/ 15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0">
                  <a:moveTo>
                    <a:pt x="24" y="80"/>
                  </a:moveTo>
                  <a:cubicBezTo>
                    <a:pt x="0" y="68"/>
                    <a:pt x="8" y="0"/>
                    <a:pt x="8" y="0"/>
                  </a:cubicBezTo>
                  <a:cubicBezTo>
                    <a:pt x="14" y="77"/>
                    <a:pt x="28" y="78"/>
                    <a:pt x="28" y="78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2" name="Freeform 1919">
              <a:extLst>
                <a:ext uri="{FF2B5EF4-FFF2-40B4-BE49-F238E27FC236}">
                  <a16:creationId xmlns:a16="http://schemas.microsoft.com/office/drawing/2014/main" id="{4E0E5C14-2C39-460E-8ABA-631E0B1C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3698"/>
              <a:ext cx="10" cy="31"/>
            </a:xfrm>
            <a:custGeom>
              <a:avLst/>
              <a:gdLst>
                <a:gd name="T0" fmla="*/ 4 w 17"/>
                <a:gd name="T1" fmla="*/ 10 h 54"/>
                <a:gd name="T2" fmla="*/ 1 w 17"/>
                <a:gd name="T3" fmla="*/ 0 h 54"/>
                <a:gd name="T4" fmla="*/ 4 w 17"/>
                <a:gd name="T5" fmla="*/ 1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17" y="54"/>
                  </a:moveTo>
                  <a:cubicBezTo>
                    <a:pt x="17" y="54"/>
                    <a:pt x="2" y="41"/>
                    <a:pt x="1" y="0"/>
                  </a:cubicBezTo>
                  <a:cubicBezTo>
                    <a:pt x="1" y="0"/>
                    <a:pt x="0" y="45"/>
                    <a:pt x="17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3" name="Freeform 1920">
              <a:extLst>
                <a:ext uri="{FF2B5EF4-FFF2-40B4-BE49-F238E27FC236}">
                  <a16:creationId xmlns:a16="http://schemas.microsoft.com/office/drawing/2014/main" id="{DBAD4A92-DC80-4CCF-9814-FCE116D0F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716"/>
              <a:ext cx="4" cy="7"/>
            </a:xfrm>
            <a:custGeom>
              <a:avLst/>
              <a:gdLst>
                <a:gd name="T0" fmla="*/ 1 w 7"/>
                <a:gd name="T1" fmla="*/ 0 h 12"/>
                <a:gd name="T2" fmla="*/ 1 w 7"/>
                <a:gd name="T3" fmla="*/ 1 h 12"/>
                <a:gd name="T4" fmla="*/ 1 w 7"/>
                <a:gd name="T5" fmla="*/ 2 h 12"/>
                <a:gd name="T6" fmla="*/ 1 w 7"/>
                <a:gd name="T7" fmla="*/ 1 h 12"/>
                <a:gd name="T8" fmla="*/ 1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6" y="3"/>
                    <a:pt x="7" y="6"/>
                  </a:cubicBezTo>
                  <a:cubicBezTo>
                    <a:pt x="7" y="9"/>
                    <a:pt x="6" y="12"/>
                    <a:pt x="4" y="12"/>
                  </a:cubicBezTo>
                  <a:cubicBezTo>
                    <a:pt x="3" y="12"/>
                    <a:pt x="1" y="10"/>
                    <a:pt x="1" y="7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4" name="Freeform 1921">
              <a:extLst>
                <a:ext uri="{FF2B5EF4-FFF2-40B4-BE49-F238E27FC236}">
                  <a16:creationId xmlns:a16="http://schemas.microsoft.com/office/drawing/2014/main" id="{46E2CFAE-90CC-4475-B583-7DC109AB7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707"/>
              <a:ext cx="3" cy="7"/>
            </a:xfrm>
            <a:custGeom>
              <a:avLst/>
              <a:gdLst>
                <a:gd name="T0" fmla="*/ 1 w 5"/>
                <a:gd name="T1" fmla="*/ 0 h 11"/>
                <a:gd name="T2" fmla="*/ 1 w 5"/>
                <a:gd name="T3" fmla="*/ 1 h 11"/>
                <a:gd name="T4" fmla="*/ 1 w 5"/>
                <a:gd name="T5" fmla="*/ 3 h 11"/>
                <a:gd name="T6" fmla="*/ 0 w 5"/>
                <a:gd name="T7" fmla="*/ 2 h 11"/>
                <a:gd name="T8" fmla="*/ 1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3" y="0"/>
                    <a:pt x="4" y="2"/>
                    <a:pt x="5" y="5"/>
                  </a:cubicBezTo>
                  <a:cubicBezTo>
                    <a:pt x="5" y="8"/>
                    <a:pt x="4" y="11"/>
                    <a:pt x="3" y="11"/>
                  </a:cubicBez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5" name="Freeform 1922">
              <a:extLst>
                <a:ext uri="{FF2B5EF4-FFF2-40B4-BE49-F238E27FC236}">
                  <a16:creationId xmlns:a16="http://schemas.microsoft.com/office/drawing/2014/main" id="{F011968F-AB13-4DB1-9D07-B52AD485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3672"/>
              <a:ext cx="3" cy="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1 h 11"/>
                <a:gd name="T4" fmla="*/ 1 w 5"/>
                <a:gd name="T5" fmla="*/ 2 h 11"/>
                <a:gd name="T6" fmla="*/ 1 w 5"/>
                <a:gd name="T7" fmla="*/ 1 h 11"/>
                <a:gd name="T8" fmla="*/ 1 w 5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1"/>
                  </a:moveTo>
                  <a:cubicBezTo>
                    <a:pt x="3" y="0"/>
                    <a:pt x="5" y="3"/>
                    <a:pt x="5" y="6"/>
                  </a:cubicBezTo>
                  <a:cubicBezTo>
                    <a:pt x="5" y="8"/>
                    <a:pt x="5" y="11"/>
                    <a:pt x="3" y="11"/>
                  </a:cubicBezTo>
                  <a:cubicBezTo>
                    <a:pt x="2" y="11"/>
                    <a:pt x="1" y="9"/>
                    <a:pt x="1" y="6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6" name="Freeform 1923">
              <a:extLst>
                <a:ext uri="{FF2B5EF4-FFF2-40B4-BE49-F238E27FC236}">
                  <a16:creationId xmlns:a16="http://schemas.microsoft.com/office/drawing/2014/main" id="{27849385-D97E-4504-AD3E-EA7274497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681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1 h 10"/>
                <a:gd name="T4" fmla="*/ 1 w 4"/>
                <a:gd name="T5" fmla="*/ 2 h 10"/>
                <a:gd name="T6" fmla="*/ 0 w 4"/>
                <a:gd name="T7" fmla="*/ 1 h 10"/>
                <a:gd name="T8" fmla="*/ 1 w 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3" y="0"/>
                    <a:pt x="4" y="2"/>
                    <a:pt x="4" y="5"/>
                  </a:cubicBezTo>
                  <a:cubicBezTo>
                    <a:pt x="4" y="7"/>
                    <a:pt x="4" y="10"/>
                    <a:pt x="3" y="10"/>
                  </a:cubicBezTo>
                  <a:cubicBezTo>
                    <a:pt x="1" y="10"/>
                    <a:pt x="0" y="8"/>
                    <a:pt x="0" y="5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7" name="Freeform 1924">
              <a:extLst>
                <a:ext uri="{FF2B5EF4-FFF2-40B4-BE49-F238E27FC236}">
                  <a16:creationId xmlns:a16="http://schemas.microsoft.com/office/drawing/2014/main" id="{585ADFA6-7095-48FB-961F-B09E12B41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3703"/>
              <a:ext cx="5" cy="9"/>
            </a:xfrm>
            <a:custGeom>
              <a:avLst/>
              <a:gdLst>
                <a:gd name="T0" fmla="*/ 1 w 9"/>
                <a:gd name="T1" fmla="*/ 0 h 15"/>
                <a:gd name="T2" fmla="*/ 1 w 9"/>
                <a:gd name="T3" fmla="*/ 1 h 15"/>
                <a:gd name="T4" fmla="*/ 1 w 9"/>
                <a:gd name="T5" fmla="*/ 3 h 15"/>
                <a:gd name="T6" fmla="*/ 1 w 9"/>
                <a:gd name="T7" fmla="*/ 2 h 15"/>
                <a:gd name="T8" fmla="*/ 1 w 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6" y="0"/>
                    <a:pt x="8" y="3"/>
                    <a:pt x="8" y="7"/>
                  </a:cubicBezTo>
                  <a:cubicBezTo>
                    <a:pt x="9" y="11"/>
                    <a:pt x="8" y="14"/>
                    <a:pt x="6" y="15"/>
                  </a:cubicBezTo>
                  <a:cubicBezTo>
                    <a:pt x="4" y="15"/>
                    <a:pt x="1" y="12"/>
                    <a:pt x="1" y="8"/>
                  </a:cubicBezTo>
                  <a:cubicBezTo>
                    <a:pt x="0" y="4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8" name="Freeform 1925">
              <a:extLst>
                <a:ext uri="{FF2B5EF4-FFF2-40B4-BE49-F238E27FC236}">
                  <a16:creationId xmlns:a16="http://schemas.microsoft.com/office/drawing/2014/main" id="{61BE27E0-35B1-4B4C-94C9-C2AC50C39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3692"/>
              <a:ext cx="4" cy="8"/>
            </a:xfrm>
            <a:custGeom>
              <a:avLst/>
              <a:gdLst>
                <a:gd name="T0" fmla="*/ 1 w 7"/>
                <a:gd name="T1" fmla="*/ 0 h 15"/>
                <a:gd name="T2" fmla="*/ 1 w 7"/>
                <a:gd name="T3" fmla="*/ 1 h 15"/>
                <a:gd name="T4" fmla="*/ 1 w 7"/>
                <a:gd name="T5" fmla="*/ 2 h 15"/>
                <a:gd name="T6" fmla="*/ 0 w 7"/>
                <a:gd name="T7" fmla="*/ 1 h 15"/>
                <a:gd name="T8" fmla="*/ 1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0"/>
                    <a:pt x="6" y="3"/>
                    <a:pt x="7" y="7"/>
                  </a:cubicBezTo>
                  <a:cubicBezTo>
                    <a:pt x="7" y="11"/>
                    <a:pt x="6" y="14"/>
                    <a:pt x="4" y="15"/>
                  </a:cubicBezTo>
                  <a:cubicBezTo>
                    <a:pt x="3" y="15"/>
                    <a:pt x="1" y="12"/>
                    <a:pt x="0" y="8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19" name="Freeform 1926">
              <a:extLst>
                <a:ext uri="{FF2B5EF4-FFF2-40B4-BE49-F238E27FC236}">
                  <a16:creationId xmlns:a16="http://schemas.microsoft.com/office/drawing/2014/main" id="{6D83C6F5-5BF2-4BF7-81B5-16CC837DB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3691"/>
              <a:ext cx="5" cy="9"/>
            </a:xfrm>
            <a:custGeom>
              <a:avLst/>
              <a:gdLst>
                <a:gd name="T0" fmla="*/ 1 w 8"/>
                <a:gd name="T1" fmla="*/ 0 h 16"/>
                <a:gd name="T2" fmla="*/ 2 w 8"/>
                <a:gd name="T3" fmla="*/ 2 h 16"/>
                <a:gd name="T4" fmla="*/ 1 w 8"/>
                <a:gd name="T5" fmla="*/ 3 h 16"/>
                <a:gd name="T6" fmla="*/ 1 w 8"/>
                <a:gd name="T7" fmla="*/ 2 h 16"/>
                <a:gd name="T8" fmla="*/ 1 w 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5" y="0"/>
                    <a:pt x="7" y="3"/>
                    <a:pt x="7" y="8"/>
                  </a:cubicBezTo>
                  <a:cubicBezTo>
                    <a:pt x="8" y="12"/>
                    <a:pt x="7" y="16"/>
                    <a:pt x="5" y="16"/>
                  </a:cubicBezTo>
                  <a:cubicBezTo>
                    <a:pt x="3" y="16"/>
                    <a:pt x="1" y="13"/>
                    <a:pt x="1" y="9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0" name="Freeform 1927">
              <a:extLst>
                <a:ext uri="{FF2B5EF4-FFF2-40B4-BE49-F238E27FC236}">
                  <a16:creationId xmlns:a16="http://schemas.microsoft.com/office/drawing/2014/main" id="{9405DB4C-5959-4B1C-8F6E-AAE6F1BF2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3680"/>
              <a:ext cx="5" cy="9"/>
            </a:xfrm>
            <a:custGeom>
              <a:avLst/>
              <a:gdLst>
                <a:gd name="T0" fmla="*/ 1 w 8"/>
                <a:gd name="T1" fmla="*/ 0 h 15"/>
                <a:gd name="T2" fmla="*/ 2 w 8"/>
                <a:gd name="T3" fmla="*/ 1 h 15"/>
                <a:gd name="T4" fmla="*/ 1 w 8"/>
                <a:gd name="T5" fmla="*/ 3 h 15"/>
                <a:gd name="T6" fmla="*/ 1 w 8"/>
                <a:gd name="T7" fmla="*/ 2 h 15"/>
                <a:gd name="T8" fmla="*/ 1 w 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5" y="0"/>
                    <a:pt x="7" y="3"/>
                    <a:pt x="7" y="7"/>
                  </a:cubicBezTo>
                  <a:cubicBezTo>
                    <a:pt x="8" y="11"/>
                    <a:pt x="7" y="15"/>
                    <a:pt x="5" y="15"/>
                  </a:cubicBezTo>
                  <a:cubicBezTo>
                    <a:pt x="3" y="15"/>
                    <a:pt x="1" y="12"/>
                    <a:pt x="1" y="8"/>
                  </a:cubicBezTo>
                  <a:cubicBezTo>
                    <a:pt x="0" y="4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1" name="Freeform 1928">
              <a:extLst>
                <a:ext uri="{FF2B5EF4-FFF2-40B4-BE49-F238E27FC236}">
                  <a16:creationId xmlns:a16="http://schemas.microsoft.com/office/drawing/2014/main" id="{57681D73-BBEB-4E10-931B-18D48AC43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873"/>
              <a:ext cx="28" cy="31"/>
            </a:xfrm>
            <a:custGeom>
              <a:avLst/>
              <a:gdLst>
                <a:gd name="T0" fmla="*/ 0 w 48"/>
                <a:gd name="T1" fmla="*/ 0 h 54"/>
                <a:gd name="T2" fmla="*/ 2 w 48"/>
                <a:gd name="T3" fmla="*/ 6 h 54"/>
                <a:gd name="T4" fmla="*/ 3 w 48"/>
                <a:gd name="T5" fmla="*/ 10 h 54"/>
                <a:gd name="T6" fmla="*/ 6 w 48"/>
                <a:gd name="T7" fmla="*/ 5 h 54"/>
                <a:gd name="T8" fmla="*/ 8 w 48"/>
                <a:gd name="T9" fmla="*/ 4 h 54"/>
                <a:gd name="T10" fmla="*/ 9 w 48"/>
                <a:gd name="T11" fmla="*/ 3 h 54"/>
                <a:gd name="T12" fmla="*/ 7 w 48"/>
                <a:gd name="T13" fmla="*/ 2 h 54"/>
                <a:gd name="T14" fmla="*/ 4 w 48"/>
                <a:gd name="T15" fmla="*/ 1 h 54"/>
                <a:gd name="T16" fmla="*/ 1 w 48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4">
                  <a:moveTo>
                    <a:pt x="0" y="0"/>
                  </a:moveTo>
                  <a:cubicBezTo>
                    <a:pt x="8" y="8"/>
                    <a:pt x="11" y="18"/>
                    <a:pt x="12" y="29"/>
                  </a:cubicBezTo>
                  <a:cubicBezTo>
                    <a:pt x="13" y="37"/>
                    <a:pt x="14" y="46"/>
                    <a:pt x="15" y="54"/>
                  </a:cubicBezTo>
                  <a:cubicBezTo>
                    <a:pt x="17" y="44"/>
                    <a:pt x="24" y="35"/>
                    <a:pt x="31" y="28"/>
                  </a:cubicBezTo>
                  <a:cubicBezTo>
                    <a:pt x="34" y="24"/>
                    <a:pt x="37" y="23"/>
                    <a:pt x="41" y="21"/>
                  </a:cubicBezTo>
                  <a:cubicBezTo>
                    <a:pt x="43" y="20"/>
                    <a:pt x="47" y="18"/>
                    <a:pt x="48" y="17"/>
                  </a:cubicBezTo>
                  <a:cubicBezTo>
                    <a:pt x="44" y="14"/>
                    <a:pt x="39" y="13"/>
                    <a:pt x="35" y="11"/>
                  </a:cubicBezTo>
                  <a:cubicBezTo>
                    <a:pt x="30" y="10"/>
                    <a:pt x="26" y="8"/>
                    <a:pt x="20" y="7"/>
                  </a:cubicBezTo>
                  <a:cubicBezTo>
                    <a:pt x="14" y="6"/>
                    <a:pt x="7" y="3"/>
                    <a:pt x="1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2" name="Freeform 1929">
              <a:extLst>
                <a:ext uri="{FF2B5EF4-FFF2-40B4-BE49-F238E27FC236}">
                  <a16:creationId xmlns:a16="http://schemas.microsoft.com/office/drawing/2014/main" id="{28033DED-C27D-46CD-A1A3-A1856FBF4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875"/>
              <a:ext cx="17" cy="23"/>
            </a:xfrm>
            <a:custGeom>
              <a:avLst/>
              <a:gdLst>
                <a:gd name="T0" fmla="*/ 2 w 28"/>
                <a:gd name="T1" fmla="*/ 7 h 40"/>
                <a:gd name="T2" fmla="*/ 1 w 28"/>
                <a:gd name="T3" fmla="*/ 3 h 40"/>
                <a:gd name="T4" fmla="*/ 0 w 28"/>
                <a:gd name="T5" fmla="*/ 0 h 40"/>
                <a:gd name="T6" fmla="*/ 1 w 28"/>
                <a:gd name="T7" fmla="*/ 1 h 40"/>
                <a:gd name="T8" fmla="*/ 4 w 28"/>
                <a:gd name="T9" fmla="*/ 1 h 40"/>
                <a:gd name="T10" fmla="*/ 6 w 28"/>
                <a:gd name="T11" fmla="*/ 2 h 40"/>
                <a:gd name="T12" fmla="*/ 5 w 28"/>
                <a:gd name="T13" fmla="*/ 1 h 40"/>
                <a:gd name="T14" fmla="*/ 3 w 28"/>
                <a:gd name="T15" fmla="*/ 1 h 40"/>
                <a:gd name="T16" fmla="*/ 1 w 28"/>
                <a:gd name="T17" fmla="*/ 1 h 40"/>
                <a:gd name="T18" fmla="*/ 1 w 28"/>
                <a:gd name="T19" fmla="*/ 4 h 40"/>
                <a:gd name="T20" fmla="*/ 1 w 28"/>
                <a:gd name="T21" fmla="*/ 6 h 40"/>
                <a:gd name="T22" fmla="*/ 2 w 28"/>
                <a:gd name="T23" fmla="*/ 7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40">
                  <a:moveTo>
                    <a:pt x="8" y="40"/>
                  </a:moveTo>
                  <a:cubicBezTo>
                    <a:pt x="9" y="33"/>
                    <a:pt x="7" y="26"/>
                    <a:pt x="5" y="19"/>
                  </a:cubicBezTo>
                  <a:cubicBezTo>
                    <a:pt x="4" y="12"/>
                    <a:pt x="3" y="6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  <a:cubicBezTo>
                    <a:pt x="10" y="4"/>
                    <a:pt x="13" y="4"/>
                    <a:pt x="16" y="5"/>
                  </a:cubicBezTo>
                  <a:cubicBezTo>
                    <a:pt x="20" y="5"/>
                    <a:pt x="24" y="7"/>
                    <a:pt x="28" y="9"/>
                  </a:cubicBezTo>
                  <a:cubicBezTo>
                    <a:pt x="26" y="7"/>
                    <a:pt x="24" y="7"/>
                    <a:pt x="22" y="7"/>
                  </a:cubicBezTo>
                  <a:cubicBezTo>
                    <a:pt x="20" y="6"/>
                    <a:pt x="18" y="6"/>
                    <a:pt x="15" y="6"/>
                  </a:cubicBezTo>
                  <a:cubicBezTo>
                    <a:pt x="11" y="6"/>
                    <a:pt x="8" y="5"/>
                    <a:pt x="4" y="4"/>
                  </a:cubicBezTo>
                  <a:cubicBezTo>
                    <a:pt x="4" y="10"/>
                    <a:pt x="5" y="17"/>
                    <a:pt x="6" y="23"/>
                  </a:cubicBezTo>
                  <a:cubicBezTo>
                    <a:pt x="7" y="25"/>
                    <a:pt x="7" y="28"/>
                    <a:pt x="7" y="31"/>
                  </a:cubicBezTo>
                  <a:cubicBezTo>
                    <a:pt x="8" y="33"/>
                    <a:pt x="9" y="35"/>
                    <a:pt x="9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3" name="Freeform 1930">
              <a:extLst>
                <a:ext uri="{FF2B5EF4-FFF2-40B4-BE49-F238E27FC236}">
                  <a16:creationId xmlns:a16="http://schemas.microsoft.com/office/drawing/2014/main" id="{FF2CE54E-1B73-40F0-BED0-15CFBB368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3912"/>
              <a:ext cx="12" cy="18"/>
            </a:xfrm>
            <a:custGeom>
              <a:avLst/>
              <a:gdLst>
                <a:gd name="T0" fmla="*/ 1 w 21"/>
                <a:gd name="T1" fmla="*/ 0 h 32"/>
                <a:gd name="T2" fmla="*/ 1 w 21"/>
                <a:gd name="T3" fmla="*/ 3 h 32"/>
                <a:gd name="T4" fmla="*/ 1 w 21"/>
                <a:gd name="T5" fmla="*/ 6 h 32"/>
                <a:gd name="T6" fmla="*/ 2 w 21"/>
                <a:gd name="T7" fmla="*/ 4 h 32"/>
                <a:gd name="T8" fmla="*/ 4 w 21"/>
                <a:gd name="T9" fmla="*/ 3 h 32"/>
                <a:gd name="T10" fmla="*/ 2 w 21"/>
                <a:gd name="T11" fmla="*/ 3 h 32"/>
                <a:gd name="T12" fmla="*/ 1 w 21"/>
                <a:gd name="T13" fmla="*/ 2 h 32"/>
                <a:gd name="T14" fmla="*/ 1 w 21"/>
                <a:gd name="T15" fmla="*/ 1 h 32"/>
                <a:gd name="T16" fmla="*/ 1 w 21"/>
                <a:gd name="T17" fmla="*/ 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1" y="6"/>
                    <a:pt x="2" y="12"/>
                    <a:pt x="1" y="19"/>
                  </a:cubicBezTo>
                  <a:cubicBezTo>
                    <a:pt x="1" y="23"/>
                    <a:pt x="0" y="28"/>
                    <a:pt x="1" y="32"/>
                  </a:cubicBezTo>
                  <a:cubicBezTo>
                    <a:pt x="4" y="29"/>
                    <a:pt x="7" y="25"/>
                    <a:pt x="11" y="22"/>
                  </a:cubicBezTo>
                  <a:cubicBezTo>
                    <a:pt x="15" y="20"/>
                    <a:pt x="19" y="18"/>
                    <a:pt x="21" y="15"/>
                  </a:cubicBezTo>
                  <a:cubicBezTo>
                    <a:pt x="19" y="16"/>
                    <a:pt x="16" y="17"/>
                    <a:pt x="13" y="17"/>
                  </a:cubicBezTo>
                  <a:cubicBezTo>
                    <a:pt x="10" y="18"/>
                    <a:pt x="7" y="15"/>
                    <a:pt x="6" y="13"/>
                  </a:cubicBezTo>
                  <a:cubicBezTo>
                    <a:pt x="5" y="10"/>
                    <a:pt x="5" y="8"/>
                    <a:pt x="4" y="5"/>
                  </a:cubicBezTo>
                  <a:cubicBezTo>
                    <a:pt x="3" y="4"/>
                    <a:pt x="3" y="2"/>
                    <a:pt x="2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4" name="Freeform 1931">
              <a:extLst>
                <a:ext uri="{FF2B5EF4-FFF2-40B4-BE49-F238E27FC236}">
                  <a16:creationId xmlns:a16="http://schemas.microsoft.com/office/drawing/2014/main" id="{66C41229-FEE2-4A0F-86FC-2A8772811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691"/>
              <a:ext cx="27" cy="31"/>
            </a:xfrm>
            <a:custGeom>
              <a:avLst/>
              <a:gdLst>
                <a:gd name="T0" fmla="*/ 3 w 47"/>
                <a:gd name="T1" fmla="*/ 0 h 54"/>
                <a:gd name="T2" fmla="*/ 1 w 47"/>
                <a:gd name="T3" fmla="*/ 3 h 54"/>
                <a:gd name="T4" fmla="*/ 1 w 47"/>
                <a:gd name="T5" fmla="*/ 6 h 54"/>
                <a:gd name="T6" fmla="*/ 4 w 47"/>
                <a:gd name="T7" fmla="*/ 8 h 54"/>
                <a:gd name="T8" fmla="*/ 6 w 47"/>
                <a:gd name="T9" fmla="*/ 10 h 54"/>
                <a:gd name="T10" fmla="*/ 9 w 47"/>
                <a:gd name="T11" fmla="*/ 10 h 54"/>
                <a:gd name="T12" fmla="*/ 6 w 47"/>
                <a:gd name="T13" fmla="*/ 8 h 54"/>
                <a:gd name="T14" fmla="*/ 3 w 47"/>
                <a:gd name="T15" fmla="*/ 5 h 54"/>
                <a:gd name="T16" fmla="*/ 3 w 47"/>
                <a:gd name="T17" fmla="*/ 1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54">
                  <a:moveTo>
                    <a:pt x="17" y="0"/>
                  </a:moveTo>
                  <a:cubicBezTo>
                    <a:pt x="12" y="2"/>
                    <a:pt x="5" y="9"/>
                    <a:pt x="3" y="14"/>
                  </a:cubicBezTo>
                  <a:cubicBezTo>
                    <a:pt x="0" y="20"/>
                    <a:pt x="2" y="25"/>
                    <a:pt x="5" y="30"/>
                  </a:cubicBezTo>
                  <a:cubicBezTo>
                    <a:pt x="9" y="37"/>
                    <a:pt x="16" y="40"/>
                    <a:pt x="23" y="43"/>
                  </a:cubicBezTo>
                  <a:cubicBezTo>
                    <a:pt x="27" y="46"/>
                    <a:pt x="31" y="48"/>
                    <a:pt x="35" y="50"/>
                  </a:cubicBezTo>
                  <a:cubicBezTo>
                    <a:pt x="39" y="52"/>
                    <a:pt x="44" y="53"/>
                    <a:pt x="47" y="54"/>
                  </a:cubicBezTo>
                  <a:cubicBezTo>
                    <a:pt x="42" y="51"/>
                    <a:pt x="37" y="47"/>
                    <a:pt x="33" y="43"/>
                  </a:cubicBezTo>
                  <a:cubicBezTo>
                    <a:pt x="29" y="39"/>
                    <a:pt x="22" y="35"/>
                    <a:pt x="19" y="28"/>
                  </a:cubicBezTo>
                  <a:cubicBezTo>
                    <a:pt x="16" y="21"/>
                    <a:pt x="16" y="8"/>
                    <a:pt x="18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5" name="Freeform 1932">
              <a:extLst>
                <a:ext uri="{FF2B5EF4-FFF2-40B4-BE49-F238E27FC236}">
                  <a16:creationId xmlns:a16="http://schemas.microsoft.com/office/drawing/2014/main" id="{C6C8B159-72CF-4027-B74C-B3C4DEB90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3696"/>
              <a:ext cx="6" cy="16"/>
            </a:xfrm>
            <a:custGeom>
              <a:avLst/>
              <a:gdLst>
                <a:gd name="T0" fmla="*/ 1 w 11"/>
                <a:gd name="T1" fmla="*/ 0 h 29"/>
                <a:gd name="T2" fmla="*/ 0 w 11"/>
                <a:gd name="T3" fmla="*/ 3 h 29"/>
                <a:gd name="T4" fmla="*/ 2 w 11"/>
                <a:gd name="T5" fmla="*/ 5 h 29"/>
                <a:gd name="T6" fmla="*/ 1 w 11"/>
                <a:gd name="T7" fmla="*/ 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9">
                  <a:moveTo>
                    <a:pt x="5" y="0"/>
                  </a:moveTo>
                  <a:cubicBezTo>
                    <a:pt x="0" y="3"/>
                    <a:pt x="0" y="11"/>
                    <a:pt x="0" y="16"/>
                  </a:cubicBezTo>
                  <a:cubicBezTo>
                    <a:pt x="2" y="22"/>
                    <a:pt x="6" y="26"/>
                    <a:pt x="11" y="29"/>
                  </a:cubicBezTo>
                  <a:cubicBezTo>
                    <a:pt x="5" y="23"/>
                    <a:pt x="0" y="9"/>
                    <a:pt x="4" y="1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26" name="Freeform 1933">
              <a:extLst>
                <a:ext uri="{FF2B5EF4-FFF2-40B4-BE49-F238E27FC236}">
                  <a16:creationId xmlns:a16="http://schemas.microsoft.com/office/drawing/2014/main" id="{8A004B90-B02D-4A74-B99F-784486609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659"/>
              <a:ext cx="911" cy="420"/>
            </a:xfrm>
            <a:custGeom>
              <a:avLst/>
              <a:gdLst>
                <a:gd name="T0" fmla="*/ 137 w 1581"/>
                <a:gd name="T1" fmla="*/ 28 h 730"/>
                <a:gd name="T2" fmla="*/ 67 w 1581"/>
                <a:gd name="T3" fmla="*/ 51 h 730"/>
                <a:gd name="T4" fmla="*/ 27 w 1581"/>
                <a:gd name="T5" fmla="*/ 76 h 730"/>
                <a:gd name="T6" fmla="*/ 3 w 1581"/>
                <a:gd name="T7" fmla="*/ 70 h 730"/>
                <a:gd name="T8" fmla="*/ 2 w 1581"/>
                <a:gd name="T9" fmla="*/ 88 h 730"/>
                <a:gd name="T10" fmla="*/ 20 w 1581"/>
                <a:gd name="T11" fmla="*/ 79 h 730"/>
                <a:gd name="T12" fmla="*/ 27 w 1581"/>
                <a:gd name="T13" fmla="*/ 78 h 730"/>
                <a:gd name="T14" fmla="*/ 90 w 1581"/>
                <a:gd name="T15" fmla="*/ 49 h 730"/>
                <a:gd name="T16" fmla="*/ 70 w 1581"/>
                <a:gd name="T17" fmla="*/ 113 h 730"/>
                <a:gd name="T18" fmla="*/ 69 w 1581"/>
                <a:gd name="T19" fmla="*/ 120 h 730"/>
                <a:gd name="T20" fmla="*/ 62 w 1581"/>
                <a:gd name="T21" fmla="*/ 138 h 730"/>
                <a:gd name="T22" fmla="*/ 81 w 1581"/>
                <a:gd name="T23" fmla="*/ 136 h 730"/>
                <a:gd name="T24" fmla="*/ 72 w 1581"/>
                <a:gd name="T25" fmla="*/ 114 h 730"/>
                <a:gd name="T26" fmla="*/ 101 w 1581"/>
                <a:gd name="T27" fmla="*/ 50 h 730"/>
                <a:gd name="T28" fmla="*/ 132 w 1581"/>
                <a:gd name="T29" fmla="*/ 58 h 730"/>
                <a:gd name="T30" fmla="*/ 153 w 1581"/>
                <a:gd name="T31" fmla="*/ 104 h 730"/>
                <a:gd name="T32" fmla="*/ 147 w 1581"/>
                <a:gd name="T33" fmla="*/ 123 h 730"/>
                <a:gd name="T34" fmla="*/ 165 w 1581"/>
                <a:gd name="T35" fmla="*/ 120 h 730"/>
                <a:gd name="T36" fmla="*/ 155 w 1581"/>
                <a:gd name="T37" fmla="*/ 97 h 730"/>
                <a:gd name="T38" fmla="*/ 142 w 1581"/>
                <a:gd name="T39" fmla="*/ 64 h 730"/>
                <a:gd name="T40" fmla="*/ 175 w 1581"/>
                <a:gd name="T41" fmla="*/ 5 h 730"/>
                <a:gd name="T42" fmla="*/ 192 w 1581"/>
                <a:gd name="T43" fmla="*/ 48 h 730"/>
                <a:gd name="T44" fmla="*/ 195 w 1581"/>
                <a:gd name="T45" fmla="*/ 94 h 730"/>
                <a:gd name="T46" fmla="*/ 198 w 1581"/>
                <a:gd name="T47" fmla="*/ 118 h 730"/>
                <a:gd name="T48" fmla="*/ 216 w 1581"/>
                <a:gd name="T49" fmla="*/ 112 h 730"/>
                <a:gd name="T50" fmla="*/ 201 w 1581"/>
                <a:gd name="T51" fmla="*/ 99 h 730"/>
                <a:gd name="T52" fmla="*/ 196 w 1581"/>
                <a:gd name="T53" fmla="*/ 93 h 730"/>
                <a:gd name="T54" fmla="*/ 190 w 1581"/>
                <a:gd name="T55" fmla="*/ 37 h 730"/>
                <a:gd name="T56" fmla="*/ 269 w 1581"/>
                <a:gd name="T57" fmla="*/ 86 h 730"/>
                <a:gd name="T58" fmla="*/ 269 w 1581"/>
                <a:gd name="T59" fmla="*/ 91 h 730"/>
                <a:gd name="T60" fmla="*/ 267 w 1581"/>
                <a:gd name="T61" fmla="*/ 111 h 730"/>
                <a:gd name="T62" fmla="*/ 284 w 1581"/>
                <a:gd name="T63" fmla="*/ 105 h 730"/>
                <a:gd name="T64" fmla="*/ 269 w 1581"/>
                <a:gd name="T65" fmla="*/ 84 h 730"/>
                <a:gd name="T66" fmla="*/ 223 w 1581"/>
                <a:gd name="T67" fmla="*/ 41 h 730"/>
                <a:gd name="T68" fmla="*/ 277 w 1581"/>
                <a:gd name="T69" fmla="*/ 17 h 730"/>
                <a:gd name="T70" fmla="*/ 283 w 1581"/>
                <a:gd name="T71" fmla="*/ 17 h 730"/>
                <a:gd name="T72" fmla="*/ 302 w 1581"/>
                <a:gd name="T73" fmla="*/ 20 h 730"/>
                <a:gd name="T74" fmla="*/ 297 w 1581"/>
                <a:gd name="T75" fmla="*/ 3 h 730"/>
                <a:gd name="T76" fmla="*/ 275 w 1581"/>
                <a:gd name="T77" fmla="*/ 16 h 730"/>
                <a:gd name="T78" fmla="*/ 220 w 1581"/>
                <a:gd name="T79" fmla="*/ 38 h 730"/>
                <a:gd name="T80" fmla="*/ 184 w 1581"/>
                <a:gd name="T81" fmla="*/ 0 h 7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1" h="730">
                  <a:moveTo>
                    <a:pt x="879" y="3"/>
                  </a:moveTo>
                  <a:cubicBezTo>
                    <a:pt x="877" y="13"/>
                    <a:pt x="857" y="115"/>
                    <a:pt x="713" y="145"/>
                  </a:cubicBezTo>
                  <a:cubicBezTo>
                    <a:pt x="606" y="168"/>
                    <a:pt x="555" y="225"/>
                    <a:pt x="536" y="235"/>
                  </a:cubicBezTo>
                  <a:cubicBezTo>
                    <a:pt x="498" y="257"/>
                    <a:pt x="432" y="225"/>
                    <a:pt x="352" y="269"/>
                  </a:cubicBezTo>
                  <a:cubicBezTo>
                    <a:pt x="274" y="312"/>
                    <a:pt x="231" y="372"/>
                    <a:pt x="138" y="398"/>
                  </a:cubicBezTo>
                  <a:cubicBezTo>
                    <a:pt x="138" y="398"/>
                    <a:pt x="138" y="398"/>
                    <a:pt x="138" y="398"/>
                  </a:cubicBezTo>
                  <a:cubicBezTo>
                    <a:pt x="122" y="400"/>
                    <a:pt x="109" y="400"/>
                    <a:pt x="102" y="400"/>
                  </a:cubicBezTo>
                  <a:cubicBezTo>
                    <a:pt x="85" y="388"/>
                    <a:pt x="16" y="367"/>
                    <a:pt x="16" y="367"/>
                  </a:cubicBezTo>
                  <a:cubicBezTo>
                    <a:pt x="6" y="368"/>
                    <a:pt x="0" y="377"/>
                    <a:pt x="1" y="387"/>
                  </a:cubicBezTo>
                  <a:cubicBezTo>
                    <a:pt x="12" y="463"/>
                    <a:pt x="12" y="463"/>
                    <a:pt x="12" y="463"/>
                  </a:cubicBezTo>
                  <a:cubicBezTo>
                    <a:pt x="14" y="473"/>
                    <a:pt x="23" y="480"/>
                    <a:pt x="33" y="478"/>
                  </a:cubicBezTo>
                  <a:cubicBezTo>
                    <a:pt x="33" y="478"/>
                    <a:pt x="93" y="433"/>
                    <a:pt x="104" y="417"/>
                  </a:cubicBezTo>
                  <a:cubicBezTo>
                    <a:pt x="111" y="414"/>
                    <a:pt x="133" y="408"/>
                    <a:pt x="140" y="406"/>
                  </a:cubicBezTo>
                  <a:cubicBezTo>
                    <a:pt x="140" y="406"/>
                    <a:pt x="140" y="406"/>
                    <a:pt x="140" y="406"/>
                  </a:cubicBezTo>
                  <a:cubicBezTo>
                    <a:pt x="161" y="400"/>
                    <a:pt x="226" y="378"/>
                    <a:pt x="298" y="318"/>
                  </a:cubicBezTo>
                  <a:cubicBezTo>
                    <a:pt x="340" y="281"/>
                    <a:pt x="386" y="255"/>
                    <a:pt x="468" y="258"/>
                  </a:cubicBezTo>
                  <a:cubicBezTo>
                    <a:pt x="492" y="259"/>
                    <a:pt x="521" y="255"/>
                    <a:pt x="521" y="255"/>
                  </a:cubicBezTo>
                  <a:cubicBezTo>
                    <a:pt x="521" y="255"/>
                    <a:pt x="391" y="333"/>
                    <a:pt x="367" y="592"/>
                  </a:cubicBezTo>
                  <a:cubicBezTo>
                    <a:pt x="367" y="592"/>
                    <a:pt x="367" y="592"/>
                    <a:pt x="367" y="592"/>
                  </a:cubicBezTo>
                  <a:cubicBezTo>
                    <a:pt x="366" y="609"/>
                    <a:pt x="363" y="621"/>
                    <a:pt x="361" y="628"/>
                  </a:cubicBezTo>
                  <a:cubicBezTo>
                    <a:pt x="346" y="641"/>
                    <a:pt x="309" y="704"/>
                    <a:pt x="309" y="704"/>
                  </a:cubicBezTo>
                  <a:cubicBezTo>
                    <a:pt x="309" y="714"/>
                    <a:pt x="316" y="722"/>
                    <a:pt x="326" y="723"/>
                  </a:cubicBezTo>
                  <a:cubicBezTo>
                    <a:pt x="403" y="729"/>
                    <a:pt x="403" y="729"/>
                    <a:pt x="403" y="729"/>
                  </a:cubicBezTo>
                  <a:cubicBezTo>
                    <a:pt x="413" y="730"/>
                    <a:pt x="421" y="722"/>
                    <a:pt x="422" y="713"/>
                  </a:cubicBezTo>
                  <a:cubicBezTo>
                    <a:pt x="422" y="713"/>
                    <a:pt x="391" y="644"/>
                    <a:pt x="378" y="629"/>
                  </a:cubicBezTo>
                  <a:cubicBezTo>
                    <a:pt x="377" y="624"/>
                    <a:pt x="376" y="612"/>
                    <a:pt x="376" y="602"/>
                  </a:cubicBezTo>
                  <a:cubicBezTo>
                    <a:pt x="376" y="602"/>
                    <a:pt x="376" y="602"/>
                    <a:pt x="376" y="602"/>
                  </a:cubicBezTo>
                  <a:cubicBezTo>
                    <a:pt x="376" y="602"/>
                    <a:pt x="367" y="396"/>
                    <a:pt x="531" y="264"/>
                  </a:cubicBezTo>
                  <a:cubicBezTo>
                    <a:pt x="571" y="232"/>
                    <a:pt x="598" y="203"/>
                    <a:pt x="665" y="184"/>
                  </a:cubicBezTo>
                  <a:cubicBezTo>
                    <a:pt x="665" y="184"/>
                    <a:pt x="613" y="222"/>
                    <a:pt x="691" y="300"/>
                  </a:cubicBezTo>
                  <a:cubicBezTo>
                    <a:pt x="766" y="373"/>
                    <a:pt x="802" y="426"/>
                    <a:pt x="803" y="511"/>
                  </a:cubicBezTo>
                  <a:cubicBezTo>
                    <a:pt x="803" y="527"/>
                    <a:pt x="800" y="539"/>
                    <a:pt x="799" y="546"/>
                  </a:cubicBezTo>
                  <a:cubicBezTo>
                    <a:pt x="785" y="560"/>
                    <a:pt x="752" y="625"/>
                    <a:pt x="752" y="625"/>
                  </a:cubicBezTo>
                  <a:cubicBezTo>
                    <a:pt x="752" y="635"/>
                    <a:pt x="759" y="643"/>
                    <a:pt x="769" y="643"/>
                  </a:cubicBezTo>
                  <a:cubicBezTo>
                    <a:pt x="846" y="645"/>
                    <a:pt x="846" y="645"/>
                    <a:pt x="846" y="645"/>
                  </a:cubicBezTo>
                  <a:cubicBezTo>
                    <a:pt x="856" y="645"/>
                    <a:pt x="864" y="637"/>
                    <a:pt x="865" y="627"/>
                  </a:cubicBezTo>
                  <a:cubicBezTo>
                    <a:pt x="865" y="627"/>
                    <a:pt x="830" y="561"/>
                    <a:pt x="816" y="546"/>
                  </a:cubicBezTo>
                  <a:cubicBezTo>
                    <a:pt x="814" y="539"/>
                    <a:pt x="811" y="530"/>
                    <a:pt x="810" y="509"/>
                  </a:cubicBezTo>
                  <a:cubicBezTo>
                    <a:pt x="810" y="509"/>
                    <a:pt x="810" y="509"/>
                    <a:pt x="810" y="509"/>
                  </a:cubicBezTo>
                  <a:cubicBezTo>
                    <a:pt x="811" y="480"/>
                    <a:pt x="809" y="401"/>
                    <a:pt x="745" y="336"/>
                  </a:cubicBezTo>
                  <a:cubicBezTo>
                    <a:pt x="673" y="262"/>
                    <a:pt x="630" y="217"/>
                    <a:pt x="690" y="175"/>
                  </a:cubicBezTo>
                  <a:cubicBezTo>
                    <a:pt x="690" y="175"/>
                    <a:pt x="870" y="152"/>
                    <a:pt x="915" y="24"/>
                  </a:cubicBezTo>
                  <a:cubicBezTo>
                    <a:pt x="915" y="24"/>
                    <a:pt x="928" y="136"/>
                    <a:pt x="982" y="183"/>
                  </a:cubicBezTo>
                  <a:cubicBezTo>
                    <a:pt x="982" y="183"/>
                    <a:pt x="999" y="224"/>
                    <a:pt x="1004" y="251"/>
                  </a:cubicBezTo>
                  <a:cubicBezTo>
                    <a:pt x="1013" y="296"/>
                    <a:pt x="981" y="383"/>
                    <a:pt x="1022" y="492"/>
                  </a:cubicBezTo>
                  <a:cubicBezTo>
                    <a:pt x="1022" y="492"/>
                    <a:pt x="1022" y="492"/>
                    <a:pt x="1022" y="492"/>
                  </a:cubicBezTo>
                  <a:cubicBezTo>
                    <a:pt x="1029" y="510"/>
                    <a:pt x="1034" y="521"/>
                    <a:pt x="1036" y="528"/>
                  </a:cubicBezTo>
                  <a:cubicBezTo>
                    <a:pt x="1031" y="547"/>
                    <a:pt x="1035" y="619"/>
                    <a:pt x="1035" y="619"/>
                  </a:cubicBezTo>
                  <a:cubicBezTo>
                    <a:pt x="1040" y="628"/>
                    <a:pt x="1050" y="631"/>
                    <a:pt x="1059" y="627"/>
                  </a:cubicBezTo>
                  <a:cubicBezTo>
                    <a:pt x="1127" y="589"/>
                    <a:pt x="1127" y="589"/>
                    <a:pt x="1127" y="589"/>
                  </a:cubicBezTo>
                  <a:cubicBezTo>
                    <a:pt x="1135" y="585"/>
                    <a:pt x="1139" y="574"/>
                    <a:pt x="1134" y="565"/>
                  </a:cubicBezTo>
                  <a:cubicBezTo>
                    <a:pt x="1134" y="565"/>
                    <a:pt x="1070" y="525"/>
                    <a:pt x="1051" y="520"/>
                  </a:cubicBezTo>
                  <a:cubicBezTo>
                    <a:pt x="1049" y="518"/>
                    <a:pt x="1044" y="518"/>
                    <a:pt x="1028" y="489"/>
                  </a:cubicBezTo>
                  <a:cubicBezTo>
                    <a:pt x="1028" y="489"/>
                    <a:pt x="1028" y="489"/>
                    <a:pt x="1028" y="489"/>
                  </a:cubicBezTo>
                  <a:cubicBezTo>
                    <a:pt x="1021" y="469"/>
                    <a:pt x="998" y="396"/>
                    <a:pt x="1014" y="292"/>
                  </a:cubicBezTo>
                  <a:cubicBezTo>
                    <a:pt x="1019" y="253"/>
                    <a:pt x="1000" y="202"/>
                    <a:pt x="994" y="193"/>
                  </a:cubicBezTo>
                  <a:cubicBezTo>
                    <a:pt x="994" y="193"/>
                    <a:pt x="1025" y="227"/>
                    <a:pt x="1154" y="224"/>
                  </a:cubicBezTo>
                  <a:cubicBezTo>
                    <a:pt x="1293" y="221"/>
                    <a:pt x="1382" y="322"/>
                    <a:pt x="1404" y="450"/>
                  </a:cubicBezTo>
                  <a:cubicBezTo>
                    <a:pt x="1404" y="450"/>
                    <a:pt x="1404" y="450"/>
                    <a:pt x="1404" y="450"/>
                  </a:cubicBezTo>
                  <a:cubicBezTo>
                    <a:pt x="1406" y="466"/>
                    <a:pt x="1404" y="476"/>
                    <a:pt x="1404" y="482"/>
                  </a:cubicBezTo>
                  <a:cubicBezTo>
                    <a:pt x="1393" y="499"/>
                    <a:pt x="1372" y="568"/>
                    <a:pt x="1372" y="568"/>
                  </a:cubicBezTo>
                  <a:cubicBezTo>
                    <a:pt x="1374" y="578"/>
                    <a:pt x="1383" y="585"/>
                    <a:pt x="1393" y="583"/>
                  </a:cubicBezTo>
                  <a:cubicBezTo>
                    <a:pt x="1469" y="570"/>
                    <a:pt x="1469" y="570"/>
                    <a:pt x="1469" y="570"/>
                  </a:cubicBezTo>
                  <a:cubicBezTo>
                    <a:pt x="1479" y="569"/>
                    <a:pt x="1485" y="560"/>
                    <a:pt x="1484" y="550"/>
                  </a:cubicBezTo>
                  <a:cubicBezTo>
                    <a:pt x="1484" y="550"/>
                    <a:pt x="1437" y="491"/>
                    <a:pt x="1421" y="479"/>
                  </a:cubicBezTo>
                  <a:cubicBezTo>
                    <a:pt x="1414" y="468"/>
                    <a:pt x="1411" y="459"/>
                    <a:pt x="1407" y="439"/>
                  </a:cubicBezTo>
                  <a:cubicBezTo>
                    <a:pt x="1407" y="439"/>
                    <a:pt x="1407" y="439"/>
                    <a:pt x="1407" y="439"/>
                  </a:cubicBezTo>
                  <a:cubicBezTo>
                    <a:pt x="1397" y="394"/>
                    <a:pt x="1345" y="211"/>
                    <a:pt x="1166" y="215"/>
                  </a:cubicBezTo>
                  <a:cubicBezTo>
                    <a:pt x="1166" y="215"/>
                    <a:pt x="1245" y="205"/>
                    <a:pt x="1283" y="177"/>
                  </a:cubicBezTo>
                  <a:cubicBezTo>
                    <a:pt x="1332" y="140"/>
                    <a:pt x="1399" y="94"/>
                    <a:pt x="1447" y="90"/>
                  </a:cubicBezTo>
                  <a:cubicBezTo>
                    <a:pt x="1447" y="90"/>
                    <a:pt x="1447" y="90"/>
                    <a:pt x="1447" y="90"/>
                  </a:cubicBezTo>
                  <a:cubicBezTo>
                    <a:pt x="1464" y="88"/>
                    <a:pt x="1473" y="90"/>
                    <a:pt x="1480" y="91"/>
                  </a:cubicBezTo>
                  <a:cubicBezTo>
                    <a:pt x="1496" y="103"/>
                    <a:pt x="1564" y="126"/>
                    <a:pt x="1564" y="126"/>
                  </a:cubicBezTo>
                  <a:cubicBezTo>
                    <a:pt x="1574" y="124"/>
                    <a:pt x="1581" y="115"/>
                    <a:pt x="1580" y="106"/>
                  </a:cubicBezTo>
                  <a:cubicBezTo>
                    <a:pt x="1570" y="29"/>
                    <a:pt x="1570" y="29"/>
                    <a:pt x="1570" y="29"/>
                  </a:cubicBezTo>
                  <a:cubicBezTo>
                    <a:pt x="1569" y="19"/>
                    <a:pt x="1560" y="12"/>
                    <a:pt x="1550" y="14"/>
                  </a:cubicBezTo>
                  <a:cubicBezTo>
                    <a:pt x="1550" y="14"/>
                    <a:pt x="1489" y="58"/>
                    <a:pt x="1477" y="74"/>
                  </a:cubicBezTo>
                  <a:cubicBezTo>
                    <a:pt x="1466" y="79"/>
                    <a:pt x="1452" y="81"/>
                    <a:pt x="1440" y="84"/>
                  </a:cubicBezTo>
                  <a:cubicBezTo>
                    <a:pt x="1423" y="87"/>
                    <a:pt x="1361" y="97"/>
                    <a:pt x="1297" y="148"/>
                  </a:cubicBezTo>
                  <a:cubicBezTo>
                    <a:pt x="1240" y="194"/>
                    <a:pt x="1195" y="185"/>
                    <a:pt x="1149" y="200"/>
                  </a:cubicBezTo>
                  <a:cubicBezTo>
                    <a:pt x="1115" y="211"/>
                    <a:pt x="984" y="212"/>
                    <a:pt x="965" y="87"/>
                  </a:cubicBezTo>
                  <a:cubicBezTo>
                    <a:pt x="955" y="22"/>
                    <a:pt x="959" y="0"/>
                    <a:pt x="959" y="0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3" name="Group 1934">
            <a:extLst>
              <a:ext uri="{FF2B5EF4-FFF2-40B4-BE49-F238E27FC236}">
                <a16:creationId xmlns:a16="http://schemas.microsoft.com/office/drawing/2014/main" id="{457DA7AC-3F7F-4C69-9E08-7107CE1FDD15}"/>
              </a:ext>
            </a:extLst>
          </p:cNvPr>
          <p:cNvGrpSpPr>
            <a:grpSpLocks/>
          </p:cNvGrpSpPr>
          <p:nvPr/>
        </p:nvGrpSpPr>
        <p:grpSpPr bwMode="auto">
          <a:xfrm>
            <a:off x="7564438" y="1265238"/>
            <a:ext cx="2657475" cy="5254625"/>
            <a:chOff x="3805" y="721"/>
            <a:chExt cx="1674" cy="3310"/>
          </a:xfrm>
        </p:grpSpPr>
        <p:sp>
          <p:nvSpPr>
            <p:cNvPr id="32774" name="Freeform 1935">
              <a:extLst>
                <a:ext uri="{FF2B5EF4-FFF2-40B4-BE49-F238E27FC236}">
                  <a16:creationId xmlns:a16="http://schemas.microsoft.com/office/drawing/2014/main" id="{25E7FB85-8397-41F3-A509-1FD7974D4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188"/>
              <a:ext cx="299" cy="1470"/>
            </a:xfrm>
            <a:custGeom>
              <a:avLst/>
              <a:gdLst>
                <a:gd name="T0" fmla="*/ 87 w 512"/>
                <a:gd name="T1" fmla="*/ 249 h 2515"/>
                <a:gd name="T2" fmla="*/ 100 w 512"/>
                <a:gd name="T3" fmla="*/ 228 h 2515"/>
                <a:gd name="T4" fmla="*/ 96 w 512"/>
                <a:gd name="T5" fmla="*/ 200 h 2515"/>
                <a:gd name="T6" fmla="*/ 80 w 512"/>
                <a:gd name="T7" fmla="*/ 185 h 2515"/>
                <a:gd name="T8" fmla="*/ 88 w 512"/>
                <a:gd name="T9" fmla="*/ 162 h 2515"/>
                <a:gd name="T10" fmla="*/ 79 w 512"/>
                <a:gd name="T11" fmla="*/ 135 h 2515"/>
                <a:gd name="T12" fmla="*/ 61 w 512"/>
                <a:gd name="T13" fmla="*/ 124 h 2515"/>
                <a:gd name="T14" fmla="*/ 68 w 512"/>
                <a:gd name="T15" fmla="*/ 106 h 2515"/>
                <a:gd name="T16" fmla="*/ 61 w 512"/>
                <a:gd name="T17" fmla="*/ 79 h 2515"/>
                <a:gd name="T18" fmla="*/ 44 w 512"/>
                <a:gd name="T19" fmla="*/ 64 h 2515"/>
                <a:gd name="T20" fmla="*/ 54 w 512"/>
                <a:gd name="T21" fmla="*/ 45 h 2515"/>
                <a:gd name="T22" fmla="*/ 47 w 512"/>
                <a:gd name="T23" fmla="*/ 17 h 2515"/>
                <a:gd name="T24" fmla="*/ 24 w 512"/>
                <a:gd name="T25" fmla="*/ 2 h 2515"/>
                <a:gd name="T26" fmla="*/ 18 w 512"/>
                <a:gd name="T27" fmla="*/ 3 h 2515"/>
                <a:gd name="T28" fmla="*/ 2 w 512"/>
                <a:gd name="T29" fmla="*/ 26 h 2515"/>
                <a:gd name="T30" fmla="*/ 8 w 512"/>
                <a:gd name="T31" fmla="*/ 54 h 2515"/>
                <a:gd name="T32" fmla="*/ 27 w 512"/>
                <a:gd name="T33" fmla="*/ 68 h 2515"/>
                <a:gd name="T34" fmla="*/ 18 w 512"/>
                <a:gd name="T35" fmla="*/ 92 h 2515"/>
                <a:gd name="T36" fmla="*/ 25 w 512"/>
                <a:gd name="T37" fmla="*/ 119 h 2515"/>
                <a:gd name="T38" fmla="*/ 44 w 512"/>
                <a:gd name="T39" fmla="*/ 130 h 2515"/>
                <a:gd name="T40" fmla="*/ 37 w 512"/>
                <a:gd name="T41" fmla="*/ 152 h 2515"/>
                <a:gd name="T42" fmla="*/ 47 w 512"/>
                <a:gd name="T43" fmla="*/ 179 h 2515"/>
                <a:gd name="T44" fmla="*/ 62 w 512"/>
                <a:gd name="T45" fmla="*/ 189 h 2515"/>
                <a:gd name="T46" fmla="*/ 53 w 512"/>
                <a:gd name="T47" fmla="*/ 208 h 2515"/>
                <a:gd name="T48" fmla="*/ 57 w 512"/>
                <a:gd name="T49" fmla="*/ 236 h 2515"/>
                <a:gd name="T50" fmla="*/ 69 w 512"/>
                <a:gd name="T51" fmla="*/ 250 h 2515"/>
                <a:gd name="T52" fmla="*/ 56 w 512"/>
                <a:gd name="T53" fmla="*/ 268 h 2515"/>
                <a:gd name="T54" fmla="*/ 55 w 512"/>
                <a:gd name="T55" fmla="*/ 296 h 2515"/>
                <a:gd name="T56" fmla="*/ 65 w 512"/>
                <a:gd name="T57" fmla="*/ 310 h 2515"/>
                <a:gd name="T58" fmla="*/ 50 w 512"/>
                <a:gd name="T59" fmla="*/ 324 h 2515"/>
                <a:gd name="T60" fmla="*/ 43 w 512"/>
                <a:gd name="T61" fmla="*/ 352 h 2515"/>
                <a:gd name="T62" fmla="*/ 53 w 512"/>
                <a:gd name="T63" fmla="*/ 372 h 2515"/>
                <a:gd name="T64" fmla="*/ 34 w 512"/>
                <a:gd name="T65" fmla="*/ 388 h 2515"/>
                <a:gd name="T66" fmla="*/ 28 w 512"/>
                <a:gd name="T67" fmla="*/ 416 h 2515"/>
                <a:gd name="T68" fmla="*/ 39 w 512"/>
                <a:gd name="T69" fmla="*/ 435 h 2515"/>
                <a:gd name="T70" fmla="*/ 21 w 512"/>
                <a:gd name="T71" fmla="*/ 451 h 2515"/>
                <a:gd name="T72" fmla="*/ 16 w 512"/>
                <a:gd name="T73" fmla="*/ 479 h 2515"/>
                <a:gd name="T74" fmla="*/ 33 w 512"/>
                <a:gd name="T75" fmla="*/ 500 h 2515"/>
                <a:gd name="T76" fmla="*/ 39 w 512"/>
                <a:gd name="T77" fmla="*/ 501 h 2515"/>
                <a:gd name="T78" fmla="*/ 61 w 512"/>
                <a:gd name="T79" fmla="*/ 487 h 2515"/>
                <a:gd name="T80" fmla="*/ 66 w 512"/>
                <a:gd name="T81" fmla="*/ 459 h 2515"/>
                <a:gd name="T82" fmla="*/ 56 w 512"/>
                <a:gd name="T83" fmla="*/ 438 h 2515"/>
                <a:gd name="T84" fmla="*/ 72 w 512"/>
                <a:gd name="T85" fmla="*/ 426 h 2515"/>
                <a:gd name="T86" fmla="*/ 78 w 512"/>
                <a:gd name="T87" fmla="*/ 398 h 2515"/>
                <a:gd name="T88" fmla="*/ 68 w 512"/>
                <a:gd name="T89" fmla="*/ 376 h 2515"/>
                <a:gd name="T90" fmla="*/ 86 w 512"/>
                <a:gd name="T91" fmla="*/ 363 h 2515"/>
                <a:gd name="T92" fmla="*/ 92 w 512"/>
                <a:gd name="T93" fmla="*/ 335 h 2515"/>
                <a:gd name="T94" fmla="*/ 83 w 512"/>
                <a:gd name="T95" fmla="*/ 314 h 2515"/>
                <a:gd name="T96" fmla="*/ 100 w 512"/>
                <a:gd name="T97" fmla="*/ 298 h 2515"/>
                <a:gd name="T98" fmla="*/ 100 w 512"/>
                <a:gd name="T99" fmla="*/ 268 h 2515"/>
                <a:gd name="T100" fmla="*/ 87 w 512"/>
                <a:gd name="T101" fmla="*/ 249 h 2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12" h="2515">
                  <a:moveTo>
                    <a:pt x="437" y="1248"/>
                  </a:moveTo>
                  <a:cubicBezTo>
                    <a:pt x="473" y="1236"/>
                    <a:pt x="512" y="1191"/>
                    <a:pt x="505" y="1143"/>
                  </a:cubicBezTo>
                  <a:cubicBezTo>
                    <a:pt x="484" y="1001"/>
                    <a:pt x="484" y="1001"/>
                    <a:pt x="484" y="1001"/>
                  </a:cubicBezTo>
                  <a:cubicBezTo>
                    <a:pt x="478" y="958"/>
                    <a:pt x="434" y="934"/>
                    <a:pt x="401" y="926"/>
                  </a:cubicBezTo>
                  <a:cubicBezTo>
                    <a:pt x="433" y="907"/>
                    <a:pt x="461" y="857"/>
                    <a:pt x="444" y="811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382" y="638"/>
                    <a:pt x="339" y="623"/>
                    <a:pt x="307" y="619"/>
                  </a:cubicBezTo>
                  <a:cubicBezTo>
                    <a:pt x="327" y="599"/>
                    <a:pt x="352" y="569"/>
                    <a:pt x="343" y="533"/>
                  </a:cubicBezTo>
                  <a:cubicBezTo>
                    <a:pt x="305" y="395"/>
                    <a:pt x="305" y="395"/>
                    <a:pt x="305" y="395"/>
                  </a:cubicBezTo>
                  <a:cubicBezTo>
                    <a:pt x="295" y="355"/>
                    <a:pt x="250" y="326"/>
                    <a:pt x="219" y="319"/>
                  </a:cubicBezTo>
                  <a:cubicBezTo>
                    <a:pt x="243" y="301"/>
                    <a:pt x="276" y="265"/>
                    <a:pt x="268" y="226"/>
                  </a:cubicBezTo>
                  <a:cubicBezTo>
                    <a:pt x="238" y="85"/>
                    <a:pt x="238" y="85"/>
                    <a:pt x="238" y="85"/>
                  </a:cubicBezTo>
                  <a:cubicBezTo>
                    <a:pt x="227" y="32"/>
                    <a:pt x="163" y="0"/>
                    <a:pt x="120" y="9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47" y="24"/>
                    <a:pt x="0" y="75"/>
                    <a:pt x="12" y="129"/>
                  </a:cubicBezTo>
                  <a:cubicBezTo>
                    <a:pt x="41" y="269"/>
                    <a:pt x="41" y="269"/>
                    <a:pt x="41" y="269"/>
                  </a:cubicBezTo>
                  <a:cubicBezTo>
                    <a:pt x="50" y="312"/>
                    <a:pt x="100" y="337"/>
                    <a:pt x="133" y="340"/>
                  </a:cubicBezTo>
                  <a:cubicBezTo>
                    <a:pt x="107" y="361"/>
                    <a:pt x="78" y="417"/>
                    <a:pt x="90" y="459"/>
                  </a:cubicBezTo>
                  <a:cubicBezTo>
                    <a:pt x="127" y="597"/>
                    <a:pt x="127" y="597"/>
                    <a:pt x="127" y="597"/>
                  </a:cubicBezTo>
                  <a:cubicBezTo>
                    <a:pt x="138" y="641"/>
                    <a:pt x="186" y="649"/>
                    <a:pt x="221" y="649"/>
                  </a:cubicBezTo>
                  <a:cubicBezTo>
                    <a:pt x="198" y="673"/>
                    <a:pt x="173" y="719"/>
                    <a:pt x="187" y="759"/>
                  </a:cubicBezTo>
                  <a:cubicBezTo>
                    <a:pt x="236" y="894"/>
                    <a:pt x="236" y="894"/>
                    <a:pt x="236" y="894"/>
                  </a:cubicBezTo>
                  <a:cubicBezTo>
                    <a:pt x="247" y="925"/>
                    <a:pt x="287" y="938"/>
                    <a:pt x="311" y="945"/>
                  </a:cubicBezTo>
                  <a:cubicBezTo>
                    <a:pt x="288" y="965"/>
                    <a:pt x="259" y="1004"/>
                    <a:pt x="265" y="1042"/>
                  </a:cubicBezTo>
                  <a:cubicBezTo>
                    <a:pt x="285" y="1184"/>
                    <a:pt x="285" y="1184"/>
                    <a:pt x="285" y="1184"/>
                  </a:cubicBezTo>
                  <a:cubicBezTo>
                    <a:pt x="291" y="1220"/>
                    <a:pt x="325" y="1239"/>
                    <a:pt x="349" y="1250"/>
                  </a:cubicBezTo>
                  <a:cubicBezTo>
                    <a:pt x="322" y="1265"/>
                    <a:pt x="284" y="1299"/>
                    <a:pt x="283" y="1339"/>
                  </a:cubicBezTo>
                  <a:cubicBezTo>
                    <a:pt x="278" y="1482"/>
                    <a:pt x="278" y="1482"/>
                    <a:pt x="278" y="1482"/>
                  </a:cubicBezTo>
                  <a:cubicBezTo>
                    <a:pt x="278" y="1516"/>
                    <a:pt x="308" y="1541"/>
                    <a:pt x="328" y="1556"/>
                  </a:cubicBezTo>
                  <a:cubicBezTo>
                    <a:pt x="299" y="1566"/>
                    <a:pt x="258" y="1587"/>
                    <a:pt x="249" y="1625"/>
                  </a:cubicBezTo>
                  <a:cubicBezTo>
                    <a:pt x="216" y="1764"/>
                    <a:pt x="216" y="1764"/>
                    <a:pt x="216" y="1764"/>
                  </a:cubicBezTo>
                  <a:cubicBezTo>
                    <a:pt x="206" y="1806"/>
                    <a:pt x="237" y="1848"/>
                    <a:pt x="264" y="1865"/>
                  </a:cubicBezTo>
                  <a:cubicBezTo>
                    <a:pt x="230" y="1870"/>
                    <a:pt x="180" y="1896"/>
                    <a:pt x="170" y="1940"/>
                  </a:cubicBezTo>
                  <a:cubicBezTo>
                    <a:pt x="140" y="2080"/>
                    <a:pt x="140" y="2080"/>
                    <a:pt x="140" y="2080"/>
                  </a:cubicBezTo>
                  <a:cubicBezTo>
                    <a:pt x="130" y="2123"/>
                    <a:pt x="164" y="2162"/>
                    <a:pt x="193" y="2179"/>
                  </a:cubicBezTo>
                  <a:cubicBezTo>
                    <a:pt x="161" y="2188"/>
                    <a:pt x="114" y="2214"/>
                    <a:pt x="107" y="2256"/>
                  </a:cubicBezTo>
                  <a:cubicBezTo>
                    <a:pt x="83" y="2398"/>
                    <a:pt x="83" y="2398"/>
                    <a:pt x="83" y="2398"/>
                  </a:cubicBezTo>
                  <a:cubicBezTo>
                    <a:pt x="74" y="2452"/>
                    <a:pt x="123" y="2496"/>
                    <a:pt x="167" y="2503"/>
                  </a:cubicBezTo>
                  <a:cubicBezTo>
                    <a:pt x="197" y="2508"/>
                    <a:pt x="197" y="2508"/>
                    <a:pt x="197" y="2508"/>
                  </a:cubicBezTo>
                  <a:cubicBezTo>
                    <a:pt x="240" y="2515"/>
                    <a:pt x="297" y="2493"/>
                    <a:pt x="306" y="2439"/>
                  </a:cubicBezTo>
                  <a:cubicBezTo>
                    <a:pt x="330" y="2298"/>
                    <a:pt x="330" y="2298"/>
                    <a:pt x="330" y="2298"/>
                  </a:cubicBezTo>
                  <a:cubicBezTo>
                    <a:pt x="336" y="2257"/>
                    <a:pt x="306" y="2215"/>
                    <a:pt x="281" y="2195"/>
                  </a:cubicBezTo>
                  <a:cubicBezTo>
                    <a:pt x="310" y="2189"/>
                    <a:pt x="352" y="2172"/>
                    <a:pt x="361" y="2133"/>
                  </a:cubicBezTo>
                  <a:cubicBezTo>
                    <a:pt x="391" y="1993"/>
                    <a:pt x="391" y="1993"/>
                    <a:pt x="391" y="1993"/>
                  </a:cubicBezTo>
                  <a:cubicBezTo>
                    <a:pt x="401" y="1951"/>
                    <a:pt x="369" y="1905"/>
                    <a:pt x="343" y="1885"/>
                  </a:cubicBezTo>
                  <a:cubicBezTo>
                    <a:pt x="377" y="1883"/>
                    <a:pt x="420" y="1861"/>
                    <a:pt x="431" y="1818"/>
                  </a:cubicBezTo>
                  <a:cubicBezTo>
                    <a:pt x="463" y="1678"/>
                    <a:pt x="463" y="1678"/>
                    <a:pt x="463" y="1678"/>
                  </a:cubicBezTo>
                  <a:cubicBezTo>
                    <a:pt x="474" y="1635"/>
                    <a:pt x="446" y="1592"/>
                    <a:pt x="418" y="1572"/>
                  </a:cubicBezTo>
                  <a:cubicBezTo>
                    <a:pt x="455" y="1567"/>
                    <a:pt x="501" y="1536"/>
                    <a:pt x="502" y="1488"/>
                  </a:cubicBezTo>
                  <a:cubicBezTo>
                    <a:pt x="506" y="1344"/>
                    <a:pt x="506" y="1344"/>
                    <a:pt x="506" y="1344"/>
                  </a:cubicBezTo>
                  <a:cubicBezTo>
                    <a:pt x="507" y="1300"/>
                    <a:pt x="469" y="1261"/>
                    <a:pt x="437" y="1248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1936">
              <a:extLst>
                <a:ext uri="{FF2B5EF4-FFF2-40B4-BE49-F238E27FC236}">
                  <a16:creationId xmlns:a16="http://schemas.microsoft.com/office/drawing/2014/main" id="{06B35837-6007-4843-BBF4-CF8D7D8B6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5" y="721"/>
              <a:ext cx="1673" cy="1560"/>
            </a:xfrm>
            <a:custGeom>
              <a:avLst/>
              <a:gdLst>
                <a:gd name="T0" fmla="*/ 532 w 2857"/>
                <a:gd name="T1" fmla="*/ 292 h 2669"/>
                <a:gd name="T2" fmla="*/ 559 w 2857"/>
                <a:gd name="T3" fmla="*/ 413 h 2669"/>
                <a:gd name="T4" fmla="*/ 559 w 2857"/>
                <a:gd name="T5" fmla="*/ 413 h 2669"/>
                <a:gd name="T6" fmla="*/ 392 w 2857"/>
                <a:gd name="T7" fmla="*/ 72 h 2669"/>
                <a:gd name="T8" fmla="*/ 546 w 2857"/>
                <a:gd name="T9" fmla="*/ 457 h 2669"/>
                <a:gd name="T10" fmla="*/ 456 w 2857"/>
                <a:gd name="T11" fmla="*/ 388 h 2669"/>
                <a:gd name="T12" fmla="*/ 536 w 2857"/>
                <a:gd name="T13" fmla="*/ 407 h 2669"/>
                <a:gd name="T14" fmla="*/ 526 w 2857"/>
                <a:gd name="T15" fmla="*/ 403 h 2669"/>
                <a:gd name="T16" fmla="*/ 508 w 2857"/>
                <a:gd name="T17" fmla="*/ 356 h 2669"/>
                <a:gd name="T18" fmla="*/ 501 w 2857"/>
                <a:gd name="T19" fmla="*/ 348 h 2669"/>
                <a:gd name="T20" fmla="*/ 429 w 2857"/>
                <a:gd name="T21" fmla="*/ 359 h 2669"/>
                <a:gd name="T22" fmla="*/ 418 w 2857"/>
                <a:gd name="T23" fmla="*/ 290 h 2669"/>
                <a:gd name="T24" fmla="*/ 482 w 2857"/>
                <a:gd name="T25" fmla="*/ 272 h 2669"/>
                <a:gd name="T26" fmla="*/ 501 w 2857"/>
                <a:gd name="T27" fmla="*/ 268 h 2669"/>
                <a:gd name="T28" fmla="*/ 514 w 2857"/>
                <a:gd name="T29" fmla="*/ 231 h 2669"/>
                <a:gd name="T30" fmla="*/ 422 w 2857"/>
                <a:gd name="T31" fmla="*/ 255 h 2669"/>
                <a:gd name="T32" fmla="*/ 374 w 2857"/>
                <a:gd name="T33" fmla="*/ 260 h 2669"/>
                <a:gd name="T34" fmla="*/ 426 w 2857"/>
                <a:gd name="T35" fmla="*/ 176 h 2669"/>
                <a:gd name="T36" fmla="*/ 414 w 2857"/>
                <a:gd name="T37" fmla="*/ 193 h 2669"/>
                <a:gd name="T38" fmla="*/ 395 w 2857"/>
                <a:gd name="T39" fmla="*/ 179 h 2669"/>
                <a:gd name="T40" fmla="*/ 396 w 2857"/>
                <a:gd name="T41" fmla="*/ 192 h 2669"/>
                <a:gd name="T42" fmla="*/ 351 w 2857"/>
                <a:gd name="T43" fmla="*/ 227 h 2669"/>
                <a:gd name="T44" fmla="*/ 346 w 2857"/>
                <a:gd name="T45" fmla="*/ 160 h 2669"/>
                <a:gd name="T46" fmla="*/ 384 w 2857"/>
                <a:gd name="T47" fmla="*/ 80 h 2669"/>
                <a:gd name="T48" fmla="*/ 360 w 2857"/>
                <a:gd name="T49" fmla="*/ 120 h 2669"/>
                <a:gd name="T50" fmla="*/ 334 w 2857"/>
                <a:gd name="T51" fmla="*/ 87 h 2669"/>
                <a:gd name="T52" fmla="*/ 326 w 2857"/>
                <a:gd name="T53" fmla="*/ 82 h 2669"/>
                <a:gd name="T54" fmla="*/ 257 w 2857"/>
                <a:gd name="T55" fmla="*/ 96 h 2669"/>
                <a:gd name="T56" fmla="*/ 287 w 2857"/>
                <a:gd name="T57" fmla="*/ 127 h 2669"/>
                <a:gd name="T58" fmla="*/ 326 w 2857"/>
                <a:gd name="T59" fmla="*/ 199 h 2669"/>
                <a:gd name="T60" fmla="*/ 220 w 2857"/>
                <a:gd name="T61" fmla="*/ 270 h 2669"/>
                <a:gd name="T62" fmla="*/ 241 w 2857"/>
                <a:gd name="T63" fmla="*/ 196 h 2669"/>
                <a:gd name="T64" fmla="*/ 231 w 2857"/>
                <a:gd name="T65" fmla="*/ 221 h 2669"/>
                <a:gd name="T66" fmla="*/ 141 w 2857"/>
                <a:gd name="T67" fmla="*/ 196 h 2669"/>
                <a:gd name="T68" fmla="*/ 129 w 2857"/>
                <a:gd name="T69" fmla="*/ 200 h 2669"/>
                <a:gd name="T70" fmla="*/ 120 w 2857"/>
                <a:gd name="T71" fmla="*/ 226 h 2669"/>
                <a:gd name="T72" fmla="*/ 152 w 2857"/>
                <a:gd name="T73" fmla="*/ 237 h 2669"/>
                <a:gd name="T74" fmla="*/ 249 w 2857"/>
                <a:gd name="T75" fmla="*/ 303 h 2669"/>
                <a:gd name="T76" fmla="*/ 176 w 2857"/>
                <a:gd name="T77" fmla="*/ 295 h 2669"/>
                <a:gd name="T78" fmla="*/ 191 w 2857"/>
                <a:gd name="T79" fmla="*/ 299 h 2669"/>
                <a:gd name="T80" fmla="*/ 166 w 2857"/>
                <a:gd name="T81" fmla="*/ 306 h 2669"/>
                <a:gd name="T82" fmla="*/ 166 w 2857"/>
                <a:gd name="T83" fmla="*/ 315 h 2669"/>
                <a:gd name="T84" fmla="*/ 227 w 2857"/>
                <a:gd name="T85" fmla="*/ 366 h 2669"/>
                <a:gd name="T86" fmla="*/ 96 w 2857"/>
                <a:gd name="T87" fmla="*/ 353 h 2669"/>
                <a:gd name="T88" fmla="*/ 182 w 2857"/>
                <a:gd name="T89" fmla="*/ 372 h 2669"/>
                <a:gd name="T90" fmla="*/ 58 w 2857"/>
                <a:gd name="T91" fmla="*/ 478 h 2669"/>
                <a:gd name="T92" fmla="*/ 58 w 2857"/>
                <a:gd name="T93" fmla="*/ 487 h 2669"/>
                <a:gd name="T94" fmla="*/ 177 w 2857"/>
                <a:gd name="T95" fmla="*/ 444 h 2669"/>
                <a:gd name="T96" fmla="*/ 204 w 2857"/>
                <a:gd name="T97" fmla="*/ 507 h 2669"/>
                <a:gd name="T98" fmla="*/ 184 w 2857"/>
                <a:gd name="T99" fmla="*/ 411 h 2669"/>
                <a:gd name="T100" fmla="*/ 301 w 2857"/>
                <a:gd name="T101" fmla="*/ 463 h 2669"/>
                <a:gd name="T102" fmla="*/ 319 w 2857"/>
                <a:gd name="T103" fmla="*/ 521 h 2669"/>
                <a:gd name="T104" fmla="*/ 380 w 2857"/>
                <a:gd name="T105" fmla="*/ 407 h 2669"/>
                <a:gd name="T106" fmla="*/ 446 w 2857"/>
                <a:gd name="T107" fmla="*/ 400 h 2669"/>
                <a:gd name="T108" fmla="*/ 524 w 2857"/>
                <a:gd name="T109" fmla="*/ 442 h 2669"/>
                <a:gd name="T110" fmla="*/ 560 w 2857"/>
                <a:gd name="T111" fmla="*/ 505 h 2669"/>
                <a:gd name="T112" fmla="*/ 546 w 2857"/>
                <a:gd name="T113" fmla="*/ 457 h 26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857" h="2669">
                  <a:moveTo>
                    <a:pt x="2643" y="1435"/>
                  </a:moveTo>
                  <a:cubicBezTo>
                    <a:pt x="2646" y="1443"/>
                    <a:pt x="2649" y="1451"/>
                    <a:pt x="2652" y="1459"/>
                  </a:cubicBezTo>
                  <a:cubicBezTo>
                    <a:pt x="2652" y="1459"/>
                    <a:pt x="2651" y="1449"/>
                    <a:pt x="2643" y="1435"/>
                  </a:cubicBezTo>
                  <a:close/>
                  <a:moveTo>
                    <a:pt x="2786" y="2066"/>
                  </a:moveTo>
                  <a:cubicBezTo>
                    <a:pt x="2787" y="2067"/>
                    <a:pt x="2788" y="2068"/>
                    <a:pt x="2789" y="2069"/>
                  </a:cubicBezTo>
                  <a:cubicBezTo>
                    <a:pt x="2789" y="2069"/>
                    <a:pt x="2788" y="2068"/>
                    <a:pt x="2786" y="2066"/>
                  </a:cubicBezTo>
                  <a:close/>
                  <a:moveTo>
                    <a:pt x="1949" y="361"/>
                  </a:moveTo>
                  <a:cubicBezTo>
                    <a:pt x="1950" y="361"/>
                    <a:pt x="1950" y="362"/>
                    <a:pt x="1951" y="362"/>
                  </a:cubicBezTo>
                  <a:cubicBezTo>
                    <a:pt x="1951" y="362"/>
                    <a:pt x="1950" y="362"/>
                    <a:pt x="1949" y="361"/>
                  </a:cubicBezTo>
                  <a:close/>
                  <a:moveTo>
                    <a:pt x="2722" y="2289"/>
                  </a:moveTo>
                  <a:cubicBezTo>
                    <a:pt x="2668" y="1818"/>
                    <a:pt x="2456" y="2524"/>
                    <a:pt x="2408" y="2275"/>
                  </a:cubicBezTo>
                  <a:cubicBezTo>
                    <a:pt x="2374" y="2098"/>
                    <a:pt x="2318" y="1997"/>
                    <a:pt x="2269" y="1941"/>
                  </a:cubicBezTo>
                  <a:cubicBezTo>
                    <a:pt x="2345" y="1937"/>
                    <a:pt x="2368" y="1919"/>
                    <a:pt x="2420" y="2004"/>
                  </a:cubicBezTo>
                  <a:cubicBezTo>
                    <a:pt x="2485" y="2112"/>
                    <a:pt x="2587" y="2057"/>
                    <a:pt x="2671" y="2037"/>
                  </a:cubicBezTo>
                  <a:cubicBezTo>
                    <a:pt x="2741" y="2020"/>
                    <a:pt x="2776" y="2054"/>
                    <a:pt x="2786" y="2066"/>
                  </a:cubicBezTo>
                  <a:cubicBezTo>
                    <a:pt x="2717" y="1975"/>
                    <a:pt x="2669" y="2015"/>
                    <a:pt x="2623" y="2020"/>
                  </a:cubicBezTo>
                  <a:cubicBezTo>
                    <a:pt x="2577" y="2025"/>
                    <a:pt x="2555" y="2011"/>
                    <a:pt x="2555" y="2011"/>
                  </a:cubicBezTo>
                  <a:cubicBezTo>
                    <a:pt x="2398" y="1963"/>
                    <a:pt x="2496" y="1882"/>
                    <a:pt x="2529" y="1783"/>
                  </a:cubicBezTo>
                  <a:cubicBezTo>
                    <a:pt x="2602" y="1565"/>
                    <a:pt x="2747" y="1558"/>
                    <a:pt x="2747" y="1558"/>
                  </a:cubicBezTo>
                  <a:cubicBezTo>
                    <a:pt x="2610" y="1527"/>
                    <a:pt x="2543" y="1672"/>
                    <a:pt x="2495" y="1742"/>
                  </a:cubicBezTo>
                  <a:cubicBezTo>
                    <a:pt x="2447" y="1811"/>
                    <a:pt x="2433" y="1888"/>
                    <a:pt x="2331" y="1847"/>
                  </a:cubicBezTo>
                  <a:cubicBezTo>
                    <a:pt x="2188" y="1790"/>
                    <a:pt x="2240" y="1813"/>
                    <a:pt x="2134" y="1796"/>
                  </a:cubicBezTo>
                  <a:cubicBezTo>
                    <a:pt x="2029" y="1779"/>
                    <a:pt x="2092" y="1721"/>
                    <a:pt x="2033" y="1620"/>
                  </a:cubicBezTo>
                  <a:cubicBezTo>
                    <a:pt x="1974" y="1519"/>
                    <a:pt x="2036" y="1486"/>
                    <a:pt x="2079" y="1450"/>
                  </a:cubicBezTo>
                  <a:cubicBezTo>
                    <a:pt x="2123" y="1414"/>
                    <a:pt x="2130" y="1391"/>
                    <a:pt x="2130" y="1391"/>
                  </a:cubicBezTo>
                  <a:cubicBezTo>
                    <a:pt x="2254" y="1249"/>
                    <a:pt x="2308" y="1374"/>
                    <a:pt x="2400" y="1366"/>
                  </a:cubicBezTo>
                  <a:cubicBezTo>
                    <a:pt x="2568" y="1353"/>
                    <a:pt x="2624" y="1403"/>
                    <a:pt x="2643" y="1435"/>
                  </a:cubicBezTo>
                  <a:cubicBezTo>
                    <a:pt x="2615" y="1372"/>
                    <a:pt x="2570" y="1347"/>
                    <a:pt x="2493" y="1345"/>
                  </a:cubicBezTo>
                  <a:cubicBezTo>
                    <a:pt x="2407" y="1343"/>
                    <a:pt x="2355" y="1312"/>
                    <a:pt x="2430" y="1288"/>
                  </a:cubicBezTo>
                  <a:cubicBezTo>
                    <a:pt x="2505" y="1264"/>
                    <a:pt x="2559" y="1156"/>
                    <a:pt x="2559" y="1156"/>
                  </a:cubicBezTo>
                  <a:cubicBezTo>
                    <a:pt x="2515" y="1238"/>
                    <a:pt x="2401" y="1298"/>
                    <a:pt x="2282" y="1268"/>
                  </a:cubicBezTo>
                  <a:cubicBezTo>
                    <a:pt x="2163" y="1239"/>
                    <a:pt x="2136" y="1218"/>
                    <a:pt x="2100" y="1279"/>
                  </a:cubicBezTo>
                  <a:cubicBezTo>
                    <a:pt x="2064" y="1340"/>
                    <a:pt x="1989" y="1365"/>
                    <a:pt x="1936" y="1356"/>
                  </a:cubicBezTo>
                  <a:cubicBezTo>
                    <a:pt x="1883" y="1347"/>
                    <a:pt x="1862" y="1302"/>
                    <a:pt x="1862" y="1302"/>
                  </a:cubicBezTo>
                  <a:cubicBezTo>
                    <a:pt x="1835" y="1216"/>
                    <a:pt x="1852" y="1193"/>
                    <a:pt x="2007" y="1130"/>
                  </a:cubicBezTo>
                  <a:cubicBezTo>
                    <a:pt x="2162" y="1068"/>
                    <a:pt x="2039" y="905"/>
                    <a:pt x="2125" y="881"/>
                  </a:cubicBezTo>
                  <a:cubicBezTo>
                    <a:pt x="2211" y="857"/>
                    <a:pt x="2205" y="815"/>
                    <a:pt x="2205" y="815"/>
                  </a:cubicBezTo>
                  <a:cubicBezTo>
                    <a:pt x="2189" y="889"/>
                    <a:pt x="2056" y="820"/>
                    <a:pt x="2062" y="969"/>
                  </a:cubicBezTo>
                  <a:cubicBezTo>
                    <a:pt x="2069" y="1118"/>
                    <a:pt x="2001" y="1102"/>
                    <a:pt x="2001" y="1102"/>
                  </a:cubicBezTo>
                  <a:cubicBezTo>
                    <a:pt x="2054" y="1039"/>
                    <a:pt x="2001" y="965"/>
                    <a:pt x="1966" y="898"/>
                  </a:cubicBezTo>
                  <a:cubicBezTo>
                    <a:pt x="1930" y="831"/>
                    <a:pt x="1988" y="778"/>
                    <a:pt x="1988" y="778"/>
                  </a:cubicBezTo>
                  <a:cubicBezTo>
                    <a:pt x="1988" y="778"/>
                    <a:pt x="1879" y="785"/>
                    <a:pt x="1970" y="959"/>
                  </a:cubicBezTo>
                  <a:cubicBezTo>
                    <a:pt x="2061" y="1134"/>
                    <a:pt x="1894" y="1099"/>
                    <a:pt x="1846" y="1188"/>
                  </a:cubicBezTo>
                  <a:cubicBezTo>
                    <a:pt x="1798" y="1277"/>
                    <a:pt x="1809" y="1225"/>
                    <a:pt x="1748" y="1135"/>
                  </a:cubicBezTo>
                  <a:cubicBezTo>
                    <a:pt x="1688" y="1045"/>
                    <a:pt x="1752" y="1053"/>
                    <a:pt x="1762" y="949"/>
                  </a:cubicBezTo>
                  <a:cubicBezTo>
                    <a:pt x="1768" y="880"/>
                    <a:pt x="1749" y="836"/>
                    <a:pt x="1723" y="799"/>
                  </a:cubicBezTo>
                  <a:cubicBezTo>
                    <a:pt x="1719" y="741"/>
                    <a:pt x="1723" y="627"/>
                    <a:pt x="1811" y="655"/>
                  </a:cubicBezTo>
                  <a:cubicBezTo>
                    <a:pt x="1930" y="694"/>
                    <a:pt x="1897" y="468"/>
                    <a:pt x="1909" y="400"/>
                  </a:cubicBezTo>
                  <a:cubicBezTo>
                    <a:pt x="1919" y="341"/>
                    <a:pt x="1943" y="356"/>
                    <a:pt x="1949" y="361"/>
                  </a:cubicBezTo>
                  <a:cubicBezTo>
                    <a:pt x="1817" y="246"/>
                    <a:pt x="1919" y="661"/>
                    <a:pt x="1794" y="599"/>
                  </a:cubicBezTo>
                  <a:cubicBezTo>
                    <a:pt x="1695" y="549"/>
                    <a:pt x="1694" y="701"/>
                    <a:pt x="1698" y="766"/>
                  </a:cubicBezTo>
                  <a:cubicBezTo>
                    <a:pt x="1642" y="697"/>
                    <a:pt x="1582" y="633"/>
                    <a:pt x="1662" y="435"/>
                  </a:cubicBezTo>
                  <a:cubicBezTo>
                    <a:pt x="1797" y="107"/>
                    <a:pt x="1741" y="0"/>
                    <a:pt x="1741" y="0"/>
                  </a:cubicBezTo>
                  <a:cubicBezTo>
                    <a:pt x="1741" y="0"/>
                    <a:pt x="1768" y="154"/>
                    <a:pt x="1624" y="411"/>
                  </a:cubicBezTo>
                  <a:cubicBezTo>
                    <a:pt x="1589" y="475"/>
                    <a:pt x="1579" y="538"/>
                    <a:pt x="1581" y="597"/>
                  </a:cubicBezTo>
                  <a:cubicBezTo>
                    <a:pt x="1461" y="457"/>
                    <a:pt x="1440" y="727"/>
                    <a:pt x="1280" y="484"/>
                  </a:cubicBezTo>
                  <a:cubicBezTo>
                    <a:pt x="1165" y="312"/>
                    <a:pt x="1134" y="513"/>
                    <a:pt x="1134" y="513"/>
                  </a:cubicBezTo>
                  <a:cubicBezTo>
                    <a:pt x="1204" y="308"/>
                    <a:pt x="1293" y="697"/>
                    <a:pt x="1428" y="636"/>
                  </a:cubicBezTo>
                  <a:cubicBezTo>
                    <a:pt x="1499" y="604"/>
                    <a:pt x="1555" y="638"/>
                    <a:pt x="1593" y="678"/>
                  </a:cubicBezTo>
                  <a:cubicBezTo>
                    <a:pt x="1624" y="821"/>
                    <a:pt x="1704" y="937"/>
                    <a:pt x="1621" y="994"/>
                  </a:cubicBezTo>
                  <a:cubicBezTo>
                    <a:pt x="1490" y="1083"/>
                    <a:pt x="1431" y="1384"/>
                    <a:pt x="1268" y="1337"/>
                  </a:cubicBezTo>
                  <a:cubicBezTo>
                    <a:pt x="1212" y="1320"/>
                    <a:pt x="1172" y="1358"/>
                    <a:pt x="1094" y="1354"/>
                  </a:cubicBezTo>
                  <a:cubicBezTo>
                    <a:pt x="1016" y="1350"/>
                    <a:pt x="1022" y="1229"/>
                    <a:pt x="1099" y="1172"/>
                  </a:cubicBezTo>
                  <a:cubicBezTo>
                    <a:pt x="1175" y="1115"/>
                    <a:pt x="1331" y="1140"/>
                    <a:pt x="1200" y="981"/>
                  </a:cubicBezTo>
                  <a:cubicBezTo>
                    <a:pt x="1069" y="822"/>
                    <a:pt x="1132" y="769"/>
                    <a:pt x="1132" y="769"/>
                  </a:cubicBezTo>
                  <a:cubicBezTo>
                    <a:pt x="1007" y="841"/>
                    <a:pt x="1308" y="1065"/>
                    <a:pt x="1150" y="1105"/>
                  </a:cubicBezTo>
                  <a:cubicBezTo>
                    <a:pt x="991" y="1144"/>
                    <a:pt x="1008" y="1337"/>
                    <a:pt x="1008" y="1337"/>
                  </a:cubicBezTo>
                  <a:cubicBezTo>
                    <a:pt x="749" y="1289"/>
                    <a:pt x="1005" y="1041"/>
                    <a:pt x="700" y="982"/>
                  </a:cubicBezTo>
                  <a:cubicBezTo>
                    <a:pt x="394" y="923"/>
                    <a:pt x="457" y="791"/>
                    <a:pt x="457" y="791"/>
                  </a:cubicBezTo>
                  <a:cubicBezTo>
                    <a:pt x="405" y="843"/>
                    <a:pt x="478" y="1000"/>
                    <a:pt x="644" y="1005"/>
                  </a:cubicBezTo>
                  <a:cubicBezTo>
                    <a:pt x="811" y="1011"/>
                    <a:pt x="834" y="1141"/>
                    <a:pt x="834" y="1141"/>
                  </a:cubicBezTo>
                  <a:cubicBezTo>
                    <a:pt x="790" y="1053"/>
                    <a:pt x="757" y="1245"/>
                    <a:pt x="597" y="1129"/>
                  </a:cubicBezTo>
                  <a:cubicBezTo>
                    <a:pt x="494" y="1054"/>
                    <a:pt x="496" y="1190"/>
                    <a:pt x="496" y="1190"/>
                  </a:cubicBezTo>
                  <a:cubicBezTo>
                    <a:pt x="525" y="1026"/>
                    <a:pt x="694" y="1290"/>
                    <a:pt x="758" y="1189"/>
                  </a:cubicBezTo>
                  <a:cubicBezTo>
                    <a:pt x="823" y="1088"/>
                    <a:pt x="822" y="1403"/>
                    <a:pt x="1045" y="1417"/>
                  </a:cubicBezTo>
                  <a:cubicBezTo>
                    <a:pt x="1197" y="1427"/>
                    <a:pt x="1275" y="1396"/>
                    <a:pt x="1242" y="1520"/>
                  </a:cubicBezTo>
                  <a:cubicBezTo>
                    <a:pt x="1210" y="1643"/>
                    <a:pt x="1132" y="1600"/>
                    <a:pt x="1072" y="1491"/>
                  </a:cubicBezTo>
                  <a:cubicBezTo>
                    <a:pt x="1012" y="1381"/>
                    <a:pt x="863" y="1519"/>
                    <a:pt x="876" y="1478"/>
                  </a:cubicBezTo>
                  <a:cubicBezTo>
                    <a:pt x="889" y="1436"/>
                    <a:pt x="857" y="1420"/>
                    <a:pt x="857" y="1420"/>
                  </a:cubicBezTo>
                  <a:cubicBezTo>
                    <a:pt x="871" y="1479"/>
                    <a:pt x="787" y="1548"/>
                    <a:pt x="949" y="1495"/>
                  </a:cubicBezTo>
                  <a:cubicBezTo>
                    <a:pt x="1110" y="1443"/>
                    <a:pt x="1112" y="1709"/>
                    <a:pt x="1059" y="1604"/>
                  </a:cubicBezTo>
                  <a:cubicBezTo>
                    <a:pt x="1006" y="1499"/>
                    <a:pt x="864" y="1699"/>
                    <a:pt x="829" y="1534"/>
                  </a:cubicBezTo>
                  <a:cubicBezTo>
                    <a:pt x="805" y="1422"/>
                    <a:pt x="723" y="1560"/>
                    <a:pt x="723" y="1560"/>
                  </a:cubicBezTo>
                  <a:cubicBezTo>
                    <a:pt x="723" y="1560"/>
                    <a:pt x="792" y="1447"/>
                    <a:pt x="824" y="1577"/>
                  </a:cubicBezTo>
                  <a:cubicBezTo>
                    <a:pt x="856" y="1708"/>
                    <a:pt x="1014" y="1538"/>
                    <a:pt x="1048" y="1630"/>
                  </a:cubicBezTo>
                  <a:cubicBezTo>
                    <a:pt x="1082" y="1722"/>
                    <a:pt x="1278" y="1566"/>
                    <a:pt x="1128" y="1836"/>
                  </a:cubicBezTo>
                  <a:cubicBezTo>
                    <a:pt x="1026" y="2019"/>
                    <a:pt x="845" y="1542"/>
                    <a:pt x="676" y="1769"/>
                  </a:cubicBezTo>
                  <a:cubicBezTo>
                    <a:pt x="601" y="1869"/>
                    <a:pt x="478" y="1767"/>
                    <a:pt x="478" y="1767"/>
                  </a:cubicBezTo>
                  <a:cubicBezTo>
                    <a:pt x="517" y="1825"/>
                    <a:pt x="562" y="1895"/>
                    <a:pt x="708" y="1795"/>
                  </a:cubicBezTo>
                  <a:cubicBezTo>
                    <a:pt x="855" y="1696"/>
                    <a:pt x="829" y="1821"/>
                    <a:pt x="905" y="1861"/>
                  </a:cubicBezTo>
                  <a:cubicBezTo>
                    <a:pt x="981" y="1902"/>
                    <a:pt x="1089" y="1963"/>
                    <a:pt x="860" y="1976"/>
                  </a:cubicBezTo>
                  <a:cubicBezTo>
                    <a:pt x="630" y="1989"/>
                    <a:pt x="733" y="2367"/>
                    <a:pt x="288" y="2395"/>
                  </a:cubicBezTo>
                  <a:cubicBezTo>
                    <a:pt x="0" y="2413"/>
                    <a:pt x="68" y="2513"/>
                    <a:pt x="68" y="2513"/>
                  </a:cubicBezTo>
                  <a:cubicBezTo>
                    <a:pt x="68" y="2513"/>
                    <a:pt x="34" y="2419"/>
                    <a:pt x="288" y="2439"/>
                  </a:cubicBezTo>
                  <a:cubicBezTo>
                    <a:pt x="543" y="2459"/>
                    <a:pt x="648" y="2267"/>
                    <a:pt x="739" y="2145"/>
                  </a:cubicBezTo>
                  <a:cubicBezTo>
                    <a:pt x="831" y="2023"/>
                    <a:pt x="756" y="2195"/>
                    <a:pt x="881" y="2226"/>
                  </a:cubicBezTo>
                  <a:cubicBezTo>
                    <a:pt x="1006" y="2256"/>
                    <a:pt x="938" y="2304"/>
                    <a:pt x="922" y="2420"/>
                  </a:cubicBezTo>
                  <a:cubicBezTo>
                    <a:pt x="907" y="2536"/>
                    <a:pt x="1016" y="2539"/>
                    <a:pt x="1016" y="2539"/>
                  </a:cubicBezTo>
                  <a:cubicBezTo>
                    <a:pt x="846" y="2445"/>
                    <a:pt x="1076" y="2267"/>
                    <a:pt x="969" y="2228"/>
                  </a:cubicBezTo>
                  <a:cubicBezTo>
                    <a:pt x="861" y="2188"/>
                    <a:pt x="845" y="2068"/>
                    <a:pt x="917" y="2057"/>
                  </a:cubicBezTo>
                  <a:cubicBezTo>
                    <a:pt x="988" y="2046"/>
                    <a:pt x="1035" y="1985"/>
                    <a:pt x="1183" y="1939"/>
                  </a:cubicBezTo>
                  <a:cubicBezTo>
                    <a:pt x="1332" y="1893"/>
                    <a:pt x="1465" y="2233"/>
                    <a:pt x="1500" y="2318"/>
                  </a:cubicBezTo>
                  <a:cubicBezTo>
                    <a:pt x="1535" y="2403"/>
                    <a:pt x="1515" y="2594"/>
                    <a:pt x="1515" y="2594"/>
                  </a:cubicBezTo>
                  <a:cubicBezTo>
                    <a:pt x="1539" y="2644"/>
                    <a:pt x="1587" y="2610"/>
                    <a:pt x="1587" y="2610"/>
                  </a:cubicBezTo>
                  <a:cubicBezTo>
                    <a:pt x="1582" y="2534"/>
                    <a:pt x="1633" y="2232"/>
                    <a:pt x="1693" y="2201"/>
                  </a:cubicBezTo>
                  <a:cubicBezTo>
                    <a:pt x="1754" y="2170"/>
                    <a:pt x="1815" y="2115"/>
                    <a:pt x="1892" y="2038"/>
                  </a:cubicBezTo>
                  <a:cubicBezTo>
                    <a:pt x="1959" y="1972"/>
                    <a:pt x="2036" y="1935"/>
                    <a:pt x="2147" y="1936"/>
                  </a:cubicBezTo>
                  <a:cubicBezTo>
                    <a:pt x="2173" y="1955"/>
                    <a:pt x="2197" y="1985"/>
                    <a:pt x="2221" y="2005"/>
                  </a:cubicBezTo>
                  <a:cubicBezTo>
                    <a:pt x="2298" y="2066"/>
                    <a:pt x="2350" y="2475"/>
                    <a:pt x="2468" y="2435"/>
                  </a:cubicBezTo>
                  <a:cubicBezTo>
                    <a:pt x="2534" y="2413"/>
                    <a:pt x="2572" y="2264"/>
                    <a:pt x="2608" y="2212"/>
                  </a:cubicBezTo>
                  <a:cubicBezTo>
                    <a:pt x="2680" y="2105"/>
                    <a:pt x="2691" y="2263"/>
                    <a:pt x="2702" y="2323"/>
                  </a:cubicBezTo>
                  <a:cubicBezTo>
                    <a:pt x="2710" y="2363"/>
                    <a:pt x="2729" y="2534"/>
                    <a:pt x="2790" y="2528"/>
                  </a:cubicBezTo>
                  <a:cubicBezTo>
                    <a:pt x="2821" y="2525"/>
                    <a:pt x="2855" y="2455"/>
                    <a:pt x="2857" y="2429"/>
                  </a:cubicBezTo>
                  <a:cubicBezTo>
                    <a:pt x="2857" y="2429"/>
                    <a:pt x="2765" y="2669"/>
                    <a:pt x="2722" y="2289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1937">
              <a:extLst>
                <a:ext uri="{FF2B5EF4-FFF2-40B4-BE49-F238E27FC236}">
                  <a16:creationId xmlns:a16="http://schemas.microsoft.com/office/drawing/2014/main" id="{FA159F02-3BCA-4A03-B7B0-7FB395B99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700"/>
              <a:ext cx="256" cy="285"/>
            </a:xfrm>
            <a:custGeom>
              <a:avLst/>
              <a:gdLst>
                <a:gd name="T0" fmla="*/ 79 w 436"/>
                <a:gd name="T1" fmla="*/ 20 h 488"/>
                <a:gd name="T2" fmla="*/ 68 w 436"/>
                <a:gd name="T3" fmla="*/ 25 h 488"/>
                <a:gd name="T4" fmla="*/ 51 w 436"/>
                <a:gd name="T5" fmla="*/ 25 h 488"/>
                <a:gd name="T6" fmla="*/ 35 w 436"/>
                <a:gd name="T7" fmla="*/ 19 h 488"/>
                <a:gd name="T8" fmla="*/ 22 w 436"/>
                <a:gd name="T9" fmla="*/ 9 h 488"/>
                <a:gd name="T10" fmla="*/ 1 w 436"/>
                <a:gd name="T11" fmla="*/ 12 h 488"/>
                <a:gd name="T12" fmla="*/ 16 w 436"/>
                <a:gd name="T13" fmla="*/ 47 h 488"/>
                <a:gd name="T14" fmla="*/ 56 w 436"/>
                <a:gd name="T15" fmla="*/ 71 h 488"/>
                <a:gd name="T16" fmla="*/ 79 w 436"/>
                <a:gd name="T17" fmla="*/ 40 h 488"/>
                <a:gd name="T18" fmla="*/ 86 w 436"/>
                <a:gd name="T19" fmla="*/ 22 h 488"/>
                <a:gd name="T20" fmla="*/ 78 w 436"/>
                <a:gd name="T21" fmla="*/ 20 h 4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6" h="488">
                  <a:moveTo>
                    <a:pt x="389" y="102"/>
                  </a:moveTo>
                  <a:cubicBezTo>
                    <a:pt x="370" y="107"/>
                    <a:pt x="353" y="121"/>
                    <a:pt x="334" y="126"/>
                  </a:cubicBezTo>
                  <a:cubicBezTo>
                    <a:pt x="310" y="132"/>
                    <a:pt x="277" y="128"/>
                    <a:pt x="254" y="123"/>
                  </a:cubicBezTo>
                  <a:cubicBezTo>
                    <a:pt x="228" y="117"/>
                    <a:pt x="198" y="108"/>
                    <a:pt x="173" y="98"/>
                  </a:cubicBezTo>
                  <a:cubicBezTo>
                    <a:pt x="146" y="88"/>
                    <a:pt x="130" y="65"/>
                    <a:pt x="107" y="48"/>
                  </a:cubicBezTo>
                  <a:cubicBezTo>
                    <a:pt x="72" y="24"/>
                    <a:pt x="3" y="0"/>
                    <a:pt x="1" y="61"/>
                  </a:cubicBezTo>
                  <a:cubicBezTo>
                    <a:pt x="0" y="122"/>
                    <a:pt x="45" y="190"/>
                    <a:pt x="78" y="238"/>
                  </a:cubicBezTo>
                  <a:cubicBezTo>
                    <a:pt x="123" y="304"/>
                    <a:pt x="193" y="488"/>
                    <a:pt x="280" y="358"/>
                  </a:cubicBezTo>
                  <a:cubicBezTo>
                    <a:pt x="316" y="305"/>
                    <a:pt x="354" y="255"/>
                    <a:pt x="389" y="204"/>
                  </a:cubicBezTo>
                  <a:cubicBezTo>
                    <a:pt x="402" y="185"/>
                    <a:pt x="436" y="134"/>
                    <a:pt x="426" y="109"/>
                  </a:cubicBezTo>
                  <a:cubicBezTo>
                    <a:pt x="418" y="91"/>
                    <a:pt x="393" y="85"/>
                    <a:pt x="381" y="102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1938">
              <a:extLst>
                <a:ext uri="{FF2B5EF4-FFF2-40B4-BE49-F238E27FC236}">
                  <a16:creationId xmlns:a16="http://schemas.microsoft.com/office/drawing/2014/main" id="{AD4DC815-ED28-4AE3-8E57-FEFD330E9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414"/>
              <a:ext cx="248" cy="239"/>
            </a:xfrm>
            <a:custGeom>
              <a:avLst/>
              <a:gdLst>
                <a:gd name="T0" fmla="*/ 78 w 422"/>
                <a:gd name="T1" fmla="*/ 34 h 409"/>
                <a:gd name="T2" fmla="*/ 58 w 422"/>
                <a:gd name="T3" fmla="*/ 9 h 409"/>
                <a:gd name="T4" fmla="*/ 45 w 422"/>
                <a:gd name="T5" fmla="*/ 0 h 409"/>
                <a:gd name="T6" fmla="*/ 36 w 422"/>
                <a:gd name="T7" fmla="*/ 8 h 409"/>
                <a:gd name="T8" fmla="*/ 24 w 422"/>
                <a:gd name="T9" fmla="*/ 12 h 409"/>
                <a:gd name="T10" fmla="*/ 4 w 422"/>
                <a:gd name="T11" fmla="*/ 22 h 409"/>
                <a:gd name="T12" fmla="*/ 6 w 422"/>
                <a:gd name="T13" fmla="*/ 37 h 409"/>
                <a:gd name="T14" fmla="*/ 13 w 422"/>
                <a:gd name="T15" fmla="*/ 49 h 409"/>
                <a:gd name="T16" fmla="*/ 5 w 422"/>
                <a:gd name="T17" fmla="*/ 68 h 409"/>
                <a:gd name="T18" fmla="*/ 25 w 422"/>
                <a:gd name="T19" fmla="*/ 72 h 409"/>
                <a:gd name="T20" fmla="*/ 39 w 422"/>
                <a:gd name="T21" fmla="*/ 72 h 409"/>
                <a:gd name="T22" fmla="*/ 46 w 422"/>
                <a:gd name="T23" fmla="*/ 78 h 409"/>
                <a:gd name="T24" fmla="*/ 63 w 422"/>
                <a:gd name="T25" fmla="*/ 71 h 409"/>
                <a:gd name="T26" fmla="*/ 68 w 422"/>
                <a:gd name="T27" fmla="*/ 56 h 409"/>
                <a:gd name="T28" fmla="*/ 76 w 422"/>
                <a:gd name="T29" fmla="*/ 54 h 409"/>
                <a:gd name="T30" fmla="*/ 72 w 422"/>
                <a:gd name="T31" fmla="*/ 42 h 409"/>
                <a:gd name="T32" fmla="*/ 78 w 422"/>
                <a:gd name="T33" fmla="*/ 40 h 409"/>
                <a:gd name="T34" fmla="*/ 77 w 422"/>
                <a:gd name="T35" fmla="*/ 34 h 4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2" h="409">
                  <a:moveTo>
                    <a:pt x="383" y="171"/>
                  </a:moveTo>
                  <a:cubicBezTo>
                    <a:pt x="347" y="131"/>
                    <a:pt x="317" y="88"/>
                    <a:pt x="283" y="46"/>
                  </a:cubicBezTo>
                  <a:cubicBezTo>
                    <a:pt x="268" y="27"/>
                    <a:pt x="247" y="0"/>
                    <a:pt x="221" y="0"/>
                  </a:cubicBezTo>
                  <a:cubicBezTo>
                    <a:pt x="188" y="0"/>
                    <a:pt x="191" y="19"/>
                    <a:pt x="177" y="39"/>
                  </a:cubicBezTo>
                  <a:cubicBezTo>
                    <a:pt x="164" y="57"/>
                    <a:pt x="137" y="58"/>
                    <a:pt x="117" y="62"/>
                  </a:cubicBezTo>
                  <a:cubicBezTo>
                    <a:pt x="75" y="70"/>
                    <a:pt x="41" y="72"/>
                    <a:pt x="18" y="112"/>
                  </a:cubicBezTo>
                  <a:cubicBezTo>
                    <a:pt x="1" y="142"/>
                    <a:pt x="0" y="169"/>
                    <a:pt x="33" y="184"/>
                  </a:cubicBezTo>
                  <a:cubicBezTo>
                    <a:pt x="64" y="199"/>
                    <a:pt x="89" y="210"/>
                    <a:pt x="64" y="247"/>
                  </a:cubicBezTo>
                  <a:cubicBezTo>
                    <a:pt x="45" y="275"/>
                    <a:pt x="14" y="303"/>
                    <a:pt x="25" y="341"/>
                  </a:cubicBezTo>
                  <a:cubicBezTo>
                    <a:pt x="41" y="398"/>
                    <a:pt x="89" y="367"/>
                    <a:pt x="126" y="359"/>
                  </a:cubicBezTo>
                  <a:cubicBezTo>
                    <a:pt x="148" y="354"/>
                    <a:pt x="173" y="355"/>
                    <a:pt x="193" y="364"/>
                  </a:cubicBezTo>
                  <a:cubicBezTo>
                    <a:pt x="208" y="371"/>
                    <a:pt x="215" y="383"/>
                    <a:pt x="228" y="391"/>
                  </a:cubicBezTo>
                  <a:cubicBezTo>
                    <a:pt x="261" y="409"/>
                    <a:pt x="300" y="389"/>
                    <a:pt x="310" y="354"/>
                  </a:cubicBezTo>
                  <a:cubicBezTo>
                    <a:pt x="316" y="334"/>
                    <a:pt x="313" y="291"/>
                    <a:pt x="332" y="278"/>
                  </a:cubicBezTo>
                  <a:cubicBezTo>
                    <a:pt x="346" y="268"/>
                    <a:pt x="363" y="280"/>
                    <a:pt x="377" y="274"/>
                  </a:cubicBezTo>
                  <a:cubicBezTo>
                    <a:pt x="422" y="254"/>
                    <a:pt x="361" y="229"/>
                    <a:pt x="354" y="210"/>
                  </a:cubicBezTo>
                  <a:cubicBezTo>
                    <a:pt x="343" y="173"/>
                    <a:pt x="374" y="203"/>
                    <a:pt x="387" y="198"/>
                  </a:cubicBezTo>
                  <a:cubicBezTo>
                    <a:pt x="404" y="193"/>
                    <a:pt x="387" y="175"/>
                    <a:pt x="379" y="169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1939">
              <a:extLst>
                <a:ext uri="{FF2B5EF4-FFF2-40B4-BE49-F238E27FC236}">
                  <a16:creationId xmlns:a16="http://schemas.microsoft.com/office/drawing/2014/main" id="{73A1FE44-8E03-403D-8E51-0BA491381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1709"/>
              <a:ext cx="204" cy="219"/>
            </a:xfrm>
            <a:custGeom>
              <a:avLst/>
              <a:gdLst>
                <a:gd name="T0" fmla="*/ 59 w 349"/>
                <a:gd name="T1" fmla="*/ 8 h 374"/>
                <a:gd name="T2" fmla="*/ 47 w 349"/>
                <a:gd name="T3" fmla="*/ 7 h 374"/>
                <a:gd name="T4" fmla="*/ 28 w 349"/>
                <a:gd name="T5" fmla="*/ 1 h 374"/>
                <a:gd name="T6" fmla="*/ 27 w 349"/>
                <a:gd name="T7" fmla="*/ 13 h 374"/>
                <a:gd name="T8" fmla="*/ 44 w 349"/>
                <a:gd name="T9" fmla="*/ 19 h 374"/>
                <a:gd name="T10" fmla="*/ 39 w 349"/>
                <a:gd name="T11" fmla="*/ 26 h 374"/>
                <a:gd name="T12" fmla="*/ 19 w 349"/>
                <a:gd name="T13" fmla="*/ 22 h 374"/>
                <a:gd name="T14" fmla="*/ 16 w 349"/>
                <a:gd name="T15" fmla="*/ 29 h 374"/>
                <a:gd name="T16" fmla="*/ 31 w 349"/>
                <a:gd name="T17" fmla="*/ 31 h 374"/>
                <a:gd name="T18" fmla="*/ 13 w 349"/>
                <a:gd name="T19" fmla="*/ 32 h 374"/>
                <a:gd name="T20" fmla="*/ 9 w 349"/>
                <a:gd name="T21" fmla="*/ 43 h 374"/>
                <a:gd name="T22" fmla="*/ 25 w 349"/>
                <a:gd name="T23" fmla="*/ 42 h 374"/>
                <a:gd name="T24" fmla="*/ 6 w 349"/>
                <a:gd name="T25" fmla="*/ 53 h 374"/>
                <a:gd name="T26" fmla="*/ 19 w 349"/>
                <a:gd name="T27" fmla="*/ 59 h 374"/>
                <a:gd name="T28" fmla="*/ 29 w 349"/>
                <a:gd name="T29" fmla="*/ 53 h 374"/>
                <a:gd name="T30" fmla="*/ 23 w 349"/>
                <a:gd name="T31" fmla="*/ 71 h 374"/>
                <a:gd name="T32" fmla="*/ 33 w 349"/>
                <a:gd name="T33" fmla="*/ 71 h 374"/>
                <a:gd name="T34" fmla="*/ 35 w 349"/>
                <a:gd name="T35" fmla="*/ 63 h 374"/>
                <a:gd name="T36" fmla="*/ 39 w 349"/>
                <a:gd name="T37" fmla="*/ 59 h 374"/>
                <a:gd name="T38" fmla="*/ 42 w 349"/>
                <a:gd name="T39" fmla="*/ 67 h 374"/>
                <a:gd name="T40" fmla="*/ 49 w 349"/>
                <a:gd name="T41" fmla="*/ 63 h 374"/>
                <a:gd name="T42" fmla="*/ 37 w 349"/>
                <a:gd name="T43" fmla="*/ 52 h 374"/>
                <a:gd name="T44" fmla="*/ 46 w 349"/>
                <a:gd name="T45" fmla="*/ 49 h 374"/>
                <a:gd name="T46" fmla="*/ 52 w 349"/>
                <a:gd name="T47" fmla="*/ 55 h 374"/>
                <a:gd name="T48" fmla="*/ 57 w 349"/>
                <a:gd name="T49" fmla="*/ 51 h 374"/>
                <a:gd name="T50" fmla="*/ 51 w 349"/>
                <a:gd name="T51" fmla="*/ 43 h 374"/>
                <a:gd name="T52" fmla="*/ 49 w 349"/>
                <a:gd name="T53" fmla="*/ 39 h 374"/>
                <a:gd name="T54" fmla="*/ 56 w 349"/>
                <a:gd name="T55" fmla="*/ 39 h 374"/>
                <a:gd name="T56" fmla="*/ 63 w 349"/>
                <a:gd name="T57" fmla="*/ 43 h 374"/>
                <a:gd name="T58" fmla="*/ 67 w 349"/>
                <a:gd name="T59" fmla="*/ 35 h 374"/>
                <a:gd name="T60" fmla="*/ 50 w 349"/>
                <a:gd name="T61" fmla="*/ 32 h 374"/>
                <a:gd name="T62" fmla="*/ 68 w 349"/>
                <a:gd name="T63" fmla="*/ 19 h 374"/>
                <a:gd name="T64" fmla="*/ 61 w 349"/>
                <a:gd name="T65" fmla="*/ 11 h 374"/>
                <a:gd name="T66" fmla="*/ 57 w 349"/>
                <a:gd name="T67" fmla="*/ 13 h 374"/>
                <a:gd name="T68" fmla="*/ 58 w 349"/>
                <a:gd name="T69" fmla="*/ 7 h 374"/>
                <a:gd name="T70" fmla="*/ 56 w 349"/>
                <a:gd name="T71" fmla="*/ 6 h 3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9" h="374">
                  <a:moveTo>
                    <a:pt x="295" y="37"/>
                  </a:moveTo>
                  <a:cubicBezTo>
                    <a:pt x="277" y="41"/>
                    <a:pt x="252" y="39"/>
                    <a:pt x="234" y="34"/>
                  </a:cubicBezTo>
                  <a:cubicBezTo>
                    <a:pt x="208" y="28"/>
                    <a:pt x="168" y="0"/>
                    <a:pt x="141" y="5"/>
                  </a:cubicBezTo>
                  <a:cubicBezTo>
                    <a:pt x="107" y="12"/>
                    <a:pt x="112" y="49"/>
                    <a:pt x="136" y="65"/>
                  </a:cubicBezTo>
                  <a:cubicBezTo>
                    <a:pt x="162" y="82"/>
                    <a:pt x="202" y="62"/>
                    <a:pt x="220" y="92"/>
                  </a:cubicBezTo>
                  <a:cubicBezTo>
                    <a:pt x="236" y="118"/>
                    <a:pt x="220" y="136"/>
                    <a:pt x="193" y="131"/>
                  </a:cubicBezTo>
                  <a:cubicBezTo>
                    <a:pt x="160" y="126"/>
                    <a:pt x="134" y="102"/>
                    <a:pt x="98" y="107"/>
                  </a:cubicBezTo>
                  <a:cubicBezTo>
                    <a:pt x="77" y="110"/>
                    <a:pt x="52" y="129"/>
                    <a:pt x="81" y="141"/>
                  </a:cubicBezTo>
                  <a:cubicBezTo>
                    <a:pt x="104" y="150"/>
                    <a:pt x="136" y="130"/>
                    <a:pt x="155" y="154"/>
                  </a:cubicBezTo>
                  <a:cubicBezTo>
                    <a:pt x="139" y="181"/>
                    <a:pt x="89" y="156"/>
                    <a:pt x="64" y="160"/>
                  </a:cubicBezTo>
                  <a:cubicBezTo>
                    <a:pt x="38" y="165"/>
                    <a:pt x="0" y="213"/>
                    <a:pt x="47" y="217"/>
                  </a:cubicBezTo>
                  <a:cubicBezTo>
                    <a:pt x="64" y="218"/>
                    <a:pt x="118" y="174"/>
                    <a:pt x="122" y="208"/>
                  </a:cubicBezTo>
                  <a:cubicBezTo>
                    <a:pt x="125" y="241"/>
                    <a:pt x="43" y="237"/>
                    <a:pt x="30" y="262"/>
                  </a:cubicBezTo>
                  <a:cubicBezTo>
                    <a:pt x="11" y="302"/>
                    <a:pt x="72" y="318"/>
                    <a:pt x="96" y="295"/>
                  </a:cubicBezTo>
                  <a:cubicBezTo>
                    <a:pt x="102" y="290"/>
                    <a:pt x="138" y="224"/>
                    <a:pt x="147" y="263"/>
                  </a:cubicBezTo>
                  <a:cubicBezTo>
                    <a:pt x="155" y="292"/>
                    <a:pt x="84" y="316"/>
                    <a:pt x="116" y="351"/>
                  </a:cubicBezTo>
                  <a:cubicBezTo>
                    <a:pt x="126" y="361"/>
                    <a:pt x="152" y="364"/>
                    <a:pt x="163" y="355"/>
                  </a:cubicBezTo>
                  <a:cubicBezTo>
                    <a:pt x="174" y="346"/>
                    <a:pt x="170" y="328"/>
                    <a:pt x="174" y="316"/>
                  </a:cubicBezTo>
                  <a:cubicBezTo>
                    <a:pt x="177" y="310"/>
                    <a:pt x="184" y="293"/>
                    <a:pt x="194" y="295"/>
                  </a:cubicBezTo>
                  <a:cubicBezTo>
                    <a:pt x="207" y="298"/>
                    <a:pt x="203" y="321"/>
                    <a:pt x="207" y="331"/>
                  </a:cubicBezTo>
                  <a:cubicBezTo>
                    <a:pt x="225" y="374"/>
                    <a:pt x="270" y="351"/>
                    <a:pt x="245" y="313"/>
                  </a:cubicBezTo>
                  <a:cubicBezTo>
                    <a:pt x="231" y="292"/>
                    <a:pt x="167" y="293"/>
                    <a:pt x="186" y="257"/>
                  </a:cubicBezTo>
                  <a:cubicBezTo>
                    <a:pt x="194" y="242"/>
                    <a:pt x="215" y="239"/>
                    <a:pt x="229" y="244"/>
                  </a:cubicBezTo>
                  <a:cubicBezTo>
                    <a:pt x="243" y="250"/>
                    <a:pt x="248" y="271"/>
                    <a:pt x="261" y="274"/>
                  </a:cubicBezTo>
                  <a:cubicBezTo>
                    <a:pt x="272" y="276"/>
                    <a:pt x="281" y="265"/>
                    <a:pt x="284" y="255"/>
                  </a:cubicBezTo>
                  <a:cubicBezTo>
                    <a:pt x="289" y="234"/>
                    <a:pt x="270" y="226"/>
                    <a:pt x="257" y="213"/>
                  </a:cubicBezTo>
                  <a:cubicBezTo>
                    <a:pt x="248" y="204"/>
                    <a:pt x="238" y="207"/>
                    <a:pt x="246" y="191"/>
                  </a:cubicBezTo>
                  <a:cubicBezTo>
                    <a:pt x="255" y="172"/>
                    <a:pt x="268" y="184"/>
                    <a:pt x="279" y="191"/>
                  </a:cubicBezTo>
                  <a:cubicBezTo>
                    <a:pt x="290" y="199"/>
                    <a:pt x="299" y="215"/>
                    <a:pt x="315" y="212"/>
                  </a:cubicBezTo>
                  <a:cubicBezTo>
                    <a:pt x="331" y="209"/>
                    <a:pt x="339" y="189"/>
                    <a:pt x="335" y="174"/>
                  </a:cubicBezTo>
                  <a:cubicBezTo>
                    <a:pt x="325" y="131"/>
                    <a:pt x="277" y="158"/>
                    <a:pt x="251" y="161"/>
                  </a:cubicBezTo>
                  <a:cubicBezTo>
                    <a:pt x="249" y="119"/>
                    <a:pt x="349" y="169"/>
                    <a:pt x="341" y="93"/>
                  </a:cubicBezTo>
                  <a:cubicBezTo>
                    <a:pt x="339" y="75"/>
                    <a:pt x="327" y="54"/>
                    <a:pt x="307" y="56"/>
                  </a:cubicBezTo>
                  <a:cubicBezTo>
                    <a:pt x="298" y="57"/>
                    <a:pt x="298" y="67"/>
                    <a:pt x="288" y="67"/>
                  </a:cubicBezTo>
                  <a:cubicBezTo>
                    <a:pt x="288" y="56"/>
                    <a:pt x="286" y="46"/>
                    <a:pt x="289" y="35"/>
                  </a:cubicBezTo>
                  <a:cubicBezTo>
                    <a:pt x="285" y="35"/>
                    <a:pt x="282" y="33"/>
                    <a:pt x="279" y="32"/>
                  </a:cubicBezTo>
                </a:path>
              </a:pathLst>
            </a:custGeom>
            <a:solidFill>
              <a:srgbClr val="F6D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1940">
              <a:extLst>
                <a:ext uri="{FF2B5EF4-FFF2-40B4-BE49-F238E27FC236}">
                  <a16:creationId xmlns:a16="http://schemas.microsoft.com/office/drawing/2014/main" id="{BD321F0D-206D-4BBD-B849-A4DF0A2F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1514"/>
              <a:ext cx="250" cy="249"/>
            </a:xfrm>
            <a:custGeom>
              <a:avLst/>
              <a:gdLst>
                <a:gd name="T0" fmla="*/ 84 w 427"/>
                <a:gd name="T1" fmla="*/ 45 h 426"/>
                <a:gd name="T2" fmla="*/ 41 w 427"/>
                <a:gd name="T3" fmla="*/ 84 h 426"/>
                <a:gd name="T4" fmla="*/ 1 w 427"/>
                <a:gd name="T5" fmla="*/ 41 h 426"/>
                <a:gd name="T6" fmla="*/ 45 w 427"/>
                <a:gd name="T7" fmla="*/ 1 h 426"/>
                <a:gd name="T8" fmla="*/ 84 w 427"/>
                <a:gd name="T9" fmla="*/ 45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26">
                  <a:moveTo>
                    <a:pt x="421" y="224"/>
                  </a:moveTo>
                  <a:cubicBezTo>
                    <a:pt x="415" y="338"/>
                    <a:pt x="317" y="426"/>
                    <a:pt x="203" y="421"/>
                  </a:cubicBezTo>
                  <a:cubicBezTo>
                    <a:pt x="89" y="415"/>
                    <a:pt x="0" y="317"/>
                    <a:pt x="6" y="203"/>
                  </a:cubicBezTo>
                  <a:cubicBezTo>
                    <a:pt x="12" y="88"/>
                    <a:pt x="110" y="0"/>
                    <a:pt x="224" y="6"/>
                  </a:cubicBezTo>
                  <a:cubicBezTo>
                    <a:pt x="339" y="12"/>
                    <a:pt x="427" y="109"/>
                    <a:pt x="421" y="224"/>
                  </a:cubicBezTo>
                  <a:close/>
                </a:path>
              </a:pathLst>
            </a:custGeom>
            <a:solidFill>
              <a:srgbClr val="E5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1941">
              <a:extLst>
                <a:ext uri="{FF2B5EF4-FFF2-40B4-BE49-F238E27FC236}">
                  <a16:creationId xmlns:a16="http://schemas.microsoft.com/office/drawing/2014/main" id="{041C6AFC-37D3-4CA0-897B-15BFE92F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541"/>
              <a:ext cx="18" cy="15"/>
            </a:xfrm>
            <a:custGeom>
              <a:avLst/>
              <a:gdLst>
                <a:gd name="T0" fmla="*/ 6 w 32"/>
                <a:gd name="T1" fmla="*/ 3 h 26"/>
                <a:gd name="T2" fmla="*/ 3 w 32"/>
                <a:gd name="T3" fmla="*/ 5 h 26"/>
                <a:gd name="T4" fmla="*/ 0 w 32"/>
                <a:gd name="T5" fmla="*/ 2 h 26"/>
                <a:gd name="T6" fmla="*/ 3 w 32"/>
                <a:gd name="T7" fmla="*/ 1 h 26"/>
                <a:gd name="T8" fmla="*/ 6 w 32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4"/>
                  </a:moveTo>
                  <a:cubicBezTo>
                    <a:pt x="31" y="21"/>
                    <a:pt x="24" y="26"/>
                    <a:pt x="15" y="25"/>
                  </a:cubicBezTo>
                  <a:cubicBezTo>
                    <a:pt x="7" y="25"/>
                    <a:pt x="0" y="19"/>
                    <a:pt x="0" y="12"/>
                  </a:cubicBezTo>
                  <a:cubicBezTo>
                    <a:pt x="1" y="6"/>
                    <a:pt x="8" y="0"/>
                    <a:pt x="16" y="1"/>
                  </a:cubicBezTo>
                  <a:cubicBezTo>
                    <a:pt x="25" y="1"/>
                    <a:pt x="32" y="7"/>
                    <a:pt x="31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1942">
              <a:extLst>
                <a:ext uri="{FF2B5EF4-FFF2-40B4-BE49-F238E27FC236}">
                  <a16:creationId xmlns:a16="http://schemas.microsoft.com/office/drawing/2014/main" id="{51919900-83FE-428F-905D-05E1891FC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543"/>
              <a:ext cx="14" cy="12"/>
            </a:xfrm>
            <a:custGeom>
              <a:avLst/>
              <a:gdLst>
                <a:gd name="T0" fmla="*/ 5 w 24"/>
                <a:gd name="T1" fmla="*/ 2 h 20"/>
                <a:gd name="T2" fmla="*/ 2 w 24"/>
                <a:gd name="T3" fmla="*/ 4 h 20"/>
                <a:gd name="T4" fmla="*/ 0 w 24"/>
                <a:gd name="T5" fmla="*/ 2 h 20"/>
                <a:gd name="T6" fmla="*/ 2 w 24"/>
                <a:gd name="T7" fmla="*/ 1 h 20"/>
                <a:gd name="T8" fmla="*/ 5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1"/>
                  </a:moveTo>
                  <a:cubicBezTo>
                    <a:pt x="24" y="16"/>
                    <a:pt x="18" y="20"/>
                    <a:pt x="11" y="20"/>
                  </a:cubicBezTo>
                  <a:cubicBezTo>
                    <a:pt x="5" y="20"/>
                    <a:pt x="0" y="15"/>
                    <a:pt x="0" y="10"/>
                  </a:cubicBezTo>
                  <a:cubicBezTo>
                    <a:pt x="0" y="4"/>
                    <a:pt x="6" y="0"/>
                    <a:pt x="12" y="1"/>
                  </a:cubicBezTo>
                  <a:cubicBezTo>
                    <a:pt x="19" y="1"/>
                    <a:pt x="24" y="6"/>
                    <a:pt x="24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1943">
              <a:extLst>
                <a:ext uri="{FF2B5EF4-FFF2-40B4-BE49-F238E27FC236}">
                  <a16:creationId xmlns:a16="http://schemas.microsoft.com/office/drawing/2014/main" id="{45DBF696-56B4-4A7E-B3F2-260E84142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542"/>
              <a:ext cx="8" cy="7"/>
            </a:xfrm>
            <a:custGeom>
              <a:avLst/>
              <a:gdLst>
                <a:gd name="T0" fmla="*/ 0 w 13"/>
                <a:gd name="T1" fmla="*/ 0 h 12"/>
                <a:gd name="T2" fmla="*/ 3 w 13"/>
                <a:gd name="T3" fmla="*/ 2 h 12"/>
                <a:gd name="T4" fmla="*/ 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0"/>
                    <a:pt x="13" y="1"/>
                    <a:pt x="13" y="12"/>
                  </a:cubicBezTo>
                  <a:cubicBezTo>
                    <a:pt x="13" y="12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1944">
              <a:extLst>
                <a:ext uri="{FF2B5EF4-FFF2-40B4-BE49-F238E27FC236}">
                  <a16:creationId xmlns:a16="http://schemas.microsoft.com/office/drawing/2014/main" id="{2A7532C1-1E3A-48C0-8E3F-1CD327D49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546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945">
              <a:extLst>
                <a:ext uri="{FF2B5EF4-FFF2-40B4-BE49-F238E27FC236}">
                  <a16:creationId xmlns:a16="http://schemas.microsoft.com/office/drawing/2014/main" id="{EAC14AB8-A853-40D2-8DA9-09FEC83D2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1"/>
              <a:ext cx="18" cy="15"/>
            </a:xfrm>
            <a:custGeom>
              <a:avLst/>
              <a:gdLst>
                <a:gd name="T0" fmla="*/ 6 w 31"/>
                <a:gd name="T1" fmla="*/ 3 h 25"/>
                <a:gd name="T2" fmla="*/ 3 w 31"/>
                <a:gd name="T3" fmla="*/ 5 h 25"/>
                <a:gd name="T4" fmla="*/ 0 w 31"/>
                <a:gd name="T5" fmla="*/ 2 h 25"/>
                <a:gd name="T6" fmla="*/ 3 w 31"/>
                <a:gd name="T7" fmla="*/ 0 h 25"/>
                <a:gd name="T8" fmla="*/ 6 w 31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31" y="13"/>
                  </a:moveTo>
                  <a:cubicBezTo>
                    <a:pt x="31" y="20"/>
                    <a:pt x="24" y="25"/>
                    <a:pt x="15" y="25"/>
                  </a:cubicBezTo>
                  <a:cubicBezTo>
                    <a:pt x="6" y="24"/>
                    <a:pt x="0" y="18"/>
                    <a:pt x="0" y="12"/>
                  </a:cubicBezTo>
                  <a:cubicBezTo>
                    <a:pt x="0" y="5"/>
                    <a:pt x="8" y="0"/>
                    <a:pt x="16" y="0"/>
                  </a:cubicBezTo>
                  <a:cubicBezTo>
                    <a:pt x="25" y="1"/>
                    <a:pt x="31" y="6"/>
                    <a:pt x="31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1946">
              <a:extLst>
                <a:ext uri="{FF2B5EF4-FFF2-40B4-BE49-F238E27FC236}">
                  <a16:creationId xmlns:a16="http://schemas.microsoft.com/office/drawing/2014/main" id="{715079B2-893D-419A-A2B1-6D1232CCB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3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24" y="16"/>
                    <a:pt x="19" y="20"/>
                    <a:pt x="12" y="19"/>
                  </a:cubicBezTo>
                  <a:cubicBezTo>
                    <a:pt x="6" y="19"/>
                    <a:pt x="0" y="14"/>
                    <a:pt x="1" y="9"/>
                  </a:cubicBezTo>
                  <a:cubicBezTo>
                    <a:pt x="1" y="4"/>
                    <a:pt x="7" y="0"/>
                    <a:pt x="13" y="0"/>
                  </a:cubicBezTo>
                  <a:cubicBezTo>
                    <a:pt x="20" y="0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1947">
              <a:extLst>
                <a:ext uri="{FF2B5EF4-FFF2-40B4-BE49-F238E27FC236}">
                  <a16:creationId xmlns:a16="http://schemas.microsoft.com/office/drawing/2014/main" id="{4B76E1D6-9C8E-493B-81E0-B1B94344E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522"/>
              <a:ext cx="8" cy="7"/>
            </a:xfrm>
            <a:custGeom>
              <a:avLst/>
              <a:gdLst>
                <a:gd name="T0" fmla="*/ 0 w 13"/>
                <a:gd name="T1" fmla="*/ 0 h 13"/>
                <a:gd name="T2" fmla="*/ 3 w 13"/>
                <a:gd name="T3" fmla="*/ 2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1"/>
                    <a:pt x="13" y="13"/>
                  </a:cubicBezTo>
                  <a:cubicBezTo>
                    <a:pt x="13" y="13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1948">
              <a:extLst>
                <a:ext uri="{FF2B5EF4-FFF2-40B4-BE49-F238E27FC236}">
                  <a16:creationId xmlns:a16="http://schemas.microsoft.com/office/drawing/2014/main" id="{FB73AC96-D6B8-48D3-8EC6-24637BC11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6"/>
              <a:ext cx="2" cy="5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2 h 9"/>
                <a:gd name="T4" fmla="*/ 1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5"/>
                    <a:pt x="4" y="9"/>
                  </a:cubicBezTo>
                  <a:cubicBezTo>
                    <a:pt x="4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1949">
              <a:extLst>
                <a:ext uri="{FF2B5EF4-FFF2-40B4-BE49-F238E27FC236}">
                  <a16:creationId xmlns:a16="http://schemas.microsoft.com/office/drawing/2014/main" id="{28C938B1-44FA-4B0F-8412-DD91D71AD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558"/>
              <a:ext cx="20" cy="16"/>
            </a:xfrm>
            <a:custGeom>
              <a:avLst/>
              <a:gdLst>
                <a:gd name="T0" fmla="*/ 6 w 34"/>
                <a:gd name="T1" fmla="*/ 4 h 29"/>
                <a:gd name="T2" fmla="*/ 2 w 34"/>
                <a:gd name="T3" fmla="*/ 4 h 29"/>
                <a:gd name="T4" fmla="*/ 1 w 34"/>
                <a:gd name="T5" fmla="*/ 1 h 29"/>
                <a:gd name="T6" fmla="*/ 5 w 34"/>
                <a:gd name="T7" fmla="*/ 1 h 29"/>
                <a:gd name="T8" fmla="*/ 6 w 34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0" y="22"/>
                  </a:moveTo>
                  <a:cubicBezTo>
                    <a:pt x="27" y="28"/>
                    <a:pt x="18" y="29"/>
                    <a:pt x="11" y="25"/>
                  </a:cubicBezTo>
                  <a:cubicBezTo>
                    <a:pt x="3" y="21"/>
                    <a:pt x="0" y="13"/>
                    <a:pt x="3" y="7"/>
                  </a:cubicBezTo>
                  <a:cubicBezTo>
                    <a:pt x="7" y="1"/>
                    <a:pt x="15" y="0"/>
                    <a:pt x="23" y="4"/>
                  </a:cubicBezTo>
                  <a:cubicBezTo>
                    <a:pt x="30" y="8"/>
                    <a:pt x="34" y="16"/>
                    <a:pt x="30" y="2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1950">
              <a:extLst>
                <a:ext uri="{FF2B5EF4-FFF2-40B4-BE49-F238E27FC236}">
                  <a16:creationId xmlns:a16="http://schemas.microsoft.com/office/drawing/2014/main" id="{D44BEE38-3836-4603-8D17-B9E393EC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559"/>
              <a:ext cx="15" cy="14"/>
            </a:xfrm>
            <a:custGeom>
              <a:avLst/>
              <a:gdLst>
                <a:gd name="T0" fmla="*/ 4 w 26"/>
                <a:gd name="T1" fmla="*/ 4 h 24"/>
                <a:gd name="T2" fmla="*/ 2 w 26"/>
                <a:gd name="T3" fmla="*/ 4 h 24"/>
                <a:gd name="T4" fmla="*/ 1 w 26"/>
                <a:gd name="T5" fmla="*/ 1 h 24"/>
                <a:gd name="T6" fmla="*/ 3 w 26"/>
                <a:gd name="T7" fmla="*/ 1 h 24"/>
                <a:gd name="T8" fmla="*/ 4 w 26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3" y="18"/>
                  </a:moveTo>
                  <a:cubicBezTo>
                    <a:pt x="21" y="22"/>
                    <a:pt x="14" y="24"/>
                    <a:pt x="8" y="20"/>
                  </a:cubicBezTo>
                  <a:cubicBezTo>
                    <a:pt x="2" y="17"/>
                    <a:pt x="0" y="11"/>
                    <a:pt x="2" y="6"/>
                  </a:cubicBezTo>
                  <a:cubicBezTo>
                    <a:pt x="5" y="1"/>
                    <a:pt x="12" y="0"/>
                    <a:pt x="18" y="3"/>
                  </a:cubicBezTo>
                  <a:cubicBezTo>
                    <a:pt x="23" y="7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1951">
              <a:extLst>
                <a:ext uri="{FF2B5EF4-FFF2-40B4-BE49-F238E27FC236}">
                  <a16:creationId xmlns:a16="http://schemas.microsoft.com/office/drawing/2014/main" id="{CB93D89A-8059-4538-8932-4B316175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560"/>
              <a:ext cx="6" cy="10"/>
            </a:xfrm>
            <a:custGeom>
              <a:avLst/>
              <a:gdLst>
                <a:gd name="T0" fmla="*/ 0 w 11"/>
                <a:gd name="T1" fmla="*/ 0 h 17"/>
                <a:gd name="T2" fmla="*/ 1 w 11"/>
                <a:gd name="T3" fmla="*/ 4 h 17"/>
                <a:gd name="T4" fmla="*/ 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0" y="0"/>
                    <a:pt x="11" y="8"/>
                    <a:pt x="6" y="17"/>
                  </a:cubicBezTo>
                  <a:cubicBezTo>
                    <a:pt x="6" y="17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1952">
              <a:extLst>
                <a:ext uri="{FF2B5EF4-FFF2-40B4-BE49-F238E27FC236}">
                  <a16:creationId xmlns:a16="http://schemas.microsoft.com/office/drawing/2014/main" id="{E3BCB854-7130-474B-BBDD-D9537B12F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1560"/>
              <a:ext cx="3" cy="6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3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0"/>
                    <a:pt x="0" y="3"/>
                    <a:pt x="1" y="9"/>
                  </a:cubicBezTo>
                  <a:cubicBezTo>
                    <a:pt x="1" y="9"/>
                    <a:pt x="1" y="3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1953">
              <a:extLst>
                <a:ext uri="{FF2B5EF4-FFF2-40B4-BE49-F238E27FC236}">
                  <a16:creationId xmlns:a16="http://schemas.microsoft.com/office/drawing/2014/main" id="{6059247D-214C-421D-8EE6-D1DAA544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563"/>
              <a:ext cx="19" cy="18"/>
            </a:xfrm>
            <a:custGeom>
              <a:avLst/>
              <a:gdLst>
                <a:gd name="T0" fmla="*/ 6 w 33"/>
                <a:gd name="T1" fmla="*/ 5 h 30"/>
                <a:gd name="T2" fmla="*/ 2 w 33"/>
                <a:gd name="T3" fmla="*/ 5 h 30"/>
                <a:gd name="T4" fmla="*/ 1 w 33"/>
                <a:gd name="T5" fmla="*/ 1 h 30"/>
                <a:gd name="T6" fmla="*/ 4 w 33"/>
                <a:gd name="T7" fmla="*/ 1 h 30"/>
                <a:gd name="T8" fmla="*/ 6 w 33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4"/>
                  </a:moveTo>
                  <a:cubicBezTo>
                    <a:pt x="26" y="29"/>
                    <a:pt x="17" y="30"/>
                    <a:pt x="10" y="25"/>
                  </a:cubicBezTo>
                  <a:cubicBezTo>
                    <a:pt x="3" y="21"/>
                    <a:pt x="0" y="12"/>
                    <a:pt x="4" y="7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0" y="10"/>
                    <a:pt x="33" y="18"/>
                    <a:pt x="29" y="2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1954">
              <a:extLst>
                <a:ext uri="{FF2B5EF4-FFF2-40B4-BE49-F238E27FC236}">
                  <a16:creationId xmlns:a16="http://schemas.microsoft.com/office/drawing/2014/main" id="{FC58352C-172F-49D6-8B85-C6DF3EBE3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565"/>
              <a:ext cx="15" cy="14"/>
            </a:xfrm>
            <a:custGeom>
              <a:avLst/>
              <a:gdLst>
                <a:gd name="T0" fmla="*/ 4 w 26"/>
                <a:gd name="T1" fmla="*/ 4 h 23"/>
                <a:gd name="T2" fmla="*/ 1 w 26"/>
                <a:gd name="T3" fmla="*/ 4 h 23"/>
                <a:gd name="T4" fmla="*/ 1 w 26"/>
                <a:gd name="T5" fmla="*/ 1 h 23"/>
                <a:gd name="T6" fmla="*/ 3 w 26"/>
                <a:gd name="T7" fmla="*/ 1 h 23"/>
                <a:gd name="T8" fmla="*/ 4 w 26"/>
                <a:gd name="T9" fmla="*/ 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3" y="18"/>
                  </a:moveTo>
                  <a:cubicBezTo>
                    <a:pt x="20" y="23"/>
                    <a:pt x="13" y="23"/>
                    <a:pt x="7" y="20"/>
                  </a:cubicBezTo>
                  <a:cubicBezTo>
                    <a:pt x="2" y="16"/>
                    <a:pt x="0" y="9"/>
                    <a:pt x="3" y="5"/>
                  </a:cubicBezTo>
                  <a:cubicBezTo>
                    <a:pt x="6" y="0"/>
                    <a:pt x="13" y="0"/>
                    <a:pt x="18" y="3"/>
                  </a:cubicBezTo>
                  <a:cubicBezTo>
                    <a:pt x="24" y="7"/>
                    <a:pt x="26" y="14"/>
                    <a:pt x="23" y="1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1955">
              <a:extLst>
                <a:ext uri="{FF2B5EF4-FFF2-40B4-BE49-F238E27FC236}">
                  <a16:creationId xmlns:a16="http://schemas.microsoft.com/office/drawing/2014/main" id="{0FAA2FFC-B290-4907-8B7D-B09F3AA4A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567"/>
              <a:ext cx="7" cy="10"/>
            </a:xfrm>
            <a:custGeom>
              <a:avLst/>
              <a:gdLst>
                <a:gd name="T0" fmla="*/ 0 w 11"/>
                <a:gd name="T1" fmla="*/ 0 h 18"/>
                <a:gd name="T2" fmla="*/ 1 w 11"/>
                <a:gd name="T3" fmla="*/ 3 h 18"/>
                <a:gd name="T4" fmla="*/ 0 w 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0" y="0"/>
                  </a:moveTo>
                  <a:cubicBezTo>
                    <a:pt x="0" y="0"/>
                    <a:pt x="11" y="8"/>
                    <a:pt x="5" y="18"/>
                  </a:cubicBezTo>
                  <a:cubicBezTo>
                    <a:pt x="5" y="18"/>
                    <a:pt x="8" y="9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1956">
              <a:extLst>
                <a:ext uri="{FF2B5EF4-FFF2-40B4-BE49-F238E27FC236}">
                  <a16:creationId xmlns:a16="http://schemas.microsoft.com/office/drawing/2014/main" id="{5CC5E143-73C4-4461-85B9-A6B6740A8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566"/>
              <a:ext cx="3" cy="6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3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2"/>
                    <a:pt x="1" y="9"/>
                  </a:cubicBezTo>
                  <a:cubicBezTo>
                    <a:pt x="1" y="9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1957">
              <a:extLst>
                <a:ext uri="{FF2B5EF4-FFF2-40B4-BE49-F238E27FC236}">
                  <a16:creationId xmlns:a16="http://schemas.microsoft.com/office/drawing/2014/main" id="{D0D3769C-E3FF-4068-A8A9-8315CE02F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529"/>
              <a:ext cx="19" cy="17"/>
            </a:xfrm>
            <a:custGeom>
              <a:avLst/>
              <a:gdLst>
                <a:gd name="T0" fmla="*/ 6 w 33"/>
                <a:gd name="T1" fmla="*/ 5 h 30"/>
                <a:gd name="T2" fmla="*/ 2 w 33"/>
                <a:gd name="T3" fmla="*/ 5 h 30"/>
                <a:gd name="T4" fmla="*/ 1 w 33"/>
                <a:gd name="T5" fmla="*/ 1 h 30"/>
                <a:gd name="T6" fmla="*/ 4 w 33"/>
                <a:gd name="T7" fmla="*/ 1 h 30"/>
                <a:gd name="T8" fmla="*/ 6 w 33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24"/>
                  </a:moveTo>
                  <a:cubicBezTo>
                    <a:pt x="26" y="29"/>
                    <a:pt x="17" y="30"/>
                    <a:pt x="10" y="25"/>
                  </a:cubicBezTo>
                  <a:cubicBezTo>
                    <a:pt x="2" y="20"/>
                    <a:pt x="0" y="12"/>
                    <a:pt x="3" y="6"/>
                  </a:cubicBezTo>
                  <a:cubicBezTo>
                    <a:pt x="7" y="1"/>
                    <a:pt x="16" y="0"/>
                    <a:pt x="23" y="5"/>
                  </a:cubicBezTo>
                  <a:cubicBezTo>
                    <a:pt x="30" y="10"/>
                    <a:pt x="33" y="18"/>
                    <a:pt x="29" y="2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1958">
              <a:extLst>
                <a:ext uri="{FF2B5EF4-FFF2-40B4-BE49-F238E27FC236}">
                  <a16:creationId xmlns:a16="http://schemas.microsoft.com/office/drawing/2014/main" id="{B50EAD59-7CC2-4019-B7EF-D1FB3B77D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530"/>
              <a:ext cx="15" cy="14"/>
            </a:xfrm>
            <a:custGeom>
              <a:avLst/>
              <a:gdLst>
                <a:gd name="T0" fmla="*/ 5 w 25"/>
                <a:gd name="T1" fmla="*/ 4 h 24"/>
                <a:gd name="T2" fmla="*/ 1 w 25"/>
                <a:gd name="T3" fmla="*/ 4 h 24"/>
                <a:gd name="T4" fmla="*/ 1 w 25"/>
                <a:gd name="T5" fmla="*/ 1 h 24"/>
                <a:gd name="T6" fmla="*/ 4 w 25"/>
                <a:gd name="T7" fmla="*/ 1 h 24"/>
                <a:gd name="T8" fmla="*/ 5 w 25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9"/>
                  </a:moveTo>
                  <a:cubicBezTo>
                    <a:pt x="20" y="23"/>
                    <a:pt x="13" y="24"/>
                    <a:pt x="7" y="20"/>
                  </a:cubicBezTo>
                  <a:cubicBezTo>
                    <a:pt x="2" y="17"/>
                    <a:pt x="0" y="10"/>
                    <a:pt x="3" y="6"/>
                  </a:cubicBezTo>
                  <a:cubicBezTo>
                    <a:pt x="6" y="1"/>
                    <a:pt x="12" y="0"/>
                    <a:pt x="18" y="4"/>
                  </a:cubicBezTo>
                  <a:cubicBezTo>
                    <a:pt x="23" y="8"/>
                    <a:pt x="25" y="14"/>
                    <a:pt x="23" y="1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1959">
              <a:extLst>
                <a:ext uri="{FF2B5EF4-FFF2-40B4-BE49-F238E27FC236}">
                  <a16:creationId xmlns:a16="http://schemas.microsoft.com/office/drawing/2014/main" id="{DA114343-085C-4D44-B2ED-754EBCFAD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1532"/>
              <a:ext cx="6" cy="11"/>
            </a:xfrm>
            <a:custGeom>
              <a:avLst/>
              <a:gdLst>
                <a:gd name="T0" fmla="*/ 0 w 11"/>
                <a:gd name="T1" fmla="*/ 0 h 18"/>
                <a:gd name="T2" fmla="*/ 1 w 11"/>
                <a:gd name="T3" fmla="*/ 4 h 18"/>
                <a:gd name="T4" fmla="*/ 0 w 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0" y="0"/>
                  </a:moveTo>
                  <a:cubicBezTo>
                    <a:pt x="0" y="0"/>
                    <a:pt x="11" y="8"/>
                    <a:pt x="5" y="18"/>
                  </a:cubicBezTo>
                  <a:cubicBezTo>
                    <a:pt x="5" y="18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1960">
              <a:extLst>
                <a:ext uri="{FF2B5EF4-FFF2-40B4-BE49-F238E27FC236}">
                  <a16:creationId xmlns:a16="http://schemas.microsoft.com/office/drawing/2014/main" id="{6CAF4B04-AADF-413B-B704-B63B4DCB9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32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0" y="2"/>
                    <a:pt x="1" y="8"/>
                  </a:cubicBezTo>
                  <a:cubicBezTo>
                    <a:pt x="1" y="8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1961">
              <a:extLst>
                <a:ext uri="{FF2B5EF4-FFF2-40B4-BE49-F238E27FC236}">
                  <a16:creationId xmlns:a16="http://schemas.microsoft.com/office/drawing/2014/main" id="{BD4310E6-5196-4866-AD7B-AB5F99253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567"/>
              <a:ext cx="19" cy="15"/>
            </a:xfrm>
            <a:custGeom>
              <a:avLst/>
              <a:gdLst>
                <a:gd name="T0" fmla="*/ 7 w 32"/>
                <a:gd name="T1" fmla="*/ 3 h 25"/>
                <a:gd name="T2" fmla="*/ 4 w 32"/>
                <a:gd name="T3" fmla="*/ 5 h 25"/>
                <a:gd name="T4" fmla="*/ 1 w 32"/>
                <a:gd name="T5" fmla="*/ 2 h 25"/>
                <a:gd name="T6" fmla="*/ 4 w 32"/>
                <a:gd name="T7" fmla="*/ 1 h 25"/>
                <a:gd name="T8" fmla="*/ 7 w 32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5">
                  <a:moveTo>
                    <a:pt x="32" y="14"/>
                  </a:moveTo>
                  <a:cubicBezTo>
                    <a:pt x="31" y="20"/>
                    <a:pt x="24" y="25"/>
                    <a:pt x="16" y="25"/>
                  </a:cubicBezTo>
                  <a:cubicBezTo>
                    <a:pt x="7" y="24"/>
                    <a:pt x="0" y="19"/>
                    <a:pt x="1" y="12"/>
                  </a:cubicBezTo>
                  <a:cubicBezTo>
                    <a:pt x="1" y="5"/>
                    <a:pt x="8" y="0"/>
                    <a:pt x="17" y="1"/>
                  </a:cubicBezTo>
                  <a:cubicBezTo>
                    <a:pt x="25" y="1"/>
                    <a:pt x="32" y="7"/>
                    <a:pt x="32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1962">
              <a:extLst>
                <a:ext uri="{FF2B5EF4-FFF2-40B4-BE49-F238E27FC236}">
                  <a16:creationId xmlns:a16="http://schemas.microsoft.com/office/drawing/2014/main" id="{24633AF4-E552-41B8-8F30-C402E56A9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569"/>
              <a:ext cx="14" cy="12"/>
            </a:xfrm>
            <a:custGeom>
              <a:avLst/>
              <a:gdLst>
                <a:gd name="T0" fmla="*/ 5 w 24"/>
                <a:gd name="T1" fmla="*/ 2 h 20"/>
                <a:gd name="T2" fmla="*/ 2 w 24"/>
                <a:gd name="T3" fmla="*/ 4 h 20"/>
                <a:gd name="T4" fmla="*/ 0 w 24"/>
                <a:gd name="T5" fmla="*/ 2 h 20"/>
                <a:gd name="T6" fmla="*/ 3 w 24"/>
                <a:gd name="T7" fmla="*/ 0 h 20"/>
                <a:gd name="T8" fmla="*/ 5 w 24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11"/>
                  </a:moveTo>
                  <a:cubicBezTo>
                    <a:pt x="24" y="16"/>
                    <a:pt x="18" y="20"/>
                    <a:pt x="12" y="20"/>
                  </a:cubicBezTo>
                  <a:cubicBezTo>
                    <a:pt x="5" y="19"/>
                    <a:pt x="0" y="15"/>
                    <a:pt x="0" y="9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19" y="1"/>
                    <a:pt x="24" y="5"/>
                    <a:pt x="24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1963">
              <a:extLst>
                <a:ext uri="{FF2B5EF4-FFF2-40B4-BE49-F238E27FC236}">
                  <a16:creationId xmlns:a16="http://schemas.microsoft.com/office/drawing/2014/main" id="{020ED97E-47D4-4850-A6F7-0CE8B1869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568"/>
              <a:ext cx="8" cy="8"/>
            </a:xfrm>
            <a:custGeom>
              <a:avLst/>
              <a:gdLst>
                <a:gd name="T0" fmla="*/ 0 w 14"/>
                <a:gd name="T1" fmla="*/ 0 h 13"/>
                <a:gd name="T2" fmla="*/ 2 w 14"/>
                <a:gd name="T3" fmla="*/ 3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2"/>
                    <a:pt x="13" y="13"/>
                  </a:cubicBezTo>
                  <a:cubicBezTo>
                    <a:pt x="13" y="13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1964">
              <a:extLst>
                <a:ext uri="{FF2B5EF4-FFF2-40B4-BE49-F238E27FC236}">
                  <a16:creationId xmlns:a16="http://schemas.microsoft.com/office/drawing/2014/main" id="{C178D475-8187-4100-BB2D-38CC23F0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572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3" y="0"/>
                    <a:pt x="0" y="5"/>
                    <a:pt x="4" y="10"/>
                  </a:cubicBezTo>
                  <a:cubicBezTo>
                    <a:pt x="4" y="10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1965">
              <a:extLst>
                <a:ext uri="{FF2B5EF4-FFF2-40B4-BE49-F238E27FC236}">
                  <a16:creationId xmlns:a16="http://schemas.microsoft.com/office/drawing/2014/main" id="{5647D706-4DF4-4306-B285-26F9F51A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546"/>
              <a:ext cx="19" cy="16"/>
            </a:xfrm>
            <a:custGeom>
              <a:avLst/>
              <a:gdLst>
                <a:gd name="T0" fmla="*/ 6 w 33"/>
                <a:gd name="T1" fmla="*/ 2 h 27"/>
                <a:gd name="T2" fmla="*/ 3 w 33"/>
                <a:gd name="T3" fmla="*/ 5 h 27"/>
                <a:gd name="T4" fmla="*/ 1 w 33"/>
                <a:gd name="T5" fmla="*/ 4 h 27"/>
                <a:gd name="T6" fmla="*/ 3 w 33"/>
                <a:gd name="T7" fmla="*/ 1 h 27"/>
                <a:gd name="T8" fmla="*/ 6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0"/>
                  </a:moveTo>
                  <a:cubicBezTo>
                    <a:pt x="33" y="17"/>
                    <a:pt x="28" y="24"/>
                    <a:pt x="19" y="25"/>
                  </a:cubicBezTo>
                  <a:cubicBezTo>
                    <a:pt x="11" y="27"/>
                    <a:pt x="3" y="23"/>
                    <a:pt x="1" y="17"/>
                  </a:cubicBezTo>
                  <a:cubicBezTo>
                    <a:pt x="0" y="10"/>
                    <a:pt x="6" y="3"/>
                    <a:pt x="14" y="2"/>
                  </a:cubicBezTo>
                  <a:cubicBezTo>
                    <a:pt x="22" y="0"/>
                    <a:pt x="30" y="4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1966">
              <a:extLst>
                <a:ext uri="{FF2B5EF4-FFF2-40B4-BE49-F238E27FC236}">
                  <a16:creationId xmlns:a16="http://schemas.microsoft.com/office/drawing/2014/main" id="{3B40E933-ADD5-48D5-A43D-29753728F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1548"/>
              <a:ext cx="15" cy="13"/>
            </a:xfrm>
            <a:custGeom>
              <a:avLst/>
              <a:gdLst>
                <a:gd name="T0" fmla="*/ 5 w 26"/>
                <a:gd name="T1" fmla="*/ 2 h 22"/>
                <a:gd name="T2" fmla="*/ 3 w 26"/>
                <a:gd name="T3" fmla="*/ 4 h 22"/>
                <a:gd name="T4" fmla="*/ 1 w 26"/>
                <a:gd name="T5" fmla="*/ 3 h 22"/>
                <a:gd name="T6" fmla="*/ 2 w 26"/>
                <a:gd name="T7" fmla="*/ 1 h 22"/>
                <a:gd name="T8" fmla="*/ 5 w 26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4" y="9"/>
                  </a:moveTo>
                  <a:cubicBezTo>
                    <a:pt x="26" y="14"/>
                    <a:pt x="21" y="19"/>
                    <a:pt x="15" y="21"/>
                  </a:cubicBezTo>
                  <a:cubicBezTo>
                    <a:pt x="8" y="22"/>
                    <a:pt x="2" y="19"/>
                    <a:pt x="1" y="14"/>
                  </a:cubicBezTo>
                  <a:cubicBezTo>
                    <a:pt x="0" y="8"/>
                    <a:pt x="4" y="3"/>
                    <a:pt x="11" y="2"/>
                  </a:cubicBezTo>
                  <a:cubicBezTo>
                    <a:pt x="17" y="0"/>
                    <a:pt x="23" y="3"/>
                    <a:pt x="24" y="9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1967">
              <a:extLst>
                <a:ext uri="{FF2B5EF4-FFF2-40B4-BE49-F238E27FC236}">
                  <a16:creationId xmlns:a16="http://schemas.microsoft.com/office/drawing/2014/main" id="{14DA8895-168F-4E8C-8B36-37AFA8EB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546"/>
              <a:ext cx="9" cy="7"/>
            </a:xfrm>
            <a:custGeom>
              <a:avLst/>
              <a:gdLst>
                <a:gd name="T0" fmla="*/ 0 w 15"/>
                <a:gd name="T1" fmla="*/ 1 h 11"/>
                <a:gd name="T2" fmla="*/ 3 w 15"/>
                <a:gd name="T3" fmla="*/ 3 h 11"/>
                <a:gd name="T4" fmla="*/ 0 w 15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2"/>
                  </a:moveTo>
                  <a:cubicBezTo>
                    <a:pt x="0" y="2"/>
                    <a:pt x="13" y="0"/>
                    <a:pt x="15" y="11"/>
                  </a:cubicBezTo>
                  <a:cubicBezTo>
                    <a:pt x="15" y="11"/>
                    <a:pt x="11" y="2"/>
                    <a:pt x="0" y="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1968">
              <a:extLst>
                <a:ext uri="{FF2B5EF4-FFF2-40B4-BE49-F238E27FC236}">
                  <a16:creationId xmlns:a16="http://schemas.microsoft.com/office/drawing/2014/main" id="{5C2835A8-867A-48C5-8513-C38C2EC4F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1553"/>
              <a:ext cx="3" cy="6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3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1969">
              <a:extLst>
                <a:ext uri="{FF2B5EF4-FFF2-40B4-BE49-F238E27FC236}">
                  <a16:creationId xmlns:a16="http://schemas.microsoft.com/office/drawing/2014/main" id="{6EFA7E0F-F8D6-41D4-B74C-598B1FCA7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564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0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4" y="26"/>
                    <a:pt x="2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1" y="0"/>
                    <a:pt x="30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1970">
              <a:extLst>
                <a:ext uri="{FF2B5EF4-FFF2-40B4-BE49-F238E27FC236}">
                  <a16:creationId xmlns:a16="http://schemas.microsoft.com/office/drawing/2014/main" id="{98ECCD5E-91FD-4CBA-87FE-581A2365F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66"/>
              <a:ext cx="16" cy="14"/>
            </a:xfrm>
            <a:custGeom>
              <a:avLst/>
              <a:gdLst>
                <a:gd name="T0" fmla="*/ 6 w 26"/>
                <a:gd name="T1" fmla="*/ 2 h 23"/>
                <a:gd name="T2" fmla="*/ 4 w 26"/>
                <a:gd name="T3" fmla="*/ 5 h 23"/>
                <a:gd name="T4" fmla="*/ 1 w 26"/>
                <a:gd name="T5" fmla="*/ 3 h 23"/>
                <a:gd name="T6" fmla="*/ 2 w 26"/>
                <a:gd name="T7" fmla="*/ 1 h 23"/>
                <a:gd name="T8" fmla="*/ 6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8"/>
                  </a:moveTo>
                  <a:cubicBezTo>
                    <a:pt x="26" y="13"/>
                    <a:pt x="23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3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1971">
              <a:extLst>
                <a:ext uri="{FF2B5EF4-FFF2-40B4-BE49-F238E27FC236}">
                  <a16:creationId xmlns:a16="http://schemas.microsoft.com/office/drawing/2014/main" id="{66969E3C-F6D9-4BDC-B7A0-238EDE201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564"/>
              <a:ext cx="9" cy="6"/>
            </a:xfrm>
            <a:custGeom>
              <a:avLst/>
              <a:gdLst>
                <a:gd name="T0" fmla="*/ 0 w 16"/>
                <a:gd name="T1" fmla="*/ 1 h 10"/>
                <a:gd name="T2" fmla="*/ 3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0" y="3"/>
                    <a:pt x="13" y="0"/>
                    <a:pt x="16" y="10"/>
                  </a:cubicBezTo>
                  <a:cubicBezTo>
                    <a:pt x="16" y="10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1972">
              <a:extLst>
                <a:ext uri="{FF2B5EF4-FFF2-40B4-BE49-F238E27FC236}">
                  <a16:creationId xmlns:a16="http://schemas.microsoft.com/office/drawing/2014/main" id="{D3B9713C-CBEE-45C1-974D-744CB8B1B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2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1973">
              <a:extLst>
                <a:ext uri="{FF2B5EF4-FFF2-40B4-BE49-F238E27FC236}">
                  <a16:creationId xmlns:a16="http://schemas.microsoft.com/office/drawing/2014/main" id="{7AD061FA-3431-45C8-AB40-E38CC7D6A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54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9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5" y="26"/>
                    <a:pt x="3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2" y="0"/>
                    <a:pt x="30" y="3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1974">
              <a:extLst>
                <a:ext uri="{FF2B5EF4-FFF2-40B4-BE49-F238E27FC236}">
                  <a16:creationId xmlns:a16="http://schemas.microsoft.com/office/drawing/2014/main" id="{55A70011-B40B-44AA-9E5B-963BC2398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551"/>
              <a:ext cx="15" cy="14"/>
            </a:xfrm>
            <a:custGeom>
              <a:avLst/>
              <a:gdLst>
                <a:gd name="T0" fmla="*/ 4 w 27"/>
                <a:gd name="T1" fmla="*/ 1 h 23"/>
                <a:gd name="T2" fmla="*/ 3 w 27"/>
                <a:gd name="T3" fmla="*/ 5 h 23"/>
                <a:gd name="T4" fmla="*/ 1 w 27"/>
                <a:gd name="T5" fmla="*/ 3 h 23"/>
                <a:gd name="T6" fmla="*/ 2 w 27"/>
                <a:gd name="T7" fmla="*/ 1 h 23"/>
                <a:gd name="T8" fmla="*/ 4 w 27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5" y="7"/>
                  </a:moveTo>
                  <a:cubicBezTo>
                    <a:pt x="27" y="13"/>
                    <a:pt x="23" y="18"/>
                    <a:pt x="17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7" y="0"/>
                    <a:pt x="23" y="2"/>
                    <a:pt x="25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1975">
              <a:extLst>
                <a:ext uri="{FF2B5EF4-FFF2-40B4-BE49-F238E27FC236}">
                  <a16:creationId xmlns:a16="http://schemas.microsoft.com/office/drawing/2014/main" id="{05CC1D3C-D1D8-445F-A63F-44F3C859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548"/>
              <a:ext cx="10" cy="7"/>
            </a:xfrm>
            <a:custGeom>
              <a:avLst/>
              <a:gdLst>
                <a:gd name="T0" fmla="*/ 0 w 17"/>
                <a:gd name="T1" fmla="*/ 1 h 11"/>
                <a:gd name="T2" fmla="*/ 4 w 17"/>
                <a:gd name="T3" fmla="*/ 3 h 11"/>
                <a:gd name="T4" fmla="*/ 0 w 1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4"/>
                  </a:moveTo>
                  <a:cubicBezTo>
                    <a:pt x="0" y="4"/>
                    <a:pt x="13" y="0"/>
                    <a:pt x="17" y="11"/>
                  </a:cubicBezTo>
                  <a:cubicBezTo>
                    <a:pt x="17" y="11"/>
                    <a:pt x="12" y="3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1976">
              <a:extLst>
                <a:ext uri="{FF2B5EF4-FFF2-40B4-BE49-F238E27FC236}">
                  <a16:creationId xmlns:a16="http://schemas.microsoft.com/office/drawing/2014/main" id="{348285F5-882D-4C7A-B38C-2DF981C8A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557"/>
              <a:ext cx="3" cy="5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2 h 9"/>
                <a:gd name="T4" fmla="*/ 1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2" y="0"/>
                    <a:pt x="0" y="6"/>
                    <a:pt x="5" y="9"/>
                  </a:cubicBezTo>
                  <a:cubicBezTo>
                    <a:pt x="5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1977">
              <a:extLst>
                <a:ext uri="{FF2B5EF4-FFF2-40B4-BE49-F238E27FC236}">
                  <a16:creationId xmlns:a16="http://schemas.microsoft.com/office/drawing/2014/main" id="{3BA83F48-6A52-4B03-8F94-A683EBAEF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2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3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10"/>
                  </a:moveTo>
                  <a:cubicBezTo>
                    <a:pt x="34" y="16"/>
                    <a:pt x="29" y="23"/>
                    <a:pt x="21" y="26"/>
                  </a:cubicBezTo>
                  <a:cubicBezTo>
                    <a:pt x="13" y="29"/>
                    <a:pt x="4" y="26"/>
                    <a:pt x="2" y="19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1" y="0"/>
                    <a:pt x="29" y="3"/>
                    <a:pt x="32" y="1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1978">
              <a:extLst>
                <a:ext uri="{FF2B5EF4-FFF2-40B4-BE49-F238E27FC236}">
                  <a16:creationId xmlns:a16="http://schemas.microsoft.com/office/drawing/2014/main" id="{2AE0D452-D49A-4275-ADC2-FB5ECB708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531"/>
              <a:ext cx="15" cy="14"/>
            </a:xfrm>
            <a:custGeom>
              <a:avLst/>
              <a:gdLst>
                <a:gd name="T0" fmla="*/ 5 w 26"/>
                <a:gd name="T1" fmla="*/ 2 h 23"/>
                <a:gd name="T2" fmla="*/ 3 w 26"/>
                <a:gd name="T3" fmla="*/ 5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5" y="8"/>
                  </a:moveTo>
                  <a:cubicBezTo>
                    <a:pt x="26" y="13"/>
                    <a:pt x="23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2"/>
                    <a:pt x="25" y="8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1979">
              <a:extLst>
                <a:ext uri="{FF2B5EF4-FFF2-40B4-BE49-F238E27FC236}">
                  <a16:creationId xmlns:a16="http://schemas.microsoft.com/office/drawing/2014/main" id="{D1AA3281-CE05-487D-93C8-5A200925A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529"/>
              <a:ext cx="10" cy="6"/>
            </a:xfrm>
            <a:custGeom>
              <a:avLst/>
              <a:gdLst>
                <a:gd name="T0" fmla="*/ 0 w 16"/>
                <a:gd name="T1" fmla="*/ 1 h 10"/>
                <a:gd name="T2" fmla="*/ 4 w 16"/>
                <a:gd name="T3" fmla="*/ 2 h 10"/>
                <a:gd name="T4" fmla="*/ 0 w 16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0" y="3"/>
                    <a:pt x="13" y="0"/>
                    <a:pt x="16" y="10"/>
                  </a:cubicBezTo>
                  <a:cubicBezTo>
                    <a:pt x="16" y="10"/>
                    <a:pt x="11" y="2"/>
                    <a:pt x="0" y="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1980">
              <a:extLst>
                <a:ext uri="{FF2B5EF4-FFF2-40B4-BE49-F238E27FC236}">
                  <a16:creationId xmlns:a16="http://schemas.microsoft.com/office/drawing/2014/main" id="{CB27B76F-DE95-46C2-B490-3BC74B30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537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1981">
              <a:extLst>
                <a:ext uri="{FF2B5EF4-FFF2-40B4-BE49-F238E27FC236}">
                  <a16:creationId xmlns:a16="http://schemas.microsoft.com/office/drawing/2014/main" id="{9B85881A-71A1-4F44-8097-E540E61A3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86"/>
              <a:ext cx="18" cy="14"/>
            </a:xfrm>
            <a:custGeom>
              <a:avLst/>
              <a:gdLst>
                <a:gd name="T0" fmla="*/ 6 w 31"/>
                <a:gd name="T1" fmla="*/ 2 h 25"/>
                <a:gd name="T2" fmla="*/ 3 w 31"/>
                <a:gd name="T3" fmla="*/ 4 h 25"/>
                <a:gd name="T4" fmla="*/ 0 w 31"/>
                <a:gd name="T5" fmla="*/ 2 h 25"/>
                <a:gd name="T6" fmla="*/ 3 w 31"/>
                <a:gd name="T7" fmla="*/ 0 h 25"/>
                <a:gd name="T8" fmla="*/ 6 w 31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31" y="13"/>
                  </a:moveTo>
                  <a:cubicBezTo>
                    <a:pt x="31" y="20"/>
                    <a:pt x="24" y="25"/>
                    <a:pt x="15" y="25"/>
                  </a:cubicBez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8" y="0"/>
                    <a:pt x="16" y="0"/>
                  </a:cubicBezTo>
                  <a:cubicBezTo>
                    <a:pt x="25" y="1"/>
                    <a:pt x="31" y="7"/>
                    <a:pt x="31" y="1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1982">
              <a:extLst>
                <a:ext uri="{FF2B5EF4-FFF2-40B4-BE49-F238E27FC236}">
                  <a16:creationId xmlns:a16="http://schemas.microsoft.com/office/drawing/2014/main" id="{64CDB1C8-C659-4F40-BC6E-45069708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87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24" y="16"/>
                    <a:pt x="19" y="20"/>
                    <a:pt x="12" y="20"/>
                  </a:cubicBezTo>
                  <a:cubicBezTo>
                    <a:pt x="6" y="19"/>
                    <a:pt x="0" y="15"/>
                    <a:pt x="1" y="9"/>
                  </a:cubicBezTo>
                  <a:cubicBezTo>
                    <a:pt x="1" y="4"/>
                    <a:pt x="6" y="0"/>
                    <a:pt x="13" y="0"/>
                  </a:cubicBezTo>
                  <a:cubicBezTo>
                    <a:pt x="20" y="0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1983">
              <a:extLst>
                <a:ext uri="{FF2B5EF4-FFF2-40B4-BE49-F238E27FC236}">
                  <a16:creationId xmlns:a16="http://schemas.microsoft.com/office/drawing/2014/main" id="{4613F66E-BEA0-458E-8A87-84060B42C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586"/>
              <a:ext cx="8" cy="8"/>
            </a:xfrm>
            <a:custGeom>
              <a:avLst/>
              <a:gdLst>
                <a:gd name="T0" fmla="*/ 0 w 14"/>
                <a:gd name="T1" fmla="*/ 0 h 13"/>
                <a:gd name="T2" fmla="*/ 3 w 14"/>
                <a:gd name="T3" fmla="*/ 3 h 13"/>
                <a:gd name="T4" fmla="*/ 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0"/>
                    <a:pt x="14" y="2"/>
                    <a:pt x="14" y="13"/>
                  </a:cubicBezTo>
                  <a:cubicBezTo>
                    <a:pt x="14" y="13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1984">
              <a:extLst>
                <a:ext uri="{FF2B5EF4-FFF2-40B4-BE49-F238E27FC236}">
                  <a16:creationId xmlns:a16="http://schemas.microsoft.com/office/drawing/2014/main" id="{44B52D9A-A935-450B-8872-4ECD298CC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90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1985">
              <a:extLst>
                <a:ext uri="{FF2B5EF4-FFF2-40B4-BE49-F238E27FC236}">
                  <a16:creationId xmlns:a16="http://schemas.microsoft.com/office/drawing/2014/main" id="{2B7AB43C-8CB6-4B05-B9A1-4183A7891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58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5" y="27"/>
                    <a:pt x="3" y="21"/>
                  </a:cubicBezTo>
                  <a:cubicBezTo>
                    <a:pt x="0" y="14"/>
                    <a:pt x="4" y="7"/>
                    <a:pt x="12" y="3"/>
                  </a:cubicBezTo>
                  <a:cubicBezTo>
                    <a:pt x="20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1986">
              <a:extLst>
                <a:ext uri="{FF2B5EF4-FFF2-40B4-BE49-F238E27FC236}">
                  <a16:creationId xmlns:a16="http://schemas.microsoft.com/office/drawing/2014/main" id="{E066721F-6610-43D3-84B8-2FEA0EBBD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591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1987">
              <a:extLst>
                <a:ext uri="{FF2B5EF4-FFF2-40B4-BE49-F238E27FC236}">
                  <a16:creationId xmlns:a16="http://schemas.microsoft.com/office/drawing/2014/main" id="{EA5F259D-282A-4E51-9A55-4C70EF20E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588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0" y="4"/>
                    <a:pt x="13" y="0"/>
                    <a:pt x="18" y="10"/>
                  </a:cubicBezTo>
                  <a:cubicBezTo>
                    <a:pt x="18" y="10"/>
                    <a:pt x="12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1988">
              <a:extLst>
                <a:ext uri="{FF2B5EF4-FFF2-40B4-BE49-F238E27FC236}">
                  <a16:creationId xmlns:a16="http://schemas.microsoft.com/office/drawing/2014/main" id="{AB1925CF-0A41-4E83-B924-9A7A1FF27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59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1989">
              <a:extLst>
                <a:ext uri="{FF2B5EF4-FFF2-40B4-BE49-F238E27FC236}">
                  <a16:creationId xmlns:a16="http://schemas.microsoft.com/office/drawing/2014/main" id="{AA9CCD19-0F16-4504-8F31-391D7B222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614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4 w 34"/>
                <a:gd name="T3" fmla="*/ 6 h 30"/>
                <a:gd name="T4" fmla="*/ 1 w 34"/>
                <a:gd name="T5" fmla="*/ 5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29" y="23"/>
                    <a:pt x="21" y="26"/>
                  </a:cubicBezTo>
                  <a:cubicBezTo>
                    <a:pt x="14" y="30"/>
                    <a:pt x="5" y="27"/>
                    <a:pt x="2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1990">
              <a:extLst>
                <a:ext uri="{FF2B5EF4-FFF2-40B4-BE49-F238E27FC236}">
                  <a16:creationId xmlns:a16="http://schemas.microsoft.com/office/drawing/2014/main" id="{F74787E7-6C2B-485F-8172-3F67AA173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617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1991">
              <a:extLst>
                <a:ext uri="{FF2B5EF4-FFF2-40B4-BE49-F238E27FC236}">
                  <a16:creationId xmlns:a16="http://schemas.microsoft.com/office/drawing/2014/main" id="{F887C3A1-BD20-4EB0-9E7F-749C11DD0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614"/>
              <a:ext cx="11" cy="5"/>
            </a:xfrm>
            <a:custGeom>
              <a:avLst/>
              <a:gdLst>
                <a:gd name="T0" fmla="*/ 0 w 18"/>
                <a:gd name="T1" fmla="*/ 1 h 10"/>
                <a:gd name="T2" fmla="*/ 4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1992">
              <a:extLst>
                <a:ext uri="{FF2B5EF4-FFF2-40B4-BE49-F238E27FC236}">
                  <a16:creationId xmlns:a16="http://schemas.microsoft.com/office/drawing/2014/main" id="{7B39DB1C-B09C-4350-B1AA-32CC62D63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1624"/>
              <a:ext cx="2" cy="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2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1" y="0"/>
                    <a:pt x="0" y="6"/>
                    <a:pt x="5" y="9"/>
                  </a:cubicBezTo>
                  <a:cubicBezTo>
                    <a:pt x="5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1993">
              <a:extLst>
                <a:ext uri="{FF2B5EF4-FFF2-40B4-BE49-F238E27FC236}">
                  <a16:creationId xmlns:a16="http://schemas.microsoft.com/office/drawing/2014/main" id="{9EC15639-E606-46A0-AA78-79944B824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643"/>
              <a:ext cx="16" cy="19"/>
            </a:xfrm>
            <a:custGeom>
              <a:avLst/>
              <a:gdLst>
                <a:gd name="T0" fmla="*/ 3 w 27"/>
                <a:gd name="T1" fmla="*/ 1 h 33"/>
                <a:gd name="T2" fmla="*/ 5 w 27"/>
                <a:gd name="T3" fmla="*/ 3 h 33"/>
                <a:gd name="T4" fmla="*/ 2 w 27"/>
                <a:gd name="T5" fmla="*/ 6 h 33"/>
                <a:gd name="T6" fmla="*/ 1 w 27"/>
                <a:gd name="T7" fmla="*/ 3 h 33"/>
                <a:gd name="T8" fmla="*/ 3 w 27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3">
                  <a:moveTo>
                    <a:pt x="16" y="1"/>
                  </a:moveTo>
                  <a:cubicBezTo>
                    <a:pt x="22" y="2"/>
                    <a:pt x="27" y="10"/>
                    <a:pt x="26" y="18"/>
                  </a:cubicBezTo>
                  <a:cubicBezTo>
                    <a:pt x="25" y="26"/>
                    <a:pt x="18" y="33"/>
                    <a:pt x="12" y="32"/>
                  </a:cubicBezTo>
                  <a:cubicBezTo>
                    <a:pt x="5" y="31"/>
                    <a:pt x="0" y="23"/>
                    <a:pt x="2" y="15"/>
                  </a:cubicBezTo>
                  <a:cubicBezTo>
                    <a:pt x="3" y="6"/>
                    <a:pt x="9" y="0"/>
                    <a:pt x="16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1994">
              <a:extLst>
                <a:ext uri="{FF2B5EF4-FFF2-40B4-BE49-F238E27FC236}">
                  <a16:creationId xmlns:a16="http://schemas.microsoft.com/office/drawing/2014/main" id="{3C21E583-0AD4-44DD-B80B-A6D0D914F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1646"/>
              <a:ext cx="12" cy="15"/>
            </a:xfrm>
            <a:custGeom>
              <a:avLst/>
              <a:gdLst>
                <a:gd name="T0" fmla="*/ 2 w 21"/>
                <a:gd name="T1" fmla="*/ 0 h 25"/>
                <a:gd name="T2" fmla="*/ 3 w 21"/>
                <a:gd name="T3" fmla="*/ 3 h 25"/>
                <a:gd name="T4" fmla="*/ 2 w 21"/>
                <a:gd name="T5" fmla="*/ 5 h 25"/>
                <a:gd name="T6" fmla="*/ 1 w 21"/>
                <a:gd name="T7" fmla="*/ 2 h 25"/>
                <a:gd name="T8" fmla="*/ 2 w 2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2" y="0"/>
                  </a:moveTo>
                  <a:cubicBezTo>
                    <a:pt x="18" y="1"/>
                    <a:pt x="21" y="7"/>
                    <a:pt x="20" y="14"/>
                  </a:cubicBezTo>
                  <a:cubicBezTo>
                    <a:pt x="19" y="20"/>
                    <a:pt x="14" y="25"/>
                    <a:pt x="9" y="24"/>
                  </a:cubicBezTo>
                  <a:cubicBezTo>
                    <a:pt x="4" y="23"/>
                    <a:pt x="0" y="17"/>
                    <a:pt x="1" y="11"/>
                  </a:cubicBezTo>
                  <a:cubicBezTo>
                    <a:pt x="2" y="4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1995">
              <a:extLst>
                <a:ext uri="{FF2B5EF4-FFF2-40B4-BE49-F238E27FC236}">
                  <a16:creationId xmlns:a16="http://schemas.microsoft.com/office/drawing/2014/main" id="{0BF74377-BC11-448E-BE04-90C7DE30F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1643"/>
              <a:ext cx="9" cy="7"/>
            </a:xfrm>
            <a:custGeom>
              <a:avLst/>
              <a:gdLst>
                <a:gd name="T0" fmla="*/ 0 w 14"/>
                <a:gd name="T1" fmla="*/ 2 h 13"/>
                <a:gd name="T2" fmla="*/ 4 w 14"/>
                <a:gd name="T3" fmla="*/ 1 h 13"/>
                <a:gd name="T4" fmla="*/ 0 w 14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3"/>
                  </a:moveTo>
                  <a:cubicBezTo>
                    <a:pt x="0" y="13"/>
                    <a:pt x="3" y="0"/>
                    <a:pt x="14" y="2"/>
                  </a:cubicBezTo>
                  <a:cubicBezTo>
                    <a:pt x="14" y="2"/>
                    <a:pt x="4" y="2"/>
                    <a:pt x="0" y="13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1996">
              <a:extLst>
                <a:ext uri="{FF2B5EF4-FFF2-40B4-BE49-F238E27FC236}">
                  <a16:creationId xmlns:a16="http://schemas.microsoft.com/office/drawing/2014/main" id="{9AF1F9F7-8D63-4949-8A94-B3BB51E08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659"/>
              <a:ext cx="6" cy="3"/>
            </a:xfrm>
            <a:custGeom>
              <a:avLst/>
              <a:gdLst>
                <a:gd name="T0" fmla="*/ 0 w 10"/>
                <a:gd name="T1" fmla="*/ 0 h 4"/>
                <a:gd name="T2" fmla="*/ 2 w 10"/>
                <a:gd name="T3" fmla="*/ 0 h 4"/>
                <a:gd name="T4" fmla="*/ 0 w 10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4" y="4"/>
                    <a:pt x="10" y="0"/>
                  </a:cubicBezTo>
                  <a:cubicBezTo>
                    <a:pt x="10" y="0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1997">
              <a:extLst>
                <a:ext uri="{FF2B5EF4-FFF2-40B4-BE49-F238E27FC236}">
                  <a16:creationId xmlns:a16="http://schemas.microsoft.com/office/drawing/2014/main" id="{F580B250-8DEB-480C-829C-B96525DB1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631"/>
              <a:ext cx="20" cy="15"/>
            </a:xfrm>
            <a:custGeom>
              <a:avLst/>
              <a:gdLst>
                <a:gd name="T0" fmla="*/ 7 w 33"/>
                <a:gd name="T1" fmla="*/ 3 h 27"/>
                <a:gd name="T2" fmla="*/ 3 w 33"/>
                <a:gd name="T3" fmla="*/ 4 h 27"/>
                <a:gd name="T4" fmla="*/ 1 w 33"/>
                <a:gd name="T5" fmla="*/ 2 h 27"/>
                <a:gd name="T6" fmla="*/ 4 w 33"/>
                <a:gd name="T7" fmla="*/ 1 h 27"/>
                <a:gd name="T8" fmla="*/ 7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7"/>
                  </a:moveTo>
                  <a:cubicBezTo>
                    <a:pt x="30" y="24"/>
                    <a:pt x="22" y="27"/>
                    <a:pt x="13" y="25"/>
                  </a:cubicBezTo>
                  <a:cubicBezTo>
                    <a:pt x="5" y="23"/>
                    <a:pt x="0" y="16"/>
                    <a:pt x="1" y="10"/>
                  </a:cubicBezTo>
                  <a:cubicBezTo>
                    <a:pt x="3" y="3"/>
                    <a:pt x="11" y="0"/>
                    <a:pt x="19" y="2"/>
                  </a:cubicBezTo>
                  <a:cubicBezTo>
                    <a:pt x="28" y="4"/>
                    <a:pt x="33" y="11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1998">
              <a:extLst>
                <a:ext uri="{FF2B5EF4-FFF2-40B4-BE49-F238E27FC236}">
                  <a16:creationId xmlns:a16="http://schemas.microsoft.com/office/drawing/2014/main" id="{667CC0F0-F4FC-48F4-8890-F76CA75C9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632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4" y="19"/>
                    <a:pt x="17" y="22"/>
                    <a:pt x="11" y="21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6" y="2"/>
                  </a:cubicBezTo>
                  <a:cubicBezTo>
                    <a:pt x="22" y="3"/>
                    <a:pt x="26" y="9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1999">
              <a:extLst>
                <a:ext uri="{FF2B5EF4-FFF2-40B4-BE49-F238E27FC236}">
                  <a16:creationId xmlns:a16="http://schemas.microsoft.com/office/drawing/2014/main" id="{7D843F43-F581-47C9-AFBB-A00EFC798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32"/>
              <a:ext cx="8" cy="9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3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2000">
              <a:extLst>
                <a:ext uri="{FF2B5EF4-FFF2-40B4-BE49-F238E27FC236}">
                  <a16:creationId xmlns:a16="http://schemas.microsoft.com/office/drawing/2014/main" id="{90512B63-CA30-4A24-AC7C-EF7258AF1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634"/>
              <a:ext cx="3" cy="6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3" y="10"/>
                  </a:cubicBezTo>
                  <a:cubicBezTo>
                    <a:pt x="3" y="10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2001">
              <a:extLst>
                <a:ext uri="{FF2B5EF4-FFF2-40B4-BE49-F238E27FC236}">
                  <a16:creationId xmlns:a16="http://schemas.microsoft.com/office/drawing/2014/main" id="{887FA70A-D00C-4453-9164-B4C96FA85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98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6 h 30"/>
                <a:gd name="T4" fmla="*/ 1 w 34"/>
                <a:gd name="T5" fmla="*/ 5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6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9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2002">
              <a:extLst>
                <a:ext uri="{FF2B5EF4-FFF2-40B4-BE49-F238E27FC236}">
                  <a16:creationId xmlns:a16="http://schemas.microsoft.com/office/drawing/2014/main" id="{222E42A0-2098-412E-82EF-490B10CB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601"/>
              <a:ext cx="16" cy="14"/>
            </a:xfrm>
            <a:custGeom>
              <a:avLst/>
              <a:gdLst>
                <a:gd name="T0" fmla="*/ 5 w 27"/>
                <a:gd name="T1" fmla="*/ 1 h 24"/>
                <a:gd name="T2" fmla="*/ 4 w 27"/>
                <a:gd name="T3" fmla="*/ 4 h 24"/>
                <a:gd name="T4" fmla="*/ 1 w 27"/>
                <a:gd name="T5" fmla="*/ 4 h 24"/>
                <a:gd name="T6" fmla="*/ 2 w 27"/>
                <a:gd name="T7" fmla="*/ 1 h 24"/>
                <a:gd name="T8" fmla="*/ 5 w 27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4" y="7"/>
                  </a:moveTo>
                  <a:cubicBezTo>
                    <a:pt x="27" y="12"/>
                    <a:pt x="23" y="18"/>
                    <a:pt x="17" y="21"/>
                  </a:cubicBezTo>
                  <a:cubicBezTo>
                    <a:pt x="11" y="24"/>
                    <a:pt x="5" y="22"/>
                    <a:pt x="3" y="17"/>
                  </a:cubicBezTo>
                  <a:cubicBezTo>
                    <a:pt x="0" y="12"/>
                    <a:pt x="4" y="6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2003">
              <a:extLst>
                <a:ext uri="{FF2B5EF4-FFF2-40B4-BE49-F238E27FC236}">
                  <a16:creationId xmlns:a16="http://schemas.microsoft.com/office/drawing/2014/main" id="{E84C4B64-9745-4F30-A420-9DA04E178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598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2004">
              <a:extLst>
                <a:ext uri="{FF2B5EF4-FFF2-40B4-BE49-F238E27FC236}">
                  <a16:creationId xmlns:a16="http://schemas.microsoft.com/office/drawing/2014/main" id="{177EF200-8092-4A9C-971A-D08C23CD8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60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2005">
              <a:extLst>
                <a:ext uri="{FF2B5EF4-FFF2-40B4-BE49-F238E27FC236}">
                  <a16:creationId xmlns:a16="http://schemas.microsoft.com/office/drawing/2014/main" id="{8BCBBDC9-66EF-4A26-B997-38CF45645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88"/>
              <a:ext cx="19" cy="16"/>
            </a:xfrm>
            <a:custGeom>
              <a:avLst/>
              <a:gdLst>
                <a:gd name="T0" fmla="*/ 6 w 33"/>
                <a:gd name="T1" fmla="*/ 3 h 28"/>
                <a:gd name="T2" fmla="*/ 3 w 33"/>
                <a:gd name="T3" fmla="*/ 5 h 28"/>
                <a:gd name="T4" fmla="*/ 1 w 33"/>
                <a:gd name="T5" fmla="*/ 2 h 28"/>
                <a:gd name="T6" fmla="*/ 3 w 33"/>
                <a:gd name="T7" fmla="*/ 1 h 28"/>
                <a:gd name="T8" fmla="*/ 6 w 33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8"/>
                  </a:moveTo>
                  <a:cubicBezTo>
                    <a:pt x="30" y="24"/>
                    <a:pt x="22" y="28"/>
                    <a:pt x="14" y="26"/>
                  </a:cubicBezTo>
                  <a:cubicBezTo>
                    <a:pt x="5" y="24"/>
                    <a:pt x="0" y="17"/>
                    <a:pt x="1" y="11"/>
                  </a:cubicBezTo>
                  <a:cubicBezTo>
                    <a:pt x="2" y="4"/>
                    <a:pt x="10" y="0"/>
                    <a:pt x="19" y="2"/>
                  </a:cubicBezTo>
                  <a:cubicBezTo>
                    <a:pt x="27" y="4"/>
                    <a:pt x="33" y="11"/>
                    <a:pt x="31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2006">
              <a:extLst>
                <a:ext uri="{FF2B5EF4-FFF2-40B4-BE49-F238E27FC236}">
                  <a16:creationId xmlns:a16="http://schemas.microsoft.com/office/drawing/2014/main" id="{9C1EA85C-C3C0-40D6-9675-3A4D85C4C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90"/>
              <a:ext cx="16" cy="13"/>
            </a:xfrm>
            <a:custGeom>
              <a:avLst/>
              <a:gdLst>
                <a:gd name="T0" fmla="*/ 6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4 w 26"/>
                <a:gd name="T7" fmla="*/ 1 h 22"/>
                <a:gd name="T8" fmla="*/ 6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4" y="19"/>
                    <a:pt x="18" y="22"/>
                    <a:pt x="11" y="21"/>
                  </a:cubicBezTo>
                  <a:cubicBezTo>
                    <a:pt x="5" y="19"/>
                    <a:pt x="0" y="14"/>
                    <a:pt x="2" y="8"/>
                  </a:cubicBezTo>
                  <a:cubicBezTo>
                    <a:pt x="3" y="3"/>
                    <a:pt x="9" y="0"/>
                    <a:pt x="15" y="2"/>
                  </a:cubicBezTo>
                  <a:cubicBezTo>
                    <a:pt x="22" y="3"/>
                    <a:pt x="26" y="8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2007">
              <a:extLst>
                <a:ext uri="{FF2B5EF4-FFF2-40B4-BE49-F238E27FC236}">
                  <a16:creationId xmlns:a16="http://schemas.microsoft.com/office/drawing/2014/main" id="{A5BE42BE-895F-4240-8C99-D75141E0E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590"/>
              <a:ext cx="8" cy="8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2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1" y="15"/>
                  </a:cubicBezTo>
                  <a:cubicBezTo>
                    <a:pt x="11" y="1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2008">
              <a:extLst>
                <a:ext uri="{FF2B5EF4-FFF2-40B4-BE49-F238E27FC236}">
                  <a16:creationId xmlns:a16="http://schemas.microsoft.com/office/drawing/2014/main" id="{C2841359-6D6A-4E64-A20B-C5F3F089A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92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2009">
              <a:extLst>
                <a:ext uri="{FF2B5EF4-FFF2-40B4-BE49-F238E27FC236}">
                  <a16:creationId xmlns:a16="http://schemas.microsoft.com/office/drawing/2014/main" id="{FB1F8428-2058-475C-B83E-7BAFC08B6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21"/>
              <a:ext cx="19" cy="15"/>
            </a:xfrm>
            <a:custGeom>
              <a:avLst/>
              <a:gdLst>
                <a:gd name="T0" fmla="*/ 6 w 33"/>
                <a:gd name="T1" fmla="*/ 3 h 26"/>
                <a:gd name="T2" fmla="*/ 3 w 33"/>
                <a:gd name="T3" fmla="*/ 5 h 26"/>
                <a:gd name="T4" fmla="*/ 1 w 33"/>
                <a:gd name="T5" fmla="*/ 2 h 26"/>
                <a:gd name="T6" fmla="*/ 3 w 33"/>
                <a:gd name="T7" fmla="*/ 1 h 26"/>
                <a:gd name="T8" fmla="*/ 6 w 33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2" y="15"/>
                  </a:moveTo>
                  <a:cubicBezTo>
                    <a:pt x="31" y="22"/>
                    <a:pt x="23" y="26"/>
                    <a:pt x="14" y="25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2" y="4"/>
                    <a:pt x="10" y="0"/>
                    <a:pt x="18" y="1"/>
                  </a:cubicBezTo>
                  <a:cubicBezTo>
                    <a:pt x="27" y="2"/>
                    <a:pt x="33" y="9"/>
                    <a:pt x="32" y="1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2010">
              <a:extLst>
                <a:ext uri="{FF2B5EF4-FFF2-40B4-BE49-F238E27FC236}">
                  <a16:creationId xmlns:a16="http://schemas.microsoft.com/office/drawing/2014/main" id="{BF8288D4-FA44-4B34-BFEB-5670FB221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22"/>
              <a:ext cx="14" cy="13"/>
            </a:xfrm>
            <a:custGeom>
              <a:avLst/>
              <a:gdLst>
                <a:gd name="T0" fmla="*/ 4 w 25"/>
                <a:gd name="T1" fmla="*/ 3 h 22"/>
                <a:gd name="T2" fmla="*/ 2 w 25"/>
                <a:gd name="T3" fmla="*/ 4 h 22"/>
                <a:gd name="T4" fmla="*/ 1 w 25"/>
                <a:gd name="T5" fmla="*/ 2 h 22"/>
                <a:gd name="T6" fmla="*/ 2 w 25"/>
                <a:gd name="T7" fmla="*/ 1 h 22"/>
                <a:gd name="T8" fmla="*/ 4 w 25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24" y="13"/>
                  </a:moveTo>
                  <a:cubicBezTo>
                    <a:pt x="23" y="18"/>
                    <a:pt x="17" y="22"/>
                    <a:pt x="11" y="21"/>
                  </a:cubicBezTo>
                  <a:cubicBezTo>
                    <a:pt x="4" y="20"/>
                    <a:pt x="0" y="14"/>
                    <a:pt x="1" y="9"/>
                  </a:cubicBezTo>
                  <a:cubicBezTo>
                    <a:pt x="1" y="4"/>
                    <a:pt x="7" y="0"/>
                    <a:pt x="14" y="1"/>
                  </a:cubicBezTo>
                  <a:cubicBezTo>
                    <a:pt x="20" y="2"/>
                    <a:pt x="25" y="8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2011">
              <a:extLst>
                <a:ext uri="{FF2B5EF4-FFF2-40B4-BE49-F238E27FC236}">
                  <a16:creationId xmlns:a16="http://schemas.microsoft.com/office/drawing/2014/main" id="{585FF708-CDB6-4C2B-9800-2C5BADF4C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622"/>
              <a:ext cx="8" cy="8"/>
            </a:xfrm>
            <a:custGeom>
              <a:avLst/>
              <a:gdLst>
                <a:gd name="T0" fmla="*/ 0 w 14"/>
                <a:gd name="T1" fmla="*/ 0 h 14"/>
                <a:gd name="T2" fmla="*/ 2 w 14"/>
                <a:gd name="T3" fmla="*/ 3 h 14"/>
                <a:gd name="T4" fmla="*/ 0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0" y="0"/>
                    <a:pt x="14" y="3"/>
                    <a:pt x="12" y="14"/>
                  </a:cubicBezTo>
                  <a:cubicBezTo>
                    <a:pt x="12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2012">
              <a:extLst>
                <a:ext uri="{FF2B5EF4-FFF2-40B4-BE49-F238E27FC236}">
                  <a16:creationId xmlns:a16="http://schemas.microsoft.com/office/drawing/2014/main" id="{BD917AD3-CA19-4B91-86ED-933DF5AD7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25"/>
              <a:ext cx="3" cy="6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2 h 10"/>
                <a:gd name="T4" fmla="*/ 2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3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2013">
              <a:extLst>
                <a:ext uri="{FF2B5EF4-FFF2-40B4-BE49-F238E27FC236}">
                  <a16:creationId xmlns:a16="http://schemas.microsoft.com/office/drawing/2014/main" id="{02745880-492F-429A-95CB-FECB00125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2"/>
              <a:ext cx="19" cy="15"/>
            </a:xfrm>
            <a:custGeom>
              <a:avLst/>
              <a:gdLst>
                <a:gd name="T0" fmla="*/ 7 w 32"/>
                <a:gd name="T1" fmla="*/ 3 h 26"/>
                <a:gd name="T2" fmla="*/ 3 w 32"/>
                <a:gd name="T3" fmla="*/ 5 h 26"/>
                <a:gd name="T4" fmla="*/ 0 w 32"/>
                <a:gd name="T5" fmla="*/ 2 h 26"/>
                <a:gd name="T6" fmla="*/ 4 w 32"/>
                <a:gd name="T7" fmla="*/ 1 h 26"/>
                <a:gd name="T8" fmla="*/ 7 w 32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6">
                  <a:moveTo>
                    <a:pt x="31" y="14"/>
                  </a:moveTo>
                  <a:cubicBezTo>
                    <a:pt x="30" y="21"/>
                    <a:pt x="23" y="26"/>
                    <a:pt x="14" y="25"/>
                  </a:cubicBezTo>
                  <a:cubicBezTo>
                    <a:pt x="6" y="24"/>
                    <a:pt x="0" y="18"/>
                    <a:pt x="0" y="11"/>
                  </a:cubicBezTo>
                  <a:cubicBezTo>
                    <a:pt x="1" y="5"/>
                    <a:pt x="8" y="0"/>
                    <a:pt x="17" y="1"/>
                  </a:cubicBezTo>
                  <a:cubicBezTo>
                    <a:pt x="25" y="1"/>
                    <a:pt x="32" y="7"/>
                    <a:pt x="31" y="1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2014">
              <a:extLst>
                <a:ext uri="{FF2B5EF4-FFF2-40B4-BE49-F238E27FC236}">
                  <a16:creationId xmlns:a16="http://schemas.microsoft.com/office/drawing/2014/main" id="{4FF3887E-8D86-4582-9DA1-32128C6EF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4"/>
              <a:ext cx="15" cy="12"/>
            </a:xfrm>
            <a:custGeom>
              <a:avLst/>
              <a:gdLst>
                <a:gd name="T0" fmla="*/ 5 w 25"/>
                <a:gd name="T1" fmla="*/ 2 h 20"/>
                <a:gd name="T2" fmla="*/ 2 w 25"/>
                <a:gd name="T3" fmla="*/ 4 h 20"/>
                <a:gd name="T4" fmla="*/ 1 w 25"/>
                <a:gd name="T5" fmla="*/ 2 h 20"/>
                <a:gd name="T6" fmla="*/ 3 w 25"/>
                <a:gd name="T7" fmla="*/ 0 h 20"/>
                <a:gd name="T8" fmla="*/ 5 w 25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1"/>
                  </a:moveTo>
                  <a:cubicBezTo>
                    <a:pt x="24" y="16"/>
                    <a:pt x="18" y="20"/>
                    <a:pt x="12" y="19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1" y="3"/>
                    <a:pt x="7" y="0"/>
                    <a:pt x="13" y="0"/>
                  </a:cubicBezTo>
                  <a:cubicBezTo>
                    <a:pt x="20" y="1"/>
                    <a:pt x="25" y="6"/>
                    <a:pt x="25" y="1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2015">
              <a:extLst>
                <a:ext uri="{FF2B5EF4-FFF2-40B4-BE49-F238E27FC236}">
                  <a16:creationId xmlns:a16="http://schemas.microsoft.com/office/drawing/2014/main" id="{91635276-8A03-40D3-8731-C33DBD51B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653"/>
              <a:ext cx="8" cy="7"/>
            </a:xfrm>
            <a:custGeom>
              <a:avLst/>
              <a:gdLst>
                <a:gd name="T0" fmla="*/ 0 w 13"/>
                <a:gd name="T1" fmla="*/ 0 h 13"/>
                <a:gd name="T2" fmla="*/ 2 w 13"/>
                <a:gd name="T3" fmla="*/ 2 h 13"/>
                <a:gd name="T4" fmla="*/ 0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13" y="2"/>
                    <a:pt x="12" y="13"/>
                  </a:cubicBezTo>
                  <a:cubicBezTo>
                    <a:pt x="12" y="13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2016">
              <a:extLst>
                <a:ext uri="{FF2B5EF4-FFF2-40B4-BE49-F238E27FC236}">
                  <a16:creationId xmlns:a16="http://schemas.microsoft.com/office/drawing/2014/main" id="{3CD51689-FA53-4666-8A19-235BDEC0D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656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1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0"/>
                    <a:pt x="0" y="5"/>
                    <a:pt x="4" y="10"/>
                  </a:cubicBezTo>
                  <a:cubicBezTo>
                    <a:pt x="4" y="10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2017">
              <a:extLst>
                <a:ext uri="{FF2B5EF4-FFF2-40B4-BE49-F238E27FC236}">
                  <a16:creationId xmlns:a16="http://schemas.microsoft.com/office/drawing/2014/main" id="{85AC5008-38BB-46C6-89D5-EE59E245F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667"/>
              <a:ext cx="20" cy="17"/>
            </a:xfrm>
            <a:custGeom>
              <a:avLst/>
              <a:gdLst>
                <a:gd name="T0" fmla="*/ 6 w 34"/>
                <a:gd name="T1" fmla="*/ 4 h 29"/>
                <a:gd name="T2" fmla="*/ 3 w 34"/>
                <a:gd name="T3" fmla="*/ 5 h 29"/>
                <a:gd name="T4" fmla="*/ 1 w 34"/>
                <a:gd name="T5" fmla="*/ 2 h 29"/>
                <a:gd name="T6" fmla="*/ 5 w 34"/>
                <a:gd name="T7" fmla="*/ 1 h 29"/>
                <a:gd name="T8" fmla="*/ 6 w 34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20"/>
                  </a:moveTo>
                  <a:cubicBezTo>
                    <a:pt x="29" y="26"/>
                    <a:pt x="21" y="29"/>
                    <a:pt x="13" y="26"/>
                  </a:cubicBezTo>
                  <a:cubicBezTo>
                    <a:pt x="5" y="22"/>
                    <a:pt x="0" y="15"/>
                    <a:pt x="3" y="8"/>
                  </a:cubicBezTo>
                  <a:cubicBezTo>
                    <a:pt x="5" y="2"/>
                    <a:pt x="14" y="0"/>
                    <a:pt x="22" y="3"/>
                  </a:cubicBezTo>
                  <a:cubicBezTo>
                    <a:pt x="30" y="6"/>
                    <a:pt x="34" y="14"/>
                    <a:pt x="32" y="2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2018">
              <a:extLst>
                <a:ext uri="{FF2B5EF4-FFF2-40B4-BE49-F238E27FC236}">
                  <a16:creationId xmlns:a16="http://schemas.microsoft.com/office/drawing/2014/main" id="{AAC190CB-F96D-4991-AAD2-BA61B5093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668"/>
              <a:ext cx="15" cy="13"/>
            </a:xfrm>
            <a:custGeom>
              <a:avLst/>
              <a:gdLst>
                <a:gd name="T0" fmla="*/ 5 w 26"/>
                <a:gd name="T1" fmla="*/ 3 h 23"/>
                <a:gd name="T2" fmla="*/ 2 w 26"/>
                <a:gd name="T3" fmla="*/ 4 h 23"/>
                <a:gd name="T4" fmla="*/ 1 w 26"/>
                <a:gd name="T5" fmla="*/ 1 h 23"/>
                <a:gd name="T6" fmla="*/ 3 w 26"/>
                <a:gd name="T7" fmla="*/ 1 h 23"/>
                <a:gd name="T8" fmla="*/ 5 w 26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16"/>
                  </a:moveTo>
                  <a:cubicBezTo>
                    <a:pt x="22" y="21"/>
                    <a:pt x="16" y="23"/>
                    <a:pt x="10" y="21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4" y="2"/>
                    <a:pt x="11" y="0"/>
                    <a:pt x="17" y="3"/>
                  </a:cubicBezTo>
                  <a:cubicBezTo>
                    <a:pt x="23" y="5"/>
                    <a:pt x="26" y="11"/>
                    <a:pt x="24" y="1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2019">
              <a:extLst>
                <a:ext uri="{FF2B5EF4-FFF2-40B4-BE49-F238E27FC236}">
                  <a16:creationId xmlns:a16="http://schemas.microsoft.com/office/drawing/2014/main" id="{9A773562-FBF1-4BFD-8321-CF059F268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669"/>
              <a:ext cx="7" cy="10"/>
            </a:xfrm>
            <a:custGeom>
              <a:avLst/>
              <a:gdLst>
                <a:gd name="T0" fmla="*/ 0 w 12"/>
                <a:gd name="T1" fmla="*/ 0 h 16"/>
                <a:gd name="T2" fmla="*/ 2 w 12"/>
                <a:gd name="T3" fmla="*/ 4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cubicBezTo>
                    <a:pt x="0" y="0"/>
                    <a:pt x="12" y="6"/>
                    <a:pt x="8" y="16"/>
                  </a:cubicBezTo>
                  <a:cubicBezTo>
                    <a:pt x="8" y="16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2020">
              <a:extLst>
                <a:ext uri="{FF2B5EF4-FFF2-40B4-BE49-F238E27FC236}">
                  <a16:creationId xmlns:a16="http://schemas.microsoft.com/office/drawing/2014/main" id="{137FFCB3-B923-4572-A0A6-E259328C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670"/>
              <a:ext cx="4" cy="6"/>
            </a:xfrm>
            <a:custGeom>
              <a:avLst/>
              <a:gdLst>
                <a:gd name="T0" fmla="*/ 2 w 6"/>
                <a:gd name="T1" fmla="*/ 0 h 9"/>
                <a:gd name="T2" fmla="*/ 1 w 6"/>
                <a:gd name="T3" fmla="*/ 3 h 9"/>
                <a:gd name="T4" fmla="*/ 2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0"/>
                    <a:pt x="0" y="3"/>
                    <a:pt x="3" y="9"/>
                  </a:cubicBezTo>
                  <a:cubicBezTo>
                    <a:pt x="3" y="9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2021">
              <a:extLst>
                <a:ext uri="{FF2B5EF4-FFF2-40B4-BE49-F238E27FC236}">
                  <a16:creationId xmlns:a16="http://schemas.microsoft.com/office/drawing/2014/main" id="{E098C235-A844-4393-8CB2-7F5521284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684"/>
              <a:ext cx="19" cy="16"/>
            </a:xfrm>
            <a:custGeom>
              <a:avLst/>
              <a:gdLst>
                <a:gd name="T0" fmla="*/ 6 w 33"/>
                <a:gd name="T1" fmla="*/ 3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2" y="16"/>
                  </a:moveTo>
                  <a:cubicBezTo>
                    <a:pt x="31" y="23"/>
                    <a:pt x="23" y="27"/>
                    <a:pt x="15" y="26"/>
                  </a:cubicBezTo>
                  <a:cubicBezTo>
                    <a:pt x="6" y="24"/>
                    <a:pt x="0" y="17"/>
                    <a:pt x="1" y="11"/>
                  </a:cubicBezTo>
                  <a:cubicBezTo>
                    <a:pt x="3" y="4"/>
                    <a:pt x="10" y="0"/>
                    <a:pt x="19" y="2"/>
                  </a:cubicBezTo>
                  <a:cubicBezTo>
                    <a:pt x="27" y="3"/>
                    <a:pt x="33" y="10"/>
                    <a:pt x="32" y="16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2022">
              <a:extLst>
                <a:ext uri="{FF2B5EF4-FFF2-40B4-BE49-F238E27FC236}">
                  <a16:creationId xmlns:a16="http://schemas.microsoft.com/office/drawing/2014/main" id="{9C3F5880-9B6C-4F1F-9325-501D192C2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86"/>
              <a:ext cx="15" cy="12"/>
            </a:xfrm>
            <a:custGeom>
              <a:avLst/>
              <a:gdLst>
                <a:gd name="T0" fmla="*/ 5 w 25"/>
                <a:gd name="T1" fmla="*/ 2 h 21"/>
                <a:gd name="T2" fmla="*/ 2 w 25"/>
                <a:gd name="T3" fmla="*/ 3 h 21"/>
                <a:gd name="T4" fmla="*/ 1 w 25"/>
                <a:gd name="T5" fmla="*/ 2 h 21"/>
                <a:gd name="T6" fmla="*/ 3 w 25"/>
                <a:gd name="T7" fmla="*/ 1 h 21"/>
                <a:gd name="T8" fmla="*/ 5 w 25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4" y="13"/>
                  </a:moveTo>
                  <a:cubicBezTo>
                    <a:pt x="24" y="18"/>
                    <a:pt x="17" y="21"/>
                    <a:pt x="11" y="20"/>
                  </a:cubicBezTo>
                  <a:cubicBezTo>
                    <a:pt x="4" y="19"/>
                    <a:pt x="0" y="14"/>
                    <a:pt x="1" y="8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2"/>
                    <a:pt x="25" y="8"/>
                    <a:pt x="24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2023">
              <a:extLst>
                <a:ext uri="{FF2B5EF4-FFF2-40B4-BE49-F238E27FC236}">
                  <a16:creationId xmlns:a16="http://schemas.microsoft.com/office/drawing/2014/main" id="{467B9ABE-5830-410E-913E-CF76C3798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686"/>
              <a:ext cx="7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2024">
              <a:extLst>
                <a:ext uri="{FF2B5EF4-FFF2-40B4-BE49-F238E27FC236}">
                  <a16:creationId xmlns:a16="http://schemas.microsoft.com/office/drawing/2014/main" id="{251F0CD5-6F57-467D-988D-6E8332AE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688"/>
              <a:ext cx="2" cy="6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2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2025">
              <a:extLst>
                <a:ext uri="{FF2B5EF4-FFF2-40B4-BE49-F238E27FC236}">
                  <a16:creationId xmlns:a16="http://schemas.microsoft.com/office/drawing/2014/main" id="{91BF62ED-AF09-4CE8-B404-B5B31B4C9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28"/>
              <a:ext cx="19" cy="16"/>
            </a:xfrm>
            <a:custGeom>
              <a:avLst/>
              <a:gdLst>
                <a:gd name="T0" fmla="*/ 6 w 33"/>
                <a:gd name="T1" fmla="*/ 4 h 27"/>
                <a:gd name="T2" fmla="*/ 3 w 33"/>
                <a:gd name="T3" fmla="*/ 5 h 27"/>
                <a:gd name="T4" fmla="*/ 1 w 33"/>
                <a:gd name="T5" fmla="*/ 2 h 27"/>
                <a:gd name="T6" fmla="*/ 3 w 33"/>
                <a:gd name="T7" fmla="*/ 1 h 27"/>
                <a:gd name="T8" fmla="*/ 6 w 33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7"/>
                  </a:moveTo>
                  <a:cubicBezTo>
                    <a:pt x="30" y="23"/>
                    <a:pt x="22" y="27"/>
                    <a:pt x="14" y="26"/>
                  </a:cubicBezTo>
                  <a:cubicBezTo>
                    <a:pt x="6" y="24"/>
                    <a:pt x="0" y="18"/>
                    <a:pt x="1" y="11"/>
                  </a:cubicBezTo>
                  <a:cubicBezTo>
                    <a:pt x="2" y="4"/>
                    <a:pt x="10" y="0"/>
                    <a:pt x="18" y="2"/>
                  </a:cubicBezTo>
                  <a:cubicBezTo>
                    <a:pt x="27" y="3"/>
                    <a:pt x="33" y="10"/>
                    <a:pt x="31" y="1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2026">
              <a:extLst>
                <a:ext uri="{FF2B5EF4-FFF2-40B4-BE49-F238E27FC236}">
                  <a16:creationId xmlns:a16="http://schemas.microsoft.com/office/drawing/2014/main" id="{5B003DC8-4527-42BA-B304-E8B582E90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30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3"/>
                  </a:moveTo>
                  <a:cubicBezTo>
                    <a:pt x="24" y="18"/>
                    <a:pt x="18" y="22"/>
                    <a:pt x="11" y="20"/>
                  </a:cubicBezTo>
                  <a:cubicBezTo>
                    <a:pt x="5" y="19"/>
                    <a:pt x="0" y="14"/>
                    <a:pt x="1" y="9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6" y="8"/>
                    <a:pt x="25" y="1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2027">
              <a:extLst>
                <a:ext uri="{FF2B5EF4-FFF2-40B4-BE49-F238E27FC236}">
                  <a16:creationId xmlns:a16="http://schemas.microsoft.com/office/drawing/2014/main" id="{310AB055-AB75-420D-8E82-E832A8955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730"/>
              <a:ext cx="8" cy="8"/>
            </a:xfrm>
            <a:custGeom>
              <a:avLst/>
              <a:gdLst>
                <a:gd name="T0" fmla="*/ 0 w 13"/>
                <a:gd name="T1" fmla="*/ 0 h 14"/>
                <a:gd name="T2" fmla="*/ 2 w 13"/>
                <a:gd name="T3" fmla="*/ 3 h 14"/>
                <a:gd name="T4" fmla="*/ 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13" y="3"/>
                    <a:pt x="11" y="14"/>
                  </a:cubicBezTo>
                  <a:cubicBezTo>
                    <a:pt x="11" y="14"/>
                    <a:pt x="10" y="4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2028">
              <a:extLst>
                <a:ext uri="{FF2B5EF4-FFF2-40B4-BE49-F238E27FC236}">
                  <a16:creationId xmlns:a16="http://schemas.microsoft.com/office/drawing/2014/main" id="{4D68F133-729F-4659-A9DE-CF438916B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733"/>
              <a:ext cx="3" cy="5"/>
            </a:xfrm>
            <a:custGeom>
              <a:avLst/>
              <a:gdLst>
                <a:gd name="T0" fmla="*/ 2 w 4"/>
                <a:gd name="T1" fmla="*/ 0 h 9"/>
                <a:gd name="T2" fmla="*/ 2 w 4"/>
                <a:gd name="T3" fmla="*/ 2 h 9"/>
                <a:gd name="T4" fmla="*/ 2 w 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0" y="4"/>
                    <a:pt x="3" y="9"/>
                  </a:cubicBezTo>
                  <a:cubicBezTo>
                    <a:pt x="3" y="9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2029">
              <a:extLst>
                <a:ext uri="{FF2B5EF4-FFF2-40B4-BE49-F238E27FC236}">
                  <a16:creationId xmlns:a16="http://schemas.microsoft.com/office/drawing/2014/main" id="{3DB8B5E2-0A64-45E5-BF77-A32246160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715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20" y="0"/>
                    <a:pt x="29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2030">
              <a:extLst>
                <a:ext uri="{FF2B5EF4-FFF2-40B4-BE49-F238E27FC236}">
                  <a16:creationId xmlns:a16="http://schemas.microsoft.com/office/drawing/2014/main" id="{22F0BB29-A0D3-4AE2-8E2D-5CB28A58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717"/>
              <a:ext cx="16" cy="14"/>
            </a:xfrm>
            <a:custGeom>
              <a:avLst/>
              <a:gdLst>
                <a:gd name="T0" fmla="*/ 6 w 26"/>
                <a:gd name="T1" fmla="*/ 1 h 23"/>
                <a:gd name="T2" fmla="*/ 4 w 26"/>
                <a:gd name="T3" fmla="*/ 5 h 23"/>
                <a:gd name="T4" fmla="*/ 1 w 26"/>
                <a:gd name="T5" fmla="*/ 4 h 23"/>
                <a:gd name="T6" fmla="*/ 2 w 26"/>
                <a:gd name="T7" fmla="*/ 1 h 23"/>
                <a:gd name="T8" fmla="*/ 6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2"/>
                    <a:pt x="3" y="5"/>
                    <a:pt x="9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2031">
              <a:extLst>
                <a:ext uri="{FF2B5EF4-FFF2-40B4-BE49-F238E27FC236}">
                  <a16:creationId xmlns:a16="http://schemas.microsoft.com/office/drawing/2014/main" id="{CC18B612-D7D0-4D79-AE8B-CF5E6AD56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714"/>
              <a:ext cx="9" cy="6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2032">
              <a:extLst>
                <a:ext uri="{FF2B5EF4-FFF2-40B4-BE49-F238E27FC236}">
                  <a16:creationId xmlns:a16="http://schemas.microsoft.com/office/drawing/2014/main" id="{1F44236A-A5A6-46FF-A616-27D3AFE7A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724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2033">
              <a:extLst>
                <a:ext uri="{FF2B5EF4-FFF2-40B4-BE49-F238E27FC236}">
                  <a16:creationId xmlns:a16="http://schemas.microsoft.com/office/drawing/2014/main" id="{FEF9CFBE-E801-443C-8340-7F38FDAA5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743"/>
              <a:ext cx="20" cy="17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5 h 30"/>
                <a:gd name="T4" fmla="*/ 1 w 34"/>
                <a:gd name="T5" fmla="*/ 4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5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2034">
              <a:extLst>
                <a:ext uri="{FF2B5EF4-FFF2-40B4-BE49-F238E27FC236}">
                  <a16:creationId xmlns:a16="http://schemas.microsoft.com/office/drawing/2014/main" id="{E29DB90F-11A3-4553-A338-43F95F048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746"/>
              <a:ext cx="16" cy="13"/>
            </a:xfrm>
            <a:custGeom>
              <a:avLst/>
              <a:gdLst>
                <a:gd name="T0" fmla="*/ 6 w 26"/>
                <a:gd name="T1" fmla="*/ 1 h 23"/>
                <a:gd name="T2" fmla="*/ 4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6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2035">
              <a:extLst>
                <a:ext uri="{FF2B5EF4-FFF2-40B4-BE49-F238E27FC236}">
                  <a16:creationId xmlns:a16="http://schemas.microsoft.com/office/drawing/2014/main" id="{D3153803-0EC9-463E-A691-F50F6EC3C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742"/>
              <a:ext cx="10" cy="6"/>
            </a:xfrm>
            <a:custGeom>
              <a:avLst/>
              <a:gdLst>
                <a:gd name="T0" fmla="*/ 0 w 18"/>
                <a:gd name="T1" fmla="*/ 1 h 10"/>
                <a:gd name="T2" fmla="*/ 3 w 18"/>
                <a:gd name="T3" fmla="*/ 2 h 10"/>
                <a:gd name="T4" fmla="*/ 0 w 18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0" y="5"/>
                    <a:pt x="13" y="0"/>
                    <a:pt x="18" y="10"/>
                  </a:cubicBezTo>
                  <a:cubicBezTo>
                    <a:pt x="18" y="10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2036">
              <a:extLst>
                <a:ext uri="{FF2B5EF4-FFF2-40B4-BE49-F238E27FC236}">
                  <a16:creationId xmlns:a16="http://schemas.microsoft.com/office/drawing/2014/main" id="{BF8DAACB-194C-4F0D-90A2-B4477ABAF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752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2037">
              <a:extLst>
                <a:ext uri="{FF2B5EF4-FFF2-40B4-BE49-F238E27FC236}">
                  <a16:creationId xmlns:a16="http://schemas.microsoft.com/office/drawing/2014/main" id="{81DD6B30-E4F2-450E-95B7-A092530E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732"/>
              <a:ext cx="19" cy="17"/>
            </a:xfrm>
            <a:custGeom>
              <a:avLst/>
              <a:gdLst>
                <a:gd name="T0" fmla="*/ 6 w 34"/>
                <a:gd name="T1" fmla="*/ 2 h 29"/>
                <a:gd name="T2" fmla="*/ 4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5"/>
                  </a:cubicBezTo>
                  <a:cubicBezTo>
                    <a:pt x="14" y="29"/>
                    <a:pt x="5" y="27"/>
                    <a:pt x="3" y="21"/>
                  </a:cubicBezTo>
                  <a:cubicBezTo>
                    <a:pt x="0" y="14"/>
                    <a:pt x="4" y="7"/>
                    <a:pt x="12" y="3"/>
                  </a:cubicBezTo>
                  <a:cubicBezTo>
                    <a:pt x="20" y="0"/>
                    <a:pt x="28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2038">
              <a:extLst>
                <a:ext uri="{FF2B5EF4-FFF2-40B4-BE49-F238E27FC236}">
                  <a16:creationId xmlns:a16="http://schemas.microsoft.com/office/drawing/2014/main" id="{24B1D9C8-0DC2-4390-991E-CCCBB69FA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735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1"/>
                    <a:pt x="23" y="18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2039">
              <a:extLst>
                <a:ext uri="{FF2B5EF4-FFF2-40B4-BE49-F238E27FC236}">
                  <a16:creationId xmlns:a16="http://schemas.microsoft.com/office/drawing/2014/main" id="{DA6D5FA6-FD3E-4F82-9453-F318F303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731"/>
              <a:ext cx="11" cy="7"/>
            </a:xfrm>
            <a:custGeom>
              <a:avLst/>
              <a:gdLst>
                <a:gd name="T0" fmla="*/ 0 w 18"/>
                <a:gd name="T1" fmla="*/ 1 h 11"/>
                <a:gd name="T2" fmla="*/ 4 w 18"/>
                <a:gd name="T3" fmla="*/ 3 h 11"/>
                <a:gd name="T4" fmla="*/ 0 w 18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0" y="5"/>
                  </a:moveTo>
                  <a:cubicBezTo>
                    <a:pt x="0" y="5"/>
                    <a:pt x="13" y="0"/>
                    <a:pt x="18" y="11"/>
                  </a:cubicBezTo>
                  <a:cubicBezTo>
                    <a:pt x="18" y="11"/>
                    <a:pt x="12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2040">
              <a:extLst>
                <a:ext uri="{FF2B5EF4-FFF2-40B4-BE49-F238E27FC236}">
                  <a16:creationId xmlns:a16="http://schemas.microsoft.com/office/drawing/2014/main" id="{7366BC95-E532-4995-9373-567C1944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741"/>
              <a:ext cx="4" cy="5"/>
            </a:xfrm>
            <a:custGeom>
              <a:avLst/>
              <a:gdLst>
                <a:gd name="T0" fmla="*/ 1 w 6"/>
                <a:gd name="T1" fmla="*/ 0 h 9"/>
                <a:gd name="T2" fmla="*/ 2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2041">
              <a:extLst>
                <a:ext uri="{FF2B5EF4-FFF2-40B4-BE49-F238E27FC236}">
                  <a16:creationId xmlns:a16="http://schemas.microsoft.com/office/drawing/2014/main" id="{CCC20A04-4C61-4582-9CEA-682BEB3B6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711"/>
              <a:ext cx="20" cy="18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6 h 30"/>
                <a:gd name="T4" fmla="*/ 1 w 34"/>
                <a:gd name="T5" fmla="*/ 5 h 30"/>
                <a:gd name="T6" fmla="*/ 3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2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6" y="27"/>
                    <a:pt x="3" y="21"/>
                  </a:cubicBezTo>
                  <a:cubicBezTo>
                    <a:pt x="0" y="15"/>
                    <a:pt x="5" y="7"/>
                    <a:pt x="13" y="4"/>
                  </a:cubicBezTo>
                  <a:cubicBezTo>
                    <a:pt x="20" y="0"/>
                    <a:pt x="29" y="3"/>
                    <a:pt x="32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2042">
              <a:extLst>
                <a:ext uri="{FF2B5EF4-FFF2-40B4-BE49-F238E27FC236}">
                  <a16:creationId xmlns:a16="http://schemas.microsoft.com/office/drawing/2014/main" id="{534ED411-1AD8-4051-AFED-2B1D4FB0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714"/>
              <a:ext cx="15" cy="14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4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4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2043">
              <a:extLst>
                <a:ext uri="{FF2B5EF4-FFF2-40B4-BE49-F238E27FC236}">
                  <a16:creationId xmlns:a16="http://schemas.microsoft.com/office/drawing/2014/main" id="{94D69F11-6A0D-43B7-B97D-916C8231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711"/>
              <a:ext cx="10" cy="5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3" y="0"/>
                    <a:pt x="17" y="10"/>
                  </a:cubicBezTo>
                  <a:cubicBezTo>
                    <a:pt x="17" y="10"/>
                    <a:pt x="11" y="3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2044">
              <a:extLst>
                <a:ext uri="{FF2B5EF4-FFF2-40B4-BE49-F238E27FC236}">
                  <a16:creationId xmlns:a16="http://schemas.microsoft.com/office/drawing/2014/main" id="{423E9E66-C108-4044-A803-3A03D9EBF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721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0" y="6"/>
                    <a:pt x="6" y="9"/>
                  </a:cubicBezTo>
                  <a:cubicBezTo>
                    <a:pt x="6" y="9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2045">
              <a:extLst>
                <a:ext uri="{FF2B5EF4-FFF2-40B4-BE49-F238E27FC236}">
                  <a16:creationId xmlns:a16="http://schemas.microsoft.com/office/drawing/2014/main" id="{394C2AFB-DB31-4DDE-A122-A9756307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719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8"/>
                  </a:moveTo>
                  <a:cubicBezTo>
                    <a:pt x="34" y="14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3"/>
                  </a:cubicBezTo>
                  <a:cubicBezTo>
                    <a:pt x="20" y="0"/>
                    <a:pt x="29" y="2"/>
                    <a:pt x="31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2046">
              <a:extLst>
                <a:ext uri="{FF2B5EF4-FFF2-40B4-BE49-F238E27FC236}">
                  <a16:creationId xmlns:a16="http://schemas.microsoft.com/office/drawing/2014/main" id="{57A5B9DB-C538-44FC-B304-CB466A393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722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0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2047">
              <a:extLst>
                <a:ext uri="{FF2B5EF4-FFF2-40B4-BE49-F238E27FC236}">
                  <a16:creationId xmlns:a16="http://schemas.microsoft.com/office/drawing/2014/main" id="{8993E4AD-8C10-466C-B97A-DA40F0CA2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719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cubicBezTo>
                    <a:pt x="0" y="4"/>
                    <a:pt x="12" y="0"/>
                    <a:pt x="17" y="10"/>
                  </a:cubicBezTo>
                  <a:cubicBezTo>
                    <a:pt x="17" y="10"/>
                    <a:pt x="11" y="2"/>
                    <a:pt x="0" y="4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2048">
              <a:extLst>
                <a:ext uri="{FF2B5EF4-FFF2-40B4-BE49-F238E27FC236}">
                  <a16:creationId xmlns:a16="http://schemas.microsoft.com/office/drawing/2014/main" id="{7102782D-2135-4C09-BA2E-BA41C2A42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728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7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2049">
              <a:extLst>
                <a:ext uri="{FF2B5EF4-FFF2-40B4-BE49-F238E27FC236}">
                  <a16:creationId xmlns:a16="http://schemas.microsoft.com/office/drawing/2014/main" id="{9EB8C063-4E3D-4F83-8CE6-3ADB9C4FF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94"/>
              <a:ext cx="19" cy="17"/>
            </a:xfrm>
            <a:custGeom>
              <a:avLst/>
              <a:gdLst>
                <a:gd name="T0" fmla="*/ 6 w 33"/>
                <a:gd name="T1" fmla="*/ 4 h 28"/>
                <a:gd name="T2" fmla="*/ 3 w 33"/>
                <a:gd name="T3" fmla="*/ 6 h 28"/>
                <a:gd name="T4" fmla="*/ 1 w 33"/>
                <a:gd name="T5" fmla="*/ 2 h 28"/>
                <a:gd name="T6" fmla="*/ 3 w 33"/>
                <a:gd name="T7" fmla="*/ 1 h 28"/>
                <a:gd name="T8" fmla="*/ 6 w 33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2" y="18"/>
                  </a:moveTo>
                  <a:cubicBezTo>
                    <a:pt x="31" y="24"/>
                    <a:pt x="23" y="28"/>
                    <a:pt x="14" y="26"/>
                  </a:cubicBezTo>
                  <a:cubicBezTo>
                    <a:pt x="6" y="24"/>
                    <a:pt x="0" y="17"/>
                    <a:pt x="2" y="11"/>
                  </a:cubicBezTo>
                  <a:cubicBezTo>
                    <a:pt x="3" y="4"/>
                    <a:pt x="11" y="0"/>
                    <a:pt x="19" y="2"/>
                  </a:cubicBezTo>
                  <a:cubicBezTo>
                    <a:pt x="28" y="4"/>
                    <a:pt x="33" y="11"/>
                    <a:pt x="32" y="1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2050">
              <a:extLst>
                <a:ext uri="{FF2B5EF4-FFF2-40B4-BE49-F238E27FC236}">
                  <a16:creationId xmlns:a16="http://schemas.microsoft.com/office/drawing/2014/main" id="{920DEF0A-9CF0-4AD5-937B-F56677096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96"/>
              <a:ext cx="15" cy="13"/>
            </a:xfrm>
            <a:custGeom>
              <a:avLst/>
              <a:gdLst>
                <a:gd name="T0" fmla="*/ 5 w 26"/>
                <a:gd name="T1" fmla="*/ 3 h 22"/>
                <a:gd name="T2" fmla="*/ 2 w 26"/>
                <a:gd name="T3" fmla="*/ 4 h 22"/>
                <a:gd name="T4" fmla="*/ 1 w 26"/>
                <a:gd name="T5" fmla="*/ 2 h 22"/>
                <a:gd name="T6" fmla="*/ 3 w 26"/>
                <a:gd name="T7" fmla="*/ 1 h 22"/>
                <a:gd name="T8" fmla="*/ 5 w 26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5" y="14"/>
                  </a:moveTo>
                  <a:cubicBezTo>
                    <a:pt x="23" y="19"/>
                    <a:pt x="17" y="22"/>
                    <a:pt x="11" y="21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9" y="0"/>
                    <a:pt x="15" y="2"/>
                  </a:cubicBezTo>
                  <a:cubicBezTo>
                    <a:pt x="21" y="3"/>
                    <a:pt x="26" y="8"/>
                    <a:pt x="25" y="1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2051">
              <a:extLst>
                <a:ext uri="{FF2B5EF4-FFF2-40B4-BE49-F238E27FC236}">
                  <a16:creationId xmlns:a16="http://schemas.microsoft.com/office/drawing/2014/main" id="{1B667B8D-169E-4F76-99B2-9AD82C0B6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696"/>
              <a:ext cx="8" cy="9"/>
            </a:xfrm>
            <a:custGeom>
              <a:avLst/>
              <a:gdLst>
                <a:gd name="T0" fmla="*/ 0 w 13"/>
                <a:gd name="T1" fmla="*/ 0 h 15"/>
                <a:gd name="T2" fmla="*/ 2 w 13"/>
                <a:gd name="T3" fmla="*/ 3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13" y="4"/>
                    <a:pt x="10" y="15"/>
                  </a:cubicBezTo>
                  <a:cubicBezTo>
                    <a:pt x="10" y="1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2052">
              <a:extLst>
                <a:ext uri="{FF2B5EF4-FFF2-40B4-BE49-F238E27FC236}">
                  <a16:creationId xmlns:a16="http://schemas.microsoft.com/office/drawing/2014/main" id="{A2FC70EA-5155-4881-BC75-A681D0D2B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98"/>
              <a:ext cx="3" cy="6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2 h 10"/>
                <a:gd name="T4" fmla="*/ 1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0" y="5"/>
                    <a:pt x="4" y="10"/>
                  </a:cubicBezTo>
                  <a:cubicBezTo>
                    <a:pt x="4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2053">
              <a:extLst>
                <a:ext uri="{FF2B5EF4-FFF2-40B4-BE49-F238E27FC236}">
                  <a16:creationId xmlns:a16="http://schemas.microsoft.com/office/drawing/2014/main" id="{4ED1ED25-FC84-498D-8941-7C864082E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666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2" y="8"/>
                  </a:moveTo>
                  <a:cubicBezTo>
                    <a:pt x="34" y="15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5" y="7"/>
                    <a:pt x="12" y="4"/>
                  </a:cubicBezTo>
                  <a:cubicBezTo>
                    <a:pt x="20" y="0"/>
                    <a:pt x="29" y="2"/>
                    <a:pt x="32" y="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2054">
              <a:extLst>
                <a:ext uri="{FF2B5EF4-FFF2-40B4-BE49-F238E27FC236}">
                  <a16:creationId xmlns:a16="http://schemas.microsoft.com/office/drawing/2014/main" id="{F818421E-4A37-4DCB-A33A-BB0C5C1A7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669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4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7"/>
                  </a:moveTo>
                  <a:cubicBezTo>
                    <a:pt x="26" y="12"/>
                    <a:pt x="23" y="18"/>
                    <a:pt x="17" y="21"/>
                  </a:cubicBezTo>
                  <a:cubicBezTo>
                    <a:pt x="11" y="23"/>
                    <a:pt x="4" y="22"/>
                    <a:pt x="2" y="17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5" y="0"/>
                    <a:pt x="21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2055">
              <a:extLst>
                <a:ext uri="{FF2B5EF4-FFF2-40B4-BE49-F238E27FC236}">
                  <a16:creationId xmlns:a16="http://schemas.microsoft.com/office/drawing/2014/main" id="{FB79FB9B-FE76-49E5-8272-DA41B1433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666"/>
              <a:ext cx="10" cy="5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3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2056">
              <a:extLst>
                <a:ext uri="{FF2B5EF4-FFF2-40B4-BE49-F238E27FC236}">
                  <a16:creationId xmlns:a16="http://schemas.microsoft.com/office/drawing/2014/main" id="{EDF4C446-2DC7-41AB-BD89-174BDBE9E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676"/>
              <a:ext cx="3" cy="4"/>
            </a:xfrm>
            <a:custGeom>
              <a:avLst/>
              <a:gdLst>
                <a:gd name="T0" fmla="*/ 1 w 6"/>
                <a:gd name="T1" fmla="*/ 0 h 8"/>
                <a:gd name="T2" fmla="*/ 1 w 6"/>
                <a:gd name="T3" fmla="*/ 1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2" y="0"/>
                    <a:pt x="0" y="6"/>
                    <a:pt x="6" y="8"/>
                  </a:cubicBezTo>
                  <a:cubicBezTo>
                    <a:pt x="6" y="8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2057">
              <a:extLst>
                <a:ext uri="{FF2B5EF4-FFF2-40B4-BE49-F238E27FC236}">
                  <a16:creationId xmlns:a16="http://schemas.microsoft.com/office/drawing/2014/main" id="{D29E7833-6D8B-41AA-A776-4F2DE42F2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636"/>
              <a:ext cx="20" cy="17"/>
            </a:xfrm>
            <a:custGeom>
              <a:avLst/>
              <a:gdLst>
                <a:gd name="T0" fmla="*/ 6 w 34"/>
                <a:gd name="T1" fmla="*/ 2 h 30"/>
                <a:gd name="T2" fmla="*/ 5 w 34"/>
                <a:gd name="T3" fmla="*/ 5 h 30"/>
                <a:gd name="T4" fmla="*/ 1 w 34"/>
                <a:gd name="T5" fmla="*/ 4 h 30"/>
                <a:gd name="T6" fmla="*/ 2 w 34"/>
                <a:gd name="T7" fmla="*/ 1 h 30"/>
                <a:gd name="T8" fmla="*/ 6 w 34"/>
                <a:gd name="T9" fmla="*/ 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31" y="9"/>
                  </a:moveTo>
                  <a:cubicBezTo>
                    <a:pt x="34" y="15"/>
                    <a:pt x="30" y="23"/>
                    <a:pt x="22" y="26"/>
                  </a:cubicBezTo>
                  <a:cubicBezTo>
                    <a:pt x="14" y="30"/>
                    <a:pt x="5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8" y="3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2058">
              <a:extLst>
                <a:ext uri="{FF2B5EF4-FFF2-40B4-BE49-F238E27FC236}">
                  <a16:creationId xmlns:a16="http://schemas.microsoft.com/office/drawing/2014/main" id="{552A2790-A900-444D-9A70-01FCC2957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639"/>
              <a:ext cx="15" cy="13"/>
            </a:xfrm>
            <a:custGeom>
              <a:avLst/>
              <a:gdLst>
                <a:gd name="T0" fmla="*/ 5 w 26"/>
                <a:gd name="T1" fmla="*/ 1 h 23"/>
                <a:gd name="T2" fmla="*/ 3 w 26"/>
                <a:gd name="T3" fmla="*/ 3 h 23"/>
                <a:gd name="T4" fmla="*/ 1 w 26"/>
                <a:gd name="T5" fmla="*/ 3 h 23"/>
                <a:gd name="T6" fmla="*/ 2 w 26"/>
                <a:gd name="T7" fmla="*/ 1 h 23"/>
                <a:gd name="T8" fmla="*/ 5 w 26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4" y="6"/>
                  </a:moveTo>
                  <a:cubicBezTo>
                    <a:pt x="26" y="11"/>
                    <a:pt x="23" y="17"/>
                    <a:pt x="17" y="20"/>
                  </a:cubicBezTo>
                  <a:cubicBezTo>
                    <a:pt x="11" y="23"/>
                    <a:pt x="5" y="21"/>
                    <a:pt x="2" y="16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15" y="0"/>
                    <a:pt x="22" y="1"/>
                    <a:pt x="24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2059">
              <a:extLst>
                <a:ext uri="{FF2B5EF4-FFF2-40B4-BE49-F238E27FC236}">
                  <a16:creationId xmlns:a16="http://schemas.microsoft.com/office/drawing/2014/main" id="{C12D7CC2-5867-4568-AAE9-BF1A52F1B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635"/>
              <a:ext cx="10" cy="6"/>
            </a:xfrm>
            <a:custGeom>
              <a:avLst/>
              <a:gdLst>
                <a:gd name="T0" fmla="*/ 0 w 17"/>
                <a:gd name="T1" fmla="*/ 1 h 10"/>
                <a:gd name="T2" fmla="*/ 4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2060">
              <a:extLst>
                <a:ext uri="{FF2B5EF4-FFF2-40B4-BE49-F238E27FC236}">
                  <a16:creationId xmlns:a16="http://schemas.microsoft.com/office/drawing/2014/main" id="{03424877-4A1F-444F-97CE-4E0BCA1C9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1645"/>
              <a:ext cx="3" cy="5"/>
            </a:xfrm>
            <a:custGeom>
              <a:avLst/>
              <a:gdLst>
                <a:gd name="T0" fmla="*/ 1 w 6"/>
                <a:gd name="T1" fmla="*/ 0 h 9"/>
                <a:gd name="T2" fmla="*/ 1 w 6"/>
                <a:gd name="T3" fmla="*/ 2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0"/>
                    <a:pt x="0" y="6"/>
                    <a:pt x="6" y="9"/>
                  </a:cubicBezTo>
                  <a:cubicBezTo>
                    <a:pt x="6" y="9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2061">
              <a:extLst>
                <a:ext uri="{FF2B5EF4-FFF2-40B4-BE49-F238E27FC236}">
                  <a16:creationId xmlns:a16="http://schemas.microsoft.com/office/drawing/2014/main" id="{2E699356-4547-4703-9796-A888E0C9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660"/>
              <a:ext cx="18" cy="19"/>
            </a:xfrm>
            <a:custGeom>
              <a:avLst/>
              <a:gdLst>
                <a:gd name="T0" fmla="*/ 5 w 32"/>
                <a:gd name="T1" fmla="*/ 1 h 32"/>
                <a:gd name="T2" fmla="*/ 5 w 32"/>
                <a:gd name="T3" fmla="*/ 5 h 32"/>
                <a:gd name="T4" fmla="*/ 1 w 32"/>
                <a:gd name="T5" fmla="*/ 6 h 32"/>
                <a:gd name="T6" fmla="*/ 1 w 32"/>
                <a:gd name="T7" fmla="*/ 1 h 32"/>
                <a:gd name="T8" fmla="*/ 5 w 32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7" y="5"/>
                  </a:moveTo>
                  <a:cubicBezTo>
                    <a:pt x="32" y="10"/>
                    <a:pt x="31" y="19"/>
                    <a:pt x="24" y="25"/>
                  </a:cubicBezTo>
                  <a:cubicBezTo>
                    <a:pt x="18" y="31"/>
                    <a:pt x="10" y="32"/>
                    <a:pt x="5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4" y="1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2062">
              <a:extLst>
                <a:ext uri="{FF2B5EF4-FFF2-40B4-BE49-F238E27FC236}">
                  <a16:creationId xmlns:a16="http://schemas.microsoft.com/office/drawing/2014/main" id="{6838714D-525D-400F-9839-B6DEC71DB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663"/>
              <a:ext cx="14" cy="14"/>
            </a:xfrm>
            <a:custGeom>
              <a:avLst/>
              <a:gdLst>
                <a:gd name="T0" fmla="*/ 4 w 25"/>
                <a:gd name="T1" fmla="*/ 1 h 25"/>
                <a:gd name="T2" fmla="*/ 3 w 25"/>
                <a:gd name="T3" fmla="*/ 3 h 25"/>
                <a:gd name="T4" fmla="*/ 1 w 25"/>
                <a:gd name="T5" fmla="*/ 4 h 25"/>
                <a:gd name="T6" fmla="*/ 1 w 25"/>
                <a:gd name="T7" fmla="*/ 1 h 25"/>
                <a:gd name="T8" fmla="*/ 4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4"/>
                  </a:moveTo>
                  <a:cubicBezTo>
                    <a:pt x="25" y="8"/>
                    <a:pt x="24" y="15"/>
                    <a:pt x="20" y="19"/>
                  </a:cubicBezTo>
                  <a:cubicBezTo>
                    <a:pt x="15" y="24"/>
                    <a:pt x="8" y="25"/>
                    <a:pt x="4" y="21"/>
                  </a:cubicBezTo>
                  <a:cubicBezTo>
                    <a:pt x="0" y="17"/>
                    <a:pt x="1" y="10"/>
                    <a:pt x="6" y="6"/>
                  </a:cubicBezTo>
                  <a:cubicBezTo>
                    <a:pt x="11" y="1"/>
                    <a:pt x="18" y="0"/>
                    <a:pt x="21" y="4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2063">
              <a:extLst>
                <a:ext uri="{FF2B5EF4-FFF2-40B4-BE49-F238E27FC236}">
                  <a16:creationId xmlns:a16="http://schemas.microsoft.com/office/drawing/2014/main" id="{66FC3029-D5B2-4E67-B739-62C28D097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659"/>
              <a:ext cx="10" cy="5"/>
            </a:xfrm>
            <a:custGeom>
              <a:avLst/>
              <a:gdLst>
                <a:gd name="T0" fmla="*/ 0 w 18"/>
                <a:gd name="T1" fmla="*/ 2 h 9"/>
                <a:gd name="T2" fmla="*/ 3 w 18"/>
                <a:gd name="T3" fmla="*/ 1 h 9"/>
                <a:gd name="T4" fmla="*/ 0 w 18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0" y="9"/>
                    <a:pt x="10" y="0"/>
                    <a:pt x="18" y="8"/>
                  </a:cubicBezTo>
                  <a:cubicBezTo>
                    <a:pt x="18" y="8"/>
                    <a:pt x="10" y="2"/>
                    <a:pt x="0" y="9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2064">
              <a:extLst>
                <a:ext uri="{FF2B5EF4-FFF2-40B4-BE49-F238E27FC236}">
                  <a16:creationId xmlns:a16="http://schemas.microsoft.com/office/drawing/2014/main" id="{9EC2A894-6215-4851-AFF8-A642AEDD7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672"/>
              <a:ext cx="5" cy="4"/>
            </a:xfrm>
            <a:custGeom>
              <a:avLst/>
              <a:gdLst>
                <a:gd name="T0" fmla="*/ 0 w 8"/>
                <a:gd name="T1" fmla="*/ 0 h 7"/>
                <a:gd name="T2" fmla="*/ 2 w 8"/>
                <a:gd name="T3" fmla="*/ 1 h 7"/>
                <a:gd name="T4" fmla="*/ 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1" y="6"/>
                    <a:pt x="8" y="7"/>
                  </a:cubicBezTo>
                  <a:cubicBezTo>
                    <a:pt x="8" y="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2065">
              <a:extLst>
                <a:ext uri="{FF2B5EF4-FFF2-40B4-BE49-F238E27FC236}">
                  <a16:creationId xmlns:a16="http://schemas.microsoft.com/office/drawing/2014/main" id="{EA73ADAB-53C2-49E8-809A-4EAE5C1DB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685"/>
              <a:ext cx="19" cy="17"/>
            </a:xfrm>
            <a:custGeom>
              <a:avLst/>
              <a:gdLst>
                <a:gd name="T0" fmla="*/ 6 w 33"/>
                <a:gd name="T1" fmla="*/ 1 h 29"/>
                <a:gd name="T2" fmla="*/ 5 w 33"/>
                <a:gd name="T3" fmla="*/ 5 h 29"/>
                <a:gd name="T4" fmla="*/ 1 w 33"/>
                <a:gd name="T5" fmla="*/ 5 h 29"/>
                <a:gd name="T6" fmla="*/ 2 w 33"/>
                <a:gd name="T7" fmla="*/ 1 h 29"/>
                <a:gd name="T8" fmla="*/ 6 w 33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9" y="5"/>
                  </a:moveTo>
                  <a:cubicBezTo>
                    <a:pt x="33" y="11"/>
                    <a:pt x="31" y="19"/>
                    <a:pt x="24" y="24"/>
                  </a:cubicBezTo>
                  <a:cubicBezTo>
                    <a:pt x="17" y="29"/>
                    <a:pt x="8" y="29"/>
                    <a:pt x="4" y="24"/>
                  </a:cubicBezTo>
                  <a:cubicBezTo>
                    <a:pt x="0" y="18"/>
                    <a:pt x="3" y="10"/>
                    <a:pt x="10" y="5"/>
                  </a:cubicBezTo>
                  <a:cubicBezTo>
                    <a:pt x="17" y="0"/>
                    <a:pt x="25" y="0"/>
                    <a:pt x="29" y="5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2066">
              <a:extLst>
                <a:ext uri="{FF2B5EF4-FFF2-40B4-BE49-F238E27FC236}">
                  <a16:creationId xmlns:a16="http://schemas.microsoft.com/office/drawing/2014/main" id="{2624C97F-6451-4D5D-9ECC-E55A9F92A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687"/>
              <a:ext cx="15" cy="14"/>
            </a:xfrm>
            <a:custGeom>
              <a:avLst/>
              <a:gdLst>
                <a:gd name="T0" fmla="*/ 5 w 25"/>
                <a:gd name="T1" fmla="*/ 1 h 24"/>
                <a:gd name="T2" fmla="*/ 4 w 25"/>
                <a:gd name="T3" fmla="*/ 4 h 24"/>
                <a:gd name="T4" fmla="*/ 1 w 25"/>
                <a:gd name="T5" fmla="*/ 4 h 24"/>
                <a:gd name="T6" fmla="*/ 1 w 25"/>
                <a:gd name="T7" fmla="*/ 1 h 24"/>
                <a:gd name="T8" fmla="*/ 5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2" y="5"/>
                  </a:moveTo>
                  <a:cubicBezTo>
                    <a:pt x="25" y="9"/>
                    <a:pt x="23" y="16"/>
                    <a:pt x="18" y="20"/>
                  </a:cubicBezTo>
                  <a:cubicBezTo>
                    <a:pt x="13" y="24"/>
                    <a:pt x="6" y="23"/>
                    <a:pt x="3" y="19"/>
                  </a:cubicBezTo>
                  <a:cubicBezTo>
                    <a:pt x="0" y="15"/>
                    <a:pt x="1" y="8"/>
                    <a:pt x="7" y="4"/>
                  </a:cubicBezTo>
                  <a:cubicBezTo>
                    <a:pt x="12" y="0"/>
                    <a:pt x="19" y="1"/>
                    <a:pt x="22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2067">
              <a:extLst>
                <a:ext uri="{FF2B5EF4-FFF2-40B4-BE49-F238E27FC236}">
                  <a16:creationId xmlns:a16="http://schemas.microsoft.com/office/drawing/2014/main" id="{BC2311A1-F1CC-46F3-AC57-AC41084AA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683"/>
              <a:ext cx="11" cy="5"/>
            </a:xfrm>
            <a:custGeom>
              <a:avLst/>
              <a:gdLst>
                <a:gd name="T0" fmla="*/ 0 w 18"/>
                <a:gd name="T1" fmla="*/ 1 h 9"/>
                <a:gd name="T2" fmla="*/ 4 w 18"/>
                <a:gd name="T3" fmla="*/ 2 h 9"/>
                <a:gd name="T4" fmla="*/ 0 w 1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7"/>
                  </a:moveTo>
                  <a:cubicBezTo>
                    <a:pt x="0" y="7"/>
                    <a:pt x="11" y="0"/>
                    <a:pt x="18" y="9"/>
                  </a:cubicBezTo>
                  <a:cubicBezTo>
                    <a:pt x="18" y="9"/>
                    <a:pt x="11" y="3"/>
                    <a:pt x="0" y="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2068">
              <a:extLst>
                <a:ext uri="{FF2B5EF4-FFF2-40B4-BE49-F238E27FC236}">
                  <a16:creationId xmlns:a16="http://schemas.microsoft.com/office/drawing/2014/main" id="{898CF856-E8DE-4D7C-B720-8199F2FAB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695"/>
              <a:ext cx="3" cy="5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2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0"/>
                    <a:pt x="0" y="6"/>
                    <a:pt x="6" y="8"/>
                  </a:cubicBezTo>
                  <a:cubicBezTo>
                    <a:pt x="6" y="8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2069">
              <a:extLst>
                <a:ext uri="{FF2B5EF4-FFF2-40B4-BE49-F238E27FC236}">
                  <a16:creationId xmlns:a16="http://schemas.microsoft.com/office/drawing/2014/main" id="{1E089ADD-8031-4109-A8B4-7FC1AEF30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693"/>
              <a:ext cx="20" cy="17"/>
            </a:xfrm>
            <a:custGeom>
              <a:avLst/>
              <a:gdLst>
                <a:gd name="T0" fmla="*/ 6 w 34"/>
                <a:gd name="T1" fmla="*/ 2 h 29"/>
                <a:gd name="T2" fmla="*/ 5 w 34"/>
                <a:gd name="T3" fmla="*/ 5 h 29"/>
                <a:gd name="T4" fmla="*/ 1 w 34"/>
                <a:gd name="T5" fmla="*/ 4 h 29"/>
                <a:gd name="T6" fmla="*/ 2 w 34"/>
                <a:gd name="T7" fmla="*/ 1 h 29"/>
                <a:gd name="T8" fmla="*/ 6 w 34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31" y="9"/>
                  </a:moveTo>
                  <a:cubicBezTo>
                    <a:pt x="34" y="15"/>
                    <a:pt x="30" y="22"/>
                    <a:pt x="22" y="26"/>
                  </a:cubicBezTo>
                  <a:cubicBezTo>
                    <a:pt x="14" y="29"/>
                    <a:pt x="6" y="27"/>
                    <a:pt x="3" y="21"/>
                  </a:cubicBezTo>
                  <a:cubicBezTo>
                    <a:pt x="0" y="15"/>
                    <a:pt x="4" y="7"/>
                    <a:pt x="12" y="4"/>
                  </a:cubicBezTo>
                  <a:cubicBezTo>
                    <a:pt x="20" y="0"/>
                    <a:pt x="29" y="2"/>
                    <a:pt x="31" y="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2070">
              <a:extLst>
                <a:ext uri="{FF2B5EF4-FFF2-40B4-BE49-F238E27FC236}">
                  <a16:creationId xmlns:a16="http://schemas.microsoft.com/office/drawing/2014/main" id="{38487536-3C1B-4701-B0DA-C528FBEC3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695"/>
              <a:ext cx="15" cy="14"/>
            </a:xfrm>
            <a:custGeom>
              <a:avLst/>
              <a:gdLst>
                <a:gd name="T0" fmla="*/ 4 w 27"/>
                <a:gd name="T1" fmla="*/ 1 h 23"/>
                <a:gd name="T2" fmla="*/ 3 w 27"/>
                <a:gd name="T3" fmla="*/ 5 h 23"/>
                <a:gd name="T4" fmla="*/ 1 w 27"/>
                <a:gd name="T5" fmla="*/ 4 h 23"/>
                <a:gd name="T6" fmla="*/ 2 w 27"/>
                <a:gd name="T7" fmla="*/ 1 h 23"/>
                <a:gd name="T8" fmla="*/ 4 w 27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4" y="7"/>
                  </a:moveTo>
                  <a:cubicBezTo>
                    <a:pt x="27" y="12"/>
                    <a:pt x="23" y="18"/>
                    <a:pt x="17" y="21"/>
                  </a:cubicBezTo>
                  <a:cubicBezTo>
                    <a:pt x="11" y="23"/>
                    <a:pt x="5" y="22"/>
                    <a:pt x="2" y="17"/>
                  </a:cubicBezTo>
                  <a:cubicBezTo>
                    <a:pt x="0" y="12"/>
                    <a:pt x="3" y="6"/>
                    <a:pt x="10" y="3"/>
                  </a:cubicBezTo>
                  <a:cubicBezTo>
                    <a:pt x="16" y="0"/>
                    <a:pt x="22" y="2"/>
                    <a:pt x="24" y="7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2071">
              <a:extLst>
                <a:ext uri="{FF2B5EF4-FFF2-40B4-BE49-F238E27FC236}">
                  <a16:creationId xmlns:a16="http://schemas.microsoft.com/office/drawing/2014/main" id="{56669A93-C6B9-48EC-AEF0-FECF59138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1693"/>
              <a:ext cx="9" cy="5"/>
            </a:xfrm>
            <a:custGeom>
              <a:avLst/>
              <a:gdLst>
                <a:gd name="T0" fmla="*/ 0 w 17"/>
                <a:gd name="T1" fmla="*/ 1 h 10"/>
                <a:gd name="T2" fmla="*/ 3 w 17"/>
                <a:gd name="T3" fmla="*/ 2 h 10"/>
                <a:gd name="T4" fmla="*/ 0 w 17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cubicBezTo>
                    <a:pt x="0" y="5"/>
                    <a:pt x="12" y="0"/>
                    <a:pt x="17" y="10"/>
                  </a:cubicBezTo>
                  <a:cubicBezTo>
                    <a:pt x="17" y="10"/>
                    <a:pt x="11" y="2"/>
                    <a:pt x="0" y="5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2072">
              <a:extLst>
                <a:ext uri="{FF2B5EF4-FFF2-40B4-BE49-F238E27FC236}">
                  <a16:creationId xmlns:a16="http://schemas.microsoft.com/office/drawing/2014/main" id="{3BA4CB33-2AF2-4D4F-9E44-3CC1E0C88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702"/>
              <a:ext cx="4" cy="5"/>
            </a:xfrm>
            <a:custGeom>
              <a:avLst/>
              <a:gdLst>
                <a:gd name="T0" fmla="*/ 1 w 6"/>
                <a:gd name="T1" fmla="*/ 0 h 8"/>
                <a:gd name="T2" fmla="*/ 2 w 6"/>
                <a:gd name="T3" fmla="*/ 2 h 8"/>
                <a:gd name="T4" fmla="*/ 1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0"/>
                    <a:pt x="0" y="6"/>
                    <a:pt x="6" y="8"/>
                  </a:cubicBezTo>
                  <a:cubicBezTo>
                    <a:pt x="6" y="8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2073">
              <a:extLst>
                <a:ext uri="{FF2B5EF4-FFF2-40B4-BE49-F238E27FC236}">
                  <a16:creationId xmlns:a16="http://schemas.microsoft.com/office/drawing/2014/main" id="{F120F501-7EB4-4C63-93BA-92A7DE6EA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661"/>
              <a:ext cx="18" cy="20"/>
            </a:xfrm>
            <a:custGeom>
              <a:avLst/>
              <a:gdLst>
                <a:gd name="T0" fmla="*/ 5 w 30"/>
                <a:gd name="T1" fmla="*/ 1 h 34"/>
                <a:gd name="T2" fmla="*/ 5 w 30"/>
                <a:gd name="T3" fmla="*/ 5 h 34"/>
                <a:gd name="T4" fmla="*/ 1 w 30"/>
                <a:gd name="T5" fmla="*/ 6 h 34"/>
                <a:gd name="T6" fmla="*/ 1 w 30"/>
                <a:gd name="T7" fmla="*/ 2 h 34"/>
                <a:gd name="T8" fmla="*/ 5 w 30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4" y="4"/>
                  </a:moveTo>
                  <a:cubicBezTo>
                    <a:pt x="29" y="8"/>
                    <a:pt x="30" y="17"/>
                    <a:pt x="25" y="24"/>
                  </a:cubicBezTo>
                  <a:cubicBezTo>
                    <a:pt x="20" y="31"/>
                    <a:pt x="11" y="34"/>
                    <a:pt x="6" y="30"/>
                  </a:cubicBezTo>
                  <a:cubicBezTo>
                    <a:pt x="0" y="26"/>
                    <a:pt x="0" y="17"/>
                    <a:pt x="5" y="10"/>
                  </a:cubicBezTo>
                  <a:cubicBezTo>
                    <a:pt x="10" y="3"/>
                    <a:pt x="18" y="0"/>
                    <a:pt x="24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2074">
              <a:extLst>
                <a:ext uri="{FF2B5EF4-FFF2-40B4-BE49-F238E27FC236}">
                  <a16:creationId xmlns:a16="http://schemas.microsoft.com/office/drawing/2014/main" id="{9966C7DD-642B-4238-B6E4-0D557BB91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64"/>
              <a:ext cx="14" cy="16"/>
            </a:xfrm>
            <a:custGeom>
              <a:avLst/>
              <a:gdLst>
                <a:gd name="T0" fmla="*/ 4 w 24"/>
                <a:gd name="T1" fmla="*/ 1 h 26"/>
                <a:gd name="T2" fmla="*/ 4 w 24"/>
                <a:gd name="T3" fmla="*/ 4 h 26"/>
                <a:gd name="T4" fmla="*/ 1 w 24"/>
                <a:gd name="T5" fmla="*/ 6 h 26"/>
                <a:gd name="T6" fmla="*/ 1 w 24"/>
                <a:gd name="T7" fmla="*/ 1 h 26"/>
                <a:gd name="T8" fmla="*/ 4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9" y="26"/>
                    <a:pt x="5" y="22"/>
                  </a:cubicBezTo>
                  <a:cubicBezTo>
                    <a:pt x="1" y="19"/>
                    <a:pt x="0" y="12"/>
                    <a:pt x="4" y="7"/>
                  </a:cubicBezTo>
                  <a:cubicBezTo>
                    <a:pt x="8" y="2"/>
                    <a:pt x="15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2075">
              <a:extLst>
                <a:ext uri="{FF2B5EF4-FFF2-40B4-BE49-F238E27FC236}">
                  <a16:creationId xmlns:a16="http://schemas.microsoft.com/office/drawing/2014/main" id="{8ADBCDCA-A97D-4579-AB90-A84614BDE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660"/>
              <a:ext cx="10" cy="6"/>
            </a:xfrm>
            <a:custGeom>
              <a:avLst/>
              <a:gdLst>
                <a:gd name="T0" fmla="*/ 0 w 18"/>
                <a:gd name="T1" fmla="*/ 2 h 10"/>
                <a:gd name="T2" fmla="*/ 3 w 18"/>
                <a:gd name="T3" fmla="*/ 1 h 10"/>
                <a:gd name="T4" fmla="*/ 0 w 18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0" y="10"/>
                    <a:pt x="9" y="0"/>
                    <a:pt x="18" y="6"/>
                  </a:cubicBezTo>
                  <a:cubicBezTo>
                    <a:pt x="18" y="6"/>
                    <a:pt x="9" y="2"/>
                    <a:pt x="0" y="1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2076">
              <a:extLst>
                <a:ext uri="{FF2B5EF4-FFF2-40B4-BE49-F238E27FC236}">
                  <a16:creationId xmlns:a16="http://schemas.microsoft.com/office/drawing/2014/main" id="{19C29200-EE71-4DB8-819B-DDDE9ACCF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675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2077">
              <a:extLst>
                <a:ext uri="{FF2B5EF4-FFF2-40B4-BE49-F238E27FC236}">
                  <a16:creationId xmlns:a16="http://schemas.microsoft.com/office/drawing/2014/main" id="{9C96B7A2-90D2-4A5A-874A-8E6B7194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632"/>
              <a:ext cx="17" cy="20"/>
            </a:xfrm>
            <a:custGeom>
              <a:avLst/>
              <a:gdLst>
                <a:gd name="T0" fmla="*/ 5 w 29"/>
                <a:gd name="T1" fmla="*/ 1 h 34"/>
                <a:gd name="T2" fmla="*/ 5 w 29"/>
                <a:gd name="T3" fmla="*/ 5 h 34"/>
                <a:gd name="T4" fmla="*/ 1 w 29"/>
                <a:gd name="T5" fmla="*/ 6 h 34"/>
                <a:gd name="T6" fmla="*/ 1 w 29"/>
                <a:gd name="T7" fmla="*/ 2 h 34"/>
                <a:gd name="T8" fmla="*/ 5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4"/>
                  </a:moveTo>
                  <a:cubicBezTo>
                    <a:pt x="28" y="7"/>
                    <a:pt x="29" y="16"/>
                    <a:pt x="25" y="23"/>
                  </a:cubicBezTo>
                  <a:cubicBezTo>
                    <a:pt x="21" y="31"/>
                    <a:pt x="12" y="34"/>
                    <a:pt x="7" y="30"/>
                  </a:cubicBezTo>
                  <a:cubicBezTo>
                    <a:pt x="1" y="27"/>
                    <a:pt x="0" y="18"/>
                    <a:pt x="4" y="11"/>
                  </a:cubicBezTo>
                  <a:cubicBezTo>
                    <a:pt x="8" y="4"/>
                    <a:pt x="16" y="0"/>
                    <a:pt x="22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2078">
              <a:extLst>
                <a:ext uri="{FF2B5EF4-FFF2-40B4-BE49-F238E27FC236}">
                  <a16:creationId xmlns:a16="http://schemas.microsoft.com/office/drawing/2014/main" id="{CDE4D3CF-FA51-469F-A1EA-B8325DC5C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635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4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8" y="3"/>
                  </a:moveTo>
                  <a:cubicBezTo>
                    <a:pt x="22" y="5"/>
                    <a:pt x="23" y="12"/>
                    <a:pt x="20" y="18"/>
                  </a:cubicBezTo>
                  <a:cubicBezTo>
                    <a:pt x="17" y="23"/>
                    <a:pt x="10" y="26"/>
                    <a:pt x="6" y="23"/>
                  </a:cubicBezTo>
                  <a:cubicBezTo>
                    <a:pt x="1" y="21"/>
                    <a:pt x="0" y="14"/>
                    <a:pt x="3" y="8"/>
                  </a:cubicBezTo>
                  <a:cubicBezTo>
                    <a:pt x="6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2079">
              <a:extLst>
                <a:ext uri="{FF2B5EF4-FFF2-40B4-BE49-F238E27FC236}">
                  <a16:creationId xmlns:a16="http://schemas.microsoft.com/office/drawing/2014/main" id="{ABF479DA-11E6-4CC8-A2AB-78BBA61AC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31"/>
              <a:ext cx="10" cy="7"/>
            </a:xfrm>
            <a:custGeom>
              <a:avLst/>
              <a:gdLst>
                <a:gd name="T0" fmla="*/ 0 w 17"/>
                <a:gd name="T1" fmla="*/ 3 h 11"/>
                <a:gd name="T2" fmla="*/ 4 w 17"/>
                <a:gd name="T3" fmla="*/ 1 h 11"/>
                <a:gd name="T4" fmla="*/ 0 w 17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5"/>
                  </a:cubicBezTo>
                  <a:cubicBezTo>
                    <a:pt x="17" y="5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2080">
              <a:extLst>
                <a:ext uri="{FF2B5EF4-FFF2-40B4-BE49-F238E27FC236}">
                  <a16:creationId xmlns:a16="http://schemas.microsoft.com/office/drawing/2014/main" id="{2C357F5D-FA10-43A1-8945-485991F8C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46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2" y="6"/>
                    <a:pt x="9" y="5"/>
                  </a:cubicBezTo>
                  <a:cubicBezTo>
                    <a:pt x="9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2081">
              <a:extLst>
                <a:ext uri="{FF2B5EF4-FFF2-40B4-BE49-F238E27FC236}">
                  <a16:creationId xmlns:a16="http://schemas.microsoft.com/office/drawing/2014/main" id="{14BCF095-02EA-483F-A08E-FE430F29B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624"/>
              <a:ext cx="17" cy="19"/>
            </a:xfrm>
            <a:custGeom>
              <a:avLst/>
              <a:gdLst>
                <a:gd name="T0" fmla="*/ 5 w 29"/>
                <a:gd name="T1" fmla="*/ 1 h 34"/>
                <a:gd name="T2" fmla="*/ 5 w 29"/>
                <a:gd name="T3" fmla="*/ 4 h 34"/>
                <a:gd name="T4" fmla="*/ 1 w 29"/>
                <a:gd name="T5" fmla="*/ 6 h 34"/>
                <a:gd name="T6" fmla="*/ 1 w 29"/>
                <a:gd name="T7" fmla="*/ 2 h 34"/>
                <a:gd name="T8" fmla="*/ 5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2" y="3"/>
                  </a:moveTo>
                  <a:cubicBezTo>
                    <a:pt x="28" y="7"/>
                    <a:pt x="29" y="15"/>
                    <a:pt x="25" y="23"/>
                  </a:cubicBezTo>
                  <a:cubicBezTo>
                    <a:pt x="21" y="30"/>
                    <a:pt x="13" y="34"/>
                    <a:pt x="7" y="30"/>
                  </a:cubicBezTo>
                  <a:cubicBezTo>
                    <a:pt x="1" y="27"/>
                    <a:pt x="0" y="18"/>
                    <a:pt x="4" y="11"/>
                  </a:cubicBezTo>
                  <a:cubicBezTo>
                    <a:pt x="8" y="4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2082">
              <a:extLst>
                <a:ext uri="{FF2B5EF4-FFF2-40B4-BE49-F238E27FC236}">
                  <a16:creationId xmlns:a16="http://schemas.microsoft.com/office/drawing/2014/main" id="{6540DFE4-584A-4808-9E51-CEDFD7D33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627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4 w 23"/>
                <a:gd name="T3" fmla="*/ 3 h 26"/>
                <a:gd name="T4" fmla="*/ 1 w 23"/>
                <a:gd name="T5" fmla="*/ 4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7" y="2"/>
                  </a:moveTo>
                  <a:cubicBezTo>
                    <a:pt x="22" y="5"/>
                    <a:pt x="23" y="12"/>
                    <a:pt x="20" y="18"/>
                  </a:cubicBezTo>
                  <a:cubicBezTo>
                    <a:pt x="17" y="23"/>
                    <a:pt x="11" y="26"/>
                    <a:pt x="6" y="23"/>
                  </a:cubicBezTo>
                  <a:cubicBezTo>
                    <a:pt x="1" y="21"/>
                    <a:pt x="0" y="14"/>
                    <a:pt x="3" y="8"/>
                  </a:cubicBezTo>
                  <a:cubicBezTo>
                    <a:pt x="6" y="2"/>
                    <a:pt x="13" y="0"/>
                    <a:pt x="17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2083">
              <a:extLst>
                <a:ext uri="{FF2B5EF4-FFF2-40B4-BE49-F238E27FC236}">
                  <a16:creationId xmlns:a16="http://schemas.microsoft.com/office/drawing/2014/main" id="{4C8A2533-9712-45DA-BE32-5483DDDDD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623"/>
              <a:ext cx="10" cy="6"/>
            </a:xfrm>
            <a:custGeom>
              <a:avLst/>
              <a:gdLst>
                <a:gd name="T0" fmla="*/ 0 w 17"/>
                <a:gd name="T1" fmla="*/ 2 h 11"/>
                <a:gd name="T2" fmla="*/ 4 w 17"/>
                <a:gd name="T3" fmla="*/ 1 h 11"/>
                <a:gd name="T4" fmla="*/ 0 w 17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0" y="11"/>
                    <a:pt x="7" y="0"/>
                    <a:pt x="17" y="5"/>
                  </a:cubicBezTo>
                  <a:cubicBezTo>
                    <a:pt x="17" y="5"/>
                    <a:pt x="8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2084">
              <a:extLst>
                <a:ext uri="{FF2B5EF4-FFF2-40B4-BE49-F238E27FC236}">
                  <a16:creationId xmlns:a16="http://schemas.microsoft.com/office/drawing/2014/main" id="{B249A4E2-97DF-4FC0-A470-9F2CF25B0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638"/>
              <a:ext cx="5" cy="4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1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3" y="6"/>
                    <a:pt x="9" y="4"/>
                  </a:cubicBezTo>
                  <a:cubicBezTo>
                    <a:pt x="9" y="4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2085">
              <a:extLst>
                <a:ext uri="{FF2B5EF4-FFF2-40B4-BE49-F238E27FC236}">
                  <a16:creationId xmlns:a16="http://schemas.microsoft.com/office/drawing/2014/main" id="{58360DF6-9C1D-413A-A0F4-90CA4D2BA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601"/>
              <a:ext cx="17" cy="20"/>
            </a:xfrm>
            <a:custGeom>
              <a:avLst/>
              <a:gdLst>
                <a:gd name="T0" fmla="*/ 1 w 30"/>
                <a:gd name="T1" fmla="*/ 1 h 33"/>
                <a:gd name="T2" fmla="*/ 5 w 30"/>
                <a:gd name="T3" fmla="*/ 2 h 33"/>
                <a:gd name="T4" fmla="*/ 5 w 30"/>
                <a:gd name="T5" fmla="*/ 7 h 33"/>
                <a:gd name="T6" fmla="*/ 1 w 30"/>
                <a:gd name="T7" fmla="*/ 5 h 33"/>
                <a:gd name="T8" fmla="*/ 1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6" y="4"/>
                  </a:moveTo>
                  <a:cubicBezTo>
                    <a:pt x="11" y="0"/>
                    <a:pt x="20" y="2"/>
                    <a:pt x="25" y="9"/>
                  </a:cubicBezTo>
                  <a:cubicBezTo>
                    <a:pt x="30" y="16"/>
                    <a:pt x="30" y="25"/>
                    <a:pt x="24" y="29"/>
                  </a:cubicBezTo>
                  <a:cubicBezTo>
                    <a:pt x="19" y="33"/>
                    <a:pt x="10" y="30"/>
                    <a:pt x="5" y="23"/>
                  </a:cubicBezTo>
                  <a:cubicBezTo>
                    <a:pt x="0" y="16"/>
                    <a:pt x="0" y="8"/>
                    <a:pt x="6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2086">
              <a:extLst>
                <a:ext uri="{FF2B5EF4-FFF2-40B4-BE49-F238E27FC236}">
                  <a16:creationId xmlns:a16="http://schemas.microsoft.com/office/drawing/2014/main" id="{FEBA910A-90C9-4FC2-8089-8FE9CF79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604"/>
              <a:ext cx="13" cy="15"/>
            </a:xfrm>
            <a:custGeom>
              <a:avLst/>
              <a:gdLst>
                <a:gd name="T0" fmla="*/ 1 w 23"/>
                <a:gd name="T1" fmla="*/ 1 h 25"/>
                <a:gd name="T2" fmla="*/ 3 w 23"/>
                <a:gd name="T3" fmla="*/ 1 h 25"/>
                <a:gd name="T4" fmla="*/ 3 w 23"/>
                <a:gd name="T5" fmla="*/ 5 h 25"/>
                <a:gd name="T6" fmla="*/ 1 w 23"/>
                <a:gd name="T7" fmla="*/ 4 h 25"/>
                <a:gd name="T8" fmla="*/ 1 w 23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4" y="3"/>
                  </a:moveTo>
                  <a:cubicBezTo>
                    <a:pt x="9" y="0"/>
                    <a:pt x="15" y="1"/>
                    <a:pt x="19" y="7"/>
                  </a:cubicBezTo>
                  <a:cubicBezTo>
                    <a:pt x="23" y="12"/>
                    <a:pt x="23" y="19"/>
                    <a:pt x="18" y="22"/>
                  </a:cubicBezTo>
                  <a:cubicBezTo>
                    <a:pt x="14" y="25"/>
                    <a:pt x="7" y="24"/>
                    <a:pt x="4" y="18"/>
                  </a:cubicBezTo>
                  <a:cubicBezTo>
                    <a:pt x="0" y="13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2087">
              <a:extLst>
                <a:ext uri="{FF2B5EF4-FFF2-40B4-BE49-F238E27FC236}">
                  <a16:creationId xmlns:a16="http://schemas.microsoft.com/office/drawing/2014/main" id="{0AA5A328-5117-4785-BC80-436A4695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604"/>
              <a:ext cx="4" cy="10"/>
            </a:xfrm>
            <a:custGeom>
              <a:avLst/>
              <a:gdLst>
                <a:gd name="T0" fmla="*/ 1 w 8"/>
                <a:gd name="T1" fmla="*/ 3 h 18"/>
                <a:gd name="T2" fmla="*/ 1 w 8"/>
                <a:gd name="T3" fmla="*/ 0 h 18"/>
                <a:gd name="T4" fmla="*/ 1 w 8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7" y="18"/>
                  </a:moveTo>
                  <a:cubicBezTo>
                    <a:pt x="7" y="18"/>
                    <a:pt x="0" y="7"/>
                    <a:pt x="8" y="0"/>
                  </a:cubicBezTo>
                  <a:cubicBezTo>
                    <a:pt x="8" y="0"/>
                    <a:pt x="2" y="7"/>
                    <a:pt x="7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2088">
              <a:extLst>
                <a:ext uri="{FF2B5EF4-FFF2-40B4-BE49-F238E27FC236}">
                  <a16:creationId xmlns:a16="http://schemas.microsoft.com/office/drawing/2014/main" id="{1F8B6B8E-6BC9-415C-8846-09849EB32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614"/>
              <a:ext cx="4" cy="4"/>
            </a:xfrm>
            <a:custGeom>
              <a:avLst/>
              <a:gdLst>
                <a:gd name="T0" fmla="*/ 0 w 7"/>
                <a:gd name="T1" fmla="*/ 2 h 6"/>
                <a:gd name="T2" fmla="*/ 1 w 7"/>
                <a:gd name="T3" fmla="*/ 0 h 6"/>
                <a:gd name="T4" fmla="*/ 0 w 7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6" y="6"/>
                    <a:pt x="7" y="0"/>
                  </a:cubicBezTo>
                  <a:cubicBezTo>
                    <a:pt x="7" y="0"/>
                    <a:pt x="5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2089">
              <a:extLst>
                <a:ext uri="{FF2B5EF4-FFF2-40B4-BE49-F238E27FC236}">
                  <a16:creationId xmlns:a16="http://schemas.microsoft.com/office/drawing/2014/main" id="{AB37653C-383B-4D87-92C1-02319BB2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76"/>
              <a:ext cx="17" cy="20"/>
            </a:xfrm>
            <a:custGeom>
              <a:avLst/>
              <a:gdLst>
                <a:gd name="T0" fmla="*/ 5 w 30"/>
                <a:gd name="T1" fmla="*/ 6 h 33"/>
                <a:gd name="T2" fmla="*/ 1 w 30"/>
                <a:gd name="T3" fmla="*/ 5 h 33"/>
                <a:gd name="T4" fmla="*/ 1 w 30"/>
                <a:gd name="T5" fmla="*/ 1 h 33"/>
                <a:gd name="T6" fmla="*/ 5 w 30"/>
                <a:gd name="T7" fmla="*/ 2 h 33"/>
                <a:gd name="T8" fmla="*/ 5 w 30"/>
                <a:gd name="T9" fmla="*/ 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28"/>
                  </a:moveTo>
                  <a:cubicBezTo>
                    <a:pt x="19" y="33"/>
                    <a:pt x="11" y="31"/>
                    <a:pt x="5" y="24"/>
                  </a:cubicBezTo>
                  <a:cubicBezTo>
                    <a:pt x="0" y="17"/>
                    <a:pt x="0" y="8"/>
                    <a:pt x="5" y="4"/>
                  </a:cubicBezTo>
                  <a:cubicBezTo>
                    <a:pt x="10" y="0"/>
                    <a:pt x="19" y="2"/>
                    <a:pt x="24" y="9"/>
                  </a:cubicBezTo>
                  <a:cubicBezTo>
                    <a:pt x="30" y="15"/>
                    <a:pt x="30" y="24"/>
                    <a:pt x="24" y="28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2090">
              <a:extLst>
                <a:ext uri="{FF2B5EF4-FFF2-40B4-BE49-F238E27FC236}">
                  <a16:creationId xmlns:a16="http://schemas.microsoft.com/office/drawing/2014/main" id="{A1855F2C-9A99-4CD8-9B7C-F32FD7C2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77"/>
              <a:ext cx="13" cy="16"/>
            </a:xfrm>
            <a:custGeom>
              <a:avLst/>
              <a:gdLst>
                <a:gd name="T0" fmla="*/ 3 w 23"/>
                <a:gd name="T1" fmla="*/ 6 h 26"/>
                <a:gd name="T2" fmla="*/ 1 w 23"/>
                <a:gd name="T3" fmla="*/ 4 h 26"/>
                <a:gd name="T4" fmla="*/ 1 w 23"/>
                <a:gd name="T5" fmla="*/ 1 h 26"/>
                <a:gd name="T6" fmla="*/ 3 w 23"/>
                <a:gd name="T7" fmla="*/ 1 h 26"/>
                <a:gd name="T8" fmla="*/ 3 w 23"/>
                <a:gd name="T9" fmla="*/ 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9" y="22"/>
                  </a:moveTo>
                  <a:cubicBezTo>
                    <a:pt x="15" y="26"/>
                    <a:pt x="8" y="24"/>
                    <a:pt x="4" y="19"/>
                  </a:cubicBezTo>
                  <a:cubicBezTo>
                    <a:pt x="0" y="14"/>
                    <a:pt x="0" y="7"/>
                    <a:pt x="4" y="4"/>
                  </a:cubicBezTo>
                  <a:cubicBezTo>
                    <a:pt x="8" y="0"/>
                    <a:pt x="15" y="2"/>
                    <a:pt x="19" y="7"/>
                  </a:cubicBezTo>
                  <a:cubicBezTo>
                    <a:pt x="23" y="12"/>
                    <a:pt x="23" y="19"/>
                    <a:pt x="19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2091">
              <a:extLst>
                <a:ext uri="{FF2B5EF4-FFF2-40B4-BE49-F238E27FC236}">
                  <a16:creationId xmlns:a16="http://schemas.microsoft.com/office/drawing/2014/main" id="{B27F0018-4A08-4726-B0E8-248B6084D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582"/>
              <a:ext cx="4" cy="11"/>
            </a:xfrm>
            <a:custGeom>
              <a:avLst/>
              <a:gdLst>
                <a:gd name="T0" fmla="*/ 1 w 8"/>
                <a:gd name="T1" fmla="*/ 0 h 18"/>
                <a:gd name="T2" fmla="*/ 0 w 8"/>
                <a:gd name="T3" fmla="*/ 4 h 18"/>
                <a:gd name="T4" fmla="*/ 1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0"/>
                    <a:pt x="8" y="11"/>
                    <a:pt x="0" y="18"/>
                  </a:cubicBezTo>
                  <a:cubicBezTo>
                    <a:pt x="0" y="18"/>
                    <a:pt x="6" y="11"/>
                    <a:pt x="1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2092">
              <a:extLst>
                <a:ext uri="{FF2B5EF4-FFF2-40B4-BE49-F238E27FC236}">
                  <a16:creationId xmlns:a16="http://schemas.microsoft.com/office/drawing/2014/main" id="{3EF36263-96B1-4427-AD6A-BA4397181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579"/>
              <a:ext cx="4" cy="4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1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0"/>
                    <a:pt x="0" y="1"/>
                    <a:pt x="0" y="7"/>
                  </a:cubicBezTo>
                  <a:cubicBezTo>
                    <a:pt x="0" y="7"/>
                    <a:pt x="1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2093">
              <a:extLst>
                <a:ext uri="{FF2B5EF4-FFF2-40B4-BE49-F238E27FC236}">
                  <a16:creationId xmlns:a16="http://schemas.microsoft.com/office/drawing/2014/main" id="{1E27251A-EB8B-4D06-B4FB-D08F0E9D5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46"/>
              <a:ext cx="17" cy="20"/>
            </a:xfrm>
            <a:custGeom>
              <a:avLst/>
              <a:gdLst>
                <a:gd name="T0" fmla="*/ 5 w 29"/>
                <a:gd name="T1" fmla="*/ 7 h 33"/>
                <a:gd name="T2" fmla="*/ 1 w 29"/>
                <a:gd name="T3" fmla="*/ 5 h 33"/>
                <a:gd name="T4" fmla="*/ 1 w 29"/>
                <a:gd name="T5" fmla="*/ 1 h 33"/>
                <a:gd name="T6" fmla="*/ 5 w 29"/>
                <a:gd name="T7" fmla="*/ 2 h 33"/>
                <a:gd name="T8" fmla="*/ 5 w 29"/>
                <a:gd name="T9" fmla="*/ 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4" y="29"/>
                  </a:moveTo>
                  <a:cubicBezTo>
                    <a:pt x="19" y="33"/>
                    <a:pt x="10" y="31"/>
                    <a:pt x="5" y="24"/>
                  </a:cubicBezTo>
                  <a:cubicBezTo>
                    <a:pt x="0" y="17"/>
                    <a:pt x="0" y="9"/>
                    <a:pt x="5" y="4"/>
                  </a:cubicBezTo>
                  <a:cubicBezTo>
                    <a:pt x="10" y="0"/>
                    <a:pt x="19" y="2"/>
                    <a:pt x="24" y="9"/>
                  </a:cubicBezTo>
                  <a:cubicBezTo>
                    <a:pt x="29" y="16"/>
                    <a:pt x="29" y="25"/>
                    <a:pt x="24" y="29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2094">
              <a:extLst>
                <a:ext uri="{FF2B5EF4-FFF2-40B4-BE49-F238E27FC236}">
                  <a16:creationId xmlns:a16="http://schemas.microsoft.com/office/drawing/2014/main" id="{8F8808CD-6FE3-4C5B-BC60-9B2807302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48"/>
              <a:ext cx="14" cy="15"/>
            </a:xfrm>
            <a:custGeom>
              <a:avLst/>
              <a:gdLst>
                <a:gd name="T0" fmla="*/ 4 w 24"/>
                <a:gd name="T1" fmla="*/ 5 h 25"/>
                <a:gd name="T2" fmla="*/ 1 w 24"/>
                <a:gd name="T3" fmla="*/ 4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0" y="22"/>
                  </a:moveTo>
                  <a:cubicBezTo>
                    <a:pt x="15" y="25"/>
                    <a:pt x="9" y="24"/>
                    <a:pt x="4" y="18"/>
                  </a:cubicBezTo>
                  <a:cubicBezTo>
                    <a:pt x="0" y="13"/>
                    <a:pt x="0" y="6"/>
                    <a:pt x="5" y="3"/>
                  </a:cubicBezTo>
                  <a:cubicBezTo>
                    <a:pt x="9" y="0"/>
                    <a:pt x="16" y="1"/>
                    <a:pt x="20" y="6"/>
                  </a:cubicBezTo>
                  <a:cubicBezTo>
                    <a:pt x="24" y="11"/>
                    <a:pt x="24" y="18"/>
                    <a:pt x="20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2095">
              <a:extLst>
                <a:ext uri="{FF2B5EF4-FFF2-40B4-BE49-F238E27FC236}">
                  <a16:creationId xmlns:a16="http://schemas.microsoft.com/office/drawing/2014/main" id="{72DB881B-C0A3-4CA0-9858-9E179003B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553"/>
              <a:ext cx="4" cy="10"/>
            </a:xfrm>
            <a:custGeom>
              <a:avLst/>
              <a:gdLst>
                <a:gd name="T0" fmla="*/ 0 w 8"/>
                <a:gd name="T1" fmla="*/ 0 h 18"/>
                <a:gd name="T2" fmla="*/ 0 w 8"/>
                <a:gd name="T3" fmla="*/ 3 h 18"/>
                <a:gd name="T4" fmla="*/ 0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0"/>
                  </a:moveTo>
                  <a:cubicBezTo>
                    <a:pt x="0" y="0"/>
                    <a:pt x="8" y="11"/>
                    <a:pt x="0" y="18"/>
                  </a:cubicBezTo>
                  <a:cubicBezTo>
                    <a:pt x="0" y="18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2096">
              <a:extLst>
                <a:ext uri="{FF2B5EF4-FFF2-40B4-BE49-F238E27FC236}">
                  <a16:creationId xmlns:a16="http://schemas.microsoft.com/office/drawing/2014/main" id="{0801D0A0-9C31-4A87-86B6-E8F0A3016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49"/>
              <a:ext cx="4" cy="4"/>
            </a:xfrm>
            <a:custGeom>
              <a:avLst/>
              <a:gdLst>
                <a:gd name="T0" fmla="*/ 1 w 7"/>
                <a:gd name="T1" fmla="*/ 0 h 6"/>
                <a:gd name="T2" fmla="*/ 0 w 7"/>
                <a:gd name="T3" fmla="*/ 2 h 6"/>
                <a:gd name="T4" fmla="*/ 1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1" y="0"/>
                    <a:pt x="0" y="6"/>
                  </a:cubicBezTo>
                  <a:cubicBezTo>
                    <a:pt x="0" y="6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2097">
              <a:extLst>
                <a:ext uri="{FF2B5EF4-FFF2-40B4-BE49-F238E27FC236}">
                  <a16:creationId xmlns:a16="http://schemas.microsoft.com/office/drawing/2014/main" id="{E143A5B9-774D-47B4-A75D-A0579B7DB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598"/>
              <a:ext cx="18" cy="20"/>
            </a:xfrm>
            <a:custGeom>
              <a:avLst/>
              <a:gdLst>
                <a:gd name="T0" fmla="*/ 5 w 30"/>
                <a:gd name="T1" fmla="*/ 6 h 34"/>
                <a:gd name="T2" fmla="*/ 1 w 30"/>
                <a:gd name="T3" fmla="*/ 5 h 34"/>
                <a:gd name="T4" fmla="*/ 1 w 30"/>
                <a:gd name="T5" fmla="*/ 1 h 34"/>
                <a:gd name="T6" fmla="*/ 5 w 30"/>
                <a:gd name="T7" fmla="*/ 2 h 34"/>
                <a:gd name="T8" fmla="*/ 5 w 30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4" y="30"/>
                  </a:moveTo>
                  <a:cubicBezTo>
                    <a:pt x="18" y="34"/>
                    <a:pt x="10" y="31"/>
                    <a:pt x="5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2" y="0"/>
                    <a:pt x="21" y="3"/>
                    <a:pt x="25" y="10"/>
                  </a:cubicBezTo>
                  <a:cubicBezTo>
                    <a:pt x="30" y="17"/>
                    <a:pt x="29" y="26"/>
                    <a:pt x="24" y="30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2098">
              <a:extLst>
                <a:ext uri="{FF2B5EF4-FFF2-40B4-BE49-F238E27FC236}">
                  <a16:creationId xmlns:a16="http://schemas.microsoft.com/office/drawing/2014/main" id="{B8A4CCD0-6F9D-4FFA-8C77-F6CC598D2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00"/>
              <a:ext cx="14" cy="15"/>
            </a:xfrm>
            <a:custGeom>
              <a:avLst/>
              <a:gdLst>
                <a:gd name="T0" fmla="*/ 4 w 24"/>
                <a:gd name="T1" fmla="*/ 5 h 25"/>
                <a:gd name="T2" fmla="*/ 1 w 24"/>
                <a:gd name="T3" fmla="*/ 4 h 25"/>
                <a:gd name="T4" fmla="*/ 1 w 24"/>
                <a:gd name="T5" fmla="*/ 1 h 25"/>
                <a:gd name="T6" fmla="*/ 4 w 24"/>
                <a:gd name="T7" fmla="*/ 1 h 25"/>
                <a:gd name="T8" fmla="*/ 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22"/>
                  </a:moveTo>
                  <a:cubicBezTo>
                    <a:pt x="14" y="25"/>
                    <a:pt x="7" y="23"/>
                    <a:pt x="4" y="18"/>
                  </a:cubicBezTo>
                  <a:cubicBezTo>
                    <a:pt x="0" y="12"/>
                    <a:pt x="1" y="5"/>
                    <a:pt x="5" y="3"/>
                  </a:cubicBezTo>
                  <a:cubicBezTo>
                    <a:pt x="10" y="0"/>
                    <a:pt x="16" y="2"/>
                    <a:pt x="20" y="7"/>
                  </a:cubicBezTo>
                  <a:cubicBezTo>
                    <a:pt x="24" y="13"/>
                    <a:pt x="23" y="20"/>
                    <a:pt x="18" y="2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2099">
              <a:extLst>
                <a:ext uri="{FF2B5EF4-FFF2-40B4-BE49-F238E27FC236}">
                  <a16:creationId xmlns:a16="http://schemas.microsoft.com/office/drawing/2014/main" id="{A2F085A5-F37F-4139-A61D-1D03CF888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1605"/>
              <a:ext cx="5" cy="11"/>
            </a:xfrm>
            <a:custGeom>
              <a:avLst/>
              <a:gdLst>
                <a:gd name="T0" fmla="*/ 1 w 9"/>
                <a:gd name="T1" fmla="*/ 0 h 18"/>
                <a:gd name="T2" fmla="*/ 0 w 9"/>
                <a:gd name="T3" fmla="*/ 4 h 18"/>
                <a:gd name="T4" fmla="*/ 1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3" y="0"/>
                  </a:moveTo>
                  <a:cubicBezTo>
                    <a:pt x="3" y="0"/>
                    <a:pt x="9" y="11"/>
                    <a:pt x="0" y="18"/>
                  </a:cubicBezTo>
                  <a:cubicBezTo>
                    <a:pt x="0" y="18"/>
                    <a:pt x="7" y="11"/>
                    <a:pt x="3" y="0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2100">
              <a:extLst>
                <a:ext uri="{FF2B5EF4-FFF2-40B4-BE49-F238E27FC236}">
                  <a16:creationId xmlns:a16="http://schemas.microsoft.com/office/drawing/2014/main" id="{6466BBEF-1AC5-47BC-A9C1-F47B33F7E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601"/>
              <a:ext cx="4" cy="4"/>
            </a:xfrm>
            <a:custGeom>
              <a:avLst/>
              <a:gdLst>
                <a:gd name="T0" fmla="*/ 1 w 8"/>
                <a:gd name="T1" fmla="*/ 1 h 7"/>
                <a:gd name="T2" fmla="*/ 0 w 8"/>
                <a:gd name="T3" fmla="*/ 1 h 7"/>
                <a:gd name="T4" fmla="*/ 1 w 8"/>
                <a:gd name="T5" fmla="*/ 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cubicBezTo>
                    <a:pt x="8" y="1"/>
                    <a:pt x="2" y="0"/>
                    <a:pt x="0" y="7"/>
                  </a:cubicBezTo>
                  <a:cubicBezTo>
                    <a:pt x="0" y="7"/>
                    <a:pt x="3" y="1"/>
                    <a:pt x="8" y="1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2101">
              <a:extLst>
                <a:ext uri="{FF2B5EF4-FFF2-40B4-BE49-F238E27FC236}">
                  <a16:creationId xmlns:a16="http://schemas.microsoft.com/office/drawing/2014/main" id="{92861B3B-6FEE-4BBB-8F1A-805EB1C9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618"/>
              <a:ext cx="18" cy="19"/>
            </a:xfrm>
            <a:custGeom>
              <a:avLst/>
              <a:gdLst>
                <a:gd name="T0" fmla="*/ 5 w 30"/>
                <a:gd name="T1" fmla="*/ 1 h 33"/>
                <a:gd name="T2" fmla="*/ 5 w 30"/>
                <a:gd name="T3" fmla="*/ 4 h 33"/>
                <a:gd name="T4" fmla="*/ 1 w 30"/>
                <a:gd name="T5" fmla="*/ 6 h 33"/>
                <a:gd name="T6" fmla="*/ 1 w 30"/>
                <a:gd name="T7" fmla="*/ 2 h 33"/>
                <a:gd name="T8" fmla="*/ 5 w 30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4" y="3"/>
                  </a:moveTo>
                  <a:cubicBezTo>
                    <a:pt x="29" y="7"/>
                    <a:pt x="30" y="16"/>
                    <a:pt x="25" y="23"/>
                  </a:cubicBezTo>
                  <a:cubicBezTo>
                    <a:pt x="20" y="30"/>
                    <a:pt x="12" y="33"/>
                    <a:pt x="6" y="29"/>
                  </a:cubicBezTo>
                  <a:cubicBezTo>
                    <a:pt x="0" y="25"/>
                    <a:pt x="0" y="16"/>
                    <a:pt x="5" y="9"/>
                  </a:cubicBezTo>
                  <a:cubicBezTo>
                    <a:pt x="10" y="2"/>
                    <a:pt x="18" y="0"/>
                    <a:pt x="24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2102">
              <a:extLst>
                <a:ext uri="{FF2B5EF4-FFF2-40B4-BE49-F238E27FC236}">
                  <a16:creationId xmlns:a16="http://schemas.microsoft.com/office/drawing/2014/main" id="{031190F4-7A9D-4478-A2E2-0A0C9BC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621"/>
              <a:ext cx="14" cy="15"/>
            </a:xfrm>
            <a:custGeom>
              <a:avLst/>
              <a:gdLst>
                <a:gd name="T0" fmla="*/ 4 w 24"/>
                <a:gd name="T1" fmla="*/ 1 h 26"/>
                <a:gd name="T2" fmla="*/ 4 w 24"/>
                <a:gd name="T3" fmla="*/ 3 h 26"/>
                <a:gd name="T4" fmla="*/ 1 w 24"/>
                <a:gd name="T5" fmla="*/ 4 h 26"/>
                <a:gd name="T6" fmla="*/ 1 w 24"/>
                <a:gd name="T7" fmla="*/ 1 h 26"/>
                <a:gd name="T8" fmla="*/ 4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9" y="3"/>
                  </a:moveTo>
                  <a:cubicBezTo>
                    <a:pt x="23" y="6"/>
                    <a:pt x="24" y="13"/>
                    <a:pt x="20" y="18"/>
                  </a:cubicBezTo>
                  <a:cubicBezTo>
                    <a:pt x="16" y="24"/>
                    <a:pt x="10" y="26"/>
                    <a:pt x="5" y="23"/>
                  </a:cubicBezTo>
                  <a:cubicBezTo>
                    <a:pt x="1" y="20"/>
                    <a:pt x="0" y="13"/>
                    <a:pt x="4" y="7"/>
                  </a:cubicBezTo>
                  <a:cubicBezTo>
                    <a:pt x="8" y="2"/>
                    <a:pt x="14" y="0"/>
                    <a:pt x="19" y="3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2103">
              <a:extLst>
                <a:ext uri="{FF2B5EF4-FFF2-40B4-BE49-F238E27FC236}">
                  <a16:creationId xmlns:a16="http://schemas.microsoft.com/office/drawing/2014/main" id="{0488668E-8D2D-4FC3-A72B-A1E5A30F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617"/>
              <a:ext cx="10" cy="6"/>
            </a:xfrm>
            <a:custGeom>
              <a:avLst/>
              <a:gdLst>
                <a:gd name="T0" fmla="*/ 0 w 18"/>
                <a:gd name="T1" fmla="*/ 2 h 11"/>
                <a:gd name="T2" fmla="*/ 3 w 18"/>
                <a:gd name="T3" fmla="*/ 1 h 11"/>
                <a:gd name="T4" fmla="*/ 0 w 18"/>
                <a:gd name="T5" fmla="*/ 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0" y="11"/>
                    <a:pt x="8" y="0"/>
                    <a:pt x="18" y="6"/>
                  </a:cubicBezTo>
                  <a:cubicBezTo>
                    <a:pt x="18" y="6"/>
                    <a:pt x="9" y="2"/>
                    <a:pt x="0" y="11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2104">
              <a:extLst>
                <a:ext uri="{FF2B5EF4-FFF2-40B4-BE49-F238E27FC236}">
                  <a16:creationId xmlns:a16="http://schemas.microsoft.com/office/drawing/2014/main" id="{739F66A4-B9C5-4660-B564-A99AC8ED9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632"/>
              <a:ext cx="5" cy="3"/>
            </a:xfrm>
            <a:custGeom>
              <a:avLst/>
              <a:gdLst>
                <a:gd name="T0" fmla="*/ 0 w 8"/>
                <a:gd name="T1" fmla="*/ 0 h 6"/>
                <a:gd name="T2" fmla="*/ 2 w 8"/>
                <a:gd name="T3" fmla="*/ 1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2" y="6"/>
                    <a:pt x="8" y="5"/>
                  </a:cubicBezTo>
                  <a:cubicBezTo>
                    <a:pt x="8" y="5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2105">
              <a:extLst>
                <a:ext uri="{FF2B5EF4-FFF2-40B4-BE49-F238E27FC236}">
                  <a16:creationId xmlns:a16="http://schemas.microsoft.com/office/drawing/2014/main" id="{3C094E1D-6616-47F3-A8C2-8ADDC3D99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4"/>
              <a:ext cx="16" cy="19"/>
            </a:xfrm>
            <a:custGeom>
              <a:avLst/>
              <a:gdLst>
                <a:gd name="T0" fmla="*/ 2 w 28"/>
                <a:gd name="T1" fmla="*/ 1 h 33"/>
                <a:gd name="T2" fmla="*/ 5 w 28"/>
                <a:gd name="T3" fmla="*/ 2 h 33"/>
                <a:gd name="T4" fmla="*/ 3 w 28"/>
                <a:gd name="T5" fmla="*/ 6 h 33"/>
                <a:gd name="T6" fmla="*/ 1 w 28"/>
                <a:gd name="T7" fmla="*/ 4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2"/>
                    <a:pt x="25" y="30"/>
                    <a:pt x="18" y="31"/>
                  </a:cubicBezTo>
                  <a:cubicBezTo>
                    <a:pt x="12" y="33"/>
                    <a:pt x="5" y="28"/>
                    <a:pt x="2" y="20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2106">
              <a:extLst>
                <a:ext uri="{FF2B5EF4-FFF2-40B4-BE49-F238E27FC236}">
                  <a16:creationId xmlns:a16="http://schemas.microsoft.com/office/drawing/2014/main" id="{C2565CE7-315A-4C6E-BBAE-DDEB4E089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657"/>
              <a:ext cx="13" cy="15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5 h 26"/>
                <a:gd name="T6" fmla="*/ 1 w 22"/>
                <a:gd name="T7" fmla="*/ 3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0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2107">
              <a:extLst>
                <a:ext uri="{FF2B5EF4-FFF2-40B4-BE49-F238E27FC236}">
                  <a16:creationId xmlns:a16="http://schemas.microsoft.com/office/drawing/2014/main" id="{D248F4D3-C7CE-47DE-9A07-AB49DC7EA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5"/>
              <a:ext cx="6" cy="9"/>
            </a:xfrm>
            <a:custGeom>
              <a:avLst/>
              <a:gdLst>
                <a:gd name="T0" fmla="*/ 1 w 11"/>
                <a:gd name="T1" fmla="*/ 3 h 16"/>
                <a:gd name="T2" fmla="*/ 2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2108">
              <a:extLst>
                <a:ext uri="{FF2B5EF4-FFF2-40B4-BE49-F238E27FC236}">
                  <a16:creationId xmlns:a16="http://schemas.microsoft.com/office/drawing/2014/main" id="{31293C80-6839-4DCF-9E8F-5195BEA6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669"/>
              <a:ext cx="6" cy="3"/>
            </a:xfrm>
            <a:custGeom>
              <a:avLst/>
              <a:gdLst>
                <a:gd name="T0" fmla="*/ 0 w 9"/>
                <a:gd name="T1" fmla="*/ 1 h 5"/>
                <a:gd name="T2" fmla="*/ 3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3"/>
                    <a:pt x="6" y="5"/>
                    <a:pt x="9" y="0"/>
                  </a:cubicBezTo>
                  <a:cubicBezTo>
                    <a:pt x="9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2109">
              <a:extLst>
                <a:ext uri="{FF2B5EF4-FFF2-40B4-BE49-F238E27FC236}">
                  <a16:creationId xmlns:a16="http://schemas.microsoft.com/office/drawing/2014/main" id="{73084AFC-1DEC-4BE5-AD2F-940596382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677"/>
              <a:ext cx="17" cy="20"/>
            </a:xfrm>
            <a:custGeom>
              <a:avLst/>
              <a:gdLst>
                <a:gd name="T0" fmla="*/ 2 w 28"/>
                <a:gd name="T1" fmla="*/ 1 h 34"/>
                <a:gd name="T2" fmla="*/ 6 w 28"/>
                <a:gd name="T3" fmla="*/ 3 h 34"/>
                <a:gd name="T4" fmla="*/ 4 w 28"/>
                <a:gd name="T5" fmla="*/ 6 h 34"/>
                <a:gd name="T6" fmla="*/ 1 w 28"/>
                <a:gd name="T7" fmla="*/ 4 h 34"/>
                <a:gd name="T8" fmla="*/ 2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0" y="2"/>
                  </a:moveTo>
                  <a:cubicBezTo>
                    <a:pt x="17" y="0"/>
                    <a:pt x="24" y="6"/>
                    <a:pt x="26" y="14"/>
                  </a:cubicBezTo>
                  <a:cubicBezTo>
                    <a:pt x="28" y="22"/>
                    <a:pt x="25" y="30"/>
                    <a:pt x="18" y="32"/>
                  </a:cubicBezTo>
                  <a:cubicBezTo>
                    <a:pt x="12" y="34"/>
                    <a:pt x="5" y="28"/>
                    <a:pt x="2" y="20"/>
                  </a:cubicBezTo>
                  <a:cubicBezTo>
                    <a:pt x="0" y="12"/>
                    <a:pt x="4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2110">
              <a:extLst>
                <a:ext uri="{FF2B5EF4-FFF2-40B4-BE49-F238E27FC236}">
                  <a16:creationId xmlns:a16="http://schemas.microsoft.com/office/drawing/2014/main" id="{74DD5FFC-CFA8-48CB-9351-157FEA6EB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680"/>
              <a:ext cx="12" cy="15"/>
            </a:xfrm>
            <a:custGeom>
              <a:avLst/>
              <a:gdLst>
                <a:gd name="T0" fmla="*/ 1 w 22"/>
                <a:gd name="T1" fmla="*/ 1 h 26"/>
                <a:gd name="T2" fmla="*/ 3 w 22"/>
                <a:gd name="T3" fmla="*/ 2 h 26"/>
                <a:gd name="T4" fmla="*/ 2 w 22"/>
                <a:gd name="T5" fmla="*/ 5 h 26"/>
                <a:gd name="T6" fmla="*/ 1 w 22"/>
                <a:gd name="T7" fmla="*/ 3 h 26"/>
                <a:gd name="T8" fmla="*/ 1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1"/>
                  </a:moveTo>
                  <a:cubicBezTo>
                    <a:pt x="13" y="0"/>
                    <a:pt x="19" y="4"/>
                    <a:pt x="20" y="10"/>
                  </a:cubicBezTo>
                  <a:cubicBezTo>
                    <a:pt x="22" y="17"/>
                    <a:pt x="19" y="23"/>
                    <a:pt x="14" y="24"/>
                  </a:cubicBezTo>
                  <a:cubicBezTo>
                    <a:pt x="9" y="26"/>
                    <a:pt x="3" y="22"/>
                    <a:pt x="2" y="15"/>
                  </a:cubicBezTo>
                  <a:cubicBezTo>
                    <a:pt x="0" y="9"/>
                    <a:pt x="3" y="3"/>
                    <a:pt x="8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2111">
              <a:extLst>
                <a:ext uri="{FF2B5EF4-FFF2-40B4-BE49-F238E27FC236}">
                  <a16:creationId xmlns:a16="http://schemas.microsoft.com/office/drawing/2014/main" id="{B1A31649-0386-41C4-8226-5D57B98E7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678"/>
              <a:ext cx="7" cy="10"/>
            </a:xfrm>
            <a:custGeom>
              <a:avLst/>
              <a:gdLst>
                <a:gd name="T0" fmla="*/ 1 w 11"/>
                <a:gd name="T1" fmla="*/ 4 h 17"/>
                <a:gd name="T2" fmla="*/ 3 w 11"/>
                <a:gd name="T3" fmla="*/ 0 h 17"/>
                <a:gd name="T4" fmla="*/ 1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3" y="17"/>
                  </a:moveTo>
                  <a:cubicBezTo>
                    <a:pt x="3" y="17"/>
                    <a:pt x="0" y="3"/>
                    <a:pt x="11" y="0"/>
                  </a:cubicBezTo>
                  <a:cubicBezTo>
                    <a:pt x="11" y="0"/>
                    <a:pt x="2" y="5"/>
                    <a:pt x="3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2112">
              <a:extLst>
                <a:ext uri="{FF2B5EF4-FFF2-40B4-BE49-F238E27FC236}">
                  <a16:creationId xmlns:a16="http://schemas.microsoft.com/office/drawing/2014/main" id="{1CCD5A6F-1F07-4E6F-A290-B7F6C3011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692"/>
              <a:ext cx="5" cy="3"/>
            </a:xfrm>
            <a:custGeom>
              <a:avLst/>
              <a:gdLst>
                <a:gd name="T0" fmla="*/ 0 w 9"/>
                <a:gd name="T1" fmla="*/ 1 h 6"/>
                <a:gd name="T2" fmla="*/ 2 w 9"/>
                <a:gd name="T3" fmla="*/ 0 h 6"/>
                <a:gd name="T4" fmla="*/ 0 w 9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4"/>
                    <a:pt x="6" y="6"/>
                    <a:pt x="9" y="0"/>
                  </a:cubicBezTo>
                  <a:cubicBezTo>
                    <a:pt x="9" y="0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2113">
              <a:extLst>
                <a:ext uri="{FF2B5EF4-FFF2-40B4-BE49-F238E27FC236}">
                  <a16:creationId xmlns:a16="http://schemas.microsoft.com/office/drawing/2014/main" id="{EC0B738B-8F1B-476F-91D0-CC76B51A0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705"/>
              <a:ext cx="16" cy="20"/>
            </a:xfrm>
            <a:custGeom>
              <a:avLst/>
              <a:gdLst>
                <a:gd name="T0" fmla="*/ 2 w 28"/>
                <a:gd name="T1" fmla="*/ 1 h 33"/>
                <a:gd name="T2" fmla="*/ 5 w 28"/>
                <a:gd name="T3" fmla="*/ 3 h 33"/>
                <a:gd name="T4" fmla="*/ 3 w 28"/>
                <a:gd name="T5" fmla="*/ 7 h 33"/>
                <a:gd name="T6" fmla="*/ 1 w 28"/>
                <a:gd name="T7" fmla="*/ 4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2"/>
                    <a:pt x="25" y="30"/>
                    <a:pt x="18" y="31"/>
                  </a:cubicBezTo>
                  <a:cubicBezTo>
                    <a:pt x="12" y="33"/>
                    <a:pt x="5" y="28"/>
                    <a:pt x="3" y="20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2114">
              <a:extLst>
                <a:ext uri="{FF2B5EF4-FFF2-40B4-BE49-F238E27FC236}">
                  <a16:creationId xmlns:a16="http://schemas.microsoft.com/office/drawing/2014/main" id="{3C67D670-07D4-41EC-BCD9-A18B8D3BF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708"/>
              <a:ext cx="13" cy="16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6 h 26"/>
                <a:gd name="T6" fmla="*/ 1 w 22"/>
                <a:gd name="T7" fmla="*/ 4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1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2115">
              <a:extLst>
                <a:ext uri="{FF2B5EF4-FFF2-40B4-BE49-F238E27FC236}">
                  <a16:creationId xmlns:a16="http://schemas.microsoft.com/office/drawing/2014/main" id="{53459C31-8A6E-4ED7-B035-CB31653B2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707"/>
              <a:ext cx="6" cy="9"/>
            </a:xfrm>
            <a:custGeom>
              <a:avLst/>
              <a:gdLst>
                <a:gd name="T0" fmla="*/ 1 w 11"/>
                <a:gd name="T1" fmla="*/ 3 h 16"/>
                <a:gd name="T2" fmla="*/ 2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2116">
              <a:extLst>
                <a:ext uri="{FF2B5EF4-FFF2-40B4-BE49-F238E27FC236}">
                  <a16:creationId xmlns:a16="http://schemas.microsoft.com/office/drawing/2014/main" id="{B1B27757-8E4F-4771-8756-A1F6683D0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721"/>
              <a:ext cx="6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3"/>
                    <a:pt x="6" y="5"/>
                    <a:pt x="10" y="0"/>
                  </a:cubicBezTo>
                  <a:cubicBezTo>
                    <a:pt x="10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2117">
              <a:extLst>
                <a:ext uri="{FF2B5EF4-FFF2-40B4-BE49-F238E27FC236}">
                  <a16:creationId xmlns:a16="http://schemas.microsoft.com/office/drawing/2014/main" id="{012A95CB-986A-4F79-B028-B99ADC59E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49"/>
              <a:ext cx="17" cy="19"/>
            </a:xfrm>
            <a:custGeom>
              <a:avLst/>
              <a:gdLst>
                <a:gd name="T0" fmla="*/ 2 w 28"/>
                <a:gd name="T1" fmla="*/ 1 h 33"/>
                <a:gd name="T2" fmla="*/ 6 w 28"/>
                <a:gd name="T3" fmla="*/ 2 h 33"/>
                <a:gd name="T4" fmla="*/ 4 w 28"/>
                <a:gd name="T5" fmla="*/ 6 h 33"/>
                <a:gd name="T6" fmla="*/ 1 w 28"/>
                <a:gd name="T7" fmla="*/ 3 h 33"/>
                <a:gd name="T8" fmla="*/ 2 w 28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10" y="1"/>
                  </a:moveTo>
                  <a:cubicBezTo>
                    <a:pt x="17" y="0"/>
                    <a:pt x="24" y="5"/>
                    <a:pt x="26" y="13"/>
                  </a:cubicBezTo>
                  <a:cubicBezTo>
                    <a:pt x="28" y="21"/>
                    <a:pt x="25" y="30"/>
                    <a:pt x="18" y="31"/>
                  </a:cubicBezTo>
                  <a:cubicBezTo>
                    <a:pt x="12" y="33"/>
                    <a:pt x="5" y="28"/>
                    <a:pt x="3" y="19"/>
                  </a:cubicBezTo>
                  <a:cubicBezTo>
                    <a:pt x="0" y="11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2118">
              <a:extLst>
                <a:ext uri="{FF2B5EF4-FFF2-40B4-BE49-F238E27FC236}">
                  <a16:creationId xmlns:a16="http://schemas.microsoft.com/office/drawing/2014/main" id="{3B2981EE-BE8B-4F39-BE03-8A729E230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652"/>
              <a:ext cx="13" cy="15"/>
            </a:xfrm>
            <a:custGeom>
              <a:avLst/>
              <a:gdLst>
                <a:gd name="T0" fmla="*/ 2 w 22"/>
                <a:gd name="T1" fmla="*/ 1 h 26"/>
                <a:gd name="T2" fmla="*/ 4 w 22"/>
                <a:gd name="T3" fmla="*/ 2 h 26"/>
                <a:gd name="T4" fmla="*/ 3 w 22"/>
                <a:gd name="T5" fmla="*/ 5 h 26"/>
                <a:gd name="T6" fmla="*/ 1 w 22"/>
                <a:gd name="T7" fmla="*/ 3 h 26"/>
                <a:gd name="T8" fmla="*/ 2 w 22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13" y="0"/>
                    <a:pt x="19" y="4"/>
                    <a:pt x="21" y="11"/>
                  </a:cubicBezTo>
                  <a:cubicBezTo>
                    <a:pt x="22" y="17"/>
                    <a:pt x="19" y="23"/>
                    <a:pt x="14" y="25"/>
                  </a:cubicBezTo>
                  <a:cubicBezTo>
                    <a:pt x="9" y="26"/>
                    <a:pt x="3" y="22"/>
                    <a:pt x="2" y="16"/>
                  </a:cubicBezTo>
                  <a:cubicBezTo>
                    <a:pt x="0" y="9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2119">
              <a:extLst>
                <a:ext uri="{FF2B5EF4-FFF2-40B4-BE49-F238E27FC236}">
                  <a16:creationId xmlns:a16="http://schemas.microsoft.com/office/drawing/2014/main" id="{9CD0DDF7-87C6-49B3-8DFD-E3C6F5070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50"/>
              <a:ext cx="7" cy="9"/>
            </a:xfrm>
            <a:custGeom>
              <a:avLst/>
              <a:gdLst>
                <a:gd name="T0" fmla="*/ 1 w 11"/>
                <a:gd name="T1" fmla="*/ 3 h 16"/>
                <a:gd name="T2" fmla="*/ 3 w 11"/>
                <a:gd name="T3" fmla="*/ 0 h 16"/>
                <a:gd name="T4" fmla="*/ 1 w 11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2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2120">
              <a:extLst>
                <a:ext uri="{FF2B5EF4-FFF2-40B4-BE49-F238E27FC236}">
                  <a16:creationId xmlns:a16="http://schemas.microsoft.com/office/drawing/2014/main" id="{A43147BF-1970-422A-8E7F-F37713444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1664"/>
              <a:ext cx="6" cy="3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0 w 10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3"/>
                    <a:pt x="6" y="5"/>
                    <a:pt x="10" y="0"/>
                  </a:cubicBezTo>
                  <a:cubicBezTo>
                    <a:pt x="10" y="0"/>
                    <a:pt x="6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2121">
              <a:extLst>
                <a:ext uri="{FF2B5EF4-FFF2-40B4-BE49-F238E27FC236}">
                  <a16:creationId xmlns:a16="http://schemas.microsoft.com/office/drawing/2014/main" id="{C624A66A-B9F6-4B1A-9CF7-45ED3961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611"/>
              <a:ext cx="16" cy="20"/>
            </a:xfrm>
            <a:custGeom>
              <a:avLst/>
              <a:gdLst>
                <a:gd name="T0" fmla="*/ 2 w 28"/>
                <a:gd name="T1" fmla="*/ 1 h 34"/>
                <a:gd name="T2" fmla="*/ 5 w 28"/>
                <a:gd name="T3" fmla="*/ 3 h 34"/>
                <a:gd name="T4" fmla="*/ 3 w 28"/>
                <a:gd name="T5" fmla="*/ 6 h 34"/>
                <a:gd name="T6" fmla="*/ 1 w 28"/>
                <a:gd name="T7" fmla="*/ 4 h 34"/>
                <a:gd name="T8" fmla="*/ 2 w 28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0" y="2"/>
                  </a:moveTo>
                  <a:cubicBezTo>
                    <a:pt x="16" y="0"/>
                    <a:pt x="23" y="6"/>
                    <a:pt x="25" y="14"/>
                  </a:cubicBezTo>
                  <a:cubicBezTo>
                    <a:pt x="28" y="22"/>
                    <a:pt x="24" y="30"/>
                    <a:pt x="18" y="32"/>
                  </a:cubicBezTo>
                  <a:cubicBezTo>
                    <a:pt x="11" y="34"/>
                    <a:pt x="4" y="29"/>
                    <a:pt x="2" y="20"/>
                  </a:cubicBezTo>
                  <a:cubicBezTo>
                    <a:pt x="0" y="12"/>
                    <a:pt x="3" y="4"/>
                    <a:pt x="10" y="2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2122">
              <a:extLst>
                <a:ext uri="{FF2B5EF4-FFF2-40B4-BE49-F238E27FC236}">
                  <a16:creationId xmlns:a16="http://schemas.microsoft.com/office/drawing/2014/main" id="{19CC4095-E955-4551-82F2-744E16F63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614"/>
              <a:ext cx="13" cy="15"/>
            </a:xfrm>
            <a:custGeom>
              <a:avLst/>
              <a:gdLst>
                <a:gd name="T0" fmla="*/ 2 w 23"/>
                <a:gd name="T1" fmla="*/ 1 h 26"/>
                <a:gd name="T2" fmla="*/ 4 w 23"/>
                <a:gd name="T3" fmla="*/ 2 h 26"/>
                <a:gd name="T4" fmla="*/ 3 w 23"/>
                <a:gd name="T5" fmla="*/ 5 h 26"/>
                <a:gd name="T6" fmla="*/ 1 w 23"/>
                <a:gd name="T7" fmla="*/ 3 h 26"/>
                <a:gd name="T8" fmla="*/ 2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1"/>
                  </a:moveTo>
                  <a:cubicBezTo>
                    <a:pt x="14" y="0"/>
                    <a:pt x="19" y="4"/>
                    <a:pt x="21" y="10"/>
                  </a:cubicBezTo>
                  <a:cubicBezTo>
                    <a:pt x="23" y="17"/>
                    <a:pt x="20" y="23"/>
                    <a:pt x="15" y="25"/>
                  </a:cubicBezTo>
                  <a:cubicBezTo>
                    <a:pt x="9" y="26"/>
                    <a:pt x="4" y="22"/>
                    <a:pt x="2" y="15"/>
                  </a:cubicBezTo>
                  <a:cubicBezTo>
                    <a:pt x="0" y="9"/>
                    <a:pt x="3" y="3"/>
                    <a:pt x="8" y="1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2123">
              <a:extLst>
                <a:ext uri="{FF2B5EF4-FFF2-40B4-BE49-F238E27FC236}">
                  <a16:creationId xmlns:a16="http://schemas.microsoft.com/office/drawing/2014/main" id="{90ABD8AD-C168-4F95-9791-E8335554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612"/>
              <a:ext cx="7" cy="10"/>
            </a:xfrm>
            <a:custGeom>
              <a:avLst/>
              <a:gdLst>
                <a:gd name="T0" fmla="*/ 1 w 11"/>
                <a:gd name="T1" fmla="*/ 4 h 16"/>
                <a:gd name="T2" fmla="*/ 3 w 11"/>
                <a:gd name="T3" fmla="*/ 0 h 16"/>
                <a:gd name="T4" fmla="*/ 1 w 11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3" y="16"/>
                    <a:pt x="0" y="3"/>
                    <a:pt x="11" y="0"/>
                  </a:cubicBezTo>
                  <a:cubicBezTo>
                    <a:pt x="11" y="0"/>
                    <a:pt x="3" y="4"/>
                    <a:pt x="3" y="16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2124">
              <a:extLst>
                <a:ext uri="{FF2B5EF4-FFF2-40B4-BE49-F238E27FC236}">
                  <a16:creationId xmlns:a16="http://schemas.microsoft.com/office/drawing/2014/main" id="{80F09228-F53A-448A-BAE8-E5C3332D6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626"/>
              <a:ext cx="5" cy="3"/>
            </a:xfrm>
            <a:custGeom>
              <a:avLst/>
              <a:gdLst>
                <a:gd name="T0" fmla="*/ 0 w 9"/>
                <a:gd name="T1" fmla="*/ 1 h 5"/>
                <a:gd name="T2" fmla="*/ 2 w 9"/>
                <a:gd name="T3" fmla="*/ 0 h 5"/>
                <a:gd name="T4" fmla="*/ 0 w 9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3"/>
                    <a:pt x="6" y="5"/>
                    <a:pt x="9" y="0"/>
                  </a:cubicBezTo>
                  <a:cubicBezTo>
                    <a:pt x="9" y="0"/>
                    <a:pt x="5" y="4"/>
                    <a:pt x="0" y="3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2125">
              <a:extLst>
                <a:ext uri="{FF2B5EF4-FFF2-40B4-BE49-F238E27FC236}">
                  <a16:creationId xmlns:a16="http://schemas.microsoft.com/office/drawing/2014/main" id="{7BF2DBA1-BC15-4CDD-9FA9-4BAC2FE37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579"/>
              <a:ext cx="17" cy="20"/>
            </a:xfrm>
            <a:custGeom>
              <a:avLst/>
              <a:gdLst>
                <a:gd name="T0" fmla="*/ 4 w 29"/>
                <a:gd name="T1" fmla="*/ 1 h 34"/>
                <a:gd name="T2" fmla="*/ 5 w 29"/>
                <a:gd name="T3" fmla="*/ 5 h 34"/>
                <a:gd name="T4" fmla="*/ 2 w 29"/>
                <a:gd name="T5" fmla="*/ 6 h 34"/>
                <a:gd name="T6" fmla="*/ 1 w 29"/>
                <a:gd name="T7" fmla="*/ 2 h 34"/>
                <a:gd name="T8" fmla="*/ 4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0" y="3"/>
                  </a:moveTo>
                  <a:cubicBezTo>
                    <a:pt x="27" y="6"/>
                    <a:pt x="29" y="14"/>
                    <a:pt x="25" y="22"/>
                  </a:cubicBezTo>
                  <a:cubicBezTo>
                    <a:pt x="22" y="30"/>
                    <a:pt x="14" y="34"/>
                    <a:pt x="8" y="31"/>
                  </a:cubicBezTo>
                  <a:cubicBezTo>
                    <a:pt x="2" y="29"/>
                    <a:pt x="0" y="20"/>
                    <a:pt x="3" y="12"/>
                  </a:cubicBezTo>
                  <a:cubicBezTo>
                    <a:pt x="6" y="4"/>
                    <a:pt x="14" y="0"/>
                    <a:pt x="20" y="3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5" name="Freeform 2126">
              <a:extLst>
                <a:ext uri="{FF2B5EF4-FFF2-40B4-BE49-F238E27FC236}">
                  <a16:creationId xmlns:a16="http://schemas.microsoft.com/office/drawing/2014/main" id="{71104657-34AB-4FFE-ADE2-93AD0F963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583"/>
              <a:ext cx="14" cy="15"/>
            </a:xfrm>
            <a:custGeom>
              <a:avLst/>
              <a:gdLst>
                <a:gd name="T0" fmla="*/ 4 w 23"/>
                <a:gd name="T1" fmla="*/ 1 h 26"/>
                <a:gd name="T2" fmla="*/ 5 w 23"/>
                <a:gd name="T3" fmla="*/ 3 h 26"/>
                <a:gd name="T4" fmla="*/ 1 w 23"/>
                <a:gd name="T5" fmla="*/ 5 h 26"/>
                <a:gd name="T6" fmla="*/ 1 w 23"/>
                <a:gd name="T7" fmla="*/ 2 h 26"/>
                <a:gd name="T8" fmla="*/ 4 w 2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16" y="2"/>
                  </a:moveTo>
                  <a:cubicBezTo>
                    <a:pt x="21" y="4"/>
                    <a:pt x="23" y="11"/>
                    <a:pt x="21" y="17"/>
                  </a:cubicBezTo>
                  <a:cubicBezTo>
                    <a:pt x="18" y="23"/>
                    <a:pt x="12" y="26"/>
                    <a:pt x="7" y="24"/>
                  </a:cubicBezTo>
                  <a:cubicBezTo>
                    <a:pt x="2" y="22"/>
                    <a:pt x="0" y="15"/>
                    <a:pt x="3" y="9"/>
                  </a:cubicBezTo>
                  <a:cubicBezTo>
                    <a:pt x="5" y="3"/>
                    <a:pt x="12" y="0"/>
                    <a:pt x="1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2127">
              <a:extLst>
                <a:ext uri="{FF2B5EF4-FFF2-40B4-BE49-F238E27FC236}">
                  <a16:creationId xmlns:a16="http://schemas.microsoft.com/office/drawing/2014/main" id="{C0A68F7B-EB02-4278-BC6B-5206D1C7A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579"/>
              <a:ext cx="10" cy="7"/>
            </a:xfrm>
            <a:custGeom>
              <a:avLst/>
              <a:gdLst>
                <a:gd name="T0" fmla="*/ 0 w 17"/>
                <a:gd name="T1" fmla="*/ 2 h 12"/>
                <a:gd name="T2" fmla="*/ 4 w 17"/>
                <a:gd name="T3" fmla="*/ 1 h 12"/>
                <a:gd name="T4" fmla="*/ 0 w 17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0" y="12"/>
                    <a:pt x="6" y="0"/>
                    <a:pt x="17" y="5"/>
                  </a:cubicBezTo>
                  <a:cubicBezTo>
                    <a:pt x="17" y="5"/>
                    <a:pt x="7" y="3"/>
                    <a:pt x="0" y="12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2128">
              <a:extLst>
                <a:ext uri="{FF2B5EF4-FFF2-40B4-BE49-F238E27FC236}">
                  <a16:creationId xmlns:a16="http://schemas.microsoft.com/office/drawing/2014/main" id="{D938AFC1-0A9E-42EC-8503-4E0AB0CE3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594"/>
              <a:ext cx="6" cy="4"/>
            </a:xfrm>
            <a:custGeom>
              <a:avLst/>
              <a:gdLst>
                <a:gd name="T0" fmla="*/ 0 w 10"/>
                <a:gd name="T1" fmla="*/ 0 h 6"/>
                <a:gd name="T2" fmla="*/ 2 w 10"/>
                <a:gd name="T3" fmla="*/ 1 h 6"/>
                <a:gd name="T4" fmla="*/ 0 w 10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0"/>
                    <a:pt x="4" y="6"/>
                    <a:pt x="10" y="4"/>
                  </a:cubicBezTo>
                  <a:cubicBezTo>
                    <a:pt x="10" y="4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2129">
              <a:extLst>
                <a:ext uri="{FF2B5EF4-FFF2-40B4-BE49-F238E27FC236}">
                  <a16:creationId xmlns:a16="http://schemas.microsoft.com/office/drawing/2014/main" id="{BBBC84E2-18CF-4451-BA40-8CDD20C46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1684"/>
              <a:ext cx="17" cy="20"/>
            </a:xfrm>
            <a:custGeom>
              <a:avLst/>
              <a:gdLst>
                <a:gd name="T0" fmla="*/ 1 w 29"/>
                <a:gd name="T1" fmla="*/ 1 h 34"/>
                <a:gd name="T2" fmla="*/ 5 w 29"/>
                <a:gd name="T3" fmla="*/ 2 h 34"/>
                <a:gd name="T4" fmla="*/ 5 w 29"/>
                <a:gd name="T5" fmla="*/ 6 h 34"/>
                <a:gd name="T6" fmla="*/ 1 w 29"/>
                <a:gd name="T7" fmla="*/ 5 h 34"/>
                <a:gd name="T8" fmla="*/ 1 w 29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7" y="4"/>
                  </a:moveTo>
                  <a:cubicBezTo>
                    <a:pt x="12" y="0"/>
                    <a:pt x="21" y="4"/>
                    <a:pt x="25" y="11"/>
                  </a:cubicBezTo>
                  <a:cubicBezTo>
                    <a:pt x="29" y="18"/>
                    <a:pt x="28" y="27"/>
                    <a:pt x="23" y="31"/>
                  </a:cubicBezTo>
                  <a:cubicBezTo>
                    <a:pt x="17" y="34"/>
                    <a:pt x="8" y="31"/>
                    <a:pt x="4" y="23"/>
                  </a:cubicBezTo>
                  <a:cubicBezTo>
                    <a:pt x="0" y="16"/>
                    <a:pt x="1" y="7"/>
                    <a:pt x="7" y="4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2130">
              <a:extLst>
                <a:ext uri="{FF2B5EF4-FFF2-40B4-BE49-F238E27FC236}">
                  <a16:creationId xmlns:a16="http://schemas.microsoft.com/office/drawing/2014/main" id="{000C1337-B27D-4A9F-879F-0FA149B45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688"/>
              <a:ext cx="14" cy="15"/>
            </a:xfrm>
            <a:custGeom>
              <a:avLst/>
              <a:gdLst>
                <a:gd name="T0" fmla="*/ 1 w 24"/>
                <a:gd name="T1" fmla="*/ 1 h 26"/>
                <a:gd name="T2" fmla="*/ 4 w 24"/>
                <a:gd name="T3" fmla="*/ 2 h 26"/>
                <a:gd name="T4" fmla="*/ 4 w 24"/>
                <a:gd name="T5" fmla="*/ 4 h 26"/>
                <a:gd name="T6" fmla="*/ 1 w 24"/>
                <a:gd name="T7" fmla="*/ 3 h 26"/>
                <a:gd name="T8" fmla="*/ 1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6" y="2"/>
                  </a:moveTo>
                  <a:cubicBezTo>
                    <a:pt x="10" y="0"/>
                    <a:pt x="17" y="2"/>
                    <a:pt x="20" y="8"/>
                  </a:cubicBezTo>
                  <a:cubicBezTo>
                    <a:pt x="24" y="13"/>
                    <a:pt x="23" y="20"/>
                    <a:pt x="18" y="23"/>
                  </a:cubicBezTo>
                  <a:cubicBezTo>
                    <a:pt x="13" y="26"/>
                    <a:pt x="7" y="23"/>
                    <a:pt x="3" y="18"/>
                  </a:cubicBezTo>
                  <a:cubicBezTo>
                    <a:pt x="0" y="12"/>
                    <a:pt x="1" y="5"/>
                    <a:pt x="6" y="2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2131">
              <a:extLst>
                <a:ext uri="{FF2B5EF4-FFF2-40B4-BE49-F238E27FC236}">
                  <a16:creationId xmlns:a16="http://schemas.microsoft.com/office/drawing/2014/main" id="{C9CCC7D1-1F30-4866-9153-F4B561FA7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687"/>
              <a:ext cx="6" cy="10"/>
            </a:xfrm>
            <a:custGeom>
              <a:avLst/>
              <a:gdLst>
                <a:gd name="T0" fmla="*/ 2 w 9"/>
                <a:gd name="T1" fmla="*/ 3 h 18"/>
                <a:gd name="T2" fmla="*/ 3 w 9"/>
                <a:gd name="T3" fmla="*/ 0 h 18"/>
                <a:gd name="T4" fmla="*/ 2 w 9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6" y="18"/>
                  </a:moveTo>
                  <a:cubicBezTo>
                    <a:pt x="6" y="18"/>
                    <a:pt x="0" y="6"/>
                    <a:pt x="9" y="0"/>
                  </a:cubicBezTo>
                  <a:cubicBezTo>
                    <a:pt x="9" y="0"/>
                    <a:pt x="2" y="7"/>
                    <a:pt x="6" y="18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2132">
              <a:extLst>
                <a:ext uri="{FF2B5EF4-FFF2-40B4-BE49-F238E27FC236}">
                  <a16:creationId xmlns:a16="http://schemas.microsoft.com/office/drawing/2014/main" id="{BCA0FBE0-570D-4B0F-8BDE-C30421F1D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698"/>
              <a:ext cx="4" cy="4"/>
            </a:xfrm>
            <a:custGeom>
              <a:avLst/>
              <a:gdLst>
                <a:gd name="T0" fmla="*/ 0 w 8"/>
                <a:gd name="T1" fmla="*/ 2 h 6"/>
                <a:gd name="T2" fmla="*/ 1 w 8"/>
                <a:gd name="T3" fmla="*/ 0 h 6"/>
                <a:gd name="T4" fmla="*/ 0 w 8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6" y="6"/>
                    <a:pt x="8" y="0"/>
                  </a:cubicBezTo>
                  <a:cubicBezTo>
                    <a:pt x="8" y="0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2133">
              <a:extLst>
                <a:ext uri="{FF2B5EF4-FFF2-40B4-BE49-F238E27FC236}">
                  <a16:creationId xmlns:a16="http://schemas.microsoft.com/office/drawing/2014/main" id="{BCE832CD-9A3F-4EE7-9DE1-DA3154219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06"/>
              <a:ext cx="20" cy="18"/>
            </a:xfrm>
            <a:custGeom>
              <a:avLst/>
              <a:gdLst>
                <a:gd name="T0" fmla="*/ 1 w 34"/>
                <a:gd name="T1" fmla="*/ 1 h 30"/>
                <a:gd name="T2" fmla="*/ 5 w 34"/>
                <a:gd name="T3" fmla="*/ 1 h 30"/>
                <a:gd name="T4" fmla="*/ 6 w 34"/>
                <a:gd name="T5" fmla="*/ 5 h 30"/>
                <a:gd name="T6" fmla="*/ 2 w 34"/>
                <a:gd name="T7" fmla="*/ 5 h 30"/>
                <a:gd name="T8" fmla="*/ 1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4" y="7"/>
                  </a:moveTo>
                  <a:cubicBezTo>
                    <a:pt x="8" y="1"/>
                    <a:pt x="16" y="0"/>
                    <a:pt x="24" y="5"/>
                  </a:cubicBezTo>
                  <a:cubicBezTo>
                    <a:pt x="31" y="9"/>
                    <a:pt x="34" y="18"/>
                    <a:pt x="30" y="23"/>
                  </a:cubicBezTo>
                  <a:cubicBezTo>
                    <a:pt x="27" y="29"/>
                    <a:pt x="18" y="30"/>
                    <a:pt x="11" y="25"/>
                  </a:cubicBezTo>
                  <a:cubicBezTo>
                    <a:pt x="3" y="21"/>
                    <a:pt x="0" y="13"/>
                    <a:pt x="4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2134">
              <a:extLst>
                <a:ext uri="{FF2B5EF4-FFF2-40B4-BE49-F238E27FC236}">
                  <a16:creationId xmlns:a16="http://schemas.microsoft.com/office/drawing/2014/main" id="{16522002-612E-4949-8189-E05FE8084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708"/>
              <a:ext cx="15" cy="14"/>
            </a:xfrm>
            <a:custGeom>
              <a:avLst/>
              <a:gdLst>
                <a:gd name="T0" fmla="*/ 1 w 26"/>
                <a:gd name="T1" fmla="*/ 1 h 24"/>
                <a:gd name="T2" fmla="*/ 3 w 26"/>
                <a:gd name="T3" fmla="*/ 1 h 24"/>
                <a:gd name="T4" fmla="*/ 4 w 26"/>
                <a:gd name="T5" fmla="*/ 4 h 24"/>
                <a:gd name="T6" fmla="*/ 2 w 26"/>
                <a:gd name="T7" fmla="*/ 4 h 24"/>
                <a:gd name="T8" fmla="*/ 1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3" y="5"/>
                  </a:moveTo>
                  <a:cubicBezTo>
                    <a:pt x="6" y="1"/>
                    <a:pt x="13" y="0"/>
                    <a:pt x="18" y="4"/>
                  </a:cubicBezTo>
                  <a:cubicBezTo>
                    <a:pt x="24" y="7"/>
                    <a:pt x="26" y="14"/>
                    <a:pt x="23" y="18"/>
                  </a:cubicBezTo>
                  <a:cubicBezTo>
                    <a:pt x="20" y="23"/>
                    <a:pt x="13" y="24"/>
                    <a:pt x="8" y="20"/>
                  </a:cubicBezTo>
                  <a:cubicBezTo>
                    <a:pt x="2" y="17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Freeform 2135">
              <a:extLst>
                <a:ext uri="{FF2B5EF4-FFF2-40B4-BE49-F238E27FC236}">
                  <a16:creationId xmlns:a16="http://schemas.microsoft.com/office/drawing/2014/main" id="{65B9F1C5-8165-46E3-B5B9-D3CE2FEF7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10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9"/>
                    <a:pt x="6" y="0"/>
                  </a:cubicBezTo>
                  <a:cubicBezTo>
                    <a:pt x="6" y="0"/>
                    <a:pt x="2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" name="Freeform 2136">
              <a:extLst>
                <a:ext uri="{FF2B5EF4-FFF2-40B4-BE49-F238E27FC236}">
                  <a16:creationId xmlns:a16="http://schemas.microsoft.com/office/drawing/2014/main" id="{FB4E2982-664D-4CEE-A9AC-3F4F06A79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715"/>
              <a:ext cx="4" cy="6"/>
            </a:xfrm>
            <a:custGeom>
              <a:avLst/>
              <a:gdLst>
                <a:gd name="T0" fmla="*/ 0 w 6"/>
                <a:gd name="T1" fmla="*/ 3 h 9"/>
                <a:gd name="T2" fmla="*/ 1 w 6"/>
                <a:gd name="T3" fmla="*/ 0 h 9"/>
                <a:gd name="T4" fmla="*/ 0 w 6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7"/>
                    <a:pt x="5" y="0"/>
                  </a:cubicBezTo>
                  <a:cubicBezTo>
                    <a:pt x="5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2137">
              <a:extLst>
                <a:ext uri="{FF2B5EF4-FFF2-40B4-BE49-F238E27FC236}">
                  <a16:creationId xmlns:a16="http://schemas.microsoft.com/office/drawing/2014/main" id="{29D9E9DF-E8EF-41AC-8F39-DB6EF0312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731"/>
              <a:ext cx="20" cy="18"/>
            </a:xfrm>
            <a:custGeom>
              <a:avLst/>
              <a:gdLst>
                <a:gd name="T0" fmla="*/ 1 w 34"/>
                <a:gd name="T1" fmla="*/ 1 h 30"/>
                <a:gd name="T2" fmla="*/ 5 w 34"/>
                <a:gd name="T3" fmla="*/ 1 h 30"/>
                <a:gd name="T4" fmla="*/ 6 w 34"/>
                <a:gd name="T5" fmla="*/ 5 h 30"/>
                <a:gd name="T6" fmla="*/ 2 w 34"/>
                <a:gd name="T7" fmla="*/ 5 h 30"/>
                <a:gd name="T8" fmla="*/ 1 w 34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">
                  <a:moveTo>
                    <a:pt x="4" y="7"/>
                  </a:moveTo>
                  <a:cubicBezTo>
                    <a:pt x="8" y="1"/>
                    <a:pt x="16" y="0"/>
                    <a:pt x="24" y="5"/>
                  </a:cubicBezTo>
                  <a:cubicBezTo>
                    <a:pt x="31" y="9"/>
                    <a:pt x="34" y="18"/>
                    <a:pt x="30" y="23"/>
                  </a:cubicBezTo>
                  <a:cubicBezTo>
                    <a:pt x="27" y="29"/>
                    <a:pt x="18" y="30"/>
                    <a:pt x="11" y="25"/>
                  </a:cubicBezTo>
                  <a:cubicBezTo>
                    <a:pt x="3" y="21"/>
                    <a:pt x="0" y="13"/>
                    <a:pt x="4" y="7"/>
                  </a:cubicBezTo>
                  <a:close/>
                </a:path>
              </a:pathLst>
            </a:custGeom>
            <a:solidFill>
              <a:srgbClr val="DF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2138">
              <a:extLst>
                <a:ext uri="{FF2B5EF4-FFF2-40B4-BE49-F238E27FC236}">
                  <a16:creationId xmlns:a16="http://schemas.microsoft.com/office/drawing/2014/main" id="{217E8625-E25F-4A5F-8001-7718677BE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1733"/>
              <a:ext cx="15" cy="14"/>
            </a:xfrm>
            <a:custGeom>
              <a:avLst/>
              <a:gdLst>
                <a:gd name="T0" fmla="*/ 1 w 26"/>
                <a:gd name="T1" fmla="*/ 1 h 24"/>
                <a:gd name="T2" fmla="*/ 3 w 26"/>
                <a:gd name="T3" fmla="*/ 1 h 24"/>
                <a:gd name="T4" fmla="*/ 4 w 26"/>
                <a:gd name="T5" fmla="*/ 4 h 24"/>
                <a:gd name="T6" fmla="*/ 2 w 26"/>
                <a:gd name="T7" fmla="*/ 4 h 24"/>
                <a:gd name="T8" fmla="*/ 1 w 2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3" y="6"/>
                  </a:moveTo>
                  <a:cubicBezTo>
                    <a:pt x="6" y="1"/>
                    <a:pt x="13" y="0"/>
                    <a:pt x="18" y="4"/>
                  </a:cubicBezTo>
                  <a:cubicBezTo>
                    <a:pt x="24" y="7"/>
                    <a:pt x="26" y="14"/>
                    <a:pt x="23" y="18"/>
                  </a:cubicBezTo>
                  <a:cubicBezTo>
                    <a:pt x="20" y="23"/>
                    <a:pt x="13" y="24"/>
                    <a:pt x="8" y="20"/>
                  </a:cubicBezTo>
                  <a:cubicBezTo>
                    <a:pt x="2" y="17"/>
                    <a:pt x="0" y="10"/>
                    <a:pt x="3" y="6"/>
                  </a:cubicBezTo>
                  <a:close/>
                </a:path>
              </a:pathLst>
            </a:custGeom>
            <a:solidFill>
              <a:srgbClr val="D98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2139">
              <a:extLst>
                <a:ext uri="{FF2B5EF4-FFF2-40B4-BE49-F238E27FC236}">
                  <a16:creationId xmlns:a16="http://schemas.microsoft.com/office/drawing/2014/main" id="{2832A59A-60F7-453F-A7DC-CF372BE56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735"/>
              <a:ext cx="6" cy="10"/>
            </a:xfrm>
            <a:custGeom>
              <a:avLst/>
              <a:gdLst>
                <a:gd name="T0" fmla="*/ 2 w 11"/>
                <a:gd name="T1" fmla="*/ 4 h 17"/>
                <a:gd name="T2" fmla="*/ 1 w 11"/>
                <a:gd name="T3" fmla="*/ 0 h 17"/>
                <a:gd name="T4" fmla="*/ 2 w 11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11" y="17"/>
                    <a:pt x="0" y="9"/>
                    <a:pt x="6" y="0"/>
                  </a:cubicBezTo>
                  <a:cubicBezTo>
                    <a:pt x="6" y="0"/>
                    <a:pt x="2" y="9"/>
                    <a:pt x="11" y="17"/>
                  </a:cubicBezTo>
                  <a:close/>
                </a:path>
              </a:pathLst>
            </a:custGeom>
            <a:solidFill>
              <a:srgbClr val="EAB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2140">
              <a:extLst>
                <a:ext uri="{FF2B5EF4-FFF2-40B4-BE49-F238E27FC236}">
                  <a16:creationId xmlns:a16="http://schemas.microsoft.com/office/drawing/2014/main" id="{BB6FC4CD-175D-4DED-8C2A-83E5CF69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740"/>
              <a:ext cx="4" cy="6"/>
            </a:xfrm>
            <a:custGeom>
              <a:avLst/>
              <a:gdLst>
                <a:gd name="T0" fmla="*/ 0 w 6"/>
                <a:gd name="T1" fmla="*/ 3 h 9"/>
                <a:gd name="T2" fmla="*/ 1 w 6"/>
                <a:gd name="T3" fmla="*/ 0 h 9"/>
                <a:gd name="T4" fmla="*/ 0 w 6"/>
                <a:gd name="T5" fmla="*/ 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9"/>
                    <a:pt x="6" y="7"/>
                    <a:pt x="5" y="0"/>
                  </a:cubicBezTo>
                  <a:cubicBezTo>
                    <a:pt x="5" y="0"/>
                    <a:pt x="5" y="6"/>
                    <a:pt x="0" y="9"/>
                  </a:cubicBezTo>
                  <a:close/>
                </a:path>
              </a:pathLst>
            </a:custGeom>
            <a:solidFill>
              <a:srgbClr val="C77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2141">
              <a:extLst>
                <a:ext uri="{FF2B5EF4-FFF2-40B4-BE49-F238E27FC236}">
                  <a16:creationId xmlns:a16="http://schemas.microsoft.com/office/drawing/2014/main" id="{79828B07-4CC6-4F55-A236-0B26B9DDC2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2" y="207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158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2142">
              <a:extLst>
                <a:ext uri="{FF2B5EF4-FFF2-40B4-BE49-F238E27FC236}">
                  <a16:creationId xmlns:a16="http://schemas.microsoft.com/office/drawing/2014/main" id="{B04C4431-7003-435E-AD9C-589201BF4A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" y="721"/>
              <a:ext cx="1673" cy="1560"/>
            </a:xfrm>
            <a:custGeom>
              <a:avLst/>
              <a:gdLst>
                <a:gd name="T0" fmla="*/ 532 w 2857"/>
                <a:gd name="T1" fmla="*/ 292 h 2669"/>
                <a:gd name="T2" fmla="*/ 559 w 2857"/>
                <a:gd name="T3" fmla="*/ 412 h 2669"/>
                <a:gd name="T4" fmla="*/ 559 w 2857"/>
                <a:gd name="T5" fmla="*/ 412 h 2669"/>
                <a:gd name="T6" fmla="*/ 392 w 2857"/>
                <a:gd name="T7" fmla="*/ 72 h 2669"/>
                <a:gd name="T8" fmla="*/ 320 w 2857"/>
                <a:gd name="T9" fmla="*/ 504 h 2669"/>
                <a:gd name="T10" fmla="*/ 379 w 2857"/>
                <a:gd name="T11" fmla="*/ 407 h 2669"/>
                <a:gd name="T12" fmla="*/ 446 w 2857"/>
                <a:gd name="T13" fmla="*/ 400 h 2669"/>
                <a:gd name="T14" fmla="*/ 524 w 2857"/>
                <a:gd name="T15" fmla="*/ 441 h 2669"/>
                <a:gd name="T16" fmla="*/ 560 w 2857"/>
                <a:gd name="T17" fmla="*/ 505 h 2669"/>
                <a:gd name="T18" fmla="*/ 546 w 2857"/>
                <a:gd name="T19" fmla="*/ 456 h 2669"/>
                <a:gd name="T20" fmla="*/ 456 w 2857"/>
                <a:gd name="T21" fmla="*/ 388 h 2669"/>
                <a:gd name="T22" fmla="*/ 536 w 2857"/>
                <a:gd name="T23" fmla="*/ 407 h 2669"/>
                <a:gd name="T24" fmla="*/ 526 w 2857"/>
                <a:gd name="T25" fmla="*/ 403 h 2669"/>
                <a:gd name="T26" fmla="*/ 508 w 2857"/>
                <a:gd name="T27" fmla="*/ 356 h 2669"/>
                <a:gd name="T28" fmla="*/ 501 w 2857"/>
                <a:gd name="T29" fmla="*/ 348 h 2669"/>
                <a:gd name="T30" fmla="*/ 429 w 2857"/>
                <a:gd name="T31" fmla="*/ 359 h 2669"/>
                <a:gd name="T32" fmla="*/ 418 w 2857"/>
                <a:gd name="T33" fmla="*/ 290 h 2669"/>
                <a:gd name="T34" fmla="*/ 482 w 2857"/>
                <a:gd name="T35" fmla="*/ 272 h 2669"/>
                <a:gd name="T36" fmla="*/ 501 w 2857"/>
                <a:gd name="T37" fmla="*/ 268 h 2669"/>
                <a:gd name="T38" fmla="*/ 514 w 2857"/>
                <a:gd name="T39" fmla="*/ 231 h 2669"/>
                <a:gd name="T40" fmla="*/ 422 w 2857"/>
                <a:gd name="T41" fmla="*/ 255 h 2669"/>
                <a:gd name="T42" fmla="*/ 374 w 2857"/>
                <a:gd name="T43" fmla="*/ 260 h 2669"/>
                <a:gd name="T44" fmla="*/ 426 w 2857"/>
                <a:gd name="T45" fmla="*/ 176 h 2669"/>
                <a:gd name="T46" fmla="*/ 414 w 2857"/>
                <a:gd name="T47" fmla="*/ 193 h 2669"/>
                <a:gd name="T48" fmla="*/ 395 w 2857"/>
                <a:gd name="T49" fmla="*/ 179 h 2669"/>
                <a:gd name="T50" fmla="*/ 396 w 2857"/>
                <a:gd name="T51" fmla="*/ 192 h 2669"/>
                <a:gd name="T52" fmla="*/ 351 w 2857"/>
                <a:gd name="T53" fmla="*/ 227 h 2669"/>
                <a:gd name="T54" fmla="*/ 346 w 2857"/>
                <a:gd name="T55" fmla="*/ 160 h 2669"/>
                <a:gd name="T56" fmla="*/ 383 w 2857"/>
                <a:gd name="T57" fmla="*/ 80 h 2669"/>
                <a:gd name="T58" fmla="*/ 360 w 2857"/>
                <a:gd name="T59" fmla="*/ 120 h 2669"/>
                <a:gd name="T60" fmla="*/ 334 w 2857"/>
                <a:gd name="T61" fmla="*/ 87 h 2669"/>
                <a:gd name="T62" fmla="*/ 326 w 2857"/>
                <a:gd name="T63" fmla="*/ 82 h 2669"/>
                <a:gd name="T64" fmla="*/ 257 w 2857"/>
                <a:gd name="T65" fmla="*/ 96 h 2669"/>
                <a:gd name="T66" fmla="*/ 287 w 2857"/>
                <a:gd name="T67" fmla="*/ 127 h 2669"/>
                <a:gd name="T68" fmla="*/ 326 w 2857"/>
                <a:gd name="T69" fmla="*/ 199 h 2669"/>
                <a:gd name="T70" fmla="*/ 220 w 2857"/>
                <a:gd name="T71" fmla="*/ 270 h 2669"/>
                <a:gd name="T72" fmla="*/ 241 w 2857"/>
                <a:gd name="T73" fmla="*/ 196 h 2669"/>
                <a:gd name="T74" fmla="*/ 231 w 2857"/>
                <a:gd name="T75" fmla="*/ 220 h 2669"/>
                <a:gd name="T76" fmla="*/ 141 w 2857"/>
                <a:gd name="T77" fmla="*/ 196 h 2669"/>
                <a:gd name="T78" fmla="*/ 129 w 2857"/>
                <a:gd name="T79" fmla="*/ 200 h 2669"/>
                <a:gd name="T80" fmla="*/ 120 w 2857"/>
                <a:gd name="T81" fmla="*/ 226 h 2669"/>
                <a:gd name="T82" fmla="*/ 152 w 2857"/>
                <a:gd name="T83" fmla="*/ 237 h 2669"/>
                <a:gd name="T84" fmla="*/ 249 w 2857"/>
                <a:gd name="T85" fmla="*/ 303 h 2669"/>
                <a:gd name="T86" fmla="*/ 176 w 2857"/>
                <a:gd name="T87" fmla="*/ 295 h 2669"/>
                <a:gd name="T88" fmla="*/ 190 w 2857"/>
                <a:gd name="T89" fmla="*/ 299 h 2669"/>
                <a:gd name="T90" fmla="*/ 166 w 2857"/>
                <a:gd name="T91" fmla="*/ 306 h 2669"/>
                <a:gd name="T92" fmla="*/ 166 w 2857"/>
                <a:gd name="T93" fmla="*/ 315 h 2669"/>
                <a:gd name="T94" fmla="*/ 226 w 2857"/>
                <a:gd name="T95" fmla="*/ 366 h 2669"/>
                <a:gd name="T96" fmla="*/ 96 w 2857"/>
                <a:gd name="T97" fmla="*/ 352 h 2669"/>
                <a:gd name="T98" fmla="*/ 182 w 2857"/>
                <a:gd name="T99" fmla="*/ 372 h 2669"/>
                <a:gd name="T100" fmla="*/ 58 w 2857"/>
                <a:gd name="T101" fmla="*/ 478 h 2669"/>
                <a:gd name="T102" fmla="*/ 58 w 2857"/>
                <a:gd name="T103" fmla="*/ 487 h 2669"/>
                <a:gd name="T104" fmla="*/ 177 w 2857"/>
                <a:gd name="T105" fmla="*/ 444 h 2669"/>
                <a:gd name="T106" fmla="*/ 204 w 2857"/>
                <a:gd name="T107" fmla="*/ 507 h 2669"/>
                <a:gd name="T108" fmla="*/ 184 w 2857"/>
                <a:gd name="T109" fmla="*/ 411 h 2669"/>
                <a:gd name="T110" fmla="*/ 301 w 2857"/>
                <a:gd name="T111" fmla="*/ 463 h 26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57" h="2669">
                  <a:moveTo>
                    <a:pt x="2642" y="1435"/>
                  </a:moveTo>
                  <a:cubicBezTo>
                    <a:pt x="2645" y="1442"/>
                    <a:pt x="2648" y="1450"/>
                    <a:pt x="2651" y="1459"/>
                  </a:cubicBezTo>
                  <a:cubicBezTo>
                    <a:pt x="2651" y="1459"/>
                    <a:pt x="2650" y="1449"/>
                    <a:pt x="2642" y="1435"/>
                  </a:cubicBezTo>
                  <a:close/>
                  <a:moveTo>
                    <a:pt x="2785" y="2065"/>
                  </a:moveTo>
                  <a:cubicBezTo>
                    <a:pt x="2786" y="2067"/>
                    <a:pt x="2787" y="2068"/>
                    <a:pt x="2788" y="2069"/>
                  </a:cubicBezTo>
                  <a:cubicBezTo>
                    <a:pt x="2788" y="2069"/>
                    <a:pt x="2787" y="2068"/>
                    <a:pt x="2785" y="2065"/>
                  </a:cubicBezTo>
                  <a:close/>
                  <a:moveTo>
                    <a:pt x="1949" y="361"/>
                  </a:moveTo>
                  <a:cubicBezTo>
                    <a:pt x="1949" y="361"/>
                    <a:pt x="1950" y="362"/>
                    <a:pt x="1950" y="362"/>
                  </a:cubicBezTo>
                  <a:cubicBezTo>
                    <a:pt x="1950" y="362"/>
                    <a:pt x="1949" y="361"/>
                    <a:pt x="1949" y="361"/>
                  </a:cubicBezTo>
                  <a:close/>
                  <a:moveTo>
                    <a:pt x="1591" y="2527"/>
                  </a:moveTo>
                  <a:cubicBezTo>
                    <a:pt x="1605" y="2409"/>
                    <a:pt x="1647" y="2225"/>
                    <a:pt x="1693" y="2201"/>
                  </a:cubicBezTo>
                  <a:cubicBezTo>
                    <a:pt x="1753" y="2170"/>
                    <a:pt x="1814" y="2115"/>
                    <a:pt x="1891" y="2038"/>
                  </a:cubicBezTo>
                  <a:cubicBezTo>
                    <a:pt x="1958" y="1971"/>
                    <a:pt x="2035" y="1935"/>
                    <a:pt x="2146" y="1936"/>
                  </a:cubicBezTo>
                  <a:cubicBezTo>
                    <a:pt x="2173" y="1955"/>
                    <a:pt x="2196" y="1985"/>
                    <a:pt x="2221" y="2005"/>
                  </a:cubicBezTo>
                  <a:cubicBezTo>
                    <a:pt x="2297" y="2066"/>
                    <a:pt x="2349" y="2474"/>
                    <a:pt x="2468" y="2435"/>
                  </a:cubicBezTo>
                  <a:cubicBezTo>
                    <a:pt x="2533" y="2413"/>
                    <a:pt x="2571" y="2264"/>
                    <a:pt x="2607" y="2211"/>
                  </a:cubicBezTo>
                  <a:cubicBezTo>
                    <a:pt x="2680" y="2105"/>
                    <a:pt x="2690" y="2263"/>
                    <a:pt x="2702" y="2323"/>
                  </a:cubicBezTo>
                  <a:cubicBezTo>
                    <a:pt x="2710" y="2363"/>
                    <a:pt x="2728" y="2534"/>
                    <a:pt x="2790" y="2528"/>
                  </a:cubicBezTo>
                  <a:cubicBezTo>
                    <a:pt x="2821" y="2525"/>
                    <a:pt x="2854" y="2455"/>
                    <a:pt x="2857" y="2429"/>
                  </a:cubicBezTo>
                  <a:cubicBezTo>
                    <a:pt x="2857" y="2429"/>
                    <a:pt x="2764" y="2669"/>
                    <a:pt x="2721" y="2288"/>
                  </a:cubicBezTo>
                  <a:cubicBezTo>
                    <a:pt x="2668" y="1818"/>
                    <a:pt x="2455" y="2523"/>
                    <a:pt x="2408" y="2275"/>
                  </a:cubicBezTo>
                  <a:cubicBezTo>
                    <a:pt x="2374" y="2098"/>
                    <a:pt x="2317" y="1997"/>
                    <a:pt x="2268" y="1941"/>
                  </a:cubicBezTo>
                  <a:cubicBezTo>
                    <a:pt x="2344" y="1937"/>
                    <a:pt x="2367" y="1919"/>
                    <a:pt x="2419" y="2004"/>
                  </a:cubicBezTo>
                  <a:cubicBezTo>
                    <a:pt x="2484" y="2112"/>
                    <a:pt x="2587" y="2057"/>
                    <a:pt x="2671" y="2036"/>
                  </a:cubicBezTo>
                  <a:cubicBezTo>
                    <a:pt x="2740" y="2020"/>
                    <a:pt x="2775" y="2053"/>
                    <a:pt x="2785" y="2065"/>
                  </a:cubicBezTo>
                  <a:cubicBezTo>
                    <a:pt x="2716" y="1974"/>
                    <a:pt x="2669" y="2015"/>
                    <a:pt x="2623" y="2019"/>
                  </a:cubicBezTo>
                  <a:cubicBezTo>
                    <a:pt x="2576" y="2024"/>
                    <a:pt x="2555" y="2011"/>
                    <a:pt x="2555" y="2011"/>
                  </a:cubicBezTo>
                  <a:cubicBezTo>
                    <a:pt x="2397" y="1963"/>
                    <a:pt x="2495" y="1882"/>
                    <a:pt x="2528" y="1783"/>
                  </a:cubicBezTo>
                  <a:cubicBezTo>
                    <a:pt x="2602" y="1565"/>
                    <a:pt x="2746" y="1558"/>
                    <a:pt x="2746" y="1558"/>
                  </a:cubicBezTo>
                  <a:cubicBezTo>
                    <a:pt x="2610" y="1527"/>
                    <a:pt x="2542" y="1672"/>
                    <a:pt x="2495" y="1741"/>
                  </a:cubicBezTo>
                  <a:cubicBezTo>
                    <a:pt x="2447" y="1811"/>
                    <a:pt x="2432" y="1888"/>
                    <a:pt x="2331" y="1847"/>
                  </a:cubicBezTo>
                  <a:cubicBezTo>
                    <a:pt x="2188" y="1790"/>
                    <a:pt x="2239" y="1813"/>
                    <a:pt x="2134" y="1796"/>
                  </a:cubicBezTo>
                  <a:cubicBezTo>
                    <a:pt x="2029" y="1778"/>
                    <a:pt x="2091" y="1721"/>
                    <a:pt x="2032" y="1620"/>
                  </a:cubicBezTo>
                  <a:cubicBezTo>
                    <a:pt x="1973" y="1519"/>
                    <a:pt x="2035" y="1486"/>
                    <a:pt x="2079" y="1450"/>
                  </a:cubicBezTo>
                  <a:cubicBezTo>
                    <a:pt x="2123" y="1414"/>
                    <a:pt x="2130" y="1390"/>
                    <a:pt x="2130" y="1390"/>
                  </a:cubicBezTo>
                  <a:cubicBezTo>
                    <a:pt x="2253" y="1249"/>
                    <a:pt x="2307" y="1373"/>
                    <a:pt x="2399" y="1366"/>
                  </a:cubicBezTo>
                  <a:cubicBezTo>
                    <a:pt x="2568" y="1353"/>
                    <a:pt x="2624" y="1403"/>
                    <a:pt x="2642" y="1435"/>
                  </a:cubicBezTo>
                  <a:cubicBezTo>
                    <a:pt x="2615" y="1372"/>
                    <a:pt x="2570" y="1347"/>
                    <a:pt x="2493" y="1345"/>
                  </a:cubicBezTo>
                  <a:cubicBezTo>
                    <a:pt x="2407" y="1342"/>
                    <a:pt x="2354" y="1312"/>
                    <a:pt x="2430" y="1288"/>
                  </a:cubicBezTo>
                  <a:cubicBezTo>
                    <a:pt x="2505" y="1263"/>
                    <a:pt x="2558" y="1156"/>
                    <a:pt x="2558" y="1156"/>
                  </a:cubicBezTo>
                  <a:cubicBezTo>
                    <a:pt x="2514" y="1238"/>
                    <a:pt x="2401" y="1298"/>
                    <a:pt x="2281" y="1268"/>
                  </a:cubicBezTo>
                  <a:cubicBezTo>
                    <a:pt x="2162" y="1238"/>
                    <a:pt x="2135" y="1218"/>
                    <a:pt x="2099" y="1279"/>
                  </a:cubicBezTo>
                  <a:cubicBezTo>
                    <a:pt x="2063" y="1340"/>
                    <a:pt x="1988" y="1365"/>
                    <a:pt x="1935" y="1356"/>
                  </a:cubicBezTo>
                  <a:cubicBezTo>
                    <a:pt x="1882" y="1347"/>
                    <a:pt x="1861" y="1301"/>
                    <a:pt x="1861" y="1301"/>
                  </a:cubicBezTo>
                  <a:cubicBezTo>
                    <a:pt x="1834" y="1215"/>
                    <a:pt x="1851" y="1193"/>
                    <a:pt x="2006" y="1130"/>
                  </a:cubicBezTo>
                  <a:cubicBezTo>
                    <a:pt x="2162" y="1068"/>
                    <a:pt x="2038" y="905"/>
                    <a:pt x="2124" y="881"/>
                  </a:cubicBezTo>
                  <a:cubicBezTo>
                    <a:pt x="2210" y="857"/>
                    <a:pt x="2204" y="814"/>
                    <a:pt x="2204" y="814"/>
                  </a:cubicBezTo>
                  <a:cubicBezTo>
                    <a:pt x="2188" y="889"/>
                    <a:pt x="2055" y="819"/>
                    <a:pt x="2062" y="968"/>
                  </a:cubicBezTo>
                  <a:cubicBezTo>
                    <a:pt x="2068" y="1118"/>
                    <a:pt x="2000" y="1102"/>
                    <a:pt x="2000" y="1102"/>
                  </a:cubicBezTo>
                  <a:cubicBezTo>
                    <a:pt x="2053" y="1039"/>
                    <a:pt x="2001" y="965"/>
                    <a:pt x="1965" y="898"/>
                  </a:cubicBezTo>
                  <a:cubicBezTo>
                    <a:pt x="1929" y="831"/>
                    <a:pt x="1988" y="778"/>
                    <a:pt x="1988" y="778"/>
                  </a:cubicBezTo>
                  <a:cubicBezTo>
                    <a:pt x="1988" y="778"/>
                    <a:pt x="1879" y="785"/>
                    <a:pt x="1970" y="959"/>
                  </a:cubicBezTo>
                  <a:cubicBezTo>
                    <a:pt x="2061" y="1133"/>
                    <a:pt x="1893" y="1099"/>
                    <a:pt x="1845" y="1188"/>
                  </a:cubicBezTo>
                  <a:cubicBezTo>
                    <a:pt x="1797" y="1277"/>
                    <a:pt x="1808" y="1225"/>
                    <a:pt x="1748" y="1135"/>
                  </a:cubicBezTo>
                  <a:cubicBezTo>
                    <a:pt x="1687" y="1045"/>
                    <a:pt x="1752" y="1053"/>
                    <a:pt x="1762" y="949"/>
                  </a:cubicBezTo>
                  <a:cubicBezTo>
                    <a:pt x="1768" y="880"/>
                    <a:pt x="1749" y="836"/>
                    <a:pt x="1723" y="799"/>
                  </a:cubicBezTo>
                  <a:cubicBezTo>
                    <a:pt x="1719" y="740"/>
                    <a:pt x="1722" y="627"/>
                    <a:pt x="1811" y="655"/>
                  </a:cubicBezTo>
                  <a:cubicBezTo>
                    <a:pt x="1929" y="693"/>
                    <a:pt x="1897" y="467"/>
                    <a:pt x="1908" y="400"/>
                  </a:cubicBezTo>
                  <a:cubicBezTo>
                    <a:pt x="1918" y="341"/>
                    <a:pt x="1942" y="356"/>
                    <a:pt x="1949" y="361"/>
                  </a:cubicBezTo>
                  <a:cubicBezTo>
                    <a:pt x="1817" y="246"/>
                    <a:pt x="1918" y="661"/>
                    <a:pt x="1794" y="598"/>
                  </a:cubicBezTo>
                  <a:cubicBezTo>
                    <a:pt x="1695" y="549"/>
                    <a:pt x="1694" y="701"/>
                    <a:pt x="1697" y="766"/>
                  </a:cubicBezTo>
                  <a:cubicBezTo>
                    <a:pt x="1641" y="697"/>
                    <a:pt x="1581" y="632"/>
                    <a:pt x="1662" y="435"/>
                  </a:cubicBezTo>
                  <a:cubicBezTo>
                    <a:pt x="1796" y="107"/>
                    <a:pt x="1740" y="0"/>
                    <a:pt x="1740" y="0"/>
                  </a:cubicBezTo>
                  <a:cubicBezTo>
                    <a:pt x="1740" y="0"/>
                    <a:pt x="1767" y="153"/>
                    <a:pt x="1624" y="411"/>
                  </a:cubicBezTo>
                  <a:cubicBezTo>
                    <a:pt x="1588" y="475"/>
                    <a:pt x="1578" y="537"/>
                    <a:pt x="1581" y="597"/>
                  </a:cubicBezTo>
                  <a:cubicBezTo>
                    <a:pt x="1460" y="457"/>
                    <a:pt x="1440" y="727"/>
                    <a:pt x="1279" y="484"/>
                  </a:cubicBezTo>
                  <a:cubicBezTo>
                    <a:pt x="1165" y="311"/>
                    <a:pt x="1133" y="513"/>
                    <a:pt x="1133" y="513"/>
                  </a:cubicBezTo>
                  <a:cubicBezTo>
                    <a:pt x="1204" y="308"/>
                    <a:pt x="1292" y="697"/>
                    <a:pt x="1427" y="636"/>
                  </a:cubicBezTo>
                  <a:cubicBezTo>
                    <a:pt x="1498" y="604"/>
                    <a:pt x="1554" y="638"/>
                    <a:pt x="1592" y="677"/>
                  </a:cubicBezTo>
                  <a:cubicBezTo>
                    <a:pt x="1624" y="821"/>
                    <a:pt x="1703" y="937"/>
                    <a:pt x="1620" y="994"/>
                  </a:cubicBezTo>
                  <a:cubicBezTo>
                    <a:pt x="1490" y="1083"/>
                    <a:pt x="1431" y="1384"/>
                    <a:pt x="1268" y="1337"/>
                  </a:cubicBezTo>
                  <a:cubicBezTo>
                    <a:pt x="1211" y="1320"/>
                    <a:pt x="1171" y="1358"/>
                    <a:pt x="1093" y="1354"/>
                  </a:cubicBezTo>
                  <a:cubicBezTo>
                    <a:pt x="1015" y="1350"/>
                    <a:pt x="1021" y="1228"/>
                    <a:pt x="1098" y="1171"/>
                  </a:cubicBezTo>
                  <a:cubicBezTo>
                    <a:pt x="1175" y="1114"/>
                    <a:pt x="1330" y="1140"/>
                    <a:pt x="1199" y="981"/>
                  </a:cubicBezTo>
                  <a:cubicBezTo>
                    <a:pt x="1068" y="822"/>
                    <a:pt x="1132" y="769"/>
                    <a:pt x="1132" y="769"/>
                  </a:cubicBezTo>
                  <a:cubicBezTo>
                    <a:pt x="1006" y="841"/>
                    <a:pt x="1308" y="1065"/>
                    <a:pt x="1149" y="1104"/>
                  </a:cubicBezTo>
                  <a:cubicBezTo>
                    <a:pt x="991" y="1144"/>
                    <a:pt x="1007" y="1336"/>
                    <a:pt x="1007" y="1336"/>
                  </a:cubicBezTo>
                  <a:cubicBezTo>
                    <a:pt x="749" y="1288"/>
                    <a:pt x="1005" y="1041"/>
                    <a:pt x="699" y="981"/>
                  </a:cubicBezTo>
                  <a:cubicBezTo>
                    <a:pt x="393" y="922"/>
                    <a:pt x="457" y="791"/>
                    <a:pt x="457" y="791"/>
                  </a:cubicBezTo>
                  <a:cubicBezTo>
                    <a:pt x="404" y="842"/>
                    <a:pt x="477" y="1000"/>
                    <a:pt x="644" y="1005"/>
                  </a:cubicBezTo>
                  <a:cubicBezTo>
                    <a:pt x="810" y="1011"/>
                    <a:pt x="833" y="1141"/>
                    <a:pt x="833" y="1141"/>
                  </a:cubicBezTo>
                  <a:cubicBezTo>
                    <a:pt x="790" y="1053"/>
                    <a:pt x="756" y="1245"/>
                    <a:pt x="597" y="1129"/>
                  </a:cubicBezTo>
                  <a:cubicBezTo>
                    <a:pt x="494" y="1054"/>
                    <a:pt x="495" y="1190"/>
                    <a:pt x="495" y="1190"/>
                  </a:cubicBezTo>
                  <a:cubicBezTo>
                    <a:pt x="524" y="1026"/>
                    <a:pt x="693" y="1290"/>
                    <a:pt x="758" y="1189"/>
                  </a:cubicBezTo>
                  <a:cubicBezTo>
                    <a:pt x="822" y="1088"/>
                    <a:pt x="822" y="1403"/>
                    <a:pt x="1044" y="1417"/>
                  </a:cubicBezTo>
                  <a:cubicBezTo>
                    <a:pt x="1197" y="1427"/>
                    <a:pt x="1275" y="1396"/>
                    <a:pt x="1242" y="1519"/>
                  </a:cubicBezTo>
                  <a:cubicBezTo>
                    <a:pt x="1209" y="1643"/>
                    <a:pt x="1132" y="1600"/>
                    <a:pt x="1072" y="1490"/>
                  </a:cubicBezTo>
                  <a:cubicBezTo>
                    <a:pt x="1012" y="1381"/>
                    <a:pt x="863" y="1519"/>
                    <a:pt x="876" y="1477"/>
                  </a:cubicBezTo>
                  <a:cubicBezTo>
                    <a:pt x="889" y="1436"/>
                    <a:pt x="857" y="1420"/>
                    <a:pt x="857" y="1420"/>
                  </a:cubicBezTo>
                  <a:cubicBezTo>
                    <a:pt x="871" y="1479"/>
                    <a:pt x="786" y="1548"/>
                    <a:pt x="948" y="1495"/>
                  </a:cubicBezTo>
                  <a:cubicBezTo>
                    <a:pt x="1110" y="1442"/>
                    <a:pt x="1112" y="1709"/>
                    <a:pt x="1058" y="1604"/>
                  </a:cubicBezTo>
                  <a:cubicBezTo>
                    <a:pt x="1005" y="1499"/>
                    <a:pt x="864" y="1698"/>
                    <a:pt x="828" y="1533"/>
                  </a:cubicBezTo>
                  <a:cubicBezTo>
                    <a:pt x="804" y="1422"/>
                    <a:pt x="722" y="1560"/>
                    <a:pt x="722" y="1560"/>
                  </a:cubicBezTo>
                  <a:cubicBezTo>
                    <a:pt x="722" y="1560"/>
                    <a:pt x="791" y="1446"/>
                    <a:pt x="824" y="1577"/>
                  </a:cubicBezTo>
                  <a:cubicBezTo>
                    <a:pt x="856" y="1708"/>
                    <a:pt x="1013" y="1538"/>
                    <a:pt x="1047" y="1630"/>
                  </a:cubicBezTo>
                  <a:cubicBezTo>
                    <a:pt x="1082" y="1722"/>
                    <a:pt x="1277" y="1566"/>
                    <a:pt x="1127" y="1836"/>
                  </a:cubicBezTo>
                  <a:cubicBezTo>
                    <a:pt x="1026" y="2018"/>
                    <a:pt x="845" y="1542"/>
                    <a:pt x="675" y="1769"/>
                  </a:cubicBezTo>
                  <a:cubicBezTo>
                    <a:pt x="601" y="1869"/>
                    <a:pt x="478" y="1766"/>
                    <a:pt x="478" y="1766"/>
                  </a:cubicBezTo>
                  <a:cubicBezTo>
                    <a:pt x="516" y="1824"/>
                    <a:pt x="561" y="1895"/>
                    <a:pt x="708" y="1795"/>
                  </a:cubicBezTo>
                  <a:cubicBezTo>
                    <a:pt x="854" y="1695"/>
                    <a:pt x="828" y="1821"/>
                    <a:pt x="904" y="1861"/>
                  </a:cubicBezTo>
                  <a:cubicBezTo>
                    <a:pt x="980" y="1902"/>
                    <a:pt x="1089" y="1963"/>
                    <a:pt x="859" y="1976"/>
                  </a:cubicBezTo>
                  <a:cubicBezTo>
                    <a:pt x="630" y="1988"/>
                    <a:pt x="732" y="2366"/>
                    <a:pt x="288" y="2395"/>
                  </a:cubicBezTo>
                  <a:cubicBezTo>
                    <a:pt x="0" y="2413"/>
                    <a:pt x="67" y="2513"/>
                    <a:pt x="67" y="2513"/>
                  </a:cubicBezTo>
                  <a:cubicBezTo>
                    <a:pt x="67" y="2513"/>
                    <a:pt x="33" y="2418"/>
                    <a:pt x="288" y="2439"/>
                  </a:cubicBezTo>
                  <a:cubicBezTo>
                    <a:pt x="542" y="2459"/>
                    <a:pt x="647" y="2267"/>
                    <a:pt x="739" y="2145"/>
                  </a:cubicBezTo>
                  <a:cubicBezTo>
                    <a:pt x="830" y="2023"/>
                    <a:pt x="756" y="2195"/>
                    <a:pt x="881" y="2225"/>
                  </a:cubicBezTo>
                  <a:cubicBezTo>
                    <a:pt x="1006" y="2256"/>
                    <a:pt x="938" y="2304"/>
                    <a:pt x="922" y="2420"/>
                  </a:cubicBezTo>
                  <a:cubicBezTo>
                    <a:pt x="906" y="2536"/>
                    <a:pt x="1016" y="2539"/>
                    <a:pt x="1016" y="2539"/>
                  </a:cubicBezTo>
                  <a:cubicBezTo>
                    <a:pt x="845" y="2445"/>
                    <a:pt x="1076" y="2267"/>
                    <a:pt x="968" y="2227"/>
                  </a:cubicBezTo>
                  <a:cubicBezTo>
                    <a:pt x="861" y="2188"/>
                    <a:pt x="845" y="2068"/>
                    <a:pt x="916" y="2057"/>
                  </a:cubicBezTo>
                  <a:cubicBezTo>
                    <a:pt x="987" y="2046"/>
                    <a:pt x="1034" y="1985"/>
                    <a:pt x="1183" y="1939"/>
                  </a:cubicBezTo>
                  <a:cubicBezTo>
                    <a:pt x="1331" y="1893"/>
                    <a:pt x="1465" y="2233"/>
                    <a:pt x="1499" y="2318"/>
                  </a:cubicBezTo>
                  <a:cubicBezTo>
                    <a:pt x="1521" y="2370"/>
                    <a:pt x="1522" y="2465"/>
                    <a:pt x="1519" y="2528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2143">
              <a:extLst>
                <a:ext uri="{FF2B5EF4-FFF2-40B4-BE49-F238E27FC236}">
                  <a16:creationId xmlns:a16="http://schemas.microsoft.com/office/drawing/2014/main" id="{1C3D9628-92AD-47C4-8B56-0E80D088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003"/>
              <a:ext cx="126" cy="124"/>
            </a:xfrm>
            <a:custGeom>
              <a:avLst/>
              <a:gdLst>
                <a:gd name="T0" fmla="*/ 1 w 214"/>
                <a:gd name="T1" fmla="*/ 0 h 211"/>
                <a:gd name="T2" fmla="*/ 2 w 214"/>
                <a:gd name="T3" fmla="*/ 5 h 211"/>
                <a:gd name="T4" fmla="*/ 5 w 214"/>
                <a:gd name="T5" fmla="*/ 15 h 211"/>
                <a:gd name="T6" fmla="*/ 10 w 214"/>
                <a:gd name="T7" fmla="*/ 29 h 211"/>
                <a:gd name="T8" fmla="*/ 21 w 214"/>
                <a:gd name="T9" fmla="*/ 42 h 211"/>
                <a:gd name="T10" fmla="*/ 34 w 214"/>
                <a:gd name="T11" fmla="*/ 31 h 211"/>
                <a:gd name="T12" fmla="*/ 39 w 214"/>
                <a:gd name="T13" fmla="*/ 19 h 211"/>
                <a:gd name="T14" fmla="*/ 44 w 214"/>
                <a:gd name="T15" fmla="*/ 10 h 211"/>
                <a:gd name="T16" fmla="*/ 35 w 214"/>
                <a:gd name="T17" fmla="*/ 23 h 211"/>
                <a:gd name="T18" fmla="*/ 26 w 214"/>
                <a:gd name="T19" fmla="*/ 31 h 211"/>
                <a:gd name="T20" fmla="*/ 15 w 214"/>
                <a:gd name="T21" fmla="*/ 26 h 211"/>
                <a:gd name="T22" fmla="*/ 1 w 214"/>
                <a:gd name="T23" fmla="*/ 1 h 2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4" h="211">
                  <a:moveTo>
                    <a:pt x="1" y="0"/>
                  </a:moveTo>
                  <a:cubicBezTo>
                    <a:pt x="0" y="8"/>
                    <a:pt x="8" y="19"/>
                    <a:pt x="10" y="28"/>
                  </a:cubicBezTo>
                  <a:cubicBezTo>
                    <a:pt x="16" y="44"/>
                    <a:pt x="17" y="61"/>
                    <a:pt x="22" y="77"/>
                  </a:cubicBezTo>
                  <a:cubicBezTo>
                    <a:pt x="29" y="99"/>
                    <a:pt x="40" y="121"/>
                    <a:pt x="50" y="141"/>
                  </a:cubicBezTo>
                  <a:cubicBezTo>
                    <a:pt x="61" y="165"/>
                    <a:pt x="74" y="201"/>
                    <a:pt x="103" y="206"/>
                  </a:cubicBezTo>
                  <a:cubicBezTo>
                    <a:pt x="134" y="211"/>
                    <a:pt x="153" y="172"/>
                    <a:pt x="167" y="150"/>
                  </a:cubicBezTo>
                  <a:cubicBezTo>
                    <a:pt x="178" y="133"/>
                    <a:pt x="183" y="113"/>
                    <a:pt x="192" y="95"/>
                  </a:cubicBezTo>
                  <a:cubicBezTo>
                    <a:pt x="200" y="80"/>
                    <a:pt x="209" y="64"/>
                    <a:pt x="214" y="49"/>
                  </a:cubicBezTo>
                  <a:cubicBezTo>
                    <a:pt x="200" y="53"/>
                    <a:pt x="180" y="98"/>
                    <a:pt x="169" y="112"/>
                  </a:cubicBezTo>
                  <a:cubicBezTo>
                    <a:pt x="158" y="127"/>
                    <a:pt x="146" y="144"/>
                    <a:pt x="130" y="153"/>
                  </a:cubicBezTo>
                  <a:cubicBezTo>
                    <a:pt x="101" y="171"/>
                    <a:pt x="86" y="158"/>
                    <a:pt x="73" y="131"/>
                  </a:cubicBezTo>
                  <a:cubicBezTo>
                    <a:pt x="54" y="86"/>
                    <a:pt x="25" y="46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Freeform 2144">
              <a:extLst>
                <a:ext uri="{FF2B5EF4-FFF2-40B4-BE49-F238E27FC236}">
                  <a16:creationId xmlns:a16="http://schemas.microsoft.com/office/drawing/2014/main" id="{C0CD1AAE-D7BC-4A5C-B412-2413BC2E5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" y="1798"/>
              <a:ext cx="46" cy="93"/>
            </a:xfrm>
            <a:custGeom>
              <a:avLst/>
              <a:gdLst>
                <a:gd name="T0" fmla="*/ 16 w 79"/>
                <a:gd name="T1" fmla="*/ 1 h 159"/>
                <a:gd name="T2" fmla="*/ 11 w 79"/>
                <a:gd name="T3" fmla="*/ 8 h 159"/>
                <a:gd name="T4" fmla="*/ 8 w 79"/>
                <a:gd name="T5" fmla="*/ 18 h 159"/>
                <a:gd name="T6" fmla="*/ 8 w 79"/>
                <a:gd name="T7" fmla="*/ 26 h 159"/>
                <a:gd name="T8" fmla="*/ 8 w 79"/>
                <a:gd name="T9" fmla="*/ 32 h 159"/>
                <a:gd name="T10" fmla="*/ 2 w 79"/>
                <a:gd name="T11" fmla="*/ 19 h 159"/>
                <a:gd name="T12" fmla="*/ 2 w 79"/>
                <a:gd name="T13" fmla="*/ 11 h 159"/>
                <a:gd name="T14" fmla="*/ 15 w 79"/>
                <a:gd name="T15" fmla="*/ 0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159">
                  <a:moveTo>
                    <a:pt x="79" y="2"/>
                  </a:moveTo>
                  <a:cubicBezTo>
                    <a:pt x="78" y="13"/>
                    <a:pt x="62" y="27"/>
                    <a:pt x="57" y="38"/>
                  </a:cubicBezTo>
                  <a:cubicBezTo>
                    <a:pt x="50" y="53"/>
                    <a:pt x="44" y="71"/>
                    <a:pt x="41" y="87"/>
                  </a:cubicBezTo>
                  <a:cubicBezTo>
                    <a:pt x="38" y="101"/>
                    <a:pt x="37" y="116"/>
                    <a:pt x="39" y="130"/>
                  </a:cubicBezTo>
                  <a:cubicBezTo>
                    <a:pt x="40" y="139"/>
                    <a:pt x="45" y="150"/>
                    <a:pt x="41" y="159"/>
                  </a:cubicBezTo>
                  <a:cubicBezTo>
                    <a:pt x="22" y="151"/>
                    <a:pt x="22" y="112"/>
                    <a:pt x="11" y="95"/>
                  </a:cubicBezTo>
                  <a:cubicBezTo>
                    <a:pt x="0" y="79"/>
                    <a:pt x="0" y="72"/>
                    <a:pt x="12" y="54"/>
                  </a:cubicBezTo>
                  <a:cubicBezTo>
                    <a:pt x="27" y="30"/>
                    <a:pt x="58" y="21"/>
                    <a:pt x="75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4" name="Freeform 2145">
              <a:extLst>
                <a:ext uri="{FF2B5EF4-FFF2-40B4-BE49-F238E27FC236}">
                  <a16:creationId xmlns:a16="http://schemas.microsoft.com/office/drawing/2014/main" id="{531AE357-323B-44FA-94FC-9B7D52A8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387"/>
              <a:ext cx="32" cy="67"/>
            </a:xfrm>
            <a:custGeom>
              <a:avLst/>
              <a:gdLst>
                <a:gd name="T0" fmla="*/ 1 w 55"/>
                <a:gd name="T1" fmla="*/ 2 h 115"/>
                <a:gd name="T2" fmla="*/ 8 w 55"/>
                <a:gd name="T3" fmla="*/ 3 h 115"/>
                <a:gd name="T4" fmla="*/ 10 w 55"/>
                <a:gd name="T5" fmla="*/ 1 h 115"/>
                <a:gd name="T6" fmla="*/ 10 w 55"/>
                <a:gd name="T7" fmla="*/ 3 h 115"/>
                <a:gd name="T8" fmla="*/ 10 w 55"/>
                <a:gd name="T9" fmla="*/ 23 h 115"/>
                <a:gd name="T10" fmla="*/ 8 w 55"/>
                <a:gd name="T11" fmla="*/ 15 h 115"/>
                <a:gd name="T12" fmla="*/ 5 w 55"/>
                <a:gd name="T13" fmla="*/ 9 h 115"/>
                <a:gd name="T14" fmla="*/ 0 w 55"/>
                <a:gd name="T15" fmla="*/ 3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115">
                  <a:moveTo>
                    <a:pt x="3" y="11"/>
                  </a:moveTo>
                  <a:cubicBezTo>
                    <a:pt x="12" y="18"/>
                    <a:pt x="30" y="27"/>
                    <a:pt x="39" y="17"/>
                  </a:cubicBezTo>
                  <a:cubicBezTo>
                    <a:pt x="43" y="13"/>
                    <a:pt x="41" y="0"/>
                    <a:pt x="50" y="2"/>
                  </a:cubicBezTo>
                  <a:cubicBezTo>
                    <a:pt x="55" y="4"/>
                    <a:pt x="54" y="15"/>
                    <a:pt x="54" y="19"/>
                  </a:cubicBezTo>
                  <a:cubicBezTo>
                    <a:pt x="52" y="52"/>
                    <a:pt x="46" y="82"/>
                    <a:pt x="52" y="115"/>
                  </a:cubicBezTo>
                  <a:cubicBezTo>
                    <a:pt x="48" y="102"/>
                    <a:pt x="41" y="91"/>
                    <a:pt x="38" y="78"/>
                  </a:cubicBezTo>
                  <a:cubicBezTo>
                    <a:pt x="35" y="66"/>
                    <a:pt x="34" y="56"/>
                    <a:pt x="28" y="46"/>
                  </a:cubicBezTo>
                  <a:cubicBezTo>
                    <a:pt x="21" y="33"/>
                    <a:pt x="10" y="24"/>
                    <a:pt x="0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2146">
              <a:extLst>
                <a:ext uri="{FF2B5EF4-FFF2-40B4-BE49-F238E27FC236}">
                  <a16:creationId xmlns:a16="http://schemas.microsoft.com/office/drawing/2014/main" id="{436B38D3-8FB4-4DEC-BCE1-742B8880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1305"/>
              <a:ext cx="53" cy="75"/>
            </a:xfrm>
            <a:custGeom>
              <a:avLst/>
              <a:gdLst>
                <a:gd name="T0" fmla="*/ 9 w 91"/>
                <a:gd name="T1" fmla="*/ 0 h 129"/>
                <a:gd name="T2" fmla="*/ 12 w 91"/>
                <a:gd name="T3" fmla="*/ 16 h 129"/>
                <a:gd name="T4" fmla="*/ 6 w 91"/>
                <a:gd name="T5" fmla="*/ 22 h 129"/>
                <a:gd name="T6" fmla="*/ 0 w 91"/>
                <a:gd name="T7" fmla="*/ 24 h 129"/>
                <a:gd name="T8" fmla="*/ 13 w 91"/>
                <a:gd name="T9" fmla="*/ 21 h 129"/>
                <a:gd name="T10" fmla="*/ 17 w 91"/>
                <a:gd name="T11" fmla="*/ 14 h 129"/>
                <a:gd name="T12" fmla="*/ 9 w 91"/>
                <a:gd name="T13" fmla="*/ 1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29">
                  <a:moveTo>
                    <a:pt x="46" y="0"/>
                  </a:moveTo>
                  <a:cubicBezTo>
                    <a:pt x="61" y="23"/>
                    <a:pt x="72" y="56"/>
                    <a:pt x="60" y="83"/>
                  </a:cubicBezTo>
                  <a:cubicBezTo>
                    <a:pt x="54" y="97"/>
                    <a:pt x="47" y="108"/>
                    <a:pt x="32" y="113"/>
                  </a:cubicBezTo>
                  <a:cubicBezTo>
                    <a:pt x="24" y="116"/>
                    <a:pt x="4" y="117"/>
                    <a:pt x="0" y="124"/>
                  </a:cubicBezTo>
                  <a:cubicBezTo>
                    <a:pt x="17" y="129"/>
                    <a:pt x="49" y="114"/>
                    <a:pt x="65" y="106"/>
                  </a:cubicBezTo>
                  <a:cubicBezTo>
                    <a:pt x="79" y="99"/>
                    <a:pt x="86" y="86"/>
                    <a:pt x="88" y="70"/>
                  </a:cubicBezTo>
                  <a:cubicBezTo>
                    <a:pt x="91" y="44"/>
                    <a:pt x="61" y="27"/>
                    <a:pt x="48" y="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2147">
              <a:extLst>
                <a:ext uri="{FF2B5EF4-FFF2-40B4-BE49-F238E27FC236}">
                  <a16:creationId xmlns:a16="http://schemas.microsoft.com/office/drawing/2014/main" id="{32F9C3A6-30A1-4111-8719-E3B4A1894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251"/>
              <a:ext cx="97" cy="42"/>
            </a:xfrm>
            <a:custGeom>
              <a:avLst/>
              <a:gdLst>
                <a:gd name="T0" fmla="*/ 0 w 166"/>
                <a:gd name="T1" fmla="*/ 0 h 72"/>
                <a:gd name="T2" fmla="*/ 33 w 166"/>
                <a:gd name="T3" fmla="*/ 15 h 72"/>
                <a:gd name="T4" fmla="*/ 23 w 166"/>
                <a:gd name="T5" fmla="*/ 11 h 72"/>
                <a:gd name="T6" fmla="*/ 11 w 166"/>
                <a:gd name="T7" fmla="*/ 6 h 72"/>
                <a:gd name="T8" fmla="*/ 5 w 166"/>
                <a:gd name="T9" fmla="*/ 3 h 72"/>
                <a:gd name="T10" fmla="*/ 1 w 166"/>
                <a:gd name="T11" fmla="*/ 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72">
                  <a:moveTo>
                    <a:pt x="0" y="0"/>
                  </a:moveTo>
                  <a:cubicBezTo>
                    <a:pt x="47" y="50"/>
                    <a:pt x="99" y="67"/>
                    <a:pt x="166" y="72"/>
                  </a:cubicBezTo>
                  <a:cubicBezTo>
                    <a:pt x="151" y="63"/>
                    <a:pt x="131" y="62"/>
                    <a:pt x="115" y="56"/>
                  </a:cubicBezTo>
                  <a:cubicBezTo>
                    <a:pt x="96" y="48"/>
                    <a:pt x="74" y="43"/>
                    <a:pt x="55" y="33"/>
                  </a:cubicBezTo>
                  <a:cubicBezTo>
                    <a:pt x="46" y="28"/>
                    <a:pt x="37" y="21"/>
                    <a:pt x="27" y="16"/>
                  </a:cubicBezTo>
                  <a:cubicBezTo>
                    <a:pt x="19" y="12"/>
                    <a:pt x="8" y="10"/>
                    <a:pt x="1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2148">
              <a:extLst>
                <a:ext uri="{FF2B5EF4-FFF2-40B4-BE49-F238E27FC236}">
                  <a16:creationId xmlns:a16="http://schemas.microsoft.com/office/drawing/2014/main" id="{77F75B71-0865-4BE2-BED5-8C0CB26F5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06"/>
              <a:ext cx="47" cy="21"/>
            </a:xfrm>
            <a:custGeom>
              <a:avLst/>
              <a:gdLst>
                <a:gd name="T0" fmla="*/ 0 w 80"/>
                <a:gd name="T1" fmla="*/ 2 h 35"/>
                <a:gd name="T2" fmla="*/ 16 w 80"/>
                <a:gd name="T3" fmla="*/ 0 h 35"/>
                <a:gd name="T4" fmla="*/ 9 w 80"/>
                <a:gd name="T5" fmla="*/ 3 h 35"/>
                <a:gd name="T6" fmla="*/ 2 w 80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5">
                  <a:moveTo>
                    <a:pt x="0" y="8"/>
                  </a:moveTo>
                  <a:cubicBezTo>
                    <a:pt x="31" y="22"/>
                    <a:pt x="61" y="35"/>
                    <a:pt x="80" y="0"/>
                  </a:cubicBezTo>
                  <a:cubicBezTo>
                    <a:pt x="68" y="3"/>
                    <a:pt x="60" y="12"/>
                    <a:pt x="48" y="13"/>
                  </a:cubicBezTo>
                  <a:cubicBezTo>
                    <a:pt x="35" y="15"/>
                    <a:pt x="22" y="13"/>
                    <a:pt x="9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Freeform 2149">
              <a:extLst>
                <a:ext uri="{FF2B5EF4-FFF2-40B4-BE49-F238E27FC236}">
                  <a16:creationId xmlns:a16="http://schemas.microsoft.com/office/drawing/2014/main" id="{AA664670-BC43-4838-B197-7CC2E3D1F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055"/>
              <a:ext cx="105" cy="54"/>
            </a:xfrm>
            <a:custGeom>
              <a:avLst/>
              <a:gdLst>
                <a:gd name="T0" fmla="*/ 1 w 180"/>
                <a:gd name="T1" fmla="*/ 5 h 91"/>
                <a:gd name="T2" fmla="*/ 8 w 180"/>
                <a:gd name="T3" fmla="*/ 2 h 91"/>
                <a:gd name="T4" fmla="*/ 15 w 180"/>
                <a:gd name="T5" fmla="*/ 0 h 91"/>
                <a:gd name="T6" fmla="*/ 25 w 180"/>
                <a:gd name="T7" fmla="*/ 5 h 91"/>
                <a:gd name="T8" fmla="*/ 36 w 180"/>
                <a:gd name="T9" fmla="*/ 19 h 91"/>
                <a:gd name="T10" fmla="*/ 32 w 180"/>
                <a:gd name="T11" fmla="*/ 16 h 91"/>
                <a:gd name="T12" fmla="*/ 23 w 180"/>
                <a:gd name="T13" fmla="*/ 10 h 91"/>
                <a:gd name="T14" fmla="*/ 13 w 180"/>
                <a:gd name="T15" fmla="*/ 6 h 91"/>
                <a:gd name="T16" fmla="*/ 0 w 180"/>
                <a:gd name="T17" fmla="*/ 7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91">
                  <a:moveTo>
                    <a:pt x="2" y="26"/>
                  </a:moveTo>
                  <a:cubicBezTo>
                    <a:pt x="11" y="27"/>
                    <a:pt x="30" y="13"/>
                    <a:pt x="39" y="9"/>
                  </a:cubicBezTo>
                  <a:cubicBezTo>
                    <a:pt x="51" y="3"/>
                    <a:pt x="61" y="0"/>
                    <a:pt x="75" y="0"/>
                  </a:cubicBezTo>
                  <a:cubicBezTo>
                    <a:pt x="97" y="0"/>
                    <a:pt x="106" y="11"/>
                    <a:pt x="123" y="25"/>
                  </a:cubicBezTo>
                  <a:cubicBezTo>
                    <a:pt x="149" y="47"/>
                    <a:pt x="170" y="57"/>
                    <a:pt x="180" y="91"/>
                  </a:cubicBezTo>
                  <a:cubicBezTo>
                    <a:pt x="173" y="90"/>
                    <a:pt x="165" y="82"/>
                    <a:pt x="159" y="77"/>
                  </a:cubicBezTo>
                  <a:cubicBezTo>
                    <a:pt x="146" y="65"/>
                    <a:pt x="132" y="55"/>
                    <a:pt x="117" y="47"/>
                  </a:cubicBezTo>
                  <a:cubicBezTo>
                    <a:pt x="101" y="38"/>
                    <a:pt x="86" y="34"/>
                    <a:pt x="69" y="29"/>
                  </a:cubicBezTo>
                  <a:cubicBezTo>
                    <a:pt x="45" y="22"/>
                    <a:pt x="22" y="17"/>
                    <a:pt x="0" y="32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9" name="Freeform 2150">
              <a:extLst>
                <a:ext uri="{FF2B5EF4-FFF2-40B4-BE49-F238E27FC236}">
                  <a16:creationId xmlns:a16="http://schemas.microsoft.com/office/drawing/2014/main" id="{8D300FC3-8AEB-419D-B3E8-20C2AAE98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940"/>
              <a:ext cx="40" cy="113"/>
            </a:xfrm>
            <a:custGeom>
              <a:avLst/>
              <a:gdLst>
                <a:gd name="T0" fmla="*/ 14 w 68"/>
                <a:gd name="T1" fmla="*/ 0 h 193"/>
                <a:gd name="T2" fmla="*/ 4 w 68"/>
                <a:gd name="T3" fmla="*/ 21 h 193"/>
                <a:gd name="T4" fmla="*/ 1 w 68"/>
                <a:gd name="T5" fmla="*/ 39 h 193"/>
                <a:gd name="T6" fmla="*/ 6 w 68"/>
                <a:gd name="T7" fmla="*/ 26 h 193"/>
                <a:gd name="T8" fmla="*/ 10 w 68"/>
                <a:gd name="T9" fmla="*/ 13 h 193"/>
                <a:gd name="T10" fmla="*/ 14 w 68"/>
                <a:gd name="T11" fmla="*/ 3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193">
                  <a:moveTo>
                    <a:pt x="68" y="0"/>
                  </a:moveTo>
                  <a:cubicBezTo>
                    <a:pt x="48" y="34"/>
                    <a:pt x="28" y="67"/>
                    <a:pt x="18" y="105"/>
                  </a:cubicBezTo>
                  <a:cubicBezTo>
                    <a:pt x="12" y="132"/>
                    <a:pt x="0" y="165"/>
                    <a:pt x="7" y="193"/>
                  </a:cubicBezTo>
                  <a:cubicBezTo>
                    <a:pt x="17" y="173"/>
                    <a:pt x="24" y="150"/>
                    <a:pt x="29" y="128"/>
                  </a:cubicBezTo>
                  <a:cubicBezTo>
                    <a:pt x="34" y="106"/>
                    <a:pt x="44" y="87"/>
                    <a:pt x="50" y="65"/>
                  </a:cubicBezTo>
                  <a:cubicBezTo>
                    <a:pt x="55" y="48"/>
                    <a:pt x="60" y="28"/>
                    <a:pt x="68" y="1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2151">
              <a:extLst>
                <a:ext uri="{FF2B5EF4-FFF2-40B4-BE49-F238E27FC236}">
                  <a16:creationId xmlns:a16="http://schemas.microsoft.com/office/drawing/2014/main" id="{D36255E3-C8D1-4E3B-8528-986B58F86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1022"/>
              <a:ext cx="105" cy="104"/>
            </a:xfrm>
            <a:custGeom>
              <a:avLst/>
              <a:gdLst>
                <a:gd name="T0" fmla="*/ 1 w 179"/>
                <a:gd name="T1" fmla="*/ 35 h 178"/>
                <a:gd name="T2" fmla="*/ 5 w 179"/>
                <a:gd name="T3" fmla="*/ 21 h 178"/>
                <a:gd name="T4" fmla="*/ 16 w 179"/>
                <a:gd name="T5" fmla="*/ 19 h 178"/>
                <a:gd name="T6" fmla="*/ 23 w 179"/>
                <a:gd name="T7" fmla="*/ 20 h 178"/>
                <a:gd name="T8" fmla="*/ 29 w 179"/>
                <a:gd name="T9" fmla="*/ 16 h 178"/>
                <a:gd name="T10" fmla="*/ 33 w 179"/>
                <a:gd name="T11" fmla="*/ 6 h 178"/>
                <a:gd name="T12" fmla="*/ 35 w 179"/>
                <a:gd name="T13" fmla="*/ 0 h 178"/>
                <a:gd name="T14" fmla="*/ 33 w 179"/>
                <a:gd name="T15" fmla="*/ 19 h 178"/>
                <a:gd name="T16" fmla="*/ 22 w 179"/>
                <a:gd name="T17" fmla="*/ 24 h 178"/>
                <a:gd name="T18" fmla="*/ 8 w 179"/>
                <a:gd name="T19" fmla="*/ 26 h 178"/>
                <a:gd name="T20" fmla="*/ 0 w 179"/>
                <a:gd name="T21" fmla="*/ 36 h 1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9" h="178">
                  <a:moveTo>
                    <a:pt x="4" y="174"/>
                  </a:moveTo>
                  <a:cubicBezTo>
                    <a:pt x="5" y="152"/>
                    <a:pt x="7" y="122"/>
                    <a:pt x="24" y="106"/>
                  </a:cubicBezTo>
                  <a:cubicBezTo>
                    <a:pt x="43" y="88"/>
                    <a:pt x="59" y="91"/>
                    <a:pt x="80" y="96"/>
                  </a:cubicBezTo>
                  <a:cubicBezTo>
                    <a:pt x="90" y="98"/>
                    <a:pt x="107" y="104"/>
                    <a:pt x="116" y="102"/>
                  </a:cubicBezTo>
                  <a:cubicBezTo>
                    <a:pt x="126" y="99"/>
                    <a:pt x="140" y="86"/>
                    <a:pt x="146" y="78"/>
                  </a:cubicBezTo>
                  <a:cubicBezTo>
                    <a:pt x="157" y="64"/>
                    <a:pt x="162" y="48"/>
                    <a:pt x="166" y="32"/>
                  </a:cubicBezTo>
                  <a:cubicBezTo>
                    <a:pt x="168" y="21"/>
                    <a:pt x="169" y="9"/>
                    <a:pt x="174" y="0"/>
                  </a:cubicBezTo>
                  <a:cubicBezTo>
                    <a:pt x="179" y="25"/>
                    <a:pt x="176" y="74"/>
                    <a:pt x="163" y="97"/>
                  </a:cubicBezTo>
                  <a:cubicBezTo>
                    <a:pt x="153" y="115"/>
                    <a:pt x="127" y="119"/>
                    <a:pt x="108" y="119"/>
                  </a:cubicBezTo>
                  <a:cubicBezTo>
                    <a:pt x="84" y="119"/>
                    <a:pt x="58" y="112"/>
                    <a:pt x="37" y="128"/>
                  </a:cubicBezTo>
                  <a:cubicBezTo>
                    <a:pt x="23" y="138"/>
                    <a:pt x="0" y="159"/>
                    <a:pt x="0" y="178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Freeform 2152">
              <a:extLst>
                <a:ext uri="{FF2B5EF4-FFF2-40B4-BE49-F238E27FC236}">
                  <a16:creationId xmlns:a16="http://schemas.microsoft.com/office/drawing/2014/main" id="{6EE0F4F0-10AB-472C-886D-2F5771D1B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470"/>
              <a:ext cx="64" cy="37"/>
            </a:xfrm>
            <a:custGeom>
              <a:avLst/>
              <a:gdLst>
                <a:gd name="T0" fmla="*/ 22 w 110"/>
                <a:gd name="T1" fmla="*/ 0 h 62"/>
                <a:gd name="T2" fmla="*/ 15 w 110"/>
                <a:gd name="T3" fmla="*/ 8 h 62"/>
                <a:gd name="T4" fmla="*/ 16 w 110"/>
                <a:gd name="T5" fmla="*/ 13 h 62"/>
                <a:gd name="T6" fmla="*/ 12 w 110"/>
                <a:gd name="T7" fmla="*/ 11 h 62"/>
                <a:gd name="T8" fmla="*/ 8 w 110"/>
                <a:gd name="T9" fmla="*/ 9 h 62"/>
                <a:gd name="T10" fmla="*/ 0 w 110"/>
                <a:gd name="T11" fmla="*/ 3 h 62"/>
                <a:gd name="T12" fmla="*/ 7 w 110"/>
                <a:gd name="T13" fmla="*/ 3 h 62"/>
                <a:gd name="T14" fmla="*/ 13 w 110"/>
                <a:gd name="T15" fmla="*/ 3 h 62"/>
                <a:gd name="T16" fmla="*/ 21 w 11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62">
                  <a:moveTo>
                    <a:pt x="110" y="0"/>
                  </a:moveTo>
                  <a:cubicBezTo>
                    <a:pt x="96" y="8"/>
                    <a:pt x="78" y="18"/>
                    <a:pt x="77" y="36"/>
                  </a:cubicBezTo>
                  <a:cubicBezTo>
                    <a:pt x="77" y="45"/>
                    <a:pt x="93" y="61"/>
                    <a:pt x="79" y="62"/>
                  </a:cubicBezTo>
                  <a:cubicBezTo>
                    <a:pt x="76" y="62"/>
                    <a:pt x="65" y="53"/>
                    <a:pt x="62" y="52"/>
                  </a:cubicBezTo>
                  <a:cubicBezTo>
                    <a:pt x="53" y="47"/>
                    <a:pt x="46" y="46"/>
                    <a:pt x="37" y="42"/>
                  </a:cubicBezTo>
                  <a:cubicBezTo>
                    <a:pt x="22" y="37"/>
                    <a:pt x="6" y="28"/>
                    <a:pt x="0" y="13"/>
                  </a:cubicBezTo>
                  <a:cubicBezTo>
                    <a:pt x="7" y="8"/>
                    <a:pt x="26" y="15"/>
                    <a:pt x="36" y="15"/>
                  </a:cubicBezTo>
                  <a:cubicBezTo>
                    <a:pt x="46" y="16"/>
                    <a:pt x="58" y="17"/>
                    <a:pt x="68" y="14"/>
                  </a:cubicBezTo>
                  <a:cubicBezTo>
                    <a:pt x="81" y="10"/>
                    <a:pt x="91" y="1"/>
                    <a:pt x="10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2" name="Freeform 2153">
              <a:extLst>
                <a:ext uri="{FF2B5EF4-FFF2-40B4-BE49-F238E27FC236}">
                  <a16:creationId xmlns:a16="http://schemas.microsoft.com/office/drawing/2014/main" id="{7A18078A-EE7B-4B41-91AD-42E9EB8D1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967"/>
              <a:ext cx="44" cy="42"/>
            </a:xfrm>
            <a:custGeom>
              <a:avLst/>
              <a:gdLst>
                <a:gd name="T0" fmla="*/ 0 w 75"/>
                <a:gd name="T1" fmla="*/ 8 h 71"/>
                <a:gd name="T2" fmla="*/ 11 w 75"/>
                <a:gd name="T3" fmla="*/ 5 h 71"/>
                <a:gd name="T4" fmla="*/ 15 w 75"/>
                <a:gd name="T5" fmla="*/ 15 h 71"/>
                <a:gd name="T6" fmla="*/ 9 w 75"/>
                <a:gd name="T7" fmla="*/ 1 h 71"/>
                <a:gd name="T8" fmla="*/ 1 w 75"/>
                <a:gd name="T9" fmla="*/ 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0" y="40"/>
                  </a:moveTo>
                  <a:cubicBezTo>
                    <a:pt x="14" y="30"/>
                    <a:pt x="33" y="15"/>
                    <a:pt x="52" y="26"/>
                  </a:cubicBezTo>
                  <a:cubicBezTo>
                    <a:pt x="67" y="35"/>
                    <a:pt x="68" y="58"/>
                    <a:pt x="75" y="71"/>
                  </a:cubicBezTo>
                  <a:cubicBezTo>
                    <a:pt x="73" y="54"/>
                    <a:pt x="69" y="14"/>
                    <a:pt x="47" y="7"/>
                  </a:cubicBezTo>
                  <a:cubicBezTo>
                    <a:pt x="27" y="0"/>
                    <a:pt x="12" y="28"/>
                    <a:pt x="2" y="4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3" name="Freeform 2154">
              <a:extLst>
                <a:ext uri="{FF2B5EF4-FFF2-40B4-BE49-F238E27FC236}">
                  <a16:creationId xmlns:a16="http://schemas.microsoft.com/office/drawing/2014/main" id="{829E4FA7-1A3B-485C-8D52-1747F7B4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899"/>
              <a:ext cx="131" cy="112"/>
            </a:xfrm>
            <a:custGeom>
              <a:avLst/>
              <a:gdLst>
                <a:gd name="T0" fmla="*/ 45 w 223"/>
                <a:gd name="T1" fmla="*/ 7 h 191"/>
                <a:gd name="T2" fmla="*/ 39 w 223"/>
                <a:gd name="T3" fmla="*/ 35 h 191"/>
                <a:gd name="T4" fmla="*/ 23 w 223"/>
                <a:gd name="T5" fmla="*/ 13 h 191"/>
                <a:gd name="T6" fmla="*/ 12 w 223"/>
                <a:gd name="T7" fmla="*/ 22 h 191"/>
                <a:gd name="T8" fmla="*/ 0 w 223"/>
                <a:gd name="T9" fmla="*/ 39 h 191"/>
                <a:gd name="T10" fmla="*/ 14 w 223"/>
                <a:gd name="T11" fmla="*/ 16 h 191"/>
                <a:gd name="T12" fmla="*/ 26 w 223"/>
                <a:gd name="T13" fmla="*/ 3 h 191"/>
                <a:gd name="T14" fmla="*/ 36 w 223"/>
                <a:gd name="T15" fmla="*/ 1 h 191"/>
                <a:gd name="T16" fmla="*/ 44 w 223"/>
                <a:gd name="T17" fmla="*/ 7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191">
                  <a:moveTo>
                    <a:pt x="223" y="36"/>
                  </a:moveTo>
                  <a:cubicBezTo>
                    <a:pt x="177" y="58"/>
                    <a:pt x="186" y="130"/>
                    <a:pt x="193" y="170"/>
                  </a:cubicBezTo>
                  <a:cubicBezTo>
                    <a:pt x="169" y="141"/>
                    <a:pt x="169" y="61"/>
                    <a:pt x="116" y="67"/>
                  </a:cubicBezTo>
                  <a:cubicBezTo>
                    <a:pt x="93" y="70"/>
                    <a:pt x="75" y="93"/>
                    <a:pt x="61" y="111"/>
                  </a:cubicBezTo>
                  <a:cubicBezTo>
                    <a:pt x="41" y="137"/>
                    <a:pt x="15" y="163"/>
                    <a:pt x="0" y="191"/>
                  </a:cubicBezTo>
                  <a:cubicBezTo>
                    <a:pt x="17" y="152"/>
                    <a:pt x="43" y="113"/>
                    <a:pt x="68" y="79"/>
                  </a:cubicBezTo>
                  <a:cubicBezTo>
                    <a:pt x="85" y="57"/>
                    <a:pt x="103" y="28"/>
                    <a:pt x="127" y="13"/>
                  </a:cubicBezTo>
                  <a:cubicBezTo>
                    <a:pt x="139" y="6"/>
                    <a:pt x="164" y="0"/>
                    <a:pt x="178" y="3"/>
                  </a:cubicBezTo>
                  <a:cubicBezTo>
                    <a:pt x="195" y="7"/>
                    <a:pt x="204" y="26"/>
                    <a:pt x="217" y="3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4" name="Freeform 2155">
              <a:extLst>
                <a:ext uri="{FF2B5EF4-FFF2-40B4-BE49-F238E27FC236}">
                  <a16:creationId xmlns:a16="http://schemas.microsoft.com/office/drawing/2014/main" id="{55965586-D0B2-4957-98DC-1BCF21BE8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074"/>
              <a:ext cx="147" cy="69"/>
            </a:xfrm>
            <a:custGeom>
              <a:avLst/>
              <a:gdLst>
                <a:gd name="T0" fmla="*/ 0 w 252"/>
                <a:gd name="T1" fmla="*/ 22 h 117"/>
                <a:gd name="T2" fmla="*/ 13 w 252"/>
                <a:gd name="T3" fmla="*/ 21 h 117"/>
                <a:gd name="T4" fmla="*/ 30 w 252"/>
                <a:gd name="T5" fmla="*/ 17 h 117"/>
                <a:gd name="T6" fmla="*/ 41 w 252"/>
                <a:gd name="T7" fmla="*/ 9 h 117"/>
                <a:gd name="T8" fmla="*/ 50 w 252"/>
                <a:gd name="T9" fmla="*/ 0 h 117"/>
                <a:gd name="T10" fmla="*/ 36 w 252"/>
                <a:gd name="T11" fmla="*/ 8 h 117"/>
                <a:gd name="T12" fmla="*/ 18 w 252"/>
                <a:gd name="T13" fmla="*/ 15 h 117"/>
                <a:gd name="T14" fmla="*/ 8 w 252"/>
                <a:gd name="T15" fmla="*/ 21 h 117"/>
                <a:gd name="T16" fmla="*/ 1 w 252"/>
                <a:gd name="T17" fmla="*/ 24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2" h="117">
                  <a:moveTo>
                    <a:pt x="0" y="110"/>
                  </a:moveTo>
                  <a:cubicBezTo>
                    <a:pt x="14" y="117"/>
                    <a:pt x="52" y="107"/>
                    <a:pt x="69" y="104"/>
                  </a:cubicBezTo>
                  <a:cubicBezTo>
                    <a:pt x="98" y="99"/>
                    <a:pt x="125" y="95"/>
                    <a:pt x="150" y="80"/>
                  </a:cubicBezTo>
                  <a:cubicBezTo>
                    <a:pt x="170" y="69"/>
                    <a:pt x="189" y="59"/>
                    <a:pt x="207" y="45"/>
                  </a:cubicBezTo>
                  <a:cubicBezTo>
                    <a:pt x="220" y="35"/>
                    <a:pt x="251" y="17"/>
                    <a:pt x="252" y="0"/>
                  </a:cubicBezTo>
                  <a:cubicBezTo>
                    <a:pt x="238" y="24"/>
                    <a:pt x="205" y="29"/>
                    <a:pt x="180" y="38"/>
                  </a:cubicBezTo>
                  <a:cubicBezTo>
                    <a:pt x="151" y="49"/>
                    <a:pt x="117" y="58"/>
                    <a:pt x="90" y="74"/>
                  </a:cubicBezTo>
                  <a:cubicBezTo>
                    <a:pt x="73" y="85"/>
                    <a:pt x="56" y="94"/>
                    <a:pt x="38" y="103"/>
                  </a:cubicBezTo>
                  <a:cubicBezTo>
                    <a:pt x="26" y="108"/>
                    <a:pt x="13" y="110"/>
                    <a:pt x="1" y="1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2156">
              <a:extLst>
                <a:ext uri="{FF2B5EF4-FFF2-40B4-BE49-F238E27FC236}">
                  <a16:creationId xmlns:a16="http://schemas.microsoft.com/office/drawing/2014/main" id="{7617FDE8-8CB2-4C75-9E44-CDAF6C500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028"/>
              <a:ext cx="29" cy="75"/>
            </a:xfrm>
            <a:custGeom>
              <a:avLst/>
              <a:gdLst>
                <a:gd name="T0" fmla="*/ 0 w 50"/>
                <a:gd name="T1" fmla="*/ 0 h 128"/>
                <a:gd name="T2" fmla="*/ 1 w 50"/>
                <a:gd name="T3" fmla="*/ 26 h 128"/>
                <a:gd name="T4" fmla="*/ 8 w 50"/>
                <a:gd name="T5" fmla="*/ 6 h 128"/>
                <a:gd name="T6" fmla="*/ 1 w 50"/>
                <a:gd name="T7" fmla="*/ 1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28">
                  <a:moveTo>
                    <a:pt x="0" y="0"/>
                  </a:moveTo>
                  <a:cubicBezTo>
                    <a:pt x="50" y="22"/>
                    <a:pt x="29" y="90"/>
                    <a:pt x="7" y="128"/>
                  </a:cubicBezTo>
                  <a:cubicBezTo>
                    <a:pt x="27" y="106"/>
                    <a:pt x="46" y="62"/>
                    <a:pt x="41" y="32"/>
                  </a:cubicBezTo>
                  <a:cubicBezTo>
                    <a:pt x="36" y="6"/>
                    <a:pt x="24" y="8"/>
                    <a:pt x="1" y="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Freeform 2157">
              <a:extLst>
                <a:ext uri="{FF2B5EF4-FFF2-40B4-BE49-F238E27FC236}">
                  <a16:creationId xmlns:a16="http://schemas.microsoft.com/office/drawing/2014/main" id="{9237F641-1173-4B37-8F5B-3135ABD0E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728"/>
              <a:ext cx="115" cy="57"/>
            </a:xfrm>
            <a:custGeom>
              <a:avLst/>
              <a:gdLst>
                <a:gd name="T0" fmla="*/ 0 w 198"/>
                <a:gd name="T1" fmla="*/ 11 h 97"/>
                <a:gd name="T2" fmla="*/ 11 w 198"/>
                <a:gd name="T3" fmla="*/ 4 h 97"/>
                <a:gd name="T4" fmla="*/ 23 w 198"/>
                <a:gd name="T5" fmla="*/ 2 h 97"/>
                <a:gd name="T6" fmla="*/ 39 w 198"/>
                <a:gd name="T7" fmla="*/ 19 h 97"/>
                <a:gd name="T8" fmla="*/ 24 w 198"/>
                <a:gd name="T9" fmla="*/ 1 h 97"/>
                <a:gd name="T10" fmla="*/ 15 w 198"/>
                <a:gd name="T11" fmla="*/ 2 h 97"/>
                <a:gd name="T12" fmla="*/ 9 w 198"/>
                <a:gd name="T13" fmla="*/ 5 h 97"/>
                <a:gd name="T14" fmla="*/ 3 w 198"/>
                <a:gd name="T15" fmla="*/ 8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8" h="97">
                  <a:moveTo>
                    <a:pt x="0" y="53"/>
                  </a:moveTo>
                  <a:cubicBezTo>
                    <a:pt x="2" y="40"/>
                    <a:pt x="44" y="25"/>
                    <a:pt x="57" y="19"/>
                  </a:cubicBezTo>
                  <a:cubicBezTo>
                    <a:pt x="74" y="13"/>
                    <a:pt x="99" y="4"/>
                    <a:pt x="118" y="9"/>
                  </a:cubicBezTo>
                  <a:cubicBezTo>
                    <a:pt x="157" y="18"/>
                    <a:pt x="171" y="72"/>
                    <a:pt x="198" y="97"/>
                  </a:cubicBezTo>
                  <a:cubicBezTo>
                    <a:pt x="180" y="63"/>
                    <a:pt x="167" y="16"/>
                    <a:pt x="124" y="4"/>
                  </a:cubicBezTo>
                  <a:cubicBezTo>
                    <a:pt x="108" y="0"/>
                    <a:pt x="90" y="6"/>
                    <a:pt x="74" y="11"/>
                  </a:cubicBezTo>
                  <a:cubicBezTo>
                    <a:pt x="63" y="14"/>
                    <a:pt x="55" y="20"/>
                    <a:pt x="44" y="27"/>
                  </a:cubicBezTo>
                  <a:cubicBezTo>
                    <a:pt x="36" y="32"/>
                    <a:pt x="27" y="33"/>
                    <a:pt x="19" y="3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7" name="Freeform 2158">
              <a:extLst>
                <a:ext uri="{FF2B5EF4-FFF2-40B4-BE49-F238E27FC236}">
                  <a16:creationId xmlns:a16="http://schemas.microsoft.com/office/drawing/2014/main" id="{EDBEF4E1-BF9C-4679-86D5-864915F2B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570"/>
              <a:ext cx="53" cy="26"/>
            </a:xfrm>
            <a:custGeom>
              <a:avLst/>
              <a:gdLst>
                <a:gd name="T0" fmla="*/ 1 w 90"/>
                <a:gd name="T1" fmla="*/ 5 h 44"/>
                <a:gd name="T2" fmla="*/ 11 w 90"/>
                <a:gd name="T3" fmla="*/ 4 h 44"/>
                <a:gd name="T4" fmla="*/ 18 w 90"/>
                <a:gd name="T5" fmla="*/ 9 h 44"/>
                <a:gd name="T6" fmla="*/ 0 w 90"/>
                <a:gd name="T7" fmla="*/ 4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44">
                  <a:moveTo>
                    <a:pt x="1" y="26"/>
                  </a:moveTo>
                  <a:cubicBezTo>
                    <a:pt x="11" y="16"/>
                    <a:pt x="38" y="16"/>
                    <a:pt x="51" y="19"/>
                  </a:cubicBezTo>
                  <a:cubicBezTo>
                    <a:pt x="67" y="22"/>
                    <a:pt x="78" y="35"/>
                    <a:pt x="90" y="44"/>
                  </a:cubicBezTo>
                  <a:cubicBezTo>
                    <a:pt x="76" y="2"/>
                    <a:pt x="31" y="0"/>
                    <a:pt x="0" y="19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8" name="Freeform 2159">
              <a:extLst>
                <a:ext uri="{FF2B5EF4-FFF2-40B4-BE49-F238E27FC236}">
                  <a16:creationId xmlns:a16="http://schemas.microsoft.com/office/drawing/2014/main" id="{CD694EC7-15EE-4AD0-B38D-5765822B5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1482"/>
              <a:ext cx="23" cy="12"/>
            </a:xfrm>
            <a:custGeom>
              <a:avLst/>
              <a:gdLst>
                <a:gd name="T0" fmla="*/ 0 w 38"/>
                <a:gd name="T1" fmla="*/ 1 h 20"/>
                <a:gd name="T2" fmla="*/ 8 w 38"/>
                <a:gd name="T3" fmla="*/ 4 h 20"/>
                <a:gd name="T4" fmla="*/ 7 w 38"/>
                <a:gd name="T5" fmla="*/ 1 h 20"/>
                <a:gd name="T6" fmla="*/ 1 w 38"/>
                <a:gd name="T7" fmla="*/ 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0">
                  <a:moveTo>
                    <a:pt x="0" y="6"/>
                  </a:moveTo>
                  <a:cubicBezTo>
                    <a:pt x="10" y="7"/>
                    <a:pt x="26" y="15"/>
                    <a:pt x="37" y="20"/>
                  </a:cubicBezTo>
                  <a:cubicBezTo>
                    <a:pt x="34" y="14"/>
                    <a:pt x="38" y="6"/>
                    <a:pt x="31" y="4"/>
                  </a:cubicBezTo>
                  <a:cubicBezTo>
                    <a:pt x="23" y="0"/>
                    <a:pt x="10" y="10"/>
                    <a:pt x="2" y="9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2160">
              <a:extLst>
                <a:ext uri="{FF2B5EF4-FFF2-40B4-BE49-F238E27FC236}">
                  <a16:creationId xmlns:a16="http://schemas.microsoft.com/office/drawing/2014/main" id="{2BB0C096-42B6-4A42-97CF-A3A30C76C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912"/>
              <a:ext cx="56" cy="35"/>
            </a:xfrm>
            <a:custGeom>
              <a:avLst/>
              <a:gdLst>
                <a:gd name="T0" fmla="*/ 1 w 95"/>
                <a:gd name="T1" fmla="*/ 7 h 60"/>
                <a:gd name="T2" fmla="*/ 13 w 95"/>
                <a:gd name="T3" fmla="*/ 1 h 60"/>
                <a:gd name="T4" fmla="*/ 19 w 95"/>
                <a:gd name="T5" fmla="*/ 5 h 60"/>
                <a:gd name="T6" fmla="*/ 19 w 95"/>
                <a:gd name="T7" fmla="*/ 5 h 60"/>
                <a:gd name="T8" fmla="*/ 16 w 95"/>
                <a:gd name="T9" fmla="*/ 12 h 60"/>
                <a:gd name="T10" fmla="*/ 12 w 95"/>
                <a:gd name="T11" fmla="*/ 4 h 60"/>
                <a:gd name="T12" fmla="*/ 0 w 95"/>
                <a:gd name="T13" fmla="*/ 8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60">
                  <a:moveTo>
                    <a:pt x="3" y="36"/>
                  </a:moveTo>
                  <a:cubicBezTo>
                    <a:pt x="20" y="20"/>
                    <a:pt x="41" y="0"/>
                    <a:pt x="65" y="3"/>
                  </a:cubicBezTo>
                  <a:cubicBezTo>
                    <a:pt x="83" y="4"/>
                    <a:pt x="84" y="16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84" y="33"/>
                    <a:pt x="82" y="49"/>
                    <a:pt x="76" y="60"/>
                  </a:cubicBezTo>
                  <a:cubicBezTo>
                    <a:pt x="71" y="45"/>
                    <a:pt x="76" y="25"/>
                    <a:pt x="58" y="17"/>
                  </a:cubicBezTo>
                  <a:cubicBezTo>
                    <a:pt x="38" y="7"/>
                    <a:pt x="15" y="30"/>
                    <a:pt x="0" y="40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2161">
              <a:extLst>
                <a:ext uri="{FF2B5EF4-FFF2-40B4-BE49-F238E27FC236}">
                  <a16:creationId xmlns:a16="http://schemas.microsoft.com/office/drawing/2014/main" id="{F55ECFDA-0027-4CF8-AE9B-EF5201291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334"/>
              <a:ext cx="20" cy="35"/>
            </a:xfrm>
            <a:custGeom>
              <a:avLst/>
              <a:gdLst>
                <a:gd name="T0" fmla="*/ 3 w 33"/>
                <a:gd name="T1" fmla="*/ 0 h 61"/>
                <a:gd name="T2" fmla="*/ 0 w 33"/>
                <a:gd name="T3" fmla="*/ 11 h 61"/>
                <a:gd name="T4" fmla="*/ 3 w 33"/>
                <a:gd name="T5" fmla="*/ 1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1">
                  <a:moveTo>
                    <a:pt x="15" y="0"/>
                  </a:moveTo>
                  <a:cubicBezTo>
                    <a:pt x="17" y="20"/>
                    <a:pt x="20" y="47"/>
                    <a:pt x="0" y="61"/>
                  </a:cubicBezTo>
                  <a:cubicBezTo>
                    <a:pt x="15" y="49"/>
                    <a:pt x="33" y="22"/>
                    <a:pt x="15" y="6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2162">
              <a:extLst>
                <a:ext uri="{FF2B5EF4-FFF2-40B4-BE49-F238E27FC236}">
                  <a16:creationId xmlns:a16="http://schemas.microsoft.com/office/drawing/2014/main" id="{9108E56C-7F79-4DCD-BF55-D1704125F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1812"/>
              <a:ext cx="55" cy="40"/>
            </a:xfrm>
            <a:custGeom>
              <a:avLst/>
              <a:gdLst>
                <a:gd name="T0" fmla="*/ 19 w 94"/>
                <a:gd name="T1" fmla="*/ 0 h 68"/>
                <a:gd name="T2" fmla="*/ 15 w 94"/>
                <a:gd name="T3" fmla="*/ 6 h 68"/>
                <a:gd name="T4" fmla="*/ 13 w 94"/>
                <a:gd name="T5" fmla="*/ 14 h 68"/>
                <a:gd name="T6" fmla="*/ 9 w 94"/>
                <a:gd name="T7" fmla="*/ 9 h 68"/>
                <a:gd name="T8" fmla="*/ 0 w 94"/>
                <a:gd name="T9" fmla="*/ 6 h 68"/>
                <a:gd name="T10" fmla="*/ 12 w 94"/>
                <a:gd name="T11" fmla="*/ 5 h 68"/>
                <a:gd name="T12" fmla="*/ 19 w 94"/>
                <a:gd name="T13" fmla="*/ 1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68">
                  <a:moveTo>
                    <a:pt x="94" y="0"/>
                  </a:moveTo>
                  <a:cubicBezTo>
                    <a:pt x="84" y="3"/>
                    <a:pt x="78" y="23"/>
                    <a:pt x="73" y="32"/>
                  </a:cubicBezTo>
                  <a:cubicBezTo>
                    <a:pt x="67" y="44"/>
                    <a:pt x="66" y="55"/>
                    <a:pt x="64" y="68"/>
                  </a:cubicBezTo>
                  <a:cubicBezTo>
                    <a:pt x="59" y="56"/>
                    <a:pt x="59" y="47"/>
                    <a:pt x="46" y="44"/>
                  </a:cubicBezTo>
                  <a:cubicBezTo>
                    <a:pt x="31" y="39"/>
                    <a:pt x="15" y="35"/>
                    <a:pt x="0" y="31"/>
                  </a:cubicBezTo>
                  <a:cubicBezTo>
                    <a:pt x="22" y="26"/>
                    <a:pt x="41" y="39"/>
                    <a:pt x="60" y="22"/>
                  </a:cubicBezTo>
                  <a:cubicBezTo>
                    <a:pt x="70" y="14"/>
                    <a:pt x="79" y="5"/>
                    <a:pt x="92" y="1"/>
                  </a:cubicBezTo>
                </a:path>
              </a:pathLst>
            </a:custGeom>
            <a:solidFill>
              <a:srgbClr val="F7F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Freeform 2163">
              <a:extLst>
                <a:ext uri="{FF2B5EF4-FFF2-40B4-BE49-F238E27FC236}">
                  <a16:creationId xmlns:a16="http://schemas.microsoft.com/office/drawing/2014/main" id="{A374309C-726F-4A25-98CD-7EA83D0F8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888"/>
              <a:ext cx="181" cy="146"/>
            </a:xfrm>
            <a:custGeom>
              <a:avLst/>
              <a:gdLst>
                <a:gd name="T0" fmla="*/ 36 w 308"/>
                <a:gd name="T1" fmla="*/ 7 h 250"/>
                <a:gd name="T2" fmla="*/ 0 w 308"/>
                <a:gd name="T3" fmla="*/ 36 h 250"/>
                <a:gd name="T4" fmla="*/ 33 w 308"/>
                <a:gd name="T5" fmla="*/ 9 h 250"/>
                <a:gd name="T6" fmla="*/ 36 w 308"/>
                <a:gd name="T7" fmla="*/ 37 h 250"/>
                <a:gd name="T8" fmla="*/ 58 w 308"/>
                <a:gd name="T9" fmla="*/ 50 h 250"/>
                <a:gd name="T10" fmla="*/ 41 w 308"/>
                <a:gd name="T11" fmla="*/ 38 h 250"/>
                <a:gd name="T12" fmla="*/ 36 w 308"/>
                <a:gd name="T13" fmla="*/ 7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8" h="250">
                  <a:moveTo>
                    <a:pt x="181" y="36"/>
                  </a:moveTo>
                  <a:cubicBezTo>
                    <a:pt x="181" y="36"/>
                    <a:pt x="93" y="0"/>
                    <a:pt x="0" y="178"/>
                  </a:cubicBezTo>
                  <a:cubicBezTo>
                    <a:pt x="0" y="178"/>
                    <a:pt x="71" y="51"/>
                    <a:pt x="165" y="42"/>
                  </a:cubicBezTo>
                  <a:cubicBezTo>
                    <a:pt x="165" y="42"/>
                    <a:pt x="122" y="143"/>
                    <a:pt x="178" y="187"/>
                  </a:cubicBezTo>
                  <a:cubicBezTo>
                    <a:pt x="234" y="231"/>
                    <a:pt x="268" y="215"/>
                    <a:pt x="283" y="250"/>
                  </a:cubicBezTo>
                  <a:cubicBezTo>
                    <a:pt x="283" y="250"/>
                    <a:pt x="308" y="240"/>
                    <a:pt x="201" y="191"/>
                  </a:cubicBezTo>
                  <a:cubicBezTo>
                    <a:pt x="138" y="163"/>
                    <a:pt x="154" y="62"/>
                    <a:pt x="18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3" name="Freeform 2164">
              <a:extLst>
                <a:ext uri="{FF2B5EF4-FFF2-40B4-BE49-F238E27FC236}">
                  <a16:creationId xmlns:a16="http://schemas.microsoft.com/office/drawing/2014/main" id="{2F598F85-1BDA-41F2-AB70-2995A97F8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902"/>
              <a:ext cx="18" cy="16"/>
            </a:xfrm>
            <a:custGeom>
              <a:avLst/>
              <a:gdLst>
                <a:gd name="T0" fmla="*/ 6 w 32"/>
                <a:gd name="T1" fmla="*/ 3 h 27"/>
                <a:gd name="T2" fmla="*/ 3 w 32"/>
                <a:gd name="T3" fmla="*/ 5 h 27"/>
                <a:gd name="T4" fmla="*/ 1 w 32"/>
                <a:gd name="T5" fmla="*/ 2 h 27"/>
                <a:gd name="T6" fmla="*/ 3 w 32"/>
                <a:gd name="T7" fmla="*/ 0 h 27"/>
                <a:gd name="T8" fmla="*/ 6 w 32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2" y="14"/>
                  </a:moveTo>
                  <a:cubicBezTo>
                    <a:pt x="31" y="21"/>
                    <a:pt x="24" y="27"/>
                    <a:pt x="16" y="26"/>
                  </a:cubicBezTo>
                  <a:cubicBezTo>
                    <a:pt x="7" y="26"/>
                    <a:pt x="0" y="20"/>
                    <a:pt x="1" y="12"/>
                  </a:cubicBezTo>
                  <a:cubicBezTo>
                    <a:pt x="1" y="5"/>
                    <a:pt x="8" y="0"/>
                    <a:pt x="17" y="0"/>
                  </a:cubicBezTo>
                  <a:cubicBezTo>
                    <a:pt x="25" y="0"/>
                    <a:pt x="32" y="7"/>
                    <a:pt x="3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2165">
              <a:extLst>
                <a:ext uri="{FF2B5EF4-FFF2-40B4-BE49-F238E27FC236}">
                  <a16:creationId xmlns:a16="http://schemas.microsoft.com/office/drawing/2014/main" id="{C7C27323-53E4-4E6A-A291-6A580836E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900"/>
              <a:ext cx="9" cy="10"/>
            </a:xfrm>
            <a:custGeom>
              <a:avLst/>
              <a:gdLst>
                <a:gd name="T0" fmla="*/ 3 w 16"/>
                <a:gd name="T1" fmla="*/ 2 h 17"/>
                <a:gd name="T2" fmla="*/ 2 w 16"/>
                <a:gd name="T3" fmla="*/ 4 h 17"/>
                <a:gd name="T4" fmla="*/ 0 w 16"/>
                <a:gd name="T5" fmla="*/ 2 h 17"/>
                <a:gd name="T6" fmla="*/ 2 w 16"/>
                <a:gd name="T7" fmla="*/ 1 h 17"/>
                <a:gd name="T8" fmla="*/ 3 w 16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6" y="9"/>
                  </a:moveTo>
                  <a:cubicBezTo>
                    <a:pt x="16" y="14"/>
                    <a:pt x="12" y="17"/>
                    <a:pt x="8" y="17"/>
                  </a:cubicBez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4" y="0"/>
                    <a:pt x="9" y="1"/>
                  </a:cubicBezTo>
                  <a:cubicBezTo>
                    <a:pt x="13" y="1"/>
                    <a:pt x="16" y="5"/>
                    <a:pt x="1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2166">
              <a:extLst>
                <a:ext uri="{FF2B5EF4-FFF2-40B4-BE49-F238E27FC236}">
                  <a16:creationId xmlns:a16="http://schemas.microsoft.com/office/drawing/2014/main" id="{0D43B668-B924-49ED-B375-0AB265DC6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1902"/>
              <a:ext cx="4" cy="4"/>
            </a:xfrm>
            <a:custGeom>
              <a:avLst/>
              <a:gdLst>
                <a:gd name="T0" fmla="*/ 1 w 7"/>
                <a:gd name="T1" fmla="*/ 1 h 6"/>
                <a:gd name="T2" fmla="*/ 1 w 7"/>
                <a:gd name="T3" fmla="*/ 2 h 6"/>
                <a:gd name="T4" fmla="*/ 0 w 7"/>
                <a:gd name="T5" fmla="*/ 1 h 6"/>
                <a:gd name="T6" fmla="*/ 1 w 7"/>
                <a:gd name="T7" fmla="*/ 0 h 6"/>
                <a:gd name="T8" fmla="*/ 1 w 7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4"/>
                    <a:pt x="5" y="6"/>
                    <a:pt x="3" y="6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2167">
              <a:extLst>
                <a:ext uri="{FF2B5EF4-FFF2-40B4-BE49-F238E27FC236}">
                  <a16:creationId xmlns:a16="http://schemas.microsoft.com/office/drawing/2014/main" id="{6DFE78E5-9D95-4025-AC45-1CE68B3CC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904"/>
              <a:ext cx="13" cy="14"/>
            </a:xfrm>
            <a:custGeom>
              <a:avLst/>
              <a:gdLst>
                <a:gd name="T0" fmla="*/ 5 w 22"/>
                <a:gd name="T1" fmla="*/ 2 h 25"/>
                <a:gd name="T2" fmla="*/ 2 w 22"/>
                <a:gd name="T3" fmla="*/ 4 h 25"/>
                <a:gd name="T4" fmla="*/ 0 w 22"/>
                <a:gd name="T5" fmla="*/ 2 h 25"/>
                <a:gd name="T6" fmla="*/ 2 w 22"/>
                <a:gd name="T7" fmla="*/ 1 h 25"/>
                <a:gd name="T8" fmla="*/ 5 w 22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22" y="13"/>
                  </a:moveTo>
                  <a:cubicBezTo>
                    <a:pt x="22" y="20"/>
                    <a:pt x="17" y="25"/>
                    <a:pt x="11" y="25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1" y="5"/>
                    <a:pt x="6" y="0"/>
                    <a:pt x="12" y="1"/>
                  </a:cubicBezTo>
                  <a:cubicBezTo>
                    <a:pt x="18" y="1"/>
                    <a:pt x="22" y="7"/>
                    <a:pt x="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2168">
              <a:extLst>
                <a:ext uri="{FF2B5EF4-FFF2-40B4-BE49-F238E27FC236}">
                  <a16:creationId xmlns:a16="http://schemas.microsoft.com/office/drawing/2014/main" id="{74F5BE7F-0DE1-4EBE-9CA8-4A706F5D8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374"/>
              <a:ext cx="55" cy="77"/>
            </a:xfrm>
            <a:custGeom>
              <a:avLst/>
              <a:gdLst>
                <a:gd name="T0" fmla="*/ 0 w 93"/>
                <a:gd name="T1" fmla="*/ 8 h 131"/>
                <a:gd name="T2" fmla="*/ 11 w 93"/>
                <a:gd name="T3" fmla="*/ 7 h 131"/>
                <a:gd name="T4" fmla="*/ 20 w 93"/>
                <a:gd name="T5" fmla="*/ 26 h 131"/>
                <a:gd name="T6" fmla="*/ 11 w 93"/>
                <a:gd name="T7" fmla="*/ 9 h 131"/>
                <a:gd name="T8" fmla="*/ 0 w 93"/>
                <a:gd name="T9" fmla="*/ 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31">
                  <a:moveTo>
                    <a:pt x="0" y="38"/>
                  </a:moveTo>
                  <a:cubicBezTo>
                    <a:pt x="0" y="38"/>
                    <a:pt x="32" y="0"/>
                    <a:pt x="50" y="35"/>
                  </a:cubicBezTo>
                  <a:cubicBezTo>
                    <a:pt x="67" y="69"/>
                    <a:pt x="78" y="118"/>
                    <a:pt x="93" y="131"/>
                  </a:cubicBezTo>
                  <a:cubicBezTo>
                    <a:pt x="93" y="131"/>
                    <a:pt x="55" y="79"/>
                    <a:pt x="50" y="47"/>
                  </a:cubicBezTo>
                  <a:cubicBezTo>
                    <a:pt x="45" y="15"/>
                    <a:pt x="21" y="19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2169">
              <a:extLst>
                <a:ext uri="{FF2B5EF4-FFF2-40B4-BE49-F238E27FC236}">
                  <a16:creationId xmlns:a16="http://schemas.microsoft.com/office/drawing/2014/main" id="{9205B621-4C9B-4D0E-B13C-C6B27B67C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401"/>
              <a:ext cx="13" cy="13"/>
            </a:xfrm>
            <a:custGeom>
              <a:avLst/>
              <a:gdLst>
                <a:gd name="T0" fmla="*/ 5 w 22"/>
                <a:gd name="T1" fmla="*/ 2 h 22"/>
                <a:gd name="T2" fmla="*/ 2 w 22"/>
                <a:gd name="T3" fmla="*/ 4 h 22"/>
                <a:gd name="T4" fmla="*/ 0 w 22"/>
                <a:gd name="T5" fmla="*/ 2 h 22"/>
                <a:gd name="T6" fmla="*/ 2 w 22"/>
                <a:gd name="T7" fmla="*/ 0 h 22"/>
                <a:gd name="T8" fmla="*/ 5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cubicBezTo>
                    <a:pt x="21" y="17"/>
                    <a:pt x="16" y="22"/>
                    <a:pt x="10" y="21"/>
                  </a:cubicBezTo>
                  <a:cubicBezTo>
                    <a:pt x="4" y="21"/>
                    <a:pt x="0" y="16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2170">
              <a:extLst>
                <a:ext uri="{FF2B5EF4-FFF2-40B4-BE49-F238E27FC236}">
                  <a16:creationId xmlns:a16="http://schemas.microsoft.com/office/drawing/2014/main" id="{22D1EB2E-60F9-4512-B3A0-B75FE0F34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416"/>
              <a:ext cx="9" cy="8"/>
            </a:xfrm>
            <a:custGeom>
              <a:avLst/>
              <a:gdLst>
                <a:gd name="T0" fmla="*/ 3 w 15"/>
                <a:gd name="T1" fmla="*/ 1 h 14"/>
                <a:gd name="T2" fmla="*/ 1 w 15"/>
                <a:gd name="T3" fmla="*/ 3 h 14"/>
                <a:gd name="T4" fmla="*/ 0 w 15"/>
                <a:gd name="T5" fmla="*/ 1 h 14"/>
                <a:gd name="T6" fmla="*/ 2 w 15"/>
                <a:gd name="T7" fmla="*/ 1 h 14"/>
                <a:gd name="T8" fmla="*/ 3 w 15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4" y="7"/>
                  </a:moveTo>
                  <a:cubicBezTo>
                    <a:pt x="14" y="11"/>
                    <a:pt x="11" y="14"/>
                    <a:pt x="7" y="14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4" y="0"/>
                    <a:pt x="8" y="1"/>
                  </a:cubicBezTo>
                  <a:cubicBezTo>
                    <a:pt x="12" y="1"/>
                    <a:pt x="15" y="4"/>
                    <a:pt x="1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2171">
              <a:extLst>
                <a:ext uri="{FF2B5EF4-FFF2-40B4-BE49-F238E27FC236}">
                  <a16:creationId xmlns:a16="http://schemas.microsoft.com/office/drawing/2014/main" id="{626351B5-B3DD-4441-B906-F55D9FD77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855"/>
              <a:ext cx="198" cy="149"/>
            </a:xfrm>
            <a:custGeom>
              <a:avLst/>
              <a:gdLst>
                <a:gd name="T0" fmla="*/ 68 w 338"/>
                <a:gd name="T1" fmla="*/ 0 h 255"/>
                <a:gd name="T2" fmla="*/ 45 w 338"/>
                <a:gd name="T3" fmla="*/ 16 h 255"/>
                <a:gd name="T4" fmla="*/ 0 w 338"/>
                <a:gd name="T5" fmla="*/ 51 h 255"/>
                <a:gd name="T6" fmla="*/ 29 w 338"/>
                <a:gd name="T7" fmla="*/ 25 h 255"/>
                <a:gd name="T8" fmla="*/ 68 w 338"/>
                <a:gd name="T9" fmla="*/ 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" h="255">
                  <a:moveTo>
                    <a:pt x="338" y="0"/>
                  </a:moveTo>
                  <a:cubicBezTo>
                    <a:pt x="338" y="0"/>
                    <a:pt x="264" y="42"/>
                    <a:pt x="221" y="80"/>
                  </a:cubicBezTo>
                  <a:cubicBezTo>
                    <a:pt x="178" y="117"/>
                    <a:pt x="95" y="214"/>
                    <a:pt x="0" y="255"/>
                  </a:cubicBezTo>
                  <a:cubicBezTo>
                    <a:pt x="0" y="255"/>
                    <a:pt x="115" y="171"/>
                    <a:pt x="145" y="124"/>
                  </a:cubicBezTo>
                  <a:cubicBezTo>
                    <a:pt x="176" y="77"/>
                    <a:pt x="278" y="0"/>
                    <a:pt x="33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2172">
              <a:extLst>
                <a:ext uri="{FF2B5EF4-FFF2-40B4-BE49-F238E27FC236}">
                  <a16:creationId xmlns:a16="http://schemas.microsoft.com/office/drawing/2014/main" id="{CECCD903-E014-4BFC-BA49-663B47BA4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873"/>
              <a:ext cx="121" cy="213"/>
            </a:xfrm>
            <a:custGeom>
              <a:avLst/>
              <a:gdLst>
                <a:gd name="T0" fmla="*/ 0 w 207"/>
                <a:gd name="T1" fmla="*/ 0 h 365"/>
                <a:gd name="T2" fmla="*/ 42 w 207"/>
                <a:gd name="T3" fmla="*/ 72 h 365"/>
                <a:gd name="T4" fmla="*/ 0 w 207"/>
                <a:gd name="T5" fmla="*/ 0 h 3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365">
                  <a:moveTo>
                    <a:pt x="0" y="0"/>
                  </a:moveTo>
                  <a:cubicBezTo>
                    <a:pt x="0" y="0"/>
                    <a:pt x="107" y="69"/>
                    <a:pt x="207" y="365"/>
                  </a:cubicBezTo>
                  <a:cubicBezTo>
                    <a:pt x="207" y="365"/>
                    <a:pt x="207" y="108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2173">
              <a:extLst>
                <a:ext uri="{FF2B5EF4-FFF2-40B4-BE49-F238E27FC236}">
                  <a16:creationId xmlns:a16="http://schemas.microsoft.com/office/drawing/2014/main" id="{13C96BD9-9599-4A8B-ABE4-510728CF5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698"/>
              <a:ext cx="62" cy="75"/>
            </a:xfrm>
            <a:custGeom>
              <a:avLst/>
              <a:gdLst>
                <a:gd name="T0" fmla="*/ 6 w 107"/>
                <a:gd name="T1" fmla="*/ 0 h 127"/>
                <a:gd name="T2" fmla="*/ 0 w 107"/>
                <a:gd name="T3" fmla="*/ 26 h 127"/>
                <a:gd name="T4" fmla="*/ 6 w 107"/>
                <a:gd name="T5" fmla="*/ 0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27">
                  <a:moveTo>
                    <a:pt x="33" y="0"/>
                  </a:moveTo>
                  <a:cubicBezTo>
                    <a:pt x="33" y="0"/>
                    <a:pt x="70" y="13"/>
                    <a:pt x="0" y="127"/>
                  </a:cubicBezTo>
                  <a:cubicBezTo>
                    <a:pt x="0" y="127"/>
                    <a:pt x="107" y="18"/>
                    <a:pt x="3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2174">
              <a:extLst>
                <a:ext uri="{FF2B5EF4-FFF2-40B4-BE49-F238E27FC236}">
                  <a16:creationId xmlns:a16="http://schemas.microsoft.com/office/drawing/2014/main" id="{71A30255-70A1-4088-9B32-A42041EF8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1600"/>
              <a:ext cx="57" cy="146"/>
            </a:xfrm>
            <a:custGeom>
              <a:avLst/>
              <a:gdLst>
                <a:gd name="T0" fmla="*/ 9 w 98"/>
                <a:gd name="T1" fmla="*/ 0 h 249"/>
                <a:gd name="T2" fmla="*/ 9 w 98"/>
                <a:gd name="T3" fmla="*/ 19 h 249"/>
                <a:gd name="T4" fmla="*/ 19 w 98"/>
                <a:gd name="T5" fmla="*/ 50 h 249"/>
                <a:gd name="T6" fmla="*/ 7 w 98"/>
                <a:gd name="T7" fmla="*/ 22 h 249"/>
                <a:gd name="T8" fmla="*/ 9 w 98"/>
                <a:gd name="T9" fmla="*/ 0 h 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249">
                  <a:moveTo>
                    <a:pt x="43" y="0"/>
                  </a:moveTo>
                  <a:cubicBezTo>
                    <a:pt x="43" y="0"/>
                    <a:pt x="19" y="51"/>
                    <a:pt x="48" y="92"/>
                  </a:cubicBezTo>
                  <a:cubicBezTo>
                    <a:pt x="77" y="134"/>
                    <a:pt x="98" y="211"/>
                    <a:pt x="95" y="249"/>
                  </a:cubicBezTo>
                  <a:cubicBezTo>
                    <a:pt x="95" y="249"/>
                    <a:pt x="68" y="142"/>
                    <a:pt x="34" y="111"/>
                  </a:cubicBezTo>
                  <a:cubicBezTo>
                    <a:pt x="0" y="80"/>
                    <a:pt x="30" y="8"/>
                    <a:pt x="43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2175">
              <a:extLst>
                <a:ext uri="{FF2B5EF4-FFF2-40B4-BE49-F238E27FC236}">
                  <a16:creationId xmlns:a16="http://schemas.microsoft.com/office/drawing/2014/main" id="{0D316799-8051-4437-B2C9-A5C934219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488"/>
              <a:ext cx="41" cy="37"/>
            </a:xfrm>
            <a:custGeom>
              <a:avLst/>
              <a:gdLst>
                <a:gd name="T0" fmla="*/ 0 w 70"/>
                <a:gd name="T1" fmla="*/ 0 h 64"/>
                <a:gd name="T2" fmla="*/ 14 w 70"/>
                <a:gd name="T3" fmla="*/ 10 h 64"/>
                <a:gd name="T4" fmla="*/ 0 w 70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4">
                  <a:moveTo>
                    <a:pt x="0" y="0"/>
                  </a:moveTo>
                  <a:cubicBezTo>
                    <a:pt x="0" y="0"/>
                    <a:pt x="32" y="47"/>
                    <a:pt x="70" y="52"/>
                  </a:cubicBezTo>
                  <a:cubicBezTo>
                    <a:pt x="70" y="52"/>
                    <a:pt x="14" y="64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2176">
              <a:extLst>
                <a:ext uri="{FF2B5EF4-FFF2-40B4-BE49-F238E27FC236}">
                  <a16:creationId xmlns:a16="http://schemas.microsoft.com/office/drawing/2014/main" id="{53F6854E-F331-4CD2-8962-68753D4C7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561"/>
              <a:ext cx="57" cy="92"/>
            </a:xfrm>
            <a:custGeom>
              <a:avLst/>
              <a:gdLst>
                <a:gd name="T0" fmla="*/ 8 w 97"/>
                <a:gd name="T1" fmla="*/ 0 h 158"/>
                <a:gd name="T2" fmla="*/ 0 w 97"/>
                <a:gd name="T3" fmla="*/ 31 h 158"/>
                <a:gd name="T4" fmla="*/ 8 w 97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58">
                  <a:moveTo>
                    <a:pt x="39" y="0"/>
                  </a:moveTo>
                  <a:cubicBezTo>
                    <a:pt x="39" y="0"/>
                    <a:pt x="69" y="101"/>
                    <a:pt x="0" y="158"/>
                  </a:cubicBezTo>
                  <a:cubicBezTo>
                    <a:pt x="0" y="158"/>
                    <a:pt x="97" y="120"/>
                    <a:pt x="3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Freeform 2177">
              <a:extLst>
                <a:ext uri="{FF2B5EF4-FFF2-40B4-BE49-F238E27FC236}">
                  <a16:creationId xmlns:a16="http://schemas.microsoft.com/office/drawing/2014/main" id="{51D00204-E3D5-4CA1-861B-8BC4CA970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379"/>
              <a:ext cx="55" cy="92"/>
            </a:xfrm>
            <a:custGeom>
              <a:avLst/>
              <a:gdLst>
                <a:gd name="T0" fmla="*/ 19 w 94"/>
                <a:gd name="T1" fmla="*/ 0 h 157"/>
                <a:gd name="T2" fmla="*/ 0 w 94"/>
                <a:gd name="T3" fmla="*/ 32 h 157"/>
                <a:gd name="T4" fmla="*/ 19 w 94"/>
                <a:gd name="T5" fmla="*/ 0 h 1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57">
                  <a:moveTo>
                    <a:pt x="94" y="0"/>
                  </a:moveTo>
                  <a:cubicBezTo>
                    <a:pt x="94" y="0"/>
                    <a:pt x="5" y="54"/>
                    <a:pt x="0" y="157"/>
                  </a:cubicBezTo>
                  <a:cubicBezTo>
                    <a:pt x="0" y="157"/>
                    <a:pt x="42" y="26"/>
                    <a:pt x="94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2178">
              <a:extLst>
                <a:ext uri="{FF2B5EF4-FFF2-40B4-BE49-F238E27FC236}">
                  <a16:creationId xmlns:a16="http://schemas.microsoft.com/office/drawing/2014/main" id="{C2C02048-4270-4B03-8288-C1FBA9860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306"/>
              <a:ext cx="80" cy="70"/>
            </a:xfrm>
            <a:custGeom>
              <a:avLst/>
              <a:gdLst>
                <a:gd name="T0" fmla="*/ 0 w 138"/>
                <a:gd name="T1" fmla="*/ 0 h 120"/>
                <a:gd name="T2" fmla="*/ 26 w 138"/>
                <a:gd name="T3" fmla="*/ 24 h 120"/>
                <a:gd name="T4" fmla="*/ 0 w 138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20">
                  <a:moveTo>
                    <a:pt x="0" y="0"/>
                  </a:moveTo>
                  <a:cubicBezTo>
                    <a:pt x="0" y="0"/>
                    <a:pt x="91" y="23"/>
                    <a:pt x="132" y="120"/>
                  </a:cubicBezTo>
                  <a:cubicBezTo>
                    <a:pt x="132" y="120"/>
                    <a:pt x="138" y="2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2179">
              <a:extLst>
                <a:ext uri="{FF2B5EF4-FFF2-40B4-BE49-F238E27FC236}">
                  <a16:creationId xmlns:a16="http://schemas.microsoft.com/office/drawing/2014/main" id="{B06DE462-DBA9-4049-A779-94FD4C123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587"/>
              <a:ext cx="26" cy="24"/>
            </a:xfrm>
            <a:custGeom>
              <a:avLst/>
              <a:gdLst>
                <a:gd name="T0" fmla="*/ 0 w 43"/>
                <a:gd name="T1" fmla="*/ 5 h 42"/>
                <a:gd name="T2" fmla="*/ 10 w 43"/>
                <a:gd name="T3" fmla="*/ 8 h 42"/>
                <a:gd name="T4" fmla="*/ 0 w 43"/>
                <a:gd name="T5" fmla="*/ 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0" y="24"/>
                  </a:moveTo>
                  <a:cubicBezTo>
                    <a:pt x="0" y="24"/>
                    <a:pt x="32" y="0"/>
                    <a:pt x="43" y="42"/>
                  </a:cubicBezTo>
                  <a:cubicBezTo>
                    <a:pt x="43" y="42"/>
                    <a:pt x="19" y="10"/>
                    <a:pt x="0" y="24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2180">
              <a:extLst>
                <a:ext uri="{FF2B5EF4-FFF2-40B4-BE49-F238E27FC236}">
                  <a16:creationId xmlns:a16="http://schemas.microsoft.com/office/drawing/2014/main" id="{07D18F62-8451-4F01-B03F-23CB7A1D9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645"/>
              <a:ext cx="64" cy="20"/>
            </a:xfrm>
            <a:custGeom>
              <a:avLst/>
              <a:gdLst>
                <a:gd name="T0" fmla="*/ 0 w 109"/>
                <a:gd name="T1" fmla="*/ 6 h 35"/>
                <a:gd name="T2" fmla="*/ 22 w 109"/>
                <a:gd name="T3" fmla="*/ 0 h 35"/>
                <a:gd name="T4" fmla="*/ 0 w 109"/>
                <a:gd name="T5" fmla="*/ 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35">
                  <a:moveTo>
                    <a:pt x="0" y="3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56" y="35"/>
                    <a:pt x="0" y="3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2181">
              <a:extLst>
                <a:ext uri="{FF2B5EF4-FFF2-40B4-BE49-F238E27FC236}">
                  <a16:creationId xmlns:a16="http://schemas.microsoft.com/office/drawing/2014/main" id="{8848D023-A3B2-4A63-AFD8-0F7F7678D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1759"/>
              <a:ext cx="69" cy="64"/>
            </a:xfrm>
            <a:custGeom>
              <a:avLst/>
              <a:gdLst>
                <a:gd name="T0" fmla="*/ 0 w 117"/>
                <a:gd name="T1" fmla="*/ 0 h 111"/>
                <a:gd name="T2" fmla="*/ 24 w 117"/>
                <a:gd name="T3" fmla="*/ 21 h 111"/>
                <a:gd name="T4" fmla="*/ 0 w 117"/>
                <a:gd name="T5" fmla="*/ 0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11">
                  <a:moveTo>
                    <a:pt x="0" y="0"/>
                  </a:moveTo>
                  <a:cubicBezTo>
                    <a:pt x="0" y="0"/>
                    <a:pt x="15" y="64"/>
                    <a:pt x="117" y="111"/>
                  </a:cubicBezTo>
                  <a:cubicBezTo>
                    <a:pt x="117" y="111"/>
                    <a:pt x="28" y="53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2182">
              <a:extLst>
                <a:ext uri="{FF2B5EF4-FFF2-40B4-BE49-F238E27FC236}">
                  <a16:creationId xmlns:a16="http://schemas.microsoft.com/office/drawing/2014/main" id="{5A071025-43F0-4CCA-AFDB-3AF6A35AE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984"/>
              <a:ext cx="120" cy="128"/>
            </a:xfrm>
            <a:custGeom>
              <a:avLst/>
              <a:gdLst>
                <a:gd name="T0" fmla="*/ 41 w 205"/>
                <a:gd name="T1" fmla="*/ 0 h 219"/>
                <a:gd name="T2" fmla="*/ 0 w 205"/>
                <a:gd name="T3" fmla="*/ 44 h 219"/>
                <a:gd name="T4" fmla="*/ 41 w 205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5" h="219">
                  <a:moveTo>
                    <a:pt x="205" y="0"/>
                  </a:moveTo>
                  <a:cubicBezTo>
                    <a:pt x="205" y="0"/>
                    <a:pt x="108" y="169"/>
                    <a:pt x="0" y="219"/>
                  </a:cubicBezTo>
                  <a:cubicBezTo>
                    <a:pt x="0" y="219"/>
                    <a:pt x="121" y="129"/>
                    <a:pt x="205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2183">
              <a:extLst>
                <a:ext uri="{FF2B5EF4-FFF2-40B4-BE49-F238E27FC236}">
                  <a16:creationId xmlns:a16="http://schemas.microsoft.com/office/drawing/2014/main" id="{D521996A-6DA3-4D20-9BF0-F0B147619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182"/>
              <a:ext cx="34" cy="16"/>
            </a:xfrm>
            <a:custGeom>
              <a:avLst/>
              <a:gdLst>
                <a:gd name="T0" fmla="*/ 0 w 58"/>
                <a:gd name="T1" fmla="*/ 4 h 27"/>
                <a:gd name="T2" fmla="*/ 12 w 58"/>
                <a:gd name="T3" fmla="*/ 5 h 27"/>
                <a:gd name="T4" fmla="*/ 0 w 58"/>
                <a:gd name="T5" fmla="*/ 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7">
                  <a:moveTo>
                    <a:pt x="0" y="21"/>
                  </a:moveTo>
                  <a:cubicBezTo>
                    <a:pt x="0" y="21"/>
                    <a:pt x="48" y="21"/>
                    <a:pt x="58" y="27"/>
                  </a:cubicBezTo>
                  <a:cubicBezTo>
                    <a:pt x="58" y="27"/>
                    <a:pt x="39" y="0"/>
                    <a:pt x="0" y="2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2184">
              <a:extLst>
                <a:ext uri="{FF2B5EF4-FFF2-40B4-BE49-F238E27FC236}">
                  <a16:creationId xmlns:a16="http://schemas.microsoft.com/office/drawing/2014/main" id="{20AAD5A8-639E-4D49-93F7-CC230F6C4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2095"/>
              <a:ext cx="85" cy="94"/>
            </a:xfrm>
            <a:custGeom>
              <a:avLst/>
              <a:gdLst>
                <a:gd name="T0" fmla="*/ 0 w 146"/>
                <a:gd name="T1" fmla="*/ 0 h 161"/>
                <a:gd name="T2" fmla="*/ 29 w 146"/>
                <a:gd name="T3" fmla="*/ 5 h 161"/>
                <a:gd name="T4" fmla="*/ 0 w 146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61">
                  <a:moveTo>
                    <a:pt x="0" y="0"/>
                  </a:moveTo>
                  <a:cubicBezTo>
                    <a:pt x="0" y="0"/>
                    <a:pt x="69" y="161"/>
                    <a:pt x="146" y="27"/>
                  </a:cubicBezTo>
                  <a:cubicBezTo>
                    <a:pt x="146" y="27"/>
                    <a:pt x="80" y="12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2185">
              <a:extLst>
                <a:ext uri="{FF2B5EF4-FFF2-40B4-BE49-F238E27FC236}">
                  <a16:creationId xmlns:a16="http://schemas.microsoft.com/office/drawing/2014/main" id="{1A39D017-F522-4060-8B5A-33B4F93CA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" y="1899"/>
              <a:ext cx="104" cy="52"/>
            </a:xfrm>
            <a:custGeom>
              <a:avLst/>
              <a:gdLst>
                <a:gd name="T0" fmla="*/ 0 w 178"/>
                <a:gd name="T1" fmla="*/ 0 h 89"/>
                <a:gd name="T2" fmla="*/ 36 w 178"/>
                <a:gd name="T3" fmla="*/ 5 h 89"/>
                <a:gd name="T4" fmla="*/ 0 w 178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89">
                  <a:moveTo>
                    <a:pt x="0" y="0"/>
                  </a:moveTo>
                  <a:cubicBezTo>
                    <a:pt x="0" y="0"/>
                    <a:pt x="38" y="89"/>
                    <a:pt x="178" y="28"/>
                  </a:cubicBezTo>
                  <a:cubicBezTo>
                    <a:pt x="178" y="28"/>
                    <a:pt x="83" y="80"/>
                    <a:pt x="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5" name="Freeform 2186">
              <a:extLst>
                <a:ext uri="{FF2B5EF4-FFF2-40B4-BE49-F238E27FC236}">
                  <a16:creationId xmlns:a16="http://schemas.microsoft.com/office/drawing/2014/main" id="{AE87BD61-82D0-4DE4-A338-6DE987659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" y="1631"/>
              <a:ext cx="99" cy="110"/>
            </a:xfrm>
            <a:custGeom>
              <a:avLst/>
              <a:gdLst>
                <a:gd name="T0" fmla="*/ 34 w 169"/>
                <a:gd name="T1" fmla="*/ 0 h 189"/>
                <a:gd name="T2" fmla="*/ 0 w 169"/>
                <a:gd name="T3" fmla="*/ 37 h 189"/>
                <a:gd name="T4" fmla="*/ 34 w 169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89">
                  <a:moveTo>
                    <a:pt x="169" y="0"/>
                  </a:moveTo>
                  <a:cubicBezTo>
                    <a:pt x="169" y="0"/>
                    <a:pt x="55" y="43"/>
                    <a:pt x="0" y="189"/>
                  </a:cubicBezTo>
                  <a:cubicBezTo>
                    <a:pt x="0" y="189"/>
                    <a:pt x="35" y="24"/>
                    <a:pt x="169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6" name="Freeform 2187">
              <a:extLst>
                <a:ext uri="{FF2B5EF4-FFF2-40B4-BE49-F238E27FC236}">
                  <a16:creationId xmlns:a16="http://schemas.microsoft.com/office/drawing/2014/main" id="{3B96AE8A-BE30-40B9-AAF9-3BB8AF30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456"/>
              <a:ext cx="91" cy="71"/>
            </a:xfrm>
            <a:custGeom>
              <a:avLst/>
              <a:gdLst>
                <a:gd name="T0" fmla="*/ 0 w 156"/>
                <a:gd name="T1" fmla="*/ 24 h 122"/>
                <a:gd name="T2" fmla="*/ 31 w 156"/>
                <a:gd name="T3" fmla="*/ 13 h 122"/>
                <a:gd name="T4" fmla="*/ 0 w 156"/>
                <a:gd name="T5" fmla="*/ 24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122">
                  <a:moveTo>
                    <a:pt x="0" y="122"/>
                  </a:moveTo>
                  <a:cubicBezTo>
                    <a:pt x="0" y="122"/>
                    <a:pt x="76" y="31"/>
                    <a:pt x="156" y="66"/>
                  </a:cubicBezTo>
                  <a:cubicBezTo>
                    <a:pt x="156" y="66"/>
                    <a:pt x="59" y="0"/>
                    <a:pt x="0" y="122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2188">
              <a:extLst>
                <a:ext uri="{FF2B5EF4-FFF2-40B4-BE49-F238E27FC236}">
                  <a16:creationId xmlns:a16="http://schemas.microsoft.com/office/drawing/2014/main" id="{5F8F5009-34DF-4CF5-A1DB-53EEBD61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230"/>
              <a:ext cx="42" cy="114"/>
            </a:xfrm>
            <a:custGeom>
              <a:avLst/>
              <a:gdLst>
                <a:gd name="T0" fmla="*/ 15 w 72"/>
                <a:gd name="T1" fmla="*/ 0 h 194"/>
                <a:gd name="T2" fmla="*/ 4 w 72"/>
                <a:gd name="T3" fmla="*/ 13 h 194"/>
                <a:gd name="T4" fmla="*/ 2 w 72"/>
                <a:gd name="T5" fmla="*/ 39 h 194"/>
                <a:gd name="T6" fmla="*/ 2 w 72"/>
                <a:gd name="T7" fmla="*/ 20 h 194"/>
                <a:gd name="T8" fmla="*/ 15 w 72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94">
                  <a:moveTo>
                    <a:pt x="72" y="0"/>
                  </a:moveTo>
                  <a:cubicBezTo>
                    <a:pt x="72" y="0"/>
                    <a:pt x="21" y="9"/>
                    <a:pt x="19" y="65"/>
                  </a:cubicBezTo>
                  <a:cubicBezTo>
                    <a:pt x="18" y="120"/>
                    <a:pt x="32" y="149"/>
                    <a:pt x="11" y="194"/>
                  </a:cubicBezTo>
                  <a:cubicBezTo>
                    <a:pt x="11" y="194"/>
                    <a:pt x="23" y="131"/>
                    <a:pt x="12" y="98"/>
                  </a:cubicBezTo>
                  <a:cubicBezTo>
                    <a:pt x="0" y="65"/>
                    <a:pt x="12" y="12"/>
                    <a:pt x="72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2189">
              <a:extLst>
                <a:ext uri="{FF2B5EF4-FFF2-40B4-BE49-F238E27FC236}">
                  <a16:creationId xmlns:a16="http://schemas.microsoft.com/office/drawing/2014/main" id="{FC81F713-83FE-4021-9EBE-B3DF0D41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186"/>
              <a:ext cx="40" cy="82"/>
            </a:xfrm>
            <a:custGeom>
              <a:avLst/>
              <a:gdLst>
                <a:gd name="T0" fmla="*/ 10 w 69"/>
                <a:gd name="T1" fmla="*/ 0 h 140"/>
                <a:gd name="T2" fmla="*/ 13 w 69"/>
                <a:gd name="T3" fmla="*/ 28 h 140"/>
                <a:gd name="T4" fmla="*/ 10 w 69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40">
                  <a:moveTo>
                    <a:pt x="50" y="0"/>
                  </a:moveTo>
                  <a:cubicBezTo>
                    <a:pt x="50" y="0"/>
                    <a:pt x="9" y="63"/>
                    <a:pt x="69" y="140"/>
                  </a:cubicBezTo>
                  <a:cubicBezTo>
                    <a:pt x="69" y="140"/>
                    <a:pt x="0" y="66"/>
                    <a:pt x="5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2190">
              <a:extLst>
                <a:ext uri="{FF2B5EF4-FFF2-40B4-BE49-F238E27FC236}">
                  <a16:creationId xmlns:a16="http://schemas.microsoft.com/office/drawing/2014/main" id="{8F09B413-2B8C-4B21-93E6-0D354C145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989"/>
              <a:ext cx="70" cy="166"/>
            </a:xfrm>
            <a:custGeom>
              <a:avLst/>
              <a:gdLst>
                <a:gd name="T0" fmla="*/ 21 w 119"/>
                <a:gd name="T1" fmla="*/ 0 h 284"/>
                <a:gd name="T2" fmla="*/ 24 w 119"/>
                <a:gd name="T3" fmla="*/ 57 h 284"/>
                <a:gd name="T4" fmla="*/ 21 w 119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284">
                  <a:moveTo>
                    <a:pt x="101" y="0"/>
                  </a:moveTo>
                  <a:cubicBezTo>
                    <a:pt x="101" y="0"/>
                    <a:pt x="22" y="154"/>
                    <a:pt x="119" y="284"/>
                  </a:cubicBezTo>
                  <a:cubicBezTo>
                    <a:pt x="119" y="284"/>
                    <a:pt x="0" y="158"/>
                    <a:pt x="101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Freeform 2191">
              <a:extLst>
                <a:ext uri="{FF2B5EF4-FFF2-40B4-BE49-F238E27FC236}">
                  <a16:creationId xmlns:a16="http://schemas.microsoft.com/office/drawing/2014/main" id="{810D7642-9EBC-438E-B7C4-170FCD87F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918"/>
              <a:ext cx="24" cy="88"/>
            </a:xfrm>
            <a:custGeom>
              <a:avLst/>
              <a:gdLst>
                <a:gd name="T0" fmla="*/ 8 w 41"/>
                <a:gd name="T1" fmla="*/ 3 h 150"/>
                <a:gd name="T2" fmla="*/ 3 w 41"/>
                <a:gd name="T3" fmla="*/ 31 h 150"/>
                <a:gd name="T4" fmla="*/ 8 w 41"/>
                <a:gd name="T5" fmla="*/ 3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0">
                  <a:moveTo>
                    <a:pt x="41" y="15"/>
                  </a:moveTo>
                  <a:cubicBezTo>
                    <a:pt x="41" y="15"/>
                    <a:pt x="10" y="30"/>
                    <a:pt x="14" y="150"/>
                  </a:cubicBezTo>
                  <a:cubicBezTo>
                    <a:pt x="14" y="150"/>
                    <a:pt x="0" y="0"/>
                    <a:pt x="41" y="15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1" name="Freeform 2192">
              <a:extLst>
                <a:ext uri="{FF2B5EF4-FFF2-40B4-BE49-F238E27FC236}">
                  <a16:creationId xmlns:a16="http://schemas.microsoft.com/office/drawing/2014/main" id="{265D92BD-671C-4160-9113-DFCC4969B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964"/>
              <a:ext cx="151" cy="144"/>
            </a:xfrm>
            <a:custGeom>
              <a:avLst/>
              <a:gdLst>
                <a:gd name="T0" fmla="*/ 0 w 259"/>
                <a:gd name="T1" fmla="*/ 6 h 247"/>
                <a:gd name="T2" fmla="*/ 13 w 259"/>
                <a:gd name="T3" fmla="*/ 13 h 247"/>
                <a:gd name="T4" fmla="*/ 51 w 259"/>
                <a:gd name="T5" fmla="*/ 42 h 247"/>
                <a:gd name="T6" fmla="*/ 22 w 259"/>
                <a:gd name="T7" fmla="*/ 23 h 247"/>
                <a:gd name="T8" fmla="*/ 0 w 259"/>
                <a:gd name="T9" fmla="*/ 6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247">
                  <a:moveTo>
                    <a:pt x="0" y="29"/>
                  </a:moveTo>
                  <a:cubicBezTo>
                    <a:pt x="0" y="29"/>
                    <a:pt x="31" y="10"/>
                    <a:pt x="66" y="69"/>
                  </a:cubicBezTo>
                  <a:cubicBezTo>
                    <a:pt x="101" y="128"/>
                    <a:pt x="184" y="247"/>
                    <a:pt x="259" y="212"/>
                  </a:cubicBezTo>
                  <a:cubicBezTo>
                    <a:pt x="259" y="212"/>
                    <a:pt x="188" y="228"/>
                    <a:pt x="110" y="119"/>
                  </a:cubicBezTo>
                  <a:cubicBezTo>
                    <a:pt x="33" y="10"/>
                    <a:pt x="30" y="0"/>
                    <a:pt x="0" y="29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2193">
              <a:extLst>
                <a:ext uri="{FF2B5EF4-FFF2-40B4-BE49-F238E27FC236}">
                  <a16:creationId xmlns:a16="http://schemas.microsoft.com/office/drawing/2014/main" id="{C8F76100-CEB3-46C1-9D36-47A544B32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341"/>
              <a:ext cx="43" cy="38"/>
            </a:xfrm>
            <a:custGeom>
              <a:avLst/>
              <a:gdLst>
                <a:gd name="T0" fmla="*/ 11 w 72"/>
                <a:gd name="T1" fmla="*/ 0 h 65"/>
                <a:gd name="T2" fmla="*/ 0 w 72"/>
                <a:gd name="T3" fmla="*/ 13 h 65"/>
                <a:gd name="T4" fmla="*/ 11 w 72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65">
                  <a:moveTo>
                    <a:pt x="50" y="0"/>
                  </a:moveTo>
                  <a:cubicBezTo>
                    <a:pt x="50" y="0"/>
                    <a:pt x="53" y="37"/>
                    <a:pt x="0" y="65"/>
                  </a:cubicBezTo>
                  <a:cubicBezTo>
                    <a:pt x="0" y="65"/>
                    <a:pt x="72" y="45"/>
                    <a:pt x="50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2194">
              <a:extLst>
                <a:ext uri="{FF2B5EF4-FFF2-40B4-BE49-F238E27FC236}">
                  <a16:creationId xmlns:a16="http://schemas.microsoft.com/office/drawing/2014/main" id="{73275452-766A-4B8D-B3A4-92981431A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1314"/>
              <a:ext cx="102" cy="104"/>
            </a:xfrm>
            <a:custGeom>
              <a:avLst/>
              <a:gdLst>
                <a:gd name="T0" fmla="*/ 30 w 173"/>
                <a:gd name="T1" fmla="*/ 0 h 179"/>
                <a:gd name="T2" fmla="*/ 21 w 173"/>
                <a:gd name="T3" fmla="*/ 20 h 179"/>
                <a:gd name="T4" fmla="*/ 0 w 173"/>
                <a:gd name="T5" fmla="*/ 35 h 179"/>
                <a:gd name="T6" fmla="*/ 20 w 173"/>
                <a:gd name="T7" fmla="*/ 22 h 179"/>
                <a:gd name="T8" fmla="*/ 30 w 173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79">
                  <a:moveTo>
                    <a:pt x="148" y="0"/>
                  </a:moveTo>
                  <a:cubicBezTo>
                    <a:pt x="148" y="0"/>
                    <a:pt x="173" y="68"/>
                    <a:pt x="100" y="104"/>
                  </a:cubicBezTo>
                  <a:cubicBezTo>
                    <a:pt x="27" y="139"/>
                    <a:pt x="19" y="152"/>
                    <a:pt x="0" y="179"/>
                  </a:cubicBezTo>
                  <a:cubicBezTo>
                    <a:pt x="0" y="179"/>
                    <a:pt x="39" y="134"/>
                    <a:pt x="98" y="113"/>
                  </a:cubicBezTo>
                  <a:cubicBezTo>
                    <a:pt x="158" y="91"/>
                    <a:pt x="169" y="36"/>
                    <a:pt x="148" y="0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2195">
              <a:extLst>
                <a:ext uri="{FF2B5EF4-FFF2-40B4-BE49-F238E27FC236}">
                  <a16:creationId xmlns:a16="http://schemas.microsoft.com/office/drawing/2014/main" id="{4AD890FF-08F6-430E-97B0-FB7DE3F6D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874"/>
              <a:ext cx="73" cy="153"/>
            </a:xfrm>
            <a:custGeom>
              <a:avLst/>
              <a:gdLst>
                <a:gd name="T0" fmla="*/ 0 w 125"/>
                <a:gd name="T1" fmla="*/ 1 h 262"/>
                <a:gd name="T2" fmla="*/ 25 w 125"/>
                <a:gd name="T3" fmla="*/ 52 h 262"/>
                <a:gd name="T4" fmla="*/ 0 w 125"/>
                <a:gd name="T5" fmla="*/ 0 h 2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62">
                  <a:moveTo>
                    <a:pt x="0" y="2"/>
                  </a:moveTo>
                  <a:cubicBezTo>
                    <a:pt x="0" y="2"/>
                    <a:pt x="80" y="50"/>
                    <a:pt x="125" y="262"/>
                  </a:cubicBezTo>
                  <a:cubicBezTo>
                    <a:pt x="125" y="262"/>
                    <a:pt x="123" y="79"/>
                    <a:pt x="0" y="0"/>
                  </a:cubicBezTo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2196">
              <a:extLst>
                <a:ext uri="{FF2B5EF4-FFF2-40B4-BE49-F238E27FC236}">
                  <a16:creationId xmlns:a16="http://schemas.microsoft.com/office/drawing/2014/main" id="{E8A7E1D1-CA57-444A-9931-79539BF2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840"/>
              <a:ext cx="119" cy="56"/>
            </a:xfrm>
            <a:custGeom>
              <a:avLst/>
              <a:gdLst>
                <a:gd name="T0" fmla="*/ 41 w 202"/>
                <a:gd name="T1" fmla="*/ 2 h 96"/>
                <a:gd name="T2" fmla="*/ 0 w 202"/>
                <a:gd name="T3" fmla="*/ 19 h 96"/>
                <a:gd name="T4" fmla="*/ 41 w 202"/>
                <a:gd name="T5" fmla="*/ 2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96">
                  <a:moveTo>
                    <a:pt x="202" y="11"/>
                  </a:moveTo>
                  <a:cubicBezTo>
                    <a:pt x="202" y="11"/>
                    <a:pt x="51" y="62"/>
                    <a:pt x="0" y="96"/>
                  </a:cubicBezTo>
                  <a:cubicBezTo>
                    <a:pt x="0" y="96"/>
                    <a:pt x="125" y="0"/>
                    <a:pt x="202" y="11"/>
                  </a:cubicBezTo>
                  <a:close/>
                </a:path>
              </a:pathLst>
            </a:custGeom>
            <a:solidFill>
              <a:srgbClr val="F7C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2197">
              <a:extLst>
                <a:ext uri="{FF2B5EF4-FFF2-40B4-BE49-F238E27FC236}">
                  <a16:creationId xmlns:a16="http://schemas.microsoft.com/office/drawing/2014/main" id="{9AE5EFF7-9B91-4059-B346-68A71C3D6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585"/>
              <a:ext cx="9" cy="15"/>
            </a:xfrm>
            <a:custGeom>
              <a:avLst/>
              <a:gdLst>
                <a:gd name="T0" fmla="*/ 3 w 16"/>
                <a:gd name="T1" fmla="*/ 0 h 26"/>
                <a:gd name="T2" fmla="*/ 2 w 16"/>
                <a:gd name="T3" fmla="*/ 5 h 26"/>
                <a:gd name="T4" fmla="*/ 1 w 16"/>
                <a:gd name="T5" fmla="*/ 2 h 26"/>
                <a:gd name="T6" fmla="*/ 3 w 16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4" y="4"/>
                    <a:pt x="5" y="16"/>
                    <a:pt x="11" y="26"/>
                  </a:cubicBezTo>
                  <a:cubicBezTo>
                    <a:pt x="6" y="23"/>
                    <a:pt x="0" y="16"/>
                    <a:pt x="1" y="9"/>
                  </a:cubicBezTo>
                  <a:cubicBezTo>
                    <a:pt x="2" y="5"/>
                    <a:pt x="9" y="0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2198">
              <a:extLst>
                <a:ext uri="{FF2B5EF4-FFF2-40B4-BE49-F238E27FC236}">
                  <a16:creationId xmlns:a16="http://schemas.microsoft.com/office/drawing/2014/main" id="{5F17092D-8699-406B-959E-AF0723E16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567"/>
              <a:ext cx="9" cy="15"/>
            </a:xfrm>
            <a:custGeom>
              <a:avLst/>
              <a:gdLst>
                <a:gd name="T0" fmla="*/ 3 w 15"/>
                <a:gd name="T1" fmla="*/ 1 h 26"/>
                <a:gd name="T2" fmla="*/ 1 w 15"/>
                <a:gd name="T3" fmla="*/ 2 h 26"/>
                <a:gd name="T4" fmla="*/ 2 w 15"/>
                <a:gd name="T5" fmla="*/ 5 h 26"/>
                <a:gd name="T6" fmla="*/ 1 w 15"/>
                <a:gd name="T7" fmla="*/ 2 h 26"/>
                <a:gd name="T8" fmla="*/ 2 w 15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5" y="1"/>
                  </a:moveTo>
                  <a:cubicBezTo>
                    <a:pt x="10" y="0"/>
                    <a:pt x="6" y="9"/>
                    <a:pt x="5" y="13"/>
                  </a:cubicBezTo>
                  <a:cubicBezTo>
                    <a:pt x="5" y="19"/>
                    <a:pt x="9" y="21"/>
                    <a:pt x="12" y="26"/>
                  </a:cubicBezTo>
                  <a:cubicBezTo>
                    <a:pt x="7" y="24"/>
                    <a:pt x="0" y="17"/>
                    <a:pt x="1" y="11"/>
                  </a:cubicBezTo>
                  <a:cubicBezTo>
                    <a:pt x="2" y="7"/>
                    <a:pt x="8" y="2"/>
                    <a:pt x="12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2199">
              <a:extLst>
                <a:ext uri="{FF2B5EF4-FFF2-40B4-BE49-F238E27FC236}">
                  <a16:creationId xmlns:a16="http://schemas.microsoft.com/office/drawing/2014/main" id="{0FA97DAA-8405-4C3D-88C8-0EA88CCEE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603"/>
              <a:ext cx="5" cy="13"/>
            </a:xfrm>
            <a:custGeom>
              <a:avLst/>
              <a:gdLst>
                <a:gd name="T0" fmla="*/ 1 w 9"/>
                <a:gd name="T1" fmla="*/ 0 h 23"/>
                <a:gd name="T2" fmla="*/ 2 w 9"/>
                <a:gd name="T3" fmla="*/ 4 h 23"/>
                <a:gd name="T4" fmla="*/ 1 w 9"/>
                <a:gd name="T5" fmla="*/ 3 h 23"/>
                <a:gd name="T6" fmla="*/ 1 w 9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7" y="0"/>
                  </a:moveTo>
                  <a:cubicBezTo>
                    <a:pt x="1" y="7"/>
                    <a:pt x="1" y="17"/>
                    <a:pt x="9" y="23"/>
                  </a:cubicBezTo>
                  <a:cubicBezTo>
                    <a:pt x="6" y="20"/>
                    <a:pt x="2" y="19"/>
                    <a:pt x="1" y="14"/>
                  </a:cubicBezTo>
                  <a:cubicBezTo>
                    <a:pt x="0" y="9"/>
                    <a:pt x="1" y="5"/>
                    <a:pt x="6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2200">
              <a:extLst>
                <a:ext uri="{FF2B5EF4-FFF2-40B4-BE49-F238E27FC236}">
                  <a16:creationId xmlns:a16="http://schemas.microsoft.com/office/drawing/2014/main" id="{875705AC-69B5-48A3-91D5-1A9F36950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620"/>
              <a:ext cx="10" cy="16"/>
            </a:xfrm>
            <a:custGeom>
              <a:avLst/>
              <a:gdLst>
                <a:gd name="T0" fmla="*/ 3 w 17"/>
                <a:gd name="T1" fmla="*/ 1 h 28"/>
                <a:gd name="T2" fmla="*/ 1 w 17"/>
                <a:gd name="T3" fmla="*/ 3 h 28"/>
                <a:gd name="T4" fmla="*/ 4 w 17"/>
                <a:gd name="T5" fmla="*/ 5 h 28"/>
                <a:gd name="T6" fmla="*/ 1 w 17"/>
                <a:gd name="T7" fmla="*/ 3 h 28"/>
                <a:gd name="T8" fmla="*/ 2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3" y="1"/>
                  </a:moveTo>
                  <a:cubicBezTo>
                    <a:pt x="7" y="1"/>
                    <a:pt x="5" y="11"/>
                    <a:pt x="7" y="15"/>
                  </a:cubicBezTo>
                  <a:cubicBezTo>
                    <a:pt x="8" y="21"/>
                    <a:pt x="13" y="25"/>
                    <a:pt x="17" y="28"/>
                  </a:cubicBezTo>
                  <a:cubicBezTo>
                    <a:pt x="11" y="26"/>
                    <a:pt x="4" y="21"/>
                    <a:pt x="2" y="15"/>
                  </a:cubicBezTo>
                  <a:cubicBezTo>
                    <a:pt x="0" y="9"/>
                    <a:pt x="5" y="0"/>
                    <a:pt x="12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2201">
              <a:extLst>
                <a:ext uri="{FF2B5EF4-FFF2-40B4-BE49-F238E27FC236}">
                  <a16:creationId xmlns:a16="http://schemas.microsoft.com/office/drawing/2014/main" id="{DD195E79-B152-4700-9C06-03A4214B6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588"/>
              <a:ext cx="10" cy="17"/>
            </a:xfrm>
            <a:custGeom>
              <a:avLst/>
              <a:gdLst>
                <a:gd name="T0" fmla="*/ 3 w 16"/>
                <a:gd name="T1" fmla="*/ 0 h 29"/>
                <a:gd name="T2" fmla="*/ 2 w 16"/>
                <a:gd name="T3" fmla="*/ 3 h 29"/>
                <a:gd name="T4" fmla="*/ 4 w 16"/>
                <a:gd name="T5" fmla="*/ 6 h 29"/>
                <a:gd name="T6" fmla="*/ 1 w 16"/>
                <a:gd name="T7" fmla="*/ 3 h 29"/>
                <a:gd name="T8" fmla="*/ 3 w 16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9">
                  <a:moveTo>
                    <a:pt x="13" y="0"/>
                  </a:moveTo>
                  <a:cubicBezTo>
                    <a:pt x="7" y="2"/>
                    <a:pt x="5" y="9"/>
                    <a:pt x="6" y="15"/>
                  </a:cubicBezTo>
                  <a:cubicBezTo>
                    <a:pt x="8" y="22"/>
                    <a:pt x="14" y="24"/>
                    <a:pt x="16" y="29"/>
                  </a:cubicBezTo>
                  <a:cubicBezTo>
                    <a:pt x="10" y="26"/>
                    <a:pt x="4" y="22"/>
                    <a:pt x="2" y="15"/>
                  </a:cubicBezTo>
                  <a:cubicBezTo>
                    <a:pt x="0" y="7"/>
                    <a:pt x="5" y="5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1" name="Freeform 2202">
              <a:extLst>
                <a:ext uri="{FF2B5EF4-FFF2-40B4-BE49-F238E27FC236}">
                  <a16:creationId xmlns:a16="http://schemas.microsoft.com/office/drawing/2014/main" id="{7D7B60D4-A331-4476-8768-09B8A343D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563"/>
              <a:ext cx="9" cy="17"/>
            </a:xfrm>
            <a:custGeom>
              <a:avLst/>
              <a:gdLst>
                <a:gd name="T0" fmla="*/ 3 w 15"/>
                <a:gd name="T1" fmla="*/ 0 h 28"/>
                <a:gd name="T2" fmla="*/ 1 w 15"/>
                <a:gd name="T3" fmla="*/ 3 h 28"/>
                <a:gd name="T4" fmla="*/ 3 w 15"/>
                <a:gd name="T5" fmla="*/ 6 h 28"/>
                <a:gd name="T6" fmla="*/ 0 w 15"/>
                <a:gd name="T7" fmla="*/ 2 h 28"/>
                <a:gd name="T8" fmla="*/ 3 w 15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15" y="0"/>
                  </a:moveTo>
                  <a:cubicBezTo>
                    <a:pt x="9" y="1"/>
                    <a:pt x="6" y="9"/>
                    <a:pt x="6" y="14"/>
                  </a:cubicBezTo>
                  <a:cubicBezTo>
                    <a:pt x="7" y="20"/>
                    <a:pt x="11" y="24"/>
                    <a:pt x="15" y="28"/>
                  </a:cubicBezTo>
                  <a:cubicBezTo>
                    <a:pt x="8" y="26"/>
                    <a:pt x="1" y="19"/>
                    <a:pt x="0" y="12"/>
                  </a:cubicBezTo>
                  <a:cubicBezTo>
                    <a:pt x="0" y="4"/>
                    <a:pt x="7" y="0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2" name="Freeform 2203">
              <a:extLst>
                <a:ext uri="{FF2B5EF4-FFF2-40B4-BE49-F238E27FC236}">
                  <a16:creationId xmlns:a16="http://schemas.microsoft.com/office/drawing/2014/main" id="{636C12CD-FE56-45C7-B6FB-86FC5F54E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650"/>
              <a:ext cx="11" cy="17"/>
            </a:xfrm>
            <a:custGeom>
              <a:avLst/>
              <a:gdLst>
                <a:gd name="T0" fmla="*/ 3 w 20"/>
                <a:gd name="T1" fmla="*/ 1 h 29"/>
                <a:gd name="T2" fmla="*/ 1 w 20"/>
                <a:gd name="T3" fmla="*/ 2 h 29"/>
                <a:gd name="T4" fmla="*/ 2 w 20"/>
                <a:gd name="T5" fmla="*/ 6 h 29"/>
                <a:gd name="T6" fmla="*/ 1 w 20"/>
                <a:gd name="T7" fmla="*/ 2 h 29"/>
                <a:gd name="T8" fmla="*/ 3 w 20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20" y="1"/>
                  </a:moveTo>
                  <a:cubicBezTo>
                    <a:pt x="12" y="1"/>
                    <a:pt x="8" y="4"/>
                    <a:pt x="7" y="12"/>
                  </a:cubicBezTo>
                  <a:cubicBezTo>
                    <a:pt x="6" y="20"/>
                    <a:pt x="11" y="23"/>
                    <a:pt x="15" y="29"/>
                  </a:cubicBezTo>
                  <a:cubicBezTo>
                    <a:pt x="7" y="29"/>
                    <a:pt x="0" y="18"/>
                    <a:pt x="1" y="11"/>
                  </a:cubicBezTo>
                  <a:cubicBezTo>
                    <a:pt x="2" y="1"/>
                    <a:pt x="11" y="0"/>
                    <a:pt x="18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3" name="Freeform 2204">
              <a:extLst>
                <a:ext uri="{FF2B5EF4-FFF2-40B4-BE49-F238E27FC236}">
                  <a16:creationId xmlns:a16="http://schemas.microsoft.com/office/drawing/2014/main" id="{0828D08D-D740-429C-A2AE-4D59EC2AC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631"/>
              <a:ext cx="8" cy="15"/>
            </a:xfrm>
            <a:custGeom>
              <a:avLst/>
              <a:gdLst>
                <a:gd name="T0" fmla="*/ 2 w 13"/>
                <a:gd name="T1" fmla="*/ 0 h 26"/>
                <a:gd name="T2" fmla="*/ 1 w 13"/>
                <a:gd name="T3" fmla="*/ 2 h 26"/>
                <a:gd name="T4" fmla="*/ 3 w 13"/>
                <a:gd name="T5" fmla="*/ 5 h 26"/>
                <a:gd name="T6" fmla="*/ 1 w 13"/>
                <a:gd name="T7" fmla="*/ 2 h 26"/>
                <a:gd name="T8" fmla="*/ 2 w 13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6">
                  <a:moveTo>
                    <a:pt x="12" y="0"/>
                  </a:moveTo>
                  <a:cubicBezTo>
                    <a:pt x="8" y="3"/>
                    <a:pt x="4" y="5"/>
                    <a:pt x="5" y="12"/>
                  </a:cubicBezTo>
                  <a:cubicBezTo>
                    <a:pt x="5" y="18"/>
                    <a:pt x="9" y="22"/>
                    <a:pt x="13" y="25"/>
                  </a:cubicBezTo>
                  <a:cubicBezTo>
                    <a:pt x="8" y="26"/>
                    <a:pt x="2" y="16"/>
                    <a:pt x="1" y="12"/>
                  </a:cubicBezTo>
                  <a:cubicBezTo>
                    <a:pt x="0" y="5"/>
                    <a:pt x="6" y="2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4" name="Freeform 2205">
              <a:extLst>
                <a:ext uri="{FF2B5EF4-FFF2-40B4-BE49-F238E27FC236}">
                  <a16:creationId xmlns:a16="http://schemas.microsoft.com/office/drawing/2014/main" id="{BCC70DF9-C888-49C2-B196-91604AF9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668"/>
              <a:ext cx="12" cy="15"/>
            </a:xfrm>
            <a:custGeom>
              <a:avLst/>
              <a:gdLst>
                <a:gd name="T0" fmla="*/ 4 w 19"/>
                <a:gd name="T1" fmla="*/ 0 h 26"/>
                <a:gd name="T2" fmla="*/ 3 w 19"/>
                <a:gd name="T3" fmla="*/ 2 h 26"/>
                <a:gd name="T4" fmla="*/ 5 w 19"/>
                <a:gd name="T5" fmla="*/ 5 h 26"/>
                <a:gd name="T6" fmla="*/ 4 w 19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7" y="0"/>
                  </a:moveTo>
                  <a:cubicBezTo>
                    <a:pt x="11" y="0"/>
                    <a:pt x="10" y="9"/>
                    <a:pt x="10" y="12"/>
                  </a:cubicBezTo>
                  <a:cubicBezTo>
                    <a:pt x="11" y="18"/>
                    <a:pt x="17" y="21"/>
                    <a:pt x="19" y="26"/>
                  </a:cubicBezTo>
                  <a:cubicBezTo>
                    <a:pt x="9" y="21"/>
                    <a:pt x="0" y="3"/>
                    <a:pt x="15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5" name="Freeform 2206">
              <a:extLst>
                <a:ext uri="{FF2B5EF4-FFF2-40B4-BE49-F238E27FC236}">
                  <a16:creationId xmlns:a16="http://schemas.microsoft.com/office/drawing/2014/main" id="{5C7F1A44-69B6-427B-973A-D96EBAC4A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645"/>
              <a:ext cx="8" cy="16"/>
            </a:xfrm>
            <a:custGeom>
              <a:avLst/>
              <a:gdLst>
                <a:gd name="T0" fmla="*/ 2 w 14"/>
                <a:gd name="T1" fmla="*/ 0 h 28"/>
                <a:gd name="T2" fmla="*/ 3 w 14"/>
                <a:gd name="T3" fmla="*/ 5 h 28"/>
                <a:gd name="T4" fmla="*/ 2 w 14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5" y="7"/>
                    <a:pt x="7" y="20"/>
                    <a:pt x="14" y="28"/>
                  </a:cubicBezTo>
                  <a:cubicBezTo>
                    <a:pt x="5" y="25"/>
                    <a:pt x="0" y="5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6" name="Freeform 2207">
              <a:extLst>
                <a:ext uri="{FF2B5EF4-FFF2-40B4-BE49-F238E27FC236}">
                  <a16:creationId xmlns:a16="http://schemas.microsoft.com/office/drawing/2014/main" id="{FCF5DCEF-636D-4AAF-84EC-AA7A850FC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617"/>
              <a:ext cx="8" cy="14"/>
            </a:xfrm>
            <a:custGeom>
              <a:avLst/>
              <a:gdLst>
                <a:gd name="T0" fmla="*/ 3 w 13"/>
                <a:gd name="T1" fmla="*/ 0 h 24"/>
                <a:gd name="T2" fmla="*/ 2 w 13"/>
                <a:gd name="T3" fmla="*/ 5 h 24"/>
                <a:gd name="T4" fmla="*/ 1 w 13"/>
                <a:gd name="T5" fmla="*/ 2 h 24"/>
                <a:gd name="T6" fmla="*/ 2 w 13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4">
                  <a:moveTo>
                    <a:pt x="13" y="0"/>
                  </a:moveTo>
                  <a:cubicBezTo>
                    <a:pt x="6" y="8"/>
                    <a:pt x="2" y="16"/>
                    <a:pt x="11" y="24"/>
                  </a:cubicBezTo>
                  <a:cubicBezTo>
                    <a:pt x="6" y="22"/>
                    <a:pt x="0" y="19"/>
                    <a:pt x="1" y="12"/>
                  </a:cubicBezTo>
                  <a:cubicBezTo>
                    <a:pt x="2" y="7"/>
                    <a:pt x="7" y="2"/>
                    <a:pt x="1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7" name="Freeform 2208">
              <a:extLst>
                <a:ext uri="{FF2B5EF4-FFF2-40B4-BE49-F238E27FC236}">
                  <a16:creationId xmlns:a16="http://schemas.microsoft.com/office/drawing/2014/main" id="{FDBB859F-22B0-4D1A-B490-7AA3175EF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617"/>
              <a:ext cx="8" cy="5"/>
            </a:xfrm>
            <a:custGeom>
              <a:avLst/>
              <a:gdLst>
                <a:gd name="T0" fmla="*/ 2 w 15"/>
                <a:gd name="T1" fmla="*/ 1 h 10"/>
                <a:gd name="T2" fmla="*/ 0 w 15"/>
                <a:gd name="T3" fmla="*/ 2 h 10"/>
                <a:gd name="T4" fmla="*/ 2 w 15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5" y="2"/>
                  </a:moveTo>
                  <a:cubicBezTo>
                    <a:pt x="10" y="0"/>
                    <a:pt x="3" y="6"/>
                    <a:pt x="0" y="10"/>
                  </a:cubicBezTo>
                  <a:cubicBezTo>
                    <a:pt x="0" y="4"/>
                    <a:pt x="9" y="1"/>
                    <a:pt x="14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8" name="Freeform 2209">
              <a:extLst>
                <a:ext uri="{FF2B5EF4-FFF2-40B4-BE49-F238E27FC236}">
                  <a16:creationId xmlns:a16="http://schemas.microsoft.com/office/drawing/2014/main" id="{EC821994-9BB4-4944-A391-1179E514B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591"/>
              <a:ext cx="6" cy="14"/>
            </a:xfrm>
            <a:custGeom>
              <a:avLst/>
              <a:gdLst>
                <a:gd name="T0" fmla="*/ 2 w 10"/>
                <a:gd name="T1" fmla="*/ 0 h 23"/>
                <a:gd name="T2" fmla="*/ 2 w 10"/>
                <a:gd name="T3" fmla="*/ 5 h 23"/>
                <a:gd name="T4" fmla="*/ 1 w 10"/>
                <a:gd name="T5" fmla="*/ 3 h 23"/>
                <a:gd name="T6" fmla="*/ 2 w 10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2" y="4"/>
                    <a:pt x="3" y="17"/>
                    <a:pt x="8" y="23"/>
                  </a:cubicBezTo>
                  <a:cubicBezTo>
                    <a:pt x="4" y="21"/>
                    <a:pt x="0" y="18"/>
                    <a:pt x="1" y="13"/>
                  </a:cubicBezTo>
                  <a:cubicBezTo>
                    <a:pt x="1" y="9"/>
                    <a:pt x="4" y="3"/>
                    <a:pt x="8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9" name="Freeform 2210">
              <a:extLst>
                <a:ext uri="{FF2B5EF4-FFF2-40B4-BE49-F238E27FC236}">
                  <a16:creationId xmlns:a16="http://schemas.microsoft.com/office/drawing/2014/main" id="{9F0CBB35-CF15-472D-9B22-3499A1F05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568"/>
              <a:ext cx="10" cy="12"/>
            </a:xfrm>
            <a:custGeom>
              <a:avLst/>
              <a:gdLst>
                <a:gd name="T0" fmla="*/ 3 w 17"/>
                <a:gd name="T1" fmla="*/ 0 h 21"/>
                <a:gd name="T2" fmla="*/ 4 w 17"/>
                <a:gd name="T3" fmla="*/ 4 h 21"/>
                <a:gd name="T4" fmla="*/ 2 w 17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3" y="0"/>
                  </a:moveTo>
                  <a:cubicBezTo>
                    <a:pt x="8" y="9"/>
                    <a:pt x="11" y="14"/>
                    <a:pt x="17" y="21"/>
                  </a:cubicBezTo>
                  <a:cubicBezTo>
                    <a:pt x="12" y="19"/>
                    <a:pt x="0" y="8"/>
                    <a:pt x="9" y="3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0" name="Freeform 2211">
              <a:extLst>
                <a:ext uri="{FF2B5EF4-FFF2-40B4-BE49-F238E27FC236}">
                  <a16:creationId xmlns:a16="http://schemas.microsoft.com/office/drawing/2014/main" id="{05A1E35F-03E0-444A-B5BD-F1A8B18A2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552"/>
              <a:ext cx="7" cy="10"/>
            </a:xfrm>
            <a:custGeom>
              <a:avLst/>
              <a:gdLst>
                <a:gd name="T0" fmla="*/ 1 w 12"/>
                <a:gd name="T1" fmla="*/ 0 h 16"/>
                <a:gd name="T2" fmla="*/ 2 w 12"/>
                <a:gd name="T3" fmla="*/ 4 h 16"/>
                <a:gd name="T4" fmla="*/ 1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7" y="0"/>
                  </a:moveTo>
                  <a:cubicBezTo>
                    <a:pt x="7" y="7"/>
                    <a:pt x="7" y="11"/>
                    <a:pt x="12" y="16"/>
                  </a:cubicBezTo>
                  <a:cubicBezTo>
                    <a:pt x="6" y="16"/>
                    <a:pt x="0" y="4"/>
                    <a:pt x="6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1" name="Freeform 2212">
              <a:extLst>
                <a:ext uri="{FF2B5EF4-FFF2-40B4-BE49-F238E27FC236}">
                  <a16:creationId xmlns:a16="http://schemas.microsoft.com/office/drawing/2014/main" id="{DD0FA54C-3FBD-496E-96A6-07812E6E8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548"/>
              <a:ext cx="6" cy="9"/>
            </a:xfrm>
            <a:custGeom>
              <a:avLst/>
              <a:gdLst>
                <a:gd name="T0" fmla="*/ 1 w 11"/>
                <a:gd name="T1" fmla="*/ 0 h 16"/>
                <a:gd name="T2" fmla="*/ 2 w 11"/>
                <a:gd name="T3" fmla="*/ 3 h 16"/>
                <a:gd name="T4" fmla="*/ 1 w 1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4" y="0"/>
                  </a:moveTo>
                  <a:cubicBezTo>
                    <a:pt x="1" y="7"/>
                    <a:pt x="7" y="13"/>
                    <a:pt x="11" y="16"/>
                  </a:cubicBezTo>
                  <a:cubicBezTo>
                    <a:pt x="6" y="16"/>
                    <a:pt x="0" y="8"/>
                    <a:pt x="1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2" name="Freeform 2213">
              <a:extLst>
                <a:ext uri="{FF2B5EF4-FFF2-40B4-BE49-F238E27FC236}">
                  <a16:creationId xmlns:a16="http://schemas.microsoft.com/office/drawing/2014/main" id="{6898D08D-8CE5-46B5-9901-9790B670A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684"/>
              <a:ext cx="11" cy="10"/>
            </a:xfrm>
            <a:custGeom>
              <a:avLst/>
              <a:gdLst>
                <a:gd name="T0" fmla="*/ 4 w 18"/>
                <a:gd name="T1" fmla="*/ 1 h 17"/>
                <a:gd name="T2" fmla="*/ 2 w 18"/>
                <a:gd name="T3" fmla="*/ 4 h 17"/>
                <a:gd name="T4" fmla="*/ 4 w 18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8" y="1"/>
                  </a:moveTo>
                  <a:cubicBezTo>
                    <a:pt x="10" y="2"/>
                    <a:pt x="7" y="10"/>
                    <a:pt x="10" y="17"/>
                  </a:cubicBezTo>
                  <a:cubicBezTo>
                    <a:pt x="0" y="13"/>
                    <a:pt x="8" y="0"/>
                    <a:pt x="17" y="2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3" name="Freeform 2214">
              <a:extLst>
                <a:ext uri="{FF2B5EF4-FFF2-40B4-BE49-F238E27FC236}">
                  <a16:creationId xmlns:a16="http://schemas.microsoft.com/office/drawing/2014/main" id="{9057CAD6-FDE1-480F-8AB0-087084B54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683"/>
              <a:ext cx="11" cy="6"/>
            </a:xfrm>
            <a:custGeom>
              <a:avLst/>
              <a:gdLst>
                <a:gd name="T0" fmla="*/ 0 w 18"/>
                <a:gd name="T1" fmla="*/ 1 h 10"/>
                <a:gd name="T2" fmla="*/ 4 w 18"/>
                <a:gd name="T3" fmla="*/ 2 h 10"/>
                <a:gd name="T4" fmla="*/ 1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3"/>
                  </a:moveTo>
                  <a:cubicBezTo>
                    <a:pt x="9" y="3"/>
                    <a:pt x="11" y="4"/>
                    <a:pt x="18" y="10"/>
                  </a:cubicBezTo>
                  <a:cubicBezTo>
                    <a:pt x="14" y="2"/>
                    <a:pt x="9" y="1"/>
                    <a:pt x="2" y="0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4" name="Freeform 2215">
              <a:extLst>
                <a:ext uri="{FF2B5EF4-FFF2-40B4-BE49-F238E27FC236}">
                  <a16:creationId xmlns:a16="http://schemas.microsoft.com/office/drawing/2014/main" id="{A1675F7F-4916-43FE-A830-DDD69B18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652"/>
              <a:ext cx="9" cy="5"/>
            </a:xfrm>
            <a:custGeom>
              <a:avLst/>
              <a:gdLst>
                <a:gd name="T0" fmla="*/ 1 w 14"/>
                <a:gd name="T1" fmla="*/ 2 h 9"/>
                <a:gd name="T2" fmla="*/ 4 w 14"/>
                <a:gd name="T3" fmla="*/ 1 h 9"/>
                <a:gd name="T4" fmla="*/ 0 w 14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2" y="3"/>
                    <a:pt x="10" y="2"/>
                    <a:pt x="14" y="2"/>
                  </a:cubicBezTo>
                  <a:cubicBezTo>
                    <a:pt x="8" y="0"/>
                    <a:pt x="2" y="0"/>
                    <a:pt x="0" y="8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5" name="Freeform 2216">
              <a:extLst>
                <a:ext uri="{FF2B5EF4-FFF2-40B4-BE49-F238E27FC236}">
                  <a16:creationId xmlns:a16="http://schemas.microsoft.com/office/drawing/2014/main" id="{43345043-3FDA-477E-B68D-1BE0268FA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637"/>
              <a:ext cx="8" cy="16"/>
            </a:xfrm>
            <a:custGeom>
              <a:avLst/>
              <a:gdLst>
                <a:gd name="T0" fmla="*/ 3 w 14"/>
                <a:gd name="T1" fmla="*/ 1 h 28"/>
                <a:gd name="T2" fmla="*/ 1 w 14"/>
                <a:gd name="T3" fmla="*/ 3 h 28"/>
                <a:gd name="T4" fmla="*/ 2 w 14"/>
                <a:gd name="T5" fmla="*/ 5 h 28"/>
                <a:gd name="T6" fmla="*/ 0 w 14"/>
                <a:gd name="T7" fmla="*/ 3 h 28"/>
                <a:gd name="T8" fmla="*/ 2 w 14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14" y="1"/>
                  </a:moveTo>
                  <a:cubicBezTo>
                    <a:pt x="8" y="0"/>
                    <a:pt x="5" y="10"/>
                    <a:pt x="5" y="15"/>
                  </a:cubicBezTo>
                  <a:cubicBezTo>
                    <a:pt x="5" y="21"/>
                    <a:pt x="8" y="24"/>
                    <a:pt x="10" y="28"/>
                  </a:cubicBezTo>
                  <a:cubicBezTo>
                    <a:pt x="4" y="27"/>
                    <a:pt x="0" y="20"/>
                    <a:pt x="0" y="14"/>
                  </a:cubicBezTo>
                  <a:cubicBezTo>
                    <a:pt x="1" y="5"/>
                    <a:pt x="6" y="5"/>
                    <a:pt x="12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6" name="Freeform 2217">
              <a:extLst>
                <a:ext uri="{FF2B5EF4-FFF2-40B4-BE49-F238E27FC236}">
                  <a16:creationId xmlns:a16="http://schemas.microsoft.com/office/drawing/2014/main" id="{E1FD001F-268A-470E-BD30-5B62025C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604"/>
              <a:ext cx="4" cy="8"/>
            </a:xfrm>
            <a:custGeom>
              <a:avLst/>
              <a:gdLst>
                <a:gd name="T0" fmla="*/ 1 w 6"/>
                <a:gd name="T1" fmla="*/ 0 h 14"/>
                <a:gd name="T2" fmla="*/ 2 w 6"/>
                <a:gd name="T3" fmla="*/ 3 h 14"/>
                <a:gd name="T4" fmla="*/ 1 w 6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2" y="5"/>
                    <a:pt x="5" y="10"/>
                    <a:pt x="6" y="14"/>
                  </a:cubicBezTo>
                  <a:cubicBezTo>
                    <a:pt x="3" y="13"/>
                    <a:pt x="0" y="6"/>
                    <a:pt x="3" y="4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7" name="Freeform 2218">
              <a:extLst>
                <a:ext uri="{FF2B5EF4-FFF2-40B4-BE49-F238E27FC236}">
                  <a16:creationId xmlns:a16="http://schemas.microsoft.com/office/drawing/2014/main" id="{ED3E1AA0-01EF-4A7A-AD66-3408AA92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669"/>
              <a:ext cx="7" cy="8"/>
            </a:xfrm>
            <a:custGeom>
              <a:avLst/>
              <a:gdLst>
                <a:gd name="T0" fmla="*/ 3 w 11"/>
                <a:gd name="T1" fmla="*/ 0 h 14"/>
                <a:gd name="T2" fmla="*/ 1 w 11"/>
                <a:gd name="T3" fmla="*/ 3 h 14"/>
                <a:gd name="T4" fmla="*/ 3 w 11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6" y="1"/>
                    <a:pt x="4" y="9"/>
                    <a:pt x="4" y="14"/>
                  </a:cubicBezTo>
                  <a:cubicBezTo>
                    <a:pt x="0" y="8"/>
                    <a:pt x="6" y="1"/>
                    <a:pt x="11" y="1"/>
                  </a:cubicBezTo>
                </a:path>
              </a:pathLst>
            </a:custGeom>
            <a:solidFill>
              <a:srgbClr val="F1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8" name="Freeform 2219">
              <a:extLst>
                <a:ext uri="{FF2B5EF4-FFF2-40B4-BE49-F238E27FC236}">
                  <a16:creationId xmlns:a16="http://schemas.microsoft.com/office/drawing/2014/main" id="{9D0FE83F-B769-49BB-851D-B1BF76DE2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478"/>
              <a:ext cx="111" cy="325"/>
            </a:xfrm>
            <a:custGeom>
              <a:avLst/>
              <a:gdLst>
                <a:gd name="T0" fmla="*/ 39 w 188"/>
                <a:gd name="T1" fmla="*/ 1 h 556"/>
                <a:gd name="T2" fmla="*/ 5 w 188"/>
                <a:gd name="T3" fmla="*/ 40 h 556"/>
                <a:gd name="T4" fmla="*/ 1 w 188"/>
                <a:gd name="T5" fmla="*/ 78 h 556"/>
                <a:gd name="T6" fmla="*/ 11 w 188"/>
                <a:gd name="T7" fmla="*/ 111 h 556"/>
                <a:gd name="T8" fmla="*/ 6 w 188"/>
                <a:gd name="T9" fmla="*/ 71 h 556"/>
                <a:gd name="T10" fmla="*/ 14 w 188"/>
                <a:gd name="T11" fmla="*/ 32 h 556"/>
                <a:gd name="T12" fmla="*/ 38 w 188"/>
                <a:gd name="T13" fmla="*/ 0 h 5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556">
                  <a:moveTo>
                    <a:pt x="188" y="2"/>
                  </a:moveTo>
                  <a:cubicBezTo>
                    <a:pt x="98" y="24"/>
                    <a:pt x="45" y="120"/>
                    <a:pt x="23" y="202"/>
                  </a:cubicBezTo>
                  <a:cubicBezTo>
                    <a:pt x="7" y="261"/>
                    <a:pt x="0" y="332"/>
                    <a:pt x="6" y="393"/>
                  </a:cubicBezTo>
                  <a:cubicBezTo>
                    <a:pt x="12" y="452"/>
                    <a:pt x="36" y="501"/>
                    <a:pt x="54" y="556"/>
                  </a:cubicBezTo>
                  <a:cubicBezTo>
                    <a:pt x="24" y="503"/>
                    <a:pt x="26" y="416"/>
                    <a:pt x="30" y="357"/>
                  </a:cubicBezTo>
                  <a:cubicBezTo>
                    <a:pt x="34" y="291"/>
                    <a:pt x="48" y="224"/>
                    <a:pt x="70" y="161"/>
                  </a:cubicBezTo>
                  <a:cubicBezTo>
                    <a:pt x="90" y="104"/>
                    <a:pt x="123" y="21"/>
                    <a:pt x="186" y="0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9" name="Freeform 2220">
              <a:extLst>
                <a:ext uri="{FF2B5EF4-FFF2-40B4-BE49-F238E27FC236}">
                  <a16:creationId xmlns:a16="http://schemas.microsoft.com/office/drawing/2014/main" id="{978642A8-5AF4-4AE6-9C49-6E22CA34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490"/>
              <a:ext cx="47" cy="181"/>
            </a:xfrm>
            <a:custGeom>
              <a:avLst/>
              <a:gdLst>
                <a:gd name="T0" fmla="*/ 0 w 81"/>
                <a:gd name="T1" fmla="*/ 0 h 310"/>
                <a:gd name="T2" fmla="*/ 7 w 81"/>
                <a:gd name="T3" fmla="*/ 9 h 310"/>
                <a:gd name="T4" fmla="*/ 12 w 81"/>
                <a:gd name="T5" fmla="*/ 28 h 310"/>
                <a:gd name="T6" fmla="*/ 8 w 81"/>
                <a:gd name="T7" fmla="*/ 48 h 310"/>
                <a:gd name="T8" fmla="*/ 2 w 81"/>
                <a:gd name="T9" fmla="*/ 62 h 310"/>
                <a:gd name="T10" fmla="*/ 10 w 81"/>
                <a:gd name="T11" fmla="*/ 50 h 310"/>
                <a:gd name="T12" fmla="*/ 15 w 81"/>
                <a:gd name="T13" fmla="*/ 40 h 310"/>
                <a:gd name="T14" fmla="*/ 14 w 81"/>
                <a:gd name="T15" fmla="*/ 22 h 310"/>
                <a:gd name="T16" fmla="*/ 8 w 81"/>
                <a:gd name="T17" fmla="*/ 8 h 310"/>
                <a:gd name="T18" fmla="*/ 1 w 81"/>
                <a:gd name="T19" fmla="*/ 1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310">
                  <a:moveTo>
                    <a:pt x="0" y="0"/>
                  </a:moveTo>
                  <a:cubicBezTo>
                    <a:pt x="10" y="16"/>
                    <a:pt x="27" y="30"/>
                    <a:pt x="37" y="46"/>
                  </a:cubicBezTo>
                  <a:cubicBezTo>
                    <a:pt x="56" y="75"/>
                    <a:pt x="62" y="109"/>
                    <a:pt x="61" y="143"/>
                  </a:cubicBezTo>
                  <a:cubicBezTo>
                    <a:pt x="60" y="178"/>
                    <a:pt x="55" y="211"/>
                    <a:pt x="41" y="244"/>
                  </a:cubicBezTo>
                  <a:cubicBezTo>
                    <a:pt x="33" y="265"/>
                    <a:pt x="25" y="291"/>
                    <a:pt x="12" y="310"/>
                  </a:cubicBezTo>
                  <a:cubicBezTo>
                    <a:pt x="31" y="298"/>
                    <a:pt x="42" y="272"/>
                    <a:pt x="54" y="254"/>
                  </a:cubicBezTo>
                  <a:cubicBezTo>
                    <a:pt x="65" y="238"/>
                    <a:pt x="74" y="224"/>
                    <a:pt x="77" y="204"/>
                  </a:cubicBezTo>
                  <a:cubicBezTo>
                    <a:pt x="81" y="173"/>
                    <a:pt x="77" y="139"/>
                    <a:pt x="71" y="109"/>
                  </a:cubicBezTo>
                  <a:cubicBezTo>
                    <a:pt x="66" y="84"/>
                    <a:pt x="57" y="57"/>
                    <a:pt x="39" y="38"/>
                  </a:cubicBezTo>
                  <a:cubicBezTo>
                    <a:pt x="28" y="26"/>
                    <a:pt x="15" y="16"/>
                    <a:pt x="4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0" name="Freeform 2221">
              <a:extLst>
                <a:ext uri="{FF2B5EF4-FFF2-40B4-BE49-F238E27FC236}">
                  <a16:creationId xmlns:a16="http://schemas.microsoft.com/office/drawing/2014/main" id="{BBFD0234-215F-4265-93BA-89BD9840E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1506"/>
              <a:ext cx="12" cy="11"/>
            </a:xfrm>
            <a:custGeom>
              <a:avLst/>
              <a:gdLst>
                <a:gd name="T0" fmla="*/ 4 w 21"/>
                <a:gd name="T1" fmla="*/ 2 h 19"/>
                <a:gd name="T2" fmla="*/ 2 w 21"/>
                <a:gd name="T3" fmla="*/ 3 h 19"/>
                <a:gd name="T4" fmla="*/ 0 w 21"/>
                <a:gd name="T5" fmla="*/ 2 h 19"/>
                <a:gd name="T6" fmla="*/ 2 w 21"/>
                <a:gd name="T7" fmla="*/ 0 h 19"/>
                <a:gd name="T8" fmla="*/ 4 w 21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21" y="10"/>
                  </a:moveTo>
                  <a:cubicBezTo>
                    <a:pt x="21" y="15"/>
                    <a:pt x="16" y="19"/>
                    <a:pt x="10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1" y="5"/>
                    <a:pt x="2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1" name="Freeform 2222">
              <a:extLst>
                <a:ext uri="{FF2B5EF4-FFF2-40B4-BE49-F238E27FC236}">
                  <a16:creationId xmlns:a16="http://schemas.microsoft.com/office/drawing/2014/main" id="{8C3C0301-DA90-4EF7-B1A9-BBF385304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494"/>
              <a:ext cx="9" cy="10"/>
            </a:xfrm>
            <a:custGeom>
              <a:avLst/>
              <a:gdLst>
                <a:gd name="T0" fmla="*/ 4 w 14"/>
                <a:gd name="T1" fmla="*/ 2 h 16"/>
                <a:gd name="T2" fmla="*/ 2 w 14"/>
                <a:gd name="T3" fmla="*/ 4 h 16"/>
                <a:gd name="T4" fmla="*/ 1 w 14"/>
                <a:gd name="T5" fmla="*/ 2 h 16"/>
                <a:gd name="T6" fmla="*/ 2 w 14"/>
                <a:gd name="T7" fmla="*/ 0 h 16"/>
                <a:gd name="T8" fmla="*/ 4 w 14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cubicBezTo>
                    <a:pt x="13" y="13"/>
                    <a:pt x="10" y="16"/>
                    <a:pt x="7" y="16"/>
                  </a:cubicBezTo>
                  <a:cubicBezTo>
                    <a:pt x="3" y="16"/>
                    <a:pt x="0" y="12"/>
                    <a:pt x="1" y="8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1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2" name="Freeform 2223">
              <a:extLst>
                <a:ext uri="{FF2B5EF4-FFF2-40B4-BE49-F238E27FC236}">
                  <a16:creationId xmlns:a16="http://schemas.microsoft.com/office/drawing/2014/main" id="{584F041E-BD77-44CE-A32A-9FDD68778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781"/>
              <a:ext cx="100" cy="81"/>
            </a:xfrm>
            <a:custGeom>
              <a:avLst/>
              <a:gdLst>
                <a:gd name="T0" fmla="*/ 31 w 172"/>
                <a:gd name="T1" fmla="*/ 24 h 138"/>
                <a:gd name="T2" fmla="*/ 12 w 172"/>
                <a:gd name="T3" fmla="*/ 21 h 138"/>
                <a:gd name="T4" fmla="*/ 3 w 172"/>
                <a:gd name="T5" fmla="*/ 4 h 138"/>
                <a:gd name="T6" fmla="*/ 22 w 172"/>
                <a:gd name="T7" fmla="*/ 6 h 138"/>
                <a:gd name="T8" fmla="*/ 31 w 172"/>
                <a:gd name="T9" fmla="*/ 24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38">
                  <a:moveTo>
                    <a:pt x="159" y="118"/>
                  </a:moveTo>
                  <a:cubicBezTo>
                    <a:pt x="145" y="138"/>
                    <a:pt x="102" y="133"/>
                    <a:pt x="62" y="106"/>
                  </a:cubicBezTo>
                  <a:cubicBezTo>
                    <a:pt x="22" y="79"/>
                    <a:pt x="0" y="41"/>
                    <a:pt x="14" y="21"/>
                  </a:cubicBezTo>
                  <a:cubicBezTo>
                    <a:pt x="27" y="0"/>
                    <a:pt x="71" y="6"/>
                    <a:pt x="111" y="32"/>
                  </a:cubicBezTo>
                  <a:cubicBezTo>
                    <a:pt x="151" y="59"/>
                    <a:pt x="172" y="97"/>
                    <a:pt x="159" y="118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3" name="Freeform 2224">
              <a:extLst>
                <a:ext uri="{FF2B5EF4-FFF2-40B4-BE49-F238E27FC236}">
                  <a16:creationId xmlns:a16="http://schemas.microsoft.com/office/drawing/2014/main" id="{48A1FDDE-6A0D-47C5-B57E-445C4017C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407"/>
              <a:ext cx="65" cy="81"/>
            </a:xfrm>
            <a:custGeom>
              <a:avLst/>
              <a:gdLst>
                <a:gd name="T0" fmla="*/ 18 w 111"/>
                <a:gd name="T1" fmla="*/ 19 h 138"/>
                <a:gd name="T2" fmla="*/ 4 w 111"/>
                <a:gd name="T3" fmla="*/ 25 h 138"/>
                <a:gd name="T4" fmla="*/ 4 w 111"/>
                <a:gd name="T5" fmla="*/ 9 h 138"/>
                <a:gd name="T6" fmla="*/ 19 w 111"/>
                <a:gd name="T7" fmla="*/ 3 h 138"/>
                <a:gd name="T8" fmla="*/ 18 w 111"/>
                <a:gd name="T9" fmla="*/ 19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38">
                  <a:moveTo>
                    <a:pt x="91" y="92"/>
                  </a:moveTo>
                  <a:cubicBezTo>
                    <a:pt x="71" y="123"/>
                    <a:pt x="39" y="138"/>
                    <a:pt x="20" y="126"/>
                  </a:cubicBezTo>
                  <a:cubicBezTo>
                    <a:pt x="0" y="113"/>
                    <a:pt x="1" y="78"/>
                    <a:pt x="20" y="47"/>
                  </a:cubicBezTo>
                  <a:cubicBezTo>
                    <a:pt x="40" y="16"/>
                    <a:pt x="72" y="0"/>
                    <a:pt x="92" y="13"/>
                  </a:cubicBezTo>
                  <a:cubicBezTo>
                    <a:pt x="111" y="25"/>
                    <a:pt x="111" y="61"/>
                    <a:pt x="91" y="92"/>
                  </a:cubicBezTo>
                  <a:close/>
                </a:path>
              </a:pathLst>
            </a:custGeom>
            <a:solidFill>
              <a:srgbClr val="E4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4" name="Freeform 2225">
              <a:extLst>
                <a:ext uri="{FF2B5EF4-FFF2-40B4-BE49-F238E27FC236}">
                  <a16:creationId xmlns:a16="http://schemas.microsoft.com/office/drawing/2014/main" id="{0074CB84-2094-4BA6-8309-8602B29D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793"/>
              <a:ext cx="51" cy="51"/>
            </a:xfrm>
            <a:custGeom>
              <a:avLst/>
              <a:gdLst>
                <a:gd name="T0" fmla="*/ 3 w 87"/>
                <a:gd name="T1" fmla="*/ 0 h 87"/>
                <a:gd name="T2" fmla="*/ 1 w 87"/>
                <a:gd name="T3" fmla="*/ 4 h 87"/>
                <a:gd name="T4" fmla="*/ 5 w 87"/>
                <a:gd name="T5" fmla="*/ 11 h 87"/>
                <a:gd name="T6" fmla="*/ 13 w 87"/>
                <a:gd name="T7" fmla="*/ 16 h 87"/>
                <a:gd name="T8" fmla="*/ 16 w 87"/>
                <a:gd name="T9" fmla="*/ 17 h 87"/>
                <a:gd name="T10" fmla="*/ 16 w 87"/>
                <a:gd name="T11" fmla="*/ 13 h 87"/>
                <a:gd name="T12" fmla="*/ 7 w 87"/>
                <a:gd name="T13" fmla="*/ 1 h 87"/>
                <a:gd name="T14" fmla="*/ 2 w 87"/>
                <a:gd name="T15" fmla="*/ 1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87">
                  <a:moveTo>
                    <a:pt x="13" y="0"/>
                  </a:moveTo>
                  <a:cubicBezTo>
                    <a:pt x="5" y="4"/>
                    <a:pt x="0" y="9"/>
                    <a:pt x="2" y="19"/>
                  </a:cubicBezTo>
                  <a:cubicBezTo>
                    <a:pt x="5" y="33"/>
                    <a:pt x="17" y="45"/>
                    <a:pt x="26" y="55"/>
                  </a:cubicBezTo>
                  <a:cubicBezTo>
                    <a:pt x="36" y="66"/>
                    <a:pt x="49" y="76"/>
                    <a:pt x="63" y="81"/>
                  </a:cubicBezTo>
                  <a:cubicBezTo>
                    <a:pt x="67" y="83"/>
                    <a:pt x="77" y="87"/>
                    <a:pt x="82" y="84"/>
                  </a:cubicBezTo>
                  <a:cubicBezTo>
                    <a:pt x="87" y="80"/>
                    <a:pt x="82" y="67"/>
                    <a:pt x="80" y="63"/>
                  </a:cubicBezTo>
                  <a:cubicBezTo>
                    <a:pt x="72" y="41"/>
                    <a:pt x="58" y="11"/>
                    <a:pt x="34" y="5"/>
                  </a:cubicBezTo>
                  <a:cubicBezTo>
                    <a:pt x="27" y="3"/>
                    <a:pt x="19" y="4"/>
                    <a:pt x="12" y="2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5" name="Freeform 2226">
              <a:extLst>
                <a:ext uri="{FF2B5EF4-FFF2-40B4-BE49-F238E27FC236}">
                  <a16:creationId xmlns:a16="http://schemas.microsoft.com/office/drawing/2014/main" id="{1F492EF8-0672-4963-A063-0E29AC94F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413"/>
              <a:ext cx="37" cy="52"/>
            </a:xfrm>
            <a:custGeom>
              <a:avLst/>
              <a:gdLst>
                <a:gd name="T0" fmla="*/ 9 w 63"/>
                <a:gd name="T1" fmla="*/ 3 h 89"/>
                <a:gd name="T2" fmla="*/ 1 w 63"/>
                <a:gd name="T3" fmla="*/ 9 h 89"/>
                <a:gd name="T4" fmla="*/ 2 w 63"/>
                <a:gd name="T5" fmla="*/ 16 h 89"/>
                <a:gd name="T6" fmla="*/ 8 w 63"/>
                <a:gd name="T7" fmla="*/ 15 h 89"/>
                <a:gd name="T8" fmla="*/ 9 w 63"/>
                <a:gd name="T9" fmla="*/ 3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9">
                  <a:moveTo>
                    <a:pt x="48" y="13"/>
                  </a:moveTo>
                  <a:cubicBezTo>
                    <a:pt x="28" y="0"/>
                    <a:pt x="13" y="27"/>
                    <a:pt x="7" y="42"/>
                  </a:cubicBezTo>
                  <a:cubicBezTo>
                    <a:pt x="3" y="52"/>
                    <a:pt x="0" y="69"/>
                    <a:pt x="8" y="79"/>
                  </a:cubicBezTo>
                  <a:cubicBezTo>
                    <a:pt x="17" y="89"/>
                    <a:pt x="31" y="83"/>
                    <a:pt x="39" y="75"/>
                  </a:cubicBezTo>
                  <a:cubicBezTo>
                    <a:pt x="51" y="62"/>
                    <a:pt x="63" y="26"/>
                    <a:pt x="47" y="13"/>
                  </a:cubicBezTo>
                </a:path>
              </a:pathLst>
            </a:custGeom>
            <a:solidFill>
              <a:srgbClr val="E8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6" name="Freeform 2227">
              <a:extLst>
                <a:ext uri="{FF2B5EF4-FFF2-40B4-BE49-F238E27FC236}">
                  <a16:creationId xmlns:a16="http://schemas.microsoft.com/office/drawing/2014/main" id="{0B6823BA-A7B7-4DD0-A92D-ED7B14E0F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461"/>
              <a:ext cx="171" cy="345"/>
            </a:xfrm>
            <a:custGeom>
              <a:avLst/>
              <a:gdLst>
                <a:gd name="T0" fmla="*/ 12 w 292"/>
                <a:gd name="T1" fmla="*/ 20 h 592"/>
                <a:gd name="T2" fmla="*/ 26 w 292"/>
                <a:gd name="T3" fmla="*/ 13 h 592"/>
                <a:gd name="T4" fmla="*/ 40 w 292"/>
                <a:gd name="T5" fmla="*/ 3 h 592"/>
                <a:gd name="T6" fmla="*/ 37 w 292"/>
                <a:gd name="T7" fmla="*/ 14 h 592"/>
                <a:gd name="T8" fmla="*/ 43 w 292"/>
                <a:gd name="T9" fmla="*/ 7 h 592"/>
                <a:gd name="T10" fmla="*/ 51 w 292"/>
                <a:gd name="T11" fmla="*/ 3 h 592"/>
                <a:gd name="T12" fmla="*/ 45 w 292"/>
                <a:gd name="T13" fmla="*/ 16 h 592"/>
                <a:gd name="T14" fmla="*/ 59 w 292"/>
                <a:gd name="T15" fmla="*/ 8 h 592"/>
                <a:gd name="T16" fmla="*/ 49 w 292"/>
                <a:gd name="T17" fmla="*/ 20 h 592"/>
                <a:gd name="T18" fmla="*/ 42 w 292"/>
                <a:gd name="T19" fmla="*/ 26 h 592"/>
                <a:gd name="T20" fmla="*/ 41 w 292"/>
                <a:gd name="T21" fmla="*/ 30 h 592"/>
                <a:gd name="T22" fmla="*/ 46 w 292"/>
                <a:gd name="T23" fmla="*/ 29 h 592"/>
                <a:gd name="T24" fmla="*/ 41 w 292"/>
                <a:gd name="T25" fmla="*/ 41 h 592"/>
                <a:gd name="T26" fmla="*/ 38 w 292"/>
                <a:gd name="T27" fmla="*/ 61 h 592"/>
                <a:gd name="T28" fmla="*/ 37 w 292"/>
                <a:gd name="T29" fmla="*/ 78 h 592"/>
                <a:gd name="T30" fmla="*/ 35 w 292"/>
                <a:gd name="T31" fmla="*/ 83 h 592"/>
                <a:gd name="T32" fmla="*/ 32 w 292"/>
                <a:gd name="T33" fmla="*/ 83 h 592"/>
                <a:gd name="T34" fmla="*/ 32 w 292"/>
                <a:gd name="T35" fmla="*/ 89 h 592"/>
                <a:gd name="T36" fmla="*/ 33 w 292"/>
                <a:gd name="T37" fmla="*/ 99 h 592"/>
                <a:gd name="T38" fmla="*/ 29 w 292"/>
                <a:gd name="T39" fmla="*/ 97 h 592"/>
                <a:gd name="T40" fmla="*/ 23 w 292"/>
                <a:gd name="T41" fmla="*/ 87 h 592"/>
                <a:gd name="T42" fmla="*/ 20 w 292"/>
                <a:gd name="T43" fmla="*/ 97 h 592"/>
                <a:gd name="T44" fmla="*/ 20 w 292"/>
                <a:gd name="T45" fmla="*/ 104 h 592"/>
                <a:gd name="T46" fmla="*/ 20 w 292"/>
                <a:gd name="T47" fmla="*/ 112 h 592"/>
                <a:gd name="T48" fmla="*/ 15 w 292"/>
                <a:gd name="T49" fmla="*/ 108 h 592"/>
                <a:gd name="T50" fmla="*/ 9 w 292"/>
                <a:gd name="T51" fmla="*/ 91 h 592"/>
                <a:gd name="T52" fmla="*/ 5 w 292"/>
                <a:gd name="T53" fmla="*/ 100 h 592"/>
                <a:gd name="T54" fmla="*/ 1 w 292"/>
                <a:gd name="T55" fmla="*/ 105 h 592"/>
                <a:gd name="T56" fmla="*/ 1 w 292"/>
                <a:gd name="T57" fmla="*/ 100 h 592"/>
                <a:gd name="T58" fmla="*/ 1 w 292"/>
                <a:gd name="T59" fmla="*/ 89 h 592"/>
                <a:gd name="T60" fmla="*/ 5 w 292"/>
                <a:gd name="T61" fmla="*/ 72 h 592"/>
                <a:gd name="T62" fmla="*/ 13 w 292"/>
                <a:gd name="T63" fmla="*/ 50 h 592"/>
                <a:gd name="T64" fmla="*/ 12 w 292"/>
                <a:gd name="T65" fmla="*/ 47 h 592"/>
                <a:gd name="T66" fmla="*/ 15 w 292"/>
                <a:gd name="T67" fmla="*/ 40 h 592"/>
                <a:gd name="T68" fmla="*/ 17 w 292"/>
                <a:gd name="T69" fmla="*/ 35 h 592"/>
                <a:gd name="T70" fmla="*/ 13 w 292"/>
                <a:gd name="T71" fmla="*/ 36 h 592"/>
                <a:gd name="T72" fmla="*/ 8 w 292"/>
                <a:gd name="T73" fmla="*/ 30 h 592"/>
                <a:gd name="T74" fmla="*/ 12 w 292"/>
                <a:gd name="T75" fmla="*/ 19 h 592"/>
                <a:gd name="T76" fmla="*/ 13 w 292"/>
                <a:gd name="T77" fmla="*/ 20 h 5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92" h="592">
                  <a:moveTo>
                    <a:pt x="61" y="101"/>
                  </a:moveTo>
                  <a:cubicBezTo>
                    <a:pt x="81" y="110"/>
                    <a:pt x="115" y="78"/>
                    <a:pt x="130" y="67"/>
                  </a:cubicBezTo>
                  <a:cubicBezTo>
                    <a:pt x="142" y="57"/>
                    <a:pt x="181" y="8"/>
                    <a:pt x="199" y="16"/>
                  </a:cubicBezTo>
                  <a:cubicBezTo>
                    <a:pt x="215" y="23"/>
                    <a:pt x="170" y="73"/>
                    <a:pt x="188" y="72"/>
                  </a:cubicBezTo>
                  <a:cubicBezTo>
                    <a:pt x="196" y="72"/>
                    <a:pt x="211" y="41"/>
                    <a:pt x="217" y="35"/>
                  </a:cubicBezTo>
                  <a:cubicBezTo>
                    <a:pt x="225" y="27"/>
                    <a:pt x="241" y="14"/>
                    <a:pt x="253" y="16"/>
                  </a:cubicBezTo>
                  <a:cubicBezTo>
                    <a:pt x="245" y="35"/>
                    <a:pt x="217" y="61"/>
                    <a:pt x="220" y="82"/>
                  </a:cubicBezTo>
                  <a:cubicBezTo>
                    <a:pt x="226" y="81"/>
                    <a:pt x="292" y="0"/>
                    <a:pt x="290" y="37"/>
                  </a:cubicBezTo>
                  <a:cubicBezTo>
                    <a:pt x="289" y="61"/>
                    <a:pt x="258" y="88"/>
                    <a:pt x="243" y="103"/>
                  </a:cubicBezTo>
                  <a:cubicBezTo>
                    <a:pt x="232" y="114"/>
                    <a:pt x="218" y="122"/>
                    <a:pt x="210" y="134"/>
                  </a:cubicBezTo>
                  <a:cubicBezTo>
                    <a:pt x="207" y="137"/>
                    <a:pt x="200" y="148"/>
                    <a:pt x="203" y="152"/>
                  </a:cubicBezTo>
                  <a:cubicBezTo>
                    <a:pt x="208" y="158"/>
                    <a:pt x="219" y="140"/>
                    <a:pt x="227" y="144"/>
                  </a:cubicBezTo>
                  <a:cubicBezTo>
                    <a:pt x="245" y="153"/>
                    <a:pt x="208" y="198"/>
                    <a:pt x="203" y="209"/>
                  </a:cubicBezTo>
                  <a:cubicBezTo>
                    <a:pt x="189" y="241"/>
                    <a:pt x="189" y="275"/>
                    <a:pt x="189" y="309"/>
                  </a:cubicBezTo>
                  <a:cubicBezTo>
                    <a:pt x="189" y="336"/>
                    <a:pt x="193" y="367"/>
                    <a:pt x="188" y="393"/>
                  </a:cubicBezTo>
                  <a:cubicBezTo>
                    <a:pt x="186" y="404"/>
                    <a:pt x="182" y="415"/>
                    <a:pt x="171" y="418"/>
                  </a:cubicBezTo>
                  <a:cubicBezTo>
                    <a:pt x="163" y="421"/>
                    <a:pt x="161" y="412"/>
                    <a:pt x="157" y="422"/>
                  </a:cubicBezTo>
                  <a:cubicBezTo>
                    <a:pt x="155" y="428"/>
                    <a:pt x="160" y="443"/>
                    <a:pt x="161" y="450"/>
                  </a:cubicBezTo>
                  <a:cubicBezTo>
                    <a:pt x="163" y="464"/>
                    <a:pt x="170" y="487"/>
                    <a:pt x="162" y="501"/>
                  </a:cubicBezTo>
                  <a:cubicBezTo>
                    <a:pt x="153" y="517"/>
                    <a:pt x="147" y="505"/>
                    <a:pt x="143" y="493"/>
                  </a:cubicBezTo>
                  <a:cubicBezTo>
                    <a:pt x="136" y="475"/>
                    <a:pt x="130" y="452"/>
                    <a:pt x="116" y="438"/>
                  </a:cubicBezTo>
                  <a:cubicBezTo>
                    <a:pt x="107" y="453"/>
                    <a:pt x="105" y="472"/>
                    <a:pt x="103" y="489"/>
                  </a:cubicBezTo>
                  <a:cubicBezTo>
                    <a:pt x="102" y="501"/>
                    <a:pt x="101" y="514"/>
                    <a:pt x="100" y="526"/>
                  </a:cubicBezTo>
                  <a:cubicBezTo>
                    <a:pt x="99" y="538"/>
                    <a:pt x="104" y="557"/>
                    <a:pt x="99" y="568"/>
                  </a:cubicBezTo>
                  <a:cubicBezTo>
                    <a:pt x="88" y="592"/>
                    <a:pt x="75" y="555"/>
                    <a:pt x="71" y="545"/>
                  </a:cubicBezTo>
                  <a:cubicBezTo>
                    <a:pt x="59" y="519"/>
                    <a:pt x="58" y="485"/>
                    <a:pt x="43" y="462"/>
                  </a:cubicBezTo>
                  <a:cubicBezTo>
                    <a:pt x="31" y="472"/>
                    <a:pt x="28" y="491"/>
                    <a:pt x="25" y="505"/>
                  </a:cubicBezTo>
                  <a:cubicBezTo>
                    <a:pt x="22" y="516"/>
                    <a:pt x="20" y="544"/>
                    <a:pt x="6" y="532"/>
                  </a:cubicBezTo>
                  <a:cubicBezTo>
                    <a:pt x="1" y="528"/>
                    <a:pt x="2" y="507"/>
                    <a:pt x="2" y="502"/>
                  </a:cubicBezTo>
                  <a:cubicBezTo>
                    <a:pt x="0" y="484"/>
                    <a:pt x="0" y="466"/>
                    <a:pt x="1" y="448"/>
                  </a:cubicBezTo>
                  <a:cubicBezTo>
                    <a:pt x="2" y="418"/>
                    <a:pt x="11" y="390"/>
                    <a:pt x="25" y="364"/>
                  </a:cubicBezTo>
                  <a:cubicBezTo>
                    <a:pt x="43" y="332"/>
                    <a:pt x="72" y="287"/>
                    <a:pt x="65" y="248"/>
                  </a:cubicBezTo>
                  <a:cubicBezTo>
                    <a:pt x="64" y="244"/>
                    <a:pt x="59" y="239"/>
                    <a:pt x="59" y="235"/>
                  </a:cubicBezTo>
                  <a:cubicBezTo>
                    <a:pt x="59" y="224"/>
                    <a:pt x="71" y="212"/>
                    <a:pt x="76" y="204"/>
                  </a:cubicBezTo>
                  <a:cubicBezTo>
                    <a:pt x="80" y="198"/>
                    <a:pt x="91" y="184"/>
                    <a:pt x="86" y="177"/>
                  </a:cubicBezTo>
                  <a:cubicBezTo>
                    <a:pt x="79" y="167"/>
                    <a:pt x="71" y="179"/>
                    <a:pt x="63" y="180"/>
                  </a:cubicBezTo>
                  <a:cubicBezTo>
                    <a:pt x="46" y="182"/>
                    <a:pt x="42" y="165"/>
                    <a:pt x="41" y="152"/>
                  </a:cubicBezTo>
                  <a:cubicBezTo>
                    <a:pt x="41" y="138"/>
                    <a:pt x="37" y="90"/>
                    <a:pt x="62" y="96"/>
                  </a:cubicBezTo>
                  <a:cubicBezTo>
                    <a:pt x="63" y="98"/>
                    <a:pt x="64" y="101"/>
                    <a:pt x="63" y="103"/>
                  </a:cubicBezTo>
                </a:path>
              </a:pathLst>
            </a:custGeom>
            <a:solidFill>
              <a:srgbClr val="F1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7" name="Freeform 2228">
              <a:extLst>
                <a:ext uri="{FF2B5EF4-FFF2-40B4-BE49-F238E27FC236}">
                  <a16:creationId xmlns:a16="http://schemas.microsoft.com/office/drawing/2014/main" id="{3C075872-CC79-4059-9618-007500A1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397"/>
              <a:ext cx="283" cy="484"/>
            </a:xfrm>
            <a:custGeom>
              <a:avLst/>
              <a:gdLst>
                <a:gd name="T0" fmla="*/ 96 w 484"/>
                <a:gd name="T1" fmla="*/ 5 h 828"/>
                <a:gd name="T2" fmla="*/ 60 w 484"/>
                <a:gd name="T3" fmla="*/ 7 h 828"/>
                <a:gd name="T4" fmla="*/ 36 w 484"/>
                <a:gd name="T5" fmla="*/ 37 h 828"/>
                <a:gd name="T6" fmla="*/ 21 w 484"/>
                <a:gd name="T7" fmla="*/ 52 h 828"/>
                <a:gd name="T8" fmla="*/ 16 w 484"/>
                <a:gd name="T9" fmla="*/ 69 h 828"/>
                <a:gd name="T10" fmla="*/ 3 w 484"/>
                <a:gd name="T11" fmla="*/ 108 h 828"/>
                <a:gd name="T12" fmla="*/ 11 w 484"/>
                <a:gd name="T13" fmla="*/ 143 h 828"/>
                <a:gd name="T14" fmla="*/ 22 w 484"/>
                <a:gd name="T15" fmla="*/ 154 h 828"/>
                <a:gd name="T16" fmla="*/ 34 w 484"/>
                <a:gd name="T17" fmla="*/ 165 h 828"/>
                <a:gd name="T18" fmla="*/ 16 w 484"/>
                <a:gd name="T19" fmla="*/ 107 h 828"/>
                <a:gd name="T20" fmla="*/ 26 w 484"/>
                <a:gd name="T21" fmla="*/ 78 h 828"/>
                <a:gd name="T22" fmla="*/ 34 w 484"/>
                <a:gd name="T23" fmla="*/ 54 h 828"/>
                <a:gd name="T24" fmla="*/ 54 w 484"/>
                <a:gd name="T25" fmla="*/ 33 h 828"/>
                <a:gd name="T26" fmla="*/ 70 w 484"/>
                <a:gd name="T27" fmla="*/ 12 h 828"/>
                <a:gd name="T28" fmla="*/ 84 w 484"/>
                <a:gd name="T29" fmla="*/ 4 h 828"/>
                <a:gd name="T30" fmla="*/ 96 w 484"/>
                <a:gd name="T31" fmla="*/ 6 h 8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4" h="828">
                  <a:moveTo>
                    <a:pt x="484" y="27"/>
                  </a:moveTo>
                  <a:cubicBezTo>
                    <a:pt x="422" y="1"/>
                    <a:pt x="360" y="0"/>
                    <a:pt x="299" y="34"/>
                  </a:cubicBezTo>
                  <a:cubicBezTo>
                    <a:pt x="247" y="62"/>
                    <a:pt x="215" y="140"/>
                    <a:pt x="181" y="187"/>
                  </a:cubicBezTo>
                  <a:cubicBezTo>
                    <a:pt x="159" y="218"/>
                    <a:pt x="129" y="233"/>
                    <a:pt x="106" y="260"/>
                  </a:cubicBezTo>
                  <a:cubicBezTo>
                    <a:pt x="86" y="283"/>
                    <a:pt x="86" y="318"/>
                    <a:pt x="80" y="346"/>
                  </a:cubicBezTo>
                  <a:cubicBezTo>
                    <a:pt x="67" y="413"/>
                    <a:pt x="30" y="474"/>
                    <a:pt x="14" y="540"/>
                  </a:cubicBezTo>
                  <a:cubicBezTo>
                    <a:pt x="0" y="599"/>
                    <a:pt x="23" y="666"/>
                    <a:pt x="56" y="715"/>
                  </a:cubicBezTo>
                  <a:cubicBezTo>
                    <a:pt x="70" y="737"/>
                    <a:pt x="90" y="753"/>
                    <a:pt x="109" y="770"/>
                  </a:cubicBezTo>
                  <a:cubicBezTo>
                    <a:pt x="131" y="788"/>
                    <a:pt x="148" y="813"/>
                    <a:pt x="172" y="828"/>
                  </a:cubicBezTo>
                  <a:cubicBezTo>
                    <a:pt x="111" y="750"/>
                    <a:pt x="51" y="637"/>
                    <a:pt x="81" y="535"/>
                  </a:cubicBezTo>
                  <a:cubicBezTo>
                    <a:pt x="94" y="488"/>
                    <a:pt x="113" y="441"/>
                    <a:pt x="128" y="394"/>
                  </a:cubicBezTo>
                  <a:cubicBezTo>
                    <a:pt x="141" y="352"/>
                    <a:pt x="147" y="308"/>
                    <a:pt x="172" y="271"/>
                  </a:cubicBezTo>
                  <a:cubicBezTo>
                    <a:pt x="199" y="232"/>
                    <a:pt x="241" y="200"/>
                    <a:pt x="272" y="163"/>
                  </a:cubicBezTo>
                  <a:cubicBezTo>
                    <a:pt x="300" y="129"/>
                    <a:pt x="323" y="91"/>
                    <a:pt x="351" y="58"/>
                  </a:cubicBezTo>
                  <a:cubicBezTo>
                    <a:pt x="367" y="39"/>
                    <a:pt x="395" y="23"/>
                    <a:pt x="420" y="21"/>
                  </a:cubicBezTo>
                  <a:cubicBezTo>
                    <a:pt x="436" y="20"/>
                    <a:pt x="471" y="21"/>
                    <a:pt x="481" y="3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8" name="Freeform 2229">
              <a:extLst>
                <a:ext uri="{FF2B5EF4-FFF2-40B4-BE49-F238E27FC236}">
                  <a16:creationId xmlns:a16="http://schemas.microsoft.com/office/drawing/2014/main" id="{D5C7B4F2-3BF4-4CD2-B98E-51881C0E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469"/>
              <a:ext cx="148" cy="309"/>
            </a:xfrm>
            <a:custGeom>
              <a:avLst/>
              <a:gdLst>
                <a:gd name="T0" fmla="*/ 51 w 253"/>
                <a:gd name="T1" fmla="*/ 1 h 530"/>
                <a:gd name="T2" fmla="*/ 43 w 253"/>
                <a:gd name="T3" fmla="*/ 4 h 530"/>
                <a:gd name="T4" fmla="*/ 37 w 253"/>
                <a:gd name="T5" fmla="*/ 12 h 530"/>
                <a:gd name="T6" fmla="*/ 40 w 253"/>
                <a:gd name="T7" fmla="*/ 1 h 530"/>
                <a:gd name="T8" fmla="*/ 39 w 253"/>
                <a:gd name="T9" fmla="*/ 1 h 530"/>
                <a:gd name="T10" fmla="*/ 31 w 253"/>
                <a:gd name="T11" fmla="*/ 13 h 530"/>
                <a:gd name="T12" fmla="*/ 16 w 253"/>
                <a:gd name="T13" fmla="*/ 27 h 530"/>
                <a:gd name="T14" fmla="*/ 13 w 253"/>
                <a:gd name="T15" fmla="*/ 33 h 530"/>
                <a:gd name="T16" fmla="*/ 17 w 253"/>
                <a:gd name="T17" fmla="*/ 32 h 530"/>
                <a:gd name="T18" fmla="*/ 15 w 253"/>
                <a:gd name="T19" fmla="*/ 38 h 530"/>
                <a:gd name="T20" fmla="*/ 12 w 253"/>
                <a:gd name="T21" fmla="*/ 44 h 530"/>
                <a:gd name="T22" fmla="*/ 13 w 253"/>
                <a:gd name="T23" fmla="*/ 47 h 530"/>
                <a:gd name="T24" fmla="*/ 5 w 253"/>
                <a:gd name="T25" fmla="*/ 69 h 530"/>
                <a:gd name="T26" fmla="*/ 1 w 253"/>
                <a:gd name="T27" fmla="*/ 86 h 530"/>
                <a:gd name="T28" fmla="*/ 1 w 253"/>
                <a:gd name="T29" fmla="*/ 97 h 530"/>
                <a:gd name="T30" fmla="*/ 1 w 253"/>
                <a:gd name="T31" fmla="*/ 103 h 530"/>
                <a:gd name="T32" fmla="*/ 5 w 253"/>
                <a:gd name="T33" fmla="*/ 97 h 530"/>
                <a:gd name="T34" fmla="*/ 9 w 253"/>
                <a:gd name="T35" fmla="*/ 89 h 530"/>
                <a:gd name="T36" fmla="*/ 9 w 253"/>
                <a:gd name="T37" fmla="*/ 90 h 530"/>
                <a:gd name="T38" fmla="*/ 11 w 253"/>
                <a:gd name="T39" fmla="*/ 82 h 530"/>
                <a:gd name="T40" fmla="*/ 20 w 253"/>
                <a:gd name="T41" fmla="*/ 54 h 530"/>
                <a:gd name="T42" fmla="*/ 29 w 253"/>
                <a:gd name="T43" fmla="*/ 30 h 530"/>
                <a:gd name="T44" fmla="*/ 44 w 253"/>
                <a:gd name="T45" fmla="*/ 13 h 530"/>
                <a:gd name="T46" fmla="*/ 51 w 253"/>
                <a:gd name="T47" fmla="*/ 1 h 5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53" h="530">
                  <a:moveTo>
                    <a:pt x="253" y="2"/>
                  </a:moveTo>
                  <a:cubicBezTo>
                    <a:pt x="241" y="0"/>
                    <a:pt x="225" y="13"/>
                    <a:pt x="217" y="21"/>
                  </a:cubicBezTo>
                  <a:cubicBezTo>
                    <a:pt x="211" y="27"/>
                    <a:pt x="196" y="58"/>
                    <a:pt x="188" y="58"/>
                  </a:cubicBezTo>
                  <a:cubicBezTo>
                    <a:pt x="170" y="59"/>
                    <a:pt x="215" y="9"/>
                    <a:pt x="199" y="2"/>
                  </a:cubicBezTo>
                  <a:cubicBezTo>
                    <a:pt x="197" y="2"/>
                    <a:pt x="196" y="1"/>
                    <a:pt x="195" y="1"/>
                  </a:cubicBezTo>
                  <a:cubicBezTo>
                    <a:pt x="181" y="24"/>
                    <a:pt x="168" y="46"/>
                    <a:pt x="155" y="64"/>
                  </a:cubicBezTo>
                  <a:cubicBezTo>
                    <a:pt x="133" y="95"/>
                    <a:pt x="103" y="110"/>
                    <a:pt x="80" y="137"/>
                  </a:cubicBezTo>
                  <a:cubicBezTo>
                    <a:pt x="73" y="145"/>
                    <a:pt x="68" y="155"/>
                    <a:pt x="65" y="166"/>
                  </a:cubicBezTo>
                  <a:cubicBezTo>
                    <a:pt x="72" y="164"/>
                    <a:pt x="79" y="154"/>
                    <a:pt x="86" y="163"/>
                  </a:cubicBezTo>
                  <a:cubicBezTo>
                    <a:pt x="91" y="170"/>
                    <a:pt x="80" y="184"/>
                    <a:pt x="76" y="190"/>
                  </a:cubicBezTo>
                  <a:cubicBezTo>
                    <a:pt x="71" y="198"/>
                    <a:pt x="59" y="210"/>
                    <a:pt x="59" y="221"/>
                  </a:cubicBezTo>
                  <a:cubicBezTo>
                    <a:pt x="59" y="225"/>
                    <a:pt x="64" y="231"/>
                    <a:pt x="65" y="235"/>
                  </a:cubicBezTo>
                  <a:cubicBezTo>
                    <a:pt x="72" y="273"/>
                    <a:pt x="43" y="318"/>
                    <a:pt x="25" y="350"/>
                  </a:cubicBezTo>
                  <a:cubicBezTo>
                    <a:pt x="11" y="376"/>
                    <a:pt x="2" y="404"/>
                    <a:pt x="1" y="434"/>
                  </a:cubicBezTo>
                  <a:cubicBezTo>
                    <a:pt x="0" y="452"/>
                    <a:pt x="0" y="470"/>
                    <a:pt x="2" y="488"/>
                  </a:cubicBezTo>
                  <a:cubicBezTo>
                    <a:pt x="2" y="494"/>
                    <a:pt x="1" y="514"/>
                    <a:pt x="6" y="519"/>
                  </a:cubicBezTo>
                  <a:cubicBezTo>
                    <a:pt x="20" y="530"/>
                    <a:pt x="22" y="502"/>
                    <a:pt x="25" y="491"/>
                  </a:cubicBezTo>
                  <a:cubicBezTo>
                    <a:pt x="28" y="477"/>
                    <a:pt x="31" y="458"/>
                    <a:pt x="42" y="448"/>
                  </a:cubicBezTo>
                  <a:cubicBezTo>
                    <a:pt x="44" y="451"/>
                    <a:pt x="46" y="454"/>
                    <a:pt x="47" y="456"/>
                  </a:cubicBezTo>
                  <a:cubicBezTo>
                    <a:pt x="48" y="442"/>
                    <a:pt x="50" y="427"/>
                    <a:pt x="55" y="412"/>
                  </a:cubicBezTo>
                  <a:cubicBezTo>
                    <a:pt x="68" y="365"/>
                    <a:pt x="87" y="318"/>
                    <a:pt x="102" y="271"/>
                  </a:cubicBezTo>
                  <a:cubicBezTo>
                    <a:pt x="115" y="230"/>
                    <a:pt x="121" y="185"/>
                    <a:pt x="146" y="149"/>
                  </a:cubicBezTo>
                  <a:cubicBezTo>
                    <a:pt x="166" y="120"/>
                    <a:pt x="194" y="94"/>
                    <a:pt x="220" y="67"/>
                  </a:cubicBezTo>
                  <a:cubicBezTo>
                    <a:pt x="217" y="46"/>
                    <a:pt x="245" y="21"/>
                    <a:pt x="253" y="2"/>
                  </a:cubicBezTo>
                  <a:close/>
                </a:path>
              </a:pathLst>
            </a:custGeom>
            <a:solidFill>
              <a:srgbClr val="F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9" name="Freeform 2230">
              <a:extLst>
                <a:ext uri="{FF2B5EF4-FFF2-40B4-BE49-F238E27FC236}">
                  <a16:creationId xmlns:a16="http://schemas.microsoft.com/office/drawing/2014/main" id="{063D6026-145F-4AF5-902A-D745F17ED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403"/>
              <a:ext cx="208" cy="440"/>
            </a:xfrm>
            <a:custGeom>
              <a:avLst/>
              <a:gdLst>
                <a:gd name="T0" fmla="*/ 71 w 355"/>
                <a:gd name="T1" fmla="*/ 2 h 752"/>
                <a:gd name="T2" fmla="*/ 44 w 355"/>
                <a:gd name="T3" fmla="*/ 19 h 752"/>
                <a:gd name="T4" fmla="*/ 25 w 355"/>
                <a:gd name="T5" fmla="*/ 45 h 752"/>
                <a:gd name="T6" fmla="*/ 16 w 355"/>
                <a:gd name="T7" fmla="*/ 56 h 752"/>
                <a:gd name="T8" fmla="*/ 12 w 355"/>
                <a:gd name="T9" fmla="*/ 70 h 752"/>
                <a:gd name="T10" fmla="*/ 3 w 355"/>
                <a:gd name="T11" fmla="*/ 103 h 752"/>
                <a:gd name="T12" fmla="*/ 4 w 355"/>
                <a:gd name="T13" fmla="*/ 128 h 752"/>
                <a:gd name="T14" fmla="*/ 11 w 355"/>
                <a:gd name="T15" fmla="*/ 139 h 752"/>
                <a:gd name="T16" fmla="*/ 19 w 355"/>
                <a:gd name="T17" fmla="*/ 150 h 752"/>
                <a:gd name="T18" fmla="*/ 8 w 355"/>
                <a:gd name="T19" fmla="*/ 126 h 752"/>
                <a:gd name="T20" fmla="*/ 5 w 355"/>
                <a:gd name="T21" fmla="*/ 103 h 752"/>
                <a:gd name="T22" fmla="*/ 13 w 355"/>
                <a:gd name="T23" fmla="*/ 79 h 752"/>
                <a:gd name="T24" fmla="*/ 19 w 355"/>
                <a:gd name="T25" fmla="*/ 59 h 752"/>
                <a:gd name="T26" fmla="*/ 29 w 355"/>
                <a:gd name="T27" fmla="*/ 43 h 752"/>
                <a:gd name="T28" fmla="*/ 40 w 355"/>
                <a:gd name="T29" fmla="*/ 26 h 752"/>
                <a:gd name="T30" fmla="*/ 62 w 355"/>
                <a:gd name="T31" fmla="*/ 6 h 752"/>
                <a:gd name="T32" fmla="*/ 70 w 355"/>
                <a:gd name="T33" fmla="*/ 3 h 7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5" h="752">
                  <a:moveTo>
                    <a:pt x="355" y="11"/>
                  </a:moveTo>
                  <a:cubicBezTo>
                    <a:pt x="303" y="0"/>
                    <a:pt x="246" y="59"/>
                    <a:pt x="218" y="95"/>
                  </a:cubicBezTo>
                  <a:cubicBezTo>
                    <a:pt x="186" y="137"/>
                    <a:pt x="160" y="185"/>
                    <a:pt x="126" y="226"/>
                  </a:cubicBezTo>
                  <a:cubicBezTo>
                    <a:pt x="111" y="244"/>
                    <a:pt x="91" y="259"/>
                    <a:pt x="80" y="277"/>
                  </a:cubicBezTo>
                  <a:cubicBezTo>
                    <a:pt x="67" y="299"/>
                    <a:pt x="68" y="324"/>
                    <a:pt x="61" y="348"/>
                  </a:cubicBezTo>
                  <a:cubicBezTo>
                    <a:pt x="44" y="403"/>
                    <a:pt x="29" y="457"/>
                    <a:pt x="15" y="512"/>
                  </a:cubicBezTo>
                  <a:cubicBezTo>
                    <a:pt x="5" y="555"/>
                    <a:pt x="0" y="597"/>
                    <a:pt x="21" y="638"/>
                  </a:cubicBezTo>
                  <a:cubicBezTo>
                    <a:pt x="31" y="657"/>
                    <a:pt x="43" y="673"/>
                    <a:pt x="54" y="692"/>
                  </a:cubicBezTo>
                  <a:cubicBezTo>
                    <a:pt x="66" y="715"/>
                    <a:pt x="82" y="731"/>
                    <a:pt x="94" y="752"/>
                  </a:cubicBezTo>
                  <a:cubicBezTo>
                    <a:pt x="75" y="710"/>
                    <a:pt x="47" y="676"/>
                    <a:pt x="37" y="630"/>
                  </a:cubicBezTo>
                  <a:cubicBezTo>
                    <a:pt x="30" y="594"/>
                    <a:pt x="19" y="549"/>
                    <a:pt x="23" y="512"/>
                  </a:cubicBezTo>
                  <a:cubicBezTo>
                    <a:pt x="27" y="472"/>
                    <a:pt x="51" y="430"/>
                    <a:pt x="65" y="394"/>
                  </a:cubicBezTo>
                  <a:cubicBezTo>
                    <a:pt x="78" y="362"/>
                    <a:pt x="84" y="328"/>
                    <a:pt x="95" y="296"/>
                  </a:cubicBezTo>
                  <a:cubicBezTo>
                    <a:pt x="106" y="266"/>
                    <a:pt x="128" y="244"/>
                    <a:pt x="145" y="217"/>
                  </a:cubicBezTo>
                  <a:cubicBezTo>
                    <a:pt x="164" y="185"/>
                    <a:pt x="180" y="158"/>
                    <a:pt x="202" y="129"/>
                  </a:cubicBezTo>
                  <a:cubicBezTo>
                    <a:pt x="229" y="94"/>
                    <a:pt x="270" y="52"/>
                    <a:pt x="309" y="31"/>
                  </a:cubicBezTo>
                  <a:cubicBezTo>
                    <a:pt x="322" y="24"/>
                    <a:pt x="334" y="14"/>
                    <a:pt x="350" y="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0" name="Freeform 2231">
              <a:extLst>
                <a:ext uri="{FF2B5EF4-FFF2-40B4-BE49-F238E27FC236}">
                  <a16:creationId xmlns:a16="http://schemas.microsoft.com/office/drawing/2014/main" id="{B8852ECB-3D63-4F44-ABE1-66F2B813D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487"/>
              <a:ext cx="85" cy="167"/>
            </a:xfrm>
            <a:custGeom>
              <a:avLst/>
              <a:gdLst>
                <a:gd name="T0" fmla="*/ 30 w 144"/>
                <a:gd name="T1" fmla="*/ 0 h 286"/>
                <a:gd name="T2" fmla="*/ 18 w 144"/>
                <a:gd name="T3" fmla="*/ 15 h 286"/>
                <a:gd name="T4" fmla="*/ 10 w 144"/>
                <a:gd name="T5" fmla="*/ 25 h 286"/>
                <a:gd name="T6" fmla="*/ 5 w 144"/>
                <a:gd name="T7" fmla="*/ 39 h 286"/>
                <a:gd name="T8" fmla="*/ 0 w 144"/>
                <a:gd name="T9" fmla="*/ 57 h 286"/>
                <a:gd name="T10" fmla="*/ 7 w 144"/>
                <a:gd name="T11" fmla="*/ 36 h 286"/>
                <a:gd name="T12" fmla="*/ 16 w 144"/>
                <a:gd name="T13" fmla="*/ 21 h 286"/>
                <a:gd name="T14" fmla="*/ 23 w 144"/>
                <a:gd name="T15" fmla="*/ 10 h 286"/>
                <a:gd name="T16" fmla="*/ 26 w 144"/>
                <a:gd name="T17" fmla="*/ 5 h 286"/>
                <a:gd name="T18" fmla="*/ 29 w 144"/>
                <a:gd name="T19" fmla="*/ 1 h 2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286">
                  <a:moveTo>
                    <a:pt x="144" y="0"/>
                  </a:moveTo>
                  <a:cubicBezTo>
                    <a:pt x="130" y="27"/>
                    <a:pt x="107" y="51"/>
                    <a:pt x="90" y="76"/>
                  </a:cubicBezTo>
                  <a:cubicBezTo>
                    <a:pt x="78" y="94"/>
                    <a:pt x="60" y="108"/>
                    <a:pt x="48" y="127"/>
                  </a:cubicBezTo>
                  <a:cubicBezTo>
                    <a:pt x="33" y="148"/>
                    <a:pt x="29" y="172"/>
                    <a:pt x="23" y="197"/>
                  </a:cubicBezTo>
                  <a:cubicBezTo>
                    <a:pt x="17" y="226"/>
                    <a:pt x="1" y="257"/>
                    <a:pt x="0" y="286"/>
                  </a:cubicBezTo>
                  <a:cubicBezTo>
                    <a:pt x="15" y="251"/>
                    <a:pt x="24" y="215"/>
                    <a:pt x="36" y="179"/>
                  </a:cubicBezTo>
                  <a:cubicBezTo>
                    <a:pt x="45" y="153"/>
                    <a:pt x="61" y="130"/>
                    <a:pt x="77" y="107"/>
                  </a:cubicBezTo>
                  <a:cubicBezTo>
                    <a:pt x="89" y="88"/>
                    <a:pt x="101" y="69"/>
                    <a:pt x="111" y="50"/>
                  </a:cubicBezTo>
                  <a:cubicBezTo>
                    <a:pt x="116" y="42"/>
                    <a:pt x="121" y="33"/>
                    <a:pt x="126" y="26"/>
                  </a:cubicBezTo>
                  <a:cubicBezTo>
                    <a:pt x="131" y="19"/>
                    <a:pt x="139" y="13"/>
                    <a:pt x="14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1" name="Freeform 2232">
              <a:extLst>
                <a:ext uri="{FF2B5EF4-FFF2-40B4-BE49-F238E27FC236}">
                  <a16:creationId xmlns:a16="http://schemas.microsoft.com/office/drawing/2014/main" id="{D43E6C45-41D9-4543-ACFF-E97F97A13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507"/>
              <a:ext cx="12" cy="11"/>
            </a:xfrm>
            <a:custGeom>
              <a:avLst/>
              <a:gdLst>
                <a:gd name="T0" fmla="*/ 4 w 20"/>
                <a:gd name="T1" fmla="*/ 2 h 18"/>
                <a:gd name="T2" fmla="*/ 2 w 20"/>
                <a:gd name="T3" fmla="*/ 4 h 18"/>
                <a:gd name="T4" fmla="*/ 1 w 20"/>
                <a:gd name="T5" fmla="*/ 2 h 18"/>
                <a:gd name="T6" fmla="*/ 2 w 20"/>
                <a:gd name="T7" fmla="*/ 0 h 18"/>
                <a:gd name="T8" fmla="*/ 4 w 20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19" y="10"/>
                  </a:moveTo>
                  <a:cubicBezTo>
                    <a:pt x="19" y="15"/>
                    <a:pt x="15" y="18"/>
                    <a:pt x="10" y="18"/>
                  </a:cubicBezTo>
                  <a:cubicBezTo>
                    <a:pt x="4" y="18"/>
                    <a:pt x="0" y="14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6" y="1"/>
                    <a:pt x="20" y="5"/>
                    <a:pt x="1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2" name="Freeform 2233">
              <a:extLst>
                <a:ext uri="{FF2B5EF4-FFF2-40B4-BE49-F238E27FC236}">
                  <a16:creationId xmlns:a16="http://schemas.microsoft.com/office/drawing/2014/main" id="{99D8772B-49E6-4FCF-9C46-25FDE331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498"/>
              <a:ext cx="7" cy="7"/>
            </a:xfrm>
            <a:custGeom>
              <a:avLst/>
              <a:gdLst>
                <a:gd name="T0" fmla="*/ 2 w 12"/>
                <a:gd name="T1" fmla="*/ 2 h 11"/>
                <a:gd name="T2" fmla="*/ 1 w 12"/>
                <a:gd name="T3" fmla="*/ 3 h 11"/>
                <a:gd name="T4" fmla="*/ 0 w 12"/>
                <a:gd name="T5" fmla="*/ 1 h 11"/>
                <a:gd name="T6" fmla="*/ 1 w 12"/>
                <a:gd name="T7" fmla="*/ 0 h 11"/>
                <a:gd name="T8" fmla="*/ 2 w 12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ubicBezTo>
                    <a:pt x="1" y="2"/>
                    <a:pt x="3" y="0"/>
                    <a:pt x="7" y="0"/>
                  </a:cubicBezTo>
                  <a:cubicBezTo>
                    <a:pt x="10" y="0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2234">
              <a:extLst>
                <a:ext uri="{FF2B5EF4-FFF2-40B4-BE49-F238E27FC236}">
                  <a16:creationId xmlns:a16="http://schemas.microsoft.com/office/drawing/2014/main" id="{3FED64D9-1846-488E-A1CE-8BBE8BCD7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633"/>
              <a:ext cx="8" cy="9"/>
            </a:xfrm>
            <a:custGeom>
              <a:avLst/>
              <a:gdLst>
                <a:gd name="T0" fmla="*/ 3 w 14"/>
                <a:gd name="T1" fmla="*/ 2 h 15"/>
                <a:gd name="T2" fmla="*/ 1 w 14"/>
                <a:gd name="T3" fmla="*/ 3 h 15"/>
                <a:gd name="T4" fmla="*/ 0 w 14"/>
                <a:gd name="T5" fmla="*/ 1 h 15"/>
                <a:gd name="T6" fmla="*/ 1 w 14"/>
                <a:gd name="T7" fmla="*/ 0 h 15"/>
                <a:gd name="T8" fmla="*/ 3 w 14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4" y="8"/>
                  </a:moveTo>
                  <a:cubicBezTo>
                    <a:pt x="13" y="12"/>
                    <a:pt x="10" y="15"/>
                    <a:pt x="6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Freeform 2235">
              <a:extLst>
                <a:ext uri="{FF2B5EF4-FFF2-40B4-BE49-F238E27FC236}">
                  <a16:creationId xmlns:a16="http://schemas.microsoft.com/office/drawing/2014/main" id="{6D572F8B-9AC4-4D3E-B4ED-AA7344381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648"/>
              <a:ext cx="6" cy="6"/>
            </a:xfrm>
            <a:custGeom>
              <a:avLst/>
              <a:gdLst>
                <a:gd name="T0" fmla="*/ 2 w 11"/>
                <a:gd name="T1" fmla="*/ 1 h 11"/>
                <a:gd name="T2" fmla="*/ 1 w 11"/>
                <a:gd name="T3" fmla="*/ 2 h 11"/>
                <a:gd name="T4" fmla="*/ 0 w 11"/>
                <a:gd name="T5" fmla="*/ 1 h 11"/>
                <a:gd name="T6" fmla="*/ 1 w 11"/>
                <a:gd name="T7" fmla="*/ 0 h 11"/>
                <a:gd name="T8" fmla="*/ 2 w 11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5" name="Freeform 2236">
              <a:extLst>
                <a:ext uri="{FF2B5EF4-FFF2-40B4-BE49-F238E27FC236}">
                  <a16:creationId xmlns:a16="http://schemas.microsoft.com/office/drawing/2014/main" id="{6EDACE3A-5E57-4405-9334-D1F8CD6DA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84"/>
              <a:ext cx="258" cy="389"/>
            </a:xfrm>
            <a:custGeom>
              <a:avLst/>
              <a:gdLst>
                <a:gd name="T0" fmla="*/ 61 w 442"/>
                <a:gd name="T1" fmla="*/ 20 h 666"/>
                <a:gd name="T2" fmla="*/ 48 w 442"/>
                <a:gd name="T3" fmla="*/ 12 h 666"/>
                <a:gd name="T4" fmla="*/ 51 w 442"/>
                <a:gd name="T5" fmla="*/ 35 h 666"/>
                <a:gd name="T6" fmla="*/ 32 w 442"/>
                <a:gd name="T7" fmla="*/ 41 h 666"/>
                <a:gd name="T8" fmla="*/ 36 w 442"/>
                <a:gd name="T9" fmla="*/ 54 h 666"/>
                <a:gd name="T10" fmla="*/ 16 w 442"/>
                <a:gd name="T11" fmla="*/ 58 h 666"/>
                <a:gd name="T12" fmla="*/ 11 w 442"/>
                <a:gd name="T13" fmla="*/ 75 h 666"/>
                <a:gd name="T14" fmla="*/ 30 w 442"/>
                <a:gd name="T15" fmla="*/ 77 h 666"/>
                <a:gd name="T16" fmla="*/ 12 w 442"/>
                <a:gd name="T17" fmla="*/ 101 h 666"/>
                <a:gd name="T18" fmla="*/ 36 w 442"/>
                <a:gd name="T19" fmla="*/ 82 h 666"/>
                <a:gd name="T20" fmla="*/ 40 w 442"/>
                <a:gd name="T21" fmla="*/ 97 h 666"/>
                <a:gd name="T22" fmla="*/ 23 w 442"/>
                <a:gd name="T23" fmla="*/ 118 h 666"/>
                <a:gd name="T24" fmla="*/ 49 w 442"/>
                <a:gd name="T25" fmla="*/ 102 h 666"/>
                <a:gd name="T26" fmla="*/ 64 w 442"/>
                <a:gd name="T27" fmla="*/ 79 h 666"/>
                <a:gd name="T28" fmla="*/ 71 w 442"/>
                <a:gd name="T29" fmla="*/ 96 h 666"/>
                <a:gd name="T30" fmla="*/ 72 w 442"/>
                <a:gd name="T31" fmla="*/ 69 h 666"/>
                <a:gd name="T32" fmla="*/ 84 w 442"/>
                <a:gd name="T33" fmla="*/ 65 h 666"/>
                <a:gd name="T34" fmla="*/ 86 w 442"/>
                <a:gd name="T35" fmla="*/ 36 h 666"/>
                <a:gd name="T36" fmla="*/ 76 w 442"/>
                <a:gd name="T37" fmla="*/ 31 h 666"/>
                <a:gd name="T38" fmla="*/ 69 w 442"/>
                <a:gd name="T39" fmla="*/ 7 h 666"/>
                <a:gd name="T40" fmla="*/ 60 w 442"/>
                <a:gd name="T41" fmla="*/ 21 h 6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2" h="666">
                  <a:moveTo>
                    <a:pt x="307" y="101"/>
                  </a:moveTo>
                  <a:cubicBezTo>
                    <a:pt x="305" y="71"/>
                    <a:pt x="277" y="42"/>
                    <a:pt x="244" y="61"/>
                  </a:cubicBezTo>
                  <a:cubicBezTo>
                    <a:pt x="179" y="99"/>
                    <a:pt x="273" y="140"/>
                    <a:pt x="256" y="176"/>
                  </a:cubicBezTo>
                  <a:cubicBezTo>
                    <a:pt x="240" y="208"/>
                    <a:pt x="182" y="164"/>
                    <a:pt x="163" y="203"/>
                  </a:cubicBezTo>
                  <a:cubicBezTo>
                    <a:pt x="146" y="236"/>
                    <a:pt x="198" y="247"/>
                    <a:pt x="181" y="271"/>
                  </a:cubicBezTo>
                  <a:cubicBezTo>
                    <a:pt x="164" y="293"/>
                    <a:pt x="103" y="271"/>
                    <a:pt x="78" y="289"/>
                  </a:cubicBezTo>
                  <a:cubicBezTo>
                    <a:pt x="54" y="307"/>
                    <a:pt x="0" y="379"/>
                    <a:pt x="52" y="378"/>
                  </a:cubicBezTo>
                  <a:cubicBezTo>
                    <a:pt x="69" y="378"/>
                    <a:pt x="195" y="319"/>
                    <a:pt x="152" y="387"/>
                  </a:cubicBezTo>
                  <a:cubicBezTo>
                    <a:pt x="129" y="423"/>
                    <a:pt x="34" y="446"/>
                    <a:pt x="61" y="508"/>
                  </a:cubicBezTo>
                  <a:cubicBezTo>
                    <a:pt x="108" y="494"/>
                    <a:pt x="135" y="432"/>
                    <a:pt x="183" y="413"/>
                  </a:cubicBezTo>
                  <a:cubicBezTo>
                    <a:pt x="258" y="383"/>
                    <a:pt x="238" y="451"/>
                    <a:pt x="204" y="487"/>
                  </a:cubicBezTo>
                  <a:cubicBezTo>
                    <a:pt x="183" y="509"/>
                    <a:pt x="104" y="552"/>
                    <a:pt x="119" y="592"/>
                  </a:cubicBezTo>
                  <a:cubicBezTo>
                    <a:pt x="146" y="666"/>
                    <a:pt x="234" y="533"/>
                    <a:pt x="246" y="512"/>
                  </a:cubicBezTo>
                  <a:cubicBezTo>
                    <a:pt x="254" y="497"/>
                    <a:pt x="289" y="385"/>
                    <a:pt x="319" y="399"/>
                  </a:cubicBezTo>
                  <a:cubicBezTo>
                    <a:pt x="336" y="406"/>
                    <a:pt x="313" y="509"/>
                    <a:pt x="356" y="481"/>
                  </a:cubicBezTo>
                  <a:cubicBezTo>
                    <a:pt x="391" y="458"/>
                    <a:pt x="354" y="377"/>
                    <a:pt x="362" y="345"/>
                  </a:cubicBezTo>
                  <a:cubicBezTo>
                    <a:pt x="372" y="299"/>
                    <a:pt x="395" y="317"/>
                    <a:pt x="424" y="329"/>
                  </a:cubicBezTo>
                  <a:cubicBezTo>
                    <a:pt x="440" y="292"/>
                    <a:pt x="442" y="224"/>
                    <a:pt x="432" y="183"/>
                  </a:cubicBezTo>
                  <a:cubicBezTo>
                    <a:pt x="423" y="145"/>
                    <a:pt x="416" y="156"/>
                    <a:pt x="382" y="154"/>
                  </a:cubicBezTo>
                  <a:cubicBezTo>
                    <a:pt x="374" y="133"/>
                    <a:pt x="420" y="0"/>
                    <a:pt x="346" y="34"/>
                  </a:cubicBezTo>
                  <a:cubicBezTo>
                    <a:pt x="319" y="47"/>
                    <a:pt x="320" y="86"/>
                    <a:pt x="300" y="104"/>
                  </a:cubicBezTo>
                </a:path>
              </a:pathLst>
            </a:custGeom>
            <a:solidFill>
              <a:srgbClr val="F3B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6" name="Freeform 2237">
              <a:extLst>
                <a:ext uri="{FF2B5EF4-FFF2-40B4-BE49-F238E27FC236}">
                  <a16:creationId xmlns:a16="http://schemas.microsoft.com/office/drawing/2014/main" id="{3BECC773-76DE-440A-85B1-96D138581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508"/>
              <a:ext cx="239" cy="477"/>
            </a:xfrm>
            <a:custGeom>
              <a:avLst/>
              <a:gdLst>
                <a:gd name="T0" fmla="*/ 53 w 408"/>
                <a:gd name="T1" fmla="*/ 1 h 815"/>
                <a:gd name="T2" fmla="*/ 75 w 408"/>
                <a:gd name="T3" fmla="*/ 50 h 815"/>
                <a:gd name="T4" fmla="*/ 74 w 408"/>
                <a:gd name="T5" fmla="*/ 98 h 815"/>
                <a:gd name="T6" fmla="*/ 59 w 408"/>
                <a:gd name="T7" fmla="*/ 121 h 815"/>
                <a:gd name="T8" fmla="*/ 38 w 408"/>
                <a:gd name="T9" fmla="*/ 139 h 815"/>
                <a:gd name="T10" fmla="*/ 18 w 408"/>
                <a:gd name="T11" fmla="*/ 162 h 815"/>
                <a:gd name="T12" fmla="*/ 0 w 408"/>
                <a:gd name="T13" fmla="*/ 159 h 815"/>
                <a:gd name="T14" fmla="*/ 11 w 408"/>
                <a:gd name="T15" fmla="*/ 156 h 815"/>
                <a:gd name="T16" fmla="*/ 25 w 408"/>
                <a:gd name="T17" fmla="*/ 138 h 815"/>
                <a:gd name="T18" fmla="*/ 59 w 408"/>
                <a:gd name="T19" fmla="*/ 84 h 815"/>
                <a:gd name="T20" fmla="*/ 62 w 408"/>
                <a:gd name="T21" fmla="*/ 60 h 815"/>
                <a:gd name="T22" fmla="*/ 58 w 408"/>
                <a:gd name="T23" fmla="*/ 39 h 815"/>
                <a:gd name="T24" fmla="*/ 56 w 408"/>
                <a:gd name="T25" fmla="*/ 19 h 815"/>
                <a:gd name="T26" fmla="*/ 53 w 408"/>
                <a:gd name="T27" fmla="*/ 6 h 815"/>
                <a:gd name="T28" fmla="*/ 53 w 408"/>
                <a:gd name="T29" fmla="*/ 0 h 8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8" h="815">
                  <a:moveTo>
                    <a:pt x="264" y="3"/>
                  </a:moveTo>
                  <a:cubicBezTo>
                    <a:pt x="303" y="80"/>
                    <a:pt x="344" y="166"/>
                    <a:pt x="372" y="248"/>
                  </a:cubicBezTo>
                  <a:cubicBezTo>
                    <a:pt x="399" y="325"/>
                    <a:pt x="408" y="415"/>
                    <a:pt x="369" y="487"/>
                  </a:cubicBezTo>
                  <a:cubicBezTo>
                    <a:pt x="347" y="528"/>
                    <a:pt x="322" y="565"/>
                    <a:pt x="292" y="602"/>
                  </a:cubicBezTo>
                  <a:cubicBezTo>
                    <a:pt x="263" y="639"/>
                    <a:pt x="225" y="663"/>
                    <a:pt x="189" y="692"/>
                  </a:cubicBezTo>
                  <a:cubicBezTo>
                    <a:pt x="152" y="723"/>
                    <a:pt x="140" y="796"/>
                    <a:pt x="89" y="808"/>
                  </a:cubicBezTo>
                  <a:cubicBezTo>
                    <a:pt x="64" y="815"/>
                    <a:pt x="21" y="812"/>
                    <a:pt x="0" y="795"/>
                  </a:cubicBezTo>
                  <a:cubicBezTo>
                    <a:pt x="23" y="790"/>
                    <a:pt x="37" y="795"/>
                    <a:pt x="56" y="777"/>
                  </a:cubicBezTo>
                  <a:cubicBezTo>
                    <a:pt x="83" y="753"/>
                    <a:pt x="105" y="718"/>
                    <a:pt x="124" y="687"/>
                  </a:cubicBezTo>
                  <a:cubicBezTo>
                    <a:pt x="179" y="601"/>
                    <a:pt x="264" y="522"/>
                    <a:pt x="291" y="421"/>
                  </a:cubicBezTo>
                  <a:cubicBezTo>
                    <a:pt x="301" y="381"/>
                    <a:pt x="307" y="340"/>
                    <a:pt x="308" y="299"/>
                  </a:cubicBezTo>
                  <a:cubicBezTo>
                    <a:pt x="308" y="263"/>
                    <a:pt x="295" y="227"/>
                    <a:pt x="288" y="193"/>
                  </a:cubicBezTo>
                  <a:cubicBezTo>
                    <a:pt x="282" y="160"/>
                    <a:pt x="284" y="129"/>
                    <a:pt x="280" y="97"/>
                  </a:cubicBezTo>
                  <a:cubicBezTo>
                    <a:pt x="277" y="74"/>
                    <a:pt x="268" y="53"/>
                    <a:pt x="265" y="29"/>
                  </a:cubicBezTo>
                  <a:cubicBezTo>
                    <a:pt x="264" y="20"/>
                    <a:pt x="263" y="7"/>
                    <a:pt x="261" y="0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7" name="Freeform 2238">
              <a:extLst>
                <a:ext uri="{FF2B5EF4-FFF2-40B4-BE49-F238E27FC236}">
                  <a16:creationId xmlns:a16="http://schemas.microsoft.com/office/drawing/2014/main" id="{5663561F-37EF-44FE-B1A8-82398F6F5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600"/>
              <a:ext cx="181" cy="360"/>
            </a:xfrm>
            <a:custGeom>
              <a:avLst/>
              <a:gdLst>
                <a:gd name="T0" fmla="*/ 59 w 309"/>
                <a:gd name="T1" fmla="*/ 60 h 615"/>
                <a:gd name="T2" fmla="*/ 59 w 309"/>
                <a:gd name="T3" fmla="*/ 26 h 615"/>
                <a:gd name="T4" fmla="*/ 51 w 309"/>
                <a:gd name="T5" fmla="*/ 25 h 615"/>
                <a:gd name="T6" fmla="*/ 53 w 309"/>
                <a:gd name="T7" fmla="*/ 8 h 615"/>
                <a:gd name="T8" fmla="*/ 49 w 309"/>
                <a:gd name="T9" fmla="*/ 1 h 615"/>
                <a:gd name="T10" fmla="*/ 44 w 309"/>
                <a:gd name="T11" fmla="*/ 1 h 615"/>
                <a:gd name="T12" fmla="*/ 39 w 309"/>
                <a:gd name="T13" fmla="*/ 6 h 615"/>
                <a:gd name="T14" fmla="*/ 39 w 309"/>
                <a:gd name="T15" fmla="*/ 7 h 615"/>
                <a:gd name="T16" fmla="*/ 43 w 309"/>
                <a:gd name="T17" fmla="*/ 29 h 615"/>
                <a:gd name="T18" fmla="*/ 40 w 309"/>
                <a:gd name="T19" fmla="*/ 53 h 615"/>
                <a:gd name="T20" fmla="*/ 6 w 309"/>
                <a:gd name="T21" fmla="*/ 106 h 615"/>
                <a:gd name="T22" fmla="*/ 0 w 309"/>
                <a:gd name="T23" fmla="*/ 116 h 615"/>
                <a:gd name="T24" fmla="*/ 24 w 309"/>
                <a:gd name="T25" fmla="*/ 97 h 615"/>
                <a:gd name="T26" fmla="*/ 39 w 309"/>
                <a:gd name="T27" fmla="*/ 74 h 615"/>
                <a:gd name="T28" fmla="*/ 41 w 309"/>
                <a:gd name="T29" fmla="*/ 89 h 615"/>
                <a:gd name="T30" fmla="*/ 49 w 309"/>
                <a:gd name="T31" fmla="*/ 78 h 615"/>
                <a:gd name="T32" fmla="*/ 47 w 309"/>
                <a:gd name="T33" fmla="*/ 64 h 615"/>
                <a:gd name="T34" fmla="*/ 59 w 309"/>
                <a:gd name="T35" fmla="*/ 60 h 6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9" h="615">
                  <a:moveTo>
                    <a:pt x="291" y="299"/>
                  </a:moveTo>
                  <a:cubicBezTo>
                    <a:pt x="309" y="245"/>
                    <a:pt x="306" y="184"/>
                    <a:pt x="291" y="128"/>
                  </a:cubicBezTo>
                  <a:cubicBezTo>
                    <a:pt x="284" y="124"/>
                    <a:pt x="273" y="127"/>
                    <a:pt x="255" y="126"/>
                  </a:cubicBezTo>
                  <a:cubicBezTo>
                    <a:pt x="251" y="115"/>
                    <a:pt x="262" y="73"/>
                    <a:pt x="262" y="41"/>
                  </a:cubicBezTo>
                  <a:cubicBezTo>
                    <a:pt x="257" y="28"/>
                    <a:pt x="251" y="15"/>
                    <a:pt x="246" y="1"/>
                  </a:cubicBezTo>
                  <a:cubicBezTo>
                    <a:pt x="239" y="0"/>
                    <a:pt x="231" y="1"/>
                    <a:pt x="219" y="6"/>
                  </a:cubicBezTo>
                  <a:cubicBezTo>
                    <a:pt x="208" y="12"/>
                    <a:pt x="201" y="22"/>
                    <a:pt x="196" y="33"/>
                  </a:cubicBezTo>
                  <a:cubicBezTo>
                    <a:pt x="196" y="34"/>
                    <a:pt x="196" y="35"/>
                    <a:pt x="197" y="36"/>
                  </a:cubicBezTo>
                  <a:cubicBezTo>
                    <a:pt x="203" y="70"/>
                    <a:pt x="216" y="106"/>
                    <a:pt x="216" y="142"/>
                  </a:cubicBezTo>
                  <a:cubicBezTo>
                    <a:pt x="215" y="183"/>
                    <a:pt x="209" y="224"/>
                    <a:pt x="199" y="263"/>
                  </a:cubicBezTo>
                  <a:cubicBezTo>
                    <a:pt x="172" y="365"/>
                    <a:pt x="87" y="444"/>
                    <a:pt x="32" y="530"/>
                  </a:cubicBezTo>
                  <a:cubicBezTo>
                    <a:pt x="22" y="546"/>
                    <a:pt x="12" y="563"/>
                    <a:pt x="0" y="579"/>
                  </a:cubicBezTo>
                  <a:cubicBezTo>
                    <a:pt x="33" y="615"/>
                    <a:pt x="108" y="503"/>
                    <a:pt x="119" y="484"/>
                  </a:cubicBezTo>
                  <a:cubicBezTo>
                    <a:pt x="127" y="469"/>
                    <a:pt x="162" y="357"/>
                    <a:pt x="192" y="371"/>
                  </a:cubicBezTo>
                  <a:cubicBezTo>
                    <a:pt x="202" y="375"/>
                    <a:pt x="198" y="418"/>
                    <a:pt x="203" y="442"/>
                  </a:cubicBezTo>
                  <a:cubicBezTo>
                    <a:pt x="217" y="424"/>
                    <a:pt x="230" y="406"/>
                    <a:pt x="242" y="388"/>
                  </a:cubicBezTo>
                  <a:cubicBezTo>
                    <a:pt x="238" y="361"/>
                    <a:pt x="231" y="333"/>
                    <a:pt x="235" y="317"/>
                  </a:cubicBezTo>
                  <a:cubicBezTo>
                    <a:pt x="244" y="275"/>
                    <a:pt x="265" y="287"/>
                    <a:pt x="291" y="299"/>
                  </a:cubicBezTo>
                  <a:close/>
                </a:path>
              </a:pathLst>
            </a:custGeom>
            <a:solidFill>
              <a:srgbClr val="F4C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2239">
              <a:extLst>
                <a:ext uri="{FF2B5EF4-FFF2-40B4-BE49-F238E27FC236}">
                  <a16:creationId xmlns:a16="http://schemas.microsoft.com/office/drawing/2014/main" id="{04819702-60B2-4B73-9890-6EC22F511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1559"/>
              <a:ext cx="148" cy="409"/>
            </a:xfrm>
            <a:custGeom>
              <a:avLst/>
              <a:gdLst>
                <a:gd name="T0" fmla="*/ 36 w 253"/>
                <a:gd name="T1" fmla="*/ 0 h 700"/>
                <a:gd name="T2" fmla="*/ 46 w 253"/>
                <a:gd name="T3" fmla="*/ 21 h 700"/>
                <a:gd name="T4" fmla="*/ 50 w 253"/>
                <a:gd name="T5" fmla="*/ 41 h 700"/>
                <a:gd name="T6" fmla="*/ 43 w 253"/>
                <a:gd name="T7" fmla="*/ 82 h 700"/>
                <a:gd name="T8" fmla="*/ 19 w 253"/>
                <a:gd name="T9" fmla="*/ 117 h 700"/>
                <a:gd name="T10" fmla="*/ 0 w 253"/>
                <a:gd name="T11" fmla="*/ 140 h 700"/>
                <a:gd name="T12" fmla="*/ 11 w 253"/>
                <a:gd name="T13" fmla="*/ 120 h 700"/>
                <a:gd name="T14" fmla="*/ 27 w 253"/>
                <a:gd name="T15" fmla="*/ 99 h 700"/>
                <a:gd name="T16" fmla="*/ 46 w 253"/>
                <a:gd name="T17" fmla="*/ 54 h 700"/>
                <a:gd name="T18" fmla="*/ 45 w 253"/>
                <a:gd name="T19" fmla="*/ 24 h 700"/>
                <a:gd name="T20" fmla="*/ 37 w 253"/>
                <a:gd name="T21" fmla="*/ 3 h 7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3" h="700">
                  <a:moveTo>
                    <a:pt x="182" y="0"/>
                  </a:moveTo>
                  <a:cubicBezTo>
                    <a:pt x="187" y="33"/>
                    <a:pt x="215" y="71"/>
                    <a:pt x="227" y="104"/>
                  </a:cubicBezTo>
                  <a:cubicBezTo>
                    <a:pt x="240" y="137"/>
                    <a:pt x="248" y="173"/>
                    <a:pt x="250" y="209"/>
                  </a:cubicBezTo>
                  <a:cubicBezTo>
                    <a:pt x="253" y="282"/>
                    <a:pt x="239" y="344"/>
                    <a:pt x="213" y="412"/>
                  </a:cubicBezTo>
                  <a:cubicBezTo>
                    <a:pt x="186" y="482"/>
                    <a:pt x="147" y="534"/>
                    <a:pt x="96" y="588"/>
                  </a:cubicBezTo>
                  <a:cubicBezTo>
                    <a:pt x="63" y="623"/>
                    <a:pt x="25" y="659"/>
                    <a:pt x="0" y="700"/>
                  </a:cubicBezTo>
                  <a:cubicBezTo>
                    <a:pt x="7" y="666"/>
                    <a:pt x="33" y="630"/>
                    <a:pt x="55" y="604"/>
                  </a:cubicBezTo>
                  <a:cubicBezTo>
                    <a:pt x="85" y="569"/>
                    <a:pt x="110" y="533"/>
                    <a:pt x="135" y="494"/>
                  </a:cubicBezTo>
                  <a:cubicBezTo>
                    <a:pt x="177" y="430"/>
                    <a:pt x="216" y="346"/>
                    <a:pt x="230" y="269"/>
                  </a:cubicBezTo>
                  <a:cubicBezTo>
                    <a:pt x="239" y="217"/>
                    <a:pt x="235" y="170"/>
                    <a:pt x="225" y="120"/>
                  </a:cubicBezTo>
                  <a:cubicBezTo>
                    <a:pt x="218" y="88"/>
                    <a:pt x="209" y="32"/>
                    <a:pt x="187" y="1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2240">
              <a:extLst>
                <a:ext uri="{FF2B5EF4-FFF2-40B4-BE49-F238E27FC236}">
                  <a16:creationId xmlns:a16="http://schemas.microsoft.com/office/drawing/2014/main" id="{EE250A65-DDC6-469A-A9C2-86F32206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523"/>
              <a:ext cx="63" cy="207"/>
            </a:xfrm>
            <a:custGeom>
              <a:avLst/>
              <a:gdLst>
                <a:gd name="T0" fmla="*/ 15 w 106"/>
                <a:gd name="T1" fmla="*/ 17 h 354"/>
                <a:gd name="T2" fmla="*/ 22 w 106"/>
                <a:gd name="T3" fmla="*/ 0 h 354"/>
                <a:gd name="T4" fmla="*/ 15 w 106"/>
                <a:gd name="T5" fmla="*/ 3 h 354"/>
                <a:gd name="T6" fmla="*/ 5 w 106"/>
                <a:gd name="T7" fmla="*/ 25 h 354"/>
                <a:gd name="T8" fmla="*/ 1 w 106"/>
                <a:gd name="T9" fmla="*/ 63 h 354"/>
                <a:gd name="T10" fmla="*/ 2 w 106"/>
                <a:gd name="T11" fmla="*/ 67 h 354"/>
                <a:gd name="T12" fmla="*/ 6 w 106"/>
                <a:gd name="T13" fmla="*/ 71 h 354"/>
                <a:gd name="T14" fmla="*/ 7 w 106"/>
                <a:gd name="T15" fmla="*/ 56 h 354"/>
                <a:gd name="T16" fmla="*/ 15 w 106"/>
                <a:gd name="T17" fmla="*/ 17 h 3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354">
                  <a:moveTo>
                    <a:pt x="70" y="84"/>
                  </a:moveTo>
                  <a:cubicBezTo>
                    <a:pt x="79" y="59"/>
                    <a:pt x="90" y="28"/>
                    <a:pt x="106" y="0"/>
                  </a:cubicBezTo>
                  <a:cubicBezTo>
                    <a:pt x="94" y="3"/>
                    <a:pt x="83" y="8"/>
                    <a:pt x="73" y="13"/>
                  </a:cubicBezTo>
                  <a:cubicBezTo>
                    <a:pt x="50" y="48"/>
                    <a:pt x="33" y="88"/>
                    <a:pt x="23" y="125"/>
                  </a:cubicBezTo>
                  <a:cubicBezTo>
                    <a:pt x="7" y="184"/>
                    <a:pt x="0" y="255"/>
                    <a:pt x="6" y="316"/>
                  </a:cubicBezTo>
                  <a:cubicBezTo>
                    <a:pt x="7" y="322"/>
                    <a:pt x="8" y="328"/>
                    <a:pt x="9" y="334"/>
                  </a:cubicBezTo>
                  <a:cubicBezTo>
                    <a:pt x="15" y="341"/>
                    <a:pt x="21" y="348"/>
                    <a:pt x="28" y="354"/>
                  </a:cubicBezTo>
                  <a:cubicBezTo>
                    <a:pt x="27" y="328"/>
                    <a:pt x="28" y="302"/>
                    <a:pt x="30" y="280"/>
                  </a:cubicBezTo>
                  <a:cubicBezTo>
                    <a:pt x="34" y="214"/>
                    <a:pt x="48" y="147"/>
                    <a:pt x="70" y="84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2241">
              <a:extLst>
                <a:ext uri="{FF2B5EF4-FFF2-40B4-BE49-F238E27FC236}">
                  <a16:creationId xmlns:a16="http://schemas.microsoft.com/office/drawing/2014/main" id="{27C4701B-1370-49AD-87AB-666E7087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500"/>
              <a:ext cx="70" cy="220"/>
            </a:xfrm>
            <a:custGeom>
              <a:avLst/>
              <a:gdLst>
                <a:gd name="T0" fmla="*/ 24 w 119"/>
                <a:gd name="T1" fmla="*/ 0 h 376"/>
                <a:gd name="T2" fmla="*/ 18 w 119"/>
                <a:gd name="T3" fmla="*/ 6 h 376"/>
                <a:gd name="T4" fmla="*/ 12 w 119"/>
                <a:gd name="T5" fmla="*/ 15 h 376"/>
                <a:gd name="T6" fmla="*/ 5 w 119"/>
                <a:gd name="T7" fmla="*/ 33 h 376"/>
                <a:gd name="T8" fmla="*/ 3 w 119"/>
                <a:gd name="T9" fmla="*/ 75 h 376"/>
                <a:gd name="T10" fmla="*/ 10 w 119"/>
                <a:gd name="T11" fmla="*/ 29 h 376"/>
                <a:gd name="T12" fmla="*/ 16 w 119"/>
                <a:gd name="T13" fmla="*/ 12 h 376"/>
                <a:gd name="T14" fmla="*/ 22 w 119"/>
                <a:gd name="T15" fmla="*/ 3 h 3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376">
                  <a:moveTo>
                    <a:pt x="119" y="0"/>
                  </a:moveTo>
                  <a:cubicBezTo>
                    <a:pt x="113" y="11"/>
                    <a:pt x="99" y="19"/>
                    <a:pt x="90" y="29"/>
                  </a:cubicBezTo>
                  <a:cubicBezTo>
                    <a:pt x="78" y="43"/>
                    <a:pt x="70" y="59"/>
                    <a:pt x="62" y="75"/>
                  </a:cubicBezTo>
                  <a:cubicBezTo>
                    <a:pt x="47" y="104"/>
                    <a:pt x="36" y="136"/>
                    <a:pt x="28" y="168"/>
                  </a:cubicBezTo>
                  <a:cubicBezTo>
                    <a:pt x="12" y="235"/>
                    <a:pt x="0" y="307"/>
                    <a:pt x="14" y="376"/>
                  </a:cubicBezTo>
                  <a:cubicBezTo>
                    <a:pt x="3" y="302"/>
                    <a:pt x="23" y="211"/>
                    <a:pt x="50" y="143"/>
                  </a:cubicBezTo>
                  <a:cubicBezTo>
                    <a:pt x="61" y="115"/>
                    <a:pt x="69" y="88"/>
                    <a:pt x="81" y="61"/>
                  </a:cubicBezTo>
                  <a:cubicBezTo>
                    <a:pt x="89" y="44"/>
                    <a:pt x="94" y="24"/>
                    <a:pt x="11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1" name="Freeform 2242">
              <a:extLst>
                <a:ext uri="{FF2B5EF4-FFF2-40B4-BE49-F238E27FC236}">
                  <a16:creationId xmlns:a16="http://schemas.microsoft.com/office/drawing/2014/main" id="{B2F2F2AA-F333-4355-9ABF-A7F36C54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547"/>
              <a:ext cx="40" cy="124"/>
            </a:xfrm>
            <a:custGeom>
              <a:avLst/>
              <a:gdLst>
                <a:gd name="T0" fmla="*/ 12 w 69"/>
                <a:gd name="T1" fmla="*/ 3 h 212"/>
                <a:gd name="T2" fmla="*/ 9 w 69"/>
                <a:gd name="T3" fmla="*/ 0 h 212"/>
                <a:gd name="T4" fmla="*/ 9 w 69"/>
                <a:gd name="T5" fmla="*/ 9 h 212"/>
                <a:gd name="T6" fmla="*/ 6 w 69"/>
                <a:gd name="T7" fmla="*/ 29 h 212"/>
                <a:gd name="T8" fmla="*/ 0 w 69"/>
                <a:gd name="T9" fmla="*/ 43 h 212"/>
                <a:gd name="T10" fmla="*/ 8 w 69"/>
                <a:gd name="T11" fmla="*/ 31 h 212"/>
                <a:gd name="T12" fmla="*/ 13 w 69"/>
                <a:gd name="T13" fmla="*/ 21 h 212"/>
                <a:gd name="T14" fmla="*/ 12 w 69"/>
                <a:gd name="T15" fmla="*/ 3 h 2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212">
                  <a:moveTo>
                    <a:pt x="59" y="13"/>
                  </a:moveTo>
                  <a:cubicBezTo>
                    <a:pt x="55" y="8"/>
                    <a:pt x="51" y="4"/>
                    <a:pt x="46" y="0"/>
                  </a:cubicBezTo>
                  <a:cubicBezTo>
                    <a:pt x="49" y="15"/>
                    <a:pt x="50" y="30"/>
                    <a:pt x="49" y="45"/>
                  </a:cubicBezTo>
                  <a:cubicBezTo>
                    <a:pt x="48" y="80"/>
                    <a:pt x="43" y="113"/>
                    <a:pt x="29" y="146"/>
                  </a:cubicBezTo>
                  <a:cubicBezTo>
                    <a:pt x="21" y="167"/>
                    <a:pt x="13" y="193"/>
                    <a:pt x="0" y="212"/>
                  </a:cubicBezTo>
                  <a:cubicBezTo>
                    <a:pt x="19" y="200"/>
                    <a:pt x="30" y="174"/>
                    <a:pt x="42" y="156"/>
                  </a:cubicBezTo>
                  <a:cubicBezTo>
                    <a:pt x="53" y="139"/>
                    <a:pt x="62" y="126"/>
                    <a:pt x="65" y="106"/>
                  </a:cubicBezTo>
                  <a:cubicBezTo>
                    <a:pt x="69" y="75"/>
                    <a:pt x="65" y="42"/>
                    <a:pt x="59" y="13"/>
                  </a:cubicBezTo>
                  <a:close/>
                </a:path>
              </a:pathLst>
            </a:custGeom>
            <a:solidFill>
              <a:srgbClr val="EFC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2243">
              <a:extLst>
                <a:ext uri="{FF2B5EF4-FFF2-40B4-BE49-F238E27FC236}">
                  <a16:creationId xmlns:a16="http://schemas.microsoft.com/office/drawing/2014/main" id="{337C3EA3-3CF1-4E30-A0B5-EF2EF5DAA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525"/>
              <a:ext cx="23" cy="111"/>
            </a:xfrm>
            <a:custGeom>
              <a:avLst/>
              <a:gdLst>
                <a:gd name="T0" fmla="*/ 1 w 39"/>
                <a:gd name="T1" fmla="*/ 0 h 189"/>
                <a:gd name="T2" fmla="*/ 0 w 39"/>
                <a:gd name="T3" fmla="*/ 38 h 189"/>
                <a:gd name="T4" fmla="*/ 2 w 39"/>
                <a:gd name="T5" fmla="*/ 2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89">
                  <a:moveTo>
                    <a:pt x="6" y="0"/>
                  </a:moveTo>
                  <a:cubicBezTo>
                    <a:pt x="33" y="57"/>
                    <a:pt x="38" y="136"/>
                    <a:pt x="0" y="189"/>
                  </a:cubicBezTo>
                  <a:cubicBezTo>
                    <a:pt x="24" y="142"/>
                    <a:pt x="39" y="60"/>
                    <a:pt x="1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Freeform 2244">
              <a:extLst>
                <a:ext uri="{FF2B5EF4-FFF2-40B4-BE49-F238E27FC236}">
                  <a16:creationId xmlns:a16="http://schemas.microsoft.com/office/drawing/2014/main" id="{DD86DBA9-F87D-4E3E-8C30-60FBFA648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629"/>
              <a:ext cx="6" cy="7"/>
            </a:xfrm>
            <a:custGeom>
              <a:avLst/>
              <a:gdLst>
                <a:gd name="T0" fmla="*/ 3 w 9"/>
                <a:gd name="T1" fmla="*/ 1 h 12"/>
                <a:gd name="T2" fmla="*/ 1 w 9"/>
                <a:gd name="T3" fmla="*/ 2 h 12"/>
                <a:gd name="T4" fmla="*/ 1 w 9"/>
                <a:gd name="T5" fmla="*/ 1 h 12"/>
                <a:gd name="T6" fmla="*/ 1 w 9"/>
                <a:gd name="T7" fmla="*/ 0 h 12"/>
                <a:gd name="T8" fmla="*/ 3 w 9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7" y="12"/>
                    <a:pt x="4" y="12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1"/>
                    <a:pt x="9" y="3"/>
                    <a:pt x="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4" name="Freeform 2245">
              <a:extLst>
                <a:ext uri="{FF2B5EF4-FFF2-40B4-BE49-F238E27FC236}">
                  <a16:creationId xmlns:a16="http://schemas.microsoft.com/office/drawing/2014/main" id="{131A968D-42C2-4D17-948C-BE8BF286C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639"/>
              <a:ext cx="8" cy="9"/>
            </a:xfrm>
            <a:custGeom>
              <a:avLst/>
              <a:gdLst>
                <a:gd name="T0" fmla="*/ 3 w 14"/>
                <a:gd name="T1" fmla="*/ 2 h 16"/>
                <a:gd name="T2" fmla="*/ 1 w 14"/>
                <a:gd name="T3" fmla="*/ 3 h 16"/>
                <a:gd name="T4" fmla="*/ 1 w 14"/>
                <a:gd name="T5" fmla="*/ 2 h 16"/>
                <a:gd name="T6" fmla="*/ 2 w 14"/>
                <a:gd name="T7" fmla="*/ 1 h 16"/>
                <a:gd name="T8" fmla="*/ 3 w 14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9"/>
                  </a:moveTo>
                  <a:cubicBezTo>
                    <a:pt x="13" y="13"/>
                    <a:pt x="10" y="16"/>
                    <a:pt x="7" y="16"/>
                  </a:cubicBezTo>
                  <a:cubicBezTo>
                    <a:pt x="3" y="16"/>
                    <a:pt x="0" y="12"/>
                    <a:pt x="1" y="8"/>
                  </a:cubicBezTo>
                  <a:cubicBezTo>
                    <a:pt x="1" y="4"/>
                    <a:pt x="4" y="0"/>
                    <a:pt x="8" y="1"/>
                  </a:cubicBezTo>
                  <a:cubicBezTo>
                    <a:pt x="11" y="1"/>
                    <a:pt x="14" y="4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Freeform 2246">
              <a:extLst>
                <a:ext uri="{FF2B5EF4-FFF2-40B4-BE49-F238E27FC236}">
                  <a16:creationId xmlns:a16="http://schemas.microsoft.com/office/drawing/2014/main" id="{4D45D5BD-35A1-4015-B906-909A6ACC9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498"/>
              <a:ext cx="10" cy="9"/>
            </a:xfrm>
            <a:custGeom>
              <a:avLst/>
              <a:gdLst>
                <a:gd name="T0" fmla="*/ 4 w 16"/>
                <a:gd name="T1" fmla="*/ 2 h 15"/>
                <a:gd name="T2" fmla="*/ 2 w 16"/>
                <a:gd name="T3" fmla="*/ 3 h 15"/>
                <a:gd name="T4" fmla="*/ 0 w 16"/>
                <a:gd name="T5" fmla="*/ 1 h 15"/>
                <a:gd name="T6" fmla="*/ 2 w 16"/>
                <a:gd name="T7" fmla="*/ 0 h 15"/>
                <a:gd name="T8" fmla="*/ 4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5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6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6" name="Freeform 2247">
              <a:extLst>
                <a:ext uri="{FF2B5EF4-FFF2-40B4-BE49-F238E27FC236}">
                  <a16:creationId xmlns:a16="http://schemas.microsoft.com/office/drawing/2014/main" id="{AE36C695-49A2-400C-84E1-8B0D6F70D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500"/>
              <a:ext cx="9" cy="9"/>
            </a:xfrm>
            <a:custGeom>
              <a:avLst/>
              <a:gdLst>
                <a:gd name="T0" fmla="*/ 3 w 15"/>
                <a:gd name="T1" fmla="*/ 2 h 15"/>
                <a:gd name="T2" fmla="*/ 1 w 15"/>
                <a:gd name="T3" fmla="*/ 3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7" name="Freeform 2248">
              <a:extLst>
                <a:ext uri="{FF2B5EF4-FFF2-40B4-BE49-F238E27FC236}">
                  <a16:creationId xmlns:a16="http://schemas.microsoft.com/office/drawing/2014/main" id="{FE99B390-4FB5-41F4-96D9-5D28FE0B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506"/>
              <a:ext cx="9" cy="8"/>
            </a:xfrm>
            <a:custGeom>
              <a:avLst/>
              <a:gdLst>
                <a:gd name="T0" fmla="*/ 3 w 16"/>
                <a:gd name="T1" fmla="*/ 1 h 15"/>
                <a:gd name="T2" fmla="*/ 2 w 16"/>
                <a:gd name="T3" fmla="*/ 2 h 15"/>
                <a:gd name="T4" fmla="*/ 1 w 16"/>
                <a:gd name="T5" fmla="*/ 1 h 15"/>
                <a:gd name="T6" fmla="*/ 2 w 16"/>
                <a:gd name="T7" fmla="*/ 0 h 15"/>
                <a:gd name="T8" fmla="*/ 3 w 16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6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4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2249">
              <a:extLst>
                <a:ext uri="{FF2B5EF4-FFF2-40B4-BE49-F238E27FC236}">
                  <a16:creationId xmlns:a16="http://schemas.microsoft.com/office/drawing/2014/main" id="{815B8C28-F65F-460B-963D-0EBCEF472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541"/>
              <a:ext cx="9" cy="8"/>
            </a:xfrm>
            <a:custGeom>
              <a:avLst/>
              <a:gdLst>
                <a:gd name="T0" fmla="*/ 3 w 15"/>
                <a:gd name="T1" fmla="*/ 1 h 15"/>
                <a:gd name="T2" fmla="*/ 1 w 15"/>
                <a:gd name="T3" fmla="*/ 2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2250">
              <a:extLst>
                <a:ext uri="{FF2B5EF4-FFF2-40B4-BE49-F238E27FC236}">
                  <a16:creationId xmlns:a16="http://schemas.microsoft.com/office/drawing/2014/main" id="{641C8FAF-938B-4E31-B0AB-D85149738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546"/>
              <a:ext cx="10" cy="9"/>
            </a:xfrm>
            <a:custGeom>
              <a:avLst/>
              <a:gdLst>
                <a:gd name="T0" fmla="*/ 4 w 16"/>
                <a:gd name="T1" fmla="*/ 2 h 15"/>
                <a:gd name="T2" fmla="*/ 2 w 16"/>
                <a:gd name="T3" fmla="*/ 3 h 15"/>
                <a:gd name="T4" fmla="*/ 1 w 16"/>
                <a:gd name="T5" fmla="*/ 1 h 15"/>
                <a:gd name="T6" fmla="*/ 2 w 16"/>
                <a:gd name="T7" fmla="*/ 0 h 15"/>
                <a:gd name="T8" fmla="*/ 4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6" y="8"/>
                  </a:moveTo>
                  <a:cubicBezTo>
                    <a:pt x="15" y="12"/>
                    <a:pt x="12" y="15"/>
                    <a:pt x="8" y="15"/>
                  </a:cubicBezTo>
                  <a:cubicBezTo>
                    <a:pt x="4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2251">
              <a:extLst>
                <a:ext uri="{FF2B5EF4-FFF2-40B4-BE49-F238E27FC236}">
                  <a16:creationId xmlns:a16="http://schemas.microsoft.com/office/drawing/2014/main" id="{2061A52D-5FF5-4617-B71E-F87A8518D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1549"/>
              <a:ext cx="10" cy="9"/>
            </a:xfrm>
            <a:custGeom>
              <a:avLst/>
              <a:gdLst>
                <a:gd name="T0" fmla="*/ 4 w 16"/>
                <a:gd name="T1" fmla="*/ 2 h 16"/>
                <a:gd name="T2" fmla="*/ 2 w 16"/>
                <a:gd name="T3" fmla="*/ 3 h 16"/>
                <a:gd name="T4" fmla="*/ 1 w 16"/>
                <a:gd name="T5" fmla="*/ 2 h 16"/>
                <a:gd name="T6" fmla="*/ 2 w 16"/>
                <a:gd name="T7" fmla="*/ 1 h 16"/>
                <a:gd name="T8" fmla="*/ 4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3"/>
                    <a:pt x="12" y="16"/>
                    <a:pt x="8" y="16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4"/>
                    <a:pt x="4" y="0"/>
                    <a:pt x="8" y="1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2252">
              <a:extLst>
                <a:ext uri="{FF2B5EF4-FFF2-40B4-BE49-F238E27FC236}">
                  <a16:creationId xmlns:a16="http://schemas.microsoft.com/office/drawing/2014/main" id="{0AC9C670-6BC4-4C58-A7D2-AD601765D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884"/>
              <a:ext cx="9" cy="10"/>
            </a:xfrm>
            <a:custGeom>
              <a:avLst/>
              <a:gdLst>
                <a:gd name="T0" fmla="*/ 3 w 16"/>
                <a:gd name="T1" fmla="*/ 2 h 16"/>
                <a:gd name="T2" fmla="*/ 2 w 16"/>
                <a:gd name="T3" fmla="*/ 4 h 16"/>
                <a:gd name="T4" fmla="*/ 1 w 16"/>
                <a:gd name="T5" fmla="*/ 2 h 16"/>
                <a:gd name="T6" fmla="*/ 2 w 16"/>
                <a:gd name="T7" fmla="*/ 0 h 16"/>
                <a:gd name="T8" fmla="*/ 3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2"/>
                    <a:pt x="12" y="16"/>
                    <a:pt x="8" y="15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2253">
              <a:extLst>
                <a:ext uri="{FF2B5EF4-FFF2-40B4-BE49-F238E27FC236}">
                  <a16:creationId xmlns:a16="http://schemas.microsoft.com/office/drawing/2014/main" id="{B6A4FB24-4D56-4BB0-B27C-35BB48563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876"/>
              <a:ext cx="9" cy="9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3 h 16"/>
                <a:gd name="T4" fmla="*/ 0 w 15"/>
                <a:gd name="T5" fmla="*/ 2 h 16"/>
                <a:gd name="T6" fmla="*/ 2 w 15"/>
                <a:gd name="T7" fmla="*/ 1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9"/>
                  </a:moveTo>
                  <a:cubicBezTo>
                    <a:pt x="15" y="13"/>
                    <a:pt x="11" y="16"/>
                    <a:pt x="7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4"/>
                    <a:pt x="4" y="0"/>
                    <a:pt x="8" y="1"/>
                  </a:cubicBezTo>
                  <a:cubicBezTo>
                    <a:pt x="12" y="1"/>
                    <a:pt x="15" y="4"/>
                    <a:pt x="15" y="9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Freeform 2254">
              <a:extLst>
                <a:ext uri="{FF2B5EF4-FFF2-40B4-BE49-F238E27FC236}">
                  <a16:creationId xmlns:a16="http://schemas.microsoft.com/office/drawing/2014/main" id="{6BDFB046-67B0-49C7-A9D0-CD2563EE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881"/>
              <a:ext cx="10" cy="10"/>
            </a:xfrm>
            <a:custGeom>
              <a:avLst/>
              <a:gdLst>
                <a:gd name="T0" fmla="*/ 4 w 16"/>
                <a:gd name="T1" fmla="*/ 2 h 16"/>
                <a:gd name="T2" fmla="*/ 2 w 16"/>
                <a:gd name="T3" fmla="*/ 4 h 16"/>
                <a:gd name="T4" fmla="*/ 1 w 16"/>
                <a:gd name="T5" fmla="*/ 2 h 16"/>
                <a:gd name="T6" fmla="*/ 2 w 16"/>
                <a:gd name="T7" fmla="*/ 0 h 16"/>
                <a:gd name="T8" fmla="*/ 4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5" y="12"/>
                    <a:pt x="12" y="16"/>
                    <a:pt x="8" y="15"/>
                  </a:cubicBezTo>
                  <a:cubicBezTo>
                    <a:pt x="4" y="15"/>
                    <a:pt x="0" y="12"/>
                    <a:pt x="1" y="8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4" name="Freeform 2255">
              <a:extLst>
                <a:ext uri="{FF2B5EF4-FFF2-40B4-BE49-F238E27FC236}">
                  <a16:creationId xmlns:a16="http://schemas.microsoft.com/office/drawing/2014/main" id="{181AFEB5-98BB-4EC1-A8DD-C47AA6BB2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784"/>
              <a:ext cx="9" cy="9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3 h 16"/>
                <a:gd name="T4" fmla="*/ 0 w 15"/>
                <a:gd name="T5" fmla="*/ 2 h 16"/>
                <a:gd name="T6" fmla="*/ 2 w 15"/>
                <a:gd name="T7" fmla="*/ 1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3"/>
                    <a:pt x="11" y="16"/>
                    <a:pt x="7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4"/>
                    <a:pt x="4" y="0"/>
                    <a:pt x="8" y="1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5" name="Freeform 2256">
              <a:extLst>
                <a:ext uri="{FF2B5EF4-FFF2-40B4-BE49-F238E27FC236}">
                  <a16:creationId xmlns:a16="http://schemas.microsoft.com/office/drawing/2014/main" id="{39FBF6C7-3C16-4913-8680-D02BC676E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784"/>
              <a:ext cx="9" cy="10"/>
            </a:xfrm>
            <a:custGeom>
              <a:avLst/>
              <a:gdLst>
                <a:gd name="T0" fmla="*/ 3 w 15"/>
                <a:gd name="T1" fmla="*/ 2 h 16"/>
                <a:gd name="T2" fmla="*/ 1 w 15"/>
                <a:gd name="T3" fmla="*/ 4 h 16"/>
                <a:gd name="T4" fmla="*/ 0 w 15"/>
                <a:gd name="T5" fmla="*/ 2 h 16"/>
                <a:gd name="T6" fmla="*/ 2 w 15"/>
                <a:gd name="T7" fmla="*/ 0 h 16"/>
                <a:gd name="T8" fmla="*/ 3 w 15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2"/>
                    <a:pt x="11" y="16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6" name="Freeform 2257">
              <a:extLst>
                <a:ext uri="{FF2B5EF4-FFF2-40B4-BE49-F238E27FC236}">
                  <a16:creationId xmlns:a16="http://schemas.microsoft.com/office/drawing/2014/main" id="{89B21683-8F05-4822-BB74-D71F38129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791"/>
              <a:ext cx="9" cy="9"/>
            </a:xfrm>
            <a:custGeom>
              <a:avLst/>
              <a:gdLst>
                <a:gd name="T0" fmla="*/ 3 w 15"/>
                <a:gd name="T1" fmla="*/ 2 h 15"/>
                <a:gd name="T2" fmla="*/ 1 w 15"/>
                <a:gd name="T3" fmla="*/ 3 h 15"/>
                <a:gd name="T4" fmla="*/ 0 w 15"/>
                <a:gd name="T5" fmla="*/ 1 h 15"/>
                <a:gd name="T6" fmla="*/ 2 w 15"/>
                <a:gd name="T7" fmla="*/ 0 h 15"/>
                <a:gd name="T8" fmla="*/ 3 w 15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ADC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7" name="Freeform 2258">
              <a:extLst>
                <a:ext uri="{FF2B5EF4-FFF2-40B4-BE49-F238E27FC236}">
                  <a16:creationId xmlns:a16="http://schemas.microsoft.com/office/drawing/2014/main" id="{3697B00F-691F-47D3-A3F8-ED34439F6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1142"/>
              <a:ext cx="133" cy="258"/>
            </a:xfrm>
            <a:custGeom>
              <a:avLst/>
              <a:gdLst>
                <a:gd name="T0" fmla="*/ 23 w 227"/>
                <a:gd name="T1" fmla="*/ 11 h 442"/>
                <a:gd name="T2" fmla="*/ 30 w 227"/>
                <a:gd name="T3" fmla="*/ 29 h 442"/>
                <a:gd name="T4" fmla="*/ 33 w 227"/>
                <a:gd name="T5" fmla="*/ 44 h 442"/>
                <a:gd name="T6" fmla="*/ 14 w 227"/>
                <a:gd name="T7" fmla="*/ 64 h 442"/>
                <a:gd name="T8" fmla="*/ 10 w 227"/>
                <a:gd name="T9" fmla="*/ 84 h 442"/>
                <a:gd name="T10" fmla="*/ 28 w 227"/>
                <a:gd name="T11" fmla="*/ 82 h 442"/>
                <a:gd name="T12" fmla="*/ 37 w 227"/>
                <a:gd name="T13" fmla="*/ 82 h 442"/>
                <a:gd name="T14" fmla="*/ 35 w 227"/>
                <a:gd name="T15" fmla="*/ 68 h 442"/>
                <a:gd name="T16" fmla="*/ 41 w 227"/>
                <a:gd name="T17" fmla="*/ 58 h 442"/>
                <a:gd name="T18" fmla="*/ 45 w 227"/>
                <a:gd name="T19" fmla="*/ 31 h 442"/>
                <a:gd name="T20" fmla="*/ 21 w 227"/>
                <a:gd name="T21" fmla="*/ 0 h 442"/>
                <a:gd name="T22" fmla="*/ 24 w 227"/>
                <a:gd name="T23" fmla="*/ 11 h 4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7" h="442">
                  <a:moveTo>
                    <a:pt x="117" y="56"/>
                  </a:moveTo>
                  <a:cubicBezTo>
                    <a:pt x="134" y="79"/>
                    <a:pt x="140" y="118"/>
                    <a:pt x="151" y="145"/>
                  </a:cubicBezTo>
                  <a:cubicBezTo>
                    <a:pt x="161" y="169"/>
                    <a:pt x="167" y="196"/>
                    <a:pt x="164" y="222"/>
                  </a:cubicBezTo>
                  <a:cubicBezTo>
                    <a:pt x="156" y="280"/>
                    <a:pt x="105" y="285"/>
                    <a:pt x="70" y="320"/>
                  </a:cubicBezTo>
                  <a:cubicBezTo>
                    <a:pt x="53" y="337"/>
                    <a:pt x="0" y="428"/>
                    <a:pt x="50" y="424"/>
                  </a:cubicBezTo>
                  <a:cubicBezTo>
                    <a:pt x="80" y="422"/>
                    <a:pt x="108" y="404"/>
                    <a:pt x="140" y="411"/>
                  </a:cubicBezTo>
                  <a:cubicBezTo>
                    <a:pt x="159" y="415"/>
                    <a:pt x="187" y="442"/>
                    <a:pt x="188" y="413"/>
                  </a:cubicBezTo>
                  <a:cubicBezTo>
                    <a:pt x="189" y="389"/>
                    <a:pt x="170" y="371"/>
                    <a:pt x="175" y="345"/>
                  </a:cubicBezTo>
                  <a:cubicBezTo>
                    <a:pt x="180" y="324"/>
                    <a:pt x="195" y="310"/>
                    <a:pt x="204" y="292"/>
                  </a:cubicBezTo>
                  <a:cubicBezTo>
                    <a:pt x="224" y="249"/>
                    <a:pt x="227" y="200"/>
                    <a:pt x="220" y="154"/>
                  </a:cubicBezTo>
                  <a:cubicBezTo>
                    <a:pt x="210" y="85"/>
                    <a:pt x="127" y="64"/>
                    <a:pt x="106" y="0"/>
                  </a:cubicBezTo>
                  <a:cubicBezTo>
                    <a:pt x="108" y="18"/>
                    <a:pt x="114" y="39"/>
                    <a:pt x="119" y="5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8" name="Freeform 2259">
              <a:extLst>
                <a:ext uri="{FF2B5EF4-FFF2-40B4-BE49-F238E27FC236}">
                  <a16:creationId xmlns:a16="http://schemas.microsoft.com/office/drawing/2014/main" id="{D82CAD52-D248-414D-AFC2-9439286E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507"/>
              <a:ext cx="180" cy="51"/>
            </a:xfrm>
            <a:custGeom>
              <a:avLst/>
              <a:gdLst>
                <a:gd name="T0" fmla="*/ 0 w 308"/>
                <a:gd name="T1" fmla="*/ 5 h 87"/>
                <a:gd name="T2" fmla="*/ 19 w 308"/>
                <a:gd name="T3" fmla="*/ 9 h 87"/>
                <a:gd name="T4" fmla="*/ 37 w 308"/>
                <a:gd name="T5" fmla="*/ 9 h 87"/>
                <a:gd name="T6" fmla="*/ 50 w 308"/>
                <a:gd name="T7" fmla="*/ 11 h 87"/>
                <a:gd name="T8" fmla="*/ 60 w 308"/>
                <a:gd name="T9" fmla="*/ 18 h 87"/>
                <a:gd name="T10" fmla="*/ 61 w 308"/>
                <a:gd name="T11" fmla="*/ 1 h 87"/>
                <a:gd name="T12" fmla="*/ 29 w 308"/>
                <a:gd name="T13" fmla="*/ 5 h 87"/>
                <a:gd name="T14" fmla="*/ 1 w 308"/>
                <a:gd name="T15" fmla="*/ 5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87">
                  <a:moveTo>
                    <a:pt x="0" y="24"/>
                  </a:moveTo>
                  <a:cubicBezTo>
                    <a:pt x="32" y="27"/>
                    <a:pt x="64" y="43"/>
                    <a:pt x="97" y="47"/>
                  </a:cubicBezTo>
                  <a:cubicBezTo>
                    <a:pt x="126" y="51"/>
                    <a:pt x="155" y="48"/>
                    <a:pt x="183" y="48"/>
                  </a:cubicBezTo>
                  <a:cubicBezTo>
                    <a:pt x="206" y="48"/>
                    <a:pt x="227" y="43"/>
                    <a:pt x="249" y="51"/>
                  </a:cubicBezTo>
                  <a:cubicBezTo>
                    <a:pt x="270" y="58"/>
                    <a:pt x="279" y="80"/>
                    <a:pt x="298" y="87"/>
                  </a:cubicBezTo>
                  <a:cubicBezTo>
                    <a:pt x="275" y="61"/>
                    <a:pt x="308" y="35"/>
                    <a:pt x="305" y="6"/>
                  </a:cubicBezTo>
                  <a:cubicBezTo>
                    <a:pt x="247" y="0"/>
                    <a:pt x="198" y="25"/>
                    <a:pt x="142" y="27"/>
                  </a:cubicBezTo>
                  <a:cubicBezTo>
                    <a:pt x="95" y="29"/>
                    <a:pt x="48" y="32"/>
                    <a:pt x="1" y="2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9" name="Freeform 2260">
              <a:extLst>
                <a:ext uri="{FF2B5EF4-FFF2-40B4-BE49-F238E27FC236}">
                  <a16:creationId xmlns:a16="http://schemas.microsoft.com/office/drawing/2014/main" id="{04BE90F0-6B7B-4DCD-BEDA-B53E03C00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1458"/>
              <a:ext cx="163" cy="150"/>
            </a:xfrm>
            <a:custGeom>
              <a:avLst/>
              <a:gdLst>
                <a:gd name="T0" fmla="*/ 56 w 278"/>
                <a:gd name="T1" fmla="*/ 3 h 257"/>
                <a:gd name="T2" fmla="*/ 46 w 278"/>
                <a:gd name="T3" fmla="*/ 1 h 257"/>
                <a:gd name="T4" fmla="*/ 39 w 278"/>
                <a:gd name="T5" fmla="*/ 8 h 257"/>
                <a:gd name="T6" fmla="*/ 20 w 278"/>
                <a:gd name="T7" fmla="*/ 23 h 257"/>
                <a:gd name="T8" fmla="*/ 11 w 278"/>
                <a:gd name="T9" fmla="*/ 24 h 257"/>
                <a:gd name="T10" fmla="*/ 8 w 278"/>
                <a:gd name="T11" fmla="*/ 30 h 257"/>
                <a:gd name="T12" fmla="*/ 4 w 278"/>
                <a:gd name="T13" fmla="*/ 51 h 257"/>
                <a:gd name="T14" fmla="*/ 11 w 278"/>
                <a:gd name="T15" fmla="*/ 44 h 257"/>
                <a:gd name="T16" fmla="*/ 19 w 278"/>
                <a:gd name="T17" fmla="*/ 38 h 257"/>
                <a:gd name="T18" fmla="*/ 35 w 278"/>
                <a:gd name="T19" fmla="*/ 24 h 257"/>
                <a:gd name="T20" fmla="*/ 56 w 278"/>
                <a:gd name="T21" fmla="*/ 4 h 2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8" h="257">
                  <a:moveTo>
                    <a:pt x="278" y="14"/>
                  </a:moveTo>
                  <a:cubicBezTo>
                    <a:pt x="261" y="15"/>
                    <a:pt x="244" y="0"/>
                    <a:pt x="227" y="3"/>
                  </a:cubicBezTo>
                  <a:cubicBezTo>
                    <a:pt x="213" y="6"/>
                    <a:pt x="203" y="28"/>
                    <a:pt x="193" y="39"/>
                  </a:cubicBezTo>
                  <a:cubicBezTo>
                    <a:pt x="167" y="72"/>
                    <a:pt x="138" y="98"/>
                    <a:pt x="99" y="113"/>
                  </a:cubicBezTo>
                  <a:cubicBezTo>
                    <a:pt x="84" y="118"/>
                    <a:pt x="68" y="118"/>
                    <a:pt x="53" y="122"/>
                  </a:cubicBezTo>
                  <a:cubicBezTo>
                    <a:pt x="31" y="129"/>
                    <a:pt x="38" y="133"/>
                    <a:pt x="39" y="152"/>
                  </a:cubicBezTo>
                  <a:cubicBezTo>
                    <a:pt x="40" y="181"/>
                    <a:pt x="0" y="235"/>
                    <a:pt x="20" y="257"/>
                  </a:cubicBezTo>
                  <a:cubicBezTo>
                    <a:pt x="31" y="245"/>
                    <a:pt x="39" y="230"/>
                    <a:pt x="52" y="219"/>
                  </a:cubicBezTo>
                  <a:cubicBezTo>
                    <a:pt x="64" y="208"/>
                    <a:pt x="82" y="201"/>
                    <a:pt x="96" y="192"/>
                  </a:cubicBezTo>
                  <a:cubicBezTo>
                    <a:pt x="124" y="175"/>
                    <a:pt x="155" y="147"/>
                    <a:pt x="175" y="121"/>
                  </a:cubicBezTo>
                  <a:cubicBezTo>
                    <a:pt x="207" y="81"/>
                    <a:pt x="211" y="16"/>
                    <a:pt x="276" y="19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0" name="Freeform 2261">
              <a:extLst>
                <a:ext uri="{FF2B5EF4-FFF2-40B4-BE49-F238E27FC236}">
                  <a16:creationId xmlns:a16="http://schemas.microsoft.com/office/drawing/2014/main" id="{7406909E-FFAD-458C-B4EF-47DAD5F4F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45"/>
              <a:ext cx="224" cy="140"/>
            </a:xfrm>
            <a:custGeom>
              <a:avLst/>
              <a:gdLst>
                <a:gd name="T0" fmla="*/ 56 w 381"/>
                <a:gd name="T1" fmla="*/ 0 h 240"/>
                <a:gd name="T2" fmla="*/ 29 w 381"/>
                <a:gd name="T3" fmla="*/ 30 h 240"/>
                <a:gd name="T4" fmla="*/ 0 w 381"/>
                <a:gd name="T5" fmla="*/ 17 h 240"/>
                <a:gd name="T6" fmla="*/ 14 w 381"/>
                <a:gd name="T7" fmla="*/ 32 h 240"/>
                <a:gd name="T8" fmla="*/ 10 w 381"/>
                <a:gd name="T9" fmla="*/ 48 h 240"/>
                <a:gd name="T10" fmla="*/ 27 w 381"/>
                <a:gd name="T11" fmla="*/ 38 h 240"/>
                <a:gd name="T12" fmla="*/ 42 w 381"/>
                <a:gd name="T13" fmla="*/ 32 h 240"/>
                <a:gd name="T14" fmla="*/ 78 w 381"/>
                <a:gd name="T15" fmla="*/ 29 h 240"/>
                <a:gd name="T16" fmla="*/ 58 w 381"/>
                <a:gd name="T17" fmla="*/ 16 h 240"/>
                <a:gd name="T18" fmla="*/ 56 w 381"/>
                <a:gd name="T19" fmla="*/ 6 h 240"/>
                <a:gd name="T20" fmla="*/ 55 w 381"/>
                <a:gd name="T21" fmla="*/ 1 h 2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1" h="240">
                  <a:moveTo>
                    <a:pt x="273" y="0"/>
                  </a:moveTo>
                  <a:cubicBezTo>
                    <a:pt x="235" y="45"/>
                    <a:pt x="210" y="144"/>
                    <a:pt x="143" y="152"/>
                  </a:cubicBezTo>
                  <a:cubicBezTo>
                    <a:pt x="83" y="159"/>
                    <a:pt x="55" y="88"/>
                    <a:pt x="0" y="84"/>
                  </a:cubicBezTo>
                  <a:cubicBezTo>
                    <a:pt x="10" y="112"/>
                    <a:pt x="50" y="137"/>
                    <a:pt x="67" y="162"/>
                  </a:cubicBezTo>
                  <a:cubicBezTo>
                    <a:pt x="92" y="197"/>
                    <a:pt x="49" y="207"/>
                    <a:pt x="50" y="240"/>
                  </a:cubicBezTo>
                  <a:cubicBezTo>
                    <a:pt x="79" y="225"/>
                    <a:pt x="100" y="201"/>
                    <a:pt x="132" y="191"/>
                  </a:cubicBezTo>
                  <a:cubicBezTo>
                    <a:pt x="157" y="183"/>
                    <a:pt x="181" y="170"/>
                    <a:pt x="204" y="159"/>
                  </a:cubicBezTo>
                  <a:cubicBezTo>
                    <a:pt x="259" y="133"/>
                    <a:pt x="321" y="145"/>
                    <a:pt x="381" y="148"/>
                  </a:cubicBezTo>
                  <a:cubicBezTo>
                    <a:pt x="352" y="123"/>
                    <a:pt x="296" y="124"/>
                    <a:pt x="283" y="78"/>
                  </a:cubicBezTo>
                  <a:cubicBezTo>
                    <a:pt x="278" y="62"/>
                    <a:pt x="274" y="46"/>
                    <a:pt x="277" y="30"/>
                  </a:cubicBezTo>
                  <a:cubicBezTo>
                    <a:pt x="279" y="20"/>
                    <a:pt x="292" y="2"/>
                    <a:pt x="271" y="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2262">
              <a:extLst>
                <a:ext uri="{FF2B5EF4-FFF2-40B4-BE49-F238E27FC236}">
                  <a16:creationId xmlns:a16="http://schemas.microsoft.com/office/drawing/2014/main" id="{1F1AA055-BFED-439A-84A5-F03B5F618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958"/>
              <a:ext cx="96" cy="225"/>
            </a:xfrm>
            <a:custGeom>
              <a:avLst/>
              <a:gdLst>
                <a:gd name="T0" fmla="*/ 1 w 165"/>
                <a:gd name="T1" fmla="*/ 4 h 384"/>
                <a:gd name="T2" fmla="*/ 5 w 165"/>
                <a:gd name="T3" fmla="*/ 13 h 384"/>
                <a:gd name="T4" fmla="*/ 8 w 165"/>
                <a:gd name="T5" fmla="*/ 25 h 384"/>
                <a:gd name="T6" fmla="*/ 12 w 165"/>
                <a:gd name="T7" fmla="*/ 47 h 384"/>
                <a:gd name="T8" fmla="*/ 10 w 165"/>
                <a:gd name="T9" fmla="*/ 76 h 384"/>
                <a:gd name="T10" fmla="*/ 19 w 165"/>
                <a:gd name="T11" fmla="*/ 77 h 384"/>
                <a:gd name="T12" fmla="*/ 20 w 165"/>
                <a:gd name="T13" fmla="*/ 67 h 384"/>
                <a:gd name="T14" fmla="*/ 22 w 165"/>
                <a:gd name="T15" fmla="*/ 52 h 384"/>
                <a:gd name="T16" fmla="*/ 28 w 165"/>
                <a:gd name="T17" fmla="*/ 25 h 384"/>
                <a:gd name="T18" fmla="*/ 30 w 165"/>
                <a:gd name="T19" fmla="*/ 17 h 384"/>
                <a:gd name="T20" fmla="*/ 19 w 165"/>
                <a:gd name="T21" fmla="*/ 13 h 384"/>
                <a:gd name="T22" fmla="*/ 1 w 165"/>
                <a:gd name="T23" fmla="*/ 1 h 384"/>
                <a:gd name="T24" fmla="*/ 1 w 165"/>
                <a:gd name="T25" fmla="*/ 5 h 3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5" h="384">
                  <a:moveTo>
                    <a:pt x="2" y="18"/>
                  </a:moveTo>
                  <a:cubicBezTo>
                    <a:pt x="3" y="34"/>
                    <a:pt x="18" y="51"/>
                    <a:pt x="24" y="67"/>
                  </a:cubicBezTo>
                  <a:cubicBezTo>
                    <a:pt x="30" y="86"/>
                    <a:pt x="36" y="105"/>
                    <a:pt x="42" y="124"/>
                  </a:cubicBezTo>
                  <a:cubicBezTo>
                    <a:pt x="52" y="160"/>
                    <a:pt x="56" y="197"/>
                    <a:pt x="61" y="233"/>
                  </a:cubicBezTo>
                  <a:cubicBezTo>
                    <a:pt x="67" y="282"/>
                    <a:pt x="54" y="329"/>
                    <a:pt x="54" y="376"/>
                  </a:cubicBezTo>
                  <a:cubicBezTo>
                    <a:pt x="68" y="377"/>
                    <a:pt x="81" y="383"/>
                    <a:pt x="94" y="384"/>
                  </a:cubicBezTo>
                  <a:cubicBezTo>
                    <a:pt x="102" y="370"/>
                    <a:pt x="101" y="348"/>
                    <a:pt x="103" y="332"/>
                  </a:cubicBezTo>
                  <a:cubicBezTo>
                    <a:pt x="106" y="306"/>
                    <a:pt x="110" y="282"/>
                    <a:pt x="114" y="257"/>
                  </a:cubicBezTo>
                  <a:cubicBezTo>
                    <a:pt x="122" y="214"/>
                    <a:pt x="127" y="165"/>
                    <a:pt x="143" y="124"/>
                  </a:cubicBezTo>
                  <a:cubicBezTo>
                    <a:pt x="149" y="110"/>
                    <a:pt x="165" y="96"/>
                    <a:pt x="149" y="83"/>
                  </a:cubicBezTo>
                  <a:cubicBezTo>
                    <a:pt x="138" y="75"/>
                    <a:pt x="111" y="75"/>
                    <a:pt x="97" y="67"/>
                  </a:cubicBezTo>
                  <a:cubicBezTo>
                    <a:pt x="68" y="52"/>
                    <a:pt x="42" y="0"/>
                    <a:pt x="5" y="5"/>
                  </a:cubicBezTo>
                  <a:cubicBezTo>
                    <a:pt x="2" y="11"/>
                    <a:pt x="0" y="17"/>
                    <a:pt x="2" y="24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2263">
              <a:extLst>
                <a:ext uri="{FF2B5EF4-FFF2-40B4-BE49-F238E27FC236}">
                  <a16:creationId xmlns:a16="http://schemas.microsoft.com/office/drawing/2014/main" id="{CACE957B-3665-45E5-949E-2586F0AC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704"/>
              <a:ext cx="228" cy="204"/>
            </a:xfrm>
            <a:custGeom>
              <a:avLst/>
              <a:gdLst>
                <a:gd name="T0" fmla="*/ 64 w 390"/>
                <a:gd name="T1" fmla="*/ 69 h 350"/>
                <a:gd name="T2" fmla="*/ 48 w 390"/>
                <a:gd name="T3" fmla="*/ 54 h 350"/>
                <a:gd name="T4" fmla="*/ 28 w 390"/>
                <a:gd name="T5" fmla="*/ 43 h 350"/>
                <a:gd name="T6" fmla="*/ 7 w 390"/>
                <a:gd name="T7" fmla="*/ 44 h 350"/>
                <a:gd name="T8" fmla="*/ 1 w 390"/>
                <a:gd name="T9" fmla="*/ 41 h 350"/>
                <a:gd name="T10" fmla="*/ 8 w 390"/>
                <a:gd name="T11" fmla="*/ 26 h 350"/>
                <a:gd name="T12" fmla="*/ 9 w 390"/>
                <a:gd name="T13" fmla="*/ 12 h 350"/>
                <a:gd name="T14" fmla="*/ 8 w 390"/>
                <a:gd name="T15" fmla="*/ 0 h 350"/>
                <a:gd name="T16" fmla="*/ 15 w 390"/>
                <a:gd name="T17" fmla="*/ 11 h 350"/>
                <a:gd name="T18" fmla="*/ 25 w 390"/>
                <a:gd name="T19" fmla="*/ 23 h 350"/>
                <a:gd name="T20" fmla="*/ 46 w 390"/>
                <a:gd name="T21" fmla="*/ 32 h 350"/>
                <a:gd name="T22" fmla="*/ 63 w 390"/>
                <a:gd name="T23" fmla="*/ 36 h 350"/>
                <a:gd name="T24" fmla="*/ 78 w 390"/>
                <a:gd name="T25" fmla="*/ 42 h 350"/>
                <a:gd name="T26" fmla="*/ 53 w 390"/>
                <a:gd name="T27" fmla="*/ 50 h 350"/>
                <a:gd name="T28" fmla="*/ 64 w 390"/>
                <a:gd name="T29" fmla="*/ 69 h 3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0" h="350">
                  <a:moveTo>
                    <a:pt x="318" y="350"/>
                  </a:moveTo>
                  <a:cubicBezTo>
                    <a:pt x="307" y="315"/>
                    <a:pt x="263" y="291"/>
                    <a:pt x="239" y="269"/>
                  </a:cubicBezTo>
                  <a:cubicBezTo>
                    <a:pt x="211" y="244"/>
                    <a:pt x="180" y="220"/>
                    <a:pt x="141" y="218"/>
                  </a:cubicBezTo>
                  <a:cubicBezTo>
                    <a:pt x="105" y="217"/>
                    <a:pt x="69" y="217"/>
                    <a:pt x="36" y="225"/>
                  </a:cubicBezTo>
                  <a:cubicBezTo>
                    <a:pt x="15" y="230"/>
                    <a:pt x="0" y="239"/>
                    <a:pt x="3" y="209"/>
                  </a:cubicBezTo>
                  <a:cubicBezTo>
                    <a:pt x="5" y="183"/>
                    <a:pt x="29" y="160"/>
                    <a:pt x="37" y="134"/>
                  </a:cubicBezTo>
                  <a:cubicBezTo>
                    <a:pt x="44" y="111"/>
                    <a:pt x="44" y="83"/>
                    <a:pt x="42" y="59"/>
                  </a:cubicBezTo>
                  <a:cubicBezTo>
                    <a:pt x="40" y="40"/>
                    <a:pt x="34" y="19"/>
                    <a:pt x="41" y="0"/>
                  </a:cubicBezTo>
                  <a:cubicBezTo>
                    <a:pt x="59" y="1"/>
                    <a:pt x="68" y="42"/>
                    <a:pt x="76" y="55"/>
                  </a:cubicBezTo>
                  <a:cubicBezTo>
                    <a:pt x="89" y="79"/>
                    <a:pt x="108" y="101"/>
                    <a:pt x="127" y="119"/>
                  </a:cubicBezTo>
                  <a:cubicBezTo>
                    <a:pt x="157" y="147"/>
                    <a:pt x="190" y="158"/>
                    <a:pt x="229" y="162"/>
                  </a:cubicBezTo>
                  <a:cubicBezTo>
                    <a:pt x="259" y="165"/>
                    <a:pt x="289" y="167"/>
                    <a:pt x="317" y="178"/>
                  </a:cubicBezTo>
                  <a:cubicBezTo>
                    <a:pt x="336" y="185"/>
                    <a:pt x="377" y="196"/>
                    <a:pt x="390" y="211"/>
                  </a:cubicBezTo>
                  <a:cubicBezTo>
                    <a:pt x="359" y="206"/>
                    <a:pt x="248" y="198"/>
                    <a:pt x="263" y="248"/>
                  </a:cubicBezTo>
                  <a:cubicBezTo>
                    <a:pt x="269" y="269"/>
                    <a:pt x="329" y="332"/>
                    <a:pt x="320" y="346"/>
                  </a:cubicBezTo>
                </a:path>
              </a:pathLst>
            </a:custGeom>
            <a:solidFill>
              <a:srgbClr val="FB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2264">
              <a:extLst>
                <a:ext uri="{FF2B5EF4-FFF2-40B4-BE49-F238E27FC236}">
                  <a16:creationId xmlns:a16="http://schemas.microsoft.com/office/drawing/2014/main" id="{CCF37C22-9C57-4C86-95D9-741CEB775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984"/>
              <a:ext cx="42" cy="184"/>
            </a:xfrm>
            <a:custGeom>
              <a:avLst/>
              <a:gdLst>
                <a:gd name="T0" fmla="*/ 5 w 71"/>
                <a:gd name="T1" fmla="*/ 62 h 316"/>
                <a:gd name="T2" fmla="*/ 6 w 71"/>
                <a:gd name="T3" fmla="*/ 23 h 316"/>
                <a:gd name="T4" fmla="*/ 4 w 71"/>
                <a:gd name="T5" fmla="*/ 10 h 316"/>
                <a:gd name="T6" fmla="*/ 0 w 71"/>
                <a:gd name="T7" fmla="*/ 0 h 316"/>
                <a:gd name="T8" fmla="*/ 12 w 71"/>
                <a:gd name="T9" fmla="*/ 8 h 316"/>
                <a:gd name="T10" fmla="*/ 9 w 71"/>
                <a:gd name="T11" fmla="*/ 30 h 316"/>
                <a:gd name="T12" fmla="*/ 7 w 71"/>
                <a:gd name="T13" fmla="*/ 51 h 316"/>
                <a:gd name="T14" fmla="*/ 5 w 71"/>
                <a:gd name="T15" fmla="*/ 62 h 3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316">
                  <a:moveTo>
                    <a:pt x="25" y="316"/>
                  </a:moveTo>
                  <a:cubicBezTo>
                    <a:pt x="8" y="252"/>
                    <a:pt x="27" y="180"/>
                    <a:pt x="28" y="115"/>
                  </a:cubicBezTo>
                  <a:cubicBezTo>
                    <a:pt x="28" y="92"/>
                    <a:pt x="27" y="71"/>
                    <a:pt x="20" y="49"/>
                  </a:cubicBezTo>
                  <a:cubicBezTo>
                    <a:pt x="15" y="33"/>
                    <a:pt x="0" y="16"/>
                    <a:pt x="0" y="0"/>
                  </a:cubicBezTo>
                  <a:cubicBezTo>
                    <a:pt x="13" y="3"/>
                    <a:pt x="48" y="26"/>
                    <a:pt x="56" y="39"/>
                  </a:cubicBezTo>
                  <a:cubicBezTo>
                    <a:pt x="71" y="65"/>
                    <a:pt x="48" y="123"/>
                    <a:pt x="44" y="151"/>
                  </a:cubicBezTo>
                  <a:cubicBezTo>
                    <a:pt x="40" y="186"/>
                    <a:pt x="36" y="222"/>
                    <a:pt x="31" y="256"/>
                  </a:cubicBezTo>
                  <a:cubicBezTo>
                    <a:pt x="30" y="267"/>
                    <a:pt x="35" y="316"/>
                    <a:pt x="25" y="316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2265">
              <a:extLst>
                <a:ext uri="{FF2B5EF4-FFF2-40B4-BE49-F238E27FC236}">
                  <a16:creationId xmlns:a16="http://schemas.microsoft.com/office/drawing/2014/main" id="{6F8CA5E2-8ED2-4CA6-B206-37618C92A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768"/>
              <a:ext cx="82" cy="76"/>
            </a:xfrm>
            <a:custGeom>
              <a:avLst/>
              <a:gdLst>
                <a:gd name="T0" fmla="*/ 1 w 141"/>
                <a:gd name="T1" fmla="*/ 24 h 131"/>
                <a:gd name="T2" fmla="*/ 19 w 141"/>
                <a:gd name="T3" fmla="*/ 14 h 131"/>
                <a:gd name="T4" fmla="*/ 28 w 141"/>
                <a:gd name="T5" fmla="*/ 0 h 131"/>
                <a:gd name="T6" fmla="*/ 20 w 141"/>
                <a:gd name="T7" fmla="*/ 17 h 131"/>
                <a:gd name="T8" fmla="*/ 0 w 141"/>
                <a:gd name="T9" fmla="*/ 26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4" y="125"/>
                  </a:moveTo>
                  <a:cubicBezTo>
                    <a:pt x="34" y="126"/>
                    <a:pt x="76" y="90"/>
                    <a:pt x="96" y="70"/>
                  </a:cubicBezTo>
                  <a:cubicBezTo>
                    <a:pt x="114" y="52"/>
                    <a:pt x="120" y="10"/>
                    <a:pt x="141" y="0"/>
                  </a:cubicBezTo>
                  <a:cubicBezTo>
                    <a:pt x="133" y="38"/>
                    <a:pt x="138" y="71"/>
                    <a:pt x="99" y="88"/>
                  </a:cubicBezTo>
                  <a:cubicBezTo>
                    <a:pt x="66" y="102"/>
                    <a:pt x="33" y="121"/>
                    <a:pt x="0" y="131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2266">
              <a:extLst>
                <a:ext uri="{FF2B5EF4-FFF2-40B4-BE49-F238E27FC236}">
                  <a16:creationId xmlns:a16="http://schemas.microsoft.com/office/drawing/2014/main" id="{E5A69ECA-AF91-47D5-9E2B-AC5954B6A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221"/>
              <a:ext cx="92" cy="172"/>
            </a:xfrm>
            <a:custGeom>
              <a:avLst/>
              <a:gdLst>
                <a:gd name="T0" fmla="*/ 23 w 157"/>
                <a:gd name="T1" fmla="*/ 0 h 295"/>
                <a:gd name="T2" fmla="*/ 19 w 157"/>
                <a:gd name="T3" fmla="*/ 33 h 295"/>
                <a:gd name="T4" fmla="*/ 6 w 157"/>
                <a:gd name="T5" fmla="*/ 54 h 295"/>
                <a:gd name="T6" fmla="*/ 15 w 157"/>
                <a:gd name="T7" fmla="*/ 58 h 295"/>
                <a:gd name="T8" fmla="*/ 18 w 157"/>
                <a:gd name="T9" fmla="*/ 48 h 295"/>
                <a:gd name="T10" fmla="*/ 29 w 157"/>
                <a:gd name="T11" fmla="*/ 17 h 295"/>
                <a:gd name="T12" fmla="*/ 29 w 157"/>
                <a:gd name="T13" fmla="*/ 8 h 295"/>
                <a:gd name="T14" fmla="*/ 23 w 157"/>
                <a:gd name="T15" fmla="*/ 1 h 2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7" h="295">
                  <a:moveTo>
                    <a:pt x="115" y="0"/>
                  </a:moveTo>
                  <a:cubicBezTo>
                    <a:pt x="157" y="47"/>
                    <a:pt x="123" y="125"/>
                    <a:pt x="93" y="167"/>
                  </a:cubicBezTo>
                  <a:cubicBezTo>
                    <a:pt x="78" y="189"/>
                    <a:pt x="0" y="243"/>
                    <a:pt x="29" y="274"/>
                  </a:cubicBezTo>
                  <a:cubicBezTo>
                    <a:pt x="33" y="279"/>
                    <a:pt x="68" y="295"/>
                    <a:pt x="74" y="293"/>
                  </a:cubicBezTo>
                  <a:cubicBezTo>
                    <a:pt x="89" y="288"/>
                    <a:pt x="86" y="257"/>
                    <a:pt x="89" y="245"/>
                  </a:cubicBezTo>
                  <a:cubicBezTo>
                    <a:pt x="103" y="191"/>
                    <a:pt x="141" y="146"/>
                    <a:pt x="144" y="90"/>
                  </a:cubicBezTo>
                  <a:cubicBezTo>
                    <a:pt x="145" y="72"/>
                    <a:pt x="147" y="55"/>
                    <a:pt x="141" y="39"/>
                  </a:cubicBezTo>
                  <a:cubicBezTo>
                    <a:pt x="135" y="25"/>
                    <a:pt x="122" y="18"/>
                    <a:pt x="117" y="4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2267">
              <a:extLst>
                <a:ext uri="{FF2B5EF4-FFF2-40B4-BE49-F238E27FC236}">
                  <a16:creationId xmlns:a16="http://schemas.microsoft.com/office/drawing/2014/main" id="{2090EEE2-8731-455B-B169-CAE965251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1521"/>
              <a:ext cx="106" cy="21"/>
            </a:xfrm>
            <a:custGeom>
              <a:avLst/>
              <a:gdLst>
                <a:gd name="T0" fmla="*/ 0 w 180"/>
                <a:gd name="T1" fmla="*/ 3 h 37"/>
                <a:gd name="T2" fmla="*/ 22 w 180"/>
                <a:gd name="T3" fmla="*/ 3 h 37"/>
                <a:gd name="T4" fmla="*/ 35 w 180"/>
                <a:gd name="T5" fmla="*/ 7 h 37"/>
                <a:gd name="T6" fmla="*/ 20 w 180"/>
                <a:gd name="T7" fmla="*/ 1 h 37"/>
                <a:gd name="T8" fmla="*/ 1 w 180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37">
                  <a:moveTo>
                    <a:pt x="0" y="17"/>
                  </a:moveTo>
                  <a:cubicBezTo>
                    <a:pt x="28" y="8"/>
                    <a:pt x="76" y="11"/>
                    <a:pt x="105" y="17"/>
                  </a:cubicBezTo>
                  <a:cubicBezTo>
                    <a:pt x="127" y="21"/>
                    <a:pt x="151" y="35"/>
                    <a:pt x="172" y="37"/>
                  </a:cubicBezTo>
                  <a:cubicBezTo>
                    <a:pt x="180" y="0"/>
                    <a:pt x="124" y="3"/>
                    <a:pt x="99" y="3"/>
                  </a:cubicBezTo>
                  <a:cubicBezTo>
                    <a:pt x="71" y="3"/>
                    <a:pt x="30" y="3"/>
                    <a:pt x="4" y="13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2268">
              <a:extLst>
                <a:ext uri="{FF2B5EF4-FFF2-40B4-BE49-F238E27FC236}">
                  <a16:creationId xmlns:a16="http://schemas.microsoft.com/office/drawing/2014/main" id="{1CA0A9CB-CEEB-4C12-ABB7-4916E3F3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1475"/>
              <a:ext cx="110" cy="114"/>
            </a:xfrm>
            <a:custGeom>
              <a:avLst/>
              <a:gdLst>
                <a:gd name="T0" fmla="*/ 3 w 188"/>
                <a:gd name="T1" fmla="*/ 23 h 196"/>
                <a:gd name="T2" fmla="*/ 1 w 188"/>
                <a:gd name="T3" fmla="*/ 38 h 196"/>
                <a:gd name="T4" fmla="*/ 11 w 188"/>
                <a:gd name="T5" fmla="*/ 30 h 196"/>
                <a:gd name="T6" fmla="*/ 22 w 188"/>
                <a:gd name="T7" fmla="*/ 22 h 196"/>
                <a:gd name="T8" fmla="*/ 37 w 188"/>
                <a:gd name="T9" fmla="*/ 0 h 196"/>
                <a:gd name="T10" fmla="*/ 17 w 188"/>
                <a:gd name="T11" fmla="*/ 22 h 196"/>
                <a:gd name="T12" fmla="*/ 3 w 188"/>
                <a:gd name="T13" fmla="*/ 25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196">
                  <a:moveTo>
                    <a:pt x="14" y="119"/>
                  </a:moveTo>
                  <a:cubicBezTo>
                    <a:pt x="25" y="144"/>
                    <a:pt x="0" y="167"/>
                    <a:pt x="1" y="193"/>
                  </a:cubicBezTo>
                  <a:cubicBezTo>
                    <a:pt x="17" y="196"/>
                    <a:pt x="43" y="160"/>
                    <a:pt x="57" y="151"/>
                  </a:cubicBezTo>
                  <a:cubicBezTo>
                    <a:pt x="76" y="138"/>
                    <a:pt x="92" y="129"/>
                    <a:pt x="108" y="111"/>
                  </a:cubicBezTo>
                  <a:cubicBezTo>
                    <a:pt x="139" y="77"/>
                    <a:pt x="165" y="40"/>
                    <a:pt x="188" y="0"/>
                  </a:cubicBezTo>
                  <a:cubicBezTo>
                    <a:pt x="160" y="40"/>
                    <a:pt x="125" y="81"/>
                    <a:pt x="85" y="110"/>
                  </a:cubicBezTo>
                  <a:cubicBezTo>
                    <a:pt x="73" y="119"/>
                    <a:pt x="28" y="146"/>
                    <a:pt x="16" y="127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8" name="Freeform 2269">
              <a:extLst>
                <a:ext uri="{FF2B5EF4-FFF2-40B4-BE49-F238E27FC236}">
                  <a16:creationId xmlns:a16="http://schemas.microsoft.com/office/drawing/2014/main" id="{FDF34298-3C81-48A1-9CC4-D4B5B2075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" y="1748"/>
              <a:ext cx="165" cy="111"/>
            </a:xfrm>
            <a:custGeom>
              <a:avLst/>
              <a:gdLst>
                <a:gd name="T0" fmla="*/ 4 w 283"/>
                <a:gd name="T1" fmla="*/ 0 h 190"/>
                <a:gd name="T2" fmla="*/ 4 w 283"/>
                <a:gd name="T3" fmla="*/ 11 h 190"/>
                <a:gd name="T4" fmla="*/ 1 w 283"/>
                <a:gd name="T5" fmla="*/ 21 h 190"/>
                <a:gd name="T6" fmla="*/ 10 w 283"/>
                <a:gd name="T7" fmla="*/ 21 h 190"/>
                <a:gd name="T8" fmla="*/ 22 w 283"/>
                <a:gd name="T9" fmla="*/ 22 h 190"/>
                <a:gd name="T10" fmla="*/ 36 w 283"/>
                <a:gd name="T11" fmla="*/ 28 h 190"/>
                <a:gd name="T12" fmla="*/ 48 w 283"/>
                <a:gd name="T13" fmla="*/ 38 h 190"/>
                <a:gd name="T14" fmla="*/ 38 w 283"/>
                <a:gd name="T15" fmla="*/ 29 h 190"/>
                <a:gd name="T16" fmla="*/ 30 w 283"/>
                <a:gd name="T17" fmla="*/ 22 h 190"/>
                <a:gd name="T18" fmla="*/ 44 w 283"/>
                <a:gd name="T19" fmla="*/ 21 h 190"/>
                <a:gd name="T20" fmla="*/ 56 w 283"/>
                <a:gd name="T21" fmla="*/ 22 h 190"/>
                <a:gd name="T22" fmla="*/ 40 w 283"/>
                <a:gd name="T23" fmla="*/ 19 h 190"/>
                <a:gd name="T24" fmla="*/ 23 w 283"/>
                <a:gd name="T25" fmla="*/ 18 h 190"/>
                <a:gd name="T26" fmla="*/ 12 w 283"/>
                <a:gd name="T27" fmla="*/ 9 h 190"/>
                <a:gd name="T28" fmla="*/ 4 w 283"/>
                <a:gd name="T29" fmla="*/ 1 h 1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3" h="190">
                  <a:moveTo>
                    <a:pt x="21" y="0"/>
                  </a:moveTo>
                  <a:cubicBezTo>
                    <a:pt x="27" y="18"/>
                    <a:pt x="25" y="37"/>
                    <a:pt x="20" y="56"/>
                  </a:cubicBezTo>
                  <a:cubicBezTo>
                    <a:pt x="18" y="65"/>
                    <a:pt x="0" y="97"/>
                    <a:pt x="4" y="105"/>
                  </a:cubicBezTo>
                  <a:cubicBezTo>
                    <a:pt x="11" y="117"/>
                    <a:pt x="44" y="106"/>
                    <a:pt x="53" y="105"/>
                  </a:cubicBezTo>
                  <a:cubicBezTo>
                    <a:pt x="71" y="103"/>
                    <a:pt x="91" y="103"/>
                    <a:pt x="108" y="107"/>
                  </a:cubicBezTo>
                  <a:cubicBezTo>
                    <a:pt x="133" y="113"/>
                    <a:pt x="158" y="129"/>
                    <a:pt x="179" y="142"/>
                  </a:cubicBezTo>
                  <a:cubicBezTo>
                    <a:pt x="201" y="155"/>
                    <a:pt x="220" y="180"/>
                    <a:pt x="242" y="190"/>
                  </a:cubicBezTo>
                  <a:cubicBezTo>
                    <a:pt x="233" y="171"/>
                    <a:pt x="209" y="156"/>
                    <a:pt x="194" y="143"/>
                  </a:cubicBezTo>
                  <a:cubicBezTo>
                    <a:pt x="180" y="131"/>
                    <a:pt x="167" y="115"/>
                    <a:pt x="150" y="109"/>
                  </a:cubicBezTo>
                  <a:cubicBezTo>
                    <a:pt x="174" y="112"/>
                    <a:pt x="200" y="105"/>
                    <a:pt x="224" y="105"/>
                  </a:cubicBezTo>
                  <a:cubicBezTo>
                    <a:pt x="245" y="105"/>
                    <a:pt x="263" y="109"/>
                    <a:pt x="283" y="111"/>
                  </a:cubicBezTo>
                  <a:cubicBezTo>
                    <a:pt x="269" y="96"/>
                    <a:pt x="219" y="92"/>
                    <a:pt x="199" y="92"/>
                  </a:cubicBezTo>
                  <a:cubicBezTo>
                    <a:pt x="171" y="93"/>
                    <a:pt x="143" y="100"/>
                    <a:pt x="115" y="90"/>
                  </a:cubicBezTo>
                  <a:cubicBezTo>
                    <a:pt x="93" y="81"/>
                    <a:pt x="74" y="62"/>
                    <a:pt x="58" y="44"/>
                  </a:cubicBezTo>
                  <a:cubicBezTo>
                    <a:pt x="47" y="32"/>
                    <a:pt x="36" y="10"/>
                    <a:pt x="20" y="5"/>
                  </a:cubicBezTo>
                </a:path>
              </a:pathLst>
            </a:custGeom>
            <a:solidFill>
              <a:srgbClr val="F8E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2270">
              <a:extLst>
                <a:ext uri="{FF2B5EF4-FFF2-40B4-BE49-F238E27FC236}">
                  <a16:creationId xmlns:a16="http://schemas.microsoft.com/office/drawing/2014/main" id="{2B69AD07-0034-4387-8859-0F9ACD760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1190"/>
              <a:ext cx="53" cy="195"/>
            </a:xfrm>
            <a:custGeom>
              <a:avLst/>
              <a:gdLst>
                <a:gd name="T0" fmla="*/ 7 w 90"/>
                <a:gd name="T1" fmla="*/ 0 h 332"/>
                <a:gd name="T2" fmla="*/ 11 w 90"/>
                <a:gd name="T3" fmla="*/ 41 h 332"/>
                <a:gd name="T4" fmla="*/ 4 w 90"/>
                <a:gd name="T5" fmla="*/ 68 h 332"/>
                <a:gd name="T6" fmla="*/ 16 w 90"/>
                <a:gd name="T7" fmla="*/ 31 h 332"/>
                <a:gd name="T8" fmla="*/ 14 w 90"/>
                <a:gd name="T9" fmla="*/ 13 h 332"/>
                <a:gd name="T10" fmla="*/ 8 w 90"/>
                <a:gd name="T11" fmla="*/ 1 h 3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332">
                  <a:moveTo>
                    <a:pt x="35" y="0"/>
                  </a:moveTo>
                  <a:cubicBezTo>
                    <a:pt x="75" y="58"/>
                    <a:pt x="90" y="136"/>
                    <a:pt x="56" y="199"/>
                  </a:cubicBezTo>
                  <a:cubicBezTo>
                    <a:pt x="35" y="236"/>
                    <a:pt x="0" y="287"/>
                    <a:pt x="21" y="332"/>
                  </a:cubicBezTo>
                  <a:cubicBezTo>
                    <a:pt x="24" y="267"/>
                    <a:pt x="76" y="218"/>
                    <a:pt x="77" y="151"/>
                  </a:cubicBezTo>
                  <a:cubicBezTo>
                    <a:pt x="78" y="124"/>
                    <a:pt x="75" y="91"/>
                    <a:pt x="67" y="65"/>
                  </a:cubicBezTo>
                  <a:cubicBezTo>
                    <a:pt x="61" y="45"/>
                    <a:pt x="47" y="26"/>
                    <a:pt x="4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2271">
              <a:extLst>
                <a:ext uri="{FF2B5EF4-FFF2-40B4-BE49-F238E27FC236}">
                  <a16:creationId xmlns:a16="http://schemas.microsoft.com/office/drawing/2014/main" id="{0174B9E0-AC42-437D-82F7-FEA8F6DBE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463"/>
              <a:ext cx="140" cy="96"/>
            </a:xfrm>
            <a:custGeom>
              <a:avLst/>
              <a:gdLst>
                <a:gd name="T0" fmla="*/ 48 w 239"/>
                <a:gd name="T1" fmla="*/ 2 h 164"/>
                <a:gd name="T2" fmla="*/ 37 w 239"/>
                <a:gd name="T3" fmla="*/ 2 h 164"/>
                <a:gd name="T4" fmla="*/ 27 w 239"/>
                <a:gd name="T5" fmla="*/ 13 h 164"/>
                <a:gd name="T6" fmla="*/ 0 w 239"/>
                <a:gd name="T7" fmla="*/ 33 h 164"/>
                <a:gd name="T8" fmla="*/ 29 w 239"/>
                <a:gd name="T9" fmla="*/ 12 h 164"/>
                <a:gd name="T10" fmla="*/ 37 w 239"/>
                <a:gd name="T11" fmla="*/ 4 h 164"/>
                <a:gd name="T12" fmla="*/ 47 w 239"/>
                <a:gd name="T13" fmla="*/ 3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9" h="164">
                  <a:moveTo>
                    <a:pt x="239" y="12"/>
                  </a:moveTo>
                  <a:cubicBezTo>
                    <a:pt x="226" y="0"/>
                    <a:pt x="199" y="2"/>
                    <a:pt x="186" y="9"/>
                  </a:cubicBezTo>
                  <a:cubicBezTo>
                    <a:pt x="163" y="20"/>
                    <a:pt x="149" y="45"/>
                    <a:pt x="134" y="64"/>
                  </a:cubicBezTo>
                  <a:cubicBezTo>
                    <a:pt x="99" y="108"/>
                    <a:pt x="54" y="146"/>
                    <a:pt x="0" y="164"/>
                  </a:cubicBezTo>
                  <a:cubicBezTo>
                    <a:pt x="67" y="149"/>
                    <a:pt x="104" y="113"/>
                    <a:pt x="144" y="62"/>
                  </a:cubicBezTo>
                  <a:cubicBezTo>
                    <a:pt x="156" y="46"/>
                    <a:pt x="167" y="26"/>
                    <a:pt x="184" y="17"/>
                  </a:cubicBezTo>
                  <a:cubicBezTo>
                    <a:pt x="195" y="10"/>
                    <a:pt x="224" y="4"/>
                    <a:pt x="23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2272">
              <a:extLst>
                <a:ext uri="{FF2B5EF4-FFF2-40B4-BE49-F238E27FC236}">
                  <a16:creationId xmlns:a16="http://schemas.microsoft.com/office/drawing/2014/main" id="{3536D33D-F76B-455B-9331-4A01C2C5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774"/>
              <a:ext cx="142" cy="42"/>
            </a:xfrm>
            <a:custGeom>
              <a:avLst/>
              <a:gdLst>
                <a:gd name="T0" fmla="*/ 0 w 243"/>
                <a:gd name="T1" fmla="*/ 0 h 73"/>
                <a:gd name="T2" fmla="*/ 9 w 243"/>
                <a:gd name="T3" fmla="*/ 6 h 73"/>
                <a:gd name="T4" fmla="*/ 22 w 243"/>
                <a:gd name="T5" fmla="*/ 9 h 73"/>
                <a:gd name="T6" fmla="*/ 49 w 243"/>
                <a:gd name="T7" fmla="*/ 14 h 73"/>
                <a:gd name="T8" fmla="*/ 32 w 243"/>
                <a:gd name="T9" fmla="*/ 10 h 73"/>
                <a:gd name="T10" fmla="*/ 19 w 243"/>
                <a:gd name="T11" fmla="*/ 10 h 73"/>
                <a:gd name="T12" fmla="*/ 1 w 243"/>
                <a:gd name="T13" fmla="*/ 1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73">
                  <a:moveTo>
                    <a:pt x="0" y="0"/>
                  </a:moveTo>
                  <a:cubicBezTo>
                    <a:pt x="16" y="7"/>
                    <a:pt x="31" y="21"/>
                    <a:pt x="47" y="30"/>
                  </a:cubicBezTo>
                  <a:cubicBezTo>
                    <a:pt x="65" y="40"/>
                    <a:pt x="89" y="47"/>
                    <a:pt x="110" y="49"/>
                  </a:cubicBezTo>
                  <a:cubicBezTo>
                    <a:pt x="158" y="53"/>
                    <a:pt x="202" y="45"/>
                    <a:pt x="243" y="73"/>
                  </a:cubicBezTo>
                  <a:cubicBezTo>
                    <a:pt x="214" y="68"/>
                    <a:pt x="190" y="53"/>
                    <a:pt x="159" y="53"/>
                  </a:cubicBezTo>
                  <a:cubicBezTo>
                    <a:pt x="138" y="53"/>
                    <a:pt x="114" y="58"/>
                    <a:pt x="94" y="55"/>
                  </a:cubicBezTo>
                  <a:cubicBezTo>
                    <a:pt x="66" y="50"/>
                    <a:pt x="21" y="28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2273">
              <a:extLst>
                <a:ext uri="{FF2B5EF4-FFF2-40B4-BE49-F238E27FC236}">
                  <a16:creationId xmlns:a16="http://schemas.microsoft.com/office/drawing/2014/main" id="{3B9B6FD4-D08B-4752-B035-6E9554C75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1988"/>
              <a:ext cx="16" cy="167"/>
            </a:xfrm>
            <a:custGeom>
              <a:avLst/>
              <a:gdLst>
                <a:gd name="T0" fmla="*/ 0 w 27"/>
                <a:gd name="T1" fmla="*/ 0 h 286"/>
                <a:gd name="T2" fmla="*/ 3 w 27"/>
                <a:gd name="T3" fmla="*/ 11 h 286"/>
                <a:gd name="T4" fmla="*/ 2 w 27"/>
                <a:gd name="T5" fmla="*/ 26 h 286"/>
                <a:gd name="T6" fmla="*/ 1 w 27"/>
                <a:gd name="T7" fmla="*/ 57 h 286"/>
                <a:gd name="T8" fmla="*/ 3 w 27"/>
                <a:gd name="T9" fmla="*/ 34 h 286"/>
                <a:gd name="T10" fmla="*/ 5 w 27"/>
                <a:gd name="T11" fmla="*/ 17 h 286"/>
                <a:gd name="T12" fmla="*/ 1 w 27"/>
                <a:gd name="T13" fmla="*/ 2 h 2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86">
                  <a:moveTo>
                    <a:pt x="0" y="0"/>
                  </a:moveTo>
                  <a:cubicBezTo>
                    <a:pt x="3" y="17"/>
                    <a:pt x="12" y="33"/>
                    <a:pt x="13" y="53"/>
                  </a:cubicBezTo>
                  <a:cubicBezTo>
                    <a:pt x="15" y="79"/>
                    <a:pt x="13" y="106"/>
                    <a:pt x="10" y="132"/>
                  </a:cubicBezTo>
                  <a:cubicBezTo>
                    <a:pt x="3" y="183"/>
                    <a:pt x="6" y="235"/>
                    <a:pt x="3" y="286"/>
                  </a:cubicBezTo>
                  <a:cubicBezTo>
                    <a:pt x="13" y="248"/>
                    <a:pt x="6" y="207"/>
                    <a:pt x="13" y="169"/>
                  </a:cubicBezTo>
                  <a:cubicBezTo>
                    <a:pt x="18" y="141"/>
                    <a:pt x="27" y="113"/>
                    <a:pt x="25" y="85"/>
                  </a:cubicBezTo>
                  <a:cubicBezTo>
                    <a:pt x="23" y="60"/>
                    <a:pt x="13" y="32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Freeform 2274">
              <a:extLst>
                <a:ext uri="{FF2B5EF4-FFF2-40B4-BE49-F238E27FC236}">
                  <a16:creationId xmlns:a16="http://schemas.microsoft.com/office/drawing/2014/main" id="{5AFDE824-92A6-40B3-A7BC-C714798C3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787"/>
              <a:ext cx="99" cy="74"/>
            </a:xfrm>
            <a:custGeom>
              <a:avLst/>
              <a:gdLst>
                <a:gd name="T0" fmla="*/ 33 w 169"/>
                <a:gd name="T1" fmla="*/ 0 h 127"/>
                <a:gd name="T2" fmla="*/ 30 w 169"/>
                <a:gd name="T3" fmla="*/ 5 h 127"/>
                <a:gd name="T4" fmla="*/ 21 w 169"/>
                <a:gd name="T5" fmla="*/ 12 h 127"/>
                <a:gd name="T6" fmla="*/ 0 w 169"/>
                <a:gd name="T7" fmla="*/ 25 h 127"/>
                <a:gd name="T8" fmla="*/ 27 w 169"/>
                <a:gd name="T9" fmla="*/ 10 h 127"/>
                <a:gd name="T10" fmla="*/ 33 w 169"/>
                <a:gd name="T11" fmla="*/ 1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9" h="127">
                  <a:moveTo>
                    <a:pt x="164" y="0"/>
                  </a:moveTo>
                  <a:cubicBezTo>
                    <a:pt x="169" y="0"/>
                    <a:pt x="155" y="19"/>
                    <a:pt x="150" y="25"/>
                  </a:cubicBezTo>
                  <a:cubicBezTo>
                    <a:pt x="137" y="41"/>
                    <a:pt x="119" y="48"/>
                    <a:pt x="102" y="58"/>
                  </a:cubicBezTo>
                  <a:cubicBezTo>
                    <a:pt x="69" y="78"/>
                    <a:pt x="25" y="98"/>
                    <a:pt x="0" y="127"/>
                  </a:cubicBezTo>
                  <a:cubicBezTo>
                    <a:pt x="46" y="106"/>
                    <a:pt x="93" y="80"/>
                    <a:pt x="133" y="49"/>
                  </a:cubicBezTo>
                  <a:cubicBezTo>
                    <a:pt x="150" y="35"/>
                    <a:pt x="157" y="23"/>
                    <a:pt x="16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4" name="Freeform 2275">
              <a:extLst>
                <a:ext uri="{FF2B5EF4-FFF2-40B4-BE49-F238E27FC236}">
                  <a16:creationId xmlns:a16="http://schemas.microsoft.com/office/drawing/2014/main" id="{7A3E9AC5-4322-4D8B-A7D2-D459D2C27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522"/>
              <a:ext cx="109" cy="16"/>
            </a:xfrm>
            <a:custGeom>
              <a:avLst/>
              <a:gdLst>
                <a:gd name="T0" fmla="*/ 0 w 186"/>
                <a:gd name="T1" fmla="*/ 4 h 27"/>
                <a:gd name="T2" fmla="*/ 21 w 186"/>
                <a:gd name="T3" fmla="*/ 2 h 27"/>
                <a:gd name="T4" fmla="*/ 30 w 186"/>
                <a:gd name="T5" fmla="*/ 4 h 27"/>
                <a:gd name="T6" fmla="*/ 38 w 186"/>
                <a:gd name="T7" fmla="*/ 5 h 27"/>
                <a:gd name="T8" fmla="*/ 17 w 186"/>
                <a:gd name="T9" fmla="*/ 1 h 27"/>
                <a:gd name="T10" fmla="*/ 8 w 186"/>
                <a:gd name="T11" fmla="*/ 1 h 27"/>
                <a:gd name="T12" fmla="*/ 1 w 186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27">
                  <a:moveTo>
                    <a:pt x="0" y="19"/>
                  </a:moveTo>
                  <a:cubicBezTo>
                    <a:pt x="27" y="0"/>
                    <a:pt x="75" y="8"/>
                    <a:pt x="105" y="11"/>
                  </a:cubicBezTo>
                  <a:cubicBezTo>
                    <a:pt x="122" y="13"/>
                    <a:pt x="136" y="16"/>
                    <a:pt x="152" y="18"/>
                  </a:cubicBezTo>
                  <a:cubicBezTo>
                    <a:pt x="164" y="21"/>
                    <a:pt x="174" y="25"/>
                    <a:pt x="186" y="27"/>
                  </a:cubicBezTo>
                  <a:cubicBezTo>
                    <a:pt x="157" y="8"/>
                    <a:pt x="120" y="2"/>
                    <a:pt x="85" y="4"/>
                  </a:cubicBezTo>
                  <a:cubicBezTo>
                    <a:pt x="71" y="4"/>
                    <a:pt x="56" y="1"/>
                    <a:pt x="41" y="4"/>
                  </a:cubicBezTo>
                  <a:cubicBezTo>
                    <a:pt x="28" y="7"/>
                    <a:pt x="15" y="15"/>
                    <a:pt x="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2276">
              <a:extLst>
                <a:ext uri="{FF2B5EF4-FFF2-40B4-BE49-F238E27FC236}">
                  <a16:creationId xmlns:a16="http://schemas.microsoft.com/office/drawing/2014/main" id="{04E9E85B-2373-4F1F-B606-0EEFA8AFC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348"/>
              <a:ext cx="17" cy="16"/>
            </a:xfrm>
            <a:custGeom>
              <a:avLst/>
              <a:gdLst>
                <a:gd name="T0" fmla="*/ 6 w 29"/>
                <a:gd name="T1" fmla="*/ 3 h 28"/>
                <a:gd name="T2" fmla="*/ 3 w 29"/>
                <a:gd name="T3" fmla="*/ 5 h 28"/>
                <a:gd name="T4" fmla="*/ 0 w 29"/>
                <a:gd name="T5" fmla="*/ 2 h 28"/>
                <a:gd name="T6" fmla="*/ 3 w 29"/>
                <a:gd name="T7" fmla="*/ 0 h 28"/>
                <a:gd name="T8" fmla="*/ 6 w 29"/>
                <a:gd name="T9" fmla="*/ 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29" y="15"/>
                  </a:moveTo>
                  <a:cubicBezTo>
                    <a:pt x="28" y="22"/>
                    <a:pt x="22" y="28"/>
                    <a:pt x="14" y="28"/>
                  </a:cubicBezTo>
                  <a:cubicBezTo>
                    <a:pt x="6" y="27"/>
                    <a:pt x="0" y="21"/>
                    <a:pt x="0" y="13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29" y="7"/>
                    <a:pt x="2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2277">
              <a:extLst>
                <a:ext uri="{FF2B5EF4-FFF2-40B4-BE49-F238E27FC236}">
                  <a16:creationId xmlns:a16="http://schemas.microsoft.com/office/drawing/2014/main" id="{7F028396-00AD-4DED-8BF4-5CBCBCD25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375"/>
              <a:ext cx="9" cy="10"/>
            </a:xfrm>
            <a:custGeom>
              <a:avLst/>
              <a:gdLst>
                <a:gd name="T0" fmla="*/ 3 w 16"/>
                <a:gd name="T1" fmla="*/ 2 h 16"/>
                <a:gd name="T2" fmla="*/ 2 w 16"/>
                <a:gd name="T3" fmla="*/ 4 h 16"/>
                <a:gd name="T4" fmla="*/ 0 w 16"/>
                <a:gd name="T5" fmla="*/ 2 h 16"/>
                <a:gd name="T6" fmla="*/ 2 w 16"/>
                <a:gd name="T7" fmla="*/ 0 h 16"/>
                <a:gd name="T8" fmla="*/ 3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3"/>
                    <a:pt x="12" y="16"/>
                    <a:pt x="8" y="16"/>
                  </a:cubicBezTo>
                  <a:cubicBezTo>
                    <a:pt x="3" y="16"/>
                    <a:pt x="0" y="12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7" name="Freeform 2278">
              <a:extLst>
                <a:ext uri="{FF2B5EF4-FFF2-40B4-BE49-F238E27FC236}">
                  <a16:creationId xmlns:a16="http://schemas.microsoft.com/office/drawing/2014/main" id="{A9A3C82E-F329-4B0B-B0AE-8E5C2162C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1390"/>
              <a:ext cx="6" cy="6"/>
            </a:xfrm>
            <a:custGeom>
              <a:avLst/>
              <a:gdLst>
                <a:gd name="T0" fmla="*/ 2 w 10"/>
                <a:gd name="T1" fmla="*/ 1 h 9"/>
                <a:gd name="T2" fmla="*/ 1 w 10"/>
                <a:gd name="T3" fmla="*/ 3 h 9"/>
                <a:gd name="T4" fmla="*/ 1 w 10"/>
                <a:gd name="T5" fmla="*/ 1 h 9"/>
                <a:gd name="T6" fmla="*/ 1 w 10"/>
                <a:gd name="T7" fmla="*/ 0 h 9"/>
                <a:gd name="T8" fmla="*/ 2 w 10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10" y="7"/>
                    <a:pt x="8" y="9"/>
                    <a:pt x="5" y="9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8" name="Freeform 2279">
              <a:extLst>
                <a:ext uri="{FF2B5EF4-FFF2-40B4-BE49-F238E27FC236}">
                  <a16:creationId xmlns:a16="http://schemas.microsoft.com/office/drawing/2014/main" id="{20C75C6A-3547-4943-9D1F-28E0C638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521"/>
              <a:ext cx="12" cy="10"/>
            </a:xfrm>
            <a:custGeom>
              <a:avLst/>
              <a:gdLst>
                <a:gd name="T0" fmla="*/ 4 w 19"/>
                <a:gd name="T1" fmla="*/ 2 h 18"/>
                <a:gd name="T2" fmla="*/ 3 w 19"/>
                <a:gd name="T3" fmla="*/ 3 h 18"/>
                <a:gd name="T4" fmla="*/ 1 w 19"/>
                <a:gd name="T5" fmla="*/ 2 h 18"/>
                <a:gd name="T6" fmla="*/ 3 w 19"/>
                <a:gd name="T7" fmla="*/ 1 h 18"/>
                <a:gd name="T8" fmla="*/ 4 w 19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8" y="9"/>
                  </a:moveTo>
                  <a:cubicBezTo>
                    <a:pt x="18" y="14"/>
                    <a:pt x="14" y="18"/>
                    <a:pt x="9" y="17"/>
                  </a:cubicBezTo>
                  <a:cubicBezTo>
                    <a:pt x="4" y="17"/>
                    <a:pt x="0" y="13"/>
                    <a:pt x="1" y="9"/>
                  </a:cubicBezTo>
                  <a:cubicBezTo>
                    <a:pt x="1" y="4"/>
                    <a:pt x="5" y="0"/>
                    <a:pt x="10" y="1"/>
                  </a:cubicBezTo>
                  <a:cubicBezTo>
                    <a:pt x="15" y="1"/>
                    <a:pt x="19" y="5"/>
                    <a:pt x="1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9" name="Freeform 2280">
              <a:extLst>
                <a:ext uri="{FF2B5EF4-FFF2-40B4-BE49-F238E27FC236}">
                  <a16:creationId xmlns:a16="http://schemas.microsoft.com/office/drawing/2014/main" id="{C6CD3EB6-F962-4F03-8C78-CB73255D4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528"/>
              <a:ext cx="7" cy="7"/>
            </a:xfrm>
            <a:custGeom>
              <a:avLst/>
              <a:gdLst>
                <a:gd name="T0" fmla="*/ 2 w 12"/>
                <a:gd name="T1" fmla="*/ 2 h 11"/>
                <a:gd name="T2" fmla="*/ 1 w 12"/>
                <a:gd name="T3" fmla="*/ 3 h 11"/>
                <a:gd name="T4" fmla="*/ 0 w 12"/>
                <a:gd name="T5" fmla="*/ 2 h 11"/>
                <a:gd name="T6" fmla="*/ 1 w 12"/>
                <a:gd name="T7" fmla="*/ 1 h 11"/>
                <a:gd name="T8" fmla="*/ 2 w 12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3"/>
                    <a:pt x="3" y="0"/>
                    <a:pt x="6" y="1"/>
                  </a:cubicBezTo>
                  <a:cubicBezTo>
                    <a:pt x="10" y="1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0" name="Freeform 2281">
              <a:extLst>
                <a:ext uri="{FF2B5EF4-FFF2-40B4-BE49-F238E27FC236}">
                  <a16:creationId xmlns:a16="http://schemas.microsoft.com/office/drawing/2014/main" id="{C79041D4-43EF-4687-9C89-B651D6EC2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529"/>
              <a:ext cx="4" cy="3"/>
            </a:xfrm>
            <a:custGeom>
              <a:avLst/>
              <a:gdLst>
                <a:gd name="T0" fmla="*/ 1 w 7"/>
                <a:gd name="T1" fmla="*/ 1 h 5"/>
                <a:gd name="T2" fmla="*/ 1 w 7"/>
                <a:gd name="T3" fmla="*/ 1 h 5"/>
                <a:gd name="T4" fmla="*/ 0 w 7"/>
                <a:gd name="T5" fmla="*/ 1 h 5"/>
                <a:gd name="T6" fmla="*/ 1 w 7"/>
                <a:gd name="T7" fmla="*/ 0 h 5"/>
                <a:gd name="T8" fmla="*/ 1 w 7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4"/>
                    <a:pt x="5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1" name="Freeform 2282">
              <a:extLst>
                <a:ext uri="{FF2B5EF4-FFF2-40B4-BE49-F238E27FC236}">
                  <a16:creationId xmlns:a16="http://schemas.microsoft.com/office/drawing/2014/main" id="{67B6795B-E346-4738-8685-7E38394F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1799"/>
              <a:ext cx="8" cy="7"/>
            </a:xfrm>
            <a:custGeom>
              <a:avLst/>
              <a:gdLst>
                <a:gd name="T0" fmla="*/ 3 w 13"/>
                <a:gd name="T1" fmla="*/ 1 h 12"/>
                <a:gd name="T2" fmla="*/ 1 w 13"/>
                <a:gd name="T3" fmla="*/ 2 h 12"/>
                <a:gd name="T4" fmla="*/ 0 w 13"/>
                <a:gd name="T5" fmla="*/ 1 h 12"/>
                <a:gd name="T6" fmla="*/ 1 w 13"/>
                <a:gd name="T7" fmla="*/ 0 h 12"/>
                <a:gd name="T8" fmla="*/ 3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10"/>
                    <a:pt x="10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2" name="Freeform 2283">
              <a:extLst>
                <a:ext uri="{FF2B5EF4-FFF2-40B4-BE49-F238E27FC236}">
                  <a16:creationId xmlns:a16="http://schemas.microsoft.com/office/drawing/2014/main" id="{7757B7C3-D07B-4373-9EE2-DA81BCBF6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792"/>
              <a:ext cx="6" cy="5"/>
            </a:xfrm>
            <a:custGeom>
              <a:avLst/>
              <a:gdLst>
                <a:gd name="T0" fmla="*/ 3 w 9"/>
                <a:gd name="T1" fmla="*/ 1 h 8"/>
                <a:gd name="T2" fmla="*/ 1 w 9"/>
                <a:gd name="T3" fmla="*/ 2 h 8"/>
                <a:gd name="T4" fmla="*/ 0 w 9"/>
                <a:gd name="T5" fmla="*/ 1 h 8"/>
                <a:gd name="T6" fmla="*/ 1 w 9"/>
                <a:gd name="T7" fmla="*/ 0 h 8"/>
                <a:gd name="T8" fmla="*/ 3 w 9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6"/>
                    <a:pt x="7" y="8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3" name="Freeform 2284">
              <a:extLst>
                <a:ext uri="{FF2B5EF4-FFF2-40B4-BE49-F238E27FC236}">
                  <a16:creationId xmlns:a16="http://schemas.microsoft.com/office/drawing/2014/main" id="{CAA1CA45-5771-46B2-B022-40669F016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010"/>
              <a:ext cx="9" cy="8"/>
            </a:xfrm>
            <a:custGeom>
              <a:avLst/>
              <a:gdLst>
                <a:gd name="T0" fmla="*/ 3 w 16"/>
                <a:gd name="T1" fmla="*/ 1 h 14"/>
                <a:gd name="T2" fmla="*/ 1 w 16"/>
                <a:gd name="T3" fmla="*/ 3 h 14"/>
                <a:gd name="T4" fmla="*/ 0 w 16"/>
                <a:gd name="T5" fmla="*/ 1 h 14"/>
                <a:gd name="T6" fmla="*/ 2 w 16"/>
                <a:gd name="T7" fmla="*/ 0 h 14"/>
                <a:gd name="T8" fmla="*/ 3 w 16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15" y="7"/>
                  </a:moveTo>
                  <a:cubicBezTo>
                    <a:pt x="15" y="11"/>
                    <a:pt x="12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4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4" name="Freeform 2285">
              <a:extLst>
                <a:ext uri="{FF2B5EF4-FFF2-40B4-BE49-F238E27FC236}">
                  <a16:creationId xmlns:a16="http://schemas.microsoft.com/office/drawing/2014/main" id="{192789ED-EA23-44B4-8930-2233127BF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999"/>
              <a:ext cx="8" cy="7"/>
            </a:xfrm>
            <a:custGeom>
              <a:avLst/>
              <a:gdLst>
                <a:gd name="T0" fmla="*/ 3 w 13"/>
                <a:gd name="T1" fmla="*/ 1 h 13"/>
                <a:gd name="T2" fmla="*/ 1 w 13"/>
                <a:gd name="T3" fmla="*/ 2 h 13"/>
                <a:gd name="T4" fmla="*/ 1 w 13"/>
                <a:gd name="T5" fmla="*/ 1 h 13"/>
                <a:gd name="T6" fmla="*/ 1 w 13"/>
                <a:gd name="T7" fmla="*/ 0 h 13"/>
                <a:gd name="T8" fmla="*/ 3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1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5" name="Freeform 2286">
              <a:extLst>
                <a:ext uri="{FF2B5EF4-FFF2-40B4-BE49-F238E27FC236}">
                  <a16:creationId xmlns:a16="http://schemas.microsoft.com/office/drawing/2014/main" id="{ADEF83F2-8821-4D77-AC9A-B18766C8D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1777"/>
              <a:ext cx="9" cy="8"/>
            </a:xfrm>
            <a:custGeom>
              <a:avLst/>
              <a:gdLst>
                <a:gd name="T0" fmla="*/ 3 w 15"/>
                <a:gd name="T1" fmla="*/ 1 h 15"/>
                <a:gd name="T2" fmla="*/ 1 w 15"/>
                <a:gd name="T3" fmla="*/ 2 h 15"/>
                <a:gd name="T4" fmla="*/ 1 w 15"/>
                <a:gd name="T5" fmla="*/ 1 h 15"/>
                <a:gd name="T6" fmla="*/ 2 w 15"/>
                <a:gd name="T7" fmla="*/ 0 h 15"/>
                <a:gd name="T8" fmla="*/ 3 w 15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6" name="Freeform 2287">
              <a:extLst>
                <a:ext uri="{FF2B5EF4-FFF2-40B4-BE49-F238E27FC236}">
                  <a16:creationId xmlns:a16="http://schemas.microsoft.com/office/drawing/2014/main" id="{EA90CF0E-CB05-4F8C-9530-32C6EFD59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774"/>
              <a:ext cx="6" cy="6"/>
            </a:xfrm>
            <a:custGeom>
              <a:avLst/>
              <a:gdLst>
                <a:gd name="T0" fmla="*/ 2 w 11"/>
                <a:gd name="T1" fmla="*/ 1 h 11"/>
                <a:gd name="T2" fmla="*/ 1 w 11"/>
                <a:gd name="T3" fmla="*/ 2 h 11"/>
                <a:gd name="T4" fmla="*/ 0 w 11"/>
                <a:gd name="T5" fmla="*/ 1 h 11"/>
                <a:gd name="T6" fmla="*/ 1 w 11"/>
                <a:gd name="T7" fmla="*/ 0 h 11"/>
                <a:gd name="T8" fmla="*/ 2 w 11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1" y="8"/>
                    <a:pt x="8" y="11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7" name="Freeform 2288">
              <a:extLst>
                <a:ext uri="{FF2B5EF4-FFF2-40B4-BE49-F238E27FC236}">
                  <a16:creationId xmlns:a16="http://schemas.microsoft.com/office/drawing/2014/main" id="{D166C8D9-623F-4613-A05A-D91D08E5A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547"/>
              <a:ext cx="8" cy="8"/>
            </a:xfrm>
            <a:custGeom>
              <a:avLst/>
              <a:gdLst>
                <a:gd name="T0" fmla="*/ 3 w 13"/>
                <a:gd name="T1" fmla="*/ 1 h 13"/>
                <a:gd name="T2" fmla="*/ 1 w 13"/>
                <a:gd name="T3" fmla="*/ 3 h 13"/>
                <a:gd name="T4" fmla="*/ 1 w 13"/>
                <a:gd name="T5" fmla="*/ 1 h 13"/>
                <a:gd name="T6" fmla="*/ 1 w 13"/>
                <a:gd name="T7" fmla="*/ 0 h 13"/>
                <a:gd name="T8" fmla="*/ 3 w 13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8" name="Freeform 2289">
              <a:extLst>
                <a:ext uri="{FF2B5EF4-FFF2-40B4-BE49-F238E27FC236}">
                  <a16:creationId xmlns:a16="http://schemas.microsoft.com/office/drawing/2014/main" id="{AEA36B85-C539-4D75-A38C-4323AED0E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555"/>
              <a:ext cx="5" cy="4"/>
            </a:xfrm>
            <a:custGeom>
              <a:avLst/>
              <a:gdLst>
                <a:gd name="T0" fmla="*/ 2 w 9"/>
                <a:gd name="T1" fmla="*/ 1 h 6"/>
                <a:gd name="T2" fmla="*/ 1 w 9"/>
                <a:gd name="T3" fmla="*/ 2 h 6"/>
                <a:gd name="T4" fmla="*/ 0 w 9"/>
                <a:gd name="T5" fmla="*/ 1 h 6"/>
                <a:gd name="T6" fmla="*/ 1 w 9"/>
                <a:gd name="T7" fmla="*/ 0 h 6"/>
                <a:gd name="T8" fmla="*/ 2 w 9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3"/>
                  </a:moveTo>
                  <a:cubicBezTo>
                    <a:pt x="9" y="5"/>
                    <a:pt x="7" y="6"/>
                    <a:pt x="5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2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9" name="Freeform 2290">
              <a:extLst>
                <a:ext uri="{FF2B5EF4-FFF2-40B4-BE49-F238E27FC236}">
                  <a16:creationId xmlns:a16="http://schemas.microsoft.com/office/drawing/2014/main" id="{981F36FD-CD7A-44C8-9B75-2AE4AED4C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1466"/>
              <a:ext cx="8" cy="8"/>
            </a:xfrm>
            <a:custGeom>
              <a:avLst/>
              <a:gdLst>
                <a:gd name="T0" fmla="*/ 2 w 14"/>
                <a:gd name="T1" fmla="*/ 1 h 14"/>
                <a:gd name="T2" fmla="*/ 1 w 14"/>
                <a:gd name="T3" fmla="*/ 2 h 14"/>
                <a:gd name="T4" fmla="*/ 0 w 14"/>
                <a:gd name="T5" fmla="*/ 1 h 14"/>
                <a:gd name="T6" fmla="*/ 1 w 14"/>
                <a:gd name="T7" fmla="*/ 0 h 14"/>
                <a:gd name="T8" fmla="*/ 2 w 1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7"/>
                  </a:moveTo>
                  <a:cubicBezTo>
                    <a:pt x="13" y="11"/>
                    <a:pt x="10" y="14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1"/>
                    <a:pt x="14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0" name="Freeform 2291">
              <a:extLst>
                <a:ext uri="{FF2B5EF4-FFF2-40B4-BE49-F238E27FC236}">
                  <a16:creationId xmlns:a16="http://schemas.microsoft.com/office/drawing/2014/main" id="{0F2630D8-A087-49F0-8931-580E0A603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258"/>
              <a:ext cx="8" cy="7"/>
            </a:xfrm>
            <a:custGeom>
              <a:avLst/>
              <a:gdLst>
                <a:gd name="T0" fmla="*/ 2 w 14"/>
                <a:gd name="T1" fmla="*/ 1 h 13"/>
                <a:gd name="T2" fmla="*/ 2 w 14"/>
                <a:gd name="T3" fmla="*/ 2 h 13"/>
                <a:gd name="T4" fmla="*/ 1 w 14"/>
                <a:gd name="T5" fmla="*/ 1 h 13"/>
                <a:gd name="T6" fmla="*/ 1 w 14"/>
                <a:gd name="T7" fmla="*/ 1 h 13"/>
                <a:gd name="T8" fmla="*/ 2 w 14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9"/>
                    <a:pt x="12" y="12"/>
                    <a:pt x="8" y="13"/>
                  </a:cubicBezTo>
                  <a:cubicBezTo>
                    <a:pt x="5" y="13"/>
                    <a:pt x="2" y="11"/>
                    <a:pt x="1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1" name="Freeform 2292">
              <a:extLst>
                <a:ext uri="{FF2B5EF4-FFF2-40B4-BE49-F238E27FC236}">
                  <a16:creationId xmlns:a16="http://schemas.microsoft.com/office/drawing/2014/main" id="{B60976B1-18CF-4AAD-A0FE-C855D98FB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271"/>
              <a:ext cx="5" cy="4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1 h 8"/>
                <a:gd name="T4" fmla="*/ 1 w 8"/>
                <a:gd name="T5" fmla="*/ 1 h 8"/>
                <a:gd name="T6" fmla="*/ 1 w 8"/>
                <a:gd name="T7" fmla="*/ 0 h 8"/>
                <a:gd name="T8" fmla="*/ 2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8" y="5"/>
                    <a:pt x="7" y="7"/>
                    <a:pt x="5" y="7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2" name="Freeform 2293">
              <a:extLst>
                <a:ext uri="{FF2B5EF4-FFF2-40B4-BE49-F238E27FC236}">
                  <a16:creationId xmlns:a16="http://schemas.microsoft.com/office/drawing/2014/main" id="{275ABA70-FA2D-481B-998A-79B6CAA8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191"/>
              <a:ext cx="139" cy="203"/>
            </a:xfrm>
            <a:custGeom>
              <a:avLst/>
              <a:gdLst>
                <a:gd name="T0" fmla="*/ 45 w 238"/>
                <a:gd name="T1" fmla="*/ 46 h 348"/>
                <a:gd name="T2" fmla="*/ 33 w 238"/>
                <a:gd name="T3" fmla="*/ 66 h 348"/>
                <a:gd name="T4" fmla="*/ 27 w 238"/>
                <a:gd name="T5" fmla="*/ 68 h 348"/>
                <a:gd name="T6" fmla="*/ 8 w 238"/>
                <a:gd name="T7" fmla="*/ 54 h 348"/>
                <a:gd name="T8" fmla="*/ 2 w 238"/>
                <a:gd name="T9" fmla="*/ 26 h 348"/>
                <a:gd name="T10" fmla="*/ 13 w 238"/>
                <a:gd name="T11" fmla="*/ 3 h 348"/>
                <a:gd name="T12" fmla="*/ 20 w 238"/>
                <a:gd name="T13" fmla="*/ 2 h 348"/>
                <a:gd name="T14" fmla="*/ 39 w 238"/>
                <a:gd name="T15" fmla="*/ 18 h 348"/>
                <a:gd name="T16" fmla="*/ 45 w 238"/>
                <a:gd name="T17" fmla="*/ 4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" h="348">
                  <a:moveTo>
                    <a:pt x="226" y="231"/>
                  </a:moveTo>
                  <a:cubicBezTo>
                    <a:pt x="238" y="284"/>
                    <a:pt x="210" y="324"/>
                    <a:pt x="167" y="332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93" y="348"/>
                    <a:pt x="52" y="323"/>
                    <a:pt x="41" y="270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0" y="76"/>
                    <a:pt x="26" y="25"/>
                    <a:pt x="69" y="16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42" y="0"/>
                    <a:pt x="186" y="37"/>
                    <a:pt x="197" y="90"/>
                  </a:cubicBezTo>
                  <a:lnTo>
                    <a:pt x="226" y="231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3" name="Freeform 2294">
              <a:extLst>
                <a:ext uri="{FF2B5EF4-FFF2-40B4-BE49-F238E27FC236}">
                  <a16:creationId xmlns:a16="http://schemas.microsoft.com/office/drawing/2014/main" id="{7F5D7EC4-89C1-430B-8EA5-F22D1735C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2195"/>
              <a:ext cx="113" cy="160"/>
            </a:xfrm>
            <a:custGeom>
              <a:avLst/>
              <a:gdLst>
                <a:gd name="T0" fmla="*/ 39 w 193"/>
                <a:gd name="T1" fmla="*/ 53 h 274"/>
                <a:gd name="T2" fmla="*/ 37 w 193"/>
                <a:gd name="T3" fmla="*/ 46 h 274"/>
                <a:gd name="T4" fmla="*/ 31 w 193"/>
                <a:gd name="T5" fmla="*/ 18 h 274"/>
                <a:gd name="T6" fmla="*/ 11 w 193"/>
                <a:gd name="T7" fmla="*/ 2 h 274"/>
                <a:gd name="T8" fmla="*/ 5 w 193"/>
                <a:gd name="T9" fmla="*/ 3 h 274"/>
                <a:gd name="T10" fmla="*/ 2 w 193"/>
                <a:gd name="T11" fmla="*/ 15 h 274"/>
                <a:gd name="T12" fmla="*/ 9 w 193"/>
                <a:gd name="T13" fmla="*/ 46 h 274"/>
                <a:gd name="T14" fmla="*/ 18 w 193"/>
                <a:gd name="T15" fmla="*/ 54 h 274"/>
                <a:gd name="T16" fmla="*/ 39 w 193"/>
                <a:gd name="T17" fmla="*/ 53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74">
                  <a:moveTo>
                    <a:pt x="191" y="265"/>
                  </a:moveTo>
                  <a:cubicBezTo>
                    <a:pt x="193" y="251"/>
                    <a:pt x="185" y="245"/>
                    <a:pt x="182" y="23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41" y="36"/>
                    <a:pt x="98" y="0"/>
                    <a:pt x="55" y="9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0" y="21"/>
                    <a:pt x="11" y="74"/>
                  </a:cubicBezTo>
                  <a:cubicBezTo>
                    <a:pt x="22" y="128"/>
                    <a:pt x="43" y="231"/>
                    <a:pt x="43" y="231"/>
                  </a:cubicBezTo>
                  <a:cubicBezTo>
                    <a:pt x="43" y="231"/>
                    <a:pt x="48" y="271"/>
                    <a:pt x="91" y="272"/>
                  </a:cubicBezTo>
                  <a:cubicBezTo>
                    <a:pt x="134" y="274"/>
                    <a:pt x="177" y="244"/>
                    <a:pt x="191" y="26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4" name="Freeform 2295">
              <a:extLst>
                <a:ext uri="{FF2B5EF4-FFF2-40B4-BE49-F238E27FC236}">
                  <a16:creationId xmlns:a16="http://schemas.microsoft.com/office/drawing/2014/main" id="{EC6770DE-7DE0-4092-87B0-4DE734966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191"/>
              <a:ext cx="109" cy="160"/>
            </a:xfrm>
            <a:custGeom>
              <a:avLst/>
              <a:gdLst>
                <a:gd name="T0" fmla="*/ 37 w 186"/>
                <a:gd name="T1" fmla="*/ 54 h 274"/>
                <a:gd name="T2" fmla="*/ 37 w 186"/>
                <a:gd name="T3" fmla="*/ 46 h 274"/>
                <a:gd name="T4" fmla="*/ 31 w 186"/>
                <a:gd name="T5" fmla="*/ 18 h 274"/>
                <a:gd name="T6" fmla="*/ 11 w 186"/>
                <a:gd name="T7" fmla="*/ 2 h 274"/>
                <a:gd name="T8" fmla="*/ 5 w 186"/>
                <a:gd name="T9" fmla="*/ 3 h 274"/>
                <a:gd name="T10" fmla="*/ 2 w 186"/>
                <a:gd name="T11" fmla="*/ 15 h 274"/>
                <a:gd name="T12" fmla="*/ 9 w 186"/>
                <a:gd name="T13" fmla="*/ 46 h 274"/>
                <a:gd name="T14" fmla="*/ 19 w 186"/>
                <a:gd name="T15" fmla="*/ 54 h 274"/>
                <a:gd name="T16" fmla="*/ 37 w 186"/>
                <a:gd name="T17" fmla="*/ 5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274">
                  <a:moveTo>
                    <a:pt x="184" y="273"/>
                  </a:moveTo>
                  <a:cubicBezTo>
                    <a:pt x="186" y="259"/>
                    <a:pt x="186" y="245"/>
                    <a:pt x="183" y="23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42" y="36"/>
                    <a:pt x="98" y="0"/>
                    <a:pt x="55" y="9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0" y="21"/>
                    <a:pt x="12" y="74"/>
                  </a:cubicBezTo>
                  <a:cubicBezTo>
                    <a:pt x="23" y="128"/>
                    <a:pt x="44" y="231"/>
                    <a:pt x="44" y="231"/>
                  </a:cubicBezTo>
                  <a:cubicBezTo>
                    <a:pt x="44" y="231"/>
                    <a:pt x="49" y="271"/>
                    <a:pt x="92" y="272"/>
                  </a:cubicBezTo>
                  <a:cubicBezTo>
                    <a:pt x="135" y="274"/>
                    <a:pt x="170" y="252"/>
                    <a:pt x="184" y="27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5" name="Freeform 2296">
              <a:extLst>
                <a:ext uri="{FF2B5EF4-FFF2-40B4-BE49-F238E27FC236}">
                  <a16:creationId xmlns:a16="http://schemas.microsoft.com/office/drawing/2014/main" id="{ADCE7BBA-6770-407C-B3EE-58ED4E983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356"/>
              <a:ext cx="78" cy="35"/>
            </a:xfrm>
            <a:custGeom>
              <a:avLst/>
              <a:gdLst>
                <a:gd name="T0" fmla="*/ 27 w 132"/>
                <a:gd name="T1" fmla="*/ 3 h 59"/>
                <a:gd name="T2" fmla="*/ 15 w 132"/>
                <a:gd name="T3" fmla="*/ 11 h 59"/>
                <a:gd name="T4" fmla="*/ 1 w 132"/>
                <a:gd name="T5" fmla="*/ 9 h 59"/>
                <a:gd name="T6" fmla="*/ 13 w 132"/>
                <a:gd name="T7" fmla="*/ 2 h 59"/>
                <a:gd name="T8" fmla="*/ 27 w 132"/>
                <a:gd name="T9" fmla="*/ 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9">
                  <a:moveTo>
                    <a:pt x="129" y="16"/>
                  </a:moveTo>
                  <a:cubicBezTo>
                    <a:pt x="132" y="28"/>
                    <a:pt x="106" y="44"/>
                    <a:pt x="71" y="52"/>
                  </a:cubicBezTo>
                  <a:cubicBezTo>
                    <a:pt x="36" y="59"/>
                    <a:pt x="5" y="55"/>
                    <a:pt x="3" y="43"/>
                  </a:cubicBezTo>
                  <a:cubicBezTo>
                    <a:pt x="0" y="31"/>
                    <a:pt x="27" y="15"/>
                    <a:pt x="62" y="8"/>
                  </a:cubicBezTo>
                  <a:cubicBezTo>
                    <a:pt x="97" y="0"/>
                    <a:pt x="127" y="4"/>
                    <a:pt x="129" y="1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6" name="Freeform 2297">
              <a:extLst>
                <a:ext uri="{FF2B5EF4-FFF2-40B4-BE49-F238E27FC236}">
                  <a16:creationId xmlns:a16="http://schemas.microsoft.com/office/drawing/2014/main" id="{C0BB0B38-DF5E-4A96-928A-B02EAD36C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2358"/>
              <a:ext cx="63" cy="22"/>
            </a:xfrm>
            <a:custGeom>
              <a:avLst/>
              <a:gdLst>
                <a:gd name="T0" fmla="*/ 8 w 107"/>
                <a:gd name="T1" fmla="*/ 7 h 39"/>
                <a:gd name="T2" fmla="*/ 22 w 107"/>
                <a:gd name="T3" fmla="*/ 0 h 39"/>
                <a:gd name="T4" fmla="*/ 8 w 107"/>
                <a:gd name="T5" fmla="*/ 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9">
                  <a:moveTo>
                    <a:pt x="40" y="39"/>
                  </a:moveTo>
                  <a:cubicBezTo>
                    <a:pt x="40" y="39"/>
                    <a:pt x="35" y="16"/>
                    <a:pt x="107" y="0"/>
                  </a:cubicBezTo>
                  <a:cubicBezTo>
                    <a:pt x="107" y="0"/>
                    <a:pt x="0" y="14"/>
                    <a:pt x="40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7" name="Freeform 2298">
              <a:extLst>
                <a:ext uri="{FF2B5EF4-FFF2-40B4-BE49-F238E27FC236}">
                  <a16:creationId xmlns:a16="http://schemas.microsoft.com/office/drawing/2014/main" id="{912C5715-00CA-473C-AD81-B9A8F3660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363"/>
              <a:ext cx="39" cy="24"/>
            </a:xfrm>
            <a:custGeom>
              <a:avLst/>
              <a:gdLst>
                <a:gd name="T0" fmla="*/ 8 w 66"/>
                <a:gd name="T1" fmla="*/ 8 h 41"/>
                <a:gd name="T2" fmla="*/ 14 w 66"/>
                <a:gd name="T3" fmla="*/ 0 h 41"/>
                <a:gd name="T4" fmla="*/ 8 w 66"/>
                <a:gd name="T5" fmla="*/ 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1">
                  <a:moveTo>
                    <a:pt x="40" y="41"/>
                  </a:moveTo>
                  <a:cubicBezTo>
                    <a:pt x="40" y="41"/>
                    <a:pt x="9" y="20"/>
                    <a:pt x="66" y="0"/>
                  </a:cubicBezTo>
                  <a:cubicBezTo>
                    <a:pt x="66" y="0"/>
                    <a:pt x="0" y="16"/>
                    <a:pt x="4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8" name="Freeform 2299">
              <a:extLst>
                <a:ext uri="{FF2B5EF4-FFF2-40B4-BE49-F238E27FC236}">
                  <a16:creationId xmlns:a16="http://schemas.microsoft.com/office/drawing/2014/main" id="{5BAE3458-AFEA-4540-BCD3-38FEE727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283"/>
              <a:ext cx="42" cy="68"/>
            </a:xfrm>
            <a:custGeom>
              <a:avLst/>
              <a:gdLst>
                <a:gd name="T0" fmla="*/ 0 w 71"/>
                <a:gd name="T1" fmla="*/ 0 h 116"/>
                <a:gd name="T2" fmla="*/ 4 w 71"/>
                <a:gd name="T3" fmla="*/ 15 h 116"/>
                <a:gd name="T4" fmla="*/ 15 w 71"/>
                <a:gd name="T5" fmla="*/ 23 h 116"/>
                <a:gd name="T6" fmla="*/ 5 w 71"/>
                <a:gd name="T7" fmla="*/ 15 h 116"/>
                <a:gd name="T8" fmla="*/ 0 w 71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16">
                  <a:moveTo>
                    <a:pt x="0" y="0"/>
                  </a:moveTo>
                  <a:cubicBezTo>
                    <a:pt x="1" y="2"/>
                    <a:pt x="17" y="76"/>
                    <a:pt x="17" y="76"/>
                  </a:cubicBezTo>
                  <a:cubicBezTo>
                    <a:pt x="17" y="76"/>
                    <a:pt x="24" y="116"/>
                    <a:pt x="71" y="112"/>
                  </a:cubicBezTo>
                  <a:cubicBezTo>
                    <a:pt x="71" y="112"/>
                    <a:pt x="31" y="109"/>
                    <a:pt x="24" y="72"/>
                  </a:cubicBezTo>
                  <a:cubicBezTo>
                    <a:pt x="18" y="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9" name="Freeform 2300">
              <a:extLst>
                <a:ext uri="{FF2B5EF4-FFF2-40B4-BE49-F238E27FC236}">
                  <a16:creationId xmlns:a16="http://schemas.microsoft.com/office/drawing/2014/main" id="{4AE13A28-7C06-4737-9D19-03B1C057B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318"/>
              <a:ext cx="29" cy="31"/>
            </a:xfrm>
            <a:custGeom>
              <a:avLst/>
              <a:gdLst>
                <a:gd name="T0" fmla="*/ 0 w 48"/>
                <a:gd name="T1" fmla="*/ 0 h 54"/>
                <a:gd name="T2" fmla="*/ 5 w 48"/>
                <a:gd name="T3" fmla="*/ 8 h 54"/>
                <a:gd name="T4" fmla="*/ 11 w 48"/>
                <a:gd name="T5" fmla="*/ 10 h 54"/>
                <a:gd name="T6" fmla="*/ 0 w 48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4">
                  <a:moveTo>
                    <a:pt x="0" y="0"/>
                  </a:moveTo>
                  <a:cubicBezTo>
                    <a:pt x="0" y="0"/>
                    <a:pt x="2" y="32"/>
                    <a:pt x="22" y="43"/>
                  </a:cubicBezTo>
                  <a:cubicBezTo>
                    <a:pt x="41" y="54"/>
                    <a:pt x="48" y="52"/>
                    <a:pt x="48" y="52"/>
                  </a:cubicBezTo>
                  <a:cubicBezTo>
                    <a:pt x="48" y="52"/>
                    <a:pt x="7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0" name="Freeform 2301">
              <a:extLst>
                <a:ext uri="{FF2B5EF4-FFF2-40B4-BE49-F238E27FC236}">
                  <a16:creationId xmlns:a16="http://schemas.microsoft.com/office/drawing/2014/main" id="{0FD74230-3E18-4DEA-A458-D4ED05484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2199"/>
              <a:ext cx="22" cy="65"/>
            </a:xfrm>
            <a:custGeom>
              <a:avLst/>
              <a:gdLst>
                <a:gd name="T0" fmla="*/ 7 w 37"/>
                <a:gd name="T1" fmla="*/ 0 h 111"/>
                <a:gd name="T2" fmla="*/ 0 w 37"/>
                <a:gd name="T3" fmla="*/ 7 h 111"/>
                <a:gd name="T4" fmla="*/ 1 w 37"/>
                <a:gd name="T5" fmla="*/ 13 h 111"/>
                <a:gd name="T6" fmla="*/ 4 w 37"/>
                <a:gd name="T7" fmla="*/ 22 h 111"/>
                <a:gd name="T8" fmla="*/ 2 w 37"/>
                <a:gd name="T9" fmla="*/ 13 h 111"/>
                <a:gd name="T10" fmla="*/ 4 w 37"/>
                <a:gd name="T11" fmla="*/ 6 h 111"/>
                <a:gd name="T12" fmla="*/ 8 w 37"/>
                <a:gd name="T13" fmla="*/ 1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11">
                  <a:moveTo>
                    <a:pt x="35" y="0"/>
                  </a:moveTo>
                  <a:cubicBezTo>
                    <a:pt x="14" y="1"/>
                    <a:pt x="1" y="13"/>
                    <a:pt x="0" y="34"/>
                  </a:cubicBezTo>
                  <a:cubicBezTo>
                    <a:pt x="0" y="45"/>
                    <a:pt x="1" y="55"/>
                    <a:pt x="4" y="66"/>
                  </a:cubicBezTo>
                  <a:cubicBezTo>
                    <a:pt x="7" y="81"/>
                    <a:pt x="8" y="98"/>
                    <a:pt x="16" y="111"/>
                  </a:cubicBezTo>
                  <a:cubicBezTo>
                    <a:pt x="16" y="97"/>
                    <a:pt x="11" y="82"/>
                    <a:pt x="11" y="68"/>
                  </a:cubicBezTo>
                  <a:cubicBezTo>
                    <a:pt x="11" y="56"/>
                    <a:pt x="12" y="41"/>
                    <a:pt x="16" y="31"/>
                  </a:cubicBezTo>
                  <a:cubicBezTo>
                    <a:pt x="19" y="22"/>
                    <a:pt x="28" y="3"/>
                    <a:pt x="37" y="1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1" name="Freeform 2302">
              <a:extLst>
                <a:ext uri="{FF2B5EF4-FFF2-40B4-BE49-F238E27FC236}">
                  <a16:creationId xmlns:a16="http://schemas.microsoft.com/office/drawing/2014/main" id="{306A7C14-D4E5-4E47-9C85-7F77A21D9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2202"/>
              <a:ext cx="13" cy="46"/>
            </a:xfrm>
            <a:custGeom>
              <a:avLst/>
              <a:gdLst>
                <a:gd name="T0" fmla="*/ 5 w 22"/>
                <a:gd name="T1" fmla="*/ 0 h 80"/>
                <a:gd name="T2" fmla="*/ 1 w 22"/>
                <a:gd name="T3" fmla="*/ 6 h 80"/>
                <a:gd name="T4" fmla="*/ 1 w 22"/>
                <a:gd name="T5" fmla="*/ 10 h 80"/>
                <a:gd name="T6" fmla="*/ 2 w 22"/>
                <a:gd name="T7" fmla="*/ 15 h 80"/>
                <a:gd name="T8" fmla="*/ 1 w 22"/>
                <a:gd name="T9" fmla="*/ 5 h 80"/>
                <a:gd name="T10" fmla="*/ 5 w 22"/>
                <a:gd name="T11" fmla="*/ 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80">
                  <a:moveTo>
                    <a:pt x="22" y="0"/>
                  </a:moveTo>
                  <a:cubicBezTo>
                    <a:pt x="10" y="10"/>
                    <a:pt x="3" y="15"/>
                    <a:pt x="1" y="32"/>
                  </a:cubicBezTo>
                  <a:cubicBezTo>
                    <a:pt x="0" y="40"/>
                    <a:pt x="2" y="47"/>
                    <a:pt x="3" y="55"/>
                  </a:cubicBezTo>
                  <a:cubicBezTo>
                    <a:pt x="3" y="63"/>
                    <a:pt x="3" y="73"/>
                    <a:pt x="8" y="80"/>
                  </a:cubicBezTo>
                  <a:cubicBezTo>
                    <a:pt x="4" y="63"/>
                    <a:pt x="0" y="43"/>
                    <a:pt x="5" y="26"/>
                  </a:cubicBezTo>
                  <a:cubicBezTo>
                    <a:pt x="7" y="18"/>
                    <a:pt x="14" y="4"/>
                    <a:pt x="2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2" name="Freeform 2303">
              <a:extLst>
                <a:ext uri="{FF2B5EF4-FFF2-40B4-BE49-F238E27FC236}">
                  <a16:creationId xmlns:a16="http://schemas.microsoft.com/office/drawing/2014/main" id="{C51F6602-BE47-41DD-96AC-F9C0F337F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305"/>
              <a:ext cx="42" cy="72"/>
            </a:xfrm>
            <a:custGeom>
              <a:avLst/>
              <a:gdLst>
                <a:gd name="T0" fmla="*/ 0 w 72"/>
                <a:gd name="T1" fmla="*/ 3 h 124"/>
                <a:gd name="T2" fmla="*/ 8 w 72"/>
                <a:gd name="T3" fmla="*/ 22 h 124"/>
                <a:gd name="T4" fmla="*/ 15 w 72"/>
                <a:gd name="T5" fmla="*/ 18 h 124"/>
                <a:gd name="T6" fmla="*/ 9 w 72"/>
                <a:gd name="T7" fmla="*/ 15 h 124"/>
                <a:gd name="T8" fmla="*/ 6 w 72"/>
                <a:gd name="T9" fmla="*/ 10 h 124"/>
                <a:gd name="T10" fmla="*/ 0 w 72"/>
                <a:gd name="T11" fmla="*/ 3 h 124"/>
                <a:gd name="T12" fmla="*/ 0 w 72"/>
                <a:gd name="T13" fmla="*/ 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124">
                  <a:moveTo>
                    <a:pt x="0" y="14"/>
                  </a:moveTo>
                  <a:cubicBezTo>
                    <a:pt x="2" y="27"/>
                    <a:pt x="17" y="124"/>
                    <a:pt x="37" y="113"/>
                  </a:cubicBezTo>
                  <a:cubicBezTo>
                    <a:pt x="35" y="101"/>
                    <a:pt x="65" y="100"/>
                    <a:pt x="72" y="91"/>
                  </a:cubicBezTo>
                  <a:cubicBezTo>
                    <a:pt x="65" y="84"/>
                    <a:pt x="55" y="84"/>
                    <a:pt x="47" y="78"/>
                  </a:cubicBezTo>
                  <a:cubicBezTo>
                    <a:pt x="38" y="71"/>
                    <a:pt x="34" y="60"/>
                    <a:pt x="30" y="50"/>
                  </a:cubicBezTo>
                  <a:cubicBezTo>
                    <a:pt x="27" y="43"/>
                    <a:pt x="10" y="0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3" name="Freeform 2304">
              <a:extLst>
                <a:ext uri="{FF2B5EF4-FFF2-40B4-BE49-F238E27FC236}">
                  <a16:creationId xmlns:a16="http://schemas.microsoft.com/office/drawing/2014/main" id="{E901A80E-D37B-4461-9DF4-15E575F9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371"/>
              <a:ext cx="146" cy="205"/>
            </a:xfrm>
            <a:custGeom>
              <a:avLst/>
              <a:gdLst>
                <a:gd name="T0" fmla="*/ 47 w 249"/>
                <a:gd name="T1" fmla="*/ 45 h 350"/>
                <a:gd name="T2" fmla="*/ 36 w 249"/>
                <a:gd name="T3" fmla="*/ 66 h 350"/>
                <a:gd name="T4" fmla="*/ 30 w 249"/>
                <a:gd name="T5" fmla="*/ 68 h 350"/>
                <a:gd name="T6" fmla="*/ 11 w 249"/>
                <a:gd name="T7" fmla="*/ 55 h 350"/>
                <a:gd name="T8" fmla="*/ 3 w 249"/>
                <a:gd name="T9" fmla="*/ 28 h 350"/>
                <a:gd name="T10" fmla="*/ 13 w 249"/>
                <a:gd name="T11" fmla="*/ 4 h 350"/>
                <a:gd name="T12" fmla="*/ 19 w 249"/>
                <a:gd name="T13" fmla="*/ 2 h 350"/>
                <a:gd name="T14" fmla="*/ 40 w 249"/>
                <a:gd name="T15" fmla="*/ 18 h 350"/>
                <a:gd name="T16" fmla="*/ 47 w 249"/>
                <a:gd name="T17" fmla="*/ 45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9" h="350">
                  <a:moveTo>
                    <a:pt x="234" y="226"/>
                  </a:moveTo>
                  <a:cubicBezTo>
                    <a:pt x="249" y="279"/>
                    <a:pt x="223" y="319"/>
                    <a:pt x="180" y="330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08" y="350"/>
                    <a:pt x="65" y="328"/>
                    <a:pt x="51" y="275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0" y="83"/>
                    <a:pt x="23" y="31"/>
                    <a:pt x="65" y="20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137" y="0"/>
                    <a:pt x="183" y="34"/>
                    <a:pt x="197" y="87"/>
                  </a:cubicBezTo>
                  <a:lnTo>
                    <a:pt x="234" y="22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4" name="Freeform 2305">
              <a:extLst>
                <a:ext uri="{FF2B5EF4-FFF2-40B4-BE49-F238E27FC236}">
                  <a16:creationId xmlns:a16="http://schemas.microsoft.com/office/drawing/2014/main" id="{A22FD1FA-5C72-4E16-A5A6-F97091EE2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375"/>
              <a:ext cx="121" cy="160"/>
            </a:xfrm>
            <a:custGeom>
              <a:avLst/>
              <a:gdLst>
                <a:gd name="T0" fmla="*/ 41 w 206"/>
                <a:gd name="T1" fmla="*/ 52 h 273"/>
                <a:gd name="T2" fmla="*/ 39 w 206"/>
                <a:gd name="T3" fmla="*/ 45 h 273"/>
                <a:gd name="T4" fmla="*/ 32 w 206"/>
                <a:gd name="T5" fmla="*/ 18 h 273"/>
                <a:gd name="T6" fmla="*/ 11 w 206"/>
                <a:gd name="T7" fmla="*/ 2 h 273"/>
                <a:gd name="T8" fmla="*/ 5 w 206"/>
                <a:gd name="T9" fmla="*/ 4 h 273"/>
                <a:gd name="T10" fmla="*/ 3 w 206"/>
                <a:gd name="T11" fmla="*/ 16 h 273"/>
                <a:gd name="T12" fmla="*/ 11 w 206"/>
                <a:gd name="T13" fmla="*/ 47 h 273"/>
                <a:gd name="T14" fmla="*/ 21 w 206"/>
                <a:gd name="T15" fmla="*/ 55 h 273"/>
                <a:gd name="T16" fmla="*/ 41 w 206"/>
                <a:gd name="T17" fmla="*/ 52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273">
                  <a:moveTo>
                    <a:pt x="204" y="259"/>
                  </a:moveTo>
                  <a:cubicBezTo>
                    <a:pt x="206" y="246"/>
                    <a:pt x="197" y="240"/>
                    <a:pt x="193" y="225"/>
                  </a:cubicBezTo>
                  <a:cubicBezTo>
                    <a:pt x="156" y="87"/>
                    <a:pt x="156" y="87"/>
                    <a:pt x="156" y="87"/>
                  </a:cubicBezTo>
                  <a:cubicBezTo>
                    <a:pt x="142" y="34"/>
                    <a:pt x="96" y="0"/>
                    <a:pt x="54" y="1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0" y="27"/>
                    <a:pt x="14" y="79"/>
                  </a:cubicBezTo>
                  <a:cubicBezTo>
                    <a:pt x="28" y="132"/>
                    <a:pt x="55" y="234"/>
                    <a:pt x="55" y="234"/>
                  </a:cubicBezTo>
                  <a:cubicBezTo>
                    <a:pt x="55" y="234"/>
                    <a:pt x="62" y="273"/>
                    <a:pt x="105" y="272"/>
                  </a:cubicBezTo>
                  <a:cubicBezTo>
                    <a:pt x="148" y="272"/>
                    <a:pt x="189" y="239"/>
                    <a:pt x="204" y="25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5" name="Freeform 2306">
              <a:extLst>
                <a:ext uri="{FF2B5EF4-FFF2-40B4-BE49-F238E27FC236}">
                  <a16:creationId xmlns:a16="http://schemas.microsoft.com/office/drawing/2014/main" id="{57181F24-3890-47FD-AA0C-288A94B3C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370"/>
              <a:ext cx="116" cy="161"/>
            </a:xfrm>
            <a:custGeom>
              <a:avLst/>
              <a:gdLst>
                <a:gd name="T0" fmla="*/ 39 w 199"/>
                <a:gd name="T1" fmla="*/ 54 h 274"/>
                <a:gd name="T2" fmla="*/ 38 w 199"/>
                <a:gd name="T3" fmla="*/ 46 h 274"/>
                <a:gd name="T4" fmla="*/ 31 w 199"/>
                <a:gd name="T5" fmla="*/ 18 h 274"/>
                <a:gd name="T6" fmla="*/ 10 w 199"/>
                <a:gd name="T7" fmla="*/ 2 h 274"/>
                <a:gd name="T8" fmla="*/ 5 w 199"/>
                <a:gd name="T9" fmla="*/ 4 h 274"/>
                <a:gd name="T10" fmla="*/ 3 w 199"/>
                <a:gd name="T11" fmla="*/ 16 h 274"/>
                <a:gd name="T12" fmla="*/ 11 w 199"/>
                <a:gd name="T13" fmla="*/ 48 h 274"/>
                <a:gd name="T14" fmla="*/ 21 w 199"/>
                <a:gd name="T15" fmla="*/ 55 h 274"/>
                <a:gd name="T16" fmla="*/ 39 w 199"/>
                <a:gd name="T17" fmla="*/ 54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274">
                  <a:moveTo>
                    <a:pt x="197" y="268"/>
                  </a:moveTo>
                  <a:cubicBezTo>
                    <a:pt x="199" y="255"/>
                    <a:pt x="198" y="240"/>
                    <a:pt x="194" y="226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42" y="34"/>
                    <a:pt x="97" y="0"/>
                    <a:pt x="5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0" y="27"/>
                    <a:pt x="14" y="80"/>
                  </a:cubicBezTo>
                  <a:cubicBezTo>
                    <a:pt x="28" y="133"/>
                    <a:pt x="55" y="234"/>
                    <a:pt x="55" y="234"/>
                  </a:cubicBezTo>
                  <a:cubicBezTo>
                    <a:pt x="55" y="234"/>
                    <a:pt x="62" y="274"/>
                    <a:pt x="105" y="273"/>
                  </a:cubicBezTo>
                  <a:cubicBezTo>
                    <a:pt x="148" y="272"/>
                    <a:pt x="182" y="249"/>
                    <a:pt x="197" y="26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6" name="Freeform 2307">
              <a:extLst>
                <a:ext uri="{FF2B5EF4-FFF2-40B4-BE49-F238E27FC236}">
                  <a16:creationId xmlns:a16="http://schemas.microsoft.com/office/drawing/2014/main" id="{160F94C3-D551-427D-B7DC-057F5C515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35"/>
              <a:ext cx="77" cy="37"/>
            </a:xfrm>
            <a:custGeom>
              <a:avLst/>
              <a:gdLst>
                <a:gd name="T0" fmla="*/ 26 w 131"/>
                <a:gd name="T1" fmla="*/ 3 h 62"/>
                <a:gd name="T2" fmla="*/ 15 w 131"/>
                <a:gd name="T3" fmla="*/ 11 h 62"/>
                <a:gd name="T4" fmla="*/ 1 w 131"/>
                <a:gd name="T5" fmla="*/ 10 h 62"/>
                <a:gd name="T6" fmla="*/ 12 w 131"/>
                <a:gd name="T7" fmla="*/ 2 h 62"/>
                <a:gd name="T8" fmla="*/ 26 w 131"/>
                <a:gd name="T9" fmla="*/ 3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62">
                  <a:moveTo>
                    <a:pt x="128" y="14"/>
                  </a:moveTo>
                  <a:cubicBezTo>
                    <a:pt x="131" y="26"/>
                    <a:pt x="106" y="43"/>
                    <a:pt x="72" y="52"/>
                  </a:cubicBezTo>
                  <a:cubicBezTo>
                    <a:pt x="37" y="62"/>
                    <a:pt x="6" y="59"/>
                    <a:pt x="3" y="47"/>
                  </a:cubicBezTo>
                  <a:cubicBezTo>
                    <a:pt x="0" y="35"/>
                    <a:pt x="25" y="18"/>
                    <a:pt x="60" y="9"/>
                  </a:cubicBezTo>
                  <a:cubicBezTo>
                    <a:pt x="94" y="0"/>
                    <a:pt x="125" y="2"/>
                    <a:pt x="128" y="1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7" name="Freeform 2308">
              <a:extLst>
                <a:ext uri="{FF2B5EF4-FFF2-40B4-BE49-F238E27FC236}">
                  <a16:creationId xmlns:a16="http://schemas.microsoft.com/office/drawing/2014/main" id="{9DE2B96A-17E9-45FA-B066-B93F0319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537"/>
              <a:ext cx="62" cy="25"/>
            </a:xfrm>
            <a:custGeom>
              <a:avLst/>
              <a:gdLst>
                <a:gd name="T0" fmla="*/ 9 w 106"/>
                <a:gd name="T1" fmla="*/ 9 h 42"/>
                <a:gd name="T2" fmla="*/ 21 w 106"/>
                <a:gd name="T3" fmla="*/ 0 h 42"/>
                <a:gd name="T4" fmla="*/ 9 w 106"/>
                <a:gd name="T5" fmla="*/ 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42">
                  <a:moveTo>
                    <a:pt x="42" y="42"/>
                  </a:moveTo>
                  <a:cubicBezTo>
                    <a:pt x="42" y="42"/>
                    <a:pt x="36" y="20"/>
                    <a:pt x="106" y="0"/>
                  </a:cubicBezTo>
                  <a:cubicBezTo>
                    <a:pt x="106" y="0"/>
                    <a:pt x="0" y="20"/>
                    <a:pt x="42" y="4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8" name="Freeform 2309">
              <a:extLst>
                <a:ext uri="{FF2B5EF4-FFF2-40B4-BE49-F238E27FC236}">
                  <a16:creationId xmlns:a16="http://schemas.microsoft.com/office/drawing/2014/main" id="{63E86B4D-CD50-483E-8E14-83B74501C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543"/>
              <a:ext cx="38" cy="26"/>
            </a:xfrm>
            <a:custGeom>
              <a:avLst/>
              <a:gdLst>
                <a:gd name="T0" fmla="*/ 8 w 66"/>
                <a:gd name="T1" fmla="*/ 10 h 43"/>
                <a:gd name="T2" fmla="*/ 13 w 66"/>
                <a:gd name="T3" fmla="*/ 0 h 43"/>
                <a:gd name="T4" fmla="*/ 8 w 66"/>
                <a:gd name="T5" fmla="*/ 1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3">
                  <a:moveTo>
                    <a:pt x="42" y="43"/>
                  </a:moveTo>
                  <a:cubicBezTo>
                    <a:pt x="42" y="43"/>
                    <a:pt x="10" y="25"/>
                    <a:pt x="66" y="0"/>
                  </a:cubicBezTo>
                  <a:cubicBezTo>
                    <a:pt x="66" y="0"/>
                    <a:pt x="0" y="24"/>
                    <a:pt x="4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9" name="Freeform 2310">
              <a:extLst>
                <a:ext uri="{FF2B5EF4-FFF2-40B4-BE49-F238E27FC236}">
                  <a16:creationId xmlns:a16="http://schemas.microsoft.com/office/drawing/2014/main" id="{5CFD76DD-58D8-4F0F-BFF0-94B4FF36A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465"/>
              <a:ext cx="45" cy="67"/>
            </a:xfrm>
            <a:custGeom>
              <a:avLst/>
              <a:gdLst>
                <a:gd name="T0" fmla="*/ 0 w 77"/>
                <a:gd name="T1" fmla="*/ 0 h 114"/>
                <a:gd name="T2" fmla="*/ 4 w 77"/>
                <a:gd name="T3" fmla="*/ 15 h 114"/>
                <a:gd name="T4" fmla="*/ 15 w 77"/>
                <a:gd name="T5" fmla="*/ 22 h 114"/>
                <a:gd name="T6" fmla="*/ 5 w 77"/>
                <a:gd name="T7" fmla="*/ 15 h 114"/>
                <a:gd name="T8" fmla="*/ 0 w 7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4">
                  <a:moveTo>
                    <a:pt x="0" y="0"/>
                  </a:moveTo>
                  <a:cubicBezTo>
                    <a:pt x="1" y="2"/>
                    <a:pt x="21" y="75"/>
                    <a:pt x="21" y="75"/>
                  </a:cubicBezTo>
                  <a:cubicBezTo>
                    <a:pt x="21" y="75"/>
                    <a:pt x="30" y="114"/>
                    <a:pt x="77" y="108"/>
                  </a:cubicBezTo>
                  <a:cubicBezTo>
                    <a:pt x="77" y="108"/>
                    <a:pt x="37" y="107"/>
                    <a:pt x="28" y="71"/>
                  </a:cubicBezTo>
                  <a:cubicBezTo>
                    <a:pt x="20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0" name="Freeform 2311">
              <a:extLst>
                <a:ext uri="{FF2B5EF4-FFF2-40B4-BE49-F238E27FC236}">
                  <a16:creationId xmlns:a16="http://schemas.microsoft.com/office/drawing/2014/main" id="{757D2FA1-AF3C-4D5C-BA70-379D5E7A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499"/>
              <a:ext cx="29" cy="30"/>
            </a:xfrm>
            <a:custGeom>
              <a:avLst/>
              <a:gdLst>
                <a:gd name="T0" fmla="*/ 0 w 50"/>
                <a:gd name="T1" fmla="*/ 0 h 52"/>
                <a:gd name="T2" fmla="*/ 5 w 50"/>
                <a:gd name="T3" fmla="*/ 8 h 52"/>
                <a:gd name="T4" fmla="*/ 10 w 50"/>
                <a:gd name="T5" fmla="*/ 10 h 52"/>
                <a:gd name="T6" fmla="*/ 0 w 50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2">
                  <a:moveTo>
                    <a:pt x="0" y="0"/>
                  </a:moveTo>
                  <a:cubicBezTo>
                    <a:pt x="0" y="0"/>
                    <a:pt x="3" y="33"/>
                    <a:pt x="23" y="42"/>
                  </a:cubicBezTo>
                  <a:cubicBezTo>
                    <a:pt x="43" y="52"/>
                    <a:pt x="50" y="50"/>
                    <a:pt x="50" y="50"/>
                  </a:cubicBezTo>
                  <a:cubicBezTo>
                    <a:pt x="50" y="50"/>
                    <a:pt x="9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1" name="Freeform 2312">
              <a:extLst>
                <a:ext uri="{FF2B5EF4-FFF2-40B4-BE49-F238E27FC236}">
                  <a16:creationId xmlns:a16="http://schemas.microsoft.com/office/drawing/2014/main" id="{AB74BE4B-65BE-43AB-BE2D-6DB2A89C1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381"/>
              <a:ext cx="21" cy="65"/>
            </a:xfrm>
            <a:custGeom>
              <a:avLst/>
              <a:gdLst>
                <a:gd name="T0" fmla="*/ 7 w 35"/>
                <a:gd name="T1" fmla="*/ 0 h 112"/>
                <a:gd name="T2" fmla="*/ 0 w 35"/>
                <a:gd name="T3" fmla="*/ 7 h 112"/>
                <a:gd name="T4" fmla="*/ 1 w 35"/>
                <a:gd name="T5" fmla="*/ 13 h 112"/>
                <a:gd name="T6" fmla="*/ 4 w 35"/>
                <a:gd name="T7" fmla="*/ 22 h 112"/>
                <a:gd name="T8" fmla="*/ 3 w 35"/>
                <a:gd name="T9" fmla="*/ 13 h 112"/>
                <a:gd name="T10" fmla="*/ 4 w 35"/>
                <a:gd name="T11" fmla="*/ 6 h 112"/>
                <a:gd name="T12" fmla="*/ 8 w 35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12">
                  <a:moveTo>
                    <a:pt x="33" y="0"/>
                  </a:moveTo>
                  <a:cubicBezTo>
                    <a:pt x="13" y="2"/>
                    <a:pt x="0" y="14"/>
                    <a:pt x="0" y="36"/>
                  </a:cubicBezTo>
                  <a:cubicBezTo>
                    <a:pt x="0" y="47"/>
                    <a:pt x="3" y="56"/>
                    <a:pt x="5" y="67"/>
                  </a:cubicBezTo>
                  <a:cubicBezTo>
                    <a:pt x="9" y="82"/>
                    <a:pt x="12" y="98"/>
                    <a:pt x="20" y="112"/>
                  </a:cubicBezTo>
                  <a:cubicBezTo>
                    <a:pt x="20" y="98"/>
                    <a:pt x="14" y="83"/>
                    <a:pt x="13" y="69"/>
                  </a:cubicBezTo>
                  <a:cubicBezTo>
                    <a:pt x="13" y="57"/>
                    <a:pt x="13" y="42"/>
                    <a:pt x="16" y="31"/>
                  </a:cubicBezTo>
                  <a:cubicBezTo>
                    <a:pt x="19" y="22"/>
                    <a:pt x="26" y="3"/>
                    <a:pt x="35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2" name="Freeform 2313">
              <a:extLst>
                <a:ext uri="{FF2B5EF4-FFF2-40B4-BE49-F238E27FC236}">
                  <a16:creationId xmlns:a16="http://schemas.microsoft.com/office/drawing/2014/main" id="{4D5E0B31-63EF-4195-8C94-9E785CE8C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383"/>
              <a:ext cx="12" cy="48"/>
            </a:xfrm>
            <a:custGeom>
              <a:avLst/>
              <a:gdLst>
                <a:gd name="T0" fmla="*/ 4 w 21"/>
                <a:gd name="T1" fmla="*/ 0 h 81"/>
                <a:gd name="T2" fmla="*/ 1 w 21"/>
                <a:gd name="T3" fmla="*/ 7 h 81"/>
                <a:gd name="T4" fmla="*/ 1 w 21"/>
                <a:gd name="T5" fmla="*/ 12 h 81"/>
                <a:gd name="T6" fmla="*/ 2 w 21"/>
                <a:gd name="T7" fmla="*/ 17 h 81"/>
                <a:gd name="T8" fmla="*/ 1 w 21"/>
                <a:gd name="T9" fmla="*/ 5 h 81"/>
                <a:gd name="T10" fmla="*/ 3 w 21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81">
                  <a:moveTo>
                    <a:pt x="21" y="0"/>
                  </a:moveTo>
                  <a:cubicBezTo>
                    <a:pt x="9" y="10"/>
                    <a:pt x="2" y="17"/>
                    <a:pt x="1" y="33"/>
                  </a:cubicBezTo>
                  <a:cubicBezTo>
                    <a:pt x="1" y="42"/>
                    <a:pt x="3" y="48"/>
                    <a:pt x="4" y="56"/>
                  </a:cubicBezTo>
                  <a:cubicBezTo>
                    <a:pt x="5" y="64"/>
                    <a:pt x="6" y="75"/>
                    <a:pt x="11" y="81"/>
                  </a:cubicBezTo>
                  <a:cubicBezTo>
                    <a:pt x="6" y="64"/>
                    <a:pt x="0" y="44"/>
                    <a:pt x="5" y="27"/>
                  </a:cubicBezTo>
                  <a:cubicBezTo>
                    <a:pt x="7" y="19"/>
                    <a:pt x="13" y="5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3" name="Freeform 2314">
              <a:extLst>
                <a:ext uri="{FF2B5EF4-FFF2-40B4-BE49-F238E27FC236}">
                  <a16:creationId xmlns:a16="http://schemas.microsoft.com/office/drawing/2014/main" id="{35CF1BD9-5971-4746-A0E8-2C851316F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488"/>
              <a:ext cx="45" cy="72"/>
            </a:xfrm>
            <a:custGeom>
              <a:avLst/>
              <a:gdLst>
                <a:gd name="T0" fmla="*/ 0 w 76"/>
                <a:gd name="T1" fmla="*/ 3 h 123"/>
                <a:gd name="T2" fmla="*/ 9 w 76"/>
                <a:gd name="T3" fmla="*/ 23 h 123"/>
                <a:gd name="T4" fmla="*/ 16 w 76"/>
                <a:gd name="T5" fmla="*/ 18 h 123"/>
                <a:gd name="T6" fmla="*/ 11 w 76"/>
                <a:gd name="T7" fmla="*/ 15 h 123"/>
                <a:gd name="T8" fmla="*/ 7 w 76"/>
                <a:gd name="T9" fmla="*/ 9 h 123"/>
                <a:gd name="T10" fmla="*/ 0 w 76"/>
                <a:gd name="T11" fmla="*/ 3 h 123"/>
                <a:gd name="T12" fmla="*/ 0 w 76"/>
                <a:gd name="T13" fmla="*/ 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23">
                  <a:moveTo>
                    <a:pt x="0" y="14"/>
                  </a:moveTo>
                  <a:cubicBezTo>
                    <a:pt x="3" y="27"/>
                    <a:pt x="24" y="123"/>
                    <a:pt x="42" y="112"/>
                  </a:cubicBezTo>
                  <a:cubicBezTo>
                    <a:pt x="40" y="99"/>
                    <a:pt x="70" y="96"/>
                    <a:pt x="76" y="87"/>
                  </a:cubicBezTo>
                  <a:cubicBezTo>
                    <a:pt x="69" y="81"/>
                    <a:pt x="58" y="81"/>
                    <a:pt x="51" y="76"/>
                  </a:cubicBezTo>
                  <a:cubicBezTo>
                    <a:pt x="41" y="69"/>
                    <a:pt x="36" y="59"/>
                    <a:pt x="32" y="48"/>
                  </a:cubicBezTo>
                  <a:cubicBezTo>
                    <a:pt x="29" y="42"/>
                    <a:pt x="9" y="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4" name="Freeform 2315">
              <a:extLst>
                <a:ext uri="{FF2B5EF4-FFF2-40B4-BE49-F238E27FC236}">
                  <a16:creationId xmlns:a16="http://schemas.microsoft.com/office/drawing/2014/main" id="{9E2E6AF6-2EAF-4F3D-B3C1-6CF7A153F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372"/>
              <a:ext cx="13" cy="12"/>
            </a:xfrm>
            <a:custGeom>
              <a:avLst/>
              <a:gdLst>
                <a:gd name="T0" fmla="*/ 0 w 23"/>
                <a:gd name="T1" fmla="*/ 0 h 20"/>
                <a:gd name="T2" fmla="*/ 2 w 23"/>
                <a:gd name="T3" fmla="*/ 4 h 20"/>
                <a:gd name="T4" fmla="*/ 0 w 2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0" y="0"/>
                  </a:moveTo>
                  <a:cubicBezTo>
                    <a:pt x="0" y="0"/>
                    <a:pt x="17" y="12"/>
                    <a:pt x="8" y="20"/>
                  </a:cubicBezTo>
                  <a:cubicBezTo>
                    <a:pt x="8" y="20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5" name="Freeform 2316">
              <a:extLst>
                <a:ext uri="{FF2B5EF4-FFF2-40B4-BE49-F238E27FC236}">
                  <a16:creationId xmlns:a16="http://schemas.microsoft.com/office/drawing/2014/main" id="{C59B4037-D1F8-4830-B0DC-2D4DB934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363"/>
              <a:ext cx="10" cy="11"/>
            </a:xfrm>
            <a:custGeom>
              <a:avLst/>
              <a:gdLst>
                <a:gd name="T0" fmla="*/ 3 w 17"/>
                <a:gd name="T1" fmla="*/ 0 h 19"/>
                <a:gd name="T2" fmla="*/ 4 w 17"/>
                <a:gd name="T3" fmla="*/ 3 h 19"/>
                <a:gd name="T4" fmla="*/ 3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7" y="15"/>
                    <a:pt x="17" y="19"/>
                  </a:cubicBezTo>
                  <a:cubicBezTo>
                    <a:pt x="17" y="19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6" name="Freeform 2317">
              <a:extLst>
                <a:ext uri="{FF2B5EF4-FFF2-40B4-BE49-F238E27FC236}">
                  <a16:creationId xmlns:a16="http://schemas.microsoft.com/office/drawing/2014/main" id="{FDB328C7-AFA6-44D4-B893-3296C4C63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388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2 w 20"/>
                <a:gd name="T3" fmla="*/ 3 h 21"/>
                <a:gd name="T4" fmla="*/ 1 w 20"/>
                <a:gd name="T5" fmla="*/ 2 h 21"/>
                <a:gd name="T6" fmla="*/ 1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20" y="13"/>
                    <a:pt x="17" y="19"/>
                    <a:pt x="12" y="20"/>
                  </a:cubicBezTo>
                  <a:cubicBezTo>
                    <a:pt x="8" y="21"/>
                    <a:pt x="3" y="18"/>
                    <a:pt x="1" y="13"/>
                  </a:cubicBezTo>
                  <a:cubicBezTo>
                    <a:pt x="0" y="7"/>
                    <a:pt x="2" y="2"/>
                    <a:pt x="7" y="1"/>
                  </a:cubicBezTo>
                  <a:cubicBezTo>
                    <a:pt x="12" y="0"/>
                    <a:pt x="17" y="3"/>
                    <a:pt x="1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7" name="Freeform 2318">
              <a:extLst>
                <a:ext uri="{FF2B5EF4-FFF2-40B4-BE49-F238E27FC236}">
                  <a16:creationId xmlns:a16="http://schemas.microsoft.com/office/drawing/2014/main" id="{1F5E7847-68B1-45FC-AAA1-51D098FD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405"/>
              <a:ext cx="8" cy="7"/>
            </a:xfrm>
            <a:custGeom>
              <a:avLst/>
              <a:gdLst>
                <a:gd name="T0" fmla="*/ 2 w 13"/>
                <a:gd name="T1" fmla="*/ 1 h 12"/>
                <a:gd name="T2" fmla="*/ 2 w 13"/>
                <a:gd name="T3" fmla="*/ 2 h 12"/>
                <a:gd name="T4" fmla="*/ 0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7"/>
                    <a:pt x="11" y="10"/>
                    <a:pt x="8" y="11"/>
                  </a:cubicBezTo>
                  <a:cubicBezTo>
                    <a:pt x="4" y="12"/>
                    <a:pt x="1" y="10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8" name="Freeform 2319">
              <a:extLst>
                <a:ext uri="{FF2B5EF4-FFF2-40B4-BE49-F238E27FC236}">
                  <a16:creationId xmlns:a16="http://schemas.microsoft.com/office/drawing/2014/main" id="{89734447-13B2-40EC-8E5E-C80636A62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373"/>
              <a:ext cx="21" cy="14"/>
            </a:xfrm>
            <a:custGeom>
              <a:avLst/>
              <a:gdLst>
                <a:gd name="T0" fmla="*/ 6 w 37"/>
                <a:gd name="T1" fmla="*/ 5 h 24"/>
                <a:gd name="T2" fmla="*/ 6 w 37"/>
                <a:gd name="T3" fmla="*/ 2 h 24"/>
                <a:gd name="T4" fmla="*/ 6 w 37"/>
                <a:gd name="T5" fmla="*/ 1 h 24"/>
                <a:gd name="T6" fmla="*/ 3 w 37"/>
                <a:gd name="T7" fmla="*/ 1 h 24"/>
                <a:gd name="T8" fmla="*/ 2 w 37"/>
                <a:gd name="T9" fmla="*/ 4 h 24"/>
                <a:gd name="T10" fmla="*/ 5 w 37"/>
                <a:gd name="T11" fmla="*/ 5 h 24"/>
                <a:gd name="T12" fmla="*/ 6 w 37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4">
                  <a:moveTo>
                    <a:pt x="30" y="22"/>
                  </a:moveTo>
                  <a:cubicBezTo>
                    <a:pt x="35" y="20"/>
                    <a:pt x="37" y="16"/>
                    <a:pt x="36" y="11"/>
                  </a:cubicBezTo>
                  <a:cubicBezTo>
                    <a:pt x="35" y="8"/>
                    <a:pt x="34" y="5"/>
                    <a:pt x="31" y="3"/>
                  </a:cubicBezTo>
                  <a:cubicBezTo>
                    <a:pt x="28" y="0"/>
                    <a:pt x="23" y="3"/>
                    <a:pt x="20" y="5"/>
                  </a:cubicBezTo>
                  <a:cubicBezTo>
                    <a:pt x="14" y="8"/>
                    <a:pt x="0" y="12"/>
                    <a:pt x="10" y="20"/>
                  </a:cubicBezTo>
                  <a:cubicBezTo>
                    <a:pt x="13" y="23"/>
                    <a:pt x="22" y="24"/>
                    <a:pt x="27" y="23"/>
                  </a:cubicBezTo>
                  <a:cubicBezTo>
                    <a:pt x="28" y="22"/>
                    <a:pt x="29" y="22"/>
                    <a:pt x="30" y="2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9" name="Freeform 2320">
              <a:extLst>
                <a:ext uri="{FF2B5EF4-FFF2-40B4-BE49-F238E27FC236}">
                  <a16:creationId xmlns:a16="http://schemas.microsoft.com/office/drawing/2014/main" id="{CCC6630A-A561-4086-AD48-E73C65DA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361"/>
              <a:ext cx="18" cy="13"/>
            </a:xfrm>
            <a:custGeom>
              <a:avLst/>
              <a:gdLst>
                <a:gd name="T0" fmla="*/ 1 w 30"/>
                <a:gd name="T1" fmla="*/ 1 h 23"/>
                <a:gd name="T2" fmla="*/ 1 w 30"/>
                <a:gd name="T3" fmla="*/ 3 h 23"/>
                <a:gd name="T4" fmla="*/ 4 w 30"/>
                <a:gd name="T5" fmla="*/ 4 h 23"/>
                <a:gd name="T6" fmla="*/ 5 w 30"/>
                <a:gd name="T7" fmla="*/ 3 h 23"/>
                <a:gd name="T8" fmla="*/ 6 w 30"/>
                <a:gd name="T9" fmla="*/ 2 h 23"/>
                <a:gd name="T10" fmla="*/ 6 w 30"/>
                <a:gd name="T11" fmla="*/ 1 h 23"/>
                <a:gd name="T12" fmla="*/ 4 w 30"/>
                <a:gd name="T13" fmla="*/ 1 h 23"/>
                <a:gd name="T14" fmla="*/ 1 w 30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7" y="4"/>
                  </a:moveTo>
                  <a:cubicBezTo>
                    <a:pt x="4" y="7"/>
                    <a:pt x="0" y="14"/>
                    <a:pt x="3" y="19"/>
                  </a:cubicBezTo>
                  <a:cubicBezTo>
                    <a:pt x="5" y="23"/>
                    <a:pt x="12" y="21"/>
                    <a:pt x="16" y="21"/>
                  </a:cubicBezTo>
                  <a:cubicBezTo>
                    <a:pt x="18" y="20"/>
                    <a:pt x="21" y="21"/>
                    <a:pt x="23" y="20"/>
                  </a:cubicBezTo>
                  <a:cubicBezTo>
                    <a:pt x="27" y="19"/>
                    <a:pt x="28" y="16"/>
                    <a:pt x="29" y="12"/>
                  </a:cubicBezTo>
                  <a:cubicBezTo>
                    <a:pt x="30" y="9"/>
                    <a:pt x="30" y="6"/>
                    <a:pt x="27" y="4"/>
                  </a:cubicBezTo>
                  <a:cubicBezTo>
                    <a:pt x="24" y="2"/>
                    <a:pt x="21" y="1"/>
                    <a:pt x="18" y="1"/>
                  </a:cubicBezTo>
                  <a:cubicBezTo>
                    <a:pt x="14" y="0"/>
                    <a:pt x="11" y="2"/>
                    <a:pt x="7" y="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0" name="Freeform 2321">
              <a:extLst>
                <a:ext uri="{FF2B5EF4-FFF2-40B4-BE49-F238E27FC236}">
                  <a16:creationId xmlns:a16="http://schemas.microsoft.com/office/drawing/2014/main" id="{54ED4768-B7F2-4D69-BCC1-BE9399F9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46"/>
              <a:ext cx="156" cy="205"/>
            </a:xfrm>
            <a:custGeom>
              <a:avLst/>
              <a:gdLst>
                <a:gd name="T0" fmla="*/ 50 w 265"/>
                <a:gd name="T1" fmla="*/ 43 h 351"/>
                <a:gd name="T2" fmla="*/ 41 w 265"/>
                <a:gd name="T3" fmla="*/ 65 h 351"/>
                <a:gd name="T4" fmla="*/ 35 w 265"/>
                <a:gd name="T5" fmla="*/ 67 h 351"/>
                <a:gd name="T6" fmla="*/ 14 w 265"/>
                <a:gd name="T7" fmla="*/ 56 h 351"/>
                <a:gd name="T8" fmla="*/ 4 w 265"/>
                <a:gd name="T9" fmla="*/ 29 h 351"/>
                <a:gd name="T10" fmla="*/ 12 w 265"/>
                <a:gd name="T11" fmla="*/ 5 h 351"/>
                <a:gd name="T12" fmla="*/ 18 w 265"/>
                <a:gd name="T13" fmla="*/ 3 h 351"/>
                <a:gd name="T14" fmla="*/ 40 w 265"/>
                <a:gd name="T15" fmla="*/ 16 h 351"/>
                <a:gd name="T16" fmla="*/ 50 w 265"/>
                <a:gd name="T17" fmla="*/ 43 h 3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351">
                  <a:moveTo>
                    <a:pt x="246" y="216"/>
                  </a:moveTo>
                  <a:cubicBezTo>
                    <a:pt x="265" y="268"/>
                    <a:pt x="242" y="310"/>
                    <a:pt x="201" y="325"/>
                  </a:cubicBezTo>
                  <a:cubicBezTo>
                    <a:pt x="172" y="336"/>
                    <a:pt x="172" y="336"/>
                    <a:pt x="172" y="336"/>
                  </a:cubicBezTo>
                  <a:cubicBezTo>
                    <a:pt x="131" y="351"/>
                    <a:pt x="87" y="332"/>
                    <a:pt x="68" y="28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94"/>
                    <a:pt x="19" y="41"/>
                    <a:pt x="60" y="26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130" y="0"/>
                    <a:pt x="179" y="30"/>
                    <a:pt x="197" y="81"/>
                  </a:cubicBezTo>
                  <a:lnTo>
                    <a:pt x="246" y="216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1" name="Freeform 2322">
              <a:extLst>
                <a:ext uri="{FF2B5EF4-FFF2-40B4-BE49-F238E27FC236}">
                  <a16:creationId xmlns:a16="http://schemas.microsoft.com/office/drawing/2014/main" id="{E55D23E1-D7A7-4C95-8108-6EE074F0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550"/>
              <a:ext cx="131" cy="161"/>
            </a:xfrm>
            <a:custGeom>
              <a:avLst/>
              <a:gdLst>
                <a:gd name="T0" fmla="*/ 45 w 224"/>
                <a:gd name="T1" fmla="*/ 50 h 275"/>
                <a:gd name="T2" fmla="*/ 42 w 224"/>
                <a:gd name="T3" fmla="*/ 43 h 275"/>
                <a:gd name="T4" fmla="*/ 32 w 224"/>
                <a:gd name="T5" fmla="*/ 16 h 275"/>
                <a:gd name="T6" fmla="*/ 11 w 224"/>
                <a:gd name="T7" fmla="*/ 3 h 275"/>
                <a:gd name="T8" fmla="*/ 5 w 224"/>
                <a:gd name="T9" fmla="*/ 5 h 275"/>
                <a:gd name="T10" fmla="*/ 4 w 224"/>
                <a:gd name="T11" fmla="*/ 17 h 275"/>
                <a:gd name="T12" fmla="*/ 15 w 224"/>
                <a:gd name="T13" fmla="*/ 47 h 275"/>
                <a:gd name="T14" fmla="*/ 25 w 224"/>
                <a:gd name="T15" fmla="*/ 54 h 275"/>
                <a:gd name="T16" fmla="*/ 45 w 224"/>
                <a:gd name="T17" fmla="*/ 50 h 2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275">
                  <a:moveTo>
                    <a:pt x="224" y="249"/>
                  </a:moveTo>
                  <a:cubicBezTo>
                    <a:pt x="224" y="235"/>
                    <a:pt x="215" y="230"/>
                    <a:pt x="210" y="216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42" y="29"/>
                    <a:pt x="94" y="0"/>
                    <a:pt x="52" y="1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0" y="34"/>
                    <a:pt x="18" y="86"/>
                  </a:cubicBezTo>
                  <a:cubicBezTo>
                    <a:pt x="37" y="137"/>
                    <a:pt x="73" y="236"/>
                    <a:pt x="73" y="236"/>
                  </a:cubicBezTo>
                  <a:cubicBezTo>
                    <a:pt x="73" y="236"/>
                    <a:pt x="83" y="275"/>
                    <a:pt x="126" y="270"/>
                  </a:cubicBezTo>
                  <a:cubicBezTo>
                    <a:pt x="168" y="266"/>
                    <a:pt x="207" y="230"/>
                    <a:pt x="224" y="249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2" name="Freeform 2323">
              <a:extLst>
                <a:ext uri="{FF2B5EF4-FFF2-40B4-BE49-F238E27FC236}">
                  <a16:creationId xmlns:a16="http://schemas.microsoft.com/office/drawing/2014/main" id="{322DD1E5-3775-4373-9CCD-C54F7396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545"/>
              <a:ext cx="128" cy="162"/>
            </a:xfrm>
            <a:custGeom>
              <a:avLst/>
              <a:gdLst>
                <a:gd name="T0" fmla="*/ 44 w 218"/>
                <a:gd name="T1" fmla="*/ 52 h 276"/>
                <a:gd name="T2" fmla="*/ 42 w 218"/>
                <a:gd name="T3" fmla="*/ 44 h 276"/>
                <a:gd name="T4" fmla="*/ 33 w 218"/>
                <a:gd name="T5" fmla="*/ 16 h 276"/>
                <a:gd name="T6" fmla="*/ 11 w 218"/>
                <a:gd name="T7" fmla="*/ 3 h 276"/>
                <a:gd name="T8" fmla="*/ 5 w 218"/>
                <a:gd name="T9" fmla="*/ 5 h 276"/>
                <a:gd name="T10" fmla="*/ 4 w 218"/>
                <a:gd name="T11" fmla="*/ 18 h 276"/>
                <a:gd name="T12" fmla="*/ 15 w 218"/>
                <a:gd name="T13" fmla="*/ 48 h 276"/>
                <a:gd name="T14" fmla="*/ 25 w 218"/>
                <a:gd name="T15" fmla="*/ 55 h 276"/>
                <a:gd name="T16" fmla="*/ 44 w 218"/>
                <a:gd name="T17" fmla="*/ 52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276">
                  <a:moveTo>
                    <a:pt x="218" y="259"/>
                  </a:moveTo>
                  <a:cubicBezTo>
                    <a:pt x="218" y="245"/>
                    <a:pt x="216" y="231"/>
                    <a:pt x="210" y="217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43" y="30"/>
                    <a:pt x="94" y="0"/>
                    <a:pt x="53" y="1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0" y="35"/>
                    <a:pt x="19" y="87"/>
                  </a:cubicBezTo>
                  <a:cubicBezTo>
                    <a:pt x="38" y="138"/>
                    <a:pt x="73" y="237"/>
                    <a:pt x="73" y="237"/>
                  </a:cubicBezTo>
                  <a:cubicBezTo>
                    <a:pt x="73" y="237"/>
                    <a:pt x="84" y="276"/>
                    <a:pt x="126" y="271"/>
                  </a:cubicBezTo>
                  <a:cubicBezTo>
                    <a:pt x="169" y="267"/>
                    <a:pt x="201" y="240"/>
                    <a:pt x="218" y="25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3" name="Freeform 2324">
              <a:extLst>
                <a:ext uri="{FF2B5EF4-FFF2-40B4-BE49-F238E27FC236}">
                  <a16:creationId xmlns:a16="http://schemas.microsoft.com/office/drawing/2014/main" id="{D5C75131-D011-419A-8BE1-682D10F4C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2707"/>
              <a:ext cx="76" cy="39"/>
            </a:xfrm>
            <a:custGeom>
              <a:avLst/>
              <a:gdLst>
                <a:gd name="T0" fmla="*/ 25 w 130"/>
                <a:gd name="T1" fmla="*/ 2 h 67"/>
                <a:gd name="T2" fmla="*/ 15 w 130"/>
                <a:gd name="T3" fmla="*/ 11 h 67"/>
                <a:gd name="T4" fmla="*/ 1 w 130"/>
                <a:gd name="T5" fmla="*/ 11 h 67"/>
                <a:gd name="T6" fmla="*/ 11 w 130"/>
                <a:gd name="T7" fmla="*/ 2 h 67"/>
                <a:gd name="T8" fmla="*/ 25 w 130"/>
                <a:gd name="T9" fmla="*/ 2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7">
                  <a:moveTo>
                    <a:pt x="126" y="11"/>
                  </a:moveTo>
                  <a:cubicBezTo>
                    <a:pt x="130" y="23"/>
                    <a:pt x="106" y="42"/>
                    <a:pt x="73" y="55"/>
                  </a:cubicBezTo>
                  <a:cubicBezTo>
                    <a:pt x="39" y="67"/>
                    <a:pt x="9" y="67"/>
                    <a:pt x="4" y="55"/>
                  </a:cubicBezTo>
                  <a:cubicBezTo>
                    <a:pt x="0" y="44"/>
                    <a:pt x="24" y="24"/>
                    <a:pt x="57" y="12"/>
                  </a:cubicBezTo>
                  <a:cubicBezTo>
                    <a:pt x="91" y="0"/>
                    <a:pt x="122" y="0"/>
                    <a:pt x="126" y="11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4" name="Freeform 2325">
              <a:extLst>
                <a:ext uri="{FF2B5EF4-FFF2-40B4-BE49-F238E27FC236}">
                  <a16:creationId xmlns:a16="http://schemas.microsoft.com/office/drawing/2014/main" id="{E58C1A01-63DB-4E2B-995E-A8B1088F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2710"/>
              <a:ext cx="61" cy="28"/>
            </a:xfrm>
            <a:custGeom>
              <a:avLst/>
              <a:gdLst>
                <a:gd name="T0" fmla="*/ 9 w 104"/>
                <a:gd name="T1" fmla="*/ 9 h 48"/>
                <a:gd name="T2" fmla="*/ 21 w 104"/>
                <a:gd name="T3" fmla="*/ 0 h 48"/>
                <a:gd name="T4" fmla="*/ 9 w 104"/>
                <a:gd name="T5" fmla="*/ 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48">
                  <a:moveTo>
                    <a:pt x="44" y="48"/>
                  </a:moveTo>
                  <a:cubicBezTo>
                    <a:pt x="44" y="48"/>
                    <a:pt x="36" y="26"/>
                    <a:pt x="104" y="0"/>
                  </a:cubicBezTo>
                  <a:cubicBezTo>
                    <a:pt x="104" y="0"/>
                    <a:pt x="0" y="29"/>
                    <a:pt x="44" y="4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5" name="Freeform 2326">
              <a:extLst>
                <a:ext uri="{FF2B5EF4-FFF2-40B4-BE49-F238E27FC236}">
                  <a16:creationId xmlns:a16="http://schemas.microsoft.com/office/drawing/2014/main" id="{F9C0A182-6AC5-4019-8C1A-F25DDA449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718"/>
              <a:ext cx="37" cy="27"/>
            </a:xfrm>
            <a:custGeom>
              <a:avLst/>
              <a:gdLst>
                <a:gd name="T0" fmla="*/ 9 w 63"/>
                <a:gd name="T1" fmla="*/ 10 h 45"/>
                <a:gd name="T2" fmla="*/ 13 w 63"/>
                <a:gd name="T3" fmla="*/ 0 h 45"/>
                <a:gd name="T4" fmla="*/ 9 w 63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5">
                  <a:moveTo>
                    <a:pt x="43" y="45"/>
                  </a:moveTo>
                  <a:cubicBezTo>
                    <a:pt x="43" y="45"/>
                    <a:pt x="9" y="30"/>
                    <a:pt x="63" y="0"/>
                  </a:cubicBezTo>
                  <a:cubicBezTo>
                    <a:pt x="63" y="0"/>
                    <a:pt x="0" y="30"/>
                    <a:pt x="4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6" name="Freeform 2327">
              <a:extLst>
                <a:ext uri="{FF2B5EF4-FFF2-40B4-BE49-F238E27FC236}">
                  <a16:creationId xmlns:a16="http://schemas.microsoft.com/office/drawing/2014/main" id="{9FB59703-CAFC-49AF-9CE9-A1F7BB8D4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642"/>
              <a:ext cx="51" cy="66"/>
            </a:xfrm>
            <a:custGeom>
              <a:avLst/>
              <a:gdLst>
                <a:gd name="T0" fmla="*/ 0 w 86"/>
                <a:gd name="T1" fmla="*/ 0 h 112"/>
                <a:gd name="T2" fmla="*/ 5 w 86"/>
                <a:gd name="T3" fmla="*/ 15 h 112"/>
                <a:gd name="T4" fmla="*/ 18 w 86"/>
                <a:gd name="T5" fmla="*/ 21 h 112"/>
                <a:gd name="T6" fmla="*/ 7 w 86"/>
                <a:gd name="T7" fmla="*/ 14 h 112"/>
                <a:gd name="T8" fmla="*/ 0 w 86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2">
                  <a:moveTo>
                    <a:pt x="0" y="0"/>
                  </a:moveTo>
                  <a:cubicBezTo>
                    <a:pt x="1" y="2"/>
                    <a:pt x="27" y="74"/>
                    <a:pt x="27" y="74"/>
                  </a:cubicBezTo>
                  <a:cubicBezTo>
                    <a:pt x="27" y="74"/>
                    <a:pt x="40" y="112"/>
                    <a:pt x="86" y="102"/>
                  </a:cubicBezTo>
                  <a:cubicBezTo>
                    <a:pt x="86" y="102"/>
                    <a:pt x="46" y="104"/>
                    <a:pt x="34" y="68"/>
                  </a:cubicBezTo>
                  <a:cubicBezTo>
                    <a:pt x="22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7" name="Freeform 2328">
              <a:extLst>
                <a:ext uri="{FF2B5EF4-FFF2-40B4-BE49-F238E27FC236}">
                  <a16:creationId xmlns:a16="http://schemas.microsoft.com/office/drawing/2014/main" id="{75D0FAE9-B259-4C29-8771-AA55DAE32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676"/>
              <a:ext cx="32" cy="27"/>
            </a:xfrm>
            <a:custGeom>
              <a:avLst/>
              <a:gdLst>
                <a:gd name="T0" fmla="*/ 0 w 55"/>
                <a:gd name="T1" fmla="*/ 0 h 47"/>
                <a:gd name="T2" fmla="*/ 5 w 55"/>
                <a:gd name="T3" fmla="*/ 7 h 47"/>
                <a:gd name="T4" fmla="*/ 11 w 55"/>
                <a:gd name="T5" fmla="*/ 9 h 47"/>
                <a:gd name="T6" fmla="*/ 0 w 55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7">
                  <a:moveTo>
                    <a:pt x="0" y="0"/>
                  </a:moveTo>
                  <a:cubicBezTo>
                    <a:pt x="0" y="0"/>
                    <a:pt x="7" y="32"/>
                    <a:pt x="28" y="39"/>
                  </a:cubicBezTo>
                  <a:cubicBezTo>
                    <a:pt x="48" y="47"/>
                    <a:pt x="55" y="45"/>
                    <a:pt x="55" y="45"/>
                  </a:cubicBezTo>
                  <a:cubicBezTo>
                    <a:pt x="55" y="45"/>
                    <a:pt x="14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8" name="Freeform 2329">
              <a:extLst>
                <a:ext uri="{FF2B5EF4-FFF2-40B4-BE49-F238E27FC236}">
                  <a16:creationId xmlns:a16="http://schemas.microsoft.com/office/drawing/2014/main" id="{59093007-6D7E-475C-9601-401F38968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558"/>
              <a:ext cx="19" cy="66"/>
            </a:xfrm>
            <a:custGeom>
              <a:avLst/>
              <a:gdLst>
                <a:gd name="T0" fmla="*/ 6 w 34"/>
                <a:gd name="T1" fmla="*/ 0 h 113"/>
                <a:gd name="T2" fmla="*/ 1 w 34"/>
                <a:gd name="T3" fmla="*/ 8 h 113"/>
                <a:gd name="T4" fmla="*/ 2 w 34"/>
                <a:gd name="T5" fmla="*/ 13 h 113"/>
                <a:gd name="T6" fmla="*/ 5 w 34"/>
                <a:gd name="T7" fmla="*/ 23 h 113"/>
                <a:gd name="T8" fmla="*/ 3 w 34"/>
                <a:gd name="T9" fmla="*/ 14 h 113"/>
                <a:gd name="T10" fmla="*/ 3 w 34"/>
                <a:gd name="T11" fmla="*/ 6 h 113"/>
                <a:gd name="T12" fmla="*/ 6 w 34"/>
                <a:gd name="T13" fmla="*/ 0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3">
                  <a:moveTo>
                    <a:pt x="33" y="0"/>
                  </a:moveTo>
                  <a:cubicBezTo>
                    <a:pt x="12" y="4"/>
                    <a:pt x="0" y="17"/>
                    <a:pt x="3" y="39"/>
                  </a:cubicBezTo>
                  <a:cubicBezTo>
                    <a:pt x="4" y="49"/>
                    <a:pt x="7" y="59"/>
                    <a:pt x="11" y="69"/>
                  </a:cubicBezTo>
                  <a:cubicBezTo>
                    <a:pt x="16" y="84"/>
                    <a:pt x="20" y="100"/>
                    <a:pt x="29" y="113"/>
                  </a:cubicBezTo>
                  <a:cubicBezTo>
                    <a:pt x="28" y="99"/>
                    <a:pt x="21" y="85"/>
                    <a:pt x="19" y="70"/>
                  </a:cubicBezTo>
                  <a:cubicBezTo>
                    <a:pt x="17" y="59"/>
                    <a:pt x="16" y="44"/>
                    <a:pt x="18" y="33"/>
                  </a:cubicBezTo>
                  <a:cubicBezTo>
                    <a:pt x="20" y="23"/>
                    <a:pt x="26" y="4"/>
                    <a:pt x="34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9" name="Freeform 2330">
              <a:extLst>
                <a:ext uri="{FF2B5EF4-FFF2-40B4-BE49-F238E27FC236}">
                  <a16:creationId xmlns:a16="http://schemas.microsoft.com/office/drawing/2014/main" id="{478CDDF9-5368-4CEF-BEBC-4982A3A0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561"/>
              <a:ext cx="10" cy="48"/>
            </a:xfrm>
            <a:custGeom>
              <a:avLst/>
              <a:gdLst>
                <a:gd name="T0" fmla="*/ 4 w 17"/>
                <a:gd name="T1" fmla="*/ 0 h 82"/>
                <a:gd name="T2" fmla="*/ 1 w 17"/>
                <a:gd name="T3" fmla="*/ 7 h 82"/>
                <a:gd name="T4" fmla="*/ 1 w 17"/>
                <a:gd name="T5" fmla="*/ 12 h 82"/>
                <a:gd name="T6" fmla="*/ 3 w 17"/>
                <a:gd name="T7" fmla="*/ 16 h 82"/>
                <a:gd name="T8" fmla="*/ 1 w 17"/>
                <a:gd name="T9" fmla="*/ 6 h 82"/>
                <a:gd name="T10" fmla="*/ 4 w 17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82">
                  <a:moveTo>
                    <a:pt x="17" y="0"/>
                  </a:moveTo>
                  <a:cubicBezTo>
                    <a:pt x="7" y="12"/>
                    <a:pt x="0" y="18"/>
                    <a:pt x="1" y="35"/>
                  </a:cubicBezTo>
                  <a:cubicBezTo>
                    <a:pt x="1" y="43"/>
                    <a:pt x="4" y="50"/>
                    <a:pt x="6" y="58"/>
                  </a:cubicBezTo>
                  <a:cubicBezTo>
                    <a:pt x="8" y="65"/>
                    <a:pt x="9" y="76"/>
                    <a:pt x="15" y="82"/>
                  </a:cubicBezTo>
                  <a:cubicBezTo>
                    <a:pt x="8" y="66"/>
                    <a:pt x="1" y="46"/>
                    <a:pt x="4" y="29"/>
                  </a:cubicBezTo>
                  <a:cubicBezTo>
                    <a:pt x="5" y="21"/>
                    <a:pt x="10" y="5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0" name="Freeform 2331">
              <a:extLst>
                <a:ext uri="{FF2B5EF4-FFF2-40B4-BE49-F238E27FC236}">
                  <a16:creationId xmlns:a16="http://schemas.microsoft.com/office/drawing/2014/main" id="{DAC9C2D1-092E-4035-93AD-26A1897F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667"/>
              <a:ext cx="48" cy="71"/>
            </a:xfrm>
            <a:custGeom>
              <a:avLst/>
              <a:gdLst>
                <a:gd name="T0" fmla="*/ 0 w 82"/>
                <a:gd name="T1" fmla="*/ 3 h 121"/>
                <a:gd name="T2" fmla="*/ 11 w 82"/>
                <a:gd name="T3" fmla="*/ 22 h 121"/>
                <a:gd name="T4" fmla="*/ 16 w 82"/>
                <a:gd name="T5" fmla="*/ 16 h 121"/>
                <a:gd name="T6" fmla="*/ 11 w 82"/>
                <a:gd name="T7" fmla="*/ 15 h 121"/>
                <a:gd name="T8" fmla="*/ 7 w 82"/>
                <a:gd name="T9" fmla="*/ 9 h 121"/>
                <a:gd name="T10" fmla="*/ 0 w 82"/>
                <a:gd name="T11" fmla="*/ 3 h 121"/>
                <a:gd name="T12" fmla="*/ 1 w 82"/>
                <a:gd name="T13" fmla="*/ 3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21">
                  <a:moveTo>
                    <a:pt x="0" y="15"/>
                  </a:moveTo>
                  <a:cubicBezTo>
                    <a:pt x="5" y="27"/>
                    <a:pt x="33" y="121"/>
                    <a:pt x="51" y="108"/>
                  </a:cubicBezTo>
                  <a:cubicBezTo>
                    <a:pt x="47" y="96"/>
                    <a:pt x="77" y="91"/>
                    <a:pt x="82" y="81"/>
                  </a:cubicBezTo>
                  <a:cubicBezTo>
                    <a:pt x="75" y="75"/>
                    <a:pt x="64" y="76"/>
                    <a:pt x="56" y="72"/>
                  </a:cubicBezTo>
                  <a:cubicBezTo>
                    <a:pt x="46" y="66"/>
                    <a:pt x="40" y="56"/>
                    <a:pt x="35" y="46"/>
                  </a:cubicBezTo>
                  <a:cubicBezTo>
                    <a:pt x="32" y="40"/>
                    <a:pt x="8" y="0"/>
                    <a:pt x="0" y="14"/>
                  </a:cubicBezTo>
                  <a:cubicBezTo>
                    <a:pt x="0" y="15"/>
                    <a:pt x="1" y="15"/>
                    <a:pt x="1" y="16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1" name="Freeform 2332">
              <a:extLst>
                <a:ext uri="{FF2B5EF4-FFF2-40B4-BE49-F238E27FC236}">
                  <a16:creationId xmlns:a16="http://schemas.microsoft.com/office/drawing/2014/main" id="{AB2110DE-9DAE-458B-ACFE-AB342461F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552"/>
              <a:ext cx="15" cy="11"/>
            </a:xfrm>
            <a:custGeom>
              <a:avLst/>
              <a:gdLst>
                <a:gd name="T0" fmla="*/ 0 w 24"/>
                <a:gd name="T1" fmla="*/ 0 h 19"/>
                <a:gd name="T2" fmla="*/ 3 w 24"/>
                <a:gd name="T3" fmla="*/ 3 h 19"/>
                <a:gd name="T4" fmla="*/ 0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0"/>
                  </a:moveTo>
                  <a:cubicBezTo>
                    <a:pt x="0" y="0"/>
                    <a:pt x="18" y="10"/>
                    <a:pt x="10" y="19"/>
                  </a:cubicBezTo>
                  <a:cubicBezTo>
                    <a:pt x="10" y="19"/>
                    <a:pt x="24" y="9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2" name="Freeform 2333">
              <a:extLst>
                <a:ext uri="{FF2B5EF4-FFF2-40B4-BE49-F238E27FC236}">
                  <a16:creationId xmlns:a16="http://schemas.microsoft.com/office/drawing/2014/main" id="{B117E7BA-5014-4319-9A7E-3952C46AA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2539"/>
              <a:ext cx="9" cy="12"/>
            </a:xfrm>
            <a:custGeom>
              <a:avLst/>
              <a:gdLst>
                <a:gd name="T0" fmla="*/ 2 w 16"/>
                <a:gd name="T1" fmla="*/ 0 h 20"/>
                <a:gd name="T2" fmla="*/ 3 w 16"/>
                <a:gd name="T3" fmla="*/ 4 h 20"/>
                <a:gd name="T4" fmla="*/ 2 w 1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12" y="0"/>
                  </a:moveTo>
                  <a:cubicBezTo>
                    <a:pt x="12" y="0"/>
                    <a:pt x="6" y="15"/>
                    <a:pt x="16" y="18"/>
                  </a:cubicBezTo>
                  <a:cubicBezTo>
                    <a:pt x="16" y="18"/>
                    <a:pt x="0" y="20"/>
                    <a:pt x="1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3" name="Freeform 2334">
              <a:extLst>
                <a:ext uri="{FF2B5EF4-FFF2-40B4-BE49-F238E27FC236}">
                  <a16:creationId xmlns:a16="http://schemas.microsoft.com/office/drawing/2014/main" id="{B1027A2D-B9B3-41B3-B4B5-F7514BC0B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562"/>
              <a:ext cx="12" cy="12"/>
            </a:xfrm>
            <a:custGeom>
              <a:avLst/>
              <a:gdLst>
                <a:gd name="T0" fmla="*/ 4 w 20"/>
                <a:gd name="T1" fmla="*/ 1 h 22"/>
                <a:gd name="T2" fmla="*/ 3 w 20"/>
                <a:gd name="T3" fmla="*/ 3 h 22"/>
                <a:gd name="T4" fmla="*/ 1 w 20"/>
                <a:gd name="T5" fmla="*/ 2 h 22"/>
                <a:gd name="T6" fmla="*/ 1 w 20"/>
                <a:gd name="T7" fmla="*/ 1 h 22"/>
                <a:gd name="T8" fmla="*/ 4 w 20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8" y="8"/>
                  </a:moveTo>
                  <a:cubicBezTo>
                    <a:pt x="20" y="13"/>
                    <a:pt x="18" y="19"/>
                    <a:pt x="13" y="20"/>
                  </a:cubicBezTo>
                  <a:cubicBezTo>
                    <a:pt x="9" y="22"/>
                    <a:pt x="3" y="19"/>
                    <a:pt x="1" y="14"/>
                  </a:cubicBezTo>
                  <a:cubicBezTo>
                    <a:pt x="0" y="9"/>
                    <a:pt x="2" y="3"/>
                    <a:pt x="7" y="2"/>
                  </a:cubicBezTo>
                  <a:cubicBezTo>
                    <a:pt x="11" y="0"/>
                    <a:pt x="17" y="3"/>
                    <a:pt x="1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4" name="Freeform 2335">
              <a:extLst>
                <a:ext uri="{FF2B5EF4-FFF2-40B4-BE49-F238E27FC236}">
                  <a16:creationId xmlns:a16="http://schemas.microsoft.com/office/drawing/2014/main" id="{2B6A5DE6-6CBC-4842-B1E4-9BC7D7DBF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578"/>
              <a:ext cx="7" cy="7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1 w 13"/>
                <a:gd name="T5" fmla="*/ 2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7"/>
                    <a:pt x="11" y="10"/>
                    <a:pt x="8" y="11"/>
                  </a:cubicBezTo>
                  <a:cubicBezTo>
                    <a:pt x="5" y="12"/>
                    <a:pt x="2" y="11"/>
                    <a:pt x="1" y="8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5" name="Freeform 2336">
              <a:extLst>
                <a:ext uri="{FF2B5EF4-FFF2-40B4-BE49-F238E27FC236}">
                  <a16:creationId xmlns:a16="http://schemas.microsoft.com/office/drawing/2014/main" id="{9A9F2F29-1C10-46CA-90E7-695E2482E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2553"/>
              <a:ext cx="22" cy="16"/>
            </a:xfrm>
            <a:custGeom>
              <a:avLst/>
              <a:gdLst>
                <a:gd name="T0" fmla="*/ 6 w 38"/>
                <a:gd name="T1" fmla="*/ 6 h 26"/>
                <a:gd name="T2" fmla="*/ 7 w 38"/>
                <a:gd name="T3" fmla="*/ 2 h 26"/>
                <a:gd name="T4" fmla="*/ 6 w 38"/>
                <a:gd name="T5" fmla="*/ 1 h 26"/>
                <a:gd name="T6" fmla="*/ 4 w 38"/>
                <a:gd name="T7" fmla="*/ 1 h 26"/>
                <a:gd name="T8" fmla="*/ 2 w 38"/>
                <a:gd name="T9" fmla="*/ 6 h 26"/>
                <a:gd name="T10" fmla="*/ 5 w 38"/>
                <a:gd name="T11" fmla="*/ 6 h 26"/>
                <a:gd name="T12" fmla="*/ 6 w 38"/>
                <a:gd name="T13" fmla="*/ 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6">
                  <a:moveTo>
                    <a:pt x="30" y="24"/>
                  </a:moveTo>
                  <a:cubicBezTo>
                    <a:pt x="35" y="22"/>
                    <a:pt x="38" y="14"/>
                    <a:pt x="36" y="9"/>
                  </a:cubicBezTo>
                  <a:cubicBezTo>
                    <a:pt x="35" y="6"/>
                    <a:pt x="33" y="4"/>
                    <a:pt x="31" y="2"/>
                  </a:cubicBezTo>
                  <a:cubicBezTo>
                    <a:pt x="27" y="0"/>
                    <a:pt x="23" y="2"/>
                    <a:pt x="20" y="4"/>
                  </a:cubicBezTo>
                  <a:cubicBezTo>
                    <a:pt x="14" y="8"/>
                    <a:pt x="0" y="15"/>
                    <a:pt x="11" y="23"/>
                  </a:cubicBezTo>
                  <a:cubicBezTo>
                    <a:pt x="15" y="26"/>
                    <a:pt x="23" y="26"/>
                    <a:pt x="28" y="25"/>
                  </a:cubicBezTo>
                  <a:cubicBezTo>
                    <a:pt x="29" y="25"/>
                    <a:pt x="29" y="24"/>
                    <a:pt x="30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6" name="Freeform 2337">
              <a:extLst>
                <a:ext uri="{FF2B5EF4-FFF2-40B4-BE49-F238E27FC236}">
                  <a16:creationId xmlns:a16="http://schemas.microsoft.com/office/drawing/2014/main" id="{896D0392-B303-43B2-94BD-AF21555B2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536"/>
              <a:ext cx="17" cy="14"/>
            </a:xfrm>
            <a:custGeom>
              <a:avLst/>
              <a:gdLst>
                <a:gd name="T0" fmla="*/ 1 w 29"/>
                <a:gd name="T1" fmla="*/ 1 h 23"/>
                <a:gd name="T2" fmla="*/ 1 w 29"/>
                <a:gd name="T3" fmla="*/ 4 h 23"/>
                <a:gd name="T4" fmla="*/ 3 w 29"/>
                <a:gd name="T5" fmla="*/ 4 h 23"/>
                <a:gd name="T6" fmla="*/ 5 w 29"/>
                <a:gd name="T7" fmla="*/ 4 h 23"/>
                <a:gd name="T8" fmla="*/ 5 w 29"/>
                <a:gd name="T9" fmla="*/ 2 h 23"/>
                <a:gd name="T10" fmla="*/ 5 w 29"/>
                <a:gd name="T11" fmla="*/ 1 h 23"/>
                <a:gd name="T12" fmla="*/ 3 w 29"/>
                <a:gd name="T13" fmla="*/ 0 h 23"/>
                <a:gd name="T14" fmla="*/ 1 w 29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3">
                  <a:moveTo>
                    <a:pt x="6" y="4"/>
                  </a:moveTo>
                  <a:cubicBezTo>
                    <a:pt x="3" y="7"/>
                    <a:pt x="0" y="14"/>
                    <a:pt x="3" y="19"/>
                  </a:cubicBezTo>
                  <a:cubicBezTo>
                    <a:pt x="5" y="23"/>
                    <a:pt x="12" y="21"/>
                    <a:pt x="16" y="20"/>
                  </a:cubicBezTo>
                  <a:cubicBezTo>
                    <a:pt x="18" y="19"/>
                    <a:pt x="21" y="19"/>
                    <a:pt x="23" y="19"/>
                  </a:cubicBezTo>
                  <a:cubicBezTo>
                    <a:pt x="27" y="18"/>
                    <a:pt x="28" y="14"/>
                    <a:pt x="28" y="11"/>
                  </a:cubicBezTo>
                  <a:cubicBezTo>
                    <a:pt x="29" y="7"/>
                    <a:pt x="29" y="4"/>
                    <a:pt x="25" y="2"/>
                  </a:cubicBezTo>
                  <a:cubicBezTo>
                    <a:pt x="22" y="1"/>
                    <a:pt x="19" y="0"/>
                    <a:pt x="16" y="0"/>
                  </a:cubicBezTo>
                  <a:cubicBezTo>
                    <a:pt x="12" y="0"/>
                    <a:pt x="9" y="2"/>
                    <a:pt x="6" y="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7" name="Freeform 2338">
              <a:extLst>
                <a:ext uri="{FF2B5EF4-FFF2-40B4-BE49-F238E27FC236}">
                  <a16:creationId xmlns:a16="http://schemas.microsoft.com/office/drawing/2014/main" id="{F4167510-2EAF-4C2B-8B80-9E00F397A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728"/>
              <a:ext cx="132" cy="201"/>
            </a:xfrm>
            <a:custGeom>
              <a:avLst/>
              <a:gdLst>
                <a:gd name="T0" fmla="*/ 44 w 224"/>
                <a:gd name="T1" fmla="*/ 47 h 344"/>
                <a:gd name="T2" fmla="*/ 31 w 224"/>
                <a:gd name="T3" fmla="*/ 67 h 344"/>
                <a:gd name="T4" fmla="*/ 24 w 224"/>
                <a:gd name="T5" fmla="*/ 67 h 344"/>
                <a:gd name="T6" fmla="*/ 6 w 224"/>
                <a:gd name="T7" fmla="*/ 53 h 344"/>
                <a:gd name="T8" fmla="*/ 2 w 224"/>
                <a:gd name="T9" fmla="*/ 24 h 344"/>
                <a:gd name="T10" fmla="*/ 15 w 224"/>
                <a:gd name="T11" fmla="*/ 2 h 344"/>
                <a:gd name="T12" fmla="*/ 21 w 224"/>
                <a:gd name="T13" fmla="*/ 1 h 344"/>
                <a:gd name="T14" fmla="*/ 40 w 224"/>
                <a:gd name="T15" fmla="*/ 19 h 344"/>
                <a:gd name="T16" fmla="*/ 44 w 224"/>
                <a:gd name="T17" fmla="*/ 47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344">
                  <a:moveTo>
                    <a:pt x="216" y="235"/>
                  </a:moveTo>
                  <a:cubicBezTo>
                    <a:pt x="224" y="290"/>
                    <a:pt x="193" y="327"/>
                    <a:pt x="150" y="333"/>
                  </a:cubicBezTo>
                  <a:cubicBezTo>
                    <a:pt x="119" y="338"/>
                    <a:pt x="119" y="338"/>
                    <a:pt x="119" y="338"/>
                  </a:cubicBezTo>
                  <a:cubicBezTo>
                    <a:pt x="76" y="344"/>
                    <a:pt x="36" y="317"/>
                    <a:pt x="28" y="263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0" y="66"/>
                    <a:pt x="28" y="17"/>
                    <a:pt x="72" y="11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46" y="0"/>
                    <a:pt x="187" y="39"/>
                    <a:pt x="195" y="93"/>
                  </a:cubicBezTo>
                  <a:lnTo>
                    <a:pt x="216" y="23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8" name="Freeform 2339">
              <a:extLst>
                <a:ext uri="{FF2B5EF4-FFF2-40B4-BE49-F238E27FC236}">
                  <a16:creationId xmlns:a16="http://schemas.microsoft.com/office/drawing/2014/main" id="{4933CB46-62BD-476E-A948-825EBD674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2731"/>
              <a:ext cx="105" cy="161"/>
            </a:xfrm>
            <a:custGeom>
              <a:avLst/>
              <a:gdLst>
                <a:gd name="T0" fmla="*/ 35 w 179"/>
                <a:gd name="T1" fmla="*/ 54 h 276"/>
                <a:gd name="T2" fmla="*/ 34 w 179"/>
                <a:gd name="T3" fmla="*/ 47 h 276"/>
                <a:gd name="T4" fmla="*/ 30 w 179"/>
                <a:gd name="T5" fmla="*/ 19 h 276"/>
                <a:gd name="T6" fmla="*/ 11 w 179"/>
                <a:gd name="T7" fmla="*/ 1 h 276"/>
                <a:gd name="T8" fmla="*/ 5 w 179"/>
                <a:gd name="T9" fmla="*/ 2 h 276"/>
                <a:gd name="T10" fmla="*/ 2 w 179"/>
                <a:gd name="T11" fmla="*/ 13 h 276"/>
                <a:gd name="T12" fmla="*/ 6 w 179"/>
                <a:gd name="T13" fmla="*/ 45 h 276"/>
                <a:gd name="T14" fmla="*/ 15 w 179"/>
                <a:gd name="T15" fmla="*/ 54 h 276"/>
                <a:gd name="T16" fmla="*/ 35 w 179"/>
                <a:gd name="T17" fmla="*/ 54 h 2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76">
                  <a:moveTo>
                    <a:pt x="176" y="270"/>
                  </a:moveTo>
                  <a:cubicBezTo>
                    <a:pt x="179" y="257"/>
                    <a:pt x="171" y="250"/>
                    <a:pt x="169" y="235"/>
                  </a:cubicBezTo>
                  <a:cubicBezTo>
                    <a:pt x="148" y="93"/>
                    <a:pt x="148" y="93"/>
                    <a:pt x="148" y="93"/>
                  </a:cubicBezTo>
                  <a:cubicBezTo>
                    <a:pt x="141" y="39"/>
                    <a:pt x="99" y="0"/>
                    <a:pt x="56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0" y="15"/>
                    <a:pt x="8" y="69"/>
                  </a:cubicBezTo>
                  <a:cubicBezTo>
                    <a:pt x="16" y="123"/>
                    <a:pt x="31" y="227"/>
                    <a:pt x="31" y="227"/>
                  </a:cubicBezTo>
                  <a:cubicBezTo>
                    <a:pt x="31" y="227"/>
                    <a:pt x="33" y="267"/>
                    <a:pt x="76" y="272"/>
                  </a:cubicBezTo>
                  <a:cubicBezTo>
                    <a:pt x="118" y="276"/>
                    <a:pt x="163" y="249"/>
                    <a:pt x="176" y="270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9" name="Freeform 2340">
              <a:extLst>
                <a:ext uri="{FF2B5EF4-FFF2-40B4-BE49-F238E27FC236}">
                  <a16:creationId xmlns:a16="http://schemas.microsoft.com/office/drawing/2014/main" id="{94331046-B5ED-4861-9BA8-26CC8F146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727"/>
              <a:ext cx="100" cy="162"/>
            </a:xfrm>
            <a:custGeom>
              <a:avLst/>
              <a:gdLst>
                <a:gd name="T0" fmla="*/ 33 w 171"/>
                <a:gd name="T1" fmla="*/ 55 h 278"/>
                <a:gd name="T2" fmla="*/ 34 w 171"/>
                <a:gd name="T3" fmla="*/ 47 h 278"/>
                <a:gd name="T4" fmla="*/ 30 w 171"/>
                <a:gd name="T5" fmla="*/ 19 h 278"/>
                <a:gd name="T6" fmla="*/ 11 w 171"/>
                <a:gd name="T7" fmla="*/ 1 h 278"/>
                <a:gd name="T8" fmla="*/ 5 w 171"/>
                <a:gd name="T9" fmla="*/ 2 h 278"/>
                <a:gd name="T10" fmla="*/ 2 w 171"/>
                <a:gd name="T11" fmla="*/ 14 h 278"/>
                <a:gd name="T12" fmla="*/ 6 w 171"/>
                <a:gd name="T13" fmla="*/ 45 h 278"/>
                <a:gd name="T14" fmla="*/ 15 w 171"/>
                <a:gd name="T15" fmla="*/ 54 h 278"/>
                <a:gd name="T16" fmla="*/ 33 w 171"/>
                <a:gd name="T17" fmla="*/ 55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278">
                  <a:moveTo>
                    <a:pt x="168" y="278"/>
                  </a:moveTo>
                  <a:cubicBezTo>
                    <a:pt x="171" y="265"/>
                    <a:pt x="171" y="250"/>
                    <a:pt x="169" y="236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1" y="39"/>
                    <a:pt x="99" y="0"/>
                    <a:pt x="56" y="7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0" y="16"/>
                    <a:pt x="8" y="70"/>
                  </a:cubicBezTo>
                  <a:cubicBezTo>
                    <a:pt x="16" y="124"/>
                    <a:pt x="31" y="228"/>
                    <a:pt x="31" y="228"/>
                  </a:cubicBezTo>
                  <a:cubicBezTo>
                    <a:pt x="31" y="228"/>
                    <a:pt x="33" y="268"/>
                    <a:pt x="76" y="272"/>
                  </a:cubicBezTo>
                  <a:cubicBezTo>
                    <a:pt x="119" y="276"/>
                    <a:pt x="155" y="257"/>
                    <a:pt x="168" y="27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0" name="Freeform 2341">
              <a:extLst>
                <a:ext uri="{FF2B5EF4-FFF2-40B4-BE49-F238E27FC236}">
                  <a16:creationId xmlns:a16="http://schemas.microsoft.com/office/drawing/2014/main" id="{051551A9-9511-4B64-B430-1F1634237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894"/>
              <a:ext cx="77" cy="32"/>
            </a:xfrm>
            <a:custGeom>
              <a:avLst/>
              <a:gdLst>
                <a:gd name="T0" fmla="*/ 26 w 132"/>
                <a:gd name="T1" fmla="*/ 4 h 54"/>
                <a:gd name="T2" fmla="*/ 13 w 132"/>
                <a:gd name="T3" fmla="*/ 10 h 54"/>
                <a:gd name="T4" fmla="*/ 1 w 132"/>
                <a:gd name="T5" fmla="*/ 7 h 54"/>
                <a:gd name="T6" fmla="*/ 12 w 132"/>
                <a:gd name="T7" fmla="*/ 1 h 54"/>
                <a:gd name="T8" fmla="*/ 26 w 132"/>
                <a:gd name="T9" fmla="*/ 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4">
                  <a:moveTo>
                    <a:pt x="130" y="18"/>
                  </a:moveTo>
                  <a:cubicBezTo>
                    <a:pt x="132" y="30"/>
                    <a:pt x="104" y="44"/>
                    <a:pt x="69" y="49"/>
                  </a:cubicBezTo>
                  <a:cubicBezTo>
                    <a:pt x="34" y="54"/>
                    <a:pt x="3" y="49"/>
                    <a:pt x="2" y="36"/>
                  </a:cubicBezTo>
                  <a:cubicBezTo>
                    <a:pt x="0" y="24"/>
                    <a:pt x="27" y="10"/>
                    <a:pt x="62" y="5"/>
                  </a:cubicBezTo>
                  <a:cubicBezTo>
                    <a:pt x="98" y="0"/>
                    <a:pt x="128" y="5"/>
                    <a:pt x="130" y="18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1" name="Freeform 2342">
              <a:extLst>
                <a:ext uri="{FF2B5EF4-FFF2-40B4-BE49-F238E27FC236}">
                  <a16:creationId xmlns:a16="http://schemas.microsoft.com/office/drawing/2014/main" id="{FBD5A1E2-C4F0-477D-9B40-97D94E68D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2894"/>
              <a:ext cx="62" cy="20"/>
            </a:xfrm>
            <a:custGeom>
              <a:avLst/>
              <a:gdLst>
                <a:gd name="T0" fmla="*/ 8 w 107"/>
                <a:gd name="T1" fmla="*/ 7 h 34"/>
                <a:gd name="T2" fmla="*/ 21 w 107"/>
                <a:gd name="T3" fmla="*/ 0 h 34"/>
                <a:gd name="T4" fmla="*/ 8 w 107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4">
                  <a:moveTo>
                    <a:pt x="38" y="34"/>
                  </a:moveTo>
                  <a:cubicBezTo>
                    <a:pt x="38" y="34"/>
                    <a:pt x="35" y="11"/>
                    <a:pt x="107" y="0"/>
                  </a:cubicBezTo>
                  <a:cubicBezTo>
                    <a:pt x="107" y="0"/>
                    <a:pt x="0" y="7"/>
                    <a:pt x="38" y="34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2" name="Freeform 2343">
              <a:extLst>
                <a:ext uri="{FF2B5EF4-FFF2-40B4-BE49-F238E27FC236}">
                  <a16:creationId xmlns:a16="http://schemas.microsoft.com/office/drawing/2014/main" id="{93AC933F-DE53-4D11-B38F-B4EFB0461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898"/>
              <a:ext cx="40" cy="23"/>
            </a:xfrm>
            <a:custGeom>
              <a:avLst/>
              <a:gdLst>
                <a:gd name="T0" fmla="*/ 8 w 68"/>
                <a:gd name="T1" fmla="*/ 8 h 39"/>
                <a:gd name="T2" fmla="*/ 14 w 68"/>
                <a:gd name="T3" fmla="*/ 0 h 39"/>
                <a:gd name="T4" fmla="*/ 8 w 68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9">
                  <a:moveTo>
                    <a:pt x="39" y="39"/>
                  </a:moveTo>
                  <a:cubicBezTo>
                    <a:pt x="39" y="39"/>
                    <a:pt x="9" y="18"/>
                    <a:pt x="68" y="0"/>
                  </a:cubicBezTo>
                  <a:cubicBezTo>
                    <a:pt x="68" y="0"/>
                    <a:pt x="0" y="16"/>
                    <a:pt x="39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3" name="Freeform 2344">
              <a:extLst>
                <a:ext uri="{FF2B5EF4-FFF2-40B4-BE49-F238E27FC236}">
                  <a16:creationId xmlns:a16="http://schemas.microsoft.com/office/drawing/2014/main" id="{9D5958EC-04DA-4758-9580-E4E50CCD1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817"/>
              <a:ext cx="38" cy="68"/>
            </a:xfrm>
            <a:custGeom>
              <a:avLst/>
              <a:gdLst>
                <a:gd name="T0" fmla="*/ 0 w 64"/>
                <a:gd name="T1" fmla="*/ 0 h 117"/>
                <a:gd name="T2" fmla="*/ 2 w 64"/>
                <a:gd name="T3" fmla="*/ 15 h 117"/>
                <a:gd name="T4" fmla="*/ 14 w 64"/>
                <a:gd name="T5" fmla="*/ 23 h 117"/>
                <a:gd name="T6" fmla="*/ 4 w 64"/>
                <a:gd name="T7" fmla="*/ 15 h 117"/>
                <a:gd name="T8" fmla="*/ 0 w 64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7">
                  <a:moveTo>
                    <a:pt x="0" y="0"/>
                  </a:moveTo>
                  <a:cubicBezTo>
                    <a:pt x="1" y="2"/>
                    <a:pt x="12" y="78"/>
                    <a:pt x="12" y="78"/>
                  </a:cubicBezTo>
                  <a:cubicBezTo>
                    <a:pt x="12" y="78"/>
                    <a:pt x="17" y="117"/>
                    <a:pt x="64" y="117"/>
                  </a:cubicBezTo>
                  <a:cubicBezTo>
                    <a:pt x="64" y="117"/>
                    <a:pt x="24" y="111"/>
                    <a:pt x="20" y="74"/>
                  </a:cubicBezTo>
                  <a:cubicBezTo>
                    <a:pt x="16" y="3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4" name="Freeform 2345">
              <a:extLst>
                <a:ext uri="{FF2B5EF4-FFF2-40B4-BE49-F238E27FC236}">
                  <a16:creationId xmlns:a16="http://schemas.microsoft.com/office/drawing/2014/main" id="{CEAC9B9E-FC98-4EBD-A5F0-57077C1AD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852"/>
              <a:ext cx="26" cy="33"/>
            </a:xfrm>
            <a:custGeom>
              <a:avLst/>
              <a:gdLst>
                <a:gd name="T0" fmla="*/ 0 w 44"/>
                <a:gd name="T1" fmla="*/ 0 h 56"/>
                <a:gd name="T2" fmla="*/ 4 w 44"/>
                <a:gd name="T3" fmla="*/ 9 h 56"/>
                <a:gd name="T4" fmla="*/ 9 w 44"/>
                <a:gd name="T5" fmla="*/ 11 h 56"/>
                <a:gd name="T6" fmla="*/ 0 w 4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0" y="0"/>
                  </a:moveTo>
                  <a:cubicBezTo>
                    <a:pt x="0" y="0"/>
                    <a:pt x="0" y="33"/>
                    <a:pt x="18" y="45"/>
                  </a:cubicBezTo>
                  <a:cubicBezTo>
                    <a:pt x="37" y="56"/>
                    <a:pt x="44" y="56"/>
                    <a:pt x="44" y="56"/>
                  </a:cubicBezTo>
                  <a:cubicBezTo>
                    <a:pt x="44" y="56"/>
                    <a:pt x="4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5" name="Freeform 2346">
              <a:extLst>
                <a:ext uri="{FF2B5EF4-FFF2-40B4-BE49-F238E27FC236}">
                  <a16:creationId xmlns:a16="http://schemas.microsoft.com/office/drawing/2014/main" id="{AB7FF161-9CC9-484D-AEB2-733B8F33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734"/>
              <a:ext cx="23" cy="64"/>
            </a:xfrm>
            <a:custGeom>
              <a:avLst/>
              <a:gdLst>
                <a:gd name="T0" fmla="*/ 7 w 40"/>
                <a:gd name="T1" fmla="*/ 0 h 109"/>
                <a:gd name="T2" fmla="*/ 1 w 40"/>
                <a:gd name="T3" fmla="*/ 6 h 109"/>
                <a:gd name="T4" fmla="*/ 1 w 40"/>
                <a:gd name="T5" fmla="*/ 13 h 109"/>
                <a:gd name="T6" fmla="*/ 2 w 40"/>
                <a:gd name="T7" fmla="*/ 22 h 109"/>
                <a:gd name="T8" fmla="*/ 2 w 40"/>
                <a:gd name="T9" fmla="*/ 14 h 109"/>
                <a:gd name="T10" fmla="*/ 3 w 40"/>
                <a:gd name="T11" fmla="*/ 6 h 109"/>
                <a:gd name="T12" fmla="*/ 7 w 40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09">
                  <a:moveTo>
                    <a:pt x="38" y="0"/>
                  </a:moveTo>
                  <a:cubicBezTo>
                    <a:pt x="17" y="0"/>
                    <a:pt x="3" y="10"/>
                    <a:pt x="1" y="32"/>
                  </a:cubicBezTo>
                  <a:cubicBezTo>
                    <a:pt x="0" y="42"/>
                    <a:pt x="1" y="52"/>
                    <a:pt x="3" y="63"/>
                  </a:cubicBezTo>
                  <a:cubicBezTo>
                    <a:pt x="5" y="78"/>
                    <a:pt x="6" y="95"/>
                    <a:pt x="12" y="109"/>
                  </a:cubicBezTo>
                  <a:cubicBezTo>
                    <a:pt x="13" y="96"/>
                    <a:pt x="9" y="80"/>
                    <a:pt x="10" y="66"/>
                  </a:cubicBezTo>
                  <a:cubicBezTo>
                    <a:pt x="11" y="54"/>
                    <a:pt x="13" y="40"/>
                    <a:pt x="17" y="29"/>
                  </a:cubicBezTo>
                  <a:cubicBezTo>
                    <a:pt x="21" y="20"/>
                    <a:pt x="30" y="3"/>
                    <a:pt x="40" y="0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6" name="Freeform 2347">
              <a:extLst>
                <a:ext uri="{FF2B5EF4-FFF2-40B4-BE49-F238E27FC236}">
                  <a16:creationId xmlns:a16="http://schemas.microsoft.com/office/drawing/2014/main" id="{7DA1524E-827F-4BF6-82A1-FA319FFE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736"/>
              <a:ext cx="14" cy="46"/>
            </a:xfrm>
            <a:custGeom>
              <a:avLst/>
              <a:gdLst>
                <a:gd name="T0" fmla="*/ 4 w 25"/>
                <a:gd name="T1" fmla="*/ 0 h 79"/>
                <a:gd name="T2" fmla="*/ 1 w 25"/>
                <a:gd name="T3" fmla="*/ 6 h 79"/>
                <a:gd name="T4" fmla="*/ 1 w 25"/>
                <a:gd name="T5" fmla="*/ 10 h 79"/>
                <a:gd name="T6" fmla="*/ 1 w 25"/>
                <a:gd name="T7" fmla="*/ 16 h 79"/>
                <a:gd name="T8" fmla="*/ 1 w 25"/>
                <a:gd name="T9" fmla="*/ 5 h 79"/>
                <a:gd name="T10" fmla="*/ 4 w 25"/>
                <a:gd name="T11" fmla="*/ 1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9">
                  <a:moveTo>
                    <a:pt x="25" y="0"/>
                  </a:moveTo>
                  <a:cubicBezTo>
                    <a:pt x="13" y="9"/>
                    <a:pt x="4" y="14"/>
                    <a:pt x="2" y="31"/>
                  </a:cubicBezTo>
                  <a:cubicBezTo>
                    <a:pt x="1" y="39"/>
                    <a:pt x="1" y="46"/>
                    <a:pt x="2" y="54"/>
                  </a:cubicBezTo>
                  <a:cubicBezTo>
                    <a:pt x="2" y="62"/>
                    <a:pt x="2" y="72"/>
                    <a:pt x="6" y="79"/>
                  </a:cubicBezTo>
                  <a:cubicBezTo>
                    <a:pt x="3" y="62"/>
                    <a:pt x="0" y="41"/>
                    <a:pt x="6" y="25"/>
                  </a:cubicBezTo>
                  <a:cubicBezTo>
                    <a:pt x="9" y="17"/>
                    <a:pt x="17" y="3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7" name="Freeform 2348">
              <a:extLst>
                <a:ext uri="{FF2B5EF4-FFF2-40B4-BE49-F238E27FC236}">
                  <a16:creationId xmlns:a16="http://schemas.microsoft.com/office/drawing/2014/main" id="{CF49CA41-1888-4F6F-AEA3-23E8AFD97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837"/>
              <a:ext cx="39" cy="73"/>
            </a:xfrm>
            <a:custGeom>
              <a:avLst/>
              <a:gdLst>
                <a:gd name="T0" fmla="*/ 0 w 67"/>
                <a:gd name="T1" fmla="*/ 3 h 124"/>
                <a:gd name="T2" fmla="*/ 6 w 67"/>
                <a:gd name="T3" fmla="*/ 24 h 124"/>
                <a:gd name="T4" fmla="*/ 13 w 67"/>
                <a:gd name="T5" fmla="*/ 19 h 124"/>
                <a:gd name="T6" fmla="*/ 9 w 67"/>
                <a:gd name="T7" fmla="*/ 16 h 124"/>
                <a:gd name="T8" fmla="*/ 5 w 67"/>
                <a:gd name="T9" fmla="*/ 11 h 124"/>
                <a:gd name="T10" fmla="*/ 0 w 67"/>
                <a:gd name="T11" fmla="*/ 2 h 124"/>
                <a:gd name="T12" fmla="*/ 0 w 67"/>
                <a:gd name="T13" fmla="*/ 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24">
                  <a:moveTo>
                    <a:pt x="0" y="13"/>
                  </a:moveTo>
                  <a:cubicBezTo>
                    <a:pt x="2" y="26"/>
                    <a:pt x="11" y="124"/>
                    <a:pt x="31" y="115"/>
                  </a:cubicBezTo>
                  <a:cubicBezTo>
                    <a:pt x="30" y="102"/>
                    <a:pt x="60" y="103"/>
                    <a:pt x="67" y="94"/>
                  </a:cubicBezTo>
                  <a:cubicBezTo>
                    <a:pt x="61" y="87"/>
                    <a:pt x="50" y="86"/>
                    <a:pt x="43" y="80"/>
                  </a:cubicBezTo>
                  <a:cubicBezTo>
                    <a:pt x="34" y="72"/>
                    <a:pt x="31" y="62"/>
                    <a:pt x="28" y="51"/>
                  </a:cubicBezTo>
                  <a:cubicBezTo>
                    <a:pt x="25" y="44"/>
                    <a:pt x="11" y="0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8" name="Freeform 2349">
              <a:extLst>
                <a:ext uri="{FF2B5EF4-FFF2-40B4-BE49-F238E27FC236}">
                  <a16:creationId xmlns:a16="http://schemas.microsoft.com/office/drawing/2014/main" id="{0ABFE5D1-94AE-43A4-AA77-C6E65727B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722"/>
              <a:ext cx="13" cy="13"/>
            </a:xfrm>
            <a:custGeom>
              <a:avLst/>
              <a:gdLst>
                <a:gd name="T0" fmla="*/ 0 w 22"/>
                <a:gd name="T1" fmla="*/ 0 h 21"/>
                <a:gd name="T2" fmla="*/ 1 w 22"/>
                <a:gd name="T3" fmla="*/ 5 h 21"/>
                <a:gd name="T4" fmla="*/ 0 w 2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1">
                  <a:moveTo>
                    <a:pt x="0" y="0"/>
                  </a:moveTo>
                  <a:cubicBezTo>
                    <a:pt x="0" y="0"/>
                    <a:pt x="15" y="14"/>
                    <a:pt x="6" y="21"/>
                  </a:cubicBezTo>
                  <a:cubicBezTo>
                    <a:pt x="6" y="21"/>
                    <a:pt x="22" y="13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9" name="Freeform 2350">
              <a:extLst>
                <a:ext uri="{FF2B5EF4-FFF2-40B4-BE49-F238E27FC236}">
                  <a16:creationId xmlns:a16="http://schemas.microsoft.com/office/drawing/2014/main" id="{117876D0-3211-4B84-AFF8-33CFB5B81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718"/>
              <a:ext cx="10" cy="11"/>
            </a:xfrm>
            <a:custGeom>
              <a:avLst/>
              <a:gdLst>
                <a:gd name="T0" fmla="*/ 4 w 17"/>
                <a:gd name="T1" fmla="*/ 0 h 19"/>
                <a:gd name="T2" fmla="*/ 4 w 17"/>
                <a:gd name="T3" fmla="*/ 3 h 19"/>
                <a:gd name="T4" fmla="*/ 4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8" y="14"/>
                    <a:pt x="17" y="19"/>
                  </a:cubicBezTo>
                  <a:cubicBezTo>
                    <a:pt x="17" y="19"/>
                    <a:pt x="0" y="17"/>
                    <a:pt x="17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0" name="Freeform 2351">
              <a:extLst>
                <a:ext uri="{FF2B5EF4-FFF2-40B4-BE49-F238E27FC236}">
                  <a16:creationId xmlns:a16="http://schemas.microsoft.com/office/drawing/2014/main" id="{ADD36DB7-F0C4-4AE9-82EA-A2783BE72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2745"/>
              <a:ext cx="11" cy="12"/>
            </a:xfrm>
            <a:custGeom>
              <a:avLst/>
              <a:gdLst>
                <a:gd name="T0" fmla="*/ 3 w 19"/>
                <a:gd name="T1" fmla="*/ 2 h 21"/>
                <a:gd name="T2" fmla="*/ 2 w 19"/>
                <a:gd name="T3" fmla="*/ 4 h 21"/>
                <a:gd name="T4" fmla="*/ 1 w 19"/>
                <a:gd name="T5" fmla="*/ 2 h 21"/>
                <a:gd name="T6" fmla="*/ 2 w 19"/>
                <a:gd name="T7" fmla="*/ 1 h 21"/>
                <a:gd name="T8" fmla="*/ 3 w 19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9" y="10"/>
                  </a:moveTo>
                  <a:cubicBezTo>
                    <a:pt x="19" y="15"/>
                    <a:pt x="16" y="20"/>
                    <a:pt x="11" y="21"/>
                  </a:cubicBezTo>
                  <a:cubicBezTo>
                    <a:pt x="6" y="21"/>
                    <a:pt x="2" y="18"/>
                    <a:pt x="1" y="12"/>
                  </a:cubicBezTo>
                  <a:cubicBezTo>
                    <a:pt x="0" y="7"/>
                    <a:pt x="3" y="2"/>
                    <a:pt x="8" y="1"/>
                  </a:cubicBezTo>
                  <a:cubicBezTo>
                    <a:pt x="13" y="0"/>
                    <a:pt x="18" y="4"/>
                    <a:pt x="1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1" name="Freeform 2352">
              <a:extLst>
                <a:ext uri="{FF2B5EF4-FFF2-40B4-BE49-F238E27FC236}">
                  <a16:creationId xmlns:a16="http://schemas.microsoft.com/office/drawing/2014/main" id="{9CD0C03E-9F87-4285-8638-9F62D690B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763"/>
              <a:ext cx="8" cy="7"/>
            </a:xfrm>
            <a:custGeom>
              <a:avLst/>
              <a:gdLst>
                <a:gd name="T0" fmla="*/ 2 w 13"/>
                <a:gd name="T1" fmla="*/ 1 h 11"/>
                <a:gd name="T2" fmla="*/ 1 w 13"/>
                <a:gd name="T3" fmla="*/ 3 h 11"/>
                <a:gd name="T4" fmla="*/ 0 w 13"/>
                <a:gd name="T5" fmla="*/ 2 h 11"/>
                <a:gd name="T6" fmla="*/ 1 w 13"/>
                <a:gd name="T7" fmla="*/ 0 h 11"/>
                <a:gd name="T8" fmla="*/ 2 w 13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2" y="4"/>
                  </a:moveTo>
                  <a:cubicBezTo>
                    <a:pt x="13" y="7"/>
                    <a:pt x="10" y="10"/>
                    <a:pt x="7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9" y="0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2" name="Freeform 2353">
              <a:extLst>
                <a:ext uri="{FF2B5EF4-FFF2-40B4-BE49-F238E27FC236}">
                  <a16:creationId xmlns:a16="http://schemas.microsoft.com/office/drawing/2014/main" id="{180CA412-C69F-4CE1-BA3E-F1FE4F7DB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23"/>
              <a:ext cx="21" cy="16"/>
            </a:xfrm>
            <a:custGeom>
              <a:avLst/>
              <a:gdLst>
                <a:gd name="T0" fmla="*/ 5 w 37"/>
                <a:gd name="T1" fmla="*/ 6 h 26"/>
                <a:gd name="T2" fmla="*/ 6 w 37"/>
                <a:gd name="T3" fmla="*/ 2 h 26"/>
                <a:gd name="T4" fmla="*/ 6 w 37"/>
                <a:gd name="T5" fmla="*/ 1 h 26"/>
                <a:gd name="T6" fmla="*/ 4 w 37"/>
                <a:gd name="T7" fmla="*/ 1 h 26"/>
                <a:gd name="T8" fmla="*/ 2 w 37"/>
                <a:gd name="T9" fmla="*/ 4 h 26"/>
                <a:gd name="T10" fmla="*/ 5 w 37"/>
                <a:gd name="T11" fmla="*/ 6 h 26"/>
                <a:gd name="T12" fmla="*/ 5 w 37"/>
                <a:gd name="T13" fmla="*/ 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6">
                  <a:moveTo>
                    <a:pt x="27" y="25"/>
                  </a:moveTo>
                  <a:cubicBezTo>
                    <a:pt x="32" y="23"/>
                    <a:pt x="37" y="17"/>
                    <a:pt x="36" y="12"/>
                  </a:cubicBezTo>
                  <a:cubicBezTo>
                    <a:pt x="35" y="9"/>
                    <a:pt x="35" y="5"/>
                    <a:pt x="32" y="3"/>
                  </a:cubicBezTo>
                  <a:cubicBezTo>
                    <a:pt x="30" y="0"/>
                    <a:pt x="25" y="2"/>
                    <a:pt x="21" y="4"/>
                  </a:cubicBezTo>
                  <a:cubicBezTo>
                    <a:pt x="15" y="6"/>
                    <a:pt x="0" y="10"/>
                    <a:pt x="9" y="20"/>
                  </a:cubicBezTo>
                  <a:cubicBezTo>
                    <a:pt x="12" y="23"/>
                    <a:pt x="20" y="26"/>
                    <a:pt x="25" y="25"/>
                  </a:cubicBezTo>
                  <a:cubicBezTo>
                    <a:pt x="26" y="25"/>
                    <a:pt x="27" y="25"/>
                    <a:pt x="28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3" name="Freeform 2354">
              <a:extLst>
                <a:ext uri="{FF2B5EF4-FFF2-40B4-BE49-F238E27FC236}">
                  <a16:creationId xmlns:a16="http://schemas.microsoft.com/office/drawing/2014/main" id="{27843272-F45E-442A-841B-CE654084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716"/>
              <a:ext cx="18" cy="13"/>
            </a:xfrm>
            <a:custGeom>
              <a:avLst/>
              <a:gdLst>
                <a:gd name="T0" fmla="*/ 2 w 30"/>
                <a:gd name="T1" fmla="*/ 1 h 21"/>
                <a:gd name="T2" fmla="*/ 1 w 30"/>
                <a:gd name="T3" fmla="*/ 4 h 21"/>
                <a:gd name="T4" fmla="*/ 3 w 30"/>
                <a:gd name="T5" fmla="*/ 4 h 21"/>
                <a:gd name="T6" fmla="*/ 5 w 30"/>
                <a:gd name="T7" fmla="*/ 4 h 21"/>
                <a:gd name="T8" fmla="*/ 6 w 30"/>
                <a:gd name="T9" fmla="*/ 3 h 21"/>
                <a:gd name="T10" fmla="*/ 6 w 30"/>
                <a:gd name="T11" fmla="*/ 1 h 21"/>
                <a:gd name="T12" fmla="*/ 4 w 30"/>
                <a:gd name="T13" fmla="*/ 0 h 21"/>
                <a:gd name="T14" fmla="*/ 2 w 30"/>
                <a:gd name="T15" fmla="*/ 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1">
                  <a:moveTo>
                    <a:pt x="8" y="2"/>
                  </a:moveTo>
                  <a:cubicBezTo>
                    <a:pt x="4" y="5"/>
                    <a:pt x="0" y="11"/>
                    <a:pt x="2" y="16"/>
                  </a:cubicBezTo>
                  <a:cubicBezTo>
                    <a:pt x="3" y="21"/>
                    <a:pt x="10" y="20"/>
                    <a:pt x="14" y="20"/>
                  </a:cubicBezTo>
                  <a:cubicBezTo>
                    <a:pt x="17" y="20"/>
                    <a:pt x="19" y="20"/>
                    <a:pt x="22" y="20"/>
                  </a:cubicBezTo>
                  <a:cubicBezTo>
                    <a:pt x="25" y="20"/>
                    <a:pt x="27" y="16"/>
                    <a:pt x="28" y="13"/>
                  </a:cubicBezTo>
                  <a:cubicBezTo>
                    <a:pt x="30" y="10"/>
                    <a:pt x="30" y="7"/>
                    <a:pt x="27" y="5"/>
                  </a:cubicBezTo>
                  <a:cubicBezTo>
                    <a:pt x="24" y="3"/>
                    <a:pt x="21" y="1"/>
                    <a:pt x="18" y="0"/>
                  </a:cubicBezTo>
                  <a:cubicBezTo>
                    <a:pt x="14" y="0"/>
                    <a:pt x="11" y="0"/>
                    <a:pt x="8" y="2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4" name="Freeform 2355">
              <a:extLst>
                <a:ext uri="{FF2B5EF4-FFF2-40B4-BE49-F238E27FC236}">
                  <a16:creationId xmlns:a16="http://schemas.microsoft.com/office/drawing/2014/main" id="{17265AF7-A6ED-4C72-9003-2BDCDD07D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916"/>
              <a:ext cx="115" cy="195"/>
            </a:xfrm>
            <a:custGeom>
              <a:avLst/>
              <a:gdLst>
                <a:gd name="T0" fmla="*/ 39 w 196"/>
                <a:gd name="T1" fmla="*/ 50 h 333"/>
                <a:gd name="T2" fmla="*/ 22 w 196"/>
                <a:gd name="T3" fmla="*/ 67 h 333"/>
                <a:gd name="T4" fmla="*/ 16 w 196"/>
                <a:gd name="T5" fmla="*/ 67 h 333"/>
                <a:gd name="T6" fmla="*/ 1 w 196"/>
                <a:gd name="T7" fmla="*/ 49 h 333"/>
                <a:gd name="T8" fmla="*/ 1 w 196"/>
                <a:gd name="T9" fmla="*/ 19 h 333"/>
                <a:gd name="T10" fmla="*/ 18 w 196"/>
                <a:gd name="T11" fmla="*/ 1 h 333"/>
                <a:gd name="T12" fmla="*/ 23 w 196"/>
                <a:gd name="T13" fmla="*/ 1 h 333"/>
                <a:gd name="T14" fmla="*/ 39 w 196"/>
                <a:gd name="T15" fmla="*/ 20 h 333"/>
                <a:gd name="T16" fmla="*/ 39 w 196"/>
                <a:gd name="T17" fmla="*/ 50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333">
                  <a:moveTo>
                    <a:pt x="191" y="247"/>
                  </a:moveTo>
                  <a:cubicBezTo>
                    <a:pt x="189" y="302"/>
                    <a:pt x="153" y="333"/>
                    <a:pt x="109" y="332"/>
                  </a:cubicBezTo>
                  <a:cubicBezTo>
                    <a:pt x="78" y="331"/>
                    <a:pt x="78" y="331"/>
                    <a:pt x="78" y="331"/>
                  </a:cubicBezTo>
                  <a:cubicBezTo>
                    <a:pt x="34" y="330"/>
                    <a:pt x="0" y="296"/>
                    <a:pt x="1" y="241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7" y="43"/>
                    <a:pt x="44" y="0"/>
                    <a:pt x="88" y="1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62" y="3"/>
                    <a:pt x="196" y="49"/>
                    <a:pt x="195" y="103"/>
                  </a:cubicBezTo>
                  <a:lnTo>
                    <a:pt x="191" y="247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5" name="Freeform 2356">
              <a:extLst>
                <a:ext uri="{FF2B5EF4-FFF2-40B4-BE49-F238E27FC236}">
                  <a16:creationId xmlns:a16="http://schemas.microsoft.com/office/drawing/2014/main" id="{4A744EEE-10EF-4865-A86B-10F10EC94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2919"/>
              <a:ext cx="85" cy="164"/>
            </a:xfrm>
            <a:custGeom>
              <a:avLst/>
              <a:gdLst>
                <a:gd name="T0" fmla="*/ 28 w 145"/>
                <a:gd name="T1" fmla="*/ 56 h 281"/>
                <a:gd name="T2" fmla="*/ 28 w 145"/>
                <a:gd name="T3" fmla="*/ 49 h 281"/>
                <a:gd name="T4" fmla="*/ 29 w 145"/>
                <a:gd name="T5" fmla="*/ 20 h 281"/>
                <a:gd name="T6" fmla="*/ 13 w 145"/>
                <a:gd name="T7" fmla="*/ 1 h 281"/>
                <a:gd name="T8" fmla="*/ 7 w 145"/>
                <a:gd name="T9" fmla="*/ 0 h 281"/>
                <a:gd name="T10" fmla="*/ 2 w 145"/>
                <a:gd name="T11" fmla="*/ 11 h 281"/>
                <a:gd name="T12" fmla="*/ 1 w 145"/>
                <a:gd name="T13" fmla="*/ 43 h 281"/>
                <a:gd name="T14" fmla="*/ 8 w 145"/>
                <a:gd name="T15" fmla="*/ 53 h 281"/>
                <a:gd name="T16" fmla="*/ 28 w 145"/>
                <a:gd name="T17" fmla="*/ 56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1">
                  <a:moveTo>
                    <a:pt x="140" y="281"/>
                  </a:moveTo>
                  <a:cubicBezTo>
                    <a:pt x="145" y="269"/>
                    <a:pt x="139" y="261"/>
                    <a:pt x="139" y="246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5" y="47"/>
                    <a:pt x="111" y="2"/>
                    <a:pt x="6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10" y="0"/>
                    <a:pt x="9" y="55"/>
                  </a:cubicBezTo>
                  <a:cubicBezTo>
                    <a:pt x="7" y="109"/>
                    <a:pt x="4" y="214"/>
                    <a:pt x="4" y="214"/>
                  </a:cubicBezTo>
                  <a:cubicBezTo>
                    <a:pt x="4" y="214"/>
                    <a:pt x="0" y="254"/>
                    <a:pt x="41" y="266"/>
                  </a:cubicBezTo>
                  <a:cubicBezTo>
                    <a:pt x="82" y="277"/>
                    <a:pt x="131" y="258"/>
                    <a:pt x="140" y="28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6" name="Freeform 2357">
              <a:extLst>
                <a:ext uri="{FF2B5EF4-FFF2-40B4-BE49-F238E27FC236}">
                  <a16:creationId xmlns:a16="http://schemas.microsoft.com/office/drawing/2014/main" id="{93D8D5DB-CAF3-4E9C-9ACD-D37B9E7BA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916"/>
              <a:ext cx="85" cy="169"/>
            </a:xfrm>
            <a:custGeom>
              <a:avLst/>
              <a:gdLst>
                <a:gd name="T0" fmla="*/ 26 w 145"/>
                <a:gd name="T1" fmla="*/ 58 h 288"/>
                <a:gd name="T2" fmla="*/ 28 w 145"/>
                <a:gd name="T3" fmla="*/ 50 h 288"/>
                <a:gd name="T4" fmla="*/ 29 w 145"/>
                <a:gd name="T5" fmla="*/ 21 h 288"/>
                <a:gd name="T6" fmla="*/ 13 w 145"/>
                <a:gd name="T7" fmla="*/ 1 h 288"/>
                <a:gd name="T8" fmla="*/ 7 w 145"/>
                <a:gd name="T9" fmla="*/ 0 h 288"/>
                <a:gd name="T10" fmla="*/ 2 w 145"/>
                <a:gd name="T11" fmla="*/ 11 h 288"/>
                <a:gd name="T12" fmla="*/ 1 w 145"/>
                <a:gd name="T13" fmla="*/ 43 h 288"/>
                <a:gd name="T14" fmla="*/ 8 w 145"/>
                <a:gd name="T15" fmla="*/ 54 h 288"/>
                <a:gd name="T16" fmla="*/ 26 w 145"/>
                <a:gd name="T17" fmla="*/ 58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88">
                  <a:moveTo>
                    <a:pt x="131" y="288"/>
                  </a:moveTo>
                  <a:cubicBezTo>
                    <a:pt x="136" y="275"/>
                    <a:pt x="139" y="261"/>
                    <a:pt x="139" y="246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5" y="48"/>
                    <a:pt x="111" y="2"/>
                    <a:pt x="6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11" y="0"/>
                    <a:pt x="9" y="55"/>
                  </a:cubicBezTo>
                  <a:cubicBezTo>
                    <a:pt x="7" y="109"/>
                    <a:pt x="4" y="214"/>
                    <a:pt x="4" y="214"/>
                  </a:cubicBezTo>
                  <a:cubicBezTo>
                    <a:pt x="4" y="214"/>
                    <a:pt x="0" y="254"/>
                    <a:pt x="41" y="266"/>
                  </a:cubicBezTo>
                  <a:cubicBezTo>
                    <a:pt x="83" y="277"/>
                    <a:pt x="122" y="264"/>
                    <a:pt x="131" y="28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7" name="Freeform 2358">
              <a:extLst>
                <a:ext uri="{FF2B5EF4-FFF2-40B4-BE49-F238E27FC236}">
                  <a16:creationId xmlns:a16="http://schemas.microsoft.com/office/drawing/2014/main" id="{59BE4CD7-C264-46D4-B671-3B2C4851A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3082"/>
              <a:ext cx="76" cy="28"/>
            </a:xfrm>
            <a:custGeom>
              <a:avLst/>
              <a:gdLst>
                <a:gd name="T0" fmla="*/ 26 w 130"/>
                <a:gd name="T1" fmla="*/ 5 h 47"/>
                <a:gd name="T2" fmla="*/ 13 w 130"/>
                <a:gd name="T3" fmla="*/ 10 h 47"/>
                <a:gd name="T4" fmla="*/ 0 w 130"/>
                <a:gd name="T5" fmla="*/ 5 h 47"/>
                <a:gd name="T6" fmla="*/ 13 w 130"/>
                <a:gd name="T7" fmla="*/ 1 h 47"/>
                <a:gd name="T8" fmla="*/ 26 w 130"/>
                <a:gd name="T9" fmla="*/ 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7">
                  <a:moveTo>
                    <a:pt x="129" y="26"/>
                  </a:moveTo>
                  <a:cubicBezTo>
                    <a:pt x="129" y="38"/>
                    <a:pt x="100" y="47"/>
                    <a:pt x="64" y="46"/>
                  </a:cubicBezTo>
                  <a:cubicBezTo>
                    <a:pt x="28" y="45"/>
                    <a:pt x="0" y="34"/>
                    <a:pt x="0" y="22"/>
                  </a:cubicBezTo>
                  <a:cubicBezTo>
                    <a:pt x="0" y="10"/>
                    <a:pt x="30" y="0"/>
                    <a:pt x="65" y="1"/>
                  </a:cubicBezTo>
                  <a:cubicBezTo>
                    <a:pt x="101" y="2"/>
                    <a:pt x="130" y="13"/>
                    <a:pt x="129" y="26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8" name="Freeform 2359">
              <a:extLst>
                <a:ext uri="{FF2B5EF4-FFF2-40B4-BE49-F238E27FC236}">
                  <a16:creationId xmlns:a16="http://schemas.microsoft.com/office/drawing/2014/main" id="{ED442844-EDE8-4251-8505-8B72843A5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74"/>
              <a:ext cx="62" cy="19"/>
            </a:xfrm>
            <a:custGeom>
              <a:avLst/>
              <a:gdLst>
                <a:gd name="T0" fmla="*/ 6 w 107"/>
                <a:gd name="T1" fmla="*/ 6 h 33"/>
                <a:gd name="T2" fmla="*/ 21 w 107"/>
                <a:gd name="T3" fmla="*/ 2 h 33"/>
                <a:gd name="T4" fmla="*/ 6 w 10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33">
                  <a:moveTo>
                    <a:pt x="33" y="33"/>
                  </a:moveTo>
                  <a:cubicBezTo>
                    <a:pt x="33" y="33"/>
                    <a:pt x="34" y="10"/>
                    <a:pt x="107" y="11"/>
                  </a:cubicBezTo>
                  <a:cubicBezTo>
                    <a:pt x="107" y="11"/>
                    <a:pt x="0" y="0"/>
                    <a:pt x="33" y="33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9" name="Freeform 2360">
              <a:extLst>
                <a:ext uri="{FF2B5EF4-FFF2-40B4-BE49-F238E27FC236}">
                  <a16:creationId xmlns:a16="http://schemas.microsoft.com/office/drawing/2014/main" id="{65BA8EAA-1F4D-49FC-8FEC-E0C8D07A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81"/>
              <a:ext cx="41" cy="20"/>
            </a:xfrm>
            <a:custGeom>
              <a:avLst/>
              <a:gdLst>
                <a:gd name="T0" fmla="*/ 7 w 69"/>
                <a:gd name="T1" fmla="*/ 7 h 34"/>
                <a:gd name="T2" fmla="*/ 14 w 69"/>
                <a:gd name="T3" fmla="*/ 0 h 34"/>
                <a:gd name="T4" fmla="*/ 7 w 69"/>
                <a:gd name="T5" fmla="*/ 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4">
                  <a:moveTo>
                    <a:pt x="34" y="34"/>
                  </a:moveTo>
                  <a:cubicBezTo>
                    <a:pt x="34" y="34"/>
                    <a:pt x="8" y="8"/>
                    <a:pt x="69" y="0"/>
                  </a:cubicBezTo>
                  <a:cubicBezTo>
                    <a:pt x="69" y="0"/>
                    <a:pt x="0" y="4"/>
                    <a:pt x="3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0" name="Freeform 2361">
              <a:extLst>
                <a:ext uri="{FF2B5EF4-FFF2-40B4-BE49-F238E27FC236}">
                  <a16:creationId xmlns:a16="http://schemas.microsoft.com/office/drawing/2014/main" id="{245FC365-0751-4608-B973-567FC98B9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999"/>
              <a:ext cx="27" cy="73"/>
            </a:xfrm>
            <a:custGeom>
              <a:avLst/>
              <a:gdLst>
                <a:gd name="T0" fmla="*/ 1 w 47"/>
                <a:gd name="T1" fmla="*/ 0 h 126"/>
                <a:gd name="T2" fmla="*/ 1 w 47"/>
                <a:gd name="T3" fmla="*/ 15 h 126"/>
                <a:gd name="T4" fmla="*/ 9 w 47"/>
                <a:gd name="T5" fmla="*/ 24 h 126"/>
                <a:gd name="T6" fmla="*/ 2 w 47"/>
                <a:gd name="T7" fmla="*/ 14 h 126"/>
                <a:gd name="T8" fmla="*/ 1 w 47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6">
                  <a:moveTo>
                    <a:pt x="4" y="0"/>
                  </a:moveTo>
                  <a:cubicBezTo>
                    <a:pt x="5" y="2"/>
                    <a:pt x="3" y="78"/>
                    <a:pt x="3" y="78"/>
                  </a:cubicBezTo>
                  <a:cubicBezTo>
                    <a:pt x="3" y="78"/>
                    <a:pt x="0" y="118"/>
                    <a:pt x="47" y="126"/>
                  </a:cubicBezTo>
                  <a:cubicBezTo>
                    <a:pt x="47" y="126"/>
                    <a:pt x="9" y="113"/>
                    <a:pt x="11" y="76"/>
                  </a:cubicBezTo>
                  <a:cubicBezTo>
                    <a:pt x="14" y="3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1" name="Freeform 2362">
              <a:extLst>
                <a:ext uri="{FF2B5EF4-FFF2-40B4-BE49-F238E27FC236}">
                  <a16:creationId xmlns:a16="http://schemas.microsoft.com/office/drawing/2014/main" id="{D18FE83C-53F5-4384-B049-7C7535C1C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3034"/>
              <a:ext cx="23" cy="37"/>
            </a:xfrm>
            <a:custGeom>
              <a:avLst/>
              <a:gdLst>
                <a:gd name="T0" fmla="*/ 1 w 40"/>
                <a:gd name="T1" fmla="*/ 0 h 62"/>
                <a:gd name="T2" fmla="*/ 3 w 40"/>
                <a:gd name="T3" fmla="*/ 10 h 62"/>
                <a:gd name="T4" fmla="*/ 7 w 40"/>
                <a:gd name="T5" fmla="*/ 13 h 62"/>
                <a:gd name="T6" fmla="*/ 1 w 40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2">
                  <a:moveTo>
                    <a:pt x="6" y="0"/>
                  </a:moveTo>
                  <a:cubicBezTo>
                    <a:pt x="6" y="0"/>
                    <a:pt x="0" y="32"/>
                    <a:pt x="16" y="47"/>
                  </a:cubicBezTo>
                  <a:cubicBezTo>
                    <a:pt x="33" y="61"/>
                    <a:pt x="40" y="62"/>
                    <a:pt x="40" y="62"/>
                  </a:cubicBezTo>
                  <a:cubicBezTo>
                    <a:pt x="40" y="62"/>
                    <a:pt x="1" y="48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2" name="Freeform 2363">
              <a:extLst>
                <a:ext uri="{FF2B5EF4-FFF2-40B4-BE49-F238E27FC236}">
                  <a16:creationId xmlns:a16="http://schemas.microsoft.com/office/drawing/2014/main" id="{5DDF129B-BB9B-4D23-A4C5-95268E465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917"/>
              <a:ext cx="30" cy="62"/>
            </a:xfrm>
            <a:custGeom>
              <a:avLst/>
              <a:gdLst>
                <a:gd name="T0" fmla="*/ 10 w 50"/>
                <a:gd name="T1" fmla="*/ 1 h 107"/>
                <a:gd name="T2" fmla="*/ 1 w 50"/>
                <a:gd name="T3" fmla="*/ 5 h 107"/>
                <a:gd name="T4" fmla="*/ 1 w 50"/>
                <a:gd name="T5" fmla="*/ 12 h 107"/>
                <a:gd name="T6" fmla="*/ 1 w 50"/>
                <a:gd name="T7" fmla="*/ 21 h 107"/>
                <a:gd name="T8" fmla="*/ 2 w 50"/>
                <a:gd name="T9" fmla="*/ 12 h 107"/>
                <a:gd name="T10" fmla="*/ 5 w 50"/>
                <a:gd name="T11" fmla="*/ 5 h 107"/>
                <a:gd name="T12" fmla="*/ 11 w 50"/>
                <a:gd name="T13" fmla="*/ 1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7">
                  <a:moveTo>
                    <a:pt x="49" y="3"/>
                  </a:moveTo>
                  <a:cubicBezTo>
                    <a:pt x="28" y="0"/>
                    <a:pt x="12" y="7"/>
                    <a:pt x="7" y="28"/>
                  </a:cubicBezTo>
                  <a:cubicBezTo>
                    <a:pt x="4" y="39"/>
                    <a:pt x="3" y="49"/>
                    <a:pt x="3" y="60"/>
                  </a:cubicBezTo>
                  <a:cubicBezTo>
                    <a:pt x="2" y="75"/>
                    <a:pt x="0" y="92"/>
                    <a:pt x="4" y="107"/>
                  </a:cubicBezTo>
                  <a:cubicBezTo>
                    <a:pt x="8" y="94"/>
                    <a:pt x="6" y="78"/>
                    <a:pt x="10" y="64"/>
                  </a:cubicBezTo>
                  <a:cubicBezTo>
                    <a:pt x="12" y="53"/>
                    <a:pt x="17" y="38"/>
                    <a:pt x="23" y="28"/>
                  </a:cubicBezTo>
                  <a:cubicBezTo>
                    <a:pt x="28" y="20"/>
                    <a:pt x="40" y="5"/>
                    <a:pt x="50" y="4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3" name="Freeform 2364">
              <a:extLst>
                <a:ext uri="{FF2B5EF4-FFF2-40B4-BE49-F238E27FC236}">
                  <a16:creationId xmlns:a16="http://schemas.microsoft.com/office/drawing/2014/main" id="{D871DF1D-8336-4E62-9EA5-9ED3E606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919"/>
              <a:ext cx="20" cy="44"/>
            </a:xfrm>
            <a:custGeom>
              <a:avLst/>
              <a:gdLst>
                <a:gd name="T0" fmla="*/ 6 w 35"/>
                <a:gd name="T1" fmla="*/ 0 h 75"/>
                <a:gd name="T2" fmla="*/ 1 w 35"/>
                <a:gd name="T3" fmla="*/ 5 h 75"/>
                <a:gd name="T4" fmla="*/ 1 w 35"/>
                <a:gd name="T5" fmla="*/ 10 h 75"/>
                <a:gd name="T6" fmla="*/ 1 w 35"/>
                <a:gd name="T7" fmla="*/ 15 h 75"/>
                <a:gd name="T8" fmla="*/ 2 w 35"/>
                <a:gd name="T9" fmla="*/ 5 h 75"/>
                <a:gd name="T10" fmla="*/ 6 w 35"/>
                <a:gd name="T11" fmla="*/ 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35" y="0"/>
                  </a:moveTo>
                  <a:cubicBezTo>
                    <a:pt x="21" y="7"/>
                    <a:pt x="12" y="11"/>
                    <a:pt x="7" y="27"/>
                  </a:cubicBezTo>
                  <a:cubicBezTo>
                    <a:pt x="4" y="35"/>
                    <a:pt x="4" y="42"/>
                    <a:pt x="3" y="50"/>
                  </a:cubicBezTo>
                  <a:cubicBezTo>
                    <a:pt x="2" y="57"/>
                    <a:pt x="0" y="68"/>
                    <a:pt x="3" y="75"/>
                  </a:cubicBezTo>
                  <a:cubicBezTo>
                    <a:pt x="3" y="58"/>
                    <a:pt x="3" y="37"/>
                    <a:pt x="12" y="22"/>
                  </a:cubicBezTo>
                  <a:cubicBezTo>
                    <a:pt x="16" y="15"/>
                    <a:pt x="26" y="3"/>
                    <a:pt x="3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4" name="Freeform 2365">
              <a:extLst>
                <a:ext uri="{FF2B5EF4-FFF2-40B4-BE49-F238E27FC236}">
                  <a16:creationId xmlns:a16="http://schemas.microsoft.com/office/drawing/2014/main" id="{3C2EA80D-541B-484A-B011-F464CAD48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3015"/>
              <a:ext cx="36" cy="71"/>
            </a:xfrm>
            <a:custGeom>
              <a:avLst/>
              <a:gdLst>
                <a:gd name="T0" fmla="*/ 2 w 61"/>
                <a:gd name="T1" fmla="*/ 2 h 122"/>
                <a:gd name="T2" fmla="*/ 4 w 61"/>
                <a:gd name="T3" fmla="*/ 23 h 122"/>
                <a:gd name="T4" fmla="*/ 12 w 61"/>
                <a:gd name="T5" fmla="*/ 20 h 122"/>
                <a:gd name="T6" fmla="*/ 8 w 61"/>
                <a:gd name="T7" fmla="*/ 17 h 122"/>
                <a:gd name="T8" fmla="*/ 6 w 61"/>
                <a:gd name="T9" fmla="*/ 10 h 122"/>
                <a:gd name="T10" fmla="*/ 2 w 61"/>
                <a:gd name="T11" fmla="*/ 2 h 122"/>
                <a:gd name="T12" fmla="*/ 2 w 61"/>
                <a:gd name="T13" fmla="*/ 3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22">
                  <a:moveTo>
                    <a:pt x="9" y="11"/>
                  </a:moveTo>
                  <a:cubicBezTo>
                    <a:pt x="8" y="24"/>
                    <a:pt x="0" y="122"/>
                    <a:pt x="21" y="116"/>
                  </a:cubicBezTo>
                  <a:cubicBezTo>
                    <a:pt x="23" y="104"/>
                    <a:pt x="52" y="110"/>
                    <a:pt x="61" y="103"/>
                  </a:cubicBezTo>
                  <a:cubicBezTo>
                    <a:pt x="56" y="95"/>
                    <a:pt x="46" y="92"/>
                    <a:pt x="40" y="85"/>
                  </a:cubicBezTo>
                  <a:cubicBezTo>
                    <a:pt x="32" y="75"/>
                    <a:pt x="31" y="64"/>
                    <a:pt x="29" y="53"/>
                  </a:cubicBezTo>
                  <a:cubicBezTo>
                    <a:pt x="28" y="46"/>
                    <a:pt x="22" y="0"/>
                    <a:pt x="9" y="10"/>
                  </a:cubicBezTo>
                  <a:cubicBezTo>
                    <a:pt x="9" y="11"/>
                    <a:pt x="9" y="12"/>
                    <a:pt x="9" y="13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5" name="Freeform 2366">
              <a:extLst>
                <a:ext uri="{FF2B5EF4-FFF2-40B4-BE49-F238E27FC236}">
                  <a16:creationId xmlns:a16="http://schemas.microsoft.com/office/drawing/2014/main" id="{EB5CB92B-71D0-4C53-B3DC-FCD0166AD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903"/>
              <a:ext cx="12" cy="13"/>
            </a:xfrm>
            <a:custGeom>
              <a:avLst/>
              <a:gdLst>
                <a:gd name="T0" fmla="*/ 0 w 20"/>
                <a:gd name="T1" fmla="*/ 0 h 23"/>
                <a:gd name="T2" fmla="*/ 1 w 20"/>
                <a:gd name="T3" fmla="*/ 4 h 23"/>
                <a:gd name="T4" fmla="*/ 0 w 2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0" y="0"/>
                  </a:moveTo>
                  <a:cubicBezTo>
                    <a:pt x="0" y="0"/>
                    <a:pt x="13" y="17"/>
                    <a:pt x="2" y="23"/>
                  </a:cubicBezTo>
                  <a:cubicBezTo>
                    <a:pt x="2" y="23"/>
                    <a:pt x="20" y="18"/>
                    <a:pt x="0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6" name="Freeform 2367">
              <a:extLst>
                <a:ext uri="{FF2B5EF4-FFF2-40B4-BE49-F238E27FC236}">
                  <a16:creationId xmlns:a16="http://schemas.microsoft.com/office/drawing/2014/main" id="{6AFBA7B3-AEB5-4A3E-9D8A-4E7443D8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2906"/>
              <a:ext cx="11" cy="10"/>
            </a:xfrm>
            <a:custGeom>
              <a:avLst/>
              <a:gdLst>
                <a:gd name="T0" fmla="*/ 3 w 19"/>
                <a:gd name="T1" fmla="*/ 0 h 18"/>
                <a:gd name="T2" fmla="*/ 3 w 19"/>
                <a:gd name="T3" fmla="*/ 3 h 18"/>
                <a:gd name="T4" fmla="*/ 3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19" y="0"/>
                  </a:moveTo>
                  <a:cubicBezTo>
                    <a:pt x="19" y="0"/>
                    <a:pt x="9" y="12"/>
                    <a:pt x="16" y="18"/>
                  </a:cubicBezTo>
                  <a:cubicBezTo>
                    <a:pt x="16" y="18"/>
                    <a:pt x="0" y="14"/>
                    <a:pt x="19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7" name="Freeform 2368">
              <a:extLst>
                <a:ext uri="{FF2B5EF4-FFF2-40B4-BE49-F238E27FC236}">
                  <a16:creationId xmlns:a16="http://schemas.microsoft.com/office/drawing/2014/main" id="{F9D7DBC2-B53C-4B2E-9F3D-878E033E8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937"/>
              <a:ext cx="10" cy="11"/>
            </a:xfrm>
            <a:custGeom>
              <a:avLst/>
              <a:gdLst>
                <a:gd name="T0" fmla="*/ 3 w 18"/>
                <a:gd name="T1" fmla="*/ 2 h 20"/>
                <a:gd name="T2" fmla="*/ 2 w 18"/>
                <a:gd name="T3" fmla="*/ 3 h 20"/>
                <a:gd name="T4" fmla="*/ 0 w 18"/>
                <a:gd name="T5" fmla="*/ 2 h 20"/>
                <a:gd name="T6" fmla="*/ 2 w 18"/>
                <a:gd name="T7" fmla="*/ 0 h 20"/>
                <a:gd name="T8" fmla="*/ 3 w 18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8" y="10"/>
                  </a:moveTo>
                  <a:cubicBezTo>
                    <a:pt x="18" y="16"/>
                    <a:pt x="14" y="20"/>
                    <a:pt x="9" y="20"/>
                  </a:cubicBezTo>
                  <a:cubicBezTo>
                    <a:pt x="4" y="20"/>
                    <a:pt x="0" y="15"/>
                    <a:pt x="0" y="10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5"/>
                    <a:pt x="1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8" name="Freeform 2369">
              <a:extLst>
                <a:ext uri="{FF2B5EF4-FFF2-40B4-BE49-F238E27FC236}">
                  <a16:creationId xmlns:a16="http://schemas.microsoft.com/office/drawing/2014/main" id="{059CDA6F-257F-4B85-A23F-D38158AF6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2955"/>
              <a:ext cx="7" cy="6"/>
            </a:xfrm>
            <a:custGeom>
              <a:avLst/>
              <a:gdLst>
                <a:gd name="T0" fmla="*/ 2 w 12"/>
                <a:gd name="T1" fmla="*/ 1 h 11"/>
                <a:gd name="T2" fmla="*/ 1 w 12"/>
                <a:gd name="T3" fmla="*/ 2 h 11"/>
                <a:gd name="T4" fmla="*/ 0 w 12"/>
                <a:gd name="T5" fmla="*/ 1 h 11"/>
                <a:gd name="T6" fmla="*/ 1 w 12"/>
                <a:gd name="T7" fmla="*/ 0 h 11"/>
                <a:gd name="T8" fmla="*/ 2 w 12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9"/>
                    <a:pt x="9" y="11"/>
                    <a:pt x="6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9" name="Freeform 2370">
              <a:extLst>
                <a:ext uri="{FF2B5EF4-FFF2-40B4-BE49-F238E27FC236}">
                  <a16:creationId xmlns:a16="http://schemas.microsoft.com/office/drawing/2014/main" id="{38AF6F3E-C014-497C-BFF6-72EFC967A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905"/>
              <a:ext cx="22" cy="14"/>
            </a:xfrm>
            <a:custGeom>
              <a:avLst/>
              <a:gdLst>
                <a:gd name="T0" fmla="*/ 6 w 36"/>
                <a:gd name="T1" fmla="*/ 5 h 24"/>
                <a:gd name="T2" fmla="*/ 8 w 36"/>
                <a:gd name="T3" fmla="*/ 2 h 24"/>
                <a:gd name="T4" fmla="*/ 8 w 36"/>
                <a:gd name="T5" fmla="*/ 1 h 24"/>
                <a:gd name="T6" fmla="*/ 6 w 36"/>
                <a:gd name="T7" fmla="*/ 1 h 24"/>
                <a:gd name="T8" fmla="*/ 2 w 36"/>
                <a:gd name="T9" fmla="*/ 3 h 24"/>
                <a:gd name="T10" fmla="*/ 6 w 36"/>
                <a:gd name="T11" fmla="*/ 5 h 24"/>
                <a:gd name="T12" fmla="*/ 6 w 36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25" y="24"/>
                  </a:moveTo>
                  <a:cubicBezTo>
                    <a:pt x="30" y="23"/>
                    <a:pt x="36" y="17"/>
                    <a:pt x="36" y="12"/>
                  </a:cubicBezTo>
                  <a:cubicBezTo>
                    <a:pt x="36" y="9"/>
                    <a:pt x="36" y="6"/>
                    <a:pt x="34" y="3"/>
                  </a:cubicBezTo>
                  <a:cubicBezTo>
                    <a:pt x="32" y="0"/>
                    <a:pt x="27" y="1"/>
                    <a:pt x="23" y="2"/>
                  </a:cubicBezTo>
                  <a:cubicBezTo>
                    <a:pt x="16" y="3"/>
                    <a:pt x="0" y="5"/>
                    <a:pt x="8" y="16"/>
                  </a:cubicBezTo>
                  <a:cubicBezTo>
                    <a:pt x="10" y="20"/>
                    <a:pt x="18" y="23"/>
                    <a:pt x="23" y="24"/>
                  </a:cubicBezTo>
                  <a:cubicBezTo>
                    <a:pt x="24" y="24"/>
                    <a:pt x="25" y="23"/>
                    <a:pt x="26" y="23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0" name="Freeform 2371">
              <a:extLst>
                <a:ext uri="{FF2B5EF4-FFF2-40B4-BE49-F238E27FC236}">
                  <a16:creationId xmlns:a16="http://schemas.microsoft.com/office/drawing/2014/main" id="{9F8B7F7B-76C6-4C2B-9A2F-BE42993AD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905"/>
              <a:ext cx="18" cy="13"/>
            </a:xfrm>
            <a:custGeom>
              <a:avLst/>
              <a:gdLst>
                <a:gd name="T0" fmla="*/ 2 w 31"/>
                <a:gd name="T1" fmla="*/ 1 h 22"/>
                <a:gd name="T2" fmla="*/ 1 w 31"/>
                <a:gd name="T3" fmla="*/ 3 h 22"/>
                <a:gd name="T4" fmla="*/ 3 w 31"/>
                <a:gd name="T5" fmla="*/ 4 h 22"/>
                <a:gd name="T6" fmla="*/ 4 w 31"/>
                <a:gd name="T7" fmla="*/ 5 h 22"/>
                <a:gd name="T8" fmla="*/ 5 w 31"/>
                <a:gd name="T9" fmla="*/ 3 h 22"/>
                <a:gd name="T10" fmla="*/ 5 w 31"/>
                <a:gd name="T11" fmla="*/ 1 h 22"/>
                <a:gd name="T12" fmla="*/ 4 w 31"/>
                <a:gd name="T13" fmla="*/ 1 h 22"/>
                <a:gd name="T14" fmla="*/ 2 w 31"/>
                <a:gd name="T15" fmla="*/ 1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2">
                  <a:moveTo>
                    <a:pt x="9" y="1"/>
                  </a:moveTo>
                  <a:cubicBezTo>
                    <a:pt x="5" y="4"/>
                    <a:pt x="0" y="9"/>
                    <a:pt x="1" y="15"/>
                  </a:cubicBezTo>
                  <a:cubicBezTo>
                    <a:pt x="2" y="19"/>
                    <a:pt x="9" y="19"/>
                    <a:pt x="13" y="20"/>
                  </a:cubicBezTo>
                  <a:cubicBezTo>
                    <a:pt x="15" y="20"/>
                    <a:pt x="18" y="21"/>
                    <a:pt x="20" y="22"/>
                  </a:cubicBezTo>
                  <a:cubicBezTo>
                    <a:pt x="24" y="22"/>
                    <a:pt x="26" y="19"/>
                    <a:pt x="28" y="16"/>
                  </a:cubicBezTo>
                  <a:cubicBezTo>
                    <a:pt x="30" y="13"/>
                    <a:pt x="31" y="10"/>
                    <a:pt x="28" y="7"/>
                  </a:cubicBezTo>
                  <a:cubicBezTo>
                    <a:pt x="26" y="5"/>
                    <a:pt x="23" y="3"/>
                    <a:pt x="20" y="1"/>
                  </a:cubicBezTo>
                  <a:cubicBezTo>
                    <a:pt x="16" y="0"/>
                    <a:pt x="13" y="0"/>
                    <a:pt x="9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1" name="Freeform 2372">
              <a:extLst>
                <a:ext uri="{FF2B5EF4-FFF2-40B4-BE49-F238E27FC236}">
                  <a16:creationId xmlns:a16="http://schemas.microsoft.com/office/drawing/2014/main" id="{706ED8A5-B1E4-4C8D-9833-176AEE72C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093"/>
              <a:ext cx="142" cy="204"/>
            </a:xfrm>
            <a:custGeom>
              <a:avLst/>
              <a:gdLst>
                <a:gd name="T0" fmla="*/ 39 w 243"/>
                <a:gd name="T1" fmla="*/ 54 h 349"/>
                <a:gd name="T2" fmla="*/ 20 w 243"/>
                <a:gd name="T3" fmla="*/ 68 h 349"/>
                <a:gd name="T4" fmla="*/ 14 w 243"/>
                <a:gd name="T5" fmla="*/ 66 h 349"/>
                <a:gd name="T6" fmla="*/ 3 w 243"/>
                <a:gd name="T7" fmla="*/ 46 h 349"/>
                <a:gd name="T8" fmla="*/ 9 w 243"/>
                <a:gd name="T9" fmla="*/ 18 h 349"/>
                <a:gd name="T10" fmla="*/ 29 w 243"/>
                <a:gd name="T11" fmla="*/ 2 h 349"/>
                <a:gd name="T12" fmla="*/ 35 w 243"/>
                <a:gd name="T13" fmla="*/ 4 h 349"/>
                <a:gd name="T14" fmla="*/ 46 w 243"/>
                <a:gd name="T15" fmla="*/ 26 h 349"/>
                <a:gd name="T16" fmla="*/ 39 w 243"/>
                <a:gd name="T17" fmla="*/ 54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49">
                  <a:moveTo>
                    <a:pt x="197" y="272"/>
                  </a:moveTo>
                  <a:cubicBezTo>
                    <a:pt x="185" y="325"/>
                    <a:pt x="143" y="349"/>
                    <a:pt x="100" y="339"/>
                  </a:cubicBezTo>
                  <a:cubicBezTo>
                    <a:pt x="70" y="332"/>
                    <a:pt x="70" y="332"/>
                    <a:pt x="70" y="332"/>
                  </a:cubicBezTo>
                  <a:cubicBezTo>
                    <a:pt x="28" y="322"/>
                    <a:pt x="0" y="282"/>
                    <a:pt x="13" y="228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58" y="35"/>
                    <a:pt x="103" y="0"/>
                    <a:pt x="146" y="10"/>
                  </a:cubicBezTo>
                  <a:cubicBezTo>
                    <a:pt x="176" y="17"/>
                    <a:pt x="176" y="17"/>
                    <a:pt x="176" y="17"/>
                  </a:cubicBezTo>
                  <a:cubicBezTo>
                    <a:pt x="218" y="27"/>
                    <a:pt x="243" y="79"/>
                    <a:pt x="230" y="132"/>
                  </a:cubicBezTo>
                  <a:lnTo>
                    <a:pt x="197" y="272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2" name="Freeform 2373">
              <a:extLst>
                <a:ext uri="{FF2B5EF4-FFF2-40B4-BE49-F238E27FC236}">
                  <a16:creationId xmlns:a16="http://schemas.microsoft.com/office/drawing/2014/main" id="{971B53B7-0352-43A7-B1FC-B9D4B18E8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098"/>
              <a:ext cx="108" cy="176"/>
            </a:xfrm>
            <a:custGeom>
              <a:avLst/>
              <a:gdLst>
                <a:gd name="T0" fmla="*/ 26 w 184"/>
                <a:gd name="T1" fmla="*/ 60 h 302"/>
                <a:gd name="T2" fmla="*/ 28 w 184"/>
                <a:gd name="T3" fmla="*/ 52 h 302"/>
                <a:gd name="T4" fmla="*/ 35 w 184"/>
                <a:gd name="T5" fmla="*/ 25 h 302"/>
                <a:gd name="T6" fmla="*/ 24 w 184"/>
                <a:gd name="T7" fmla="*/ 2 h 302"/>
                <a:gd name="T8" fmla="*/ 18 w 184"/>
                <a:gd name="T9" fmla="*/ 1 h 302"/>
                <a:gd name="T10" fmla="*/ 10 w 184"/>
                <a:gd name="T11" fmla="*/ 10 h 302"/>
                <a:gd name="T12" fmla="*/ 2 w 184"/>
                <a:gd name="T13" fmla="*/ 41 h 302"/>
                <a:gd name="T14" fmla="*/ 8 w 184"/>
                <a:gd name="T15" fmla="*/ 52 h 302"/>
                <a:gd name="T16" fmla="*/ 26 w 184"/>
                <a:gd name="T17" fmla="*/ 60 h 3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2">
                  <a:moveTo>
                    <a:pt x="132" y="302"/>
                  </a:moveTo>
                  <a:cubicBezTo>
                    <a:pt x="139" y="290"/>
                    <a:pt x="135" y="281"/>
                    <a:pt x="138" y="266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84" y="73"/>
                    <a:pt x="159" y="22"/>
                    <a:pt x="117" y="12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62" y="0"/>
                    <a:pt x="49" y="53"/>
                  </a:cubicBezTo>
                  <a:cubicBezTo>
                    <a:pt x="36" y="106"/>
                    <a:pt x="12" y="208"/>
                    <a:pt x="12" y="208"/>
                  </a:cubicBezTo>
                  <a:cubicBezTo>
                    <a:pt x="12" y="208"/>
                    <a:pt x="0" y="247"/>
                    <a:pt x="38" y="266"/>
                  </a:cubicBezTo>
                  <a:cubicBezTo>
                    <a:pt x="76" y="286"/>
                    <a:pt x="128" y="277"/>
                    <a:pt x="132" y="302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3" name="Freeform 2374">
              <a:extLst>
                <a:ext uri="{FF2B5EF4-FFF2-40B4-BE49-F238E27FC236}">
                  <a16:creationId xmlns:a16="http://schemas.microsoft.com/office/drawing/2014/main" id="{194ED304-D379-4BAA-A6B2-AA4C0B44E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096"/>
              <a:ext cx="108" cy="179"/>
            </a:xfrm>
            <a:custGeom>
              <a:avLst/>
              <a:gdLst>
                <a:gd name="T0" fmla="*/ 25 w 184"/>
                <a:gd name="T1" fmla="*/ 61 h 306"/>
                <a:gd name="T2" fmla="*/ 28 w 184"/>
                <a:gd name="T3" fmla="*/ 53 h 306"/>
                <a:gd name="T4" fmla="*/ 35 w 184"/>
                <a:gd name="T5" fmla="*/ 25 h 306"/>
                <a:gd name="T6" fmla="*/ 24 w 184"/>
                <a:gd name="T7" fmla="*/ 2 h 306"/>
                <a:gd name="T8" fmla="*/ 18 w 184"/>
                <a:gd name="T9" fmla="*/ 1 h 306"/>
                <a:gd name="T10" fmla="*/ 10 w 184"/>
                <a:gd name="T11" fmla="*/ 11 h 306"/>
                <a:gd name="T12" fmla="*/ 2 w 184"/>
                <a:gd name="T13" fmla="*/ 42 h 306"/>
                <a:gd name="T14" fmla="*/ 8 w 184"/>
                <a:gd name="T15" fmla="*/ 53 h 306"/>
                <a:gd name="T16" fmla="*/ 25 w 184"/>
                <a:gd name="T17" fmla="*/ 61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306">
                  <a:moveTo>
                    <a:pt x="121" y="306"/>
                  </a:moveTo>
                  <a:cubicBezTo>
                    <a:pt x="129" y="295"/>
                    <a:pt x="135" y="281"/>
                    <a:pt x="138" y="267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84" y="74"/>
                    <a:pt x="159" y="22"/>
                    <a:pt x="117" y="12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61" y="0"/>
                    <a:pt x="49" y="53"/>
                  </a:cubicBezTo>
                  <a:cubicBezTo>
                    <a:pt x="36" y="107"/>
                    <a:pt x="12" y="209"/>
                    <a:pt x="12" y="209"/>
                  </a:cubicBezTo>
                  <a:cubicBezTo>
                    <a:pt x="12" y="209"/>
                    <a:pt x="0" y="247"/>
                    <a:pt x="38" y="267"/>
                  </a:cubicBezTo>
                  <a:cubicBezTo>
                    <a:pt x="76" y="286"/>
                    <a:pt x="117" y="281"/>
                    <a:pt x="121" y="306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4" name="Freeform 2375">
              <a:extLst>
                <a:ext uri="{FF2B5EF4-FFF2-40B4-BE49-F238E27FC236}">
                  <a16:creationId xmlns:a16="http://schemas.microsoft.com/office/drawing/2014/main" id="{0D3F3EC4-EA38-49CD-A8A9-37249D73A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258"/>
              <a:ext cx="78" cy="35"/>
            </a:xfrm>
            <a:custGeom>
              <a:avLst/>
              <a:gdLst>
                <a:gd name="T0" fmla="*/ 27 w 132"/>
                <a:gd name="T1" fmla="*/ 9 h 60"/>
                <a:gd name="T2" fmla="*/ 12 w 132"/>
                <a:gd name="T3" fmla="*/ 11 h 60"/>
                <a:gd name="T4" fmla="*/ 1 w 132"/>
                <a:gd name="T5" fmla="*/ 3 h 60"/>
                <a:gd name="T6" fmla="*/ 15 w 132"/>
                <a:gd name="T7" fmla="*/ 2 h 60"/>
                <a:gd name="T8" fmla="*/ 27 w 132"/>
                <a:gd name="T9" fmla="*/ 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129" y="45"/>
                  </a:moveTo>
                  <a:cubicBezTo>
                    <a:pt x="126" y="57"/>
                    <a:pt x="96" y="60"/>
                    <a:pt x="61" y="52"/>
                  </a:cubicBezTo>
                  <a:cubicBezTo>
                    <a:pt x="26" y="44"/>
                    <a:pt x="0" y="28"/>
                    <a:pt x="3" y="15"/>
                  </a:cubicBezTo>
                  <a:cubicBezTo>
                    <a:pt x="6" y="3"/>
                    <a:pt x="36" y="0"/>
                    <a:pt x="71" y="8"/>
                  </a:cubicBezTo>
                  <a:cubicBezTo>
                    <a:pt x="106" y="17"/>
                    <a:pt x="132" y="33"/>
                    <a:pt x="129" y="45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5" name="Freeform 2376">
              <a:extLst>
                <a:ext uri="{FF2B5EF4-FFF2-40B4-BE49-F238E27FC236}">
                  <a16:creationId xmlns:a16="http://schemas.microsoft.com/office/drawing/2014/main" id="{6175AAEF-0FB5-4DF4-9AD3-76162DEC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242"/>
              <a:ext cx="60" cy="23"/>
            </a:xfrm>
            <a:custGeom>
              <a:avLst/>
              <a:gdLst>
                <a:gd name="T0" fmla="*/ 5 w 103"/>
                <a:gd name="T1" fmla="*/ 8 h 39"/>
                <a:gd name="T2" fmla="*/ 20 w 103"/>
                <a:gd name="T3" fmla="*/ 6 h 39"/>
                <a:gd name="T4" fmla="*/ 5 w 103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39">
                  <a:moveTo>
                    <a:pt x="26" y="39"/>
                  </a:moveTo>
                  <a:cubicBezTo>
                    <a:pt x="26" y="39"/>
                    <a:pt x="31" y="16"/>
                    <a:pt x="103" y="32"/>
                  </a:cubicBezTo>
                  <a:cubicBezTo>
                    <a:pt x="103" y="32"/>
                    <a:pt x="0" y="0"/>
                    <a:pt x="26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6" name="Freeform 2377">
              <a:extLst>
                <a:ext uri="{FF2B5EF4-FFF2-40B4-BE49-F238E27FC236}">
                  <a16:creationId xmlns:a16="http://schemas.microsoft.com/office/drawing/2014/main" id="{6809B7E2-95D6-4EDD-A3A0-6C4C7BD4A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3252"/>
              <a:ext cx="40" cy="21"/>
            </a:xfrm>
            <a:custGeom>
              <a:avLst/>
              <a:gdLst>
                <a:gd name="T0" fmla="*/ 5 w 69"/>
                <a:gd name="T1" fmla="*/ 7 h 36"/>
                <a:gd name="T2" fmla="*/ 13 w 69"/>
                <a:gd name="T3" fmla="*/ 2 h 36"/>
                <a:gd name="T4" fmla="*/ 5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28" y="36"/>
                  </a:moveTo>
                  <a:cubicBezTo>
                    <a:pt x="28" y="36"/>
                    <a:pt x="8" y="5"/>
                    <a:pt x="69" y="10"/>
                  </a:cubicBezTo>
                  <a:cubicBezTo>
                    <a:pt x="69" y="10"/>
                    <a:pt x="0" y="0"/>
                    <a:pt x="2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7" name="Freeform 2378">
              <a:extLst>
                <a:ext uri="{FF2B5EF4-FFF2-40B4-BE49-F238E27FC236}">
                  <a16:creationId xmlns:a16="http://schemas.microsoft.com/office/drawing/2014/main" id="{2377E791-974C-4D9E-A19D-86A09516B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176"/>
              <a:ext cx="27" cy="78"/>
            </a:xfrm>
            <a:custGeom>
              <a:avLst/>
              <a:gdLst>
                <a:gd name="T0" fmla="*/ 6 w 45"/>
                <a:gd name="T1" fmla="*/ 0 h 132"/>
                <a:gd name="T2" fmla="*/ 2 w 45"/>
                <a:gd name="T3" fmla="*/ 16 h 132"/>
                <a:gd name="T4" fmla="*/ 10 w 45"/>
                <a:gd name="T5" fmla="*/ 27 h 132"/>
                <a:gd name="T6" fmla="*/ 4 w 45"/>
                <a:gd name="T7" fmla="*/ 16 h 132"/>
                <a:gd name="T8" fmla="*/ 6 w 45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2">
                  <a:moveTo>
                    <a:pt x="28" y="0"/>
                  </a:moveTo>
                  <a:cubicBezTo>
                    <a:pt x="28" y="2"/>
                    <a:pt x="11" y="76"/>
                    <a:pt x="11" y="76"/>
                  </a:cubicBezTo>
                  <a:cubicBezTo>
                    <a:pt x="11" y="76"/>
                    <a:pt x="0" y="115"/>
                    <a:pt x="45" y="132"/>
                  </a:cubicBezTo>
                  <a:cubicBezTo>
                    <a:pt x="45" y="132"/>
                    <a:pt x="10" y="112"/>
                    <a:pt x="19" y="76"/>
                  </a:cubicBezTo>
                  <a:cubicBezTo>
                    <a:pt x="29" y="4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8" name="Freeform 2379">
              <a:extLst>
                <a:ext uri="{FF2B5EF4-FFF2-40B4-BE49-F238E27FC236}">
                  <a16:creationId xmlns:a16="http://schemas.microsoft.com/office/drawing/2014/main" id="{AF34B4BD-085E-4A8E-ABFE-2F21EC030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3211"/>
              <a:ext cx="21" cy="40"/>
            </a:xfrm>
            <a:custGeom>
              <a:avLst/>
              <a:gdLst>
                <a:gd name="T0" fmla="*/ 3 w 35"/>
                <a:gd name="T1" fmla="*/ 0 h 67"/>
                <a:gd name="T2" fmla="*/ 3 w 35"/>
                <a:gd name="T3" fmla="*/ 10 h 67"/>
                <a:gd name="T4" fmla="*/ 8 w 35"/>
                <a:gd name="T5" fmla="*/ 14 h 67"/>
                <a:gd name="T6" fmla="*/ 3 w 35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7">
                  <a:moveTo>
                    <a:pt x="14" y="0"/>
                  </a:moveTo>
                  <a:cubicBezTo>
                    <a:pt x="14" y="0"/>
                    <a:pt x="2" y="30"/>
                    <a:pt x="15" y="48"/>
                  </a:cubicBezTo>
                  <a:cubicBezTo>
                    <a:pt x="28" y="66"/>
                    <a:pt x="35" y="67"/>
                    <a:pt x="35" y="67"/>
                  </a:cubicBezTo>
                  <a:cubicBezTo>
                    <a:pt x="35" y="67"/>
                    <a:pt x="0" y="46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9" name="Freeform 2380">
              <a:extLst>
                <a:ext uri="{FF2B5EF4-FFF2-40B4-BE49-F238E27FC236}">
                  <a16:creationId xmlns:a16="http://schemas.microsoft.com/office/drawing/2014/main" id="{BE0E3535-6970-4C29-BCA2-38B9C14CB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099"/>
              <a:ext cx="40" cy="59"/>
            </a:xfrm>
            <a:custGeom>
              <a:avLst/>
              <a:gdLst>
                <a:gd name="T0" fmla="*/ 14 w 67"/>
                <a:gd name="T1" fmla="*/ 2 h 100"/>
                <a:gd name="T2" fmla="*/ 4 w 67"/>
                <a:gd name="T3" fmla="*/ 5 h 100"/>
                <a:gd name="T4" fmla="*/ 2 w 67"/>
                <a:gd name="T5" fmla="*/ 11 h 100"/>
                <a:gd name="T6" fmla="*/ 1 w 67"/>
                <a:gd name="T7" fmla="*/ 21 h 100"/>
                <a:gd name="T8" fmla="*/ 4 w 67"/>
                <a:gd name="T9" fmla="*/ 12 h 100"/>
                <a:gd name="T10" fmla="*/ 8 w 67"/>
                <a:gd name="T11" fmla="*/ 5 h 100"/>
                <a:gd name="T12" fmla="*/ 14 w 67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00">
                  <a:moveTo>
                    <a:pt x="66" y="8"/>
                  </a:moveTo>
                  <a:cubicBezTo>
                    <a:pt x="46" y="0"/>
                    <a:pt x="29" y="5"/>
                    <a:pt x="19" y="24"/>
                  </a:cubicBezTo>
                  <a:cubicBezTo>
                    <a:pt x="15" y="34"/>
                    <a:pt x="12" y="43"/>
                    <a:pt x="9" y="54"/>
                  </a:cubicBezTo>
                  <a:cubicBezTo>
                    <a:pt x="6" y="69"/>
                    <a:pt x="0" y="85"/>
                    <a:pt x="1" y="100"/>
                  </a:cubicBezTo>
                  <a:cubicBezTo>
                    <a:pt x="7" y="88"/>
                    <a:pt x="9" y="72"/>
                    <a:pt x="16" y="59"/>
                  </a:cubicBezTo>
                  <a:cubicBezTo>
                    <a:pt x="20" y="49"/>
                    <a:pt x="27" y="36"/>
                    <a:pt x="36" y="27"/>
                  </a:cubicBezTo>
                  <a:cubicBezTo>
                    <a:pt x="42" y="20"/>
                    <a:pt x="57" y="8"/>
                    <a:pt x="67" y="9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0" name="Freeform 2381">
              <a:extLst>
                <a:ext uri="{FF2B5EF4-FFF2-40B4-BE49-F238E27FC236}">
                  <a16:creationId xmlns:a16="http://schemas.microsoft.com/office/drawing/2014/main" id="{17E949A8-EDBB-44A8-8C98-95FCEBE0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3103"/>
              <a:ext cx="28" cy="39"/>
            </a:xfrm>
            <a:custGeom>
              <a:avLst/>
              <a:gdLst>
                <a:gd name="T0" fmla="*/ 9 w 48"/>
                <a:gd name="T1" fmla="*/ 0 h 67"/>
                <a:gd name="T2" fmla="*/ 3 w 48"/>
                <a:gd name="T3" fmla="*/ 4 h 67"/>
                <a:gd name="T4" fmla="*/ 1 w 48"/>
                <a:gd name="T5" fmla="*/ 8 h 67"/>
                <a:gd name="T6" fmla="*/ 1 w 48"/>
                <a:gd name="T7" fmla="*/ 13 h 67"/>
                <a:gd name="T8" fmla="*/ 4 w 48"/>
                <a:gd name="T9" fmla="*/ 3 h 67"/>
                <a:gd name="T10" fmla="*/ 9 w 48"/>
                <a:gd name="T11" fmla="*/ 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7">
                  <a:moveTo>
                    <a:pt x="48" y="0"/>
                  </a:moveTo>
                  <a:cubicBezTo>
                    <a:pt x="33" y="4"/>
                    <a:pt x="24" y="6"/>
                    <a:pt x="15" y="21"/>
                  </a:cubicBezTo>
                  <a:cubicBezTo>
                    <a:pt x="11" y="28"/>
                    <a:pt x="10" y="35"/>
                    <a:pt x="7" y="42"/>
                  </a:cubicBezTo>
                  <a:cubicBezTo>
                    <a:pt x="5" y="50"/>
                    <a:pt x="0" y="59"/>
                    <a:pt x="1" y="67"/>
                  </a:cubicBezTo>
                  <a:cubicBezTo>
                    <a:pt x="5" y="50"/>
                    <a:pt x="10" y="30"/>
                    <a:pt x="21" y="17"/>
                  </a:cubicBezTo>
                  <a:cubicBezTo>
                    <a:pt x="27" y="11"/>
                    <a:pt x="39" y="1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1" name="Freeform 2382">
              <a:extLst>
                <a:ext uri="{FF2B5EF4-FFF2-40B4-BE49-F238E27FC236}">
                  <a16:creationId xmlns:a16="http://schemas.microsoft.com/office/drawing/2014/main" id="{9457DFE4-5597-4660-BB35-4E60A7152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188"/>
              <a:ext cx="37" cy="67"/>
            </a:xfrm>
            <a:custGeom>
              <a:avLst/>
              <a:gdLst>
                <a:gd name="T0" fmla="*/ 6 w 63"/>
                <a:gd name="T1" fmla="*/ 2 h 116"/>
                <a:gd name="T2" fmla="*/ 5 w 63"/>
                <a:gd name="T3" fmla="*/ 22 h 116"/>
                <a:gd name="T4" fmla="*/ 13 w 63"/>
                <a:gd name="T5" fmla="*/ 21 h 116"/>
                <a:gd name="T6" fmla="*/ 9 w 63"/>
                <a:gd name="T7" fmla="*/ 17 h 116"/>
                <a:gd name="T8" fmla="*/ 9 w 63"/>
                <a:gd name="T9" fmla="*/ 10 h 116"/>
                <a:gd name="T10" fmla="*/ 6 w 63"/>
                <a:gd name="T11" fmla="*/ 2 h 116"/>
                <a:gd name="T12" fmla="*/ 6 w 6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6">
                  <a:moveTo>
                    <a:pt x="30" y="8"/>
                  </a:moveTo>
                  <a:cubicBezTo>
                    <a:pt x="27" y="21"/>
                    <a:pt x="0" y="116"/>
                    <a:pt x="22" y="114"/>
                  </a:cubicBezTo>
                  <a:cubicBezTo>
                    <a:pt x="25" y="102"/>
                    <a:pt x="53" y="114"/>
                    <a:pt x="63" y="109"/>
                  </a:cubicBezTo>
                  <a:cubicBezTo>
                    <a:pt x="60" y="100"/>
                    <a:pt x="51" y="95"/>
                    <a:pt x="46" y="87"/>
                  </a:cubicBezTo>
                  <a:cubicBezTo>
                    <a:pt x="41" y="76"/>
                    <a:pt x="42" y="65"/>
                    <a:pt x="42" y="54"/>
                  </a:cubicBezTo>
                  <a:cubicBezTo>
                    <a:pt x="43" y="47"/>
                    <a:pt x="46" y="0"/>
                    <a:pt x="31" y="8"/>
                  </a:cubicBezTo>
                  <a:cubicBezTo>
                    <a:pt x="30" y="8"/>
                    <a:pt x="30" y="9"/>
                    <a:pt x="30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2" name="Freeform 2383">
              <a:extLst>
                <a:ext uri="{FF2B5EF4-FFF2-40B4-BE49-F238E27FC236}">
                  <a16:creationId xmlns:a16="http://schemas.microsoft.com/office/drawing/2014/main" id="{3B09FD21-8DFA-4A46-AE03-5C06B7DC4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3084"/>
              <a:ext cx="11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3" y="0"/>
                  </a:moveTo>
                  <a:cubicBezTo>
                    <a:pt x="3" y="0"/>
                    <a:pt x="12" y="18"/>
                    <a:pt x="0" y="22"/>
                  </a:cubicBezTo>
                  <a:cubicBezTo>
                    <a:pt x="0" y="22"/>
                    <a:pt x="18" y="21"/>
                    <a:pt x="3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3" name="Freeform 2384">
              <a:extLst>
                <a:ext uri="{FF2B5EF4-FFF2-40B4-BE49-F238E27FC236}">
                  <a16:creationId xmlns:a16="http://schemas.microsoft.com/office/drawing/2014/main" id="{9E8F134D-533F-4EC4-BD89-2079257C1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095"/>
              <a:ext cx="12" cy="10"/>
            </a:xfrm>
            <a:custGeom>
              <a:avLst/>
              <a:gdLst>
                <a:gd name="T0" fmla="*/ 4 w 21"/>
                <a:gd name="T1" fmla="*/ 0 h 18"/>
                <a:gd name="T2" fmla="*/ 3 w 21"/>
                <a:gd name="T3" fmla="*/ 3 h 18"/>
                <a:gd name="T4" fmla="*/ 4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1" y="0"/>
                  </a:moveTo>
                  <a:cubicBezTo>
                    <a:pt x="21" y="0"/>
                    <a:pt x="8" y="10"/>
                    <a:pt x="15" y="18"/>
                  </a:cubicBezTo>
                  <a:cubicBezTo>
                    <a:pt x="15" y="18"/>
                    <a:pt x="0" y="10"/>
                    <a:pt x="2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4" name="Freeform 2385">
              <a:extLst>
                <a:ext uri="{FF2B5EF4-FFF2-40B4-BE49-F238E27FC236}">
                  <a16:creationId xmlns:a16="http://schemas.microsoft.com/office/drawing/2014/main" id="{DC5425E2-3769-4B5A-8A95-61F07CA06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127"/>
              <a:ext cx="11" cy="13"/>
            </a:xfrm>
            <a:custGeom>
              <a:avLst/>
              <a:gdLst>
                <a:gd name="T0" fmla="*/ 3 w 20"/>
                <a:gd name="T1" fmla="*/ 3 h 22"/>
                <a:gd name="T2" fmla="*/ 1 w 20"/>
                <a:gd name="T3" fmla="*/ 4 h 22"/>
                <a:gd name="T4" fmla="*/ 1 w 20"/>
                <a:gd name="T5" fmla="*/ 2 h 22"/>
                <a:gd name="T6" fmla="*/ 2 w 20"/>
                <a:gd name="T7" fmla="*/ 1 h 22"/>
                <a:gd name="T8" fmla="*/ 3 w 20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9" y="13"/>
                  </a:moveTo>
                  <a:cubicBezTo>
                    <a:pt x="17" y="18"/>
                    <a:pt x="12" y="22"/>
                    <a:pt x="8" y="21"/>
                  </a:cubicBezTo>
                  <a:cubicBezTo>
                    <a:pt x="3" y="19"/>
                    <a:pt x="0" y="14"/>
                    <a:pt x="1" y="9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8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5" name="Freeform 2386">
              <a:extLst>
                <a:ext uri="{FF2B5EF4-FFF2-40B4-BE49-F238E27FC236}">
                  <a16:creationId xmlns:a16="http://schemas.microsoft.com/office/drawing/2014/main" id="{82517649-BD60-4616-AF8F-AB28E4DA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3146"/>
              <a:ext cx="8" cy="7"/>
            </a:xfrm>
            <a:custGeom>
              <a:avLst/>
              <a:gdLst>
                <a:gd name="T0" fmla="*/ 2 w 13"/>
                <a:gd name="T1" fmla="*/ 1 h 12"/>
                <a:gd name="T2" fmla="*/ 1 w 13"/>
                <a:gd name="T3" fmla="*/ 2 h 12"/>
                <a:gd name="T4" fmla="*/ 0 w 13"/>
                <a:gd name="T5" fmla="*/ 1 h 12"/>
                <a:gd name="T6" fmla="*/ 1 w 13"/>
                <a:gd name="T7" fmla="*/ 1 h 12"/>
                <a:gd name="T8" fmla="*/ 2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2" y="7"/>
                  </a:moveTo>
                  <a:cubicBezTo>
                    <a:pt x="12" y="10"/>
                    <a:pt x="8" y="12"/>
                    <a:pt x="5" y="11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1" y="2"/>
                    <a:pt x="13" y="5"/>
                    <a:pt x="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6" name="Freeform 2387">
              <a:extLst>
                <a:ext uri="{FF2B5EF4-FFF2-40B4-BE49-F238E27FC236}">
                  <a16:creationId xmlns:a16="http://schemas.microsoft.com/office/drawing/2014/main" id="{1D2AD22E-970B-462D-9A64-F5EF4BB75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3084"/>
              <a:ext cx="20" cy="15"/>
            </a:xfrm>
            <a:custGeom>
              <a:avLst/>
              <a:gdLst>
                <a:gd name="T0" fmla="*/ 4 w 34"/>
                <a:gd name="T1" fmla="*/ 5 h 25"/>
                <a:gd name="T2" fmla="*/ 6 w 34"/>
                <a:gd name="T3" fmla="*/ 3 h 25"/>
                <a:gd name="T4" fmla="*/ 6 w 34"/>
                <a:gd name="T5" fmla="*/ 1 h 25"/>
                <a:gd name="T6" fmla="*/ 5 w 34"/>
                <a:gd name="T7" fmla="*/ 1 h 25"/>
                <a:gd name="T8" fmla="*/ 1 w 34"/>
                <a:gd name="T9" fmla="*/ 3 h 25"/>
                <a:gd name="T10" fmla="*/ 4 w 34"/>
                <a:gd name="T11" fmla="*/ 5 h 25"/>
                <a:gd name="T12" fmla="*/ 4 w 34"/>
                <a:gd name="T13" fmla="*/ 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5">
                  <a:moveTo>
                    <a:pt x="20" y="24"/>
                  </a:moveTo>
                  <a:cubicBezTo>
                    <a:pt x="26" y="25"/>
                    <a:pt x="32" y="20"/>
                    <a:pt x="33" y="15"/>
                  </a:cubicBezTo>
                  <a:cubicBezTo>
                    <a:pt x="34" y="12"/>
                    <a:pt x="34" y="9"/>
                    <a:pt x="33" y="6"/>
                  </a:cubicBezTo>
                  <a:cubicBezTo>
                    <a:pt x="31" y="2"/>
                    <a:pt x="26" y="2"/>
                    <a:pt x="23" y="2"/>
                  </a:cubicBezTo>
                  <a:cubicBezTo>
                    <a:pt x="16" y="2"/>
                    <a:pt x="0" y="0"/>
                    <a:pt x="5" y="13"/>
                  </a:cubicBezTo>
                  <a:cubicBezTo>
                    <a:pt x="7" y="17"/>
                    <a:pt x="13" y="22"/>
                    <a:pt x="18" y="23"/>
                  </a:cubicBezTo>
                  <a:cubicBezTo>
                    <a:pt x="19" y="24"/>
                    <a:pt x="20" y="23"/>
                    <a:pt x="21" y="24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7" name="Freeform 2388">
              <a:extLst>
                <a:ext uri="{FF2B5EF4-FFF2-40B4-BE49-F238E27FC236}">
                  <a16:creationId xmlns:a16="http://schemas.microsoft.com/office/drawing/2014/main" id="{0D9DB6BF-DBE6-4518-91C0-BD9F84A65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3095"/>
              <a:ext cx="17" cy="14"/>
            </a:xfrm>
            <a:custGeom>
              <a:avLst/>
              <a:gdLst>
                <a:gd name="T0" fmla="*/ 2 w 30"/>
                <a:gd name="T1" fmla="*/ 0 h 23"/>
                <a:gd name="T2" fmla="*/ 0 w 30"/>
                <a:gd name="T3" fmla="*/ 2 h 23"/>
                <a:gd name="T4" fmla="*/ 2 w 30"/>
                <a:gd name="T5" fmla="*/ 4 h 23"/>
                <a:gd name="T6" fmla="*/ 3 w 30"/>
                <a:gd name="T7" fmla="*/ 5 h 23"/>
                <a:gd name="T8" fmla="*/ 5 w 30"/>
                <a:gd name="T9" fmla="*/ 4 h 23"/>
                <a:gd name="T10" fmla="*/ 5 w 30"/>
                <a:gd name="T11" fmla="*/ 2 h 23"/>
                <a:gd name="T12" fmla="*/ 4 w 30"/>
                <a:gd name="T13" fmla="*/ 1 h 23"/>
                <a:gd name="T14" fmla="*/ 2 w 30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1" y="0"/>
                  </a:moveTo>
                  <a:cubicBezTo>
                    <a:pt x="7" y="2"/>
                    <a:pt x="0" y="6"/>
                    <a:pt x="0" y="11"/>
                  </a:cubicBezTo>
                  <a:cubicBezTo>
                    <a:pt x="0" y="16"/>
                    <a:pt x="7" y="18"/>
                    <a:pt x="11" y="19"/>
                  </a:cubicBezTo>
                  <a:cubicBezTo>
                    <a:pt x="13" y="20"/>
                    <a:pt x="15" y="22"/>
                    <a:pt x="18" y="22"/>
                  </a:cubicBezTo>
                  <a:cubicBezTo>
                    <a:pt x="21" y="23"/>
                    <a:pt x="24" y="21"/>
                    <a:pt x="26" y="18"/>
                  </a:cubicBezTo>
                  <a:cubicBezTo>
                    <a:pt x="29" y="15"/>
                    <a:pt x="30" y="13"/>
                    <a:pt x="28" y="10"/>
                  </a:cubicBezTo>
                  <a:cubicBezTo>
                    <a:pt x="27" y="7"/>
                    <a:pt x="24" y="4"/>
                    <a:pt x="22" y="3"/>
                  </a:cubicBezTo>
                  <a:cubicBezTo>
                    <a:pt x="18" y="0"/>
                    <a:pt x="15" y="0"/>
                    <a:pt x="11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8" name="Freeform 2389">
              <a:extLst>
                <a:ext uri="{FF2B5EF4-FFF2-40B4-BE49-F238E27FC236}">
                  <a16:creationId xmlns:a16="http://schemas.microsoft.com/office/drawing/2014/main" id="{60681892-B36E-41A0-AFDE-0EF1D4127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276"/>
              <a:ext cx="140" cy="204"/>
            </a:xfrm>
            <a:custGeom>
              <a:avLst/>
              <a:gdLst>
                <a:gd name="T0" fmla="*/ 39 w 239"/>
                <a:gd name="T1" fmla="*/ 55 h 348"/>
                <a:gd name="T2" fmla="*/ 21 w 239"/>
                <a:gd name="T3" fmla="*/ 68 h 348"/>
                <a:gd name="T4" fmla="*/ 14 w 239"/>
                <a:gd name="T5" fmla="*/ 67 h 348"/>
                <a:gd name="T6" fmla="*/ 2 w 239"/>
                <a:gd name="T7" fmla="*/ 46 h 348"/>
                <a:gd name="T8" fmla="*/ 9 w 239"/>
                <a:gd name="T9" fmla="*/ 18 h 348"/>
                <a:gd name="T10" fmla="*/ 29 w 239"/>
                <a:gd name="T11" fmla="*/ 2 h 348"/>
                <a:gd name="T12" fmla="*/ 35 w 239"/>
                <a:gd name="T13" fmla="*/ 3 h 348"/>
                <a:gd name="T14" fmla="*/ 46 w 239"/>
                <a:gd name="T15" fmla="*/ 26 h 348"/>
                <a:gd name="T16" fmla="*/ 39 w 239"/>
                <a:gd name="T17" fmla="*/ 55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348">
                  <a:moveTo>
                    <a:pt x="197" y="270"/>
                  </a:moveTo>
                  <a:cubicBezTo>
                    <a:pt x="185" y="323"/>
                    <a:pt x="143" y="348"/>
                    <a:pt x="100" y="338"/>
                  </a:cubicBezTo>
                  <a:cubicBezTo>
                    <a:pt x="70" y="331"/>
                    <a:pt x="70" y="331"/>
                    <a:pt x="70" y="331"/>
                  </a:cubicBezTo>
                  <a:cubicBezTo>
                    <a:pt x="27" y="322"/>
                    <a:pt x="0" y="283"/>
                    <a:pt x="11" y="22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4" y="36"/>
                    <a:pt x="98" y="0"/>
                    <a:pt x="141" y="9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214" y="25"/>
                    <a:pt x="239" y="76"/>
                    <a:pt x="227" y="130"/>
                  </a:cubicBezTo>
                  <a:lnTo>
                    <a:pt x="197" y="270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9" name="Freeform 2390">
              <a:extLst>
                <a:ext uri="{FF2B5EF4-FFF2-40B4-BE49-F238E27FC236}">
                  <a16:creationId xmlns:a16="http://schemas.microsoft.com/office/drawing/2014/main" id="{9E4003FF-2501-4521-8D0F-26147851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280"/>
              <a:ext cx="105" cy="176"/>
            </a:xfrm>
            <a:custGeom>
              <a:avLst/>
              <a:gdLst>
                <a:gd name="T0" fmla="*/ 26 w 181"/>
                <a:gd name="T1" fmla="*/ 60 h 301"/>
                <a:gd name="T2" fmla="*/ 27 w 181"/>
                <a:gd name="T3" fmla="*/ 53 h 301"/>
                <a:gd name="T4" fmla="*/ 33 w 181"/>
                <a:gd name="T5" fmla="*/ 25 h 301"/>
                <a:gd name="T6" fmla="*/ 22 w 181"/>
                <a:gd name="T7" fmla="*/ 2 h 301"/>
                <a:gd name="T8" fmla="*/ 16 w 181"/>
                <a:gd name="T9" fmla="*/ 1 h 301"/>
                <a:gd name="T10" fmla="*/ 9 w 181"/>
                <a:gd name="T11" fmla="*/ 11 h 301"/>
                <a:gd name="T12" fmla="*/ 2 w 181"/>
                <a:gd name="T13" fmla="*/ 42 h 301"/>
                <a:gd name="T14" fmla="*/ 8 w 181"/>
                <a:gd name="T15" fmla="*/ 53 h 301"/>
                <a:gd name="T16" fmla="*/ 26 w 181"/>
                <a:gd name="T17" fmla="*/ 60 h 3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1">
                  <a:moveTo>
                    <a:pt x="133" y="301"/>
                  </a:moveTo>
                  <a:cubicBezTo>
                    <a:pt x="140" y="289"/>
                    <a:pt x="135" y="280"/>
                    <a:pt x="139" y="266"/>
                  </a:cubicBezTo>
                  <a:cubicBezTo>
                    <a:pt x="169" y="126"/>
                    <a:pt x="169" y="126"/>
                    <a:pt x="169" y="126"/>
                  </a:cubicBezTo>
                  <a:cubicBezTo>
                    <a:pt x="181" y="72"/>
                    <a:pt x="156" y="21"/>
                    <a:pt x="113" y="11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58" y="0"/>
                    <a:pt x="46" y="54"/>
                  </a:cubicBezTo>
                  <a:cubicBezTo>
                    <a:pt x="34" y="107"/>
                    <a:pt x="12" y="210"/>
                    <a:pt x="12" y="210"/>
                  </a:cubicBezTo>
                  <a:cubicBezTo>
                    <a:pt x="12" y="210"/>
                    <a:pt x="0" y="248"/>
                    <a:pt x="38" y="267"/>
                  </a:cubicBezTo>
                  <a:cubicBezTo>
                    <a:pt x="77" y="286"/>
                    <a:pt x="128" y="276"/>
                    <a:pt x="133" y="301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0" name="Freeform 2391">
              <a:extLst>
                <a:ext uri="{FF2B5EF4-FFF2-40B4-BE49-F238E27FC236}">
                  <a16:creationId xmlns:a16="http://schemas.microsoft.com/office/drawing/2014/main" id="{B5E2DD5D-EF3F-4A83-8A3C-A192D8DA7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3278"/>
              <a:ext cx="106" cy="178"/>
            </a:xfrm>
            <a:custGeom>
              <a:avLst/>
              <a:gdLst>
                <a:gd name="T0" fmla="*/ 25 w 181"/>
                <a:gd name="T1" fmla="*/ 61 h 305"/>
                <a:gd name="T2" fmla="*/ 28 w 181"/>
                <a:gd name="T3" fmla="*/ 53 h 305"/>
                <a:gd name="T4" fmla="*/ 34 w 181"/>
                <a:gd name="T5" fmla="*/ 25 h 305"/>
                <a:gd name="T6" fmla="*/ 23 w 181"/>
                <a:gd name="T7" fmla="*/ 2 h 305"/>
                <a:gd name="T8" fmla="*/ 17 w 181"/>
                <a:gd name="T9" fmla="*/ 1 h 305"/>
                <a:gd name="T10" fmla="*/ 9 w 181"/>
                <a:gd name="T11" fmla="*/ 11 h 305"/>
                <a:gd name="T12" fmla="*/ 2 w 181"/>
                <a:gd name="T13" fmla="*/ 42 h 305"/>
                <a:gd name="T14" fmla="*/ 8 w 181"/>
                <a:gd name="T15" fmla="*/ 53 h 305"/>
                <a:gd name="T16" fmla="*/ 25 w 181"/>
                <a:gd name="T17" fmla="*/ 61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305">
                  <a:moveTo>
                    <a:pt x="122" y="305"/>
                  </a:moveTo>
                  <a:cubicBezTo>
                    <a:pt x="129" y="294"/>
                    <a:pt x="135" y="281"/>
                    <a:pt x="138" y="266"/>
                  </a:cubicBezTo>
                  <a:cubicBezTo>
                    <a:pt x="169" y="126"/>
                    <a:pt x="169" y="126"/>
                    <a:pt x="169" y="126"/>
                  </a:cubicBezTo>
                  <a:cubicBezTo>
                    <a:pt x="181" y="72"/>
                    <a:pt x="156" y="21"/>
                    <a:pt x="113" y="12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58" y="0"/>
                    <a:pt x="46" y="54"/>
                  </a:cubicBezTo>
                  <a:cubicBezTo>
                    <a:pt x="34" y="107"/>
                    <a:pt x="12" y="210"/>
                    <a:pt x="12" y="210"/>
                  </a:cubicBezTo>
                  <a:cubicBezTo>
                    <a:pt x="12" y="210"/>
                    <a:pt x="0" y="248"/>
                    <a:pt x="38" y="267"/>
                  </a:cubicBezTo>
                  <a:cubicBezTo>
                    <a:pt x="77" y="286"/>
                    <a:pt x="118" y="281"/>
                    <a:pt x="122" y="305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1" name="Freeform 2392">
              <a:extLst>
                <a:ext uri="{FF2B5EF4-FFF2-40B4-BE49-F238E27FC236}">
                  <a16:creationId xmlns:a16="http://schemas.microsoft.com/office/drawing/2014/main" id="{87CA4B05-EF97-47C4-8E1A-1CE96FB1A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3441"/>
              <a:ext cx="77" cy="35"/>
            </a:xfrm>
            <a:custGeom>
              <a:avLst/>
              <a:gdLst>
                <a:gd name="T0" fmla="*/ 26 w 132"/>
                <a:gd name="T1" fmla="*/ 9 h 60"/>
                <a:gd name="T2" fmla="*/ 12 w 132"/>
                <a:gd name="T3" fmla="*/ 11 h 60"/>
                <a:gd name="T4" fmla="*/ 1 w 132"/>
                <a:gd name="T5" fmla="*/ 3 h 60"/>
                <a:gd name="T6" fmla="*/ 14 w 132"/>
                <a:gd name="T7" fmla="*/ 2 h 60"/>
                <a:gd name="T8" fmla="*/ 26 w 132"/>
                <a:gd name="T9" fmla="*/ 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60">
                  <a:moveTo>
                    <a:pt x="129" y="44"/>
                  </a:moveTo>
                  <a:cubicBezTo>
                    <a:pt x="126" y="56"/>
                    <a:pt x="96" y="60"/>
                    <a:pt x="61" y="52"/>
                  </a:cubicBezTo>
                  <a:cubicBezTo>
                    <a:pt x="26" y="44"/>
                    <a:pt x="0" y="28"/>
                    <a:pt x="3" y="16"/>
                  </a:cubicBezTo>
                  <a:cubicBezTo>
                    <a:pt x="5" y="4"/>
                    <a:pt x="36" y="0"/>
                    <a:pt x="71" y="8"/>
                  </a:cubicBezTo>
                  <a:cubicBezTo>
                    <a:pt x="105" y="16"/>
                    <a:pt x="132" y="32"/>
                    <a:pt x="129" y="44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2" name="Freeform 2393">
              <a:extLst>
                <a:ext uri="{FF2B5EF4-FFF2-40B4-BE49-F238E27FC236}">
                  <a16:creationId xmlns:a16="http://schemas.microsoft.com/office/drawing/2014/main" id="{A6CE9B0C-E647-4F43-A0C4-33DDE727B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426"/>
              <a:ext cx="61" cy="23"/>
            </a:xfrm>
            <a:custGeom>
              <a:avLst/>
              <a:gdLst>
                <a:gd name="T0" fmla="*/ 5 w 103"/>
                <a:gd name="T1" fmla="*/ 8 h 39"/>
                <a:gd name="T2" fmla="*/ 21 w 103"/>
                <a:gd name="T3" fmla="*/ 6 h 39"/>
                <a:gd name="T4" fmla="*/ 5 w 103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39">
                  <a:moveTo>
                    <a:pt x="26" y="39"/>
                  </a:moveTo>
                  <a:cubicBezTo>
                    <a:pt x="26" y="39"/>
                    <a:pt x="31" y="16"/>
                    <a:pt x="103" y="31"/>
                  </a:cubicBezTo>
                  <a:cubicBezTo>
                    <a:pt x="103" y="31"/>
                    <a:pt x="0" y="0"/>
                    <a:pt x="26" y="39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3" name="Freeform 2394">
              <a:extLst>
                <a:ext uri="{FF2B5EF4-FFF2-40B4-BE49-F238E27FC236}">
                  <a16:creationId xmlns:a16="http://schemas.microsoft.com/office/drawing/2014/main" id="{23BCF7B5-2D0E-415F-8188-5D6DBFCDD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3435"/>
              <a:ext cx="40" cy="21"/>
            </a:xfrm>
            <a:custGeom>
              <a:avLst/>
              <a:gdLst>
                <a:gd name="T0" fmla="*/ 5 w 69"/>
                <a:gd name="T1" fmla="*/ 7 h 36"/>
                <a:gd name="T2" fmla="*/ 13 w 69"/>
                <a:gd name="T3" fmla="*/ 2 h 36"/>
                <a:gd name="T4" fmla="*/ 5 w 69"/>
                <a:gd name="T5" fmla="*/ 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6">
                  <a:moveTo>
                    <a:pt x="28" y="36"/>
                  </a:moveTo>
                  <a:cubicBezTo>
                    <a:pt x="28" y="36"/>
                    <a:pt x="8" y="5"/>
                    <a:pt x="69" y="9"/>
                  </a:cubicBezTo>
                  <a:cubicBezTo>
                    <a:pt x="69" y="9"/>
                    <a:pt x="0" y="0"/>
                    <a:pt x="2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4" name="Freeform 2395">
              <a:extLst>
                <a:ext uri="{FF2B5EF4-FFF2-40B4-BE49-F238E27FC236}">
                  <a16:creationId xmlns:a16="http://schemas.microsoft.com/office/drawing/2014/main" id="{ED9EFB6D-79A8-4A01-A5B2-6D4208087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3359"/>
              <a:ext cx="26" cy="77"/>
            </a:xfrm>
            <a:custGeom>
              <a:avLst/>
              <a:gdLst>
                <a:gd name="T0" fmla="*/ 5 w 45"/>
                <a:gd name="T1" fmla="*/ 0 h 131"/>
                <a:gd name="T2" fmla="*/ 2 w 45"/>
                <a:gd name="T3" fmla="*/ 15 h 131"/>
                <a:gd name="T4" fmla="*/ 9 w 45"/>
                <a:gd name="T5" fmla="*/ 26 h 131"/>
                <a:gd name="T6" fmla="*/ 3 w 45"/>
                <a:gd name="T7" fmla="*/ 15 h 131"/>
                <a:gd name="T8" fmla="*/ 5 w 45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1">
                  <a:moveTo>
                    <a:pt x="26" y="0"/>
                  </a:moveTo>
                  <a:cubicBezTo>
                    <a:pt x="26" y="2"/>
                    <a:pt x="10" y="76"/>
                    <a:pt x="10" y="76"/>
                  </a:cubicBezTo>
                  <a:cubicBezTo>
                    <a:pt x="10" y="76"/>
                    <a:pt x="0" y="115"/>
                    <a:pt x="45" y="131"/>
                  </a:cubicBezTo>
                  <a:cubicBezTo>
                    <a:pt x="45" y="131"/>
                    <a:pt x="9" y="112"/>
                    <a:pt x="19" y="76"/>
                  </a:cubicBezTo>
                  <a:cubicBezTo>
                    <a:pt x="28" y="39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5" name="Freeform 2396">
              <a:extLst>
                <a:ext uri="{FF2B5EF4-FFF2-40B4-BE49-F238E27FC236}">
                  <a16:creationId xmlns:a16="http://schemas.microsoft.com/office/drawing/2014/main" id="{12F63E13-85E9-4A5E-8AE1-69F402F39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3394"/>
              <a:ext cx="21" cy="40"/>
            </a:xfrm>
            <a:custGeom>
              <a:avLst/>
              <a:gdLst>
                <a:gd name="T0" fmla="*/ 3 w 35"/>
                <a:gd name="T1" fmla="*/ 0 h 68"/>
                <a:gd name="T2" fmla="*/ 3 w 35"/>
                <a:gd name="T3" fmla="*/ 9 h 68"/>
                <a:gd name="T4" fmla="*/ 8 w 35"/>
                <a:gd name="T5" fmla="*/ 14 h 68"/>
                <a:gd name="T6" fmla="*/ 3 w 3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13" y="0"/>
                  </a:moveTo>
                  <a:cubicBezTo>
                    <a:pt x="13" y="0"/>
                    <a:pt x="1" y="31"/>
                    <a:pt x="15" y="48"/>
                  </a:cubicBezTo>
                  <a:cubicBezTo>
                    <a:pt x="28" y="66"/>
                    <a:pt x="35" y="68"/>
                    <a:pt x="35" y="68"/>
                  </a:cubicBezTo>
                  <a:cubicBezTo>
                    <a:pt x="35" y="68"/>
                    <a:pt x="0" y="4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6" name="Freeform 2397">
              <a:extLst>
                <a:ext uri="{FF2B5EF4-FFF2-40B4-BE49-F238E27FC236}">
                  <a16:creationId xmlns:a16="http://schemas.microsoft.com/office/drawing/2014/main" id="{18B7CC73-2FE5-4D50-84DB-13AF49800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282"/>
              <a:ext cx="38" cy="59"/>
            </a:xfrm>
            <a:custGeom>
              <a:avLst/>
              <a:gdLst>
                <a:gd name="T0" fmla="*/ 13 w 65"/>
                <a:gd name="T1" fmla="*/ 2 h 101"/>
                <a:gd name="T2" fmla="*/ 4 w 65"/>
                <a:gd name="T3" fmla="*/ 5 h 101"/>
                <a:gd name="T4" fmla="*/ 2 w 65"/>
                <a:gd name="T5" fmla="*/ 11 h 101"/>
                <a:gd name="T6" fmla="*/ 1 w 65"/>
                <a:gd name="T7" fmla="*/ 20 h 101"/>
                <a:gd name="T8" fmla="*/ 3 w 65"/>
                <a:gd name="T9" fmla="*/ 12 h 101"/>
                <a:gd name="T10" fmla="*/ 7 w 65"/>
                <a:gd name="T11" fmla="*/ 5 h 101"/>
                <a:gd name="T12" fmla="*/ 13 w 65"/>
                <a:gd name="T13" fmla="*/ 2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1">
                  <a:moveTo>
                    <a:pt x="64" y="8"/>
                  </a:moveTo>
                  <a:cubicBezTo>
                    <a:pt x="45" y="0"/>
                    <a:pt x="28" y="5"/>
                    <a:pt x="18" y="24"/>
                  </a:cubicBezTo>
                  <a:cubicBezTo>
                    <a:pt x="13" y="34"/>
                    <a:pt x="11" y="44"/>
                    <a:pt x="8" y="54"/>
                  </a:cubicBezTo>
                  <a:cubicBezTo>
                    <a:pt x="5" y="69"/>
                    <a:pt x="0" y="85"/>
                    <a:pt x="1" y="101"/>
                  </a:cubicBezTo>
                  <a:cubicBezTo>
                    <a:pt x="7" y="88"/>
                    <a:pt x="9" y="73"/>
                    <a:pt x="15" y="59"/>
                  </a:cubicBezTo>
                  <a:cubicBezTo>
                    <a:pt x="19" y="49"/>
                    <a:pt x="26" y="36"/>
                    <a:pt x="34" y="27"/>
                  </a:cubicBezTo>
                  <a:cubicBezTo>
                    <a:pt x="41" y="20"/>
                    <a:pt x="56" y="7"/>
                    <a:pt x="65" y="8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7" name="Freeform 2398">
              <a:extLst>
                <a:ext uri="{FF2B5EF4-FFF2-40B4-BE49-F238E27FC236}">
                  <a16:creationId xmlns:a16="http://schemas.microsoft.com/office/drawing/2014/main" id="{ACAF6FB2-5DC6-4111-BFF2-967DD3A7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285"/>
              <a:ext cx="28" cy="40"/>
            </a:xfrm>
            <a:custGeom>
              <a:avLst/>
              <a:gdLst>
                <a:gd name="T0" fmla="*/ 9 w 48"/>
                <a:gd name="T1" fmla="*/ 0 h 68"/>
                <a:gd name="T2" fmla="*/ 3 w 48"/>
                <a:gd name="T3" fmla="*/ 4 h 68"/>
                <a:gd name="T4" fmla="*/ 1 w 48"/>
                <a:gd name="T5" fmla="*/ 9 h 68"/>
                <a:gd name="T6" fmla="*/ 1 w 48"/>
                <a:gd name="T7" fmla="*/ 14 h 68"/>
                <a:gd name="T8" fmla="*/ 4 w 48"/>
                <a:gd name="T9" fmla="*/ 4 h 68"/>
                <a:gd name="T10" fmla="*/ 9 w 48"/>
                <a:gd name="T11" fmla="*/ 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8">
                  <a:moveTo>
                    <a:pt x="48" y="0"/>
                  </a:moveTo>
                  <a:cubicBezTo>
                    <a:pt x="33" y="4"/>
                    <a:pt x="23" y="6"/>
                    <a:pt x="15" y="21"/>
                  </a:cubicBezTo>
                  <a:cubicBezTo>
                    <a:pt x="11" y="28"/>
                    <a:pt x="9" y="35"/>
                    <a:pt x="7" y="43"/>
                  </a:cubicBezTo>
                  <a:cubicBezTo>
                    <a:pt x="5" y="50"/>
                    <a:pt x="0" y="60"/>
                    <a:pt x="2" y="68"/>
                  </a:cubicBezTo>
                  <a:cubicBezTo>
                    <a:pt x="5" y="51"/>
                    <a:pt x="9" y="30"/>
                    <a:pt x="21" y="17"/>
                  </a:cubicBezTo>
                  <a:cubicBezTo>
                    <a:pt x="26" y="11"/>
                    <a:pt x="39" y="1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8" name="Freeform 2399">
              <a:extLst>
                <a:ext uri="{FF2B5EF4-FFF2-40B4-BE49-F238E27FC236}">
                  <a16:creationId xmlns:a16="http://schemas.microsoft.com/office/drawing/2014/main" id="{66C8D745-AC20-4B0D-B3C3-C3455728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370"/>
              <a:ext cx="37" cy="69"/>
            </a:xfrm>
            <a:custGeom>
              <a:avLst/>
              <a:gdLst>
                <a:gd name="T0" fmla="*/ 6 w 63"/>
                <a:gd name="T1" fmla="*/ 2 h 117"/>
                <a:gd name="T2" fmla="*/ 5 w 63"/>
                <a:gd name="T3" fmla="*/ 24 h 117"/>
                <a:gd name="T4" fmla="*/ 13 w 63"/>
                <a:gd name="T5" fmla="*/ 22 h 117"/>
                <a:gd name="T6" fmla="*/ 9 w 63"/>
                <a:gd name="T7" fmla="*/ 18 h 117"/>
                <a:gd name="T8" fmla="*/ 9 w 63"/>
                <a:gd name="T9" fmla="*/ 11 h 117"/>
                <a:gd name="T10" fmla="*/ 6 w 63"/>
                <a:gd name="T11" fmla="*/ 2 h 117"/>
                <a:gd name="T12" fmla="*/ 6 w 63"/>
                <a:gd name="T13" fmla="*/ 2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7">
                  <a:moveTo>
                    <a:pt x="29" y="9"/>
                  </a:moveTo>
                  <a:cubicBezTo>
                    <a:pt x="26" y="22"/>
                    <a:pt x="0" y="117"/>
                    <a:pt x="22" y="115"/>
                  </a:cubicBezTo>
                  <a:cubicBezTo>
                    <a:pt x="25" y="103"/>
                    <a:pt x="53" y="114"/>
                    <a:pt x="63" y="109"/>
                  </a:cubicBezTo>
                  <a:cubicBezTo>
                    <a:pt x="60" y="100"/>
                    <a:pt x="50" y="95"/>
                    <a:pt x="46" y="87"/>
                  </a:cubicBezTo>
                  <a:cubicBezTo>
                    <a:pt x="40" y="76"/>
                    <a:pt x="41" y="65"/>
                    <a:pt x="42" y="54"/>
                  </a:cubicBezTo>
                  <a:cubicBezTo>
                    <a:pt x="42" y="47"/>
                    <a:pt x="44" y="0"/>
                    <a:pt x="29" y="8"/>
                  </a:cubicBezTo>
                  <a:cubicBezTo>
                    <a:pt x="29" y="9"/>
                    <a:pt x="29" y="10"/>
                    <a:pt x="29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9" name="Freeform 2400">
              <a:extLst>
                <a:ext uri="{FF2B5EF4-FFF2-40B4-BE49-F238E27FC236}">
                  <a16:creationId xmlns:a16="http://schemas.microsoft.com/office/drawing/2014/main" id="{3533DC0B-4761-4F59-9939-B615EC3C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3266"/>
              <a:ext cx="11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2" y="0"/>
                  </a:moveTo>
                  <a:cubicBezTo>
                    <a:pt x="2" y="0"/>
                    <a:pt x="12" y="18"/>
                    <a:pt x="0" y="22"/>
                  </a:cubicBezTo>
                  <a:cubicBezTo>
                    <a:pt x="0" y="22"/>
                    <a:pt x="18" y="21"/>
                    <a:pt x="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0" name="Freeform 2401">
              <a:extLst>
                <a:ext uri="{FF2B5EF4-FFF2-40B4-BE49-F238E27FC236}">
                  <a16:creationId xmlns:a16="http://schemas.microsoft.com/office/drawing/2014/main" id="{39FFAF34-D54A-41D6-9BBE-F84CE0BA2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3276"/>
              <a:ext cx="13" cy="11"/>
            </a:xfrm>
            <a:custGeom>
              <a:avLst/>
              <a:gdLst>
                <a:gd name="T0" fmla="*/ 5 w 22"/>
                <a:gd name="T1" fmla="*/ 0 h 18"/>
                <a:gd name="T2" fmla="*/ 3 w 22"/>
                <a:gd name="T3" fmla="*/ 4 h 18"/>
                <a:gd name="T4" fmla="*/ 5 w 2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22" y="0"/>
                    <a:pt x="9" y="10"/>
                    <a:pt x="15" y="18"/>
                  </a:cubicBezTo>
                  <a:cubicBezTo>
                    <a:pt x="15" y="18"/>
                    <a:pt x="0" y="10"/>
                    <a:pt x="22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1" name="Freeform 2402">
              <a:extLst>
                <a:ext uri="{FF2B5EF4-FFF2-40B4-BE49-F238E27FC236}">
                  <a16:creationId xmlns:a16="http://schemas.microsoft.com/office/drawing/2014/main" id="{52DEFED9-AA37-40A8-A566-B2E251144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3309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1 w 20"/>
                <a:gd name="T3" fmla="*/ 3 h 21"/>
                <a:gd name="T4" fmla="*/ 1 w 20"/>
                <a:gd name="T5" fmla="*/ 2 h 21"/>
                <a:gd name="T6" fmla="*/ 2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13"/>
                  </a:moveTo>
                  <a:cubicBezTo>
                    <a:pt x="17" y="18"/>
                    <a:pt x="13" y="21"/>
                    <a:pt x="8" y="20"/>
                  </a:cubicBezTo>
                  <a:cubicBezTo>
                    <a:pt x="3" y="19"/>
                    <a:pt x="0" y="14"/>
                    <a:pt x="1" y="9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2" name="Freeform 2403">
              <a:extLst>
                <a:ext uri="{FF2B5EF4-FFF2-40B4-BE49-F238E27FC236}">
                  <a16:creationId xmlns:a16="http://schemas.microsoft.com/office/drawing/2014/main" id="{81413FBE-52C0-4D77-BAC5-C4DCA642F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3328"/>
              <a:ext cx="8" cy="7"/>
            </a:xfrm>
            <a:custGeom>
              <a:avLst/>
              <a:gdLst>
                <a:gd name="T0" fmla="*/ 3 w 13"/>
                <a:gd name="T1" fmla="*/ 1 h 12"/>
                <a:gd name="T2" fmla="*/ 1 w 13"/>
                <a:gd name="T3" fmla="*/ 2 h 12"/>
                <a:gd name="T4" fmla="*/ 1 w 13"/>
                <a:gd name="T5" fmla="*/ 1 h 12"/>
                <a:gd name="T6" fmla="*/ 2 w 13"/>
                <a:gd name="T7" fmla="*/ 1 h 12"/>
                <a:gd name="T8" fmla="*/ 3 w 13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cubicBezTo>
                    <a:pt x="12" y="10"/>
                    <a:pt x="9" y="12"/>
                    <a:pt x="6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3" name="Freeform 2404">
              <a:extLst>
                <a:ext uri="{FF2B5EF4-FFF2-40B4-BE49-F238E27FC236}">
                  <a16:creationId xmlns:a16="http://schemas.microsoft.com/office/drawing/2014/main" id="{355915AF-DD4C-4AB0-A22B-BDBB0240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264"/>
              <a:ext cx="18" cy="15"/>
            </a:xfrm>
            <a:custGeom>
              <a:avLst/>
              <a:gdLst>
                <a:gd name="T0" fmla="*/ 5 w 31"/>
                <a:gd name="T1" fmla="*/ 5 h 26"/>
                <a:gd name="T2" fmla="*/ 6 w 31"/>
                <a:gd name="T3" fmla="*/ 4 h 26"/>
                <a:gd name="T4" fmla="*/ 6 w 31"/>
                <a:gd name="T5" fmla="*/ 2 h 26"/>
                <a:gd name="T6" fmla="*/ 4 w 31"/>
                <a:gd name="T7" fmla="*/ 1 h 26"/>
                <a:gd name="T8" fmla="*/ 1 w 31"/>
                <a:gd name="T9" fmla="*/ 2 h 26"/>
                <a:gd name="T10" fmla="*/ 4 w 31"/>
                <a:gd name="T11" fmla="*/ 5 h 26"/>
                <a:gd name="T12" fmla="*/ 5 w 31"/>
                <a:gd name="T13" fmla="*/ 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6">
                  <a:moveTo>
                    <a:pt x="23" y="26"/>
                  </a:moveTo>
                  <a:cubicBezTo>
                    <a:pt x="28" y="26"/>
                    <a:pt x="29" y="25"/>
                    <a:pt x="30" y="20"/>
                  </a:cubicBezTo>
                  <a:cubicBezTo>
                    <a:pt x="31" y="17"/>
                    <a:pt x="31" y="14"/>
                    <a:pt x="30" y="11"/>
                  </a:cubicBezTo>
                  <a:cubicBezTo>
                    <a:pt x="28" y="7"/>
                    <a:pt x="23" y="7"/>
                    <a:pt x="20" y="7"/>
                  </a:cubicBezTo>
                  <a:cubicBezTo>
                    <a:pt x="12" y="7"/>
                    <a:pt x="0" y="0"/>
                    <a:pt x="5" y="12"/>
                  </a:cubicBezTo>
                  <a:cubicBezTo>
                    <a:pt x="7" y="17"/>
                    <a:pt x="15" y="23"/>
                    <a:pt x="20" y="24"/>
                  </a:cubicBezTo>
                  <a:cubicBezTo>
                    <a:pt x="21" y="24"/>
                    <a:pt x="22" y="25"/>
                    <a:pt x="23" y="26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4" name="Freeform 2405">
              <a:extLst>
                <a:ext uri="{FF2B5EF4-FFF2-40B4-BE49-F238E27FC236}">
                  <a16:creationId xmlns:a16="http://schemas.microsoft.com/office/drawing/2014/main" id="{81016B27-538E-43AA-8BD7-B9833F054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3277"/>
              <a:ext cx="17" cy="13"/>
            </a:xfrm>
            <a:custGeom>
              <a:avLst/>
              <a:gdLst>
                <a:gd name="T0" fmla="*/ 2 w 30"/>
                <a:gd name="T1" fmla="*/ 0 h 22"/>
                <a:gd name="T2" fmla="*/ 0 w 30"/>
                <a:gd name="T3" fmla="*/ 2 h 22"/>
                <a:gd name="T4" fmla="*/ 2 w 30"/>
                <a:gd name="T5" fmla="*/ 4 h 22"/>
                <a:gd name="T6" fmla="*/ 3 w 30"/>
                <a:gd name="T7" fmla="*/ 4 h 22"/>
                <a:gd name="T8" fmla="*/ 5 w 30"/>
                <a:gd name="T9" fmla="*/ 4 h 22"/>
                <a:gd name="T10" fmla="*/ 5 w 30"/>
                <a:gd name="T11" fmla="*/ 2 h 22"/>
                <a:gd name="T12" fmla="*/ 4 w 30"/>
                <a:gd name="T13" fmla="*/ 1 h 22"/>
                <a:gd name="T14" fmla="*/ 2 w 30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2">
                  <a:moveTo>
                    <a:pt x="10" y="0"/>
                  </a:moveTo>
                  <a:cubicBezTo>
                    <a:pt x="6" y="2"/>
                    <a:pt x="0" y="6"/>
                    <a:pt x="0" y="12"/>
                  </a:cubicBezTo>
                  <a:cubicBezTo>
                    <a:pt x="0" y="16"/>
                    <a:pt x="7" y="18"/>
                    <a:pt x="10" y="19"/>
                  </a:cubicBezTo>
                  <a:cubicBezTo>
                    <a:pt x="13" y="20"/>
                    <a:pt x="14" y="20"/>
                    <a:pt x="16" y="21"/>
                  </a:cubicBezTo>
                  <a:cubicBezTo>
                    <a:pt x="20" y="22"/>
                    <a:pt x="23" y="20"/>
                    <a:pt x="26" y="18"/>
                  </a:cubicBezTo>
                  <a:cubicBezTo>
                    <a:pt x="28" y="15"/>
                    <a:pt x="30" y="13"/>
                    <a:pt x="27" y="9"/>
                  </a:cubicBezTo>
                  <a:cubicBezTo>
                    <a:pt x="26" y="7"/>
                    <a:pt x="24" y="4"/>
                    <a:pt x="21" y="2"/>
                  </a:cubicBezTo>
                  <a:cubicBezTo>
                    <a:pt x="17" y="0"/>
                    <a:pt x="14" y="0"/>
                    <a:pt x="10" y="0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5" name="Freeform 2406">
              <a:extLst>
                <a:ext uri="{FF2B5EF4-FFF2-40B4-BE49-F238E27FC236}">
                  <a16:creationId xmlns:a16="http://schemas.microsoft.com/office/drawing/2014/main" id="{3ECF6D8B-7708-4689-B092-625F0FE26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3459"/>
              <a:ext cx="133" cy="202"/>
            </a:xfrm>
            <a:custGeom>
              <a:avLst/>
              <a:gdLst>
                <a:gd name="T0" fmla="*/ 39 w 228"/>
                <a:gd name="T1" fmla="*/ 53 h 345"/>
                <a:gd name="T2" fmla="*/ 20 w 228"/>
                <a:gd name="T3" fmla="*/ 68 h 345"/>
                <a:gd name="T4" fmla="*/ 15 w 228"/>
                <a:gd name="T5" fmla="*/ 67 h 345"/>
                <a:gd name="T6" fmla="*/ 2 w 228"/>
                <a:gd name="T7" fmla="*/ 47 h 345"/>
                <a:gd name="T8" fmla="*/ 6 w 228"/>
                <a:gd name="T9" fmla="*/ 19 h 345"/>
                <a:gd name="T10" fmla="*/ 25 w 228"/>
                <a:gd name="T11" fmla="*/ 2 h 345"/>
                <a:gd name="T12" fmla="*/ 32 w 228"/>
                <a:gd name="T13" fmla="*/ 3 h 345"/>
                <a:gd name="T14" fmla="*/ 44 w 228"/>
                <a:gd name="T15" fmla="*/ 25 h 345"/>
                <a:gd name="T16" fmla="*/ 39 w 228"/>
                <a:gd name="T17" fmla="*/ 53 h 3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8" h="345">
                  <a:moveTo>
                    <a:pt x="196" y="265"/>
                  </a:moveTo>
                  <a:cubicBezTo>
                    <a:pt x="187" y="319"/>
                    <a:pt x="146" y="345"/>
                    <a:pt x="103" y="338"/>
                  </a:cubicBezTo>
                  <a:cubicBezTo>
                    <a:pt x="72" y="333"/>
                    <a:pt x="72" y="333"/>
                    <a:pt x="72" y="333"/>
                  </a:cubicBezTo>
                  <a:cubicBezTo>
                    <a:pt x="29" y="326"/>
                    <a:pt x="0" y="288"/>
                    <a:pt x="9" y="234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1" y="38"/>
                    <a:pt x="84" y="0"/>
                    <a:pt x="127" y="8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201" y="20"/>
                    <a:pt x="228" y="70"/>
                    <a:pt x="219" y="124"/>
                  </a:cubicBezTo>
                  <a:lnTo>
                    <a:pt x="196" y="265"/>
                  </a:lnTo>
                  <a:close/>
                </a:path>
              </a:pathLst>
            </a:custGeom>
            <a:solidFill>
              <a:srgbClr val="E3C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6" name="Freeform 2407">
              <a:extLst>
                <a:ext uri="{FF2B5EF4-FFF2-40B4-BE49-F238E27FC236}">
                  <a16:creationId xmlns:a16="http://schemas.microsoft.com/office/drawing/2014/main" id="{C6C13BB2-DB2A-4886-8A89-99A1AB06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3463"/>
              <a:ext cx="101" cy="173"/>
            </a:xfrm>
            <a:custGeom>
              <a:avLst/>
              <a:gdLst>
                <a:gd name="T0" fmla="*/ 27 w 172"/>
                <a:gd name="T1" fmla="*/ 59 h 297"/>
                <a:gd name="T2" fmla="*/ 28 w 172"/>
                <a:gd name="T3" fmla="*/ 52 h 297"/>
                <a:gd name="T4" fmla="*/ 33 w 172"/>
                <a:gd name="T5" fmla="*/ 24 h 297"/>
                <a:gd name="T6" fmla="*/ 21 w 172"/>
                <a:gd name="T7" fmla="*/ 2 h 297"/>
                <a:gd name="T8" fmla="*/ 15 w 172"/>
                <a:gd name="T9" fmla="*/ 1 h 297"/>
                <a:gd name="T10" fmla="*/ 8 w 172"/>
                <a:gd name="T11" fmla="*/ 10 h 297"/>
                <a:gd name="T12" fmla="*/ 2 w 172"/>
                <a:gd name="T13" fmla="*/ 42 h 297"/>
                <a:gd name="T14" fmla="*/ 8 w 172"/>
                <a:gd name="T15" fmla="*/ 53 h 297"/>
                <a:gd name="T16" fmla="*/ 27 w 172"/>
                <a:gd name="T17" fmla="*/ 59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97">
                  <a:moveTo>
                    <a:pt x="135" y="297"/>
                  </a:moveTo>
                  <a:cubicBezTo>
                    <a:pt x="142" y="285"/>
                    <a:pt x="137" y="276"/>
                    <a:pt x="140" y="262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72" y="66"/>
                    <a:pt x="145" y="16"/>
                    <a:pt x="102" y="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46" y="0"/>
                    <a:pt x="37" y="54"/>
                  </a:cubicBezTo>
                  <a:cubicBezTo>
                    <a:pt x="28" y="108"/>
                    <a:pt x="10" y="212"/>
                    <a:pt x="10" y="212"/>
                  </a:cubicBezTo>
                  <a:cubicBezTo>
                    <a:pt x="10" y="212"/>
                    <a:pt x="0" y="251"/>
                    <a:pt x="40" y="268"/>
                  </a:cubicBezTo>
                  <a:cubicBezTo>
                    <a:pt x="79" y="285"/>
                    <a:pt x="130" y="273"/>
                    <a:pt x="135" y="297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7" name="Freeform 2408">
              <a:extLst>
                <a:ext uri="{FF2B5EF4-FFF2-40B4-BE49-F238E27FC236}">
                  <a16:creationId xmlns:a16="http://schemas.microsoft.com/office/drawing/2014/main" id="{23F1E179-4E96-4896-996D-E1E8DE4A6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3461"/>
              <a:ext cx="101" cy="177"/>
            </a:xfrm>
            <a:custGeom>
              <a:avLst/>
              <a:gdLst>
                <a:gd name="T0" fmla="*/ 25 w 172"/>
                <a:gd name="T1" fmla="*/ 61 h 302"/>
                <a:gd name="T2" fmla="*/ 28 w 172"/>
                <a:gd name="T3" fmla="*/ 53 h 302"/>
                <a:gd name="T4" fmla="*/ 33 w 172"/>
                <a:gd name="T5" fmla="*/ 24 h 302"/>
                <a:gd name="T6" fmla="*/ 21 w 172"/>
                <a:gd name="T7" fmla="*/ 2 h 302"/>
                <a:gd name="T8" fmla="*/ 15 w 172"/>
                <a:gd name="T9" fmla="*/ 1 h 302"/>
                <a:gd name="T10" fmla="*/ 7 w 172"/>
                <a:gd name="T11" fmla="*/ 11 h 302"/>
                <a:gd name="T12" fmla="*/ 2 w 172"/>
                <a:gd name="T13" fmla="*/ 43 h 302"/>
                <a:gd name="T14" fmla="*/ 8 w 172"/>
                <a:gd name="T15" fmla="*/ 54 h 302"/>
                <a:gd name="T16" fmla="*/ 25 w 172"/>
                <a:gd name="T17" fmla="*/ 61 h 3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302">
                  <a:moveTo>
                    <a:pt x="125" y="302"/>
                  </a:moveTo>
                  <a:cubicBezTo>
                    <a:pt x="132" y="290"/>
                    <a:pt x="137" y="276"/>
                    <a:pt x="139" y="261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72" y="66"/>
                    <a:pt x="144" y="16"/>
                    <a:pt x="101" y="9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45" y="0"/>
                    <a:pt x="36" y="54"/>
                  </a:cubicBezTo>
                  <a:cubicBezTo>
                    <a:pt x="27" y="108"/>
                    <a:pt x="10" y="212"/>
                    <a:pt x="10" y="212"/>
                  </a:cubicBezTo>
                  <a:cubicBezTo>
                    <a:pt x="10" y="212"/>
                    <a:pt x="0" y="250"/>
                    <a:pt x="39" y="268"/>
                  </a:cubicBezTo>
                  <a:cubicBezTo>
                    <a:pt x="79" y="285"/>
                    <a:pt x="119" y="277"/>
                    <a:pt x="125" y="302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8" name="Freeform 2409">
              <a:extLst>
                <a:ext uri="{FF2B5EF4-FFF2-40B4-BE49-F238E27FC236}">
                  <a16:creationId xmlns:a16="http://schemas.microsoft.com/office/drawing/2014/main" id="{48454C83-2D13-44D0-9493-247C1CD42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625"/>
              <a:ext cx="77" cy="34"/>
            </a:xfrm>
            <a:custGeom>
              <a:avLst/>
              <a:gdLst>
                <a:gd name="T0" fmla="*/ 26 w 132"/>
                <a:gd name="T1" fmla="*/ 8 h 57"/>
                <a:gd name="T2" fmla="*/ 12 w 132"/>
                <a:gd name="T3" fmla="*/ 11 h 57"/>
                <a:gd name="T4" fmla="*/ 1 w 132"/>
                <a:gd name="T5" fmla="*/ 4 h 57"/>
                <a:gd name="T6" fmla="*/ 14 w 132"/>
                <a:gd name="T7" fmla="*/ 1 h 57"/>
                <a:gd name="T8" fmla="*/ 26 w 132"/>
                <a:gd name="T9" fmla="*/ 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7">
                  <a:moveTo>
                    <a:pt x="130" y="39"/>
                  </a:moveTo>
                  <a:cubicBezTo>
                    <a:pt x="128" y="52"/>
                    <a:pt x="98" y="57"/>
                    <a:pt x="62" y="51"/>
                  </a:cubicBezTo>
                  <a:cubicBezTo>
                    <a:pt x="27" y="45"/>
                    <a:pt x="0" y="30"/>
                    <a:pt x="2" y="18"/>
                  </a:cubicBezTo>
                  <a:cubicBezTo>
                    <a:pt x="4" y="6"/>
                    <a:pt x="34" y="0"/>
                    <a:pt x="70" y="6"/>
                  </a:cubicBezTo>
                  <a:cubicBezTo>
                    <a:pt x="105" y="12"/>
                    <a:pt x="132" y="27"/>
                    <a:pt x="130" y="39"/>
                  </a:cubicBezTo>
                  <a:close/>
                </a:path>
              </a:pathLst>
            </a:custGeom>
            <a:solidFill>
              <a:srgbClr val="DAB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9" name="Freeform 2410">
              <a:extLst>
                <a:ext uri="{FF2B5EF4-FFF2-40B4-BE49-F238E27FC236}">
                  <a16:creationId xmlns:a16="http://schemas.microsoft.com/office/drawing/2014/main" id="{9ACA8C9F-9989-4BAD-8858-E820114A7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612"/>
              <a:ext cx="61" cy="22"/>
            </a:xfrm>
            <a:custGeom>
              <a:avLst/>
              <a:gdLst>
                <a:gd name="T0" fmla="*/ 6 w 105"/>
                <a:gd name="T1" fmla="*/ 8 h 38"/>
                <a:gd name="T2" fmla="*/ 20 w 105"/>
                <a:gd name="T3" fmla="*/ 5 h 38"/>
                <a:gd name="T4" fmla="*/ 6 w 105"/>
                <a:gd name="T5" fmla="*/ 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8">
                  <a:moveTo>
                    <a:pt x="29" y="38"/>
                  </a:moveTo>
                  <a:cubicBezTo>
                    <a:pt x="29" y="38"/>
                    <a:pt x="33" y="14"/>
                    <a:pt x="105" y="26"/>
                  </a:cubicBezTo>
                  <a:cubicBezTo>
                    <a:pt x="105" y="26"/>
                    <a:pt x="0" y="0"/>
                    <a:pt x="29" y="38"/>
                  </a:cubicBezTo>
                  <a:close/>
                </a:path>
              </a:pathLst>
            </a:custGeom>
            <a:solidFill>
              <a:srgbClr val="E9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0" name="Freeform 2411">
              <a:extLst>
                <a:ext uri="{FF2B5EF4-FFF2-40B4-BE49-F238E27FC236}">
                  <a16:creationId xmlns:a16="http://schemas.microsoft.com/office/drawing/2014/main" id="{BFF9BEE6-5DF7-437C-90BD-2DF66C693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3621"/>
              <a:ext cx="41" cy="21"/>
            </a:xfrm>
            <a:custGeom>
              <a:avLst/>
              <a:gdLst>
                <a:gd name="T0" fmla="*/ 7 w 69"/>
                <a:gd name="T1" fmla="*/ 8 h 35"/>
                <a:gd name="T2" fmla="*/ 14 w 69"/>
                <a:gd name="T3" fmla="*/ 1 h 35"/>
                <a:gd name="T4" fmla="*/ 7 w 69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5">
                  <a:moveTo>
                    <a:pt x="30" y="35"/>
                  </a:moveTo>
                  <a:cubicBezTo>
                    <a:pt x="30" y="35"/>
                    <a:pt x="8" y="5"/>
                    <a:pt x="69" y="6"/>
                  </a:cubicBezTo>
                  <a:cubicBezTo>
                    <a:pt x="69" y="6"/>
                    <a:pt x="0" y="0"/>
                    <a:pt x="3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1" name="Freeform 2412">
              <a:extLst>
                <a:ext uri="{FF2B5EF4-FFF2-40B4-BE49-F238E27FC236}">
                  <a16:creationId xmlns:a16="http://schemas.microsoft.com/office/drawing/2014/main" id="{416E4069-AA1B-41B9-BEE0-AFA904093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543"/>
              <a:ext cx="26" cy="76"/>
            </a:xfrm>
            <a:custGeom>
              <a:avLst/>
              <a:gdLst>
                <a:gd name="T0" fmla="*/ 4 w 45"/>
                <a:gd name="T1" fmla="*/ 0 h 130"/>
                <a:gd name="T2" fmla="*/ 2 w 45"/>
                <a:gd name="T3" fmla="*/ 15 h 130"/>
                <a:gd name="T4" fmla="*/ 9 w 45"/>
                <a:gd name="T5" fmla="*/ 26 h 130"/>
                <a:gd name="T6" fmla="*/ 3 w 45"/>
                <a:gd name="T7" fmla="*/ 15 h 130"/>
                <a:gd name="T8" fmla="*/ 4 w 4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0">
                  <a:moveTo>
                    <a:pt x="20" y="0"/>
                  </a:moveTo>
                  <a:cubicBezTo>
                    <a:pt x="20" y="2"/>
                    <a:pt x="8" y="77"/>
                    <a:pt x="8" y="77"/>
                  </a:cubicBezTo>
                  <a:cubicBezTo>
                    <a:pt x="8" y="77"/>
                    <a:pt x="0" y="116"/>
                    <a:pt x="45" y="130"/>
                  </a:cubicBezTo>
                  <a:cubicBezTo>
                    <a:pt x="45" y="130"/>
                    <a:pt x="9" y="112"/>
                    <a:pt x="16" y="76"/>
                  </a:cubicBezTo>
                  <a:cubicBezTo>
                    <a:pt x="24" y="39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2" name="Freeform 2413">
              <a:extLst>
                <a:ext uri="{FF2B5EF4-FFF2-40B4-BE49-F238E27FC236}">
                  <a16:creationId xmlns:a16="http://schemas.microsoft.com/office/drawing/2014/main" id="{02D1FD75-AF7A-4DC8-A7B5-7859E0071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578"/>
              <a:ext cx="22" cy="39"/>
            </a:xfrm>
            <a:custGeom>
              <a:avLst/>
              <a:gdLst>
                <a:gd name="T0" fmla="*/ 2 w 36"/>
                <a:gd name="T1" fmla="*/ 0 h 66"/>
                <a:gd name="T2" fmla="*/ 4 w 36"/>
                <a:gd name="T3" fmla="*/ 10 h 66"/>
                <a:gd name="T4" fmla="*/ 8 w 36"/>
                <a:gd name="T5" fmla="*/ 14 h 66"/>
                <a:gd name="T6" fmla="*/ 2 w 36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6">
                  <a:moveTo>
                    <a:pt x="11" y="0"/>
                  </a:moveTo>
                  <a:cubicBezTo>
                    <a:pt x="11" y="0"/>
                    <a:pt x="1" y="31"/>
                    <a:pt x="15" y="48"/>
                  </a:cubicBezTo>
                  <a:cubicBezTo>
                    <a:pt x="29" y="65"/>
                    <a:pt x="36" y="66"/>
                    <a:pt x="36" y="66"/>
                  </a:cubicBezTo>
                  <a:cubicBezTo>
                    <a:pt x="36" y="66"/>
                    <a:pt x="0" y="47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3" name="Freeform 2414">
              <a:extLst>
                <a:ext uri="{FF2B5EF4-FFF2-40B4-BE49-F238E27FC236}">
                  <a16:creationId xmlns:a16="http://schemas.microsoft.com/office/drawing/2014/main" id="{CB7EE691-5489-4495-9870-8B6900082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464"/>
              <a:ext cx="37" cy="60"/>
            </a:xfrm>
            <a:custGeom>
              <a:avLst/>
              <a:gdLst>
                <a:gd name="T0" fmla="*/ 13 w 62"/>
                <a:gd name="T1" fmla="*/ 1 h 102"/>
                <a:gd name="T2" fmla="*/ 3 w 62"/>
                <a:gd name="T3" fmla="*/ 5 h 102"/>
                <a:gd name="T4" fmla="*/ 1 w 62"/>
                <a:gd name="T5" fmla="*/ 11 h 102"/>
                <a:gd name="T6" fmla="*/ 1 w 62"/>
                <a:gd name="T7" fmla="*/ 21 h 102"/>
                <a:gd name="T8" fmla="*/ 3 w 62"/>
                <a:gd name="T9" fmla="*/ 12 h 102"/>
                <a:gd name="T10" fmla="*/ 7 w 62"/>
                <a:gd name="T11" fmla="*/ 5 h 102"/>
                <a:gd name="T12" fmla="*/ 13 w 62"/>
                <a:gd name="T13" fmla="*/ 1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02">
                  <a:moveTo>
                    <a:pt x="61" y="6"/>
                  </a:moveTo>
                  <a:cubicBezTo>
                    <a:pt x="41" y="0"/>
                    <a:pt x="24" y="5"/>
                    <a:pt x="15" y="25"/>
                  </a:cubicBezTo>
                  <a:cubicBezTo>
                    <a:pt x="11" y="35"/>
                    <a:pt x="9" y="45"/>
                    <a:pt x="7" y="55"/>
                  </a:cubicBezTo>
                  <a:cubicBezTo>
                    <a:pt x="5" y="71"/>
                    <a:pt x="0" y="87"/>
                    <a:pt x="2" y="102"/>
                  </a:cubicBezTo>
                  <a:cubicBezTo>
                    <a:pt x="7" y="90"/>
                    <a:pt x="8" y="74"/>
                    <a:pt x="14" y="60"/>
                  </a:cubicBezTo>
                  <a:cubicBezTo>
                    <a:pt x="18" y="50"/>
                    <a:pt x="24" y="36"/>
                    <a:pt x="32" y="27"/>
                  </a:cubicBezTo>
                  <a:cubicBezTo>
                    <a:pt x="38" y="20"/>
                    <a:pt x="52" y="6"/>
                    <a:pt x="62" y="7"/>
                  </a:cubicBezTo>
                </a:path>
              </a:pathLst>
            </a:custGeom>
            <a:solidFill>
              <a:srgbClr val="EBE2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4" name="Freeform 2415">
              <a:extLst>
                <a:ext uri="{FF2B5EF4-FFF2-40B4-BE49-F238E27FC236}">
                  <a16:creationId xmlns:a16="http://schemas.microsoft.com/office/drawing/2014/main" id="{22275149-6C2E-4C75-93B5-801B15287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467"/>
              <a:ext cx="26" cy="41"/>
            </a:xfrm>
            <a:custGeom>
              <a:avLst/>
              <a:gdLst>
                <a:gd name="T0" fmla="*/ 9 w 44"/>
                <a:gd name="T1" fmla="*/ 0 h 70"/>
                <a:gd name="T2" fmla="*/ 2 w 44"/>
                <a:gd name="T3" fmla="*/ 5 h 70"/>
                <a:gd name="T4" fmla="*/ 1 w 44"/>
                <a:gd name="T5" fmla="*/ 9 h 70"/>
                <a:gd name="T6" fmla="*/ 1 w 44"/>
                <a:gd name="T7" fmla="*/ 14 h 70"/>
                <a:gd name="T8" fmla="*/ 4 w 44"/>
                <a:gd name="T9" fmla="*/ 4 h 70"/>
                <a:gd name="T10" fmla="*/ 9 w 44"/>
                <a:gd name="T11" fmla="*/ 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70">
                  <a:moveTo>
                    <a:pt x="44" y="0"/>
                  </a:moveTo>
                  <a:cubicBezTo>
                    <a:pt x="29" y="5"/>
                    <a:pt x="20" y="8"/>
                    <a:pt x="12" y="23"/>
                  </a:cubicBezTo>
                  <a:cubicBezTo>
                    <a:pt x="9" y="30"/>
                    <a:pt x="8" y="37"/>
                    <a:pt x="5" y="45"/>
                  </a:cubicBezTo>
                  <a:cubicBezTo>
                    <a:pt x="4" y="52"/>
                    <a:pt x="0" y="62"/>
                    <a:pt x="1" y="70"/>
                  </a:cubicBezTo>
                  <a:cubicBezTo>
                    <a:pt x="4" y="53"/>
                    <a:pt x="7" y="32"/>
                    <a:pt x="18" y="18"/>
                  </a:cubicBezTo>
                  <a:cubicBezTo>
                    <a:pt x="23" y="12"/>
                    <a:pt x="35" y="1"/>
                    <a:pt x="4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5" name="Freeform 2416">
              <a:extLst>
                <a:ext uri="{FF2B5EF4-FFF2-40B4-BE49-F238E27FC236}">
                  <a16:creationId xmlns:a16="http://schemas.microsoft.com/office/drawing/2014/main" id="{91C93E49-E8B2-4EFD-805D-CFB9004F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3556"/>
              <a:ext cx="37" cy="69"/>
            </a:xfrm>
            <a:custGeom>
              <a:avLst/>
              <a:gdLst>
                <a:gd name="T0" fmla="*/ 5 w 63"/>
                <a:gd name="T1" fmla="*/ 2 h 118"/>
                <a:gd name="T2" fmla="*/ 4 w 63"/>
                <a:gd name="T3" fmla="*/ 23 h 118"/>
                <a:gd name="T4" fmla="*/ 13 w 63"/>
                <a:gd name="T5" fmla="*/ 22 h 118"/>
                <a:gd name="T6" fmla="*/ 9 w 63"/>
                <a:gd name="T7" fmla="*/ 17 h 118"/>
                <a:gd name="T8" fmla="*/ 8 w 63"/>
                <a:gd name="T9" fmla="*/ 11 h 118"/>
                <a:gd name="T10" fmla="*/ 5 w 63"/>
                <a:gd name="T11" fmla="*/ 2 h 118"/>
                <a:gd name="T12" fmla="*/ 5 w 63"/>
                <a:gd name="T13" fmla="*/ 2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8">
                  <a:moveTo>
                    <a:pt x="23" y="9"/>
                  </a:moveTo>
                  <a:cubicBezTo>
                    <a:pt x="21" y="22"/>
                    <a:pt x="0" y="118"/>
                    <a:pt x="21" y="115"/>
                  </a:cubicBezTo>
                  <a:cubicBezTo>
                    <a:pt x="24" y="103"/>
                    <a:pt x="53" y="113"/>
                    <a:pt x="63" y="107"/>
                  </a:cubicBezTo>
                  <a:cubicBezTo>
                    <a:pt x="58" y="98"/>
                    <a:pt x="49" y="94"/>
                    <a:pt x="44" y="86"/>
                  </a:cubicBezTo>
                  <a:cubicBezTo>
                    <a:pt x="38" y="76"/>
                    <a:pt x="38" y="64"/>
                    <a:pt x="38" y="53"/>
                  </a:cubicBezTo>
                  <a:cubicBezTo>
                    <a:pt x="38" y="46"/>
                    <a:pt x="38" y="0"/>
                    <a:pt x="24" y="8"/>
                  </a:cubicBezTo>
                  <a:cubicBezTo>
                    <a:pt x="23" y="9"/>
                    <a:pt x="23" y="10"/>
                    <a:pt x="23" y="10"/>
                  </a:cubicBezTo>
                </a:path>
              </a:pathLst>
            </a:custGeom>
            <a:solidFill>
              <a:srgbClr val="D8B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6" name="Freeform 2417">
              <a:extLst>
                <a:ext uri="{FF2B5EF4-FFF2-40B4-BE49-F238E27FC236}">
                  <a16:creationId xmlns:a16="http://schemas.microsoft.com/office/drawing/2014/main" id="{262A561A-EB4B-4BF9-8FDC-70489301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449"/>
              <a:ext cx="10" cy="13"/>
            </a:xfrm>
            <a:custGeom>
              <a:avLst/>
              <a:gdLst>
                <a:gd name="T0" fmla="*/ 1 w 18"/>
                <a:gd name="T1" fmla="*/ 0 h 22"/>
                <a:gd name="T2" fmla="*/ 0 w 18"/>
                <a:gd name="T3" fmla="*/ 5 h 22"/>
                <a:gd name="T4" fmla="*/ 1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" y="0"/>
                  </a:moveTo>
                  <a:cubicBezTo>
                    <a:pt x="1" y="0"/>
                    <a:pt x="11" y="18"/>
                    <a:pt x="0" y="22"/>
                  </a:cubicBezTo>
                  <a:cubicBezTo>
                    <a:pt x="0" y="22"/>
                    <a:pt x="18" y="20"/>
                    <a:pt x="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7" name="Freeform 2418">
              <a:extLst>
                <a:ext uri="{FF2B5EF4-FFF2-40B4-BE49-F238E27FC236}">
                  <a16:creationId xmlns:a16="http://schemas.microsoft.com/office/drawing/2014/main" id="{61DCE1B7-BFE6-478D-BD14-71A5CB7AF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57"/>
              <a:ext cx="13" cy="10"/>
            </a:xfrm>
            <a:custGeom>
              <a:avLst/>
              <a:gdLst>
                <a:gd name="T0" fmla="*/ 5 w 21"/>
                <a:gd name="T1" fmla="*/ 0 h 18"/>
                <a:gd name="T2" fmla="*/ 4 w 21"/>
                <a:gd name="T3" fmla="*/ 3 h 18"/>
                <a:gd name="T4" fmla="*/ 5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1" y="0"/>
                  </a:moveTo>
                  <a:cubicBezTo>
                    <a:pt x="21" y="0"/>
                    <a:pt x="9" y="11"/>
                    <a:pt x="16" y="18"/>
                  </a:cubicBezTo>
                  <a:cubicBezTo>
                    <a:pt x="16" y="18"/>
                    <a:pt x="0" y="11"/>
                    <a:pt x="21" y="0"/>
                  </a:cubicBezTo>
                  <a:close/>
                </a:path>
              </a:pathLst>
            </a:custGeom>
            <a:solidFill>
              <a:srgbClr val="F2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8" name="Freeform 2419">
              <a:extLst>
                <a:ext uri="{FF2B5EF4-FFF2-40B4-BE49-F238E27FC236}">
                  <a16:creationId xmlns:a16="http://schemas.microsoft.com/office/drawing/2014/main" id="{84580C65-4E5A-49D9-B215-EE8FDDE7D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489"/>
              <a:ext cx="11" cy="12"/>
            </a:xfrm>
            <a:custGeom>
              <a:avLst/>
              <a:gdLst>
                <a:gd name="T0" fmla="*/ 3 w 20"/>
                <a:gd name="T1" fmla="*/ 2 h 21"/>
                <a:gd name="T2" fmla="*/ 1 w 20"/>
                <a:gd name="T3" fmla="*/ 4 h 21"/>
                <a:gd name="T4" fmla="*/ 1 w 20"/>
                <a:gd name="T5" fmla="*/ 2 h 21"/>
                <a:gd name="T6" fmla="*/ 2 w 20"/>
                <a:gd name="T7" fmla="*/ 1 h 21"/>
                <a:gd name="T8" fmla="*/ 3 w 20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9" y="12"/>
                  </a:moveTo>
                  <a:cubicBezTo>
                    <a:pt x="18" y="18"/>
                    <a:pt x="13" y="21"/>
                    <a:pt x="8" y="21"/>
                  </a:cubicBezTo>
                  <a:cubicBezTo>
                    <a:pt x="3" y="20"/>
                    <a:pt x="0" y="15"/>
                    <a:pt x="1" y="9"/>
                  </a:cubicBezTo>
                  <a:cubicBezTo>
                    <a:pt x="2" y="4"/>
                    <a:pt x="6" y="0"/>
                    <a:pt x="11" y="1"/>
                  </a:cubicBezTo>
                  <a:cubicBezTo>
                    <a:pt x="16" y="2"/>
                    <a:pt x="20" y="7"/>
                    <a:pt x="1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9" name="Freeform 2420">
              <a:extLst>
                <a:ext uri="{FF2B5EF4-FFF2-40B4-BE49-F238E27FC236}">
                  <a16:creationId xmlns:a16="http://schemas.microsoft.com/office/drawing/2014/main" id="{E69E6394-6CA4-42FE-9335-DEB425BEF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3508"/>
              <a:ext cx="8" cy="7"/>
            </a:xfrm>
            <a:custGeom>
              <a:avLst/>
              <a:gdLst>
                <a:gd name="T0" fmla="*/ 2 w 14"/>
                <a:gd name="T1" fmla="*/ 1 h 12"/>
                <a:gd name="T2" fmla="*/ 1 w 14"/>
                <a:gd name="T3" fmla="*/ 2 h 12"/>
                <a:gd name="T4" fmla="*/ 1 w 14"/>
                <a:gd name="T5" fmla="*/ 1 h 12"/>
                <a:gd name="T6" fmla="*/ 2 w 14"/>
                <a:gd name="T7" fmla="*/ 1 h 12"/>
                <a:gd name="T8" fmla="*/ 2 w 14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13" y="7"/>
                  </a:moveTo>
                  <a:cubicBezTo>
                    <a:pt x="13" y="10"/>
                    <a:pt x="9" y="12"/>
                    <a:pt x="6" y="11"/>
                  </a:cubicBezTo>
                  <a:cubicBezTo>
                    <a:pt x="3" y="10"/>
                    <a:pt x="0" y="8"/>
                    <a:pt x="1" y="5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4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0" name="Freeform 2421">
              <a:extLst>
                <a:ext uri="{FF2B5EF4-FFF2-40B4-BE49-F238E27FC236}">
                  <a16:creationId xmlns:a16="http://schemas.microsoft.com/office/drawing/2014/main" id="{983AF3F4-D238-41B9-B257-C22C8CFB8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3449"/>
              <a:ext cx="19" cy="14"/>
            </a:xfrm>
            <a:custGeom>
              <a:avLst/>
              <a:gdLst>
                <a:gd name="T0" fmla="*/ 4 w 34"/>
                <a:gd name="T1" fmla="*/ 4 h 25"/>
                <a:gd name="T2" fmla="*/ 6 w 34"/>
                <a:gd name="T3" fmla="*/ 2 h 25"/>
                <a:gd name="T4" fmla="*/ 6 w 34"/>
                <a:gd name="T5" fmla="*/ 1 h 25"/>
                <a:gd name="T6" fmla="*/ 4 w 34"/>
                <a:gd name="T7" fmla="*/ 1 h 25"/>
                <a:gd name="T8" fmla="*/ 1 w 34"/>
                <a:gd name="T9" fmla="*/ 2 h 25"/>
                <a:gd name="T10" fmla="*/ 3 w 34"/>
                <a:gd name="T11" fmla="*/ 4 h 25"/>
                <a:gd name="T12" fmla="*/ 4 w 34"/>
                <a:gd name="T13" fmla="*/ 4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5">
                  <a:moveTo>
                    <a:pt x="21" y="25"/>
                  </a:moveTo>
                  <a:cubicBezTo>
                    <a:pt x="26" y="25"/>
                    <a:pt x="32" y="20"/>
                    <a:pt x="33" y="15"/>
                  </a:cubicBezTo>
                  <a:cubicBezTo>
                    <a:pt x="33" y="12"/>
                    <a:pt x="34" y="9"/>
                    <a:pt x="32" y="6"/>
                  </a:cubicBezTo>
                  <a:cubicBezTo>
                    <a:pt x="30" y="2"/>
                    <a:pt x="25" y="3"/>
                    <a:pt x="21" y="3"/>
                  </a:cubicBezTo>
                  <a:cubicBezTo>
                    <a:pt x="14" y="3"/>
                    <a:pt x="0" y="0"/>
                    <a:pt x="6" y="12"/>
                  </a:cubicBezTo>
                  <a:cubicBezTo>
                    <a:pt x="8" y="16"/>
                    <a:pt x="14" y="21"/>
                    <a:pt x="19" y="22"/>
                  </a:cubicBezTo>
                  <a:cubicBezTo>
                    <a:pt x="20" y="22"/>
                    <a:pt x="20" y="24"/>
                    <a:pt x="21" y="25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1" name="Freeform 2422">
              <a:extLst>
                <a:ext uri="{FF2B5EF4-FFF2-40B4-BE49-F238E27FC236}">
                  <a16:creationId xmlns:a16="http://schemas.microsoft.com/office/drawing/2014/main" id="{C24EDB2A-121C-4643-94ED-9AAB91BD7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457"/>
              <a:ext cx="18" cy="13"/>
            </a:xfrm>
            <a:custGeom>
              <a:avLst/>
              <a:gdLst>
                <a:gd name="T0" fmla="*/ 2 w 30"/>
                <a:gd name="T1" fmla="*/ 1 h 23"/>
                <a:gd name="T2" fmla="*/ 0 w 30"/>
                <a:gd name="T3" fmla="*/ 2 h 23"/>
                <a:gd name="T4" fmla="*/ 2 w 30"/>
                <a:gd name="T5" fmla="*/ 3 h 23"/>
                <a:gd name="T6" fmla="*/ 4 w 30"/>
                <a:gd name="T7" fmla="*/ 4 h 23"/>
                <a:gd name="T8" fmla="*/ 6 w 30"/>
                <a:gd name="T9" fmla="*/ 3 h 23"/>
                <a:gd name="T10" fmla="*/ 6 w 30"/>
                <a:gd name="T11" fmla="*/ 2 h 23"/>
                <a:gd name="T12" fmla="*/ 5 w 30"/>
                <a:gd name="T13" fmla="*/ 1 h 23"/>
                <a:gd name="T14" fmla="*/ 2 w 30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3">
                  <a:moveTo>
                    <a:pt x="10" y="1"/>
                  </a:moveTo>
                  <a:cubicBezTo>
                    <a:pt x="5" y="2"/>
                    <a:pt x="0" y="7"/>
                    <a:pt x="0" y="13"/>
                  </a:cubicBezTo>
                  <a:cubicBezTo>
                    <a:pt x="0" y="17"/>
                    <a:pt x="7" y="19"/>
                    <a:pt x="11" y="20"/>
                  </a:cubicBezTo>
                  <a:cubicBezTo>
                    <a:pt x="13" y="21"/>
                    <a:pt x="15" y="22"/>
                    <a:pt x="18" y="22"/>
                  </a:cubicBezTo>
                  <a:cubicBezTo>
                    <a:pt x="21" y="23"/>
                    <a:pt x="24" y="20"/>
                    <a:pt x="26" y="18"/>
                  </a:cubicBezTo>
                  <a:cubicBezTo>
                    <a:pt x="29" y="15"/>
                    <a:pt x="30" y="13"/>
                    <a:pt x="27" y="9"/>
                  </a:cubicBezTo>
                  <a:cubicBezTo>
                    <a:pt x="26" y="6"/>
                    <a:pt x="23" y="4"/>
                    <a:pt x="21" y="2"/>
                  </a:cubicBezTo>
                  <a:cubicBezTo>
                    <a:pt x="17" y="1"/>
                    <a:pt x="14" y="0"/>
                    <a:pt x="10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2" name="Freeform 2423">
              <a:extLst>
                <a:ext uri="{FF2B5EF4-FFF2-40B4-BE49-F238E27FC236}">
                  <a16:creationId xmlns:a16="http://schemas.microsoft.com/office/drawing/2014/main" id="{5267EE2F-7C6C-473A-B88B-8D647E90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722"/>
              <a:ext cx="12" cy="11"/>
            </a:xfrm>
            <a:custGeom>
              <a:avLst/>
              <a:gdLst>
                <a:gd name="T0" fmla="*/ 3 w 21"/>
                <a:gd name="T1" fmla="*/ 2 h 18"/>
                <a:gd name="T2" fmla="*/ 2 w 21"/>
                <a:gd name="T3" fmla="*/ 4 h 18"/>
                <a:gd name="T4" fmla="*/ 0 w 21"/>
                <a:gd name="T5" fmla="*/ 1 h 18"/>
                <a:gd name="T6" fmla="*/ 2 w 21"/>
                <a:gd name="T7" fmla="*/ 1 h 18"/>
                <a:gd name="T8" fmla="*/ 3 w 21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20" y="11"/>
                  </a:moveTo>
                  <a:cubicBezTo>
                    <a:pt x="19" y="15"/>
                    <a:pt x="14" y="18"/>
                    <a:pt x="9" y="18"/>
                  </a:cubicBezTo>
                  <a:cubicBezTo>
                    <a:pt x="3" y="17"/>
                    <a:pt x="0" y="12"/>
                    <a:pt x="0" y="7"/>
                  </a:cubicBezTo>
                  <a:cubicBezTo>
                    <a:pt x="1" y="3"/>
                    <a:pt x="6" y="0"/>
                    <a:pt x="11" y="1"/>
                  </a:cubicBezTo>
                  <a:cubicBezTo>
                    <a:pt x="17" y="1"/>
                    <a:pt x="21" y="6"/>
                    <a:pt x="2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3" name="Freeform 2424">
              <a:extLst>
                <a:ext uri="{FF2B5EF4-FFF2-40B4-BE49-F238E27FC236}">
                  <a16:creationId xmlns:a16="http://schemas.microsoft.com/office/drawing/2014/main" id="{B088BAAF-AE77-4CC1-85D7-9B8AE5BA5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3634"/>
              <a:ext cx="48" cy="22"/>
            </a:xfrm>
            <a:custGeom>
              <a:avLst/>
              <a:gdLst>
                <a:gd name="T0" fmla="*/ 16 w 83"/>
                <a:gd name="T1" fmla="*/ 5 h 38"/>
                <a:gd name="T2" fmla="*/ 8 w 83"/>
                <a:gd name="T3" fmla="*/ 7 h 38"/>
                <a:gd name="T4" fmla="*/ 1 w 83"/>
                <a:gd name="T5" fmla="*/ 2 h 38"/>
                <a:gd name="T6" fmla="*/ 8 w 83"/>
                <a:gd name="T7" fmla="*/ 1 h 38"/>
                <a:gd name="T8" fmla="*/ 16 w 83"/>
                <a:gd name="T9" fmla="*/ 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38">
                  <a:moveTo>
                    <a:pt x="82" y="25"/>
                  </a:moveTo>
                  <a:cubicBezTo>
                    <a:pt x="81" y="34"/>
                    <a:pt x="61" y="38"/>
                    <a:pt x="39" y="34"/>
                  </a:cubicBezTo>
                  <a:cubicBezTo>
                    <a:pt x="17" y="30"/>
                    <a:pt x="0" y="21"/>
                    <a:pt x="2" y="12"/>
                  </a:cubicBezTo>
                  <a:cubicBezTo>
                    <a:pt x="3" y="3"/>
                    <a:pt x="22" y="0"/>
                    <a:pt x="44" y="3"/>
                  </a:cubicBezTo>
                  <a:cubicBezTo>
                    <a:pt x="67" y="7"/>
                    <a:pt x="83" y="17"/>
                    <a:pt x="82" y="25"/>
                  </a:cubicBezTo>
                  <a:close/>
                </a:path>
              </a:pathLst>
            </a:custGeom>
            <a:solidFill>
              <a:srgbClr val="CD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4" name="Freeform 2425">
              <a:extLst>
                <a:ext uri="{FF2B5EF4-FFF2-40B4-BE49-F238E27FC236}">
                  <a16:creationId xmlns:a16="http://schemas.microsoft.com/office/drawing/2014/main" id="{E6DCAF24-F6A3-4CDB-82DC-CA3CC922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36"/>
              <a:ext cx="46" cy="33"/>
            </a:xfrm>
            <a:custGeom>
              <a:avLst/>
              <a:gdLst>
                <a:gd name="T0" fmla="*/ 0 w 78"/>
                <a:gd name="T1" fmla="*/ 4 h 56"/>
                <a:gd name="T2" fmla="*/ 8 w 78"/>
                <a:gd name="T3" fmla="*/ 1 h 56"/>
                <a:gd name="T4" fmla="*/ 16 w 78"/>
                <a:gd name="T5" fmla="*/ 6 h 56"/>
                <a:gd name="T6" fmla="*/ 0 w 78"/>
                <a:gd name="T7" fmla="*/ 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6">
                  <a:moveTo>
                    <a:pt x="0" y="21"/>
                  </a:moveTo>
                  <a:cubicBezTo>
                    <a:pt x="0" y="21"/>
                    <a:pt x="5" y="0"/>
                    <a:pt x="41" y="6"/>
                  </a:cubicBezTo>
                  <a:cubicBezTo>
                    <a:pt x="76" y="12"/>
                    <a:pt x="78" y="33"/>
                    <a:pt x="78" y="33"/>
                  </a:cubicBezTo>
                  <a:cubicBezTo>
                    <a:pt x="78" y="33"/>
                    <a:pt x="34" y="56"/>
                    <a:pt x="0" y="21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5" name="Freeform 2426">
              <a:extLst>
                <a:ext uri="{FF2B5EF4-FFF2-40B4-BE49-F238E27FC236}">
                  <a16:creationId xmlns:a16="http://schemas.microsoft.com/office/drawing/2014/main" id="{D5F8451D-D3E4-4F0F-94E1-BCD8CDBCE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635"/>
              <a:ext cx="35" cy="11"/>
            </a:xfrm>
            <a:custGeom>
              <a:avLst/>
              <a:gdLst>
                <a:gd name="T0" fmla="*/ 2 w 59"/>
                <a:gd name="T1" fmla="*/ 4 h 18"/>
                <a:gd name="T2" fmla="*/ 12 w 59"/>
                <a:gd name="T3" fmla="*/ 1 h 18"/>
                <a:gd name="T4" fmla="*/ 3 w 59"/>
                <a:gd name="T5" fmla="*/ 1 h 18"/>
                <a:gd name="T6" fmla="*/ 2 w 59"/>
                <a:gd name="T7" fmla="*/ 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8">
                  <a:moveTo>
                    <a:pt x="12" y="18"/>
                  </a:moveTo>
                  <a:cubicBezTo>
                    <a:pt x="12" y="18"/>
                    <a:pt x="14" y="1"/>
                    <a:pt x="59" y="5"/>
                  </a:cubicBezTo>
                  <a:cubicBezTo>
                    <a:pt x="59" y="5"/>
                    <a:pt x="38" y="0"/>
                    <a:pt x="15" y="7"/>
                  </a:cubicBezTo>
                  <a:cubicBezTo>
                    <a:pt x="0" y="11"/>
                    <a:pt x="7" y="16"/>
                    <a:pt x="12" y="18"/>
                  </a:cubicBezTo>
                  <a:close/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6" name="Freeform 2427">
              <a:extLst>
                <a:ext uri="{FF2B5EF4-FFF2-40B4-BE49-F238E27FC236}">
                  <a16:creationId xmlns:a16="http://schemas.microsoft.com/office/drawing/2014/main" id="{C1117005-E109-4941-863D-A9C2E6495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3643"/>
              <a:ext cx="13" cy="14"/>
            </a:xfrm>
            <a:custGeom>
              <a:avLst/>
              <a:gdLst>
                <a:gd name="T0" fmla="*/ 0 w 22"/>
                <a:gd name="T1" fmla="*/ 0 h 24"/>
                <a:gd name="T2" fmla="*/ 2 w 22"/>
                <a:gd name="T3" fmla="*/ 2 h 24"/>
                <a:gd name="T4" fmla="*/ 3 w 22"/>
                <a:gd name="T5" fmla="*/ 4 h 24"/>
                <a:gd name="T6" fmla="*/ 1 w 22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0" y="0"/>
                  </a:moveTo>
                  <a:cubicBezTo>
                    <a:pt x="5" y="2"/>
                    <a:pt x="9" y="7"/>
                    <a:pt x="10" y="12"/>
                  </a:cubicBezTo>
                  <a:cubicBezTo>
                    <a:pt x="11" y="15"/>
                    <a:pt x="11" y="24"/>
                    <a:pt x="16" y="19"/>
                  </a:cubicBezTo>
                  <a:cubicBezTo>
                    <a:pt x="22" y="13"/>
                    <a:pt x="5" y="3"/>
                    <a:pt x="2" y="1"/>
                  </a:cubicBezTo>
                </a:path>
              </a:pathLst>
            </a:custGeom>
            <a:solidFill>
              <a:srgbClr val="BF9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7" name="Freeform 2428">
              <a:extLst>
                <a:ext uri="{FF2B5EF4-FFF2-40B4-BE49-F238E27FC236}">
                  <a16:creationId xmlns:a16="http://schemas.microsoft.com/office/drawing/2014/main" id="{A55D9C99-6A35-4532-B1C2-E678E0493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3641"/>
              <a:ext cx="31" cy="16"/>
            </a:xfrm>
            <a:custGeom>
              <a:avLst/>
              <a:gdLst>
                <a:gd name="T0" fmla="*/ 0 w 53"/>
                <a:gd name="T1" fmla="*/ 5 h 28"/>
                <a:gd name="T2" fmla="*/ 5 w 53"/>
                <a:gd name="T3" fmla="*/ 1 h 28"/>
                <a:gd name="T4" fmla="*/ 11 w 53"/>
                <a:gd name="T5" fmla="*/ 2 h 28"/>
                <a:gd name="T6" fmla="*/ 4 w 53"/>
                <a:gd name="T7" fmla="*/ 2 h 28"/>
                <a:gd name="T8" fmla="*/ 2 w 53"/>
                <a:gd name="T9" fmla="*/ 3 h 28"/>
                <a:gd name="T10" fmla="*/ 0 w 53"/>
                <a:gd name="T11" fmla="*/ 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8">
                  <a:moveTo>
                    <a:pt x="0" y="24"/>
                  </a:moveTo>
                  <a:cubicBezTo>
                    <a:pt x="3" y="12"/>
                    <a:pt x="10" y="4"/>
                    <a:pt x="23" y="2"/>
                  </a:cubicBezTo>
                  <a:cubicBezTo>
                    <a:pt x="30" y="1"/>
                    <a:pt x="49" y="0"/>
                    <a:pt x="53" y="8"/>
                  </a:cubicBezTo>
                  <a:cubicBezTo>
                    <a:pt x="43" y="14"/>
                    <a:pt x="31" y="10"/>
                    <a:pt x="20" y="13"/>
                  </a:cubicBezTo>
                  <a:cubicBezTo>
                    <a:pt x="16" y="14"/>
                    <a:pt x="11" y="16"/>
                    <a:pt x="8" y="19"/>
                  </a:cubicBezTo>
                  <a:cubicBezTo>
                    <a:pt x="5" y="21"/>
                    <a:pt x="3" y="28"/>
                    <a:pt x="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8" name="Freeform 2429">
              <a:extLst>
                <a:ext uri="{FF2B5EF4-FFF2-40B4-BE49-F238E27FC236}">
                  <a16:creationId xmlns:a16="http://schemas.microsoft.com/office/drawing/2014/main" id="{CCF2A7A9-1DBF-4125-8413-78FBFE5CF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636"/>
              <a:ext cx="6" cy="9"/>
            </a:xfrm>
            <a:custGeom>
              <a:avLst/>
              <a:gdLst>
                <a:gd name="T0" fmla="*/ 2 w 9"/>
                <a:gd name="T1" fmla="*/ 2 h 15"/>
                <a:gd name="T2" fmla="*/ 1 w 9"/>
                <a:gd name="T3" fmla="*/ 3 h 15"/>
                <a:gd name="T4" fmla="*/ 0 w 9"/>
                <a:gd name="T5" fmla="*/ 1 h 15"/>
                <a:gd name="T6" fmla="*/ 1 w 9"/>
                <a:gd name="T7" fmla="*/ 1 h 15"/>
                <a:gd name="T8" fmla="*/ 2 w 9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8" y="8"/>
                  </a:moveTo>
                  <a:cubicBezTo>
                    <a:pt x="8" y="12"/>
                    <a:pt x="5" y="15"/>
                    <a:pt x="3" y="15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1" y="3"/>
                    <a:pt x="3" y="0"/>
                    <a:pt x="5" y="1"/>
                  </a:cubicBezTo>
                  <a:cubicBezTo>
                    <a:pt x="8" y="1"/>
                    <a:pt x="9" y="5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9" name="Freeform 2430">
              <a:extLst>
                <a:ext uri="{FF2B5EF4-FFF2-40B4-BE49-F238E27FC236}">
                  <a16:creationId xmlns:a16="http://schemas.microsoft.com/office/drawing/2014/main" id="{7B0390B6-5D90-4788-96C6-5D77EE546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633"/>
              <a:ext cx="3" cy="3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1 h 6"/>
                <a:gd name="T4" fmla="*/ 0 w 6"/>
                <a:gd name="T5" fmla="*/ 1 h 6"/>
                <a:gd name="T6" fmla="*/ 1 w 6"/>
                <a:gd name="T7" fmla="*/ 0 h 6"/>
                <a:gd name="T8" fmla="*/ 1 w 6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4" y="6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0" name="Freeform 2431">
              <a:extLst>
                <a:ext uri="{FF2B5EF4-FFF2-40B4-BE49-F238E27FC236}">
                  <a16:creationId xmlns:a16="http://schemas.microsoft.com/office/drawing/2014/main" id="{0603D1CD-879D-4C0A-9BA5-08C883034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190"/>
              <a:ext cx="299" cy="1466"/>
            </a:xfrm>
            <a:custGeom>
              <a:avLst/>
              <a:gdLst>
                <a:gd name="T0" fmla="*/ 44 w 511"/>
                <a:gd name="T1" fmla="*/ 501 h 2508"/>
                <a:gd name="T2" fmla="*/ 61 w 511"/>
                <a:gd name="T3" fmla="*/ 487 h 2508"/>
                <a:gd name="T4" fmla="*/ 66 w 511"/>
                <a:gd name="T5" fmla="*/ 459 h 2508"/>
                <a:gd name="T6" fmla="*/ 56 w 511"/>
                <a:gd name="T7" fmla="*/ 438 h 2508"/>
                <a:gd name="T8" fmla="*/ 72 w 511"/>
                <a:gd name="T9" fmla="*/ 426 h 2508"/>
                <a:gd name="T10" fmla="*/ 78 w 511"/>
                <a:gd name="T11" fmla="*/ 397 h 2508"/>
                <a:gd name="T12" fmla="*/ 68 w 511"/>
                <a:gd name="T13" fmla="*/ 376 h 2508"/>
                <a:gd name="T14" fmla="*/ 86 w 511"/>
                <a:gd name="T15" fmla="*/ 363 h 2508"/>
                <a:gd name="T16" fmla="*/ 93 w 511"/>
                <a:gd name="T17" fmla="*/ 335 h 2508"/>
                <a:gd name="T18" fmla="*/ 84 w 511"/>
                <a:gd name="T19" fmla="*/ 314 h 2508"/>
                <a:gd name="T20" fmla="*/ 100 w 511"/>
                <a:gd name="T21" fmla="*/ 297 h 2508"/>
                <a:gd name="T22" fmla="*/ 101 w 511"/>
                <a:gd name="T23" fmla="*/ 268 h 2508"/>
                <a:gd name="T24" fmla="*/ 87 w 511"/>
                <a:gd name="T25" fmla="*/ 249 h 2508"/>
                <a:gd name="T26" fmla="*/ 101 w 511"/>
                <a:gd name="T27" fmla="*/ 228 h 2508"/>
                <a:gd name="T28" fmla="*/ 97 w 511"/>
                <a:gd name="T29" fmla="*/ 200 h 2508"/>
                <a:gd name="T30" fmla="*/ 81 w 511"/>
                <a:gd name="T31" fmla="*/ 185 h 2508"/>
                <a:gd name="T32" fmla="*/ 89 w 511"/>
                <a:gd name="T33" fmla="*/ 162 h 2508"/>
                <a:gd name="T34" fmla="*/ 79 w 511"/>
                <a:gd name="T35" fmla="*/ 135 h 2508"/>
                <a:gd name="T36" fmla="*/ 61 w 511"/>
                <a:gd name="T37" fmla="*/ 123 h 2508"/>
                <a:gd name="T38" fmla="*/ 68 w 511"/>
                <a:gd name="T39" fmla="*/ 106 h 2508"/>
                <a:gd name="T40" fmla="*/ 61 w 511"/>
                <a:gd name="T41" fmla="*/ 78 h 2508"/>
                <a:gd name="T42" fmla="*/ 44 w 511"/>
                <a:gd name="T43" fmla="*/ 64 h 2508"/>
                <a:gd name="T44" fmla="*/ 53 w 511"/>
                <a:gd name="T45" fmla="*/ 45 h 2508"/>
                <a:gd name="T46" fmla="*/ 47 w 511"/>
                <a:gd name="T47" fmla="*/ 17 h 2508"/>
                <a:gd name="T48" fmla="*/ 24 w 511"/>
                <a:gd name="T49" fmla="*/ 2 h 2508"/>
                <a:gd name="T50" fmla="*/ 18 w 511"/>
                <a:gd name="T51" fmla="*/ 3 h 2508"/>
                <a:gd name="T52" fmla="*/ 2 w 511"/>
                <a:gd name="T53" fmla="*/ 26 h 2508"/>
                <a:gd name="T54" fmla="*/ 8 w 511"/>
                <a:gd name="T55" fmla="*/ 54 h 2508"/>
                <a:gd name="T56" fmla="*/ 26 w 511"/>
                <a:gd name="T57" fmla="*/ 68 h 2508"/>
                <a:gd name="T58" fmla="*/ 18 w 511"/>
                <a:gd name="T59" fmla="*/ 92 h 2508"/>
                <a:gd name="T60" fmla="*/ 25 w 511"/>
                <a:gd name="T61" fmla="*/ 119 h 2508"/>
                <a:gd name="T62" fmla="*/ 44 w 511"/>
                <a:gd name="T63" fmla="*/ 130 h 2508"/>
                <a:gd name="T64" fmla="*/ 37 w 511"/>
                <a:gd name="T65" fmla="*/ 151 h 2508"/>
                <a:gd name="T66" fmla="*/ 47 w 511"/>
                <a:gd name="T67" fmla="*/ 178 h 2508"/>
                <a:gd name="T68" fmla="*/ 62 w 511"/>
                <a:gd name="T69" fmla="*/ 189 h 2508"/>
                <a:gd name="T70" fmla="*/ 53 w 511"/>
                <a:gd name="T71" fmla="*/ 208 h 2508"/>
                <a:gd name="T72" fmla="*/ 57 w 511"/>
                <a:gd name="T73" fmla="*/ 236 h 2508"/>
                <a:gd name="T74" fmla="*/ 70 w 511"/>
                <a:gd name="T75" fmla="*/ 250 h 2508"/>
                <a:gd name="T76" fmla="*/ 57 w 511"/>
                <a:gd name="T77" fmla="*/ 267 h 2508"/>
                <a:gd name="T78" fmla="*/ 56 w 511"/>
                <a:gd name="T79" fmla="*/ 296 h 2508"/>
                <a:gd name="T80" fmla="*/ 66 w 511"/>
                <a:gd name="T81" fmla="*/ 311 h 2508"/>
                <a:gd name="T82" fmla="*/ 50 w 511"/>
                <a:gd name="T83" fmla="*/ 324 h 2508"/>
                <a:gd name="T84" fmla="*/ 43 w 511"/>
                <a:gd name="T85" fmla="*/ 352 h 2508"/>
                <a:gd name="T86" fmla="*/ 53 w 511"/>
                <a:gd name="T87" fmla="*/ 372 h 2508"/>
                <a:gd name="T88" fmla="*/ 34 w 511"/>
                <a:gd name="T89" fmla="*/ 387 h 2508"/>
                <a:gd name="T90" fmla="*/ 28 w 511"/>
                <a:gd name="T91" fmla="*/ 415 h 2508"/>
                <a:gd name="T92" fmla="*/ 39 w 511"/>
                <a:gd name="T93" fmla="*/ 435 h 2508"/>
                <a:gd name="T94" fmla="*/ 21 w 511"/>
                <a:gd name="T95" fmla="*/ 451 h 2508"/>
                <a:gd name="T96" fmla="*/ 16 w 511"/>
                <a:gd name="T97" fmla="*/ 479 h 2508"/>
                <a:gd name="T98" fmla="*/ 29 w 511"/>
                <a:gd name="T99" fmla="*/ 498 h 25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11" h="2508">
                  <a:moveTo>
                    <a:pt x="221" y="2508"/>
                  </a:moveTo>
                  <a:cubicBezTo>
                    <a:pt x="259" y="2505"/>
                    <a:pt x="298" y="2483"/>
                    <a:pt x="305" y="2439"/>
                  </a:cubicBezTo>
                  <a:cubicBezTo>
                    <a:pt x="329" y="2297"/>
                    <a:pt x="329" y="2297"/>
                    <a:pt x="329" y="2297"/>
                  </a:cubicBezTo>
                  <a:cubicBezTo>
                    <a:pt x="336" y="2256"/>
                    <a:pt x="306" y="2214"/>
                    <a:pt x="280" y="2195"/>
                  </a:cubicBezTo>
                  <a:cubicBezTo>
                    <a:pt x="309" y="2188"/>
                    <a:pt x="352" y="2171"/>
                    <a:pt x="360" y="2132"/>
                  </a:cubicBezTo>
                  <a:cubicBezTo>
                    <a:pt x="391" y="1992"/>
                    <a:pt x="391" y="1992"/>
                    <a:pt x="391" y="1992"/>
                  </a:cubicBezTo>
                  <a:cubicBezTo>
                    <a:pt x="400" y="1950"/>
                    <a:pt x="369" y="1904"/>
                    <a:pt x="342" y="1884"/>
                  </a:cubicBezTo>
                  <a:cubicBezTo>
                    <a:pt x="376" y="1882"/>
                    <a:pt x="420" y="1861"/>
                    <a:pt x="430" y="1817"/>
                  </a:cubicBezTo>
                  <a:cubicBezTo>
                    <a:pt x="463" y="1678"/>
                    <a:pt x="463" y="1678"/>
                    <a:pt x="463" y="1678"/>
                  </a:cubicBezTo>
                  <a:cubicBezTo>
                    <a:pt x="473" y="1635"/>
                    <a:pt x="445" y="1591"/>
                    <a:pt x="418" y="1571"/>
                  </a:cubicBezTo>
                  <a:cubicBezTo>
                    <a:pt x="455" y="1566"/>
                    <a:pt x="500" y="1536"/>
                    <a:pt x="501" y="1487"/>
                  </a:cubicBezTo>
                  <a:cubicBezTo>
                    <a:pt x="506" y="1344"/>
                    <a:pt x="506" y="1344"/>
                    <a:pt x="506" y="1344"/>
                  </a:cubicBezTo>
                  <a:cubicBezTo>
                    <a:pt x="507" y="1299"/>
                    <a:pt x="468" y="1261"/>
                    <a:pt x="436" y="1247"/>
                  </a:cubicBezTo>
                  <a:cubicBezTo>
                    <a:pt x="472" y="1236"/>
                    <a:pt x="511" y="1191"/>
                    <a:pt x="504" y="1143"/>
                  </a:cubicBezTo>
                  <a:cubicBezTo>
                    <a:pt x="484" y="1001"/>
                    <a:pt x="484" y="1001"/>
                    <a:pt x="484" y="1001"/>
                  </a:cubicBezTo>
                  <a:cubicBezTo>
                    <a:pt x="478" y="957"/>
                    <a:pt x="434" y="934"/>
                    <a:pt x="401" y="925"/>
                  </a:cubicBezTo>
                  <a:cubicBezTo>
                    <a:pt x="433" y="907"/>
                    <a:pt x="460" y="856"/>
                    <a:pt x="444" y="811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381" y="637"/>
                    <a:pt x="338" y="623"/>
                    <a:pt x="307" y="618"/>
                  </a:cubicBezTo>
                  <a:cubicBezTo>
                    <a:pt x="327" y="599"/>
                    <a:pt x="352" y="569"/>
                    <a:pt x="342" y="533"/>
                  </a:cubicBezTo>
                  <a:cubicBezTo>
                    <a:pt x="305" y="394"/>
                    <a:pt x="305" y="394"/>
                    <a:pt x="305" y="394"/>
                  </a:cubicBezTo>
                  <a:cubicBezTo>
                    <a:pt x="294" y="354"/>
                    <a:pt x="250" y="325"/>
                    <a:pt x="218" y="318"/>
                  </a:cubicBezTo>
                  <a:cubicBezTo>
                    <a:pt x="242" y="301"/>
                    <a:pt x="275" y="265"/>
                    <a:pt x="267" y="225"/>
                  </a:cubicBezTo>
                  <a:cubicBezTo>
                    <a:pt x="238" y="85"/>
                    <a:pt x="238" y="85"/>
                    <a:pt x="238" y="85"/>
                  </a:cubicBezTo>
                  <a:cubicBezTo>
                    <a:pt x="226" y="31"/>
                    <a:pt x="163" y="0"/>
                    <a:pt x="120" y="9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47" y="24"/>
                    <a:pt x="0" y="75"/>
                    <a:pt x="11" y="128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49" y="312"/>
                    <a:pt x="99" y="336"/>
                    <a:pt x="132" y="339"/>
                  </a:cubicBezTo>
                  <a:cubicBezTo>
                    <a:pt x="106" y="361"/>
                    <a:pt x="78" y="417"/>
                    <a:pt x="89" y="458"/>
                  </a:cubicBezTo>
                  <a:cubicBezTo>
                    <a:pt x="126" y="597"/>
                    <a:pt x="126" y="597"/>
                    <a:pt x="126" y="597"/>
                  </a:cubicBezTo>
                  <a:cubicBezTo>
                    <a:pt x="138" y="640"/>
                    <a:pt x="186" y="648"/>
                    <a:pt x="220" y="648"/>
                  </a:cubicBezTo>
                  <a:cubicBezTo>
                    <a:pt x="198" y="672"/>
                    <a:pt x="172" y="719"/>
                    <a:pt x="187" y="758"/>
                  </a:cubicBezTo>
                  <a:cubicBezTo>
                    <a:pt x="235" y="893"/>
                    <a:pt x="235" y="893"/>
                    <a:pt x="235" y="893"/>
                  </a:cubicBezTo>
                  <a:cubicBezTo>
                    <a:pt x="247" y="925"/>
                    <a:pt x="286" y="938"/>
                    <a:pt x="310" y="944"/>
                  </a:cubicBezTo>
                  <a:cubicBezTo>
                    <a:pt x="287" y="964"/>
                    <a:pt x="259" y="1004"/>
                    <a:pt x="264" y="1042"/>
                  </a:cubicBezTo>
                  <a:cubicBezTo>
                    <a:pt x="285" y="1184"/>
                    <a:pt x="285" y="1184"/>
                    <a:pt x="285" y="1184"/>
                  </a:cubicBezTo>
                  <a:cubicBezTo>
                    <a:pt x="290" y="1219"/>
                    <a:pt x="325" y="1239"/>
                    <a:pt x="349" y="1249"/>
                  </a:cubicBezTo>
                  <a:cubicBezTo>
                    <a:pt x="321" y="1264"/>
                    <a:pt x="283" y="1298"/>
                    <a:pt x="282" y="1338"/>
                  </a:cubicBezTo>
                  <a:cubicBezTo>
                    <a:pt x="278" y="1482"/>
                    <a:pt x="278" y="1482"/>
                    <a:pt x="278" y="1482"/>
                  </a:cubicBezTo>
                  <a:cubicBezTo>
                    <a:pt x="277" y="1515"/>
                    <a:pt x="308" y="1541"/>
                    <a:pt x="327" y="1556"/>
                  </a:cubicBezTo>
                  <a:cubicBezTo>
                    <a:pt x="298" y="1566"/>
                    <a:pt x="257" y="1586"/>
                    <a:pt x="248" y="1624"/>
                  </a:cubicBezTo>
                  <a:cubicBezTo>
                    <a:pt x="216" y="1764"/>
                    <a:pt x="216" y="1764"/>
                    <a:pt x="216" y="1764"/>
                  </a:cubicBezTo>
                  <a:cubicBezTo>
                    <a:pt x="206" y="1806"/>
                    <a:pt x="236" y="1847"/>
                    <a:pt x="264" y="1865"/>
                  </a:cubicBezTo>
                  <a:cubicBezTo>
                    <a:pt x="229" y="1869"/>
                    <a:pt x="179" y="1895"/>
                    <a:pt x="170" y="1939"/>
                  </a:cubicBezTo>
                  <a:cubicBezTo>
                    <a:pt x="139" y="2079"/>
                    <a:pt x="139" y="2079"/>
                    <a:pt x="139" y="2079"/>
                  </a:cubicBezTo>
                  <a:cubicBezTo>
                    <a:pt x="130" y="2122"/>
                    <a:pt x="163" y="2162"/>
                    <a:pt x="192" y="2179"/>
                  </a:cubicBezTo>
                  <a:cubicBezTo>
                    <a:pt x="160" y="2188"/>
                    <a:pt x="113" y="2214"/>
                    <a:pt x="106" y="2256"/>
                  </a:cubicBezTo>
                  <a:cubicBezTo>
                    <a:pt x="82" y="2397"/>
                    <a:pt x="82" y="2397"/>
                    <a:pt x="82" y="2397"/>
                  </a:cubicBezTo>
                  <a:cubicBezTo>
                    <a:pt x="75" y="2442"/>
                    <a:pt x="107" y="2480"/>
                    <a:pt x="143" y="2495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1" name="Freeform 2432">
              <a:extLst>
                <a:ext uri="{FF2B5EF4-FFF2-40B4-BE49-F238E27FC236}">
                  <a16:creationId xmlns:a16="http://schemas.microsoft.com/office/drawing/2014/main" id="{60BA5BCC-0957-4384-BAF5-822BD5921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187"/>
              <a:ext cx="41" cy="110"/>
            </a:xfrm>
            <a:custGeom>
              <a:avLst/>
              <a:gdLst>
                <a:gd name="T0" fmla="*/ 0 w 70"/>
                <a:gd name="T1" fmla="*/ 2 h 188"/>
                <a:gd name="T2" fmla="*/ 14 w 70"/>
                <a:gd name="T3" fmla="*/ 37 h 188"/>
                <a:gd name="T4" fmla="*/ 0 w 70"/>
                <a:gd name="T5" fmla="*/ 2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88">
                  <a:moveTo>
                    <a:pt x="0" y="9"/>
                  </a:moveTo>
                  <a:cubicBezTo>
                    <a:pt x="0" y="9"/>
                    <a:pt x="45" y="13"/>
                    <a:pt x="70" y="188"/>
                  </a:cubicBezTo>
                  <a:cubicBezTo>
                    <a:pt x="70" y="188"/>
                    <a:pt x="58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2" name="Freeform 2433">
              <a:extLst>
                <a:ext uri="{FF2B5EF4-FFF2-40B4-BE49-F238E27FC236}">
                  <a16:creationId xmlns:a16="http://schemas.microsoft.com/office/drawing/2014/main" id="{31F33F35-7F78-4E8A-907D-B48C2B83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366"/>
              <a:ext cx="47" cy="110"/>
            </a:xfrm>
            <a:custGeom>
              <a:avLst/>
              <a:gdLst>
                <a:gd name="T0" fmla="*/ 0 w 80"/>
                <a:gd name="T1" fmla="*/ 2 h 187"/>
                <a:gd name="T2" fmla="*/ 16 w 80"/>
                <a:gd name="T3" fmla="*/ 38 h 187"/>
                <a:gd name="T4" fmla="*/ 0 w 80"/>
                <a:gd name="T5" fmla="*/ 2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87">
                  <a:moveTo>
                    <a:pt x="0" y="12"/>
                  </a:moveTo>
                  <a:cubicBezTo>
                    <a:pt x="0" y="12"/>
                    <a:pt x="45" y="13"/>
                    <a:pt x="80" y="187"/>
                  </a:cubicBezTo>
                  <a:cubicBezTo>
                    <a:pt x="80" y="187"/>
                    <a:pt x="58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3" name="Freeform 2434">
              <a:extLst>
                <a:ext uri="{FF2B5EF4-FFF2-40B4-BE49-F238E27FC236}">
                  <a16:creationId xmlns:a16="http://schemas.microsoft.com/office/drawing/2014/main" id="{30D7EBC1-AF0C-4F5B-87F9-851543630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539"/>
              <a:ext cx="56" cy="108"/>
            </a:xfrm>
            <a:custGeom>
              <a:avLst/>
              <a:gdLst>
                <a:gd name="T0" fmla="*/ 0 w 95"/>
                <a:gd name="T1" fmla="*/ 4 h 185"/>
                <a:gd name="T2" fmla="*/ 19 w 95"/>
                <a:gd name="T3" fmla="*/ 37 h 185"/>
                <a:gd name="T4" fmla="*/ 0 w 95"/>
                <a:gd name="T5" fmla="*/ 4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85">
                  <a:moveTo>
                    <a:pt x="0" y="18"/>
                  </a:moveTo>
                  <a:cubicBezTo>
                    <a:pt x="0" y="18"/>
                    <a:pt x="46" y="15"/>
                    <a:pt x="95" y="185"/>
                  </a:cubicBezTo>
                  <a:cubicBezTo>
                    <a:pt x="95" y="185"/>
                    <a:pt x="57" y="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4" name="Freeform 2435">
              <a:extLst>
                <a:ext uri="{FF2B5EF4-FFF2-40B4-BE49-F238E27FC236}">
                  <a16:creationId xmlns:a16="http://schemas.microsoft.com/office/drawing/2014/main" id="{FF4095BC-94B3-4B8D-9B36-8904019FB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725"/>
              <a:ext cx="34" cy="111"/>
            </a:xfrm>
            <a:custGeom>
              <a:avLst/>
              <a:gdLst>
                <a:gd name="T0" fmla="*/ 0 w 59"/>
                <a:gd name="T1" fmla="*/ 1 h 189"/>
                <a:gd name="T2" fmla="*/ 12 w 59"/>
                <a:gd name="T3" fmla="*/ 38 h 189"/>
                <a:gd name="T4" fmla="*/ 0 w 59"/>
                <a:gd name="T5" fmla="*/ 1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89">
                  <a:moveTo>
                    <a:pt x="0" y="6"/>
                  </a:moveTo>
                  <a:cubicBezTo>
                    <a:pt x="0" y="6"/>
                    <a:pt x="45" y="13"/>
                    <a:pt x="59" y="189"/>
                  </a:cubicBezTo>
                  <a:cubicBezTo>
                    <a:pt x="59" y="189"/>
                    <a:pt x="59" y="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5" name="Freeform 2436">
              <a:extLst>
                <a:ext uri="{FF2B5EF4-FFF2-40B4-BE49-F238E27FC236}">
                  <a16:creationId xmlns:a16="http://schemas.microsoft.com/office/drawing/2014/main" id="{27DC1E16-617E-453C-980B-7688B4AFE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2918"/>
              <a:ext cx="35" cy="111"/>
            </a:xfrm>
            <a:custGeom>
              <a:avLst/>
              <a:gdLst>
                <a:gd name="T0" fmla="*/ 0 w 59"/>
                <a:gd name="T1" fmla="*/ 0 h 190"/>
                <a:gd name="T2" fmla="*/ 5 w 59"/>
                <a:gd name="T3" fmla="*/ 38 h 190"/>
                <a:gd name="T4" fmla="*/ 0 w 59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0">
                  <a:moveTo>
                    <a:pt x="0" y="0"/>
                  </a:moveTo>
                  <a:cubicBezTo>
                    <a:pt x="0" y="0"/>
                    <a:pt x="44" y="14"/>
                    <a:pt x="27" y="190"/>
                  </a:cubicBezTo>
                  <a:cubicBezTo>
                    <a:pt x="27" y="190"/>
                    <a:pt x="59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6" name="Freeform 2437">
              <a:extLst>
                <a:ext uri="{FF2B5EF4-FFF2-40B4-BE49-F238E27FC236}">
                  <a16:creationId xmlns:a16="http://schemas.microsoft.com/office/drawing/2014/main" id="{8986CE18-7DEE-411E-9CD3-E1571406A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3106"/>
              <a:ext cx="40" cy="112"/>
            </a:xfrm>
            <a:custGeom>
              <a:avLst/>
              <a:gdLst>
                <a:gd name="T0" fmla="*/ 2 w 69"/>
                <a:gd name="T1" fmla="*/ 0 h 192"/>
                <a:gd name="T2" fmla="*/ 0 w 69"/>
                <a:gd name="T3" fmla="*/ 38 h 192"/>
                <a:gd name="T4" fmla="*/ 2 w 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92">
                  <a:moveTo>
                    <a:pt x="12" y="0"/>
                  </a:moveTo>
                  <a:cubicBezTo>
                    <a:pt x="12" y="0"/>
                    <a:pt x="52" y="23"/>
                    <a:pt x="0" y="192"/>
                  </a:cubicBezTo>
                  <a:cubicBezTo>
                    <a:pt x="0" y="192"/>
                    <a:pt x="69" y="1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7" name="Freeform 2438">
              <a:extLst>
                <a:ext uri="{FF2B5EF4-FFF2-40B4-BE49-F238E27FC236}">
                  <a16:creationId xmlns:a16="http://schemas.microsoft.com/office/drawing/2014/main" id="{F38C97DA-43ED-4EE2-92A5-37C416643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3288"/>
              <a:ext cx="39" cy="112"/>
            </a:xfrm>
            <a:custGeom>
              <a:avLst/>
              <a:gdLst>
                <a:gd name="T0" fmla="*/ 2 w 66"/>
                <a:gd name="T1" fmla="*/ 0 h 192"/>
                <a:gd name="T2" fmla="*/ 0 w 66"/>
                <a:gd name="T3" fmla="*/ 38 h 192"/>
                <a:gd name="T4" fmla="*/ 2 w 66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92">
                  <a:moveTo>
                    <a:pt x="9" y="0"/>
                  </a:moveTo>
                  <a:cubicBezTo>
                    <a:pt x="9" y="0"/>
                    <a:pt x="49" y="22"/>
                    <a:pt x="0" y="192"/>
                  </a:cubicBezTo>
                  <a:cubicBezTo>
                    <a:pt x="0" y="192"/>
                    <a:pt x="66" y="16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8" name="Freeform 2439">
              <a:extLst>
                <a:ext uri="{FF2B5EF4-FFF2-40B4-BE49-F238E27FC236}">
                  <a16:creationId xmlns:a16="http://schemas.microsoft.com/office/drawing/2014/main" id="{9B932ABC-7560-40A4-B0D4-80C951E63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469"/>
              <a:ext cx="34" cy="112"/>
            </a:xfrm>
            <a:custGeom>
              <a:avLst/>
              <a:gdLst>
                <a:gd name="T0" fmla="*/ 0 w 58"/>
                <a:gd name="T1" fmla="*/ 0 h 192"/>
                <a:gd name="T2" fmla="*/ 1 w 58"/>
                <a:gd name="T3" fmla="*/ 38 h 192"/>
                <a:gd name="T4" fmla="*/ 0 w 58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2">
                  <a:moveTo>
                    <a:pt x="0" y="0"/>
                  </a:moveTo>
                  <a:cubicBezTo>
                    <a:pt x="0" y="0"/>
                    <a:pt x="41" y="20"/>
                    <a:pt x="1" y="192"/>
                  </a:cubicBezTo>
                  <a:cubicBezTo>
                    <a:pt x="1" y="192"/>
                    <a:pt x="5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9" name="Freeform 2440">
              <a:extLst>
                <a:ext uri="{FF2B5EF4-FFF2-40B4-BE49-F238E27FC236}">
                  <a16:creationId xmlns:a16="http://schemas.microsoft.com/office/drawing/2014/main" id="{8A5C7123-1773-4709-A655-CD40F1631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3647"/>
              <a:ext cx="793" cy="310"/>
            </a:xfrm>
            <a:custGeom>
              <a:avLst/>
              <a:gdLst>
                <a:gd name="T0" fmla="*/ 162 w 1355"/>
                <a:gd name="T1" fmla="*/ 1 h 529"/>
                <a:gd name="T2" fmla="*/ 123 w 1355"/>
                <a:gd name="T3" fmla="*/ 25 h 529"/>
                <a:gd name="T4" fmla="*/ 86 w 1355"/>
                <a:gd name="T5" fmla="*/ 37 h 529"/>
                <a:gd name="T6" fmla="*/ 49 w 1355"/>
                <a:gd name="T7" fmla="*/ 38 h 529"/>
                <a:gd name="T8" fmla="*/ 1 w 1355"/>
                <a:gd name="T9" fmla="*/ 57 h 529"/>
                <a:gd name="T10" fmla="*/ 1 w 1355"/>
                <a:gd name="T11" fmla="*/ 59 h 529"/>
                <a:gd name="T12" fmla="*/ 36 w 1355"/>
                <a:gd name="T13" fmla="*/ 45 h 529"/>
                <a:gd name="T14" fmla="*/ 72 w 1355"/>
                <a:gd name="T15" fmla="*/ 39 h 529"/>
                <a:gd name="T16" fmla="*/ 83 w 1355"/>
                <a:gd name="T17" fmla="*/ 40 h 529"/>
                <a:gd name="T18" fmla="*/ 42 w 1355"/>
                <a:gd name="T19" fmla="*/ 104 h 529"/>
                <a:gd name="T20" fmla="*/ 43 w 1355"/>
                <a:gd name="T21" fmla="*/ 104 h 529"/>
                <a:gd name="T22" fmla="*/ 84 w 1355"/>
                <a:gd name="T23" fmla="*/ 42 h 529"/>
                <a:gd name="T24" fmla="*/ 113 w 1355"/>
                <a:gd name="T25" fmla="*/ 30 h 529"/>
                <a:gd name="T26" fmla="*/ 115 w 1355"/>
                <a:gd name="T27" fmla="*/ 54 h 529"/>
                <a:gd name="T28" fmla="*/ 130 w 1355"/>
                <a:gd name="T29" fmla="*/ 103 h 529"/>
                <a:gd name="T30" fmla="*/ 132 w 1355"/>
                <a:gd name="T31" fmla="*/ 102 h 529"/>
                <a:gd name="T32" fmla="*/ 124 w 1355"/>
                <a:gd name="T33" fmla="*/ 63 h 529"/>
                <a:gd name="T34" fmla="*/ 118 w 1355"/>
                <a:gd name="T35" fmla="*/ 29 h 529"/>
                <a:gd name="T36" fmla="*/ 168 w 1355"/>
                <a:gd name="T37" fmla="*/ 6 h 529"/>
                <a:gd name="T38" fmla="*/ 176 w 1355"/>
                <a:gd name="T39" fmla="*/ 40 h 529"/>
                <a:gd name="T40" fmla="*/ 178 w 1355"/>
                <a:gd name="T41" fmla="*/ 54 h 529"/>
                <a:gd name="T42" fmla="*/ 174 w 1355"/>
                <a:gd name="T43" fmla="*/ 103 h 529"/>
                <a:gd name="T44" fmla="*/ 176 w 1355"/>
                <a:gd name="T45" fmla="*/ 103 h 529"/>
                <a:gd name="T46" fmla="*/ 179 w 1355"/>
                <a:gd name="T47" fmla="*/ 63 h 529"/>
                <a:gd name="T48" fmla="*/ 178 w 1355"/>
                <a:gd name="T49" fmla="*/ 42 h 529"/>
                <a:gd name="T50" fmla="*/ 209 w 1355"/>
                <a:gd name="T51" fmla="*/ 53 h 529"/>
                <a:gd name="T52" fmla="*/ 252 w 1355"/>
                <a:gd name="T53" fmla="*/ 105 h 529"/>
                <a:gd name="T54" fmla="*/ 252 w 1355"/>
                <a:gd name="T55" fmla="*/ 105 h 529"/>
                <a:gd name="T56" fmla="*/ 211 w 1355"/>
                <a:gd name="T57" fmla="*/ 52 h 529"/>
                <a:gd name="T58" fmla="*/ 236 w 1355"/>
                <a:gd name="T59" fmla="*/ 47 h 529"/>
                <a:gd name="T60" fmla="*/ 271 w 1355"/>
                <a:gd name="T61" fmla="*/ 36 h 529"/>
                <a:gd name="T62" fmla="*/ 271 w 1355"/>
                <a:gd name="T63" fmla="*/ 35 h 529"/>
                <a:gd name="T64" fmla="*/ 239 w 1355"/>
                <a:gd name="T65" fmla="*/ 43 h 529"/>
                <a:gd name="T66" fmla="*/ 208 w 1355"/>
                <a:gd name="T67" fmla="*/ 49 h 529"/>
                <a:gd name="T68" fmla="*/ 176 w 1355"/>
                <a:gd name="T69" fmla="*/ 21 h 529"/>
                <a:gd name="T70" fmla="*/ 177 w 1355"/>
                <a:gd name="T71" fmla="*/ 3 h 529"/>
                <a:gd name="T72" fmla="*/ 162 w 1355"/>
                <a:gd name="T73" fmla="*/ 1 h 5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55" h="529">
                  <a:moveTo>
                    <a:pt x="806" y="2"/>
                  </a:moveTo>
                  <a:cubicBezTo>
                    <a:pt x="806" y="2"/>
                    <a:pt x="771" y="113"/>
                    <a:pt x="616" y="122"/>
                  </a:cubicBezTo>
                  <a:cubicBezTo>
                    <a:pt x="507" y="128"/>
                    <a:pt x="449" y="174"/>
                    <a:pt x="429" y="182"/>
                  </a:cubicBezTo>
                  <a:cubicBezTo>
                    <a:pt x="389" y="197"/>
                    <a:pt x="328" y="155"/>
                    <a:pt x="242" y="187"/>
                  </a:cubicBezTo>
                  <a:cubicBezTo>
                    <a:pt x="156" y="218"/>
                    <a:pt x="105" y="273"/>
                    <a:pt x="3" y="282"/>
                  </a:cubicBezTo>
                  <a:cubicBezTo>
                    <a:pt x="3" y="282"/>
                    <a:pt x="0" y="287"/>
                    <a:pt x="4" y="290"/>
                  </a:cubicBezTo>
                  <a:cubicBezTo>
                    <a:pt x="4" y="290"/>
                    <a:pt x="84" y="286"/>
                    <a:pt x="181" y="226"/>
                  </a:cubicBezTo>
                  <a:cubicBezTo>
                    <a:pt x="229" y="197"/>
                    <a:pt x="278" y="178"/>
                    <a:pt x="358" y="193"/>
                  </a:cubicBezTo>
                  <a:cubicBezTo>
                    <a:pt x="382" y="198"/>
                    <a:pt x="411" y="199"/>
                    <a:pt x="411" y="199"/>
                  </a:cubicBezTo>
                  <a:cubicBezTo>
                    <a:pt x="411" y="199"/>
                    <a:pt x="268" y="257"/>
                    <a:pt x="206" y="518"/>
                  </a:cubicBezTo>
                  <a:cubicBezTo>
                    <a:pt x="206" y="518"/>
                    <a:pt x="212" y="523"/>
                    <a:pt x="215" y="519"/>
                  </a:cubicBezTo>
                  <a:cubicBezTo>
                    <a:pt x="215" y="519"/>
                    <a:pt x="238" y="315"/>
                    <a:pt x="420" y="209"/>
                  </a:cubicBezTo>
                  <a:cubicBezTo>
                    <a:pt x="465" y="183"/>
                    <a:pt x="495" y="159"/>
                    <a:pt x="564" y="150"/>
                  </a:cubicBezTo>
                  <a:cubicBezTo>
                    <a:pt x="564" y="150"/>
                    <a:pt x="507" y="180"/>
                    <a:pt x="573" y="269"/>
                  </a:cubicBezTo>
                  <a:cubicBezTo>
                    <a:pt x="639" y="357"/>
                    <a:pt x="666" y="417"/>
                    <a:pt x="649" y="508"/>
                  </a:cubicBezTo>
                  <a:cubicBezTo>
                    <a:pt x="649" y="508"/>
                    <a:pt x="649" y="513"/>
                    <a:pt x="656" y="506"/>
                  </a:cubicBezTo>
                  <a:cubicBezTo>
                    <a:pt x="656" y="506"/>
                    <a:pt x="689" y="409"/>
                    <a:pt x="620" y="313"/>
                  </a:cubicBezTo>
                  <a:cubicBezTo>
                    <a:pt x="560" y="229"/>
                    <a:pt x="525" y="178"/>
                    <a:pt x="591" y="145"/>
                  </a:cubicBezTo>
                  <a:cubicBezTo>
                    <a:pt x="591" y="145"/>
                    <a:pt x="772" y="150"/>
                    <a:pt x="837" y="31"/>
                  </a:cubicBezTo>
                  <a:cubicBezTo>
                    <a:pt x="837" y="31"/>
                    <a:pt x="832" y="143"/>
                    <a:pt x="878" y="198"/>
                  </a:cubicBezTo>
                  <a:cubicBezTo>
                    <a:pt x="878" y="198"/>
                    <a:pt x="889" y="241"/>
                    <a:pt x="890" y="268"/>
                  </a:cubicBezTo>
                  <a:cubicBezTo>
                    <a:pt x="891" y="315"/>
                    <a:pt x="845" y="398"/>
                    <a:pt x="871" y="514"/>
                  </a:cubicBezTo>
                  <a:cubicBezTo>
                    <a:pt x="871" y="514"/>
                    <a:pt x="875" y="517"/>
                    <a:pt x="878" y="514"/>
                  </a:cubicBezTo>
                  <a:cubicBezTo>
                    <a:pt x="878" y="514"/>
                    <a:pt x="856" y="429"/>
                    <a:pt x="893" y="311"/>
                  </a:cubicBezTo>
                  <a:cubicBezTo>
                    <a:pt x="904" y="272"/>
                    <a:pt x="893" y="219"/>
                    <a:pt x="888" y="210"/>
                  </a:cubicBezTo>
                  <a:cubicBezTo>
                    <a:pt x="888" y="210"/>
                    <a:pt x="914" y="248"/>
                    <a:pt x="1042" y="265"/>
                  </a:cubicBezTo>
                  <a:cubicBezTo>
                    <a:pt x="1180" y="283"/>
                    <a:pt x="1252" y="397"/>
                    <a:pt x="1254" y="526"/>
                  </a:cubicBezTo>
                  <a:cubicBezTo>
                    <a:pt x="1254" y="526"/>
                    <a:pt x="1257" y="529"/>
                    <a:pt x="1259" y="526"/>
                  </a:cubicBezTo>
                  <a:cubicBezTo>
                    <a:pt x="1259" y="526"/>
                    <a:pt x="1258" y="285"/>
                    <a:pt x="1055" y="258"/>
                  </a:cubicBezTo>
                  <a:cubicBezTo>
                    <a:pt x="1055" y="258"/>
                    <a:pt x="1135" y="260"/>
                    <a:pt x="1177" y="238"/>
                  </a:cubicBezTo>
                  <a:cubicBezTo>
                    <a:pt x="1231" y="209"/>
                    <a:pt x="1304" y="174"/>
                    <a:pt x="1352" y="177"/>
                  </a:cubicBezTo>
                  <a:cubicBezTo>
                    <a:pt x="1352" y="177"/>
                    <a:pt x="1355" y="172"/>
                    <a:pt x="1352" y="170"/>
                  </a:cubicBezTo>
                  <a:cubicBezTo>
                    <a:pt x="1352" y="170"/>
                    <a:pt x="1280" y="163"/>
                    <a:pt x="1194" y="212"/>
                  </a:cubicBezTo>
                  <a:cubicBezTo>
                    <a:pt x="1131" y="249"/>
                    <a:pt x="1088" y="233"/>
                    <a:pt x="1040" y="241"/>
                  </a:cubicBezTo>
                  <a:cubicBezTo>
                    <a:pt x="1005" y="247"/>
                    <a:pt x="875" y="228"/>
                    <a:pt x="876" y="102"/>
                  </a:cubicBezTo>
                  <a:cubicBezTo>
                    <a:pt x="876" y="35"/>
                    <a:pt x="883" y="14"/>
                    <a:pt x="883" y="14"/>
                  </a:cubicBezTo>
                  <a:cubicBezTo>
                    <a:pt x="883" y="14"/>
                    <a:pt x="816" y="0"/>
                    <a:pt x="806" y="2"/>
                  </a:cubicBezTo>
                  <a:close/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0" name="Freeform 2441">
              <a:extLst>
                <a:ext uri="{FF2B5EF4-FFF2-40B4-BE49-F238E27FC236}">
                  <a16:creationId xmlns:a16="http://schemas.microsoft.com/office/drawing/2014/main" id="{EF21EA14-7F51-4169-BE1E-0A2508A59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783"/>
              <a:ext cx="79" cy="66"/>
            </a:xfrm>
            <a:custGeom>
              <a:avLst/>
              <a:gdLst>
                <a:gd name="T0" fmla="*/ 27 w 135"/>
                <a:gd name="T1" fmla="*/ 10 h 113"/>
                <a:gd name="T2" fmla="*/ 19 w 135"/>
                <a:gd name="T3" fmla="*/ 9 h 113"/>
                <a:gd name="T4" fmla="*/ 4 w 135"/>
                <a:gd name="T5" fmla="*/ 0 h 113"/>
                <a:gd name="T6" fmla="*/ 1 w 135"/>
                <a:gd name="T7" fmla="*/ 4 h 113"/>
                <a:gd name="T8" fmla="*/ 0 w 135"/>
                <a:gd name="T9" fmla="*/ 19 h 113"/>
                <a:gd name="T10" fmla="*/ 4 w 135"/>
                <a:gd name="T11" fmla="*/ 23 h 113"/>
                <a:gd name="T12" fmla="*/ 19 w 135"/>
                <a:gd name="T13" fmla="*/ 12 h 113"/>
                <a:gd name="T14" fmla="*/ 27 w 135"/>
                <a:gd name="T15" fmla="*/ 12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113">
                  <a:moveTo>
                    <a:pt x="134" y="49"/>
                  </a:moveTo>
                  <a:cubicBezTo>
                    <a:pt x="118" y="49"/>
                    <a:pt x="105" y="47"/>
                    <a:pt x="98" y="45"/>
                  </a:cubicBezTo>
                  <a:cubicBezTo>
                    <a:pt x="84" y="32"/>
                    <a:pt x="19" y="0"/>
                    <a:pt x="19" y="0"/>
                  </a:cubicBezTo>
                  <a:cubicBezTo>
                    <a:pt x="9" y="0"/>
                    <a:pt x="1" y="8"/>
                    <a:pt x="1" y="18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5"/>
                    <a:pt x="8" y="113"/>
                    <a:pt x="18" y="113"/>
                  </a:cubicBezTo>
                  <a:cubicBezTo>
                    <a:pt x="18" y="113"/>
                    <a:pt x="84" y="77"/>
                    <a:pt x="98" y="62"/>
                  </a:cubicBezTo>
                  <a:cubicBezTo>
                    <a:pt x="105" y="61"/>
                    <a:pt x="127" y="58"/>
                    <a:pt x="135" y="58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1" name="Oval 2442">
              <a:extLst>
                <a:ext uri="{FF2B5EF4-FFF2-40B4-BE49-F238E27FC236}">
                  <a16:creationId xmlns:a16="http://schemas.microsoft.com/office/drawing/2014/main" id="{ABAAD9E0-CC19-4C69-A672-28BA91E77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3818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82" name="Oval 2443">
              <a:extLst>
                <a:ext uri="{FF2B5EF4-FFF2-40B4-BE49-F238E27FC236}">
                  <a16:creationId xmlns:a16="http://schemas.microsoft.com/office/drawing/2014/main" id="{4E26E9D3-0B6B-47A4-BD9C-4661E5C8B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819"/>
              <a:ext cx="1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83" name="Freeform 2444">
              <a:extLst>
                <a:ext uri="{FF2B5EF4-FFF2-40B4-BE49-F238E27FC236}">
                  <a16:creationId xmlns:a16="http://schemas.microsoft.com/office/drawing/2014/main" id="{34DEF852-BDDD-4D6D-9156-D5C5D163A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818"/>
              <a:ext cx="17" cy="6"/>
            </a:xfrm>
            <a:custGeom>
              <a:avLst/>
              <a:gdLst>
                <a:gd name="T0" fmla="*/ 6 w 29"/>
                <a:gd name="T1" fmla="*/ 0 h 10"/>
                <a:gd name="T2" fmla="*/ 0 w 29"/>
                <a:gd name="T3" fmla="*/ 1 h 10"/>
                <a:gd name="T4" fmla="*/ 6 w 2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">
                  <a:moveTo>
                    <a:pt x="29" y="0"/>
                  </a:moveTo>
                  <a:cubicBezTo>
                    <a:pt x="29" y="0"/>
                    <a:pt x="27" y="7"/>
                    <a:pt x="0" y="5"/>
                  </a:cubicBezTo>
                  <a:cubicBezTo>
                    <a:pt x="0" y="5"/>
                    <a:pt x="29" y="1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4" name="Freeform 2445">
              <a:extLst>
                <a:ext uri="{FF2B5EF4-FFF2-40B4-BE49-F238E27FC236}">
                  <a16:creationId xmlns:a16="http://schemas.microsoft.com/office/drawing/2014/main" id="{87581FCA-944D-4007-9D7F-C5B776512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785"/>
              <a:ext cx="13" cy="62"/>
            </a:xfrm>
            <a:custGeom>
              <a:avLst/>
              <a:gdLst>
                <a:gd name="T0" fmla="*/ 3 w 23"/>
                <a:gd name="T1" fmla="*/ 21 h 106"/>
                <a:gd name="T2" fmla="*/ 1 w 23"/>
                <a:gd name="T3" fmla="*/ 11 h 106"/>
                <a:gd name="T4" fmla="*/ 3 w 23"/>
                <a:gd name="T5" fmla="*/ 1 h 106"/>
                <a:gd name="T6" fmla="*/ 4 w 23"/>
                <a:gd name="T7" fmla="*/ 11 h 106"/>
                <a:gd name="T8" fmla="*/ 3 w 23"/>
                <a:gd name="T9" fmla="*/ 2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06">
                  <a:moveTo>
                    <a:pt x="14" y="106"/>
                  </a:moveTo>
                  <a:cubicBezTo>
                    <a:pt x="0" y="105"/>
                    <a:pt x="4" y="82"/>
                    <a:pt x="4" y="53"/>
                  </a:cubicBezTo>
                  <a:cubicBezTo>
                    <a:pt x="4" y="24"/>
                    <a:pt x="3" y="1"/>
                    <a:pt x="14" y="1"/>
                  </a:cubicBezTo>
                  <a:cubicBezTo>
                    <a:pt x="19" y="0"/>
                    <a:pt x="23" y="24"/>
                    <a:pt x="23" y="53"/>
                  </a:cubicBezTo>
                  <a:cubicBezTo>
                    <a:pt x="23" y="82"/>
                    <a:pt x="19" y="106"/>
                    <a:pt x="14" y="106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5" name="Freeform 2446">
              <a:extLst>
                <a:ext uri="{FF2B5EF4-FFF2-40B4-BE49-F238E27FC236}">
                  <a16:creationId xmlns:a16="http://schemas.microsoft.com/office/drawing/2014/main" id="{B5009531-DA07-4E4D-AEFF-82979100E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784"/>
              <a:ext cx="16" cy="47"/>
            </a:xfrm>
            <a:custGeom>
              <a:avLst/>
              <a:gdLst>
                <a:gd name="T0" fmla="*/ 1 w 27"/>
                <a:gd name="T1" fmla="*/ 0 h 81"/>
                <a:gd name="T2" fmla="*/ 2 w 27"/>
                <a:gd name="T3" fmla="*/ 16 h 81"/>
                <a:gd name="T4" fmla="*/ 0 w 27"/>
                <a:gd name="T5" fmla="*/ 1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1">
                  <a:moveTo>
                    <a:pt x="5" y="0"/>
                  </a:moveTo>
                  <a:cubicBezTo>
                    <a:pt x="27" y="15"/>
                    <a:pt x="11" y="81"/>
                    <a:pt x="11" y="81"/>
                  </a:cubicBezTo>
                  <a:cubicBezTo>
                    <a:pt x="15" y="4"/>
                    <a:pt x="0" y="1"/>
                    <a:pt x="0" y="1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6" name="Freeform 2447">
              <a:extLst>
                <a:ext uri="{FF2B5EF4-FFF2-40B4-BE49-F238E27FC236}">
                  <a16:creationId xmlns:a16="http://schemas.microsoft.com/office/drawing/2014/main" id="{FA3C83F0-659F-4CAA-8ACA-106ABE37F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785"/>
              <a:ext cx="9" cy="32"/>
            </a:xfrm>
            <a:custGeom>
              <a:avLst/>
              <a:gdLst>
                <a:gd name="T0" fmla="*/ 0 w 16"/>
                <a:gd name="T1" fmla="*/ 0 h 55"/>
                <a:gd name="T2" fmla="*/ 2 w 16"/>
                <a:gd name="T3" fmla="*/ 11 h 55"/>
                <a:gd name="T4" fmla="*/ 0 w 16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5">
                  <a:moveTo>
                    <a:pt x="0" y="0"/>
                  </a:moveTo>
                  <a:cubicBezTo>
                    <a:pt x="0" y="0"/>
                    <a:pt x="14" y="14"/>
                    <a:pt x="10" y="55"/>
                  </a:cubicBezTo>
                  <a:cubicBezTo>
                    <a:pt x="10" y="55"/>
                    <a:pt x="16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7" name="Oval 2448">
              <a:extLst>
                <a:ext uri="{FF2B5EF4-FFF2-40B4-BE49-F238E27FC236}">
                  <a16:creationId xmlns:a16="http://schemas.microsoft.com/office/drawing/2014/main" id="{73E8B083-A154-4AAB-A334-D2D7D4A47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3791"/>
              <a:ext cx="4" cy="7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88" name="Oval 2449">
              <a:extLst>
                <a:ext uri="{FF2B5EF4-FFF2-40B4-BE49-F238E27FC236}">
                  <a16:creationId xmlns:a16="http://schemas.microsoft.com/office/drawing/2014/main" id="{24423896-B306-48F3-80B3-D7FD4C132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3800"/>
              <a:ext cx="2" cy="6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89" name="Freeform 2450">
              <a:extLst>
                <a:ext uri="{FF2B5EF4-FFF2-40B4-BE49-F238E27FC236}">
                  <a16:creationId xmlns:a16="http://schemas.microsoft.com/office/drawing/2014/main" id="{DEBAE61A-03E2-4CBF-A1EC-AB47AE9EC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3836"/>
              <a:ext cx="3" cy="6"/>
            </a:xfrm>
            <a:custGeom>
              <a:avLst/>
              <a:gdLst>
                <a:gd name="T0" fmla="*/ 1 w 5"/>
                <a:gd name="T1" fmla="*/ 2 h 10"/>
                <a:gd name="T2" fmla="*/ 0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1" y="10"/>
                    <a:pt x="0" y="8"/>
                    <a:pt x="0" y="5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5" y="8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0" name="Freeform 2451">
              <a:extLst>
                <a:ext uri="{FF2B5EF4-FFF2-40B4-BE49-F238E27FC236}">
                  <a16:creationId xmlns:a16="http://schemas.microsoft.com/office/drawing/2014/main" id="{6E0AC124-C765-4B07-855D-95AF2B720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3827"/>
              <a:ext cx="3" cy="6"/>
            </a:xfrm>
            <a:custGeom>
              <a:avLst/>
              <a:gdLst>
                <a:gd name="T0" fmla="*/ 1 w 5"/>
                <a:gd name="T1" fmla="*/ 2 h 10"/>
                <a:gd name="T2" fmla="*/ 0 w 5"/>
                <a:gd name="T3" fmla="*/ 1 h 10"/>
                <a:gd name="T4" fmla="*/ 1 w 5"/>
                <a:gd name="T5" fmla="*/ 0 h 10"/>
                <a:gd name="T6" fmla="*/ 1 w 5"/>
                <a:gd name="T7" fmla="*/ 1 h 10"/>
                <a:gd name="T8" fmla="*/ 1 w 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1" y="10"/>
                    <a:pt x="0" y="8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4" y="5"/>
                  </a:cubicBezTo>
                  <a:cubicBezTo>
                    <a:pt x="4" y="8"/>
                    <a:pt x="4" y="10"/>
                    <a:pt x="2" y="1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1" name="Oval 2452">
              <a:extLst>
                <a:ext uri="{FF2B5EF4-FFF2-40B4-BE49-F238E27FC236}">
                  <a16:creationId xmlns:a16="http://schemas.microsoft.com/office/drawing/2014/main" id="{D999774F-4A06-4387-8498-B8B2F04A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3802"/>
              <a:ext cx="5" cy="9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92" name="Freeform 2453">
              <a:extLst>
                <a:ext uri="{FF2B5EF4-FFF2-40B4-BE49-F238E27FC236}">
                  <a16:creationId xmlns:a16="http://schemas.microsoft.com/office/drawing/2014/main" id="{FFC6E521-785D-447C-BB0D-91905D26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3813"/>
              <a:ext cx="3" cy="9"/>
            </a:xfrm>
            <a:custGeom>
              <a:avLst/>
              <a:gdLst>
                <a:gd name="T0" fmla="*/ 1 w 6"/>
                <a:gd name="T1" fmla="*/ 3 h 15"/>
                <a:gd name="T2" fmla="*/ 0 w 6"/>
                <a:gd name="T3" fmla="*/ 2 h 15"/>
                <a:gd name="T4" fmla="*/ 1 w 6"/>
                <a:gd name="T5" fmla="*/ 0 h 15"/>
                <a:gd name="T6" fmla="*/ 1 w 6"/>
                <a:gd name="T7" fmla="*/ 2 h 15"/>
                <a:gd name="T8" fmla="*/ 1 w 6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3" y="15"/>
                  </a:moveTo>
                  <a:cubicBezTo>
                    <a:pt x="1" y="15"/>
                    <a:pt x="0" y="12"/>
                    <a:pt x="0" y="8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6" y="4"/>
                    <a:pt x="6" y="8"/>
                  </a:cubicBezTo>
                  <a:cubicBezTo>
                    <a:pt x="6" y="12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3" name="Oval 2454">
              <a:extLst>
                <a:ext uri="{FF2B5EF4-FFF2-40B4-BE49-F238E27FC236}">
                  <a16:creationId xmlns:a16="http://schemas.microsoft.com/office/drawing/2014/main" id="{A0A2BEEB-35BF-4B12-B8AA-126ED56DB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3815"/>
              <a:ext cx="4" cy="9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294" name="Freeform 2455">
              <a:extLst>
                <a:ext uri="{FF2B5EF4-FFF2-40B4-BE49-F238E27FC236}">
                  <a16:creationId xmlns:a16="http://schemas.microsoft.com/office/drawing/2014/main" id="{C31B2569-723C-4669-AEC0-FFD9C762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826"/>
              <a:ext cx="4" cy="8"/>
            </a:xfrm>
            <a:custGeom>
              <a:avLst/>
              <a:gdLst>
                <a:gd name="T0" fmla="*/ 1 w 7"/>
                <a:gd name="T1" fmla="*/ 2 h 15"/>
                <a:gd name="T2" fmla="*/ 0 w 7"/>
                <a:gd name="T3" fmla="*/ 1 h 15"/>
                <a:gd name="T4" fmla="*/ 1 w 7"/>
                <a:gd name="T5" fmla="*/ 0 h 15"/>
                <a:gd name="T6" fmla="*/ 1 w 7"/>
                <a:gd name="T7" fmla="*/ 1 h 15"/>
                <a:gd name="T8" fmla="*/ 1 w 7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3" y="15"/>
                  </a:moveTo>
                  <a:cubicBezTo>
                    <a:pt x="2" y="15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7" y="3"/>
                    <a:pt x="7" y="7"/>
                  </a:cubicBezTo>
                  <a:cubicBezTo>
                    <a:pt x="7" y="11"/>
                    <a:pt x="5" y="15"/>
                    <a:pt x="3" y="1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5" name="Freeform 2456">
              <a:extLst>
                <a:ext uri="{FF2B5EF4-FFF2-40B4-BE49-F238E27FC236}">
                  <a16:creationId xmlns:a16="http://schemas.microsoft.com/office/drawing/2014/main" id="{19B0899C-0E4C-4D89-8EDF-F42A2886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944"/>
              <a:ext cx="65" cy="84"/>
            </a:xfrm>
            <a:custGeom>
              <a:avLst/>
              <a:gdLst>
                <a:gd name="T0" fmla="*/ 15 w 112"/>
                <a:gd name="T1" fmla="*/ 0 h 143"/>
                <a:gd name="T2" fmla="*/ 12 w 112"/>
                <a:gd name="T3" fmla="*/ 7 h 143"/>
                <a:gd name="T4" fmla="*/ 1 w 112"/>
                <a:gd name="T5" fmla="*/ 21 h 143"/>
                <a:gd name="T6" fmla="*/ 3 w 112"/>
                <a:gd name="T7" fmla="*/ 25 h 143"/>
                <a:gd name="T8" fmla="*/ 17 w 112"/>
                <a:gd name="T9" fmla="*/ 29 h 143"/>
                <a:gd name="T10" fmla="*/ 22 w 112"/>
                <a:gd name="T11" fmla="*/ 26 h 143"/>
                <a:gd name="T12" fmla="*/ 16 w 112"/>
                <a:gd name="T13" fmla="*/ 8 h 143"/>
                <a:gd name="T14" fmla="*/ 16 w 112"/>
                <a:gd name="T15" fmla="*/ 1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43">
                  <a:moveTo>
                    <a:pt x="76" y="0"/>
                  </a:moveTo>
                  <a:cubicBezTo>
                    <a:pt x="72" y="16"/>
                    <a:pt x="67" y="28"/>
                    <a:pt x="64" y="35"/>
                  </a:cubicBezTo>
                  <a:cubicBezTo>
                    <a:pt x="47" y="45"/>
                    <a:pt x="2" y="102"/>
                    <a:pt x="2" y="102"/>
                  </a:cubicBezTo>
                  <a:cubicBezTo>
                    <a:pt x="0" y="111"/>
                    <a:pt x="6" y="121"/>
                    <a:pt x="15" y="123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100" y="143"/>
                    <a:pt x="109" y="137"/>
                    <a:pt x="112" y="128"/>
                  </a:cubicBezTo>
                  <a:cubicBezTo>
                    <a:pt x="112" y="128"/>
                    <a:pt x="92" y="55"/>
                    <a:pt x="81" y="38"/>
                  </a:cubicBezTo>
                  <a:cubicBezTo>
                    <a:pt x="81" y="31"/>
                    <a:pt x="83" y="9"/>
                    <a:pt x="84" y="2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6" name="Freeform 2457">
              <a:extLst>
                <a:ext uri="{FF2B5EF4-FFF2-40B4-BE49-F238E27FC236}">
                  <a16:creationId xmlns:a16="http://schemas.microsoft.com/office/drawing/2014/main" id="{28CD44A1-437B-4A85-A742-0B3718113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969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0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7" name="Freeform 2458">
              <a:extLst>
                <a:ext uri="{FF2B5EF4-FFF2-40B4-BE49-F238E27FC236}">
                  <a16:creationId xmlns:a16="http://schemas.microsoft.com/office/drawing/2014/main" id="{4ABB808E-2D9C-419B-9A82-ACE9D0DA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3971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8" name="Freeform 2459">
              <a:extLst>
                <a:ext uri="{FF2B5EF4-FFF2-40B4-BE49-F238E27FC236}">
                  <a16:creationId xmlns:a16="http://schemas.microsoft.com/office/drawing/2014/main" id="{5ECCA4CC-0781-45B7-91FB-EF1C428CB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970"/>
              <a:ext cx="6" cy="17"/>
            </a:xfrm>
            <a:custGeom>
              <a:avLst/>
              <a:gdLst>
                <a:gd name="T0" fmla="*/ 1 w 11"/>
                <a:gd name="T1" fmla="*/ 0 h 30"/>
                <a:gd name="T2" fmla="*/ 0 w 11"/>
                <a:gd name="T3" fmla="*/ 6 h 30"/>
                <a:gd name="T4" fmla="*/ 1 w 11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2" y="0"/>
                  </a:moveTo>
                  <a:cubicBezTo>
                    <a:pt x="2" y="0"/>
                    <a:pt x="9" y="4"/>
                    <a:pt x="0" y="30"/>
                  </a:cubicBezTo>
                  <a:cubicBezTo>
                    <a:pt x="0" y="30"/>
                    <a:pt x="11" y="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9" name="Freeform 2460">
              <a:extLst>
                <a:ext uri="{FF2B5EF4-FFF2-40B4-BE49-F238E27FC236}">
                  <a16:creationId xmlns:a16="http://schemas.microsoft.com/office/drawing/2014/main" id="{722FED91-5A01-4C1C-A1A8-70417EC77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4005"/>
              <a:ext cx="62" cy="24"/>
            </a:xfrm>
            <a:custGeom>
              <a:avLst/>
              <a:gdLst>
                <a:gd name="T0" fmla="*/ 21 w 106"/>
                <a:gd name="T1" fmla="*/ 6 h 42"/>
                <a:gd name="T2" fmla="*/ 11 w 106"/>
                <a:gd name="T3" fmla="*/ 5 h 42"/>
                <a:gd name="T4" fmla="*/ 1 w 106"/>
                <a:gd name="T5" fmla="*/ 1 h 42"/>
                <a:gd name="T6" fmla="*/ 11 w 106"/>
                <a:gd name="T7" fmla="*/ 2 h 42"/>
                <a:gd name="T8" fmla="*/ 21 w 106"/>
                <a:gd name="T9" fmla="*/ 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42">
                  <a:moveTo>
                    <a:pt x="105" y="29"/>
                  </a:moveTo>
                  <a:cubicBezTo>
                    <a:pt x="101" y="42"/>
                    <a:pt x="80" y="33"/>
                    <a:pt x="51" y="27"/>
                  </a:cubicBezTo>
                  <a:cubicBezTo>
                    <a:pt x="23" y="20"/>
                    <a:pt x="0" y="16"/>
                    <a:pt x="2" y="5"/>
                  </a:cubicBezTo>
                  <a:cubicBezTo>
                    <a:pt x="3" y="0"/>
                    <a:pt x="27" y="1"/>
                    <a:pt x="56" y="8"/>
                  </a:cubicBezTo>
                  <a:cubicBezTo>
                    <a:pt x="84" y="14"/>
                    <a:pt x="106" y="24"/>
                    <a:pt x="105" y="29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0" name="Freeform 2461">
              <a:extLst>
                <a:ext uri="{FF2B5EF4-FFF2-40B4-BE49-F238E27FC236}">
                  <a16:creationId xmlns:a16="http://schemas.microsoft.com/office/drawing/2014/main" id="{035305F2-C2F9-4DFA-AEFD-0CF0CB90D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994"/>
              <a:ext cx="47" cy="18"/>
            </a:xfrm>
            <a:custGeom>
              <a:avLst/>
              <a:gdLst>
                <a:gd name="T0" fmla="*/ 0 w 80"/>
                <a:gd name="T1" fmla="*/ 4 h 30"/>
                <a:gd name="T2" fmla="*/ 16 w 80"/>
                <a:gd name="T3" fmla="*/ 7 h 30"/>
                <a:gd name="T4" fmla="*/ 0 w 80"/>
                <a:gd name="T5" fmla="*/ 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0">
                  <a:moveTo>
                    <a:pt x="0" y="18"/>
                  </a:moveTo>
                  <a:cubicBezTo>
                    <a:pt x="19" y="0"/>
                    <a:pt x="80" y="30"/>
                    <a:pt x="80" y="30"/>
                  </a:cubicBezTo>
                  <a:cubicBezTo>
                    <a:pt x="6" y="9"/>
                    <a:pt x="0" y="22"/>
                    <a:pt x="0" y="22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1" name="Freeform 2462">
              <a:extLst>
                <a:ext uri="{FF2B5EF4-FFF2-40B4-BE49-F238E27FC236}">
                  <a16:creationId xmlns:a16="http://schemas.microsoft.com/office/drawing/2014/main" id="{36D64EAE-1B87-443A-90F8-03CE49A10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998"/>
              <a:ext cx="33" cy="9"/>
            </a:xfrm>
            <a:custGeom>
              <a:avLst/>
              <a:gdLst>
                <a:gd name="T0" fmla="*/ 0 w 56"/>
                <a:gd name="T1" fmla="*/ 2 h 16"/>
                <a:gd name="T2" fmla="*/ 11 w 56"/>
                <a:gd name="T3" fmla="*/ 3 h 16"/>
                <a:gd name="T4" fmla="*/ 0 w 56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6">
                  <a:moveTo>
                    <a:pt x="0" y="13"/>
                  </a:moveTo>
                  <a:cubicBezTo>
                    <a:pt x="0" y="13"/>
                    <a:pt x="18" y="3"/>
                    <a:pt x="56" y="16"/>
                  </a:cubicBezTo>
                  <a:cubicBezTo>
                    <a:pt x="56" y="16"/>
                    <a:pt x="15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2" name="Freeform 2463">
              <a:extLst>
                <a:ext uri="{FF2B5EF4-FFF2-40B4-BE49-F238E27FC236}">
                  <a16:creationId xmlns:a16="http://schemas.microsoft.com/office/drawing/2014/main" id="{94549BA9-6B6D-4423-839A-2F478425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3957"/>
              <a:ext cx="38" cy="43"/>
            </a:xfrm>
            <a:custGeom>
              <a:avLst/>
              <a:gdLst>
                <a:gd name="T0" fmla="*/ 12 w 65"/>
                <a:gd name="T1" fmla="*/ 1 h 75"/>
                <a:gd name="T2" fmla="*/ 8 w 65"/>
                <a:gd name="T3" fmla="*/ 6 h 75"/>
                <a:gd name="T4" fmla="*/ 4 w 65"/>
                <a:gd name="T5" fmla="*/ 10 h 75"/>
                <a:gd name="T6" fmla="*/ 1 w 65"/>
                <a:gd name="T7" fmla="*/ 12 h 75"/>
                <a:gd name="T8" fmla="*/ 1 w 65"/>
                <a:gd name="T9" fmla="*/ 14 h 75"/>
                <a:gd name="T10" fmla="*/ 2 w 65"/>
                <a:gd name="T11" fmla="*/ 14 h 75"/>
                <a:gd name="T12" fmla="*/ 4 w 65"/>
                <a:gd name="T13" fmla="*/ 14 h 75"/>
                <a:gd name="T14" fmla="*/ 8 w 65"/>
                <a:gd name="T15" fmla="*/ 13 h 75"/>
                <a:gd name="T16" fmla="*/ 9 w 65"/>
                <a:gd name="T17" fmla="*/ 11 h 75"/>
                <a:gd name="T18" fmla="*/ 9 w 65"/>
                <a:gd name="T19" fmla="*/ 9 h 75"/>
                <a:gd name="T20" fmla="*/ 11 w 65"/>
                <a:gd name="T21" fmla="*/ 6 h 75"/>
                <a:gd name="T22" fmla="*/ 12 w 65"/>
                <a:gd name="T23" fmla="*/ 3 h 75"/>
                <a:gd name="T24" fmla="*/ 13 w 65"/>
                <a:gd name="T25" fmla="*/ 1 h 75"/>
                <a:gd name="T26" fmla="*/ 12 w 65"/>
                <a:gd name="T27" fmla="*/ 1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" h="75">
                  <a:moveTo>
                    <a:pt x="59" y="4"/>
                  </a:moveTo>
                  <a:cubicBezTo>
                    <a:pt x="56" y="15"/>
                    <a:pt x="50" y="22"/>
                    <a:pt x="41" y="29"/>
                  </a:cubicBezTo>
                  <a:cubicBezTo>
                    <a:pt x="32" y="36"/>
                    <a:pt x="25" y="44"/>
                    <a:pt x="18" y="52"/>
                  </a:cubicBezTo>
                  <a:cubicBezTo>
                    <a:pt x="14" y="56"/>
                    <a:pt x="11" y="60"/>
                    <a:pt x="7" y="65"/>
                  </a:cubicBezTo>
                  <a:cubicBezTo>
                    <a:pt x="6" y="66"/>
                    <a:pt x="0" y="71"/>
                    <a:pt x="1" y="73"/>
                  </a:cubicBezTo>
                  <a:cubicBezTo>
                    <a:pt x="2" y="75"/>
                    <a:pt x="7" y="73"/>
                    <a:pt x="9" y="73"/>
                  </a:cubicBezTo>
                  <a:cubicBezTo>
                    <a:pt x="13" y="72"/>
                    <a:pt x="16" y="71"/>
                    <a:pt x="20" y="72"/>
                  </a:cubicBezTo>
                  <a:cubicBezTo>
                    <a:pt x="28" y="73"/>
                    <a:pt x="34" y="73"/>
                    <a:pt x="38" y="66"/>
                  </a:cubicBezTo>
                  <a:cubicBezTo>
                    <a:pt x="40" y="63"/>
                    <a:pt x="40" y="60"/>
                    <a:pt x="42" y="57"/>
                  </a:cubicBezTo>
                  <a:cubicBezTo>
                    <a:pt x="43" y="54"/>
                    <a:pt x="44" y="52"/>
                    <a:pt x="46" y="49"/>
                  </a:cubicBezTo>
                  <a:cubicBezTo>
                    <a:pt x="48" y="44"/>
                    <a:pt x="50" y="39"/>
                    <a:pt x="53" y="34"/>
                  </a:cubicBezTo>
                  <a:cubicBezTo>
                    <a:pt x="57" y="28"/>
                    <a:pt x="59" y="21"/>
                    <a:pt x="62" y="14"/>
                  </a:cubicBezTo>
                  <a:cubicBezTo>
                    <a:pt x="63" y="12"/>
                    <a:pt x="65" y="6"/>
                    <a:pt x="65" y="3"/>
                  </a:cubicBezTo>
                  <a:cubicBezTo>
                    <a:pt x="64" y="0"/>
                    <a:pt x="58" y="2"/>
                    <a:pt x="59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3" name="Freeform 2464">
              <a:extLst>
                <a:ext uri="{FF2B5EF4-FFF2-40B4-BE49-F238E27FC236}">
                  <a16:creationId xmlns:a16="http://schemas.microsoft.com/office/drawing/2014/main" id="{1E15C461-91E6-4BB4-AD3B-B51BA119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4007"/>
              <a:ext cx="7" cy="5"/>
            </a:xfrm>
            <a:custGeom>
              <a:avLst/>
              <a:gdLst>
                <a:gd name="T0" fmla="*/ 2 w 12"/>
                <a:gd name="T1" fmla="*/ 2 h 7"/>
                <a:gd name="T2" fmla="*/ 1 w 12"/>
                <a:gd name="T3" fmla="*/ 2 h 7"/>
                <a:gd name="T4" fmla="*/ 0 w 12"/>
                <a:gd name="T5" fmla="*/ 1 h 7"/>
                <a:gd name="T6" fmla="*/ 1 w 12"/>
                <a:gd name="T7" fmla="*/ 0 h 7"/>
                <a:gd name="T8" fmla="*/ 2 w 12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5"/>
                  </a:moveTo>
                  <a:cubicBezTo>
                    <a:pt x="12" y="6"/>
                    <a:pt x="9" y="7"/>
                    <a:pt x="6" y="6"/>
                  </a:cubicBezTo>
                  <a:cubicBezTo>
                    <a:pt x="2" y="6"/>
                    <a:pt x="0" y="4"/>
                    <a:pt x="0" y="2"/>
                  </a:cubicBezTo>
                  <a:cubicBezTo>
                    <a:pt x="1" y="0"/>
                    <a:pt x="4" y="0"/>
                    <a:pt x="7" y="0"/>
                  </a:cubicBezTo>
                  <a:cubicBezTo>
                    <a:pt x="10" y="1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4" name="Freeform 2465">
              <a:extLst>
                <a:ext uri="{FF2B5EF4-FFF2-40B4-BE49-F238E27FC236}">
                  <a16:creationId xmlns:a16="http://schemas.microsoft.com/office/drawing/2014/main" id="{C6C88F0A-ED90-4869-BF60-8815B3A3B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4013"/>
              <a:ext cx="6" cy="3"/>
            </a:xfrm>
            <a:custGeom>
              <a:avLst/>
              <a:gdLst>
                <a:gd name="T0" fmla="*/ 2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2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cubicBezTo>
                    <a:pt x="11" y="5"/>
                    <a:pt x="8" y="5"/>
                    <a:pt x="5" y="5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1" y="0"/>
                    <a:pt x="3" y="0"/>
                    <a:pt x="6" y="0"/>
                  </a:cubicBezTo>
                  <a:cubicBezTo>
                    <a:pt x="9" y="1"/>
                    <a:pt x="11" y="3"/>
                    <a:pt x="1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5" name="Freeform 2466">
              <a:extLst>
                <a:ext uri="{FF2B5EF4-FFF2-40B4-BE49-F238E27FC236}">
                  <a16:creationId xmlns:a16="http://schemas.microsoft.com/office/drawing/2014/main" id="{09601B71-94FA-41FE-8BA9-CCA8C2644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4022"/>
              <a:ext cx="6" cy="2"/>
            </a:xfrm>
            <a:custGeom>
              <a:avLst/>
              <a:gdLst>
                <a:gd name="T0" fmla="*/ 2 w 11"/>
                <a:gd name="T1" fmla="*/ 0 h 5"/>
                <a:gd name="T2" fmla="*/ 1 w 11"/>
                <a:gd name="T3" fmla="*/ 0 h 5"/>
                <a:gd name="T4" fmla="*/ 0 w 11"/>
                <a:gd name="T5" fmla="*/ 0 h 5"/>
                <a:gd name="T6" fmla="*/ 1 w 11"/>
                <a:gd name="T7" fmla="*/ 0 h 5"/>
                <a:gd name="T8" fmla="*/ 2 w 1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10" y="5"/>
                    <a:pt x="7" y="5"/>
                    <a:pt x="5" y="5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0" y="0"/>
                    <a:pt x="3" y="0"/>
                    <a:pt x="6" y="0"/>
                  </a:cubicBezTo>
                  <a:cubicBezTo>
                    <a:pt x="8" y="1"/>
                    <a:pt x="11" y="3"/>
                    <a:pt x="1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6" name="Freeform 2467">
              <a:extLst>
                <a:ext uri="{FF2B5EF4-FFF2-40B4-BE49-F238E27FC236}">
                  <a16:creationId xmlns:a16="http://schemas.microsoft.com/office/drawing/2014/main" id="{B6578D84-0F00-47A9-9F00-38BAAFD9A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4020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1 w 10"/>
                <a:gd name="T5" fmla="*/ 1 h 5"/>
                <a:gd name="T6" fmla="*/ 1 w 10"/>
                <a:gd name="T7" fmla="*/ 1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10" y="5"/>
                    <a:pt x="7" y="5"/>
                    <a:pt x="5" y="5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1"/>
                    <a:pt x="3" y="0"/>
                    <a:pt x="6" y="1"/>
                  </a:cubicBezTo>
                  <a:cubicBezTo>
                    <a:pt x="8" y="1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7" name="Freeform 2468">
              <a:extLst>
                <a:ext uri="{FF2B5EF4-FFF2-40B4-BE49-F238E27FC236}">
                  <a16:creationId xmlns:a16="http://schemas.microsoft.com/office/drawing/2014/main" id="{54B6BDE3-A2A0-476E-B8E9-5ECCBA31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4009"/>
              <a:ext cx="9" cy="5"/>
            </a:xfrm>
            <a:custGeom>
              <a:avLst/>
              <a:gdLst>
                <a:gd name="T0" fmla="*/ 3 w 15"/>
                <a:gd name="T1" fmla="*/ 1 h 9"/>
                <a:gd name="T2" fmla="*/ 1 w 15"/>
                <a:gd name="T3" fmla="*/ 1 h 9"/>
                <a:gd name="T4" fmla="*/ 0 w 15"/>
                <a:gd name="T5" fmla="*/ 1 h 9"/>
                <a:gd name="T6" fmla="*/ 2 w 15"/>
                <a:gd name="T7" fmla="*/ 0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6"/>
                  </a:moveTo>
                  <a:cubicBezTo>
                    <a:pt x="14" y="8"/>
                    <a:pt x="11" y="9"/>
                    <a:pt x="7" y="8"/>
                  </a:cubicBezTo>
                  <a:cubicBezTo>
                    <a:pt x="3" y="7"/>
                    <a:pt x="0" y="4"/>
                    <a:pt x="0" y="2"/>
                  </a:cubicBezTo>
                  <a:cubicBezTo>
                    <a:pt x="1" y="0"/>
                    <a:pt x="4" y="0"/>
                    <a:pt x="8" y="0"/>
                  </a:cubicBezTo>
                  <a:cubicBezTo>
                    <a:pt x="12" y="1"/>
                    <a:pt x="15" y="4"/>
                    <a:pt x="15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8" name="Freeform 2469">
              <a:extLst>
                <a:ext uri="{FF2B5EF4-FFF2-40B4-BE49-F238E27FC236}">
                  <a16:creationId xmlns:a16="http://schemas.microsoft.com/office/drawing/2014/main" id="{FCAF1383-7C3E-498F-AD09-C4AD4CD9F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4016"/>
              <a:ext cx="9" cy="4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1 h 8"/>
                <a:gd name="T4" fmla="*/ 1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6"/>
                    <a:pt x="0" y="4"/>
                    <a:pt x="1" y="2"/>
                  </a:cubicBezTo>
                  <a:cubicBezTo>
                    <a:pt x="1" y="0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9" name="Freeform 2470">
              <a:extLst>
                <a:ext uri="{FF2B5EF4-FFF2-40B4-BE49-F238E27FC236}">
                  <a16:creationId xmlns:a16="http://schemas.microsoft.com/office/drawing/2014/main" id="{575755E1-C872-442B-B1B6-90D038EDB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4010"/>
              <a:ext cx="9" cy="6"/>
            </a:xfrm>
            <a:custGeom>
              <a:avLst/>
              <a:gdLst>
                <a:gd name="T0" fmla="*/ 3 w 16"/>
                <a:gd name="T1" fmla="*/ 2 h 9"/>
                <a:gd name="T2" fmla="*/ 1 w 16"/>
                <a:gd name="T3" fmla="*/ 2 h 9"/>
                <a:gd name="T4" fmla="*/ 0 w 16"/>
                <a:gd name="T5" fmla="*/ 1 h 9"/>
                <a:gd name="T6" fmla="*/ 2 w 16"/>
                <a:gd name="T7" fmla="*/ 1 h 9"/>
                <a:gd name="T8" fmla="*/ 3 w 16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8"/>
                    <a:pt x="12" y="9"/>
                    <a:pt x="7" y="7"/>
                  </a:cubicBezTo>
                  <a:cubicBezTo>
                    <a:pt x="3" y="6"/>
                    <a:pt x="0" y="4"/>
                    <a:pt x="0" y="2"/>
                  </a:cubicBezTo>
                  <a:cubicBezTo>
                    <a:pt x="1" y="0"/>
                    <a:pt x="4" y="0"/>
                    <a:pt x="9" y="1"/>
                  </a:cubicBezTo>
                  <a:cubicBezTo>
                    <a:pt x="13" y="2"/>
                    <a:pt x="16" y="4"/>
                    <a:pt x="16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0" name="Freeform 2471">
              <a:extLst>
                <a:ext uri="{FF2B5EF4-FFF2-40B4-BE49-F238E27FC236}">
                  <a16:creationId xmlns:a16="http://schemas.microsoft.com/office/drawing/2014/main" id="{02ED0DB6-6119-411D-8E1C-FC32AC0ED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4015"/>
              <a:ext cx="9" cy="4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6"/>
                    <a:pt x="0" y="4"/>
                    <a:pt x="0" y="2"/>
                  </a:cubicBezTo>
                  <a:cubicBezTo>
                    <a:pt x="1" y="0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1" name="Freeform 2472">
              <a:extLst>
                <a:ext uri="{FF2B5EF4-FFF2-40B4-BE49-F238E27FC236}">
                  <a16:creationId xmlns:a16="http://schemas.microsoft.com/office/drawing/2014/main" id="{075E3EF0-D53B-44E3-9CA4-7B5E2EF77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966"/>
              <a:ext cx="29" cy="30"/>
            </a:xfrm>
            <a:custGeom>
              <a:avLst/>
              <a:gdLst>
                <a:gd name="T0" fmla="*/ 10 w 49"/>
                <a:gd name="T1" fmla="*/ 0 h 52"/>
                <a:gd name="T2" fmla="*/ 0 w 49"/>
                <a:gd name="T3" fmla="*/ 10 h 52"/>
                <a:gd name="T4" fmla="*/ 10 w 49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2">
                  <a:moveTo>
                    <a:pt x="49" y="0"/>
                  </a:moveTo>
                  <a:cubicBezTo>
                    <a:pt x="49" y="0"/>
                    <a:pt x="12" y="29"/>
                    <a:pt x="0" y="52"/>
                  </a:cubicBezTo>
                  <a:cubicBezTo>
                    <a:pt x="0" y="52"/>
                    <a:pt x="24" y="25"/>
                    <a:pt x="49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2" name="Freeform 2473">
              <a:extLst>
                <a:ext uri="{FF2B5EF4-FFF2-40B4-BE49-F238E27FC236}">
                  <a16:creationId xmlns:a16="http://schemas.microsoft.com/office/drawing/2014/main" id="{9E0049D9-FF4E-4C23-8604-4AE0616C8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3936"/>
              <a:ext cx="66" cy="83"/>
            </a:xfrm>
            <a:custGeom>
              <a:avLst/>
              <a:gdLst>
                <a:gd name="T0" fmla="*/ 14 w 113"/>
                <a:gd name="T1" fmla="*/ 0 h 141"/>
                <a:gd name="T2" fmla="*/ 12 w 113"/>
                <a:gd name="T3" fmla="*/ 7 h 141"/>
                <a:gd name="T4" fmla="*/ 1 w 113"/>
                <a:gd name="T5" fmla="*/ 21 h 141"/>
                <a:gd name="T6" fmla="*/ 3 w 113"/>
                <a:gd name="T7" fmla="*/ 26 h 141"/>
                <a:gd name="T8" fmla="*/ 19 w 113"/>
                <a:gd name="T9" fmla="*/ 28 h 141"/>
                <a:gd name="T10" fmla="*/ 23 w 113"/>
                <a:gd name="T11" fmla="*/ 26 h 141"/>
                <a:gd name="T12" fmla="*/ 15 w 113"/>
                <a:gd name="T13" fmla="*/ 8 h 141"/>
                <a:gd name="T14" fmla="*/ 16 w 113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1">
                  <a:moveTo>
                    <a:pt x="70" y="0"/>
                  </a:moveTo>
                  <a:cubicBezTo>
                    <a:pt x="68" y="16"/>
                    <a:pt x="63" y="28"/>
                    <a:pt x="60" y="35"/>
                  </a:cubicBezTo>
                  <a:cubicBezTo>
                    <a:pt x="44" y="47"/>
                    <a:pt x="2" y="106"/>
                    <a:pt x="2" y="106"/>
                  </a:cubicBezTo>
                  <a:cubicBezTo>
                    <a:pt x="0" y="115"/>
                    <a:pt x="7" y="125"/>
                    <a:pt x="16" y="126"/>
                  </a:cubicBezTo>
                  <a:cubicBezTo>
                    <a:pt x="92" y="140"/>
                    <a:pt x="92" y="140"/>
                    <a:pt x="92" y="140"/>
                  </a:cubicBezTo>
                  <a:cubicBezTo>
                    <a:pt x="102" y="141"/>
                    <a:pt x="111" y="135"/>
                    <a:pt x="113" y="125"/>
                  </a:cubicBezTo>
                  <a:cubicBezTo>
                    <a:pt x="113" y="125"/>
                    <a:pt x="89" y="54"/>
                    <a:pt x="77" y="38"/>
                  </a:cubicBezTo>
                  <a:cubicBezTo>
                    <a:pt x="77" y="30"/>
                    <a:pt x="75" y="21"/>
                    <a:pt x="78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3" name="Freeform 2474">
              <a:extLst>
                <a:ext uri="{FF2B5EF4-FFF2-40B4-BE49-F238E27FC236}">
                  <a16:creationId xmlns:a16="http://schemas.microsoft.com/office/drawing/2014/main" id="{CC0B0993-7A64-4914-A4E4-E918641B0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961"/>
              <a:ext cx="2" cy="1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0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4" name="Freeform 2475">
              <a:extLst>
                <a:ext uri="{FF2B5EF4-FFF2-40B4-BE49-F238E27FC236}">
                  <a16:creationId xmlns:a16="http://schemas.microsoft.com/office/drawing/2014/main" id="{32A1668E-9874-448B-8D29-00DB5BDB9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963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5" name="Freeform 2476">
              <a:extLst>
                <a:ext uri="{FF2B5EF4-FFF2-40B4-BE49-F238E27FC236}">
                  <a16:creationId xmlns:a16="http://schemas.microsoft.com/office/drawing/2014/main" id="{7E791A65-E79E-408D-AAAF-B351014E1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3961"/>
              <a:ext cx="5" cy="18"/>
            </a:xfrm>
            <a:custGeom>
              <a:avLst/>
              <a:gdLst>
                <a:gd name="T0" fmla="*/ 0 w 9"/>
                <a:gd name="T1" fmla="*/ 0 h 30"/>
                <a:gd name="T2" fmla="*/ 0 w 9"/>
                <a:gd name="T3" fmla="*/ 7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0" y="0"/>
                    <a:pt x="6" y="3"/>
                    <a:pt x="0" y="30"/>
                  </a:cubicBezTo>
                  <a:cubicBezTo>
                    <a:pt x="0" y="30"/>
                    <a:pt x="9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6" name="Freeform 2477">
              <a:extLst>
                <a:ext uri="{FF2B5EF4-FFF2-40B4-BE49-F238E27FC236}">
                  <a16:creationId xmlns:a16="http://schemas.microsoft.com/office/drawing/2014/main" id="{60E36C3C-1DB1-4840-AA7A-30135F6F6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998"/>
              <a:ext cx="62" cy="22"/>
            </a:xfrm>
            <a:custGeom>
              <a:avLst/>
              <a:gdLst>
                <a:gd name="T0" fmla="*/ 20 w 107"/>
                <a:gd name="T1" fmla="*/ 5 h 37"/>
                <a:gd name="T2" fmla="*/ 10 w 107"/>
                <a:gd name="T3" fmla="*/ 5 h 37"/>
                <a:gd name="T4" fmla="*/ 1 w 107"/>
                <a:gd name="T5" fmla="*/ 1 h 37"/>
                <a:gd name="T6" fmla="*/ 11 w 107"/>
                <a:gd name="T7" fmla="*/ 1 h 37"/>
                <a:gd name="T8" fmla="*/ 20 w 107"/>
                <a:gd name="T9" fmla="*/ 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37">
                  <a:moveTo>
                    <a:pt x="105" y="24"/>
                  </a:moveTo>
                  <a:cubicBezTo>
                    <a:pt x="102" y="37"/>
                    <a:pt x="80" y="29"/>
                    <a:pt x="52" y="24"/>
                  </a:cubicBezTo>
                  <a:cubicBezTo>
                    <a:pt x="23" y="20"/>
                    <a:pt x="0" y="17"/>
                    <a:pt x="2" y="6"/>
                  </a:cubicBezTo>
                  <a:cubicBezTo>
                    <a:pt x="2" y="1"/>
                    <a:pt x="27" y="0"/>
                    <a:pt x="55" y="5"/>
                  </a:cubicBezTo>
                  <a:cubicBezTo>
                    <a:pt x="84" y="10"/>
                    <a:pt x="107" y="19"/>
                    <a:pt x="105" y="24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7" name="Freeform 2478">
              <a:extLst>
                <a:ext uri="{FF2B5EF4-FFF2-40B4-BE49-F238E27FC236}">
                  <a16:creationId xmlns:a16="http://schemas.microsoft.com/office/drawing/2014/main" id="{4325BF01-C1CD-4DF4-B29E-831652178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987"/>
              <a:ext cx="47" cy="16"/>
            </a:xfrm>
            <a:custGeom>
              <a:avLst/>
              <a:gdLst>
                <a:gd name="T0" fmla="*/ 0 w 81"/>
                <a:gd name="T1" fmla="*/ 4 h 27"/>
                <a:gd name="T2" fmla="*/ 16 w 81"/>
                <a:gd name="T3" fmla="*/ 5 h 27"/>
                <a:gd name="T4" fmla="*/ 0 w 81"/>
                <a:gd name="T5" fmla="*/ 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7">
                  <a:moveTo>
                    <a:pt x="0" y="19"/>
                  </a:moveTo>
                  <a:cubicBezTo>
                    <a:pt x="18" y="0"/>
                    <a:pt x="81" y="27"/>
                    <a:pt x="81" y="27"/>
                  </a:cubicBezTo>
                  <a:cubicBezTo>
                    <a:pt x="5" y="10"/>
                    <a:pt x="0" y="24"/>
                    <a:pt x="0" y="24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8" name="Freeform 2479">
              <a:extLst>
                <a:ext uri="{FF2B5EF4-FFF2-40B4-BE49-F238E27FC236}">
                  <a16:creationId xmlns:a16="http://schemas.microsoft.com/office/drawing/2014/main" id="{02AF4E3E-9F43-4ED7-BD8B-FBED4938A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3991"/>
              <a:ext cx="33" cy="8"/>
            </a:xfrm>
            <a:custGeom>
              <a:avLst/>
              <a:gdLst>
                <a:gd name="T0" fmla="*/ 0 w 56"/>
                <a:gd name="T1" fmla="*/ 3 h 14"/>
                <a:gd name="T2" fmla="*/ 11 w 56"/>
                <a:gd name="T3" fmla="*/ 3 h 14"/>
                <a:gd name="T4" fmla="*/ 0 w 56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4">
                  <a:moveTo>
                    <a:pt x="0" y="14"/>
                  </a:moveTo>
                  <a:cubicBezTo>
                    <a:pt x="0" y="14"/>
                    <a:pt x="16" y="3"/>
                    <a:pt x="56" y="14"/>
                  </a:cubicBezTo>
                  <a:cubicBezTo>
                    <a:pt x="56" y="14"/>
                    <a:pt x="13" y="0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9" name="Freeform 2480">
              <a:extLst>
                <a:ext uri="{FF2B5EF4-FFF2-40B4-BE49-F238E27FC236}">
                  <a16:creationId xmlns:a16="http://schemas.microsoft.com/office/drawing/2014/main" id="{B176D3A2-70A5-45CD-BD1B-A8AF75921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3948"/>
              <a:ext cx="36" cy="46"/>
            </a:xfrm>
            <a:custGeom>
              <a:avLst/>
              <a:gdLst>
                <a:gd name="T0" fmla="*/ 11 w 62"/>
                <a:gd name="T1" fmla="*/ 1 h 78"/>
                <a:gd name="T2" fmla="*/ 8 w 62"/>
                <a:gd name="T3" fmla="*/ 6 h 78"/>
                <a:gd name="T4" fmla="*/ 3 w 62"/>
                <a:gd name="T5" fmla="*/ 11 h 78"/>
                <a:gd name="T6" fmla="*/ 2 w 62"/>
                <a:gd name="T7" fmla="*/ 14 h 78"/>
                <a:gd name="T8" fmla="*/ 1 w 62"/>
                <a:gd name="T9" fmla="*/ 16 h 78"/>
                <a:gd name="T10" fmla="*/ 2 w 62"/>
                <a:gd name="T11" fmla="*/ 16 h 78"/>
                <a:gd name="T12" fmla="*/ 4 w 62"/>
                <a:gd name="T13" fmla="*/ 15 h 78"/>
                <a:gd name="T14" fmla="*/ 8 w 62"/>
                <a:gd name="T15" fmla="*/ 14 h 78"/>
                <a:gd name="T16" fmla="*/ 8 w 62"/>
                <a:gd name="T17" fmla="*/ 12 h 78"/>
                <a:gd name="T18" fmla="*/ 9 w 62"/>
                <a:gd name="T19" fmla="*/ 10 h 78"/>
                <a:gd name="T20" fmla="*/ 10 w 62"/>
                <a:gd name="T21" fmla="*/ 7 h 78"/>
                <a:gd name="T22" fmla="*/ 12 w 62"/>
                <a:gd name="T23" fmla="*/ 3 h 78"/>
                <a:gd name="T24" fmla="*/ 12 w 62"/>
                <a:gd name="T25" fmla="*/ 1 h 78"/>
                <a:gd name="T26" fmla="*/ 11 w 62"/>
                <a:gd name="T27" fmla="*/ 1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78">
                  <a:moveTo>
                    <a:pt x="56" y="4"/>
                  </a:moveTo>
                  <a:cubicBezTo>
                    <a:pt x="54" y="15"/>
                    <a:pt x="48" y="22"/>
                    <a:pt x="39" y="30"/>
                  </a:cubicBezTo>
                  <a:cubicBezTo>
                    <a:pt x="31" y="37"/>
                    <a:pt x="24" y="46"/>
                    <a:pt x="18" y="54"/>
                  </a:cubicBezTo>
                  <a:cubicBezTo>
                    <a:pt x="14" y="59"/>
                    <a:pt x="11" y="63"/>
                    <a:pt x="8" y="67"/>
                  </a:cubicBezTo>
                  <a:cubicBezTo>
                    <a:pt x="6" y="69"/>
                    <a:pt x="0" y="74"/>
                    <a:pt x="1" y="76"/>
                  </a:cubicBezTo>
                  <a:cubicBezTo>
                    <a:pt x="3" y="78"/>
                    <a:pt x="8" y="76"/>
                    <a:pt x="9" y="76"/>
                  </a:cubicBezTo>
                  <a:cubicBezTo>
                    <a:pt x="13" y="74"/>
                    <a:pt x="17" y="73"/>
                    <a:pt x="21" y="74"/>
                  </a:cubicBezTo>
                  <a:cubicBezTo>
                    <a:pt x="28" y="74"/>
                    <a:pt x="35" y="74"/>
                    <a:pt x="39" y="67"/>
                  </a:cubicBezTo>
                  <a:cubicBezTo>
                    <a:pt x="40" y="64"/>
                    <a:pt x="40" y="61"/>
                    <a:pt x="41" y="58"/>
                  </a:cubicBezTo>
                  <a:cubicBezTo>
                    <a:pt x="43" y="55"/>
                    <a:pt x="44" y="52"/>
                    <a:pt x="45" y="49"/>
                  </a:cubicBezTo>
                  <a:cubicBezTo>
                    <a:pt x="47" y="44"/>
                    <a:pt x="49" y="39"/>
                    <a:pt x="51" y="35"/>
                  </a:cubicBezTo>
                  <a:cubicBezTo>
                    <a:pt x="55" y="28"/>
                    <a:pt x="57" y="21"/>
                    <a:pt x="59" y="14"/>
                  </a:cubicBezTo>
                  <a:cubicBezTo>
                    <a:pt x="60" y="11"/>
                    <a:pt x="62" y="5"/>
                    <a:pt x="61" y="3"/>
                  </a:cubicBezTo>
                  <a:cubicBezTo>
                    <a:pt x="60" y="0"/>
                    <a:pt x="55" y="2"/>
                    <a:pt x="56" y="4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0" name="Freeform 2481">
              <a:extLst>
                <a:ext uri="{FF2B5EF4-FFF2-40B4-BE49-F238E27FC236}">
                  <a16:creationId xmlns:a16="http://schemas.microsoft.com/office/drawing/2014/main" id="{EA6A4133-CF65-4D20-A73D-EDB0AE45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4001"/>
              <a:ext cx="7" cy="4"/>
            </a:xfrm>
            <a:custGeom>
              <a:avLst/>
              <a:gdLst>
                <a:gd name="T0" fmla="*/ 2 w 12"/>
                <a:gd name="T1" fmla="*/ 1 h 7"/>
                <a:gd name="T2" fmla="*/ 1 w 12"/>
                <a:gd name="T3" fmla="*/ 1 h 7"/>
                <a:gd name="T4" fmla="*/ 0 w 12"/>
                <a:gd name="T5" fmla="*/ 1 h 7"/>
                <a:gd name="T6" fmla="*/ 1 w 12"/>
                <a:gd name="T7" fmla="*/ 0 h 7"/>
                <a:gd name="T8" fmla="*/ 2 w 12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11" y="6"/>
                    <a:pt x="9" y="7"/>
                    <a:pt x="5" y="6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0"/>
                    <a:pt x="3" y="0"/>
                    <a:pt x="6" y="0"/>
                  </a:cubicBezTo>
                  <a:cubicBezTo>
                    <a:pt x="10" y="1"/>
                    <a:pt x="12" y="2"/>
                    <a:pt x="12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1" name="Freeform 2482">
              <a:extLst>
                <a:ext uri="{FF2B5EF4-FFF2-40B4-BE49-F238E27FC236}">
                  <a16:creationId xmlns:a16="http://schemas.microsoft.com/office/drawing/2014/main" id="{B09268FF-86FF-4121-9967-8BCD1624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4006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1 w 11"/>
                <a:gd name="T5" fmla="*/ 1 h 5"/>
                <a:gd name="T6" fmla="*/ 2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5"/>
                    <a:pt x="8" y="5"/>
                    <a:pt x="5" y="5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0"/>
                    <a:pt x="3" y="0"/>
                    <a:pt x="6" y="0"/>
                  </a:cubicBezTo>
                  <a:cubicBezTo>
                    <a:pt x="9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2" name="Freeform 2483">
              <a:extLst>
                <a:ext uri="{FF2B5EF4-FFF2-40B4-BE49-F238E27FC236}">
                  <a16:creationId xmlns:a16="http://schemas.microsoft.com/office/drawing/2014/main" id="{E180F222-3743-4EE0-A313-7DE25A38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4012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1 w 11"/>
                <a:gd name="T5" fmla="*/ 1 h 6"/>
                <a:gd name="T6" fmla="*/ 2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4"/>
                  </a:moveTo>
                  <a:cubicBezTo>
                    <a:pt x="11" y="5"/>
                    <a:pt x="8" y="6"/>
                    <a:pt x="6" y="5"/>
                  </a:cubicBezTo>
                  <a:cubicBezTo>
                    <a:pt x="3" y="5"/>
                    <a:pt x="0" y="4"/>
                    <a:pt x="1" y="2"/>
                  </a:cubicBezTo>
                  <a:cubicBezTo>
                    <a:pt x="1" y="1"/>
                    <a:pt x="3" y="0"/>
                    <a:pt x="6" y="1"/>
                  </a:cubicBezTo>
                  <a:cubicBezTo>
                    <a:pt x="9" y="1"/>
                    <a:pt x="11" y="3"/>
                    <a:pt x="11" y="4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3" name="Freeform 2484">
              <a:extLst>
                <a:ext uri="{FF2B5EF4-FFF2-40B4-BE49-F238E27FC236}">
                  <a16:creationId xmlns:a16="http://schemas.microsoft.com/office/drawing/2014/main" id="{34C91DB4-B194-44EB-BF0D-11E9EE17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4012"/>
              <a:ext cx="6" cy="3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9" y="4"/>
                    <a:pt x="7" y="5"/>
                    <a:pt x="5" y="4"/>
                  </a:cubicBezTo>
                  <a:cubicBezTo>
                    <a:pt x="2" y="4"/>
                    <a:pt x="0" y="2"/>
                    <a:pt x="0" y="1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8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4" name="Freeform 2485">
              <a:extLst>
                <a:ext uri="{FF2B5EF4-FFF2-40B4-BE49-F238E27FC236}">
                  <a16:creationId xmlns:a16="http://schemas.microsoft.com/office/drawing/2014/main" id="{0FBEA083-CA3E-4E60-8673-341923CF6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4001"/>
              <a:ext cx="9" cy="5"/>
            </a:xfrm>
            <a:custGeom>
              <a:avLst/>
              <a:gdLst>
                <a:gd name="T0" fmla="*/ 3 w 15"/>
                <a:gd name="T1" fmla="*/ 1 h 9"/>
                <a:gd name="T2" fmla="*/ 1 w 15"/>
                <a:gd name="T3" fmla="*/ 1 h 9"/>
                <a:gd name="T4" fmla="*/ 0 w 15"/>
                <a:gd name="T5" fmla="*/ 1 h 9"/>
                <a:gd name="T6" fmla="*/ 2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6"/>
                  </a:moveTo>
                  <a:cubicBezTo>
                    <a:pt x="14" y="8"/>
                    <a:pt x="11" y="9"/>
                    <a:pt x="7" y="8"/>
                  </a:cubicBezTo>
                  <a:cubicBezTo>
                    <a:pt x="3" y="8"/>
                    <a:pt x="0" y="5"/>
                    <a:pt x="0" y="3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2" y="2"/>
                    <a:pt x="15" y="4"/>
                    <a:pt x="15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5" name="Freeform 2486">
              <a:extLst>
                <a:ext uri="{FF2B5EF4-FFF2-40B4-BE49-F238E27FC236}">
                  <a16:creationId xmlns:a16="http://schemas.microsoft.com/office/drawing/2014/main" id="{E0D99A05-1DEE-45B0-A808-ACF835205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4007"/>
              <a:ext cx="9" cy="5"/>
            </a:xfrm>
            <a:custGeom>
              <a:avLst/>
              <a:gdLst>
                <a:gd name="T0" fmla="*/ 3 w 15"/>
                <a:gd name="T1" fmla="*/ 1 h 8"/>
                <a:gd name="T2" fmla="*/ 1 w 15"/>
                <a:gd name="T3" fmla="*/ 2 h 8"/>
                <a:gd name="T4" fmla="*/ 0 w 15"/>
                <a:gd name="T5" fmla="*/ 1 h 8"/>
                <a:gd name="T6" fmla="*/ 2 w 15"/>
                <a:gd name="T7" fmla="*/ 1 h 8"/>
                <a:gd name="T8" fmla="*/ 3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4" y="5"/>
                  </a:moveTo>
                  <a:cubicBezTo>
                    <a:pt x="14" y="7"/>
                    <a:pt x="11" y="8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2" y="2"/>
                    <a:pt x="15" y="4"/>
                    <a:pt x="14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6" name="Freeform 2487">
              <a:extLst>
                <a:ext uri="{FF2B5EF4-FFF2-40B4-BE49-F238E27FC236}">
                  <a16:creationId xmlns:a16="http://schemas.microsoft.com/office/drawing/2014/main" id="{AF28249C-F82A-49D5-B999-78D33EDE6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4002"/>
              <a:ext cx="9" cy="5"/>
            </a:xfrm>
            <a:custGeom>
              <a:avLst/>
              <a:gdLst>
                <a:gd name="T0" fmla="*/ 3 w 16"/>
                <a:gd name="T1" fmla="*/ 1 h 9"/>
                <a:gd name="T2" fmla="*/ 1 w 16"/>
                <a:gd name="T3" fmla="*/ 1 h 9"/>
                <a:gd name="T4" fmla="*/ 0 w 16"/>
                <a:gd name="T5" fmla="*/ 1 h 9"/>
                <a:gd name="T6" fmla="*/ 2 w 16"/>
                <a:gd name="T7" fmla="*/ 1 h 9"/>
                <a:gd name="T8" fmla="*/ 3 w 16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8"/>
                    <a:pt x="12" y="9"/>
                    <a:pt x="7" y="8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4" y="0"/>
                    <a:pt x="9" y="1"/>
                  </a:cubicBezTo>
                  <a:cubicBezTo>
                    <a:pt x="13" y="2"/>
                    <a:pt x="16" y="4"/>
                    <a:pt x="16" y="6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7" name="Freeform 2488">
              <a:extLst>
                <a:ext uri="{FF2B5EF4-FFF2-40B4-BE49-F238E27FC236}">
                  <a16:creationId xmlns:a16="http://schemas.microsoft.com/office/drawing/2014/main" id="{1C2F8EB7-76E3-4C96-BEF1-692641C0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4006"/>
              <a:ext cx="8" cy="4"/>
            </a:xfrm>
            <a:custGeom>
              <a:avLst/>
              <a:gdLst>
                <a:gd name="T0" fmla="*/ 2 w 15"/>
                <a:gd name="T1" fmla="*/ 1 h 8"/>
                <a:gd name="T2" fmla="*/ 1 w 15"/>
                <a:gd name="T3" fmla="*/ 1 h 8"/>
                <a:gd name="T4" fmla="*/ 0 w 15"/>
                <a:gd name="T5" fmla="*/ 1 h 8"/>
                <a:gd name="T6" fmla="*/ 1 w 15"/>
                <a:gd name="T7" fmla="*/ 1 h 8"/>
                <a:gd name="T8" fmla="*/ 2 w 1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5"/>
                  </a:moveTo>
                  <a:cubicBezTo>
                    <a:pt x="15" y="7"/>
                    <a:pt x="11" y="8"/>
                    <a:pt x="7" y="7"/>
                  </a:cubicBezTo>
                  <a:cubicBezTo>
                    <a:pt x="3" y="6"/>
                    <a:pt x="0" y="4"/>
                    <a:pt x="0" y="3"/>
                  </a:cubicBezTo>
                  <a:cubicBezTo>
                    <a:pt x="1" y="1"/>
                    <a:pt x="4" y="0"/>
                    <a:pt x="8" y="1"/>
                  </a:cubicBezTo>
                  <a:cubicBezTo>
                    <a:pt x="12" y="2"/>
                    <a:pt x="15" y="4"/>
                    <a:pt x="15" y="5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8" name="Freeform 2489">
              <a:extLst>
                <a:ext uri="{FF2B5EF4-FFF2-40B4-BE49-F238E27FC236}">
                  <a16:creationId xmlns:a16="http://schemas.microsoft.com/office/drawing/2014/main" id="{71F0D455-E2BA-4DA6-B775-87EE9AF1F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3958"/>
              <a:ext cx="27" cy="32"/>
            </a:xfrm>
            <a:custGeom>
              <a:avLst/>
              <a:gdLst>
                <a:gd name="T0" fmla="*/ 10 w 45"/>
                <a:gd name="T1" fmla="*/ 0 h 54"/>
                <a:gd name="T2" fmla="*/ 0 w 45"/>
                <a:gd name="T3" fmla="*/ 11 h 54"/>
                <a:gd name="T4" fmla="*/ 10 w 45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4">
                  <a:moveTo>
                    <a:pt x="45" y="0"/>
                  </a:moveTo>
                  <a:cubicBezTo>
                    <a:pt x="45" y="0"/>
                    <a:pt x="10" y="31"/>
                    <a:pt x="0" y="54"/>
                  </a:cubicBezTo>
                  <a:cubicBezTo>
                    <a:pt x="0" y="54"/>
                    <a:pt x="22" y="25"/>
                    <a:pt x="4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9" name="Freeform 2490">
              <a:extLst>
                <a:ext uri="{FF2B5EF4-FFF2-40B4-BE49-F238E27FC236}">
                  <a16:creationId xmlns:a16="http://schemas.microsoft.com/office/drawing/2014/main" id="{7E924371-85A2-47B6-896C-7B19B754D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3944"/>
              <a:ext cx="63" cy="84"/>
            </a:xfrm>
            <a:custGeom>
              <a:avLst/>
              <a:gdLst>
                <a:gd name="T0" fmla="*/ 1 w 109"/>
                <a:gd name="T1" fmla="*/ 1 h 143"/>
                <a:gd name="T2" fmla="*/ 3 w 109"/>
                <a:gd name="T3" fmla="*/ 8 h 143"/>
                <a:gd name="T4" fmla="*/ 0 w 109"/>
                <a:gd name="T5" fmla="*/ 26 h 143"/>
                <a:gd name="T6" fmla="*/ 5 w 109"/>
                <a:gd name="T7" fmla="*/ 28 h 143"/>
                <a:gd name="T8" fmla="*/ 18 w 109"/>
                <a:gd name="T9" fmla="*/ 23 h 143"/>
                <a:gd name="T10" fmla="*/ 20 w 109"/>
                <a:gd name="T11" fmla="*/ 18 h 143"/>
                <a:gd name="T12" fmla="*/ 6 w 109"/>
                <a:gd name="T13" fmla="*/ 6 h 143"/>
                <a:gd name="T14" fmla="*/ 3 w 109"/>
                <a:gd name="T15" fmla="*/ 0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43">
                  <a:moveTo>
                    <a:pt x="6" y="1"/>
                  </a:moveTo>
                  <a:cubicBezTo>
                    <a:pt x="10" y="20"/>
                    <a:pt x="14" y="32"/>
                    <a:pt x="15" y="39"/>
                  </a:cubicBezTo>
                  <a:cubicBezTo>
                    <a:pt x="7" y="57"/>
                    <a:pt x="0" y="129"/>
                    <a:pt x="0" y="129"/>
                  </a:cubicBezTo>
                  <a:cubicBezTo>
                    <a:pt x="3" y="139"/>
                    <a:pt x="13" y="143"/>
                    <a:pt x="22" y="140"/>
                  </a:cubicBezTo>
                  <a:cubicBezTo>
                    <a:pt x="95" y="114"/>
                    <a:pt x="95" y="114"/>
                    <a:pt x="95" y="114"/>
                  </a:cubicBezTo>
                  <a:cubicBezTo>
                    <a:pt x="104" y="110"/>
                    <a:pt x="109" y="100"/>
                    <a:pt x="106" y="91"/>
                  </a:cubicBezTo>
                  <a:cubicBezTo>
                    <a:pt x="106" y="91"/>
                    <a:pt x="49" y="41"/>
                    <a:pt x="31" y="33"/>
                  </a:cubicBezTo>
                  <a:cubicBezTo>
                    <a:pt x="29" y="31"/>
                    <a:pt x="24" y="31"/>
                    <a:pt x="13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0" name="Freeform 2491">
              <a:extLst>
                <a:ext uri="{FF2B5EF4-FFF2-40B4-BE49-F238E27FC236}">
                  <a16:creationId xmlns:a16="http://schemas.microsoft.com/office/drawing/2014/main" id="{F969C251-1BBF-4F48-AC46-EE8AF214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3967"/>
              <a:ext cx="2" cy="1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0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1" name="Freeform 2492">
              <a:extLst>
                <a:ext uri="{FF2B5EF4-FFF2-40B4-BE49-F238E27FC236}">
                  <a16:creationId xmlns:a16="http://schemas.microsoft.com/office/drawing/2014/main" id="{23562061-5B2B-451A-9B67-A3F6312E9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3968"/>
              <a:ext cx="2" cy="2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0 h 3"/>
                <a:gd name="T8" fmla="*/ 1 w 3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2" name="Freeform 2493">
              <a:extLst>
                <a:ext uri="{FF2B5EF4-FFF2-40B4-BE49-F238E27FC236}">
                  <a16:creationId xmlns:a16="http://schemas.microsoft.com/office/drawing/2014/main" id="{581679CE-22A0-402C-B1B1-0F90882B0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3965"/>
              <a:ext cx="8" cy="17"/>
            </a:xfrm>
            <a:custGeom>
              <a:avLst/>
              <a:gdLst>
                <a:gd name="T0" fmla="*/ 0 w 15"/>
                <a:gd name="T1" fmla="*/ 1 h 29"/>
                <a:gd name="T2" fmla="*/ 2 w 15"/>
                <a:gd name="T3" fmla="*/ 6 h 29"/>
                <a:gd name="T4" fmla="*/ 0 w 15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0" y="3"/>
                  </a:moveTo>
                  <a:cubicBezTo>
                    <a:pt x="0" y="3"/>
                    <a:pt x="7" y="3"/>
                    <a:pt x="15" y="29"/>
                  </a:cubicBezTo>
                  <a:cubicBezTo>
                    <a:pt x="15" y="29"/>
                    <a:pt x="9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3" name="Freeform 2494">
              <a:extLst>
                <a:ext uri="{FF2B5EF4-FFF2-40B4-BE49-F238E27FC236}">
                  <a16:creationId xmlns:a16="http://schemas.microsoft.com/office/drawing/2014/main" id="{1F31834E-963C-46F2-8D0F-E7B01FE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998"/>
              <a:ext cx="62" cy="31"/>
            </a:xfrm>
            <a:custGeom>
              <a:avLst/>
              <a:gdLst>
                <a:gd name="T0" fmla="*/ 21 w 105"/>
                <a:gd name="T1" fmla="*/ 1 h 52"/>
                <a:gd name="T2" fmla="*/ 11 w 105"/>
                <a:gd name="T3" fmla="*/ 7 h 52"/>
                <a:gd name="T4" fmla="*/ 1 w 105"/>
                <a:gd name="T5" fmla="*/ 9 h 52"/>
                <a:gd name="T6" fmla="*/ 10 w 105"/>
                <a:gd name="T7" fmla="*/ 3 h 52"/>
                <a:gd name="T8" fmla="*/ 21 w 105"/>
                <a:gd name="T9" fmla="*/ 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52">
                  <a:moveTo>
                    <a:pt x="101" y="5"/>
                  </a:moveTo>
                  <a:cubicBezTo>
                    <a:pt x="105" y="19"/>
                    <a:pt x="82" y="23"/>
                    <a:pt x="55" y="33"/>
                  </a:cubicBezTo>
                  <a:cubicBezTo>
                    <a:pt x="28" y="43"/>
                    <a:pt x="6" y="52"/>
                    <a:pt x="2" y="42"/>
                  </a:cubicBezTo>
                  <a:cubicBezTo>
                    <a:pt x="0" y="37"/>
                    <a:pt x="21" y="24"/>
                    <a:pt x="48" y="14"/>
                  </a:cubicBezTo>
                  <a:cubicBezTo>
                    <a:pt x="75" y="4"/>
                    <a:pt x="99" y="0"/>
                    <a:pt x="101" y="5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4" name="Freeform 2495">
              <a:extLst>
                <a:ext uri="{FF2B5EF4-FFF2-40B4-BE49-F238E27FC236}">
                  <a16:creationId xmlns:a16="http://schemas.microsoft.com/office/drawing/2014/main" id="{0B12B141-6F87-47E9-9141-13C660968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4000"/>
              <a:ext cx="43" cy="22"/>
            </a:xfrm>
            <a:custGeom>
              <a:avLst/>
              <a:gdLst>
                <a:gd name="T0" fmla="*/ 0 w 73"/>
                <a:gd name="T1" fmla="*/ 7 h 37"/>
                <a:gd name="T2" fmla="*/ 15 w 73"/>
                <a:gd name="T3" fmla="*/ 0 h 37"/>
                <a:gd name="T4" fmla="*/ 1 w 73"/>
                <a:gd name="T5" fmla="*/ 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7">
                  <a:moveTo>
                    <a:pt x="0" y="34"/>
                  </a:moveTo>
                  <a:cubicBezTo>
                    <a:pt x="6" y="8"/>
                    <a:pt x="73" y="0"/>
                    <a:pt x="73" y="0"/>
                  </a:cubicBezTo>
                  <a:cubicBezTo>
                    <a:pt x="0" y="23"/>
                    <a:pt x="2" y="37"/>
                    <a:pt x="2" y="37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5" name="Freeform 2496">
              <a:extLst>
                <a:ext uri="{FF2B5EF4-FFF2-40B4-BE49-F238E27FC236}">
                  <a16:creationId xmlns:a16="http://schemas.microsoft.com/office/drawing/2014/main" id="{73524246-EA7D-4051-A6FC-AFCD67930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4004"/>
              <a:ext cx="28" cy="16"/>
            </a:xfrm>
            <a:custGeom>
              <a:avLst/>
              <a:gdLst>
                <a:gd name="T0" fmla="*/ 0 w 48"/>
                <a:gd name="T1" fmla="*/ 5 h 28"/>
                <a:gd name="T2" fmla="*/ 9 w 48"/>
                <a:gd name="T3" fmla="*/ 0 h 28"/>
                <a:gd name="T4" fmla="*/ 0 w 48"/>
                <a:gd name="T5" fmla="*/ 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8">
                  <a:moveTo>
                    <a:pt x="0" y="28"/>
                  </a:moveTo>
                  <a:cubicBezTo>
                    <a:pt x="0" y="28"/>
                    <a:pt x="9" y="10"/>
                    <a:pt x="48" y="0"/>
                  </a:cubicBezTo>
                  <a:cubicBezTo>
                    <a:pt x="48" y="0"/>
                    <a:pt x="5" y="9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6" name="Freeform 2497">
              <a:extLst>
                <a:ext uri="{FF2B5EF4-FFF2-40B4-BE49-F238E27FC236}">
                  <a16:creationId xmlns:a16="http://schemas.microsoft.com/office/drawing/2014/main" id="{B3FB826B-0C3D-44DA-A6C9-B97244149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957"/>
              <a:ext cx="17" cy="57"/>
            </a:xfrm>
            <a:custGeom>
              <a:avLst/>
              <a:gdLst>
                <a:gd name="T0" fmla="*/ 2 w 29"/>
                <a:gd name="T1" fmla="*/ 1 h 97"/>
                <a:gd name="T2" fmla="*/ 2 w 29"/>
                <a:gd name="T3" fmla="*/ 7 h 97"/>
                <a:gd name="T4" fmla="*/ 1 w 29"/>
                <a:gd name="T5" fmla="*/ 14 h 97"/>
                <a:gd name="T6" fmla="*/ 1 w 29"/>
                <a:gd name="T7" fmla="*/ 17 h 97"/>
                <a:gd name="T8" fmla="*/ 1 w 29"/>
                <a:gd name="T9" fmla="*/ 19 h 97"/>
                <a:gd name="T10" fmla="*/ 2 w 29"/>
                <a:gd name="T11" fmla="*/ 18 h 97"/>
                <a:gd name="T12" fmla="*/ 4 w 29"/>
                <a:gd name="T13" fmla="*/ 17 h 97"/>
                <a:gd name="T14" fmla="*/ 6 w 29"/>
                <a:gd name="T15" fmla="*/ 14 h 97"/>
                <a:gd name="T16" fmla="*/ 5 w 29"/>
                <a:gd name="T17" fmla="*/ 12 h 97"/>
                <a:gd name="T18" fmla="*/ 5 w 29"/>
                <a:gd name="T19" fmla="*/ 11 h 97"/>
                <a:gd name="T20" fmla="*/ 5 w 29"/>
                <a:gd name="T21" fmla="*/ 7 h 97"/>
                <a:gd name="T22" fmla="*/ 4 w 29"/>
                <a:gd name="T23" fmla="*/ 3 h 97"/>
                <a:gd name="T24" fmla="*/ 4 w 29"/>
                <a:gd name="T25" fmla="*/ 1 h 97"/>
                <a:gd name="T26" fmla="*/ 2 w 29"/>
                <a:gd name="T27" fmla="*/ 1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97">
                  <a:moveTo>
                    <a:pt x="12" y="6"/>
                  </a:moveTo>
                  <a:cubicBezTo>
                    <a:pt x="16" y="16"/>
                    <a:pt x="15" y="26"/>
                    <a:pt x="11" y="36"/>
                  </a:cubicBezTo>
                  <a:cubicBezTo>
                    <a:pt x="8" y="47"/>
                    <a:pt x="6" y="57"/>
                    <a:pt x="5" y="68"/>
                  </a:cubicBezTo>
                  <a:cubicBezTo>
                    <a:pt x="4" y="74"/>
                    <a:pt x="3" y="79"/>
                    <a:pt x="2" y="85"/>
                  </a:cubicBezTo>
                  <a:cubicBezTo>
                    <a:pt x="2" y="87"/>
                    <a:pt x="0" y="95"/>
                    <a:pt x="2" y="96"/>
                  </a:cubicBezTo>
                  <a:cubicBezTo>
                    <a:pt x="4" y="97"/>
                    <a:pt x="7" y="92"/>
                    <a:pt x="8" y="91"/>
                  </a:cubicBezTo>
                  <a:cubicBezTo>
                    <a:pt x="11" y="88"/>
                    <a:pt x="13" y="85"/>
                    <a:pt x="17" y="84"/>
                  </a:cubicBezTo>
                  <a:cubicBezTo>
                    <a:pt x="24" y="81"/>
                    <a:pt x="29" y="77"/>
                    <a:pt x="29" y="69"/>
                  </a:cubicBezTo>
                  <a:cubicBezTo>
                    <a:pt x="29" y="66"/>
                    <a:pt x="27" y="63"/>
                    <a:pt x="27" y="60"/>
                  </a:cubicBezTo>
                  <a:cubicBezTo>
                    <a:pt x="27" y="57"/>
                    <a:pt x="26" y="54"/>
                    <a:pt x="26" y="51"/>
                  </a:cubicBezTo>
                  <a:cubicBezTo>
                    <a:pt x="25" y="45"/>
                    <a:pt x="24" y="40"/>
                    <a:pt x="24" y="35"/>
                  </a:cubicBezTo>
                  <a:cubicBezTo>
                    <a:pt x="24" y="27"/>
                    <a:pt x="22" y="20"/>
                    <a:pt x="20" y="13"/>
                  </a:cubicBezTo>
                  <a:cubicBezTo>
                    <a:pt x="20" y="10"/>
                    <a:pt x="19" y="4"/>
                    <a:pt x="17" y="2"/>
                  </a:cubicBezTo>
                  <a:cubicBezTo>
                    <a:pt x="15" y="0"/>
                    <a:pt x="10" y="4"/>
                    <a:pt x="12" y="6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7" name="Freeform 2498">
              <a:extLst>
                <a:ext uri="{FF2B5EF4-FFF2-40B4-BE49-F238E27FC236}">
                  <a16:creationId xmlns:a16="http://schemas.microsoft.com/office/drawing/2014/main" id="{4A92AA32-89BF-4832-88D9-E6B3402C8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4017"/>
              <a:ext cx="7" cy="5"/>
            </a:xfrm>
            <a:custGeom>
              <a:avLst/>
              <a:gdLst>
                <a:gd name="T0" fmla="*/ 2 w 12"/>
                <a:gd name="T1" fmla="*/ 1 h 8"/>
                <a:gd name="T2" fmla="*/ 1 w 12"/>
                <a:gd name="T3" fmla="*/ 2 h 8"/>
                <a:gd name="T4" fmla="*/ 1 w 12"/>
                <a:gd name="T5" fmla="*/ 2 h 8"/>
                <a:gd name="T6" fmla="*/ 1 w 12"/>
                <a:gd name="T7" fmla="*/ 1 h 8"/>
                <a:gd name="T8" fmla="*/ 2 w 12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">
                  <a:moveTo>
                    <a:pt x="12" y="2"/>
                  </a:moveTo>
                  <a:cubicBezTo>
                    <a:pt x="12" y="3"/>
                    <a:pt x="10" y="6"/>
                    <a:pt x="7" y="7"/>
                  </a:cubicBezTo>
                  <a:cubicBezTo>
                    <a:pt x="4" y="8"/>
                    <a:pt x="1" y="7"/>
                    <a:pt x="1" y="6"/>
                  </a:cubicBezTo>
                  <a:cubicBezTo>
                    <a:pt x="0" y="4"/>
                    <a:pt x="2" y="2"/>
                    <a:pt x="5" y="1"/>
                  </a:cubicBezTo>
                  <a:cubicBezTo>
                    <a:pt x="8" y="0"/>
                    <a:pt x="11" y="0"/>
                    <a:pt x="12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8" name="Freeform 2499">
              <a:extLst>
                <a:ext uri="{FF2B5EF4-FFF2-40B4-BE49-F238E27FC236}">
                  <a16:creationId xmlns:a16="http://schemas.microsoft.com/office/drawing/2014/main" id="{5727FB53-FC71-49FD-AE87-79734FB8E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4017"/>
              <a:ext cx="7" cy="4"/>
            </a:xfrm>
            <a:custGeom>
              <a:avLst/>
              <a:gdLst>
                <a:gd name="T0" fmla="*/ 3 w 11"/>
                <a:gd name="T1" fmla="*/ 1 h 6"/>
                <a:gd name="T2" fmla="*/ 2 w 11"/>
                <a:gd name="T3" fmla="*/ 1 h 6"/>
                <a:gd name="T4" fmla="*/ 1 w 11"/>
                <a:gd name="T5" fmla="*/ 1 h 6"/>
                <a:gd name="T6" fmla="*/ 1 w 11"/>
                <a:gd name="T7" fmla="*/ 1 h 6"/>
                <a:gd name="T8" fmla="*/ 3 w 11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1"/>
                  </a:moveTo>
                  <a:cubicBezTo>
                    <a:pt x="11" y="3"/>
                    <a:pt x="9" y="4"/>
                    <a:pt x="6" y="5"/>
                  </a:cubicBezTo>
                  <a:cubicBezTo>
                    <a:pt x="4" y="6"/>
                    <a:pt x="1" y="6"/>
                    <a:pt x="1" y="5"/>
                  </a:cubicBezTo>
                  <a:cubicBezTo>
                    <a:pt x="0" y="4"/>
                    <a:pt x="2" y="2"/>
                    <a:pt x="5" y="1"/>
                  </a:cubicBezTo>
                  <a:cubicBezTo>
                    <a:pt x="8" y="0"/>
                    <a:pt x="10" y="0"/>
                    <a:pt x="11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9" name="Freeform 2500">
              <a:extLst>
                <a:ext uri="{FF2B5EF4-FFF2-40B4-BE49-F238E27FC236}">
                  <a16:creationId xmlns:a16="http://schemas.microsoft.com/office/drawing/2014/main" id="{DF290D29-19BE-46EE-A6F0-26F89D1A4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005"/>
              <a:ext cx="6" cy="4"/>
            </a:xfrm>
            <a:custGeom>
              <a:avLst/>
              <a:gdLst>
                <a:gd name="T0" fmla="*/ 2 w 10"/>
                <a:gd name="T1" fmla="*/ 1 h 7"/>
                <a:gd name="T2" fmla="*/ 1 w 10"/>
                <a:gd name="T3" fmla="*/ 1 h 7"/>
                <a:gd name="T4" fmla="*/ 0 w 10"/>
                <a:gd name="T5" fmla="*/ 1 h 7"/>
                <a:gd name="T6" fmla="*/ 1 w 10"/>
                <a:gd name="T7" fmla="*/ 1 h 7"/>
                <a:gd name="T8" fmla="*/ 2 w 1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cubicBezTo>
                    <a:pt x="10" y="3"/>
                    <a:pt x="9" y="5"/>
                    <a:pt x="6" y="6"/>
                  </a:cubicBezTo>
                  <a:cubicBezTo>
                    <a:pt x="3" y="7"/>
                    <a:pt x="1" y="6"/>
                    <a:pt x="0" y="5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0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0" name="Freeform 2501">
              <a:extLst>
                <a:ext uri="{FF2B5EF4-FFF2-40B4-BE49-F238E27FC236}">
                  <a16:creationId xmlns:a16="http://schemas.microsoft.com/office/drawing/2014/main" id="{52E86FAB-BF30-4DDE-A70C-8273A559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4009"/>
              <a:ext cx="6" cy="3"/>
            </a:xfrm>
            <a:custGeom>
              <a:avLst/>
              <a:gdLst>
                <a:gd name="T0" fmla="*/ 2 w 10"/>
                <a:gd name="T1" fmla="*/ 1 h 6"/>
                <a:gd name="T2" fmla="*/ 1 w 10"/>
                <a:gd name="T3" fmla="*/ 1 h 6"/>
                <a:gd name="T4" fmla="*/ 0 w 10"/>
                <a:gd name="T5" fmla="*/ 1 h 6"/>
                <a:gd name="T6" fmla="*/ 1 w 10"/>
                <a:gd name="T7" fmla="*/ 1 h 6"/>
                <a:gd name="T8" fmla="*/ 2 w 10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10" y="2"/>
                    <a:pt x="8" y="4"/>
                    <a:pt x="6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2" y="2"/>
                    <a:pt x="4" y="1"/>
                  </a:cubicBezTo>
                  <a:cubicBezTo>
                    <a:pt x="7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1" name="Freeform 2502">
              <a:extLst>
                <a:ext uri="{FF2B5EF4-FFF2-40B4-BE49-F238E27FC236}">
                  <a16:creationId xmlns:a16="http://schemas.microsoft.com/office/drawing/2014/main" id="{819A2076-38E9-4308-B128-BA15E8C3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4011"/>
              <a:ext cx="8" cy="5"/>
            </a:xfrm>
            <a:custGeom>
              <a:avLst/>
              <a:gdLst>
                <a:gd name="T0" fmla="*/ 2 w 15"/>
                <a:gd name="T1" fmla="*/ 1 h 9"/>
                <a:gd name="T2" fmla="*/ 2 w 15"/>
                <a:gd name="T3" fmla="*/ 1 h 9"/>
                <a:gd name="T4" fmla="*/ 1 w 15"/>
                <a:gd name="T5" fmla="*/ 1 h 9"/>
                <a:gd name="T6" fmla="*/ 1 w 15"/>
                <a:gd name="T7" fmla="*/ 1 h 9"/>
                <a:gd name="T8" fmla="*/ 2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2"/>
                  </a:moveTo>
                  <a:cubicBezTo>
                    <a:pt x="15" y="4"/>
                    <a:pt x="13" y="7"/>
                    <a:pt x="9" y="8"/>
                  </a:cubicBezTo>
                  <a:cubicBezTo>
                    <a:pt x="5" y="9"/>
                    <a:pt x="1" y="9"/>
                    <a:pt x="1" y="7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2" name="Freeform 2503">
              <a:extLst>
                <a:ext uri="{FF2B5EF4-FFF2-40B4-BE49-F238E27FC236}">
                  <a16:creationId xmlns:a16="http://schemas.microsoft.com/office/drawing/2014/main" id="{C825310C-B3FE-424E-94BC-A5B4ADC9E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4011"/>
              <a:ext cx="9" cy="5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1 h 9"/>
                <a:gd name="T4" fmla="*/ 0 w 15"/>
                <a:gd name="T5" fmla="*/ 1 h 9"/>
                <a:gd name="T6" fmla="*/ 1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2"/>
                  </a:moveTo>
                  <a:cubicBezTo>
                    <a:pt x="15" y="4"/>
                    <a:pt x="12" y="6"/>
                    <a:pt x="8" y="8"/>
                  </a:cubicBezTo>
                  <a:cubicBezTo>
                    <a:pt x="5" y="9"/>
                    <a:pt x="1" y="9"/>
                    <a:pt x="0" y="7"/>
                  </a:cubicBezTo>
                  <a:cubicBezTo>
                    <a:pt x="0" y="6"/>
                    <a:pt x="2" y="3"/>
                    <a:pt x="6" y="2"/>
                  </a:cubicBezTo>
                  <a:cubicBezTo>
                    <a:pt x="10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3" name="Freeform 2504">
              <a:extLst>
                <a:ext uri="{FF2B5EF4-FFF2-40B4-BE49-F238E27FC236}">
                  <a16:creationId xmlns:a16="http://schemas.microsoft.com/office/drawing/2014/main" id="{959E3EF3-3124-4C01-8285-D41B4228D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4005"/>
              <a:ext cx="10" cy="6"/>
            </a:xfrm>
            <a:custGeom>
              <a:avLst/>
              <a:gdLst>
                <a:gd name="T0" fmla="*/ 3 w 17"/>
                <a:gd name="T1" fmla="*/ 1 h 10"/>
                <a:gd name="T2" fmla="*/ 2 w 17"/>
                <a:gd name="T3" fmla="*/ 2 h 10"/>
                <a:gd name="T4" fmla="*/ 1 w 17"/>
                <a:gd name="T5" fmla="*/ 2 h 10"/>
                <a:gd name="T6" fmla="*/ 1 w 17"/>
                <a:gd name="T7" fmla="*/ 1 h 10"/>
                <a:gd name="T8" fmla="*/ 3 w 17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7" y="4"/>
                    <a:pt x="14" y="7"/>
                    <a:pt x="10" y="9"/>
                  </a:cubicBezTo>
                  <a:cubicBezTo>
                    <a:pt x="5" y="10"/>
                    <a:pt x="1" y="10"/>
                    <a:pt x="1" y="8"/>
                  </a:cubicBezTo>
                  <a:cubicBezTo>
                    <a:pt x="0" y="6"/>
                    <a:pt x="3" y="4"/>
                    <a:pt x="7" y="2"/>
                  </a:cubicBezTo>
                  <a:cubicBezTo>
                    <a:pt x="11" y="0"/>
                    <a:pt x="15" y="1"/>
                    <a:pt x="16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4" name="Freeform 2505">
              <a:extLst>
                <a:ext uri="{FF2B5EF4-FFF2-40B4-BE49-F238E27FC236}">
                  <a16:creationId xmlns:a16="http://schemas.microsoft.com/office/drawing/2014/main" id="{844937C8-0485-467B-A5C5-7A0D7956E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4003"/>
              <a:ext cx="9" cy="6"/>
            </a:xfrm>
            <a:custGeom>
              <a:avLst/>
              <a:gdLst>
                <a:gd name="T0" fmla="*/ 3 w 15"/>
                <a:gd name="T1" fmla="*/ 1 h 9"/>
                <a:gd name="T2" fmla="*/ 2 w 15"/>
                <a:gd name="T3" fmla="*/ 2 h 9"/>
                <a:gd name="T4" fmla="*/ 1 w 15"/>
                <a:gd name="T5" fmla="*/ 2 h 9"/>
                <a:gd name="T6" fmla="*/ 1 w 15"/>
                <a:gd name="T7" fmla="*/ 1 h 9"/>
                <a:gd name="T8" fmla="*/ 3 w 15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4" y="2"/>
                  </a:moveTo>
                  <a:cubicBezTo>
                    <a:pt x="15" y="3"/>
                    <a:pt x="12" y="6"/>
                    <a:pt x="9" y="7"/>
                  </a:cubicBezTo>
                  <a:cubicBezTo>
                    <a:pt x="5" y="9"/>
                    <a:pt x="1" y="8"/>
                    <a:pt x="1" y="7"/>
                  </a:cubicBezTo>
                  <a:cubicBezTo>
                    <a:pt x="0" y="5"/>
                    <a:pt x="3" y="3"/>
                    <a:pt x="6" y="1"/>
                  </a:cubicBezTo>
                  <a:cubicBezTo>
                    <a:pt x="10" y="0"/>
                    <a:pt x="14" y="0"/>
                    <a:pt x="14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5" name="Freeform 2506">
              <a:extLst>
                <a:ext uri="{FF2B5EF4-FFF2-40B4-BE49-F238E27FC236}">
                  <a16:creationId xmlns:a16="http://schemas.microsoft.com/office/drawing/2014/main" id="{9733EF15-B6B9-4C17-85F2-43A2F6BFF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3968"/>
              <a:ext cx="9" cy="41"/>
            </a:xfrm>
            <a:custGeom>
              <a:avLst/>
              <a:gdLst>
                <a:gd name="T0" fmla="*/ 3 w 15"/>
                <a:gd name="T1" fmla="*/ 0 h 70"/>
                <a:gd name="T2" fmla="*/ 1 w 15"/>
                <a:gd name="T3" fmla="*/ 14 h 70"/>
                <a:gd name="T4" fmla="*/ 3 w 15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0">
                  <a:moveTo>
                    <a:pt x="15" y="0"/>
                  </a:moveTo>
                  <a:cubicBezTo>
                    <a:pt x="15" y="0"/>
                    <a:pt x="0" y="44"/>
                    <a:pt x="2" y="70"/>
                  </a:cubicBezTo>
                  <a:cubicBezTo>
                    <a:pt x="2" y="70"/>
                    <a:pt x="7" y="34"/>
                    <a:pt x="15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6" name="Freeform 2507">
              <a:extLst>
                <a:ext uri="{FF2B5EF4-FFF2-40B4-BE49-F238E27FC236}">
                  <a16:creationId xmlns:a16="http://schemas.microsoft.com/office/drawing/2014/main" id="{3BB614C3-A70A-4B8A-8F17-947E02A7C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3949"/>
              <a:ext cx="66" cy="82"/>
            </a:xfrm>
            <a:custGeom>
              <a:avLst/>
              <a:gdLst>
                <a:gd name="T0" fmla="*/ 10 w 113"/>
                <a:gd name="T1" fmla="*/ 1 h 140"/>
                <a:gd name="T2" fmla="*/ 9 w 113"/>
                <a:gd name="T3" fmla="*/ 9 h 140"/>
                <a:gd name="T4" fmla="*/ 0 w 113"/>
                <a:gd name="T5" fmla="*/ 25 h 140"/>
                <a:gd name="T6" fmla="*/ 4 w 113"/>
                <a:gd name="T7" fmla="*/ 28 h 140"/>
                <a:gd name="T8" fmla="*/ 19 w 113"/>
                <a:gd name="T9" fmla="*/ 28 h 140"/>
                <a:gd name="T10" fmla="*/ 23 w 113"/>
                <a:gd name="T11" fmla="*/ 25 h 140"/>
                <a:gd name="T12" fmla="*/ 12 w 113"/>
                <a:gd name="T13" fmla="*/ 9 h 140"/>
                <a:gd name="T14" fmla="*/ 11 w 113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140">
                  <a:moveTo>
                    <a:pt x="49" y="4"/>
                  </a:moveTo>
                  <a:cubicBezTo>
                    <a:pt x="50" y="25"/>
                    <a:pt x="46" y="35"/>
                    <a:pt x="44" y="42"/>
                  </a:cubicBezTo>
                  <a:cubicBezTo>
                    <a:pt x="31" y="57"/>
                    <a:pt x="0" y="123"/>
                    <a:pt x="0" y="123"/>
                  </a:cubicBezTo>
                  <a:cubicBezTo>
                    <a:pt x="0" y="133"/>
                    <a:pt x="8" y="140"/>
                    <a:pt x="18" y="140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105" y="139"/>
                    <a:pt x="113" y="131"/>
                    <a:pt x="113" y="121"/>
                  </a:cubicBezTo>
                  <a:cubicBezTo>
                    <a:pt x="113" y="121"/>
                    <a:pt x="76" y="56"/>
                    <a:pt x="61" y="42"/>
                  </a:cubicBezTo>
                  <a:cubicBezTo>
                    <a:pt x="57" y="29"/>
                    <a:pt x="55" y="21"/>
                    <a:pt x="54" y="0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7" name="Oval 2508">
              <a:extLst>
                <a:ext uri="{FF2B5EF4-FFF2-40B4-BE49-F238E27FC236}">
                  <a16:creationId xmlns:a16="http://schemas.microsoft.com/office/drawing/2014/main" id="{3AF83459-19AD-484C-BB2F-03A901536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3977"/>
              <a:ext cx="2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48" name="Freeform 2509">
              <a:extLst>
                <a:ext uri="{FF2B5EF4-FFF2-40B4-BE49-F238E27FC236}">
                  <a16:creationId xmlns:a16="http://schemas.microsoft.com/office/drawing/2014/main" id="{04654ED9-1ECB-47C2-8ECE-B30040E8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3978"/>
              <a:ext cx="1" cy="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9" name="Freeform 2510">
              <a:extLst>
                <a:ext uri="{FF2B5EF4-FFF2-40B4-BE49-F238E27FC236}">
                  <a16:creationId xmlns:a16="http://schemas.microsoft.com/office/drawing/2014/main" id="{5E41220A-A85E-4EF4-BCC1-010BB247D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3977"/>
              <a:ext cx="5" cy="17"/>
            </a:xfrm>
            <a:custGeom>
              <a:avLst/>
              <a:gdLst>
                <a:gd name="T0" fmla="*/ 0 w 9"/>
                <a:gd name="T1" fmla="*/ 0 h 29"/>
                <a:gd name="T2" fmla="*/ 1 w 9"/>
                <a:gd name="T3" fmla="*/ 6 h 29"/>
                <a:gd name="T4" fmla="*/ 0 w 9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9">
                  <a:moveTo>
                    <a:pt x="0" y="0"/>
                  </a:moveTo>
                  <a:cubicBezTo>
                    <a:pt x="0" y="0"/>
                    <a:pt x="7" y="2"/>
                    <a:pt x="5" y="29"/>
                  </a:cubicBezTo>
                  <a:cubicBezTo>
                    <a:pt x="5" y="2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0" name="Freeform 2511">
              <a:extLst>
                <a:ext uri="{FF2B5EF4-FFF2-40B4-BE49-F238E27FC236}">
                  <a16:creationId xmlns:a16="http://schemas.microsoft.com/office/drawing/2014/main" id="{C5078089-1C90-4D73-B7D1-AD05BD3F9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4017"/>
              <a:ext cx="62" cy="14"/>
            </a:xfrm>
            <a:custGeom>
              <a:avLst/>
              <a:gdLst>
                <a:gd name="T0" fmla="*/ 21 w 106"/>
                <a:gd name="T1" fmla="*/ 2 h 24"/>
                <a:gd name="T2" fmla="*/ 11 w 106"/>
                <a:gd name="T3" fmla="*/ 4 h 24"/>
                <a:gd name="T4" fmla="*/ 1 w 106"/>
                <a:gd name="T5" fmla="*/ 2 h 24"/>
                <a:gd name="T6" fmla="*/ 11 w 106"/>
                <a:gd name="T7" fmla="*/ 1 h 24"/>
                <a:gd name="T8" fmla="*/ 21 w 106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4">
                  <a:moveTo>
                    <a:pt x="106" y="10"/>
                  </a:moveTo>
                  <a:cubicBezTo>
                    <a:pt x="105" y="24"/>
                    <a:pt x="83" y="20"/>
                    <a:pt x="54" y="20"/>
                  </a:cubicBezTo>
                  <a:cubicBezTo>
                    <a:pt x="24" y="21"/>
                    <a:pt x="2" y="23"/>
                    <a:pt x="1" y="11"/>
                  </a:cubicBezTo>
                  <a:cubicBezTo>
                    <a:pt x="0" y="6"/>
                    <a:pt x="24" y="1"/>
                    <a:pt x="53" y="1"/>
                  </a:cubicBezTo>
                  <a:cubicBezTo>
                    <a:pt x="82" y="0"/>
                    <a:pt x="106" y="4"/>
                    <a:pt x="106" y="10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1" name="Freeform 2512">
              <a:extLst>
                <a:ext uri="{FF2B5EF4-FFF2-40B4-BE49-F238E27FC236}">
                  <a16:creationId xmlns:a16="http://schemas.microsoft.com/office/drawing/2014/main" id="{88D241F8-C7AA-4FC9-90F0-0FAF73952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4008"/>
              <a:ext cx="47" cy="16"/>
            </a:xfrm>
            <a:custGeom>
              <a:avLst/>
              <a:gdLst>
                <a:gd name="T0" fmla="*/ 0 w 81"/>
                <a:gd name="T1" fmla="*/ 5 h 27"/>
                <a:gd name="T2" fmla="*/ 16 w 81"/>
                <a:gd name="T3" fmla="*/ 3 h 27"/>
                <a:gd name="T4" fmla="*/ 1 w 81"/>
                <a:gd name="T5" fmla="*/ 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7">
                  <a:moveTo>
                    <a:pt x="0" y="22"/>
                  </a:moveTo>
                  <a:cubicBezTo>
                    <a:pt x="14" y="0"/>
                    <a:pt x="81" y="15"/>
                    <a:pt x="81" y="15"/>
                  </a:cubicBezTo>
                  <a:cubicBezTo>
                    <a:pt x="4" y="13"/>
                    <a:pt x="1" y="27"/>
                    <a:pt x="1" y="27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2" name="Freeform 2513">
              <a:extLst>
                <a:ext uri="{FF2B5EF4-FFF2-40B4-BE49-F238E27FC236}">
                  <a16:creationId xmlns:a16="http://schemas.microsoft.com/office/drawing/2014/main" id="{75EAA7A3-B5FA-4821-B783-16F413425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4012"/>
              <a:ext cx="32" cy="10"/>
            </a:xfrm>
            <a:custGeom>
              <a:avLst/>
              <a:gdLst>
                <a:gd name="T0" fmla="*/ 0 w 55"/>
                <a:gd name="T1" fmla="*/ 4 h 16"/>
                <a:gd name="T2" fmla="*/ 11 w 55"/>
                <a:gd name="T3" fmla="*/ 2 h 16"/>
                <a:gd name="T4" fmla="*/ 0 w 55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6">
                  <a:moveTo>
                    <a:pt x="0" y="16"/>
                  </a:moveTo>
                  <a:cubicBezTo>
                    <a:pt x="0" y="16"/>
                    <a:pt x="14" y="2"/>
                    <a:pt x="55" y="6"/>
                  </a:cubicBezTo>
                  <a:cubicBezTo>
                    <a:pt x="55" y="6"/>
                    <a:pt x="11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3" name="Freeform 2514">
              <a:extLst>
                <a:ext uri="{FF2B5EF4-FFF2-40B4-BE49-F238E27FC236}">
                  <a16:creationId xmlns:a16="http://schemas.microsoft.com/office/drawing/2014/main" id="{FEB17EC5-E150-46DE-AC14-596A01F9E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3965"/>
              <a:ext cx="28" cy="51"/>
            </a:xfrm>
            <a:custGeom>
              <a:avLst/>
              <a:gdLst>
                <a:gd name="T0" fmla="*/ 8 w 48"/>
                <a:gd name="T1" fmla="*/ 1 h 88"/>
                <a:gd name="T2" fmla="*/ 6 w 48"/>
                <a:gd name="T3" fmla="*/ 6 h 88"/>
                <a:gd name="T4" fmla="*/ 3 w 48"/>
                <a:gd name="T5" fmla="*/ 12 h 88"/>
                <a:gd name="T6" fmla="*/ 1 w 48"/>
                <a:gd name="T7" fmla="*/ 15 h 88"/>
                <a:gd name="T8" fmla="*/ 1 w 48"/>
                <a:gd name="T9" fmla="*/ 17 h 88"/>
                <a:gd name="T10" fmla="*/ 2 w 48"/>
                <a:gd name="T11" fmla="*/ 16 h 88"/>
                <a:gd name="T12" fmla="*/ 4 w 48"/>
                <a:gd name="T13" fmla="*/ 16 h 88"/>
                <a:gd name="T14" fmla="*/ 7 w 48"/>
                <a:gd name="T15" fmla="*/ 13 h 88"/>
                <a:gd name="T16" fmla="*/ 8 w 48"/>
                <a:gd name="T17" fmla="*/ 12 h 88"/>
                <a:gd name="T18" fmla="*/ 8 w 48"/>
                <a:gd name="T19" fmla="*/ 10 h 88"/>
                <a:gd name="T20" fmla="*/ 9 w 48"/>
                <a:gd name="T21" fmla="*/ 7 h 88"/>
                <a:gd name="T22" fmla="*/ 9 w 48"/>
                <a:gd name="T23" fmla="*/ 3 h 88"/>
                <a:gd name="T24" fmla="*/ 9 w 48"/>
                <a:gd name="T25" fmla="*/ 1 h 88"/>
                <a:gd name="T26" fmla="*/ 8 w 48"/>
                <a:gd name="T27" fmla="*/ 1 h 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" h="88">
                  <a:moveTo>
                    <a:pt x="41" y="5"/>
                  </a:moveTo>
                  <a:cubicBezTo>
                    <a:pt x="42" y="16"/>
                    <a:pt x="37" y="24"/>
                    <a:pt x="30" y="33"/>
                  </a:cubicBezTo>
                  <a:cubicBezTo>
                    <a:pt x="23" y="42"/>
                    <a:pt x="19" y="51"/>
                    <a:pt x="13" y="61"/>
                  </a:cubicBezTo>
                  <a:cubicBezTo>
                    <a:pt x="11" y="66"/>
                    <a:pt x="9" y="71"/>
                    <a:pt x="6" y="76"/>
                  </a:cubicBezTo>
                  <a:cubicBezTo>
                    <a:pt x="5" y="78"/>
                    <a:pt x="0" y="84"/>
                    <a:pt x="2" y="86"/>
                  </a:cubicBezTo>
                  <a:cubicBezTo>
                    <a:pt x="3" y="88"/>
                    <a:pt x="8" y="84"/>
                    <a:pt x="9" y="84"/>
                  </a:cubicBezTo>
                  <a:cubicBezTo>
                    <a:pt x="13" y="82"/>
                    <a:pt x="16" y="80"/>
                    <a:pt x="20" y="80"/>
                  </a:cubicBezTo>
                  <a:cubicBezTo>
                    <a:pt x="28" y="79"/>
                    <a:pt x="34" y="78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8" y="58"/>
                    <a:pt x="39" y="54"/>
                    <a:pt x="39" y="51"/>
                  </a:cubicBezTo>
                  <a:cubicBezTo>
                    <a:pt x="40" y="46"/>
                    <a:pt x="42" y="41"/>
                    <a:pt x="43" y="36"/>
                  </a:cubicBezTo>
                  <a:cubicBezTo>
                    <a:pt x="45" y="29"/>
                    <a:pt x="46" y="21"/>
                    <a:pt x="47" y="14"/>
                  </a:cubicBezTo>
                  <a:cubicBezTo>
                    <a:pt x="47" y="11"/>
                    <a:pt x="48" y="5"/>
                    <a:pt x="47" y="2"/>
                  </a:cubicBezTo>
                  <a:cubicBezTo>
                    <a:pt x="46" y="0"/>
                    <a:pt x="40" y="3"/>
                    <a:pt x="41" y="5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4" name="Oval 2515">
              <a:extLst>
                <a:ext uri="{FF2B5EF4-FFF2-40B4-BE49-F238E27FC236}">
                  <a16:creationId xmlns:a16="http://schemas.microsoft.com/office/drawing/2014/main" id="{EBD94B1E-3E4C-485A-9A55-46BD9E9BD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5" y="4022"/>
              <a:ext cx="7" cy="4"/>
            </a:xfrm>
            <a:prstGeom prst="ellipse">
              <a:avLst/>
            </a:pr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355" name="Freeform 2516">
              <a:extLst>
                <a:ext uri="{FF2B5EF4-FFF2-40B4-BE49-F238E27FC236}">
                  <a16:creationId xmlns:a16="http://schemas.microsoft.com/office/drawing/2014/main" id="{178EA7D2-CA20-45E9-B9B2-6E4704726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4026"/>
              <a:ext cx="7" cy="3"/>
            </a:xfrm>
            <a:custGeom>
              <a:avLst/>
              <a:gdLst>
                <a:gd name="T0" fmla="*/ 3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3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11" y="4"/>
                    <a:pt x="8" y="5"/>
                    <a:pt x="5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6" name="Freeform 2517">
              <a:extLst>
                <a:ext uri="{FF2B5EF4-FFF2-40B4-BE49-F238E27FC236}">
                  <a16:creationId xmlns:a16="http://schemas.microsoft.com/office/drawing/2014/main" id="{4505CAC9-0C6D-43F4-8357-BDAC26FA5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4025"/>
              <a:ext cx="6" cy="3"/>
            </a:xfrm>
            <a:custGeom>
              <a:avLst/>
              <a:gdLst>
                <a:gd name="T0" fmla="*/ 2 w 11"/>
                <a:gd name="T1" fmla="*/ 1 h 5"/>
                <a:gd name="T2" fmla="*/ 1 w 11"/>
                <a:gd name="T3" fmla="*/ 1 h 5"/>
                <a:gd name="T4" fmla="*/ 0 w 11"/>
                <a:gd name="T5" fmla="*/ 1 h 5"/>
                <a:gd name="T6" fmla="*/ 1 w 11"/>
                <a:gd name="T7" fmla="*/ 0 h 5"/>
                <a:gd name="T8" fmla="*/ 2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4"/>
                    <a:pt x="8" y="5"/>
                    <a:pt x="5" y="5"/>
                  </a:cubicBezTo>
                  <a:cubicBezTo>
                    <a:pt x="3" y="5"/>
                    <a:pt x="0" y="4"/>
                    <a:pt x="0" y="3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7" name="Freeform 2518">
              <a:extLst>
                <a:ext uri="{FF2B5EF4-FFF2-40B4-BE49-F238E27FC236}">
                  <a16:creationId xmlns:a16="http://schemas.microsoft.com/office/drawing/2014/main" id="{9F832A81-D4F7-4C57-B243-3178BB8B0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4026"/>
              <a:ext cx="6" cy="2"/>
            </a:xfrm>
            <a:custGeom>
              <a:avLst/>
              <a:gdLst>
                <a:gd name="T0" fmla="*/ 2 w 10"/>
                <a:gd name="T1" fmla="*/ 1 h 4"/>
                <a:gd name="T2" fmla="*/ 1 w 10"/>
                <a:gd name="T3" fmla="*/ 1 h 4"/>
                <a:gd name="T4" fmla="*/ 0 w 10"/>
                <a:gd name="T5" fmla="*/ 1 h 4"/>
                <a:gd name="T6" fmla="*/ 1 w 10"/>
                <a:gd name="T7" fmla="*/ 0 h 4"/>
                <a:gd name="T8" fmla="*/ 2 w 10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8" y="4"/>
                    <a:pt x="5" y="4"/>
                  </a:cubicBezTo>
                  <a:cubicBezTo>
                    <a:pt x="3" y="4"/>
                    <a:pt x="0" y="4"/>
                    <a:pt x="0" y="2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8" name="Freeform 2519">
              <a:extLst>
                <a:ext uri="{FF2B5EF4-FFF2-40B4-BE49-F238E27FC236}">
                  <a16:creationId xmlns:a16="http://schemas.microsoft.com/office/drawing/2014/main" id="{064F75B0-9B44-4512-B7F0-00AAE856B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4020"/>
              <a:ext cx="8" cy="4"/>
            </a:xfrm>
            <a:custGeom>
              <a:avLst/>
              <a:gdLst>
                <a:gd name="T0" fmla="*/ 2 w 15"/>
                <a:gd name="T1" fmla="*/ 1 h 7"/>
                <a:gd name="T2" fmla="*/ 1 w 15"/>
                <a:gd name="T3" fmla="*/ 1 h 7"/>
                <a:gd name="T4" fmla="*/ 0 w 15"/>
                <a:gd name="T5" fmla="*/ 1 h 7"/>
                <a:gd name="T6" fmla="*/ 1 w 15"/>
                <a:gd name="T7" fmla="*/ 0 h 7"/>
                <a:gd name="T8" fmla="*/ 2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3"/>
                  </a:moveTo>
                  <a:cubicBezTo>
                    <a:pt x="15" y="5"/>
                    <a:pt x="12" y="7"/>
                    <a:pt x="7" y="7"/>
                  </a:cubicBezTo>
                  <a:cubicBezTo>
                    <a:pt x="3" y="7"/>
                    <a:pt x="0" y="5"/>
                    <a:pt x="0" y="3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9" name="Freeform 2520">
              <a:extLst>
                <a:ext uri="{FF2B5EF4-FFF2-40B4-BE49-F238E27FC236}">
                  <a16:creationId xmlns:a16="http://schemas.microsoft.com/office/drawing/2014/main" id="{1BE7D82B-F55F-468D-B379-033A842D6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4024"/>
              <a:ext cx="8" cy="5"/>
            </a:xfrm>
            <a:custGeom>
              <a:avLst/>
              <a:gdLst>
                <a:gd name="T0" fmla="*/ 2 w 15"/>
                <a:gd name="T1" fmla="*/ 1 h 7"/>
                <a:gd name="T2" fmla="*/ 1 w 15"/>
                <a:gd name="T3" fmla="*/ 2 h 7"/>
                <a:gd name="T4" fmla="*/ 1 w 15"/>
                <a:gd name="T5" fmla="*/ 1 h 7"/>
                <a:gd name="T6" fmla="*/ 1 w 15"/>
                <a:gd name="T7" fmla="*/ 0 h 7"/>
                <a:gd name="T8" fmla="*/ 2 w 1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3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7"/>
                    <a:pt x="1" y="5"/>
                    <a:pt x="1" y="3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2" y="0"/>
                    <a:pt x="15" y="2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0" name="Freeform 2521">
              <a:extLst>
                <a:ext uri="{FF2B5EF4-FFF2-40B4-BE49-F238E27FC236}">
                  <a16:creationId xmlns:a16="http://schemas.microsoft.com/office/drawing/2014/main" id="{585992CA-8184-4295-A03E-EDC37231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4019"/>
              <a:ext cx="9" cy="4"/>
            </a:xfrm>
            <a:custGeom>
              <a:avLst/>
              <a:gdLst>
                <a:gd name="T0" fmla="*/ 3 w 16"/>
                <a:gd name="T1" fmla="*/ 1 h 7"/>
                <a:gd name="T2" fmla="*/ 2 w 16"/>
                <a:gd name="T3" fmla="*/ 1 h 7"/>
                <a:gd name="T4" fmla="*/ 0 w 16"/>
                <a:gd name="T5" fmla="*/ 1 h 7"/>
                <a:gd name="T6" fmla="*/ 2 w 16"/>
                <a:gd name="T7" fmla="*/ 0 h 7"/>
                <a:gd name="T8" fmla="*/ 3 w 1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3"/>
                  </a:moveTo>
                  <a:cubicBezTo>
                    <a:pt x="16" y="5"/>
                    <a:pt x="13" y="6"/>
                    <a:pt x="8" y="7"/>
                  </a:cubicBezTo>
                  <a:cubicBezTo>
                    <a:pt x="4" y="7"/>
                    <a:pt x="0" y="5"/>
                    <a:pt x="0" y="3"/>
                  </a:cubicBezTo>
                  <a:cubicBezTo>
                    <a:pt x="0" y="1"/>
                    <a:pt x="3" y="0"/>
                    <a:pt x="8" y="0"/>
                  </a:cubicBezTo>
                  <a:cubicBezTo>
                    <a:pt x="13" y="0"/>
                    <a:pt x="16" y="1"/>
                    <a:pt x="16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1" name="Freeform 2522">
              <a:extLst>
                <a:ext uri="{FF2B5EF4-FFF2-40B4-BE49-F238E27FC236}">
                  <a16:creationId xmlns:a16="http://schemas.microsoft.com/office/drawing/2014/main" id="{79B9F8F0-2541-4E6C-82FB-C1567B923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4020"/>
              <a:ext cx="9" cy="4"/>
            </a:xfrm>
            <a:custGeom>
              <a:avLst/>
              <a:gdLst>
                <a:gd name="T0" fmla="*/ 3 w 15"/>
                <a:gd name="T1" fmla="*/ 1 h 6"/>
                <a:gd name="T2" fmla="*/ 2 w 15"/>
                <a:gd name="T3" fmla="*/ 2 h 6"/>
                <a:gd name="T4" fmla="*/ 0 w 15"/>
                <a:gd name="T5" fmla="*/ 1 h 6"/>
                <a:gd name="T6" fmla="*/ 2 w 15"/>
                <a:gd name="T7" fmla="*/ 0 h 6"/>
                <a:gd name="T8" fmla="*/ 3 w 1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15" y="3"/>
                  </a:moveTo>
                  <a:cubicBezTo>
                    <a:pt x="15" y="5"/>
                    <a:pt x="12" y="6"/>
                    <a:pt x="8" y="6"/>
                  </a:cubicBezTo>
                  <a:cubicBezTo>
                    <a:pt x="4" y="6"/>
                    <a:pt x="0" y="5"/>
                    <a:pt x="0" y="3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2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2" name="Freeform 2523">
              <a:extLst>
                <a:ext uri="{FF2B5EF4-FFF2-40B4-BE49-F238E27FC236}">
                  <a16:creationId xmlns:a16="http://schemas.microsoft.com/office/drawing/2014/main" id="{9B28225E-B917-4183-B6D4-4F8234186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3975"/>
              <a:ext cx="20" cy="36"/>
            </a:xfrm>
            <a:custGeom>
              <a:avLst/>
              <a:gdLst>
                <a:gd name="T0" fmla="*/ 7 w 34"/>
                <a:gd name="T1" fmla="*/ 0 h 61"/>
                <a:gd name="T2" fmla="*/ 0 w 34"/>
                <a:gd name="T3" fmla="*/ 12 h 61"/>
                <a:gd name="T4" fmla="*/ 7 w 34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61">
                  <a:moveTo>
                    <a:pt x="34" y="0"/>
                  </a:moveTo>
                  <a:cubicBezTo>
                    <a:pt x="34" y="0"/>
                    <a:pt x="6" y="36"/>
                    <a:pt x="0" y="61"/>
                  </a:cubicBezTo>
                  <a:cubicBezTo>
                    <a:pt x="0" y="61"/>
                    <a:pt x="16" y="29"/>
                    <a:pt x="34" y="0"/>
                  </a:cubicBezTo>
                  <a:close/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3" name="Freeform 2524">
              <a:extLst>
                <a:ext uri="{FF2B5EF4-FFF2-40B4-BE49-F238E27FC236}">
                  <a16:creationId xmlns:a16="http://schemas.microsoft.com/office/drawing/2014/main" id="{B5D6A3DD-78E0-47F3-905C-7D56714A8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3716"/>
              <a:ext cx="82" cy="66"/>
            </a:xfrm>
            <a:custGeom>
              <a:avLst/>
              <a:gdLst>
                <a:gd name="T0" fmla="*/ 1 w 140"/>
                <a:gd name="T1" fmla="*/ 12 h 113"/>
                <a:gd name="T2" fmla="*/ 8 w 140"/>
                <a:gd name="T3" fmla="*/ 13 h 113"/>
                <a:gd name="T4" fmla="*/ 24 w 140"/>
                <a:gd name="T5" fmla="*/ 22 h 113"/>
                <a:gd name="T6" fmla="*/ 28 w 140"/>
                <a:gd name="T7" fmla="*/ 19 h 113"/>
                <a:gd name="T8" fmla="*/ 28 w 140"/>
                <a:gd name="T9" fmla="*/ 4 h 113"/>
                <a:gd name="T10" fmla="*/ 25 w 140"/>
                <a:gd name="T11" fmla="*/ 0 h 113"/>
                <a:gd name="T12" fmla="*/ 8 w 140"/>
                <a:gd name="T13" fmla="*/ 9 h 113"/>
                <a:gd name="T14" fmla="*/ 0 w 140"/>
                <a:gd name="T15" fmla="*/ 11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13">
                  <a:moveTo>
                    <a:pt x="2" y="59"/>
                  </a:moveTo>
                  <a:cubicBezTo>
                    <a:pt x="23" y="59"/>
                    <a:pt x="34" y="63"/>
                    <a:pt x="41" y="65"/>
                  </a:cubicBezTo>
                  <a:cubicBezTo>
                    <a:pt x="55" y="79"/>
                    <a:pt x="119" y="112"/>
                    <a:pt x="119" y="112"/>
                  </a:cubicBezTo>
                  <a:cubicBezTo>
                    <a:pt x="129" y="113"/>
                    <a:pt x="138" y="105"/>
                    <a:pt x="138" y="95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0" y="8"/>
                    <a:pt x="132" y="0"/>
                    <a:pt x="123" y="0"/>
                  </a:cubicBezTo>
                  <a:cubicBezTo>
                    <a:pt x="123" y="0"/>
                    <a:pt x="56" y="34"/>
                    <a:pt x="41" y="48"/>
                  </a:cubicBezTo>
                  <a:cubicBezTo>
                    <a:pt x="29" y="52"/>
                    <a:pt x="13" y="51"/>
                    <a:pt x="0" y="53"/>
                  </a:cubicBezTo>
                </a:path>
              </a:pathLst>
            </a:custGeom>
            <a:solidFill>
              <a:srgbClr val="FCE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4" name="Freeform 2525">
              <a:extLst>
                <a:ext uri="{FF2B5EF4-FFF2-40B4-BE49-F238E27FC236}">
                  <a16:creationId xmlns:a16="http://schemas.microsoft.com/office/drawing/2014/main" id="{B2953923-5987-440F-BCCB-C4B5776CF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3718"/>
              <a:ext cx="15" cy="62"/>
            </a:xfrm>
            <a:custGeom>
              <a:avLst/>
              <a:gdLst>
                <a:gd name="T0" fmla="*/ 2 w 26"/>
                <a:gd name="T1" fmla="*/ 1 h 106"/>
                <a:gd name="T2" fmla="*/ 4 w 26"/>
                <a:gd name="T3" fmla="*/ 11 h 106"/>
                <a:gd name="T4" fmla="*/ 2 w 26"/>
                <a:gd name="T5" fmla="*/ 21 h 106"/>
                <a:gd name="T6" fmla="*/ 1 w 26"/>
                <a:gd name="T7" fmla="*/ 11 h 106"/>
                <a:gd name="T8" fmla="*/ 2 w 26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6">
                  <a:moveTo>
                    <a:pt x="12" y="1"/>
                  </a:moveTo>
                  <a:cubicBezTo>
                    <a:pt x="26" y="2"/>
                    <a:pt x="21" y="24"/>
                    <a:pt x="20" y="53"/>
                  </a:cubicBezTo>
                  <a:cubicBezTo>
                    <a:pt x="20" y="82"/>
                    <a:pt x="20" y="105"/>
                    <a:pt x="9" y="106"/>
                  </a:cubicBezTo>
                  <a:cubicBezTo>
                    <a:pt x="4" y="106"/>
                    <a:pt x="0" y="82"/>
                    <a:pt x="1" y="53"/>
                  </a:cubicBezTo>
                  <a:cubicBezTo>
                    <a:pt x="1" y="24"/>
                    <a:pt x="6" y="0"/>
                    <a:pt x="12" y="1"/>
                  </a:cubicBezTo>
                  <a:close/>
                </a:path>
              </a:pathLst>
            </a:custGeom>
            <a:solidFill>
              <a:srgbClr val="F8C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5" name="Freeform 2526">
              <a:extLst>
                <a:ext uri="{FF2B5EF4-FFF2-40B4-BE49-F238E27FC236}">
                  <a16:creationId xmlns:a16="http://schemas.microsoft.com/office/drawing/2014/main" id="{41057541-8B5A-48DF-B137-10D9BE30A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734"/>
              <a:ext cx="16" cy="47"/>
            </a:xfrm>
            <a:custGeom>
              <a:avLst/>
              <a:gdLst>
                <a:gd name="T0" fmla="*/ 5 w 27"/>
                <a:gd name="T1" fmla="*/ 16 h 81"/>
                <a:gd name="T2" fmla="*/ 4 w 27"/>
                <a:gd name="T3" fmla="*/ 0 h 81"/>
                <a:gd name="T4" fmla="*/ 5 w 27"/>
                <a:gd name="T5" fmla="*/ 16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1">
                  <a:moveTo>
                    <a:pt x="22" y="81"/>
                  </a:moveTo>
                  <a:cubicBezTo>
                    <a:pt x="0" y="66"/>
                    <a:pt x="18" y="0"/>
                    <a:pt x="18" y="0"/>
                  </a:cubicBezTo>
                  <a:cubicBezTo>
                    <a:pt x="13" y="77"/>
                    <a:pt x="27" y="80"/>
                    <a:pt x="27" y="80"/>
                  </a:cubicBezTo>
                </a:path>
              </a:pathLst>
            </a:custGeom>
            <a:solidFill>
              <a:srgbClr val="FB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6" name="Freeform 2527">
              <a:extLst>
                <a:ext uri="{FF2B5EF4-FFF2-40B4-BE49-F238E27FC236}">
                  <a16:creationId xmlns:a16="http://schemas.microsoft.com/office/drawing/2014/main" id="{E1F05A2A-1C2A-450C-8964-27CEE6606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3748"/>
              <a:ext cx="9" cy="33"/>
            </a:xfrm>
            <a:custGeom>
              <a:avLst/>
              <a:gdLst>
                <a:gd name="T0" fmla="*/ 3 w 16"/>
                <a:gd name="T1" fmla="*/ 11 h 56"/>
                <a:gd name="T2" fmla="*/ 2 w 16"/>
                <a:gd name="T3" fmla="*/ 0 h 56"/>
                <a:gd name="T4" fmla="*/ 3 w 16"/>
                <a:gd name="T5" fmla="*/ 1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6">
                  <a:moveTo>
                    <a:pt x="16" y="56"/>
                  </a:moveTo>
                  <a:cubicBezTo>
                    <a:pt x="16" y="56"/>
                    <a:pt x="3" y="41"/>
                    <a:pt x="8" y="0"/>
                  </a:cubicBezTo>
                  <a:cubicBezTo>
                    <a:pt x="8" y="0"/>
                    <a:pt x="0" y="44"/>
                    <a:pt x="16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7" name="Freeform 2528">
              <a:extLst>
                <a:ext uri="{FF2B5EF4-FFF2-40B4-BE49-F238E27FC236}">
                  <a16:creationId xmlns:a16="http://schemas.microsoft.com/office/drawing/2014/main" id="{CAF97775-621E-4DBA-B303-D0EF170C5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3767"/>
              <a:ext cx="4" cy="7"/>
            </a:xfrm>
            <a:custGeom>
              <a:avLst/>
              <a:gdLst>
                <a:gd name="T0" fmla="*/ 1 w 6"/>
                <a:gd name="T1" fmla="*/ 1 h 12"/>
                <a:gd name="T2" fmla="*/ 2 w 6"/>
                <a:gd name="T3" fmla="*/ 1 h 12"/>
                <a:gd name="T4" fmla="*/ 1 w 6"/>
                <a:gd name="T5" fmla="*/ 2 h 12"/>
                <a:gd name="T6" fmla="*/ 0 w 6"/>
                <a:gd name="T7" fmla="*/ 1 h 12"/>
                <a:gd name="T8" fmla="*/ 1 w 6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3" y="1"/>
                  </a:moveTo>
                  <a:cubicBezTo>
                    <a:pt x="5" y="1"/>
                    <a:pt x="6" y="3"/>
                    <a:pt x="6" y="7"/>
                  </a:cubicBezTo>
                  <a:cubicBezTo>
                    <a:pt x="6" y="10"/>
                    <a:pt x="5" y="12"/>
                    <a:pt x="3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3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8" name="Freeform 2529">
              <a:extLst>
                <a:ext uri="{FF2B5EF4-FFF2-40B4-BE49-F238E27FC236}">
                  <a16:creationId xmlns:a16="http://schemas.microsoft.com/office/drawing/2014/main" id="{A7EE4225-C085-441F-B698-8DC472FA9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3759"/>
              <a:ext cx="2" cy="7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1 h 11"/>
                <a:gd name="T4" fmla="*/ 0 w 5"/>
                <a:gd name="T5" fmla="*/ 3 h 11"/>
                <a:gd name="T6" fmla="*/ 0 w 5"/>
                <a:gd name="T7" fmla="*/ 1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3" y="0"/>
                  </a:moveTo>
                  <a:cubicBezTo>
                    <a:pt x="4" y="0"/>
                    <a:pt x="5" y="3"/>
                    <a:pt x="5" y="5"/>
                  </a:cubicBezTo>
                  <a:cubicBezTo>
                    <a:pt x="5" y="8"/>
                    <a:pt x="4" y="11"/>
                    <a:pt x="2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0" y="2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9" name="Freeform 2530">
              <a:extLst>
                <a:ext uri="{FF2B5EF4-FFF2-40B4-BE49-F238E27FC236}">
                  <a16:creationId xmlns:a16="http://schemas.microsoft.com/office/drawing/2014/main" id="{EF81ACBC-D3BD-44CC-8455-25C6B248E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3723"/>
              <a:ext cx="3" cy="7"/>
            </a:xfrm>
            <a:custGeom>
              <a:avLst/>
              <a:gdLst>
                <a:gd name="T0" fmla="*/ 1 w 5"/>
                <a:gd name="T1" fmla="*/ 0 h 11"/>
                <a:gd name="T2" fmla="*/ 1 w 5"/>
                <a:gd name="T3" fmla="*/ 1 h 11"/>
                <a:gd name="T4" fmla="*/ 1 w 5"/>
                <a:gd name="T5" fmla="*/ 3 h 11"/>
                <a:gd name="T6" fmla="*/ 0 w 5"/>
                <a:gd name="T7" fmla="*/ 1 h 11"/>
                <a:gd name="T8" fmla="*/ 1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4" y="0"/>
                    <a:pt x="5" y="2"/>
                    <a:pt x="5" y="5"/>
                  </a:cubicBezTo>
                  <a:cubicBezTo>
                    <a:pt x="5" y="8"/>
                    <a:pt x="3" y="11"/>
                    <a:pt x="2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0" name="Freeform 2531">
              <a:extLst>
                <a:ext uri="{FF2B5EF4-FFF2-40B4-BE49-F238E27FC236}">
                  <a16:creationId xmlns:a16="http://schemas.microsoft.com/office/drawing/2014/main" id="{AAC4BAAB-D672-470B-A2FB-421903600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3732"/>
              <a:ext cx="2" cy="5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1 h 9"/>
                <a:gd name="T4" fmla="*/ 1 w 4"/>
                <a:gd name="T5" fmla="*/ 2 h 9"/>
                <a:gd name="T6" fmla="*/ 0 w 4"/>
                <a:gd name="T7" fmla="*/ 1 h 9"/>
                <a:gd name="T8" fmla="*/ 1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2" y="0"/>
                  </a:moveTo>
                  <a:cubicBezTo>
                    <a:pt x="4" y="0"/>
                    <a:pt x="4" y="2"/>
                    <a:pt x="4" y="5"/>
                  </a:cubicBezTo>
                  <a:cubicBezTo>
                    <a:pt x="4" y="7"/>
                    <a:pt x="3" y="9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1" name="Freeform 2532">
              <a:extLst>
                <a:ext uri="{FF2B5EF4-FFF2-40B4-BE49-F238E27FC236}">
                  <a16:creationId xmlns:a16="http://schemas.microsoft.com/office/drawing/2014/main" id="{E4772439-35DF-4D7A-9135-42C497D5A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54"/>
              <a:ext cx="5" cy="9"/>
            </a:xfrm>
            <a:custGeom>
              <a:avLst/>
              <a:gdLst>
                <a:gd name="T0" fmla="*/ 1 w 8"/>
                <a:gd name="T1" fmla="*/ 0 h 14"/>
                <a:gd name="T2" fmla="*/ 2 w 8"/>
                <a:gd name="T3" fmla="*/ 2 h 14"/>
                <a:gd name="T4" fmla="*/ 1 w 8"/>
                <a:gd name="T5" fmla="*/ 4 h 14"/>
                <a:gd name="T6" fmla="*/ 0 w 8"/>
                <a:gd name="T7" fmla="*/ 2 h 14"/>
                <a:gd name="T8" fmla="*/ 1 w 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6" y="0"/>
                    <a:pt x="8" y="3"/>
                    <a:pt x="7" y="7"/>
                  </a:cubicBezTo>
                  <a:cubicBezTo>
                    <a:pt x="7" y="11"/>
                    <a:pt x="6" y="14"/>
                    <a:pt x="3" y="14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2" name="Freeform 2533">
              <a:extLst>
                <a:ext uri="{FF2B5EF4-FFF2-40B4-BE49-F238E27FC236}">
                  <a16:creationId xmlns:a16="http://schemas.microsoft.com/office/drawing/2014/main" id="{61E84C68-D036-4376-9923-A9618BCA8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3743"/>
              <a:ext cx="4" cy="9"/>
            </a:xfrm>
            <a:custGeom>
              <a:avLst/>
              <a:gdLst>
                <a:gd name="T0" fmla="*/ 1 w 7"/>
                <a:gd name="T1" fmla="*/ 1 h 15"/>
                <a:gd name="T2" fmla="*/ 1 w 7"/>
                <a:gd name="T3" fmla="*/ 2 h 15"/>
                <a:gd name="T4" fmla="*/ 1 w 7"/>
                <a:gd name="T5" fmla="*/ 3 h 15"/>
                <a:gd name="T6" fmla="*/ 0 w 7"/>
                <a:gd name="T7" fmla="*/ 2 h 15"/>
                <a:gd name="T8" fmla="*/ 1 w 7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"/>
                  </a:moveTo>
                  <a:cubicBezTo>
                    <a:pt x="5" y="1"/>
                    <a:pt x="7" y="4"/>
                    <a:pt x="7" y="8"/>
                  </a:cubicBezTo>
                  <a:cubicBezTo>
                    <a:pt x="7" y="12"/>
                    <a:pt x="5" y="15"/>
                    <a:pt x="3" y="15"/>
                  </a:cubicBezTo>
                  <a:cubicBezTo>
                    <a:pt x="2" y="15"/>
                    <a:pt x="0" y="12"/>
                    <a:pt x="0" y="8"/>
                  </a:cubicBezTo>
                  <a:cubicBezTo>
                    <a:pt x="0" y="4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3" name="Freeform 2534">
              <a:extLst>
                <a:ext uri="{FF2B5EF4-FFF2-40B4-BE49-F238E27FC236}">
                  <a16:creationId xmlns:a16="http://schemas.microsoft.com/office/drawing/2014/main" id="{D8A73493-EECF-4DB4-AA34-72B333A7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41"/>
              <a:ext cx="4" cy="10"/>
            </a:xfrm>
            <a:custGeom>
              <a:avLst/>
              <a:gdLst>
                <a:gd name="T0" fmla="*/ 1 w 7"/>
                <a:gd name="T1" fmla="*/ 0 h 17"/>
                <a:gd name="T2" fmla="*/ 1 w 7"/>
                <a:gd name="T3" fmla="*/ 2 h 17"/>
                <a:gd name="T4" fmla="*/ 1 w 7"/>
                <a:gd name="T5" fmla="*/ 4 h 17"/>
                <a:gd name="T6" fmla="*/ 0 w 7"/>
                <a:gd name="T7" fmla="*/ 2 h 17"/>
                <a:gd name="T8" fmla="*/ 1 w 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5" y="0"/>
                    <a:pt x="7" y="4"/>
                    <a:pt x="7" y="8"/>
                  </a:cubicBezTo>
                  <a:cubicBezTo>
                    <a:pt x="7" y="13"/>
                    <a:pt x="5" y="17"/>
                    <a:pt x="3" y="17"/>
                  </a:cubicBezTo>
                  <a:cubicBezTo>
                    <a:pt x="1" y="16"/>
                    <a:pt x="0" y="13"/>
                    <a:pt x="0" y="8"/>
                  </a:cubicBezTo>
                  <a:cubicBezTo>
                    <a:pt x="0" y="4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4" name="Freeform 2535">
              <a:extLst>
                <a:ext uri="{FF2B5EF4-FFF2-40B4-BE49-F238E27FC236}">
                  <a16:creationId xmlns:a16="http://schemas.microsoft.com/office/drawing/2014/main" id="{9B14AC1A-49F6-4A71-8EF0-FE7D06AC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3731"/>
              <a:ext cx="4" cy="8"/>
            </a:xfrm>
            <a:custGeom>
              <a:avLst/>
              <a:gdLst>
                <a:gd name="T0" fmla="*/ 1 w 6"/>
                <a:gd name="T1" fmla="*/ 0 h 14"/>
                <a:gd name="T2" fmla="*/ 2 w 6"/>
                <a:gd name="T3" fmla="*/ 1 h 14"/>
                <a:gd name="T4" fmla="*/ 1 w 6"/>
                <a:gd name="T5" fmla="*/ 3 h 14"/>
                <a:gd name="T6" fmla="*/ 0 w 6"/>
                <a:gd name="T7" fmla="*/ 1 h 14"/>
                <a:gd name="T8" fmla="*/ 1 w 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5" y="0"/>
                    <a:pt x="6" y="3"/>
                    <a:pt x="6" y="7"/>
                  </a:cubicBezTo>
                  <a:cubicBezTo>
                    <a:pt x="6" y="11"/>
                    <a:pt x="5" y="14"/>
                    <a:pt x="3" y="14"/>
                  </a:cubicBez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5C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5" name="Freeform 2536">
              <a:extLst>
                <a:ext uri="{FF2B5EF4-FFF2-40B4-BE49-F238E27FC236}">
                  <a16:creationId xmlns:a16="http://schemas.microsoft.com/office/drawing/2014/main" id="{0B5B01E0-96A9-4F8D-B051-FA8846737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3787"/>
              <a:ext cx="26" cy="32"/>
            </a:xfrm>
            <a:custGeom>
              <a:avLst/>
              <a:gdLst>
                <a:gd name="T0" fmla="*/ 0 w 44"/>
                <a:gd name="T1" fmla="*/ 0 h 55"/>
                <a:gd name="T2" fmla="*/ 1 w 44"/>
                <a:gd name="T3" fmla="*/ 6 h 55"/>
                <a:gd name="T4" fmla="*/ 1 w 44"/>
                <a:gd name="T5" fmla="*/ 11 h 55"/>
                <a:gd name="T6" fmla="*/ 5 w 44"/>
                <a:gd name="T7" fmla="*/ 6 h 55"/>
                <a:gd name="T8" fmla="*/ 8 w 44"/>
                <a:gd name="T9" fmla="*/ 5 h 55"/>
                <a:gd name="T10" fmla="*/ 9 w 44"/>
                <a:gd name="T11" fmla="*/ 5 h 55"/>
                <a:gd name="T12" fmla="*/ 7 w 44"/>
                <a:gd name="T13" fmla="*/ 3 h 55"/>
                <a:gd name="T14" fmla="*/ 4 w 44"/>
                <a:gd name="T15" fmla="*/ 2 h 55"/>
                <a:gd name="T16" fmla="*/ 0 w 44"/>
                <a:gd name="T17" fmla="*/ 0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5">
                  <a:moveTo>
                    <a:pt x="0" y="0"/>
                  </a:moveTo>
                  <a:cubicBezTo>
                    <a:pt x="6" y="9"/>
                    <a:pt x="7" y="19"/>
                    <a:pt x="7" y="30"/>
                  </a:cubicBezTo>
                  <a:cubicBezTo>
                    <a:pt x="7" y="38"/>
                    <a:pt x="6" y="47"/>
                    <a:pt x="6" y="55"/>
                  </a:cubicBezTo>
                  <a:cubicBezTo>
                    <a:pt x="9" y="45"/>
                    <a:pt x="18" y="38"/>
                    <a:pt x="26" y="32"/>
                  </a:cubicBezTo>
                  <a:cubicBezTo>
                    <a:pt x="29" y="29"/>
                    <a:pt x="33" y="28"/>
                    <a:pt x="37" y="26"/>
                  </a:cubicBezTo>
                  <a:cubicBezTo>
                    <a:pt x="39" y="26"/>
                    <a:pt x="43" y="25"/>
                    <a:pt x="44" y="24"/>
                  </a:cubicBezTo>
                  <a:cubicBezTo>
                    <a:pt x="41" y="20"/>
                    <a:pt x="36" y="18"/>
                    <a:pt x="32" y="16"/>
                  </a:cubicBezTo>
                  <a:cubicBezTo>
                    <a:pt x="28" y="14"/>
                    <a:pt x="23" y="11"/>
                    <a:pt x="18" y="10"/>
                  </a:cubicBezTo>
                  <a:cubicBezTo>
                    <a:pt x="12" y="7"/>
                    <a:pt x="5" y="4"/>
                    <a:pt x="0" y="0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6" name="Freeform 2537">
              <a:extLst>
                <a:ext uri="{FF2B5EF4-FFF2-40B4-BE49-F238E27FC236}">
                  <a16:creationId xmlns:a16="http://schemas.microsoft.com/office/drawing/2014/main" id="{14C641EF-460B-438E-A420-9E13BD4F9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3789"/>
              <a:ext cx="16" cy="24"/>
            </a:xfrm>
            <a:custGeom>
              <a:avLst/>
              <a:gdLst>
                <a:gd name="T0" fmla="*/ 1 w 27"/>
                <a:gd name="T1" fmla="*/ 8 h 40"/>
                <a:gd name="T2" fmla="*/ 1 w 27"/>
                <a:gd name="T3" fmla="*/ 4 h 40"/>
                <a:gd name="T4" fmla="*/ 0 w 27"/>
                <a:gd name="T5" fmla="*/ 0 h 40"/>
                <a:gd name="T6" fmla="*/ 1 w 27"/>
                <a:gd name="T7" fmla="*/ 1 h 40"/>
                <a:gd name="T8" fmla="*/ 3 w 27"/>
                <a:gd name="T9" fmla="*/ 1 h 40"/>
                <a:gd name="T10" fmla="*/ 5 w 27"/>
                <a:gd name="T11" fmla="*/ 2 h 40"/>
                <a:gd name="T12" fmla="*/ 4 w 27"/>
                <a:gd name="T13" fmla="*/ 2 h 40"/>
                <a:gd name="T14" fmla="*/ 3 w 27"/>
                <a:gd name="T15" fmla="*/ 2 h 40"/>
                <a:gd name="T16" fmla="*/ 1 w 27"/>
                <a:gd name="T17" fmla="*/ 1 h 40"/>
                <a:gd name="T18" fmla="*/ 1 w 27"/>
                <a:gd name="T19" fmla="*/ 5 h 40"/>
                <a:gd name="T20" fmla="*/ 1 w 27"/>
                <a:gd name="T21" fmla="*/ 7 h 40"/>
                <a:gd name="T22" fmla="*/ 1 w 27"/>
                <a:gd name="T23" fmla="*/ 8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40">
                  <a:moveTo>
                    <a:pt x="3" y="40"/>
                  </a:moveTo>
                  <a:cubicBezTo>
                    <a:pt x="4" y="34"/>
                    <a:pt x="3" y="26"/>
                    <a:pt x="3" y="19"/>
                  </a:cubicBezTo>
                  <a:cubicBezTo>
                    <a:pt x="2" y="12"/>
                    <a:pt x="3" y="6"/>
                    <a:pt x="0" y="0"/>
                  </a:cubicBezTo>
                  <a:cubicBezTo>
                    <a:pt x="2" y="1"/>
                    <a:pt x="4" y="3"/>
                    <a:pt x="7" y="4"/>
                  </a:cubicBezTo>
                  <a:cubicBezTo>
                    <a:pt x="9" y="5"/>
                    <a:pt x="12" y="6"/>
                    <a:pt x="15" y="7"/>
                  </a:cubicBezTo>
                  <a:cubicBezTo>
                    <a:pt x="20" y="8"/>
                    <a:pt x="24" y="10"/>
                    <a:pt x="27" y="12"/>
                  </a:cubicBezTo>
                  <a:cubicBezTo>
                    <a:pt x="26" y="11"/>
                    <a:pt x="23" y="11"/>
                    <a:pt x="21" y="10"/>
                  </a:cubicBezTo>
                  <a:cubicBezTo>
                    <a:pt x="19" y="9"/>
                    <a:pt x="17" y="8"/>
                    <a:pt x="15" y="8"/>
                  </a:cubicBezTo>
                  <a:cubicBezTo>
                    <a:pt x="11" y="7"/>
                    <a:pt x="7" y="6"/>
                    <a:pt x="4" y="4"/>
                  </a:cubicBezTo>
                  <a:cubicBezTo>
                    <a:pt x="3" y="10"/>
                    <a:pt x="3" y="17"/>
                    <a:pt x="3" y="23"/>
                  </a:cubicBezTo>
                  <a:cubicBezTo>
                    <a:pt x="3" y="26"/>
                    <a:pt x="3" y="29"/>
                    <a:pt x="3" y="31"/>
                  </a:cubicBezTo>
                  <a:cubicBezTo>
                    <a:pt x="3" y="33"/>
                    <a:pt x="4" y="36"/>
                    <a:pt x="4" y="38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7" name="Freeform 2538">
              <a:extLst>
                <a:ext uri="{FF2B5EF4-FFF2-40B4-BE49-F238E27FC236}">
                  <a16:creationId xmlns:a16="http://schemas.microsoft.com/office/drawing/2014/main" id="{945A733B-8972-4139-80A8-E35EE55CF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3827"/>
              <a:ext cx="15" cy="19"/>
            </a:xfrm>
            <a:custGeom>
              <a:avLst/>
              <a:gdLst>
                <a:gd name="T0" fmla="*/ 2 w 24"/>
                <a:gd name="T1" fmla="*/ 0 h 32"/>
                <a:gd name="T2" fmla="*/ 1 w 24"/>
                <a:gd name="T3" fmla="*/ 4 h 32"/>
                <a:gd name="T4" fmla="*/ 0 w 24"/>
                <a:gd name="T5" fmla="*/ 7 h 32"/>
                <a:gd name="T6" fmla="*/ 3 w 24"/>
                <a:gd name="T7" fmla="*/ 5 h 32"/>
                <a:gd name="T8" fmla="*/ 6 w 24"/>
                <a:gd name="T9" fmla="*/ 4 h 32"/>
                <a:gd name="T10" fmla="*/ 4 w 24"/>
                <a:gd name="T11" fmla="*/ 4 h 32"/>
                <a:gd name="T12" fmla="*/ 2 w 24"/>
                <a:gd name="T13" fmla="*/ 3 h 32"/>
                <a:gd name="T14" fmla="*/ 2 w 24"/>
                <a:gd name="T15" fmla="*/ 1 h 32"/>
                <a:gd name="T16" fmla="*/ 2 w 24"/>
                <a:gd name="T17" fmla="*/ 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2">
                  <a:moveTo>
                    <a:pt x="6" y="0"/>
                  </a:moveTo>
                  <a:cubicBezTo>
                    <a:pt x="5" y="6"/>
                    <a:pt x="5" y="12"/>
                    <a:pt x="3" y="19"/>
                  </a:cubicBezTo>
                  <a:cubicBezTo>
                    <a:pt x="2" y="23"/>
                    <a:pt x="1" y="27"/>
                    <a:pt x="0" y="32"/>
                  </a:cubicBezTo>
                  <a:cubicBezTo>
                    <a:pt x="4" y="29"/>
                    <a:pt x="8" y="26"/>
                    <a:pt x="13" y="24"/>
                  </a:cubicBezTo>
                  <a:cubicBezTo>
                    <a:pt x="16" y="22"/>
                    <a:pt x="21" y="21"/>
                    <a:pt x="24" y="18"/>
                  </a:cubicBezTo>
                  <a:cubicBezTo>
                    <a:pt x="21" y="18"/>
                    <a:pt x="18" y="19"/>
                    <a:pt x="15" y="19"/>
                  </a:cubicBezTo>
                  <a:cubicBezTo>
                    <a:pt x="12" y="19"/>
                    <a:pt x="9" y="16"/>
                    <a:pt x="8" y="13"/>
                  </a:cubicBezTo>
                  <a:cubicBezTo>
                    <a:pt x="8" y="11"/>
                    <a:pt x="8" y="8"/>
                    <a:pt x="8" y="5"/>
                  </a:cubicBezTo>
                  <a:cubicBezTo>
                    <a:pt x="8" y="4"/>
                    <a:pt x="7" y="3"/>
                    <a:pt x="7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8" name="Freeform 2539">
              <a:extLst>
                <a:ext uri="{FF2B5EF4-FFF2-40B4-BE49-F238E27FC236}">
                  <a16:creationId xmlns:a16="http://schemas.microsoft.com/office/drawing/2014/main" id="{0B01DEBA-C202-431E-AF15-1D22DC62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3736"/>
              <a:ext cx="25" cy="34"/>
            </a:xfrm>
            <a:custGeom>
              <a:avLst/>
              <a:gdLst>
                <a:gd name="T0" fmla="*/ 4 w 42"/>
                <a:gd name="T1" fmla="*/ 0 h 58"/>
                <a:gd name="T2" fmla="*/ 1 w 42"/>
                <a:gd name="T3" fmla="*/ 2 h 58"/>
                <a:gd name="T4" fmla="*/ 1 w 42"/>
                <a:gd name="T5" fmla="*/ 5 h 58"/>
                <a:gd name="T6" fmla="*/ 4 w 42"/>
                <a:gd name="T7" fmla="*/ 9 h 58"/>
                <a:gd name="T8" fmla="*/ 7 w 42"/>
                <a:gd name="T9" fmla="*/ 11 h 58"/>
                <a:gd name="T10" fmla="*/ 9 w 42"/>
                <a:gd name="T11" fmla="*/ 12 h 58"/>
                <a:gd name="T12" fmla="*/ 7 w 42"/>
                <a:gd name="T13" fmla="*/ 9 h 58"/>
                <a:gd name="T14" fmla="*/ 4 w 42"/>
                <a:gd name="T15" fmla="*/ 6 h 58"/>
                <a:gd name="T16" fmla="*/ 5 w 42"/>
                <a:gd name="T17" fmla="*/ 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58">
                  <a:moveTo>
                    <a:pt x="20" y="0"/>
                  </a:moveTo>
                  <a:cubicBezTo>
                    <a:pt x="15" y="2"/>
                    <a:pt x="7" y="7"/>
                    <a:pt x="4" y="12"/>
                  </a:cubicBezTo>
                  <a:cubicBezTo>
                    <a:pt x="0" y="17"/>
                    <a:pt x="2" y="22"/>
                    <a:pt x="4" y="28"/>
                  </a:cubicBezTo>
                  <a:cubicBezTo>
                    <a:pt x="6" y="35"/>
                    <a:pt x="14" y="39"/>
                    <a:pt x="19" y="44"/>
                  </a:cubicBezTo>
                  <a:cubicBezTo>
                    <a:pt x="23" y="47"/>
                    <a:pt x="27" y="50"/>
                    <a:pt x="31" y="53"/>
                  </a:cubicBezTo>
                  <a:cubicBezTo>
                    <a:pt x="34" y="55"/>
                    <a:pt x="39" y="56"/>
                    <a:pt x="42" y="58"/>
                  </a:cubicBezTo>
                  <a:cubicBezTo>
                    <a:pt x="37" y="55"/>
                    <a:pt x="33" y="50"/>
                    <a:pt x="30" y="45"/>
                  </a:cubicBezTo>
                  <a:cubicBezTo>
                    <a:pt x="26" y="40"/>
                    <a:pt x="19" y="35"/>
                    <a:pt x="18" y="29"/>
                  </a:cubicBezTo>
                  <a:cubicBezTo>
                    <a:pt x="15" y="21"/>
                    <a:pt x="17" y="8"/>
                    <a:pt x="21" y="1"/>
                  </a:cubicBezTo>
                </a:path>
              </a:pathLst>
            </a:custGeom>
            <a:solidFill>
              <a:srgbClr val="F6D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9" name="Freeform 2540">
              <a:extLst>
                <a:ext uri="{FF2B5EF4-FFF2-40B4-BE49-F238E27FC236}">
                  <a16:creationId xmlns:a16="http://schemas.microsoft.com/office/drawing/2014/main" id="{A70C41B8-CAF4-4910-8A68-55BA96DA1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3740"/>
              <a:ext cx="6" cy="18"/>
            </a:xfrm>
            <a:custGeom>
              <a:avLst/>
              <a:gdLst>
                <a:gd name="T0" fmla="*/ 2 w 9"/>
                <a:gd name="T1" fmla="*/ 0 h 30"/>
                <a:gd name="T2" fmla="*/ 0 w 9"/>
                <a:gd name="T3" fmla="*/ 3 h 30"/>
                <a:gd name="T4" fmla="*/ 3 w 9"/>
                <a:gd name="T5" fmla="*/ 7 h 30"/>
                <a:gd name="T6" fmla="*/ 2 w 9"/>
                <a:gd name="T7" fmla="*/ 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0">
                  <a:moveTo>
                    <a:pt x="7" y="0"/>
                  </a:moveTo>
                  <a:cubicBezTo>
                    <a:pt x="2" y="2"/>
                    <a:pt x="0" y="11"/>
                    <a:pt x="0" y="15"/>
                  </a:cubicBezTo>
                  <a:cubicBezTo>
                    <a:pt x="0" y="22"/>
                    <a:pt x="4" y="26"/>
                    <a:pt x="9" y="30"/>
                  </a:cubicBezTo>
                  <a:cubicBezTo>
                    <a:pt x="3" y="23"/>
                    <a:pt x="0" y="9"/>
                    <a:pt x="6" y="1"/>
                  </a:cubicBezTo>
                </a:path>
              </a:pathLst>
            </a:custGeom>
            <a:solidFill>
              <a:srgbClr val="F3C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0" name="Freeform 2541">
              <a:extLst>
                <a:ext uri="{FF2B5EF4-FFF2-40B4-BE49-F238E27FC236}">
                  <a16:creationId xmlns:a16="http://schemas.microsoft.com/office/drawing/2014/main" id="{E81CE7D5-4733-4D61-8BAB-1567D2981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650"/>
              <a:ext cx="940" cy="381"/>
            </a:xfrm>
            <a:custGeom>
              <a:avLst/>
              <a:gdLst>
                <a:gd name="T0" fmla="*/ 148 w 1606"/>
                <a:gd name="T1" fmla="*/ 23 h 652"/>
                <a:gd name="T2" fmla="*/ 73 w 1606"/>
                <a:gd name="T3" fmla="*/ 36 h 652"/>
                <a:gd name="T4" fmla="*/ 27 w 1606"/>
                <a:gd name="T5" fmla="*/ 56 h 652"/>
                <a:gd name="T6" fmla="*/ 4 w 1606"/>
                <a:gd name="T7" fmla="*/ 46 h 652"/>
                <a:gd name="T8" fmla="*/ 0 w 1606"/>
                <a:gd name="T9" fmla="*/ 64 h 652"/>
                <a:gd name="T10" fmla="*/ 19 w 1606"/>
                <a:gd name="T11" fmla="*/ 58 h 652"/>
                <a:gd name="T12" fmla="*/ 27 w 1606"/>
                <a:gd name="T13" fmla="*/ 57 h 652"/>
                <a:gd name="T14" fmla="*/ 97 w 1606"/>
                <a:gd name="T15" fmla="*/ 37 h 652"/>
                <a:gd name="T16" fmla="*/ 67 w 1606"/>
                <a:gd name="T17" fmla="*/ 101 h 652"/>
                <a:gd name="T18" fmla="*/ 64 w 1606"/>
                <a:gd name="T19" fmla="*/ 107 h 652"/>
                <a:gd name="T20" fmla="*/ 54 w 1606"/>
                <a:gd name="T21" fmla="*/ 125 h 652"/>
                <a:gd name="T22" fmla="*/ 73 w 1606"/>
                <a:gd name="T23" fmla="*/ 126 h 652"/>
                <a:gd name="T24" fmla="*/ 68 w 1606"/>
                <a:gd name="T25" fmla="*/ 103 h 652"/>
                <a:gd name="T26" fmla="*/ 109 w 1606"/>
                <a:gd name="T27" fmla="*/ 41 h 652"/>
                <a:gd name="T28" fmla="*/ 139 w 1606"/>
                <a:gd name="T29" fmla="*/ 53 h 652"/>
                <a:gd name="T30" fmla="*/ 153 w 1606"/>
                <a:gd name="T31" fmla="*/ 105 h 652"/>
                <a:gd name="T32" fmla="*/ 144 w 1606"/>
                <a:gd name="T33" fmla="*/ 123 h 652"/>
                <a:gd name="T34" fmla="*/ 164 w 1606"/>
                <a:gd name="T35" fmla="*/ 123 h 652"/>
                <a:gd name="T36" fmla="*/ 156 w 1606"/>
                <a:gd name="T37" fmla="*/ 98 h 652"/>
                <a:gd name="T38" fmla="*/ 149 w 1606"/>
                <a:gd name="T39" fmla="*/ 61 h 652"/>
                <a:gd name="T40" fmla="*/ 192 w 1606"/>
                <a:gd name="T41" fmla="*/ 5 h 652"/>
                <a:gd name="T42" fmla="*/ 203 w 1606"/>
                <a:gd name="T43" fmla="*/ 53 h 652"/>
                <a:gd name="T44" fmla="*/ 199 w 1606"/>
                <a:gd name="T45" fmla="*/ 101 h 652"/>
                <a:gd name="T46" fmla="*/ 198 w 1606"/>
                <a:gd name="T47" fmla="*/ 126 h 652"/>
                <a:gd name="T48" fmla="*/ 217 w 1606"/>
                <a:gd name="T49" fmla="*/ 123 h 652"/>
                <a:gd name="T50" fmla="*/ 204 w 1606"/>
                <a:gd name="T51" fmla="*/ 107 h 652"/>
                <a:gd name="T52" fmla="*/ 200 w 1606"/>
                <a:gd name="T53" fmla="*/ 101 h 652"/>
                <a:gd name="T54" fmla="*/ 203 w 1606"/>
                <a:gd name="T55" fmla="*/ 41 h 652"/>
                <a:gd name="T56" fmla="*/ 276 w 1606"/>
                <a:gd name="T57" fmla="*/ 104 h 652"/>
                <a:gd name="T58" fmla="*/ 275 w 1606"/>
                <a:gd name="T59" fmla="*/ 110 h 652"/>
                <a:gd name="T60" fmla="*/ 270 w 1606"/>
                <a:gd name="T61" fmla="*/ 130 h 652"/>
                <a:gd name="T62" fmla="*/ 289 w 1606"/>
                <a:gd name="T63" fmla="*/ 126 h 652"/>
                <a:gd name="T64" fmla="*/ 277 w 1606"/>
                <a:gd name="T65" fmla="*/ 102 h 652"/>
                <a:gd name="T66" fmla="*/ 236 w 1606"/>
                <a:gd name="T67" fmla="*/ 50 h 652"/>
                <a:gd name="T68" fmla="*/ 296 w 1606"/>
                <a:gd name="T69" fmla="*/ 34 h 652"/>
                <a:gd name="T70" fmla="*/ 302 w 1606"/>
                <a:gd name="T71" fmla="*/ 36 h 652"/>
                <a:gd name="T72" fmla="*/ 321 w 1606"/>
                <a:gd name="T73" fmla="*/ 41 h 652"/>
                <a:gd name="T74" fmla="*/ 318 w 1606"/>
                <a:gd name="T75" fmla="*/ 23 h 652"/>
                <a:gd name="T76" fmla="*/ 294 w 1606"/>
                <a:gd name="T77" fmla="*/ 33 h 652"/>
                <a:gd name="T78" fmla="*/ 234 w 1606"/>
                <a:gd name="T79" fmla="*/ 47 h 652"/>
                <a:gd name="T80" fmla="*/ 202 w 1606"/>
                <a:gd name="T81" fmla="*/ 2 h 6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06" h="652">
                  <a:moveTo>
                    <a:pt x="927" y="0"/>
                  </a:moveTo>
                  <a:cubicBezTo>
                    <a:pt x="923" y="9"/>
                    <a:pt x="887" y="107"/>
                    <a:pt x="740" y="115"/>
                  </a:cubicBezTo>
                  <a:cubicBezTo>
                    <a:pt x="631" y="121"/>
                    <a:pt x="572" y="170"/>
                    <a:pt x="552" y="177"/>
                  </a:cubicBezTo>
                  <a:cubicBezTo>
                    <a:pt x="511" y="192"/>
                    <a:pt x="451" y="151"/>
                    <a:pt x="365" y="182"/>
                  </a:cubicBezTo>
                  <a:cubicBezTo>
                    <a:pt x="281" y="213"/>
                    <a:pt x="230" y="266"/>
                    <a:pt x="134" y="277"/>
                  </a:cubicBezTo>
                  <a:cubicBezTo>
                    <a:pt x="134" y="277"/>
                    <a:pt x="134" y="277"/>
                    <a:pt x="134" y="277"/>
                  </a:cubicBezTo>
                  <a:cubicBezTo>
                    <a:pt x="117" y="277"/>
                    <a:pt x="105" y="275"/>
                    <a:pt x="98" y="273"/>
                  </a:cubicBezTo>
                  <a:cubicBezTo>
                    <a:pt x="83" y="259"/>
                    <a:pt x="18" y="227"/>
                    <a:pt x="18" y="227"/>
                  </a:cubicBezTo>
                  <a:cubicBezTo>
                    <a:pt x="8" y="227"/>
                    <a:pt x="0" y="235"/>
                    <a:pt x="0" y="245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0" y="332"/>
                    <a:pt x="8" y="340"/>
                    <a:pt x="18" y="340"/>
                  </a:cubicBezTo>
                  <a:cubicBezTo>
                    <a:pt x="18" y="340"/>
                    <a:pt x="84" y="305"/>
                    <a:pt x="98" y="290"/>
                  </a:cubicBezTo>
                  <a:cubicBezTo>
                    <a:pt x="105" y="288"/>
                    <a:pt x="127" y="286"/>
                    <a:pt x="134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56" y="283"/>
                    <a:pt x="224" y="271"/>
                    <a:pt x="304" y="222"/>
                  </a:cubicBezTo>
                  <a:cubicBezTo>
                    <a:pt x="352" y="192"/>
                    <a:pt x="401" y="173"/>
                    <a:pt x="481" y="189"/>
                  </a:cubicBezTo>
                  <a:cubicBezTo>
                    <a:pt x="505" y="194"/>
                    <a:pt x="534" y="194"/>
                    <a:pt x="534" y="194"/>
                  </a:cubicBezTo>
                  <a:cubicBezTo>
                    <a:pt x="534" y="194"/>
                    <a:pt x="394" y="251"/>
                    <a:pt x="331" y="504"/>
                  </a:cubicBezTo>
                  <a:cubicBezTo>
                    <a:pt x="330" y="504"/>
                    <a:pt x="330" y="504"/>
                    <a:pt x="330" y="504"/>
                  </a:cubicBezTo>
                  <a:cubicBezTo>
                    <a:pt x="327" y="520"/>
                    <a:pt x="322" y="532"/>
                    <a:pt x="319" y="538"/>
                  </a:cubicBezTo>
                  <a:cubicBezTo>
                    <a:pt x="302" y="549"/>
                    <a:pt x="256" y="605"/>
                    <a:pt x="256" y="605"/>
                  </a:cubicBezTo>
                  <a:cubicBezTo>
                    <a:pt x="254" y="615"/>
                    <a:pt x="260" y="625"/>
                    <a:pt x="270" y="627"/>
                  </a:cubicBezTo>
                  <a:cubicBezTo>
                    <a:pt x="345" y="645"/>
                    <a:pt x="345" y="645"/>
                    <a:pt x="345" y="645"/>
                  </a:cubicBezTo>
                  <a:cubicBezTo>
                    <a:pt x="354" y="647"/>
                    <a:pt x="364" y="641"/>
                    <a:pt x="366" y="631"/>
                  </a:cubicBezTo>
                  <a:cubicBezTo>
                    <a:pt x="366" y="631"/>
                    <a:pt x="346" y="559"/>
                    <a:pt x="335" y="542"/>
                  </a:cubicBezTo>
                  <a:cubicBezTo>
                    <a:pt x="335" y="537"/>
                    <a:pt x="337" y="525"/>
                    <a:pt x="338" y="515"/>
                  </a:cubicBezTo>
                  <a:cubicBezTo>
                    <a:pt x="338" y="515"/>
                    <a:pt x="338" y="515"/>
                    <a:pt x="338" y="515"/>
                  </a:cubicBezTo>
                  <a:cubicBezTo>
                    <a:pt x="338" y="515"/>
                    <a:pt x="360" y="310"/>
                    <a:pt x="543" y="205"/>
                  </a:cubicBezTo>
                  <a:cubicBezTo>
                    <a:pt x="587" y="179"/>
                    <a:pt x="618" y="155"/>
                    <a:pt x="687" y="146"/>
                  </a:cubicBezTo>
                  <a:cubicBezTo>
                    <a:pt x="687" y="146"/>
                    <a:pt x="630" y="176"/>
                    <a:pt x="696" y="264"/>
                  </a:cubicBezTo>
                  <a:cubicBezTo>
                    <a:pt x="758" y="348"/>
                    <a:pt x="786" y="406"/>
                    <a:pt x="774" y="490"/>
                  </a:cubicBezTo>
                  <a:cubicBezTo>
                    <a:pt x="771" y="506"/>
                    <a:pt x="767" y="518"/>
                    <a:pt x="764" y="525"/>
                  </a:cubicBezTo>
                  <a:cubicBezTo>
                    <a:pt x="748" y="536"/>
                    <a:pt x="706" y="595"/>
                    <a:pt x="706" y="595"/>
                  </a:cubicBezTo>
                  <a:cubicBezTo>
                    <a:pt x="704" y="605"/>
                    <a:pt x="710" y="614"/>
                    <a:pt x="720" y="616"/>
                  </a:cubicBezTo>
                  <a:cubicBezTo>
                    <a:pt x="796" y="629"/>
                    <a:pt x="796" y="629"/>
                    <a:pt x="796" y="629"/>
                  </a:cubicBezTo>
                  <a:cubicBezTo>
                    <a:pt x="806" y="631"/>
                    <a:pt x="815" y="625"/>
                    <a:pt x="817" y="615"/>
                  </a:cubicBezTo>
                  <a:cubicBezTo>
                    <a:pt x="817" y="615"/>
                    <a:pt x="793" y="544"/>
                    <a:pt x="781" y="527"/>
                  </a:cubicBezTo>
                  <a:cubicBezTo>
                    <a:pt x="780" y="520"/>
                    <a:pt x="779" y="511"/>
                    <a:pt x="781" y="489"/>
                  </a:cubicBezTo>
                  <a:cubicBezTo>
                    <a:pt x="781" y="489"/>
                    <a:pt x="781" y="489"/>
                    <a:pt x="781" y="489"/>
                  </a:cubicBezTo>
                  <a:cubicBezTo>
                    <a:pt x="786" y="461"/>
                    <a:pt x="796" y="383"/>
                    <a:pt x="743" y="308"/>
                  </a:cubicBezTo>
                  <a:cubicBezTo>
                    <a:pt x="683" y="224"/>
                    <a:pt x="648" y="173"/>
                    <a:pt x="713" y="141"/>
                  </a:cubicBezTo>
                  <a:cubicBezTo>
                    <a:pt x="713" y="141"/>
                    <a:pt x="894" y="146"/>
                    <a:pt x="959" y="26"/>
                  </a:cubicBezTo>
                  <a:cubicBezTo>
                    <a:pt x="959" y="26"/>
                    <a:pt x="955" y="139"/>
                    <a:pt x="1001" y="194"/>
                  </a:cubicBezTo>
                  <a:cubicBezTo>
                    <a:pt x="1001" y="194"/>
                    <a:pt x="1012" y="237"/>
                    <a:pt x="1013" y="264"/>
                  </a:cubicBezTo>
                  <a:cubicBezTo>
                    <a:pt x="1014" y="310"/>
                    <a:pt x="969" y="392"/>
                    <a:pt x="993" y="505"/>
                  </a:cubicBezTo>
                  <a:cubicBezTo>
                    <a:pt x="993" y="505"/>
                    <a:pt x="993" y="505"/>
                    <a:pt x="993" y="505"/>
                  </a:cubicBezTo>
                  <a:cubicBezTo>
                    <a:pt x="997" y="524"/>
                    <a:pt x="1001" y="535"/>
                    <a:pt x="1001" y="543"/>
                  </a:cubicBezTo>
                  <a:cubicBezTo>
                    <a:pt x="993" y="561"/>
                    <a:pt x="986" y="633"/>
                    <a:pt x="986" y="633"/>
                  </a:cubicBezTo>
                  <a:cubicBezTo>
                    <a:pt x="989" y="642"/>
                    <a:pt x="1000" y="647"/>
                    <a:pt x="1009" y="644"/>
                  </a:cubicBezTo>
                  <a:cubicBezTo>
                    <a:pt x="1082" y="617"/>
                    <a:pt x="1082" y="617"/>
                    <a:pt x="1082" y="617"/>
                  </a:cubicBezTo>
                  <a:cubicBezTo>
                    <a:pt x="1091" y="614"/>
                    <a:pt x="1096" y="604"/>
                    <a:pt x="1092" y="594"/>
                  </a:cubicBezTo>
                  <a:cubicBezTo>
                    <a:pt x="1092" y="594"/>
                    <a:pt x="1036" y="545"/>
                    <a:pt x="1017" y="537"/>
                  </a:cubicBezTo>
                  <a:cubicBezTo>
                    <a:pt x="1016" y="535"/>
                    <a:pt x="1011" y="534"/>
                    <a:pt x="999" y="503"/>
                  </a:cubicBezTo>
                  <a:cubicBezTo>
                    <a:pt x="999" y="503"/>
                    <a:pt x="999" y="503"/>
                    <a:pt x="999" y="503"/>
                  </a:cubicBezTo>
                  <a:cubicBezTo>
                    <a:pt x="995" y="482"/>
                    <a:pt x="984" y="406"/>
                    <a:pt x="1015" y="306"/>
                  </a:cubicBezTo>
                  <a:cubicBezTo>
                    <a:pt x="1027" y="268"/>
                    <a:pt x="1015" y="215"/>
                    <a:pt x="1011" y="205"/>
                  </a:cubicBezTo>
                  <a:cubicBezTo>
                    <a:pt x="1011" y="205"/>
                    <a:pt x="1036" y="244"/>
                    <a:pt x="1164" y="261"/>
                  </a:cubicBezTo>
                  <a:cubicBezTo>
                    <a:pt x="1303" y="279"/>
                    <a:pt x="1374" y="392"/>
                    <a:pt x="1376" y="522"/>
                  </a:cubicBezTo>
                  <a:cubicBezTo>
                    <a:pt x="1376" y="522"/>
                    <a:pt x="1376" y="522"/>
                    <a:pt x="1377" y="522"/>
                  </a:cubicBezTo>
                  <a:cubicBezTo>
                    <a:pt x="1377" y="539"/>
                    <a:pt x="1373" y="548"/>
                    <a:pt x="1372" y="554"/>
                  </a:cubicBezTo>
                  <a:cubicBezTo>
                    <a:pt x="1358" y="569"/>
                    <a:pt x="1327" y="634"/>
                    <a:pt x="1327" y="634"/>
                  </a:cubicBezTo>
                  <a:cubicBezTo>
                    <a:pt x="1328" y="644"/>
                    <a:pt x="1336" y="652"/>
                    <a:pt x="1346" y="652"/>
                  </a:cubicBezTo>
                  <a:cubicBezTo>
                    <a:pt x="1423" y="651"/>
                    <a:pt x="1423" y="651"/>
                    <a:pt x="1423" y="651"/>
                  </a:cubicBezTo>
                  <a:cubicBezTo>
                    <a:pt x="1433" y="651"/>
                    <a:pt x="1440" y="643"/>
                    <a:pt x="1440" y="633"/>
                  </a:cubicBezTo>
                  <a:cubicBezTo>
                    <a:pt x="1440" y="633"/>
                    <a:pt x="1404" y="567"/>
                    <a:pt x="1389" y="554"/>
                  </a:cubicBezTo>
                  <a:cubicBezTo>
                    <a:pt x="1384" y="541"/>
                    <a:pt x="1383" y="533"/>
                    <a:pt x="1382" y="511"/>
                  </a:cubicBezTo>
                  <a:cubicBezTo>
                    <a:pt x="1382" y="511"/>
                    <a:pt x="1382" y="511"/>
                    <a:pt x="1382" y="511"/>
                  </a:cubicBezTo>
                  <a:cubicBezTo>
                    <a:pt x="1379" y="465"/>
                    <a:pt x="1356" y="277"/>
                    <a:pt x="1178" y="253"/>
                  </a:cubicBezTo>
                  <a:cubicBezTo>
                    <a:pt x="1178" y="253"/>
                    <a:pt x="1257" y="256"/>
                    <a:pt x="1299" y="234"/>
                  </a:cubicBezTo>
                  <a:cubicBezTo>
                    <a:pt x="1354" y="205"/>
                    <a:pt x="1427" y="170"/>
                    <a:pt x="1475" y="173"/>
                  </a:cubicBezTo>
                  <a:cubicBezTo>
                    <a:pt x="1475" y="173"/>
                    <a:pt x="1475" y="173"/>
                    <a:pt x="1475" y="173"/>
                  </a:cubicBezTo>
                  <a:cubicBezTo>
                    <a:pt x="1491" y="173"/>
                    <a:pt x="1500" y="177"/>
                    <a:pt x="1507" y="179"/>
                  </a:cubicBezTo>
                  <a:cubicBezTo>
                    <a:pt x="1521" y="193"/>
                    <a:pt x="1585" y="226"/>
                    <a:pt x="1585" y="226"/>
                  </a:cubicBezTo>
                  <a:cubicBezTo>
                    <a:pt x="1595" y="226"/>
                    <a:pt x="1603" y="219"/>
                    <a:pt x="1603" y="209"/>
                  </a:cubicBezTo>
                  <a:cubicBezTo>
                    <a:pt x="1606" y="132"/>
                    <a:pt x="1606" y="132"/>
                    <a:pt x="1606" y="132"/>
                  </a:cubicBezTo>
                  <a:cubicBezTo>
                    <a:pt x="1606" y="122"/>
                    <a:pt x="1598" y="113"/>
                    <a:pt x="1588" y="113"/>
                  </a:cubicBezTo>
                  <a:cubicBezTo>
                    <a:pt x="1588" y="113"/>
                    <a:pt x="1521" y="147"/>
                    <a:pt x="1507" y="162"/>
                  </a:cubicBezTo>
                  <a:cubicBezTo>
                    <a:pt x="1495" y="165"/>
                    <a:pt x="1481" y="165"/>
                    <a:pt x="1469" y="166"/>
                  </a:cubicBezTo>
                  <a:cubicBezTo>
                    <a:pt x="1451" y="167"/>
                    <a:pt x="1388" y="166"/>
                    <a:pt x="1317" y="207"/>
                  </a:cubicBezTo>
                  <a:cubicBezTo>
                    <a:pt x="1254" y="244"/>
                    <a:pt x="1211" y="228"/>
                    <a:pt x="1163" y="236"/>
                  </a:cubicBezTo>
                  <a:cubicBezTo>
                    <a:pt x="1128" y="242"/>
                    <a:pt x="998" y="223"/>
                    <a:pt x="999" y="97"/>
                  </a:cubicBezTo>
                  <a:cubicBezTo>
                    <a:pt x="999" y="30"/>
                    <a:pt x="1006" y="9"/>
                    <a:pt x="1006" y="9"/>
                  </a:cubicBezTo>
                </a:path>
              </a:pathLst>
            </a:custGeom>
            <a:noFill/>
            <a:ln w="3175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2DB382FD-71A4-4383-83E1-99BC0686F9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Astrocytes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A813BA15-A5F1-4891-BB63-C6B3C00E3517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1219200"/>
            <a:ext cx="2990850" cy="2578100"/>
            <a:chOff x="1863" y="771"/>
            <a:chExt cx="1884" cy="1624"/>
          </a:xfrm>
        </p:grpSpPr>
        <p:sp>
          <p:nvSpPr>
            <p:cNvPr id="33924" name="Freeform 4">
              <a:extLst>
                <a:ext uri="{FF2B5EF4-FFF2-40B4-BE49-F238E27FC236}">
                  <a16:creationId xmlns:a16="http://schemas.microsoft.com/office/drawing/2014/main" id="{7AFCBEEA-2DF9-4D08-80D8-8EB7A5613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5">
              <a:extLst>
                <a:ext uri="{FF2B5EF4-FFF2-40B4-BE49-F238E27FC236}">
                  <a16:creationId xmlns:a16="http://schemas.microsoft.com/office/drawing/2014/main" id="{583A0B22-EC1F-4822-A84D-80E347A6E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771"/>
              <a:ext cx="1884" cy="1624"/>
            </a:xfrm>
            <a:custGeom>
              <a:avLst/>
              <a:gdLst>
                <a:gd name="T0" fmla="*/ 625 w 2071"/>
                <a:gd name="T1" fmla="*/ 24 h 1783"/>
                <a:gd name="T2" fmla="*/ 654 w 2071"/>
                <a:gd name="T3" fmla="*/ 250 h 1783"/>
                <a:gd name="T4" fmla="*/ 781 w 2071"/>
                <a:gd name="T5" fmla="*/ 85 h 1783"/>
                <a:gd name="T6" fmla="*/ 671 w 2071"/>
                <a:gd name="T7" fmla="*/ 321 h 1783"/>
                <a:gd name="T8" fmla="*/ 937 w 2071"/>
                <a:gd name="T9" fmla="*/ 346 h 1783"/>
                <a:gd name="T10" fmla="*/ 1164 w 2071"/>
                <a:gd name="T11" fmla="*/ 139 h 1783"/>
                <a:gd name="T12" fmla="*/ 1167 w 2071"/>
                <a:gd name="T13" fmla="*/ 158 h 1783"/>
                <a:gd name="T14" fmla="*/ 1233 w 2071"/>
                <a:gd name="T15" fmla="*/ 229 h 1783"/>
                <a:gd name="T16" fmla="*/ 1330 w 2071"/>
                <a:gd name="T17" fmla="*/ 226 h 1783"/>
                <a:gd name="T18" fmla="*/ 1063 w 2071"/>
                <a:gd name="T19" fmla="*/ 285 h 1783"/>
                <a:gd name="T20" fmla="*/ 1219 w 2071"/>
                <a:gd name="T21" fmla="*/ 367 h 1783"/>
                <a:gd name="T22" fmla="*/ 1308 w 2071"/>
                <a:gd name="T23" fmla="*/ 396 h 1783"/>
                <a:gd name="T24" fmla="*/ 1018 w 2071"/>
                <a:gd name="T25" fmla="*/ 329 h 1783"/>
                <a:gd name="T26" fmla="*/ 995 w 2071"/>
                <a:gd name="T27" fmla="*/ 493 h 1783"/>
                <a:gd name="T28" fmla="*/ 1285 w 2071"/>
                <a:gd name="T29" fmla="*/ 585 h 1783"/>
                <a:gd name="T30" fmla="*/ 1507 w 2071"/>
                <a:gd name="T31" fmla="*/ 639 h 1783"/>
                <a:gd name="T32" fmla="*/ 1506 w 2071"/>
                <a:gd name="T33" fmla="*/ 709 h 1783"/>
                <a:gd name="T34" fmla="*/ 1316 w 2071"/>
                <a:gd name="T35" fmla="*/ 604 h 1783"/>
                <a:gd name="T36" fmla="*/ 1382 w 2071"/>
                <a:gd name="T37" fmla="*/ 690 h 1783"/>
                <a:gd name="T38" fmla="*/ 1436 w 2071"/>
                <a:gd name="T39" fmla="*/ 814 h 1783"/>
                <a:gd name="T40" fmla="*/ 1369 w 2071"/>
                <a:gd name="T41" fmla="*/ 706 h 1783"/>
                <a:gd name="T42" fmla="*/ 1172 w 2071"/>
                <a:gd name="T43" fmla="*/ 747 h 1783"/>
                <a:gd name="T44" fmla="*/ 1158 w 2071"/>
                <a:gd name="T45" fmla="*/ 1033 h 1783"/>
                <a:gd name="T46" fmla="*/ 1272 w 2071"/>
                <a:gd name="T47" fmla="*/ 1140 h 1783"/>
                <a:gd name="T48" fmla="*/ 1133 w 2071"/>
                <a:gd name="T49" fmla="*/ 1057 h 1783"/>
                <a:gd name="T50" fmla="*/ 1093 w 2071"/>
                <a:gd name="T51" fmla="*/ 1200 h 1783"/>
                <a:gd name="T52" fmla="*/ 1070 w 2071"/>
                <a:gd name="T53" fmla="*/ 1232 h 1783"/>
                <a:gd name="T54" fmla="*/ 1022 w 2071"/>
                <a:gd name="T55" fmla="*/ 976 h 1783"/>
                <a:gd name="T56" fmla="*/ 804 w 2071"/>
                <a:gd name="T57" fmla="*/ 919 h 1783"/>
                <a:gd name="T58" fmla="*/ 832 w 2071"/>
                <a:gd name="T59" fmla="*/ 1185 h 1783"/>
                <a:gd name="T60" fmla="*/ 831 w 2071"/>
                <a:gd name="T61" fmla="*/ 1218 h 1783"/>
                <a:gd name="T62" fmla="*/ 771 w 2071"/>
                <a:gd name="T63" fmla="*/ 1329 h 1783"/>
                <a:gd name="T64" fmla="*/ 750 w 2071"/>
                <a:gd name="T65" fmla="*/ 1232 h 1783"/>
                <a:gd name="T66" fmla="*/ 680 w 2071"/>
                <a:gd name="T67" fmla="*/ 1112 h 1783"/>
                <a:gd name="T68" fmla="*/ 506 w 2071"/>
                <a:gd name="T69" fmla="*/ 1212 h 1783"/>
                <a:gd name="T70" fmla="*/ 691 w 2071"/>
                <a:gd name="T71" fmla="*/ 1089 h 1783"/>
                <a:gd name="T72" fmla="*/ 704 w 2071"/>
                <a:gd name="T73" fmla="*/ 839 h 1783"/>
                <a:gd name="T74" fmla="*/ 494 w 2071"/>
                <a:gd name="T75" fmla="*/ 873 h 1783"/>
                <a:gd name="T76" fmla="*/ 432 w 2071"/>
                <a:gd name="T77" fmla="*/ 1144 h 1783"/>
                <a:gd name="T78" fmla="*/ 378 w 2071"/>
                <a:gd name="T79" fmla="*/ 1292 h 1783"/>
                <a:gd name="T80" fmla="*/ 463 w 2071"/>
                <a:gd name="T81" fmla="*/ 1028 h 1783"/>
                <a:gd name="T82" fmla="*/ 348 w 2071"/>
                <a:gd name="T83" fmla="*/ 935 h 1783"/>
                <a:gd name="T84" fmla="*/ 237 w 2071"/>
                <a:gd name="T85" fmla="*/ 962 h 1783"/>
                <a:gd name="T86" fmla="*/ 258 w 2071"/>
                <a:gd name="T87" fmla="*/ 896 h 1783"/>
                <a:gd name="T88" fmla="*/ 508 w 2071"/>
                <a:gd name="T89" fmla="*/ 769 h 1783"/>
                <a:gd name="T90" fmla="*/ 424 w 2071"/>
                <a:gd name="T91" fmla="*/ 525 h 1783"/>
                <a:gd name="T92" fmla="*/ 136 w 2071"/>
                <a:gd name="T93" fmla="*/ 526 h 1783"/>
                <a:gd name="T94" fmla="*/ 24 w 2071"/>
                <a:gd name="T95" fmla="*/ 550 h 1783"/>
                <a:gd name="T96" fmla="*/ 219 w 2071"/>
                <a:gd name="T97" fmla="*/ 438 h 1783"/>
                <a:gd name="T98" fmla="*/ 55 w 2071"/>
                <a:gd name="T99" fmla="*/ 374 h 1783"/>
                <a:gd name="T100" fmla="*/ 116 w 2071"/>
                <a:gd name="T101" fmla="*/ 341 h 1783"/>
                <a:gd name="T102" fmla="*/ 356 w 2071"/>
                <a:gd name="T103" fmla="*/ 465 h 1783"/>
                <a:gd name="T104" fmla="*/ 317 w 2071"/>
                <a:gd name="T105" fmla="*/ 302 h 1783"/>
                <a:gd name="T106" fmla="*/ 522 w 2071"/>
                <a:gd name="T107" fmla="*/ 498 h 1783"/>
                <a:gd name="T108" fmla="*/ 623 w 2071"/>
                <a:gd name="T109" fmla="*/ 365 h 1783"/>
                <a:gd name="T110" fmla="*/ 576 w 2071"/>
                <a:gd name="T111" fmla="*/ 190 h 1783"/>
                <a:gd name="T112" fmla="*/ 604 w 2071"/>
                <a:gd name="T113" fmla="*/ 250 h 1783"/>
                <a:gd name="T114" fmla="*/ 587 w 2071"/>
                <a:gd name="T115" fmla="*/ 87 h 1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71" h="1783">
                  <a:moveTo>
                    <a:pt x="763" y="20"/>
                  </a:moveTo>
                  <a:cubicBezTo>
                    <a:pt x="762" y="13"/>
                    <a:pt x="762" y="7"/>
                    <a:pt x="763" y="0"/>
                  </a:cubicBezTo>
                  <a:cubicBezTo>
                    <a:pt x="777" y="1"/>
                    <a:pt x="789" y="9"/>
                    <a:pt x="803" y="11"/>
                  </a:cubicBezTo>
                  <a:cubicBezTo>
                    <a:pt x="819" y="12"/>
                    <a:pt x="827" y="15"/>
                    <a:pt x="830" y="32"/>
                  </a:cubicBezTo>
                  <a:cubicBezTo>
                    <a:pt x="833" y="48"/>
                    <a:pt x="832" y="61"/>
                    <a:pt x="841" y="75"/>
                  </a:cubicBezTo>
                  <a:cubicBezTo>
                    <a:pt x="850" y="92"/>
                    <a:pt x="860" y="108"/>
                    <a:pt x="867" y="125"/>
                  </a:cubicBezTo>
                  <a:cubicBezTo>
                    <a:pt x="881" y="157"/>
                    <a:pt x="891" y="191"/>
                    <a:pt x="891" y="226"/>
                  </a:cubicBezTo>
                  <a:cubicBezTo>
                    <a:pt x="892" y="264"/>
                    <a:pt x="879" y="295"/>
                    <a:pt x="868" y="330"/>
                  </a:cubicBezTo>
                  <a:cubicBezTo>
                    <a:pt x="860" y="356"/>
                    <a:pt x="902" y="313"/>
                    <a:pt x="907" y="309"/>
                  </a:cubicBezTo>
                  <a:cubicBezTo>
                    <a:pt x="933" y="291"/>
                    <a:pt x="962" y="285"/>
                    <a:pt x="975" y="255"/>
                  </a:cubicBezTo>
                  <a:cubicBezTo>
                    <a:pt x="989" y="224"/>
                    <a:pt x="986" y="188"/>
                    <a:pt x="1004" y="158"/>
                  </a:cubicBezTo>
                  <a:cubicBezTo>
                    <a:pt x="1014" y="142"/>
                    <a:pt x="1026" y="127"/>
                    <a:pt x="1037" y="112"/>
                  </a:cubicBezTo>
                  <a:cubicBezTo>
                    <a:pt x="1050" y="96"/>
                    <a:pt x="1059" y="98"/>
                    <a:pt x="1077" y="98"/>
                  </a:cubicBezTo>
                  <a:cubicBezTo>
                    <a:pt x="1048" y="111"/>
                    <a:pt x="1028" y="136"/>
                    <a:pt x="1018" y="166"/>
                  </a:cubicBezTo>
                  <a:cubicBezTo>
                    <a:pt x="1007" y="201"/>
                    <a:pt x="1014" y="236"/>
                    <a:pt x="999" y="271"/>
                  </a:cubicBezTo>
                  <a:cubicBezTo>
                    <a:pt x="974" y="331"/>
                    <a:pt x="849" y="343"/>
                    <a:pt x="891" y="425"/>
                  </a:cubicBezTo>
                  <a:cubicBezTo>
                    <a:pt x="907" y="456"/>
                    <a:pt x="933" y="487"/>
                    <a:pt x="958" y="511"/>
                  </a:cubicBezTo>
                  <a:cubicBezTo>
                    <a:pt x="983" y="534"/>
                    <a:pt x="1038" y="532"/>
                    <a:pt x="1070" y="539"/>
                  </a:cubicBezTo>
                  <a:cubicBezTo>
                    <a:pt x="1106" y="547"/>
                    <a:pt x="1135" y="551"/>
                    <a:pt x="1170" y="535"/>
                  </a:cubicBezTo>
                  <a:cubicBezTo>
                    <a:pt x="1205" y="520"/>
                    <a:pt x="1225" y="488"/>
                    <a:pt x="1244" y="458"/>
                  </a:cubicBezTo>
                  <a:cubicBezTo>
                    <a:pt x="1262" y="427"/>
                    <a:pt x="1285" y="401"/>
                    <a:pt x="1312" y="378"/>
                  </a:cubicBezTo>
                  <a:cubicBezTo>
                    <a:pt x="1342" y="353"/>
                    <a:pt x="1377" y="337"/>
                    <a:pt x="1409" y="316"/>
                  </a:cubicBezTo>
                  <a:cubicBezTo>
                    <a:pt x="1440" y="295"/>
                    <a:pt x="1448" y="268"/>
                    <a:pt x="1465" y="238"/>
                  </a:cubicBezTo>
                  <a:cubicBezTo>
                    <a:pt x="1483" y="205"/>
                    <a:pt x="1515" y="200"/>
                    <a:pt x="1546" y="184"/>
                  </a:cubicBezTo>
                  <a:cubicBezTo>
                    <a:pt x="1576" y="169"/>
                    <a:pt x="1596" y="148"/>
                    <a:pt x="1603" y="115"/>
                  </a:cubicBezTo>
                  <a:cubicBezTo>
                    <a:pt x="1604" y="110"/>
                    <a:pt x="1604" y="71"/>
                    <a:pt x="1616" y="81"/>
                  </a:cubicBezTo>
                  <a:cubicBezTo>
                    <a:pt x="1626" y="89"/>
                    <a:pt x="1617" y="122"/>
                    <a:pt x="1614" y="132"/>
                  </a:cubicBezTo>
                  <a:cubicBezTo>
                    <a:pt x="1605" y="168"/>
                    <a:pt x="1583" y="194"/>
                    <a:pt x="1550" y="210"/>
                  </a:cubicBezTo>
                  <a:cubicBezTo>
                    <a:pt x="1517" y="226"/>
                    <a:pt x="1487" y="241"/>
                    <a:pt x="1474" y="279"/>
                  </a:cubicBezTo>
                  <a:cubicBezTo>
                    <a:pt x="1472" y="286"/>
                    <a:pt x="1462" y="311"/>
                    <a:pt x="1474" y="313"/>
                  </a:cubicBezTo>
                  <a:cubicBezTo>
                    <a:pt x="1489" y="316"/>
                    <a:pt x="1506" y="314"/>
                    <a:pt x="1521" y="314"/>
                  </a:cubicBezTo>
                  <a:cubicBezTo>
                    <a:pt x="1560" y="313"/>
                    <a:pt x="1599" y="310"/>
                    <a:pt x="1638" y="303"/>
                  </a:cubicBezTo>
                  <a:cubicBezTo>
                    <a:pt x="1676" y="297"/>
                    <a:pt x="1682" y="282"/>
                    <a:pt x="1696" y="250"/>
                  </a:cubicBezTo>
                  <a:cubicBezTo>
                    <a:pt x="1708" y="223"/>
                    <a:pt x="1738" y="208"/>
                    <a:pt x="1749" y="247"/>
                  </a:cubicBezTo>
                  <a:cubicBezTo>
                    <a:pt x="1761" y="240"/>
                    <a:pt x="1770" y="247"/>
                    <a:pt x="1768" y="260"/>
                  </a:cubicBezTo>
                  <a:cubicBezTo>
                    <a:pt x="1764" y="277"/>
                    <a:pt x="1781" y="281"/>
                    <a:pt x="1767" y="299"/>
                  </a:cubicBezTo>
                  <a:cubicBezTo>
                    <a:pt x="1756" y="313"/>
                    <a:pt x="1746" y="318"/>
                    <a:pt x="1729" y="320"/>
                  </a:cubicBezTo>
                  <a:cubicBezTo>
                    <a:pt x="1706" y="323"/>
                    <a:pt x="1684" y="330"/>
                    <a:pt x="1661" y="338"/>
                  </a:cubicBezTo>
                  <a:cubicBezTo>
                    <a:pt x="1622" y="351"/>
                    <a:pt x="1583" y="360"/>
                    <a:pt x="1541" y="362"/>
                  </a:cubicBezTo>
                  <a:cubicBezTo>
                    <a:pt x="1499" y="365"/>
                    <a:pt x="1451" y="363"/>
                    <a:pt x="1411" y="378"/>
                  </a:cubicBezTo>
                  <a:cubicBezTo>
                    <a:pt x="1404" y="380"/>
                    <a:pt x="1378" y="398"/>
                    <a:pt x="1390" y="408"/>
                  </a:cubicBezTo>
                  <a:cubicBezTo>
                    <a:pt x="1399" y="415"/>
                    <a:pt x="1415" y="418"/>
                    <a:pt x="1425" y="424"/>
                  </a:cubicBezTo>
                  <a:cubicBezTo>
                    <a:pt x="1459" y="443"/>
                    <a:pt x="1477" y="482"/>
                    <a:pt x="1513" y="496"/>
                  </a:cubicBezTo>
                  <a:cubicBezTo>
                    <a:pt x="1551" y="512"/>
                    <a:pt x="1583" y="498"/>
                    <a:pt x="1619" y="485"/>
                  </a:cubicBezTo>
                  <a:cubicBezTo>
                    <a:pt x="1663" y="470"/>
                    <a:pt x="1699" y="483"/>
                    <a:pt x="1738" y="506"/>
                  </a:cubicBezTo>
                  <a:cubicBezTo>
                    <a:pt x="1755" y="516"/>
                    <a:pt x="1772" y="527"/>
                    <a:pt x="1791" y="535"/>
                  </a:cubicBezTo>
                  <a:cubicBezTo>
                    <a:pt x="1799" y="538"/>
                    <a:pt x="1842" y="549"/>
                    <a:pt x="1840" y="555"/>
                  </a:cubicBezTo>
                  <a:cubicBezTo>
                    <a:pt x="1833" y="573"/>
                    <a:pt x="1749" y="531"/>
                    <a:pt x="1738" y="525"/>
                  </a:cubicBezTo>
                  <a:cubicBezTo>
                    <a:pt x="1722" y="517"/>
                    <a:pt x="1706" y="509"/>
                    <a:pt x="1689" y="502"/>
                  </a:cubicBezTo>
                  <a:cubicBezTo>
                    <a:pt x="1671" y="495"/>
                    <a:pt x="1656" y="498"/>
                    <a:pt x="1637" y="502"/>
                  </a:cubicBezTo>
                  <a:cubicBezTo>
                    <a:pt x="1599" y="511"/>
                    <a:pt x="1562" y="528"/>
                    <a:pt x="1522" y="524"/>
                  </a:cubicBezTo>
                  <a:cubicBezTo>
                    <a:pt x="1455" y="518"/>
                    <a:pt x="1423" y="423"/>
                    <a:pt x="1352" y="435"/>
                  </a:cubicBezTo>
                  <a:cubicBezTo>
                    <a:pt x="1315" y="442"/>
                    <a:pt x="1308" y="479"/>
                    <a:pt x="1301" y="509"/>
                  </a:cubicBezTo>
                  <a:cubicBezTo>
                    <a:pt x="1297" y="526"/>
                    <a:pt x="1286" y="542"/>
                    <a:pt x="1275" y="556"/>
                  </a:cubicBezTo>
                  <a:cubicBezTo>
                    <a:pt x="1262" y="573"/>
                    <a:pt x="1244" y="585"/>
                    <a:pt x="1248" y="609"/>
                  </a:cubicBezTo>
                  <a:cubicBezTo>
                    <a:pt x="1253" y="639"/>
                    <a:pt x="1298" y="641"/>
                    <a:pt x="1322" y="652"/>
                  </a:cubicBezTo>
                  <a:cubicBezTo>
                    <a:pt x="1356" y="669"/>
                    <a:pt x="1387" y="694"/>
                    <a:pt x="1414" y="721"/>
                  </a:cubicBezTo>
                  <a:cubicBezTo>
                    <a:pt x="1440" y="746"/>
                    <a:pt x="1467" y="773"/>
                    <a:pt x="1491" y="800"/>
                  </a:cubicBezTo>
                  <a:cubicBezTo>
                    <a:pt x="1515" y="827"/>
                    <a:pt x="1565" y="822"/>
                    <a:pt x="1596" y="814"/>
                  </a:cubicBezTo>
                  <a:cubicBezTo>
                    <a:pt x="1634" y="804"/>
                    <a:pt x="1669" y="785"/>
                    <a:pt x="1707" y="774"/>
                  </a:cubicBezTo>
                  <a:cubicBezTo>
                    <a:pt x="1748" y="761"/>
                    <a:pt x="1785" y="769"/>
                    <a:pt x="1823" y="788"/>
                  </a:cubicBezTo>
                  <a:cubicBezTo>
                    <a:pt x="1854" y="804"/>
                    <a:pt x="1879" y="835"/>
                    <a:pt x="1911" y="848"/>
                  </a:cubicBezTo>
                  <a:cubicBezTo>
                    <a:pt x="1926" y="855"/>
                    <a:pt x="1943" y="855"/>
                    <a:pt x="1958" y="857"/>
                  </a:cubicBezTo>
                  <a:cubicBezTo>
                    <a:pt x="1977" y="861"/>
                    <a:pt x="1985" y="853"/>
                    <a:pt x="2002" y="846"/>
                  </a:cubicBezTo>
                  <a:cubicBezTo>
                    <a:pt x="2015" y="841"/>
                    <a:pt x="2029" y="840"/>
                    <a:pt x="2033" y="856"/>
                  </a:cubicBezTo>
                  <a:cubicBezTo>
                    <a:pt x="2037" y="875"/>
                    <a:pt x="2049" y="871"/>
                    <a:pt x="2061" y="880"/>
                  </a:cubicBezTo>
                  <a:cubicBezTo>
                    <a:pt x="2067" y="884"/>
                    <a:pt x="2071" y="909"/>
                    <a:pt x="2062" y="912"/>
                  </a:cubicBezTo>
                  <a:cubicBezTo>
                    <a:pt x="2041" y="919"/>
                    <a:pt x="2019" y="926"/>
                    <a:pt x="2000" y="938"/>
                  </a:cubicBezTo>
                  <a:cubicBezTo>
                    <a:pt x="1975" y="952"/>
                    <a:pt x="1965" y="917"/>
                    <a:pt x="1948" y="907"/>
                  </a:cubicBezTo>
                  <a:cubicBezTo>
                    <a:pt x="1934" y="898"/>
                    <a:pt x="1916" y="897"/>
                    <a:pt x="1901" y="889"/>
                  </a:cubicBezTo>
                  <a:cubicBezTo>
                    <a:pt x="1880" y="878"/>
                    <a:pt x="1862" y="859"/>
                    <a:pt x="1843" y="844"/>
                  </a:cubicBezTo>
                  <a:cubicBezTo>
                    <a:pt x="1812" y="820"/>
                    <a:pt x="1788" y="805"/>
                    <a:pt x="1749" y="799"/>
                  </a:cubicBezTo>
                  <a:cubicBezTo>
                    <a:pt x="1740" y="797"/>
                    <a:pt x="1714" y="798"/>
                    <a:pt x="1731" y="812"/>
                  </a:cubicBezTo>
                  <a:cubicBezTo>
                    <a:pt x="1737" y="817"/>
                    <a:pt x="1747" y="816"/>
                    <a:pt x="1754" y="817"/>
                  </a:cubicBezTo>
                  <a:cubicBezTo>
                    <a:pt x="1766" y="818"/>
                    <a:pt x="1778" y="822"/>
                    <a:pt x="1788" y="828"/>
                  </a:cubicBezTo>
                  <a:cubicBezTo>
                    <a:pt x="1818" y="847"/>
                    <a:pt x="1829" y="881"/>
                    <a:pt x="1836" y="914"/>
                  </a:cubicBezTo>
                  <a:cubicBezTo>
                    <a:pt x="1840" y="929"/>
                    <a:pt x="1842" y="945"/>
                    <a:pt x="1852" y="957"/>
                  </a:cubicBezTo>
                  <a:cubicBezTo>
                    <a:pt x="1864" y="971"/>
                    <a:pt x="1880" y="981"/>
                    <a:pt x="1892" y="994"/>
                  </a:cubicBezTo>
                  <a:cubicBezTo>
                    <a:pt x="1904" y="1008"/>
                    <a:pt x="1912" y="1025"/>
                    <a:pt x="1914" y="1043"/>
                  </a:cubicBezTo>
                  <a:cubicBezTo>
                    <a:pt x="1914" y="1044"/>
                    <a:pt x="1913" y="1080"/>
                    <a:pt x="1908" y="1078"/>
                  </a:cubicBezTo>
                  <a:cubicBezTo>
                    <a:pt x="1900" y="1076"/>
                    <a:pt x="1892" y="1052"/>
                    <a:pt x="1889" y="1045"/>
                  </a:cubicBezTo>
                  <a:cubicBezTo>
                    <a:pt x="1882" y="1031"/>
                    <a:pt x="1875" y="1018"/>
                    <a:pt x="1864" y="1006"/>
                  </a:cubicBezTo>
                  <a:cubicBezTo>
                    <a:pt x="1854" y="996"/>
                    <a:pt x="1843" y="986"/>
                    <a:pt x="1832" y="975"/>
                  </a:cubicBezTo>
                  <a:cubicBezTo>
                    <a:pt x="1819" y="962"/>
                    <a:pt x="1820" y="952"/>
                    <a:pt x="1818" y="934"/>
                  </a:cubicBezTo>
                  <a:cubicBezTo>
                    <a:pt x="1811" y="877"/>
                    <a:pt x="1743" y="814"/>
                    <a:pt x="1683" y="842"/>
                  </a:cubicBezTo>
                  <a:cubicBezTo>
                    <a:pt x="1661" y="853"/>
                    <a:pt x="1640" y="880"/>
                    <a:pt x="1615" y="882"/>
                  </a:cubicBezTo>
                  <a:cubicBezTo>
                    <a:pt x="1588" y="884"/>
                    <a:pt x="1557" y="881"/>
                    <a:pt x="1547" y="913"/>
                  </a:cubicBezTo>
                  <a:cubicBezTo>
                    <a:pt x="1537" y="941"/>
                    <a:pt x="1548" y="962"/>
                    <a:pt x="1557" y="988"/>
                  </a:cubicBezTo>
                  <a:cubicBezTo>
                    <a:pt x="1567" y="1018"/>
                    <a:pt x="1561" y="1050"/>
                    <a:pt x="1549" y="1078"/>
                  </a:cubicBezTo>
                  <a:cubicBezTo>
                    <a:pt x="1525" y="1134"/>
                    <a:pt x="1483" y="1178"/>
                    <a:pt x="1446" y="1226"/>
                  </a:cubicBezTo>
                  <a:cubicBezTo>
                    <a:pt x="1419" y="1262"/>
                    <a:pt x="1379" y="1347"/>
                    <a:pt x="1452" y="1361"/>
                  </a:cubicBezTo>
                  <a:cubicBezTo>
                    <a:pt x="1479" y="1367"/>
                    <a:pt x="1512" y="1358"/>
                    <a:pt x="1538" y="1367"/>
                  </a:cubicBezTo>
                  <a:cubicBezTo>
                    <a:pt x="1566" y="1376"/>
                    <a:pt x="1585" y="1399"/>
                    <a:pt x="1601" y="1422"/>
                  </a:cubicBezTo>
                  <a:cubicBezTo>
                    <a:pt x="1608" y="1433"/>
                    <a:pt x="1613" y="1446"/>
                    <a:pt x="1624" y="1454"/>
                  </a:cubicBezTo>
                  <a:cubicBezTo>
                    <a:pt x="1633" y="1461"/>
                    <a:pt x="1650" y="1457"/>
                    <a:pt x="1661" y="1463"/>
                  </a:cubicBezTo>
                  <a:cubicBezTo>
                    <a:pt x="1665" y="1465"/>
                    <a:pt x="1703" y="1500"/>
                    <a:pt x="1690" y="1510"/>
                  </a:cubicBezTo>
                  <a:cubicBezTo>
                    <a:pt x="1685" y="1513"/>
                    <a:pt x="1679" y="1496"/>
                    <a:pt x="1678" y="1494"/>
                  </a:cubicBezTo>
                  <a:cubicBezTo>
                    <a:pt x="1677" y="1480"/>
                    <a:pt x="1660" y="1480"/>
                    <a:pt x="1648" y="1477"/>
                  </a:cubicBezTo>
                  <a:cubicBezTo>
                    <a:pt x="1616" y="1469"/>
                    <a:pt x="1608" y="1448"/>
                    <a:pt x="1585" y="1426"/>
                  </a:cubicBezTo>
                  <a:cubicBezTo>
                    <a:pt x="1560" y="1403"/>
                    <a:pt x="1537" y="1398"/>
                    <a:pt x="1505" y="1400"/>
                  </a:cubicBezTo>
                  <a:cubicBezTo>
                    <a:pt x="1473" y="1403"/>
                    <a:pt x="1445" y="1398"/>
                    <a:pt x="1415" y="1391"/>
                  </a:cubicBezTo>
                  <a:cubicBezTo>
                    <a:pt x="1411" y="1405"/>
                    <a:pt x="1425" y="1418"/>
                    <a:pt x="1431" y="1430"/>
                  </a:cubicBezTo>
                  <a:cubicBezTo>
                    <a:pt x="1439" y="1445"/>
                    <a:pt x="1446" y="1461"/>
                    <a:pt x="1446" y="1479"/>
                  </a:cubicBezTo>
                  <a:cubicBezTo>
                    <a:pt x="1448" y="1516"/>
                    <a:pt x="1427" y="1554"/>
                    <a:pt x="1452" y="1588"/>
                  </a:cubicBezTo>
                  <a:cubicBezTo>
                    <a:pt x="1468" y="1610"/>
                    <a:pt x="1510" y="1633"/>
                    <a:pt x="1501" y="1664"/>
                  </a:cubicBezTo>
                  <a:cubicBezTo>
                    <a:pt x="1497" y="1679"/>
                    <a:pt x="1494" y="1694"/>
                    <a:pt x="1492" y="1709"/>
                  </a:cubicBezTo>
                  <a:cubicBezTo>
                    <a:pt x="1490" y="1720"/>
                    <a:pt x="1455" y="1709"/>
                    <a:pt x="1444" y="1710"/>
                  </a:cubicBezTo>
                  <a:cubicBezTo>
                    <a:pt x="1400" y="1714"/>
                    <a:pt x="1418" y="1658"/>
                    <a:pt x="1421" y="1632"/>
                  </a:cubicBezTo>
                  <a:cubicBezTo>
                    <a:pt x="1423" y="1613"/>
                    <a:pt x="1421" y="1602"/>
                    <a:pt x="1414" y="1584"/>
                  </a:cubicBezTo>
                  <a:cubicBezTo>
                    <a:pt x="1406" y="1562"/>
                    <a:pt x="1403" y="1547"/>
                    <a:pt x="1403" y="1523"/>
                  </a:cubicBezTo>
                  <a:cubicBezTo>
                    <a:pt x="1403" y="1482"/>
                    <a:pt x="1396" y="1447"/>
                    <a:pt x="1381" y="1409"/>
                  </a:cubicBezTo>
                  <a:cubicBezTo>
                    <a:pt x="1365" y="1368"/>
                    <a:pt x="1345" y="1337"/>
                    <a:pt x="1358" y="1292"/>
                  </a:cubicBezTo>
                  <a:cubicBezTo>
                    <a:pt x="1364" y="1269"/>
                    <a:pt x="1405" y="1223"/>
                    <a:pt x="1385" y="1199"/>
                  </a:cubicBezTo>
                  <a:cubicBezTo>
                    <a:pt x="1370" y="1180"/>
                    <a:pt x="1307" y="1198"/>
                    <a:pt x="1289" y="1203"/>
                  </a:cubicBezTo>
                  <a:cubicBezTo>
                    <a:pt x="1248" y="1214"/>
                    <a:pt x="1213" y="1212"/>
                    <a:pt x="1172" y="1204"/>
                  </a:cubicBezTo>
                  <a:cubicBezTo>
                    <a:pt x="1132" y="1196"/>
                    <a:pt x="1103" y="1190"/>
                    <a:pt x="1068" y="1217"/>
                  </a:cubicBezTo>
                  <a:cubicBezTo>
                    <a:pt x="1039" y="1239"/>
                    <a:pt x="1030" y="1273"/>
                    <a:pt x="1038" y="1308"/>
                  </a:cubicBezTo>
                  <a:cubicBezTo>
                    <a:pt x="1046" y="1345"/>
                    <a:pt x="1075" y="1373"/>
                    <a:pt x="1092" y="1406"/>
                  </a:cubicBezTo>
                  <a:cubicBezTo>
                    <a:pt x="1109" y="1441"/>
                    <a:pt x="1114" y="1478"/>
                    <a:pt x="1110" y="1516"/>
                  </a:cubicBezTo>
                  <a:cubicBezTo>
                    <a:pt x="1108" y="1532"/>
                    <a:pt x="1097" y="1552"/>
                    <a:pt x="1106" y="1568"/>
                  </a:cubicBezTo>
                  <a:cubicBezTo>
                    <a:pt x="1115" y="1585"/>
                    <a:pt x="1137" y="1598"/>
                    <a:pt x="1152" y="1611"/>
                  </a:cubicBezTo>
                  <a:cubicBezTo>
                    <a:pt x="1170" y="1627"/>
                    <a:pt x="1206" y="1665"/>
                    <a:pt x="1178" y="1688"/>
                  </a:cubicBezTo>
                  <a:cubicBezTo>
                    <a:pt x="1177" y="1662"/>
                    <a:pt x="1161" y="1639"/>
                    <a:pt x="1139" y="1626"/>
                  </a:cubicBezTo>
                  <a:cubicBezTo>
                    <a:pt x="1128" y="1620"/>
                    <a:pt x="1113" y="1620"/>
                    <a:pt x="1104" y="1612"/>
                  </a:cubicBezTo>
                  <a:cubicBezTo>
                    <a:pt x="1090" y="1602"/>
                    <a:pt x="1080" y="1588"/>
                    <a:pt x="1070" y="1574"/>
                  </a:cubicBezTo>
                  <a:cubicBezTo>
                    <a:pt x="1056" y="1604"/>
                    <a:pt x="1028" y="1650"/>
                    <a:pt x="1035" y="1685"/>
                  </a:cubicBezTo>
                  <a:cubicBezTo>
                    <a:pt x="1041" y="1712"/>
                    <a:pt x="1086" y="1738"/>
                    <a:pt x="1062" y="1769"/>
                  </a:cubicBezTo>
                  <a:cubicBezTo>
                    <a:pt x="1051" y="1783"/>
                    <a:pt x="1034" y="1767"/>
                    <a:pt x="1025" y="1759"/>
                  </a:cubicBezTo>
                  <a:cubicBezTo>
                    <a:pt x="1011" y="1747"/>
                    <a:pt x="1006" y="1765"/>
                    <a:pt x="991" y="1764"/>
                  </a:cubicBezTo>
                  <a:cubicBezTo>
                    <a:pt x="975" y="1762"/>
                    <a:pt x="980" y="1738"/>
                    <a:pt x="979" y="1727"/>
                  </a:cubicBezTo>
                  <a:cubicBezTo>
                    <a:pt x="977" y="1707"/>
                    <a:pt x="955" y="1699"/>
                    <a:pt x="964" y="1678"/>
                  </a:cubicBezTo>
                  <a:cubicBezTo>
                    <a:pt x="971" y="1661"/>
                    <a:pt x="986" y="1647"/>
                    <a:pt x="996" y="1631"/>
                  </a:cubicBezTo>
                  <a:cubicBezTo>
                    <a:pt x="1007" y="1615"/>
                    <a:pt x="1017" y="1599"/>
                    <a:pt x="1026" y="1582"/>
                  </a:cubicBezTo>
                  <a:cubicBezTo>
                    <a:pt x="1045" y="1546"/>
                    <a:pt x="1058" y="1506"/>
                    <a:pt x="1061" y="1465"/>
                  </a:cubicBezTo>
                  <a:cubicBezTo>
                    <a:pt x="1064" y="1427"/>
                    <a:pt x="1041" y="1407"/>
                    <a:pt x="1009" y="1434"/>
                  </a:cubicBezTo>
                  <a:cubicBezTo>
                    <a:pt x="976" y="1461"/>
                    <a:pt x="944" y="1471"/>
                    <a:pt x="902" y="1471"/>
                  </a:cubicBezTo>
                  <a:cubicBezTo>
                    <a:pt x="866" y="1471"/>
                    <a:pt x="837" y="1480"/>
                    <a:pt x="820" y="1514"/>
                  </a:cubicBezTo>
                  <a:cubicBezTo>
                    <a:pt x="805" y="1545"/>
                    <a:pt x="789" y="1577"/>
                    <a:pt x="757" y="1592"/>
                  </a:cubicBezTo>
                  <a:cubicBezTo>
                    <a:pt x="740" y="1600"/>
                    <a:pt x="724" y="1597"/>
                    <a:pt x="706" y="1598"/>
                  </a:cubicBezTo>
                  <a:cubicBezTo>
                    <a:pt x="702" y="1598"/>
                    <a:pt x="670" y="1610"/>
                    <a:pt x="672" y="1604"/>
                  </a:cubicBezTo>
                  <a:cubicBezTo>
                    <a:pt x="674" y="1593"/>
                    <a:pt x="703" y="1585"/>
                    <a:pt x="712" y="1585"/>
                  </a:cubicBezTo>
                  <a:cubicBezTo>
                    <a:pt x="733" y="1585"/>
                    <a:pt x="749" y="1583"/>
                    <a:pt x="764" y="1566"/>
                  </a:cubicBezTo>
                  <a:cubicBezTo>
                    <a:pt x="785" y="1541"/>
                    <a:pt x="793" y="1507"/>
                    <a:pt x="811" y="1480"/>
                  </a:cubicBezTo>
                  <a:cubicBezTo>
                    <a:pt x="835" y="1446"/>
                    <a:pt x="880" y="1445"/>
                    <a:pt x="918" y="1442"/>
                  </a:cubicBezTo>
                  <a:cubicBezTo>
                    <a:pt x="949" y="1440"/>
                    <a:pt x="986" y="1430"/>
                    <a:pt x="997" y="1396"/>
                  </a:cubicBezTo>
                  <a:cubicBezTo>
                    <a:pt x="1009" y="1358"/>
                    <a:pt x="977" y="1332"/>
                    <a:pt x="972" y="1297"/>
                  </a:cubicBezTo>
                  <a:cubicBezTo>
                    <a:pt x="965" y="1246"/>
                    <a:pt x="1009" y="1206"/>
                    <a:pt x="993" y="1154"/>
                  </a:cubicBezTo>
                  <a:cubicBezTo>
                    <a:pt x="985" y="1130"/>
                    <a:pt x="956" y="1121"/>
                    <a:pt x="936" y="1110"/>
                  </a:cubicBezTo>
                  <a:cubicBezTo>
                    <a:pt x="911" y="1096"/>
                    <a:pt x="888" y="1083"/>
                    <a:pt x="861" y="1073"/>
                  </a:cubicBezTo>
                  <a:cubicBezTo>
                    <a:pt x="840" y="1066"/>
                    <a:pt x="825" y="1050"/>
                    <a:pt x="810" y="1035"/>
                  </a:cubicBezTo>
                  <a:cubicBezTo>
                    <a:pt x="794" y="1020"/>
                    <a:pt x="754" y="1032"/>
                    <a:pt x="736" y="1037"/>
                  </a:cubicBezTo>
                  <a:cubicBezTo>
                    <a:pt x="690" y="1049"/>
                    <a:pt x="672" y="1115"/>
                    <a:pt x="656" y="1155"/>
                  </a:cubicBezTo>
                  <a:cubicBezTo>
                    <a:pt x="647" y="1178"/>
                    <a:pt x="644" y="1183"/>
                    <a:pt x="656" y="1206"/>
                  </a:cubicBezTo>
                  <a:cubicBezTo>
                    <a:pt x="669" y="1231"/>
                    <a:pt x="679" y="1261"/>
                    <a:pt x="677" y="1290"/>
                  </a:cubicBezTo>
                  <a:cubicBezTo>
                    <a:pt x="674" y="1350"/>
                    <a:pt x="626" y="1388"/>
                    <a:pt x="599" y="1438"/>
                  </a:cubicBezTo>
                  <a:cubicBezTo>
                    <a:pt x="586" y="1462"/>
                    <a:pt x="577" y="1488"/>
                    <a:pt x="574" y="1514"/>
                  </a:cubicBezTo>
                  <a:cubicBezTo>
                    <a:pt x="570" y="1545"/>
                    <a:pt x="578" y="1574"/>
                    <a:pt x="579" y="1604"/>
                  </a:cubicBezTo>
                  <a:cubicBezTo>
                    <a:pt x="580" y="1636"/>
                    <a:pt x="558" y="1658"/>
                    <a:pt x="538" y="1681"/>
                  </a:cubicBezTo>
                  <a:cubicBezTo>
                    <a:pt x="519" y="1703"/>
                    <a:pt x="499" y="1725"/>
                    <a:pt x="479" y="1748"/>
                  </a:cubicBezTo>
                  <a:cubicBezTo>
                    <a:pt x="481" y="1731"/>
                    <a:pt x="492" y="1721"/>
                    <a:pt x="502" y="1710"/>
                  </a:cubicBezTo>
                  <a:cubicBezTo>
                    <a:pt x="512" y="1699"/>
                    <a:pt x="516" y="1687"/>
                    <a:pt x="527" y="1676"/>
                  </a:cubicBezTo>
                  <a:cubicBezTo>
                    <a:pt x="562" y="1644"/>
                    <a:pt x="560" y="1615"/>
                    <a:pt x="551" y="1571"/>
                  </a:cubicBezTo>
                  <a:cubicBezTo>
                    <a:pt x="544" y="1534"/>
                    <a:pt x="544" y="1504"/>
                    <a:pt x="556" y="1468"/>
                  </a:cubicBezTo>
                  <a:cubicBezTo>
                    <a:pt x="569" y="1429"/>
                    <a:pt x="592" y="1394"/>
                    <a:pt x="616" y="1360"/>
                  </a:cubicBezTo>
                  <a:cubicBezTo>
                    <a:pt x="637" y="1331"/>
                    <a:pt x="657" y="1302"/>
                    <a:pt x="646" y="1264"/>
                  </a:cubicBezTo>
                  <a:cubicBezTo>
                    <a:pt x="642" y="1250"/>
                    <a:pt x="634" y="1235"/>
                    <a:pt x="627" y="1222"/>
                  </a:cubicBezTo>
                  <a:cubicBezTo>
                    <a:pt x="616" y="1203"/>
                    <a:pt x="601" y="1204"/>
                    <a:pt x="582" y="1212"/>
                  </a:cubicBezTo>
                  <a:cubicBezTo>
                    <a:pt x="545" y="1227"/>
                    <a:pt x="503" y="1233"/>
                    <a:pt x="463" y="1237"/>
                  </a:cubicBezTo>
                  <a:cubicBezTo>
                    <a:pt x="444" y="1238"/>
                    <a:pt x="426" y="1240"/>
                    <a:pt x="407" y="1240"/>
                  </a:cubicBezTo>
                  <a:cubicBezTo>
                    <a:pt x="390" y="1241"/>
                    <a:pt x="376" y="1262"/>
                    <a:pt x="367" y="1274"/>
                  </a:cubicBezTo>
                  <a:cubicBezTo>
                    <a:pt x="359" y="1285"/>
                    <a:pt x="346" y="1297"/>
                    <a:pt x="332" y="1288"/>
                  </a:cubicBezTo>
                  <a:cubicBezTo>
                    <a:pt x="326" y="1285"/>
                    <a:pt x="322" y="1278"/>
                    <a:pt x="316" y="1273"/>
                  </a:cubicBezTo>
                  <a:cubicBezTo>
                    <a:pt x="310" y="1267"/>
                    <a:pt x="302" y="1273"/>
                    <a:pt x="295" y="1269"/>
                  </a:cubicBezTo>
                  <a:cubicBezTo>
                    <a:pt x="282" y="1263"/>
                    <a:pt x="275" y="1245"/>
                    <a:pt x="281" y="1232"/>
                  </a:cubicBezTo>
                  <a:cubicBezTo>
                    <a:pt x="288" y="1217"/>
                    <a:pt x="306" y="1217"/>
                    <a:pt x="311" y="1200"/>
                  </a:cubicBezTo>
                  <a:cubicBezTo>
                    <a:pt x="316" y="1185"/>
                    <a:pt x="328" y="1183"/>
                    <a:pt x="343" y="1186"/>
                  </a:cubicBezTo>
                  <a:cubicBezTo>
                    <a:pt x="361" y="1189"/>
                    <a:pt x="376" y="1191"/>
                    <a:pt x="395" y="1190"/>
                  </a:cubicBezTo>
                  <a:cubicBezTo>
                    <a:pt x="437" y="1186"/>
                    <a:pt x="480" y="1189"/>
                    <a:pt x="522" y="1182"/>
                  </a:cubicBezTo>
                  <a:cubicBezTo>
                    <a:pt x="560" y="1177"/>
                    <a:pt x="584" y="1160"/>
                    <a:pt x="607" y="1130"/>
                  </a:cubicBezTo>
                  <a:cubicBezTo>
                    <a:pt x="632" y="1094"/>
                    <a:pt x="650" y="1054"/>
                    <a:pt x="674" y="1018"/>
                  </a:cubicBezTo>
                  <a:cubicBezTo>
                    <a:pt x="694" y="991"/>
                    <a:pt x="723" y="962"/>
                    <a:pt x="723" y="926"/>
                  </a:cubicBezTo>
                  <a:cubicBezTo>
                    <a:pt x="723" y="890"/>
                    <a:pt x="692" y="864"/>
                    <a:pt x="679" y="833"/>
                  </a:cubicBezTo>
                  <a:cubicBezTo>
                    <a:pt x="666" y="802"/>
                    <a:pt x="670" y="767"/>
                    <a:pt x="651" y="739"/>
                  </a:cubicBezTo>
                  <a:cubicBezTo>
                    <a:pt x="628" y="705"/>
                    <a:pt x="603" y="694"/>
                    <a:pt x="563" y="694"/>
                  </a:cubicBezTo>
                  <a:cubicBezTo>
                    <a:pt x="520" y="694"/>
                    <a:pt x="477" y="692"/>
                    <a:pt x="435" y="689"/>
                  </a:cubicBezTo>
                  <a:cubicBezTo>
                    <a:pt x="392" y="685"/>
                    <a:pt x="362" y="674"/>
                    <a:pt x="331" y="644"/>
                  </a:cubicBezTo>
                  <a:cubicBezTo>
                    <a:pt x="306" y="621"/>
                    <a:pt x="291" y="600"/>
                    <a:pt x="253" y="612"/>
                  </a:cubicBezTo>
                  <a:cubicBezTo>
                    <a:pt x="215" y="625"/>
                    <a:pt x="217" y="681"/>
                    <a:pt x="181" y="696"/>
                  </a:cubicBezTo>
                  <a:cubicBezTo>
                    <a:pt x="145" y="711"/>
                    <a:pt x="109" y="717"/>
                    <a:pt x="72" y="726"/>
                  </a:cubicBezTo>
                  <a:cubicBezTo>
                    <a:pt x="61" y="729"/>
                    <a:pt x="49" y="730"/>
                    <a:pt x="40" y="736"/>
                  </a:cubicBezTo>
                  <a:cubicBezTo>
                    <a:pt x="29" y="743"/>
                    <a:pt x="36" y="759"/>
                    <a:pt x="18" y="758"/>
                  </a:cubicBezTo>
                  <a:cubicBezTo>
                    <a:pt x="0" y="756"/>
                    <a:pt x="30" y="730"/>
                    <a:pt x="32" y="728"/>
                  </a:cubicBezTo>
                  <a:cubicBezTo>
                    <a:pt x="46" y="717"/>
                    <a:pt x="63" y="709"/>
                    <a:pt x="80" y="703"/>
                  </a:cubicBezTo>
                  <a:cubicBezTo>
                    <a:pt x="110" y="692"/>
                    <a:pt x="148" y="688"/>
                    <a:pt x="171" y="663"/>
                  </a:cubicBezTo>
                  <a:cubicBezTo>
                    <a:pt x="197" y="635"/>
                    <a:pt x="193" y="597"/>
                    <a:pt x="235" y="585"/>
                  </a:cubicBezTo>
                  <a:cubicBezTo>
                    <a:pt x="254" y="579"/>
                    <a:pt x="272" y="583"/>
                    <a:pt x="291" y="580"/>
                  </a:cubicBezTo>
                  <a:cubicBezTo>
                    <a:pt x="309" y="578"/>
                    <a:pt x="298" y="568"/>
                    <a:pt x="290" y="559"/>
                  </a:cubicBezTo>
                  <a:cubicBezTo>
                    <a:pt x="266" y="534"/>
                    <a:pt x="236" y="514"/>
                    <a:pt x="201" y="510"/>
                  </a:cubicBezTo>
                  <a:cubicBezTo>
                    <a:pt x="178" y="507"/>
                    <a:pt x="131" y="550"/>
                    <a:pt x="117" y="525"/>
                  </a:cubicBezTo>
                  <a:cubicBezTo>
                    <a:pt x="105" y="504"/>
                    <a:pt x="95" y="505"/>
                    <a:pt x="74" y="495"/>
                  </a:cubicBezTo>
                  <a:cubicBezTo>
                    <a:pt x="66" y="491"/>
                    <a:pt x="60" y="486"/>
                    <a:pt x="61" y="477"/>
                  </a:cubicBezTo>
                  <a:cubicBezTo>
                    <a:pt x="63" y="469"/>
                    <a:pt x="67" y="467"/>
                    <a:pt x="74" y="463"/>
                  </a:cubicBezTo>
                  <a:cubicBezTo>
                    <a:pt x="82" y="459"/>
                    <a:pt x="82" y="447"/>
                    <a:pt x="87" y="440"/>
                  </a:cubicBezTo>
                  <a:cubicBezTo>
                    <a:pt x="104" y="410"/>
                    <a:pt x="138" y="435"/>
                    <a:pt x="154" y="451"/>
                  </a:cubicBezTo>
                  <a:cubicBezTo>
                    <a:pt x="169" y="465"/>
                    <a:pt x="185" y="465"/>
                    <a:pt x="205" y="470"/>
                  </a:cubicBezTo>
                  <a:cubicBezTo>
                    <a:pt x="223" y="474"/>
                    <a:pt x="242" y="480"/>
                    <a:pt x="260" y="487"/>
                  </a:cubicBezTo>
                  <a:cubicBezTo>
                    <a:pt x="330" y="516"/>
                    <a:pt x="358" y="596"/>
                    <a:pt x="418" y="637"/>
                  </a:cubicBezTo>
                  <a:cubicBezTo>
                    <a:pt x="438" y="650"/>
                    <a:pt x="485" y="651"/>
                    <a:pt x="473" y="615"/>
                  </a:cubicBezTo>
                  <a:cubicBezTo>
                    <a:pt x="462" y="584"/>
                    <a:pt x="438" y="564"/>
                    <a:pt x="445" y="527"/>
                  </a:cubicBezTo>
                  <a:cubicBezTo>
                    <a:pt x="451" y="495"/>
                    <a:pt x="447" y="457"/>
                    <a:pt x="430" y="428"/>
                  </a:cubicBezTo>
                  <a:cubicBezTo>
                    <a:pt x="413" y="399"/>
                    <a:pt x="374" y="374"/>
                    <a:pt x="346" y="355"/>
                  </a:cubicBezTo>
                  <a:cubicBezTo>
                    <a:pt x="366" y="342"/>
                    <a:pt x="411" y="388"/>
                    <a:pt x="422" y="400"/>
                  </a:cubicBezTo>
                  <a:cubicBezTo>
                    <a:pt x="448" y="428"/>
                    <a:pt x="465" y="463"/>
                    <a:pt x="473" y="500"/>
                  </a:cubicBezTo>
                  <a:cubicBezTo>
                    <a:pt x="481" y="532"/>
                    <a:pt x="473" y="577"/>
                    <a:pt x="498" y="602"/>
                  </a:cubicBezTo>
                  <a:cubicBezTo>
                    <a:pt x="520" y="624"/>
                    <a:pt x="558" y="629"/>
                    <a:pt x="587" y="637"/>
                  </a:cubicBezTo>
                  <a:cubicBezTo>
                    <a:pt x="620" y="645"/>
                    <a:pt x="660" y="663"/>
                    <a:pt x="694" y="660"/>
                  </a:cubicBezTo>
                  <a:cubicBezTo>
                    <a:pt x="710" y="659"/>
                    <a:pt x="728" y="658"/>
                    <a:pt x="741" y="650"/>
                  </a:cubicBezTo>
                  <a:cubicBezTo>
                    <a:pt x="757" y="641"/>
                    <a:pt x="771" y="624"/>
                    <a:pt x="785" y="613"/>
                  </a:cubicBezTo>
                  <a:cubicBezTo>
                    <a:pt x="806" y="595"/>
                    <a:pt x="853" y="568"/>
                    <a:pt x="848" y="537"/>
                  </a:cubicBezTo>
                  <a:cubicBezTo>
                    <a:pt x="846" y="518"/>
                    <a:pt x="836" y="500"/>
                    <a:pt x="828" y="483"/>
                  </a:cubicBezTo>
                  <a:cubicBezTo>
                    <a:pt x="819" y="461"/>
                    <a:pt x="813" y="438"/>
                    <a:pt x="808" y="415"/>
                  </a:cubicBezTo>
                  <a:cubicBezTo>
                    <a:pt x="802" y="392"/>
                    <a:pt x="797" y="379"/>
                    <a:pt x="783" y="360"/>
                  </a:cubicBezTo>
                  <a:cubicBezTo>
                    <a:pt x="770" y="344"/>
                    <a:pt x="763" y="333"/>
                    <a:pt x="763" y="312"/>
                  </a:cubicBezTo>
                  <a:cubicBezTo>
                    <a:pt x="764" y="292"/>
                    <a:pt x="767" y="272"/>
                    <a:pt x="765" y="252"/>
                  </a:cubicBezTo>
                  <a:cubicBezTo>
                    <a:pt x="763" y="237"/>
                    <a:pt x="749" y="218"/>
                    <a:pt x="751" y="204"/>
                  </a:cubicBezTo>
                  <a:cubicBezTo>
                    <a:pt x="751" y="199"/>
                    <a:pt x="765" y="213"/>
                    <a:pt x="766" y="214"/>
                  </a:cubicBezTo>
                  <a:cubicBezTo>
                    <a:pt x="774" y="223"/>
                    <a:pt x="776" y="235"/>
                    <a:pt x="777" y="246"/>
                  </a:cubicBezTo>
                  <a:cubicBezTo>
                    <a:pt x="780" y="280"/>
                    <a:pt x="784" y="304"/>
                    <a:pt x="803" y="332"/>
                  </a:cubicBezTo>
                  <a:cubicBezTo>
                    <a:pt x="826" y="364"/>
                    <a:pt x="848" y="286"/>
                    <a:pt x="853" y="271"/>
                  </a:cubicBezTo>
                  <a:cubicBezTo>
                    <a:pt x="865" y="236"/>
                    <a:pt x="868" y="213"/>
                    <a:pt x="854" y="177"/>
                  </a:cubicBezTo>
                  <a:cubicBezTo>
                    <a:pt x="848" y="162"/>
                    <a:pt x="840" y="147"/>
                    <a:pt x="827" y="136"/>
                  </a:cubicBezTo>
                  <a:cubicBezTo>
                    <a:pt x="812" y="123"/>
                    <a:pt x="795" y="123"/>
                    <a:pt x="779" y="114"/>
                  </a:cubicBezTo>
                  <a:cubicBezTo>
                    <a:pt x="764" y="106"/>
                    <a:pt x="757" y="89"/>
                    <a:pt x="759" y="74"/>
                  </a:cubicBezTo>
                  <a:cubicBezTo>
                    <a:pt x="760" y="64"/>
                    <a:pt x="764" y="54"/>
                    <a:pt x="768" y="46"/>
                  </a:cubicBezTo>
                  <a:cubicBezTo>
                    <a:pt x="774" y="36"/>
                    <a:pt x="765" y="29"/>
                    <a:pt x="763" y="2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6">
              <a:extLst>
                <a:ext uri="{FF2B5EF4-FFF2-40B4-BE49-F238E27FC236}">
                  <a16:creationId xmlns:a16="http://schemas.microsoft.com/office/drawing/2014/main" id="{2F0872DF-CCD9-4D03-A6E0-18131708D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778"/>
              <a:ext cx="92" cy="132"/>
            </a:xfrm>
            <a:custGeom>
              <a:avLst/>
              <a:gdLst>
                <a:gd name="T0" fmla="*/ 7 w 101"/>
                <a:gd name="T1" fmla="*/ 6 h 145"/>
                <a:gd name="T2" fmla="*/ 9 w 101"/>
                <a:gd name="T3" fmla="*/ 41 h 145"/>
                <a:gd name="T4" fmla="*/ 14 w 101"/>
                <a:gd name="T5" fmla="*/ 71 h 145"/>
                <a:gd name="T6" fmla="*/ 43 w 101"/>
                <a:gd name="T7" fmla="*/ 87 h 145"/>
                <a:gd name="T8" fmla="*/ 60 w 101"/>
                <a:gd name="T9" fmla="*/ 97 h 145"/>
                <a:gd name="T10" fmla="*/ 71 w 101"/>
                <a:gd name="T11" fmla="*/ 109 h 145"/>
                <a:gd name="T12" fmla="*/ 49 w 101"/>
                <a:gd name="T13" fmla="*/ 77 h 145"/>
                <a:gd name="T14" fmla="*/ 29 w 101"/>
                <a:gd name="T15" fmla="*/ 42 h 145"/>
                <a:gd name="T16" fmla="*/ 24 w 101"/>
                <a:gd name="T17" fmla="*/ 11 h 145"/>
                <a:gd name="T18" fmla="*/ 6 w 101"/>
                <a:gd name="T19" fmla="*/ 8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1" h="145">
                  <a:moveTo>
                    <a:pt x="10" y="9"/>
                  </a:moveTo>
                  <a:cubicBezTo>
                    <a:pt x="15" y="29"/>
                    <a:pt x="21" y="34"/>
                    <a:pt x="12" y="54"/>
                  </a:cubicBezTo>
                  <a:cubicBezTo>
                    <a:pt x="4" y="69"/>
                    <a:pt x="3" y="84"/>
                    <a:pt x="18" y="95"/>
                  </a:cubicBezTo>
                  <a:cubicBezTo>
                    <a:pt x="29" y="104"/>
                    <a:pt x="44" y="109"/>
                    <a:pt x="57" y="116"/>
                  </a:cubicBezTo>
                  <a:cubicBezTo>
                    <a:pt x="65" y="119"/>
                    <a:pt x="72" y="123"/>
                    <a:pt x="79" y="130"/>
                  </a:cubicBezTo>
                  <a:cubicBezTo>
                    <a:pt x="84" y="135"/>
                    <a:pt x="88" y="144"/>
                    <a:pt x="94" y="145"/>
                  </a:cubicBezTo>
                  <a:cubicBezTo>
                    <a:pt x="101" y="133"/>
                    <a:pt x="73" y="109"/>
                    <a:pt x="65" y="102"/>
                  </a:cubicBezTo>
                  <a:cubicBezTo>
                    <a:pt x="52" y="89"/>
                    <a:pt x="40" y="75"/>
                    <a:pt x="38" y="56"/>
                  </a:cubicBezTo>
                  <a:cubicBezTo>
                    <a:pt x="37" y="42"/>
                    <a:pt x="39" y="27"/>
                    <a:pt x="32" y="14"/>
                  </a:cubicBezTo>
                  <a:cubicBezTo>
                    <a:pt x="25" y="2"/>
                    <a:pt x="0" y="0"/>
                    <a:pt x="9" y="1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7">
              <a:extLst>
                <a:ext uri="{FF2B5EF4-FFF2-40B4-BE49-F238E27FC236}">
                  <a16:creationId xmlns:a16="http://schemas.microsoft.com/office/drawing/2014/main" id="{712647E6-A94B-47B3-815C-DCB64CF28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036"/>
              <a:ext cx="79" cy="192"/>
            </a:xfrm>
            <a:custGeom>
              <a:avLst/>
              <a:gdLst>
                <a:gd name="T0" fmla="*/ 2 w 87"/>
                <a:gd name="T1" fmla="*/ 0 h 211"/>
                <a:gd name="T2" fmla="*/ 8 w 87"/>
                <a:gd name="T3" fmla="*/ 37 h 211"/>
                <a:gd name="T4" fmla="*/ 30 w 87"/>
                <a:gd name="T5" fmla="*/ 72 h 211"/>
                <a:gd name="T6" fmla="*/ 65 w 87"/>
                <a:gd name="T7" fmla="*/ 159 h 211"/>
                <a:gd name="T8" fmla="*/ 46 w 87"/>
                <a:gd name="T9" fmla="*/ 105 h 211"/>
                <a:gd name="T10" fmla="*/ 35 w 87"/>
                <a:gd name="T11" fmla="*/ 65 h 211"/>
                <a:gd name="T12" fmla="*/ 0 w 87"/>
                <a:gd name="T13" fmla="*/ 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211">
                  <a:moveTo>
                    <a:pt x="2" y="0"/>
                  </a:moveTo>
                  <a:cubicBezTo>
                    <a:pt x="2" y="19"/>
                    <a:pt x="0" y="33"/>
                    <a:pt x="11" y="50"/>
                  </a:cubicBezTo>
                  <a:cubicBezTo>
                    <a:pt x="22" y="65"/>
                    <a:pt x="33" y="77"/>
                    <a:pt x="40" y="96"/>
                  </a:cubicBezTo>
                  <a:cubicBezTo>
                    <a:pt x="55" y="138"/>
                    <a:pt x="53" y="178"/>
                    <a:pt x="87" y="211"/>
                  </a:cubicBezTo>
                  <a:cubicBezTo>
                    <a:pt x="79" y="186"/>
                    <a:pt x="68" y="164"/>
                    <a:pt x="62" y="138"/>
                  </a:cubicBezTo>
                  <a:cubicBezTo>
                    <a:pt x="58" y="121"/>
                    <a:pt x="54" y="101"/>
                    <a:pt x="47" y="86"/>
                  </a:cubicBezTo>
                  <a:cubicBezTo>
                    <a:pt x="36" y="61"/>
                    <a:pt x="0" y="38"/>
                    <a:pt x="0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8">
              <a:extLst>
                <a:ext uri="{FF2B5EF4-FFF2-40B4-BE49-F238E27FC236}">
                  <a16:creationId xmlns:a16="http://schemas.microsoft.com/office/drawing/2014/main" id="{BCE79BD9-0D3A-4674-8783-E64FA6402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067"/>
              <a:ext cx="20" cy="24"/>
            </a:xfrm>
            <a:custGeom>
              <a:avLst/>
              <a:gdLst>
                <a:gd name="T0" fmla="*/ 4 w 22"/>
                <a:gd name="T1" fmla="*/ 0 h 27"/>
                <a:gd name="T2" fmla="*/ 16 w 22"/>
                <a:gd name="T3" fmla="*/ 15 h 27"/>
                <a:gd name="T4" fmla="*/ 5 w 22"/>
                <a:gd name="T5" fmla="*/ 19 h 27"/>
                <a:gd name="T6" fmla="*/ 2 w 22"/>
                <a:gd name="T7" fmla="*/ 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4" y="0"/>
                  </a:moveTo>
                  <a:cubicBezTo>
                    <a:pt x="2" y="13"/>
                    <a:pt x="9" y="23"/>
                    <a:pt x="22" y="21"/>
                  </a:cubicBezTo>
                  <a:cubicBezTo>
                    <a:pt x="20" y="22"/>
                    <a:pt x="12" y="24"/>
                    <a:pt x="7" y="27"/>
                  </a:cubicBezTo>
                  <a:cubicBezTo>
                    <a:pt x="0" y="23"/>
                    <a:pt x="1" y="15"/>
                    <a:pt x="2" y="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9">
              <a:extLst>
                <a:ext uri="{FF2B5EF4-FFF2-40B4-BE49-F238E27FC236}">
                  <a16:creationId xmlns:a16="http://schemas.microsoft.com/office/drawing/2014/main" id="{20D13202-516B-44EF-A338-76C0450A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328"/>
              <a:ext cx="30" cy="46"/>
            </a:xfrm>
            <a:custGeom>
              <a:avLst/>
              <a:gdLst>
                <a:gd name="T0" fmla="*/ 0 w 33"/>
                <a:gd name="T1" fmla="*/ 31 h 50"/>
                <a:gd name="T2" fmla="*/ 19 w 33"/>
                <a:gd name="T3" fmla="*/ 0 h 50"/>
                <a:gd name="T4" fmla="*/ 5 w 33"/>
                <a:gd name="T5" fmla="*/ 3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0">
                  <a:moveTo>
                    <a:pt x="0" y="40"/>
                  </a:moveTo>
                  <a:cubicBezTo>
                    <a:pt x="23" y="50"/>
                    <a:pt x="27" y="13"/>
                    <a:pt x="25" y="0"/>
                  </a:cubicBezTo>
                  <a:cubicBezTo>
                    <a:pt x="33" y="20"/>
                    <a:pt x="33" y="44"/>
                    <a:pt x="5" y="4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10">
              <a:extLst>
                <a:ext uri="{FF2B5EF4-FFF2-40B4-BE49-F238E27FC236}">
                  <a16:creationId xmlns:a16="http://schemas.microsoft.com/office/drawing/2014/main" id="{31BBEED8-0056-42F4-848B-EDAE6A8E2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155"/>
              <a:ext cx="83" cy="105"/>
            </a:xfrm>
            <a:custGeom>
              <a:avLst/>
              <a:gdLst>
                <a:gd name="T0" fmla="*/ 42 w 92"/>
                <a:gd name="T1" fmla="*/ 14 h 115"/>
                <a:gd name="T2" fmla="*/ 13 w 92"/>
                <a:gd name="T3" fmla="*/ 31 h 115"/>
                <a:gd name="T4" fmla="*/ 1 w 92"/>
                <a:gd name="T5" fmla="*/ 42 h 115"/>
                <a:gd name="T6" fmla="*/ 19 w 92"/>
                <a:gd name="T7" fmla="*/ 53 h 115"/>
                <a:gd name="T8" fmla="*/ 52 w 92"/>
                <a:gd name="T9" fmla="*/ 72 h 115"/>
                <a:gd name="T10" fmla="*/ 51 w 92"/>
                <a:gd name="T11" fmla="*/ 46 h 115"/>
                <a:gd name="T12" fmla="*/ 65 w 92"/>
                <a:gd name="T13" fmla="*/ 37 h 115"/>
                <a:gd name="T14" fmla="*/ 51 w 92"/>
                <a:gd name="T15" fmla="*/ 23 h 115"/>
                <a:gd name="T16" fmla="*/ 42 w 92"/>
                <a:gd name="T17" fmla="*/ 14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115">
                  <a:moveTo>
                    <a:pt x="56" y="17"/>
                  </a:moveTo>
                  <a:cubicBezTo>
                    <a:pt x="31" y="0"/>
                    <a:pt x="30" y="28"/>
                    <a:pt x="18" y="40"/>
                  </a:cubicBezTo>
                  <a:cubicBezTo>
                    <a:pt x="13" y="44"/>
                    <a:pt x="2" y="50"/>
                    <a:pt x="1" y="55"/>
                  </a:cubicBezTo>
                  <a:cubicBezTo>
                    <a:pt x="0" y="66"/>
                    <a:pt x="18" y="66"/>
                    <a:pt x="26" y="69"/>
                  </a:cubicBezTo>
                  <a:cubicBezTo>
                    <a:pt x="34" y="73"/>
                    <a:pt x="65" y="115"/>
                    <a:pt x="71" y="94"/>
                  </a:cubicBezTo>
                  <a:cubicBezTo>
                    <a:pt x="73" y="83"/>
                    <a:pt x="56" y="72"/>
                    <a:pt x="69" y="60"/>
                  </a:cubicBezTo>
                  <a:cubicBezTo>
                    <a:pt x="76" y="54"/>
                    <a:pt x="92" y="60"/>
                    <a:pt x="89" y="48"/>
                  </a:cubicBezTo>
                  <a:cubicBezTo>
                    <a:pt x="88" y="42"/>
                    <a:pt x="74" y="34"/>
                    <a:pt x="69" y="30"/>
                  </a:cubicBezTo>
                  <a:cubicBezTo>
                    <a:pt x="64" y="25"/>
                    <a:pt x="63" y="19"/>
                    <a:pt x="56" y="1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11">
              <a:extLst>
                <a:ext uri="{FF2B5EF4-FFF2-40B4-BE49-F238E27FC236}">
                  <a16:creationId xmlns:a16="http://schemas.microsoft.com/office/drawing/2014/main" id="{B1FC0E9A-D217-46A0-992B-1FD038ECB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314"/>
              <a:ext cx="56" cy="71"/>
            </a:xfrm>
            <a:custGeom>
              <a:avLst/>
              <a:gdLst>
                <a:gd name="T0" fmla="*/ 4 w 62"/>
                <a:gd name="T1" fmla="*/ 58 h 78"/>
                <a:gd name="T2" fmla="*/ 25 w 62"/>
                <a:gd name="T3" fmla="*/ 31 h 78"/>
                <a:gd name="T4" fmla="*/ 46 w 62"/>
                <a:gd name="T5" fmla="*/ 0 h 78"/>
                <a:gd name="T6" fmla="*/ 21 w 62"/>
                <a:gd name="T7" fmla="*/ 26 h 78"/>
                <a:gd name="T8" fmla="*/ 0 w 62"/>
                <a:gd name="T9" fmla="*/ 5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8">
                  <a:moveTo>
                    <a:pt x="4" y="77"/>
                  </a:moveTo>
                  <a:cubicBezTo>
                    <a:pt x="17" y="78"/>
                    <a:pt x="29" y="51"/>
                    <a:pt x="34" y="41"/>
                  </a:cubicBezTo>
                  <a:cubicBezTo>
                    <a:pt x="41" y="24"/>
                    <a:pt x="46" y="11"/>
                    <a:pt x="62" y="0"/>
                  </a:cubicBezTo>
                  <a:cubicBezTo>
                    <a:pt x="50" y="12"/>
                    <a:pt x="37" y="18"/>
                    <a:pt x="28" y="35"/>
                  </a:cubicBezTo>
                  <a:cubicBezTo>
                    <a:pt x="20" y="51"/>
                    <a:pt x="12" y="66"/>
                    <a:pt x="0" y="78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12">
              <a:extLst>
                <a:ext uri="{FF2B5EF4-FFF2-40B4-BE49-F238E27FC236}">
                  <a16:creationId xmlns:a16="http://schemas.microsoft.com/office/drawing/2014/main" id="{1E4489BF-DAFA-4641-8C56-FAA705C61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978"/>
              <a:ext cx="103" cy="74"/>
            </a:xfrm>
            <a:custGeom>
              <a:avLst/>
              <a:gdLst>
                <a:gd name="T0" fmla="*/ 82 w 113"/>
                <a:gd name="T1" fmla="*/ 25 h 82"/>
                <a:gd name="T2" fmla="*/ 80 w 113"/>
                <a:gd name="T3" fmla="*/ 19 h 82"/>
                <a:gd name="T4" fmla="*/ 72 w 113"/>
                <a:gd name="T5" fmla="*/ 22 h 82"/>
                <a:gd name="T6" fmla="*/ 60 w 113"/>
                <a:gd name="T7" fmla="*/ 5 h 82"/>
                <a:gd name="T8" fmla="*/ 36 w 113"/>
                <a:gd name="T9" fmla="*/ 19 h 82"/>
                <a:gd name="T10" fmla="*/ 21 w 113"/>
                <a:gd name="T11" fmla="*/ 47 h 82"/>
                <a:gd name="T12" fmla="*/ 0 w 113"/>
                <a:gd name="T13" fmla="*/ 60 h 82"/>
                <a:gd name="T14" fmla="*/ 47 w 113"/>
                <a:gd name="T15" fmla="*/ 26 h 82"/>
                <a:gd name="T16" fmla="*/ 67 w 113"/>
                <a:gd name="T17" fmla="*/ 32 h 82"/>
                <a:gd name="T18" fmla="*/ 82 w 113"/>
                <a:gd name="T19" fmla="*/ 23 h 82"/>
                <a:gd name="T20" fmla="*/ 82 w 113"/>
                <a:gd name="T21" fmla="*/ 26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" h="82">
                  <a:moveTo>
                    <a:pt x="109" y="34"/>
                  </a:moveTo>
                  <a:cubicBezTo>
                    <a:pt x="113" y="31"/>
                    <a:pt x="110" y="27"/>
                    <a:pt x="106" y="26"/>
                  </a:cubicBezTo>
                  <a:cubicBezTo>
                    <a:pt x="102" y="25"/>
                    <a:pt x="98" y="28"/>
                    <a:pt x="95" y="30"/>
                  </a:cubicBezTo>
                  <a:cubicBezTo>
                    <a:pt x="92" y="20"/>
                    <a:pt x="90" y="11"/>
                    <a:pt x="79" y="6"/>
                  </a:cubicBezTo>
                  <a:cubicBezTo>
                    <a:pt x="64" y="0"/>
                    <a:pt x="54" y="12"/>
                    <a:pt x="47" y="26"/>
                  </a:cubicBezTo>
                  <a:cubicBezTo>
                    <a:pt x="41" y="39"/>
                    <a:pt x="36" y="53"/>
                    <a:pt x="27" y="64"/>
                  </a:cubicBezTo>
                  <a:cubicBezTo>
                    <a:pt x="20" y="74"/>
                    <a:pt x="9" y="78"/>
                    <a:pt x="0" y="82"/>
                  </a:cubicBezTo>
                  <a:cubicBezTo>
                    <a:pt x="25" y="81"/>
                    <a:pt x="46" y="54"/>
                    <a:pt x="62" y="36"/>
                  </a:cubicBezTo>
                  <a:cubicBezTo>
                    <a:pt x="72" y="25"/>
                    <a:pt x="94" y="20"/>
                    <a:pt x="89" y="43"/>
                  </a:cubicBezTo>
                  <a:cubicBezTo>
                    <a:pt x="97" y="41"/>
                    <a:pt x="100" y="33"/>
                    <a:pt x="109" y="32"/>
                  </a:cubicBezTo>
                  <a:cubicBezTo>
                    <a:pt x="109" y="33"/>
                    <a:pt x="109" y="34"/>
                    <a:pt x="109" y="3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13">
              <a:extLst>
                <a:ext uri="{FF2B5EF4-FFF2-40B4-BE49-F238E27FC236}">
                  <a16:creationId xmlns:a16="http://schemas.microsoft.com/office/drawing/2014/main" id="{DD4F3B4B-FB0D-4E1D-B959-4DA09B32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031"/>
              <a:ext cx="24" cy="35"/>
            </a:xfrm>
            <a:custGeom>
              <a:avLst/>
              <a:gdLst>
                <a:gd name="T0" fmla="*/ 7 w 27"/>
                <a:gd name="T1" fmla="*/ 0 h 38"/>
                <a:gd name="T2" fmla="*/ 6 w 27"/>
                <a:gd name="T3" fmla="*/ 19 h 38"/>
                <a:gd name="T4" fmla="*/ 19 w 27"/>
                <a:gd name="T5" fmla="*/ 29 h 38"/>
                <a:gd name="T6" fmla="*/ 3 w 27"/>
                <a:gd name="T7" fmla="*/ 22 h 38"/>
                <a:gd name="T8" fmla="*/ 6 w 27"/>
                <a:gd name="T9" fmla="*/ 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10" y="0"/>
                  </a:moveTo>
                  <a:cubicBezTo>
                    <a:pt x="10" y="9"/>
                    <a:pt x="5" y="16"/>
                    <a:pt x="9" y="25"/>
                  </a:cubicBezTo>
                  <a:cubicBezTo>
                    <a:pt x="12" y="33"/>
                    <a:pt x="20" y="33"/>
                    <a:pt x="27" y="37"/>
                  </a:cubicBezTo>
                  <a:cubicBezTo>
                    <a:pt x="19" y="38"/>
                    <a:pt x="7" y="36"/>
                    <a:pt x="3" y="28"/>
                  </a:cubicBezTo>
                  <a:cubicBezTo>
                    <a:pt x="0" y="21"/>
                    <a:pt x="5" y="10"/>
                    <a:pt x="9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14">
              <a:extLst>
                <a:ext uri="{FF2B5EF4-FFF2-40B4-BE49-F238E27FC236}">
                  <a16:creationId xmlns:a16="http://schemas.microsoft.com/office/drawing/2014/main" id="{FF28792D-B1EF-4383-96F8-843D7A004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117"/>
              <a:ext cx="20" cy="36"/>
            </a:xfrm>
            <a:custGeom>
              <a:avLst/>
              <a:gdLst>
                <a:gd name="T0" fmla="*/ 15 w 22"/>
                <a:gd name="T1" fmla="*/ 0 h 40"/>
                <a:gd name="T2" fmla="*/ 16 w 22"/>
                <a:gd name="T3" fmla="*/ 29 h 40"/>
                <a:gd name="T4" fmla="*/ 2 w 22"/>
                <a:gd name="T5" fmla="*/ 18 h 40"/>
                <a:gd name="T6" fmla="*/ 13 w 22"/>
                <a:gd name="T7" fmla="*/ 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0">
                  <a:moveTo>
                    <a:pt x="20" y="0"/>
                  </a:moveTo>
                  <a:cubicBezTo>
                    <a:pt x="9" y="14"/>
                    <a:pt x="4" y="29"/>
                    <a:pt x="22" y="40"/>
                  </a:cubicBezTo>
                  <a:cubicBezTo>
                    <a:pt x="14" y="38"/>
                    <a:pt x="5" y="33"/>
                    <a:pt x="2" y="24"/>
                  </a:cubicBezTo>
                  <a:cubicBezTo>
                    <a:pt x="0" y="14"/>
                    <a:pt x="9" y="9"/>
                    <a:pt x="16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15">
              <a:extLst>
                <a:ext uri="{FF2B5EF4-FFF2-40B4-BE49-F238E27FC236}">
                  <a16:creationId xmlns:a16="http://schemas.microsoft.com/office/drawing/2014/main" id="{63646134-F63A-4E67-95F9-B1AAB591A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17"/>
              <a:ext cx="74" cy="128"/>
            </a:xfrm>
            <a:custGeom>
              <a:avLst/>
              <a:gdLst>
                <a:gd name="T0" fmla="*/ 0 w 81"/>
                <a:gd name="T1" fmla="*/ 0 h 140"/>
                <a:gd name="T2" fmla="*/ 7 w 81"/>
                <a:gd name="T3" fmla="*/ 32 h 140"/>
                <a:gd name="T4" fmla="*/ 33 w 81"/>
                <a:gd name="T5" fmla="*/ 54 h 140"/>
                <a:gd name="T6" fmla="*/ 61 w 81"/>
                <a:gd name="T7" fmla="*/ 107 h 140"/>
                <a:gd name="T8" fmla="*/ 58 w 81"/>
                <a:gd name="T9" fmla="*/ 88 h 140"/>
                <a:gd name="T10" fmla="*/ 52 w 81"/>
                <a:gd name="T11" fmla="*/ 69 h 140"/>
                <a:gd name="T12" fmla="*/ 29 w 81"/>
                <a:gd name="T13" fmla="*/ 41 h 140"/>
                <a:gd name="T14" fmla="*/ 8 w 81"/>
                <a:gd name="T15" fmla="*/ 22 h 140"/>
                <a:gd name="T16" fmla="*/ 0 w 81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40">
                  <a:moveTo>
                    <a:pt x="0" y="0"/>
                  </a:moveTo>
                  <a:cubicBezTo>
                    <a:pt x="1" y="14"/>
                    <a:pt x="1" y="30"/>
                    <a:pt x="10" y="42"/>
                  </a:cubicBezTo>
                  <a:cubicBezTo>
                    <a:pt x="19" y="53"/>
                    <a:pt x="34" y="59"/>
                    <a:pt x="43" y="70"/>
                  </a:cubicBezTo>
                  <a:cubicBezTo>
                    <a:pt x="60" y="91"/>
                    <a:pt x="73" y="114"/>
                    <a:pt x="80" y="140"/>
                  </a:cubicBezTo>
                  <a:cubicBezTo>
                    <a:pt x="81" y="133"/>
                    <a:pt x="77" y="123"/>
                    <a:pt x="75" y="115"/>
                  </a:cubicBezTo>
                  <a:cubicBezTo>
                    <a:pt x="74" y="107"/>
                    <a:pt x="72" y="99"/>
                    <a:pt x="68" y="91"/>
                  </a:cubicBezTo>
                  <a:cubicBezTo>
                    <a:pt x="63" y="78"/>
                    <a:pt x="49" y="63"/>
                    <a:pt x="38" y="54"/>
                  </a:cubicBezTo>
                  <a:cubicBezTo>
                    <a:pt x="29" y="45"/>
                    <a:pt x="17" y="40"/>
                    <a:pt x="11" y="28"/>
                  </a:cubicBezTo>
                  <a:cubicBezTo>
                    <a:pt x="6" y="20"/>
                    <a:pt x="2" y="9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16">
              <a:extLst>
                <a:ext uri="{FF2B5EF4-FFF2-40B4-BE49-F238E27FC236}">
                  <a16:creationId xmlns:a16="http://schemas.microsoft.com/office/drawing/2014/main" id="{06A3B980-98BF-46D1-ACC4-984D54C13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165"/>
              <a:ext cx="80" cy="128"/>
            </a:xfrm>
            <a:custGeom>
              <a:avLst/>
              <a:gdLst>
                <a:gd name="T0" fmla="*/ 66 w 88"/>
                <a:gd name="T1" fmla="*/ 0 h 140"/>
                <a:gd name="T2" fmla="*/ 46 w 88"/>
                <a:gd name="T3" fmla="*/ 22 h 140"/>
                <a:gd name="T4" fmla="*/ 37 w 88"/>
                <a:gd name="T5" fmla="*/ 53 h 140"/>
                <a:gd name="T6" fmla="*/ 25 w 88"/>
                <a:gd name="T7" fmla="*/ 84 h 140"/>
                <a:gd name="T8" fmla="*/ 0 w 88"/>
                <a:gd name="T9" fmla="*/ 107 h 140"/>
                <a:gd name="T10" fmla="*/ 29 w 88"/>
                <a:gd name="T11" fmla="*/ 37 h 140"/>
                <a:gd name="T12" fmla="*/ 45 w 88"/>
                <a:gd name="T13" fmla="*/ 13 h 140"/>
                <a:gd name="T14" fmla="*/ 65 w 88"/>
                <a:gd name="T15" fmla="*/ 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40">
                  <a:moveTo>
                    <a:pt x="88" y="0"/>
                  </a:moveTo>
                  <a:cubicBezTo>
                    <a:pt x="77" y="8"/>
                    <a:pt x="68" y="15"/>
                    <a:pt x="62" y="28"/>
                  </a:cubicBezTo>
                  <a:cubicBezTo>
                    <a:pt x="55" y="41"/>
                    <a:pt x="53" y="55"/>
                    <a:pt x="49" y="69"/>
                  </a:cubicBezTo>
                  <a:cubicBezTo>
                    <a:pt x="45" y="83"/>
                    <a:pt x="42" y="98"/>
                    <a:pt x="34" y="110"/>
                  </a:cubicBezTo>
                  <a:cubicBezTo>
                    <a:pt x="25" y="123"/>
                    <a:pt x="13" y="131"/>
                    <a:pt x="0" y="140"/>
                  </a:cubicBezTo>
                  <a:cubicBezTo>
                    <a:pt x="27" y="115"/>
                    <a:pt x="25" y="81"/>
                    <a:pt x="39" y="49"/>
                  </a:cubicBezTo>
                  <a:cubicBezTo>
                    <a:pt x="44" y="38"/>
                    <a:pt x="52" y="25"/>
                    <a:pt x="60" y="16"/>
                  </a:cubicBezTo>
                  <a:cubicBezTo>
                    <a:pt x="68" y="7"/>
                    <a:pt x="79" y="7"/>
                    <a:pt x="86" y="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17">
              <a:extLst>
                <a:ext uri="{FF2B5EF4-FFF2-40B4-BE49-F238E27FC236}">
                  <a16:creationId xmlns:a16="http://schemas.microsoft.com/office/drawing/2014/main" id="{66975F5A-82BA-4374-91BC-0079953C8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193"/>
              <a:ext cx="73" cy="134"/>
            </a:xfrm>
            <a:custGeom>
              <a:avLst/>
              <a:gdLst>
                <a:gd name="T0" fmla="*/ 1 w 80"/>
                <a:gd name="T1" fmla="*/ 0 h 147"/>
                <a:gd name="T2" fmla="*/ 6 w 80"/>
                <a:gd name="T3" fmla="*/ 19 h 147"/>
                <a:gd name="T4" fmla="*/ 11 w 80"/>
                <a:gd name="T5" fmla="*/ 38 h 147"/>
                <a:gd name="T6" fmla="*/ 9 w 80"/>
                <a:gd name="T7" fmla="*/ 77 h 147"/>
                <a:gd name="T8" fmla="*/ 18 w 80"/>
                <a:gd name="T9" fmla="*/ 105 h 147"/>
                <a:gd name="T10" fmla="*/ 35 w 80"/>
                <a:gd name="T11" fmla="*/ 105 h 147"/>
                <a:gd name="T12" fmla="*/ 50 w 80"/>
                <a:gd name="T13" fmla="*/ 108 h 147"/>
                <a:gd name="T14" fmla="*/ 52 w 80"/>
                <a:gd name="T15" fmla="*/ 76 h 147"/>
                <a:gd name="T16" fmla="*/ 40 w 80"/>
                <a:gd name="T17" fmla="*/ 89 h 147"/>
                <a:gd name="T18" fmla="*/ 29 w 80"/>
                <a:gd name="T19" fmla="*/ 82 h 147"/>
                <a:gd name="T20" fmla="*/ 24 w 80"/>
                <a:gd name="T21" fmla="*/ 80 h 147"/>
                <a:gd name="T22" fmla="*/ 15 w 80"/>
                <a:gd name="T23" fmla="*/ 81 h 147"/>
                <a:gd name="T24" fmla="*/ 16 w 80"/>
                <a:gd name="T25" fmla="*/ 58 h 147"/>
                <a:gd name="T26" fmla="*/ 5 w 80"/>
                <a:gd name="T27" fmla="*/ 16 h 147"/>
                <a:gd name="T28" fmla="*/ 0 w 80"/>
                <a:gd name="T29" fmla="*/ 3 h 1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147">
                  <a:moveTo>
                    <a:pt x="1" y="0"/>
                  </a:moveTo>
                  <a:cubicBezTo>
                    <a:pt x="0" y="9"/>
                    <a:pt x="6" y="18"/>
                    <a:pt x="9" y="25"/>
                  </a:cubicBezTo>
                  <a:cubicBezTo>
                    <a:pt x="12" y="33"/>
                    <a:pt x="13" y="41"/>
                    <a:pt x="14" y="50"/>
                  </a:cubicBezTo>
                  <a:cubicBezTo>
                    <a:pt x="16" y="66"/>
                    <a:pt x="15" y="84"/>
                    <a:pt x="12" y="101"/>
                  </a:cubicBezTo>
                  <a:cubicBezTo>
                    <a:pt x="10" y="114"/>
                    <a:pt x="4" y="137"/>
                    <a:pt x="24" y="138"/>
                  </a:cubicBezTo>
                  <a:cubicBezTo>
                    <a:pt x="33" y="139"/>
                    <a:pt x="37" y="135"/>
                    <a:pt x="46" y="138"/>
                  </a:cubicBezTo>
                  <a:cubicBezTo>
                    <a:pt x="52" y="141"/>
                    <a:pt x="59" y="147"/>
                    <a:pt x="66" y="144"/>
                  </a:cubicBezTo>
                  <a:cubicBezTo>
                    <a:pt x="75" y="140"/>
                    <a:pt x="80" y="99"/>
                    <a:pt x="69" y="100"/>
                  </a:cubicBezTo>
                  <a:cubicBezTo>
                    <a:pt x="64" y="100"/>
                    <a:pt x="60" y="115"/>
                    <a:pt x="53" y="117"/>
                  </a:cubicBezTo>
                  <a:cubicBezTo>
                    <a:pt x="45" y="119"/>
                    <a:pt x="44" y="114"/>
                    <a:pt x="38" y="109"/>
                  </a:cubicBezTo>
                  <a:cubicBezTo>
                    <a:pt x="36" y="108"/>
                    <a:pt x="34" y="106"/>
                    <a:pt x="31" y="106"/>
                  </a:cubicBezTo>
                  <a:cubicBezTo>
                    <a:pt x="26" y="105"/>
                    <a:pt x="25" y="111"/>
                    <a:pt x="20" y="107"/>
                  </a:cubicBezTo>
                  <a:cubicBezTo>
                    <a:pt x="12" y="101"/>
                    <a:pt x="20" y="85"/>
                    <a:pt x="21" y="77"/>
                  </a:cubicBezTo>
                  <a:cubicBezTo>
                    <a:pt x="23" y="56"/>
                    <a:pt x="18" y="40"/>
                    <a:pt x="8" y="22"/>
                  </a:cubicBezTo>
                  <a:cubicBezTo>
                    <a:pt x="5" y="17"/>
                    <a:pt x="0" y="9"/>
                    <a:pt x="0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18">
              <a:extLst>
                <a:ext uri="{FF2B5EF4-FFF2-40B4-BE49-F238E27FC236}">
                  <a16:creationId xmlns:a16="http://schemas.microsoft.com/office/drawing/2014/main" id="{C97DED4F-E2C6-418C-9467-82506C227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020"/>
              <a:ext cx="27" cy="31"/>
            </a:xfrm>
            <a:custGeom>
              <a:avLst/>
              <a:gdLst>
                <a:gd name="T0" fmla="*/ 22 w 30"/>
                <a:gd name="T1" fmla="*/ 10 h 34"/>
                <a:gd name="T2" fmla="*/ 11 w 30"/>
                <a:gd name="T3" fmla="*/ 9 h 34"/>
                <a:gd name="T4" fmla="*/ 13 w 30"/>
                <a:gd name="T5" fmla="*/ 26 h 34"/>
                <a:gd name="T6" fmla="*/ 5 w 30"/>
                <a:gd name="T7" fmla="*/ 5 h 34"/>
                <a:gd name="T8" fmla="*/ 21 w 30"/>
                <a:gd name="T9" fmla="*/ 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13"/>
                  </a:moveTo>
                  <a:cubicBezTo>
                    <a:pt x="24" y="12"/>
                    <a:pt x="19" y="7"/>
                    <a:pt x="14" y="12"/>
                  </a:cubicBezTo>
                  <a:cubicBezTo>
                    <a:pt x="8" y="19"/>
                    <a:pt x="16" y="28"/>
                    <a:pt x="17" y="34"/>
                  </a:cubicBezTo>
                  <a:cubicBezTo>
                    <a:pt x="13" y="29"/>
                    <a:pt x="0" y="16"/>
                    <a:pt x="5" y="7"/>
                  </a:cubicBezTo>
                  <a:cubicBezTo>
                    <a:pt x="9" y="0"/>
                    <a:pt x="24" y="6"/>
                    <a:pt x="29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19">
              <a:extLst>
                <a:ext uri="{FF2B5EF4-FFF2-40B4-BE49-F238E27FC236}">
                  <a16:creationId xmlns:a16="http://schemas.microsoft.com/office/drawing/2014/main" id="{F906AECD-F339-4C92-A8EC-5310456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290"/>
              <a:ext cx="90" cy="95"/>
            </a:xfrm>
            <a:custGeom>
              <a:avLst/>
              <a:gdLst>
                <a:gd name="T0" fmla="*/ 9 w 100"/>
                <a:gd name="T1" fmla="*/ 0 h 105"/>
                <a:gd name="T2" fmla="*/ 2 w 100"/>
                <a:gd name="T3" fmla="*/ 17 h 105"/>
                <a:gd name="T4" fmla="*/ 13 w 100"/>
                <a:gd name="T5" fmla="*/ 31 h 105"/>
                <a:gd name="T6" fmla="*/ 16 w 100"/>
                <a:gd name="T7" fmla="*/ 63 h 105"/>
                <a:gd name="T8" fmla="*/ 32 w 100"/>
                <a:gd name="T9" fmla="*/ 55 h 105"/>
                <a:gd name="T10" fmla="*/ 48 w 100"/>
                <a:gd name="T11" fmla="*/ 62 h 105"/>
                <a:gd name="T12" fmla="*/ 67 w 100"/>
                <a:gd name="T13" fmla="*/ 71 h 105"/>
                <a:gd name="T14" fmla="*/ 54 w 100"/>
                <a:gd name="T15" fmla="*/ 42 h 105"/>
                <a:gd name="T16" fmla="*/ 46 w 100"/>
                <a:gd name="T17" fmla="*/ 35 h 105"/>
                <a:gd name="T18" fmla="*/ 41 w 100"/>
                <a:gd name="T19" fmla="*/ 39 h 105"/>
                <a:gd name="T20" fmla="*/ 30 w 100"/>
                <a:gd name="T21" fmla="*/ 34 h 105"/>
                <a:gd name="T22" fmla="*/ 21 w 100"/>
                <a:gd name="T23" fmla="*/ 20 h 105"/>
                <a:gd name="T24" fmla="*/ 12 w 100"/>
                <a:gd name="T25" fmla="*/ 11 h 105"/>
                <a:gd name="T26" fmla="*/ 7 w 100"/>
                <a:gd name="T27" fmla="*/ 4 h 10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105">
                  <a:moveTo>
                    <a:pt x="12" y="0"/>
                  </a:moveTo>
                  <a:cubicBezTo>
                    <a:pt x="7" y="6"/>
                    <a:pt x="0" y="15"/>
                    <a:pt x="2" y="23"/>
                  </a:cubicBezTo>
                  <a:cubicBezTo>
                    <a:pt x="4" y="29"/>
                    <a:pt x="14" y="35"/>
                    <a:pt x="17" y="42"/>
                  </a:cubicBezTo>
                  <a:cubicBezTo>
                    <a:pt x="26" y="56"/>
                    <a:pt x="21" y="70"/>
                    <a:pt x="22" y="85"/>
                  </a:cubicBezTo>
                  <a:cubicBezTo>
                    <a:pt x="31" y="89"/>
                    <a:pt x="35" y="75"/>
                    <a:pt x="44" y="74"/>
                  </a:cubicBezTo>
                  <a:cubicBezTo>
                    <a:pt x="51" y="73"/>
                    <a:pt x="61" y="79"/>
                    <a:pt x="66" y="84"/>
                  </a:cubicBezTo>
                  <a:cubicBezTo>
                    <a:pt x="71" y="89"/>
                    <a:pt x="83" y="105"/>
                    <a:pt x="91" y="95"/>
                  </a:cubicBezTo>
                  <a:cubicBezTo>
                    <a:pt x="100" y="86"/>
                    <a:pt x="79" y="63"/>
                    <a:pt x="74" y="56"/>
                  </a:cubicBezTo>
                  <a:cubicBezTo>
                    <a:pt x="71" y="53"/>
                    <a:pt x="68" y="47"/>
                    <a:pt x="63" y="47"/>
                  </a:cubicBezTo>
                  <a:cubicBezTo>
                    <a:pt x="59" y="47"/>
                    <a:pt x="59" y="51"/>
                    <a:pt x="56" y="53"/>
                  </a:cubicBezTo>
                  <a:cubicBezTo>
                    <a:pt x="47" y="60"/>
                    <a:pt x="44" y="55"/>
                    <a:pt x="41" y="46"/>
                  </a:cubicBezTo>
                  <a:cubicBezTo>
                    <a:pt x="39" y="39"/>
                    <a:pt x="37" y="29"/>
                    <a:pt x="29" y="26"/>
                  </a:cubicBezTo>
                  <a:cubicBezTo>
                    <a:pt x="18" y="22"/>
                    <a:pt x="18" y="27"/>
                    <a:pt x="15" y="14"/>
                  </a:cubicBezTo>
                  <a:cubicBezTo>
                    <a:pt x="14" y="10"/>
                    <a:pt x="16" y="6"/>
                    <a:pt x="10" y="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20">
              <a:extLst>
                <a:ext uri="{FF2B5EF4-FFF2-40B4-BE49-F238E27FC236}">
                  <a16:creationId xmlns:a16="http://schemas.microsoft.com/office/drawing/2014/main" id="{CE0C78E1-CAF3-4A9B-8CB0-E834CF088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168"/>
              <a:ext cx="26" cy="42"/>
            </a:xfrm>
            <a:custGeom>
              <a:avLst/>
              <a:gdLst>
                <a:gd name="T0" fmla="*/ 1 w 28"/>
                <a:gd name="T1" fmla="*/ 35 h 46"/>
                <a:gd name="T2" fmla="*/ 7 w 28"/>
                <a:gd name="T3" fmla="*/ 24 h 46"/>
                <a:gd name="T4" fmla="*/ 18 w 28"/>
                <a:gd name="T5" fmla="*/ 30 h 46"/>
                <a:gd name="T6" fmla="*/ 3 w 28"/>
                <a:gd name="T7" fmla="*/ 2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6">
                  <a:moveTo>
                    <a:pt x="1" y="46"/>
                  </a:moveTo>
                  <a:cubicBezTo>
                    <a:pt x="2" y="42"/>
                    <a:pt x="5" y="33"/>
                    <a:pt x="10" y="32"/>
                  </a:cubicBezTo>
                  <a:cubicBezTo>
                    <a:pt x="14" y="31"/>
                    <a:pt x="17" y="36"/>
                    <a:pt x="21" y="39"/>
                  </a:cubicBezTo>
                  <a:cubicBezTo>
                    <a:pt x="28" y="27"/>
                    <a:pt x="0" y="0"/>
                    <a:pt x="3" y="3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21">
              <a:extLst>
                <a:ext uri="{FF2B5EF4-FFF2-40B4-BE49-F238E27FC236}">
                  <a16:creationId xmlns:a16="http://schemas.microsoft.com/office/drawing/2014/main" id="{79AF4E6C-B93C-4503-B75F-2CBC3A20D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850"/>
              <a:ext cx="77" cy="91"/>
            </a:xfrm>
            <a:custGeom>
              <a:avLst/>
              <a:gdLst>
                <a:gd name="T0" fmla="*/ 47 w 85"/>
                <a:gd name="T1" fmla="*/ 6 h 99"/>
                <a:gd name="T2" fmla="*/ 24 w 85"/>
                <a:gd name="T3" fmla="*/ 12 h 99"/>
                <a:gd name="T4" fmla="*/ 16 w 85"/>
                <a:gd name="T5" fmla="*/ 26 h 99"/>
                <a:gd name="T6" fmla="*/ 4 w 85"/>
                <a:gd name="T7" fmla="*/ 35 h 99"/>
                <a:gd name="T8" fmla="*/ 3 w 85"/>
                <a:gd name="T9" fmla="*/ 51 h 99"/>
                <a:gd name="T10" fmla="*/ 19 w 85"/>
                <a:gd name="T11" fmla="*/ 58 h 99"/>
                <a:gd name="T12" fmla="*/ 37 w 85"/>
                <a:gd name="T13" fmla="*/ 71 h 99"/>
                <a:gd name="T14" fmla="*/ 43 w 85"/>
                <a:gd name="T15" fmla="*/ 63 h 99"/>
                <a:gd name="T16" fmla="*/ 27 w 85"/>
                <a:gd name="T17" fmla="*/ 51 h 99"/>
                <a:gd name="T18" fmla="*/ 18 w 85"/>
                <a:gd name="T19" fmla="*/ 44 h 99"/>
                <a:gd name="T20" fmla="*/ 29 w 85"/>
                <a:gd name="T21" fmla="*/ 40 h 99"/>
                <a:gd name="T22" fmla="*/ 37 w 85"/>
                <a:gd name="T23" fmla="*/ 26 h 99"/>
                <a:gd name="T24" fmla="*/ 43 w 85"/>
                <a:gd name="T25" fmla="*/ 19 h 99"/>
                <a:gd name="T26" fmla="*/ 59 w 85"/>
                <a:gd name="T27" fmla="*/ 18 h 99"/>
                <a:gd name="T28" fmla="*/ 47 w 85"/>
                <a:gd name="T29" fmla="*/ 6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5" h="99">
                  <a:moveTo>
                    <a:pt x="63" y="6"/>
                  </a:moveTo>
                  <a:cubicBezTo>
                    <a:pt x="51" y="0"/>
                    <a:pt x="36" y="1"/>
                    <a:pt x="32" y="15"/>
                  </a:cubicBezTo>
                  <a:cubicBezTo>
                    <a:pt x="30" y="22"/>
                    <a:pt x="27" y="28"/>
                    <a:pt x="22" y="34"/>
                  </a:cubicBezTo>
                  <a:cubicBezTo>
                    <a:pt x="17" y="38"/>
                    <a:pt x="8" y="40"/>
                    <a:pt x="4" y="45"/>
                  </a:cubicBezTo>
                  <a:cubicBezTo>
                    <a:pt x="1" y="50"/>
                    <a:pt x="0" y="60"/>
                    <a:pt x="3" y="66"/>
                  </a:cubicBezTo>
                  <a:cubicBezTo>
                    <a:pt x="7" y="75"/>
                    <a:pt x="17" y="74"/>
                    <a:pt x="25" y="75"/>
                  </a:cubicBezTo>
                  <a:cubicBezTo>
                    <a:pt x="37" y="77"/>
                    <a:pt x="42" y="84"/>
                    <a:pt x="50" y="91"/>
                  </a:cubicBezTo>
                  <a:cubicBezTo>
                    <a:pt x="58" y="99"/>
                    <a:pt x="61" y="89"/>
                    <a:pt x="57" y="82"/>
                  </a:cubicBezTo>
                  <a:cubicBezTo>
                    <a:pt x="54" y="75"/>
                    <a:pt x="42" y="69"/>
                    <a:pt x="36" y="66"/>
                  </a:cubicBezTo>
                  <a:cubicBezTo>
                    <a:pt x="32" y="64"/>
                    <a:pt x="23" y="63"/>
                    <a:pt x="24" y="57"/>
                  </a:cubicBezTo>
                  <a:cubicBezTo>
                    <a:pt x="24" y="50"/>
                    <a:pt x="34" y="52"/>
                    <a:pt x="39" y="52"/>
                  </a:cubicBezTo>
                  <a:cubicBezTo>
                    <a:pt x="49" y="50"/>
                    <a:pt x="50" y="42"/>
                    <a:pt x="50" y="34"/>
                  </a:cubicBezTo>
                  <a:cubicBezTo>
                    <a:pt x="50" y="27"/>
                    <a:pt x="49" y="23"/>
                    <a:pt x="58" y="25"/>
                  </a:cubicBezTo>
                  <a:cubicBezTo>
                    <a:pt x="65" y="27"/>
                    <a:pt x="73" y="32"/>
                    <a:pt x="79" y="24"/>
                  </a:cubicBezTo>
                  <a:cubicBezTo>
                    <a:pt x="85" y="15"/>
                    <a:pt x="69" y="8"/>
                    <a:pt x="63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22">
              <a:extLst>
                <a:ext uri="{FF2B5EF4-FFF2-40B4-BE49-F238E27FC236}">
                  <a16:creationId xmlns:a16="http://schemas.microsoft.com/office/drawing/2014/main" id="{A4C22533-C7DE-4D47-AEA4-B371FF525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406"/>
              <a:ext cx="603" cy="404"/>
            </a:xfrm>
            <a:custGeom>
              <a:avLst/>
              <a:gdLst>
                <a:gd name="T0" fmla="*/ 238 w 663"/>
                <a:gd name="T1" fmla="*/ 328 h 444"/>
                <a:gd name="T2" fmla="*/ 438 w 663"/>
                <a:gd name="T3" fmla="*/ 325 h 444"/>
                <a:gd name="T4" fmla="*/ 471 w 663"/>
                <a:gd name="T5" fmla="*/ 190 h 444"/>
                <a:gd name="T6" fmla="*/ 421 w 663"/>
                <a:gd name="T7" fmla="*/ 137 h 444"/>
                <a:gd name="T8" fmla="*/ 361 w 663"/>
                <a:gd name="T9" fmla="*/ 75 h 444"/>
                <a:gd name="T10" fmla="*/ 241 w 663"/>
                <a:gd name="T11" fmla="*/ 5 h 444"/>
                <a:gd name="T12" fmla="*/ 175 w 663"/>
                <a:gd name="T13" fmla="*/ 18 h 444"/>
                <a:gd name="T14" fmla="*/ 87 w 663"/>
                <a:gd name="T15" fmla="*/ 15 h 444"/>
                <a:gd name="T16" fmla="*/ 46 w 663"/>
                <a:gd name="T17" fmla="*/ 131 h 444"/>
                <a:gd name="T18" fmla="*/ 157 w 663"/>
                <a:gd name="T19" fmla="*/ 215 h 444"/>
                <a:gd name="T20" fmla="*/ 171 w 663"/>
                <a:gd name="T21" fmla="*/ 288 h 444"/>
                <a:gd name="T22" fmla="*/ 236 w 663"/>
                <a:gd name="T23" fmla="*/ 329 h 4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3" h="444">
                  <a:moveTo>
                    <a:pt x="317" y="435"/>
                  </a:moveTo>
                  <a:cubicBezTo>
                    <a:pt x="405" y="437"/>
                    <a:pt x="496" y="444"/>
                    <a:pt x="583" y="431"/>
                  </a:cubicBezTo>
                  <a:cubicBezTo>
                    <a:pt x="663" y="419"/>
                    <a:pt x="654" y="309"/>
                    <a:pt x="627" y="253"/>
                  </a:cubicBezTo>
                  <a:cubicBezTo>
                    <a:pt x="612" y="221"/>
                    <a:pt x="586" y="204"/>
                    <a:pt x="560" y="182"/>
                  </a:cubicBezTo>
                  <a:cubicBezTo>
                    <a:pt x="530" y="157"/>
                    <a:pt x="505" y="128"/>
                    <a:pt x="481" y="99"/>
                  </a:cubicBezTo>
                  <a:cubicBezTo>
                    <a:pt x="445" y="56"/>
                    <a:pt x="380" y="0"/>
                    <a:pt x="320" y="8"/>
                  </a:cubicBezTo>
                  <a:cubicBezTo>
                    <a:pt x="290" y="12"/>
                    <a:pt x="263" y="25"/>
                    <a:pt x="232" y="24"/>
                  </a:cubicBezTo>
                  <a:cubicBezTo>
                    <a:pt x="193" y="23"/>
                    <a:pt x="154" y="9"/>
                    <a:pt x="116" y="20"/>
                  </a:cubicBezTo>
                  <a:cubicBezTo>
                    <a:pt x="46" y="40"/>
                    <a:pt x="0" y="120"/>
                    <a:pt x="62" y="174"/>
                  </a:cubicBezTo>
                  <a:cubicBezTo>
                    <a:pt x="105" y="212"/>
                    <a:pt x="186" y="230"/>
                    <a:pt x="209" y="285"/>
                  </a:cubicBezTo>
                  <a:cubicBezTo>
                    <a:pt x="222" y="316"/>
                    <a:pt x="217" y="352"/>
                    <a:pt x="228" y="383"/>
                  </a:cubicBezTo>
                  <a:cubicBezTo>
                    <a:pt x="244" y="426"/>
                    <a:pt x="280" y="421"/>
                    <a:pt x="313" y="437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23">
              <a:extLst>
                <a:ext uri="{FF2B5EF4-FFF2-40B4-BE49-F238E27FC236}">
                  <a16:creationId xmlns:a16="http://schemas.microsoft.com/office/drawing/2014/main" id="{88CE1EA0-A210-4821-837C-029F6B1EC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1234"/>
              <a:ext cx="475" cy="534"/>
            </a:xfrm>
            <a:custGeom>
              <a:avLst/>
              <a:gdLst>
                <a:gd name="T0" fmla="*/ 233 w 522"/>
                <a:gd name="T1" fmla="*/ 52 h 587"/>
                <a:gd name="T2" fmla="*/ 179 w 522"/>
                <a:gd name="T3" fmla="*/ 16 h 587"/>
                <a:gd name="T4" fmla="*/ 153 w 522"/>
                <a:gd name="T5" fmla="*/ 45 h 587"/>
                <a:gd name="T6" fmla="*/ 72 w 522"/>
                <a:gd name="T7" fmla="*/ 134 h 587"/>
                <a:gd name="T8" fmla="*/ 18 w 522"/>
                <a:gd name="T9" fmla="*/ 146 h 587"/>
                <a:gd name="T10" fmla="*/ 56 w 522"/>
                <a:gd name="T11" fmla="*/ 213 h 587"/>
                <a:gd name="T12" fmla="*/ 78 w 522"/>
                <a:gd name="T13" fmla="*/ 316 h 587"/>
                <a:gd name="T14" fmla="*/ 179 w 522"/>
                <a:gd name="T15" fmla="*/ 364 h 587"/>
                <a:gd name="T16" fmla="*/ 264 w 522"/>
                <a:gd name="T17" fmla="*/ 419 h 587"/>
                <a:gd name="T18" fmla="*/ 381 w 522"/>
                <a:gd name="T19" fmla="*/ 394 h 587"/>
                <a:gd name="T20" fmla="*/ 346 w 522"/>
                <a:gd name="T21" fmla="*/ 321 h 587"/>
                <a:gd name="T22" fmla="*/ 340 w 522"/>
                <a:gd name="T23" fmla="*/ 242 h 587"/>
                <a:gd name="T24" fmla="*/ 228 w 522"/>
                <a:gd name="T25" fmla="*/ 52 h 5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2" h="587">
                  <a:moveTo>
                    <a:pt x="309" y="69"/>
                  </a:moveTo>
                  <a:cubicBezTo>
                    <a:pt x="279" y="63"/>
                    <a:pt x="263" y="38"/>
                    <a:pt x="238" y="22"/>
                  </a:cubicBezTo>
                  <a:cubicBezTo>
                    <a:pt x="204" y="0"/>
                    <a:pt x="206" y="29"/>
                    <a:pt x="203" y="61"/>
                  </a:cubicBezTo>
                  <a:cubicBezTo>
                    <a:pt x="196" y="120"/>
                    <a:pt x="154" y="163"/>
                    <a:pt x="96" y="178"/>
                  </a:cubicBezTo>
                  <a:cubicBezTo>
                    <a:pt x="76" y="183"/>
                    <a:pt x="36" y="180"/>
                    <a:pt x="24" y="195"/>
                  </a:cubicBezTo>
                  <a:cubicBezTo>
                    <a:pt x="0" y="225"/>
                    <a:pt x="61" y="258"/>
                    <a:pt x="74" y="282"/>
                  </a:cubicBezTo>
                  <a:cubicBezTo>
                    <a:pt x="98" y="326"/>
                    <a:pt x="83" y="376"/>
                    <a:pt x="104" y="419"/>
                  </a:cubicBezTo>
                  <a:cubicBezTo>
                    <a:pt x="132" y="475"/>
                    <a:pt x="185" y="473"/>
                    <a:pt x="238" y="484"/>
                  </a:cubicBezTo>
                  <a:cubicBezTo>
                    <a:pt x="290" y="494"/>
                    <a:pt x="311" y="530"/>
                    <a:pt x="351" y="557"/>
                  </a:cubicBezTo>
                  <a:cubicBezTo>
                    <a:pt x="398" y="587"/>
                    <a:pt x="483" y="582"/>
                    <a:pt x="507" y="523"/>
                  </a:cubicBezTo>
                  <a:cubicBezTo>
                    <a:pt x="522" y="485"/>
                    <a:pt x="479" y="455"/>
                    <a:pt x="459" y="427"/>
                  </a:cubicBezTo>
                  <a:cubicBezTo>
                    <a:pt x="428" y="384"/>
                    <a:pt x="440" y="367"/>
                    <a:pt x="452" y="321"/>
                  </a:cubicBezTo>
                  <a:cubicBezTo>
                    <a:pt x="480" y="206"/>
                    <a:pt x="403" y="104"/>
                    <a:pt x="303" y="6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24">
              <a:extLst>
                <a:ext uri="{FF2B5EF4-FFF2-40B4-BE49-F238E27FC236}">
                  <a16:creationId xmlns:a16="http://schemas.microsoft.com/office/drawing/2014/main" id="{7D87CD8A-D442-4ABC-8A0F-5FD744F20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380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3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1" y="5"/>
                  </a:cubicBezTo>
                  <a:cubicBezTo>
                    <a:pt x="295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1" y="200"/>
                    <a:pt x="341" y="236"/>
                    <a:pt x="296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6" y="34"/>
                    <a:pt x="114" y="21"/>
                    <a:pt x="163" y="8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25">
              <a:extLst>
                <a:ext uri="{FF2B5EF4-FFF2-40B4-BE49-F238E27FC236}">
                  <a16:creationId xmlns:a16="http://schemas.microsoft.com/office/drawing/2014/main" id="{F3E2971C-B9B6-4F69-B58D-FFD953589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363"/>
              <a:ext cx="372" cy="282"/>
            </a:xfrm>
            <a:custGeom>
              <a:avLst/>
              <a:gdLst>
                <a:gd name="T0" fmla="*/ 123 w 409"/>
                <a:gd name="T1" fmla="*/ 5 h 309"/>
                <a:gd name="T2" fmla="*/ 196 w 409"/>
                <a:gd name="T3" fmla="*/ 5 h 309"/>
                <a:gd name="T4" fmla="*/ 268 w 409"/>
                <a:gd name="T5" fmla="*/ 21 h 309"/>
                <a:gd name="T6" fmla="*/ 297 w 409"/>
                <a:gd name="T7" fmla="*/ 115 h 309"/>
                <a:gd name="T8" fmla="*/ 222 w 409"/>
                <a:gd name="T9" fmla="*/ 195 h 309"/>
                <a:gd name="T10" fmla="*/ 15 w 409"/>
                <a:gd name="T11" fmla="*/ 162 h 309"/>
                <a:gd name="T12" fmla="*/ 4 w 409"/>
                <a:gd name="T13" fmla="*/ 102 h 309"/>
                <a:gd name="T14" fmla="*/ 31 w 409"/>
                <a:gd name="T15" fmla="*/ 56 h 309"/>
                <a:gd name="T16" fmla="*/ 123 w 409"/>
                <a:gd name="T17" fmla="*/ 5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9" h="309">
                  <a:moveTo>
                    <a:pt x="163" y="8"/>
                  </a:moveTo>
                  <a:cubicBezTo>
                    <a:pt x="196" y="0"/>
                    <a:pt x="227" y="3"/>
                    <a:pt x="260" y="5"/>
                  </a:cubicBezTo>
                  <a:cubicBezTo>
                    <a:pt x="294" y="7"/>
                    <a:pt x="326" y="9"/>
                    <a:pt x="356" y="27"/>
                  </a:cubicBezTo>
                  <a:cubicBezTo>
                    <a:pt x="401" y="53"/>
                    <a:pt x="409" y="104"/>
                    <a:pt x="395" y="151"/>
                  </a:cubicBezTo>
                  <a:cubicBezTo>
                    <a:pt x="380" y="200"/>
                    <a:pt x="341" y="236"/>
                    <a:pt x="295" y="258"/>
                  </a:cubicBezTo>
                  <a:cubicBezTo>
                    <a:pt x="208" y="300"/>
                    <a:pt x="80" y="309"/>
                    <a:pt x="21" y="214"/>
                  </a:cubicBezTo>
                  <a:cubicBezTo>
                    <a:pt x="7" y="191"/>
                    <a:pt x="0" y="162"/>
                    <a:pt x="4" y="135"/>
                  </a:cubicBezTo>
                  <a:cubicBezTo>
                    <a:pt x="7" y="110"/>
                    <a:pt x="25" y="91"/>
                    <a:pt x="41" y="73"/>
                  </a:cubicBezTo>
                  <a:cubicBezTo>
                    <a:pt x="75" y="34"/>
                    <a:pt x="114" y="21"/>
                    <a:pt x="163" y="8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26">
              <a:extLst>
                <a:ext uri="{FF2B5EF4-FFF2-40B4-BE49-F238E27FC236}">
                  <a16:creationId xmlns:a16="http://schemas.microsoft.com/office/drawing/2014/main" id="{585280CE-3043-4FB2-99D2-4BA19F964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395"/>
              <a:ext cx="98" cy="218"/>
            </a:xfrm>
            <a:custGeom>
              <a:avLst/>
              <a:gdLst>
                <a:gd name="T0" fmla="*/ 72 w 108"/>
                <a:gd name="T1" fmla="*/ 0 h 239"/>
                <a:gd name="T2" fmla="*/ 25 w 108"/>
                <a:gd name="T3" fmla="*/ 30 h 239"/>
                <a:gd name="T4" fmla="*/ 4 w 108"/>
                <a:gd name="T5" fmla="*/ 90 h 239"/>
                <a:gd name="T6" fmla="*/ 81 w 108"/>
                <a:gd name="T7" fmla="*/ 182 h 239"/>
                <a:gd name="T8" fmla="*/ 68 w 108"/>
                <a:gd name="T9" fmla="*/ 8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239">
                  <a:moveTo>
                    <a:pt x="96" y="0"/>
                  </a:moveTo>
                  <a:cubicBezTo>
                    <a:pt x="94" y="9"/>
                    <a:pt x="45" y="28"/>
                    <a:pt x="33" y="40"/>
                  </a:cubicBezTo>
                  <a:cubicBezTo>
                    <a:pt x="13" y="61"/>
                    <a:pt x="5" y="91"/>
                    <a:pt x="4" y="119"/>
                  </a:cubicBezTo>
                  <a:cubicBezTo>
                    <a:pt x="0" y="178"/>
                    <a:pt x="54" y="231"/>
                    <a:pt x="108" y="239"/>
                  </a:cubicBezTo>
                  <a:cubicBezTo>
                    <a:pt x="48" y="195"/>
                    <a:pt x="26" y="58"/>
                    <a:pt x="91" y="1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27">
              <a:extLst>
                <a:ext uri="{FF2B5EF4-FFF2-40B4-BE49-F238E27FC236}">
                  <a16:creationId xmlns:a16="http://schemas.microsoft.com/office/drawing/2014/main" id="{96F7AC71-B6C7-4B8D-9A4B-AE6DEEE0C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389"/>
              <a:ext cx="121" cy="157"/>
            </a:xfrm>
            <a:custGeom>
              <a:avLst/>
              <a:gdLst>
                <a:gd name="T0" fmla="*/ 102 w 132"/>
                <a:gd name="T1" fmla="*/ 0 h 173"/>
                <a:gd name="T2" fmla="*/ 63 w 132"/>
                <a:gd name="T3" fmla="*/ 14 h 173"/>
                <a:gd name="T4" fmla="*/ 26 w 132"/>
                <a:gd name="T5" fmla="*/ 36 h 173"/>
                <a:gd name="T6" fmla="*/ 26 w 132"/>
                <a:gd name="T7" fmla="*/ 129 h 173"/>
                <a:gd name="T8" fmla="*/ 32 w 132"/>
                <a:gd name="T9" fmla="*/ 40 h 173"/>
                <a:gd name="T10" fmla="*/ 93 w 132"/>
                <a:gd name="T11" fmla="*/ 2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73">
                  <a:moveTo>
                    <a:pt x="132" y="0"/>
                  </a:moveTo>
                  <a:cubicBezTo>
                    <a:pt x="113" y="1"/>
                    <a:pt x="99" y="11"/>
                    <a:pt x="82" y="18"/>
                  </a:cubicBezTo>
                  <a:cubicBezTo>
                    <a:pt x="63" y="26"/>
                    <a:pt x="46" y="33"/>
                    <a:pt x="34" y="49"/>
                  </a:cubicBezTo>
                  <a:cubicBezTo>
                    <a:pt x="14" y="77"/>
                    <a:pt x="0" y="148"/>
                    <a:pt x="33" y="173"/>
                  </a:cubicBezTo>
                  <a:cubicBezTo>
                    <a:pt x="26" y="134"/>
                    <a:pt x="10" y="85"/>
                    <a:pt x="41" y="53"/>
                  </a:cubicBezTo>
                  <a:cubicBezTo>
                    <a:pt x="61" y="31"/>
                    <a:pt x="95" y="19"/>
                    <a:pt x="120" y="2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28">
              <a:extLst>
                <a:ext uri="{FF2B5EF4-FFF2-40B4-BE49-F238E27FC236}">
                  <a16:creationId xmlns:a16="http://schemas.microsoft.com/office/drawing/2014/main" id="{2993DCC4-EBBA-49D9-8D54-C5554E411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428"/>
              <a:ext cx="110" cy="151"/>
            </a:xfrm>
            <a:custGeom>
              <a:avLst/>
              <a:gdLst>
                <a:gd name="T0" fmla="*/ 0 w 121"/>
                <a:gd name="T1" fmla="*/ 120 h 166"/>
                <a:gd name="T2" fmla="*/ 54 w 121"/>
                <a:gd name="T3" fmla="*/ 0 h 166"/>
                <a:gd name="T4" fmla="*/ 0 w 121"/>
                <a:gd name="T5" fmla="*/ 123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66">
                  <a:moveTo>
                    <a:pt x="0" y="159"/>
                  </a:moveTo>
                  <a:cubicBezTo>
                    <a:pt x="53" y="166"/>
                    <a:pt x="121" y="33"/>
                    <a:pt x="71" y="0"/>
                  </a:cubicBezTo>
                  <a:cubicBezTo>
                    <a:pt x="79" y="53"/>
                    <a:pt x="52" y="137"/>
                    <a:pt x="0" y="163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Freeform 29">
              <a:extLst>
                <a:ext uri="{FF2B5EF4-FFF2-40B4-BE49-F238E27FC236}">
                  <a16:creationId xmlns:a16="http://schemas.microsoft.com/office/drawing/2014/main" id="{72A7027F-8562-44F3-A273-1309F7E0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281"/>
              <a:ext cx="160" cy="413"/>
            </a:xfrm>
            <a:custGeom>
              <a:avLst/>
              <a:gdLst>
                <a:gd name="T0" fmla="*/ 16 w 176"/>
                <a:gd name="T1" fmla="*/ 0 h 453"/>
                <a:gd name="T2" fmla="*/ 21 w 176"/>
                <a:gd name="T3" fmla="*/ 79 h 453"/>
                <a:gd name="T4" fmla="*/ 5 w 176"/>
                <a:gd name="T5" fmla="*/ 198 h 453"/>
                <a:gd name="T6" fmla="*/ 56 w 176"/>
                <a:gd name="T7" fmla="*/ 305 h 453"/>
                <a:gd name="T8" fmla="*/ 132 w 176"/>
                <a:gd name="T9" fmla="*/ 344 h 453"/>
                <a:gd name="T10" fmla="*/ 68 w 176"/>
                <a:gd name="T11" fmla="*/ 294 h 453"/>
                <a:gd name="T12" fmla="*/ 23 w 176"/>
                <a:gd name="T13" fmla="*/ 202 h 453"/>
                <a:gd name="T14" fmla="*/ 23 w 176"/>
                <a:gd name="T15" fmla="*/ 89 h 453"/>
                <a:gd name="T16" fmla="*/ 18 w 176"/>
                <a:gd name="T17" fmla="*/ 7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6" h="453">
                  <a:moveTo>
                    <a:pt x="22" y="0"/>
                  </a:moveTo>
                  <a:cubicBezTo>
                    <a:pt x="29" y="33"/>
                    <a:pt x="33" y="70"/>
                    <a:pt x="28" y="104"/>
                  </a:cubicBezTo>
                  <a:cubicBezTo>
                    <a:pt x="20" y="156"/>
                    <a:pt x="0" y="208"/>
                    <a:pt x="6" y="261"/>
                  </a:cubicBezTo>
                  <a:cubicBezTo>
                    <a:pt x="12" y="312"/>
                    <a:pt x="38" y="366"/>
                    <a:pt x="75" y="403"/>
                  </a:cubicBezTo>
                  <a:cubicBezTo>
                    <a:pt x="106" y="433"/>
                    <a:pt x="140" y="439"/>
                    <a:pt x="176" y="453"/>
                  </a:cubicBezTo>
                  <a:cubicBezTo>
                    <a:pt x="149" y="430"/>
                    <a:pt x="116" y="413"/>
                    <a:pt x="91" y="387"/>
                  </a:cubicBezTo>
                  <a:cubicBezTo>
                    <a:pt x="62" y="355"/>
                    <a:pt x="43" y="309"/>
                    <a:pt x="30" y="268"/>
                  </a:cubicBezTo>
                  <a:cubicBezTo>
                    <a:pt x="14" y="218"/>
                    <a:pt x="24" y="167"/>
                    <a:pt x="31" y="117"/>
                  </a:cubicBezTo>
                  <a:cubicBezTo>
                    <a:pt x="36" y="88"/>
                    <a:pt x="46" y="33"/>
                    <a:pt x="2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0" name="Freeform 30">
              <a:extLst>
                <a:ext uri="{FF2B5EF4-FFF2-40B4-BE49-F238E27FC236}">
                  <a16:creationId xmlns:a16="http://schemas.microsoft.com/office/drawing/2014/main" id="{D0198B02-5033-4AF8-BF4C-FAF7BC16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693"/>
              <a:ext cx="19" cy="14"/>
            </a:xfrm>
            <a:custGeom>
              <a:avLst/>
              <a:gdLst>
                <a:gd name="T0" fmla="*/ 3 w 21"/>
                <a:gd name="T1" fmla="*/ 3 h 15"/>
                <a:gd name="T2" fmla="*/ 14 w 21"/>
                <a:gd name="T3" fmla="*/ 0 h 15"/>
                <a:gd name="T4" fmla="*/ 0 w 21"/>
                <a:gd name="T5" fmla="*/ 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3" y="3"/>
                  </a:moveTo>
                  <a:cubicBezTo>
                    <a:pt x="9" y="1"/>
                    <a:pt x="15" y="0"/>
                    <a:pt x="20" y="0"/>
                  </a:cubicBezTo>
                  <a:cubicBezTo>
                    <a:pt x="21" y="15"/>
                    <a:pt x="13" y="15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31">
              <a:extLst>
                <a:ext uri="{FF2B5EF4-FFF2-40B4-BE49-F238E27FC236}">
                  <a16:creationId xmlns:a16="http://schemas.microsoft.com/office/drawing/2014/main" id="{86B1A00E-354C-4C21-93DB-A64D433A0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249"/>
              <a:ext cx="18" cy="13"/>
            </a:xfrm>
            <a:custGeom>
              <a:avLst/>
              <a:gdLst>
                <a:gd name="T0" fmla="*/ 10 w 19"/>
                <a:gd name="T1" fmla="*/ 11 h 14"/>
                <a:gd name="T2" fmla="*/ 13 w 19"/>
                <a:gd name="T3" fmla="*/ 4 h 14"/>
                <a:gd name="T4" fmla="*/ 3 w 19"/>
                <a:gd name="T5" fmla="*/ 0 h 14"/>
                <a:gd name="T6" fmla="*/ 6 w 19"/>
                <a:gd name="T7" fmla="*/ 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13" y="14"/>
                  </a:moveTo>
                  <a:cubicBezTo>
                    <a:pt x="13" y="9"/>
                    <a:pt x="19" y="9"/>
                    <a:pt x="16" y="4"/>
                  </a:cubicBezTo>
                  <a:cubicBezTo>
                    <a:pt x="11" y="2"/>
                    <a:pt x="8" y="0"/>
                    <a:pt x="3" y="0"/>
                  </a:cubicBezTo>
                  <a:cubicBezTo>
                    <a:pt x="0" y="7"/>
                    <a:pt x="5" y="10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32">
              <a:extLst>
                <a:ext uri="{FF2B5EF4-FFF2-40B4-BE49-F238E27FC236}">
                  <a16:creationId xmlns:a16="http://schemas.microsoft.com/office/drawing/2014/main" id="{8913FDF9-D744-4DF9-9EDE-A52E7C001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682"/>
              <a:ext cx="26" cy="26"/>
            </a:xfrm>
            <a:custGeom>
              <a:avLst/>
              <a:gdLst>
                <a:gd name="T0" fmla="*/ 9 w 29"/>
                <a:gd name="T1" fmla="*/ 0 h 29"/>
                <a:gd name="T2" fmla="*/ 13 w 29"/>
                <a:gd name="T3" fmla="*/ 21 h 29"/>
                <a:gd name="T4" fmla="*/ 21 w 29"/>
                <a:gd name="T5" fmla="*/ 9 h 29"/>
                <a:gd name="T6" fmla="*/ 13 w 29"/>
                <a:gd name="T7" fmla="*/ 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12" y="0"/>
                  </a:moveTo>
                  <a:cubicBezTo>
                    <a:pt x="0" y="11"/>
                    <a:pt x="5" y="22"/>
                    <a:pt x="19" y="29"/>
                  </a:cubicBezTo>
                  <a:cubicBezTo>
                    <a:pt x="27" y="24"/>
                    <a:pt x="28" y="21"/>
                    <a:pt x="29" y="12"/>
                  </a:cubicBezTo>
                  <a:cubicBezTo>
                    <a:pt x="24" y="12"/>
                    <a:pt x="22" y="10"/>
                    <a:pt x="19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33">
              <a:extLst>
                <a:ext uri="{FF2B5EF4-FFF2-40B4-BE49-F238E27FC236}">
                  <a16:creationId xmlns:a16="http://schemas.microsoft.com/office/drawing/2014/main" id="{D2838545-491D-4072-A674-5A09F6279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313"/>
              <a:ext cx="176" cy="86"/>
            </a:xfrm>
            <a:custGeom>
              <a:avLst/>
              <a:gdLst>
                <a:gd name="T0" fmla="*/ 0 w 194"/>
                <a:gd name="T1" fmla="*/ 51 h 95"/>
                <a:gd name="T2" fmla="*/ 34 w 194"/>
                <a:gd name="T3" fmla="*/ 61 h 95"/>
                <a:gd name="T4" fmla="*/ 77 w 194"/>
                <a:gd name="T5" fmla="*/ 52 h 95"/>
                <a:gd name="T6" fmla="*/ 145 w 194"/>
                <a:gd name="T7" fmla="*/ 0 h 95"/>
                <a:gd name="T8" fmla="*/ 68 w 194"/>
                <a:gd name="T9" fmla="*/ 61 h 95"/>
                <a:gd name="T10" fmla="*/ 31 w 194"/>
                <a:gd name="T11" fmla="*/ 69 h 95"/>
                <a:gd name="T12" fmla="*/ 0 w 194"/>
                <a:gd name="T13" fmla="*/ 54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4" h="95">
                  <a:moveTo>
                    <a:pt x="0" y="68"/>
                  </a:moveTo>
                  <a:cubicBezTo>
                    <a:pt x="4" y="78"/>
                    <a:pt x="34" y="83"/>
                    <a:pt x="45" y="82"/>
                  </a:cubicBezTo>
                  <a:cubicBezTo>
                    <a:pt x="64" y="80"/>
                    <a:pt x="86" y="77"/>
                    <a:pt x="104" y="70"/>
                  </a:cubicBezTo>
                  <a:cubicBezTo>
                    <a:pt x="138" y="56"/>
                    <a:pt x="169" y="28"/>
                    <a:pt x="194" y="0"/>
                  </a:cubicBezTo>
                  <a:cubicBezTo>
                    <a:pt x="160" y="33"/>
                    <a:pt x="140" y="70"/>
                    <a:pt x="92" y="82"/>
                  </a:cubicBezTo>
                  <a:cubicBezTo>
                    <a:pt x="77" y="86"/>
                    <a:pt x="57" y="95"/>
                    <a:pt x="41" y="93"/>
                  </a:cubicBezTo>
                  <a:cubicBezTo>
                    <a:pt x="31" y="92"/>
                    <a:pt x="2" y="79"/>
                    <a:pt x="0" y="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Freeform 34">
              <a:extLst>
                <a:ext uri="{FF2B5EF4-FFF2-40B4-BE49-F238E27FC236}">
                  <a16:creationId xmlns:a16="http://schemas.microsoft.com/office/drawing/2014/main" id="{A14302C0-34E7-4FF4-B5BC-6DD0C552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556"/>
              <a:ext cx="64" cy="162"/>
            </a:xfrm>
            <a:custGeom>
              <a:avLst/>
              <a:gdLst>
                <a:gd name="T0" fmla="*/ 23 w 71"/>
                <a:gd name="T1" fmla="*/ 0 h 178"/>
                <a:gd name="T2" fmla="*/ 41 w 71"/>
                <a:gd name="T3" fmla="*/ 68 h 178"/>
                <a:gd name="T4" fmla="*/ 23 w 71"/>
                <a:gd name="T5" fmla="*/ 96 h 178"/>
                <a:gd name="T6" fmla="*/ 0 w 71"/>
                <a:gd name="T7" fmla="*/ 134 h 178"/>
                <a:gd name="T8" fmla="*/ 48 w 71"/>
                <a:gd name="T9" fmla="*/ 64 h 178"/>
                <a:gd name="T10" fmla="*/ 23 w 71"/>
                <a:gd name="T11" fmla="*/ 5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78">
                  <a:moveTo>
                    <a:pt x="31" y="0"/>
                  </a:moveTo>
                  <a:cubicBezTo>
                    <a:pt x="45" y="29"/>
                    <a:pt x="64" y="55"/>
                    <a:pt x="57" y="90"/>
                  </a:cubicBezTo>
                  <a:cubicBezTo>
                    <a:pt x="53" y="107"/>
                    <a:pt x="42" y="116"/>
                    <a:pt x="32" y="129"/>
                  </a:cubicBezTo>
                  <a:cubicBezTo>
                    <a:pt x="20" y="145"/>
                    <a:pt x="11" y="162"/>
                    <a:pt x="0" y="178"/>
                  </a:cubicBezTo>
                  <a:cubicBezTo>
                    <a:pt x="18" y="144"/>
                    <a:pt x="60" y="123"/>
                    <a:pt x="66" y="85"/>
                  </a:cubicBezTo>
                  <a:cubicBezTo>
                    <a:pt x="71" y="54"/>
                    <a:pt x="46" y="30"/>
                    <a:pt x="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Freeform 35">
              <a:extLst>
                <a:ext uri="{FF2B5EF4-FFF2-40B4-BE49-F238E27FC236}">
                  <a16:creationId xmlns:a16="http://schemas.microsoft.com/office/drawing/2014/main" id="{AFB88468-31D6-45F1-82D6-65B920F93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814"/>
              <a:ext cx="62" cy="232"/>
            </a:xfrm>
            <a:custGeom>
              <a:avLst/>
              <a:gdLst>
                <a:gd name="T0" fmla="*/ 33 w 68"/>
                <a:gd name="T1" fmla="*/ 0 h 255"/>
                <a:gd name="T2" fmla="*/ 50 w 68"/>
                <a:gd name="T3" fmla="*/ 21 h 255"/>
                <a:gd name="T4" fmla="*/ 29 w 68"/>
                <a:gd name="T5" fmla="*/ 43 h 255"/>
                <a:gd name="T6" fmla="*/ 5 w 68"/>
                <a:gd name="T7" fmla="*/ 107 h 255"/>
                <a:gd name="T8" fmla="*/ 42 w 68"/>
                <a:gd name="T9" fmla="*/ 192 h 255"/>
                <a:gd name="T10" fmla="*/ 14 w 68"/>
                <a:gd name="T11" fmla="*/ 145 h 255"/>
                <a:gd name="T12" fmla="*/ 0 w 68"/>
                <a:gd name="T13" fmla="*/ 96 h 255"/>
                <a:gd name="T14" fmla="*/ 33 w 68"/>
                <a:gd name="T15" fmla="*/ 3 h 2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255">
                  <a:moveTo>
                    <a:pt x="44" y="0"/>
                  </a:moveTo>
                  <a:cubicBezTo>
                    <a:pt x="51" y="3"/>
                    <a:pt x="68" y="20"/>
                    <a:pt x="66" y="28"/>
                  </a:cubicBezTo>
                  <a:cubicBezTo>
                    <a:pt x="65" y="35"/>
                    <a:pt x="43" y="50"/>
                    <a:pt x="38" y="57"/>
                  </a:cubicBezTo>
                  <a:cubicBezTo>
                    <a:pt x="21" y="80"/>
                    <a:pt x="9" y="114"/>
                    <a:pt x="8" y="143"/>
                  </a:cubicBezTo>
                  <a:cubicBezTo>
                    <a:pt x="6" y="185"/>
                    <a:pt x="37" y="221"/>
                    <a:pt x="55" y="255"/>
                  </a:cubicBezTo>
                  <a:cubicBezTo>
                    <a:pt x="38" y="236"/>
                    <a:pt x="30" y="212"/>
                    <a:pt x="17" y="192"/>
                  </a:cubicBezTo>
                  <a:cubicBezTo>
                    <a:pt x="4" y="170"/>
                    <a:pt x="0" y="155"/>
                    <a:pt x="0" y="127"/>
                  </a:cubicBezTo>
                  <a:cubicBezTo>
                    <a:pt x="0" y="78"/>
                    <a:pt x="36" y="48"/>
                    <a:pt x="4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6" name="Freeform 36">
              <a:extLst>
                <a:ext uri="{FF2B5EF4-FFF2-40B4-BE49-F238E27FC236}">
                  <a16:creationId xmlns:a16="http://schemas.microsoft.com/office/drawing/2014/main" id="{35701415-CE2B-492E-B16A-0D8FE50D6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82"/>
              <a:ext cx="42" cy="87"/>
            </a:xfrm>
            <a:custGeom>
              <a:avLst/>
              <a:gdLst>
                <a:gd name="T0" fmla="*/ 14 w 46"/>
                <a:gd name="T1" fmla="*/ 0 h 96"/>
                <a:gd name="T2" fmla="*/ 0 w 46"/>
                <a:gd name="T3" fmla="*/ 72 h 96"/>
                <a:gd name="T4" fmla="*/ 15 w 46"/>
                <a:gd name="T5" fmla="*/ 5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6">
                  <a:moveTo>
                    <a:pt x="17" y="0"/>
                  </a:moveTo>
                  <a:cubicBezTo>
                    <a:pt x="46" y="26"/>
                    <a:pt x="27" y="79"/>
                    <a:pt x="0" y="96"/>
                  </a:cubicBezTo>
                  <a:cubicBezTo>
                    <a:pt x="30" y="81"/>
                    <a:pt x="44" y="33"/>
                    <a:pt x="2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7" name="Freeform 37">
              <a:extLst>
                <a:ext uri="{FF2B5EF4-FFF2-40B4-BE49-F238E27FC236}">
                  <a16:creationId xmlns:a16="http://schemas.microsoft.com/office/drawing/2014/main" id="{AB79E359-B44E-4BAD-B58F-BDE849198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091"/>
              <a:ext cx="45" cy="144"/>
            </a:xfrm>
            <a:custGeom>
              <a:avLst/>
              <a:gdLst>
                <a:gd name="T0" fmla="*/ 26 w 50"/>
                <a:gd name="T1" fmla="*/ 119 h 158"/>
                <a:gd name="T2" fmla="*/ 8 w 50"/>
                <a:gd name="T3" fmla="*/ 57 h 158"/>
                <a:gd name="T4" fmla="*/ 1 w 50"/>
                <a:gd name="T5" fmla="*/ 0 h 158"/>
                <a:gd name="T6" fmla="*/ 37 w 50"/>
                <a:gd name="T7" fmla="*/ 114 h 158"/>
                <a:gd name="T8" fmla="*/ 26 w 50"/>
                <a:gd name="T9" fmla="*/ 11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58">
                  <a:moveTo>
                    <a:pt x="35" y="158"/>
                  </a:moveTo>
                  <a:cubicBezTo>
                    <a:pt x="38" y="130"/>
                    <a:pt x="18" y="101"/>
                    <a:pt x="11" y="75"/>
                  </a:cubicBezTo>
                  <a:cubicBezTo>
                    <a:pt x="4" y="51"/>
                    <a:pt x="1" y="26"/>
                    <a:pt x="1" y="0"/>
                  </a:cubicBezTo>
                  <a:cubicBezTo>
                    <a:pt x="0" y="49"/>
                    <a:pt x="26" y="110"/>
                    <a:pt x="50" y="150"/>
                  </a:cubicBezTo>
                  <a:cubicBezTo>
                    <a:pt x="45" y="151"/>
                    <a:pt x="40" y="152"/>
                    <a:pt x="35" y="1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38">
              <a:extLst>
                <a:ext uri="{FF2B5EF4-FFF2-40B4-BE49-F238E27FC236}">
                  <a16:creationId xmlns:a16="http://schemas.microsoft.com/office/drawing/2014/main" id="{34B968AE-1C09-4EB8-9208-54D725D8E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358"/>
              <a:ext cx="110" cy="29"/>
            </a:xfrm>
            <a:custGeom>
              <a:avLst/>
              <a:gdLst>
                <a:gd name="T0" fmla="*/ 91 w 121"/>
                <a:gd name="T1" fmla="*/ 25 h 31"/>
                <a:gd name="T2" fmla="*/ 44 w 121"/>
                <a:gd name="T3" fmla="*/ 12 h 31"/>
                <a:gd name="T4" fmla="*/ 9 w 121"/>
                <a:gd name="T5" fmla="*/ 0 h 31"/>
                <a:gd name="T6" fmla="*/ 0 w 121"/>
                <a:gd name="T7" fmla="*/ 21 h 31"/>
                <a:gd name="T8" fmla="*/ 88 w 121"/>
                <a:gd name="T9" fmla="*/ 2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31">
                  <a:moveTo>
                    <a:pt x="121" y="31"/>
                  </a:moveTo>
                  <a:cubicBezTo>
                    <a:pt x="106" y="20"/>
                    <a:pt x="77" y="19"/>
                    <a:pt x="58" y="15"/>
                  </a:cubicBezTo>
                  <a:cubicBezTo>
                    <a:pt x="41" y="12"/>
                    <a:pt x="27" y="8"/>
                    <a:pt x="12" y="0"/>
                  </a:cubicBezTo>
                  <a:cubicBezTo>
                    <a:pt x="7" y="8"/>
                    <a:pt x="3" y="17"/>
                    <a:pt x="0" y="25"/>
                  </a:cubicBezTo>
                  <a:cubicBezTo>
                    <a:pt x="28" y="10"/>
                    <a:pt x="90" y="20"/>
                    <a:pt x="118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39">
              <a:extLst>
                <a:ext uri="{FF2B5EF4-FFF2-40B4-BE49-F238E27FC236}">
                  <a16:creationId xmlns:a16="http://schemas.microsoft.com/office/drawing/2014/main" id="{EF478418-F06D-4C96-9E65-6E10A496A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140"/>
              <a:ext cx="126" cy="157"/>
            </a:xfrm>
            <a:custGeom>
              <a:avLst/>
              <a:gdLst>
                <a:gd name="T0" fmla="*/ 105 w 138"/>
                <a:gd name="T1" fmla="*/ 0 h 172"/>
                <a:gd name="T2" fmla="*/ 48 w 138"/>
                <a:gd name="T3" fmla="*/ 81 h 172"/>
                <a:gd name="T4" fmla="*/ 0 w 138"/>
                <a:gd name="T5" fmla="*/ 127 h 172"/>
                <a:gd name="T6" fmla="*/ 58 w 138"/>
                <a:gd name="T7" fmla="*/ 75 h 172"/>
                <a:gd name="T8" fmla="*/ 103 w 138"/>
                <a:gd name="T9" fmla="*/ 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38" y="0"/>
                  </a:moveTo>
                  <a:cubicBezTo>
                    <a:pt x="99" y="17"/>
                    <a:pt x="86" y="72"/>
                    <a:pt x="64" y="106"/>
                  </a:cubicBezTo>
                  <a:cubicBezTo>
                    <a:pt x="48" y="132"/>
                    <a:pt x="29" y="153"/>
                    <a:pt x="0" y="167"/>
                  </a:cubicBezTo>
                  <a:cubicBezTo>
                    <a:pt x="29" y="172"/>
                    <a:pt x="59" y="126"/>
                    <a:pt x="76" y="99"/>
                  </a:cubicBezTo>
                  <a:cubicBezTo>
                    <a:pt x="95" y="70"/>
                    <a:pt x="107" y="24"/>
                    <a:pt x="13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40">
              <a:extLst>
                <a:ext uri="{FF2B5EF4-FFF2-40B4-BE49-F238E27FC236}">
                  <a16:creationId xmlns:a16="http://schemas.microsoft.com/office/drawing/2014/main" id="{4461F816-AD42-4210-8BF1-E06260374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501"/>
              <a:ext cx="179" cy="73"/>
            </a:xfrm>
            <a:custGeom>
              <a:avLst/>
              <a:gdLst>
                <a:gd name="T0" fmla="*/ 4 w 197"/>
                <a:gd name="T1" fmla="*/ 35 h 81"/>
                <a:gd name="T2" fmla="*/ 41 w 197"/>
                <a:gd name="T3" fmla="*/ 38 h 81"/>
                <a:gd name="T4" fmla="*/ 80 w 197"/>
                <a:gd name="T5" fmla="*/ 31 h 81"/>
                <a:gd name="T6" fmla="*/ 148 w 197"/>
                <a:gd name="T7" fmla="*/ 0 h 81"/>
                <a:gd name="T8" fmla="*/ 109 w 197"/>
                <a:gd name="T9" fmla="*/ 22 h 81"/>
                <a:gd name="T10" fmla="*/ 76 w 197"/>
                <a:gd name="T11" fmla="*/ 41 h 81"/>
                <a:gd name="T12" fmla="*/ 13 w 197"/>
                <a:gd name="T13" fmla="*/ 59 h 81"/>
                <a:gd name="T14" fmla="*/ 13 w 197"/>
                <a:gd name="T15" fmla="*/ 45 h 81"/>
                <a:gd name="T16" fmla="*/ 0 w 197"/>
                <a:gd name="T17" fmla="*/ 33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81">
                  <a:moveTo>
                    <a:pt x="4" y="48"/>
                  </a:moveTo>
                  <a:cubicBezTo>
                    <a:pt x="8" y="46"/>
                    <a:pt x="42" y="52"/>
                    <a:pt x="54" y="52"/>
                  </a:cubicBezTo>
                  <a:cubicBezTo>
                    <a:pt x="73" y="52"/>
                    <a:pt x="90" y="49"/>
                    <a:pt x="107" y="42"/>
                  </a:cubicBezTo>
                  <a:cubicBezTo>
                    <a:pt x="138" y="30"/>
                    <a:pt x="164" y="10"/>
                    <a:pt x="197" y="0"/>
                  </a:cubicBezTo>
                  <a:cubicBezTo>
                    <a:pt x="186" y="10"/>
                    <a:pt x="161" y="22"/>
                    <a:pt x="145" y="30"/>
                  </a:cubicBezTo>
                  <a:cubicBezTo>
                    <a:pt x="129" y="39"/>
                    <a:pt x="117" y="51"/>
                    <a:pt x="101" y="56"/>
                  </a:cubicBezTo>
                  <a:cubicBezTo>
                    <a:pt x="79" y="62"/>
                    <a:pt x="26" y="55"/>
                    <a:pt x="17" y="81"/>
                  </a:cubicBezTo>
                  <a:cubicBezTo>
                    <a:pt x="16" y="76"/>
                    <a:pt x="18" y="66"/>
                    <a:pt x="16" y="62"/>
                  </a:cubicBezTo>
                  <a:cubicBezTo>
                    <a:pt x="13" y="56"/>
                    <a:pt x="4" y="54"/>
                    <a:pt x="0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41">
              <a:extLst>
                <a:ext uri="{FF2B5EF4-FFF2-40B4-BE49-F238E27FC236}">
                  <a16:creationId xmlns:a16="http://schemas.microsoft.com/office/drawing/2014/main" id="{8B62F949-7EAC-4436-85C8-E8B10055D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829"/>
              <a:ext cx="56" cy="167"/>
            </a:xfrm>
            <a:custGeom>
              <a:avLst/>
              <a:gdLst>
                <a:gd name="T0" fmla="*/ 18 w 61"/>
                <a:gd name="T1" fmla="*/ 13 h 184"/>
                <a:gd name="T2" fmla="*/ 22 w 61"/>
                <a:gd name="T3" fmla="*/ 66 h 184"/>
                <a:gd name="T4" fmla="*/ 6 w 61"/>
                <a:gd name="T5" fmla="*/ 138 h 184"/>
                <a:gd name="T6" fmla="*/ 35 w 61"/>
                <a:gd name="T7" fmla="*/ 59 h 184"/>
                <a:gd name="T8" fmla="*/ 25 w 61"/>
                <a:gd name="T9" fmla="*/ 14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84">
                  <a:moveTo>
                    <a:pt x="24" y="17"/>
                  </a:moveTo>
                  <a:cubicBezTo>
                    <a:pt x="61" y="18"/>
                    <a:pt x="36" y="73"/>
                    <a:pt x="28" y="88"/>
                  </a:cubicBezTo>
                  <a:cubicBezTo>
                    <a:pt x="11" y="117"/>
                    <a:pt x="0" y="150"/>
                    <a:pt x="9" y="184"/>
                  </a:cubicBezTo>
                  <a:cubicBezTo>
                    <a:pt x="8" y="140"/>
                    <a:pt x="31" y="116"/>
                    <a:pt x="45" y="79"/>
                  </a:cubicBezTo>
                  <a:cubicBezTo>
                    <a:pt x="49" y="66"/>
                    <a:pt x="46" y="0"/>
                    <a:pt x="3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42">
              <a:extLst>
                <a:ext uri="{FF2B5EF4-FFF2-40B4-BE49-F238E27FC236}">
                  <a16:creationId xmlns:a16="http://schemas.microsoft.com/office/drawing/2014/main" id="{A56ABE09-7F4B-4086-83AA-585ABE4D2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308"/>
              <a:ext cx="214" cy="179"/>
            </a:xfrm>
            <a:custGeom>
              <a:avLst/>
              <a:gdLst>
                <a:gd name="T0" fmla="*/ 21 w 236"/>
                <a:gd name="T1" fmla="*/ 0 h 196"/>
                <a:gd name="T2" fmla="*/ 95 w 236"/>
                <a:gd name="T3" fmla="*/ 59 h 196"/>
                <a:gd name="T4" fmla="*/ 176 w 236"/>
                <a:gd name="T5" fmla="*/ 149 h 196"/>
                <a:gd name="T6" fmla="*/ 132 w 236"/>
                <a:gd name="T7" fmla="*/ 101 h 196"/>
                <a:gd name="T8" fmla="*/ 83 w 236"/>
                <a:gd name="T9" fmla="*/ 68 h 196"/>
                <a:gd name="T10" fmla="*/ 15 w 236"/>
                <a:gd name="T11" fmla="*/ 5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6" h="196">
                  <a:moveTo>
                    <a:pt x="28" y="0"/>
                  </a:moveTo>
                  <a:cubicBezTo>
                    <a:pt x="4" y="55"/>
                    <a:pt x="100" y="61"/>
                    <a:pt x="128" y="78"/>
                  </a:cubicBezTo>
                  <a:cubicBezTo>
                    <a:pt x="173" y="104"/>
                    <a:pt x="210" y="151"/>
                    <a:pt x="236" y="196"/>
                  </a:cubicBezTo>
                  <a:cubicBezTo>
                    <a:pt x="213" y="181"/>
                    <a:pt x="199" y="151"/>
                    <a:pt x="177" y="134"/>
                  </a:cubicBezTo>
                  <a:cubicBezTo>
                    <a:pt x="155" y="119"/>
                    <a:pt x="137" y="98"/>
                    <a:pt x="111" y="89"/>
                  </a:cubicBezTo>
                  <a:cubicBezTo>
                    <a:pt x="78" y="78"/>
                    <a:pt x="0" y="62"/>
                    <a:pt x="2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43">
              <a:extLst>
                <a:ext uri="{FF2B5EF4-FFF2-40B4-BE49-F238E27FC236}">
                  <a16:creationId xmlns:a16="http://schemas.microsoft.com/office/drawing/2014/main" id="{41ED78AD-8CE4-4822-8AE5-31949AF97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599"/>
              <a:ext cx="78" cy="236"/>
            </a:xfrm>
            <a:custGeom>
              <a:avLst/>
              <a:gdLst>
                <a:gd name="T0" fmla="*/ 52 w 86"/>
                <a:gd name="T1" fmla="*/ 0 h 259"/>
                <a:gd name="T2" fmla="*/ 57 w 86"/>
                <a:gd name="T3" fmla="*/ 52 h 259"/>
                <a:gd name="T4" fmla="*/ 62 w 86"/>
                <a:gd name="T5" fmla="*/ 98 h 259"/>
                <a:gd name="T6" fmla="*/ 0 w 86"/>
                <a:gd name="T7" fmla="*/ 196 h 259"/>
                <a:gd name="T8" fmla="*/ 46 w 86"/>
                <a:gd name="T9" fmla="*/ 100 h 259"/>
                <a:gd name="T10" fmla="*/ 45 w 86"/>
                <a:gd name="T11" fmla="*/ 53 h 259"/>
                <a:gd name="T12" fmla="*/ 52 w 86"/>
                <a:gd name="T13" fmla="*/ 9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59">
                  <a:moveTo>
                    <a:pt x="69" y="0"/>
                  </a:moveTo>
                  <a:cubicBezTo>
                    <a:pt x="67" y="25"/>
                    <a:pt x="69" y="45"/>
                    <a:pt x="76" y="69"/>
                  </a:cubicBezTo>
                  <a:cubicBezTo>
                    <a:pt x="81" y="89"/>
                    <a:pt x="86" y="110"/>
                    <a:pt x="83" y="131"/>
                  </a:cubicBezTo>
                  <a:cubicBezTo>
                    <a:pt x="74" y="184"/>
                    <a:pt x="34" y="221"/>
                    <a:pt x="0" y="259"/>
                  </a:cubicBezTo>
                  <a:cubicBezTo>
                    <a:pt x="27" y="219"/>
                    <a:pt x="54" y="182"/>
                    <a:pt x="62" y="133"/>
                  </a:cubicBezTo>
                  <a:cubicBezTo>
                    <a:pt x="65" y="111"/>
                    <a:pt x="61" y="92"/>
                    <a:pt x="61" y="70"/>
                  </a:cubicBezTo>
                  <a:cubicBezTo>
                    <a:pt x="60" y="51"/>
                    <a:pt x="65" y="31"/>
                    <a:pt x="69" y="1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44">
              <a:extLst>
                <a:ext uri="{FF2B5EF4-FFF2-40B4-BE49-F238E27FC236}">
                  <a16:creationId xmlns:a16="http://schemas.microsoft.com/office/drawing/2014/main" id="{D323FF11-2539-4FB4-A698-33203301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401"/>
              <a:ext cx="74" cy="152"/>
            </a:xfrm>
            <a:custGeom>
              <a:avLst/>
              <a:gdLst>
                <a:gd name="T0" fmla="*/ 0 w 81"/>
                <a:gd name="T1" fmla="*/ 0 h 166"/>
                <a:gd name="T2" fmla="*/ 37 w 81"/>
                <a:gd name="T3" fmla="*/ 55 h 166"/>
                <a:gd name="T4" fmla="*/ 62 w 81"/>
                <a:gd name="T5" fmla="*/ 127 h 166"/>
                <a:gd name="T6" fmla="*/ 43 w 81"/>
                <a:gd name="T7" fmla="*/ 48 h 166"/>
                <a:gd name="T8" fmla="*/ 31 w 81"/>
                <a:gd name="T9" fmla="*/ 16 h 166"/>
                <a:gd name="T10" fmla="*/ 5 w 81"/>
                <a:gd name="T11" fmla="*/ 0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66">
                  <a:moveTo>
                    <a:pt x="0" y="0"/>
                  </a:moveTo>
                  <a:cubicBezTo>
                    <a:pt x="28" y="4"/>
                    <a:pt x="44" y="49"/>
                    <a:pt x="49" y="71"/>
                  </a:cubicBezTo>
                  <a:cubicBezTo>
                    <a:pt x="56" y="108"/>
                    <a:pt x="56" y="135"/>
                    <a:pt x="81" y="166"/>
                  </a:cubicBezTo>
                  <a:cubicBezTo>
                    <a:pt x="59" y="134"/>
                    <a:pt x="67" y="97"/>
                    <a:pt x="56" y="62"/>
                  </a:cubicBezTo>
                  <a:cubicBezTo>
                    <a:pt x="51" y="49"/>
                    <a:pt x="48" y="34"/>
                    <a:pt x="40" y="22"/>
                  </a:cubicBezTo>
                  <a:cubicBezTo>
                    <a:pt x="31" y="10"/>
                    <a:pt x="18" y="8"/>
                    <a:pt x="8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45">
              <a:extLst>
                <a:ext uri="{FF2B5EF4-FFF2-40B4-BE49-F238E27FC236}">
                  <a16:creationId xmlns:a16="http://schemas.microsoft.com/office/drawing/2014/main" id="{1C5CA1F0-9280-4D1D-BAD1-66D570343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236"/>
              <a:ext cx="22" cy="65"/>
            </a:xfrm>
            <a:custGeom>
              <a:avLst/>
              <a:gdLst>
                <a:gd name="T0" fmla="*/ 3 w 24"/>
                <a:gd name="T1" fmla="*/ 0 h 71"/>
                <a:gd name="T2" fmla="*/ 6 w 24"/>
                <a:gd name="T3" fmla="*/ 27 h 71"/>
                <a:gd name="T4" fmla="*/ 0 w 24"/>
                <a:gd name="T5" fmla="*/ 55 h 71"/>
                <a:gd name="T6" fmla="*/ 3 w 24"/>
                <a:gd name="T7" fmla="*/ 5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71">
                  <a:moveTo>
                    <a:pt x="3" y="0"/>
                  </a:moveTo>
                  <a:cubicBezTo>
                    <a:pt x="2" y="11"/>
                    <a:pt x="9" y="23"/>
                    <a:pt x="8" y="36"/>
                  </a:cubicBezTo>
                  <a:cubicBezTo>
                    <a:pt x="7" y="49"/>
                    <a:pt x="5" y="62"/>
                    <a:pt x="0" y="71"/>
                  </a:cubicBezTo>
                  <a:cubicBezTo>
                    <a:pt x="15" y="55"/>
                    <a:pt x="24" y="22"/>
                    <a:pt x="3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46">
              <a:extLst>
                <a:ext uri="{FF2B5EF4-FFF2-40B4-BE49-F238E27FC236}">
                  <a16:creationId xmlns:a16="http://schemas.microsoft.com/office/drawing/2014/main" id="{F788A4A8-DDA4-4990-8495-B98594BC3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87"/>
              <a:ext cx="57" cy="106"/>
            </a:xfrm>
            <a:custGeom>
              <a:avLst/>
              <a:gdLst>
                <a:gd name="T0" fmla="*/ 35 w 62"/>
                <a:gd name="T1" fmla="*/ 2 h 116"/>
                <a:gd name="T2" fmla="*/ 43 w 62"/>
                <a:gd name="T3" fmla="*/ 48 h 116"/>
                <a:gd name="T4" fmla="*/ 0 w 62"/>
                <a:gd name="T5" fmla="*/ 87 h 116"/>
                <a:gd name="T6" fmla="*/ 46 w 62"/>
                <a:gd name="T7" fmla="*/ 52 h 116"/>
                <a:gd name="T8" fmla="*/ 45 w 62"/>
                <a:gd name="T9" fmla="*/ 23 h 116"/>
                <a:gd name="T10" fmla="*/ 39 w 62"/>
                <a:gd name="T11" fmla="*/ 10 h 116"/>
                <a:gd name="T12" fmla="*/ 35 w 62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6">
                  <a:moveTo>
                    <a:pt x="45" y="2"/>
                  </a:moveTo>
                  <a:cubicBezTo>
                    <a:pt x="57" y="17"/>
                    <a:pt x="60" y="45"/>
                    <a:pt x="56" y="63"/>
                  </a:cubicBezTo>
                  <a:cubicBezTo>
                    <a:pt x="49" y="89"/>
                    <a:pt x="27" y="110"/>
                    <a:pt x="0" y="114"/>
                  </a:cubicBezTo>
                  <a:cubicBezTo>
                    <a:pt x="29" y="116"/>
                    <a:pt x="51" y="94"/>
                    <a:pt x="59" y="68"/>
                  </a:cubicBezTo>
                  <a:cubicBezTo>
                    <a:pt x="62" y="55"/>
                    <a:pt x="62" y="42"/>
                    <a:pt x="58" y="30"/>
                  </a:cubicBezTo>
                  <a:cubicBezTo>
                    <a:pt x="56" y="24"/>
                    <a:pt x="53" y="19"/>
                    <a:pt x="50" y="13"/>
                  </a:cubicBezTo>
                  <a:cubicBezTo>
                    <a:pt x="49" y="10"/>
                    <a:pt x="45" y="0"/>
                    <a:pt x="45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47">
              <a:extLst>
                <a:ext uri="{FF2B5EF4-FFF2-40B4-BE49-F238E27FC236}">
                  <a16:creationId xmlns:a16="http://schemas.microsoft.com/office/drawing/2014/main" id="{D3FEC899-354C-4B43-8F2F-E12364FE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120"/>
              <a:ext cx="49" cy="74"/>
            </a:xfrm>
            <a:custGeom>
              <a:avLst/>
              <a:gdLst>
                <a:gd name="T0" fmla="*/ 40 w 54"/>
                <a:gd name="T1" fmla="*/ 0 h 81"/>
                <a:gd name="T2" fmla="*/ 18 w 54"/>
                <a:gd name="T3" fmla="*/ 28 h 81"/>
                <a:gd name="T4" fmla="*/ 0 w 54"/>
                <a:gd name="T5" fmla="*/ 62 h 81"/>
                <a:gd name="T6" fmla="*/ 37 w 54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1">
                  <a:moveTo>
                    <a:pt x="54" y="0"/>
                  </a:moveTo>
                  <a:cubicBezTo>
                    <a:pt x="40" y="1"/>
                    <a:pt x="30" y="26"/>
                    <a:pt x="24" y="37"/>
                  </a:cubicBezTo>
                  <a:cubicBezTo>
                    <a:pt x="16" y="51"/>
                    <a:pt x="11" y="68"/>
                    <a:pt x="0" y="81"/>
                  </a:cubicBezTo>
                  <a:cubicBezTo>
                    <a:pt x="10" y="52"/>
                    <a:pt x="21" y="15"/>
                    <a:pt x="50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Freeform 48">
              <a:extLst>
                <a:ext uri="{FF2B5EF4-FFF2-40B4-BE49-F238E27FC236}">
                  <a16:creationId xmlns:a16="http://schemas.microsoft.com/office/drawing/2014/main" id="{98692589-0350-42A5-9C47-8B2965EA2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66"/>
              <a:ext cx="55" cy="135"/>
            </a:xfrm>
            <a:custGeom>
              <a:avLst/>
              <a:gdLst>
                <a:gd name="T0" fmla="*/ 12 w 60"/>
                <a:gd name="T1" fmla="*/ 0 h 149"/>
                <a:gd name="T2" fmla="*/ 19 w 60"/>
                <a:gd name="T3" fmla="*/ 22 h 149"/>
                <a:gd name="T4" fmla="*/ 21 w 60"/>
                <a:gd name="T5" fmla="*/ 47 h 149"/>
                <a:gd name="T6" fmla="*/ 0 w 60"/>
                <a:gd name="T7" fmla="*/ 111 h 149"/>
                <a:gd name="T8" fmla="*/ 12 w 60"/>
                <a:gd name="T9" fmla="*/ 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9">
                  <a:moveTo>
                    <a:pt x="15" y="0"/>
                  </a:moveTo>
                  <a:cubicBezTo>
                    <a:pt x="14" y="3"/>
                    <a:pt x="24" y="23"/>
                    <a:pt x="25" y="29"/>
                  </a:cubicBezTo>
                  <a:cubicBezTo>
                    <a:pt x="27" y="40"/>
                    <a:pt x="28" y="52"/>
                    <a:pt x="27" y="63"/>
                  </a:cubicBezTo>
                  <a:cubicBezTo>
                    <a:pt x="26" y="91"/>
                    <a:pt x="14" y="125"/>
                    <a:pt x="0" y="149"/>
                  </a:cubicBezTo>
                  <a:cubicBezTo>
                    <a:pt x="23" y="111"/>
                    <a:pt x="60" y="39"/>
                    <a:pt x="15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9" name="Freeform 49">
              <a:extLst>
                <a:ext uri="{FF2B5EF4-FFF2-40B4-BE49-F238E27FC236}">
                  <a16:creationId xmlns:a16="http://schemas.microsoft.com/office/drawing/2014/main" id="{28AB1807-8767-4378-A8DE-8AED4A7C3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205"/>
              <a:ext cx="205" cy="79"/>
            </a:xfrm>
            <a:custGeom>
              <a:avLst/>
              <a:gdLst>
                <a:gd name="T0" fmla="*/ 0 w 225"/>
                <a:gd name="T1" fmla="*/ 0 h 86"/>
                <a:gd name="T2" fmla="*/ 42 w 225"/>
                <a:gd name="T3" fmla="*/ 34 h 86"/>
                <a:gd name="T4" fmla="*/ 85 w 225"/>
                <a:gd name="T5" fmla="*/ 51 h 86"/>
                <a:gd name="T6" fmla="*/ 170 w 225"/>
                <a:gd name="T7" fmla="*/ 66 h 86"/>
                <a:gd name="T8" fmla="*/ 81 w 225"/>
                <a:gd name="T9" fmla="*/ 64 h 86"/>
                <a:gd name="T10" fmla="*/ 6 w 225"/>
                <a:gd name="T11" fmla="*/ 6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5" h="86">
                  <a:moveTo>
                    <a:pt x="0" y="0"/>
                  </a:moveTo>
                  <a:cubicBezTo>
                    <a:pt x="19" y="9"/>
                    <a:pt x="36" y="31"/>
                    <a:pt x="55" y="43"/>
                  </a:cubicBezTo>
                  <a:cubicBezTo>
                    <a:pt x="73" y="55"/>
                    <a:pt x="90" y="63"/>
                    <a:pt x="112" y="65"/>
                  </a:cubicBezTo>
                  <a:cubicBezTo>
                    <a:pt x="150" y="69"/>
                    <a:pt x="189" y="71"/>
                    <a:pt x="225" y="85"/>
                  </a:cubicBezTo>
                  <a:cubicBezTo>
                    <a:pt x="187" y="78"/>
                    <a:pt x="147" y="86"/>
                    <a:pt x="108" y="83"/>
                  </a:cubicBezTo>
                  <a:cubicBezTo>
                    <a:pt x="64" y="78"/>
                    <a:pt x="28" y="45"/>
                    <a:pt x="9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0" name="Freeform 50">
              <a:extLst>
                <a:ext uri="{FF2B5EF4-FFF2-40B4-BE49-F238E27FC236}">
                  <a16:creationId xmlns:a16="http://schemas.microsoft.com/office/drawing/2014/main" id="{72A5C22A-AA6E-449E-8643-31B91D324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979"/>
              <a:ext cx="142" cy="145"/>
            </a:xfrm>
            <a:custGeom>
              <a:avLst/>
              <a:gdLst>
                <a:gd name="T0" fmla="*/ 117 w 156"/>
                <a:gd name="T1" fmla="*/ 0 h 159"/>
                <a:gd name="T2" fmla="*/ 106 w 156"/>
                <a:gd name="T3" fmla="*/ 24 h 159"/>
                <a:gd name="T4" fmla="*/ 87 w 156"/>
                <a:gd name="T5" fmla="*/ 55 h 159"/>
                <a:gd name="T6" fmla="*/ 61 w 156"/>
                <a:gd name="T7" fmla="*/ 78 h 159"/>
                <a:gd name="T8" fmla="*/ 37 w 156"/>
                <a:gd name="T9" fmla="*/ 91 h 159"/>
                <a:gd name="T10" fmla="*/ 3 w 156"/>
                <a:gd name="T11" fmla="*/ 118 h 159"/>
                <a:gd name="T12" fmla="*/ 0 w 156"/>
                <a:gd name="T13" fmla="*/ 120 h 159"/>
                <a:gd name="T14" fmla="*/ 82 w 156"/>
                <a:gd name="T15" fmla="*/ 67 h 159"/>
                <a:gd name="T16" fmla="*/ 99 w 156"/>
                <a:gd name="T17" fmla="*/ 38 h 159"/>
                <a:gd name="T18" fmla="*/ 107 w 156"/>
                <a:gd name="T19" fmla="*/ 18 h 159"/>
                <a:gd name="T20" fmla="*/ 114 w 156"/>
                <a:gd name="T21" fmla="*/ 5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159">
                  <a:moveTo>
                    <a:pt x="156" y="0"/>
                  </a:moveTo>
                  <a:cubicBezTo>
                    <a:pt x="148" y="7"/>
                    <a:pt x="143" y="22"/>
                    <a:pt x="139" y="32"/>
                  </a:cubicBezTo>
                  <a:cubicBezTo>
                    <a:pt x="133" y="45"/>
                    <a:pt x="125" y="60"/>
                    <a:pt x="116" y="72"/>
                  </a:cubicBezTo>
                  <a:cubicBezTo>
                    <a:pt x="108" y="84"/>
                    <a:pt x="94" y="95"/>
                    <a:pt x="81" y="102"/>
                  </a:cubicBezTo>
                  <a:cubicBezTo>
                    <a:pt x="70" y="108"/>
                    <a:pt x="60" y="114"/>
                    <a:pt x="49" y="121"/>
                  </a:cubicBezTo>
                  <a:cubicBezTo>
                    <a:pt x="34" y="132"/>
                    <a:pt x="17" y="142"/>
                    <a:pt x="3" y="155"/>
                  </a:cubicBezTo>
                  <a:cubicBezTo>
                    <a:pt x="2" y="156"/>
                    <a:pt x="1" y="158"/>
                    <a:pt x="0" y="159"/>
                  </a:cubicBezTo>
                  <a:cubicBezTo>
                    <a:pt x="31" y="127"/>
                    <a:pt x="80" y="121"/>
                    <a:pt x="109" y="88"/>
                  </a:cubicBezTo>
                  <a:cubicBezTo>
                    <a:pt x="120" y="77"/>
                    <a:pt x="124" y="64"/>
                    <a:pt x="132" y="50"/>
                  </a:cubicBezTo>
                  <a:cubicBezTo>
                    <a:pt x="137" y="42"/>
                    <a:pt x="140" y="33"/>
                    <a:pt x="143" y="24"/>
                  </a:cubicBezTo>
                  <a:cubicBezTo>
                    <a:pt x="145" y="18"/>
                    <a:pt x="146" y="10"/>
                    <a:pt x="150" y="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1" name="Freeform 51">
              <a:extLst>
                <a:ext uri="{FF2B5EF4-FFF2-40B4-BE49-F238E27FC236}">
                  <a16:creationId xmlns:a16="http://schemas.microsoft.com/office/drawing/2014/main" id="{3C07BF22-544B-42DA-9043-1987EA1DC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924"/>
              <a:ext cx="23" cy="129"/>
            </a:xfrm>
            <a:custGeom>
              <a:avLst/>
              <a:gdLst>
                <a:gd name="T0" fmla="*/ 12 w 25"/>
                <a:gd name="T1" fmla="*/ 0 h 142"/>
                <a:gd name="T2" fmla="*/ 18 w 25"/>
                <a:gd name="T3" fmla="*/ 46 h 142"/>
                <a:gd name="T4" fmla="*/ 1 w 25"/>
                <a:gd name="T5" fmla="*/ 106 h 142"/>
                <a:gd name="T6" fmla="*/ 10 w 25"/>
                <a:gd name="T7" fmla="*/ 79 h 142"/>
                <a:gd name="T8" fmla="*/ 14 w 25"/>
                <a:gd name="T9" fmla="*/ 48 h 142"/>
                <a:gd name="T10" fmla="*/ 12 w 25"/>
                <a:gd name="T11" fmla="*/ 5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2">
                  <a:moveTo>
                    <a:pt x="15" y="0"/>
                  </a:moveTo>
                  <a:cubicBezTo>
                    <a:pt x="24" y="20"/>
                    <a:pt x="25" y="40"/>
                    <a:pt x="24" y="62"/>
                  </a:cubicBezTo>
                  <a:cubicBezTo>
                    <a:pt x="22" y="92"/>
                    <a:pt x="13" y="116"/>
                    <a:pt x="1" y="142"/>
                  </a:cubicBezTo>
                  <a:cubicBezTo>
                    <a:pt x="0" y="132"/>
                    <a:pt x="11" y="116"/>
                    <a:pt x="13" y="106"/>
                  </a:cubicBezTo>
                  <a:cubicBezTo>
                    <a:pt x="16" y="92"/>
                    <a:pt x="17" y="78"/>
                    <a:pt x="17" y="64"/>
                  </a:cubicBezTo>
                  <a:cubicBezTo>
                    <a:pt x="18" y="55"/>
                    <a:pt x="23" y="8"/>
                    <a:pt x="15" y="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2" name="Freeform 52">
              <a:extLst>
                <a:ext uri="{FF2B5EF4-FFF2-40B4-BE49-F238E27FC236}">
                  <a16:creationId xmlns:a16="http://schemas.microsoft.com/office/drawing/2014/main" id="{02B587F5-E99F-4889-9341-149FB59A1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275"/>
              <a:ext cx="32" cy="42"/>
            </a:xfrm>
            <a:custGeom>
              <a:avLst/>
              <a:gdLst>
                <a:gd name="T0" fmla="*/ 5 w 35"/>
                <a:gd name="T1" fmla="*/ 0 h 47"/>
                <a:gd name="T2" fmla="*/ 0 w 35"/>
                <a:gd name="T3" fmla="*/ 28 h 47"/>
                <a:gd name="T4" fmla="*/ 24 w 35"/>
                <a:gd name="T5" fmla="*/ 34 h 47"/>
                <a:gd name="T6" fmla="*/ 8 w 35"/>
                <a:gd name="T7" fmla="*/ 4 h 47"/>
                <a:gd name="T8" fmla="*/ 8 w 35"/>
                <a:gd name="T9" fmla="*/ 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8" y="0"/>
                  </a:moveTo>
                  <a:cubicBezTo>
                    <a:pt x="17" y="20"/>
                    <a:pt x="32" y="39"/>
                    <a:pt x="0" y="39"/>
                  </a:cubicBezTo>
                  <a:cubicBezTo>
                    <a:pt x="10" y="39"/>
                    <a:pt x="23" y="42"/>
                    <a:pt x="31" y="47"/>
                  </a:cubicBezTo>
                  <a:cubicBezTo>
                    <a:pt x="35" y="30"/>
                    <a:pt x="18" y="19"/>
                    <a:pt x="11" y="5"/>
                  </a:cubicBezTo>
                  <a:cubicBezTo>
                    <a:pt x="8" y="3"/>
                    <a:pt x="10" y="6"/>
                    <a:pt x="11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3" name="Freeform 53">
              <a:extLst>
                <a:ext uri="{FF2B5EF4-FFF2-40B4-BE49-F238E27FC236}">
                  <a16:creationId xmlns:a16="http://schemas.microsoft.com/office/drawing/2014/main" id="{DEA79DEF-6D0A-4BA4-A7E6-EAC7CC2E9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225"/>
              <a:ext cx="78" cy="16"/>
            </a:xfrm>
            <a:custGeom>
              <a:avLst/>
              <a:gdLst>
                <a:gd name="T0" fmla="*/ 0 w 86"/>
                <a:gd name="T1" fmla="*/ 3 h 18"/>
                <a:gd name="T2" fmla="*/ 5 w 86"/>
                <a:gd name="T3" fmla="*/ 12 h 18"/>
                <a:gd name="T4" fmla="*/ 36 w 86"/>
                <a:gd name="T5" fmla="*/ 4 h 18"/>
                <a:gd name="T6" fmla="*/ 64 w 86"/>
                <a:gd name="T7" fmla="*/ 10 h 18"/>
                <a:gd name="T8" fmla="*/ 35 w 86"/>
                <a:gd name="T9" fmla="*/ 2 h 18"/>
                <a:gd name="T10" fmla="*/ 5 w 86"/>
                <a:gd name="T11" fmla="*/ 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8">
                  <a:moveTo>
                    <a:pt x="0" y="3"/>
                  </a:moveTo>
                  <a:cubicBezTo>
                    <a:pt x="2" y="8"/>
                    <a:pt x="4" y="13"/>
                    <a:pt x="5" y="18"/>
                  </a:cubicBezTo>
                  <a:cubicBezTo>
                    <a:pt x="17" y="12"/>
                    <a:pt x="34" y="11"/>
                    <a:pt x="48" y="7"/>
                  </a:cubicBezTo>
                  <a:cubicBezTo>
                    <a:pt x="64" y="3"/>
                    <a:pt x="71" y="8"/>
                    <a:pt x="86" y="14"/>
                  </a:cubicBezTo>
                  <a:cubicBezTo>
                    <a:pt x="74" y="0"/>
                    <a:pt x="63" y="0"/>
                    <a:pt x="47" y="2"/>
                  </a:cubicBezTo>
                  <a:cubicBezTo>
                    <a:pt x="34" y="4"/>
                    <a:pt x="18" y="3"/>
                    <a:pt x="5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4" name="Freeform 54">
              <a:extLst>
                <a:ext uri="{FF2B5EF4-FFF2-40B4-BE49-F238E27FC236}">
                  <a16:creationId xmlns:a16="http://schemas.microsoft.com/office/drawing/2014/main" id="{4926766A-4D02-4CD0-84D5-028257779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914"/>
              <a:ext cx="21" cy="41"/>
            </a:xfrm>
            <a:custGeom>
              <a:avLst/>
              <a:gdLst>
                <a:gd name="T0" fmla="*/ 0 w 23"/>
                <a:gd name="T1" fmla="*/ 1 h 45"/>
                <a:gd name="T2" fmla="*/ 8 w 23"/>
                <a:gd name="T3" fmla="*/ 0 h 45"/>
                <a:gd name="T4" fmla="*/ 16 w 23"/>
                <a:gd name="T5" fmla="*/ 34 h 45"/>
                <a:gd name="T6" fmla="*/ 3 w 23"/>
                <a:gd name="T7" fmla="*/ 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5">
                  <a:moveTo>
                    <a:pt x="0" y="1"/>
                  </a:moveTo>
                  <a:cubicBezTo>
                    <a:pt x="4" y="5"/>
                    <a:pt x="9" y="6"/>
                    <a:pt x="11" y="0"/>
                  </a:cubicBezTo>
                  <a:cubicBezTo>
                    <a:pt x="16" y="11"/>
                    <a:pt x="23" y="33"/>
                    <a:pt x="22" y="45"/>
                  </a:cubicBezTo>
                  <a:cubicBezTo>
                    <a:pt x="14" y="39"/>
                    <a:pt x="5" y="13"/>
                    <a:pt x="3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5" name="Freeform 55">
              <a:extLst>
                <a:ext uri="{FF2B5EF4-FFF2-40B4-BE49-F238E27FC236}">
                  <a16:creationId xmlns:a16="http://schemas.microsoft.com/office/drawing/2014/main" id="{029D5EE3-EC97-49D1-9A63-13405AC98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214"/>
              <a:ext cx="53" cy="85"/>
            </a:xfrm>
            <a:custGeom>
              <a:avLst/>
              <a:gdLst>
                <a:gd name="T0" fmla="*/ 0 w 59"/>
                <a:gd name="T1" fmla="*/ 61 h 93"/>
                <a:gd name="T2" fmla="*/ 9 w 59"/>
                <a:gd name="T3" fmla="*/ 71 h 93"/>
                <a:gd name="T4" fmla="*/ 11 w 59"/>
                <a:gd name="T5" fmla="*/ 66 h 93"/>
                <a:gd name="T6" fmla="*/ 14 w 59"/>
                <a:gd name="T7" fmla="*/ 58 h 93"/>
                <a:gd name="T8" fmla="*/ 25 w 59"/>
                <a:gd name="T9" fmla="*/ 37 h 93"/>
                <a:gd name="T10" fmla="*/ 43 w 59"/>
                <a:gd name="T11" fmla="*/ 0 h 93"/>
                <a:gd name="T12" fmla="*/ 30 w 59"/>
                <a:gd name="T13" fmla="*/ 20 h 93"/>
                <a:gd name="T14" fmla="*/ 20 w 59"/>
                <a:gd name="T15" fmla="*/ 38 h 93"/>
                <a:gd name="T16" fmla="*/ 11 w 59"/>
                <a:gd name="T17" fmla="*/ 50 h 93"/>
                <a:gd name="T18" fmla="*/ 2 w 59"/>
                <a:gd name="T19" fmla="*/ 59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93">
                  <a:moveTo>
                    <a:pt x="0" y="80"/>
                  </a:moveTo>
                  <a:cubicBezTo>
                    <a:pt x="9" y="82"/>
                    <a:pt x="7" y="87"/>
                    <a:pt x="12" y="93"/>
                  </a:cubicBezTo>
                  <a:cubicBezTo>
                    <a:pt x="14" y="91"/>
                    <a:pt x="14" y="88"/>
                    <a:pt x="15" y="86"/>
                  </a:cubicBezTo>
                  <a:cubicBezTo>
                    <a:pt x="16" y="82"/>
                    <a:pt x="18" y="79"/>
                    <a:pt x="20" y="75"/>
                  </a:cubicBezTo>
                  <a:cubicBezTo>
                    <a:pt x="24" y="66"/>
                    <a:pt x="30" y="58"/>
                    <a:pt x="34" y="49"/>
                  </a:cubicBezTo>
                  <a:cubicBezTo>
                    <a:pt x="43" y="33"/>
                    <a:pt x="51" y="16"/>
                    <a:pt x="59" y="0"/>
                  </a:cubicBezTo>
                  <a:cubicBezTo>
                    <a:pt x="51" y="6"/>
                    <a:pt x="46" y="18"/>
                    <a:pt x="41" y="26"/>
                  </a:cubicBezTo>
                  <a:cubicBezTo>
                    <a:pt x="37" y="34"/>
                    <a:pt x="32" y="42"/>
                    <a:pt x="27" y="50"/>
                  </a:cubicBezTo>
                  <a:cubicBezTo>
                    <a:pt x="23" y="56"/>
                    <a:pt x="20" y="61"/>
                    <a:pt x="15" y="66"/>
                  </a:cubicBezTo>
                  <a:cubicBezTo>
                    <a:pt x="12" y="69"/>
                    <a:pt x="7" y="78"/>
                    <a:pt x="2" y="7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6" name="Freeform 56">
              <a:extLst>
                <a:ext uri="{FF2B5EF4-FFF2-40B4-BE49-F238E27FC236}">
                  <a16:creationId xmlns:a16="http://schemas.microsoft.com/office/drawing/2014/main" id="{A77F6DA6-33BD-4C20-A675-C15515ACF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235"/>
              <a:ext cx="43" cy="51"/>
            </a:xfrm>
            <a:custGeom>
              <a:avLst/>
              <a:gdLst>
                <a:gd name="T0" fmla="*/ 16 w 47"/>
                <a:gd name="T1" fmla="*/ 37 h 56"/>
                <a:gd name="T2" fmla="*/ 27 w 47"/>
                <a:gd name="T3" fmla="*/ 42 h 56"/>
                <a:gd name="T4" fmla="*/ 0 w 47"/>
                <a:gd name="T5" fmla="*/ 0 h 56"/>
                <a:gd name="T6" fmla="*/ 16 w 47"/>
                <a:gd name="T7" fmla="*/ 22 h 56"/>
                <a:gd name="T8" fmla="*/ 19 w 47"/>
                <a:gd name="T9" fmla="*/ 30 h 56"/>
                <a:gd name="T10" fmla="*/ 16 w 47"/>
                <a:gd name="T11" fmla="*/ 36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56">
                  <a:moveTo>
                    <a:pt x="21" y="49"/>
                  </a:moveTo>
                  <a:cubicBezTo>
                    <a:pt x="28" y="42"/>
                    <a:pt x="32" y="56"/>
                    <a:pt x="36" y="56"/>
                  </a:cubicBezTo>
                  <a:cubicBezTo>
                    <a:pt x="47" y="31"/>
                    <a:pt x="16" y="13"/>
                    <a:pt x="0" y="0"/>
                  </a:cubicBezTo>
                  <a:cubicBezTo>
                    <a:pt x="6" y="11"/>
                    <a:pt x="16" y="18"/>
                    <a:pt x="22" y="28"/>
                  </a:cubicBezTo>
                  <a:cubicBezTo>
                    <a:pt x="24" y="32"/>
                    <a:pt x="26" y="35"/>
                    <a:pt x="25" y="39"/>
                  </a:cubicBezTo>
                  <a:cubicBezTo>
                    <a:pt x="24" y="42"/>
                    <a:pt x="18" y="45"/>
                    <a:pt x="21" y="4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7" name="Freeform 57">
              <a:extLst>
                <a:ext uri="{FF2B5EF4-FFF2-40B4-BE49-F238E27FC236}">
                  <a16:creationId xmlns:a16="http://schemas.microsoft.com/office/drawing/2014/main" id="{8920D12D-57BC-4D19-A994-18DBFC475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865"/>
              <a:ext cx="115" cy="44"/>
            </a:xfrm>
            <a:custGeom>
              <a:avLst/>
              <a:gdLst>
                <a:gd name="T0" fmla="*/ 39 w 126"/>
                <a:gd name="T1" fmla="*/ 2 h 48"/>
                <a:gd name="T2" fmla="*/ 18 w 126"/>
                <a:gd name="T3" fmla="*/ 12 h 48"/>
                <a:gd name="T4" fmla="*/ 15 w 126"/>
                <a:gd name="T5" fmla="*/ 20 h 48"/>
                <a:gd name="T6" fmla="*/ 8 w 126"/>
                <a:gd name="T7" fmla="*/ 27 h 48"/>
                <a:gd name="T8" fmla="*/ 16 w 126"/>
                <a:gd name="T9" fmla="*/ 35 h 48"/>
                <a:gd name="T10" fmla="*/ 27 w 126"/>
                <a:gd name="T11" fmla="*/ 28 h 48"/>
                <a:gd name="T12" fmla="*/ 44 w 126"/>
                <a:gd name="T13" fmla="*/ 21 h 48"/>
                <a:gd name="T14" fmla="*/ 73 w 126"/>
                <a:gd name="T15" fmla="*/ 10 h 48"/>
                <a:gd name="T16" fmla="*/ 96 w 126"/>
                <a:gd name="T17" fmla="*/ 6 h 48"/>
                <a:gd name="T18" fmla="*/ 79 w 126"/>
                <a:gd name="T19" fmla="*/ 3 h 48"/>
                <a:gd name="T20" fmla="*/ 62 w 126"/>
                <a:gd name="T21" fmla="*/ 0 h 48"/>
                <a:gd name="T22" fmla="*/ 39 w 126"/>
                <a:gd name="T23" fmla="*/ 0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48">
                  <a:moveTo>
                    <a:pt x="51" y="2"/>
                  </a:moveTo>
                  <a:cubicBezTo>
                    <a:pt x="52" y="16"/>
                    <a:pt x="32" y="25"/>
                    <a:pt x="24" y="15"/>
                  </a:cubicBezTo>
                  <a:cubicBezTo>
                    <a:pt x="22" y="19"/>
                    <a:pt x="22" y="23"/>
                    <a:pt x="20" y="26"/>
                  </a:cubicBezTo>
                  <a:cubicBezTo>
                    <a:pt x="18" y="31"/>
                    <a:pt x="14" y="32"/>
                    <a:pt x="11" y="35"/>
                  </a:cubicBezTo>
                  <a:cubicBezTo>
                    <a:pt x="0" y="43"/>
                    <a:pt x="15" y="48"/>
                    <a:pt x="22" y="45"/>
                  </a:cubicBezTo>
                  <a:cubicBezTo>
                    <a:pt x="27" y="44"/>
                    <a:pt x="32" y="40"/>
                    <a:pt x="36" y="37"/>
                  </a:cubicBezTo>
                  <a:cubicBezTo>
                    <a:pt x="43" y="32"/>
                    <a:pt x="50" y="29"/>
                    <a:pt x="58" y="27"/>
                  </a:cubicBezTo>
                  <a:cubicBezTo>
                    <a:pt x="71" y="23"/>
                    <a:pt x="83" y="18"/>
                    <a:pt x="96" y="13"/>
                  </a:cubicBezTo>
                  <a:cubicBezTo>
                    <a:pt x="106" y="10"/>
                    <a:pt x="116" y="9"/>
                    <a:pt x="126" y="7"/>
                  </a:cubicBezTo>
                  <a:cubicBezTo>
                    <a:pt x="120" y="4"/>
                    <a:pt x="111" y="4"/>
                    <a:pt x="104" y="3"/>
                  </a:cubicBezTo>
                  <a:cubicBezTo>
                    <a:pt x="97" y="2"/>
                    <a:pt x="89" y="0"/>
                    <a:pt x="81" y="0"/>
                  </a:cubicBezTo>
                  <a:cubicBezTo>
                    <a:pt x="71" y="1"/>
                    <a:pt x="62" y="0"/>
                    <a:pt x="52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8" name="Freeform 58">
              <a:extLst>
                <a:ext uri="{FF2B5EF4-FFF2-40B4-BE49-F238E27FC236}">
                  <a16:creationId xmlns:a16="http://schemas.microsoft.com/office/drawing/2014/main" id="{D96679B9-0221-4264-A1E9-37153EF34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004"/>
              <a:ext cx="84" cy="56"/>
            </a:xfrm>
            <a:custGeom>
              <a:avLst/>
              <a:gdLst>
                <a:gd name="T0" fmla="*/ 0 w 92"/>
                <a:gd name="T1" fmla="*/ 43 h 61"/>
                <a:gd name="T2" fmla="*/ 39 w 92"/>
                <a:gd name="T3" fmla="*/ 14 h 61"/>
                <a:gd name="T4" fmla="*/ 53 w 92"/>
                <a:gd name="T5" fmla="*/ 7 h 61"/>
                <a:gd name="T6" fmla="*/ 58 w 92"/>
                <a:gd name="T7" fmla="*/ 14 h 61"/>
                <a:gd name="T8" fmla="*/ 66 w 92"/>
                <a:gd name="T9" fmla="*/ 12 h 61"/>
                <a:gd name="T10" fmla="*/ 58 w 92"/>
                <a:gd name="T11" fmla="*/ 28 h 61"/>
                <a:gd name="T12" fmla="*/ 47 w 92"/>
                <a:gd name="T13" fmla="*/ 31 h 61"/>
                <a:gd name="T14" fmla="*/ 39 w 92"/>
                <a:gd name="T15" fmla="*/ 39 h 61"/>
                <a:gd name="T16" fmla="*/ 22 w 92"/>
                <a:gd name="T17" fmla="*/ 46 h 61"/>
                <a:gd name="T18" fmla="*/ 1 w 92"/>
                <a:gd name="T19" fmla="*/ 4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61">
                  <a:moveTo>
                    <a:pt x="0" y="56"/>
                  </a:moveTo>
                  <a:cubicBezTo>
                    <a:pt x="20" y="51"/>
                    <a:pt x="38" y="32"/>
                    <a:pt x="52" y="17"/>
                  </a:cubicBezTo>
                  <a:cubicBezTo>
                    <a:pt x="57" y="11"/>
                    <a:pt x="63" y="0"/>
                    <a:pt x="70" y="10"/>
                  </a:cubicBezTo>
                  <a:cubicBezTo>
                    <a:pt x="73" y="14"/>
                    <a:pt x="71" y="15"/>
                    <a:pt x="76" y="17"/>
                  </a:cubicBezTo>
                  <a:cubicBezTo>
                    <a:pt x="79" y="18"/>
                    <a:pt x="83" y="14"/>
                    <a:pt x="87" y="15"/>
                  </a:cubicBezTo>
                  <a:cubicBezTo>
                    <a:pt x="92" y="23"/>
                    <a:pt x="83" y="33"/>
                    <a:pt x="76" y="36"/>
                  </a:cubicBezTo>
                  <a:cubicBezTo>
                    <a:pt x="71" y="38"/>
                    <a:pt x="65" y="37"/>
                    <a:pt x="61" y="40"/>
                  </a:cubicBezTo>
                  <a:cubicBezTo>
                    <a:pt x="56" y="42"/>
                    <a:pt x="55" y="46"/>
                    <a:pt x="52" y="50"/>
                  </a:cubicBezTo>
                  <a:cubicBezTo>
                    <a:pt x="45" y="60"/>
                    <a:pt x="39" y="61"/>
                    <a:pt x="28" y="59"/>
                  </a:cubicBezTo>
                  <a:cubicBezTo>
                    <a:pt x="19" y="58"/>
                    <a:pt x="8" y="57"/>
                    <a:pt x="1" y="5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9" name="Freeform 59">
              <a:extLst>
                <a:ext uri="{FF2B5EF4-FFF2-40B4-BE49-F238E27FC236}">
                  <a16:creationId xmlns:a16="http://schemas.microsoft.com/office/drawing/2014/main" id="{0F6083DF-A41C-43FF-9659-45597FCE6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784"/>
              <a:ext cx="39" cy="72"/>
            </a:xfrm>
            <a:custGeom>
              <a:avLst/>
              <a:gdLst>
                <a:gd name="T0" fmla="*/ 2 w 43"/>
                <a:gd name="T1" fmla="*/ 6 h 78"/>
                <a:gd name="T2" fmla="*/ 18 w 43"/>
                <a:gd name="T3" fmla="*/ 26 h 78"/>
                <a:gd name="T4" fmla="*/ 32 w 43"/>
                <a:gd name="T5" fmla="*/ 61 h 78"/>
                <a:gd name="T6" fmla="*/ 14 w 43"/>
                <a:gd name="T7" fmla="*/ 24 h 78"/>
                <a:gd name="T8" fmla="*/ 8 w 43"/>
                <a:gd name="T9" fmla="*/ 13 h 78"/>
                <a:gd name="T10" fmla="*/ 2 w 43"/>
                <a:gd name="T11" fmla="*/ 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78">
                  <a:moveTo>
                    <a:pt x="2" y="8"/>
                  </a:moveTo>
                  <a:cubicBezTo>
                    <a:pt x="20" y="0"/>
                    <a:pt x="22" y="20"/>
                    <a:pt x="24" y="33"/>
                  </a:cubicBezTo>
                  <a:cubicBezTo>
                    <a:pt x="28" y="50"/>
                    <a:pt x="35" y="63"/>
                    <a:pt x="43" y="78"/>
                  </a:cubicBezTo>
                  <a:cubicBezTo>
                    <a:pt x="25" y="64"/>
                    <a:pt x="24" y="49"/>
                    <a:pt x="19" y="30"/>
                  </a:cubicBezTo>
                  <a:cubicBezTo>
                    <a:pt x="18" y="25"/>
                    <a:pt x="15" y="19"/>
                    <a:pt x="11" y="16"/>
                  </a:cubicBezTo>
                  <a:cubicBezTo>
                    <a:pt x="7" y="14"/>
                    <a:pt x="0" y="16"/>
                    <a:pt x="2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0" name="Freeform 60">
              <a:extLst>
                <a:ext uri="{FF2B5EF4-FFF2-40B4-BE49-F238E27FC236}">
                  <a16:creationId xmlns:a16="http://schemas.microsoft.com/office/drawing/2014/main" id="{C16B5C0F-0BFB-492F-9191-97E10D239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419"/>
              <a:ext cx="187" cy="291"/>
            </a:xfrm>
            <a:custGeom>
              <a:avLst/>
              <a:gdLst>
                <a:gd name="T0" fmla="*/ 84 w 206"/>
                <a:gd name="T1" fmla="*/ 16 h 320"/>
                <a:gd name="T2" fmla="*/ 98 w 206"/>
                <a:gd name="T3" fmla="*/ 150 h 320"/>
                <a:gd name="T4" fmla="*/ 129 w 206"/>
                <a:gd name="T5" fmla="*/ 202 h 320"/>
                <a:gd name="T6" fmla="*/ 154 w 206"/>
                <a:gd name="T7" fmla="*/ 241 h 320"/>
                <a:gd name="T8" fmla="*/ 118 w 206"/>
                <a:gd name="T9" fmla="*/ 218 h 320"/>
                <a:gd name="T10" fmla="*/ 82 w 206"/>
                <a:gd name="T11" fmla="*/ 196 h 320"/>
                <a:gd name="T12" fmla="*/ 40 w 206"/>
                <a:gd name="T13" fmla="*/ 120 h 320"/>
                <a:gd name="T14" fmla="*/ 5 w 206"/>
                <a:gd name="T15" fmla="*/ 35 h 320"/>
                <a:gd name="T16" fmla="*/ 81 w 206"/>
                <a:gd name="T17" fmla="*/ 15 h 320"/>
                <a:gd name="T18" fmla="*/ 82 w 206"/>
                <a:gd name="T19" fmla="*/ 27 h 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6" h="320">
                  <a:moveTo>
                    <a:pt x="112" y="22"/>
                  </a:moveTo>
                  <a:cubicBezTo>
                    <a:pt x="84" y="72"/>
                    <a:pt x="108" y="151"/>
                    <a:pt x="131" y="199"/>
                  </a:cubicBezTo>
                  <a:cubicBezTo>
                    <a:pt x="142" y="223"/>
                    <a:pt x="156" y="248"/>
                    <a:pt x="172" y="268"/>
                  </a:cubicBezTo>
                  <a:cubicBezTo>
                    <a:pt x="186" y="286"/>
                    <a:pt x="206" y="297"/>
                    <a:pt x="206" y="320"/>
                  </a:cubicBezTo>
                  <a:cubicBezTo>
                    <a:pt x="187" y="320"/>
                    <a:pt x="171" y="302"/>
                    <a:pt x="157" y="290"/>
                  </a:cubicBezTo>
                  <a:cubicBezTo>
                    <a:pt x="141" y="275"/>
                    <a:pt x="127" y="269"/>
                    <a:pt x="109" y="259"/>
                  </a:cubicBezTo>
                  <a:cubicBezTo>
                    <a:pt x="68" y="236"/>
                    <a:pt x="69" y="200"/>
                    <a:pt x="54" y="159"/>
                  </a:cubicBezTo>
                  <a:cubicBezTo>
                    <a:pt x="43" y="125"/>
                    <a:pt x="0" y="85"/>
                    <a:pt x="8" y="47"/>
                  </a:cubicBezTo>
                  <a:cubicBezTo>
                    <a:pt x="18" y="0"/>
                    <a:pt x="77" y="12"/>
                    <a:pt x="108" y="20"/>
                  </a:cubicBezTo>
                  <a:cubicBezTo>
                    <a:pt x="109" y="25"/>
                    <a:pt x="110" y="31"/>
                    <a:pt x="109" y="36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1" name="Freeform 61">
              <a:extLst>
                <a:ext uri="{FF2B5EF4-FFF2-40B4-BE49-F238E27FC236}">
                  <a16:creationId xmlns:a16="http://schemas.microsoft.com/office/drawing/2014/main" id="{AA9D3C23-04C7-43A4-A8CE-F4B70F47B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426"/>
              <a:ext cx="204" cy="355"/>
            </a:xfrm>
            <a:custGeom>
              <a:avLst/>
              <a:gdLst>
                <a:gd name="T0" fmla="*/ 50 w 225"/>
                <a:gd name="T1" fmla="*/ 23 h 390"/>
                <a:gd name="T2" fmla="*/ 98 w 225"/>
                <a:gd name="T3" fmla="*/ 86 h 390"/>
                <a:gd name="T4" fmla="*/ 136 w 225"/>
                <a:gd name="T5" fmla="*/ 122 h 390"/>
                <a:gd name="T6" fmla="*/ 155 w 225"/>
                <a:gd name="T7" fmla="*/ 223 h 390"/>
                <a:gd name="T8" fmla="*/ 119 w 225"/>
                <a:gd name="T9" fmla="*/ 272 h 390"/>
                <a:gd name="T10" fmla="*/ 66 w 225"/>
                <a:gd name="T11" fmla="*/ 287 h 390"/>
                <a:gd name="T12" fmla="*/ 75 w 225"/>
                <a:gd name="T13" fmla="*/ 229 h 390"/>
                <a:gd name="T14" fmla="*/ 76 w 225"/>
                <a:gd name="T15" fmla="*/ 168 h 390"/>
                <a:gd name="T16" fmla="*/ 15 w 225"/>
                <a:gd name="T17" fmla="*/ 43 h 390"/>
                <a:gd name="T18" fmla="*/ 22 w 225"/>
                <a:gd name="T19" fmla="*/ 1 h 390"/>
                <a:gd name="T20" fmla="*/ 54 w 225"/>
                <a:gd name="T21" fmla="*/ 23 h 3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5" h="390">
                  <a:moveTo>
                    <a:pt x="67" y="31"/>
                  </a:moveTo>
                  <a:cubicBezTo>
                    <a:pt x="92" y="54"/>
                    <a:pt x="108" y="87"/>
                    <a:pt x="131" y="113"/>
                  </a:cubicBezTo>
                  <a:cubicBezTo>
                    <a:pt x="146" y="131"/>
                    <a:pt x="169" y="142"/>
                    <a:pt x="182" y="162"/>
                  </a:cubicBezTo>
                  <a:cubicBezTo>
                    <a:pt x="204" y="196"/>
                    <a:pt x="225" y="264"/>
                    <a:pt x="209" y="296"/>
                  </a:cubicBezTo>
                  <a:cubicBezTo>
                    <a:pt x="197" y="318"/>
                    <a:pt x="179" y="345"/>
                    <a:pt x="160" y="360"/>
                  </a:cubicBezTo>
                  <a:cubicBezTo>
                    <a:pt x="147" y="371"/>
                    <a:pt x="105" y="390"/>
                    <a:pt x="88" y="380"/>
                  </a:cubicBezTo>
                  <a:cubicBezTo>
                    <a:pt x="61" y="364"/>
                    <a:pt x="95" y="322"/>
                    <a:pt x="102" y="304"/>
                  </a:cubicBezTo>
                  <a:cubicBezTo>
                    <a:pt x="113" y="276"/>
                    <a:pt x="110" y="252"/>
                    <a:pt x="103" y="223"/>
                  </a:cubicBezTo>
                  <a:cubicBezTo>
                    <a:pt x="88" y="163"/>
                    <a:pt x="44" y="113"/>
                    <a:pt x="20" y="57"/>
                  </a:cubicBezTo>
                  <a:cubicBezTo>
                    <a:pt x="13" y="39"/>
                    <a:pt x="0" y="3"/>
                    <a:pt x="29" y="1"/>
                  </a:cubicBezTo>
                  <a:cubicBezTo>
                    <a:pt x="41" y="0"/>
                    <a:pt x="65" y="21"/>
                    <a:pt x="73" y="31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2" name="Freeform 62">
              <a:extLst>
                <a:ext uri="{FF2B5EF4-FFF2-40B4-BE49-F238E27FC236}">
                  <a16:creationId xmlns:a16="http://schemas.microsoft.com/office/drawing/2014/main" id="{E7F31FA2-889A-4DE5-96E5-4A6893013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288"/>
              <a:ext cx="183" cy="191"/>
            </a:xfrm>
            <a:custGeom>
              <a:avLst/>
              <a:gdLst>
                <a:gd name="T0" fmla="*/ 116 w 201"/>
                <a:gd name="T1" fmla="*/ 23 h 209"/>
                <a:gd name="T2" fmla="*/ 60 w 201"/>
                <a:gd name="T3" fmla="*/ 67 h 209"/>
                <a:gd name="T4" fmla="*/ 49 w 201"/>
                <a:gd name="T5" fmla="*/ 159 h 209"/>
                <a:gd name="T6" fmla="*/ 91 w 201"/>
                <a:gd name="T7" fmla="*/ 117 h 209"/>
                <a:gd name="T8" fmla="*/ 134 w 201"/>
                <a:gd name="T9" fmla="*/ 78 h 209"/>
                <a:gd name="T10" fmla="*/ 114 w 201"/>
                <a:gd name="T11" fmla="*/ 22 h 2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1" h="209">
                  <a:moveTo>
                    <a:pt x="154" y="29"/>
                  </a:moveTo>
                  <a:cubicBezTo>
                    <a:pt x="94" y="0"/>
                    <a:pt x="94" y="41"/>
                    <a:pt x="79" y="88"/>
                  </a:cubicBezTo>
                  <a:cubicBezTo>
                    <a:pt x="72" y="111"/>
                    <a:pt x="0" y="206"/>
                    <a:pt x="65" y="208"/>
                  </a:cubicBezTo>
                  <a:cubicBezTo>
                    <a:pt x="91" y="209"/>
                    <a:pt x="106" y="169"/>
                    <a:pt x="121" y="153"/>
                  </a:cubicBezTo>
                  <a:cubicBezTo>
                    <a:pt x="137" y="135"/>
                    <a:pt x="164" y="121"/>
                    <a:pt x="178" y="102"/>
                  </a:cubicBezTo>
                  <a:cubicBezTo>
                    <a:pt x="201" y="70"/>
                    <a:pt x="172" y="48"/>
                    <a:pt x="150" y="28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63">
            <a:extLst>
              <a:ext uri="{FF2B5EF4-FFF2-40B4-BE49-F238E27FC236}">
                <a16:creationId xmlns:a16="http://schemas.microsoft.com/office/drawing/2014/main" id="{324299C7-E482-4CF1-99CB-6AC3C1B1DA19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2973388"/>
            <a:ext cx="3040063" cy="3100387"/>
            <a:chOff x="3552" y="1873"/>
            <a:chExt cx="1915" cy="1953"/>
          </a:xfrm>
        </p:grpSpPr>
        <p:sp>
          <p:nvSpPr>
            <p:cNvPr id="33876" name="Freeform 64">
              <a:extLst>
                <a:ext uri="{FF2B5EF4-FFF2-40B4-BE49-F238E27FC236}">
                  <a16:creationId xmlns:a16="http://schemas.microsoft.com/office/drawing/2014/main" id="{316478BF-EC44-4D4C-8D39-71E2DCAE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873"/>
              <a:ext cx="1915" cy="1953"/>
            </a:xfrm>
            <a:custGeom>
              <a:avLst/>
              <a:gdLst>
                <a:gd name="T0" fmla="*/ 1246 w 1818"/>
                <a:gd name="T1" fmla="*/ 91 h 1854"/>
                <a:gd name="T2" fmla="*/ 1255 w 1818"/>
                <a:gd name="T3" fmla="*/ 369 h 1854"/>
                <a:gd name="T4" fmla="*/ 1426 w 1818"/>
                <a:gd name="T5" fmla="*/ 146 h 1854"/>
                <a:gd name="T6" fmla="*/ 1511 w 1818"/>
                <a:gd name="T7" fmla="*/ 200 h 1854"/>
                <a:gd name="T8" fmla="*/ 1443 w 1818"/>
                <a:gd name="T9" fmla="*/ 246 h 1854"/>
                <a:gd name="T10" fmla="*/ 1055 w 1818"/>
                <a:gd name="T11" fmla="*/ 583 h 1854"/>
                <a:gd name="T12" fmla="*/ 1323 w 1818"/>
                <a:gd name="T13" fmla="*/ 879 h 1854"/>
                <a:gd name="T14" fmla="*/ 1731 w 1818"/>
                <a:gd name="T15" fmla="*/ 690 h 1854"/>
                <a:gd name="T16" fmla="*/ 1887 w 1818"/>
                <a:gd name="T17" fmla="*/ 645 h 1854"/>
                <a:gd name="T18" fmla="*/ 1583 w 1818"/>
                <a:gd name="T19" fmla="*/ 914 h 1854"/>
                <a:gd name="T20" fmla="*/ 1975 w 1818"/>
                <a:gd name="T21" fmla="*/ 902 h 1854"/>
                <a:gd name="T22" fmla="*/ 2107 w 1818"/>
                <a:gd name="T23" fmla="*/ 965 h 1854"/>
                <a:gd name="T24" fmla="*/ 1652 w 1818"/>
                <a:gd name="T25" fmla="*/ 980 h 1854"/>
                <a:gd name="T26" fmla="*/ 1332 w 1818"/>
                <a:gd name="T27" fmla="*/ 1029 h 1854"/>
                <a:gd name="T28" fmla="*/ 1520 w 1818"/>
                <a:gd name="T29" fmla="*/ 1249 h 1854"/>
                <a:gd name="T30" fmla="*/ 1712 w 1818"/>
                <a:gd name="T31" fmla="*/ 1152 h 1854"/>
                <a:gd name="T32" fmla="*/ 1838 w 1818"/>
                <a:gd name="T33" fmla="*/ 1230 h 1854"/>
                <a:gd name="T34" fmla="*/ 2038 w 1818"/>
                <a:gd name="T35" fmla="*/ 1286 h 1854"/>
                <a:gd name="T36" fmla="*/ 2019 w 1818"/>
                <a:gd name="T37" fmla="*/ 1375 h 1854"/>
                <a:gd name="T38" fmla="*/ 1814 w 1818"/>
                <a:gd name="T39" fmla="*/ 1271 h 1854"/>
                <a:gd name="T40" fmla="*/ 1862 w 1818"/>
                <a:gd name="T41" fmla="*/ 1381 h 1854"/>
                <a:gd name="T42" fmla="*/ 1855 w 1818"/>
                <a:gd name="T43" fmla="*/ 1404 h 1854"/>
                <a:gd name="T44" fmla="*/ 1539 w 1818"/>
                <a:gd name="T45" fmla="*/ 1330 h 1854"/>
                <a:gd name="T46" fmla="*/ 1297 w 1818"/>
                <a:gd name="T47" fmla="*/ 1431 h 1854"/>
                <a:gd name="T48" fmla="*/ 1563 w 1818"/>
                <a:gd name="T49" fmla="*/ 1755 h 1854"/>
                <a:gd name="T50" fmla="*/ 1308 w 1818"/>
                <a:gd name="T51" fmla="*/ 1603 h 1854"/>
                <a:gd name="T52" fmla="*/ 1472 w 1818"/>
                <a:gd name="T53" fmla="*/ 1994 h 1854"/>
                <a:gd name="T54" fmla="*/ 1578 w 1818"/>
                <a:gd name="T55" fmla="*/ 2110 h 1854"/>
                <a:gd name="T56" fmla="*/ 1482 w 1818"/>
                <a:gd name="T57" fmla="*/ 2164 h 1854"/>
                <a:gd name="T58" fmla="*/ 1361 w 1818"/>
                <a:gd name="T59" fmla="*/ 1947 h 1854"/>
                <a:gd name="T60" fmla="*/ 1163 w 1818"/>
                <a:gd name="T61" fmla="*/ 2036 h 1854"/>
                <a:gd name="T62" fmla="*/ 1259 w 1818"/>
                <a:gd name="T63" fmla="*/ 1887 h 1854"/>
                <a:gd name="T64" fmla="*/ 1058 w 1818"/>
                <a:gd name="T65" fmla="*/ 1541 h 1854"/>
                <a:gd name="T66" fmla="*/ 809 w 1818"/>
                <a:gd name="T67" fmla="*/ 1580 h 1854"/>
                <a:gd name="T68" fmla="*/ 436 w 1818"/>
                <a:gd name="T69" fmla="*/ 1832 h 1854"/>
                <a:gd name="T70" fmla="*/ 170 w 1818"/>
                <a:gd name="T71" fmla="*/ 1993 h 1854"/>
                <a:gd name="T72" fmla="*/ 201 w 1818"/>
                <a:gd name="T73" fmla="*/ 1882 h 1854"/>
                <a:gd name="T74" fmla="*/ 399 w 1818"/>
                <a:gd name="T75" fmla="*/ 1734 h 1854"/>
                <a:gd name="T76" fmla="*/ 176 w 1818"/>
                <a:gd name="T77" fmla="*/ 1674 h 1854"/>
                <a:gd name="T78" fmla="*/ 498 w 1818"/>
                <a:gd name="T79" fmla="*/ 1671 h 1854"/>
                <a:gd name="T80" fmla="*/ 710 w 1818"/>
                <a:gd name="T81" fmla="*/ 1507 h 1854"/>
                <a:gd name="T82" fmla="*/ 608 w 1818"/>
                <a:gd name="T83" fmla="*/ 1224 h 1854"/>
                <a:gd name="T84" fmla="*/ 366 w 1818"/>
                <a:gd name="T85" fmla="*/ 1186 h 1854"/>
                <a:gd name="T86" fmla="*/ 24 w 1818"/>
                <a:gd name="T87" fmla="*/ 1169 h 1854"/>
                <a:gd name="T88" fmla="*/ 37 w 1818"/>
                <a:gd name="T89" fmla="*/ 1084 h 1854"/>
                <a:gd name="T90" fmla="*/ 288 w 1818"/>
                <a:gd name="T91" fmla="*/ 1053 h 1854"/>
                <a:gd name="T92" fmla="*/ 216 w 1818"/>
                <a:gd name="T93" fmla="*/ 781 h 1854"/>
                <a:gd name="T94" fmla="*/ 465 w 1818"/>
                <a:gd name="T95" fmla="*/ 1129 h 1854"/>
                <a:gd name="T96" fmla="*/ 578 w 1818"/>
                <a:gd name="T97" fmla="*/ 948 h 1854"/>
                <a:gd name="T98" fmla="*/ 241 w 1818"/>
                <a:gd name="T99" fmla="*/ 431 h 1854"/>
                <a:gd name="T100" fmla="*/ 158 w 1818"/>
                <a:gd name="T101" fmla="*/ 368 h 1854"/>
                <a:gd name="T102" fmla="*/ 265 w 1818"/>
                <a:gd name="T103" fmla="*/ 277 h 1854"/>
                <a:gd name="T104" fmla="*/ 120 w 1818"/>
                <a:gd name="T105" fmla="*/ 149 h 1854"/>
                <a:gd name="T106" fmla="*/ 182 w 1818"/>
                <a:gd name="T107" fmla="*/ 102 h 1854"/>
                <a:gd name="T108" fmla="*/ 320 w 1818"/>
                <a:gd name="T109" fmla="*/ 276 h 1854"/>
                <a:gd name="T110" fmla="*/ 431 w 1818"/>
                <a:gd name="T111" fmla="*/ 539 h 1854"/>
                <a:gd name="T112" fmla="*/ 778 w 1818"/>
                <a:gd name="T113" fmla="*/ 486 h 1854"/>
                <a:gd name="T114" fmla="*/ 1184 w 1818"/>
                <a:gd name="T115" fmla="*/ 376 h 1854"/>
                <a:gd name="T116" fmla="*/ 1246 w 1818"/>
                <a:gd name="T117" fmla="*/ 33 h 18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18" h="1854">
                  <a:moveTo>
                    <a:pt x="1055" y="11"/>
                  </a:moveTo>
                  <a:cubicBezTo>
                    <a:pt x="1052" y="5"/>
                    <a:pt x="1057" y="0"/>
                    <a:pt x="1063" y="3"/>
                  </a:cubicBezTo>
                  <a:cubicBezTo>
                    <a:pt x="1068" y="6"/>
                    <a:pt x="1072" y="10"/>
                    <a:pt x="1076" y="15"/>
                  </a:cubicBezTo>
                  <a:cubicBezTo>
                    <a:pt x="1079" y="21"/>
                    <a:pt x="1081" y="26"/>
                    <a:pt x="1082" y="33"/>
                  </a:cubicBezTo>
                  <a:cubicBezTo>
                    <a:pt x="1084" y="41"/>
                    <a:pt x="1079" y="49"/>
                    <a:pt x="1075" y="57"/>
                  </a:cubicBezTo>
                  <a:cubicBezTo>
                    <a:pt x="1073" y="64"/>
                    <a:pt x="1070" y="71"/>
                    <a:pt x="1066" y="78"/>
                  </a:cubicBezTo>
                  <a:cubicBezTo>
                    <a:pt x="1062" y="87"/>
                    <a:pt x="1061" y="91"/>
                    <a:pt x="1062" y="100"/>
                  </a:cubicBezTo>
                  <a:cubicBezTo>
                    <a:pt x="1063" y="117"/>
                    <a:pt x="1065" y="133"/>
                    <a:pt x="1068" y="149"/>
                  </a:cubicBezTo>
                  <a:cubicBezTo>
                    <a:pt x="1073" y="181"/>
                    <a:pt x="1078" y="214"/>
                    <a:pt x="1072" y="245"/>
                  </a:cubicBezTo>
                  <a:cubicBezTo>
                    <a:pt x="1069" y="260"/>
                    <a:pt x="1063" y="274"/>
                    <a:pt x="1059" y="289"/>
                  </a:cubicBezTo>
                  <a:cubicBezTo>
                    <a:pt x="1058" y="295"/>
                    <a:pt x="1055" y="302"/>
                    <a:pt x="1058" y="307"/>
                  </a:cubicBezTo>
                  <a:cubicBezTo>
                    <a:pt x="1062" y="312"/>
                    <a:pt x="1068" y="315"/>
                    <a:pt x="1074" y="315"/>
                  </a:cubicBezTo>
                  <a:cubicBezTo>
                    <a:pt x="1086" y="315"/>
                    <a:pt x="1100" y="303"/>
                    <a:pt x="1109" y="296"/>
                  </a:cubicBezTo>
                  <a:cubicBezTo>
                    <a:pt x="1121" y="287"/>
                    <a:pt x="1133" y="280"/>
                    <a:pt x="1144" y="270"/>
                  </a:cubicBezTo>
                  <a:cubicBezTo>
                    <a:pt x="1163" y="250"/>
                    <a:pt x="1176" y="225"/>
                    <a:pt x="1184" y="200"/>
                  </a:cubicBezTo>
                  <a:cubicBezTo>
                    <a:pt x="1189" y="187"/>
                    <a:pt x="1193" y="174"/>
                    <a:pt x="1196" y="161"/>
                  </a:cubicBezTo>
                  <a:cubicBezTo>
                    <a:pt x="1197" y="155"/>
                    <a:pt x="1199" y="148"/>
                    <a:pt x="1200" y="142"/>
                  </a:cubicBezTo>
                  <a:cubicBezTo>
                    <a:pt x="1206" y="136"/>
                    <a:pt x="1212" y="129"/>
                    <a:pt x="1220" y="125"/>
                  </a:cubicBezTo>
                  <a:cubicBezTo>
                    <a:pt x="1230" y="118"/>
                    <a:pt x="1242" y="115"/>
                    <a:pt x="1249" y="126"/>
                  </a:cubicBezTo>
                  <a:cubicBezTo>
                    <a:pt x="1251" y="129"/>
                    <a:pt x="1252" y="132"/>
                    <a:pt x="1253" y="135"/>
                  </a:cubicBezTo>
                  <a:cubicBezTo>
                    <a:pt x="1257" y="134"/>
                    <a:pt x="1261" y="134"/>
                    <a:pt x="1264" y="133"/>
                  </a:cubicBezTo>
                  <a:cubicBezTo>
                    <a:pt x="1273" y="132"/>
                    <a:pt x="1282" y="131"/>
                    <a:pt x="1291" y="131"/>
                  </a:cubicBezTo>
                  <a:cubicBezTo>
                    <a:pt x="1302" y="131"/>
                    <a:pt x="1314" y="134"/>
                    <a:pt x="1313" y="147"/>
                  </a:cubicBezTo>
                  <a:cubicBezTo>
                    <a:pt x="1312" y="159"/>
                    <a:pt x="1302" y="167"/>
                    <a:pt x="1292" y="171"/>
                  </a:cubicBezTo>
                  <a:cubicBezTo>
                    <a:pt x="1290" y="172"/>
                    <a:pt x="1282" y="173"/>
                    <a:pt x="1282" y="175"/>
                  </a:cubicBezTo>
                  <a:cubicBezTo>
                    <a:pt x="1282" y="179"/>
                    <a:pt x="1282" y="182"/>
                    <a:pt x="1282" y="186"/>
                  </a:cubicBezTo>
                  <a:cubicBezTo>
                    <a:pt x="1282" y="189"/>
                    <a:pt x="1282" y="192"/>
                    <a:pt x="1282" y="195"/>
                  </a:cubicBezTo>
                  <a:cubicBezTo>
                    <a:pt x="1282" y="196"/>
                    <a:pt x="1272" y="204"/>
                    <a:pt x="1270" y="205"/>
                  </a:cubicBezTo>
                  <a:cubicBezTo>
                    <a:pt x="1266" y="207"/>
                    <a:pt x="1257" y="205"/>
                    <a:pt x="1252" y="206"/>
                  </a:cubicBezTo>
                  <a:cubicBezTo>
                    <a:pt x="1246" y="207"/>
                    <a:pt x="1240" y="208"/>
                    <a:pt x="1235" y="211"/>
                  </a:cubicBezTo>
                  <a:cubicBezTo>
                    <a:pt x="1225" y="215"/>
                    <a:pt x="1216" y="223"/>
                    <a:pt x="1209" y="232"/>
                  </a:cubicBezTo>
                  <a:cubicBezTo>
                    <a:pt x="1194" y="253"/>
                    <a:pt x="1185" y="276"/>
                    <a:pt x="1166" y="294"/>
                  </a:cubicBezTo>
                  <a:cubicBezTo>
                    <a:pt x="1145" y="314"/>
                    <a:pt x="1120" y="329"/>
                    <a:pt x="1096" y="344"/>
                  </a:cubicBezTo>
                  <a:cubicBezTo>
                    <a:pt x="1083" y="352"/>
                    <a:pt x="1073" y="366"/>
                    <a:pt x="1062" y="377"/>
                  </a:cubicBezTo>
                  <a:cubicBezTo>
                    <a:pt x="1049" y="389"/>
                    <a:pt x="1036" y="402"/>
                    <a:pt x="1023" y="413"/>
                  </a:cubicBezTo>
                  <a:cubicBezTo>
                    <a:pt x="981" y="434"/>
                    <a:pt x="898" y="432"/>
                    <a:pt x="903" y="498"/>
                  </a:cubicBezTo>
                  <a:cubicBezTo>
                    <a:pt x="905" y="511"/>
                    <a:pt x="912" y="520"/>
                    <a:pt x="921" y="530"/>
                  </a:cubicBezTo>
                  <a:cubicBezTo>
                    <a:pt x="931" y="542"/>
                    <a:pt x="943" y="553"/>
                    <a:pt x="953" y="565"/>
                  </a:cubicBezTo>
                  <a:cubicBezTo>
                    <a:pt x="974" y="589"/>
                    <a:pt x="987" y="619"/>
                    <a:pt x="1002" y="646"/>
                  </a:cubicBezTo>
                  <a:cubicBezTo>
                    <a:pt x="1018" y="674"/>
                    <a:pt x="1035" y="702"/>
                    <a:pt x="1056" y="726"/>
                  </a:cubicBezTo>
                  <a:cubicBezTo>
                    <a:pt x="1064" y="736"/>
                    <a:pt x="1073" y="748"/>
                    <a:pt x="1087" y="752"/>
                  </a:cubicBezTo>
                  <a:cubicBezTo>
                    <a:pt x="1101" y="756"/>
                    <a:pt x="1117" y="753"/>
                    <a:pt x="1132" y="752"/>
                  </a:cubicBezTo>
                  <a:cubicBezTo>
                    <a:pt x="1165" y="749"/>
                    <a:pt x="1198" y="752"/>
                    <a:pt x="1232" y="755"/>
                  </a:cubicBezTo>
                  <a:cubicBezTo>
                    <a:pt x="1248" y="757"/>
                    <a:pt x="1265" y="758"/>
                    <a:pt x="1281" y="761"/>
                  </a:cubicBezTo>
                  <a:cubicBezTo>
                    <a:pt x="1294" y="763"/>
                    <a:pt x="1310" y="756"/>
                    <a:pt x="1320" y="748"/>
                  </a:cubicBezTo>
                  <a:cubicBezTo>
                    <a:pt x="1340" y="733"/>
                    <a:pt x="1350" y="709"/>
                    <a:pt x="1365" y="688"/>
                  </a:cubicBezTo>
                  <a:cubicBezTo>
                    <a:pt x="1379" y="668"/>
                    <a:pt x="1396" y="648"/>
                    <a:pt x="1415" y="632"/>
                  </a:cubicBezTo>
                  <a:cubicBezTo>
                    <a:pt x="1435" y="615"/>
                    <a:pt x="1457" y="601"/>
                    <a:pt x="1481" y="590"/>
                  </a:cubicBezTo>
                  <a:cubicBezTo>
                    <a:pt x="1493" y="584"/>
                    <a:pt x="1505" y="579"/>
                    <a:pt x="1517" y="575"/>
                  </a:cubicBezTo>
                  <a:cubicBezTo>
                    <a:pt x="1532" y="570"/>
                    <a:pt x="1548" y="568"/>
                    <a:pt x="1562" y="562"/>
                  </a:cubicBezTo>
                  <a:cubicBezTo>
                    <a:pt x="1593" y="549"/>
                    <a:pt x="1622" y="535"/>
                    <a:pt x="1649" y="516"/>
                  </a:cubicBezTo>
                  <a:cubicBezTo>
                    <a:pt x="1652" y="514"/>
                    <a:pt x="1655" y="512"/>
                    <a:pt x="1658" y="516"/>
                  </a:cubicBezTo>
                  <a:cubicBezTo>
                    <a:pt x="1660" y="520"/>
                    <a:pt x="1652" y="525"/>
                    <a:pt x="1650" y="527"/>
                  </a:cubicBezTo>
                  <a:cubicBezTo>
                    <a:pt x="1639" y="537"/>
                    <a:pt x="1627" y="545"/>
                    <a:pt x="1614" y="552"/>
                  </a:cubicBezTo>
                  <a:cubicBezTo>
                    <a:pt x="1586" y="568"/>
                    <a:pt x="1556" y="579"/>
                    <a:pt x="1525" y="587"/>
                  </a:cubicBezTo>
                  <a:cubicBezTo>
                    <a:pt x="1497" y="595"/>
                    <a:pt x="1475" y="606"/>
                    <a:pt x="1455" y="628"/>
                  </a:cubicBezTo>
                  <a:cubicBezTo>
                    <a:pt x="1436" y="651"/>
                    <a:pt x="1423" y="677"/>
                    <a:pt x="1403" y="699"/>
                  </a:cubicBezTo>
                  <a:cubicBezTo>
                    <a:pt x="1398" y="705"/>
                    <a:pt x="1393" y="710"/>
                    <a:pt x="1387" y="715"/>
                  </a:cubicBezTo>
                  <a:cubicBezTo>
                    <a:pt x="1381" y="721"/>
                    <a:pt x="1378" y="727"/>
                    <a:pt x="1374" y="734"/>
                  </a:cubicBezTo>
                  <a:cubicBezTo>
                    <a:pt x="1366" y="749"/>
                    <a:pt x="1360" y="765"/>
                    <a:pt x="1355" y="782"/>
                  </a:cubicBezTo>
                  <a:cubicBezTo>
                    <a:pt x="1355" y="783"/>
                    <a:pt x="1354" y="784"/>
                    <a:pt x="1354" y="786"/>
                  </a:cubicBezTo>
                  <a:cubicBezTo>
                    <a:pt x="1384" y="794"/>
                    <a:pt x="1414" y="785"/>
                    <a:pt x="1444" y="781"/>
                  </a:cubicBezTo>
                  <a:cubicBezTo>
                    <a:pt x="1477" y="778"/>
                    <a:pt x="1510" y="775"/>
                    <a:pt x="1543" y="774"/>
                  </a:cubicBezTo>
                  <a:cubicBezTo>
                    <a:pt x="1577" y="773"/>
                    <a:pt x="1612" y="774"/>
                    <a:pt x="1646" y="776"/>
                  </a:cubicBezTo>
                  <a:cubicBezTo>
                    <a:pt x="1654" y="777"/>
                    <a:pt x="1662" y="778"/>
                    <a:pt x="1670" y="779"/>
                  </a:cubicBezTo>
                  <a:cubicBezTo>
                    <a:pt x="1677" y="779"/>
                    <a:pt x="1684" y="775"/>
                    <a:pt x="1690" y="772"/>
                  </a:cubicBezTo>
                  <a:cubicBezTo>
                    <a:pt x="1703" y="765"/>
                    <a:pt x="1717" y="757"/>
                    <a:pt x="1732" y="751"/>
                  </a:cubicBezTo>
                  <a:cubicBezTo>
                    <a:pt x="1744" y="746"/>
                    <a:pt x="1757" y="743"/>
                    <a:pt x="1768" y="752"/>
                  </a:cubicBezTo>
                  <a:cubicBezTo>
                    <a:pt x="1771" y="755"/>
                    <a:pt x="1775" y="760"/>
                    <a:pt x="1775" y="764"/>
                  </a:cubicBezTo>
                  <a:cubicBezTo>
                    <a:pt x="1775" y="770"/>
                    <a:pt x="1772" y="778"/>
                    <a:pt x="1778" y="778"/>
                  </a:cubicBezTo>
                  <a:cubicBezTo>
                    <a:pt x="1790" y="779"/>
                    <a:pt x="1806" y="778"/>
                    <a:pt x="1813" y="790"/>
                  </a:cubicBezTo>
                  <a:cubicBezTo>
                    <a:pt x="1818" y="798"/>
                    <a:pt x="1807" y="819"/>
                    <a:pt x="1803" y="826"/>
                  </a:cubicBezTo>
                  <a:cubicBezTo>
                    <a:pt x="1791" y="850"/>
                    <a:pt x="1770" y="863"/>
                    <a:pt x="1743" y="866"/>
                  </a:cubicBezTo>
                  <a:cubicBezTo>
                    <a:pt x="1734" y="867"/>
                    <a:pt x="1723" y="850"/>
                    <a:pt x="1717" y="845"/>
                  </a:cubicBezTo>
                  <a:cubicBezTo>
                    <a:pt x="1706" y="836"/>
                    <a:pt x="1694" y="830"/>
                    <a:pt x="1681" y="827"/>
                  </a:cubicBezTo>
                  <a:cubicBezTo>
                    <a:pt x="1649" y="817"/>
                    <a:pt x="1614" y="818"/>
                    <a:pt x="1581" y="815"/>
                  </a:cubicBezTo>
                  <a:cubicBezTo>
                    <a:pt x="1559" y="814"/>
                    <a:pt x="1534" y="821"/>
                    <a:pt x="1513" y="825"/>
                  </a:cubicBezTo>
                  <a:cubicBezTo>
                    <a:pt x="1480" y="830"/>
                    <a:pt x="1447" y="835"/>
                    <a:pt x="1414" y="838"/>
                  </a:cubicBezTo>
                  <a:cubicBezTo>
                    <a:pt x="1380" y="841"/>
                    <a:pt x="1344" y="843"/>
                    <a:pt x="1310" y="837"/>
                  </a:cubicBezTo>
                  <a:cubicBezTo>
                    <a:pt x="1296" y="835"/>
                    <a:pt x="1282" y="831"/>
                    <a:pt x="1268" y="826"/>
                  </a:cubicBezTo>
                  <a:cubicBezTo>
                    <a:pt x="1262" y="824"/>
                    <a:pt x="1255" y="822"/>
                    <a:pt x="1249" y="820"/>
                  </a:cubicBezTo>
                  <a:cubicBezTo>
                    <a:pt x="1240" y="816"/>
                    <a:pt x="1235" y="815"/>
                    <a:pt x="1225" y="816"/>
                  </a:cubicBezTo>
                  <a:cubicBezTo>
                    <a:pt x="1201" y="820"/>
                    <a:pt x="1173" y="827"/>
                    <a:pt x="1156" y="846"/>
                  </a:cubicBezTo>
                  <a:cubicBezTo>
                    <a:pt x="1148" y="856"/>
                    <a:pt x="1143" y="867"/>
                    <a:pt x="1140" y="880"/>
                  </a:cubicBezTo>
                  <a:cubicBezTo>
                    <a:pt x="1136" y="897"/>
                    <a:pt x="1143" y="912"/>
                    <a:pt x="1148" y="929"/>
                  </a:cubicBezTo>
                  <a:cubicBezTo>
                    <a:pt x="1154" y="945"/>
                    <a:pt x="1160" y="961"/>
                    <a:pt x="1165" y="977"/>
                  </a:cubicBezTo>
                  <a:cubicBezTo>
                    <a:pt x="1170" y="990"/>
                    <a:pt x="1173" y="999"/>
                    <a:pt x="1182" y="1008"/>
                  </a:cubicBezTo>
                  <a:cubicBezTo>
                    <a:pt x="1189" y="1015"/>
                    <a:pt x="1197" y="1018"/>
                    <a:pt x="1204" y="1022"/>
                  </a:cubicBezTo>
                  <a:cubicBezTo>
                    <a:pt x="1232" y="1037"/>
                    <a:pt x="1260" y="1052"/>
                    <a:pt x="1288" y="1067"/>
                  </a:cubicBezTo>
                  <a:cubicBezTo>
                    <a:pt x="1293" y="1069"/>
                    <a:pt x="1295" y="1069"/>
                    <a:pt x="1301" y="1069"/>
                  </a:cubicBezTo>
                  <a:cubicBezTo>
                    <a:pt x="1317" y="1070"/>
                    <a:pt x="1333" y="1071"/>
                    <a:pt x="1349" y="1075"/>
                  </a:cubicBezTo>
                  <a:cubicBezTo>
                    <a:pt x="1353" y="1074"/>
                    <a:pt x="1358" y="1069"/>
                    <a:pt x="1362" y="1067"/>
                  </a:cubicBezTo>
                  <a:cubicBezTo>
                    <a:pt x="1369" y="1063"/>
                    <a:pt x="1377" y="1058"/>
                    <a:pt x="1385" y="1054"/>
                  </a:cubicBezTo>
                  <a:cubicBezTo>
                    <a:pt x="1404" y="1043"/>
                    <a:pt x="1415" y="1029"/>
                    <a:pt x="1427" y="1011"/>
                  </a:cubicBezTo>
                  <a:cubicBezTo>
                    <a:pt x="1433" y="1002"/>
                    <a:pt x="1440" y="990"/>
                    <a:pt x="1450" y="984"/>
                  </a:cubicBezTo>
                  <a:cubicBezTo>
                    <a:pt x="1455" y="981"/>
                    <a:pt x="1461" y="981"/>
                    <a:pt x="1465" y="986"/>
                  </a:cubicBezTo>
                  <a:cubicBezTo>
                    <a:pt x="1470" y="992"/>
                    <a:pt x="1456" y="996"/>
                    <a:pt x="1453" y="999"/>
                  </a:cubicBezTo>
                  <a:cubicBezTo>
                    <a:pt x="1443" y="1006"/>
                    <a:pt x="1437" y="1018"/>
                    <a:pt x="1438" y="1031"/>
                  </a:cubicBezTo>
                  <a:cubicBezTo>
                    <a:pt x="1430" y="1046"/>
                    <a:pt x="1418" y="1059"/>
                    <a:pt x="1406" y="1071"/>
                  </a:cubicBezTo>
                  <a:cubicBezTo>
                    <a:pt x="1394" y="1084"/>
                    <a:pt x="1420" y="1074"/>
                    <a:pt x="1424" y="1072"/>
                  </a:cubicBezTo>
                  <a:cubicBezTo>
                    <a:pt x="1440" y="1067"/>
                    <a:pt x="1455" y="1062"/>
                    <a:pt x="1471" y="1058"/>
                  </a:cubicBezTo>
                  <a:cubicBezTo>
                    <a:pt x="1505" y="1051"/>
                    <a:pt x="1539" y="1048"/>
                    <a:pt x="1573" y="1053"/>
                  </a:cubicBezTo>
                  <a:cubicBezTo>
                    <a:pt x="1587" y="1060"/>
                    <a:pt x="1601" y="1068"/>
                    <a:pt x="1615" y="1075"/>
                  </a:cubicBezTo>
                  <a:cubicBezTo>
                    <a:pt x="1621" y="1079"/>
                    <a:pt x="1628" y="1083"/>
                    <a:pt x="1634" y="1086"/>
                  </a:cubicBezTo>
                  <a:cubicBezTo>
                    <a:pt x="1642" y="1091"/>
                    <a:pt x="1651" y="1091"/>
                    <a:pt x="1660" y="1092"/>
                  </a:cubicBezTo>
                  <a:cubicBezTo>
                    <a:pt x="1672" y="1094"/>
                    <a:pt x="1683" y="1096"/>
                    <a:pt x="1694" y="1091"/>
                  </a:cubicBezTo>
                  <a:cubicBezTo>
                    <a:pt x="1705" y="1086"/>
                    <a:pt x="1711" y="1081"/>
                    <a:pt x="1723" y="1081"/>
                  </a:cubicBezTo>
                  <a:cubicBezTo>
                    <a:pt x="1734" y="1082"/>
                    <a:pt x="1742" y="1089"/>
                    <a:pt x="1744" y="1100"/>
                  </a:cubicBezTo>
                  <a:cubicBezTo>
                    <a:pt x="1745" y="1107"/>
                    <a:pt x="1742" y="1115"/>
                    <a:pt x="1748" y="1119"/>
                  </a:cubicBezTo>
                  <a:cubicBezTo>
                    <a:pt x="1754" y="1124"/>
                    <a:pt x="1760" y="1130"/>
                    <a:pt x="1768" y="1132"/>
                  </a:cubicBezTo>
                  <a:cubicBezTo>
                    <a:pt x="1773" y="1133"/>
                    <a:pt x="1777" y="1142"/>
                    <a:pt x="1778" y="1147"/>
                  </a:cubicBezTo>
                  <a:cubicBezTo>
                    <a:pt x="1780" y="1153"/>
                    <a:pt x="1776" y="1158"/>
                    <a:pt x="1773" y="1162"/>
                  </a:cubicBezTo>
                  <a:cubicBezTo>
                    <a:pt x="1763" y="1172"/>
                    <a:pt x="1747" y="1177"/>
                    <a:pt x="1733" y="1172"/>
                  </a:cubicBezTo>
                  <a:cubicBezTo>
                    <a:pt x="1728" y="1171"/>
                    <a:pt x="1730" y="1172"/>
                    <a:pt x="1728" y="1176"/>
                  </a:cubicBezTo>
                  <a:cubicBezTo>
                    <a:pt x="1726" y="1179"/>
                    <a:pt x="1725" y="1182"/>
                    <a:pt x="1723" y="1184"/>
                  </a:cubicBezTo>
                  <a:cubicBezTo>
                    <a:pt x="1719" y="1188"/>
                    <a:pt x="1714" y="1191"/>
                    <a:pt x="1708" y="1190"/>
                  </a:cubicBezTo>
                  <a:cubicBezTo>
                    <a:pt x="1692" y="1186"/>
                    <a:pt x="1687" y="1170"/>
                    <a:pt x="1675" y="1161"/>
                  </a:cubicBezTo>
                  <a:cubicBezTo>
                    <a:pt x="1660" y="1150"/>
                    <a:pt x="1642" y="1143"/>
                    <a:pt x="1627" y="1131"/>
                  </a:cubicBezTo>
                  <a:cubicBezTo>
                    <a:pt x="1616" y="1122"/>
                    <a:pt x="1605" y="1112"/>
                    <a:pt x="1592" y="1105"/>
                  </a:cubicBezTo>
                  <a:cubicBezTo>
                    <a:pt x="1580" y="1097"/>
                    <a:pt x="1567" y="1090"/>
                    <a:pt x="1552" y="1088"/>
                  </a:cubicBezTo>
                  <a:cubicBezTo>
                    <a:pt x="1547" y="1087"/>
                    <a:pt x="1506" y="1090"/>
                    <a:pt x="1517" y="1102"/>
                  </a:cubicBezTo>
                  <a:cubicBezTo>
                    <a:pt x="1520" y="1106"/>
                    <a:pt x="1528" y="1108"/>
                    <a:pt x="1532" y="1112"/>
                  </a:cubicBezTo>
                  <a:cubicBezTo>
                    <a:pt x="1537" y="1115"/>
                    <a:pt x="1542" y="1119"/>
                    <a:pt x="1546" y="1124"/>
                  </a:cubicBezTo>
                  <a:cubicBezTo>
                    <a:pt x="1555" y="1134"/>
                    <a:pt x="1561" y="1145"/>
                    <a:pt x="1568" y="1156"/>
                  </a:cubicBezTo>
                  <a:cubicBezTo>
                    <a:pt x="1571" y="1161"/>
                    <a:pt x="1574" y="1166"/>
                    <a:pt x="1577" y="1171"/>
                  </a:cubicBezTo>
                  <a:cubicBezTo>
                    <a:pt x="1582" y="1175"/>
                    <a:pt x="1588" y="1179"/>
                    <a:pt x="1593" y="1182"/>
                  </a:cubicBezTo>
                  <a:cubicBezTo>
                    <a:pt x="1606" y="1190"/>
                    <a:pt x="1619" y="1197"/>
                    <a:pt x="1633" y="1201"/>
                  </a:cubicBezTo>
                  <a:cubicBezTo>
                    <a:pt x="1640" y="1203"/>
                    <a:pt x="1646" y="1204"/>
                    <a:pt x="1653" y="1205"/>
                  </a:cubicBezTo>
                  <a:cubicBezTo>
                    <a:pt x="1659" y="1206"/>
                    <a:pt x="1672" y="1203"/>
                    <a:pt x="1668" y="1211"/>
                  </a:cubicBezTo>
                  <a:cubicBezTo>
                    <a:pt x="1664" y="1219"/>
                    <a:pt x="1661" y="1218"/>
                    <a:pt x="1653" y="1218"/>
                  </a:cubicBezTo>
                  <a:cubicBezTo>
                    <a:pt x="1645" y="1217"/>
                    <a:pt x="1637" y="1216"/>
                    <a:pt x="1629" y="1214"/>
                  </a:cubicBezTo>
                  <a:cubicBezTo>
                    <a:pt x="1615" y="1211"/>
                    <a:pt x="1601" y="1206"/>
                    <a:pt x="1587" y="1201"/>
                  </a:cubicBezTo>
                  <a:cubicBezTo>
                    <a:pt x="1581" y="1199"/>
                    <a:pt x="1573" y="1197"/>
                    <a:pt x="1568" y="1192"/>
                  </a:cubicBezTo>
                  <a:cubicBezTo>
                    <a:pt x="1564" y="1188"/>
                    <a:pt x="1560" y="1183"/>
                    <a:pt x="1557" y="1178"/>
                  </a:cubicBezTo>
                  <a:cubicBezTo>
                    <a:pt x="1540" y="1156"/>
                    <a:pt x="1523" y="1135"/>
                    <a:pt x="1496" y="1125"/>
                  </a:cubicBezTo>
                  <a:cubicBezTo>
                    <a:pt x="1481" y="1120"/>
                    <a:pt x="1466" y="1117"/>
                    <a:pt x="1450" y="1118"/>
                  </a:cubicBezTo>
                  <a:cubicBezTo>
                    <a:pt x="1435" y="1119"/>
                    <a:pt x="1421" y="1124"/>
                    <a:pt x="1406" y="1128"/>
                  </a:cubicBezTo>
                  <a:cubicBezTo>
                    <a:pt x="1377" y="1136"/>
                    <a:pt x="1347" y="1139"/>
                    <a:pt x="1317" y="1138"/>
                  </a:cubicBezTo>
                  <a:cubicBezTo>
                    <a:pt x="1302" y="1138"/>
                    <a:pt x="1290" y="1135"/>
                    <a:pt x="1276" y="1131"/>
                  </a:cubicBezTo>
                  <a:cubicBezTo>
                    <a:pt x="1270" y="1130"/>
                    <a:pt x="1265" y="1131"/>
                    <a:pt x="1261" y="1127"/>
                  </a:cubicBezTo>
                  <a:cubicBezTo>
                    <a:pt x="1257" y="1124"/>
                    <a:pt x="1255" y="1120"/>
                    <a:pt x="1249" y="1118"/>
                  </a:cubicBezTo>
                  <a:cubicBezTo>
                    <a:pt x="1222" y="1110"/>
                    <a:pt x="1190" y="1113"/>
                    <a:pt x="1166" y="1130"/>
                  </a:cubicBezTo>
                  <a:cubicBezTo>
                    <a:pt x="1142" y="1146"/>
                    <a:pt x="1131" y="1176"/>
                    <a:pt x="1120" y="1202"/>
                  </a:cubicBezTo>
                  <a:cubicBezTo>
                    <a:pt x="1117" y="1210"/>
                    <a:pt x="1114" y="1217"/>
                    <a:pt x="1110" y="1224"/>
                  </a:cubicBezTo>
                  <a:cubicBezTo>
                    <a:pt x="1108" y="1230"/>
                    <a:pt x="1103" y="1234"/>
                    <a:pt x="1101" y="1240"/>
                  </a:cubicBezTo>
                  <a:cubicBezTo>
                    <a:pt x="1097" y="1253"/>
                    <a:pt x="1101" y="1267"/>
                    <a:pt x="1105" y="1278"/>
                  </a:cubicBezTo>
                  <a:cubicBezTo>
                    <a:pt x="1116" y="1307"/>
                    <a:pt x="1134" y="1332"/>
                    <a:pt x="1144" y="1361"/>
                  </a:cubicBezTo>
                  <a:cubicBezTo>
                    <a:pt x="1154" y="1390"/>
                    <a:pt x="1160" y="1422"/>
                    <a:pt x="1176" y="1450"/>
                  </a:cubicBezTo>
                  <a:cubicBezTo>
                    <a:pt x="1202" y="1494"/>
                    <a:pt x="1255" y="1510"/>
                    <a:pt x="1304" y="1504"/>
                  </a:cubicBezTo>
                  <a:cubicBezTo>
                    <a:pt x="1315" y="1503"/>
                    <a:pt x="1326" y="1500"/>
                    <a:pt x="1338" y="1502"/>
                  </a:cubicBezTo>
                  <a:cubicBezTo>
                    <a:pt x="1343" y="1503"/>
                    <a:pt x="1347" y="1508"/>
                    <a:pt x="1350" y="1512"/>
                  </a:cubicBezTo>
                  <a:cubicBezTo>
                    <a:pt x="1353" y="1519"/>
                    <a:pt x="1340" y="1521"/>
                    <a:pt x="1335" y="1522"/>
                  </a:cubicBezTo>
                  <a:cubicBezTo>
                    <a:pt x="1321" y="1524"/>
                    <a:pt x="1305" y="1522"/>
                    <a:pt x="1291" y="1522"/>
                  </a:cubicBezTo>
                  <a:cubicBezTo>
                    <a:pt x="1275" y="1522"/>
                    <a:pt x="1259" y="1522"/>
                    <a:pt x="1244" y="1521"/>
                  </a:cubicBezTo>
                  <a:cubicBezTo>
                    <a:pt x="1191" y="1514"/>
                    <a:pt x="1158" y="1471"/>
                    <a:pt x="1139" y="1424"/>
                  </a:cubicBezTo>
                  <a:cubicBezTo>
                    <a:pt x="1132" y="1406"/>
                    <a:pt x="1129" y="1388"/>
                    <a:pt x="1119" y="1372"/>
                  </a:cubicBezTo>
                  <a:cubicBezTo>
                    <a:pt x="1112" y="1361"/>
                    <a:pt x="1105" y="1350"/>
                    <a:pt x="1099" y="1339"/>
                  </a:cubicBezTo>
                  <a:cubicBezTo>
                    <a:pt x="1098" y="1373"/>
                    <a:pt x="1097" y="1408"/>
                    <a:pt x="1095" y="1443"/>
                  </a:cubicBezTo>
                  <a:cubicBezTo>
                    <a:pt x="1093" y="1473"/>
                    <a:pt x="1086" y="1505"/>
                    <a:pt x="1096" y="1534"/>
                  </a:cubicBezTo>
                  <a:cubicBezTo>
                    <a:pt x="1104" y="1558"/>
                    <a:pt x="1119" y="1578"/>
                    <a:pt x="1138" y="1595"/>
                  </a:cubicBezTo>
                  <a:cubicBezTo>
                    <a:pt x="1158" y="1612"/>
                    <a:pt x="1182" y="1624"/>
                    <a:pt x="1202" y="1641"/>
                  </a:cubicBezTo>
                  <a:cubicBezTo>
                    <a:pt x="1224" y="1660"/>
                    <a:pt x="1243" y="1682"/>
                    <a:pt x="1259" y="1706"/>
                  </a:cubicBezTo>
                  <a:cubicBezTo>
                    <a:pt x="1266" y="1717"/>
                    <a:pt x="1274" y="1730"/>
                    <a:pt x="1280" y="1742"/>
                  </a:cubicBezTo>
                  <a:cubicBezTo>
                    <a:pt x="1284" y="1748"/>
                    <a:pt x="1287" y="1755"/>
                    <a:pt x="1290" y="1761"/>
                  </a:cubicBezTo>
                  <a:cubicBezTo>
                    <a:pt x="1291" y="1765"/>
                    <a:pt x="1293" y="1768"/>
                    <a:pt x="1294" y="1771"/>
                  </a:cubicBezTo>
                  <a:cubicBezTo>
                    <a:pt x="1299" y="1772"/>
                    <a:pt x="1303" y="1772"/>
                    <a:pt x="1307" y="1772"/>
                  </a:cubicBezTo>
                  <a:cubicBezTo>
                    <a:pt x="1318" y="1773"/>
                    <a:pt x="1332" y="1773"/>
                    <a:pt x="1342" y="1779"/>
                  </a:cubicBezTo>
                  <a:cubicBezTo>
                    <a:pt x="1349" y="1783"/>
                    <a:pt x="1357" y="1798"/>
                    <a:pt x="1350" y="1805"/>
                  </a:cubicBezTo>
                  <a:cubicBezTo>
                    <a:pt x="1347" y="1809"/>
                    <a:pt x="1341" y="1810"/>
                    <a:pt x="1337" y="1813"/>
                  </a:cubicBezTo>
                  <a:cubicBezTo>
                    <a:pt x="1333" y="1816"/>
                    <a:pt x="1336" y="1822"/>
                    <a:pt x="1336" y="1826"/>
                  </a:cubicBezTo>
                  <a:cubicBezTo>
                    <a:pt x="1335" y="1839"/>
                    <a:pt x="1326" y="1851"/>
                    <a:pt x="1313" y="1850"/>
                  </a:cubicBezTo>
                  <a:cubicBezTo>
                    <a:pt x="1306" y="1850"/>
                    <a:pt x="1299" y="1847"/>
                    <a:pt x="1293" y="1843"/>
                  </a:cubicBezTo>
                  <a:cubicBezTo>
                    <a:pt x="1289" y="1840"/>
                    <a:pt x="1283" y="1835"/>
                    <a:pt x="1278" y="1840"/>
                  </a:cubicBezTo>
                  <a:cubicBezTo>
                    <a:pt x="1274" y="1844"/>
                    <a:pt x="1273" y="1849"/>
                    <a:pt x="1268" y="1851"/>
                  </a:cubicBezTo>
                  <a:cubicBezTo>
                    <a:pt x="1262" y="1854"/>
                    <a:pt x="1255" y="1854"/>
                    <a:pt x="1249" y="1853"/>
                  </a:cubicBezTo>
                  <a:cubicBezTo>
                    <a:pt x="1243" y="1851"/>
                    <a:pt x="1238" y="1849"/>
                    <a:pt x="1234" y="1845"/>
                  </a:cubicBezTo>
                  <a:cubicBezTo>
                    <a:pt x="1229" y="1841"/>
                    <a:pt x="1230" y="1839"/>
                    <a:pt x="1232" y="1833"/>
                  </a:cubicBezTo>
                  <a:cubicBezTo>
                    <a:pt x="1236" y="1819"/>
                    <a:pt x="1237" y="1804"/>
                    <a:pt x="1237" y="1789"/>
                  </a:cubicBezTo>
                  <a:cubicBezTo>
                    <a:pt x="1237" y="1763"/>
                    <a:pt x="1232" y="1736"/>
                    <a:pt x="1219" y="1713"/>
                  </a:cubicBezTo>
                  <a:cubicBezTo>
                    <a:pt x="1208" y="1694"/>
                    <a:pt x="1189" y="1668"/>
                    <a:pt x="1165" y="1665"/>
                  </a:cubicBezTo>
                  <a:cubicBezTo>
                    <a:pt x="1156" y="1664"/>
                    <a:pt x="1145" y="1664"/>
                    <a:pt x="1136" y="1668"/>
                  </a:cubicBezTo>
                  <a:cubicBezTo>
                    <a:pt x="1123" y="1675"/>
                    <a:pt x="1110" y="1681"/>
                    <a:pt x="1096" y="1686"/>
                  </a:cubicBezTo>
                  <a:cubicBezTo>
                    <a:pt x="1088" y="1689"/>
                    <a:pt x="1078" y="1690"/>
                    <a:pt x="1071" y="1695"/>
                  </a:cubicBezTo>
                  <a:cubicBezTo>
                    <a:pt x="1065" y="1699"/>
                    <a:pt x="1059" y="1703"/>
                    <a:pt x="1054" y="1707"/>
                  </a:cubicBezTo>
                  <a:cubicBezTo>
                    <a:pt x="1040" y="1716"/>
                    <a:pt x="1027" y="1725"/>
                    <a:pt x="1014" y="1734"/>
                  </a:cubicBezTo>
                  <a:cubicBezTo>
                    <a:pt x="1008" y="1738"/>
                    <a:pt x="1002" y="1741"/>
                    <a:pt x="995" y="1742"/>
                  </a:cubicBezTo>
                  <a:cubicBezTo>
                    <a:pt x="993" y="1742"/>
                    <a:pt x="978" y="1743"/>
                    <a:pt x="978" y="1741"/>
                  </a:cubicBezTo>
                  <a:cubicBezTo>
                    <a:pt x="978" y="1739"/>
                    <a:pt x="977" y="1733"/>
                    <a:pt x="978" y="1731"/>
                  </a:cubicBezTo>
                  <a:cubicBezTo>
                    <a:pt x="1005" y="1727"/>
                    <a:pt x="1026" y="1711"/>
                    <a:pt x="1046" y="1693"/>
                  </a:cubicBezTo>
                  <a:cubicBezTo>
                    <a:pt x="1054" y="1685"/>
                    <a:pt x="1062" y="1676"/>
                    <a:pt x="1072" y="1670"/>
                  </a:cubicBezTo>
                  <a:cubicBezTo>
                    <a:pt x="1085" y="1663"/>
                    <a:pt x="1091" y="1657"/>
                    <a:pt x="1090" y="1641"/>
                  </a:cubicBezTo>
                  <a:cubicBezTo>
                    <a:pt x="1089" y="1630"/>
                    <a:pt x="1084" y="1622"/>
                    <a:pt x="1077" y="1614"/>
                  </a:cubicBezTo>
                  <a:cubicBezTo>
                    <a:pt x="1069" y="1604"/>
                    <a:pt x="1062" y="1594"/>
                    <a:pt x="1056" y="1582"/>
                  </a:cubicBezTo>
                  <a:cubicBezTo>
                    <a:pt x="1042" y="1554"/>
                    <a:pt x="1034" y="1521"/>
                    <a:pt x="1040" y="1489"/>
                  </a:cubicBezTo>
                  <a:cubicBezTo>
                    <a:pt x="1046" y="1461"/>
                    <a:pt x="1027" y="1430"/>
                    <a:pt x="1013" y="1407"/>
                  </a:cubicBezTo>
                  <a:cubicBezTo>
                    <a:pt x="1005" y="1394"/>
                    <a:pt x="997" y="1381"/>
                    <a:pt x="990" y="1367"/>
                  </a:cubicBezTo>
                  <a:cubicBezTo>
                    <a:pt x="980" y="1351"/>
                    <a:pt x="966" y="1336"/>
                    <a:pt x="949" y="1327"/>
                  </a:cubicBezTo>
                  <a:cubicBezTo>
                    <a:pt x="936" y="1320"/>
                    <a:pt x="920" y="1322"/>
                    <a:pt x="905" y="1319"/>
                  </a:cubicBezTo>
                  <a:cubicBezTo>
                    <a:pt x="898" y="1318"/>
                    <a:pt x="890" y="1316"/>
                    <a:pt x="882" y="1315"/>
                  </a:cubicBezTo>
                  <a:cubicBezTo>
                    <a:pt x="873" y="1313"/>
                    <a:pt x="869" y="1309"/>
                    <a:pt x="864" y="1301"/>
                  </a:cubicBezTo>
                  <a:cubicBezTo>
                    <a:pt x="850" y="1281"/>
                    <a:pt x="838" y="1255"/>
                    <a:pt x="811" y="1251"/>
                  </a:cubicBezTo>
                  <a:cubicBezTo>
                    <a:pt x="801" y="1249"/>
                    <a:pt x="790" y="1250"/>
                    <a:pt x="783" y="1258"/>
                  </a:cubicBezTo>
                  <a:cubicBezTo>
                    <a:pt x="773" y="1270"/>
                    <a:pt x="759" y="1280"/>
                    <a:pt x="748" y="1292"/>
                  </a:cubicBezTo>
                  <a:cubicBezTo>
                    <a:pt x="730" y="1313"/>
                    <a:pt x="716" y="1336"/>
                    <a:pt x="692" y="1352"/>
                  </a:cubicBezTo>
                  <a:cubicBezTo>
                    <a:pt x="669" y="1367"/>
                    <a:pt x="641" y="1373"/>
                    <a:pt x="613" y="1369"/>
                  </a:cubicBezTo>
                  <a:cubicBezTo>
                    <a:pt x="586" y="1374"/>
                    <a:pt x="551" y="1373"/>
                    <a:pt x="533" y="1397"/>
                  </a:cubicBezTo>
                  <a:cubicBezTo>
                    <a:pt x="517" y="1420"/>
                    <a:pt x="511" y="1451"/>
                    <a:pt x="501" y="1476"/>
                  </a:cubicBezTo>
                  <a:cubicBezTo>
                    <a:pt x="491" y="1501"/>
                    <a:pt x="478" y="1527"/>
                    <a:pt x="457" y="1544"/>
                  </a:cubicBezTo>
                  <a:cubicBezTo>
                    <a:pt x="447" y="1552"/>
                    <a:pt x="434" y="1562"/>
                    <a:pt x="422" y="1565"/>
                  </a:cubicBezTo>
                  <a:cubicBezTo>
                    <a:pt x="407" y="1568"/>
                    <a:pt x="389" y="1566"/>
                    <a:pt x="373" y="1567"/>
                  </a:cubicBezTo>
                  <a:cubicBezTo>
                    <a:pt x="321" y="1571"/>
                    <a:pt x="271" y="1587"/>
                    <a:pt x="229" y="1618"/>
                  </a:cubicBezTo>
                  <a:cubicBezTo>
                    <a:pt x="220" y="1624"/>
                    <a:pt x="211" y="1632"/>
                    <a:pt x="203" y="1639"/>
                  </a:cubicBezTo>
                  <a:cubicBezTo>
                    <a:pt x="199" y="1643"/>
                    <a:pt x="195" y="1647"/>
                    <a:pt x="191" y="1652"/>
                  </a:cubicBezTo>
                  <a:cubicBezTo>
                    <a:pt x="189" y="1660"/>
                    <a:pt x="188" y="1668"/>
                    <a:pt x="186" y="1677"/>
                  </a:cubicBezTo>
                  <a:cubicBezTo>
                    <a:pt x="183" y="1686"/>
                    <a:pt x="177" y="1697"/>
                    <a:pt x="168" y="1701"/>
                  </a:cubicBezTo>
                  <a:cubicBezTo>
                    <a:pt x="161" y="1704"/>
                    <a:pt x="153" y="1708"/>
                    <a:pt x="145" y="1705"/>
                  </a:cubicBezTo>
                  <a:cubicBezTo>
                    <a:pt x="140" y="1703"/>
                    <a:pt x="137" y="1697"/>
                    <a:pt x="131" y="1695"/>
                  </a:cubicBezTo>
                  <a:cubicBezTo>
                    <a:pt x="122" y="1690"/>
                    <a:pt x="105" y="1705"/>
                    <a:pt x="99" y="1690"/>
                  </a:cubicBezTo>
                  <a:cubicBezTo>
                    <a:pt x="95" y="1679"/>
                    <a:pt x="99" y="1664"/>
                    <a:pt x="109" y="1659"/>
                  </a:cubicBezTo>
                  <a:cubicBezTo>
                    <a:pt x="119" y="1655"/>
                    <a:pt x="123" y="1651"/>
                    <a:pt x="116" y="1642"/>
                  </a:cubicBezTo>
                  <a:cubicBezTo>
                    <a:pt x="110" y="1634"/>
                    <a:pt x="124" y="1612"/>
                    <a:pt x="132" y="1610"/>
                  </a:cubicBezTo>
                  <a:cubicBezTo>
                    <a:pt x="144" y="1607"/>
                    <a:pt x="160" y="1610"/>
                    <a:pt x="172" y="1610"/>
                  </a:cubicBezTo>
                  <a:cubicBezTo>
                    <a:pt x="181" y="1610"/>
                    <a:pt x="194" y="1596"/>
                    <a:pt x="200" y="1591"/>
                  </a:cubicBezTo>
                  <a:cubicBezTo>
                    <a:pt x="212" y="1581"/>
                    <a:pt x="223" y="1571"/>
                    <a:pt x="236" y="1564"/>
                  </a:cubicBezTo>
                  <a:cubicBezTo>
                    <a:pt x="273" y="1544"/>
                    <a:pt x="314" y="1539"/>
                    <a:pt x="355" y="1536"/>
                  </a:cubicBezTo>
                  <a:cubicBezTo>
                    <a:pt x="390" y="1534"/>
                    <a:pt x="447" y="1527"/>
                    <a:pt x="438" y="1479"/>
                  </a:cubicBezTo>
                  <a:cubicBezTo>
                    <a:pt x="423" y="1483"/>
                    <a:pt x="408" y="1483"/>
                    <a:pt x="394" y="1484"/>
                  </a:cubicBezTo>
                  <a:cubicBezTo>
                    <a:pt x="377" y="1484"/>
                    <a:pt x="359" y="1486"/>
                    <a:pt x="342" y="1484"/>
                  </a:cubicBezTo>
                  <a:cubicBezTo>
                    <a:pt x="327" y="1483"/>
                    <a:pt x="312" y="1480"/>
                    <a:pt x="298" y="1475"/>
                  </a:cubicBezTo>
                  <a:cubicBezTo>
                    <a:pt x="284" y="1470"/>
                    <a:pt x="273" y="1460"/>
                    <a:pt x="261" y="1454"/>
                  </a:cubicBezTo>
                  <a:cubicBezTo>
                    <a:pt x="233" y="1440"/>
                    <a:pt x="201" y="1432"/>
                    <a:pt x="170" y="1438"/>
                  </a:cubicBezTo>
                  <a:cubicBezTo>
                    <a:pt x="162" y="1439"/>
                    <a:pt x="154" y="1441"/>
                    <a:pt x="147" y="1445"/>
                  </a:cubicBezTo>
                  <a:cubicBezTo>
                    <a:pt x="142" y="1446"/>
                    <a:pt x="141" y="1444"/>
                    <a:pt x="142" y="1440"/>
                  </a:cubicBezTo>
                  <a:cubicBezTo>
                    <a:pt x="143" y="1434"/>
                    <a:pt x="145" y="1434"/>
                    <a:pt x="151" y="1432"/>
                  </a:cubicBezTo>
                  <a:cubicBezTo>
                    <a:pt x="158" y="1429"/>
                    <a:pt x="166" y="1427"/>
                    <a:pt x="173" y="1426"/>
                  </a:cubicBezTo>
                  <a:cubicBezTo>
                    <a:pt x="188" y="1423"/>
                    <a:pt x="203" y="1422"/>
                    <a:pt x="218" y="1422"/>
                  </a:cubicBezTo>
                  <a:cubicBezTo>
                    <a:pt x="234" y="1422"/>
                    <a:pt x="251" y="1435"/>
                    <a:pt x="266" y="1442"/>
                  </a:cubicBezTo>
                  <a:cubicBezTo>
                    <a:pt x="295" y="1457"/>
                    <a:pt x="324" y="1468"/>
                    <a:pt x="356" y="1455"/>
                  </a:cubicBezTo>
                  <a:cubicBezTo>
                    <a:pt x="367" y="1450"/>
                    <a:pt x="373" y="1443"/>
                    <a:pt x="383" y="1436"/>
                  </a:cubicBezTo>
                  <a:cubicBezTo>
                    <a:pt x="393" y="1428"/>
                    <a:pt x="414" y="1430"/>
                    <a:pt x="426" y="1430"/>
                  </a:cubicBezTo>
                  <a:cubicBezTo>
                    <a:pt x="434" y="1430"/>
                    <a:pt x="443" y="1430"/>
                    <a:pt x="451" y="1430"/>
                  </a:cubicBezTo>
                  <a:cubicBezTo>
                    <a:pt x="460" y="1430"/>
                    <a:pt x="464" y="1428"/>
                    <a:pt x="471" y="1423"/>
                  </a:cubicBezTo>
                  <a:cubicBezTo>
                    <a:pt x="482" y="1414"/>
                    <a:pt x="493" y="1403"/>
                    <a:pt x="501" y="1391"/>
                  </a:cubicBezTo>
                  <a:cubicBezTo>
                    <a:pt x="517" y="1368"/>
                    <a:pt x="522" y="1339"/>
                    <a:pt x="540" y="1319"/>
                  </a:cubicBezTo>
                  <a:cubicBezTo>
                    <a:pt x="547" y="1310"/>
                    <a:pt x="556" y="1303"/>
                    <a:pt x="567" y="1298"/>
                  </a:cubicBezTo>
                  <a:cubicBezTo>
                    <a:pt x="580" y="1293"/>
                    <a:pt x="594" y="1292"/>
                    <a:pt x="608" y="1289"/>
                  </a:cubicBezTo>
                  <a:cubicBezTo>
                    <a:pt x="634" y="1282"/>
                    <a:pt x="654" y="1264"/>
                    <a:pt x="670" y="1244"/>
                  </a:cubicBezTo>
                  <a:cubicBezTo>
                    <a:pt x="678" y="1233"/>
                    <a:pt x="683" y="1224"/>
                    <a:pt x="683" y="1210"/>
                  </a:cubicBezTo>
                  <a:cubicBezTo>
                    <a:pt x="682" y="1195"/>
                    <a:pt x="679" y="1179"/>
                    <a:pt x="675" y="1164"/>
                  </a:cubicBezTo>
                  <a:cubicBezTo>
                    <a:pt x="662" y="1114"/>
                    <a:pt x="630" y="1075"/>
                    <a:pt x="590" y="1043"/>
                  </a:cubicBezTo>
                  <a:cubicBezTo>
                    <a:pt x="580" y="1036"/>
                    <a:pt x="571" y="1027"/>
                    <a:pt x="557" y="1031"/>
                  </a:cubicBezTo>
                  <a:cubicBezTo>
                    <a:pt x="544" y="1034"/>
                    <a:pt x="532" y="1041"/>
                    <a:pt x="520" y="1047"/>
                  </a:cubicBezTo>
                  <a:cubicBezTo>
                    <a:pt x="494" y="1060"/>
                    <a:pt x="466" y="1067"/>
                    <a:pt x="438" y="1056"/>
                  </a:cubicBezTo>
                  <a:cubicBezTo>
                    <a:pt x="430" y="1052"/>
                    <a:pt x="422" y="1051"/>
                    <a:pt x="416" y="1045"/>
                  </a:cubicBezTo>
                  <a:cubicBezTo>
                    <a:pt x="410" y="1039"/>
                    <a:pt x="404" y="1033"/>
                    <a:pt x="397" y="1027"/>
                  </a:cubicBezTo>
                  <a:cubicBezTo>
                    <a:pt x="393" y="1023"/>
                    <a:pt x="389" y="1018"/>
                    <a:pt x="384" y="1014"/>
                  </a:cubicBezTo>
                  <a:cubicBezTo>
                    <a:pt x="376" y="1006"/>
                    <a:pt x="361" y="1007"/>
                    <a:pt x="351" y="1006"/>
                  </a:cubicBezTo>
                  <a:cubicBezTo>
                    <a:pt x="338" y="1006"/>
                    <a:pt x="322" y="1006"/>
                    <a:pt x="312" y="1015"/>
                  </a:cubicBezTo>
                  <a:cubicBezTo>
                    <a:pt x="301" y="1024"/>
                    <a:pt x="290" y="1033"/>
                    <a:pt x="277" y="1041"/>
                  </a:cubicBezTo>
                  <a:cubicBezTo>
                    <a:pt x="255" y="1054"/>
                    <a:pt x="218" y="1067"/>
                    <a:pt x="193" y="1053"/>
                  </a:cubicBezTo>
                  <a:cubicBezTo>
                    <a:pt x="169" y="1040"/>
                    <a:pt x="144" y="1026"/>
                    <a:pt x="120" y="1012"/>
                  </a:cubicBezTo>
                  <a:cubicBezTo>
                    <a:pt x="111" y="1007"/>
                    <a:pt x="102" y="1002"/>
                    <a:pt x="94" y="998"/>
                  </a:cubicBezTo>
                  <a:cubicBezTo>
                    <a:pt x="86" y="993"/>
                    <a:pt x="76" y="994"/>
                    <a:pt x="68" y="996"/>
                  </a:cubicBezTo>
                  <a:cubicBezTo>
                    <a:pt x="57" y="999"/>
                    <a:pt x="33" y="1009"/>
                    <a:pt x="21" y="1001"/>
                  </a:cubicBezTo>
                  <a:cubicBezTo>
                    <a:pt x="13" y="996"/>
                    <a:pt x="9" y="984"/>
                    <a:pt x="10" y="975"/>
                  </a:cubicBezTo>
                  <a:cubicBezTo>
                    <a:pt x="10" y="973"/>
                    <a:pt x="10" y="971"/>
                    <a:pt x="11" y="969"/>
                  </a:cubicBezTo>
                  <a:cubicBezTo>
                    <a:pt x="13" y="965"/>
                    <a:pt x="12" y="964"/>
                    <a:pt x="9" y="960"/>
                  </a:cubicBezTo>
                  <a:cubicBezTo>
                    <a:pt x="7" y="955"/>
                    <a:pt x="4" y="950"/>
                    <a:pt x="2" y="945"/>
                  </a:cubicBezTo>
                  <a:cubicBezTo>
                    <a:pt x="0" y="937"/>
                    <a:pt x="2" y="928"/>
                    <a:pt x="8" y="923"/>
                  </a:cubicBezTo>
                  <a:cubicBezTo>
                    <a:pt x="15" y="915"/>
                    <a:pt x="24" y="923"/>
                    <a:pt x="31" y="927"/>
                  </a:cubicBezTo>
                  <a:cubicBezTo>
                    <a:pt x="27" y="912"/>
                    <a:pt x="42" y="907"/>
                    <a:pt x="54" y="911"/>
                  </a:cubicBezTo>
                  <a:cubicBezTo>
                    <a:pt x="67" y="916"/>
                    <a:pt x="74" y="932"/>
                    <a:pt x="82" y="942"/>
                  </a:cubicBezTo>
                  <a:cubicBezTo>
                    <a:pt x="101" y="965"/>
                    <a:pt x="124" y="985"/>
                    <a:pt x="150" y="999"/>
                  </a:cubicBezTo>
                  <a:cubicBezTo>
                    <a:pt x="174" y="1012"/>
                    <a:pt x="200" y="1018"/>
                    <a:pt x="228" y="1013"/>
                  </a:cubicBezTo>
                  <a:cubicBezTo>
                    <a:pt x="253" y="1009"/>
                    <a:pt x="270" y="995"/>
                    <a:pt x="270" y="969"/>
                  </a:cubicBezTo>
                  <a:cubicBezTo>
                    <a:pt x="270" y="943"/>
                    <a:pt x="255" y="923"/>
                    <a:pt x="246" y="901"/>
                  </a:cubicBezTo>
                  <a:cubicBezTo>
                    <a:pt x="235" y="875"/>
                    <a:pt x="229" y="848"/>
                    <a:pt x="228" y="819"/>
                  </a:cubicBezTo>
                  <a:cubicBezTo>
                    <a:pt x="228" y="789"/>
                    <a:pt x="223" y="763"/>
                    <a:pt x="205" y="738"/>
                  </a:cubicBezTo>
                  <a:cubicBezTo>
                    <a:pt x="188" y="714"/>
                    <a:pt x="176" y="692"/>
                    <a:pt x="172" y="663"/>
                  </a:cubicBezTo>
                  <a:cubicBezTo>
                    <a:pt x="172" y="657"/>
                    <a:pt x="167" y="628"/>
                    <a:pt x="181" y="631"/>
                  </a:cubicBezTo>
                  <a:cubicBezTo>
                    <a:pt x="185" y="632"/>
                    <a:pt x="183" y="639"/>
                    <a:pt x="183" y="642"/>
                  </a:cubicBezTo>
                  <a:cubicBezTo>
                    <a:pt x="183" y="650"/>
                    <a:pt x="184" y="659"/>
                    <a:pt x="185" y="667"/>
                  </a:cubicBezTo>
                  <a:cubicBezTo>
                    <a:pt x="189" y="692"/>
                    <a:pt x="201" y="714"/>
                    <a:pt x="217" y="733"/>
                  </a:cubicBezTo>
                  <a:cubicBezTo>
                    <a:pt x="223" y="742"/>
                    <a:pt x="231" y="750"/>
                    <a:pt x="238" y="758"/>
                  </a:cubicBezTo>
                  <a:cubicBezTo>
                    <a:pt x="247" y="770"/>
                    <a:pt x="251" y="782"/>
                    <a:pt x="254" y="796"/>
                  </a:cubicBezTo>
                  <a:cubicBezTo>
                    <a:pt x="260" y="825"/>
                    <a:pt x="258" y="854"/>
                    <a:pt x="265" y="882"/>
                  </a:cubicBezTo>
                  <a:cubicBezTo>
                    <a:pt x="275" y="925"/>
                    <a:pt x="310" y="965"/>
                    <a:pt x="357" y="966"/>
                  </a:cubicBezTo>
                  <a:cubicBezTo>
                    <a:pt x="371" y="966"/>
                    <a:pt x="384" y="966"/>
                    <a:pt x="398" y="966"/>
                  </a:cubicBezTo>
                  <a:cubicBezTo>
                    <a:pt x="409" y="966"/>
                    <a:pt x="421" y="974"/>
                    <a:pt x="432" y="976"/>
                  </a:cubicBezTo>
                  <a:cubicBezTo>
                    <a:pt x="440" y="978"/>
                    <a:pt x="446" y="979"/>
                    <a:pt x="454" y="976"/>
                  </a:cubicBezTo>
                  <a:cubicBezTo>
                    <a:pt x="461" y="973"/>
                    <a:pt x="467" y="969"/>
                    <a:pt x="473" y="964"/>
                  </a:cubicBezTo>
                  <a:cubicBezTo>
                    <a:pt x="483" y="957"/>
                    <a:pt x="489" y="945"/>
                    <a:pt x="496" y="935"/>
                  </a:cubicBezTo>
                  <a:cubicBezTo>
                    <a:pt x="503" y="922"/>
                    <a:pt x="509" y="909"/>
                    <a:pt x="511" y="894"/>
                  </a:cubicBezTo>
                  <a:cubicBezTo>
                    <a:pt x="515" y="866"/>
                    <a:pt x="508" y="835"/>
                    <a:pt x="495" y="811"/>
                  </a:cubicBezTo>
                  <a:cubicBezTo>
                    <a:pt x="484" y="788"/>
                    <a:pt x="467" y="768"/>
                    <a:pt x="448" y="751"/>
                  </a:cubicBezTo>
                  <a:cubicBezTo>
                    <a:pt x="434" y="739"/>
                    <a:pt x="433" y="727"/>
                    <a:pt x="429" y="710"/>
                  </a:cubicBezTo>
                  <a:cubicBezTo>
                    <a:pt x="423" y="685"/>
                    <a:pt x="427" y="657"/>
                    <a:pt x="425" y="632"/>
                  </a:cubicBezTo>
                  <a:cubicBezTo>
                    <a:pt x="423" y="599"/>
                    <a:pt x="417" y="570"/>
                    <a:pt x="398" y="544"/>
                  </a:cubicBezTo>
                  <a:cubicBezTo>
                    <a:pt x="360" y="493"/>
                    <a:pt x="304" y="463"/>
                    <a:pt x="258" y="421"/>
                  </a:cubicBezTo>
                  <a:cubicBezTo>
                    <a:pt x="239" y="405"/>
                    <a:pt x="224" y="385"/>
                    <a:pt x="206" y="368"/>
                  </a:cubicBezTo>
                  <a:cubicBezTo>
                    <a:pt x="188" y="350"/>
                    <a:pt x="167" y="342"/>
                    <a:pt x="141" y="342"/>
                  </a:cubicBezTo>
                  <a:cubicBezTo>
                    <a:pt x="117" y="342"/>
                    <a:pt x="91" y="331"/>
                    <a:pt x="68" y="323"/>
                  </a:cubicBezTo>
                  <a:cubicBezTo>
                    <a:pt x="52" y="316"/>
                    <a:pt x="23" y="307"/>
                    <a:pt x="20" y="287"/>
                  </a:cubicBezTo>
                  <a:cubicBezTo>
                    <a:pt x="18" y="275"/>
                    <a:pt x="33" y="290"/>
                    <a:pt x="37" y="293"/>
                  </a:cubicBezTo>
                  <a:cubicBezTo>
                    <a:pt x="46" y="300"/>
                    <a:pt x="55" y="305"/>
                    <a:pt x="66" y="309"/>
                  </a:cubicBezTo>
                  <a:cubicBezTo>
                    <a:pt x="88" y="317"/>
                    <a:pt x="112" y="313"/>
                    <a:pt x="135" y="314"/>
                  </a:cubicBezTo>
                  <a:cubicBezTo>
                    <a:pt x="148" y="314"/>
                    <a:pt x="160" y="314"/>
                    <a:pt x="172" y="316"/>
                  </a:cubicBezTo>
                  <a:cubicBezTo>
                    <a:pt x="183" y="317"/>
                    <a:pt x="194" y="324"/>
                    <a:pt x="203" y="330"/>
                  </a:cubicBezTo>
                  <a:cubicBezTo>
                    <a:pt x="225" y="342"/>
                    <a:pt x="245" y="358"/>
                    <a:pt x="262" y="377"/>
                  </a:cubicBezTo>
                  <a:cubicBezTo>
                    <a:pt x="252" y="344"/>
                    <a:pt x="247" y="311"/>
                    <a:pt x="242" y="277"/>
                  </a:cubicBezTo>
                  <a:cubicBezTo>
                    <a:pt x="240" y="270"/>
                    <a:pt x="239" y="262"/>
                    <a:pt x="237" y="255"/>
                  </a:cubicBezTo>
                  <a:cubicBezTo>
                    <a:pt x="236" y="246"/>
                    <a:pt x="234" y="243"/>
                    <a:pt x="227" y="237"/>
                  </a:cubicBezTo>
                  <a:cubicBezTo>
                    <a:pt x="215" y="226"/>
                    <a:pt x="203" y="216"/>
                    <a:pt x="191" y="205"/>
                  </a:cubicBezTo>
                  <a:cubicBezTo>
                    <a:pt x="184" y="200"/>
                    <a:pt x="178" y="195"/>
                    <a:pt x="172" y="190"/>
                  </a:cubicBezTo>
                  <a:cubicBezTo>
                    <a:pt x="167" y="185"/>
                    <a:pt x="161" y="177"/>
                    <a:pt x="155" y="175"/>
                  </a:cubicBezTo>
                  <a:cubicBezTo>
                    <a:pt x="144" y="170"/>
                    <a:pt x="131" y="169"/>
                    <a:pt x="119" y="165"/>
                  </a:cubicBezTo>
                  <a:cubicBezTo>
                    <a:pt x="109" y="162"/>
                    <a:pt x="97" y="155"/>
                    <a:pt x="98" y="143"/>
                  </a:cubicBezTo>
                  <a:cubicBezTo>
                    <a:pt x="99" y="138"/>
                    <a:pt x="101" y="132"/>
                    <a:pt x="103" y="127"/>
                  </a:cubicBezTo>
                  <a:cubicBezTo>
                    <a:pt x="107" y="121"/>
                    <a:pt x="115" y="121"/>
                    <a:pt x="121" y="118"/>
                  </a:cubicBezTo>
                  <a:cubicBezTo>
                    <a:pt x="125" y="116"/>
                    <a:pt x="128" y="116"/>
                    <a:pt x="126" y="112"/>
                  </a:cubicBezTo>
                  <a:cubicBezTo>
                    <a:pt x="125" y="109"/>
                    <a:pt x="124" y="106"/>
                    <a:pt x="124" y="103"/>
                  </a:cubicBezTo>
                  <a:cubicBezTo>
                    <a:pt x="123" y="97"/>
                    <a:pt x="124" y="91"/>
                    <a:pt x="127" y="85"/>
                  </a:cubicBezTo>
                  <a:cubicBezTo>
                    <a:pt x="129" y="81"/>
                    <a:pt x="135" y="74"/>
                    <a:pt x="140" y="75"/>
                  </a:cubicBezTo>
                  <a:cubicBezTo>
                    <a:pt x="146" y="77"/>
                    <a:pt x="151" y="84"/>
                    <a:pt x="156" y="87"/>
                  </a:cubicBezTo>
                  <a:cubicBezTo>
                    <a:pt x="166" y="97"/>
                    <a:pt x="177" y="92"/>
                    <a:pt x="189" y="93"/>
                  </a:cubicBezTo>
                  <a:cubicBezTo>
                    <a:pt x="196" y="94"/>
                    <a:pt x="202" y="96"/>
                    <a:pt x="203" y="103"/>
                  </a:cubicBezTo>
                  <a:cubicBezTo>
                    <a:pt x="205" y="111"/>
                    <a:pt x="205" y="120"/>
                    <a:pt x="206" y="129"/>
                  </a:cubicBezTo>
                  <a:cubicBezTo>
                    <a:pt x="208" y="143"/>
                    <a:pt x="208" y="161"/>
                    <a:pt x="219" y="172"/>
                  </a:cubicBezTo>
                  <a:cubicBezTo>
                    <a:pt x="230" y="184"/>
                    <a:pt x="243" y="195"/>
                    <a:pt x="255" y="208"/>
                  </a:cubicBezTo>
                  <a:cubicBezTo>
                    <a:pt x="261" y="215"/>
                    <a:pt x="274" y="225"/>
                    <a:pt x="274" y="236"/>
                  </a:cubicBezTo>
                  <a:cubicBezTo>
                    <a:pt x="274" y="253"/>
                    <a:pt x="274" y="270"/>
                    <a:pt x="274" y="287"/>
                  </a:cubicBezTo>
                  <a:cubicBezTo>
                    <a:pt x="274" y="300"/>
                    <a:pt x="273" y="318"/>
                    <a:pt x="279" y="330"/>
                  </a:cubicBezTo>
                  <a:cubicBezTo>
                    <a:pt x="287" y="344"/>
                    <a:pt x="292" y="360"/>
                    <a:pt x="295" y="375"/>
                  </a:cubicBezTo>
                  <a:cubicBezTo>
                    <a:pt x="298" y="389"/>
                    <a:pt x="298" y="404"/>
                    <a:pt x="306" y="416"/>
                  </a:cubicBezTo>
                  <a:cubicBezTo>
                    <a:pt x="314" y="427"/>
                    <a:pt x="324" y="437"/>
                    <a:pt x="335" y="444"/>
                  </a:cubicBezTo>
                  <a:cubicBezTo>
                    <a:pt x="345" y="451"/>
                    <a:pt x="356" y="457"/>
                    <a:pt x="368" y="461"/>
                  </a:cubicBezTo>
                  <a:cubicBezTo>
                    <a:pt x="374" y="463"/>
                    <a:pt x="381" y="464"/>
                    <a:pt x="387" y="466"/>
                  </a:cubicBezTo>
                  <a:cubicBezTo>
                    <a:pt x="396" y="467"/>
                    <a:pt x="404" y="472"/>
                    <a:pt x="413" y="476"/>
                  </a:cubicBezTo>
                  <a:cubicBezTo>
                    <a:pt x="442" y="488"/>
                    <a:pt x="471" y="499"/>
                    <a:pt x="503" y="498"/>
                  </a:cubicBezTo>
                  <a:cubicBezTo>
                    <a:pt x="518" y="498"/>
                    <a:pt x="532" y="488"/>
                    <a:pt x="544" y="480"/>
                  </a:cubicBezTo>
                  <a:cubicBezTo>
                    <a:pt x="558" y="471"/>
                    <a:pt x="571" y="461"/>
                    <a:pt x="584" y="451"/>
                  </a:cubicBezTo>
                  <a:cubicBezTo>
                    <a:pt x="609" y="433"/>
                    <a:pt x="634" y="417"/>
                    <a:pt x="666" y="416"/>
                  </a:cubicBezTo>
                  <a:cubicBezTo>
                    <a:pt x="700" y="414"/>
                    <a:pt x="736" y="419"/>
                    <a:pt x="768" y="427"/>
                  </a:cubicBezTo>
                  <a:cubicBezTo>
                    <a:pt x="792" y="412"/>
                    <a:pt x="818" y="401"/>
                    <a:pt x="845" y="394"/>
                  </a:cubicBezTo>
                  <a:cubicBezTo>
                    <a:pt x="867" y="387"/>
                    <a:pt x="891" y="384"/>
                    <a:pt x="914" y="382"/>
                  </a:cubicBezTo>
                  <a:cubicBezTo>
                    <a:pt x="937" y="381"/>
                    <a:pt x="962" y="382"/>
                    <a:pt x="984" y="373"/>
                  </a:cubicBezTo>
                  <a:cubicBezTo>
                    <a:pt x="993" y="370"/>
                    <a:pt x="1001" y="364"/>
                    <a:pt x="1007" y="356"/>
                  </a:cubicBezTo>
                  <a:cubicBezTo>
                    <a:pt x="1015" y="345"/>
                    <a:pt x="1013" y="335"/>
                    <a:pt x="1013" y="322"/>
                  </a:cubicBezTo>
                  <a:cubicBezTo>
                    <a:pt x="1013" y="300"/>
                    <a:pt x="1020" y="279"/>
                    <a:pt x="1028" y="259"/>
                  </a:cubicBezTo>
                  <a:cubicBezTo>
                    <a:pt x="1036" y="237"/>
                    <a:pt x="1042" y="214"/>
                    <a:pt x="1043" y="191"/>
                  </a:cubicBezTo>
                  <a:cubicBezTo>
                    <a:pt x="1044" y="164"/>
                    <a:pt x="1035" y="139"/>
                    <a:pt x="1037" y="112"/>
                  </a:cubicBezTo>
                  <a:cubicBezTo>
                    <a:pt x="1037" y="102"/>
                    <a:pt x="1046" y="91"/>
                    <a:pt x="1050" y="82"/>
                  </a:cubicBezTo>
                  <a:cubicBezTo>
                    <a:pt x="1055" y="70"/>
                    <a:pt x="1060" y="59"/>
                    <a:pt x="1066" y="48"/>
                  </a:cubicBezTo>
                  <a:cubicBezTo>
                    <a:pt x="1069" y="43"/>
                    <a:pt x="1067" y="33"/>
                    <a:pt x="1066" y="28"/>
                  </a:cubicBezTo>
                  <a:cubicBezTo>
                    <a:pt x="1065" y="21"/>
                    <a:pt x="1058" y="17"/>
                    <a:pt x="1055" y="11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65">
              <a:extLst>
                <a:ext uri="{FF2B5EF4-FFF2-40B4-BE49-F238E27FC236}">
                  <a16:creationId xmlns:a16="http://schemas.microsoft.com/office/drawing/2014/main" id="{FF0CF66E-72A2-44DC-A7A9-23CAF7BF6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873"/>
              <a:ext cx="1915" cy="1953"/>
            </a:xfrm>
            <a:custGeom>
              <a:avLst/>
              <a:gdLst>
                <a:gd name="T0" fmla="*/ 1246 w 1818"/>
                <a:gd name="T1" fmla="*/ 91 h 1854"/>
                <a:gd name="T2" fmla="*/ 1255 w 1818"/>
                <a:gd name="T3" fmla="*/ 369 h 1854"/>
                <a:gd name="T4" fmla="*/ 1426 w 1818"/>
                <a:gd name="T5" fmla="*/ 146 h 1854"/>
                <a:gd name="T6" fmla="*/ 1511 w 1818"/>
                <a:gd name="T7" fmla="*/ 200 h 1854"/>
                <a:gd name="T8" fmla="*/ 1443 w 1818"/>
                <a:gd name="T9" fmla="*/ 246 h 1854"/>
                <a:gd name="T10" fmla="*/ 1055 w 1818"/>
                <a:gd name="T11" fmla="*/ 583 h 1854"/>
                <a:gd name="T12" fmla="*/ 1323 w 1818"/>
                <a:gd name="T13" fmla="*/ 879 h 1854"/>
                <a:gd name="T14" fmla="*/ 1731 w 1818"/>
                <a:gd name="T15" fmla="*/ 690 h 1854"/>
                <a:gd name="T16" fmla="*/ 1887 w 1818"/>
                <a:gd name="T17" fmla="*/ 645 h 1854"/>
                <a:gd name="T18" fmla="*/ 1583 w 1818"/>
                <a:gd name="T19" fmla="*/ 914 h 1854"/>
                <a:gd name="T20" fmla="*/ 1975 w 1818"/>
                <a:gd name="T21" fmla="*/ 902 h 1854"/>
                <a:gd name="T22" fmla="*/ 2107 w 1818"/>
                <a:gd name="T23" fmla="*/ 965 h 1854"/>
                <a:gd name="T24" fmla="*/ 1652 w 1818"/>
                <a:gd name="T25" fmla="*/ 980 h 1854"/>
                <a:gd name="T26" fmla="*/ 1332 w 1818"/>
                <a:gd name="T27" fmla="*/ 1029 h 1854"/>
                <a:gd name="T28" fmla="*/ 1520 w 1818"/>
                <a:gd name="T29" fmla="*/ 1249 h 1854"/>
                <a:gd name="T30" fmla="*/ 1712 w 1818"/>
                <a:gd name="T31" fmla="*/ 1152 h 1854"/>
                <a:gd name="T32" fmla="*/ 1838 w 1818"/>
                <a:gd name="T33" fmla="*/ 1230 h 1854"/>
                <a:gd name="T34" fmla="*/ 2038 w 1818"/>
                <a:gd name="T35" fmla="*/ 1286 h 1854"/>
                <a:gd name="T36" fmla="*/ 2019 w 1818"/>
                <a:gd name="T37" fmla="*/ 1375 h 1854"/>
                <a:gd name="T38" fmla="*/ 1814 w 1818"/>
                <a:gd name="T39" fmla="*/ 1271 h 1854"/>
                <a:gd name="T40" fmla="*/ 1862 w 1818"/>
                <a:gd name="T41" fmla="*/ 1381 h 1854"/>
                <a:gd name="T42" fmla="*/ 1855 w 1818"/>
                <a:gd name="T43" fmla="*/ 1404 h 1854"/>
                <a:gd name="T44" fmla="*/ 1539 w 1818"/>
                <a:gd name="T45" fmla="*/ 1330 h 1854"/>
                <a:gd name="T46" fmla="*/ 1297 w 1818"/>
                <a:gd name="T47" fmla="*/ 1431 h 1854"/>
                <a:gd name="T48" fmla="*/ 1563 w 1818"/>
                <a:gd name="T49" fmla="*/ 1755 h 1854"/>
                <a:gd name="T50" fmla="*/ 1308 w 1818"/>
                <a:gd name="T51" fmla="*/ 1603 h 1854"/>
                <a:gd name="T52" fmla="*/ 1472 w 1818"/>
                <a:gd name="T53" fmla="*/ 1994 h 1854"/>
                <a:gd name="T54" fmla="*/ 1578 w 1818"/>
                <a:gd name="T55" fmla="*/ 2110 h 1854"/>
                <a:gd name="T56" fmla="*/ 1482 w 1818"/>
                <a:gd name="T57" fmla="*/ 2164 h 1854"/>
                <a:gd name="T58" fmla="*/ 1361 w 1818"/>
                <a:gd name="T59" fmla="*/ 1947 h 1854"/>
                <a:gd name="T60" fmla="*/ 1163 w 1818"/>
                <a:gd name="T61" fmla="*/ 2036 h 1854"/>
                <a:gd name="T62" fmla="*/ 1259 w 1818"/>
                <a:gd name="T63" fmla="*/ 1887 h 1854"/>
                <a:gd name="T64" fmla="*/ 1058 w 1818"/>
                <a:gd name="T65" fmla="*/ 1541 h 1854"/>
                <a:gd name="T66" fmla="*/ 809 w 1818"/>
                <a:gd name="T67" fmla="*/ 1580 h 1854"/>
                <a:gd name="T68" fmla="*/ 436 w 1818"/>
                <a:gd name="T69" fmla="*/ 1832 h 1854"/>
                <a:gd name="T70" fmla="*/ 170 w 1818"/>
                <a:gd name="T71" fmla="*/ 1993 h 1854"/>
                <a:gd name="T72" fmla="*/ 201 w 1818"/>
                <a:gd name="T73" fmla="*/ 1882 h 1854"/>
                <a:gd name="T74" fmla="*/ 399 w 1818"/>
                <a:gd name="T75" fmla="*/ 1734 h 1854"/>
                <a:gd name="T76" fmla="*/ 176 w 1818"/>
                <a:gd name="T77" fmla="*/ 1674 h 1854"/>
                <a:gd name="T78" fmla="*/ 498 w 1818"/>
                <a:gd name="T79" fmla="*/ 1671 h 1854"/>
                <a:gd name="T80" fmla="*/ 710 w 1818"/>
                <a:gd name="T81" fmla="*/ 1507 h 1854"/>
                <a:gd name="T82" fmla="*/ 608 w 1818"/>
                <a:gd name="T83" fmla="*/ 1224 h 1854"/>
                <a:gd name="T84" fmla="*/ 366 w 1818"/>
                <a:gd name="T85" fmla="*/ 1186 h 1854"/>
                <a:gd name="T86" fmla="*/ 24 w 1818"/>
                <a:gd name="T87" fmla="*/ 1169 h 1854"/>
                <a:gd name="T88" fmla="*/ 37 w 1818"/>
                <a:gd name="T89" fmla="*/ 1084 h 1854"/>
                <a:gd name="T90" fmla="*/ 288 w 1818"/>
                <a:gd name="T91" fmla="*/ 1053 h 1854"/>
                <a:gd name="T92" fmla="*/ 216 w 1818"/>
                <a:gd name="T93" fmla="*/ 781 h 1854"/>
                <a:gd name="T94" fmla="*/ 465 w 1818"/>
                <a:gd name="T95" fmla="*/ 1129 h 1854"/>
                <a:gd name="T96" fmla="*/ 578 w 1818"/>
                <a:gd name="T97" fmla="*/ 948 h 1854"/>
                <a:gd name="T98" fmla="*/ 241 w 1818"/>
                <a:gd name="T99" fmla="*/ 431 h 1854"/>
                <a:gd name="T100" fmla="*/ 158 w 1818"/>
                <a:gd name="T101" fmla="*/ 368 h 1854"/>
                <a:gd name="T102" fmla="*/ 265 w 1818"/>
                <a:gd name="T103" fmla="*/ 277 h 1854"/>
                <a:gd name="T104" fmla="*/ 120 w 1818"/>
                <a:gd name="T105" fmla="*/ 149 h 1854"/>
                <a:gd name="T106" fmla="*/ 182 w 1818"/>
                <a:gd name="T107" fmla="*/ 102 h 1854"/>
                <a:gd name="T108" fmla="*/ 320 w 1818"/>
                <a:gd name="T109" fmla="*/ 276 h 1854"/>
                <a:gd name="T110" fmla="*/ 431 w 1818"/>
                <a:gd name="T111" fmla="*/ 539 h 1854"/>
                <a:gd name="T112" fmla="*/ 778 w 1818"/>
                <a:gd name="T113" fmla="*/ 486 h 1854"/>
                <a:gd name="T114" fmla="*/ 1184 w 1818"/>
                <a:gd name="T115" fmla="*/ 376 h 1854"/>
                <a:gd name="T116" fmla="*/ 1246 w 1818"/>
                <a:gd name="T117" fmla="*/ 33 h 18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18" h="1854">
                  <a:moveTo>
                    <a:pt x="1055" y="11"/>
                  </a:moveTo>
                  <a:cubicBezTo>
                    <a:pt x="1052" y="5"/>
                    <a:pt x="1057" y="0"/>
                    <a:pt x="1063" y="3"/>
                  </a:cubicBezTo>
                  <a:cubicBezTo>
                    <a:pt x="1068" y="6"/>
                    <a:pt x="1072" y="10"/>
                    <a:pt x="1076" y="15"/>
                  </a:cubicBezTo>
                  <a:cubicBezTo>
                    <a:pt x="1079" y="21"/>
                    <a:pt x="1081" y="26"/>
                    <a:pt x="1082" y="33"/>
                  </a:cubicBezTo>
                  <a:cubicBezTo>
                    <a:pt x="1084" y="41"/>
                    <a:pt x="1079" y="49"/>
                    <a:pt x="1075" y="57"/>
                  </a:cubicBezTo>
                  <a:cubicBezTo>
                    <a:pt x="1073" y="64"/>
                    <a:pt x="1070" y="71"/>
                    <a:pt x="1066" y="78"/>
                  </a:cubicBezTo>
                  <a:cubicBezTo>
                    <a:pt x="1062" y="87"/>
                    <a:pt x="1061" y="91"/>
                    <a:pt x="1062" y="100"/>
                  </a:cubicBezTo>
                  <a:cubicBezTo>
                    <a:pt x="1063" y="117"/>
                    <a:pt x="1065" y="133"/>
                    <a:pt x="1068" y="149"/>
                  </a:cubicBezTo>
                  <a:cubicBezTo>
                    <a:pt x="1073" y="181"/>
                    <a:pt x="1078" y="214"/>
                    <a:pt x="1072" y="245"/>
                  </a:cubicBezTo>
                  <a:cubicBezTo>
                    <a:pt x="1069" y="260"/>
                    <a:pt x="1063" y="274"/>
                    <a:pt x="1059" y="289"/>
                  </a:cubicBezTo>
                  <a:cubicBezTo>
                    <a:pt x="1058" y="295"/>
                    <a:pt x="1055" y="302"/>
                    <a:pt x="1058" y="307"/>
                  </a:cubicBezTo>
                  <a:cubicBezTo>
                    <a:pt x="1062" y="312"/>
                    <a:pt x="1068" y="315"/>
                    <a:pt x="1074" y="315"/>
                  </a:cubicBezTo>
                  <a:cubicBezTo>
                    <a:pt x="1086" y="315"/>
                    <a:pt x="1100" y="303"/>
                    <a:pt x="1109" y="296"/>
                  </a:cubicBezTo>
                  <a:cubicBezTo>
                    <a:pt x="1121" y="287"/>
                    <a:pt x="1133" y="280"/>
                    <a:pt x="1144" y="270"/>
                  </a:cubicBezTo>
                  <a:cubicBezTo>
                    <a:pt x="1163" y="250"/>
                    <a:pt x="1176" y="225"/>
                    <a:pt x="1184" y="200"/>
                  </a:cubicBezTo>
                  <a:cubicBezTo>
                    <a:pt x="1189" y="187"/>
                    <a:pt x="1193" y="174"/>
                    <a:pt x="1196" y="161"/>
                  </a:cubicBezTo>
                  <a:cubicBezTo>
                    <a:pt x="1197" y="155"/>
                    <a:pt x="1199" y="148"/>
                    <a:pt x="1200" y="142"/>
                  </a:cubicBezTo>
                  <a:cubicBezTo>
                    <a:pt x="1206" y="136"/>
                    <a:pt x="1212" y="129"/>
                    <a:pt x="1220" y="125"/>
                  </a:cubicBezTo>
                  <a:cubicBezTo>
                    <a:pt x="1230" y="118"/>
                    <a:pt x="1242" y="115"/>
                    <a:pt x="1249" y="126"/>
                  </a:cubicBezTo>
                  <a:cubicBezTo>
                    <a:pt x="1251" y="129"/>
                    <a:pt x="1252" y="132"/>
                    <a:pt x="1253" y="135"/>
                  </a:cubicBezTo>
                  <a:cubicBezTo>
                    <a:pt x="1257" y="134"/>
                    <a:pt x="1261" y="134"/>
                    <a:pt x="1264" y="133"/>
                  </a:cubicBezTo>
                  <a:cubicBezTo>
                    <a:pt x="1273" y="132"/>
                    <a:pt x="1282" y="131"/>
                    <a:pt x="1291" y="131"/>
                  </a:cubicBezTo>
                  <a:cubicBezTo>
                    <a:pt x="1302" y="131"/>
                    <a:pt x="1314" y="134"/>
                    <a:pt x="1313" y="147"/>
                  </a:cubicBezTo>
                  <a:cubicBezTo>
                    <a:pt x="1312" y="159"/>
                    <a:pt x="1302" y="167"/>
                    <a:pt x="1292" y="171"/>
                  </a:cubicBezTo>
                  <a:cubicBezTo>
                    <a:pt x="1290" y="172"/>
                    <a:pt x="1282" y="173"/>
                    <a:pt x="1282" y="175"/>
                  </a:cubicBezTo>
                  <a:cubicBezTo>
                    <a:pt x="1282" y="179"/>
                    <a:pt x="1282" y="182"/>
                    <a:pt x="1282" y="186"/>
                  </a:cubicBezTo>
                  <a:cubicBezTo>
                    <a:pt x="1282" y="189"/>
                    <a:pt x="1282" y="192"/>
                    <a:pt x="1282" y="195"/>
                  </a:cubicBezTo>
                  <a:cubicBezTo>
                    <a:pt x="1282" y="196"/>
                    <a:pt x="1272" y="204"/>
                    <a:pt x="1270" y="205"/>
                  </a:cubicBezTo>
                  <a:cubicBezTo>
                    <a:pt x="1266" y="207"/>
                    <a:pt x="1257" y="205"/>
                    <a:pt x="1252" y="206"/>
                  </a:cubicBezTo>
                  <a:cubicBezTo>
                    <a:pt x="1246" y="207"/>
                    <a:pt x="1240" y="208"/>
                    <a:pt x="1235" y="211"/>
                  </a:cubicBezTo>
                  <a:cubicBezTo>
                    <a:pt x="1225" y="215"/>
                    <a:pt x="1216" y="223"/>
                    <a:pt x="1209" y="232"/>
                  </a:cubicBezTo>
                  <a:cubicBezTo>
                    <a:pt x="1194" y="253"/>
                    <a:pt x="1185" y="276"/>
                    <a:pt x="1166" y="294"/>
                  </a:cubicBezTo>
                  <a:cubicBezTo>
                    <a:pt x="1145" y="314"/>
                    <a:pt x="1120" y="329"/>
                    <a:pt x="1096" y="344"/>
                  </a:cubicBezTo>
                  <a:cubicBezTo>
                    <a:pt x="1083" y="352"/>
                    <a:pt x="1073" y="366"/>
                    <a:pt x="1062" y="377"/>
                  </a:cubicBezTo>
                  <a:cubicBezTo>
                    <a:pt x="1049" y="389"/>
                    <a:pt x="1036" y="402"/>
                    <a:pt x="1023" y="413"/>
                  </a:cubicBezTo>
                  <a:cubicBezTo>
                    <a:pt x="981" y="434"/>
                    <a:pt x="898" y="432"/>
                    <a:pt x="903" y="498"/>
                  </a:cubicBezTo>
                  <a:cubicBezTo>
                    <a:pt x="905" y="511"/>
                    <a:pt x="912" y="520"/>
                    <a:pt x="921" y="530"/>
                  </a:cubicBezTo>
                  <a:cubicBezTo>
                    <a:pt x="931" y="542"/>
                    <a:pt x="943" y="553"/>
                    <a:pt x="953" y="565"/>
                  </a:cubicBezTo>
                  <a:cubicBezTo>
                    <a:pt x="974" y="589"/>
                    <a:pt x="987" y="619"/>
                    <a:pt x="1002" y="646"/>
                  </a:cubicBezTo>
                  <a:cubicBezTo>
                    <a:pt x="1018" y="674"/>
                    <a:pt x="1035" y="702"/>
                    <a:pt x="1056" y="726"/>
                  </a:cubicBezTo>
                  <a:cubicBezTo>
                    <a:pt x="1064" y="736"/>
                    <a:pt x="1073" y="748"/>
                    <a:pt x="1087" y="752"/>
                  </a:cubicBezTo>
                  <a:cubicBezTo>
                    <a:pt x="1101" y="756"/>
                    <a:pt x="1117" y="753"/>
                    <a:pt x="1132" y="752"/>
                  </a:cubicBezTo>
                  <a:cubicBezTo>
                    <a:pt x="1165" y="749"/>
                    <a:pt x="1198" y="752"/>
                    <a:pt x="1232" y="755"/>
                  </a:cubicBezTo>
                  <a:cubicBezTo>
                    <a:pt x="1248" y="757"/>
                    <a:pt x="1265" y="758"/>
                    <a:pt x="1281" y="761"/>
                  </a:cubicBezTo>
                  <a:cubicBezTo>
                    <a:pt x="1294" y="763"/>
                    <a:pt x="1310" y="756"/>
                    <a:pt x="1320" y="748"/>
                  </a:cubicBezTo>
                  <a:cubicBezTo>
                    <a:pt x="1340" y="733"/>
                    <a:pt x="1350" y="709"/>
                    <a:pt x="1365" y="688"/>
                  </a:cubicBezTo>
                  <a:cubicBezTo>
                    <a:pt x="1379" y="668"/>
                    <a:pt x="1396" y="648"/>
                    <a:pt x="1415" y="632"/>
                  </a:cubicBezTo>
                  <a:cubicBezTo>
                    <a:pt x="1435" y="615"/>
                    <a:pt x="1457" y="601"/>
                    <a:pt x="1481" y="590"/>
                  </a:cubicBezTo>
                  <a:cubicBezTo>
                    <a:pt x="1493" y="584"/>
                    <a:pt x="1505" y="579"/>
                    <a:pt x="1517" y="575"/>
                  </a:cubicBezTo>
                  <a:cubicBezTo>
                    <a:pt x="1532" y="570"/>
                    <a:pt x="1548" y="568"/>
                    <a:pt x="1562" y="562"/>
                  </a:cubicBezTo>
                  <a:cubicBezTo>
                    <a:pt x="1593" y="549"/>
                    <a:pt x="1622" y="535"/>
                    <a:pt x="1649" y="516"/>
                  </a:cubicBezTo>
                  <a:cubicBezTo>
                    <a:pt x="1652" y="514"/>
                    <a:pt x="1655" y="512"/>
                    <a:pt x="1658" y="516"/>
                  </a:cubicBezTo>
                  <a:cubicBezTo>
                    <a:pt x="1660" y="520"/>
                    <a:pt x="1652" y="525"/>
                    <a:pt x="1650" y="527"/>
                  </a:cubicBezTo>
                  <a:cubicBezTo>
                    <a:pt x="1639" y="537"/>
                    <a:pt x="1627" y="545"/>
                    <a:pt x="1614" y="552"/>
                  </a:cubicBezTo>
                  <a:cubicBezTo>
                    <a:pt x="1586" y="568"/>
                    <a:pt x="1556" y="579"/>
                    <a:pt x="1525" y="587"/>
                  </a:cubicBezTo>
                  <a:cubicBezTo>
                    <a:pt x="1497" y="595"/>
                    <a:pt x="1475" y="606"/>
                    <a:pt x="1455" y="628"/>
                  </a:cubicBezTo>
                  <a:cubicBezTo>
                    <a:pt x="1436" y="651"/>
                    <a:pt x="1423" y="677"/>
                    <a:pt x="1403" y="699"/>
                  </a:cubicBezTo>
                  <a:cubicBezTo>
                    <a:pt x="1398" y="705"/>
                    <a:pt x="1393" y="710"/>
                    <a:pt x="1387" y="715"/>
                  </a:cubicBezTo>
                  <a:cubicBezTo>
                    <a:pt x="1381" y="721"/>
                    <a:pt x="1378" y="727"/>
                    <a:pt x="1374" y="734"/>
                  </a:cubicBezTo>
                  <a:cubicBezTo>
                    <a:pt x="1366" y="749"/>
                    <a:pt x="1360" y="765"/>
                    <a:pt x="1355" y="782"/>
                  </a:cubicBezTo>
                  <a:cubicBezTo>
                    <a:pt x="1355" y="783"/>
                    <a:pt x="1354" y="784"/>
                    <a:pt x="1354" y="786"/>
                  </a:cubicBezTo>
                  <a:cubicBezTo>
                    <a:pt x="1384" y="794"/>
                    <a:pt x="1414" y="785"/>
                    <a:pt x="1444" y="781"/>
                  </a:cubicBezTo>
                  <a:cubicBezTo>
                    <a:pt x="1477" y="778"/>
                    <a:pt x="1510" y="775"/>
                    <a:pt x="1543" y="774"/>
                  </a:cubicBezTo>
                  <a:cubicBezTo>
                    <a:pt x="1577" y="773"/>
                    <a:pt x="1612" y="774"/>
                    <a:pt x="1646" y="776"/>
                  </a:cubicBezTo>
                  <a:cubicBezTo>
                    <a:pt x="1654" y="777"/>
                    <a:pt x="1662" y="778"/>
                    <a:pt x="1670" y="779"/>
                  </a:cubicBezTo>
                  <a:cubicBezTo>
                    <a:pt x="1677" y="779"/>
                    <a:pt x="1684" y="775"/>
                    <a:pt x="1690" y="772"/>
                  </a:cubicBezTo>
                  <a:cubicBezTo>
                    <a:pt x="1703" y="765"/>
                    <a:pt x="1717" y="757"/>
                    <a:pt x="1732" y="751"/>
                  </a:cubicBezTo>
                  <a:cubicBezTo>
                    <a:pt x="1744" y="746"/>
                    <a:pt x="1757" y="743"/>
                    <a:pt x="1768" y="752"/>
                  </a:cubicBezTo>
                  <a:cubicBezTo>
                    <a:pt x="1771" y="755"/>
                    <a:pt x="1775" y="760"/>
                    <a:pt x="1775" y="764"/>
                  </a:cubicBezTo>
                  <a:cubicBezTo>
                    <a:pt x="1775" y="770"/>
                    <a:pt x="1772" y="778"/>
                    <a:pt x="1778" y="778"/>
                  </a:cubicBezTo>
                  <a:cubicBezTo>
                    <a:pt x="1790" y="779"/>
                    <a:pt x="1806" y="778"/>
                    <a:pt x="1813" y="790"/>
                  </a:cubicBezTo>
                  <a:cubicBezTo>
                    <a:pt x="1818" y="798"/>
                    <a:pt x="1807" y="819"/>
                    <a:pt x="1803" y="826"/>
                  </a:cubicBezTo>
                  <a:cubicBezTo>
                    <a:pt x="1791" y="850"/>
                    <a:pt x="1770" y="863"/>
                    <a:pt x="1743" y="866"/>
                  </a:cubicBezTo>
                  <a:cubicBezTo>
                    <a:pt x="1734" y="867"/>
                    <a:pt x="1723" y="850"/>
                    <a:pt x="1717" y="845"/>
                  </a:cubicBezTo>
                  <a:cubicBezTo>
                    <a:pt x="1706" y="836"/>
                    <a:pt x="1694" y="830"/>
                    <a:pt x="1681" y="827"/>
                  </a:cubicBezTo>
                  <a:cubicBezTo>
                    <a:pt x="1649" y="817"/>
                    <a:pt x="1614" y="818"/>
                    <a:pt x="1581" y="815"/>
                  </a:cubicBezTo>
                  <a:cubicBezTo>
                    <a:pt x="1559" y="814"/>
                    <a:pt x="1534" y="821"/>
                    <a:pt x="1513" y="825"/>
                  </a:cubicBezTo>
                  <a:cubicBezTo>
                    <a:pt x="1480" y="830"/>
                    <a:pt x="1447" y="835"/>
                    <a:pt x="1414" y="838"/>
                  </a:cubicBezTo>
                  <a:cubicBezTo>
                    <a:pt x="1380" y="841"/>
                    <a:pt x="1344" y="843"/>
                    <a:pt x="1310" y="837"/>
                  </a:cubicBezTo>
                  <a:cubicBezTo>
                    <a:pt x="1296" y="835"/>
                    <a:pt x="1282" y="831"/>
                    <a:pt x="1268" y="826"/>
                  </a:cubicBezTo>
                  <a:cubicBezTo>
                    <a:pt x="1262" y="824"/>
                    <a:pt x="1255" y="822"/>
                    <a:pt x="1249" y="820"/>
                  </a:cubicBezTo>
                  <a:cubicBezTo>
                    <a:pt x="1240" y="816"/>
                    <a:pt x="1235" y="815"/>
                    <a:pt x="1225" y="816"/>
                  </a:cubicBezTo>
                  <a:cubicBezTo>
                    <a:pt x="1201" y="820"/>
                    <a:pt x="1173" y="827"/>
                    <a:pt x="1156" y="846"/>
                  </a:cubicBezTo>
                  <a:cubicBezTo>
                    <a:pt x="1148" y="856"/>
                    <a:pt x="1143" y="867"/>
                    <a:pt x="1140" y="880"/>
                  </a:cubicBezTo>
                  <a:cubicBezTo>
                    <a:pt x="1136" y="897"/>
                    <a:pt x="1143" y="912"/>
                    <a:pt x="1148" y="929"/>
                  </a:cubicBezTo>
                  <a:cubicBezTo>
                    <a:pt x="1154" y="945"/>
                    <a:pt x="1160" y="961"/>
                    <a:pt x="1165" y="977"/>
                  </a:cubicBezTo>
                  <a:cubicBezTo>
                    <a:pt x="1170" y="990"/>
                    <a:pt x="1173" y="999"/>
                    <a:pt x="1182" y="1008"/>
                  </a:cubicBezTo>
                  <a:cubicBezTo>
                    <a:pt x="1189" y="1015"/>
                    <a:pt x="1197" y="1018"/>
                    <a:pt x="1204" y="1022"/>
                  </a:cubicBezTo>
                  <a:cubicBezTo>
                    <a:pt x="1232" y="1037"/>
                    <a:pt x="1260" y="1052"/>
                    <a:pt x="1288" y="1067"/>
                  </a:cubicBezTo>
                  <a:cubicBezTo>
                    <a:pt x="1293" y="1069"/>
                    <a:pt x="1295" y="1069"/>
                    <a:pt x="1301" y="1069"/>
                  </a:cubicBezTo>
                  <a:cubicBezTo>
                    <a:pt x="1317" y="1070"/>
                    <a:pt x="1333" y="1071"/>
                    <a:pt x="1349" y="1075"/>
                  </a:cubicBezTo>
                  <a:cubicBezTo>
                    <a:pt x="1353" y="1074"/>
                    <a:pt x="1358" y="1069"/>
                    <a:pt x="1362" y="1067"/>
                  </a:cubicBezTo>
                  <a:cubicBezTo>
                    <a:pt x="1369" y="1063"/>
                    <a:pt x="1377" y="1058"/>
                    <a:pt x="1385" y="1054"/>
                  </a:cubicBezTo>
                  <a:cubicBezTo>
                    <a:pt x="1404" y="1043"/>
                    <a:pt x="1415" y="1029"/>
                    <a:pt x="1427" y="1011"/>
                  </a:cubicBezTo>
                  <a:cubicBezTo>
                    <a:pt x="1433" y="1002"/>
                    <a:pt x="1440" y="990"/>
                    <a:pt x="1450" y="984"/>
                  </a:cubicBezTo>
                  <a:cubicBezTo>
                    <a:pt x="1455" y="981"/>
                    <a:pt x="1461" y="981"/>
                    <a:pt x="1465" y="986"/>
                  </a:cubicBezTo>
                  <a:cubicBezTo>
                    <a:pt x="1470" y="992"/>
                    <a:pt x="1456" y="996"/>
                    <a:pt x="1453" y="999"/>
                  </a:cubicBezTo>
                  <a:cubicBezTo>
                    <a:pt x="1443" y="1006"/>
                    <a:pt x="1437" y="1018"/>
                    <a:pt x="1438" y="1031"/>
                  </a:cubicBezTo>
                  <a:cubicBezTo>
                    <a:pt x="1430" y="1046"/>
                    <a:pt x="1418" y="1059"/>
                    <a:pt x="1406" y="1071"/>
                  </a:cubicBezTo>
                  <a:cubicBezTo>
                    <a:pt x="1394" y="1084"/>
                    <a:pt x="1420" y="1074"/>
                    <a:pt x="1424" y="1072"/>
                  </a:cubicBezTo>
                  <a:cubicBezTo>
                    <a:pt x="1440" y="1067"/>
                    <a:pt x="1455" y="1062"/>
                    <a:pt x="1471" y="1058"/>
                  </a:cubicBezTo>
                  <a:cubicBezTo>
                    <a:pt x="1505" y="1051"/>
                    <a:pt x="1539" y="1048"/>
                    <a:pt x="1573" y="1053"/>
                  </a:cubicBezTo>
                  <a:cubicBezTo>
                    <a:pt x="1587" y="1060"/>
                    <a:pt x="1601" y="1068"/>
                    <a:pt x="1615" y="1075"/>
                  </a:cubicBezTo>
                  <a:cubicBezTo>
                    <a:pt x="1621" y="1079"/>
                    <a:pt x="1628" y="1083"/>
                    <a:pt x="1634" y="1086"/>
                  </a:cubicBezTo>
                  <a:cubicBezTo>
                    <a:pt x="1642" y="1091"/>
                    <a:pt x="1651" y="1091"/>
                    <a:pt x="1660" y="1092"/>
                  </a:cubicBezTo>
                  <a:cubicBezTo>
                    <a:pt x="1672" y="1094"/>
                    <a:pt x="1683" y="1096"/>
                    <a:pt x="1694" y="1091"/>
                  </a:cubicBezTo>
                  <a:cubicBezTo>
                    <a:pt x="1705" y="1086"/>
                    <a:pt x="1711" y="1081"/>
                    <a:pt x="1723" y="1081"/>
                  </a:cubicBezTo>
                  <a:cubicBezTo>
                    <a:pt x="1734" y="1082"/>
                    <a:pt x="1742" y="1089"/>
                    <a:pt x="1744" y="1100"/>
                  </a:cubicBezTo>
                  <a:cubicBezTo>
                    <a:pt x="1745" y="1107"/>
                    <a:pt x="1742" y="1115"/>
                    <a:pt x="1748" y="1119"/>
                  </a:cubicBezTo>
                  <a:cubicBezTo>
                    <a:pt x="1754" y="1124"/>
                    <a:pt x="1760" y="1130"/>
                    <a:pt x="1768" y="1132"/>
                  </a:cubicBezTo>
                  <a:cubicBezTo>
                    <a:pt x="1773" y="1133"/>
                    <a:pt x="1777" y="1142"/>
                    <a:pt x="1778" y="1147"/>
                  </a:cubicBezTo>
                  <a:cubicBezTo>
                    <a:pt x="1780" y="1153"/>
                    <a:pt x="1776" y="1158"/>
                    <a:pt x="1773" y="1162"/>
                  </a:cubicBezTo>
                  <a:cubicBezTo>
                    <a:pt x="1763" y="1172"/>
                    <a:pt x="1747" y="1177"/>
                    <a:pt x="1733" y="1172"/>
                  </a:cubicBezTo>
                  <a:cubicBezTo>
                    <a:pt x="1728" y="1171"/>
                    <a:pt x="1730" y="1172"/>
                    <a:pt x="1728" y="1176"/>
                  </a:cubicBezTo>
                  <a:cubicBezTo>
                    <a:pt x="1726" y="1179"/>
                    <a:pt x="1725" y="1182"/>
                    <a:pt x="1723" y="1184"/>
                  </a:cubicBezTo>
                  <a:cubicBezTo>
                    <a:pt x="1719" y="1188"/>
                    <a:pt x="1714" y="1191"/>
                    <a:pt x="1708" y="1190"/>
                  </a:cubicBezTo>
                  <a:cubicBezTo>
                    <a:pt x="1692" y="1186"/>
                    <a:pt x="1687" y="1170"/>
                    <a:pt x="1675" y="1161"/>
                  </a:cubicBezTo>
                  <a:cubicBezTo>
                    <a:pt x="1660" y="1150"/>
                    <a:pt x="1642" y="1143"/>
                    <a:pt x="1627" y="1131"/>
                  </a:cubicBezTo>
                  <a:cubicBezTo>
                    <a:pt x="1616" y="1122"/>
                    <a:pt x="1605" y="1112"/>
                    <a:pt x="1592" y="1105"/>
                  </a:cubicBezTo>
                  <a:cubicBezTo>
                    <a:pt x="1580" y="1097"/>
                    <a:pt x="1567" y="1090"/>
                    <a:pt x="1552" y="1088"/>
                  </a:cubicBezTo>
                  <a:cubicBezTo>
                    <a:pt x="1547" y="1087"/>
                    <a:pt x="1506" y="1090"/>
                    <a:pt x="1517" y="1102"/>
                  </a:cubicBezTo>
                  <a:cubicBezTo>
                    <a:pt x="1520" y="1106"/>
                    <a:pt x="1528" y="1108"/>
                    <a:pt x="1532" y="1112"/>
                  </a:cubicBezTo>
                  <a:cubicBezTo>
                    <a:pt x="1537" y="1115"/>
                    <a:pt x="1542" y="1119"/>
                    <a:pt x="1546" y="1124"/>
                  </a:cubicBezTo>
                  <a:cubicBezTo>
                    <a:pt x="1555" y="1134"/>
                    <a:pt x="1561" y="1145"/>
                    <a:pt x="1568" y="1156"/>
                  </a:cubicBezTo>
                  <a:cubicBezTo>
                    <a:pt x="1571" y="1161"/>
                    <a:pt x="1574" y="1166"/>
                    <a:pt x="1577" y="1171"/>
                  </a:cubicBezTo>
                  <a:cubicBezTo>
                    <a:pt x="1582" y="1175"/>
                    <a:pt x="1588" y="1179"/>
                    <a:pt x="1593" y="1182"/>
                  </a:cubicBezTo>
                  <a:cubicBezTo>
                    <a:pt x="1606" y="1190"/>
                    <a:pt x="1619" y="1197"/>
                    <a:pt x="1633" y="1201"/>
                  </a:cubicBezTo>
                  <a:cubicBezTo>
                    <a:pt x="1640" y="1203"/>
                    <a:pt x="1646" y="1204"/>
                    <a:pt x="1653" y="1205"/>
                  </a:cubicBezTo>
                  <a:cubicBezTo>
                    <a:pt x="1659" y="1206"/>
                    <a:pt x="1672" y="1203"/>
                    <a:pt x="1668" y="1211"/>
                  </a:cubicBezTo>
                  <a:cubicBezTo>
                    <a:pt x="1664" y="1219"/>
                    <a:pt x="1661" y="1218"/>
                    <a:pt x="1653" y="1218"/>
                  </a:cubicBezTo>
                  <a:cubicBezTo>
                    <a:pt x="1645" y="1217"/>
                    <a:pt x="1637" y="1216"/>
                    <a:pt x="1629" y="1214"/>
                  </a:cubicBezTo>
                  <a:cubicBezTo>
                    <a:pt x="1615" y="1211"/>
                    <a:pt x="1601" y="1206"/>
                    <a:pt x="1587" y="1201"/>
                  </a:cubicBezTo>
                  <a:cubicBezTo>
                    <a:pt x="1581" y="1199"/>
                    <a:pt x="1573" y="1197"/>
                    <a:pt x="1568" y="1192"/>
                  </a:cubicBezTo>
                  <a:cubicBezTo>
                    <a:pt x="1564" y="1188"/>
                    <a:pt x="1560" y="1183"/>
                    <a:pt x="1557" y="1178"/>
                  </a:cubicBezTo>
                  <a:cubicBezTo>
                    <a:pt x="1540" y="1156"/>
                    <a:pt x="1523" y="1135"/>
                    <a:pt x="1496" y="1125"/>
                  </a:cubicBezTo>
                  <a:cubicBezTo>
                    <a:pt x="1481" y="1120"/>
                    <a:pt x="1466" y="1117"/>
                    <a:pt x="1450" y="1118"/>
                  </a:cubicBezTo>
                  <a:cubicBezTo>
                    <a:pt x="1435" y="1119"/>
                    <a:pt x="1421" y="1124"/>
                    <a:pt x="1406" y="1128"/>
                  </a:cubicBezTo>
                  <a:cubicBezTo>
                    <a:pt x="1377" y="1136"/>
                    <a:pt x="1347" y="1139"/>
                    <a:pt x="1317" y="1138"/>
                  </a:cubicBezTo>
                  <a:cubicBezTo>
                    <a:pt x="1302" y="1138"/>
                    <a:pt x="1290" y="1135"/>
                    <a:pt x="1276" y="1131"/>
                  </a:cubicBezTo>
                  <a:cubicBezTo>
                    <a:pt x="1270" y="1130"/>
                    <a:pt x="1265" y="1131"/>
                    <a:pt x="1261" y="1127"/>
                  </a:cubicBezTo>
                  <a:cubicBezTo>
                    <a:pt x="1257" y="1124"/>
                    <a:pt x="1255" y="1120"/>
                    <a:pt x="1249" y="1118"/>
                  </a:cubicBezTo>
                  <a:cubicBezTo>
                    <a:pt x="1222" y="1110"/>
                    <a:pt x="1190" y="1113"/>
                    <a:pt x="1166" y="1130"/>
                  </a:cubicBezTo>
                  <a:cubicBezTo>
                    <a:pt x="1142" y="1146"/>
                    <a:pt x="1131" y="1176"/>
                    <a:pt x="1120" y="1202"/>
                  </a:cubicBezTo>
                  <a:cubicBezTo>
                    <a:pt x="1117" y="1210"/>
                    <a:pt x="1114" y="1217"/>
                    <a:pt x="1110" y="1224"/>
                  </a:cubicBezTo>
                  <a:cubicBezTo>
                    <a:pt x="1108" y="1230"/>
                    <a:pt x="1103" y="1234"/>
                    <a:pt x="1101" y="1240"/>
                  </a:cubicBezTo>
                  <a:cubicBezTo>
                    <a:pt x="1097" y="1253"/>
                    <a:pt x="1101" y="1267"/>
                    <a:pt x="1105" y="1278"/>
                  </a:cubicBezTo>
                  <a:cubicBezTo>
                    <a:pt x="1116" y="1307"/>
                    <a:pt x="1134" y="1332"/>
                    <a:pt x="1144" y="1361"/>
                  </a:cubicBezTo>
                  <a:cubicBezTo>
                    <a:pt x="1154" y="1390"/>
                    <a:pt x="1160" y="1422"/>
                    <a:pt x="1176" y="1450"/>
                  </a:cubicBezTo>
                  <a:cubicBezTo>
                    <a:pt x="1202" y="1494"/>
                    <a:pt x="1255" y="1510"/>
                    <a:pt x="1304" y="1504"/>
                  </a:cubicBezTo>
                  <a:cubicBezTo>
                    <a:pt x="1315" y="1503"/>
                    <a:pt x="1326" y="1500"/>
                    <a:pt x="1338" y="1502"/>
                  </a:cubicBezTo>
                  <a:cubicBezTo>
                    <a:pt x="1343" y="1503"/>
                    <a:pt x="1347" y="1508"/>
                    <a:pt x="1350" y="1512"/>
                  </a:cubicBezTo>
                  <a:cubicBezTo>
                    <a:pt x="1353" y="1519"/>
                    <a:pt x="1340" y="1521"/>
                    <a:pt x="1335" y="1522"/>
                  </a:cubicBezTo>
                  <a:cubicBezTo>
                    <a:pt x="1321" y="1524"/>
                    <a:pt x="1305" y="1522"/>
                    <a:pt x="1291" y="1522"/>
                  </a:cubicBezTo>
                  <a:cubicBezTo>
                    <a:pt x="1275" y="1522"/>
                    <a:pt x="1259" y="1522"/>
                    <a:pt x="1244" y="1521"/>
                  </a:cubicBezTo>
                  <a:cubicBezTo>
                    <a:pt x="1191" y="1514"/>
                    <a:pt x="1158" y="1471"/>
                    <a:pt x="1139" y="1424"/>
                  </a:cubicBezTo>
                  <a:cubicBezTo>
                    <a:pt x="1132" y="1406"/>
                    <a:pt x="1129" y="1388"/>
                    <a:pt x="1119" y="1372"/>
                  </a:cubicBezTo>
                  <a:cubicBezTo>
                    <a:pt x="1112" y="1361"/>
                    <a:pt x="1105" y="1350"/>
                    <a:pt x="1099" y="1339"/>
                  </a:cubicBezTo>
                  <a:cubicBezTo>
                    <a:pt x="1098" y="1373"/>
                    <a:pt x="1097" y="1408"/>
                    <a:pt x="1095" y="1443"/>
                  </a:cubicBezTo>
                  <a:cubicBezTo>
                    <a:pt x="1093" y="1473"/>
                    <a:pt x="1086" y="1505"/>
                    <a:pt x="1096" y="1534"/>
                  </a:cubicBezTo>
                  <a:cubicBezTo>
                    <a:pt x="1104" y="1558"/>
                    <a:pt x="1119" y="1578"/>
                    <a:pt x="1138" y="1595"/>
                  </a:cubicBezTo>
                  <a:cubicBezTo>
                    <a:pt x="1158" y="1612"/>
                    <a:pt x="1182" y="1624"/>
                    <a:pt x="1202" y="1641"/>
                  </a:cubicBezTo>
                  <a:cubicBezTo>
                    <a:pt x="1224" y="1660"/>
                    <a:pt x="1243" y="1682"/>
                    <a:pt x="1259" y="1706"/>
                  </a:cubicBezTo>
                  <a:cubicBezTo>
                    <a:pt x="1266" y="1717"/>
                    <a:pt x="1274" y="1730"/>
                    <a:pt x="1280" y="1742"/>
                  </a:cubicBezTo>
                  <a:cubicBezTo>
                    <a:pt x="1284" y="1748"/>
                    <a:pt x="1287" y="1755"/>
                    <a:pt x="1290" y="1761"/>
                  </a:cubicBezTo>
                  <a:cubicBezTo>
                    <a:pt x="1291" y="1765"/>
                    <a:pt x="1293" y="1768"/>
                    <a:pt x="1294" y="1771"/>
                  </a:cubicBezTo>
                  <a:cubicBezTo>
                    <a:pt x="1299" y="1772"/>
                    <a:pt x="1303" y="1772"/>
                    <a:pt x="1307" y="1772"/>
                  </a:cubicBezTo>
                  <a:cubicBezTo>
                    <a:pt x="1318" y="1773"/>
                    <a:pt x="1332" y="1773"/>
                    <a:pt x="1342" y="1779"/>
                  </a:cubicBezTo>
                  <a:cubicBezTo>
                    <a:pt x="1349" y="1783"/>
                    <a:pt x="1357" y="1798"/>
                    <a:pt x="1350" y="1805"/>
                  </a:cubicBezTo>
                  <a:cubicBezTo>
                    <a:pt x="1347" y="1809"/>
                    <a:pt x="1341" y="1810"/>
                    <a:pt x="1337" y="1813"/>
                  </a:cubicBezTo>
                  <a:cubicBezTo>
                    <a:pt x="1333" y="1816"/>
                    <a:pt x="1336" y="1822"/>
                    <a:pt x="1336" y="1826"/>
                  </a:cubicBezTo>
                  <a:cubicBezTo>
                    <a:pt x="1335" y="1839"/>
                    <a:pt x="1326" y="1851"/>
                    <a:pt x="1313" y="1850"/>
                  </a:cubicBezTo>
                  <a:cubicBezTo>
                    <a:pt x="1306" y="1850"/>
                    <a:pt x="1299" y="1847"/>
                    <a:pt x="1293" y="1843"/>
                  </a:cubicBezTo>
                  <a:cubicBezTo>
                    <a:pt x="1289" y="1840"/>
                    <a:pt x="1283" y="1835"/>
                    <a:pt x="1278" y="1840"/>
                  </a:cubicBezTo>
                  <a:cubicBezTo>
                    <a:pt x="1274" y="1844"/>
                    <a:pt x="1273" y="1849"/>
                    <a:pt x="1268" y="1851"/>
                  </a:cubicBezTo>
                  <a:cubicBezTo>
                    <a:pt x="1262" y="1854"/>
                    <a:pt x="1255" y="1854"/>
                    <a:pt x="1249" y="1853"/>
                  </a:cubicBezTo>
                  <a:cubicBezTo>
                    <a:pt x="1243" y="1851"/>
                    <a:pt x="1238" y="1849"/>
                    <a:pt x="1234" y="1845"/>
                  </a:cubicBezTo>
                  <a:cubicBezTo>
                    <a:pt x="1229" y="1841"/>
                    <a:pt x="1230" y="1839"/>
                    <a:pt x="1232" y="1833"/>
                  </a:cubicBezTo>
                  <a:cubicBezTo>
                    <a:pt x="1236" y="1819"/>
                    <a:pt x="1237" y="1804"/>
                    <a:pt x="1237" y="1789"/>
                  </a:cubicBezTo>
                  <a:cubicBezTo>
                    <a:pt x="1237" y="1763"/>
                    <a:pt x="1232" y="1736"/>
                    <a:pt x="1219" y="1713"/>
                  </a:cubicBezTo>
                  <a:cubicBezTo>
                    <a:pt x="1208" y="1694"/>
                    <a:pt x="1189" y="1668"/>
                    <a:pt x="1165" y="1665"/>
                  </a:cubicBezTo>
                  <a:cubicBezTo>
                    <a:pt x="1156" y="1664"/>
                    <a:pt x="1145" y="1664"/>
                    <a:pt x="1136" y="1668"/>
                  </a:cubicBezTo>
                  <a:cubicBezTo>
                    <a:pt x="1123" y="1675"/>
                    <a:pt x="1110" y="1681"/>
                    <a:pt x="1096" y="1686"/>
                  </a:cubicBezTo>
                  <a:cubicBezTo>
                    <a:pt x="1088" y="1689"/>
                    <a:pt x="1078" y="1690"/>
                    <a:pt x="1071" y="1695"/>
                  </a:cubicBezTo>
                  <a:cubicBezTo>
                    <a:pt x="1065" y="1699"/>
                    <a:pt x="1059" y="1703"/>
                    <a:pt x="1054" y="1707"/>
                  </a:cubicBezTo>
                  <a:cubicBezTo>
                    <a:pt x="1040" y="1716"/>
                    <a:pt x="1027" y="1725"/>
                    <a:pt x="1014" y="1734"/>
                  </a:cubicBezTo>
                  <a:cubicBezTo>
                    <a:pt x="1008" y="1738"/>
                    <a:pt x="1002" y="1741"/>
                    <a:pt x="995" y="1742"/>
                  </a:cubicBezTo>
                  <a:cubicBezTo>
                    <a:pt x="993" y="1742"/>
                    <a:pt x="978" y="1743"/>
                    <a:pt x="978" y="1741"/>
                  </a:cubicBezTo>
                  <a:cubicBezTo>
                    <a:pt x="978" y="1739"/>
                    <a:pt x="977" y="1733"/>
                    <a:pt x="978" y="1731"/>
                  </a:cubicBezTo>
                  <a:cubicBezTo>
                    <a:pt x="1005" y="1727"/>
                    <a:pt x="1026" y="1711"/>
                    <a:pt x="1046" y="1693"/>
                  </a:cubicBezTo>
                  <a:cubicBezTo>
                    <a:pt x="1054" y="1685"/>
                    <a:pt x="1062" y="1676"/>
                    <a:pt x="1072" y="1670"/>
                  </a:cubicBezTo>
                  <a:cubicBezTo>
                    <a:pt x="1085" y="1663"/>
                    <a:pt x="1091" y="1657"/>
                    <a:pt x="1090" y="1641"/>
                  </a:cubicBezTo>
                  <a:cubicBezTo>
                    <a:pt x="1089" y="1630"/>
                    <a:pt x="1084" y="1622"/>
                    <a:pt x="1077" y="1614"/>
                  </a:cubicBezTo>
                  <a:cubicBezTo>
                    <a:pt x="1069" y="1604"/>
                    <a:pt x="1062" y="1594"/>
                    <a:pt x="1056" y="1582"/>
                  </a:cubicBezTo>
                  <a:cubicBezTo>
                    <a:pt x="1042" y="1554"/>
                    <a:pt x="1034" y="1521"/>
                    <a:pt x="1040" y="1489"/>
                  </a:cubicBezTo>
                  <a:cubicBezTo>
                    <a:pt x="1046" y="1461"/>
                    <a:pt x="1027" y="1430"/>
                    <a:pt x="1013" y="1407"/>
                  </a:cubicBezTo>
                  <a:cubicBezTo>
                    <a:pt x="1005" y="1394"/>
                    <a:pt x="997" y="1381"/>
                    <a:pt x="990" y="1367"/>
                  </a:cubicBezTo>
                  <a:cubicBezTo>
                    <a:pt x="980" y="1351"/>
                    <a:pt x="966" y="1336"/>
                    <a:pt x="949" y="1327"/>
                  </a:cubicBezTo>
                  <a:cubicBezTo>
                    <a:pt x="936" y="1320"/>
                    <a:pt x="920" y="1322"/>
                    <a:pt x="905" y="1319"/>
                  </a:cubicBezTo>
                  <a:cubicBezTo>
                    <a:pt x="898" y="1318"/>
                    <a:pt x="890" y="1316"/>
                    <a:pt x="882" y="1315"/>
                  </a:cubicBezTo>
                  <a:cubicBezTo>
                    <a:pt x="873" y="1313"/>
                    <a:pt x="869" y="1309"/>
                    <a:pt x="864" y="1301"/>
                  </a:cubicBezTo>
                  <a:cubicBezTo>
                    <a:pt x="850" y="1281"/>
                    <a:pt x="838" y="1255"/>
                    <a:pt x="811" y="1251"/>
                  </a:cubicBezTo>
                  <a:cubicBezTo>
                    <a:pt x="801" y="1249"/>
                    <a:pt x="790" y="1250"/>
                    <a:pt x="783" y="1258"/>
                  </a:cubicBezTo>
                  <a:cubicBezTo>
                    <a:pt x="773" y="1270"/>
                    <a:pt x="759" y="1280"/>
                    <a:pt x="748" y="1292"/>
                  </a:cubicBezTo>
                  <a:cubicBezTo>
                    <a:pt x="730" y="1313"/>
                    <a:pt x="716" y="1336"/>
                    <a:pt x="692" y="1352"/>
                  </a:cubicBezTo>
                  <a:cubicBezTo>
                    <a:pt x="669" y="1367"/>
                    <a:pt x="641" y="1373"/>
                    <a:pt x="613" y="1369"/>
                  </a:cubicBezTo>
                  <a:cubicBezTo>
                    <a:pt x="586" y="1374"/>
                    <a:pt x="551" y="1373"/>
                    <a:pt x="533" y="1397"/>
                  </a:cubicBezTo>
                  <a:cubicBezTo>
                    <a:pt x="517" y="1420"/>
                    <a:pt x="511" y="1451"/>
                    <a:pt x="501" y="1476"/>
                  </a:cubicBezTo>
                  <a:cubicBezTo>
                    <a:pt x="491" y="1501"/>
                    <a:pt x="478" y="1527"/>
                    <a:pt x="457" y="1544"/>
                  </a:cubicBezTo>
                  <a:cubicBezTo>
                    <a:pt x="447" y="1552"/>
                    <a:pt x="434" y="1562"/>
                    <a:pt x="422" y="1565"/>
                  </a:cubicBezTo>
                  <a:cubicBezTo>
                    <a:pt x="407" y="1568"/>
                    <a:pt x="389" y="1566"/>
                    <a:pt x="373" y="1567"/>
                  </a:cubicBezTo>
                  <a:cubicBezTo>
                    <a:pt x="321" y="1571"/>
                    <a:pt x="271" y="1587"/>
                    <a:pt x="229" y="1618"/>
                  </a:cubicBezTo>
                  <a:cubicBezTo>
                    <a:pt x="220" y="1624"/>
                    <a:pt x="211" y="1632"/>
                    <a:pt x="203" y="1639"/>
                  </a:cubicBezTo>
                  <a:cubicBezTo>
                    <a:pt x="199" y="1643"/>
                    <a:pt x="195" y="1647"/>
                    <a:pt x="191" y="1652"/>
                  </a:cubicBezTo>
                  <a:cubicBezTo>
                    <a:pt x="189" y="1660"/>
                    <a:pt x="188" y="1668"/>
                    <a:pt x="186" y="1677"/>
                  </a:cubicBezTo>
                  <a:cubicBezTo>
                    <a:pt x="183" y="1686"/>
                    <a:pt x="177" y="1697"/>
                    <a:pt x="168" y="1701"/>
                  </a:cubicBezTo>
                  <a:cubicBezTo>
                    <a:pt x="161" y="1704"/>
                    <a:pt x="153" y="1708"/>
                    <a:pt x="145" y="1705"/>
                  </a:cubicBezTo>
                  <a:cubicBezTo>
                    <a:pt x="140" y="1703"/>
                    <a:pt x="137" y="1697"/>
                    <a:pt x="131" y="1695"/>
                  </a:cubicBezTo>
                  <a:cubicBezTo>
                    <a:pt x="122" y="1690"/>
                    <a:pt x="105" y="1705"/>
                    <a:pt x="99" y="1690"/>
                  </a:cubicBezTo>
                  <a:cubicBezTo>
                    <a:pt x="95" y="1679"/>
                    <a:pt x="99" y="1664"/>
                    <a:pt x="109" y="1659"/>
                  </a:cubicBezTo>
                  <a:cubicBezTo>
                    <a:pt x="119" y="1655"/>
                    <a:pt x="123" y="1651"/>
                    <a:pt x="116" y="1642"/>
                  </a:cubicBezTo>
                  <a:cubicBezTo>
                    <a:pt x="110" y="1634"/>
                    <a:pt x="124" y="1612"/>
                    <a:pt x="132" y="1610"/>
                  </a:cubicBezTo>
                  <a:cubicBezTo>
                    <a:pt x="144" y="1607"/>
                    <a:pt x="160" y="1610"/>
                    <a:pt x="172" y="1610"/>
                  </a:cubicBezTo>
                  <a:cubicBezTo>
                    <a:pt x="181" y="1610"/>
                    <a:pt x="194" y="1596"/>
                    <a:pt x="200" y="1591"/>
                  </a:cubicBezTo>
                  <a:cubicBezTo>
                    <a:pt x="212" y="1581"/>
                    <a:pt x="223" y="1571"/>
                    <a:pt x="236" y="1564"/>
                  </a:cubicBezTo>
                  <a:cubicBezTo>
                    <a:pt x="273" y="1544"/>
                    <a:pt x="314" y="1539"/>
                    <a:pt x="355" y="1536"/>
                  </a:cubicBezTo>
                  <a:cubicBezTo>
                    <a:pt x="390" y="1534"/>
                    <a:pt x="447" y="1527"/>
                    <a:pt x="438" y="1479"/>
                  </a:cubicBezTo>
                  <a:cubicBezTo>
                    <a:pt x="423" y="1483"/>
                    <a:pt x="408" y="1483"/>
                    <a:pt x="394" y="1484"/>
                  </a:cubicBezTo>
                  <a:cubicBezTo>
                    <a:pt x="377" y="1484"/>
                    <a:pt x="359" y="1486"/>
                    <a:pt x="342" y="1484"/>
                  </a:cubicBezTo>
                  <a:cubicBezTo>
                    <a:pt x="327" y="1483"/>
                    <a:pt x="312" y="1480"/>
                    <a:pt x="298" y="1475"/>
                  </a:cubicBezTo>
                  <a:cubicBezTo>
                    <a:pt x="284" y="1470"/>
                    <a:pt x="273" y="1460"/>
                    <a:pt x="261" y="1454"/>
                  </a:cubicBezTo>
                  <a:cubicBezTo>
                    <a:pt x="233" y="1440"/>
                    <a:pt x="201" y="1432"/>
                    <a:pt x="170" y="1438"/>
                  </a:cubicBezTo>
                  <a:cubicBezTo>
                    <a:pt x="162" y="1439"/>
                    <a:pt x="154" y="1441"/>
                    <a:pt x="147" y="1445"/>
                  </a:cubicBezTo>
                  <a:cubicBezTo>
                    <a:pt x="142" y="1446"/>
                    <a:pt x="141" y="1444"/>
                    <a:pt x="142" y="1440"/>
                  </a:cubicBezTo>
                  <a:cubicBezTo>
                    <a:pt x="143" y="1434"/>
                    <a:pt x="145" y="1434"/>
                    <a:pt x="151" y="1432"/>
                  </a:cubicBezTo>
                  <a:cubicBezTo>
                    <a:pt x="158" y="1429"/>
                    <a:pt x="166" y="1427"/>
                    <a:pt x="173" y="1426"/>
                  </a:cubicBezTo>
                  <a:cubicBezTo>
                    <a:pt x="188" y="1423"/>
                    <a:pt x="203" y="1422"/>
                    <a:pt x="218" y="1422"/>
                  </a:cubicBezTo>
                  <a:cubicBezTo>
                    <a:pt x="234" y="1422"/>
                    <a:pt x="251" y="1435"/>
                    <a:pt x="266" y="1442"/>
                  </a:cubicBezTo>
                  <a:cubicBezTo>
                    <a:pt x="295" y="1457"/>
                    <a:pt x="324" y="1468"/>
                    <a:pt x="356" y="1455"/>
                  </a:cubicBezTo>
                  <a:cubicBezTo>
                    <a:pt x="367" y="1450"/>
                    <a:pt x="373" y="1443"/>
                    <a:pt x="383" y="1436"/>
                  </a:cubicBezTo>
                  <a:cubicBezTo>
                    <a:pt x="393" y="1428"/>
                    <a:pt x="414" y="1430"/>
                    <a:pt x="426" y="1430"/>
                  </a:cubicBezTo>
                  <a:cubicBezTo>
                    <a:pt x="434" y="1430"/>
                    <a:pt x="443" y="1430"/>
                    <a:pt x="451" y="1430"/>
                  </a:cubicBezTo>
                  <a:cubicBezTo>
                    <a:pt x="460" y="1430"/>
                    <a:pt x="464" y="1428"/>
                    <a:pt x="471" y="1423"/>
                  </a:cubicBezTo>
                  <a:cubicBezTo>
                    <a:pt x="482" y="1414"/>
                    <a:pt x="493" y="1403"/>
                    <a:pt x="501" y="1391"/>
                  </a:cubicBezTo>
                  <a:cubicBezTo>
                    <a:pt x="517" y="1368"/>
                    <a:pt x="522" y="1339"/>
                    <a:pt x="540" y="1319"/>
                  </a:cubicBezTo>
                  <a:cubicBezTo>
                    <a:pt x="547" y="1310"/>
                    <a:pt x="556" y="1303"/>
                    <a:pt x="567" y="1298"/>
                  </a:cubicBezTo>
                  <a:cubicBezTo>
                    <a:pt x="580" y="1293"/>
                    <a:pt x="594" y="1292"/>
                    <a:pt x="608" y="1289"/>
                  </a:cubicBezTo>
                  <a:cubicBezTo>
                    <a:pt x="634" y="1282"/>
                    <a:pt x="654" y="1264"/>
                    <a:pt x="670" y="1244"/>
                  </a:cubicBezTo>
                  <a:cubicBezTo>
                    <a:pt x="678" y="1233"/>
                    <a:pt x="683" y="1224"/>
                    <a:pt x="683" y="1210"/>
                  </a:cubicBezTo>
                  <a:cubicBezTo>
                    <a:pt x="682" y="1195"/>
                    <a:pt x="679" y="1179"/>
                    <a:pt x="675" y="1164"/>
                  </a:cubicBezTo>
                  <a:cubicBezTo>
                    <a:pt x="662" y="1114"/>
                    <a:pt x="630" y="1075"/>
                    <a:pt x="590" y="1043"/>
                  </a:cubicBezTo>
                  <a:cubicBezTo>
                    <a:pt x="580" y="1036"/>
                    <a:pt x="571" y="1027"/>
                    <a:pt x="557" y="1031"/>
                  </a:cubicBezTo>
                  <a:cubicBezTo>
                    <a:pt x="544" y="1034"/>
                    <a:pt x="532" y="1041"/>
                    <a:pt x="520" y="1047"/>
                  </a:cubicBezTo>
                  <a:cubicBezTo>
                    <a:pt x="494" y="1060"/>
                    <a:pt x="466" y="1067"/>
                    <a:pt x="438" y="1056"/>
                  </a:cubicBezTo>
                  <a:cubicBezTo>
                    <a:pt x="430" y="1052"/>
                    <a:pt x="422" y="1051"/>
                    <a:pt x="416" y="1045"/>
                  </a:cubicBezTo>
                  <a:cubicBezTo>
                    <a:pt x="410" y="1039"/>
                    <a:pt x="404" y="1033"/>
                    <a:pt x="397" y="1027"/>
                  </a:cubicBezTo>
                  <a:cubicBezTo>
                    <a:pt x="393" y="1023"/>
                    <a:pt x="389" y="1018"/>
                    <a:pt x="384" y="1014"/>
                  </a:cubicBezTo>
                  <a:cubicBezTo>
                    <a:pt x="376" y="1006"/>
                    <a:pt x="361" y="1007"/>
                    <a:pt x="351" y="1006"/>
                  </a:cubicBezTo>
                  <a:cubicBezTo>
                    <a:pt x="338" y="1006"/>
                    <a:pt x="322" y="1006"/>
                    <a:pt x="312" y="1015"/>
                  </a:cubicBezTo>
                  <a:cubicBezTo>
                    <a:pt x="301" y="1024"/>
                    <a:pt x="290" y="1033"/>
                    <a:pt x="277" y="1041"/>
                  </a:cubicBezTo>
                  <a:cubicBezTo>
                    <a:pt x="255" y="1054"/>
                    <a:pt x="218" y="1067"/>
                    <a:pt x="193" y="1053"/>
                  </a:cubicBezTo>
                  <a:cubicBezTo>
                    <a:pt x="169" y="1040"/>
                    <a:pt x="144" y="1026"/>
                    <a:pt x="120" y="1012"/>
                  </a:cubicBezTo>
                  <a:cubicBezTo>
                    <a:pt x="111" y="1007"/>
                    <a:pt x="102" y="1002"/>
                    <a:pt x="94" y="998"/>
                  </a:cubicBezTo>
                  <a:cubicBezTo>
                    <a:pt x="86" y="993"/>
                    <a:pt x="76" y="994"/>
                    <a:pt x="68" y="996"/>
                  </a:cubicBezTo>
                  <a:cubicBezTo>
                    <a:pt x="57" y="999"/>
                    <a:pt x="33" y="1009"/>
                    <a:pt x="21" y="1001"/>
                  </a:cubicBezTo>
                  <a:cubicBezTo>
                    <a:pt x="13" y="996"/>
                    <a:pt x="9" y="984"/>
                    <a:pt x="10" y="975"/>
                  </a:cubicBezTo>
                  <a:cubicBezTo>
                    <a:pt x="10" y="973"/>
                    <a:pt x="10" y="971"/>
                    <a:pt x="11" y="969"/>
                  </a:cubicBezTo>
                  <a:cubicBezTo>
                    <a:pt x="13" y="965"/>
                    <a:pt x="12" y="964"/>
                    <a:pt x="9" y="960"/>
                  </a:cubicBezTo>
                  <a:cubicBezTo>
                    <a:pt x="7" y="955"/>
                    <a:pt x="4" y="950"/>
                    <a:pt x="2" y="945"/>
                  </a:cubicBezTo>
                  <a:cubicBezTo>
                    <a:pt x="0" y="937"/>
                    <a:pt x="2" y="928"/>
                    <a:pt x="8" y="923"/>
                  </a:cubicBezTo>
                  <a:cubicBezTo>
                    <a:pt x="15" y="915"/>
                    <a:pt x="24" y="923"/>
                    <a:pt x="31" y="927"/>
                  </a:cubicBezTo>
                  <a:cubicBezTo>
                    <a:pt x="27" y="912"/>
                    <a:pt x="42" y="907"/>
                    <a:pt x="54" y="911"/>
                  </a:cubicBezTo>
                  <a:cubicBezTo>
                    <a:pt x="67" y="916"/>
                    <a:pt x="74" y="932"/>
                    <a:pt x="82" y="942"/>
                  </a:cubicBezTo>
                  <a:cubicBezTo>
                    <a:pt x="101" y="965"/>
                    <a:pt x="124" y="985"/>
                    <a:pt x="150" y="999"/>
                  </a:cubicBezTo>
                  <a:cubicBezTo>
                    <a:pt x="174" y="1012"/>
                    <a:pt x="200" y="1018"/>
                    <a:pt x="228" y="1013"/>
                  </a:cubicBezTo>
                  <a:cubicBezTo>
                    <a:pt x="253" y="1009"/>
                    <a:pt x="270" y="995"/>
                    <a:pt x="270" y="969"/>
                  </a:cubicBezTo>
                  <a:cubicBezTo>
                    <a:pt x="270" y="943"/>
                    <a:pt x="255" y="923"/>
                    <a:pt x="246" y="901"/>
                  </a:cubicBezTo>
                  <a:cubicBezTo>
                    <a:pt x="235" y="875"/>
                    <a:pt x="229" y="848"/>
                    <a:pt x="228" y="819"/>
                  </a:cubicBezTo>
                  <a:cubicBezTo>
                    <a:pt x="228" y="789"/>
                    <a:pt x="223" y="763"/>
                    <a:pt x="205" y="738"/>
                  </a:cubicBezTo>
                  <a:cubicBezTo>
                    <a:pt x="188" y="714"/>
                    <a:pt x="176" y="692"/>
                    <a:pt x="172" y="663"/>
                  </a:cubicBezTo>
                  <a:cubicBezTo>
                    <a:pt x="172" y="657"/>
                    <a:pt x="167" y="628"/>
                    <a:pt x="181" y="631"/>
                  </a:cubicBezTo>
                  <a:cubicBezTo>
                    <a:pt x="185" y="632"/>
                    <a:pt x="183" y="639"/>
                    <a:pt x="183" y="642"/>
                  </a:cubicBezTo>
                  <a:cubicBezTo>
                    <a:pt x="183" y="650"/>
                    <a:pt x="184" y="659"/>
                    <a:pt x="185" y="667"/>
                  </a:cubicBezTo>
                  <a:cubicBezTo>
                    <a:pt x="189" y="692"/>
                    <a:pt x="201" y="714"/>
                    <a:pt x="217" y="733"/>
                  </a:cubicBezTo>
                  <a:cubicBezTo>
                    <a:pt x="223" y="742"/>
                    <a:pt x="231" y="750"/>
                    <a:pt x="238" y="758"/>
                  </a:cubicBezTo>
                  <a:cubicBezTo>
                    <a:pt x="247" y="770"/>
                    <a:pt x="251" y="782"/>
                    <a:pt x="254" y="796"/>
                  </a:cubicBezTo>
                  <a:cubicBezTo>
                    <a:pt x="260" y="825"/>
                    <a:pt x="258" y="854"/>
                    <a:pt x="265" y="882"/>
                  </a:cubicBezTo>
                  <a:cubicBezTo>
                    <a:pt x="275" y="925"/>
                    <a:pt x="310" y="965"/>
                    <a:pt x="357" y="966"/>
                  </a:cubicBezTo>
                  <a:cubicBezTo>
                    <a:pt x="371" y="966"/>
                    <a:pt x="384" y="966"/>
                    <a:pt x="398" y="966"/>
                  </a:cubicBezTo>
                  <a:cubicBezTo>
                    <a:pt x="409" y="966"/>
                    <a:pt x="421" y="974"/>
                    <a:pt x="432" y="976"/>
                  </a:cubicBezTo>
                  <a:cubicBezTo>
                    <a:pt x="440" y="978"/>
                    <a:pt x="446" y="979"/>
                    <a:pt x="454" y="976"/>
                  </a:cubicBezTo>
                  <a:cubicBezTo>
                    <a:pt x="461" y="973"/>
                    <a:pt x="467" y="969"/>
                    <a:pt x="473" y="964"/>
                  </a:cubicBezTo>
                  <a:cubicBezTo>
                    <a:pt x="483" y="957"/>
                    <a:pt x="489" y="945"/>
                    <a:pt x="496" y="935"/>
                  </a:cubicBezTo>
                  <a:cubicBezTo>
                    <a:pt x="503" y="922"/>
                    <a:pt x="509" y="909"/>
                    <a:pt x="511" y="894"/>
                  </a:cubicBezTo>
                  <a:cubicBezTo>
                    <a:pt x="515" y="866"/>
                    <a:pt x="508" y="835"/>
                    <a:pt x="495" y="811"/>
                  </a:cubicBezTo>
                  <a:cubicBezTo>
                    <a:pt x="484" y="788"/>
                    <a:pt x="467" y="768"/>
                    <a:pt x="448" y="751"/>
                  </a:cubicBezTo>
                  <a:cubicBezTo>
                    <a:pt x="434" y="739"/>
                    <a:pt x="433" y="727"/>
                    <a:pt x="429" y="710"/>
                  </a:cubicBezTo>
                  <a:cubicBezTo>
                    <a:pt x="423" y="685"/>
                    <a:pt x="427" y="657"/>
                    <a:pt x="425" y="632"/>
                  </a:cubicBezTo>
                  <a:cubicBezTo>
                    <a:pt x="423" y="599"/>
                    <a:pt x="417" y="570"/>
                    <a:pt x="398" y="544"/>
                  </a:cubicBezTo>
                  <a:cubicBezTo>
                    <a:pt x="360" y="493"/>
                    <a:pt x="304" y="463"/>
                    <a:pt x="258" y="421"/>
                  </a:cubicBezTo>
                  <a:cubicBezTo>
                    <a:pt x="239" y="405"/>
                    <a:pt x="224" y="385"/>
                    <a:pt x="206" y="368"/>
                  </a:cubicBezTo>
                  <a:cubicBezTo>
                    <a:pt x="188" y="350"/>
                    <a:pt x="167" y="342"/>
                    <a:pt x="141" y="342"/>
                  </a:cubicBezTo>
                  <a:cubicBezTo>
                    <a:pt x="117" y="342"/>
                    <a:pt x="91" y="331"/>
                    <a:pt x="68" y="323"/>
                  </a:cubicBezTo>
                  <a:cubicBezTo>
                    <a:pt x="52" y="316"/>
                    <a:pt x="23" y="307"/>
                    <a:pt x="20" y="287"/>
                  </a:cubicBezTo>
                  <a:cubicBezTo>
                    <a:pt x="18" y="275"/>
                    <a:pt x="33" y="290"/>
                    <a:pt x="37" y="293"/>
                  </a:cubicBezTo>
                  <a:cubicBezTo>
                    <a:pt x="46" y="300"/>
                    <a:pt x="55" y="305"/>
                    <a:pt x="66" y="309"/>
                  </a:cubicBezTo>
                  <a:cubicBezTo>
                    <a:pt x="88" y="317"/>
                    <a:pt x="112" y="313"/>
                    <a:pt x="135" y="314"/>
                  </a:cubicBezTo>
                  <a:cubicBezTo>
                    <a:pt x="148" y="314"/>
                    <a:pt x="160" y="314"/>
                    <a:pt x="172" y="316"/>
                  </a:cubicBezTo>
                  <a:cubicBezTo>
                    <a:pt x="183" y="317"/>
                    <a:pt x="194" y="324"/>
                    <a:pt x="203" y="330"/>
                  </a:cubicBezTo>
                  <a:cubicBezTo>
                    <a:pt x="225" y="342"/>
                    <a:pt x="245" y="358"/>
                    <a:pt x="262" y="377"/>
                  </a:cubicBezTo>
                  <a:cubicBezTo>
                    <a:pt x="252" y="344"/>
                    <a:pt x="247" y="311"/>
                    <a:pt x="242" y="277"/>
                  </a:cubicBezTo>
                  <a:cubicBezTo>
                    <a:pt x="240" y="270"/>
                    <a:pt x="239" y="262"/>
                    <a:pt x="237" y="255"/>
                  </a:cubicBezTo>
                  <a:cubicBezTo>
                    <a:pt x="236" y="246"/>
                    <a:pt x="234" y="243"/>
                    <a:pt x="227" y="237"/>
                  </a:cubicBezTo>
                  <a:cubicBezTo>
                    <a:pt x="215" y="226"/>
                    <a:pt x="203" y="216"/>
                    <a:pt x="191" y="205"/>
                  </a:cubicBezTo>
                  <a:cubicBezTo>
                    <a:pt x="184" y="200"/>
                    <a:pt x="178" y="195"/>
                    <a:pt x="172" y="190"/>
                  </a:cubicBezTo>
                  <a:cubicBezTo>
                    <a:pt x="167" y="185"/>
                    <a:pt x="161" y="177"/>
                    <a:pt x="155" y="175"/>
                  </a:cubicBezTo>
                  <a:cubicBezTo>
                    <a:pt x="144" y="170"/>
                    <a:pt x="131" y="169"/>
                    <a:pt x="119" y="165"/>
                  </a:cubicBezTo>
                  <a:cubicBezTo>
                    <a:pt x="109" y="162"/>
                    <a:pt x="97" y="155"/>
                    <a:pt x="98" y="143"/>
                  </a:cubicBezTo>
                  <a:cubicBezTo>
                    <a:pt x="99" y="138"/>
                    <a:pt x="101" y="132"/>
                    <a:pt x="103" y="127"/>
                  </a:cubicBezTo>
                  <a:cubicBezTo>
                    <a:pt x="107" y="121"/>
                    <a:pt x="115" y="121"/>
                    <a:pt x="121" y="118"/>
                  </a:cubicBezTo>
                  <a:cubicBezTo>
                    <a:pt x="125" y="116"/>
                    <a:pt x="128" y="116"/>
                    <a:pt x="126" y="112"/>
                  </a:cubicBezTo>
                  <a:cubicBezTo>
                    <a:pt x="125" y="109"/>
                    <a:pt x="124" y="106"/>
                    <a:pt x="124" y="103"/>
                  </a:cubicBezTo>
                  <a:cubicBezTo>
                    <a:pt x="123" y="97"/>
                    <a:pt x="124" y="91"/>
                    <a:pt x="127" y="85"/>
                  </a:cubicBezTo>
                  <a:cubicBezTo>
                    <a:pt x="129" y="81"/>
                    <a:pt x="135" y="74"/>
                    <a:pt x="140" y="75"/>
                  </a:cubicBezTo>
                  <a:cubicBezTo>
                    <a:pt x="146" y="77"/>
                    <a:pt x="151" y="84"/>
                    <a:pt x="156" y="87"/>
                  </a:cubicBezTo>
                  <a:cubicBezTo>
                    <a:pt x="166" y="97"/>
                    <a:pt x="177" y="92"/>
                    <a:pt x="189" y="93"/>
                  </a:cubicBezTo>
                  <a:cubicBezTo>
                    <a:pt x="196" y="94"/>
                    <a:pt x="202" y="96"/>
                    <a:pt x="203" y="103"/>
                  </a:cubicBezTo>
                  <a:cubicBezTo>
                    <a:pt x="205" y="111"/>
                    <a:pt x="205" y="120"/>
                    <a:pt x="206" y="129"/>
                  </a:cubicBezTo>
                  <a:cubicBezTo>
                    <a:pt x="208" y="143"/>
                    <a:pt x="208" y="161"/>
                    <a:pt x="219" y="172"/>
                  </a:cubicBezTo>
                  <a:cubicBezTo>
                    <a:pt x="230" y="184"/>
                    <a:pt x="243" y="195"/>
                    <a:pt x="255" y="208"/>
                  </a:cubicBezTo>
                  <a:cubicBezTo>
                    <a:pt x="261" y="215"/>
                    <a:pt x="274" y="225"/>
                    <a:pt x="274" y="236"/>
                  </a:cubicBezTo>
                  <a:cubicBezTo>
                    <a:pt x="274" y="253"/>
                    <a:pt x="274" y="270"/>
                    <a:pt x="274" y="287"/>
                  </a:cubicBezTo>
                  <a:cubicBezTo>
                    <a:pt x="274" y="300"/>
                    <a:pt x="273" y="318"/>
                    <a:pt x="279" y="330"/>
                  </a:cubicBezTo>
                  <a:cubicBezTo>
                    <a:pt x="287" y="344"/>
                    <a:pt x="292" y="360"/>
                    <a:pt x="295" y="375"/>
                  </a:cubicBezTo>
                  <a:cubicBezTo>
                    <a:pt x="298" y="389"/>
                    <a:pt x="298" y="404"/>
                    <a:pt x="306" y="416"/>
                  </a:cubicBezTo>
                  <a:cubicBezTo>
                    <a:pt x="314" y="427"/>
                    <a:pt x="324" y="437"/>
                    <a:pt x="335" y="444"/>
                  </a:cubicBezTo>
                  <a:cubicBezTo>
                    <a:pt x="345" y="451"/>
                    <a:pt x="356" y="457"/>
                    <a:pt x="368" y="461"/>
                  </a:cubicBezTo>
                  <a:cubicBezTo>
                    <a:pt x="374" y="463"/>
                    <a:pt x="381" y="464"/>
                    <a:pt x="387" y="466"/>
                  </a:cubicBezTo>
                  <a:cubicBezTo>
                    <a:pt x="396" y="467"/>
                    <a:pt x="404" y="472"/>
                    <a:pt x="413" y="476"/>
                  </a:cubicBezTo>
                  <a:cubicBezTo>
                    <a:pt x="442" y="488"/>
                    <a:pt x="471" y="499"/>
                    <a:pt x="503" y="498"/>
                  </a:cubicBezTo>
                  <a:cubicBezTo>
                    <a:pt x="518" y="498"/>
                    <a:pt x="532" y="488"/>
                    <a:pt x="544" y="480"/>
                  </a:cubicBezTo>
                  <a:cubicBezTo>
                    <a:pt x="558" y="471"/>
                    <a:pt x="571" y="461"/>
                    <a:pt x="584" y="451"/>
                  </a:cubicBezTo>
                  <a:cubicBezTo>
                    <a:pt x="609" y="433"/>
                    <a:pt x="634" y="417"/>
                    <a:pt x="666" y="416"/>
                  </a:cubicBezTo>
                  <a:cubicBezTo>
                    <a:pt x="700" y="414"/>
                    <a:pt x="736" y="419"/>
                    <a:pt x="768" y="427"/>
                  </a:cubicBezTo>
                  <a:cubicBezTo>
                    <a:pt x="792" y="412"/>
                    <a:pt x="818" y="401"/>
                    <a:pt x="845" y="394"/>
                  </a:cubicBezTo>
                  <a:cubicBezTo>
                    <a:pt x="867" y="387"/>
                    <a:pt x="891" y="384"/>
                    <a:pt x="914" y="382"/>
                  </a:cubicBezTo>
                  <a:cubicBezTo>
                    <a:pt x="937" y="381"/>
                    <a:pt x="962" y="382"/>
                    <a:pt x="984" y="373"/>
                  </a:cubicBezTo>
                  <a:cubicBezTo>
                    <a:pt x="993" y="370"/>
                    <a:pt x="1001" y="364"/>
                    <a:pt x="1007" y="356"/>
                  </a:cubicBezTo>
                  <a:cubicBezTo>
                    <a:pt x="1015" y="345"/>
                    <a:pt x="1013" y="335"/>
                    <a:pt x="1013" y="322"/>
                  </a:cubicBezTo>
                  <a:cubicBezTo>
                    <a:pt x="1013" y="300"/>
                    <a:pt x="1020" y="279"/>
                    <a:pt x="1028" y="259"/>
                  </a:cubicBezTo>
                  <a:cubicBezTo>
                    <a:pt x="1036" y="237"/>
                    <a:pt x="1042" y="214"/>
                    <a:pt x="1043" y="191"/>
                  </a:cubicBezTo>
                  <a:cubicBezTo>
                    <a:pt x="1044" y="164"/>
                    <a:pt x="1035" y="139"/>
                    <a:pt x="1037" y="112"/>
                  </a:cubicBezTo>
                  <a:cubicBezTo>
                    <a:pt x="1037" y="102"/>
                    <a:pt x="1046" y="91"/>
                    <a:pt x="1050" y="82"/>
                  </a:cubicBezTo>
                  <a:cubicBezTo>
                    <a:pt x="1055" y="70"/>
                    <a:pt x="1060" y="59"/>
                    <a:pt x="1066" y="48"/>
                  </a:cubicBezTo>
                  <a:cubicBezTo>
                    <a:pt x="1069" y="43"/>
                    <a:pt x="1067" y="33"/>
                    <a:pt x="1066" y="28"/>
                  </a:cubicBezTo>
                  <a:cubicBezTo>
                    <a:pt x="1065" y="21"/>
                    <a:pt x="1058" y="17"/>
                    <a:pt x="1055" y="1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66">
              <a:extLst>
                <a:ext uri="{FF2B5EF4-FFF2-40B4-BE49-F238E27FC236}">
                  <a16:creationId xmlns:a16="http://schemas.microsoft.com/office/drawing/2014/main" id="{B97A7468-2157-40BE-9480-8C09B2782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51"/>
              <a:ext cx="474" cy="724"/>
            </a:xfrm>
            <a:custGeom>
              <a:avLst/>
              <a:gdLst>
                <a:gd name="T0" fmla="*/ 277 w 450"/>
                <a:gd name="T1" fmla="*/ 66 h 687"/>
                <a:gd name="T2" fmla="*/ 59 w 450"/>
                <a:gd name="T3" fmla="*/ 100 h 687"/>
                <a:gd name="T4" fmla="*/ 87 w 450"/>
                <a:gd name="T5" fmla="*/ 387 h 687"/>
                <a:gd name="T6" fmla="*/ 122 w 450"/>
                <a:gd name="T7" fmla="*/ 523 h 687"/>
                <a:gd name="T8" fmla="*/ 190 w 450"/>
                <a:gd name="T9" fmla="*/ 645 h 687"/>
                <a:gd name="T10" fmla="*/ 395 w 450"/>
                <a:gd name="T11" fmla="*/ 798 h 687"/>
                <a:gd name="T12" fmla="*/ 452 w 450"/>
                <a:gd name="T13" fmla="*/ 722 h 687"/>
                <a:gd name="T14" fmla="*/ 421 w 450"/>
                <a:gd name="T15" fmla="*/ 565 h 687"/>
                <a:gd name="T16" fmla="*/ 480 w 450"/>
                <a:gd name="T17" fmla="*/ 445 h 687"/>
                <a:gd name="T18" fmla="*/ 521 w 450"/>
                <a:gd name="T19" fmla="*/ 306 h 687"/>
                <a:gd name="T20" fmla="*/ 362 w 450"/>
                <a:gd name="T21" fmla="*/ 89 h 687"/>
                <a:gd name="T22" fmla="*/ 283 w 450"/>
                <a:gd name="T23" fmla="*/ 64 h 6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0" h="687">
                  <a:moveTo>
                    <a:pt x="237" y="57"/>
                  </a:moveTo>
                  <a:cubicBezTo>
                    <a:pt x="196" y="0"/>
                    <a:pt x="81" y="36"/>
                    <a:pt x="50" y="85"/>
                  </a:cubicBezTo>
                  <a:cubicBezTo>
                    <a:pt x="0" y="165"/>
                    <a:pt x="50" y="251"/>
                    <a:pt x="75" y="330"/>
                  </a:cubicBezTo>
                  <a:cubicBezTo>
                    <a:pt x="88" y="368"/>
                    <a:pt x="88" y="409"/>
                    <a:pt x="104" y="447"/>
                  </a:cubicBezTo>
                  <a:cubicBezTo>
                    <a:pt x="119" y="485"/>
                    <a:pt x="137" y="519"/>
                    <a:pt x="162" y="551"/>
                  </a:cubicBezTo>
                  <a:cubicBezTo>
                    <a:pt x="211" y="612"/>
                    <a:pt x="245" y="687"/>
                    <a:pt x="338" y="681"/>
                  </a:cubicBezTo>
                  <a:cubicBezTo>
                    <a:pt x="370" y="678"/>
                    <a:pt x="386" y="648"/>
                    <a:pt x="386" y="617"/>
                  </a:cubicBezTo>
                  <a:cubicBezTo>
                    <a:pt x="385" y="568"/>
                    <a:pt x="349" y="536"/>
                    <a:pt x="361" y="483"/>
                  </a:cubicBezTo>
                  <a:cubicBezTo>
                    <a:pt x="371" y="445"/>
                    <a:pt x="392" y="414"/>
                    <a:pt x="411" y="380"/>
                  </a:cubicBezTo>
                  <a:cubicBezTo>
                    <a:pt x="434" y="339"/>
                    <a:pt x="443" y="308"/>
                    <a:pt x="446" y="261"/>
                  </a:cubicBezTo>
                  <a:cubicBezTo>
                    <a:pt x="450" y="175"/>
                    <a:pt x="398" y="92"/>
                    <a:pt x="310" y="76"/>
                  </a:cubicBezTo>
                  <a:cubicBezTo>
                    <a:pt x="286" y="71"/>
                    <a:pt x="263" y="58"/>
                    <a:pt x="242" y="5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67">
              <a:extLst>
                <a:ext uri="{FF2B5EF4-FFF2-40B4-BE49-F238E27FC236}">
                  <a16:creationId xmlns:a16="http://schemas.microsoft.com/office/drawing/2014/main" id="{34DCB1C9-7348-4C20-A7E0-67990E3B4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620"/>
              <a:ext cx="248" cy="683"/>
            </a:xfrm>
            <a:custGeom>
              <a:avLst/>
              <a:gdLst>
                <a:gd name="T0" fmla="*/ 103 w 235"/>
                <a:gd name="T1" fmla="*/ 0 h 649"/>
                <a:gd name="T2" fmla="*/ 80 w 235"/>
                <a:gd name="T3" fmla="*/ 139 h 649"/>
                <a:gd name="T4" fmla="*/ 20 w 235"/>
                <a:gd name="T5" fmla="*/ 309 h 649"/>
                <a:gd name="T6" fmla="*/ 68 w 235"/>
                <a:gd name="T7" fmla="*/ 495 h 649"/>
                <a:gd name="T8" fmla="*/ 52 w 235"/>
                <a:gd name="T9" fmla="*/ 678 h 649"/>
                <a:gd name="T10" fmla="*/ 177 w 235"/>
                <a:gd name="T11" fmla="*/ 664 h 649"/>
                <a:gd name="T12" fmla="*/ 198 w 235"/>
                <a:gd name="T13" fmla="*/ 524 h 649"/>
                <a:gd name="T14" fmla="*/ 243 w 235"/>
                <a:gd name="T15" fmla="*/ 405 h 649"/>
                <a:gd name="T16" fmla="*/ 245 w 235"/>
                <a:gd name="T17" fmla="*/ 215 h 649"/>
                <a:gd name="T18" fmla="*/ 135 w 235"/>
                <a:gd name="T19" fmla="*/ 21 h 6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649">
                  <a:moveTo>
                    <a:pt x="88" y="0"/>
                  </a:moveTo>
                  <a:cubicBezTo>
                    <a:pt x="75" y="38"/>
                    <a:pt x="86" y="78"/>
                    <a:pt x="68" y="119"/>
                  </a:cubicBezTo>
                  <a:cubicBezTo>
                    <a:pt x="45" y="167"/>
                    <a:pt x="0" y="210"/>
                    <a:pt x="17" y="265"/>
                  </a:cubicBezTo>
                  <a:cubicBezTo>
                    <a:pt x="34" y="320"/>
                    <a:pt x="67" y="363"/>
                    <a:pt x="58" y="425"/>
                  </a:cubicBezTo>
                  <a:cubicBezTo>
                    <a:pt x="51" y="477"/>
                    <a:pt x="22" y="529"/>
                    <a:pt x="44" y="582"/>
                  </a:cubicBezTo>
                  <a:cubicBezTo>
                    <a:pt x="72" y="649"/>
                    <a:pt x="130" y="634"/>
                    <a:pt x="151" y="570"/>
                  </a:cubicBezTo>
                  <a:cubicBezTo>
                    <a:pt x="164" y="532"/>
                    <a:pt x="159" y="488"/>
                    <a:pt x="169" y="449"/>
                  </a:cubicBezTo>
                  <a:cubicBezTo>
                    <a:pt x="178" y="414"/>
                    <a:pt x="196" y="383"/>
                    <a:pt x="207" y="348"/>
                  </a:cubicBezTo>
                  <a:cubicBezTo>
                    <a:pt x="225" y="292"/>
                    <a:pt x="235" y="239"/>
                    <a:pt x="208" y="184"/>
                  </a:cubicBezTo>
                  <a:cubicBezTo>
                    <a:pt x="182" y="130"/>
                    <a:pt x="154" y="62"/>
                    <a:pt x="115" y="18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68">
              <a:extLst>
                <a:ext uri="{FF2B5EF4-FFF2-40B4-BE49-F238E27FC236}">
                  <a16:creationId xmlns:a16="http://schemas.microsoft.com/office/drawing/2014/main" id="{CC85E53C-6278-4C48-880F-E73A807C0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461"/>
              <a:ext cx="357" cy="474"/>
            </a:xfrm>
            <a:custGeom>
              <a:avLst/>
              <a:gdLst>
                <a:gd name="T0" fmla="*/ 97 w 339"/>
                <a:gd name="T1" fmla="*/ 6 h 450"/>
                <a:gd name="T2" fmla="*/ 197 w 339"/>
                <a:gd name="T3" fmla="*/ 22 h 450"/>
                <a:gd name="T4" fmla="*/ 233 w 339"/>
                <a:gd name="T5" fmla="*/ 50 h 450"/>
                <a:gd name="T6" fmla="*/ 276 w 339"/>
                <a:gd name="T7" fmla="*/ 87 h 450"/>
                <a:gd name="T8" fmla="*/ 346 w 339"/>
                <a:gd name="T9" fmla="*/ 163 h 450"/>
                <a:gd name="T10" fmla="*/ 378 w 339"/>
                <a:gd name="T11" fmla="*/ 243 h 450"/>
                <a:gd name="T12" fmla="*/ 369 w 339"/>
                <a:gd name="T13" fmla="*/ 429 h 450"/>
                <a:gd name="T14" fmla="*/ 196 w 339"/>
                <a:gd name="T15" fmla="*/ 522 h 450"/>
                <a:gd name="T16" fmla="*/ 29 w 339"/>
                <a:gd name="T17" fmla="*/ 316 h 450"/>
                <a:gd name="T18" fmla="*/ 9 w 339"/>
                <a:gd name="T19" fmla="*/ 124 h 450"/>
                <a:gd name="T20" fmla="*/ 20 w 339"/>
                <a:gd name="T21" fmla="*/ 83 h 450"/>
                <a:gd name="T22" fmla="*/ 26 w 339"/>
                <a:gd name="T23" fmla="*/ 63 h 450"/>
                <a:gd name="T24" fmla="*/ 40 w 339"/>
                <a:gd name="T25" fmla="*/ 45 h 450"/>
                <a:gd name="T26" fmla="*/ 97 w 339"/>
                <a:gd name="T27" fmla="*/ 6 h 4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9" h="450">
                  <a:moveTo>
                    <a:pt x="83" y="6"/>
                  </a:moveTo>
                  <a:cubicBezTo>
                    <a:pt x="112" y="0"/>
                    <a:pt x="143" y="4"/>
                    <a:pt x="169" y="19"/>
                  </a:cubicBezTo>
                  <a:cubicBezTo>
                    <a:pt x="180" y="25"/>
                    <a:pt x="189" y="35"/>
                    <a:pt x="199" y="43"/>
                  </a:cubicBezTo>
                  <a:cubicBezTo>
                    <a:pt x="211" y="54"/>
                    <a:pt x="224" y="64"/>
                    <a:pt x="236" y="75"/>
                  </a:cubicBezTo>
                  <a:cubicBezTo>
                    <a:pt x="258" y="94"/>
                    <a:pt x="281" y="114"/>
                    <a:pt x="296" y="140"/>
                  </a:cubicBezTo>
                  <a:cubicBezTo>
                    <a:pt x="309" y="161"/>
                    <a:pt x="318" y="184"/>
                    <a:pt x="324" y="208"/>
                  </a:cubicBezTo>
                  <a:cubicBezTo>
                    <a:pt x="337" y="259"/>
                    <a:pt x="339" y="318"/>
                    <a:pt x="315" y="366"/>
                  </a:cubicBezTo>
                  <a:cubicBezTo>
                    <a:pt x="288" y="420"/>
                    <a:pt x="228" y="450"/>
                    <a:pt x="168" y="447"/>
                  </a:cubicBezTo>
                  <a:cubicBezTo>
                    <a:pt x="75" y="443"/>
                    <a:pt x="47" y="347"/>
                    <a:pt x="26" y="271"/>
                  </a:cubicBezTo>
                  <a:cubicBezTo>
                    <a:pt x="11" y="218"/>
                    <a:pt x="0" y="161"/>
                    <a:pt x="9" y="106"/>
                  </a:cubicBezTo>
                  <a:cubicBezTo>
                    <a:pt x="11" y="94"/>
                    <a:pt x="14" y="83"/>
                    <a:pt x="17" y="71"/>
                  </a:cubicBezTo>
                  <a:cubicBezTo>
                    <a:pt x="19" y="65"/>
                    <a:pt x="21" y="60"/>
                    <a:pt x="23" y="54"/>
                  </a:cubicBezTo>
                  <a:cubicBezTo>
                    <a:pt x="25" y="49"/>
                    <a:pt x="31" y="44"/>
                    <a:pt x="34" y="39"/>
                  </a:cubicBezTo>
                  <a:cubicBezTo>
                    <a:pt x="48" y="21"/>
                    <a:pt x="61" y="10"/>
                    <a:pt x="83" y="6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69">
              <a:extLst>
                <a:ext uri="{FF2B5EF4-FFF2-40B4-BE49-F238E27FC236}">
                  <a16:creationId xmlns:a16="http://schemas.microsoft.com/office/drawing/2014/main" id="{76F08069-7071-44C1-8753-937A57DDC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453"/>
              <a:ext cx="357" cy="474"/>
            </a:xfrm>
            <a:custGeom>
              <a:avLst/>
              <a:gdLst>
                <a:gd name="T0" fmla="*/ 97 w 339"/>
                <a:gd name="T1" fmla="*/ 5 h 450"/>
                <a:gd name="T2" fmla="*/ 197 w 339"/>
                <a:gd name="T3" fmla="*/ 21 h 450"/>
                <a:gd name="T4" fmla="*/ 233 w 339"/>
                <a:gd name="T5" fmla="*/ 50 h 450"/>
                <a:gd name="T6" fmla="*/ 276 w 339"/>
                <a:gd name="T7" fmla="*/ 86 h 450"/>
                <a:gd name="T8" fmla="*/ 346 w 339"/>
                <a:gd name="T9" fmla="*/ 162 h 450"/>
                <a:gd name="T10" fmla="*/ 378 w 339"/>
                <a:gd name="T11" fmla="*/ 242 h 450"/>
                <a:gd name="T12" fmla="*/ 369 w 339"/>
                <a:gd name="T13" fmla="*/ 426 h 450"/>
                <a:gd name="T14" fmla="*/ 196 w 339"/>
                <a:gd name="T15" fmla="*/ 522 h 450"/>
                <a:gd name="T16" fmla="*/ 28 w 339"/>
                <a:gd name="T17" fmla="*/ 316 h 450"/>
                <a:gd name="T18" fmla="*/ 9 w 339"/>
                <a:gd name="T19" fmla="*/ 123 h 450"/>
                <a:gd name="T20" fmla="*/ 20 w 339"/>
                <a:gd name="T21" fmla="*/ 82 h 450"/>
                <a:gd name="T22" fmla="*/ 26 w 339"/>
                <a:gd name="T23" fmla="*/ 63 h 450"/>
                <a:gd name="T24" fmla="*/ 40 w 339"/>
                <a:gd name="T25" fmla="*/ 44 h 450"/>
                <a:gd name="T26" fmla="*/ 97 w 339"/>
                <a:gd name="T27" fmla="*/ 5 h 4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9" h="450">
                  <a:moveTo>
                    <a:pt x="83" y="5"/>
                  </a:moveTo>
                  <a:cubicBezTo>
                    <a:pt x="112" y="0"/>
                    <a:pt x="143" y="3"/>
                    <a:pt x="169" y="18"/>
                  </a:cubicBezTo>
                  <a:cubicBezTo>
                    <a:pt x="180" y="25"/>
                    <a:pt x="189" y="34"/>
                    <a:pt x="199" y="43"/>
                  </a:cubicBezTo>
                  <a:cubicBezTo>
                    <a:pt x="211" y="53"/>
                    <a:pt x="224" y="64"/>
                    <a:pt x="236" y="74"/>
                  </a:cubicBezTo>
                  <a:cubicBezTo>
                    <a:pt x="258" y="93"/>
                    <a:pt x="281" y="114"/>
                    <a:pt x="296" y="139"/>
                  </a:cubicBezTo>
                  <a:cubicBezTo>
                    <a:pt x="309" y="160"/>
                    <a:pt x="318" y="183"/>
                    <a:pt x="324" y="207"/>
                  </a:cubicBezTo>
                  <a:cubicBezTo>
                    <a:pt x="337" y="258"/>
                    <a:pt x="339" y="317"/>
                    <a:pt x="315" y="365"/>
                  </a:cubicBezTo>
                  <a:cubicBezTo>
                    <a:pt x="287" y="420"/>
                    <a:pt x="228" y="450"/>
                    <a:pt x="168" y="447"/>
                  </a:cubicBezTo>
                  <a:cubicBezTo>
                    <a:pt x="75" y="442"/>
                    <a:pt x="46" y="346"/>
                    <a:pt x="25" y="271"/>
                  </a:cubicBezTo>
                  <a:cubicBezTo>
                    <a:pt x="11" y="217"/>
                    <a:pt x="0" y="161"/>
                    <a:pt x="9" y="105"/>
                  </a:cubicBezTo>
                  <a:cubicBezTo>
                    <a:pt x="11" y="94"/>
                    <a:pt x="13" y="82"/>
                    <a:pt x="17" y="70"/>
                  </a:cubicBezTo>
                  <a:cubicBezTo>
                    <a:pt x="19" y="65"/>
                    <a:pt x="21" y="59"/>
                    <a:pt x="23" y="54"/>
                  </a:cubicBezTo>
                  <a:cubicBezTo>
                    <a:pt x="25" y="48"/>
                    <a:pt x="31" y="43"/>
                    <a:pt x="34" y="38"/>
                  </a:cubicBezTo>
                  <a:cubicBezTo>
                    <a:pt x="48" y="20"/>
                    <a:pt x="61" y="10"/>
                    <a:pt x="83" y="5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70">
              <a:extLst>
                <a:ext uri="{FF2B5EF4-FFF2-40B4-BE49-F238E27FC236}">
                  <a16:creationId xmlns:a16="http://schemas.microsoft.com/office/drawing/2014/main" id="{EC1C934E-34BB-46E6-A9D3-160212D26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497"/>
              <a:ext cx="154" cy="421"/>
            </a:xfrm>
            <a:custGeom>
              <a:avLst/>
              <a:gdLst>
                <a:gd name="T0" fmla="*/ 124 w 146"/>
                <a:gd name="T1" fmla="*/ 0 h 400"/>
                <a:gd name="T2" fmla="*/ 18 w 146"/>
                <a:gd name="T3" fmla="*/ 215 h 400"/>
                <a:gd name="T4" fmla="*/ 171 w 146"/>
                <a:gd name="T5" fmla="*/ 466 h 400"/>
                <a:gd name="T6" fmla="*/ 121 w 146"/>
                <a:gd name="T7" fmla="*/ 14 h 4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400">
                  <a:moveTo>
                    <a:pt x="106" y="0"/>
                  </a:moveTo>
                  <a:cubicBezTo>
                    <a:pt x="3" y="0"/>
                    <a:pt x="11" y="105"/>
                    <a:pt x="15" y="184"/>
                  </a:cubicBezTo>
                  <a:cubicBezTo>
                    <a:pt x="20" y="277"/>
                    <a:pt x="53" y="369"/>
                    <a:pt x="146" y="400"/>
                  </a:cubicBezTo>
                  <a:cubicBezTo>
                    <a:pt x="64" y="315"/>
                    <a:pt x="0" y="106"/>
                    <a:pt x="103" y="1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71">
              <a:extLst>
                <a:ext uri="{FF2B5EF4-FFF2-40B4-BE49-F238E27FC236}">
                  <a16:creationId xmlns:a16="http://schemas.microsoft.com/office/drawing/2014/main" id="{1FB24EA7-90E4-4C20-941D-E8F844385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500"/>
              <a:ext cx="94" cy="353"/>
            </a:xfrm>
            <a:custGeom>
              <a:avLst/>
              <a:gdLst>
                <a:gd name="T0" fmla="*/ 91 w 90"/>
                <a:gd name="T1" fmla="*/ 0 h 335"/>
                <a:gd name="T2" fmla="*/ 17 w 90"/>
                <a:gd name="T3" fmla="*/ 174 h 335"/>
                <a:gd name="T4" fmla="*/ 102 w 90"/>
                <a:gd name="T5" fmla="*/ 392 h 335"/>
                <a:gd name="T6" fmla="*/ 77 w 90"/>
                <a:gd name="T7" fmla="*/ 8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35">
                  <a:moveTo>
                    <a:pt x="79" y="0"/>
                  </a:moveTo>
                  <a:cubicBezTo>
                    <a:pt x="26" y="13"/>
                    <a:pt x="12" y="106"/>
                    <a:pt x="14" y="149"/>
                  </a:cubicBezTo>
                  <a:cubicBezTo>
                    <a:pt x="17" y="228"/>
                    <a:pt x="56" y="267"/>
                    <a:pt x="90" y="335"/>
                  </a:cubicBezTo>
                  <a:cubicBezTo>
                    <a:pt x="0" y="253"/>
                    <a:pt x="8" y="99"/>
                    <a:pt x="68" y="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72">
              <a:extLst>
                <a:ext uri="{FF2B5EF4-FFF2-40B4-BE49-F238E27FC236}">
                  <a16:creationId xmlns:a16="http://schemas.microsoft.com/office/drawing/2014/main" id="{5EE7FD50-E943-444C-B4DD-FB48329A3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515"/>
              <a:ext cx="150" cy="401"/>
            </a:xfrm>
            <a:custGeom>
              <a:avLst/>
              <a:gdLst>
                <a:gd name="T0" fmla="*/ 0 w 143"/>
                <a:gd name="T1" fmla="*/ 1 h 381"/>
                <a:gd name="T2" fmla="*/ 116 w 143"/>
                <a:gd name="T3" fmla="*/ 106 h 381"/>
                <a:gd name="T4" fmla="*/ 164 w 143"/>
                <a:gd name="T5" fmla="*/ 258 h 381"/>
                <a:gd name="T6" fmla="*/ 133 w 143"/>
                <a:gd name="T7" fmla="*/ 378 h 381"/>
                <a:gd name="T8" fmla="*/ 46 w 143"/>
                <a:gd name="T9" fmla="*/ 423 h 381"/>
                <a:gd name="T10" fmla="*/ 137 w 143"/>
                <a:gd name="T11" fmla="*/ 317 h 381"/>
                <a:gd name="T12" fmla="*/ 140 w 143"/>
                <a:gd name="T13" fmla="*/ 185 h 381"/>
                <a:gd name="T14" fmla="*/ 78 w 143"/>
                <a:gd name="T15" fmla="*/ 79 h 381"/>
                <a:gd name="T16" fmla="*/ 4 w 143"/>
                <a:gd name="T17" fmla="*/ 4 h 3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381">
                  <a:moveTo>
                    <a:pt x="0" y="1"/>
                  </a:moveTo>
                  <a:cubicBezTo>
                    <a:pt x="34" y="0"/>
                    <a:pt x="81" y="66"/>
                    <a:pt x="101" y="91"/>
                  </a:cubicBezTo>
                  <a:cubicBezTo>
                    <a:pt x="130" y="126"/>
                    <a:pt x="143" y="176"/>
                    <a:pt x="142" y="221"/>
                  </a:cubicBezTo>
                  <a:cubicBezTo>
                    <a:pt x="142" y="256"/>
                    <a:pt x="136" y="295"/>
                    <a:pt x="115" y="324"/>
                  </a:cubicBezTo>
                  <a:cubicBezTo>
                    <a:pt x="102" y="343"/>
                    <a:pt x="66" y="381"/>
                    <a:pt x="40" y="363"/>
                  </a:cubicBezTo>
                  <a:cubicBezTo>
                    <a:pt x="74" y="355"/>
                    <a:pt x="105" y="302"/>
                    <a:pt x="119" y="272"/>
                  </a:cubicBezTo>
                  <a:cubicBezTo>
                    <a:pt x="135" y="237"/>
                    <a:pt x="132" y="194"/>
                    <a:pt x="121" y="159"/>
                  </a:cubicBezTo>
                  <a:cubicBezTo>
                    <a:pt x="110" y="124"/>
                    <a:pt x="93" y="92"/>
                    <a:pt x="68" y="67"/>
                  </a:cubicBezTo>
                  <a:cubicBezTo>
                    <a:pt x="47" y="47"/>
                    <a:pt x="19" y="23"/>
                    <a:pt x="4" y="4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73">
              <a:extLst>
                <a:ext uri="{FF2B5EF4-FFF2-40B4-BE49-F238E27FC236}">
                  <a16:creationId xmlns:a16="http://schemas.microsoft.com/office/drawing/2014/main" id="{3D995E89-9786-4C9A-ABF2-695DDF105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52"/>
              <a:ext cx="346" cy="240"/>
            </a:xfrm>
            <a:custGeom>
              <a:avLst/>
              <a:gdLst>
                <a:gd name="T0" fmla="*/ 39 w 328"/>
                <a:gd name="T1" fmla="*/ 81 h 228"/>
                <a:gd name="T2" fmla="*/ 377 w 328"/>
                <a:gd name="T3" fmla="*/ 266 h 228"/>
                <a:gd name="T4" fmla="*/ 271 w 328"/>
                <a:gd name="T5" fmla="*/ 119 h 228"/>
                <a:gd name="T6" fmla="*/ 173 w 328"/>
                <a:gd name="T7" fmla="*/ 24 h 228"/>
                <a:gd name="T8" fmla="*/ 44 w 328"/>
                <a:gd name="T9" fmla="*/ 14 h 228"/>
                <a:gd name="T10" fmla="*/ 39 w 328"/>
                <a:gd name="T11" fmla="*/ 85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8" h="228">
                  <a:moveTo>
                    <a:pt x="33" y="69"/>
                  </a:moveTo>
                  <a:cubicBezTo>
                    <a:pt x="170" y="25"/>
                    <a:pt x="207" y="208"/>
                    <a:pt x="320" y="228"/>
                  </a:cubicBezTo>
                  <a:cubicBezTo>
                    <a:pt x="328" y="175"/>
                    <a:pt x="263" y="134"/>
                    <a:pt x="231" y="102"/>
                  </a:cubicBezTo>
                  <a:cubicBezTo>
                    <a:pt x="204" y="74"/>
                    <a:pt x="184" y="36"/>
                    <a:pt x="147" y="21"/>
                  </a:cubicBezTo>
                  <a:cubicBezTo>
                    <a:pt x="123" y="12"/>
                    <a:pt x="62" y="0"/>
                    <a:pt x="38" y="11"/>
                  </a:cubicBezTo>
                  <a:cubicBezTo>
                    <a:pt x="6" y="25"/>
                    <a:pt x="0" y="53"/>
                    <a:pt x="33" y="73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74">
              <a:extLst>
                <a:ext uri="{FF2B5EF4-FFF2-40B4-BE49-F238E27FC236}">
                  <a16:creationId xmlns:a16="http://schemas.microsoft.com/office/drawing/2014/main" id="{89885C74-455D-4AF0-9898-DF1FC0211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747"/>
              <a:ext cx="120" cy="469"/>
            </a:xfrm>
            <a:custGeom>
              <a:avLst/>
              <a:gdLst>
                <a:gd name="T0" fmla="*/ 57 w 114"/>
                <a:gd name="T1" fmla="*/ 0 h 445"/>
                <a:gd name="T2" fmla="*/ 115 w 114"/>
                <a:gd name="T3" fmla="*/ 248 h 445"/>
                <a:gd name="T4" fmla="*/ 72 w 114"/>
                <a:gd name="T5" fmla="*/ 470 h 445"/>
                <a:gd name="T6" fmla="*/ 55 w 114"/>
                <a:gd name="T7" fmla="*/ 260 h 445"/>
                <a:gd name="T8" fmla="*/ 36 w 114"/>
                <a:gd name="T9" fmla="*/ 106 h 445"/>
                <a:gd name="T10" fmla="*/ 23 w 114"/>
                <a:gd name="T11" fmla="*/ 6 h 445"/>
                <a:gd name="T12" fmla="*/ 49 w 114"/>
                <a:gd name="T13" fmla="*/ 9 h 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445">
                  <a:moveTo>
                    <a:pt x="48" y="0"/>
                  </a:moveTo>
                  <a:cubicBezTo>
                    <a:pt x="81" y="70"/>
                    <a:pt x="114" y="133"/>
                    <a:pt x="99" y="212"/>
                  </a:cubicBezTo>
                  <a:cubicBezTo>
                    <a:pt x="92" y="246"/>
                    <a:pt x="89" y="382"/>
                    <a:pt x="62" y="401"/>
                  </a:cubicBezTo>
                  <a:cubicBezTo>
                    <a:pt x="0" y="445"/>
                    <a:pt x="45" y="245"/>
                    <a:pt x="47" y="222"/>
                  </a:cubicBezTo>
                  <a:cubicBezTo>
                    <a:pt x="49" y="175"/>
                    <a:pt x="41" y="135"/>
                    <a:pt x="30" y="91"/>
                  </a:cubicBezTo>
                  <a:cubicBezTo>
                    <a:pt x="23" y="62"/>
                    <a:pt x="7" y="33"/>
                    <a:pt x="20" y="6"/>
                  </a:cubicBezTo>
                  <a:cubicBezTo>
                    <a:pt x="30" y="3"/>
                    <a:pt x="35" y="6"/>
                    <a:pt x="43" y="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75">
              <a:extLst>
                <a:ext uri="{FF2B5EF4-FFF2-40B4-BE49-F238E27FC236}">
                  <a16:creationId xmlns:a16="http://schemas.microsoft.com/office/drawing/2014/main" id="{E494A45F-F7D3-4C8D-BA9D-FF2D27B6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379"/>
              <a:ext cx="130" cy="606"/>
            </a:xfrm>
            <a:custGeom>
              <a:avLst/>
              <a:gdLst>
                <a:gd name="T0" fmla="*/ 139 w 124"/>
                <a:gd name="T1" fmla="*/ 9 h 576"/>
                <a:gd name="T2" fmla="*/ 20 w 124"/>
                <a:gd name="T3" fmla="*/ 337 h 576"/>
                <a:gd name="T4" fmla="*/ 143 w 124"/>
                <a:gd name="T5" fmla="*/ 671 h 576"/>
                <a:gd name="T6" fmla="*/ 30 w 124"/>
                <a:gd name="T7" fmla="*/ 522 h 576"/>
                <a:gd name="T8" fmla="*/ 0 w 124"/>
                <a:gd name="T9" fmla="*/ 332 h 576"/>
                <a:gd name="T10" fmla="*/ 35 w 124"/>
                <a:gd name="T11" fmla="*/ 121 h 576"/>
                <a:gd name="T12" fmla="*/ 130 w 124"/>
                <a:gd name="T13" fmla="*/ 0 h 5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576">
                  <a:moveTo>
                    <a:pt x="121" y="9"/>
                  </a:moveTo>
                  <a:cubicBezTo>
                    <a:pt x="30" y="35"/>
                    <a:pt x="19" y="214"/>
                    <a:pt x="17" y="289"/>
                  </a:cubicBezTo>
                  <a:cubicBezTo>
                    <a:pt x="14" y="378"/>
                    <a:pt x="49" y="518"/>
                    <a:pt x="124" y="576"/>
                  </a:cubicBezTo>
                  <a:cubicBezTo>
                    <a:pt x="78" y="561"/>
                    <a:pt x="41" y="491"/>
                    <a:pt x="27" y="448"/>
                  </a:cubicBezTo>
                  <a:cubicBezTo>
                    <a:pt x="9" y="396"/>
                    <a:pt x="0" y="340"/>
                    <a:pt x="0" y="285"/>
                  </a:cubicBezTo>
                  <a:cubicBezTo>
                    <a:pt x="0" y="222"/>
                    <a:pt x="7" y="163"/>
                    <a:pt x="30" y="104"/>
                  </a:cubicBezTo>
                  <a:cubicBezTo>
                    <a:pt x="42" y="72"/>
                    <a:pt x="72" y="0"/>
                    <a:pt x="1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76">
              <a:extLst>
                <a:ext uri="{FF2B5EF4-FFF2-40B4-BE49-F238E27FC236}">
                  <a16:creationId xmlns:a16="http://schemas.microsoft.com/office/drawing/2014/main" id="{F7781671-3D03-4789-9E57-C5EBDD7D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010"/>
              <a:ext cx="52" cy="22"/>
            </a:xfrm>
            <a:custGeom>
              <a:avLst/>
              <a:gdLst>
                <a:gd name="T0" fmla="*/ 0 w 49"/>
                <a:gd name="T1" fmla="*/ 4 h 21"/>
                <a:gd name="T2" fmla="*/ 58 w 49"/>
                <a:gd name="T3" fmla="*/ 21 h 21"/>
                <a:gd name="T4" fmla="*/ 6 w 49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1">
                  <a:moveTo>
                    <a:pt x="0" y="4"/>
                  </a:moveTo>
                  <a:cubicBezTo>
                    <a:pt x="13" y="18"/>
                    <a:pt x="31" y="21"/>
                    <a:pt x="49" y="18"/>
                  </a:cubicBezTo>
                  <a:cubicBezTo>
                    <a:pt x="42" y="5"/>
                    <a:pt x="21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77">
              <a:extLst>
                <a:ext uri="{FF2B5EF4-FFF2-40B4-BE49-F238E27FC236}">
                  <a16:creationId xmlns:a16="http://schemas.microsoft.com/office/drawing/2014/main" id="{BAC93886-6EB5-49D6-BF3A-0B37092E1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056"/>
              <a:ext cx="62" cy="60"/>
            </a:xfrm>
            <a:custGeom>
              <a:avLst/>
              <a:gdLst>
                <a:gd name="T0" fmla="*/ 9 w 59"/>
                <a:gd name="T1" fmla="*/ 0 h 57"/>
                <a:gd name="T2" fmla="*/ 47 w 59"/>
                <a:gd name="T3" fmla="*/ 49 h 57"/>
                <a:gd name="T4" fmla="*/ 0 w 59"/>
                <a:gd name="T5" fmla="*/ 15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7">
                  <a:moveTo>
                    <a:pt x="9" y="0"/>
                  </a:moveTo>
                  <a:cubicBezTo>
                    <a:pt x="12" y="2"/>
                    <a:pt x="59" y="28"/>
                    <a:pt x="41" y="43"/>
                  </a:cubicBezTo>
                  <a:cubicBezTo>
                    <a:pt x="24" y="57"/>
                    <a:pt x="1" y="23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78">
              <a:extLst>
                <a:ext uri="{FF2B5EF4-FFF2-40B4-BE49-F238E27FC236}">
                  <a16:creationId xmlns:a16="http://schemas.microsoft.com/office/drawing/2014/main" id="{18A66280-34AC-448C-9803-2F84B150F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963"/>
              <a:ext cx="138" cy="139"/>
            </a:xfrm>
            <a:custGeom>
              <a:avLst/>
              <a:gdLst>
                <a:gd name="T0" fmla="*/ 22 w 131"/>
                <a:gd name="T1" fmla="*/ 83 h 132"/>
                <a:gd name="T2" fmla="*/ 7 w 131"/>
                <a:gd name="T3" fmla="*/ 60 h 132"/>
                <a:gd name="T4" fmla="*/ 39 w 131"/>
                <a:gd name="T5" fmla="*/ 38 h 132"/>
                <a:gd name="T6" fmla="*/ 45 w 131"/>
                <a:gd name="T7" fmla="*/ 2 h 132"/>
                <a:gd name="T8" fmla="*/ 82 w 131"/>
                <a:gd name="T9" fmla="*/ 25 h 132"/>
                <a:gd name="T10" fmla="*/ 109 w 131"/>
                <a:gd name="T11" fmla="*/ 35 h 132"/>
                <a:gd name="T12" fmla="*/ 113 w 131"/>
                <a:gd name="T13" fmla="*/ 84 h 132"/>
                <a:gd name="T14" fmla="*/ 141 w 131"/>
                <a:gd name="T15" fmla="*/ 130 h 132"/>
                <a:gd name="T16" fmla="*/ 151 w 131"/>
                <a:gd name="T17" fmla="*/ 146 h 132"/>
                <a:gd name="T18" fmla="*/ 130 w 131"/>
                <a:gd name="T19" fmla="*/ 134 h 132"/>
                <a:gd name="T20" fmla="*/ 101 w 131"/>
                <a:gd name="T21" fmla="*/ 83 h 132"/>
                <a:gd name="T22" fmla="*/ 87 w 131"/>
                <a:gd name="T23" fmla="*/ 55 h 132"/>
                <a:gd name="T24" fmla="*/ 64 w 131"/>
                <a:gd name="T25" fmla="*/ 57 h 132"/>
                <a:gd name="T26" fmla="*/ 48 w 131"/>
                <a:gd name="T27" fmla="*/ 28 h 132"/>
                <a:gd name="T28" fmla="*/ 43 w 131"/>
                <a:gd name="T29" fmla="*/ 70 h 132"/>
                <a:gd name="T30" fmla="*/ 26 w 131"/>
                <a:gd name="T31" fmla="*/ 66 h 132"/>
                <a:gd name="T32" fmla="*/ 36 w 131"/>
                <a:gd name="T33" fmla="*/ 84 h 132"/>
                <a:gd name="T34" fmla="*/ 21 w 131"/>
                <a:gd name="T35" fmla="*/ 82 h 1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1" h="132">
                  <a:moveTo>
                    <a:pt x="19" y="71"/>
                  </a:moveTo>
                  <a:cubicBezTo>
                    <a:pt x="10" y="70"/>
                    <a:pt x="0" y="60"/>
                    <a:pt x="7" y="51"/>
                  </a:cubicBezTo>
                  <a:cubicBezTo>
                    <a:pt x="13" y="42"/>
                    <a:pt x="29" y="46"/>
                    <a:pt x="33" y="32"/>
                  </a:cubicBezTo>
                  <a:cubicBezTo>
                    <a:pt x="35" y="25"/>
                    <a:pt x="29" y="5"/>
                    <a:pt x="39" y="2"/>
                  </a:cubicBezTo>
                  <a:cubicBezTo>
                    <a:pt x="46" y="0"/>
                    <a:pt x="61" y="20"/>
                    <a:pt x="70" y="22"/>
                  </a:cubicBezTo>
                  <a:cubicBezTo>
                    <a:pt x="80" y="25"/>
                    <a:pt x="89" y="18"/>
                    <a:pt x="93" y="29"/>
                  </a:cubicBezTo>
                  <a:cubicBezTo>
                    <a:pt x="99" y="42"/>
                    <a:pt x="94" y="59"/>
                    <a:pt x="97" y="72"/>
                  </a:cubicBezTo>
                  <a:cubicBezTo>
                    <a:pt x="102" y="87"/>
                    <a:pt x="112" y="99"/>
                    <a:pt x="121" y="111"/>
                  </a:cubicBezTo>
                  <a:cubicBezTo>
                    <a:pt x="123" y="114"/>
                    <a:pt x="131" y="122"/>
                    <a:pt x="129" y="125"/>
                  </a:cubicBezTo>
                  <a:cubicBezTo>
                    <a:pt x="125" y="132"/>
                    <a:pt x="113" y="118"/>
                    <a:pt x="111" y="115"/>
                  </a:cubicBezTo>
                  <a:cubicBezTo>
                    <a:pt x="101" y="103"/>
                    <a:pt x="90" y="86"/>
                    <a:pt x="86" y="71"/>
                  </a:cubicBezTo>
                  <a:cubicBezTo>
                    <a:pt x="84" y="61"/>
                    <a:pt x="88" y="43"/>
                    <a:pt x="75" y="47"/>
                  </a:cubicBezTo>
                  <a:cubicBezTo>
                    <a:pt x="67" y="50"/>
                    <a:pt x="64" y="61"/>
                    <a:pt x="55" y="48"/>
                  </a:cubicBezTo>
                  <a:cubicBezTo>
                    <a:pt x="50" y="40"/>
                    <a:pt x="49" y="31"/>
                    <a:pt x="42" y="25"/>
                  </a:cubicBezTo>
                  <a:cubicBezTo>
                    <a:pt x="37" y="34"/>
                    <a:pt x="51" y="58"/>
                    <a:pt x="37" y="60"/>
                  </a:cubicBezTo>
                  <a:cubicBezTo>
                    <a:pt x="32" y="60"/>
                    <a:pt x="27" y="53"/>
                    <a:pt x="23" y="57"/>
                  </a:cubicBezTo>
                  <a:cubicBezTo>
                    <a:pt x="20" y="62"/>
                    <a:pt x="30" y="67"/>
                    <a:pt x="30" y="72"/>
                  </a:cubicBezTo>
                  <a:cubicBezTo>
                    <a:pt x="26" y="72"/>
                    <a:pt x="21" y="72"/>
                    <a:pt x="18" y="7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79">
              <a:extLst>
                <a:ext uri="{FF2B5EF4-FFF2-40B4-BE49-F238E27FC236}">
                  <a16:creationId xmlns:a16="http://schemas.microsoft.com/office/drawing/2014/main" id="{5C05149B-9279-4937-A0C7-A9087121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995"/>
              <a:ext cx="115" cy="62"/>
            </a:xfrm>
            <a:custGeom>
              <a:avLst/>
              <a:gdLst>
                <a:gd name="T0" fmla="*/ 0 w 109"/>
                <a:gd name="T1" fmla="*/ 66 h 59"/>
                <a:gd name="T2" fmla="*/ 42 w 109"/>
                <a:gd name="T3" fmla="*/ 20 h 59"/>
                <a:gd name="T4" fmla="*/ 52 w 109"/>
                <a:gd name="T5" fmla="*/ 34 h 59"/>
                <a:gd name="T6" fmla="*/ 70 w 109"/>
                <a:gd name="T7" fmla="*/ 29 h 59"/>
                <a:gd name="T8" fmla="*/ 112 w 109"/>
                <a:gd name="T9" fmla="*/ 36 h 59"/>
                <a:gd name="T10" fmla="*/ 84 w 109"/>
                <a:gd name="T11" fmla="*/ 45 h 59"/>
                <a:gd name="T12" fmla="*/ 49 w 109"/>
                <a:gd name="T13" fmla="*/ 57 h 59"/>
                <a:gd name="T14" fmla="*/ 28 w 109"/>
                <a:gd name="T15" fmla="*/ 50 h 59"/>
                <a:gd name="T16" fmla="*/ 22 w 109"/>
                <a:gd name="T17" fmla="*/ 45 h 59"/>
                <a:gd name="T18" fmla="*/ 8 w 109"/>
                <a:gd name="T19" fmla="*/ 61 h 59"/>
                <a:gd name="T20" fmla="*/ 6 w 109"/>
                <a:gd name="T21" fmla="*/ 6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59">
                  <a:moveTo>
                    <a:pt x="0" y="57"/>
                  </a:moveTo>
                  <a:cubicBezTo>
                    <a:pt x="1" y="43"/>
                    <a:pt x="14" y="0"/>
                    <a:pt x="36" y="17"/>
                  </a:cubicBezTo>
                  <a:cubicBezTo>
                    <a:pt x="39" y="20"/>
                    <a:pt x="40" y="27"/>
                    <a:pt x="44" y="29"/>
                  </a:cubicBezTo>
                  <a:cubicBezTo>
                    <a:pt x="47" y="31"/>
                    <a:pt x="56" y="27"/>
                    <a:pt x="60" y="26"/>
                  </a:cubicBezTo>
                  <a:cubicBezTo>
                    <a:pt x="71" y="24"/>
                    <a:pt x="86" y="19"/>
                    <a:pt x="95" y="30"/>
                  </a:cubicBezTo>
                  <a:cubicBezTo>
                    <a:pt x="109" y="46"/>
                    <a:pt x="81" y="41"/>
                    <a:pt x="72" y="39"/>
                  </a:cubicBezTo>
                  <a:cubicBezTo>
                    <a:pt x="58" y="36"/>
                    <a:pt x="52" y="41"/>
                    <a:pt x="42" y="49"/>
                  </a:cubicBezTo>
                  <a:cubicBezTo>
                    <a:pt x="29" y="59"/>
                    <a:pt x="29" y="56"/>
                    <a:pt x="25" y="44"/>
                  </a:cubicBezTo>
                  <a:cubicBezTo>
                    <a:pt x="23" y="38"/>
                    <a:pt x="26" y="35"/>
                    <a:pt x="19" y="39"/>
                  </a:cubicBezTo>
                  <a:cubicBezTo>
                    <a:pt x="15" y="41"/>
                    <a:pt x="12" y="49"/>
                    <a:pt x="8" y="52"/>
                  </a:cubicBezTo>
                  <a:cubicBezTo>
                    <a:pt x="7" y="53"/>
                    <a:pt x="6" y="54"/>
                    <a:pt x="6" y="5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80">
              <a:extLst>
                <a:ext uri="{FF2B5EF4-FFF2-40B4-BE49-F238E27FC236}">
                  <a16:creationId xmlns:a16="http://schemas.microsoft.com/office/drawing/2014/main" id="{69A16BAE-90BB-4495-8976-63705741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177"/>
              <a:ext cx="38" cy="45"/>
            </a:xfrm>
            <a:custGeom>
              <a:avLst/>
              <a:gdLst>
                <a:gd name="T0" fmla="*/ 7 w 36"/>
                <a:gd name="T1" fmla="*/ 0 h 42"/>
                <a:gd name="T2" fmla="*/ 14 w 36"/>
                <a:gd name="T3" fmla="*/ 33 h 42"/>
                <a:gd name="T4" fmla="*/ 42 w 36"/>
                <a:gd name="T5" fmla="*/ 44 h 42"/>
                <a:gd name="T6" fmla="*/ 7 w 36"/>
                <a:gd name="T7" fmla="*/ 44 h 42"/>
                <a:gd name="T8" fmla="*/ 5 w 36"/>
                <a:gd name="T9" fmla="*/ 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7" y="0"/>
                  </a:moveTo>
                  <a:cubicBezTo>
                    <a:pt x="7" y="10"/>
                    <a:pt x="4" y="18"/>
                    <a:pt x="11" y="27"/>
                  </a:cubicBezTo>
                  <a:cubicBezTo>
                    <a:pt x="16" y="35"/>
                    <a:pt x="27" y="42"/>
                    <a:pt x="36" y="35"/>
                  </a:cubicBezTo>
                  <a:cubicBezTo>
                    <a:pt x="29" y="42"/>
                    <a:pt x="14" y="42"/>
                    <a:pt x="7" y="35"/>
                  </a:cubicBezTo>
                  <a:cubicBezTo>
                    <a:pt x="0" y="28"/>
                    <a:pt x="1" y="14"/>
                    <a:pt x="5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81">
              <a:extLst>
                <a:ext uri="{FF2B5EF4-FFF2-40B4-BE49-F238E27FC236}">
                  <a16:creationId xmlns:a16="http://schemas.microsoft.com/office/drawing/2014/main" id="{EA7A6948-01D3-4C7E-92C7-021FBA6CF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337"/>
              <a:ext cx="51" cy="119"/>
            </a:xfrm>
            <a:custGeom>
              <a:avLst/>
              <a:gdLst>
                <a:gd name="T0" fmla="*/ 57 w 48"/>
                <a:gd name="T1" fmla="*/ 0 h 113"/>
                <a:gd name="T2" fmla="*/ 13 w 48"/>
                <a:gd name="T3" fmla="*/ 61 h 113"/>
                <a:gd name="T4" fmla="*/ 54 w 48"/>
                <a:gd name="T5" fmla="*/ 132 h 113"/>
                <a:gd name="T6" fmla="*/ 0 w 48"/>
                <a:gd name="T7" fmla="*/ 65 h 113"/>
                <a:gd name="T8" fmla="*/ 44 w 48"/>
                <a:gd name="T9" fmla="*/ 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13">
                  <a:moveTo>
                    <a:pt x="48" y="0"/>
                  </a:moveTo>
                  <a:cubicBezTo>
                    <a:pt x="25" y="0"/>
                    <a:pt x="9" y="33"/>
                    <a:pt x="10" y="52"/>
                  </a:cubicBezTo>
                  <a:cubicBezTo>
                    <a:pt x="10" y="80"/>
                    <a:pt x="29" y="92"/>
                    <a:pt x="45" y="113"/>
                  </a:cubicBezTo>
                  <a:cubicBezTo>
                    <a:pt x="24" y="108"/>
                    <a:pt x="0" y="77"/>
                    <a:pt x="0" y="56"/>
                  </a:cubicBezTo>
                  <a:cubicBezTo>
                    <a:pt x="0" y="36"/>
                    <a:pt x="18" y="9"/>
                    <a:pt x="37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82">
              <a:extLst>
                <a:ext uri="{FF2B5EF4-FFF2-40B4-BE49-F238E27FC236}">
                  <a16:creationId xmlns:a16="http://schemas.microsoft.com/office/drawing/2014/main" id="{9C2B9E18-96E1-4E84-9E87-1FC7D656B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2673"/>
              <a:ext cx="108" cy="102"/>
            </a:xfrm>
            <a:custGeom>
              <a:avLst/>
              <a:gdLst>
                <a:gd name="T0" fmla="*/ 0 w 102"/>
                <a:gd name="T1" fmla="*/ 74 h 97"/>
                <a:gd name="T2" fmla="*/ 50 w 102"/>
                <a:gd name="T3" fmla="*/ 108 h 97"/>
                <a:gd name="T4" fmla="*/ 104 w 102"/>
                <a:gd name="T5" fmla="*/ 66 h 97"/>
                <a:gd name="T6" fmla="*/ 109 w 102"/>
                <a:gd name="T7" fmla="*/ 40 h 97"/>
                <a:gd name="T8" fmla="*/ 96 w 102"/>
                <a:gd name="T9" fmla="*/ 43 h 97"/>
                <a:gd name="T10" fmla="*/ 77 w 102"/>
                <a:gd name="T11" fmla="*/ 36 h 97"/>
                <a:gd name="T12" fmla="*/ 68 w 102"/>
                <a:gd name="T13" fmla="*/ 5 h 97"/>
                <a:gd name="T14" fmla="*/ 34 w 102"/>
                <a:gd name="T15" fmla="*/ 16 h 97"/>
                <a:gd name="T16" fmla="*/ 25 w 102"/>
                <a:gd name="T17" fmla="*/ 38 h 97"/>
                <a:gd name="T18" fmla="*/ 50 w 102"/>
                <a:gd name="T19" fmla="*/ 38 h 97"/>
                <a:gd name="T20" fmla="*/ 55 w 102"/>
                <a:gd name="T21" fmla="*/ 45 h 97"/>
                <a:gd name="T22" fmla="*/ 65 w 102"/>
                <a:gd name="T23" fmla="*/ 49 h 97"/>
                <a:gd name="T24" fmla="*/ 78 w 102"/>
                <a:gd name="T25" fmla="*/ 62 h 97"/>
                <a:gd name="T26" fmla="*/ 42 w 102"/>
                <a:gd name="T27" fmla="*/ 85 h 97"/>
                <a:gd name="T28" fmla="*/ 22 w 102"/>
                <a:gd name="T29" fmla="*/ 63 h 97"/>
                <a:gd name="T30" fmla="*/ 3 w 102"/>
                <a:gd name="T31" fmla="*/ 68 h 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2" h="97">
                  <a:moveTo>
                    <a:pt x="0" y="64"/>
                  </a:moveTo>
                  <a:cubicBezTo>
                    <a:pt x="20" y="64"/>
                    <a:pt x="25" y="90"/>
                    <a:pt x="42" y="93"/>
                  </a:cubicBezTo>
                  <a:cubicBezTo>
                    <a:pt x="61" y="97"/>
                    <a:pt x="79" y="70"/>
                    <a:pt x="88" y="57"/>
                  </a:cubicBezTo>
                  <a:cubicBezTo>
                    <a:pt x="92" y="51"/>
                    <a:pt x="102" y="37"/>
                    <a:pt x="92" y="34"/>
                  </a:cubicBezTo>
                  <a:cubicBezTo>
                    <a:pt x="90" y="33"/>
                    <a:pt x="84" y="37"/>
                    <a:pt x="81" y="37"/>
                  </a:cubicBezTo>
                  <a:cubicBezTo>
                    <a:pt x="75" y="37"/>
                    <a:pt x="69" y="34"/>
                    <a:pt x="65" y="30"/>
                  </a:cubicBezTo>
                  <a:cubicBezTo>
                    <a:pt x="57" y="23"/>
                    <a:pt x="63" y="11"/>
                    <a:pt x="57" y="5"/>
                  </a:cubicBezTo>
                  <a:cubicBezTo>
                    <a:pt x="52" y="0"/>
                    <a:pt x="33" y="10"/>
                    <a:pt x="28" y="13"/>
                  </a:cubicBezTo>
                  <a:cubicBezTo>
                    <a:pt x="23" y="17"/>
                    <a:pt x="15" y="25"/>
                    <a:pt x="22" y="32"/>
                  </a:cubicBezTo>
                  <a:cubicBezTo>
                    <a:pt x="28" y="37"/>
                    <a:pt x="35" y="28"/>
                    <a:pt x="42" y="32"/>
                  </a:cubicBezTo>
                  <a:cubicBezTo>
                    <a:pt x="46" y="34"/>
                    <a:pt x="43" y="37"/>
                    <a:pt x="46" y="39"/>
                  </a:cubicBezTo>
                  <a:cubicBezTo>
                    <a:pt x="48" y="41"/>
                    <a:pt x="51" y="41"/>
                    <a:pt x="55" y="43"/>
                  </a:cubicBezTo>
                  <a:cubicBezTo>
                    <a:pt x="62" y="46"/>
                    <a:pt x="65" y="44"/>
                    <a:pt x="66" y="53"/>
                  </a:cubicBezTo>
                  <a:cubicBezTo>
                    <a:pt x="69" y="70"/>
                    <a:pt x="49" y="82"/>
                    <a:pt x="36" y="73"/>
                  </a:cubicBezTo>
                  <a:cubicBezTo>
                    <a:pt x="30" y="68"/>
                    <a:pt x="27" y="58"/>
                    <a:pt x="19" y="54"/>
                  </a:cubicBezTo>
                  <a:cubicBezTo>
                    <a:pt x="13" y="52"/>
                    <a:pt x="3" y="51"/>
                    <a:pt x="3" y="5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83">
              <a:extLst>
                <a:ext uri="{FF2B5EF4-FFF2-40B4-BE49-F238E27FC236}">
                  <a16:creationId xmlns:a16="http://schemas.microsoft.com/office/drawing/2014/main" id="{BCE67589-45DE-4B81-BEA5-FCAEE04FD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3019"/>
              <a:ext cx="122" cy="99"/>
            </a:xfrm>
            <a:custGeom>
              <a:avLst/>
              <a:gdLst>
                <a:gd name="T0" fmla="*/ 37 w 116"/>
                <a:gd name="T1" fmla="*/ 16 h 94"/>
                <a:gd name="T2" fmla="*/ 72 w 116"/>
                <a:gd name="T3" fmla="*/ 4 h 94"/>
                <a:gd name="T4" fmla="*/ 82 w 116"/>
                <a:gd name="T5" fmla="*/ 35 h 94"/>
                <a:gd name="T6" fmla="*/ 113 w 116"/>
                <a:gd name="T7" fmla="*/ 83 h 94"/>
                <a:gd name="T8" fmla="*/ 81 w 116"/>
                <a:gd name="T9" fmla="*/ 88 h 94"/>
                <a:gd name="T10" fmla="*/ 65 w 116"/>
                <a:gd name="T11" fmla="*/ 90 h 94"/>
                <a:gd name="T12" fmla="*/ 56 w 116"/>
                <a:gd name="T13" fmla="*/ 104 h 94"/>
                <a:gd name="T14" fmla="*/ 17 w 116"/>
                <a:gd name="T15" fmla="*/ 81 h 94"/>
                <a:gd name="T16" fmla="*/ 4 w 116"/>
                <a:gd name="T17" fmla="*/ 59 h 94"/>
                <a:gd name="T18" fmla="*/ 29 w 116"/>
                <a:gd name="T19" fmla="*/ 65 h 94"/>
                <a:gd name="T20" fmla="*/ 53 w 116"/>
                <a:gd name="T21" fmla="*/ 71 h 94"/>
                <a:gd name="T22" fmla="*/ 65 w 116"/>
                <a:gd name="T23" fmla="*/ 60 h 94"/>
                <a:gd name="T24" fmla="*/ 56 w 116"/>
                <a:gd name="T25" fmla="*/ 47 h 94"/>
                <a:gd name="T26" fmla="*/ 53 w 116"/>
                <a:gd name="T27" fmla="*/ 41 h 94"/>
                <a:gd name="T28" fmla="*/ 58 w 116"/>
                <a:gd name="T29" fmla="*/ 35 h 94"/>
                <a:gd name="T30" fmla="*/ 38 w 116"/>
                <a:gd name="T31" fmla="*/ 17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6" h="94">
                  <a:moveTo>
                    <a:pt x="31" y="13"/>
                  </a:moveTo>
                  <a:cubicBezTo>
                    <a:pt x="39" y="8"/>
                    <a:pt x="54" y="0"/>
                    <a:pt x="62" y="4"/>
                  </a:cubicBezTo>
                  <a:cubicBezTo>
                    <a:pt x="71" y="9"/>
                    <a:pt x="67" y="21"/>
                    <a:pt x="70" y="29"/>
                  </a:cubicBezTo>
                  <a:cubicBezTo>
                    <a:pt x="75" y="41"/>
                    <a:pt x="116" y="51"/>
                    <a:pt x="97" y="71"/>
                  </a:cubicBezTo>
                  <a:cubicBezTo>
                    <a:pt x="89" y="79"/>
                    <a:pt x="79" y="77"/>
                    <a:pt x="69" y="76"/>
                  </a:cubicBezTo>
                  <a:cubicBezTo>
                    <a:pt x="66" y="76"/>
                    <a:pt x="59" y="75"/>
                    <a:pt x="56" y="77"/>
                  </a:cubicBezTo>
                  <a:cubicBezTo>
                    <a:pt x="52" y="79"/>
                    <a:pt x="52" y="87"/>
                    <a:pt x="48" y="89"/>
                  </a:cubicBezTo>
                  <a:cubicBezTo>
                    <a:pt x="38" y="94"/>
                    <a:pt x="19" y="74"/>
                    <a:pt x="14" y="69"/>
                  </a:cubicBezTo>
                  <a:cubicBezTo>
                    <a:pt x="11" y="66"/>
                    <a:pt x="0" y="55"/>
                    <a:pt x="4" y="50"/>
                  </a:cubicBezTo>
                  <a:cubicBezTo>
                    <a:pt x="7" y="45"/>
                    <a:pt x="22" y="54"/>
                    <a:pt x="26" y="56"/>
                  </a:cubicBezTo>
                  <a:cubicBezTo>
                    <a:pt x="33" y="59"/>
                    <a:pt x="39" y="66"/>
                    <a:pt x="46" y="61"/>
                  </a:cubicBezTo>
                  <a:cubicBezTo>
                    <a:pt x="50" y="57"/>
                    <a:pt x="45" y="49"/>
                    <a:pt x="56" y="51"/>
                  </a:cubicBezTo>
                  <a:cubicBezTo>
                    <a:pt x="54" y="47"/>
                    <a:pt x="49" y="44"/>
                    <a:pt x="48" y="41"/>
                  </a:cubicBezTo>
                  <a:cubicBezTo>
                    <a:pt x="47" y="39"/>
                    <a:pt x="46" y="38"/>
                    <a:pt x="46" y="35"/>
                  </a:cubicBezTo>
                  <a:cubicBezTo>
                    <a:pt x="45" y="32"/>
                    <a:pt x="49" y="31"/>
                    <a:pt x="49" y="29"/>
                  </a:cubicBezTo>
                  <a:cubicBezTo>
                    <a:pt x="48" y="22"/>
                    <a:pt x="39" y="18"/>
                    <a:pt x="32" y="14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84">
              <a:extLst>
                <a:ext uri="{FF2B5EF4-FFF2-40B4-BE49-F238E27FC236}">
                  <a16:creationId xmlns:a16="http://schemas.microsoft.com/office/drawing/2014/main" id="{35A2CC28-0553-476A-AF01-432B59C31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775"/>
              <a:ext cx="110" cy="169"/>
            </a:xfrm>
            <a:custGeom>
              <a:avLst/>
              <a:gdLst>
                <a:gd name="T0" fmla="*/ 98 w 104"/>
                <a:gd name="T1" fmla="*/ 0 h 161"/>
                <a:gd name="T2" fmla="*/ 0 w 104"/>
                <a:gd name="T3" fmla="*/ 161 h 161"/>
                <a:gd name="T4" fmla="*/ 108 w 104"/>
                <a:gd name="T5" fmla="*/ 102 h 161"/>
                <a:gd name="T6" fmla="*/ 104 w 104"/>
                <a:gd name="T7" fmla="*/ 6 h 1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161">
                  <a:moveTo>
                    <a:pt x="83" y="0"/>
                  </a:moveTo>
                  <a:cubicBezTo>
                    <a:pt x="104" y="50"/>
                    <a:pt x="67" y="145"/>
                    <a:pt x="0" y="139"/>
                  </a:cubicBezTo>
                  <a:cubicBezTo>
                    <a:pt x="37" y="161"/>
                    <a:pt x="84" y="122"/>
                    <a:pt x="91" y="88"/>
                  </a:cubicBezTo>
                  <a:cubicBezTo>
                    <a:pt x="96" y="63"/>
                    <a:pt x="97" y="30"/>
                    <a:pt x="88" y="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85">
              <a:extLst>
                <a:ext uri="{FF2B5EF4-FFF2-40B4-BE49-F238E27FC236}">
                  <a16:creationId xmlns:a16="http://schemas.microsoft.com/office/drawing/2014/main" id="{23D0CD94-6E93-47E3-A532-88A719C02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117"/>
              <a:ext cx="69" cy="123"/>
            </a:xfrm>
            <a:custGeom>
              <a:avLst/>
              <a:gdLst>
                <a:gd name="T0" fmla="*/ 61 w 65"/>
                <a:gd name="T1" fmla="*/ 0 h 117"/>
                <a:gd name="T2" fmla="*/ 55 w 65"/>
                <a:gd name="T3" fmla="*/ 87 h 117"/>
                <a:gd name="T4" fmla="*/ 0 w 65"/>
                <a:gd name="T5" fmla="*/ 126 h 117"/>
                <a:gd name="T6" fmla="*/ 72 w 65"/>
                <a:gd name="T7" fmla="*/ 81 h 117"/>
                <a:gd name="T8" fmla="*/ 61 w 65"/>
                <a:gd name="T9" fmla="*/ 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7">
                  <a:moveTo>
                    <a:pt x="51" y="0"/>
                  </a:moveTo>
                  <a:cubicBezTo>
                    <a:pt x="62" y="23"/>
                    <a:pt x="59" y="53"/>
                    <a:pt x="46" y="75"/>
                  </a:cubicBezTo>
                  <a:cubicBezTo>
                    <a:pt x="38" y="89"/>
                    <a:pt x="17" y="110"/>
                    <a:pt x="0" y="108"/>
                  </a:cubicBezTo>
                  <a:cubicBezTo>
                    <a:pt x="22" y="117"/>
                    <a:pt x="54" y="90"/>
                    <a:pt x="60" y="69"/>
                  </a:cubicBezTo>
                  <a:cubicBezTo>
                    <a:pt x="65" y="48"/>
                    <a:pt x="53" y="23"/>
                    <a:pt x="51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86">
              <a:extLst>
                <a:ext uri="{FF2B5EF4-FFF2-40B4-BE49-F238E27FC236}">
                  <a16:creationId xmlns:a16="http://schemas.microsoft.com/office/drawing/2014/main" id="{380DA525-E8A4-43A8-B9C0-ECB2E33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021"/>
              <a:ext cx="55" cy="48"/>
            </a:xfrm>
            <a:custGeom>
              <a:avLst/>
              <a:gdLst>
                <a:gd name="T0" fmla="*/ 0 w 52"/>
                <a:gd name="T1" fmla="*/ 11 h 46"/>
                <a:gd name="T2" fmla="*/ 19 w 52"/>
                <a:gd name="T3" fmla="*/ 0 h 46"/>
                <a:gd name="T4" fmla="*/ 35 w 52"/>
                <a:gd name="T5" fmla="*/ 8 h 46"/>
                <a:gd name="T6" fmla="*/ 54 w 52"/>
                <a:gd name="T7" fmla="*/ 2 h 46"/>
                <a:gd name="T8" fmla="*/ 54 w 52"/>
                <a:gd name="T9" fmla="*/ 27 h 46"/>
                <a:gd name="T10" fmla="*/ 60 w 52"/>
                <a:gd name="T11" fmla="*/ 52 h 46"/>
                <a:gd name="T12" fmla="*/ 3 w 52"/>
                <a:gd name="T13" fmla="*/ 2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6">
                  <a:moveTo>
                    <a:pt x="0" y="11"/>
                  </a:moveTo>
                  <a:cubicBezTo>
                    <a:pt x="20" y="25"/>
                    <a:pt x="7" y="1"/>
                    <a:pt x="16" y="0"/>
                  </a:cubicBezTo>
                  <a:cubicBezTo>
                    <a:pt x="20" y="0"/>
                    <a:pt x="23" y="9"/>
                    <a:pt x="29" y="8"/>
                  </a:cubicBezTo>
                  <a:cubicBezTo>
                    <a:pt x="35" y="7"/>
                    <a:pt x="38" y="1"/>
                    <a:pt x="45" y="2"/>
                  </a:cubicBezTo>
                  <a:cubicBezTo>
                    <a:pt x="46" y="9"/>
                    <a:pt x="44" y="17"/>
                    <a:pt x="45" y="24"/>
                  </a:cubicBezTo>
                  <a:cubicBezTo>
                    <a:pt x="46" y="31"/>
                    <a:pt x="52" y="38"/>
                    <a:pt x="51" y="46"/>
                  </a:cubicBezTo>
                  <a:cubicBezTo>
                    <a:pt x="34" y="42"/>
                    <a:pt x="19" y="24"/>
                    <a:pt x="3" y="2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87">
              <a:extLst>
                <a:ext uri="{FF2B5EF4-FFF2-40B4-BE49-F238E27FC236}">
                  <a16:creationId xmlns:a16="http://schemas.microsoft.com/office/drawing/2014/main" id="{D40E6D1D-E561-492B-BAC0-EF8BC0442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225"/>
              <a:ext cx="139" cy="106"/>
            </a:xfrm>
            <a:custGeom>
              <a:avLst/>
              <a:gdLst>
                <a:gd name="T0" fmla="*/ 0 w 132"/>
                <a:gd name="T1" fmla="*/ 0 h 101"/>
                <a:gd name="T2" fmla="*/ 72 w 132"/>
                <a:gd name="T3" fmla="*/ 42 h 101"/>
                <a:gd name="T4" fmla="*/ 111 w 132"/>
                <a:gd name="T5" fmla="*/ 79 h 101"/>
                <a:gd name="T6" fmla="*/ 133 w 132"/>
                <a:gd name="T7" fmla="*/ 99 h 101"/>
                <a:gd name="T8" fmla="*/ 154 w 132"/>
                <a:gd name="T9" fmla="*/ 116 h 101"/>
                <a:gd name="T10" fmla="*/ 82 w 132"/>
                <a:gd name="T11" fmla="*/ 41 h 101"/>
                <a:gd name="T12" fmla="*/ 52 w 132"/>
                <a:gd name="T13" fmla="*/ 19 h 101"/>
                <a:gd name="T14" fmla="*/ 31 w 132"/>
                <a:gd name="T15" fmla="*/ 6 h 101"/>
                <a:gd name="T16" fmla="*/ 13 w 132"/>
                <a:gd name="T17" fmla="*/ 4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101">
                  <a:moveTo>
                    <a:pt x="0" y="0"/>
                  </a:moveTo>
                  <a:cubicBezTo>
                    <a:pt x="25" y="4"/>
                    <a:pt x="45" y="17"/>
                    <a:pt x="62" y="36"/>
                  </a:cubicBezTo>
                  <a:cubicBezTo>
                    <a:pt x="73" y="47"/>
                    <a:pt x="84" y="57"/>
                    <a:pt x="95" y="68"/>
                  </a:cubicBezTo>
                  <a:cubicBezTo>
                    <a:pt x="102" y="74"/>
                    <a:pt x="107" y="81"/>
                    <a:pt x="114" y="86"/>
                  </a:cubicBezTo>
                  <a:cubicBezTo>
                    <a:pt x="120" y="91"/>
                    <a:pt x="127" y="95"/>
                    <a:pt x="132" y="101"/>
                  </a:cubicBezTo>
                  <a:cubicBezTo>
                    <a:pt x="107" y="88"/>
                    <a:pt x="88" y="56"/>
                    <a:pt x="70" y="35"/>
                  </a:cubicBezTo>
                  <a:cubicBezTo>
                    <a:pt x="63" y="27"/>
                    <a:pt x="54" y="22"/>
                    <a:pt x="45" y="16"/>
                  </a:cubicBezTo>
                  <a:cubicBezTo>
                    <a:pt x="39" y="12"/>
                    <a:pt x="34" y="7"/>
                    <a:pt x="27" y="6"/>
                  </a:cubicBezTo>
                  <a:cubicBezTo>
                    <a:pt x="22" y="4"/>
                    <a:pt x="16" y="6"/>
                    <a:pt x="10" y="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88">
              <a:extLst>
                <a:ext uri="{FF2B5EF4-FFF2-40B4-BE49-F238E27FC236}">
                  <a16:creationId xmlns:a16="http://schemas.microsoft.com/office/drawing/2014/main" id="{E1784686-96FF-4F82-B2E3-D32D7C513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409"/>
              <a:ext cx="150" cy="356"/>
            </a:xfrm>
            <a:custGeom>
              <a:avLst/>
              <a:gdLst>
                <a:gd name="T0" fmla="*/ 0 w 142"/>
                <a:gd name="T1" fmla="*/ 0 h 338"/>
                <a:gd name="T2" fmla="*/ 59 w 142"/>
                <a:gd name="T3" fmla="*/ 102 h 338"/>
                <a:gd name="T4" fmla="*/ 61 w 142"/>
                <a:gd name="T5" fmla="*/ 197 h 338"/>
                <a:gd name="T6" fmla="*/ 101 w 142"/>
                <a:gd name="T7" fmla="*/ 295 h 338"/>
                <a:gd name="T8" fmla="*/ 167 w 142"/>
                <a:gd name="T9" fmla="*/ 395 h 338"/>
                <a:gd name="T10" fmla="*/ 144 w 142"/>
                <a:gd name="T11" fmla="*/ 300 h 338"/>
                <a:gd name="T12" fmla="*/ 93 w 142"/>
                <a:gd name="T13" fmla="*/ 221 h 338"/>
                <a:gd name="T14" fmla="*/ 87 w 142"/>
                <a:gd name="T15" fmla="*/ 118 h 338"/>
                <a:gd name="T16" fmla="*/ 69 w 142"/>
                <a:gd name="T17" fmla="*/ 68 h 338"/>
                <a:gd name="T18" fmla="*/ 29 w 142"/>
                <a:gd name="T19" fmla="*/ 18 h 3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338">
                  <a:moveTo>
                    <a:pt x="0" y="0"/>
                  </a:moveTo>
                  <a:cubicBezTo>
                    <a:pt x="24" y="20"/>
                    <a:pt x="45" y="57"/>
                    <a:pt x="50" y="87"/>
                  </a:cubicBezTo>
                  <a:cubicBezTo>
                    <a:pt x="55" y="114"/>
                    <a:pt x="52" y="142"/>
                    <a:pt x="52" y="169"/>
                  </a:cubicBezTo>
                  <a:cubicBezTo>
                    <a:pt x="52" y="204"/>
                    <a:pt x="63" y="227"/>
                    <a:pt x="86" y="253"/>
                  </a:cubicBezTo>
                  <a:cubicBezTo>
                    <a:pt x="110" y="279"/>
                    <a:pt x="129" y="304"/>
                    <a:pt x="142" y="338"/>
                  </a:cubicBezTo>
                  <a:cubicBezTo>
                    <a:pt x="131" y="312"/>
                    <a:pt x="133" y="283"/>
                    <a:pt x="122" y="257"/>
                  </a:cubicBezTo>
                  <a:cubicBezTo>
                    <a:pt x="111" y="233"/>
                    <a:pt x="86" y="215"/>
                    <a:pt x="79" y="189"/>
                  </a:cubicBezTo>
                  <a:cubicBezTo>
                    <a:pt x="71" y="160"/>
                    <a:pt x="79" y="130"/>
                    <a:pt x="74" y="101"/>
                  </a:cubicBezTo>
                  <a:cubicBezTo>
                    <a:pt x="72" y="86"/>
                    <a:pt x="66" y="72"/>
                    <a:pt x="59" y="59"/>
                  </a:cubicBezTo>
                  <a:cubicBezTo>
                    <a:pt x="50" y="43"/>
                    <a:pt x="35" y="31"/>
                    <a:pt x="25" y="1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89">
              <a:extLst>
                <a:ext uri="{FF2B5EF4-FFF2-40B4-BE49-F238E27FC236}">
                  <a16:creationId xmlns:a16="http://schemas.microsoft.com/office/drawing/2014/main" id="{15E5D18A-D8EA-47A1-A803-638325131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307"/>
              <a:ext cx="131" cy="43"/>
            </a:xfrm>
            <a:custGeom>
              <a:avLst/>
              <a:gdLst>
                <a:gd name="T0" fmla="*/ 0 w 125"/>
                <a:gd name="T1" fmla="*/ 18 h 41"/>
                <a:gd name="T2" fmla="*/ 69 w 125"/>
                <a:gd name="T3" fmla="*/ 28 h 41"/>
                <a:gd name="T4" fmla="*/ 144 w 125"/>
                <a:gd name="T5" fmla="*/ 0 h 41"/>
                <a:gd name="T6" fmla="*/ 94 w 125"/>
                <a:gd name="T7" fmla="*/ 40 h 41"/>
                <a:gd name="T8" fmla="*/ 16 w 125"/>
                <a:gd name="T9" fmla="*/ 2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41">
                  <a:moveTo>
                    <a:pt x="0" y="15"/>
                  </a:moveTo>
                  <a:cubicBezTo>
                    <a:pt x="20" y="18"/>
                    <a:pt x="40" y="24"/>
                    <a:pt x="60" y="25"/>
                  </a:cubicBezTo>
                  <a:cubicBezTo>
                    <a:pt x="83" y="27"/>
                    <a:pt x="106" y="11"/>
                    <a:pt x="125" y="0"/>
                  </a:cubicBezTo>
                  <a:cubicBezTo>
                    <a:pt x="119" y="16"/>
                    <a:pt x="98" y="29"/>
                    <a:pt x="82" y="34"/>
                  </a:cubicBezTo>
                  <a:cubicBezTo>
                    <a:pt x="56" y="41"/>
                    <a:pt x="37" y="32"/>
                    <a:pt x="13" y="25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90">
              <a:extLst>
                <a:ext uri="{FF2B5EF4-FFF2-40B4-BE49-F238E27FC236}">
                  <a16:creationId xmlns:a16="http://schemas.microsoft.com/office/drawing/2014/main" id="{4581BA67-D0C5-4B2A-A81E-B60909B3C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038"/>
              <a:ext cx="93" cy="88"/>
            </a:xfrm>
            <a:custGeom>
              <a:avLst/>
              <a:gdLst>
                <a:gd name="T0" fmla="*/ 104 w 88"/>
                <a:gd name="T1" fmla="*/ 4 h 83"/>
                <a:gd name="T2" fmla="*/ 75 w 88"/>
                <a:gd name="T3" fmla="*/ 21 h 83"/>
                <a:gd name="T4" fmla="*/ 56 w 88"/>
                <a:gd name="T5" fmla="*/ 7 h 83"/>
                <a:gd name="T6" fmla="*/ 27 w 88"/>
                <a:gd name="T7" fmla="*/ 37 h 83"/>
                <a:gd name="T8" fmla="*/ 0 w 88"/>
                <a:gd name="T9" fmla="*/ 99 h 83"/>
                <a:gd name="T10" fmla="*/ 25 w 88"/>
                <a:gd name="T11" fmla="*/ 61 h 83"/>
                <a:gd name="T12" fmla="*/ 53 w 88"/>
                <a:gd name="T13" fmla="*/ 31 h 83"/>
                <a:gd name="T14" fmla="*/ 71 w 88"/>
                <a:gd name="T15" fmla="*/ 35 h 83"/>
                <a:gd name="T16" fmla="*/ 98 w 88"/>
                <a:gd name="T17" fmla="*/ 12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8" h="83">
                  <a:moveTo>
                    <a:pt x="88" y="4"/>
                  </a:moveTo>
                  <a:cubicBezTo>
                    <a:pt x="78" y="0"/>
                    <a:pt x="71" y="14"/>
                    <a:pt x="63" y="18"/>
                  </a:cubicBezTo>
                  <a:cubicBezTo>
                    <a:pt x="52" y="23"/>
                    <a:pt x="51" y="16"/>
                    <a:pt x="47" y="7"/>
                  </a:cubicBezTo>
                  <a:cubicBezTo>
                    <a:pt x="35" y="6"/>
                    <a:pt x="27" y="23"/>
                    <a:pt x="24" y="31"/>
                  </a:cubicBezTo>
                  <a:cubicBezTo>
                    <a:pt x="18" y="48"/>
                    <a:pt x="11" y="69"/>
                    <a:pt x="0" y="83"/>
                  </a:cubicBezTo>
                  <a:cubicBezTo>
                    <a:pt x="10" y="75"/>
                    <a:pt x="15" y="63"/>
                    <a:pt x="22" y="52"/>
                  </a:cubicBezTo>
                  <a:cubicBezTo>
                    <a:pt x="26" y="46"/>
                    <a:pt x="36" y="26"/>
                    <a:pt x="44" y="25"/>
                  </a:cubicBezTo>
                  <a:cubicBezTo>
                    <a:pt x="51" y="24"/>
                    <a:pt x="53" y="32"/>
                    <a:pt x="60" y="29"/>
                  </a:cubicBezTo>
                  <a:cubicBezTo>
                    <a:pt x="67" y="27"/>
                    <a:pt x="77" y="14"/>
                    <a:pt x="83" y="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91">
              <a:extLst>
                <a:ext uri="{FF2B5EF4-FFF2-40B4-BE49-F238E27FC236}">
                  <a16:creationId xmlns:a16="http://schemas.microsoft.com/office/drawing/2014/main" id="{79171DD5-782C-4EBE-81EE-CC081999B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735"/>
              <a:ext cx="71" cy="219"/>
            </a:xfrm>
            <a:custGeom>
              <a:avLst/>
              <a:gdLst>
                <a:gd name="T0" fmla="*/ 79 w 67"/>
                <a:gd name="T1" fmla="*/ 2 h 208"/>
                <a:gd name="T2" fmla="*/ 37 w 67"/>
                <a:gd name="T3" fmla="*/ 27 h 208"/>
                <a:gd name="T4" fmla="*/ 22 w 67"/>
                <a:gd name="T5" fmla="*/ 102 h 208"/>
                <a:gd name="T6" fmla="*/ 58 w 67"/>
                <a:gd name="T7" fmla="*/ 243 h 208"/>
                <a:gd name="T8" fmla="*/ 2 w 67"/>
                <a:gd name="T9" fmla="*/ 107 h 208"/>
                <a:gd name="T10" fmla="*/ 16 w 67"/>
                <a:gd name="T11" fmla="*/ 36 h 208"/>
                <a:gd name="T12" fmla="*/ 46 w 67"/>
                <a:gd name="T13" fmla="*/ 6 h 208"/>
                <a:gd name="T14" fmla="*/ 79 w 67"/>
                <a:gd name="T15" fmla="*/ 0 h 2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208">
                  <a:moveTo>
                    <a:pt x="67" y="2"/>
                  </a:moveTo>
                  <a:cubicBezTo>
                    <a:pt x="57" y="9"/>
                    <a:pt x="40" y="12"/>
                    <a:pt x="31" y="24"/>
                  </a:cubicBezTo>
                  <a:cubicBezTo>
                    <a:pt x="19" y="40"/>
                    <a:pt x="16" y="67"/>
                    <a:pt x="19" y="87"/>
                  </a:cubicBezTo>
                  <a:cubicBezTo>
                    <a:pt x="23" y="129"/>
                    <a:pt x="43" y="166"/>
                    <a:pt x="49" y="208"/>
                  </a:cubicBezTo>
                  <a:cubicBezTo>
                    <a:pt x="27" y="173"/>
                    <a:pt x="8" y="134"/>
                    <a:pt x="2" y="92"/>
                  </a:cubicBezTo>
                  <a:cubicBezTo>
                    <a:pt x="0" y="71"/>
                    <a:pt x="1" y="47"/>
                    <a:pt x="13" y="30"/>
                  </a:cubicBezTo>
                  <a:cubicBezTo>
                    <a:pt x="19" y="20"/>
                    <a:pt x="29" y="10"/>
                    <a:pt x="39" y="6"/>
                  </a:cubicBezTo>
                  <a:cubicBezTo>
                    <a:pt x="48" y="2"/>
                    <a:pt x="59" y="5"/>
                    <a:pt x="67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92">
              <a:extLst>
                <a:ext uri="{FF2B5EF4-FFF2-40B4-BE49-F238E27FC236}">
                  <a16:creationId xmlns:a16="http://schemas.microsoft.com/office/drawing/2014/main" id="{9C4989FB-40E3-4032-8B86-372663BC0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705"/>
              <a:ext cx="212" cy="43"/>
            </a:xfrm>
            <a:custGeom>
              <a:avLst/>
              <a:gdLst>
                <a:gd name="T0" fmla="*/ 159 w 201"/>
                <a:gd name="T1" fmla="*/ 38 h 41"/>
                <a:gd name="T2" fmla="*/ 195 w 201"/>
                <a:gd name="T3" fmla="*/ 25 h 41"/>
                <a:gd name="T4" fmla="*/ 228 w 201"/>
                <a:gd name="T5" fmla="*/ 46 h 41"/>
                <a:gd name="T6" fmla="*/ 195 w 201"/>
                <a:gd name="T7" fmla="*/ 9 h 41"/>
                <a:gd name="T8" fmla="*/ 143 w 201"/>
                <a:gd name="T9" fmla="*/ 15 h 41"/>
                <a:gd name="T10" fmla="*/ 120 w 201"/>
                <a:gd name="T11" fmla="*/ 2 h 41"/>
                <a:gd name="T12" fmla="*/ 83 w 201"/>
                <a:gd name="T13" fmla="*/ 3 h 41"/>
                <a:gd name="T14" fmla="*/ 40 w 201"/>
                <a:gd name="T15" fmla="*/ 6 h 41"/>
                <a:gd name="T16" fmla="*/ 0 w 201"/>
                <a:gd name="T17" fmla="*/ 20 h 41"/>
                <a:gd name="T18" fmla="*/ 27 w 201"/>
                <a:gd name="T19" fmla="*/ 19 h 41"/>
                <a:gd name="T20" fmla="*/ 52 w 201"/>
                <a:gd name="T21" fmla="*/ 21 h 41"/>
                <a:gd name="T22" fmla="*/ 98 w 201"/>
                <a:gd name="T23" fmla="*/ 21 h 41"/>
                <a:gd name="T24" fmla="*/ 156 w 201"/>
                <a:gd name="T25" fmla="*/ 35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41">
                  <a:moveTo>
                    <a:pt x="136" y="32"/>
                  </a:moveTo>
                  <a:cubicBezTo>
                    <a:pt x="142" y="21"/>
                    <a:pt x="153" y="19"/>
                    <a:pt x="166" y="22"/>
                  </a:cubicBezTo>
                  <a:cubicBezTo>
                    <a:pt x="175" y="25"/>
                    <a:pt x="185" y="41"/>
                    <a:pt x="194" y="40"/>
                  </a:cubicBezTo>
                  <a:cubicBezTo>
                    <a:pt x="201" y="23"/>
                    <a:pt x="180" y="11"/>
                    <a:pt x="166" y="9"/>
                  </a:cubicBezTo>
                  <a:cubicBezTo>
                    <a:pt x="151" y="6"/>
                    <a:pt x="137" y="15"/>
                    <a:pt x="122" y="12"/>
                  </a:cubicBezTo>
                  <a:cubicBezTo>
                    <a:pt x="115" y="10"/>
                    <a:pt x="109" y="4"/>
                    <a:pt x="102" y="2"/>
                  </a:cubicBezTo>
                  <a:cubicBezTo>
                    <a:pt x="92" y="0"/>
                    <a:pt x="80" y="2"/>
                    <a:pt x="71" y="3"/>
                  </a:cubicBezTo>
                  <a:cubicBezTo>
                    <a:pt x="59" y="5"/>
                    <a:pt x="46" y="4"/>
                    <a:pt x="34" y="6"/>
                  </a:cubicBezTo>
                  <a:cubicBezTo>
                    <a:pt x="24" y="7"/>
                    <a:pt x="7" y="8"/>
                    <a:pt x="0" y="17"/>
                  </a:cubicBezTo>
                  <a:cubicBezTo>
                    <a:pt x="8" y="18"/>
                    <a:pt x="16" y="15"/>
                    <a:pt x="24" y="16"/>
                  </a:cubicBezTo>
                  <a:cubicBezTo>
                    <a:pt x="31" y="17"/>
                    <a:pt x="37" y="18"/>
                    <a:pt x="44" y="18"/>
                  </a:cubicBezTo>
                  <a:cubicBezTo>
                    <a:pt x="57" y="18"/>
                    <a:pt x="70" y="17"/>
                    <a:pt x="83" y="18"/>
                  </a:cubicBezTo>
                  <a:cubicBezTo>
                    <a:pt x="92" y="19"/>
                    <a:pt x="130" y="33"/>
                    <a:pt x="133" y="3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93">
              <a:extLst>
                <a:ext uri="{FF2B5EF4-FFF2-40B4-BE49-F238E27FC236}">
                  <a16:creationId xmlns:a16="http://schemas.microsoft.com/office/drawing/2014/main" id="{F9A94C06-0073-4209-B566-8A022950A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3014"/>
              <a:ext cx="117" cy="62"/>
            </a:xfrm>
            <a:custGeom>
              <a:avLst/>
              <a:gdLst>
                <a:gd name="T0" fmla="*/ 27 w 111"/>
                <a:gd name="T1" fmla="*/ 45 h 59"/>
                <a:gd name="T2" fmla="*/ 58 w 111"/>
                <a:gd name="T3" fmla="*/ 65 h 59"/>
                <a:gd name="T4" fmla="*/ 80 w 111"/>
                <a:gd name="T5" fmla="*/ 53 h 59"/>
                <a:gd name="T6" fmla="*/ 118 w 111"/>
                <a:gd name="T7" fmla="*/ 61 h 59"/>
                <a:gd name="T8" fmla="*/ 110 w 111"/>
                <a:gd name="T9" fmla="*/ 36 h 59"/>
                <a:gd name="T10" fmla="*/ 84 w 111"/>
                <a:gd name="T11" fmla="*/ 32 h 59"/>
                <a:gd name="T12" fmla="*/ 41 w 111"/>
                <a:gd name="T13" fmla="*/ 20 h 59"/>
                <a:gd name="T14" fmla="*/ 8 w 111"/>
                <a:gd name="T15" fmla="*/ 6 h 59"/>
                <a:gd name="T16" fmla="*/ 18 w 111"/>
                <a:gd name="T17" fmla="*/ 36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59">
                  <a:moveTo>
                    <a:pt x="24" y="39"/>
                  </a:moveTo>
                  <a:cubicBezTo>
                    <a:pt x="32" y="43"/>
                    <a:pt x="40" y="54"/>
                    <a:pt x="49" y="56"/>
                  </a:cubicBezTo>
                  <a:cubicBezTo>
                    <a:pt x="59" y="59"/>
                    <a:pt x="59" y="48"/>
                    <a:pt x="68" y="46"/>
                  </a:cubicBezTo>
                  <a:cubicBezTo>
                    <a:pt x="78" y="43"/>
                    <a:pt x="93" y="55"/>
                    <a:pt x="101" y="52"/>
                  </a:cubicBezTo>
                  <a:cubicBezTo>
                    <a:pt x="111" y="47"/>
                    <a:pt x="100" y="34"/>
                    <a:pt x="94" y="30"/>
                  </a:cubicBezTo>
                  <a:cubicBezTo>
                    <a:pt x="86" y="25"/>
                    <a:pt x="80" y="27"/>
                    <a:pt x="72" y="28"/>
                  </a:cubicBezTo>
                  <a:cubicBezTo>
                    <a:pt x="58" y="30"/>
                    <a:pt x="47" y="23"/>
                    <a:pt x="35" y="17"/>
                  </a:cubicBezTo>
                  <a:cubicBezTo>
                    <a:pt x="29" y="13"/>
                    <a:pt x="14" y="0"/>
                    <a:pt x="8" y="6"/>
                  </a:cubicBezTo>
                  <a:cubicBezTo>
                    <a:pt x="0" y="12"/>
                    <a:pt x="11" y="26"/>
                    <a:pt x="15" y="3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94">
              <a:extLst>
                <a:ext uri="{FF2B5EF4-FFF2-40B4-BE49-F238E27FC236}">
                  <a16:creationId xmlns:a16="http://schemas.microsoft.com/office/drawing/2014/main" id="{D07DAABA-D9A3-4B2F-A015-1440DD120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3361"/>
              <a:ext cx="83" cy="242"/>
            </a:xfrm>
            <a:custGeom>
              <a:avLst/>
              <a:gdLst>
                <a:gd name="T0" fmla="*/ 0 w 79"/>
                <a:gd name="T1" fmla="*/ 0 h 229"/>
                <a:gd name="T2" fmla="*/ 25 w 79"/>
                <a:gd name="T3" fmla="*/ 133 h 229"/>
                <a:gd name="T4" fmla="*/ 91 w 79"/>
                <a:gd name="T5" fmla="*/ 271 h 229"/>
                <a:gd name="T6" fmla="*/ 42 w 79"/>
                <a:gd name="T7" fmla="*/ 133 h 229"/>
                <a:gd name="T8" fmla="*/ 39 w 79"/>
                <a:gd name="T9" fmla="*/ 60 h 229"/>
                <a:gd name="T10" fmla="*/ 2 w 79"/>
                <a:gd name="T11" fmla="*/ 6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229">
                  <a:moveTo>
                    <a:pt x="0" y="0"/>
                  </a:moveTo>
                  <a:cubicBezTo>
                    <a:pt x="22" y="32"/>
                    <a:pt x="20" y="77"/>
                    <a:pt x="22" y="113"/>
                  </a:cubicBezTo>
                  <a:cubicBezTo>
                    <a:pt x="24" y="157"/>
                    <a:pt x="54" y="195"/>
                    <a:pt x="79" y="229"/>
                  </a:cubicBezTo>
                  <a:cubicBezTo>
                    <a:pt x="61" y="192"/>
                    <a:pt x="41" y="154"/>
                    <a:pt x="36" y="113"/>
                  </a:cubicBezTo>
                  <a:cubicBezTo>
                    <a:pt x="34" y="92"/>
                    <a:pt x="40" y="71"/>
                    <a:pt x="33" y="51"/>
                  </a:cubicBezTo>
                  <a:cubicBezTo>
                    <a:pt x="26" y="33"/>
                    <a:pt x="12" y="22"/>
                    <a:pt x="2" y="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95">
              <a:extLst>
                <a:ext uri="{FF2B5EF4-FFF2-40B4-BE49-F238E27FC236}">
                  <a16:creationId xmlns:a16="http://schemas.microsoft.com/office/drawing/2014/main" id="{85DA32F0-C8A1-4485-BD07-048F946DB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3676"/>
              <a:ext cx="70" cy="101"/>
            </a:xfrm>
            <a:custGeom>
              <a:avLst/>
              <a:gdLst>
                <a:gd name="T0" fmla="*/ 16 w 67"/>
                <a:gd name="T1" fmla="*/ 48 h 96"/>
                <a:gd name="T2" fmla="*/ 41 w 67"/>
                <a:gd name="T3" fmla="*/ 73 h 96"/>
                <a:gd name="T4" fmla="*/ 34 w 67"/>
                <a:gd name="T5" fmla="*/ 110 h 96"/>
                <a:gd name="T6" fmla="*/ 57 w 67"/>
                <a:gd name="T7" fmla="*/ 112 h 96"/>
                <a:gd name="T8" fmla="*/ 52 w 67"/>
                <a:gd name="T9" fmla="*/ 80 h 96"/>
                <a:gd name="T10" fmla="*/ 31 w 67"/>
                <a:gd name="T11" fmla="*/ 33 h 96"/>
                <a:gd name="T12" fmla="*/ 5 w 67"/>
                <a:gd name="T13" fmla="*/ 0 h 96"/>
                <a:gd name="T14" fmla="*/ 15 w 67"/>
                <a:gd name="T15" fmla="*/ 39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96">
                  <a:moveTo>
                    <a:pt x="13" y="42"/>
                  </a:moveTo>
                  <a:cubicBezTo>
                    <a:pt x="24" y="37"/>
                    <a:pt x="34" y="55"/>
                    <a:pt x="35" y="63"/>
                  </a:cubicBezTo>
                  <a:cubicBezTo>
                    <a:pt x="36" y="74"/>
                    <a:pt x="29" y="84"/>
                    <a:pt x="31" y="95"/>
                  </a:cubicBezTo>
                  <a:cubicBezTo>
                    <a:pt x="41" y="88"/>
                    <a:pt x="41" y="96"/>
                    <a:pt x="51" y="96"/>
                  </a:cubicBezTo>
                  <a:cubicBezTo>
                    <a:pt x="67" y="95"/>
                    <a:pt x="51" y="74"/>
                    <a:pt x="46" y="68"/>
                  </a:cubicBezTo>
                  <a:cubicBezTo>
                    <a:pt x="38" y="56"/>
                    <a:pt x="36" y="41"/>
                    <a:pt x="28" y="28"/>
                  </a:cubicBezTo>
                  <a:cubicBezTo>
                    <a:pt x="22" y="18"/>
                    <a:pt x="15" y="6"/>
                    <a:pt x="5" y="0"/>
                  </a:cubicBezTo>
                  <a:cubicBezTo>
                    <a:pt x="0" y="8"/>
                    <a:pt x="9" y="25"/>
                    <a:pt x="12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96">
              <a:extLst>
                <a:ext uri="{FF2B5EF4-FFF2-40B4-BE49-F238E27FC236}">
                  <a16:creationId xmlns:a16="http://schemas.microsoft.com/office/drawing/2014/main" id="{FA069E25-5622-433F-86E9-DD19D4F11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911"/>
              <a:ext cx="249" cy="265"/>
            </a:xfrm>
            <a:custGeom>
              <a:avLst/>
              <a:gdLst>
                <a:gd name="T0" fmla="*/ 21 w 236"/>
                <a:gd name="T1" fmla="*/ 66 h 252"/>
                <a:gd name="T2" fmla="*/ 22 w 236"/>
                <a:gd name="T3" fmla="*/ 68 h 252"/>
                <a:gd name="T4" fmla="*/ 100 w 236"/>
                <a:gd name="T5" fmla="*/ 41 h 252"/>
                <a:gd name="T6" fmla="*/ 175 w 236"/>
                <a:gd name="T7" fmla="*/ 99 h 252"/>
                <a:gd name="T8" fmla="*/ 256 w 236"/>
                <a:gd name="T9" fmla="*/ 293 h 252"/>
                <a:gd name="T10" fmla="*/ 250 w 236"/>
                <a:gd name="T11" fmla="*/ 167 h 252"/>
                <a:gd name="T12" fmla="*/ 162 w 236"/>
                <a:gd name="T13" fmla="*/ 50 h 252"/>
                <a:gd name="T14" fmla="*/ 74 w 236"/>
                <a:gd name="T15" fmla="*/ 21 h 252"/>
                <a:gd name="T16" fmla="*/ 0 w 236"/>
                <a:gd name="T17" fmla="*/ 68 h 2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6" h="252">
                  <a:moveTo>
                    <a:pt x="18" y="57"/>
                  </a:moveTo>
                  <a:cubicBezTo>
                    <a:pt x="17" y="58"/>
                    <a:pt x="18" y="59"/>
                    <a:pt x="19" y="59"/>
                  </a:cubicBezTo>
                  <a:cubicBezTo>
                    <a:pt x="42" y="52"/>
                    <a:pt x="61" y="36"/>
                    <a:pt x="85" y="35"/>
                  </a:cubicBezTo>
                  <a:cubicBezTo>
                    <a:pt x="117" y="34"/>
                    <a:pt x="132" y="63"/>
                    <a:pt x="149" y="85"/>
                  </a:cubicBezTo>
                  <a:cubicBezTo>
                    <a:pt x="183" y="127"/>
                    <a:pt x="236" y="193"/>
                    <a:pt x="218" y="252"/>
                  </a:cubicBezTo>
                  <a:cubicBezTo>
                    <a:pt x="226" y="216"/>
                    <a:pt x="226" y="179"/>
                    <a:pt x="213" y="144"/>
                  </a:cubicBezTo>
                  <a:cubicBezTo>
                    <a:pt x="198" y="104"/>
                    <a:pt x="166" y="74"/>
                    <a:pt x="138" y="44"/>
                  </a:cubicBezTo>
                  <a:cubicBezTo>
                    <a:pt x="119" y="23"/>
                    <a:pt x="91" y="0"/>
                    <a:pt x="63" y="18"/>
                  </a:cubicBezTo>
                  <a:cubicBezTo>
                    <a:pt x="43" y="31"/>
                    <a:pt x="26" y="67"/>
                    <a:pt x="0" y="59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97">
              <a:extLst>
                <a:ext uri="{FF2B5EF4-FFF2-40B4-BE49-F238E27FC236}">
                  <a16:creationId xmlns:a16="http://schemas.microsoft.com/office/drawing/2014/main" id="{E9B92C2A-7944-44DE-AED6-1F63A14D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925"/>
              <a:ext cx="152" cy="61"/>
            </a:xfrm>
            <a:custGeom>
              <a:avLst/>
              <a:gdLst>
                <a:gd name="T0" fmla="*/ 0 w 144"/>
                <a:gd name="T1" fmla="*/ 37 h 58"/>
                <a:gd name="T2" fmla="*/ 92 w 144"/>
                <a:gd name="T3" fmla="*/ 58 h 58"/>
                <a:gd name="T4" fmla="*/ 134 w 144"/>
                <a:gd name="T5" fmla="*/ 33 h 58"/>
                <a:gd name="T6" fmla="*/ 169 w 144"/>
                <a:gd name="T7" fmla="*/ 1 h 58"/>
                <a:gd name="T8" fmla="*/ 133 w 144"/>
                <a:gd name="T9" fmla="*/ 16 h 58"/>
                <a:gd name="T10" fmla="*/ 83 w 144"/>
                <a:gd name="T11" fmla="*/ 39 h 58"/>
                <a:gd name="T12" fmla="*/ 42 w 144"/>
                <a:gd name="T13" fmla="*/ 46 h 58"/>
                <a:gd name="T14" fmla="*/ 2 w 144"/>
                <a:gd name="T15" fmla="*/ 4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58">
                  <a:moveTo>
                    <a:pt x="0" y="31"/>
                  </a:moveTo>
                  <a:cubicBezTo>
                    <a:pt x="22" y="40"/>
                    <a:pt x="54" y="58"/>
                    <a:pt x="78" y="49"/>
                  </a:cubicBezTo>
                  <a:cubicBezTo>
                    <a:pt x="90" y="45"/>
                    <a:pt x="104" y="36"/>
                    <a:pt x="114" y="28"/>
                  </a:cubicBezTo>
                  <a:cubicBezTo>
                    <a:pt x="123" y="19"/>
                    <a:pt x="132" y="6"/>
                    <a:pt x="144" y="1"/>
                  </a:cubicBezTo>
                  <a:cubicBezTo>
                    <a:pt x="133" y="0"/>
                    <a:pt x="121" y="7"/>
                    <a:pt x="113" y="13"/>
                  </a:cubicBezTo>
                  <a:cubicBezTo>
                    <a:pt x="99" y="23"/>
                    <a:pt x="87" y="29"/>
                    <a:pt x="71" y="33"/>
                  </a:cubicBezTo>
                  <a:cubicBezTo>
                    <a:pt x="60" y="36"/>
                    <a:pt x="48" y="42"/>
                    <a:pt x="36" y="40"/>
                  </a:cubicBezTo>
                  <a:cubicBezTo>
                    <a:pt x="30" y="40"/>
                    <a:pt x="4" y="37"/>
                    <a:pt x="2" y="3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98">
              <a:extLst>
                <a:ext uri="{FF2B5EF4-FFF2-40B4-BE49-F238E27FC236}">
                  <a16:creationId xmlns:a16="http://schemas.microsoft.com/office/drawing/2014/main" id="{38CE0929-5301-41AC-9180-036B79F9E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3528"/>
              <a:ext cx="156" cy="102"/>
            </a:xfrm>
            <a:custGeom>
              <a:avLst/>
              <a:gdLst>
                <a:gd name="T0" fmla="*/ 0 w 148"/>
                <a:gd name="T1" fmla="*/ 74 h 97"/>
                <a:gd name="T2" fmla="*/ 0 w 148"/>
                <a:gd name="T3" fmla="*/ 108 h 97"/>
                <a:gd name="T4" fmla="*/ 16 w 148"/>
                <a:gd name="T5" fmla="*/ 104 h 97"/>
                <a:gd name="T6" fmla="*/ 30 w 148"/>
                <a:gd name="T7" fmla="*/ 100 h 97"/>
                <a:gd name="T8" fmla="*/ 59 w 148"/>
                <a:gd name="T9" fmla="*/ 67 h 97"/>
                <a:gd name="T10" fmla="*/ 173 w 148"/>
                <a:gd name="T11" fmla="*/ 0 h 97"/>
                <a:gd name="T12" fmla="*/ 60 w 148"/>
                <a:gd name="T13" fmla="*/ 40 h 97"/>
                <a:gd name="T14" fmla="*/ 5 w 148"/>
                <a:gd name="T15" fmla="*/ 78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97">
                  <a:moveTo>
                    <a:pt x="0" y="64"/>
                  </a:moveTo>
                  <a:cubicBezTo>
                    <a:pt x="15" y="72"/>
                    <a:pt x="5" y="82"/>
                    <a:pt x="0" y="93"/>
                  </a:cubicBezTo>
                  <a:cubicBezTo>
                    <a:pt x="7" y="97"/>
                    <a:pt x="8" y="91"/>
                    <a:pt x="13" y="89"/>
                  </a:cubicBezTo>
                  <a:cubicBezTo>
                    <a:pt x="16" y="88"/>
                    <a:pt x="23" y="87"/>
                    <a:pt x="26" y="86"/>
                  </a:cubicBezTo>
                  <a:cubicBezTo>
                    <a:pt x="35" y="81"/>
                    <a:pt x="41" y="66"/>
                    <a:pt x="50" y="58"/>
                  </a:cubicBezTo>
                  <a:cubicBezTo>
                    <a:pt x="78" y="31"/>
                    <a:pt x="115" y="18"/>
                    <a:pt x="148" y="0"/>
                  </a:cubicBezTo>
                  <a:cubicBezTo>
                    <a:pt x="117" y="13"/>
                    <a:pt x="81" y="17"/>
                    <a:pt x="51" y="34"/>
                  </a:cubicBezTo>
                  <a:cubicBezTo>
                    <a:pt x="37" y="42"/>
                    <a:pt x="19" y="68"/>
                    <a:pt x="5" y="6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99">
              <a:extLst>
                <a:ext uri="{FF2B5EF4-FFF2-40B4-BE49-F238E27FC236}">
                  <a16:creationId xmlns:a16="http://schemas.microsoft.com/office/drawing/2014/main" id="{8B848284-73A1-4668-AD1F-C61D342BA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026"/>
              <a:ext cx="277" cy="34"/>
            </a:xfrm>
            <a:custGeom>
              <a:avLst/>
              <a:gdLst>
                <a:gd name="T0" fmla="*/ 9 w 263"/>
                <a:gd name="T1" fmla="*/ 30 h 32"/>
                <a:gd name="T2" fmla="*/ 43 w 263"/>
                <a:gd name="T3" fmla="*/ 17 h 32"/>
                <a:gd name="T4" fmla="*/ 74 w 263"/>
                <a:gd name="T5" fmla="*/ 13 h 32"/>
                <a:gd name="T6" fmla="*/ 137 w 263"/>
                <a:gd name="T7" fmla="*/ 26 h 32"/>
                <a:gd name="T8" fmla="*/ 202 w 263"/>
                <a:gd name="T9" fmla="*/ 36 h 32"/>
                <a:gd name="T10" fmla="*/ 308 w 263"/>
                <a:gd name="T11" fmla="*/ 24 h 32"/>
                <a:gd name="T12" fmla="*/ 220 w 263"/>
                <a:gd name="T13" fmla="*/ 23 h 32"/>
                <a:gd name="T14" fmla="*/ 126 w 263"/>
                <a:gd name="T15" fmla="*/ 16 h 32"/>
                <a:gd name="T16" fmla="*/ 57 w 263"/>
                <a:gd name="T17" fmla="*/ 4 h 32"/>
                <a:gd name="T18" fmla="*/ 0 w 263"/>
                <a:gd name="T19" fmla="*/ 38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3" h="32">
                  <a:moveTo>
                    <a:pt x="9" y="24"/>
                  </a:moveTo>
                  <a:cubicBezTo>
                    <a:pt x="18" y="23"/>
                    <a:pt x="28" y="17"/>
                    <a:pt x="37" y="14"/>
                  </a:cubicBezTo>
                  <a:cubicBezTo>
                    <a:pt x="45" y="11"/>
                    <a:pt x="54" y="10"/>
                    <a:pt x="63" y="10"/>
                  </a:cubicBezTo>
                  <a:cubicBezTo>
                    <a:pt x="82" y="9"/>
                    <a:pt x="100" y="13"/>
                    <a:pt x="117" y="22"/>
                  </a:cubicBezTo>
                  <a:cubicBezTo>
                    <a:pt x="135" y="32"/>
                    <a:pt x="152" y="32"/>
                    <a:pt x="173" y="30"/>
                  </a:cubicBezTo>
                  <a:cubicBezTo>
                    <a:pt x="203" y="27"/>
                    <a:pt x="233" y="23"/>
                    <a:pt x="263" y="21"/>
                  </a:cubicBezTo>
                  <a:cubicBezTo>
                    <a:pt x="240" y="15"/>
                    <a:pt x="212" y="22"/>
                    <a:pt x="188" y="20"/>
                  </a:cubicBezTo>
                  <a:cubicBezTo>
                    <a:pt x="162" y="18"/>
                    <a:pt x="134" y="20"/>
                    <a:pt x="108" y="13"/>
                  </a:cubicBezTo>
                  <a:cubicBezTo>
                    <a:pt x="86" y="8"/>
                    <a:pt x="71" y="0"/>
                    <a:pt x="48" y="4"/>
                  </a:cubicBezTo>
                  <a:cubicBezTo>
                    <a:pt x="34" y="6"/>
                    <a:pt x="1" y="16"/>
                    <a:pt x="0" y="3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100">
              <a:extLst>
                <a:ext uri="{FF2B5EF4-FFF2-40B4-BE49-F238E27FC236}">
                  <a16:creationId xmlns:a16="http://schemas.microsoft.com/office/drawing/2014/main" id="{8D4867CF-B387-4E5C-BD89-4CBCDE54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3145"/>
              <a:ext cx="59" cy="122"/>
            </a:xfrm>
            <a:custGeom>
              <a:avLst/>
              <a:gdLst>
                <a:gd name="T0" fmla="*/ 54 w 56"/>
                <a:gd name="T1" fmla="*/ 0 h 115"/>
                <a:gd name="T2" fmla="*/ 32 w 56"/>
                <a:gd name="T3" fmla="*/ 62 h 115"/>
                <a:gd name="T4" fmla="*/ 65 w 56"/>
                <a:gd name="T5" fmla="*/ 137 h 115"/>
                <a:gd name="T6" fmla="*/ 46 w 56"/>
                <a:gd name="T7" fmla="*/ 4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15">
                  <a:moveTo>
                    <a:pt x="46" y="0"/>
                  </a:moveTo>
                  <a:cubicBezTo>
                    <a:pt x="36" y="14"/>
                    <a:pt x="26" y="35"/>
                    <a:pt x="27" y="52"/>
                  </a:cubicBezTo>
                  <a:cubicBezTo>
                    <a:pt x="29" y="76"/>
                    <a:pt x="49" y="93"/>
                    <a:pt x="56" y="115"/>
                  </a:cubicBezTo>
                  <a:cubicBezTo>
                    <a:pt x="27" y="92"/>
                    <a:pt x="0" y="29"/>
                    <a:pt x="40" y="4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101">
              <a:extLst>
                <a:ext uri="{FF2B5EF4-FFF2-40B4-BE49-F238E27FC236}">
                  <a16:creationId xmlns:a16="http://schemas.microsoft.com/office/drawing/2014/main" id="{20CBD781-0EC8-43FD-8987-58D2CD43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2774"/>
              <a:ext cx="157" cy="221"/>
            </a:xfrm>
            <a:custGeom>
              <a:avLst/>
              <a:gdLst>
                <a:gd name="T0" fmla="*/ 22 w 149"/>
                <a:gd name="T1" fmla="*/ 36 h 210"/>
                <a:gd name="T2" fmla="*/ 1 w 149"/>
                <a:gd name="T3" fmla="*/ 118 h 210"/>
                <a:gd name="T4" fmla="*/ 58 w 149"/>
                <a:gd name="T5" fmla="*/ 197 h 210"/>
                <a:gd name="T6" fmla="*/ 141 w 149"/>
                <a:gd name="T7" fmla="*/ 244 h 210"/>
                <a:gd name="T8" fmla="*/ 170 w 149"/>
                <a:gd name="T9" fmla="*/ 232 h 210"/>
                <a:gd name="T10" fmla="*/ 156 w 149"/>
                <a:gd name="T11" fmla="*/ 208 h 210"/>
                <a:gd name="T12" fmla="*/ 125 w 149"/>
                <a:gd name="T13" fmla="*/ 142 h 210"/>
                <a:gd name="T14" fmla="*/ 103 w 149"/>
                <a:gd name="T15" fmla="*/ 60 h 210"/>
                <a:gd name="T16" fmla="*/ 26 w 149"/>
                <a:gd name="T17" fmla="*/ 41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210">
                  <a:moveTo>
                    <a:pt x="19" y="30"/>
                  </a:moveTo>
                  <a:cubicBezTo>
                    <a:pt x="13" y="54"/>
                    <a:pt x="1" y="74"/>
                    <a:pt x="1" y="101"/>
                  </a:cubicBezTo>
                  <a:cubicBezTo>
                    <a:pt x="0" y="133"/>
                    <a:pt x="24" y="154"/>
                    <a:pt x="49" y="169"/>
                  </a:cubicBezTo>
                  <a:cubicBezTo>
                    <a:pt x="71" y="182"/>
                    <a:pt x="96" y="205"/>
                    <a:pt x="121" y="209"/>
                  </a:cubicBezTo>
                  <a:cubicBezTo>
                    <a:pt x="131" y="210"/>
                    <a:pt x="141" y="209"/>
                    <a:pt x="145" y="199"/>
                  </a:cubicBezTo>
                  <a:cubicBezTo>
                    <a:pt x="149" y="187"/>
                    <a:pt x="140" y="185"/>
                    <a:pt x="133" y="179"/>
                  </a:cubicBezTo>
                  <a:cubicBezTo>
                    <a:pt x="114" y="162"/>
                    <a:pt x="106" y="147"/>
                    <a:pt x="107" y="122"/>
                  </a:cubicBezTo>
                  <a:cubicBezTo>
                    <a:pt x="108" y="95"/>
                    <a:pt x="106" y="73"/>
                    <a:pt x="88" y="51"/>
                  </a:cubicBezTo>
                  <a:cubicBezTo>
                    <a:pt x="78" y="37"/>
                    <a:pt x="34" y="0"/>
                    <a:pt x="23" y="35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102">
              <a:extLst>
                <a:ext uri="{FF2B5EF4-FFF2-40B4-BE49-F238E27FC236}">
                  <a16:creationId xmlns:a16="http://schemas.microsoft.com/office/drawing/2014/main" id="{FC3899B7-B652-4A57-AB21-6B6AEF228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348"/>
              <a:ext cx="189" cy="157"/>
            </a:xfrm>
            <a:custGeom>
              <a:avLst/>
              <a:gdLst>
                <a:gd name="T0" fmla="*/ 0 w 180"/>
                <a:gd name="T1" fmla="*/ 0 h 149"/>
                <a:gd name="T2" fmla="*/ 50 w 180"/>
                <a:gd name="T3" fmla="*/ 28 h 149"/>
                <a:gd name="T4" fmla="*/ 116 w 180"/>
                <a:gd name="T5" fmla="*/ 68 h 149"/>
                <a:gd name="T6" fmla="*/ 208 w 180"/>
                <a:gd name="T7" fmla="*/ 174 h 149"/>
                <a:gd name="T8" fmla="*/ 159 w 180"/>
                <a:gd name="T9" fmla="*/ 103 h 149"/>
                <a:gd name="T10" fmla="*/ 122 w 180"/>
                <a:gd name="T11" fmla="*/ 66 h 149"/>
                <a:gd name="T12" fmla="*/ 2 w 180"/>
                <a:gd name="T13" fmla="*/ 6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149">
                  <a:moveTo>
                    <a:pt x="0" y="0"/>
                  </a:moveTo>
                  <a:cubicBezTo>
                    <a:pt x="6" y="8"/>
                    <a:pt x="33" y="19"/>
                    <a:pt x="44" y="25"/>
                  </a:cubicBezTo>
                  <a:cubicBezTo>
                    <a:pt x="63" y="35"/>
                    <a:pt x="82" y="47"/>
                    <a:pt x="100" y="59"/>
                  </a:cubicBezTo>
                  <a:cubicBezTo>
                    <a:pt x="135" y="82"/>
                    <a:pt x="157" y="115"/>
                    <a:pt x="180" y="149"/>
                  </a:cubicBezTo>
                  <a:cubicBezTo>
                    <a:pt x="166" y="129"/>
                    <a:pt x="152" y="108"/>
                    <a:pt x="137" y="88"/>
                  </a:cubicBezTo>
                  <a:cubicBezTo>
                    <a:pt x="128" y="74"/>
                    <a:pt x="118" y="66"/>
                    <a:pt x="105" y="57"/>
                  </a:cubicBezTo>
                  <a:cubicBezTo>
                    <a:pt x="77" y="38"/>
                    <a:pt x="37" y="10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Freeform 103">
              <a:extLst>
                <a:ext uri="{FF2B5EF4-FFF2-40B4-BE49-F238E27FC236}">
                  <a16:creationId xmlns:a16="http://schemas.microsoft.com/office/drawing/2014/main" id="{1091F4FA-38B0-408A-98C4-15D7230A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088"/>
              <a:ext cx="49" cy="172"/>
            </a:xfrm>
            <a:custGeom>
              <a:avLst/>
              <a:gdLst>
                <a:gd name="T0" fmla="*/ 0 w 47"/>
                <a:gd name="T1" fmla="*/ 0 h 163"/>
                <a:gd name="T2" fmla="*/ 36 w 47"/>
                <a:gd name="T3" fmla="*/ 93 h 163"/>
                <a:gd name="T4" fmla="*/ 53 w 47"/>
                <a:gd name="T5" fmla="*/ 191 h 163"/>
                <a:gd name="T6" fmla="*/ 42 w 47"/>
                <a:gd name="T7" fmla="*/ 126 h 163"/>
                <a:gd name="T8" fmla="*/ 44 w 47"/>
                <a:gd name="T9" fmla="*/ 72 h 163"/>
                <a:gd name="T10" fmla="*/ 34 w 47"/>
                <a:gd name="T11" fmla="*/ 37 h 163"/>
                <a:gd name="T12" fmla="*/ 4 w 47"/>
                <a:gd name="T13" fmla="*/ 1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63">
                  <a:moveTo>
                    <a:pt x="0" y="0"/>
                  </a:moveTo>
                  <a:cubicBezTo>
                    <a:pt x="26" y="2"/>
                    <a:pt x="33" y="58"/>
                    <a:pt x="33" y="79"/>
                  </a:cubicBezTo>
                  <a:cubicBezTo>
                    <a:pt x="34" y="109"/>
                    <a:pt x="39" y="133"/>
                    <a:pt x="47" y="163"/>
                  </a:cubicBezTo>
                  <a:cubicBezTo>
                    <a:pt x="43" y="145"/>
                    <a:pt x="35" y="125"/>
                    <a:pt x="36" y="107"/>
                  </a:cubicBezTo>
                  <a:cubicBezTo>
                    <a:pt x="36" y="91"/>
                    <a:pt x="38" y="77"/>
                    <a:pt x="38" y="61"/>
                  </a:cubicBezTo>
                  <a:cubicBezTo>
                    <a:pt x="37" y="49"/>
                    <a:pt x="36" y="41"/>
                    <a:pt x="31" y="31"/>
                  </a:cubicBezTo>
                  <a:cubicBezTo>
                    <a:pt x="24" y="17"/>
                    <a:pt x="12" y="13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Freeform 104">
              <a:extLst>
                <a:ext uri="{FF2B5EF4-FFF2-40B4-BE49-F238E27FC236}">
                  <a16:creationId xmlns:a16="http://schemas.microsoft.com/office/drawing/2014/main" id="{13A5CF92-4553-4A5A-833B-00FF965BC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836"/>
              <a:ext cx="224" cy="107"/>
            </a:xfrm>
            <a:custGeom>
              <a:avLst/>
              <a:gdLst>
                <a:gd name="T0" fmla="*/ 227 w 213"/>
                <a:gd name="T1" fmla="*/ 0 h 102"/>
                <a:gd name="T2" fmla="*/ 187 w 213"/>
                <a:gd name="T3" fmla="*/ 71 h 102"/>
                <a:gd name="T4" fmla="*/ 128 w 213"/>
                <a:gd name="T5" fmla="*/ 100 h 102"/>
                <a:gd name="T6" fmla="*/ 52 w 213"/>
                <a:gd name="T7" fmla="*/ 89 h 102"/>
                <a:gd name="T8" fmla="*/ 0 w 213"/>
                <a:gd name="T9" fmla="*/ 78 h 102"/>
                <a:gd name="T10" fmla="*/ 103 w 213"/>
                <a:gd name="T11" fmla="*/ 111 h 102"/>
                <a:gd name="T12" fmla="*/ 184 w 213"/>
                <a:gd name="T13" fmla="*/ 88 h 102"/>
                <a:gd name="T14" fmla="*/ 229 w 213"/>
                <a:gd name="T15" fmla="*/ 43 h 102"/>
                <a:gd name="T16" fmla="*/ 245 w 213"/>
                <a:gd name="T17" fmla="*/ 27 h 102"/>
                <a:gd name="T18" fmla="*/ 227 w 213"/>
                <a:gd name="T19" fmla="*/ 3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3" h="102">
                  <a:moveTo>
                    <a:pt x="195" y="0"/>
                  </a:moveTo>
                  <a:cubicBezTo>
                    <a:pt x="197" y="23"/>
                    <a:pt x="176" y="47"/>
                    <a:pt x="161" y="62"/>
                  </a:cubicBezTo>
                  <a:cubicBezTo>
                    <a:pt x="146" y="75"/>
                    <a:pt x="130" y="84"/>
                    <a:pt x="110" y="87"/>
                  </a:cubicBezTo>
                  <a:cubicBezTo>
                    <a:pt x="89" y="91"/>
                    <a:pt x="65" y="86"/>
                    <a:pt x="45" y="77"/>
                  </a:cubicBezTo>
                  <a:cubicBezTo>
                    <a:pt x="28" y="69"/>
                    <a:pt x="19" y="63"/>
                    <a:pt x="0" y="68"/>
                  </a:cubicBezTo>
                  <a:cubicBezTo>
                    <a:pt x="31" y="67"/>
                    <a:pt x="58" y="90"/>
                    <a:pt x="88" y="96"/>
                  </a:cubicBezTo>
                  <a:cubicBezTo>
                    <a:pt x="116" y="102"/>
                    <a:pt x="136" y="94"/>
                    <a:pt x="158" y="76"/>
                  </a:cubicBezTo>
                  <a:cubicBezTo>
                    <a:pt x="171" y="64"/>
                    <a:pt x="181" y="46"/>
                    <a:pt x="197" y="37"/>
                  </a:cubicBezTo>
                  <a:cubicBezTo>
                    <a:pt x="204" y="33"/>
                    <a:pt x="213" y="35"/>
                    <a:pt x="211" y="24"/>
                  </a:cubicBezTo>
                  <a:cubicBezTo>
                    <a:pt x="209" y="16"/>
                    <a:pt x="197" y="12"/>
                    <a:pt x="19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105">
              <a:extLst>
                <a:ext uri="{FF2B5EF4-FFF2-40B4-BE49-F238E27FC236}">
                  <a16:creationId xmlns:a16="http://schemas.microsoft.com/office/drawing/2014/main" id="{8497F71B-91C1-484A-B49C-9898F5DA9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3134"/>
              <a:ext cx="241" cy="217"/>
            </a:xfrm>
            <a:custGeom>
              <a:avLst/>
              <a:gdLst>
                <a:gd name="T0" fmla="*/ 245 w 229"/>
                <a:gd name="T1" fmla="*/ 0 h 206"/>
                <a:gd name="T2" fmla="*/ 203 w 229"/>
                <a:gd name="T3" fmla="*/ 112 h 206"/>
                <a:gd name="T4" fmla="*/ 121 w 229"/>
                <a:gd name="T5" fmla="*/ 150 h 206"/>
                <a:gd name="T6" fmla="*/ 52 w 229"/>
                <a:gd name="T7" fmla="*/ 173 h 206"/>
                <a:gd name="T8" fmla="*/ 0 w 229"/>
                <a:gd name="T9" fmla="*/ 241 h 206"/>
                <a:gd name="T10" fmla="*/ 40 w 229"/>
                <a:gd name="T11" fmla="*/ 204 h 206"/>
                <a:gd name="T12" fmla="*/ 71 w 229"/>
                <a:gd name="T13" fmla="*/ 170 h 206"/>
                <a:gd name="T14" fmla="*/ 112 w 229"/>
                <a:gd name="T15" fmla="*/ 162 h 206"/>
                <a:gd name="T16" fmla="*/ 163 w 229"/>
                <a:gd name="T17" fmla="*/ 147 h 206"/>
                <a:gd name="T18" fmla="*/ 227 w 229"/>
                <a:gd name="T19" fmla="*/ 92 h 206"/>
                <a:gd name="T20" fmla="*/ 241 w 229"/>
                <a:gd name="T21" fmla="*/ 51 h 206"/>
                <a:gd name="T22" fmla="*/ 267 w 229"/>
                <a:gd name="T23" fmla="*/ 22 h 206"/>
                <a:gd name="T24" fmla="*/ 247 w 229"/>
                <a:gd name="T25" fmla="*/ 5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9" h="206">
                  <a:moveTo>
                    <a:pt x="210" y="0"/>
                  </a:moveTo>
                  <a:cubicBezTo>
                    <a:pt x="211" y="33"/>
                    <a:pt x="194" y="71"/>
                    <a:pt x="174" y="96"/>
                  </a:cubicBezTo>
                  <a:cubicBezTo>
                    <a:pt x="158" y="116"/>
                    <a:pt x="129" y="125"/>
                    <a:pt x="104" y="128"/>
                  </a:cubicBezTo>
                  <a:cubicBezTo>
                    <a:pt x="78" y="132"/>
                    <a:pt x="64" y="128"/>
                    <a:pt x="45" y="148"/>
                  </a:cubicBezTo>
                  <a:cubicBezTo>
                    <a:pt x="29" y="164"/>
                    <a:pt x="9" y="185"/>
                    <a:pt x="0" y="206"/>
                  </a:cubicBezTo>
                  <a:cubicBezTo>
                    <a:pt x="11" y="197"/>
                    <a:pt x="24" y="186"/>
                    <a:pt x="34" y="175"/>
                  </a:cubicBezTo>
                  <a:cubicBezTo>
                    <a:pt x="43" y="166"/>
                    <a:pt x="50" y="152"/>
                    <a:pt x="61" y="145"/>
                  </a:cubicBezTo>
                  <a:cubicBezTo>
                    <a:pt x="72" y="138"/>
                    <a:pt x="84" y="141"/>
                    <a:pt x="96" y="139"/>
                  </a:cubicBezTo>
                  <a:cubicBezTo>
                    <a:pt x="111" y="136"/>
                    <a:pt x="126" y="132"/>
                    <a:pt x="140" y="126"/>
                  </a:cubicBezTo>
                  <a:cubicBezTo>
                    <a:pt x="163" y="117"/>
                    <a:pt x="183" y="101"/>
                    <a:pt x="195" y="79"/>
                  </a:cubicBezTo>
                  <a:cubicBezTo>
                    <a:pt x="200" y="68"/>
                    <a:pt x="203" y="55"/>
                    <a:pt x="207" y="44"/>
                  </a:cubicBezTo>
                  <a:cubicBezTo>
                    <a:pt x="213" y="30"/>
                    <a:pt x="219" y="29"/>
                    <a:pt x="229" y="19"/>
                  </a:cubicBezTo>
                  <a:cubicBezTo>
                    <a:pt x="222" y="15"/>
                    <a:pt x="214" y="15"/>
                    <a:pt x="2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106">
              <a:extLst>
                <a:ext uri="{FF2B5EF4-FFF2-40B4-BE49-F238E27FC236}">
                  <a16:creationId xmlns:a16="http://schemas.microsoft.com/office/drawing/2014/main" id="{23CF48CB-EFAD-4492-A8F8-839E6F9F8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3207"/>
              <a:ext cx="105" cy="339"/>
            </a:xfrm>
            <a:custGeom>
              <a:avLst/>
              <a:gdLst>
                <a:gd name="T0" fmla="*/ 0 w 100"/>
                <a:gd name="T1" fmla="*/ 38 h 322"/>
                <a:gd name="T2" fmla="*/ 56 w 100"/>
                <a:gd name="T3" fmla="*/ 139 h 322"/>
                <a:gd name="T4" fmla="*/ 67 w 100"/>
                <a:gd name="T5" fmla="*/ 238 h 322"/>
                <a:gd name="T6" fmla="*/ 116 w 100"/>
                <a:gd name="T7" fmla="*/ 376 h 322"/>
                <a:gd name="T8" fmla="*/ 80 w 100"/>
                <a:gd name="T9" fmla="*/ 290 h 322"/>
                <a:gd name="T10" fmla="*/ 75 w 100"/>
                <a:gd name="T11" fmla="*/ 190 h 322"/>
                <a:gd name="T12" fmla="*/ 50 w 100"/>
                <a:gd name="T13" fmla="*/ 103 h 322"/>
                <a:gd name="T14" fmla="*/ 36 w 100"/>
                <a:gd name="T15" fmla="*/ 51 h 322"/>
                <a:gd name="T16" fmla="*/ 29 w 100"/>
                <a:gd name="T17" fmla="*/ 0 h 322"/>
                <a:gd name="T18" fmla="*/ 8 w 100"/>
                <a:gd name="T19" fmla="*/ 39 h 3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322">
                  <a:moveTo>
                    <a:pt x="0" y="32"/>
                  </a:moveTo>
                  <a:cubicBezTo>
                    <a:pt x="7" y="65"/>
                    <a:pt x="37" y="89"/>
                    <a:pt x="48" y="119"/>
                  </a:cubicBezTo>
                  <a:cubicBezTo>
                    <a:pt x="58" y="146"/>
                    <a:pt x="56" y="175"/>
                    <a:pt x="58" y="204"/>
                  </a:cubicBezTo>
                  <a:cubicBezTo>
                    <a:pt x="61" y="243"/>
                    <a:pt x="56" y="302"/>
                    <a:pt x="100" y="322"/>
                  </a:cubicBezTo>
                  <a:cubicBezTo>
                    <a:pt x="86" y="297"/>
                    <a:pt x="73" y="276"/>
                    <a:pt x="69" y="248"/>
                  </a:cubicBezTo>
                  <a:cubicBezTo>
                    <a:pt x="65" y="219"/>
                    <a:pt x="68" y="190"/>
                    <a:pt x="65" y="162"/>
                  </a:cubicBezTo>
                  <a:cubicBezTo>
                    <a:pt x="61" y="135"/>
                    <a:pt x="56" y="113"/>
                    <a:pt x="44" y="88"/>
                  </a:cubicBezTo>
                  <a:cubicBezTo>
                    <a:pt x="37" y="74"/>
                    <a:pt x="32" y="59"/>
                    <a:pt x="30" y="44"/>
                  </a:cubicBezTo>
                  <a:cubicBezTo>
                    <a:pt x="28" y="31"/>
                    <a:pt x="34" y="11"/>
                    <a:pt x="26" y="0"/>
                  </a:cubicBezTo>
                  <a:cubicBezTo>
                    <a:pt x="13" y="6"/>
                    <a:pt x="25" y="28"/>
                    <a:pt x="8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107">
              <a:extLst>
                <a:ext uri="{FF2B5EF4-FFF2-40B4-BE49-F238E27FC236}">
                  <a16:creationId xmlns:a16="http://schemas.microsoft.com/office/drawing/2014/main" id="{7CBC7992-A3F8-4075-883E-DAEC81006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3576"/>
              <a:ext cx="111" cy="55"/>
            </a:xfrm>
            <a:custGeom>
              <a:avLst/>
              <a:gdLst>
                <a:gd name="T0" fmla="*/ 26 w 106"/>
                <a:gd name="T1" fmla="*/ 4 h 52"/>
                <a:gd name="T2" fmla="*/ 28 w 106"/>
                <a:gd name="T3" fmla="*/ 33 h 52"/>
                <a:gd name="T4" fmla="*/ 0 w 106"/>
                <a:gd name="T5" fmla="*/ 61 h 52"/>
                <a:gd name="T6" fmla="*/ 45 w 106"/>
                <a:gd name="T7" fmla="*/ 26 h 52"/>
                <a:gd name="T8" fmla="*/ 121 w 106"/>
                <a:gd name="T9" fmla="*/ 54 h 52"/>
                <a:gd name="T10" fmla="*/ 70 w 106"/>
                <a:gd name="T11" fmla="*/ 21 h 52"/>
                <a:gd name="T12" fmla="*/ 26 w 106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52">
                  <a:moveTo>
                    <a:pt x="23" y="4"/>
                  </a:moveTo>
                  <a:cubicBezTo>
                    <a:pt x="22" y="6"/>
                    <a:pt x="27" y="20"/>
                    <a:pt x="25" y="27"/>
                  </a:cubicBezTo>
                  <a:cubicBezTo>
                    <a:pt x="21" y="37"/>
                    <a:pt x="11" y="49"/>
                    <a:pt x="0" y="52"/>
                  </a:cubicBezTo>
                  <a:cubicBezTo>
                    <a:pt x="16" y="46"/>
                    <a:pt x="23" y="27"/>
                    <a:pt x="39" y="23"/>
                  </a:cubicBezTo>
                  <a:cubicBezTo>
                    <a:pt x="56" y="17"/>
                    <a:pt x="93" y="32"/>
                    <a:pt x="106" y="45"/>
                  </a:cubicBezTo>
                  <a:cubicBezTo>
                    <a:pt x="91" y="33"/>
                    <a:pt x="80" y="23"/>
                    <a:pt x="61" y="18"/>
                  </a:cubicBezTo>
                  <a:cubicBezTo>
                    <a:pt x="42" y="13"/>
                    <a:pt x="34" y="18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108">
              <a:extLst>
                <a:ext uri="{FF2B5EF4-FFF2-40B4-BE49-F238E27FC236}">
                  <a16:creationId xmlns:a16="http://schemas.microsoft.com/office/drawing/2014/main" id="{E55A4250-224D-4A6E-9338-B10845812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970"/>
              <a:ext cx="196" cy="78"/>
            </a:xfrm>
            <a:custGeom>
              <a:avLst/>
              <a:gdLst>
                <a:gd name="T0" fmla="*/ 3 w 186"/>
                <a:gd name="T1" fmla="*/ 0 h 74"/>
                <a:gd name="T2" fmla="*/ 58 w 186"/>
                <a:gd name="T3" fmla="*/ 26 h 74"/>
                <a:gd name="T4" fmla="*/ 106 w 186"/>
                <a:gd name="T5" fmla="*/ 43 h 74"/>
                <a:gd name="T6" fmla="*/ 164 w 186"/>
                <a:gd name="T7" fmla="*/ 63 h 74"/>
                <a:gd name="T8" fmla="*/ 218 w 186"/>
                <a:gd name="T9" fmla="*/ 84 h 74"/>
                <a:gd name="T10" fmla="*/ 140 w 186"/>
                <a:gd name="T11" fmla="*/ 64 h 74"/>
                <a:gd name="T12" fmla="*/ 87 w 186"/>
                <a:gd name="T13" fmla="*/ 42 h 74"/>
                <a:gd name="T14" fmla="*/ 39 w 186"/>
                <a:gd name="T15" fmla="*/ 34 h 74"/>
                <a:gd name="T16" fmla="*/ 1 w 186"/>
                <a:gd name="T17" fmla="*/ 39 h 74"/>
                <a:gd name="T18" fmla="*/ 6 w 186"/>
                <a:gd name="T19" fmla="*/ 8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6" h="74">
                  <a:moveTo>
                    <a:pt x="3" y="0"/>
                  </a:moveTo>
                  <a:cubicBezTo>
                    <a:pt x="20" y="4"/>
                    <a:pt x="34" y="15"/>
                    <a:pt x="49" y="23"/>
                  </a:cubicBezTo>
                  <a:cubicBezTo>
                    <a:pt x="62" y="29"/>
                    <a:pt x="77" y="32"/>
                    <a:pt x="91" y="37"/>
                  </a:cubicBezTo>
                  <a:cubicBezTo>
                    <a:pt x="108" y="42"/>
                    <a:pt x="123" y="49"/>
                    <a:pt x="140" y="54"/>
                  </a:cubicBezTo>
                  <a:cubicBezTo>
                    <a:pt x="155" y="58"/>
                    <a:pt x="170" y="71"/>
                    <a:pt x="186" y="72"/>
                  </a:cubicBezTo>
                  <a:cubicBezTo>
                    <a:pt x="167" y="74"/>
                    <a:pt x="138" y="62"/>
                    <a:pt x="120" y="55"/>
                  </a:cubicBezTo>
                  <a:cubicBezTo>
                    <a:pt x="105" y="49"/>
                    <a:pt x="90" y="41"/>
                    <a:pt x="75" y="36"/>
                  </a:cubicBezTo>
                  <a:cubicBezTo>
                    <a:pt x="60" y="32"/>
                    <a:pt x="48" y="29"/>
                    <a:pt x="33" y="28"/>
                  </a:cubicBezTo>
                  <a:cubicBezTo>
                    <a:pt x="20" y="26"/>
                    <a:pt x="13" y="30"/>
                    <a:pt x="1" y="33"/>
                  </a:cubicBezTo>
                  <a:cubicBezTo>
                    <a:pt x="0" y="24"/>
                    <a:pt x="16" y="17"/>
                    <a:pt x="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109">
              <a:extLst>
                <a:ext uri="{FF2B5EF4-FFF2-40B4-BE49-F238E27FC236}">
                  <a16:creationId xmlns:a16="http://schemas.microsoft.com/office/drawing/2014/main" id="{BACA97A1-9985-4344-9C7E-1CA039FFC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671"/>
              <a:ext cx="267" cy="78"/>
            </a:xfrm>
            <a:custGeom>
              <a:avLst/>
              <a:gdLst>
                <a:gd name="T0" fmla="*/ 1 w 253"/>
                <a:gd name="T1" fmla="*/ 42 h 74"/>
                <a:gd name="T2" fmla="*/ 205 w 253"/>
                <a:gd name="T3" fmla="*/ 51 h 74"/>
                <a:gd name="T4" fmla="*/ 272 w 253"/>
                <a:gd name="T5" fmla="*/ 38 h 74"/>
                <a:gd name="T6" fmla="*/ 298 w 253"/>
                <a:gd name="T7" fmla="*/ 0 h 74"/>
                <a:gd name="T8" fmla="*/ 295 w 253"/>
                <a:gd name="T9" fmla="*/ 4 h 74"/>
                <a:gd name="T10" fmla="*/ 280 w 253"/>
                <a:gd name="T11" fmla="*/ 86 h 74"/>
                <a:gd name="T12" fmla="*/ 276 w 253"/>
                <a:gd name="T13" fmla="*/ 45 h 74"/>
                <a:gd name="T14" fmla="*/ 147 w 253"/>
                <a:gd name="T15" fmla="*/ 48 h 74"/>
                <a:gd name="T16" fmla="*/ 70 w 253"/>
                <a:gd name="T17" fmla="*/ 40 h 74"/>
                <a:gd name="T18" fmla="*/ 0 w 253"/>
                <a:gd name="T19" fmla="*/ 61 h 74"/>
                <a:gd name="T20" fmla="*/ 1 w 253"/>
                <a:gd name="T21" fmla="*/ 48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3" h="74">
                  <a:moveTo>
                    <a:pt x="1" y="36"/>
                  </a:moveTo>
                  <a:cubicBezTo>
                    <a:pt x="47" y="7"/>
                    <a:pt x="125" y="32"/>
                    <a:pt x="174" y="44"/>
                  </a:cubicBezTo>
                  <a:cubicBezTo>
                    <a:pt x="195" y="49"/>
                    <a:pt x="217" y="51"/>
                    <a:pt x="231" y="32"/>
                  </a:cubicBezTo>
                  <a:cubicBezTo>
                    <a:pt x="238" y="23"/>
                    <a:pt x="248" y="10"/>
                    <a:pt x="253" y="0"/>
                  </a:cubicBezTo>
                  <a:cubicBezTo>
                    <a:pt x="252" y="2"/>
                    <a:pt x="252" y="2"/>
                    <a:pt x="251" y="4"/>
                  </a:cubicBezTo>
                  <a:cubicBezTo>
                    <a:pt x="247" y="28"/>
                    <a:pt x="233" y="50"/>
                    <a:pt x="238" y="74"/>
                  </a:cubicBezTo>
                  <a:cubicBezTo>
                    <a:pt x="228" y="63"/>
                    <a:pt x="232" y="52"/>
                    <a:pt x="235" y="39"/>
                  </a:cubicBezTo>
                  <a:cubicBezTo>
                    <a:pt x="206" y="74"/>
                    <a:pt x="162" y="47"/>
                    <a:pt x="125" y="42"/>
                  </a:cubicBezTo>
                  <a:cubicBezTo>
                    <a:pt x="103" y="39"/>
                    <a:pt x="82" y="35"/>
                    <a:pt x="60" y="34"/>
                  </a:cubicBezTo>
                  <a:cubicBezTo>
                    <a:pt x="37" y="34"/>
                    <a:pt x="16" y="28"/>
                    <a:pt x="0" y="52"/>
                  </a:cubicBezTo>
                  <a:cubicBezTo>
                    <a:pt x="0" y="49"/>
                    <a:pt x="0" y="46"/>
                    <a:pt x="1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110">
              <a:extLst>
                <a:ext uri="{FF2B5EF4-FFF2-40B4-BE49-F238E27FC236}">
                  <a16:creationId xmlns:a16="http://schemas.microsoft.com/office/drawing/2014/main" id="{9FDCCEEA-2D43-410F-A27C-7F2142293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285"/>
              <a:ext cx="183" cy="58"/>
            </a:xfrm>
            <a:custGeom>
              <a:avLst/>
              <a:gdLst>
                <a:gd name="T0" fmla="*/ 12 w 173"/>
                <a:gd name="T1" fmla="*/ 56 h 55"/>
                <a:gd name="T2" fmla="*/ 124 w 173"/>
                <a:gd name="T3" fmla="*/ 20 h 55"/>
                <a:gd name="T4" fmla="*/ 205 w 173"/>
                <a:gd name="T5" fmla="*/ 0 h 55"/>
                <a:gd name="T6" fmla="*/ 79 w 173"/>
                <a:gd name="T7" fmla="*/ 37 h 55"/>
                <a:gd name="T8" fmla="*/ 38 w 173"/>
                <a:gd name="T9" fmla="*/ 58 h 55"/>
                <a:gd name="T10" fmla="*/ 0 w 173"/>
                <a:gd name="T11" fmla="*/ 64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55">
                  <a:moveTo>
                    <a:pt x="9" y="47"/>
                  </a:moveTo>
                  <a:cubicBezTo>
                    <a:pt x="37" y="23"/>
                    <a:pt x="71" y="27"/>
                    <a:pt x="105" y="17"/>
                  </a:cubicBezTo>
                  <a:cubicBezTo>
                    <a:pt x="128" y="10"/>
                    <a:pt x="150" y="5"/>
                    <a:pt x="173" y="0"/>
                  </a:cubicBezTo>
                  <a:cubicBezTo>
                    <a:pt x="140" y="18"/>
                    <a:pt x="101" y="16"/>
                    <a:pt x="67" y="31"/>
                  </a:cubicBezTo>
                  <a:cubicBezTo>
                    <a:pt x="55" y="36"/>
                    <a:pt x="44" y="44"/>
                    <a:pt x="32" y="49"/>
                  </a:cubicBezTo>
                  <a:cubicBezTo>
                    <a:pt x="23" y="53"/>
                    <a:pt x="6" y="48"/>
                    <a:pt x="0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111">
              <a:extLst>
                <a:ext uri="{FF2B5EF4-FFF2-40B4-BE49-F238E27FC236}">
                  <a16:creationId xmlns:a16="http://schemas.microsoft.com/office/drawing/2014/main" id="{F482EA92-501D-4507-B924-57C410F6E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848"/>
              <a:ext cx="49" cy="86"/>
            </a:xfrm>
            <a:custGeom>
              <a:avLst/>
              <a:gdLst>
                <a:gd name="T0" fmla="*/ 1 w 46"/>
                <a:gd name="T1" fmla="*/ 0 h 81"/>
                <a:gd name="T2" fmla="*/ 11 w 46"/>
                <a:gd name="T3" fmla="*/ 94 h 81"/>
                <a:gd name="T4" fmla="*/ 0 w 46"/>
                <a:gd name="T5" fmla="*/ 3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81">
                  <a:moveTo>
                    <a:pt x="1" y="0"/>
                  </a:moveTo>
                  <a:cubicBezTo>
                    <a:pt x="23" y="25"/>
                    <a:pt x="29" y="55"/>
                    <a:pt x="8" y="79"/>
                  </a:cubicBezTo>
                  <a:cubicBezTo>
                    <a:pt x="46" y="81"/>
                    <a:pt x="12" y="13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6" name="Group 112">
            <a:extLst>
              <a:ext uri="{FF2B5EF4-FFF2-40B4-BE49-F238E27FC236}">
                <a16:creationId xmlns:a16="http://schemas.microsoft.com/office/drawing/2014/main" id="{6F57A35C-ADE1-4BFA-8930-99B4982ED728}"/>
              </a:ext>
            </a:extLst>
          </p:cNvPr>
          <p:cNvGrpSpPr>
            <a:grpSpLocks/>
          </p:cNvGrpSpPr>
          <p:nvPr/>
        </p:nvGrpSpPr>
        <p:grpSpPr bwMode="auto">
          <a:xfrm>
            <a:off x="3355975" y="3660775"/>
            <a:ext cx="3100388" cy="2662238"/>
            <a:chOff x="1154" y="2306"/>
            <a:chExt cx="1953" cy="1677"/>
          </a:xfrm>
        </p:grpSpPr>
        <p:sp>
          <p:nvSpPr>
            <p:cNvPr id="33824" name="Freeform 113">
              <a:extLst>
                <a:ext uri="{FF2B5EF4-FFF2-40B4-BE49-F238E27FC236}">
                  <a16:creationId xmlns:a16="http://schemas.microsoft.com/office/drawing/2014/main" id="{864854A8-482A-4F18-8710-289EEDBBD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306"/>
              <a:ext cx="1953" cy="1677"/>
            </a:xfrm>
            <a:custGeom>
              <a:avLst/>
              <a:gdLst>
                <a:gd name="T0" fmla="*/ 1030 w 1946"/>
                <a:gd name="T1" fmla="*/ 75 h 1567"/>
                <a:gd name="T2" fmla="*/ 1048 w 1946"/>
                <a:gd name="T3" fmla="*/ 291 h 1567"/>
                <a:gd name="T4" fmla="*/ 1215 w 1946"/>
                <a:gd name="T5" fmla="*/ 212 h 1567"/>
                <a:gd name="T6" fmla="*/ 1348 w 1946"/>
                <a:gd name="T7" fmla="*/ 255 h 1567"/>
                <a:gd name="T8" fmla="*/ 1222 w 1946"/>
                <a:gd name="T9" fmla="*/ 285 h 1567"/>
                <a:gd name="T10" fmla="*/ 1019 w 1946"/>
                <a:gd name="T11" fmla="*/ 354 h 1567"/>
                <a:gd name="T12" fmla="*/ 945 w 1946"/>
                <a:gd name="T13" fmla="*/ 507 h 1567"/>
                <a:gd name="T14" fmla="*/ 1104 w 1946"/>
                <a:gd name="T15" fmla="*/ 625 h 1567"/>
                <a:gd name="T16" fmla="*/ 1280 w 1946"/>
                <a:gd name="T17" fmla="*/ 625 h 1567"/>
                <a:gd name="T18" fmla="*/ 1505 w 1946"/>
                <a:gd name="T19" fmla="*/ 510 h 1567"/>
                <a:gd name="T20" fmla="*/ 1678 w 1946"/>
                <a:gd name="T21" fmla="*/ 507 h 1567"/>
                <a:gd name="T22" fmla="*/ 1747 w 1946"/>
                <a:gd name="T23" fmla="*/ 523 h 1567"/>
                <a:gd name="T24" fmla="*/ 1700 w 1946"/>
                <a:gd name="T25" fmla="*/ 625 h 1567"/>
                <a:gd name="T26" fmla="*/ 1529 w 1946"/>
                <a:gd name="T27" fmla="*/ 569 h 1567"/>
                <a:gd name="T28" fmla="*/ 1336 w 1946"/>
                <a:gd name="T29" fmla="*/ 754 h 1567"/>
                <a:gd name="T30" fmla="*/ 1549 w 1946"/>
                <a:gd name="T31" fmla="*/ 1067 h 1567"/>
                <a:gd name="T32" fmla="*/ 1704 w 1946"/>
                <a:gd name="T33" fmla="*/ 1160 h 1567"/>
                <a:gd name="T34" fmla="*/ 1569 w 1946"/>
                <a:gd name="T35" fmla="*/ 1115 h 1567"/>
                <a:gd name="T36" fmla="*/ 1437 w 1946"/>
                <a:gd name="T37" fmla="*/ 1113 h 1567"/>
                <a:gd name="T38" fmla="*/ 1736 w 1946"/>
                <a:gd name="T39" fmla="*/ 1304 h 1567"/>
                <a:gd name="T40" fmla="*/ 1929 w 1946"/>
                <a:gd name="T41" fmla="*/ 1442 h 1567"/>
                <a:gd name="T42" fmla="*/ 1723 w 1946"/>
                <a:gd name="T43" fmla="*/ 1343 h 1567"/>
                <a:gd name="T44" fmla="*/ 1471 w 1946"/>
                <a:gd name="T45" fmla="*/ 1305 h 1567"/>
                <a:gd name="T46" fmla="*/ 1508 w 1946"/>
                <a:gd name="T47" fmla="*/ 1655 h 1567"/>
                <a:gd name="T48" fmla="*/ 1500 w 1946"/>
                <a:gd name="T49" fmla="*/ 1507 h 1567"/>
                <a:gd name="T50" fmla="*/ 1428 w 1946"/>
                <a:gd name="T51" fmla="*/ 1269 h 1567"/>
                <a:gd name="T52" fmla="*/ 1280 w 1946"/>
                <a:gd name="T53" fmla="*/ 1314 h 1567"/>
                <a:gd name="T54" fmla="*/ 1335 w 1946"/>
                <a:gd name="T55" fmla="*/ 1516 h 1567"/>
                <a:gd name="T56" fmla="*/ 1593 w 1946"/>
                <a:gd name="T57" fmla="*/ 1774 h 1567"/>
                <a:gd name="T58" fmla="*/ 1724 w 1946"/>
                <a:gd name="T59" fmla="*/ 1859 h 1567"/>
                <a:gd name="T60" fmla="*/ 1662 w 1946"/>
                <a:gd name="T61" fmla="*/ 1903 h 1567"/>
                <a:gd name="T62" fmla="*/ 1439 w 1946"/>
                <a:gd name="T63" fmla="*/ 1704 h 1567"/>
                <a:gd name="T64" fmla="*/ 1352 w 1946"/>
                <a:gd name="T65" fmla="*/ 1691 h 1567"/>
                <a:gd name="T66" fmla="*/ 1358 w 1946"/>
                <a:gd name="T67" fmla="*/ 1880 h 1567"/>
                <a:gd name="T68" fmla="*/ 1316 w 1946"/>
                <a:gd name="T69" fmla="*/ 1645 h 1567"/>
                <a:gd name="T70" fmla="*/ 1021 w 1946"/>
                <a:gd name="T71" fmla="*/ 1373 h 1567"/>
                <a:gd name="T72" fmla="*/ 918 w 1946"/>
                <a:gd name="T73" fmla="*/ 1546 h 1567"/>
                <a:gd name="T74" fmla="*/ 791 w 1946"/>
                <a:gd name="T75" fmla="*/ 1856 h 1567"/>
                <a:gd name="T76" fmla="*/ 742 w 1946"/>
                <a:gd name="T77" fmla="*/ 1895 h 1567"/>
                <a:gd name="T78" fmla="*/ 774 w 1946"/>
                <a:gd name="T79" fmla="*/ 1771 h 1567"/>
                <a:gd name="T80" fmla="*/ 720 w 1946"/>
                <a:gd name="T81" fmla="*/ 1686 h 1567"/>
                <a:gd name="T82" fmla="*/ 742 w 1946"/>
                <a:gd name="T83" fmla="*/ 1661 h 1567"/>
                <a:gd name="T84" fmla="*/ 857 w 1946"/>
                <a:gd name="T85" fmla="*/ 1496 h 1567"/>
                <a:gd name="T86" fmla="*/ 655 w 1946"/>
                <a:gd name="T87" fmla="*/ 1155 h 1567"/>
                <a:gd name="T88" fmla="*/ 455 w 1946"/>
                <a:gd name="T89" fmla="*/ 1217 h 1567"/>
                <a:gd name="T90" fmla="*/ 136 w 1946"/>
                <a:gd name="T91" fmla="*/ 1367 h 1567"/>
                <a:gd name="T92" fmla="*/ 93 w 1946"/>
                <a:gd name="T93" fmla="*/ 1290 h 1567"/>
                <a:gd name="T94" fmla="*/ 314 w 1946"/>
                <a:gd name="T95" fmla="*/ 1261 h 1567"/>
                <a:gd name="T96" fmla="*/ 321 w 1946"/>
                <a:gd name="T97" fmla="*/ 1122 h 1567"/>
                <a:gd name="T98" fmla="*/ 82 w 1946"/>
                <a:gd name="T99" fmla="*/ 1007 h 1567"/>
                <a:gd name="T100" fmla="*/ 158 w 1946"/>
                <a:gd name="T101" fmla="*/ 1055 h 1567"/>
                <a:gd name="T102" fmla="*/ 495 w 1946"/>
                <a:gd name="T103" fmla="*/ 1094 h 1567"/>
                <a:gd name="T104" fmla="*/ 500 w 1946"/>
                <a:gd name="T105" fmla="*/ 669 h 1567"/>
                <a:gd name="T106" fmla="*/ 327 w 1946"/>
                <a:gd name="T107" fmla="*/ 517 h 1567"/>
                <a:gd name="T108" fmla="*/ 202 w 1946"/>
                <a:gd name="T109" fmla="*/ 290 h 1567"/>
                <a:gd name="T110" fmla="*/ 275 w 1946"/>
                <a:gd name="T111" fmla="*/ 255 h 1567"/>
                <a:gd name="T112" fmla="*/ 388 w 1946"/>
                <a:gd name="T113" fmla="*/ 505 h 1567"/>
                <a:gd name="T114" fmla="*/ 609 w 1946"/>
                <a:gd name="T115" fmla="*/ 607 h 1567"/>
                <a:gd name="T116" fmla="*/ 467 w 1946"/>
                <a:gd name="T117" fmla="*/ 397 h 1567"/>
                <a:gd name="T118" fmla="*/ 692 w 1946"/>
                <a:gd name="T119" fmla="*/ 551 h 1567"/>
                <a:gd name="T120" fmla="*/ 879 w 1946"/>
                <a:gd name="T121" fmla="*/ 490 h 1567"/>
                <a:gd name="T122" fmla="*/ 1016 w 1946"/>
                <a:gd name="T123" fmla="*/ 231 h 15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46" h="1567">
                  <a:moveTo>
                    <a:pt x="1008" y="31"/>
                  </a:moveTo>
                  <a:cubicBezTo>
                    <a:pt x="1010" y="21"/>
                    <a:pt x="1009" y="12"/>
                    <a:pt x="1009" y="2"/>
                  </a:cubicBezTo>
                  <a:cubicBezTo>
                    <a:pt x="1012" y="0"/>
                    <a:pt x="1015" y="1"/>
                    <a:pt x="1017" y="5"/>
                  </a:cubicBezTo>
                  <a:cubicBezTo>
                    <a:pt x="1018" y="10"/>
                    <a:pt x="1020" y="14"/>
                    <a:pt x="1021" y="19"/>
                  </a:cubicBezTo>
                  <a:cubicBezTo>
                    <a:pt x="1027" y="34"/>
                    <a:pt x="1023" y="48"/>
                    <a:pt x="1018" y="61"/>
                  </a:cubicBezTo>
                  <a:cubicBezTo>
                    <a:pt x="1013" y="76"/>
                    <a:pt x="1012" y="92"/>
                    <a:pt x="1013" y="108"/>
                  </a:cubicBezTo>
                  <a:cubicBezTo>
                    <a:pt x="1014" y="122"/>
                    <a:pt x="1018" y="136"/>
                    <a:pt x="1023" y="148"/>
                  </a:cubicBezTo>
                  <a:cubicBezTo>
                    <a:pt x="1028" y="161"/>
                    <a:pt x="1035" y="171"/>
                    <a:pt x="1038" y="184"/>
                  </a:cubicBezTo>
                  <a:cubicBezTo>
                    <a:pt x="1041" y="196"/>
                    <a:pt x="1042" y="208"/>
                    <a:pt x="1040" y="221"/>
                  </a:cubicBezTo>
                  <a:cubicBezTo>
                    <a:pt x="1039" y="226"/>
                    <a:pt x="1038" y="232"/>
                    <a:pt x="1036" y="237"/>
                  </a:cubicBezTo>
                  <a:cubicBezTo>
                    <a:pt x="1034" y="242"/>
                    <a:pt x="1029" y="247"/>
                    <a:pt x="1032" y="253"/>
                  </a:cubicBezTo>
                  <a:cubicBezTo>
                    <a:pt x="1038" y="265"/>
                    <a:pt x="1049" y="261"/>
                    <a:pt x="1058" y="260"/>
                  </a:cubicBezTo>
                  <a:cubicBezTo>
                    <a:pt x="1072" y="259"/>
                    <a:pt x="1081" y="257"/>
                    <a:pt x="1093" y="251"/>
                  </a:cubicBezTo>
                  <a:cubicBezTo>
                    <a:pt x="1121" y="238"/>
                    <a:pt x="1145" y="218"/>
                    <a:pt x="1168" y="198"/>
                  </a:cubicBezTo>
                  <a:cubicBezTo>
                    <a:pt x="1179" y="188"/>
                    <a:pt x="1189" y="178"/>
                    <a:pt x="1203" y="173"/>
                  </a:cubicBezTo>
                  <a:cubicBezTo>
                    <a:pt x="1214" y="168"/>
                    <a:pt x="1226" y="168"/>
                    <a:pt x="1238" y="168"/>
                  </a:cubicBezTo>
                  <a:cubicBezTo>
                    <a:pt x="1252" y="169"/>
                    <a:pt x="1265" y="178"/>
                    <a:pt x="1277" y="183"/>
                  </a:cubicBezTo>
                  <a:cubicBezTo>
                    <a:pt x="1285" y="187"/>
                    <a:pt x="1289" y="185"/>
                    <a:pt x="1296" y="179"/>
                  </a:cubicBezTo>
                  <a:cubicBezTo>
                    <a:pt x="1304" y="173"/>
                    <a:pt x="1314" y="169"/>
                    <a:pt x="1324" y="176"/>
                  </a:cubicBezTo>
                  <a:cubicBezTo>
                    <a:pt x="1334" y="182"/>
                    <a:pt x="1338" y="197"/>
                    <a:pt x="1333" y="207"/>
                  </a:cubicBezTo>
                  <a:cubicBezTo>
                    <a:pt x="1331" y="212"/>
                    <a:pt x="1327" y="217"/>
                    <a:pt x="1326" y="223"/>
                  </a:cubicBezTo>
                  <a:cubicBezTo>
                    <a:pt x="1325" y="230"/>
                    <a:pt x="1330" y="237"/>
                    <a:pt x="1329" y="244"/>
                  </a:cubicBezTo>
                  <a:cubicBezTo>
                    <a:pt x="1328" y="257"/>
                    <a:pt x="1308" y="263"/>
                    <a:pt x="1297" y="261"/>
                  </a:cubicBezTo>
                  <a:cubicBezTo>
                    <a:pt x="1283" y="259"/>
                    <a:pt x="1268" y="249"/>
                    <a:pt x="1255" y="244"/>
                  </a:cubicBezTo>
                  <a:cubicBezTo>
                    <a:pt x="1241" y="239"/>
                    <a:pt x="1224" y="231"/>
                    <a:pt x="1210" y="233"/>
                  </a:cubicBezTo>
                  <a:cubicBezTo>
                    <a:pt x="1196" y="234"/>
                    <a:pt x="1184" y="240"/>
                    <a:pt x="1172" y="248"/>
                  </a:cubicBezTo>
                  <a:cubicBezTo>
                    <a:pt x="1150" y="263"/>
                    <a:pt x="1132" y="281"/>
                    <a:pt x="1106" y="290"/>
                  </a:cubicBezTo>
                  <a:cubicBezTo>
                    <a:pt x="1086" y="296"/>
                    <a:pt x="1068" y="298"/>
                    <a:pt x="1048" y="295"/>
                  </a:cubicBezTo>
                  <a:cubicBezTo>
                    <a:pt x="1039" y="294"/>
                    <a:pt x="1031" y="293"/>
                    <a:pt x="1022" y="291"/>
                  </a:cubicBezTo>
                  <a:cubicBezTo>
                    <a:pt x="1018" y="291"/>
                    <a:pt x="1012" y="289"/>
                    <a:pt x="1007" y="289"/>
                  </a:cubicBezTo>
                  <a:cubicBezTo>
                    <a:pt x="993" y="295"/>
                    <a:pt x="978" y="300"/>
                    <a:pt x="965" y="307"/>
                  </a:cubicBezTo>
                  <a:cubicBezTo>
                    <a:pt x="959" y="310"/>
                    <a:pt x="954" y="314"/>
                    <a:pt x="950" y="319"/>
                  </a:cubicBezTo>
                  <a:cubicBezTo>
                    <a:pt x="945" y="326"/>
                    <a:pt x="945" y="333"/>
                    <a:pt x="945" y="341"/>
                  </a:cubicBezTo>
                  <a:cubicBezTo>
                    <a:pt x="943" y="358"/>
                    <a:pt x="942" y="374"/>
                    <a:pt x="940" y="390"/>
                  </a:cubicBezTo>
                  <a:cubicBezTo>
                    <a:pt x="939" y="398"/>
                    <a:pt x="938" y="406"/>
                    <a:pt x="936" y="414"/>
                  </a:cubicBezTo>
                  <a:cubicBezTo>
                    <a:pt x="935" y="420"/>
                    <a:pt x="931" y="429"/>
                    <a:pt x="932" y="435"/>
                  </a:cubicBezTo>
                  <a:cubicBezTo>
                    <a:pt x="933" y="441"/>
                    <a:pt x="935" y="446"/>
                    <a:pt x="937" y="452"/>
                  </a:cubicBezTo>
                  <a:cubicBezTo>
                    <a:pt x="938" y="457"/>
                    <a:pt x="950" y="457"/>
                    <a:pt x="955" y="458"/>
                  </a:cubicBezTo>
                  <a:cubicBezTo>
                    <a:pt x="971" y="461"/>
                    <a:pt x="987" y="464"/>
                    <a:pt x="1003" y="468"/>
                  </a:cubicBezTo>
                  <a:cubicBezTo>
                    <a:pt x="1036" y="476"/>
                    <a:pt x="1063" y="494"/>
                    <a:pt x="1092" y="510"/>
                  </a:cubicBezTo>
                  <a:cubicBezTo>
                    <a:pt x="1103" y="517"/>
                    <a:pt x="1114" y="523"/>
                    <a:pt x="1125" y="529"/>
                  </a:cubicBezTo>
                  <a:cubicBezTo>
                    <a:pt x="1144" y="540"/>
                    <a:pt x="1172" y="540"/>
                    <a:pt x="1193" y="536"/>
                  </a:cubicBezTo>
                  <a:cubicBezTo>
                    <a:pt x="1206" y="535"/>
                    <a:pt x="1218" y="531"/>
                    <a:pt x="1230" y="526"/>
                  </a:cubicBezTo>
                  <a:cubicBezTo>
                    <a:pt x="1235" y="523"/>
                    <a:pt x="1240" y="520"/>
                    <a:pt x="1245" y="517"/>
                  </a:cubicBezTo>
                  <a:cubicBezTo>
                    <a:pt x="1251" y="513"/>
                    <a:pt x="1258" y="512"/>
                    <a:pt x="1265" y="510"/>
                  </a:cubicBezTo>
                  <a:cubicBezTo>
                    <a:pt x="1294" y="505"/>
                    <a:pt x="1324" y="505"/>
                    <a:pt x="1352" y="495"/>
                  </a:cubicBezTo>
                  <a:cubicBezTo>
                    <a:pt x="1380" y="484"/>
                    <a:pt x="1403" y="462"/>
                    <a:pt x="1426" y="443"/>
                  </a:cubicBezTo>
                  <a:cubicBezTo>
                    <a:pt x="1431" y="439"/>
                    <a:pt x="1437" y="434"/>
                    <a:pt x="1443" y="430"/>
                  </a:cubicBezTo>
                  <a:cubicBezTo>
                    <a:pt x="1451" y="428"/>
                    <a:pt x="1458" y="426"/>
                    <a:pt x="1466" y="423"/>
                  </a:cubicBezTo>
                  <a:cubicBezTo>
                    <a:pt x="1474" y="420"/>
                    <a:pt x="1482" y="417"/>
                    <a:pt x="1490" y="417"/>
                  </a:cubicBezTo>
                  <a:cubicBezTo>
                    <a:pt x="1500" y="417"/>
                    <a:pt x="1510" y="418"/>
                    <a:pt x="1520" y="419"/>
                  </a:cubicBezTo>
                  <a:cubicBezTo>
                    <a:pt x="1537" y="420"/>
                    <a:pt x="1553" y="422"/>
                    <a:pt x="1570" y="424"/>
                  </a:cubicBezTo>
                  <a:cubicBezTo>
                    <a:pt x="1578" y="425"/>
                    <a:pt x="1586" y="426"/>
                    <a:pt x="1594" y="427"/>
                  </a:cubicBezTo>
                  <a:cubicBezTo>
                    <a:pt x="1603" y="428"/>
                    <a:pt x="1614" y="431"/>
                    <a:pt x="1622" y="429"/>
                  </a:cubicBezTo>
                  <a:cubicBezTo>
                    <a:pt x="1636" y="426"/>
                    <a:pt x="1648" y="420"/>
                    <a:pt x="1660" y="414"/>
                  </a:cubicBezTo>
                  <a:cubicBezTo>
                    <a:pt x="1667" y="410"/>
                    <a:pt x="1671" y="409"/>
                    <a:pt x="1678" y="411"/>
                  </a:cubicBezTo>
                  <a:cubicBezTo>
                    <a:pt x="1685" y="413"/>
                    <a:pt x="1691" y="417"/>
                    <a:pt x="1695" y="423"/>
                  </a:cubicBezTo>
                  <a:cubicBezTo>
                    <a:pt x="1697" y="425"/>
                    <a:pt x="1698" y="427"/>
                    <a:pt x="1699" y="430"/>
                  </a:cubicBezTo>
                  <a:cubicBezTo>
                    <a:pt x="1703" y="430"/>
                    <a:pt x="1706" y="429"/>
                    <a:pt x="1710" y="428"/>
                  </a:cubicBezTo>
                  <a:cubicBezTo>
                    <a:pt x="1717" y="425"/>
                    <a:pt x="1722" y="425"/>
                    <a:pt x="1729" y="427"/>
                  </a:cubicBezTo>
                  <a:cubicBezTo>
                    <a:pt x="1742" y="431"/>
                    <a:pt x="1747" y="436"/>
                    <a:pt x="1745" y="450"/>
                  </a:cubicBezTo>
                  <a:cubicBezTo>
                    <a:pt x="1744" y="460"/>
                    <a:pt x="1733" y="466"/>
                    <a:pt x="1725" y="470"/>
                  </a:cubicBezTo>
                  <a:cubicBezTo>
                    <a:pt x="1719" y="473"/>
                    <a:pt x="1714" y="476"/>
                    <a:pt x="1709" y="479"/>
                  </a:cubicBezTo>
                  <a:cubicBezTo>
                    <a:pt x="1712" y="486"/>
                    <a:pt x="1711" y="494"/>
                    <a:pt x="1707" y="500"/>
                  </a:cubicBezTo>
                  <a:cubicBezTo>
                    <a:pt x="1702" y="510"/>
                    <a:pt x="1692" y="511"/>
                    <a:pt x="1682" y="510"/>
                  </a:cubicBezTo>
                  <a:cubicBezTo>
                    <a:pt x="1671" y="510"/>
                    <a:pt x="1663" y="495"/>
                    <a:pt x="1655" y="489"/>
                  </a:cubicBezTo>
                  <a:cubicBezTo>
                    <a:pt x="1649" y="484"/>
                    <a:pt x="1643" y="480"/>
                    <a:pt x="1637" y="477"/>
                  </a:cubicBezTo>
                  <a:cubicBezTo>
                    <a:pt x="1629" y="473"/>
                    <a:pt x="1622" y="475"/>
                    <a:pt x="1613" y="475"/>
                  </a:cubicBezTo>
                  <a:cubicBezTo>
                    <a:pt x="1596" y="475"/>
                    <a:pt x="1579" y="472"/>
                    <a:pt x="1562" y="470"/>
                  </a:cubicBezTo>
                  <a:cubicBezTo>
                    <a:pt x="1546" y="468"/>
                    <a:pt x="1530" y="465"/>
                    <a:pt x="1514" y="464"/>
                  </a:cubicBezTo>
                  <a:cubicBezTo>
                    <a:pt x="1498" y="464"/>
                    <a:pt x="1481" y="475"/>
                    <a:pt x="1467" y="483"/>
                  </a:cubicBezTo>
                  <a:cubicBezTo>
                    <a:pt x="1460" y="487"/>
                    <a:pt x="1454" y="491"/>
                    <a:pt x="1447" y="495"/>
                  </a:cubicBezTo>
                  <a:cubicBezTo>
                    <a:pt x="1440" y="500"/>
                    <a:pt x="1436" y="505"/>
                    <a:pt x="1430" y="511"/>
                  </a:cubicBezTo>
                  <a:cubicBezTo>
                    <a:pt x="1420" y="524"/>
                    <a:pt x="1409" y="537"/>
                    <a:pt x="1397" y="549"/>
                  </a:cubicBezTo>
                  <a:cubicBezTo>
                    <a:pt x="1373" y="573"/>
                    <a:pt x="1348" y="595"/>
                    <a:pt x="1321" y="616"/>
                  </a:cubicBezTo>
                  <a:cubicBezTo>
                    <a:pt x="1290" y="640"/>
                    <a:pt x="1324" y="671"/>
                    <a:pt x="1340" y="693"/>
                  </a:cubicBezTo>
                  <a:cubicBezTo>
                    <a:pt x="1359" y="718"/>
                    <a:pt x="1375" y="745"/>
                    <a:pt x="1384" y="776"/>
                  </a:cubicBezTo>
                  <a:cubicBezTo>
                    <a:pt x="1391" y="787"/>
                    <a:pt x="1401" y="797"/>
                    <a:pt x="1413" y="803"/>
                  </a:cubicBezTo>
                  <a:cubicBezTo>
                    <a:pt x="1426" y="810"/>
                    <a:pt x="1440" y="811"/>
                    <a:pt x="1452" y="817"/>
                  </a:cubicBezTo>
                  <a:cubicBezTo>
                    <a:pt x="1481" y="831"/>
                    <a:pt x="1506" y="851"/>
                    <a:pt x="1531" y="871"/>
                  </a:cubicBezTo>
                  <a:cubicBezTo>
                    <a:pt x="1543" y="880"/>
                    <a:pt x="1558" y="883"/>
                    <a:pt x="1571" y="890"/>
                  </a:cubicBezTo>
                  <a:cubicBezTo>
                    <a:pt x="1584" y="897"/>
                    <a:pt x="1596" y="906"/>
                    <a:pt x="1607" y="916"/>
                  </a:cubicBezTo>
                  <a:cubicBezTo>
                    <a:pt x="1612" y="920"/>
                    <a:pt x="1617" y="925"/>
                    <a:pt x="1622" y="929"/>
                  </a:cubicBezTo>
                  <a:cubicBezTo>
                    <a:pt x="1628" y="934"/>
                    <a:pt x="1634" y="936"/>
                    <a:pt x="1642" y="939"/>
                  </a:cubicBezTo>
                  <a:cubicBezTo>
                    <a:pt x="1657" y="943"/>
                    <a:pt x="1671" y="945"/>
                    <a:pt x="1686" y="947"/>
                  </a:cubicBezTo>
                  <a:cubicBezTo>
                    <a:pt x="1698" y="948"/>
                    <a:pt x="1683" y="956"/>
                    <a:pt x="1678" y="956"/>
                  </a:cubicBezTo>
                  <a:cubicBezTo>
                    <a:pt x="1665" y="959"/>
                    <a:pt x="1647" y="952"/>
                    <a:pt x="1634" y="948"/>
                  </a:cubicBezTo>
                  <a:cubicBezTo>
                    <a:pt x="1620" y="944"/>
                    <a:pt x="1607" y="938"/>
                    <a:pt x="1594" y="931"/>
                  </a:cubicBezTo>
                  <a:cubicBezTo>
                    <a:pt x="1587" y="928"/>
                    <a:pt x="1581" y="924"/>
                    <a:pt x="1575" y="920"/>
                  </a:cubicBezTo>
                  <a:cubicBezTo>
                    <a:pt x="1567" y="915"/>
                    <a:pt x="1560" y="913"/>
                    <a:pt x="1551" y="910"/>
                  </a:cubicBezTo>
                  <a:cubicBezTo>
                    <a:pt x="1523" y="899"/>
                    <a:pt x="1500" y="879"/>
                    <a:pt x="1474" y="864"/>
                  </a:cubicBezTo>
                  <a:cubicBezTo>
                    <a:pt x="1463" y="857"/>
                    <a:pt x="1450" y="848"/>
                    <a:pt x="1435" y="846"/>
                  </a:cubicBezTo>
                  <a:cubicBezTo>
                    <a:pt x="1423" y="845"/>
                    <a:pt x="1404" y="854"/>
                    <a:pt x="1404" y="869"/>
                  </a:cubicBezTo>
                  <a:cubicBezTo>
                    <a:pt x="1404" y="875"/>
                    <a:pt x="1410" y="883"/>
                    <a:pt x="1412" y="889"/>
                  </a:cubicBezTo>
                  <a:cubicBezTo>
                    <a:pt x="1415" y="896"/>
                    <a:pt x="1418" y="902"/>
                    <a:pt x="1422" y="908"/>
                  </a:cubicBezTo>
                  <a:cubicBezTo>
                    <a:pt x="1425" y="912"/>
                    <a:pt x="1428" y="915"/>
                    <a:pt x="1432" y="918"/>
                  </a:cubicBezTo>
                  <a:cubicBezTo>
                    <a:pt x="1454" y="939"/>
                    <a:pt x="1476" y="960"/>
                    <a:pt x="1498" y="981"/>
                  </a:cubicBezTo>
                  <a:cubicBezTo>
                    <a:pt x="1513" y="996"/>
                    <a:pt x="1538" y="999"/>
                    <a:pt x="1559" y="997"/>
                  </a:cubicBezTo>
                  <a:cubicBezTo>
                    <a:pt x="1590" y="994"/>
                    <a:pt x="1623" y="998"/>
                    <a:pt x="1652" y="1008"/>
                  </a:cubicBezTo>
                  <a:cubicBezTo>
                    <a:pt x="1680" y="1017"/>
                    <a:pt x="1700" y="1042"/>
                    <a:pt x="1718" y="1063"/>
                  </a:cubicBezTo>
                  <a:cubicBezTo>
                    <a:pt x="1738" y="1085"/>
                    <a:pt x="1757" y="1108"/>
                    <a:pt x="1778" y="1128"/>
                  </a:cubicBezTo>
                  <a:cubicBezTo>
                    <a:pt x="1798" y="1147"/>
                    <a:pt x="1820" y="1163"/>
                    <a:pt x="1844" y="1176"/>
                  </a:cubicBezTo>
                  <a:cubicBezTo>
                    <a:pt x="1855" y="1182"/>
                    <a:pt x="1867" y="1186"/>
                    <a:pt x="1880" y="1188"/>
                  </a:cubicBezTo>
                  <a:cubicBezTo>
                    <a:pt x="1884" y="1188"/>
                    <a:pt x="1893" y="1190"/>
                    <a:pt x="1897" y="1187"/>
                  </a:cubicBezTo>
                  <a:cubicBezTo>
                    <a:pt x="1901" y="1184"/>
                    <a:pt x="1904" y="1179"/>
                    <a:pt x="1908" y="1176"/>
                  </a:cubicBezTo>
                  <a:cubicBezTo>
                    <a:pt x="1912" y="1174"/>
                    <a:pt x="1934" y="1174"/>
                    <a:pt x="1935" y="1181"/>
                  </a:cubicBezTo>
                  <a:cubicBezTo>
                    <a:pt x="1935" y="1195"/>
                    <a:pt x="1943" y="1209"/>
                    <a:pt x="1944" y="1223"/>
                  </a:cubicBezTo>
                  <a:cubicBezTo>
                    <a:pt x="1946" y="1256"/>
                    <a:pt x="1896" y="1224"/>
                    <a:pt x="1884" y="1223"/>
                  </a:cubicBezTo>
                  <a:cubicBezTo>
                    <a:pt x="1821" y="1217"/>
                    <a:pt x="1784" y="1172"/>
                    <a:pt x="1742" y="1131"/>
                  </a:cubicBezTo>
                  <a:cubicBezTo>
                    <a:pt x="1730" y="1119"/>
                    <a:pt x="1717" y="1107"/>
                    <a:pt x="1705" y="1096"/>
                  </a:cubicBezTo>
                  <a:cubicBezTo>
                    <a:pt x="1694" y="1085"/>
                    <a:pt x="1683" y="1072"/>
                    <a:pt x="1669" y="1064"/>
                  </a:cubicBezTo>
                  <a:cubicBezTo>
                    <a:pt x="1641" y="1049"/>
                    <a:pt x="1612" y="1063"/>
                    <a:pt x="1583" y="1065"/>
                  </a:cubicBezTo>
                  <a:cubicBezTo>
                    <a:pt x="1549" y="1067"/>
                    <a:pt x="1514" y="1053"/>
                    <a:pt x="1481" y="1047"/>
                  </a:cubicBezTo>
                  <a:cubicBezTo>
                    <a:pt x="1475" y="1046"/>
                    <a:pt x="1468" y="1044"/>
                    <a:pt x="1462" y="1047"/>
                  </a:cubicBezTo>
                  <a:cubicBezTo>
                    <a:pt x="1456" y="1049"/>
                    <a:pt x="1457" y="1058"/>
                    <a:pt x="1456" y="1064"/>
                  </a:cubicBezTo>
                  <a:cubicBezTo>
                    <a:pt x="1455" y="1079"/>
                    <a:pt x="1456" y="1095"/>
                    <a:pt x="1460" y="1110"/>
                  </a:cubicBezTo>
                  <a:cubicBezTo>
                    <a:pt x="1466" y="1137"/>
                    <a:pt x="1478" y="1162"/>
                    <a:pt x="1490" y="1187"/>
                  </a:cubicBezTo>
                  <a:cubicBezTo>
                    <a:pt x="1494" y="1196"/>
                    <a:pt x="1500" y="1206"/>
                    <a:pt x="1502" y="1217"/>
                  </a:cubicBezTo>
                  <a:cubicBezTo>
                    <a:pt x="1505" y="1230"/>
                    <a:pt x="1504" y="1239"/>
                    <a:pt x="1500" y="1251"/>
                  </a:cubicBezTo>
                  <a:cubicBezTo>
                    <a:pt x="1493" y="1284"/>
                    <a:pt x="1491" y="1317"/>
                    <a:pt x="1493" y="1350"/>
                  </a:cubicBezTo>
                  <a:cubicBezTo>
                    <a:pt x="1490" y="1350"/>
                    <a:pt x="1487" y="1350"/>
                    <a:pt x="1484" y="1350"/>
                  </a:cubicBezTo>
                  <a:cubicBezTo>
                    <a:pt x="1479" y="1350"/>
                    <a:pt x="1480" y="1344"/>
                    <a:pt x="1479" y="1340"/>
                  </a:cubicBezTo>
                  <a:cubicBezTo>
                    <a:pt x="1477" y="1330"/>
                    <a:pt x="1476" y="1321"/>
                    <a:pt x="1477" y="1311"/>
                  </a:cubicBezTo>
                  <a:cubicBezTo>
                    <a:pt x="1479" y="1296"/>
                    <a:pt x="1480" y="1281"/>
                    <a:pt x="1481" y="1266"/>
                  </a:cubicBezTo>
                  <a:cubicBezTo>
                    <a:pt x="1483" y="1254"/>
                    <a:pt x="1484" y="1242"/>
                    <a:pt x="1485" y="1230"/>
                  </a:cubicBezTo>
                  <a:cubicBezTo>
                    <a:pt x="1486" y="1226"/>
                    <a:pt x="1481" y="1218"/>
                    <a:pt x="1479" y="1214"/>
                  </a:cubicBezTo>
                  <a:cubicBezTo>
                    <a:pt x="1477" y="1208"/>
                    <a:pt x="1474" y="1202"/>
                    <a:pt x="1471" y="1196"/>
                  </a:cubicBezTo>
                  <a:cubicBezTo>
                    <a:pt x="1465" y="1184"/>
                    <a:pt x="1458" y="1171"/>
                    <a:pt x="1452" y="1159"/>
                  </a:cubicBezTo>
                  <a:cubicBezTo>
                    <a:pt x="1438" y="1134"/>
                    <a:pt x="1426" y="1108"/>
                    <a:pt x="1421" y="1081"/>
                  </a:cubicBezTo>
                  <a:cubicBezTo>
                    <a:pt x="1418" y="1065"/>
                    <a:pt x="1417" y="1050"/>
                    <a:pt x="1413" y="1035"/>
                  </a:cubicBezTo>
                  <a:cubicBezTo>
                    <a:pt x="1411" y="1025"/>
                    <a:pt x="1399" y="1018"/>
                    <a:pt x="1389" y="1013"/>
                  </a:cubicBezTo>
                  <a:cubicBezTo>
                    <a:pt x="1369" y="1005"/>
                    <a:pt x="1343" y="1004"/>
                    <a:pt x="1323" y="1015"/>
                  </a:cubicBezTo>
                  <a:cubicBezTo>
                    <a:pt x="1311" y="1023"/>
                    <a:pt x="1301" y="1035"/>
                    <a:pt x="1291" y="1045"/>
                  </a:cubicBezTo>
                  <a:cubicBezTo>
                    <a:pt x="1285" y="1051"/>
                    <a:pt x="1280" y="1057"/>
                    <a:pt x="1274" y="1063"/>
                  </a:cubicBezTo>
                  <a:cubicBezTo>
                    <a:pt x="1271" y="1066"/>
                    <a:pt x="1268" y="1069"/>
                    <a:pt x="1265" y="1072"/>
                  </a:cubicBezTo>
                  <a:cubicBezTo>
                    <a:pt x="1260" y="1078"/>
                    <a:pt x="1259" y="1079"/>
                    <a:pt x="1261" y="1086"/>
                  </a:cubicBezTo>
                  <a:cubicBezTo>
                    <a:pt x="1267" y="1118"/>
                    <a:pt x="1283" y="1145"/>
                    <a:pt x="1293" y="1175"/>
                  </a:cubicBezTo>
                  <a:cubicBezTo>
                    <a:pt x="1298" y="1191"/>
                    <a:pt x="1301" y="1207"/>
                    <a:pt x="1307" y="1222"/>
                  </a:cubicBezTo>
                  <a:cubicBezTo>
                    <a:pt x="1308" y="1226"/>
                    <a:pt x="1310" y="1230"/>
                    <a:pt x="1312" y="1234"/>
                  </a:cubicBezTo>
                  <a:cubicBezTo>
                    <a:pt x="1314" y="1235"/>
                    <a:pt x="1317" y="1236"/>
                    <a:pt x="1320" y="1237"/>
                  </a:cubicBezTo>
                  <a:cubicBezTo>
                    <a:pt x="1326" y="1239"/>
                    <a:pt x="1333" y="1242"/>
                    <a:pt x="1339" y="1246"/>
                  </a:cubicBezTo>
                  <a:cubicBezTo>
                    <a:pt x="1360" y="1258"/>
                    <a:pt x="1378" y="1277"/>
                    <a:pt x="1390" y="1298"/>
                  </a:cubicBezTo>
                  <a:cubicBezTo>
                    <a:pt x="1397" y="1310"/>
                    <a:pt x="1402" y="1322"/>
                    <a:pt x="1405" y="1334"/>
                  </a:cubicBezTo>
                  <a:cubicBezTo>
                    <a:pt x="1409" y="1347"/>
                    <a:pt x="1421" y="1358"/>
                    <a:pt x="1431" y="1366"/>
                  </a:cubicBezTo>
                  <a:cubicBezTo>
                    <a:pt x="1474" y="1402"/>
                    <a:pt x="1539" y="1399"/>
                    <a:pt x="1575" y="1447"/>
                  </a:cubicBezTo>
                  <a:cubicBezTo>
                    <a:pt x="1579" y="1452"/>
                    <a:pt x="1581" y="1458"/>
                    <a:pt x="1586" y="1462"/>
                  </a:cubicBezTo>
                  <a:cubicBezTo>
                    <a:pt x="1592" y="1467"/>
                    <a:pt x="1597" y="1472"/>
                    <a:pt x="1602" y="1477"/>
                  </a:cubicBezTo>
                  <a:cubicBezTo>
                    <a:pt x="1610" y="1486"/>
                    <a:pt x="1624" y="1503"/>
                    <a:pt x="1637" y="1502"/>
                  </a:cubicBezTo>
                  <a:cubicBezTo>
                    <a:pt x="1653" y="1501"/>
                    <a:pt x="1669" y="1497"/>
                    <a:pt x="1686" y="1497"/>
                  </a:cubicBezTo>
                  <a:cubicBezTo>
                    <a:pt x="1693" y="1497"/>
                    <a:pt x="1702" y="1512"/>
                    <a:pt x="1706" y="1517"/>
                  </a:cubicBezTo>
                  <a:cubicBezTo>
                    <a:pt x="1712" y="1527"/>
                    <a:pt x="1699" y="1530"/>
                    <a:pt x="1697" y="1537"/>
                  </a:cubicBezTo>
                  <a:cubicBezTo>
                    <a:pt x="1696" y="1542"/>
                    <a:pt x="1699" y="1547"/>
                    <a:pt x="1700" y="1551"/>
                  </a:cubicBezTo>
                  <a:cubicBezTo>
                    <a:pt x="1701" y="1558"/>
                    <a:pt x="1695" y="1561"/>
                    <a:pt x="1690" y="1564"/>
                  </a:cubicBezTo>
                  <a:cubicBezTo>
                    <a:pt x="1682" y="1567"/>
                    <a:pt x="1675" y="1551"/>
                    <a:pt x="1670" y="1548"/>
                  </a:cubicBezTo>
                  <a:cubicBezTo>
                    <a:pt x="1663" y="1544"/>
                    <a:pt x="1652" y="1553"/>
                    <a:pt x="1644" y="1552"/>
                  </a:cubicBezTo>
                  <a:cubicBezTo>
                    <a:pt x="1634" y="1550"/>
                    <a:pt x="1621" y="1535"/>
                    <a:pt x="1614" y="1527"/>
                  </a:cubicBezTo>
                  <a:cubicBezTo>
                    <a:pt x="1604" y="1516"/>
                    <a:pt x="1594" y="1504"/>
                    <a:pt x="1585" y="1492"/>
                  </a:cubicBezTo>
                  <a:cubicBezTo>
                    <a:pt x="1564" y="1468"/>
                    <a:pt x="1540" y="1446"/>
                    <a:pt x="1515" y="1427"/>
                  </a:cubicBezTo>
                  <a:cubicBezTo>
                    <a:pt x="1503" y="1419"/>
                    <a:pt x="1484" y="1416"/>
                    <a:pt x="1470" y="1411"/>
                  </a:cubicBezTo>
                  <a:cubicBezTo>
                    <a:pt x="1454" y="1406"/>
                    <a:pt x="1438" y="1399"/>
                    <a:pt x="1424" y="1390"/>
                  </a:cubicBezTo>
                  <a:cubicBezTo>
                    <a:pt x="1399" y="1375"/>
                    <a:pt x="1384" y="1351"/>
                    <a:pt x="1370" y="1327"/>
                  </a:cubicBezTo>
                  <a:cubicBezTo>
                    <a:pt x="1363" y="1315"/>
                    <a:pt x="1357" y="1303"/>
                    <a:pt x="1347" y="1294"/>
                  </a:cubicBezTo>
                  <a:cubicBezTo>
                    <a:pt x="1342" y="1288"/>
                    <a:pt x="1317" y="1272"/>
                    <a:pt x="1318" y="1291"/>
                  </a:cubicBezTo>
                  <a:cubicBezTo>
                    <a:pt x="1319" y="1304"/>
                    <a:pt x="1320" y="1317"/>
                    <a:pt x="1324" y="1328"/>
                  </a:cubicBezTo>
                  <a:cubicBezTo>
                    <a:pt x="1330" y="1345"/>
                    <a:pt x="1334" y="1362"/>
                    <a:pt x="1337" y="1379"/>
                  </a:cubicBezTo>
                  <a:cubicBezTo>
                    <a:pt x="1339" y="1394"/>
                    <a:pt x="1341" y="1409"/>
                    <a:pt x="1343" y="1424"/>
                  </a:cubicBezTo>
                  <a:cubicBezTo>
                    <a:pt x="1340" y="1437"/>
                    <a:pt x="1341" y="1451"/>
                    <a:pt x="1342" y="1465"/>
                  </a:cubicBezTo>
                  <a:cubicBezTo>
                    <a:pt x="1344" y="1480"/>
                    <a:pt x="1346" y="1495"/>
                    <a:pt x="1346" y="1510"/>
                  </a:cubicBezTo>
                  <a:cubicBezTo>
                    <a:pt x="1346" y="1522"/>
                    <a:pt x="1357" y="1530"/>
                    <a:pt x="1357" y="1542"/>
                  </a:cubicBezTo>
                  <a:cubicBezTo>
                    <a:pt x="1353" y="1539"/>
                    <a:pt x="1346" y="1539"/>
                    <a:pt x="1343" y="1534"/>
                  </a:cubicBezTo>
                  <a:cubicBezTo>
                    <a:pt x="1339" y="1529"/>
                    <a:pt x="1335" y="1523"/>
                    <a:pt x="1333" y="1516"/>
                  </a:cubicBezTo>
                  <a:cubicBezTo>
                    <a:pt x="1331" y="1509"/>
                    <a:pt x="1333" y="1500"/>
                    <a:pt x="1333" y="1493"/>
                  </a:cubicBezTo>
                  <a:cubicBezTo>
                    <a:pt x="1333" y="1484"/>
                    <a:pt x="1333" y="1474"/>
                    <a:pt x="1332" y="1465"/>
                  </a:cubicBezTo>
                  <a:cubicBezTo>
                    <a:pt x="1330" y="1436"/>
                    <a:pt x="1324" y="1407"/>
                    <a:pt x="1314" y="1379"/>
                  </a:cubicBezTo>
                  <a:cubicBezTo>
                    <a:pt x="1310" y="1366"/>
                    <a:pt x="1306" y="1354"/>
                    <a:pt x="1301" y="1342"/>
                  </a:cubicBezTo>
                  <a:cubicBezTo>
                    <a:pt x="1296" y="1329"/>
                    <a:pt x="1288" y="1316"/>
                    <a:pt x="1285" y="1302"/>
                  </a:cubicBezTo>
                  <a:cubicBezTo>
                    <a:pt x="1279" y="1274"/>
                    <a:pt x="1266" y="1248"/>
                    <a:pt x="1248" y="1225"/>
                  </a:cubicBezTo>
                  <a:cubicBezTo>
                    <a:pt x="1233" y="1204"/>
                    <a:pt x="1214" y="1181"/>
                    <a:pt x="1194" y="1165"/>
                  </a:cubicBezTo>
                  <a:cubicBezTo>
                    <a:pt x="1169" y="1146"/>
                    <a:pt x="1137" y="1145"/>
                    <a:pt x="1107" y="1141"/>
                  </a:cubicBezTo>
                  <a:cubicBezTo>
                    <a:pt x="1074" y="1136"/>
                    <a:pt x="1042" y="1128"/>
                    <a:pt x="1009" y="1120"/>
                  </a:cubicBezTo>
                  <a:cubicBezTo>
                    <a:pt x="994" y="1116"/>
                    <a:pt x="978" y="1113"/>
                    <a:pt x="962" y="1110"/>
                  </a:cubicBezTo>
                  <a:cubicBezTo>
                    <a:pt x="951" y="1108"/>
                    <a:pt x="941" y="1121"/>
                    <a:pt x="935" y="1129"/>
                  </a:cubicBezTo>
                  <a:cubicBezTo>
                    <a:pt x="927" y="1139"/>
                    <a:pt x="922" y="1152"/>
                    <a:pt x="919" y="1164"/>
                  </a:cubicBezTo>
                  <a:cubicBezTo>
                    <a:pt x="915" y="1180"/>
                    <a:pt x="918" y="1196"/>
                    <a:pt x="915" y="1212"/>
                  </a:cubicBezTo>
                  <a:cubicBezTo>
                    <a:pt x="913" y="1228"/>
                    <a:pt x="911" y="1244"/>
                    <a:pt x="909" y="1261"/>
                  </a:cubicBezTo>
                  <a:cubicBezTo>
                    <a:pt x="908" y="1268"/>
                    <a:pt x="908" y="1275"/>
                    <a:pt x="907" y="1282"/>
                  </a:cubicBezTo>
                  <a:cubicBezTo>
                    <a:pt x="906" y="1291"/>
                    <a:pt x="901" y="1300"/>
                    <a:pt x="897" y="1308"/>
                  </a:cubicBezTo>
                  <a:cubicBezTo>
                    <a:pt x="886" y="1336"/>
                    <a:pt x="874" y="1364"/>
                    <a:pt x="856" y="1388"/>
                  </a:cubicBezTo>
                  <a:cubicBezTo>
                    <a:pt x="847" y="1399"/>
                    <a:pt x="838" y="1409"/>
                    <a:pt x="829" y="1419"/>
                  </a:cubicBezTo>
                  <a:cubicBezTo>
                    <a:pt x="806" y="1445"/>
                    <a:pt x="773" y="1475"/>
                    <a:pt x="782" y="1514"/>
                  </a:cubicBezTo>
                  <a:cubicBezTo>
                    <a:pt x="785" y="1524"/>
                    <a:pt x="795" y="1530"/>
                    <a:pt x="794" y="1541"/>
                  </a:cubicBezTo>
                  <a:cubicBezTo>
                    <a:pt x="794" y="1555"/>
                    <a:pt x="784" y="1554"/>
                    <a:pt x="774" y="1551"/>
                  </a:cubicBezTo>
                  <a:cubicBezTo>
                    <a:pt x="764" y="1547"/>
                    <a:pt x="761" y="1556"/>
                    <a:pt x="754" y="1562"/>
                  </a:cubicBezTo>
                  <a:cubicBezTo>
                    <a:pt x="750" y="1565"/>
                    <a:pt x="743" y="1564"/>
                    <a:pt x="738" y="1561"/>
                  </a:cubicBezTo>
                  <a:cubicBezTo>
                    <a:pt x="732" y="1557"/>
                    <a:pt x="732" y="1553"/>
                    <a:pt x="733" y="1546"/>
                  </a:cubicBezTo>
                  <a:cubicBezTo>
                    <a:pt x="734" y="1535"/>
                    <a:pt x="722" y="1534"/>
                    <a:pt x="720" y="1525"/>
                  </a:cubicBezTo>
                  <a:cubicBezTo>
                    <a:pt x="718" y="1513"/>
                    <a:pt x="723" y="1510"/>
                    <a:pt x="733" y="1505"/>
                  </a:cubicBezTo>
                  <a:cubicBezTo>
                    <a:pt x="737" y="1502"/>
                    <a:pt x="741" y="1500"/>
                    <a:pt x="744" y="1497"/>
                  </a:cubicBezTo>
                  <a:cubicBezTo>
                    <a:pt x="748" y="1494"/>
                    <a:pt x="748" y="1488"/>
                    <a:pt x="749" y="1484"/>
                  </a:cubicBezTo>
                  <a:cubicBezTo>
                    <a:pt x="752" y="1470"/>
                    <a:pt x="758" y="1457"/>
                    <a:pt x="765" y="1445"/>
                  </a:cubicBezTo>
                  <a:cubicBezTo>
                    <a:pt x="778" y="1423"/>
                    <a:pt x="800" y="1409"/>
                    <a:pt x="817" y="1390"/>
                  </a:cubicBezTo>
                  <a:cubicBezTo>
                    <a:pt x="819" y="1387"/>
                    <a:pt x="838" y="1362"/>
                    <a:pt x="830" y="1361"/>
                  </a:cubicBezTo>
                  <a:cubicBezTo>
                    <a:pt x="821" y="1361"/>
                    <a:pt x="811" y="1370"/>
                    <a:pt x="802" y="1373"/>
                  </a:cubicBezTo>
                  <a:cubicBezTo>
                    <a:pt x="789" y="1376"/>
                    <a:pt x="773" y="1373"/>
                    <a:pt x="760" y="1373"/>
                  </a:cubicBezTo>
                  <a:cubicBezTo>
                    <a:pt x="744" y="1372"/>
                    <a:pt x="727" y="1372"/>
                    <a:pt x="711" y="1375"/>
                  </a:cubicBezTo>
                  <a:cubicBezTo>
                    <a:pt x="696" y="1378"/>
                    <a:pt x="682" y="1384"/>
                    <a:pt x="669" y="1391"/>
                  </a:cubicBezTo>
                  <a:cubicBezTo>
                    <a:pt x="664" y="1394"/>
                    <a:pt x="641" y="1414"/>
                    <a:pt x="637" y="1410"/>
                  </a:cubicBezTo>
                  <a:cubicBezTo>
                    <a:pt x="628" y="1402"/>
                    <a:pt x="646" y="1394"/>
                    <a:pt x="651" y="1390"/>
                  </a:cubicBezTo>
                  <a:cubicBezTo>
                    <a:pt x="664" y="1381"/>
                    <a:pt x="677" y="1372"/>
                    <a:pt x="691" y="1366"/>
                  </a:cubicBezTo>
                  <a:cubicBezTo>
                    <a:pt x="705" y="1360"/>
                    <a:pt x="719" y="1357"/>
                    <a:pt x="733" y="1355"/>
                  </a:cubicBezTo>
                  <a:cubicBezTo>
                    <a:pt x="741" y="1354"/>
                    <a:pt x="749" y="1353"/>
                    <a:pt x="756" y="1353"/>
                  </a:cubicBezTo>
                  <a:cubicBezTo>
                    <a:pt x="766" y="1353"/>
                    <a:pt x="775" y="1355"/>
                    <a:pt x="784" y="1351"/>
                  </a:cubicBezTo>
                  <a:cubicBezTo>
                    <a:pt x="796" y="1346"/>
                    <a:pt x="809" y="1340"/>
                    <a:pt x="820" y="1332"/>
                  </a:cubicBezTo>
                  <a:cubicBezTo>
                    <a:pt x="831" y="1323"/>
                    <a:pt x="836" y="1314"/>
                    <a:pt x="840" y="1300"/>
                  </a:cubicBezTo>
                  <a:cubicBezTo>
                    <a:pt x="848" y="1274"/>
                    <a:pt x="849" y="1247"/>
                    <a:pt x="848" y="1220"/>
                  </a:cubicBezTo>
                  <a:cubicBezTo>
                    <a:pt x="846" y="1185"/>
                    <a:pt x="837" y="1154"/>
                    <a:pt x="826" y="1122"/>
                  </a:cubicBezTo>
                  <a:cubicBezTo>
                    <a:pt x="815" y="1090"/>
                    <a:pt x="804" y="1058"/>
                    <a:pt x="792" y="1026"/>
                  </a:cubicBezTo>
                  <a:cubicBezTo>
                    <a:pt x="789" y="1016"/>
                    <a:pt x="788" y="1008"/>
                    <a:pt x="780" y="1003"/>
                  </a:cubicBezTo>
                  <a:cubicBezTo>
                    <a:pt x="752" y="985"/>
                    <a:pt x="720" y="974"/>
                    <a:pt x="689" y="963"/>
                  </a:cubicBezTo>
                  <a:cubicBezTo>
                    <a:pt x="675" y="958"/>
                    <a:pt x="662" y="950"/>
                    <a:pt x="649" y="942"/>
                  </a:cubicBezTo>
                  <a:cubicBezTo>
                    <a:pt x="643" y="938"/>
                    <a:pt x="636" y="933"/>
                    <a:pt x="630" y="929"/>
                  </a:cubicBezTo>
                  <a:cubicBezTo>
                    <a:pt x="623" y="924"/>
                    <a:pt x="616" y="923"/>
                    <a:pt x="607" y="922"/>
                  </a:cubicBezTo>
                  <a:cubicBezTo>
                    <a:pt x="576" y="920"/>
                    <a:pt x="544" y="921"/>
                    <a:pt x="514" y="929"/>
                  </a:cubicBezTo>
                  <a:cubicBezTo>
                    <a:pt x="501" y="933"/>
                    <a:pt x="490" y="945"/>
                    <a:pt x="481" y="955"/>
                  </a:cubicBezTo>
                  <a:cubicBezTo>
                    <a:pt x="469" y="966"/>
                    <a:pt x="458" y="979"/>
                    <a:pt x="449" y="992"/>
                  </a:cubicBezTo>
                  <a:cubicBezTo>
                    <a:pt x="434" y="1013"/>
                    <a:pt x="419" y="1030"/>
                    <a:pt x="397" y="1043"/>
                  </a:cubicBezTo>
                  <a:cubicBezTo>
                    <a:pt x="349" y="1072"/>
                    <a:pt x="288" y="1079"/>
                    <a:pt x="233" y="1070"/>
                  </a:cubicBezTo>
                  <a:cubicBezTo>
                    <a:pt x="219" y="1068"/>
                    <a:pt x="204" y="1061"/>
                    <a:pt x="190" y="1061"/>
                  </a:cubicBezTo>
                  <a:cubicBezTo>
                    <a:pt x="175" y="1061"/>
                    <a:pt x="161" y="1071"/>
                    <a:pt x="153" y="1083"/>
                  </a:cubicBezTo>
                  <a:cubicBezTo>
                    <a:pt x="147" y="1093"/>
                    <a:pt x="143" y="1105"/>
                    <a:pt x="136" y="1115"/>
                  </a:cubicBezTo>
                  <a:cubicBezTo>
                    <a:pt x="126" y="1130"/>
                    <a:pt x="120" y="1116"/>
                    <a:pt x="113" y="1108"/>
                  </a:cubicBezTo>
                  <a:cubicBezTo>
                    <a:pt x="108" y="1102"/>
                    <a:pt x="101" y="1099"/>
                    <a:pt x="94" y="1098"/>
                  </a:cubicBezTo>
                  <a:cubicBezTo>
                    <a:pt x="88" y="1097"/>
                    <a:pt x="78" y="1098"/>
                    <a:pt x="74" y="1092"/>
                  </a:cubicBezTo>
                  <a:cubicBezTo>
                    <a:pt x="70" y="1087"/>
                    <a:pt x="77" y="1074"/>
                    <a:pt x="80" y="1070"/>
                  </a:cubicBezTo>
                  <a:cubicBezTo>
                    <a:pt x="84" y="1063"/>
                    <a:pt x="91" y="1060"/>
                    <a:pt x="93" y="1052"/>
                  </a:cubicBezTo>
                  <a:cubicBezTo>
                    <a:pt x="99" y="1037"/>
                    <a:pt x="113" y="1027"/>
                    <a:pt x="129" y="1030"/>
                  </a:cubicBezTo>
                  <a:cubicBezTo>
                    <a:pt x="138" y="1032"/>
                    <a:pt x="147" y="1036"/>
                    <a:pt x="157" y="1033"/>
                  </a:cubicBezTo>
                  <a:cubicBezTo>
                    <a:pt x="166" y="1030"/>
                    <a:pt x="175" y="1027"/>
                    <a:pt x="184" y="1026"/>
                  </a:cubicBezTo>
                  <a:cubicBezTo>
                    <a:pt x="206" y="1021"/>
                    <a:pt x="227" y="1021"/>
                    <a:pt x="249" y="1023"/>
                  </a:cubicBezTo>
                  <a:cubicBezTo>
                    <a:pt x="269" y="1025"/>
                    <a:pt x="290" y="1030"/>
                    <a:pt x="311" y="1029"/>
                  </a:cubicBezTo>
                  <a:cubicBezTo>
                    <a:pt x="330" y="1029"/>
                    <a:pt x="354" y="1027"/>
                    <a:pt x="372" y="1018"/>
                  </a:cubicBezTo>
                  <a:cubicBezTo>
                    <a:pt x="388" y="1008"/>
                    <a:pt x="398" y="990"/>
                    <a:pt x="410" y="976"/>
                  </a:cubicBezTo>
                  <a:cubicBezTo>
                    <a:pt x="393" y="968"/>
                    <a:pt x="375" y="959"/>
                    <a:pt x="359" y="949"/>
                  </a:cubicBezTo>
                  <a:cubicBezTo>
                    <a:pt x="350" y="944"/>
                    <a:pt x="340" y="937"/>
                    <a:pt x="331" y="930"/>
                  </a:cubicBezTo>
                  <a:cubicBezTo>
                    <a:pt x="328" y="924"/>
                    <a:pt x="323" y="919"/>
                    <a:pt x="318" y="915"/>
                  </a:cubicBezTo>
                  <a:cubicBezTo>
                    <a:pt x="286" y="888"/>
                    <a:pt x="240" y="892"/>
                    <a:pt x="202" y="898"/>
                  </a:cubicBezTo>
                  <a:cubicBezTo>
                    <a:pt x="191" y="900"/>
                    <a:pt x="185" y="901"/>
                    <a:pt x="175" y="898"/>
                  </a:cubicBezTo>
                  <a:cubicBezTo>
                    <a:pt x="166" y="894"/>
                    <a:pt x="157" y="890"/>
                    <a:pt x="148" y="885"/>
                  </a:cubicBezTo>
                  <a:cubicBezTo>
                    <a:pt x="131" y="873"/>
                    <a:pt x="116" y="859"/>
                    <a:pt x="102" y="844"/>
                  </a:cubicBezTo>
                  <a:cubicBezTo>
                    <a:pt x="95" y="836"/>
                    <a:pt x="89" y="829"/>
                    <a:pt x="82" y="821"/>
                  </a:cubicBezTo>
                  <a:cubicBezTo>
                    <a:pt x="76" y="813"/>
                    <a:pt x="69" y="809"/>
                    <a:pt x="59" y="805"/>
                  </a:cubicBezTo>
                  <a:cubicBezTo>
                    <a:pt x="40" y="798"/>
                    <a:pt x="20" y="795"/>
                    <a:pt x="0" y="794"/>
                  </a:cubicBezTo>
                  <a:cubicBezTo>
                    <a:pt x="2" y="768"/>
                    <a:pt x="57" y="791"/>
                    <a:pt x="69" y="797"/>
                  </a:cubicBezTo>
                  <a:cubicBezTo>
                    <a:pt x="91" y="807"/>
                    <a:pt x="111" y="823"/>
                    <a:pt x="129" y="839"/>
                  </a:cubicBezTo>
                  <a:cubicBezTo>
                    <a:pt x="138" y="846"/>
                    <a:pt x="146" y="854"/>
                    <a:pt x="155" y="861"/>
                  </a:cubicBezTo>
                  <a:cubicBezTo>
                    <a:pt x="168" y="871"/>
                    <a:pt x="189" y="870"/>
                    <a:pt x="204" y="872"/>
                  </a:cubicBezTo>
                  <a:cubicBezTo>
                    <a:pt x="220" y="873"/>
                    <a:pt x="233" y="871"/>
                    <a:pt x="249" y="868"/>
                  </a:cubicBezTo>
                  <a:cubicBezTo>
                    <a:pt x="262" y="866"/>
                    <a:pt x="277" y="862"/>
                    <a:pt x="290" y="863"/>
                  </a:cubicBezTo>
                  <a:cubicBezTo>
                    <a:pt x="319" y="866"/>
                    <a:pt x="338" y="883"/>
                    <a:pt x="360" y="900"/>
                  </a:cubicBezTo>
                  <a:cubicBezTo>
                    <a:pt x="395" y="927"/>
                    <a:pt x="459" y="926"/>
                    <a:pt x="489" y="892"/>
                  </a:cubicBezTo>
                  <a:cubicBezTo>
                    <a:pt x="498" y="882"/>
                    <a:pt x="507" y="873"/>
                    <a:pt x="514" y="862"/>
                  </a:cubicBezTo>
                  <a:cubicBezTo>
                    <a:pt x="522" y="850"/>
                    <a:pt x="526" y="836"/>
                    <a:pt x="529" y="821"/>
                  </a:cubicBezTo>
                  <a:cubicBezTo>
                    <a:pt x="537" y="790"/>
                    <a:pt x="531" y="758"/>
                    <a:pt x="525" y="727"/>
                  </a:cubicBezTo>
                  <a:cubicBezTo>
                    <a:pt x="519" y="695"/>
                    <a:pt x="516" y="663"/>
                    <a:pt x="513" y="631"/>
                  </a:cubicBezTo>
                  <a:cubicBezTo>
                    <a:pt x="511" y="602"/>
                    <a:pt x="505" y="573"/>
                    <a:pt x="494" y="546"/>
                  </a:cubicBezTo>
                  <a:cubicBezTo>
                    <a:pt x="489" y="534"/>
                    <a:pt x="484" y="522"/>
                    <a:pt x="477" y="511"/>
                  </a:cubicBezTo>
                  <a:cubicBezTo>
                    <a:pt x="475" y="506"/>
                    <a:pt x="474" y="504"/>
                    <a:pt x="469" y="501"/>
                  </a:cubicBezTo>
                  <a:cubicBezTo>
                    <a:pt x="459" y="495"/>
                    <a:pt x="448" y="490"/>
                    <a:pt x="437" y="484"/>
                  </a:cubicBezTo>
                  <a:cubicBezTo>
                    <a:pt x="407" y="468"/>
                    <a:pt x="377" y="453"/>
                    <a:pt x="347" y="437"/>
                  </a:cubicBezTo>
                  <a:cubicBezTo>
                    <a:pt x="338" y="432"/>
                    <a:pt x="331" y="428"/>
                    <a:pt x="324" y="421"/>
                  </a:cubicBezTo>
                  <a:cubicBezTo>
                    <a:pt x="302" y="398"/>
                    <a:pt x="286" y="370"/>
                    <a:pt x="270" y="343"/>
                  </a:cubicBezTo>
                  <a:cubicBezTo>
                    <a:pt x="264" y="332"/>
                    <a:pt x="257" y="313"/>
                    <a:pt x="247" y="305"/>
                  </a:cubicBezTo>
                  <a:cubicBezTo>
                    <a:pt x="236" y="296"/>
                    <a:pt x="223" y="300"/>
                    <a:pt x="214" y="286"/>
                  </a:cubicBezTo>
                  <a:cubicBezTo>
                    <a:pt x="209" y="278"/>
                    <a:pt x="213" y="266"/>
                    <a:pt x="213" y="257"/>
                  </a:cubicBezTo>
                  <a:cubicBezTo>
                    <a:pt x="213" y="248"/>
                    <a:pt x="204" y="244"/>
                    <a:pt x="199" y="236"/>
                  </a:cubicBezTo>
                  <a:cubicBezTo>
                    <a:pt x="196" y="232"/>
                    <a:pt x="194" y="225"/>
                    <a:pt x="192" y="220"/>
                  </a:cubicBezTo>
                  <a:cubicBezTo>
                    <a:pt x="190" y="213"/>
                    <a:pt x="193" y="210"/>
                    <a:pt x="199" y="207"/>
                  </a:cubicBezTo>
                  <a:cubicBezTo>
                    <a:pt x="203" y="204"/>
                    <a:pt x="208" y="202"/>
                    <a:pt x="212" y="204"/>
                  </a:cubicBezTo>
                  <a:cubicBezTo>
                    <a:pt x="220" y="209"/>
                    <a:pt x="229" y="210"/>
                    <a:pt x="237" y="209"/>
                  </a:cubicBezTo>
                  <a:cubicBezTo>
                    <a:pt x="248" y="207"/>
                    <a:pt x="261" y="202"/>
                    <a:pt x="272" y="207"/>
                  </a:cubicBezTo>
                  <a:cubicBezTo>
                    <a:pt x="282" y="212"/>
                    <a:pt x="279" y="225"/>
                    <a:pt x="278" y="234"/>
                  </a:cubicBezTo>
                  <a:cubicBezTo>
                    <a:pt x="277" y="246"/>
                    <a:pt x="280" y="257"/>
                    <a:pt x="286" y="267"/>
                  </a:cubicBezTo>
                  <a:cubicBezTo>
                    <a:pt x="293" y="281"/>
                    <a:pt x="300" y="296"/>
                    <a:pt x="306" y="311"/>
                  </a:cubicBezTo>
                  <a:cubicBezTo>
                    <a:pt x="319" y="339"/>
                    <a:pt x="333" y="367"/>
                    <a:pt x="354" y="390"/>
                  </a:cubicBezTo>
                  <a:cubicBezTo>
                    <a:pt x="363" y="399"/>
                    <a:pt x="373" y="406"/>
                    <a:pt x="385" y="412"/>
                  </a:cubicBezTo>
                  <a:cubicBezTo>
                    <a:pt x="391" y="415"/>
                    <a:pt x="398" y="419"/>
                    <a:pt x="406" y="418"/>
                  </a:cubicBezTo>
                  <a:cubicBezTo>
                    <a:pt x="415" y="418"/>
                    <a:pt x="424" y="418"/>
                    <a:pt x="433" y="420"/>
                  </a:cubicBezTo>
                  <a:cubicBezTo>
                    <a:pt x="462" y="423"/>
                    <a:pt x="489" y="435"/>
                    <a:pt x="507" y="459"/>
                  </a:cubicBezTo>
                  <a:cubicBezTo>
                    <a:pt x="522" y="478"/>
                    <a:pt x="538" y="510"/>
                    <a:pt x="565" y="514"/>
                  </a:cubicBezTo>
                  <a:cubicBezTo>
                    <a:pt x="579" y="516"/>
                    <a:pt x="592" y="503"/>
                    <a:pt x="603" y="495"/>
                  </a:cubicBezTo>
                  <a:cubicBezTo>
                    <a:pt x="611" y="489"/>
                    <a:pt x="635" y="472"/>
                    <a:pt x="634" y="462"/>
                  </a:cubicBezTo>
                  <a:cubicBezTo>
                    <a:pt x="629" y="434"/>
                    <a:pt x="610" y="413"/>
                    <a:pt x="588" y="397"/>
                  </a:cubicBezTo>
                  <a:cubicBezTo>
                    <a:pt x="561" y="378"/>
                    <a:pt x="530" y="363"/>
                    <a:pt x="501" y="347"/>
                  </a:cubicBezTo>
                  <a:cubicBezTo>
                    <a:pt x="494" y="343"/>
                    <a:pt x="486" y="339"/>
                    <a:pt x="479" y="336"/>
                  </a:cubicBezTo>
                  <a:cubicBezTo>
                    <a:pt x="474" y="333"/>
                    <a:pt x="461" y="329"/>
                    <a:pt x="461" y="324"/>
                  </a:cubicBezTo>
                  <a:cubicBezTo>
                    <a:pt x="461" y="322"/>
                    <a:pt x="459" y="313"/>
                    <a:pt x="462" y="313"/>
                  </a:cubicBezTo>
                  <a:cubicBezTo>
                    <a:pt x="470" y="313"/>
                    <a:pt x="480" y="320"/>
                    <a:pt x="487" y="323"/>
                  </a:cubicBezTo>
                  <a:cubicBezTo>
                    <a:pt x="518" y="335"/>
                    <a:pt x="547" y="350"/>
                    <a:pt x="576" y="367"/>
                  </a:cubicBezTo>
                  <a:cubicBezTo>
                    <a:pt x="603" y="384"/>
                    <a:pt x="628" y="403"/>
                    <a:pt x="652" y="426"/>
                  </a:cubicBezTo>
                  <a:cubicBezTo>
                    <a:pt x="661" y="435"/>
                    <a:pt x="672" y="449"/>
                    <a:pt x="686" y="449"/>
                  </a:cubicBezTo>
                  <a:cubicBezTo>
                    <a:pt x="693" y="449"/>
                    <a:pt x="700" y="446"/>
                    <a:pt x="707" y="445"/>
                  </a:cubicBezTo>
                  <a:cubicBezTo>
                    <a:pt x="716" y="443"/>
                    <a:pt x="725" y="442"/>
                    <a:pt x="734" y="441"/>
                  </a:cubicBezTo>
                  <a:cubicBezTo>
                    <a:pt x="766" y="438"/>
                    <a:pt x="800" y="442"/>
                    <a:pt x="831" y="434"/>
                  </a:cubicBezTo>
                  <a:cubicBezTo>
                    <a:pt x="842" y="431"/>
                    <a:pt x="852" y="424"/>
                    <a:pt x="859" y="415"/>
                  </a:cubicBezTo>
                  <a:cubicBezTo>
                    <a:pt x="863" y="410"/>
                    <a:pt x="867" y="405"/>
                    <a:pt x="870" y="400"/>
                  </a:cubicBezTo>
                  <a:cubicBezTo>
                    <a:pt x="874" y="392"/>
                    <a:pt x="873" y="384"/>
                    <a:pt x="873" y="375"/>
                  </a:cubicBezTo>
                  <a:cubicBezTo>
                    <a:pt x="873" y="346"/>
                    <a:pt x="877" y="318"/>
                    <a:pt x="900" y="297"/>
                  </a:cubicBezTo>
                  <a:cubicBezTo>
                    <a:pt x="921" y="278"/>
                    <a:pt x="949" y="264"/>
                    <a:pt x="974" y="252"/>
                  </a:cubicBezTo>
                  <a:cubicBezTo>
                    <a:pt x="986" y="246"/>
                    <a:pt x="1001" y="244"/>
                    <a:pt x="1009" y="232"/>
                  </a:cubicBezTo>
                  <a:cubicBezTo>
                    <a:pt x="1017" y="218"/>
                    <a:pt x="1009" y="203"/>
                    <a:pt x="1004" y="189"/>
                  </a:cubicBezTo>
                  <a:cubicBezTo>
                    <a:pt x="999" y="174"/>
                    <a:pt x="994" y="158"/>
                    <a:pt x="991" y="142"/>
                  </a:cubicBezTo>
                  <a:cubicBezTo>
                    <a:pt x="987" y="124"/>
                    <a:pt x="991" y="107"/>
                    <a:pt x="995" y="90"/>
                  </a:cubicBezTo>
                  <a:cubicBezTo>
                    <a:pt x="999" y="70"/>
                    <a:pt x="1005" y="51"/>
                    <a:pt x="1008" y="31"/>
                  </a:cubicBezTo>
                </a:path>
              </a:pathLst>
            </a:custGeom>
            <a:solidFill>
              <a:srgbClr val="B5D281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114">
              <a:extLst>
                <a:ext uri="{FF2B5EF4-FFF2-40B4-BE49-F238E27FC236}">
                  <a16:creationId xmlns:a16="http://schemas.microsoft.com/office/drawing/2014/main" id="{7ED0D170-E704-49A8-85DB-EDD36A242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306"/>
              <a:ext cx="1953" cy="1677"/>
            </a:xfrm>
            <a:custGeom>
              <a:avLst/>
              <a:gdLst>
                <a:gd name="T0" fmla="*/ 1030 w 1946"/>
                <a:gd name="T1" fmla="*/ 75 h 1567"/>
                <a:gd name="T2" fmla="*/ 1048 w 1946"/>
                <a:gd name="T3" fmla="*/ 291 h 1567"/>
                <a:gd name="T4" fmla="*/ 1215 w 1946"/>
                <a:gd name="T5" fmla="*/ 212 h 1567"/>
                <a:gd name="T6" fmla="*/ 1348 w 1946"/>
                <a:gd name="T7" fmla="*/ 255 h 1567"/>
                <a:gd name="T8" fmla="*/ 1222 w 1946"/>
                <a:gd name="T9" fmla="*/ 285 h 1567"/>
                <a:gd name="T10" fmla="*/ 1019 w 1946"/>
                <a:gd name="T11" fmla="*/ 354 h 1567"/>
                <a:gd name="T12" fmla="*/ 945 w 1946"/>
                <a:gd name="T13" fmla="*/ 507 h 1567"/>
                <a:gd name="T14" fmla="*/ 1104 w 1946"/>
                <a:gd name="T15" fmla="*/ 625 h 1567"/>
                <a:gd name="T16" fmla="*/ 1280 w 1946"/>
                <a:gd name="T17" fmla="*/ 625 h 1567"/>
                <a:gd name="T18" fmla="*/ 1505 w 1946"/>
                <a:gd name="T19" fmla="*/ 510 h 1567"/>
                <a:gd name="T20" fmla="*/ 1678 w 1946"/>
                <a:gd name="T21" fmla="*/ 507 h 1567"/>
                <a:gd name="T22" fmla="*/ 1747 w 1946"/>
                <a:gd name="T23" fmla="*/ 523 h 1567"/>
                <a:gd name="T24" fmla="*/ 1700 w 1946"/>
                <a:gd name="T25" fmla="*/ 625 h 1567"/>
                <a:gd name="T26" fmla="*/ 1529 w 1946"/>
                <a:gd name="T27" fmla="*/ 569 h 1567"/>
                <a:gd name="T28" fmla="*/ 1336 w 1946"/>
                <a:gd name="T29" fmla="*/ 754 h 1567"/>
                <a:gd name="T30" fmla="*/ 1549 w 1946"/>
                <a:gd name="T31" fmla="*/ 1067 h 1567"/>
                <a:gd name="T32" fmla="*/ 1704 w 1946"/>
                <a:gd name="T33" fmla="*/ 1160 h 1567"/>
                <a:gd name="T34" fmla="*/ 1569 w 1946"/>
                <a:gd name="T35" fmla="*/ 1115 h 1567"/>
                <a:gd name="T36" fmla="*/ 1437 w 1946"/>
                <a:gd name="T37" fmla="*/ 1113 h 1567"/>
                <a:gd name="T38" fmla="*/ 1736 w 1946"/>
                <a:gd name="T39" fmla="*/ 1304 h 1567"/>
                <a:gd name="T40" fmla="*/ 1929 w 1946"/>
                <a:gd name="T41" fmla="*/ 1442 h 1567"/>
                <a:gd name="T42" fmla="*/ 1723 w 1946"/>
                <a:gd name="T43" fmla="*/ 1343 h 1567"/>
                <a:gd name="T44" fmla="*/ 1471 w 1946"/>
                <a:gd name="T45" fmla="*/ 1305 h 1567"/>
                <a:gd name="T46" fmla="*/ 1508 w 1946"/>
                <a:gd name="T47" fmla="*/ 1655 h 1567"/>
                <a:gd name="T48" fmla="*/ 1500 w 1946"/>
                <a:gd name="T49" fmla="*/ 1507 h 1567"/>
                <a:gd name="T50" fmla="*/ 1428 w 1946"/>
                <a:gd name="T51" fmla="*/ 1269 h 1567"/>
                <a:gd name="T52" fmla="*/ 1280 w 1946"/>
                <a:gd name="T53" fmla="*/ 1314 h 1567"/>
                <a:gd name="T54" fmla="*/ 1335 w 1946"/>
                <a:gd name="T55" fmla="*/ 1516 h 1567"/>
                <a:gd name="T56" fmla="*/ 1593 w 1946"/>
                <a:gd name="T57" fmla="*/ 1774 h 1567"/>
                <a:gd name="T58" fmla="*/ 1724 w 1946"/>
                <a:gd name="T59" fmla="*/ 1859 h 1567"/>
                <a:gd name="T60" fmla="*/ 1662 w 1946"/>
                <a:gd name="T61" fmla="*/ 1903 h 1567"/>
                <a:gd name="T62" fmla="*/ 1439 w 1946"/>
                <a:gd name="T63" fmla="*/ 1704 h 1567"/>
                <a:gd name="T64" fmla="*/ 1352 w 1946"/>
                <a:gd name="T65" fmla="*/ 1691 h 1567"/>
                <a:gd name="T66" fmla="*/ 1358 w 1946"/>
                <a:gd name="T67" fmla="*/ 1880 h 1567"/>
                <a:gd name="T68" fmla="*/ 1316 w 1946"/>
                <a:gd name="T69" fmla="*/ 1645 h 1567"/>
                <a:gd name="T70" fmla="*/ 1021 w 1946"/>
                <a:gd name="T71" fmla="*/ 1373 h 1567"/>
                <a:gd name="T72" fmla="*/ 918 w 1946"/>
                <a:gd name="T73" fmla="*/ 1546 h 1567"/>
                <a:gd name="T74" fmla="*/ 791 w 1946"/>
                <a:gd name="T75" fmla="*/ 1856 h 1567"/>
                <a:gd name="T76" fmla="*/ 742 w 1946"/>
                <a:gd name="T77" fmla="*/ 1895 h 1567"/>
                <a:gd name="T78" fmla="*/ 774 w 1946"/>
                <a:gd name="T79" fmla="*/ 1771 h 1567"/>
                <a:gd name="T80" fmla="*/ 720 w 1946"/>
                <a:gd name="T81" fmla="*/ 1686 h 1567"/>
                <a:gd name="T82" fmla="*/ 742 w 1946"/>
                <a:gd name="T83" fmla="*/ 1661 h 1567"/>
                <a:gd name="T84" fmla="*/ 857 w 1946"/>
                <a:gd name="T85" fmla="*/ 1496 h 1567"/>
                <a:gd name="T86" fmla="*/ 655 w 1946"/>
                <a:gd name="T87" fmla="*/ 1155 h 1567"/>
                <a:gd name="T88" fmla="*/ 455 w 1946"/>
                <a:gd name="T89" fmla="*/ 1217 h 1567"/>
                <a:gd name="T90" fmla="*/ 136 w 1946"/>
                <a:gd name="T91" fmla="*/ 1367 h 1567"/>
                <a:gd name="T92" fmla="*/ 93 w 1946"/>
                <a:gd name="T93" fmla="*/ 1290 h 1567"/>
                <a:gd name="T94" fmla="*/ 314 w 1946"/>
                <a:gd name="T95" fmla="*/ 1261 h 1567"/>
                <a:gd name="T96" fmla="*/ 321 w 1946"/>
                <a:gd name="T97" fmla="*/ 1122 h 1567"/>
                <a:gd name="T98" fmla="*/ 82 w 1946"/>
                <a:gd name="T99" fmla="*/ 1007 h 1567"/>
                <a:gd name="T100" fmla="*/ 158 w 1946"/>
                <a:gd name="T101" fmla="*/ 1055 h 1567"/>
                <a:gd name="T102" fmla="*/ 495 w 1946"/>
                <a:gd name="T103" fmla="*/ 1094 h 1567"/>
                <a:gd name="T104" fmla="*/ 500 w 1946"/>
                <a:gd name="T105" fmla="*/ 669 h 1567"/>
                <a:gd name="T106" fmla="*/ 327 w 1946"/>
                <a:gd name="T107" fmla="*/ 517 h 1567"/>
                <a:gd name="T108" fmla="*/ 202 w 1946"/>
                <a:gd name="T109" fmla="*/ 290 h 1567"/>
                <a:gd name="T110" fmla="*/ 275 w 1946"/>
                <a:gd name="T111" fmla="*/ 255 h 1567"/>
                <a:gd name="T112" fmla="*/ 388 w 1946"/>
                <a:gd name="T113" fmla="*/ 505 h 1567"/>
                <a:gd name="T114" fmla="*/ 609 w 1946"/>
                <a:gd name="T115" fmla="*/ 607 h 1567"/>
                <a:gd name="T116" fmla="*/ 467 w 1946"/>
                <a:gd name="T117" fmla="*/ 397 h 1567"/>
                <a:gd name="T118" fmla="*/ 692 w 1946"/>
                <a:gd name="T119" fmla="*/ 551 h 1567"/>
                <a:gd name="T120" fmla="*/ 879 w 1946"/>
                <a:gd name="T121" fmla="*/ 490 h 1567"/>
                <a:gd name="T122" fmla="*/ 1016 w 1946"/>
                <a:gd name="T123" fmla="*/ 231 h 15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46" h="1567">
                  <a:moveTo>
                    <a:pt x="1008" y="31"/>
                  </a:moveTo>
                  <a:cubicBezTo>
                    <a:pt x="1010" y="21"/>
                    <a:pt x="1009" y="12"/>
                    <a:pt x="1009" y="2"/>
                  </a:cubicBezTo>
                  <a:cubicBezTo>
                    <a:pt x="1012" y="0"/>
                    <a:pt x="1015" y="1"/>
                    <a:pt x="1017" y="5"/>
                  </a:cubicBezTo>
                  <a:cubicBezTo>
                    <a:pt x="1018" y="10"/>
                    <a:pt x="1020" y="14"/>
                    <a:pt x="1021" y="19"/>
                  </a:cubicBezTo>
                  <a:cubicBezTo>
                    <a:pt x="1027" y="34"/>
                    <a:pt x="1023" y="48"/>
                    <a:pt x="1018" y="61"/>
                  </a:cubicBezTo>
                  <a:cubicBezTo>
                    <a:pt x="1013" y="76"/>
                    <a:pt x="1012" y="92"/>
                    <a:pt x="1013" y="108"/>
                  </a:cubicBezTo>
                  <a:cubicBezTo>
                    <a:pt x="1014" y="122"/>
                    <a:pt x="1018" y="136"/>
                    <a:pt x="1023" y="148"/>
                  </a:cubicBezTo>
                  <a:cubicBezTo>
                    <a:pt x="1028" y="161"/>
                    <a:pt x="1035" y="171"/>
                    <a:pt x="1038" y="184"/>
                  </a:cubicBezTo>
                  <a:cubicBezTo>
                    <a:pt x="1041" y="196"/>
                    <a:pt x="1042" y="208"/>
                    <a:pt x="1040" y="221"/>
                  </a:cubicBezTo>
                  <a:cubicBezTo>
                    <a:pt x="1039" y="226"/>
                    <a:pt x="1038" y="232"/>
                    <a:pt x="1036" y="237"/>
                  </a:cubicBezTo>
                  <a:cubicBezTo>
                    <a:pt x="1034" y="242"/>
                    <a:pt x="1029" y="247"/>
                    <a:pt x="1032" y="253"/>
                  </a:cubicBezTo>
                  <a:cubicBezTo>
                    <a:pt x="1038" y="265"/>
                    <a:pt x="1049" y="261"/>
                    <a:pt x="1058" y="260"/>
                  </a:cubicBezTo>
                  <a:cubicBezTo>
                    <a:pt x="1072" y="259"/>
                    <a:pt x="1081" y="257"/>
                    <a:pt x="1093" y="251"/>
                  </a:cubicBezTo>
                  <a:cubicBezTo>
                    <a:pt x="1121" y="238"/>
                    <a:pt x="1145" y="218"/>
                    <a:pt x="1168" y="198"/>
                  </a:cubicBezTo>
                  <a:cubicBezTo>
                    <a:pt x="1179" y="188"/>
                    <a:pt x="1189" y="178"/>
                    <a:pt x="1203" y="173"/>
                  </a:cubicBezTo>
                  <a:cubicBezTo>
                    <a:pt x="1214" y="168"/>
                    <a:pt x="1226" y="168"/>
                    <a:pt x="1238" y="168"/>
                  </a:cubicBezTo>
                  <a:cubicBezTo>
                    <a:pt x="1252" y="169"/>
                    <a:pt x="1265" y="178"/>
                    <a:pt x="1277" y="183"/>
                  </a:cubicBezTo>
                  <a:cubicBezTo>
                    <a:pt x="1285" y="187"/>
                    <a:pt x="1289" y="185"/>
                    <a:pt x="1296" y="179"/>
                  </a:cubicBezTo>
                  <a:cubicBezTo>
                    <a:pt x="1304" y="173"/>
                    <a:pt x="1314" y="169"/>
                    <a:pt x="1324" y="176"/>
                  </a:cubicBezTo>
                  <a:cubicBezTo>
                    <a:pt x="1334" y="182"/>
                    <a:pt x="1338" y="197"/>
                    <a:pt x="1333" y="207"/>
                  </a:cubicBezTo>
                  <a:cubicBezTo>
                    <a:pt x="1331" y="212"/>
                    <a:pt x="1327" y="217"/>
                    <a:pt x="1326" y="223"/>
                  </a:cubicBezTo>
                  <a:cubicBezTo>
                    <a:pt x="1325" y="230"/>
                    <a:pt x="1330" y="237"/>
                    <a:pt x="1329" y="244"/>
                  </a:cubicBezTo>
                  <a:cubicBezTo>
                    <a:pt x="1328" y="257"/>
                    <a:pt x="1308" y="263"/>
                    <a:pt x="1297" y="261"/>
                  </a:cubicBezTo>
                  <a:cubicBezTo>
                    <a:pt x="1283" y="259"/>
                    <a:pt x="1268" y="249"/>
                    <a:pt x="1255" y="244"/>
                  </a:cubicBezTo>
                  <a:cubicBezTo>
                    <a:pt x="1241" y="239"/>
                    <a:pt x="1224" y="231"/>
                    <a:pt x="1210" y="233"/>
                  </a:cubicBezTo>
                  <a:cubicBezTo>
                    <a:pt x="1196" y="234"/>
                    <a:pt x="1184" y="240"/>
                    <a:pt x="1172" y="248"/>
                  </a:cubicBezTo>
                  <a:cubicBezTo>
                    <a:pt x="1150" y="263"/>
                    <a:pt x="1132" y="281"/>
                    <a:pt x="1106" y="290"/>
                  </a:cubicBezTo>
                  <a:cubicBezTo>
                    <a:pt x="1086" y="296"/>
                    <a:pt x="1068" y="298"/>
                    <a:pt x="1048" y="295"/>
                  </a:cubicBezTo>
                  <a:cubicBezTo>
                    <a:pt x="1039" y="294"/>
                    <a:pt x="1031" y="293"/>
                    <a:pt x="1022" y="291"/>
                  </a:cubicBezTo>
                  <a:cubicBezTo>
                    <a:pt x="1018" y="291"/>
                    <a:pt x="1012" y="289"/>
                    <a:pt x="1007" y="289"/>
                  </a:cubicBezTo>
                  <a:cubicBezTo>
                    <a:pt x="993" y="295"/>
                    <a:pt x="978" y="300"/>
                    <a:pt x="965" y="307"/>
                  </a:cubicBezTo>
                  <a:cubicBezTo>
                    <a:pt x="959" y="310"/>
                    <a:pt x="954" y="314"/>
                    <a:pt x="950" y="319"/>
                  </a:cubicBezTo>
                  <a:cubicBezTo>
                    <a:pt x="945" y="326"/>
                    <a:pt x="945" y="333"/>
                    <a:pt x="945" y="341"/>
                  </a:cubicBezTo>
                  <a:cubicBezTo>
                    <a:pt x="943" y="358"/>
                    <a:pt x="942" y="374"/>
                    <a:pt x="940" y="390"/>
                  </a:cubicBezTo>
                  <a:cubicBezTo>
                    <a:pt x="939" y="398"/>
                    <a:pt x="938" y="406"/>
                    <a:pt x="936" y="414"/>
                  </a:cubicBezTo>
                  <a:cubicBezTo>
                    <a:pt x="935" y="420"/>
                    <a:pt x="931" y="429"/>
                    <a:pt x="932" y="435"/>
                  </a:cubicBezTo>
                  <a:cubicBezTo>
                    <a:pt x="933" y="441"/>
                    <a:pt x="935" y="446"/>
                    <a:pt x="937" y="452"/>
                  </a:cubicBezTo>
                  <a:cubicBezTo>
                    <a:pt x="938" y="457"/>
                    <a:pt x="950" y="457"/>
                    <a:pt x="955" y="458"/>
                  </a:cubicBezTo>
                  <a:cubicBezTo>
                    <a:pt x="971" y="461"/>
                    <a:pt x="987" y="464"/>
                    <a:pt x="1003" y="468"/>
                  </a:cubicBezTo>
                  <a:cubicBezTo>
                    <a:pt x="1036" y="476"/>
                    <a:pt x="1063" y="494"/>
                    <a:pt x="1092" y="510"/>
                  </a:cubicBezTo>
                  <a:cubicBezTo>
                    <a:pt x="1103" y="517"/>
                    <a:pt x="1114" y="523"/>
                    <a:pt x="1125" y="529"/>
                  </a:cubicBezTo>
                  <a:cubicBezTo>
                    <a:pt x="1144" y="540"/>
                    <a:pt x="1172" y="540"/>
                    <a:pt x="1193" y="536"/>
                  </a:cubicBezTo>
                  <a:cubicBezTo>
                    <a:pt x="1206" y="535"/>
                    <a:pt x="1218" y="531"/>
                    <a:pt x="1230" y="526"/>
                  </a:cubicBezTo>
                  <a:cubicBezTo>
                    <a:pt x="1235" y="523"/>
                    <a:pt x="1240" y="520"/>
                    <a:pt x="1245" y="517"/>
                  </a:cubicBezTo>
                  <a:cubicBezTo>
                    <a:pt x="1251" y="513"/>
                    <a:pt x="1258" y="512"/>
                    <a:pt x="1265" y="510"/>
                  </a:cubicBezTo>
                  <a:cubicBezTo>
                    <a:pt x="1294" y="505"/>
                    <a:pt x="1324" y="505"/>
                    <a:pt x="1352" y="495"/>
                  </a:cubicBezTo>
                  <a:cubicBezTo>
                    <a:pt x="1380" y="484"/>
                    <a:pt x="1403" y="462"/>
                    <a:pt x="1426" y="443"/>
                  </a:cubicBezTo>
                  <a:cubicBezTo>
                    <a:pt x="1431" y="439"/>
                    <a:pt x="1437" y="434"/>
                    <a:pt x="1443" y="430"/>
                  </a:cubicBezTo>
                  <a:cubicBezTo>
                    <a:pt x="1451" y="428"/>
                    <a:pt x="1458" y="426"/>
                    <a:pt x="1466" y="423"/>
                  </a:cubicBezTo>
                  <a:cubicBezTo>
                    <a:pt x="1474" y="420"/>
                    <a:pt x="1482" y="417"/>
                    <a:pt x="1490" y="417"/>
                  </a:cubicBezTo>
                  <a:cubicBezTo>
                    <a:pt x="1500" y="417"/>
                    <a:pt x="1510" y="418"/>
                    <a:pt x="1520" y="419"/>
                  </a:cubicBezTo>
                  <a:cubicBezTo>
                    <a:pt x="1537" y="420"/>
                    <a:pt x="1553" y="422"/>
                    <a:pt x="1570" y="424"/>
                  </a:cubicBezTo>
                  <a:cubicBezTo>
                    <a:pt x="1578" y="425"/>
                    <a:pt x="1586" y="426"/>
                    <a:pt x="1594" y="427"/>
                  </a:cubicBezTo>
                  <a:cubicBezTo>
                    <a:pt x="1603" y="428"/>
                    <a:pt x="1614" y="431"/>
                    <a:pt x="1622" y="429"/>
                  </a:cubicBezTo>
                  <a:cubicBezTo>
                    <a:pt x="1636" y="426"/>
                    <a:pt x="1648" y="420"/>
                    <a:pt x="1660" y="414"/>
                  </a:cubicBezTo>
                  <a:cubicBezTo>
                    <a:pt x="1667" y="410"/>
                    <a:pt x="1671" y="409"/>
                    <a:pt x="1678" y="411"/>
                  </a:cubicBezTo>
                  <a:cubicBezTo>
                    <a:pt x="1685" y="413"/>
                    <a:pt x="1691" y="417"/>
                    <a:pt x="1695" y="423"/>
                  </a:cubicBezTo>
                  <a:cubicBezTo>
                    <a:pt x="1697" y="425"/>
                    <a:pt x="1698" y="427"/>
                    <a:pt x="1699" y="430"/>
                  </a:cubicBezTo>
                  <a:cubicBezTo>
                    <a:pt x="1703" y="430"/>
                    <a:pt x="1706" y="429"/>
                    <a:pt x="1710" y="428"/>
                  </a:cubicBezTo>
                  <a:cubicBezTo>
                    <a:pt x="1717" y="425"/>
                    <a:pt x="1722" y="425"/>
                    <a:pt x="1729" y="427"/>
                  </a:cubicBezTo>
                  <a:cubicBezTo>
                    <a:pt x="1742" y="431"/>
                    <a:pt x="1747" y="436"/>
                    <a:pt x="1745" y="450"/>
                  </a:cubicBezTo>
                  <a:cubicBezTo>
                    <a:pt x="1744" y="460"/>
                    <a:pt x="1733" y="466"/>
                    <a:pt x="1725" y="470"/>
                  </a:cubicBezTo>
                  <a:cubicBezTo>
                    <a:pt x="1719" y="473"/>
                    <a:pt x="1714" y="476"/>
                    <a:pt x="1709" y="479"/>
                  </a:cubicBezTo>
                  <a:cubicBezTo>
                    <a:pt x="1712" y="486"/>
                    <a:pt x="1711" y="494"/>
                    <a:pt x="1707" y="500"/>
                  </a:cubicBezTo>
                  <a:cubicBezTo>
                    <a:pt x="1702" y="510"/>
                    <a:pt x="1692" y="511"/>
                    <a:pt x="1682" y="510"/>
                  </a:cubicBezTo>
                  <a:cubicBezTo>
                    <a:pt x="1671" y="510"/>
                    <a:pt x="1663" y="495"/>
                    <a:pt x="1655" y="489"/>
                  </a:cubicBezTo>
                  <a:cubicBezTo>
                    <a:pt x="1649" y="484"/>
                    <a:pt x="1643" y="480"/>
                    <a:pt x="1637" y="477"/>
                  </a:cubicBezTo>
                  <a:cubicBezTo>
                    <a:pt x="1629" y="473"/>
                    <a:pt x="1622" y="475"/>
                    <a:pt x="1613" y="475"/>
                  </a:cubicBezTo>
                  <a:cubicBezTo>
                    <a:pt x="1596" y="475"/>
                    <a:pt x="1579" y="472"/>
                    <a:pt x="1562" y="470"/>
                  </a:cubicBezTo>
                  <a:cubicBezTo>
                    <a:pt x="1546" y="468"/>
                    <a:pt x="1530" y="465"/>
                    <a:pt x="1514" y="464"/>
                  </a:cubicBezTo>
                  <a:cubicBezTo>
                    <a:pt x="1498" y="464"/>
                    <a:pt x="1481" y="475"/>
                    <a:pt x="1467" y="483"/>
                  </a:cubicBezTo>
                  <a:cubicBezTo>
                    <a:pt x="1460" y="487"/>
                    <a:pt x="1454" y="491"/>
                    <a:pt x="1447" y="495"/>
                  </a:cubicBezTo>
                  <a:cubicBezTo>
                    <a:pt x="1440" y="500"/>
                    <a:pt x="1436" y="505"/>
                    <a:pt x="1430" y="511"/>
                  </a:cubicBezTo>
                  <a:cubicBezTo>
                    <a:pt x="1420" y="524"/>
                    <a:pt x="1409" y="537"/>
                    <a:pt x="1397" y="549"/>
                  </a:cubicBezTo>
                  <a:cubicBezTo>
                    <a:pt x="1373" y="573"/>
                    <a:pt x="1348" y="595"/>
                    <a:pt x="1321" y="616"/>
                  </a:cubicBezTo>
                  <a:cubicBezTo>
                    <a:pt x="1290" y="640"/>
                    <a:pt x="1324" y="671"/>
                    <a:pt x="1340" y="693"/>
                  </a:cubicBezTo>
                  <a:cubicBezTo>
                    <a:pt x="1359" y="718"/>
                    <a:pt x="1375" y="745"/>
                    <a:pt x="1384" y="776"/>
                  </a:cubicBezTo>
                  <a:cubicBezTo>
                    <a:pt x="1391" y="787"/>
                    <a:pt x="1401" y="797"/>
                    <a:pt x="1413" y="803"/>
                  </a:cubicBezTo>
                  <a:cubicBezTo>
                    <a:pt x="1426" y="810"/>
                    <a:pt x="1440" y="811"/>
                    <a:pt x="1452" y="817"/>
                  </a:cubicBezTo>
                  <a:cubicBezTo>
                    <a:pt x="1481" y="831"/>
                    <a:pt x="1506" y="851"/>
                    <a:pt x="1531" y="871"/>
                  </a:cubicBezTo>
                  <a:cubicBezTo>
                    <a:pt x="1543" y="880"/>
                    <a:pt x="1558" y="883"/>
                    <a:pt x="1571" y="890"/>
                  </a:cubicBezTo>
                  <a:cubicBezTo>
                    <a:pt x="1584" y="897"/>
                    <a:pt x="1596" y="906"/>
                    <a:pt x="1607" y="916"/>
                  </a:cubicBezTo>
                  <a:cubicBezTo>
                    <a:pt x="1612" y="920"/>
                    <a:pt x="1617" y="925"/>
                    <a:pt x="1622" y="929"/>
                  </a:cubicBezTo>
                  <a:cubicBezTo>
                    <a:pt x="1628" y="934"/>
                    <a:pt x="1634" y="936"/>
                    <a:pt x="1642" y="939"/>
                  </a:cubicBezTo>
                  <a:cubicBezTo>
                    <a:pt x="1657" y="943"/>
                    <a:pt x="1671" y="945"/>
                    <a:pt x="1686" y="947"/>
                  </a:cubicBezTo>
                  <a:cubicBezTo>
                    <a:pt x="1698" y="948"/>
                    <a:pt x="1683" y="956"/>
                    <a:pt x="1678" y="956"/>
                  </a:cubicBezTo>
                  <a:cubicBezTo>
                    <a:pt x="1665" y="959"/>
                    <a:pt x="1647" y="952"/>
                    <a:pt x="1634" y="948"/>
                  </a:cubicBezTo>
                  <a:cubicBezTo>
                    <a:pt x="1620" y="944"/>
                    <a:pt x="1607" y="938"/>
                    <a:pt x="1594" y="931"/>
                  </a:cubicBezTo>
                  <a:cubicBezTo>
                    <a:pt x="1587" y="928"/>
                    <a:pt x="1581" y="924"/>
                    <a:pt x="1575" y="920"/>
                  </a:cubicBezTo>
                  <a:cubicBezTo>
                    <a:pt x="1567" y="915"/>
                    <a:pt x="1560" y="913"/>
                    <a:pt x="1551" y="910"/>
                  </a:cubicBezTo>
                  <a:cubicBezTo>
                    <a:pt x="1523" y="899"/>
                    <a:pt x="1500" y="879"/>
                    <a:pt x="1474" y="864"/>
                  </a:cubicBezTo>
                  <a:cubicBezTo>
                    <a:pt x="1463" y="857"/>
                    <a:pt x="1450" y="848"/>
                    <a:pt x="1435" y="846"/>
                  </a:cubicBezTo>
                  <a:cubicBezTo>
                    <a:pt x="1423" y="845"/>
                    <a:pt x="1404" y="854"/>
                    <a:pt x="1404" y="869"/>
                  </a:cubicBezTo>
                  <a:cubicBezTo>
                    <a:pt x="1404" y="875"/>
                    <a:pt x="1410" y="883"/>
                    <a:pt x="1412" y="889"/>
                  </a:cubicBezTo>
                  <a:cubicBezTo>
                    <a:pt x="1415" y="896"/>
                    <a:pt x="1418" y="902"/>
                    <a:pt x="1422" y="908"/>
                  </a:cubicBezTo>
                  <a:cubicBezTo>
                    <a:pt x="1425" y="912"/>
                    <a:pt x="1428" y="915"/>
                    <a:pt x="1432" y="918"/>
                  </a:cubicBezTo>
                  <a:cubicBezTo>
                    <a:pt x="1454" y="939"/>
                    <a:pt x="1476" y="960"/>
                    <a:pt x="1498" y="981"/>
                  </a:cubicBezTo>
                  <a:cubicBezTo>
                    <a:pt x="1513" y="996"/>
                    <a:pt x="1538" y="999"/>
                    <a:pt x="1559" y="997"/>
                  </a:cubicBezTo>
                  <a:cubicBezTo>
                    <a:pt x="1590" y="994"/>
                    <a:pt x="1623" y="998"/>
                    <a:pt x="1652" y="1008"/>
                  </a:cubicBezTo>
                  <a:cubicBezTo>
                    <a:pt x="1680" y="1017"/>
                    <a:pt x="1700" y="1042"/>
                    <a:pt x="1718" y="1063"/>
                  </a:cubicBezTo>
                  <a:cubicBezTo>
                    <a:pt x="1738" y="1085"/>
                    <a:pt x="1757" y="1108"/>
                    <a:pt x="1778" y="1128"/>
                  </a:cubicBezTo>
                  <a:cubicBezTo>
                    <a:pt x="1798" y="1147"/>
                    <a:pt x="1820" y="1163"/>
                    <a:pt x="1844" y="1176"/>
                  </a:cubicBezTo>
                  <a:cubicBezTo>
                    <a:pt x="1855" y="1182"/>
                    <a:pt x="1867" y="1186"/>
                    <a:pt x="1880" y="1188"/>
                  </a:cubicBezTo>
                  <a:cubicBezTo>
                    <a:pt x="1884" y="1188"/>
                    <a:pt x="1893" y="1190"/>
                    <a:pt x="1897" y="1187"/>
                  </a:cubicBezTo>
                  <a:cubicBezTo>
                    <a:pt x="1901" y="1184"/>
                    <a:pt x="1904" y="1179"/>
                    <a:pt x="1908" y="1176"/>
                  </a:cubicBezTo>
                  <a:cubicBezTo>
                    <a:pt x="1912" y="1174"/>
                    <a:pt x="1934" y="1174"/>
                    <a:pt x="1935" y="1181"/>
                  </a:cubicBezTo>
                  <a:cubicBezTo>
                    <a:pt x="1935" y="1195"/>
                    <a:pt x="1943" y="1209"/>
                    <a:pt x="1944" y="1223"/>
                  </a:cubicBezTo>
                  <a:cubicBezTo>
                    <a:pt x="1946" y="1256"/>
                    <a:pt x="1896" y="1224"/>
                    <a:pt x="1884" y="1223"/>
                  </a:cubicBezTo>
                  <a:cubicBezTo>
                    <a:pt x="1821" y="1217"/>
                    <a:pt x="1784" y="1172"/>
                    <a:pt x="1742" y="1131"/>
                  </a:cubicBezTo>
                  <a:cubicBezTo>
                    <a:pt x="1730" y="1119"/>
                    <a:pt x="1717" y="1107"/>
                    <a:pt x="1705" y="1096"/>
                  </a:cubicBezTo>
                  <a:cubicBezTo>
                    <a:pt x="1694" y="1085"/>
                    <a:pt x="1683" y="1072"/>
                    <a:pt x="1669" y="1064"/>
                  </a:cubicBezTo>
                  <a:cubicBezTo>
                    <a:pt x="1641" y="1049"/>
                    <a:pt x="1612" y="1063"/>
                    <a:pt x="1583" y="1065"/>
                  </a:cubicBezTo>
                  <a:cubicBezTo>
                    <a:pt x="1549" y="1067"/>
                    <a:pt x="1514" y="1053"/>
                    <a:pt x="1481" y="1047"/>
                  </a:cubicBezTo>
                  <a:cubicBezTo>
                    <a:pt x="1475" y="1046"/>
                    <a:pt x="1468" y="1044"/>
                    <a:pt x="1462" y="1047"/>
                  </a:cubicBezTo>
                  <a:cubicBezTo>
                    <a:pt x="1456" y="1049"/>
                    <a:pt x="1457" y="1058"/>
                    <a:pt x="1456" y="1064"/>
                  </a:cubicBezTo>
                  <a:cubicBezTo>
                    <a:pt x="1455" y="1079"/>
                    <a:pt x="1456" y="1095"/>
                    <a:pt x="1460" y="1110"/>
                  </a:cubicBezTo>
                  <a:cubicBezTo>
                    <a:pt x="1466" y="1137"/>
                    <a:pt x="1478" y="1162"/>
                    <a:pt x="1490" y="1187"/>
                  </a:cubicBezTo>
                  <a:cubicBezTo>
                    <a:pt x="1494" y="1196"/>
                    <a:pt x="1500" y="1206"/>
                    <a:pt x="1502" y="1217"/>
                  </a:cubicBezTo>
                  <a:cubicBezTo>
                    <a:pt x="1505" y="1230"/>
                    <a:pt x="1504" y="1239"/>
                    <a:pt x="1500" y="1251"/>
                  </a:cubicBezTo>
                  <a:cubicBezTo>
                    <a:pt x="1493" y="1284"/>
                    <a:pt x="1491" y="1317"/>
                    <a:pt x="1493" y="1350"/>
                  </a:cubicBezTo>
                  <a:cubicBezTo>
                    <a:pt x="1490" y="1350"/>
                    <a:pt x="1487" y="1350"/>
                    <a:pt x="1484" y="1350"/>
                  </a:cubicBezTo>
                  <a:cubicBezTo>
                    <a:pt x="1479" y="1350"/>
                    <a:pt x="1480" y="1344"/>
                    <a:pt x="1479" y="1340"/>
                  </a:cubicBezTo>
                  <a:cubicBezTo>
                    <a:pt x="1477" y="1330"/>
                    <a:pt x="1476" y="1321"/>
                    <a:pt x="1477" y="1311"/>
                  </a:cubicBezTo>
                  <a:cubicBezTo>
                    <a:pt x="1479" y="1296"/>
                    <a:pt x="1480" y="1281"/>
                    <a:pt x="1481" y="1266"/>
                  </a:cubicBezTo>
                  <a:cubicBezTo>
                    <a:pt x="1483" y="1254"/>
                    <a:pt x="1484" y="1242"/>
                    <a:pt x="1485" y="1230"/>
                  </a:cubicBezTo>
                  <a:cubicBezTo>
                    <a:pt x="1486" y="1226"/>
                    <a:pt x="1481" y="1218"/>
                    <a:pt x="1479" y="1214"/>
                  </a:cubicBezTo>
                  <a:cubicBezTo>
                    <a:pt x="1477" y="1208"/>
                    <a:pt x="1474" y="1202"/>
                    <a:pt x="1471" y="1196"/>
                  </a:cubicBezTo>
                  <a:cubicBezTo>
                    <a:pt x="1465" y="1184"/>
                    <a:pt x="1458" y="1171"/>
                    <a:pt x="1452" y="1159"/>
                  </a:cubicBezTo>
                  <a:cubicBezTo>
                    <a:pt x="1438" y="1134"/>
                    <a:pt x="1426" y="1108"/>
                    <a:pt x="1421" y="1081"/>
                  </a:cubicBezTo>
                  <a:cubicBezTo>
                    <a:pt x="1418" y="1065"/>
                    <a:pt x="1417" y="1050"/>
                    <a:pt x="1413" y="1035"/>
                  </a:cubicBezTo>
                  <a:cubicBezTo>
                    <a:pt x="1411" y="1025"/>
                    <a:pt x="1399" y="1018"/>
                    <a:pt x="1389" y="1013"/>
                  </a:cubicBezTo>
                  <a:cubicBezTo>
                    <a:pt x="1369" y="1005"/>
                    <a:pt x="1343" y="1004"/>
                    <a:pt x="1323" y="1015"/>
                  </a:cubicBezTo>
                  <a:cubicBezTo>
                    <a:pt x="1311" y="1023"/>
                    <a:pt x="1301" y="1035"/>
                    <a:pt x="1291" y="1045"/>
                  </a:cubicBezTo>
                  <a:cubicBezTo>
                    <a:pt x="1285" y="1051"/>
                    <a:pt x="1280" y="1057"/>
                    <a:pt x="1274" y="1063"/>
                  </a:cubicBezTo>
                  <a:cubicBezTo>
                    <a:pt x="1271" y="1066"/>
                    <a:pt x="1268" y="1069"/>
                    <a:pt x="1265" y="1072"/>
                  </a:cubicBezTo>
                  <a:cubicBezTo>
                    <a:pt x="1260" y="1078"/>
                    <a:pt x="1259" y="1079"/>
                    <a:pt x="1261" y="1086"/>
                  </a:cubicBezTo>
                  <a:cubicBezTo>
                    <a:pt x="1267" y="1118"/>
                    <a:pt x="1283" y="1145"/>
                    <a:pt x="1293" y="1175"/>
                  </a:cubicBezTo>
                  <a:cubicBezTo>
                    <a:pt x="1298" y="1191"/>
                    <a:pt x="1301" y="1207"/>
                    <a:pt x="1307" y="1222"/>
                  </a:cubicBezTo>
                  <a:cubicBezTo>
                    <a:pt x="1308" y="1226"/>
                    <a:pt x="1310" y="1230"/>
                    <a:pt x="1312" y="1234"/>
                  </a:cubicBezTo>
                  <a:cubicBezTo>
                    <a:pt x="1314" y="1235"/>
                    <a:pt x="1317" y="1236"/>
                    <a:pt x="1320" y="1237"/>
                  </a:cubicBezTo>
                  <a:cubicBezTo>
                    <a:pt x="1326" y="1239"/>
                    <a:pt x="1333" y="1242"/>
                    <a:pt x="1339" y="1246"/>
                  </a:cubicBezTo>
                  <a:cubicBezTo>
                    <a:pt x="1360" y="1258"/>
                    <a:pt x="1378" y="1277"/>
                    <a:pt x="1390" y="1298"/>
                  </a:cubicBezTo>
                  <a:cubicBezTo>
                    <a:pt x="1397" y="1310"/>
                    <a:pt x="1402" y="1322"/>
                    <a:pt x="1405" y="1334"/>
                  </a:cubicBezTo>
                  <a:cubicBezTo>
                    <a:pt x="1409" y="1347"/>
                    <a:pt x="1421" y="1358"/>
                    <a:pt x="1431" y="1366"/>
                  </a:cubicBezTo>
                  <a:cubicBezTo>
                    <a:pt x="1474" y="1402"/>
                    <a:pt x="1539" y="1399"/>
                    <a:pt x="1575" y="1447"/>
                  </a:cubicBezTo>
                  <a:cubicBezTo>
                    <a:pt x="1579" y="1452"/>
                    <a:pt x="1581" y="1458"/>
                    <a:pt x="1586" y="1462"/>
                  </a:cubicBezTo>
                  <a:cubicBezTo>
                    <a:pt x="1592" y="1467"/>
                    <a:pt x="1597" y="1472"/>
                    <a:pt x="1602" y="1477"/>
                  </a:cubicBezTo>
                  <a:cubicBezTo>
                    <a:pt x="1610" y="1486"/>
                    <a:pt x="1624" y="1503"/>
                    <a:pt x="1637" y="1502"/>
                  </a:cubicBezTo>
                  <a:cubicBezTo>
                    <a:pt x="1653" y="1501"/>
                    <a:pt x="1669" y="1497"/>
                    <a:pt x="1686" y="1497"/>
                  </a:cubicBezTo>
                  <a:cubicBezTo>
                    <a:pt x="1693" y="1497"/>
                    <a:pt x="1702" y="1512"/>
                    <a:pt x="1706" y="1517"/>
                  </a:cubicBezTo>
                  <a:cubicBezTo>
                    <a:pt x="1712" y="1527"/>
                    <a:pt x="1699" y="1530"/>
                    <a:pt x="1697" y="1537"/>
                  </a:cubicBezTo>
                  <a:cubicBezTo>
                    <a:pt x="1696" y="1542"/>
                    <a:pt x="1699" y="1547"/>
                    <a:pt x="1700" y="1551"/>
                  </a:cubicBezTo>
                  <a:cubicBezTo>
                    <a:pt x="1701" y="1558"/>
                    <a:pt x="1695" y="1561"/>
                    <a:pt x="1690" y="1564"/>
                  </a:cubicBezTo>
                  <a:cubicBezTo>
                    <a:pt x="1682" y="1567"/>
                    <a:pt x="1675" y="1551"/>
                    <a:pt x="1670" y="1548"/>
                  </a:cubicBezTo>
                  <a:cubicBezTo>
                    <a:pt x="1663" y="1544"/>
                    <a:pt x="1652" y="1553"/>
                    <a:pt x="1644" y="1552"/>
                  </a:cubicBezTo>
                  <a:cubicBezTo>
                    <a:pt x="1634" y="1550"/>
                    <a:pt x="1621" y="1535"/>
                    <a:pt x="1614" y="1527"/>
                  </a:cubicBezTo>
                  <a:cubicBezTo>
                    <a:pt x="1604" y="1516"/>
                    <a:pt x="1594" y="1504"/>
                    <a:pt x="1585" y="1492"/>
                  </a:cubicBezTo>
                  <a:cubicBezTo>
                    <a:pt x="1564" y="1468"/>
                    <a:pt x="1540" y="1446"/>
                    <a:pt x="1515" y="1427"/>
                  </a:cubicBezTo>
                  <a:cubicBezTo>
                    <a:pt x="1503" y="1419"/>
                    <a:pt x="1484" y="1416"/>
                    <a:pt x="1470" y="1411"/>
                  </a:cubicBezTo>
                  <a:cubicBezTo>
                    <a:pt x="1454" y="1406"/>
                    <a:pt x="1438" y="1399"/>
                    <a:pt x="1424" y="1390"/>
                  </a:cubicBezTo>
                  <a:cubicBezTo>
                    <a:pt x="1399" y="1375"/>
                    <a:pt x="1384" y="1351"/>
                    <a:pt x="1370" y="1327"/>
                  </a:cubicBezTo>
                  <a:cubicBezTo>
                    <a:pt x="1363" y="1315"/>
                    <a:pt x="1357" y="1303"/>
                    <a:pt x="1347" y="1294"/>
                  </a:cubicBezTo>
                  <a:cubicBezTo>
                    <a:pt x="1342" y="1288"/>
                    <a:pt x="1317" y="1272"/>
                    <a:pt x="1318" y="1291"/>
                  </a:cubicBezTo>
                  <a:cubicBezTo>
                    <a:pt x="1319" y="1304"/>
                    <a:pt x="1320" y="1317"/>
                    <a:pt x="1324" y="1328"/>
                  </a:cubicBezTo>
                  <a:cubicBezTo>
                    <a:pt x="1330" y="1345"/>
                    <a:pt x="1334" y="1362"/>
                    <a:pt x="1337" y="1379"/>
                  </a:cubicBezTo>
                  <a:cubicBezTo>
                    <a:pt x="1339" y="1394"/>
                    <a:pt x="1341" y="1409"/>
                    <a:pt x="1343" y="1424"/>
                  </a:cubicBezTo>
                  <a:cubicBezTo>
                    <a:pt x="1340" y="1437"/>
                    <a:pt x="1341" y="1451"/>
                    <a:pt x="1342" y="1465"/>
                  </a:cubicBezTo>
                  <a:cubicBezTo>
                    <a:pt x="1344" y="1480"/>
                    <a:pt x="1346" y="1495"/>
                    <a:pt x="1346" y="1510"/>
                  </a:cubicBezTo>
                  <a:cubicBezTo>
                    <a:pt x="1346" y="1522"/>
                    <a:pt x="1357" y="1530"/>
                    <a:pt x="1357" y="1542"/>
                  </a:cubicBezTo>
                  <a:cubicBezTo>
                    <a:pt x="1353" y="1539"/>
                    <a:pt x="1346" y="1539"/>
                    <a:pt x="1343" y="1534"/>
                  </a:cubicBezTo>
                  <a:cubicBezTo>
                    <a:pt x="1339" y="1529"/>
                    <a:pt x="1335" y="1523"/>
                    <a:pt x="1333" y="1516"/>
                  </a:cubicBezTo>
                  <a:cubicBezTo>
                    <a:pt x="1331" y="1509"/>
                    <a:pt x="1333" y="1500"/>
                    <a:pt x="1333" y="1493"/>
                  </a:cubicBezTo>
                  <a:cubicBezTo>
                    <a:pt x="1333" y="1484"/>
                    <a:pt x="1333" y="1474"/>
                    <a:pt x="1332" y="1465"/>
                  </a:cubicBezTo>
                  <a:cubicBezTo>
                    <a:pt x="1330" y="1436"/>
                    <a:pt x="1324" y="1407"/>
                    <a:pt x="1314" y="1379"/>
                  </a:cubicBezTo>
                  <a:cubicBezTo>
                    <a:pt x="1310" y="1366"/>
                    <a:pt x="1306" y="1354"/>
                    <a:pt x="1301" y="1342"/>
                  </a:cubicBezTo>
                  <a:cubicBezTo>
                    <a:pt x="1296" y="1329"/>
                    <a:pt x="1288" y="1316"/>
                    <a:pt x="1285" y="1302"/>
                  </a:cubicBezTo>
                  <a:cubicBezTo>
                    <a:pt x="1279" y="1274"/>
                    <a:pt x="1266" y="1248"/>
                    <a:pt x="1248" y="1225"/>
                  </a:cubicBezTo>
                  <a:cubicBezTo>
                    <a:pt x="1233" y="1204"/>
                    <a:pt x="1214" y="1181"/>
                    <a:pt x="1194" y="1165"/>
                  </a:cubicBezTo>
                  <a:cubicBezTo>
                    <a:pt x="1169" y="1146"/>
                    <a:pt x="1137" y="1145"/>
                    <a:pt x="1107" y="1141"/>
                  </a:cubicBezTo>
                  <a:cubicBezTo>
                    <a:pt x="1074" y="1136"/>
                    <a:pt x="1042" y="1128"/>
                    <a:pt x="1009" y="1120"/>
                  </a:cubicBezTo>
                  <a:cubicBezTo>
                    <a:pt x="994" y="1116"/>
                    <a:pt x="978" y="1113"/>
                    <a:pt x="962" y="1110"/>
                  </a:cubicBezTo>
                  <a:cubicBezTo>
                    <a:pt x="951" y="1108"/>
                    <a:pt x="941" y="1121"/>
                    <a:pt x="935" y="1129"/>
                  </a:cubicBezTo>
                  <a:cubicBezTo>
                    <a:pt x="927" y="1139"/>
                    <a:pt x="922" y="1152"/>
                    <a:pt x="919" y="1164"/>
                  </a:cubicBezTo>
                  <a:cubicBezTo>
                    <a:pt x="915" y="1180"/>
                    <a:pt x="918" y="1196"/>
                    <a:pt x="915" y="1212"/>
                  </a:cubicBezTo>
                  <a:cubicBezTo>
                    <a:pt x="913" y="1228"/>
                    <a:pt x="911" y="1244"/>
                    <a:pt x="909" y="1261"/>
                  </a:cubicBezTo>
                  <a:cubicBezTo>
                    <a:pt x="908" y="1268"/>
                    <a:pt x="908" y="1275"/>
                    <a:pt x="907" y="1282"/>
                  </a:cubicBezTo>
                  <a:cubicBezTo>
                    <a:pt x="906" y="1291"/>
                    <a:pt x="901" y="1300"/>
                    <a:pt x="897" y="1308"/>
                  </a:cubicBezTo>
                  <a:cubicBezTo>
                    <a:pt x="886" y="1336"/>
                    <a:pt x="874" y="1364"/>
                    <a:pt x="856" y="1388"/>
                  </a:cubicBezTo>
                  <a:cubicBezTo>
                    <a:pt x="847" y="1399"/>
                    <a:pt x="838" y="1409"/>
                    <a:pt x="829" y="1419"/>
                  </a:cubicBezTo>
                  <a:cubicBezTo>
                    <a:pt x="806" y="1445"/>
                    <a:pt x="773" y="1475"/>
                    <a:pt x="782" y="1514"/>
                  </a:cubicBezTo>
                  <a:cubicBezTo>
                    <a:pt x="785" y="1524"/>
                    <a:pt x="795" y="1530"/>
                    <a:pt x="794" y="1541"/>
                  </a:cubicBezTo>
                  <a:cubicBezTo>
                    <a:pt x="794" y="1555"/>
                    <a:pt x="784" y="1554"/>
                    <a:pt x="774" y="1551"/>
                  </a:cubicBezTo>
                  <a:cubicBezTo>
                    <a:pt x="764" y="1547"/>
                    <a:pt x="761" y="1556"/>
                    <a:pt x="754" y="1562"/>
                  </a:cubicBezTo>
                  <a:cubicBezTo>
                    <a:pt x="750" y="1565"/>
                    <a:pt x="743" y="1564"/>
                    <a:pt x="738" y="1561"/>
                  </a:cubicBezTo>
                  <a:cubicBezTo>
                    <a:pt x="732" y="1557"/>
                    <a:pt x="732" y="1553"/>
                    <a:pt x="733" y="1546"/>
                  </a:cubicBezTo>
                  <a:cubicBezTo>
                    <a:pt x="734" y="1535"/>
                    <a:pt x="722" y="1534"/>
                    <a:pt x="720" y="1525"/>
                  </a:cubicBezTo>
                  <a:cubicBezTo>
                    <a:pt x="718" y="1513"/>
                    <a:pt x="723" y="1510"/>
                    <a:pt x="733" y="1505"/>
                  </a:cubicBezTo>
                  <a:cubicBezTo>
                    <a:pt x="737" y="1502"/>
                    <a:pt x="741" y="1500"/>
                    <a:pt x="744" y="1497"/>
                  </a:cubicBezTo>
                  <a:cubicBezTo>
                    <a:pt x="748" y="1494"/>
                    <a:pt x="748" y="1488"/>
                    <a:pt x="749" y="1484"/>
                  </a:cubicBezTo>
                  <a:cubicBezTo>
                    <a:pt x="752" y="1470"/>
                    <a:pt x="758" y="1457"/>
                    <a:pt x="765" y="1445"/>
                  </a:cubicBezTo>
                  <a:cubicBezTo>
                    <a:pt x="778" y="1423"/>
                    <a:pt x="800" y="1409"/>
                    <a:pt x="817" y="1390"/>
                  </a:cubicBezTo>
                  <a:cubicBezTo>
                    <a:pt x="819" y="1387"/>
                    <a:pt x="838" y="1362"/>
                    <a:pt x="830" y="1361"/>
                  </a:cubicBezTo>
                  <a:cubicBezTo>
                    <a:pt x="821" y="1361"/>
                    <a:pt x="811" y="1370"/>
                    <a:pt x="802" y="1373"/>
                  </a:cubicBezTo>
                  <a:cubicBezTo>
                    <a:pt x="789" y="1376"/>
                    <a:pt x="773" y="1373"/>
                    <a:pt x="760" y="1373"/>
                  </a:cubicBezTo>
                  <a:cubicBezTo>
                    <a:pt x="744" y="1372"/>
                    <a:pt x="727" y="1372"/>
                    <a:pt x="711" y="1375"/>
                  </a:cubicBezTo>
                  <a:cubicBezTo>
                    <a:pt x="696" y="1378"/>
                    <a:pt x="682" y="1384"/>
                    <a:pt x="669" y="1391"/>
                  </a:cubicBezTo>
                  <a:cubicBezTo>
                    <a:pt x="664" y="1394"/>
                    <a:pt x="641" y="1414"/>
                    <a:pt x="637" y="1410"/>
                  </a:cubicBezTo>
                  <a:cubicBezTo>
                    <a:pt x="628" y="1402"/>
                    <a:pt x="646" y="1394"/>
                    <a:pt x="651" y="1390"/>
                  </a:cubicBezTo>
                  <a:cubicBezTo>
                    <a:pt x="664" y="1381"/>
                    <a:pt x="677" y="1372"/>
                    <a:pt x="691" y="1366"/>
                  </a:cubicBezTo>
                  <a:cubicBezTo>
                    <a:pt x="705" y="1360"/>
                    <a:pt x="719" y="1357"/>
                    <a:pt x="733" y="1355"/>
                  </a:cubicBezTo>
                  <a:cubicBezTo>
                    <a:pt x="741" y="1354"/>
                    <a:pt x="749" y="1353"/>
                    <a:pt x="756" y="1353"/>
                  </a:cubicBezTo>
                  <a:cubicBezTo>
                    <a:pt x="766" y="1353"/>
                    <a:pt x="775" y="1355"/>
                    <a:pt x="784" y="1351"/>
                  </a:cubicBezTo>
                  <a:cubicBezTo>
                    <a:pt x="796" y="1346"/>
                    <a:pt x="809" y="1340"/>
                    <a:pt x="820" y="1332"/>
                  </a:cubicBezTo>
                  <a:cubicBezTo>
                    <a:pt x="831" y="1323"/>
                    <a:pt x="836" y="1314"/>
                    <a:pt x="840" y="1300"/>
                  </a:cubicBezTo>
                  <a:cubicBezTo>
                    <a:pt x="848" y="1274"/>
                    <a:pt x="849" y="1247"/>
                    <a:pt x="848" y="1220"/>
                  </a:cubicBezTo>
                  <a:cubicBezTo>
                    <a:pt x="846" y="1185"/>
                    <a:pt x="837" y="1154"/>
                    <a:pt x="826" y="1122"/>
                  </a:cubicBezTo>
                  <a:cubicBezTo>
                    <a:pt x="815" y="1090"/>
                    <a:pt x="804" y="1058"/>
                    <a:pt x="792" y="1026"/>
                  </a:cubicBezTo>
                  <a:cubicBezTo>
                    <a:pt x="789" y="1016"/>
                    <a:pt x="788" y="1008"/>
                    <a:pt x="780" y="1003"/>
                  </a:cubicBezTo>
                  <a:cubicBezTo>
                    <a:pt x="752" y="985"/>
                    <a:pt x="720" y="974"/>
                    <a:pt x="689" y="963"/>
                  </a:cubicBezTo>
                  <a:cubicBezTo>
                    <a:pt x="675" y="958"/>
                    <a:pt x="662" y="950"/>
                    <a:pt x="649" y="942"/>
                  </a:cubicBezTo>
                  <a:cubicBezTo>
                    <a:pt x="643" y="938"/>
                    <a:pt x="636" y="933"/>
                    <a:pt x="630" y="929"/>
                  </a:cubicBezTo>
                  <a:cubicBezTo>
                    <a:pt x="623" y="924"/>
                    <a:pt x="616" y="923"/>
                    <a:pt x="607" y="922"/>
                  </a:cubicBezTo>
                  <a:cubicBezTo>
                    <a:pt x="576" y="920"/>
                    <a:pt x="544" y="921"/>
                    <a:pt x="514" y="929"/>
                  </a:cubicBezTo>
                  <a:cubicBezTo>
                    <a:pt x="501" y="933"/>
                    <a:pt x="490" y="945"/>
                    <a:pt x="481" y="955"/>
                  </a:cubicBezTo>
                  <a:cubicBezTo>
                    <a:pt x="469" y="966"/>
                    <a:pt x="458" y="979"/>
                    <a:pt x="449" y="992"/>
                  </a:cubicBezTo>
                  <a:cubicBezTo>
                    <a:pt x="434" y="1013"/>
                    <a:pt x="419" y="1030"/>
                    <a:pt x="397" y="1043"/>
                  </a:cubicBezTo>
                  <a:cubicBezTo>
                    <a:pt x="349" y="1072"/>
                    <a:pt x="288" y="1079"/>
                    <a:pt x="233" y="1070"/>
                  </a:cubicBezTo>
                  <a:cubicBezTo>
                    <a:pt x="219" y="1068"/>
                    <a:pt x="204" y="1061"/>
                    <a:pt x="190" y="1061"/>
                  </a:cubicBezTo>
                  <a:cubicBezTo>
                    <a:pt x="175" y="1061"/>
                    <a:pt x="161" y="1071"/>
                    <a:pt x="153" y="1083"/>
                  </a:cubicBezTo>
                  <a:cubicBezTo>
                    <a:pt x="147" y="1093"/>
                    <a:pt x="143" y="1105"/>
                    <a:pt x="136" y="1115"/>
                  </a:cubicBezTo>
                  <a:cubicBezTo>
                    <a:pt x="126" y="1130"/>
                    <a:pt x="120" y="1116"/>
                    <a:pt x="113" y="1108"/>
                  </a:cubicBezTo>
                  <a:cubicBezTo>
                    <a:pt x="108" y="1102"/>
                    <a:pt x="101" y="1099"/>
                    <a:pt x="94" y="1098"/>
                  </a:cubicBezTo>
                  <a:cubicBezTo>
                    <a:pt x="88" y="1097"/>
                    <a:pt x="78" y="1098"/>
                    <a:pt x="74" y="1092"/>
                  </a:cubicBezTo>
                  <a:cubicBezTo>
                    <a:pt x="70" y="1087"/>
                    <a:pt x="77" y="1074"/>
                    <a:pt x="80" y="1070"/>
                  </a:cubicBezTo>
                  <a:cubicBezTo>
                    <a:pt x="84" y="1063"/>
                    <a:pt x="91" y="1060"/>
                    <a:pt x="93" y="1052"/>
                  </a:cubicBezTo>
                  <a:cubicBezTo>
                    <a:pt x="99" y="1037"/>
                    <a:pt x="113" y="1027"/>
                    <a:pt x="129" y="1030"/>
                  </a:cubicBezTo>
                  <a:cubicBezTo>
                    <a:pt x="138" y="1032"/>
                    <a:pt x="147" y="1036"/>
                    <a:pt x="157" y="1033"/>
                  </a:cubicBezTo>
                  <a:cubicBezTo>
                    <a:pt x="166" y="1030"/>
                    <a:pt x="175" y="1027"/>
                    <a:pt x="184" y="1026"/>
                  </a:cubicBezTo>
                  <a:cubicBezTo>
                    <a:pt x="206" y="1021"/>
                    <a:pt x="227" y="1021"/>
                    <a:pt x="249" y="1023"/>
                  </a:cubicBezTo>
                  <a:cubicBezTo>
                    <a:pt x="269" y="1025"/>
                    <a:pt x="290" y="1030"/>
                    <a:pt x="311" y="1029"/>
                  </a:cubicBezTo>
                  <a:cubicBezTo>
                    <a:pt x="330" y="1029"/>
                    <a:pt x="354" y="1027"/>
                    <a:pt x="372" y="1018"/>
                  </a:cubicBezTo>
                  <a:cubicBezTo>
                    <a:pt x="388" y="1008"/>
                    <a:pt x="398" y="990"/>
                    <a:pt x="410" y="976"/>
                  </a:cubicBezTo>
                  <a:cubicBezTo>
                    <a:pt x="393" y="968"/>
                    <a:pt x="375" y="959"/>
                    <a:pt x="359" y="949"/>
                  </a:cubicBezTo>
                  <a:cubicBezTo>
                    <a:pt x="350" y="944"/>
                    <a:pt x="340" y="937"/>
                    <a:pt x="331" y="930"/>
                  </a:cubicBezTo>
                  <a:cubicBezTo>
                    <a:pt x="328" y="924"/>
                    <a:pt x="323" y="919"/>
                    <a:pt x="318" y="915"/>
                  </a:cubicBezTo>
                  <a:cubicBezTo>
                    <a:pt x="286" y="888"/>
                    <a:pt x="240" y="892"/>
                    <a:pt x="202" y="898"/>
                  </a:cubicBezTo>
                  <a:cubicBezTo>
                    <a:pt x="191" y="900"/>
                    <a:pt x="185" y="901"/>
                    <a:pt x="175" y="898"/>
                  </a:cubicBezTo>
                  <a:cubicBezTo>
                    <a:pt x="166" y="894"/>
                    <a:pt x="157" y="890"/>
                    <a:pt x="148" y="885"/>
                  </a:cubicBezTo>
                  <a:cubicBezTo>
                    <a:pt x="131" y="873"/>
                    <a:pt x="116" y="859"/>
                    <a:pt x="102" y="844"/>
                  </a:cubicBezTo>
                  <a:cubicBezTo>
                    <a:pt x="95" y="836"/>
                    <a:pt x="89" y="829"/>
                    <a:pt x="82" y="821"/>
                  </a:cubicBezTo>
                  <a:cubicBezTo>
                    <a:pt x="76" y="813"/>
                    <a:pt x="69" y="809"/>
                    <a:pt x="59" y="805"/>
                  </a:cubicBezTo>
                  <a:cubicBezTo>
                    <a:pt x="40" y="798"/>
                    <a:pt x="20" y="795"/>
                    <a:pt x="0" y="794"/>
                  </a:cubicBezTo>
                  <a:cubicBezTo>
                    <a:pt x="2" y="768"/>
                    <a:pt x="57" y="791"/>
                    <a:pt x="69" y="797"/>
                  </a:cubicBezTo>
                  <a:cubicBezTo>
                    <a:pt x="91" y="807"/>
                    <a:pt x="111" y="823"/>
                    <a:pt x="129" y="839"/>
                  </a:cubicBezTo>
                  <a:cubicBezTo>
                    <a:pt x="138" y="846"/>
                    <a:pt x="146" y="854"/>
                    <a:pt x="155" y="861"/>
                  </a:cubicBezTo>
                  <a:cubicBezTo>
                    <a:pt x="168" y="871"/>
                    <a:pt x="189" y="870"/>
                    <a:pt x="204" y="872"/>
                  </a:cubicBezTo>
                  <a:cubicBezTo>
                    <a:pt x="220" y="873"/>
                    <a:pt x="233" y="871"/>
                    <a:pt x="249" y="868"/>
                  </a:cubicBezTo>
                  <a:cubicBezTo>
                    <a:pt x="262" y="866"/>
                    <a:pt x="277" y="862"/>
                    <a:pt x="290" y="863"/>
                  </a:cubicBezTo>
                  <a:cubicBezTo>
                    <a:pt x="319" y="866"/>
                    <a:pt x="338" y="883"/>
                    <a:pt x="360" y="900"/>
                  </a:cubicBezTo>
                  <a:cubicBezTo>
                    <a:pt x="395" y="927"/>
                    <a:pt x="459" y="926"/>
                    <a:pt x="489" y="892"/>
                  </a:cubicBezTo>
                  <a:cubicBezTo>
                    <a:pt x="498" y="882"/>
                    <a:pt x="507" y="873"/>
                    <a:pt x="514" y="862"/>
                  </a:cubicBezTo>
                  <a:cubicBezTo>
                    <a:pt x="522" y="850"/>
                    <a:pt x="526" y="836"/>
                    <a:pt x="529" y="821"/>
                  </a:cubicBezTo>
                  <a:cubicBezTo>
                    <a:pt x="537" y="790"/>
                    <a:pt x="531" y="758"/>
                    <a:pt x="525" y="727"/>
                  </a:cubicBezTo>
                  <a:cubicBezTo>
                    <a:pt x="519" y="695"/>
                    <a:pt x="516" y="663"/>
                    <a:pt x="513" y="631"/>
                  </a:cubicBezTo>
                  <a:cubicBezTo>
                    <a:pt x="511" y="602"/>
                    <a:pt x="505" y="573"/>
                    <a:pt x="494" y="546"/>
                  </a:cubicBezTo>
                  <a:cubicBezTo>
                    <a:pt x="489" y="534"/>
                    <a:pt x="484" y="522"/>
                    <a:pt x="477" y="511"/>
                  </a:cubicBezTo>
                  <a:cubicBezTo>
                    <a:pt x="475" y="506"/>
                    <a:pt x="474" y="504"/>
                    <a:pt x="469" y="501"/>
                  </a:cubicBezTo>
                  <a:cubicBezTo>
                    <a:pt x="459" y="495"/>
                    <a:pt x="448" y="490"/>
                    <a:pt x="437" y="484"/>
                  </a:cubicBezTo>
                  <a:cubicBezTo>
                    <a:pt x="407" y="468"/>
                    <a:pt x="377" y="453"/>
                    <a:pt x="347" y="437"/>
                  </a:cubicBezTo>
                  <a:cubicBezTo>
                    <a:pt x="338" y="432"/>
                    <a:pt x="331" y="428"/>
                    <a:pt x="324" y="421"/>
                  </a:cubicBezTo>
                  <a:cubicBezTo>
                    <a:pt x="302" y="398"/>
                    <a:pt x="286" y="370"/>
                    <a:pt x="270" y="343"/>
                  </a:cubicBezTo>
                  <a:cubicBezTo>
                    <a:pt x="264" y="332"/>
                    <a:pt x="257" y="313"/>
                    <a:pt x="247" y="305"/>
                  </a:cubicBezTo>
                  <a:cubicBezTo>
                    <a:pt x="236" y="296"/>
                    <a:pt x="223" y="300"/>
                    <a:pt x="214" y="286"/>
                  </a:cubicBezTo>
                  <a:cubicBezTo>
                    <a:pt x="209" y="278"/>
                    <a:pt x="213" y="266"/>
                    <a:pt x="213" y="257"/>
                  </a:cubicBezTo>
                  <a:cubicBezTo>
                    <a:pt x="213" y="248"/>
                    <a:pt x="204" y="244"/>
                    <a:pt x="199" y="236"/>
                  </a:cubicBezTo>
                  <a:cubicBezTo>
                    <a:pt x="196" y="232"/>
                    <a:pt x="194" y="225"/>
                    <a:pt x="192" y="220"/>
                  </a:cubicBezTo>
                  <a:cubicBezTo>
                    <a:pt x="190" y="213"/>
                    <a:pt x="193" y="210"/>
                    <a:pt x="199" y="207"/>
                  </a:cubicBezTo>
                  <a:cubicBezTo>
                    <a:pt x="203" y="204"/>
                    <a:pt x="208" y="202"/>
                    <a:pt x="212" y="204"/>
                  </a:cubicBezTo>
                  <a:cubicBezTo>
                    <a:pt x="220" y="209"/>
                    <a:pt x="229" y="210"/>
                    <a:pt x="237" y="209"/>
                  </a:cubicBezTo>
                  <a:cubicBezTo>
                    <a:pt x="248" y="207"/>
                    <a:pt x="261" y="202"/>
                    <a:pt x="272" y="207"/>
                  </a:cubicBezTo>
                  <a:cubicBezTo>
                    <a:pt x="282" y="212"/>
                    <a:pt x="279" y="225"/>
                    <a:pt x="278" y="234"/>
                  </a:cubicBezTo>
                  <a:cubicBezTo>
                    <a:pt x="277" y="246"/>
                    <a:pt x="280" y="257"/>
                    <a:pt x="286" y="267"/>
                  </a:cubicBezTo>
                  <a:cubicBezTo>
                    <a:pt x="293" y="281"/>
                    <a:pt x="300" y="296"/>
                    <a:pt x="306" y="311"/>
                  </a:cubicBezTo>
                  <a:cubicBezTo>
                    <a:pt x="319" y="339"/>
                    <a:pt x="333" y="367"/>
                    <a:pt x="354" y="390"/>
                  </a:cubicBezTo>
                  <a:cubicBezTo>
                    <a:pt x="363" y="399"/>
                    <a:pt x="373" y="406"/>
                    <a:pt x="385" y="412"/>
                  </a:cubicBezTo>
                  <a:cubicBezTo>
                    <a:pt x="391" y="415"/>
                    <a:pt x="398" y="419"/>
                    <a:pt x="406" y="418"/>
                  </a:cubicBezTo>
                  <a:cubicBezTo>
                    <a:pt x="415" y="418"/>
                    <a:pt x="424" y="418"/>
                    <a:pt x="433" y="420"/>
                  </a:cubicBezTo>
                  <a:cubicBezTo>
                    <a:pt x="462" y="423"/>
                    <a:pt x="489" y="435"/>
                    <a:pt x="507" y="459"/>
                  </a:cubicBezTo>
                  <a:cubicBezTo>
                    <a:pt x="522" y="478"/>
                    <a:pt x="538" y="510"/>
                    <a:pt x="565" y="514"/>
                  </a:cubicBezTo>
                  <a:cubicBezTo>
                    <a:pt x="579" y="516"/>
                    <a:pt x="592" y="503"/>
                    <a:pt x="603" y="495"/>
                  </a:cubicBezTo>
                  <a:cubicBezTo>
                    <a:pt x="611" y="489"/>
                    <a:pt x="635" y="472"/>
                    <a:pt x="634" y="462"/>
                  </a:cubicBezTo>
                  <a:cubicBezTo>
                    <a:pt x="629" y="434"/>
                    <a:pt x="610" y="413"/>
                    <a:pt x="588" y="397"/>
                  </a:cubicBezTo>
                  <a:cubicBezTo>
                    <a:pt x="561" y="378"/>
                    <a:pt x="530" y="363"/>
                    <a:pt x="501" y="347"/>
                  </a:cubicBezTo>
                  <a:cubicBezTo>
                    <a:pt x="494" y="343"/>
                    <a:pt x="486" y="339"/>
                    <a:pt x="479" y="336"/>
                  </a:cubicBezTo>
                  <a:cubicBezTo>
                    <a:pt x="474" y="333"/>
                    <a:pt x="461" y="329"/>
                    <a:pt x="461" y="324"/>
                  </a:cubicBezTo>
                  <a:cubicBezTo>
                    <a:pt x="461" y="322"/>
                    <a:pt x="459" y="313"/>
                    <a:pt x="462" y="313"/>
                  </a:cubicBezTo>
                  <a:cubicBezTo>
                    <a:pt x="470" y="313"/>
                    <a:pt x="480" y="320"/>
                    <a:pt x="487" y="323"/>
                  </a:cubicBezTo>
                  <a:cubicBezTo>
                    <a:pt x="518" y="335"/>
                    <a:pt x="547" y="350"/>
                    <a:pt x="576" y="367"/>
                  </a:cubicBezTo>
                  <a:cubicBezTo>
                    <a:pt x="603" y="384"/>
                    <a:pt x="628" y="403"/>
                    <a:pt x="652" y="426"/>
                  </a:cubicBezTo>
                  <a:cubicBezTo>
                    <a:pt x="661" y="435"/>
                    <a:pt x="672" y="449"/>
                    <a:pt x="686" y="449"/>
                  </a:cubicBezTo>
                  <a:cubicBezTo>
                    <a:pt x="693" y="449"/>
                    <a:pt x="700" y="446"/>
                    <a:pt x="707" y="445"/>
                  </a:cubicBezTo>
                  <a:cubicBezTo>
                    <a:pt x="716" y="443"/>
                    <a:pt x="725" y="442"/>
                    <a:pt x="734" y="441"/>
                  </a:cubicBezTo>
                  <a:cubicBezTo>
                    <a:pt x="766" y="438"/>
                    <a:pt x="800" y="442"/>
                    <a:pt x="831" y="434"/>
                  </a:cubicBezTo>
                  <a:cubicBezTo>
                    <a:pt x="842" y="431"/>
                    <a:pt x="852" y="424"/>
                    <a:pt x="859" y="415"/>
                  </a:cubicBezTo>
                  <a:cubicBezTo>
                    <a:pt x="863" y="410"/>
                    <a:pt x="867" y="405"/>
                    <a:pt x="870" y="400"/>
                  </a:cubicBezTo>
                  <a:cubicBezTo>
                    <a:pt x="874" y="392"/>
                    <a:pt x="873" y="384"/>
                    <a:pt x="873" y="375"/>
                  </a:cubicBezTo>
                  <a:cubicBezTo>
                    <a:pt x="873" y="346"/>
                    <a:pt x="877" y="318"/>
                    <a:pt x="900" y="297"/>
                  </a:cubicBezTo>
                  <a:cubicBezTo>
                    <a:pt x="921" y="278"/>
                    <a:pt x="949" y="264"/>
                    <a:pt x="974" y="252"/>
                  </a:cubicBezTo>
                  <a:cubicBezTo>
                    <a:pt x="986" y="246"/>
                    <a:pt x="1001" y="244"/>
                    <a:pt x="1009" y="232"/>
                  </a:cubicBezTo>
                  <a:cubicBezTo>
                    <a:pt x="1017" y="218"/>
                    <a:pt x="1009" y="203"/>
                    <a:pt x="1004" y="189"/>
                  </a:cubicBezTo>
                  <a:cubicBezTo>
                    <a:pt x="999" y="174"/>
                    <a:pt x="994" y="158"/>
                    <a:pt x="991" y="142"/>
                  </a:cubicBezTo>
                  <a:cubicBezTo>
                    <a:pt x="987" y="124"/>
                    <a:pt x="991" y="107"/>
                    <a:pt x="995" y="90"/>
                  </a:cubicBezTo>
                  <a:cubicBezTo>
                    <a:pt x="999" y="70"/>
                    <a:pt x="1005" y="51"/>
                    <a:pt x="1008" y="3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115">
              <a:extLst>
                <a:ext uri="{FF2B5EF4-FFF2-40B4-BE49-F238E27FC236}">
                  <a16:creationId xmlns:a16="http://schemas.microsoft.com/office/drawing/2014/main" id="{89CEE199-6520-411D-AB4B-3FE492F2D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988"/>
              <a:ext cx="511" cy="508"/>
            </a:xfrm>
            <a:custGeom>
              <a:avLst/>
              <a:gdLst>
                <a:gd name="T0" fmla="*/ 249 w 509"/>
                <a:gd name="T1" fmla="*/ 551 h 475"/>
                <a:gd name="T2" fmla="*/ 358 w 509"/>
                <a:gd name="T3" fmla="*/ 571 h 475"/>
                <a:gd name="T4" fmla="*/ 421 w 509"/>
                <a:gd name="T5" fmla="*/ 464 h 475"/>
                <a:gd name="T6" fmla="*/ 471 w 509"/>
                <a:gd name="T7" fmla="*/ 413 h 475"/>
                <a:gd name="T8" fmla="*/ 507 w 509"/>
                <a:gd name="T9" fmla="*/ 317 h 475"/>
                <a:gd name="T10" fmla="*/ 466 w 509"/>
                <a:gd name="T11" fmla="*/ 121 h 475"/>
                <a:gd name="T12" fmla="*/ 359 w 509"/>
                <a:gd name="T13" fmla="*/ 48 h 475"/>
                <a:gd name="T14" fmla="*/ 273 w 509"/>
                <a:gd name="T15" fmla="*/ 73 h 475"/>
                <a:gd name="T16" fmla="*/ 213 w 509"/>
                <a:gd name="T17" fmla="*/ 36 h 475"/>
                <a:gd name="T18" fmla="*/ 114 w 509"/>
                <a:gd name="T19" fmla="*/ 5 h 475"/>
                <a:gd name="T20" fmla="*/ 35 w 509"/>
                <a:gd name="T21" fmla="*/ 147 h 475"/>
                <a:gd name="T22" fmla="*/ 163 w 509"/>
                <a:gd name="T23" fmla="*/ 306 h 475"/>
                <a:gd name="T24" fmla="*/ 177 w 509"/>
                <a:gd name="T25" fmla="*/ 429 h 475"/>
                <a:gd name="T26" fmla="*/ 249 w 509"/>
                <a:gd name="T27" fmla="*/ 548 h 4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9" h="475">
                  <a:moveTo>
                    <a:pt x="246" y="451"/>
                  </a:moveTo>
                  <a:cubicBezTo>
                    <a:pt x="264" y="475"/>
                    <a:pt x="329" y="475"/>
                    <a:pt x="355" y="467"/>
                  </a:cubicBezTo>
                  <a:cubicBezTo>
                    <a:pt x="401" y="453"/>
                    <a:pt x="388" y="413"/>
                    <a:pt x="415" y="380"/>
                  </a:cubicBezTo>
                  <a:cubicBezTo>
                    <a:pt x="428" y="363"/>
                    <a:pt x="451" y="355"/>
                    <a:pt x="465" y="338"/>
                  </a:cubicBezTo>
                  <a:cubicBezTo>
                    <a:pt x="484" y="315"/>
                    <a:pt x="496" y="287"/>
                    <a:pt x="501" y="259"/>
                  </a:cubicBezTo>
                  <a:cubicBezTo>
                    <a:pt x="509" y="208"/>
                    <a:pt x="487" y="142"/>
                    <a:pt x="460" y="99"/>
                  </a:cubicBezTo>
                  <a:cubicBezTo>
                    <a:pt x="439" y="66"/>
                    <a:pt x="395" y="39"/>
                    <a:pt x="356" y="39"/>
                  </a:cubicBezTo>
                  <a:cubicBezTo>
                    <a:pt x="326" y="38"/>
                    <a:pt x="300" y="63"/>
                    <a:pt x="270" y="60"/>
                  </a:cubicBezTo>
                  <a:cubicBezTo>
                    <a:pt x="250" y="57"/>
                    <a:pt x="228" y="38"/>
                    <a:pt x="210" y="30"/>
                  </a:cubicBezTo>
                  <a:cubicBezTo>
                    <a:pt x="182" y="17"/>
                    <a:pt x="145" y="8"/>
                    <a:pt x="114" y="5"/>
                  </a:cubicBezTo>
                  <a:cubicBezTo>
                    <a:pt x="57" y="0"/>
                    <a:pt x="0" y="65"/>
                    <a:pt x="35" y="120"/>
                  </a:cubicBezTo>
                  <a:cubicBezTo>
                    <a:pt x="67" y="170"/>
                    <a:pt x="129" y="196"/>
                    <a:pt x="160" y="250"/>
                  </a:cubicBezTo>
                  <a:cubicBezTo>
                    <a:pt x="179" y="283"/>
                    <a:pt x="174" y="315"/>
                    <a:pt x="174" y="351"/>
                  </a:cubicBezTo>
                  <a:cubicBezTo>
                    <a:pt x="175" y="408"/>
                    <a:pt x="198" y="425"/>
                    <a:pt x="246" y="448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116">
              <a:extLst>
                <a:ext uri="{FF2B5EF4-FFF2-40B4-BE49-F238E27FC236}">
                  <a16:creationId xmlns:a16="http://schemas.microsoft.com/office/drawing/2014/main" id="{E7645B48-8878-4AB8-848A-213D70C89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782"/>
              <a:ext cx="543" cy="546"/>
            </a:xfrm>
            <a:custGeom>
              <a:avLst/>
              <a:gdLst>
                <a:gd name="T0" fmla="*/ 418 w 541"/>
                <a:gd name="T1" fmla="*/ 91 h 510"/>
                <a:gd name="T2" fmla="*/ 54 w 541"/>
                <a:gd name="T3" fmla="*/ 141 h 510"/>
                <a:gd name="T4" fmla="*/ 60 w 541"/>
                <a:gd name="T5" fmla="*/ 327 h 510"/>
                <a:gd name="T6" fmla="*/ 207 w 541"/>
                <a:gd name="T7" fmla="*/ 501 h 510"/>
                <a:gd name="T8" fmla="*/ 408 w 541"/>
                <a:gd name="T9" fmla="*/ 622 h 510"/>
                <a:gd name="T10" fmla="*/ 476 w 541"/>
                <a:gd name="T11" fmla="*/ 388 h 510"/>
                <a:gd name="T12" fmla="*/ 492 w 541"/>
                <a:gd name="T13" fmla="*/ 291 h 510"/>
                <a:gd name="T14" fmla="*/ 532 w 541"/>
                <a:gd name="T15" fmla="*/ 198 h 510"/>
                <a:gd name="T16" fmla="*/ 418 w 541"/>
                <a:gd name="T17" fmla="*/ 81 h 5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1" h="510">
                  <a:moveTo>
                    <a:pt x="412" y="74"/>
                  </a:moveTo>
                  <a:cubicBezTo>
                    <a:pt x="290" y="76"/>
                    <a:pt x="148" y="0"/>
                    <a:pt x="54" y="115"/>
                  </a:cubicBezTo>
                  <a:cubicBezTo>
                    <a:pt x="0" y="181"/>
                    <a:pt x="7" y="217"/>
                    <a:pt x="60" y="266"/>
                  </a:cubicBezTo>
                  <a:cubicBezTo>
                    <a:pt x="106" y="309"/>
                    <a:pt x="152" y="371"/>
                    <a:pt x="204" y="408"/>
                  </a:cubicBezTo>
                  <a:cubicBezTo>
                    <a:pt x="245" y="438"/>
                    <a:pt x="352" y="510"/>
                    <a:pt x="404" y="507"/>
                  </a:cubicBezTo>
                  <a:cubicBezTo>
                    <a:pt x="531" y="499"/>
                    <a:pt x="480" y="389"/>
                    <a:pt x="470" y="316"/>
                  </a:cubicBezTo>
                  <a:cubicBezTo>
                    <a:pt x="463" y="261"/>
                    <a:pt x="468" y="275"/>
                    <a:pt x="486" y="237"/>
                  </a:cubicBezTo>
                  <a:cubicBezTo>
                    <a:pt x="503" y="201"/>
                    <a:pt x="541" y="215"/>
                    <a:pt x="526" y="162"/>
                  </a:cubicBezTo>
                  <a:cubicBezTo>
                    <a:pt x="515" y="123"/>
                    <a:pt x="439" y="94"/>
                    <a:pt x="412" y="6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117">
              <a:extLst>
                <a:ext uri="{FF2B5EF4-FFF2-40B4-BE49-F238E27FC236}">
                  <a16:creationId xmlns:a16="http://schemas.microsoft.com/office/drawing/2014/main" id="{FD8E0267-262D-4144-8F8A-A0243A630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978"/>
              <a:ext cx="365" cy="377"/>
            </a:xfrm>
            <a:custGeom>
              <a:avLst/>
              <a:gdLst>
                <a:gd name="T0" fmla="*/ 79 w 364"/>
                <a:gd name="T1" fmla="*/ 1 h 352"/>
                <a:gd name="T2" fmla="*/ 230 w 364"/>
                <a:gd name="T3" fmla="*/ 60 h 352"/>
                <a:gd name="T4" fmla="*/ 325 w 364"/>
                <a:gd name="T5" fmla="*/ 200 h 352"/>
                <a:gd name="T6" fmla="*/ 323 w 364"/>
                <a:gd name="T7" fmla="*/ 393 h 352"/>
                <a:gd name="T8" fmla="*/ 257 w 364"/>
                <a:gd name="T9" fmla="*/ 426 h 352"/>
                <a:gd name="T10" fmla="*/ 162 w 364"/>
                <a:gd name="T11" fmla="*/ 422 h 352"/>
                <a:gd name="T12" fmla="*/ 78 w 364"/>
                <a:gd name="T13" fmla="*/ 352 h 352"/>
                <a:gd name="T14" fmla="*/ 19 w 364"/>
                <a:gd name="T15" fmla="*/ 245 h 352"/>
                <a:gd name="T16" fmla="*/ 4 w 364"/>
                <a:gd name="T17" fmla="*/ 178 h 352"/>
                <a:gd name="T18" fmla="*/ 2 w 364"/>
                <a:gd name="T19" fmla="*/ 142 h 352"/>
                <a:gd name="T20" fmla="*/ 8 w 364"/>
                <a:gd name="T21" fmla="*/ 101 h 352"/>
                <a:gd name="T22" fmla="*/ 32 w 364"/>
                <a:gd name="T23" fmla="*/ 40 h 352"/>
                <a:gd name="T24" fmla="*/ 79 w 364"/>
                <a:gd name="T25" fmla="*/ 1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352">
                  <a:moveTo>
                    <a:pt x="79" y="1"/>
                  </a:moveTo>
                  <a:cubicBezTo>
                    <a:pt x="133" y="0"/>
                    <a:pt x="185" y="16"/>
                    <a:pt x="227" y="49"/>
                  </a:cubicBezTo>
                  <a:cubicBezTo>
                    <a:pt x="265" y="80"/>
                    <a:pt x="298" y="121"/>
                    <a:pt x="322" y="163"/>
                  </a:cubicBezTo>
                  <a:cubicBezTo>
                    <a:pt x="349" y="209"/>
                    <a:pt x="364" y="279"/>
                    <a:pt x="320" y="320"/>
                  </a:cubicBezTo>
                  <a:cubicBezTo>
                    <a:pt x="302" y="336"/>
                    <a:pt x="278" y="344"/>
                    <a:pt x="254" y="347"/>
                  </a:cubicBezTo>
                  <a:cubicBezTo>
                    <a:pt x="224" y="351"/>
                    <a:pt x="192" y="352"/>
                    <a:pt x="162" y="344"/>
                  </a:cubicBezTo>
                  <a:cubicBezTo>
                    <a:pt x="128" y="334"/>
                    <a:pt x="102" y="312"/>
                    <a:pt x="78" y="287"/>
                  </a:cubicBezTo>
                  <a:cubicBezTo>
                    <a:pt x="54" y="261"/>
                    <a:pt x="33" y="233"/>
                    <a:pt x="19" y="200"/>
                  </a:cubicBezTo>
                  <a:cubicBezTo>
                    <a:pt x="12" y="183"/>
                    <a:pt x="7" y="164"/>
                    <a:pt x="4" y="145"/>
                  </a:cubicBezTo>
                  <a:cubicBezTo>
                    <a:pt x="3" y="135"/>
                    <a:pt x="0" y="127"/>
                    <a:pt x="2" y="116"/>
                  </a:cubicBezTo>
                  <a:cubicBezTo>
                    <a:pt x="4" y="104"/>
                    <a:pt x="5" y="93"/>
                    <a:pt x="8" y="82"/>
                  </a:cubicBezTo>
                  <a:cubicBezTo>
                    <a:pt x="13" y="64"/>
                    <a:pt x="21" y="48"/>
                    <a:pt x="32" y="33"/>
                  </a:cubicBezTo>
                  <a:cubicBezTo>
                    <a:pt x="44" y="16"/>
                    <a:pt x="60" y="10"/>
                    <a:pt x="79" y="1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118">
              <a:extLst>
                <a:ext uri="{FF2B5EF4-FFF2-40B4-BE49-F238E27FC236}">
                  <a16:creationId xmlns:a16="http://schemas.microsoft.com/office/drawing/2014/main" id="{D5DF8FC0-427D-4DAB-B119-B7A67979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969"/>
              <a:ext cx="366" cy="375"/>
            </a:xfrm>
            <a:custGeom>
              <a:avLst/>
              <a:gdLst>
                <a:gd name="T0" fmla="*/ 80 w 364"/>
                <a:gd name="T1" fmla="*/ 1 h 351"/>
                <a:gd name="T2" fmla="*/ 230 w 364"/>
                <a:gd name="T3" fmla="*/ 60 h 351"/>
                <a:gd name="T4" fmla="*/ 329 w 364"/>
                <a:gd name="T5" fmla="*/ 198 h 351"/>
                <a:gd name="T6" fmla="*/ 326 w 364"/>
                <a:gd name="T7" fmla="*/ 389 h 351"/>
                <a:gd name="T8" fmla="*/ 258 w 364"/>
                <a:gd name="T9" fmla="*/ 423 h 351"/>
                <a:gd name="T10" fmla="*/ 166 w 364"/>
                <a:gd name="T11" fmla="*/ 418 h 351"/>
                <a:gd name="T12" fmla="*/ 78 w 364"/>
                <a:gd name="T13" fmla="*/ 349 h 351"/>
                <a:gd name="T14" fmla="*/ 20 w 364"/>
                <a:gd name="T15" fmla="*/ 245 h 351"/>
                <a:gd name="T16" fmla="*/ 5 w 364"/>
                <a:gd name="T17" fmla="*/ 177 h 351"/>
                <a:gd name="T18" fmla="*/ 2 w 364"/>
                <a:gd name="T19" fmla="*/ 140 h 351"/>
                <a:gd name="T20" fmla="*/ 8 w 364"/>
                <a:gd name="T21" fmla="*/ 99 h 351"/>
                <a:gd name="T22" fmla="*/ 32 w 364"/>
                <a:gd name="T23" fmla="*/ 40 h 351"/>
                <a:gd name="T24" fmla="*/ 80 w 364"/>
                <a:gd name="T25" fmla="*/ 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351">
                  <a:moveTo>
                    <a:pt x="80" y="1"/>
                  </a:moveTo>
                  <a:cubicBezTo>
                    <a:pt x="133" y="0"/>
                    <a:pt x="185" y="15"/>
                    <a:pt x="227" y="49"/>
                  </a:cubicBezTo>
                  <a:cubicBezTo>
                    <a:pt x="265" y="79"/>
                    <a:pt x="298" y="121"/>
                    <a:pt x="323" y="162"/>
                  </a:cubicBezTo>
                  <a:cubicBezTo>
                    <a:pt x="349" y="209"/>
                    <a:pt x="364" y="278"/>
                    <a:pt x="320" y="319"/>
                  </a:cubicBezTo>
                  <a:cubicBezTo>
                    <a:pt x="302" y="336"/>
                    <a:pt x="278" y="343"/>
                    <a:pt x="255" y="347"/>
                  </a:cubicBezTo>
                  <a:cubicBezTo>
                    <a:pt x="225" y="351"/>
                    <a:pt x="192" y="351"/>
                    <a:pt x="163" y="343"/>
                  </a:cubicBezTo>
                  <a:cubicBezTo>
                    <a:pt x="128" y="334"/>
                    <a:pt x="102" y="312"/>
                    <a:pt x="78" y="286"/>
                  </a:cubicBezTo>
                  <a:cubicBezTo>
                    <a:pt x="54" y="261"/>
                    <a:pt x="33" y="233"/>
                    <a:pt x="20" y="200"/>
                  </a:cubicBezTo>
                  <a:cubicBezTo>
                    <a:pt x="12" y="182"/>
                    <a:pt x="7" y="164"/>
                    <a:pt x="5" y="145"/>
                  </a:cubicBezTo>
                  <a:cubicBezTo>
                    <a:pt x="3" y="134"/>
                    <a:pt x="0" y="126"/>
                    <a:pt x="2" y="115"/>
                  </a:cubicBezTo>
                  <a:cubicBezTo>
                    <a:pt x="4" y="104"/>
                    <a:pt x="5" y="93"/>
                    <a:pt x="8" y="81"/>
                  </a:cubicBezTo>
                  <a:cubicBezTo>
                    <a:pt x="13" y="64"/>
                    <a:pt x="22" y="48"/>
                    <a:pt x="32" y="33"/>
                  </a:cubicBezTo>
                  <a:cubicBezTo>
                    <a:pt x="45" y="15"/>
                    <a:pt x="60" y="9"/>
                    <a:pt x="80" y="1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119">
              <a:extLst>
                <a:ext uri="{FF2B5EF4-FFF2-40B4-BE49-F238E27FC236}">
                  <a16:creationId xmlns:a16="http://schemas.microsoft.com/office/drawing/2014/main" id="{E7B3BC35-574A-4DAC-9CB4-13139F350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968"/>
              <a:ext cx="183" cy="336"/>
            </a:xfrm>
            <a:custGeom>
              <a:avLst/>
              <a:gdLst>
                <a:gd name="T0" fmla="*/ 90 w 183"/>
                <a:gd name="T1" fmla="*/ 43 h 314"/>
                <a:gd name="T2" fmla="*/ 14 w 183"/>
                <a:gd name="T3" fmla="*/ 209 h 314"/>
                <a:gd name="T4" fmla="*/ 183 w 183"/>
                <a:gd name="T5" fmla="*/ 385 h 314"/>
                <a:gd name="T6" fmla="*/ 79 w 183"/>
                <a:gd name="T7" fmla="*/ 37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3" h="314">
                  <a:moveTo>
                    <a:pt x="90" y="35"/>
                  </a:moveTo>
                  <a:cubicBezTo>
                    <a:pt x="10" y="0"/>
                    <a:pt x="0" y="122"/>
                    <a:pt x="14" y="170"/>
                  </a:cubicBezTo>
                  <a:cubicBezTo>
                    <a:pt x="37" y="247"/>
                    <a:pt x="102" y="306"/>
                    <a:pt x="183" y="314"/>
                  </a:cubicBezTo>
                  <a:cubicBezTo>
                    <a:pt x="109" y="270"/>
                    <a:pt x="11" y="110"/>
                    <a:pt x="79" y="31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120">
              <a:extLst>
                <a:ext uri="{FF2B5EF4-FFF2-40B4-BE49-F238E27FC236}">
                  <a16:creationId xmlns:a16="http://schemas.microsoft.com/office/drawing/2014/main" id="{048FDF88-C570-447A-A6D7-47A7B4797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3021"/>
              <a:ext cx="130" cy="271"/>
            </a:xfrm>
            <a:custGeom>
              <a:avLst/>
              <a:gdLst>
                <a:gd name="T0" fmla="*/ 51 w 130"/>
                <a:gd name="T1" fmla="*/ 0 h 253"/>
                <a:gd name="T2" fmla="*/ 32 w 130"/>
                <a:gd name="T3" fmla="*/ 162 h 253"/>
                <a:gd name="T4" fmla="*/ 130 w 130"/>
                <a:gd name="T5" fmla="*/ 311 h 253"/>
                <a:gd name="T6" fmla="*/ 40 w 130"/>
                <a:gd name="T7" fmla="*/ 21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253">
                  <a:moveTo>
                    <a:pt x="51" y="0"/>
                  </a:moveTo>
                  <a:cubicBezTo>
                    <a:pt x="18" y="18"/>
                    <a:pt x="22" y="98"/>
                    <a:pt x="32" y="132"/>
                  </a:cubicBezTo>
                  <a:cubicBezTo>
                    <a:pt x="49" y="189"/>
                    <a:pt x="89" y="219"/>
                    <a:pt x="130" y="253"/>
                  </a:cubicBezTo>
                  <a:cubicBezTo>
                    <a:pt x="70" y="209"/>
                    <a:pt x="0" y="86"/>
                    <a:pt x="40" y="1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121">
              <a:extLst>
                <a:ext uri="{FF2B5EF4-FFF2-40B4-BE49-F238E27FC236}">
                  <a16:creationId xmlns:a16="http://schemas.microsoft.com/office/drawing/2014/main" id="{A8F8B681-5EB2-45A6-9341-1D4B950A6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3070"/>
              <a:ext cx="87" cy="261"/>
            </a:xfrm>
            <a:custGeom>
              <a:avLst/>
              <a:gdLst>
                <a:gd name="T0" fmla="*/ 0 w 86"/>
                <a:gd name="T1" fmla="*/ 0 h 244"/>
                <a:gd name="T2" fmla="*/ 38 w 86"/>
                <a:gd name="T3" fmla="*/ 65 h 244"/>
                <a:gd name="T4" fmla="*/ 75 w 86"/>
                <a:gd name="T5" fmla="*/ 142 h 244"/>
                <a:gd name="T6" fmla="*/ 9 w 86"/>
                <a:gd name="T7" fmla="*/ 295 h 244"/>
                <a:gd name="T8" fmla="*/ 59 w 86"/>
                <a:gd name="T9" fmla="*/ 171 h 244"/>
                <a:gd name="T10" fmla="*/ 34 w 86"/>
                <a:gd name="T11" fmla="*/ 86 h 244"/>
                <a:gd name="T12" fmla="*/ 5 w 86"/>
                <a:gd name="T13" fmla="*/ 30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44">
                  <a:moveTo>
                    <a:pt x="0" y="0"/>
                  </a:moveTo>
                  <a:cubicBezTo>
                    <a:pt x="5" y="18"/>
                    <a:pt x="28" y="37"/>
                    <a:pt x="38" y="53"/>
                  </a:cubicBezTo>
                  <a:cubicBezTo>
                    <a:pt x="52" y="73"/>
                    <a:pt x="65" y="92"/>
                    <a:pt x="72" y="116"/>
                  </a:cubicBezTo>
                  <a:cubicBezTo>
                    <a:pt x="86" y="164"/>
                    <a:pt x="77" y="244"/>
                    <a:pt x="9" y="241"/>
                  </a:cubicBezTo>
                  <a:cubicBezTo>
                    <a:pt x="51" y="230"/>
                    <a:pt x="60" y="175"/>
                    <a:pt x="56" y="140"/>
                  </a:cubicBezTo>
                  <a:cubicBezTo>
                    <a:pt x="54" y="116"/>
                    <a:pt x="45" y="91"/>
                    <a:pt x="34" y="70"/>
                  </a:cubicBezTo>
                  <a:cubicBezTo>
                    <a:pt x="28" y="57"/>
                    <a:pt x="6" y="32"/>
                    <a:pt x="5" y="24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122">
              <a:extLst>
                <a:ext uri="{FF2B5EF4-FFF2-40B4-BE49-F238E27FC236}">
                  <a16:creationId xmlns:a16="http://schemas.microsoft.com/office/drawing/2014/main" id="{8138018D-AB2D-4F17-A318-7D6B2DC0E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826"/>
              <a:ext cx="237" cy="360"/>
            </a:xfrm>
            <a:custGeom>
              <a:avLst/>
              <a:gdLst>
                <a:gd name="T0" fmla="*/ 219 w 236"/>
                <a:gd name="T1" fmla="*/ 0 h 336"/>
                <a:gd name="T2" fmla="*/ 52 w 236"/>
                <a:gd name="T3" fmla="*/ 139 h 336"/>
                <a:gd name="T4" fmla="*/ 94 w 236"/>
                <a:gd name="T5" fmla="*/ 405 h 336"/>
                <a:gd name="T6" fmla="*/ 99 w 236"/>
                <a:gd name="T7" fmla="*/ 308 h 336"/>
                <a:gd name="T8" fmla="*/ 126 w 236"/>
                <a:gd name="T9" fmla="*/ 155 h 336"/>
                <a:gd name="T10" fmla="*/ 207 w 236"/>
                <a:gd name="T11" fmla="*/ 63 h 336"/>
                <a:gd name="T12" fmla="*/ 207 w 236"/>
                <a:gd name="T13" fmla="*/ 3 h 3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336">
                  <a:moveTo>
                    <a:pt x="216" y="0"/>
                  </a:moveTo>
                  <a:cubicBezTo>
                    <a:pt x="142" y="6"/>
                    <a:pt x="79" y="41"/>
                    <a:pt x="52" y="113"/>
                  </a:cubicBezTo>
                  <a:cubicBezTo>
                    <a:pt x="35" y="158"/>
                    <a:pt x="0" y="336"/>
                    <a:pt x="94" y="329"/>
                  </a:cubicBezTo>
                  <a:cubicBezTo>
                    <a:pt x="141" y="325"/>
                    <a:pt x="104" y="276"/>
                    <a:pt x="99" y="250"/>
                  </a:cubicBezTo>
                  <a:cubicBezTo>
                    <a:pt x="91" y="208"/>
                    <a:pt x="99" y="162"/>
                    <a:pt x="123" y="126"/>
                  </a:cubicBezTo>
                  <a:cubicBezTo>
                    <a:pt x="145" y="92"/>
                    <a:pt x="174" y="76"/>
                    <a:pt x="204" y="51"/>
                  </a:cubicBezTo>
                  <a:cubicBezTo>
                    <a:pt x="226" y="34"/>
                    <a:pt x="236" y="15"/>
                    <a:pt x="204" y="3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123">
              <a:extLst>
                <a:ext uri="{FF2B5EF4-FFF2-40B4-BE49-F238E27FC236}">
                  <a16:creationId xmlns:a16="http://schemas.microsoft.com/office/drawing/2014/main" id="{3374A043-9D26-4BFC-985F-D13045CAC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889"/>
              <a:ext cx="240" cy="298"/>
            </a:xfrm>
            <a:custGeom>
              <a:avLst/>
              <a:gdLst>
                <a:gd name="T0" fmla="*/ 207 w 239"/>
                <a:gd name="T1" fmla="*/ 34 h 278"/>
                <a:gd name="T2" fmla="*/ 231 w 239"/>
                <a:gd name="T3" fmla="*/ 157 h 278"/>
                <a:gd name="T4" fmla="*/ 146 w 239"/>
                <a:gd name="T5" fmla="*/ 240 h 278"/>
                <a:gd name="T6" fmla="*/ 13 w 239"/>
                <a:gd name="T7" fmla="*/ 265 h 278"/>
                <a:gd name="T8" fmla="*/ 111 w 239"/>
                <a:gd name="T9" fmla="*/ 113 h 278"/>
                <a:gd name="T10" fmla="*/ 219 w 239"/>
                <a:gd name="T11" fmla="*/ 42 h 2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278">
                  <a:moveTo>
                    <a:pt x="204" y="28"/>
                  </a:moveTo>
                  <a:cubicBezTo>
                    <a:pt x="230" y="45"/>
                    <a:pt x="239" y="97"/>
                    <a:pt x="228" y="127"/>
                  </a:cubicBezTo>
                  <a:cubicBezTo>
                    <a:pt x="216" y="164"/>
                    <a:pt x="175" y="179"/>
                    <a:pt x="143" y="195"/>
                  </a:cubicBezTo>
                  <a:cubicBezTo>
                    <a:pt x="113" y="211"/>
                    <a:pt x="30" y="278"/>
                    <a:pt x="13" y="215"/>
                  </a:cubicBezTo>
                  <a:cubicBezTo>
                    <a:pt x="0" y="167"/>
                    <a:pt x="86" y="122"/>
                    <a:pt x="111" y="91"/>
                  </a:cubicBezTo>
                  <a:cubicBezTo>
                    <a:pt x="133" y="65"/>
                    <a:pt x="176" y="0"/>
                    <a:pt x="216" y="34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124">
              <a:extLst>
                <a:ext uri="{FF2B5EF4-FFF2-40B4-BE49-F238E27FC236}">
                  <a16:creationId xmlns:a16="http://schemas.microsoft.com/office/drawing/2014/main" id="{62D14EF4-04C2-4682-AC34-D85F91187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3301"/>
              <a:ext cx="318" cy="193"/>
            </a:xfrm>
            <a:custGeom>
              <a:avLst/>
              <a:gdLst>
                <a:gd name="T0" fmla="*/ 320 w 317"/>
                <a:gd name="T1" fmla="*/ 70 h 180"/>
                <a:gd name="T2" fmla="*/ 162 w 317"/>
                <a:gd name="T3" fmla="*/ 222 h 180"/>
                <a:gd name="T4" fmla="*/ 52 w 317"/>
                <a:gd name="T5" fmla="*/ 144 h 180"/>
                <a:gd name="T6" fmla="*/ 218 w 317"/>
                <a:gd name="T7" fmla="*/ 101 h 180"/>
                <a:gd name="T8" fmla="*/ 314 w 317"/>
                <a:gd name="T9" fmla="*/ 48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7" h="180">
                  <a:moveTo>
                    <a:pt x="317" y="57"/>
                  </a:moveTo>
                  <a:cubicBezTo>
                    <a:pt x="281" y="108"/>
                    <a:pt x="226" y="178"/>
                    <a:pt x="159" y="180"/>
                  </a:cubicBezTo>
                  <a:cubicBezTo>
                    <a:pt x="134" y="180"/>
                    <a:pt x="0" y="165"/>
                    <a:pt x="52" y="117"/>
                  </a:cubicBezTo>
                  <a:cubicBezTo>
                    <a:pt x="90" y="82"/>
                    <a:pt x="169" y="112"/>
                    <a:pt x="215" y="82"/>
                  </a:cubicBezTo>
                  <a:cubicBezTo>
                    <a:pt x="240" y="66"/>
                    <a:pt x="276" y="0"/>
                    <a:pt x="311" y="3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125">
              <a:extLst>
                <a:ext uri="{FF2B5EF4-FFF2-40B4-BE49-F238E27FC236}">
                  <a16:creationId xmlns:a16="http://schemas.microsoft.com/office/drawing/2014/main" id="{CE54E7A1-DDA2-4AFB-AE21-22E89ED0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819"/>
              <a:ext cx="313" cy="507"/>
            </a:xfrm>
            <a:custGeom>
              <a:avLst/>
              <a:gdLst>
                <a:gd name="T0" fmla="*/ 297 w 312"/>
                <a:gd name="T1" fmla="*/ 21 h 474"/>
                <a:gd name="T2" fmla="*/ 139 w 312"/>
                <a:gd name="T3" fmla="*/ 48 h 474"/>
                <a:gd name="T4" fmla="*/ 27 w 312"/>
                <a:gd name="T5" fmla="*/ 245 h 474"/>
                <a:gd name="T6" fmla="*/ 49 w 312"/>
                <a:gd name="T7" fmla="*/ 454 h 474"/>
                <a:gd name="T8" fmla="*/ 138 w 312"/>
                <a:gd name="T9" fmla="*/ 580 h 474"/>
                <a:gd name="T10" fmla="*/ 63 w 312"/>
                <a:gd name="T11" fmla="*/ 187 h 474"/>
                <a:gd name="T12" fmla="*/ 183 w 312"/>
                <a:gd name="T13" fmla="*/ 57 h 474"/>
                <a:gd name="T14" fmla="*/ 315 w 312"/>
                <a:gd name="T15" fmla="*/ 29 h 4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2" h="474">
                  <a:moveTo>
                    <a:pt x="294" y="18"/>
                  </a:moveTo>
                  <a:cubicBezTo>
                    <a:pt x="238" y="9"/>
                    <a:pt x="195" y="13"/>
                    <a:pt x="139" y="39"/>
                  </a:cubicBezTo>
                  <a:cubicBezTo>
                    <a:pt x="77" y="67"/>
                    <a:pt x="44" y="138"/>
                    <a:pt x="27" y="200"/>
                  </a:cubicBezTo>
                  <a:cubicBezTo>
                    <a:pt x="11" y="259"/>
                    <a:pt x="23" y="316"/>
                    <a:pt x="49" y="370"/>
                  </a:cubicBezTo>
                  <a:cubicBezTo>
                    <a:pt x="71" y="414"/>
                    <a:pt x="109" y="436"/>
                    <a:pt x="138" y="474"/>
                  </a:cubicBezTo>
                  <a:cubicBezTo>
                    <a:pt x="62" y="382"/>
                    <a:pt x="0" y="270"/>
                    <a:pt x="63" y="153"/>
                  </a:cubicBezTo>
                  <a:cubicBezTo>
                    <a:pt x="91" y="101"/>
                    <a:pt x="126" y="68"/>
                    <a:pt x="180" y="47"/>
                  </a:cubicBezTo>
                  <a:cubicBezTo>
                    <a:pt x="218" y="31"/>
                    <a:pt x="270" y="0"/>
                    <a:pt x="312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126">
              <a:extLst>
                <a:ext uri="{FF2B5EF4-FFF2-40B4-BE49-F238E27FC236}">
                  <a16:creationId xmlns:a16="http://schemas.microsoft.com/office/drawing/2014/main" id="{9B9969F9-782D-47D4-AFC1-0EF63FED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372"/>
              <a:ext cx="78" cy="34"/>
            </a:xfrm>
            <a:custGeom>
              <a:avLst/>
              <a:gdLst>
                <a:gd name="T0" fmla="*/ 3 w 77"/>
                <a:gd name="T1" fmla="*/ 0 h 32"/>
                <a:gd name="T2" fmla="*/ 80 w 77"/>
                <a:gd name="T3" fmla="*/ 26 h 32"/>
                <a:gd name="T4" fmla="*/ 0 w 77"/>
                <a:gd name="T5" fmla="*/ 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32">
                  <a:moveTo>
                    <a:pt x="3" y="0"/>
                  </a:moveTo>
                  <a:cubicBezTo>
                    <a:pt x="8" y="26"/>
                    <a:pt x="57" y="32"/>
                    <a:pt x="77" y="22"/>
                  </a:cubicBezTo>
                  <a:cubicBezTo>
                    <a:pt x="67" y="5"/>
                    <a:pt x="20" y="1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127">
              <a:extLst>
                <a:ext uri="{FF2B5EF4-FFF2-40B4-BE49-F238E27FC236}">
                  <a16:creationId xmlns:a16="http://schemas.microsoft.com/office/drawing/2014/main" id="{146A000F-7153-4078-BC4D-7CF27B11A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391"/>
              <a:ext cx="29" cy="21"/>
            </a:xfrm>
            <a:custGeom>
              <a:avLst/>
              <a:gdLst>
                <a:gd name="T0" fmla="*/ 0 w 29"/>
                <a:gd name="T1" fmla="*/ 22 h 19"/>
                <a:gd name="T2" fmla="*/ 29 w 29"/>
                <a:gd name="T3" fmla="*/ 11 h 19"/>
                <a:gd name="T4" fmla="*/ 3 w 29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">
                  <a:moveTo>
                    <a:pt x="0" y="16"/>
                  </a:moveTo>
                  <a:cubicBezTo>
                    <a:pt x="12" y="19"/>
                    <a:pt x="23" y="18"/>
                    <a:pt x="29" y="8"/>
                  </a:cubicBezTo>
                  <a:cubicBezTo>
                    <a:pt x="21" y="2"/>
                    <a:pt x="12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128">
              <a:extLst>
                <a:ext uri="{FF2B5EF4-FFF2-40B4-BE49-F238E27FC236}">
                  <a16:creationId xmlns:a16="http://schemas.microsoft.com/office/drawing/2014/main" id="{68E94413-97C7-4783-B109-FAE161904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527"/>
              <a:ext cx="79" cy="96"/>
            </a:xfrm>
            <a:custGeom>
              <a:avLst/>
              <a:gdLst>
                <a:gd name="T0" fmla="*/ 72 w 79"/>
                <a:gd name="T1" fmla="*/ 32 h 90"/>
                <a:gd name="T2" fmla="*/ 68 w 79"/>
                <a:gd name="T3" fmla="*/ 2 h 90"/>
                <a:gd name="T4" fmla="*/ 44 w 79"/>
                <a:gd name="T5" fmla="*/ 7 h 90"/>
                <a:gd name="T6" fmla="*/ 18 w 79"/>
                <a:gd name="T7" fmla="*/ 4 h 90"/>
                <a:gd name="T8" fmla="*/ 2 w 79"/>
                <a:gd name="T9" fmla="*/ 14 h 90"/>
                <a:gd name="T10" fmla="*/ 13 w 79"/>
                <a:gd name="T11" fmla="*/ 38 h 90"/>
                <a:gd name="T12" fmla="*/ 24 w 79"/>
                <a:gd name="T13" fmla="*/ 70 h 90"/>
                <a:gd name="T14" fmla="*/ 37 w 79"/>
                <a:gd name="T15" fmla="*/ 101 h 90"/>
                <a:gd name="T16" fmla="*/ 34 w 79"/>
                <a:gd name="T17" fmla="*/ 70 h 90"/>
                <a:gd name="T18" fmla="*/ 32 w 79"/>
                <a:gd name="T19" fmla="*/ 59 h 90"/>
                <a:gd name="T20" fmla="*/ 35 w 79"/>
                <a:gd name="T21" fmla="*/ 53 h 90"/>
                <a:gd name="T22" fmla="*/ 35 w 79"/>
                <a:gd name="T23" fmla="*/ 44 h 90"/>
                <a:gd name="T24" fmla="*/ 21 w 79"/>
                <a:gd name="T25" fmla="*/ 31 h 90"/>
                <a:gd name="T26" fmla="*/ 33 w 79"/>
                <a:gd name="T27" fmla="*/ 21 h 90"/>
                <a:gd name="T28" fmla="*/ 53 w 79"/>
                <a:gd name="T29" fmla="*/ 34 h 90"/>
                <a:gd name="T30" fmla="*/ 61 w 79"/>
                <a:gd name="T31" fmla="*/ 50 h 90"/>
                <a:gd name="T32" fmla="*/ 72 w 79"/>
                <a:gd name="T33" fmla="*/ 22 h 90"/>
                <a:gd name="T34" fmla="*/ 74 w 79"/>
                <a:gd name="T35" fmla="*/ 31 h 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9" h="90">
                  <a:moveTo>
                    <a:pt x="72" y="26"/>
                  </a:moveTo>
                  <a:cubicBezTo>
                    <a:pt x="77" y="19"/>
                    <a:pt x="79" y="5"/>
                    <a:pt x="68" y="2"/>
                  </a:cubicBezTo>
                  <a:cubicBezTo>
                    <a:pt x="61" y="0"/>
                    <a:pt x="51" y="6"/>
                    <a:pt x="44" y="7"/>
                  </a:cubicBezTo>
                  <a:cubicBezTo>
                    <a:pt x="34" y="8"/>
                    <a:pt x="28" y="7"/>
                    <a:pt x="18" y="4"/>
                  </a:cubicBezTo>
                  <a:cubicBezTo>
                    <a:pt x="12" y="2"/>
                    <a:pt x="4" y="2"/>
                    <a:pt x="2" y="11"/>
                  </a:cubicBezTo>
                  <a:cubicBezTo>
                    <a:pt x="0" y="19"/>
                    <a:pt x="8" y="27"/>
                    <a:pt x="13" y="32"/>
                  </a:cubicBezTo>
                  <a:cubicBezTo>
                    <a:pt x="20" y="40"/>
                    <a:pt x="24" y="47"/>
                    <a:pt x="24" y="58"/>
                  </a:cubicBezTo>
                  <a:cubicBezTo>
                    <a:pt x="24" y="71"/>
                    <a:pt x="22" y="79"/>
                    <a:pt x="37" y="83"/>
                  </a:cubicBezTo>
                  <a:cubicBezTo>
                    <a:pt x="65" y="90"/>
                    <a:pt x="39" y="69"/>
                    <a:pt x="34" y="58"/>
                  </a:cubicBezTo>
                  <a:cubicBezTo>
                    <a:pt x="34" y="56"/>
                    <a:pt x="32" y="51"/>
                    <a:pt x="32" y="49"/>
                  </a:cubicBezTo>
                  <a:cubicBezTo>
                    <a:pt x="32" y="47"/>
                    <a:pt x="35" y="45"/>
                    <a:pt x="35" y="44"/>
                  </a:cubicBezTo>
                  <a:cubicBezTo>
                    <a:pt x="36" y="40"/>
                    <a:pt x="38" y="40"/>
                    <a:pt x="35" y="36"/>
                  </a:cubicBezTo>
                  <a:cubicBezTo>
                    <a:pt x="32" y="31"/>
                    <a:pt x="23" y="32"/>
                    <a:pt x="21" y="25"/>
                  </a:cubicBezTo>
                  <a:cubicBezTo>
                    <a:pt x="19" y="18"/>
                    <a:pt x="26" y="17"/>
                    <a:pt x="33" y="18"/>
                  </a:cubicBezTo>
                  <a:cubicBezTo>
                    <a:pt x="39" y="19"/>
                    <a:pt x="48" y="23"/>
                    <a:pt x="53" y="28"/>
                  </a:cubicBezTo>
                  <a:cubicBezTo>
                    <a:pt x="55" y="30"/>
                    <a:pt x="58" y="41"/>
                    <a:pt x="61" y="41"/>
                  </a:cubicBezTo>
                  <a:cubicBezTo>
                    <a:pt x="69" y="41"/>
                    <a:pt x="60" y="17"/>
                    <a:pt x="72" y="19"/>
                  </a:cubicBezTo>
                  <a:cubicBezTo>
                    <a:pt x="72" y="21"/>
                    <a:pt x="73" y="23"/>
                    <a:pt x="74" y="2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129">
              <a:extLst>
                <a:ext uri="{FF2B5EF4-FFF2-40B4-BE49-F238E27FC236}">
                  <a16:creationId xmlns:a16="http://schemas.microsoft.com/office/drawing/2014/main" id="{6981FD97-322D-412A-91A6-A3959E1EF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495"/>
              <a:ext cx="76" cy="82"/>
            </a:xfrm>
            <a:custGeom>
              <a:avLst/>
              <a:gdLst>
                <a:gd name="T0" fmla="*/ 18 w 76"/>
                <a:gd name="T1" fmla="*/ 11 h 77"/>
                <a:gd name="T2" fmla="*/ 51 w 76"/>
                <a:gd name="T3" fmla="*/ 15 h 77"/>
                <a:gd name="T4" fmla="*/ 70 w 76"/>
                <a:gd name="T5" fmla="*/ 6 h 77"/>
                <a:gd name="T6" fmla="*/ 71 w 76"/>
                <a:gd name="T7" fmla="*/ 36 h 77"/>
                <a:gd name="T8" fmla="*/ 64 w 76"/>
                <a:gd name="T9" fmla="*/ 50 h 77"/>
                <a:gd name="T10" fmla="*/ 69 w 76"/>
                <a:gd name="T11" fmla="*/ 69 h 77"/>
                <a:gd name="T12" fmla="*/ 67 w 76"/>
                <a:gd name="T13" fmla="*/ 86 h 77"/>
                <a:gd name="T14" fmla="*/ 52 w 76"/>
                <a:gd name="T15" fmla="*/ 91 h 77"/>
                <a:gd name="T16" fmla="*/ 32 w 76"/>
                <a:gd name="T17" fmla="*/ 82 h 77"/>
                <a:gd name="T18" fmla="*/ 9 w 76"/>
                <a:gd name="T19" fmla="*/ 68 h 77"/>
                <a:gd name="T20" fmla="*/ 9 w 76"/>
                <a:gd name="T21" fmla="*/ 54 h 77"/>
                <a:gd name="T22" fmla="*/ 34 w 76"/>
                <a:gd name="T23" fmla="*/ 68 h 77"/>
                <a:gd name="T24" fmla="*/ 51 w 76"/>
                <a:gd name="T25" fmla="*/ 68 h 77"/>
                <a:gd name="T26" fmla="*/ 41 w 76"/>
                <a:gd name="T27" fmla="*/ 50 h 77"/>
                <a:gd name="T28" fmla="*/ 52 w 76"/>
                <a:gd name="T29" fmla="*/ 40 h 77"/>
                <a:gd name="T30" fmla="*/ 48 w 76"/>
                <a:gd name="T31" fmla="*/ 31 h 77"/>
                <a:gd name="T32" fmla="*/ 26 w 76"/>
                <a:gd name="T33" fmla="*/ 24 h 77"/>
                <a:gd name="T34" fmla="*/ 19 w 76"/>
                <a:gd name="T35" fmla="*/ 12 h 7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7">
                  <a:moveTo>
                    <a:pt x="18" y="8"/>
                  </a:moveTo>
                  <a:cubicBezTo>
                    <a:pt x="27" y="16"/>
                    <a:pt x="41" y="21"/>
                    <a:pt x="51" y="12"/>
                  </a:cubicBezTo>
                  <a:cubicBezTo>
                    <a:pt x="57" y="7"/>
                    <a:pt x="63" y="0"/>
                    <a:pt x="70" y="6"/>
                  </a:cubicBezTo>
                  <a:cubicBezTo>
                    <a:pt x="76" y="11"/>
                    <a:pt x="75" y="24"/>
                    <a:pt x="71" y="30"/>
                  </a:cubicBezTo>
                  <a:cubicBezTo>
                    <a:pt x="69" y="34"/>
                    <a:pt x="65" y="36"/>
                    <a:pt x="64" y="41"/>
                  </a:cubicBezTo>
                  <a:cubicBezTo>
                    <a:pt x="64" y="47"/>
                    <a:pt x="67" y="52"/>
                    <a:pt x="69" y="57"/>
                  </a:cubicBezTo>
                  <a:cubicBezTo>
                    <a:pt x="70" y="62"/>
                    <a:pt x="70" y="66"/>
                    <a:pt x="67" y="71"/>
                  </a:cubicBezTo>
                  <a:cubicBezTo>
                    <a:pt x="64" y="77"/>
                    <a:pt x="58" y="76"/>
                    <a:pt x="52" y="75"/>
                  </a:cubicBezTo>
                  <a:cubicBezTo>
                    <a:pt x="44" y="75"/>
                    <a:pt x="38" y="71"/>
                    <a:pt x="32" y="68"/>
                  </a:cubicBezTo>
                  <a:cubicBezTo>
                    <a:pt x="24" y="63"/>
                    <a:pt x="15" y="63"/>
                    <a:pt x="9" y="56"/>
                  </a:cubicBezTo>
                  <a:cubicBezTo>
                    <a:pt x="6" y="52"/>
                    <a:pt x="0" y="43"/>
                    <a:pt x="9" y="45"/>
                  </a:cubicBezTo>
                  <a:cubicBezTo>
                    <a:pt x="18" y="47"/>
                    <a:pt x="26" y="53"/>
                    <a:pt x="34" y="56"/>
                  </a:cubicBezTo>
                  <a:cubicBezTo>
                    <a:pt x="37" y="57"/>
                    <a:pt x="50" y="62"/>
                    <a:pt x="51" y="56"/>
                  </a:cubicBezTo>
                  <a:cubicBezTo>
                    <a:pt x="53" y="52"/>
                    <a:pt x="42" y="47"/>
                    <a:pt x="41" y="41"/>
                  </a:cubicBezTo>
                  <a:cubicBezTo>
                    <a:pt x="40" y="33"/>
                    <a:pt x="47" y="36"/>
                    <a:pt x="52" y="34"/>
                  </a:cubicBezTo>
                  <a:cubicBezTo>
                    <a:pt x="59" y="32"/>
                    <a:pt x="52" y="26"/>
                    <a:pt x="48" y="25"/>
                  </a:cubicBezTo>
                  <a:cubicBezTo>
                    <a:pt x="41" y="24"/>
                    <a:pt x="32" y="25"/>
                    <a:pt x="26" y="21"/>
                  </a:cubicBezTo>
                  <a:cubicBezTo>
                    <a:pt x="23" y="19"/>
                    <a:pt x="16" y="12"/>
                    <a:pt x="19" y="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130">
              <a:extLst>
                <a:ext uri="{FF2B5EF4-FFF2-40B4-BE49-F238E27FC236}">
                  <a16:creationId xmlns:a16="http://schemas.microsoft.com/office/drawing/2014/main" id="{B8683900-35BE-4B88-96E4-48B792CFA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757"/>
              <a:ext cx="100" cy="87"/>
            </a:xfrm>
            <a:custGeom>
              <a:avLst/>
              <a:gdLst>
                <a:gd name="T0" fmla="*/ 0 w 100"/>
                <a:gd name="T1" fmla="*/ 16 h 82"/>
                <a:gd name="T2" fmla="*/ 33 w 100"/>
                <a:gd name="T3" fmla="*/ 2 h 82"/>
                <a:gd name="T4" fmla="*/ 53 w 100"/>
                <a:gd name="T5" fmla="*/ 8 h 82"/>
                <a:gd name="T6" fmla="*/ 57 w 100"/>
                <a:gd name="T7" fmla="*/ 21 h 82"/>
                <a:gd name="T8" fmla="*/ 73 w 100"/>
                <a:gd name="T9" fmla="*/ 22 h 82"/>
                <a:gd name="T10" fmla="*/ 99 w 100"/>
                <a:gd name="T11" fmla="*/ 33 h 82"/>
                <a:gd name="T12" fmla="*/ 81 w 100"/>
                <a:gd name="T13" fmla="*/ 52 h 82"/>
                <a:gd name="T14" fmla="*/ 72 w 100"/>
                <a:gd name="T15" fmla="*/ 58 h 82"/>
                <a:gd name="T16" fmla="*/ 71 w 100"/>
                <a:gd name="T17" fmla="*/ 75 h 82"/>
                <a:gd name="T18" fmla="*/ 51 w 100"/>
                <a:gd name="T19" fmla="*/ 94 h 82"/>
                <a:gd name="T20" fmla="*/ 22 w 100"/>
                <a:gd name="T21" fmla="*/ 68 h 82"/>
                <a:gd name="T22" fmla="*/ 50 w 100"/>
                <a:gd name="T23" fmla="*/ 67 h 82"/>
                <a:gd name="T24" fmla="*/ 42 w 100"/>
                <a:gd name="T25" fmla="*/ 50 h 82"/>
                <a:gd name="T26" fmla="*/ 59 w 100"/>
                <a:gd name="T27" fmla="*/ 42 h 82"/>
                <a:gd name="T28" fmla="*/ 50 w 100"/>
                <a:gd name="T29" fmla="*/ 35 h 82"/>
                <a:gd name="T30" fmla="*/ 37 w 100"/>
                <a:gd name="T31" fmla="*/ 24 h 82"/>
                <a:gd name="T32" fmla="*/ 36 w 100"/>
                <a:gd name="T33" fmla="*/ 14 h 82"/>
                <a:gd name="T34" fmla="*/ 23 w 100"/>
                <a:gd name="T35" fmla="*/ 12 h 82"/>
                <a:gd name="T36" fmla="*/ 2 w 100"/>
                <a:gd name="T37" fmla="*/ 15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0" h="82">
                  <a:moveTo>
                    <a:pt x="0" y="13"/>
                  </a:moveTo>
                  <a:cubicBezTo>
                    <a:pt x="11" y="10"/>
                    <a:pt x="21" y="5"/>
                    <a:pt x="33" y="2"/>
                  </a:cubicBezTo>
                  <a:cubicBezTo>
                    <a:pt x="40" y="0"/>
                    <a:pt x="48" y="1"/>
                    <a:pt x="53" y="8"/>
                  </a:cubicBezTo>
                  <a:cubicBezTo>
                    <a:pt x="55" y="11"/>
                    <a:pt x="55" y="16"/>
                    <a:pt x="57" y="18"/>
                  </a:cubicBezTo>
                  <a:cubicBezTo>
                    <a:pt x="61" y="21"/>
                    <a:pt x="69" y="19"/>
                    <a:pt x="73" y="19"/>
                  </a:cubicBezTo>
                  <a:cubicBezTo>
                    <a:pt x="80" y="18"/>
                    <a:pt x="97" y="16"/>
                    <a:pt x="99" y="27"/>
                  </a:cubicBezTo>
                  <a:cubicBezTo>
                    <a:pt x="100" y="35"/>
                    <a:pt x="87" y="40"/>
                    <a:pt x="81" y="43"/>
                  </a:cubicBezTo>
                  <a:cubicBezTo>
                    <a:pt x="77" y="44"/>
                    <a:pt x="73" y="46"/>
                    <a:pt x="72" y="49"/>
                  </a:cubicBezTo>
                  <a:cubicBezTo>
                    <a:pt x="69" y="54"/>
                    <a:pt x="72" y="59"/>
                    <a:pt x="71" y="63"/>
                  </a:cubicBezTo>
                  <a:cubicBezTo>
                    <a:pt x="71" y="73"/>
                    <a:pt x="61" y="82"/>
                    <a:pt x="51" y="79"/>
                  </a:cubicBezTo>
                  <a:cubicBezTo>
                    <a:pt x="44" y="78"/>
                    <a:pt x="23" y="66"/>
                    <a:pt x="22" y="57"/>
                  </a:cubicBezTo>
                  <a:cubicBezTo>
                    <a:pt x="21" y="46"/>
                    <a:pt x="46" y="63"/>
                    <a:pt x="50" y="56"/>
                  </a:cubicBezTo>
                  <a:cubicBezTo>
                    <a:pt x="52" y="51"/>
                    <a:pt x="42" y="47"/>
                    <a:pt x="42" y="41"/>
                  </a:cubicBezTo>
                  <a:cubicBezTo>
                    <a:pt x="43" y="33"/>
                    <a:pt x="55" y="37"/>
                    <a:pt x="59" y="36"/>
                  </a:cubicBezTo>
                  <a:cubicBezTo>
                    <a:pt x="72" y="33"/>
                    <a:pt x="54" y="30"/>
                    <a:pt x="50" y="29"/>
                  </a:cubicBezTo>
                  <a:cubicBezTo>
                    <a:pt x="46" y="27"/>
                    <a:pt x="39" y="25"/>
                    <a:pt x="37" y="21"/>
                  </a:cubicBezTo>
                  <a:cubicBezTo>
                    <a:pt x="35" y="17"/>
                    <a:pt x="37" y="14"/>
                    <a:pt x="36" y="11"/>
                  </a:cubicBezTo>
                  <a:cubicBezTo>
                    <a:pt x="35" y="7"/>
                    <a:pt x="28" y="8"/>
                    <a:pt x="23" y="9"/>
                  </a:cubicBezTo>
                  <a:cubicBezTo>
                    <a:pt x="17" y="10"/>
                    <a:pt x="7" y="11"/>
                    <a:pt x="2" y="1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131">
              <a:extLst>
                <a:ext uri="{FF2B5EF4-FFF2-40B4-BE49-F238E27FC236}">
                  <a16:creationId xmlns:a16="http://schemas.microsoft.com/office/drawing/2014/main" id="{C642D8F6-0292-4B5D-A520-7E00D6DF7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566"/>
              <a:ext cx="48" cy="64"/>
            </a:xfrm>
            <a:custGeom>
              <a:avLst/>
              <a:gdLst>
                <a:gd name="T0" fmla="*/ 0 w 48"/>
                <a:gd name="T1" fmla="*/ 19 h 60"/>
                <a:gd name="T2" fmla="*/ 32 w 48"/>
                <a:gd name="T3" fmla="*/ 4 h 60"/>
                <a:gd name="T4" fmla="*/ 42 w 48"/>
                <a:gd name="T5" fmla="*/ 29 h 60"/>
                <a:gd name="T6" fmla="*/ 45 w 48"/>
                <a:gd name="T7" fmla="*/ 59 h 60"/>
                <a:gd name="T8" fmla="*/ 34 w 48"/>
                <a:gd name="T9" fmla="*/ 68 h 60"/>
                <a:gd name="T10" fmla="*/ 29 w 48"/>
                <a:gd name="T11" fmla="*/ 38 h 60"/>
                <a:gd name="T12" fmla="*/ 16 w 48"/>
                <a:gd name="T13" fmla="*/ 34 h 60"/>
                <a:gd name="T14" fmla="*/ 0 w 48"/>
                <a:gd name="T15" fmla="*/ 22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60">
                  <a:moveTo>
                    <a:pt x="0" y="16"/>
                  </a:moveTo>
                  <a:cubicBezTo>
                    <a:pt x="13" y="26"/>
                    <a:pt x="19" y="0"/>
                    <a:pt x="32" y="4"/>
                  </a:cubicBezTo>
                  <a:cubicBezTo>
                    <a:pt x="39" y="5"/>
                    <a:pt x="40" y="18"/>
                    <a:pt x="42" y="23"/>
                  </a:cubicBezTo>
                  <a:cubicBezTo>
                    <a:pt x="44" y="31"/>
                    <a:pt x="48" y="40"/>
                    <a:pt x="45" y="49"/>
                  </a:cubicBezTo>
                  <a:cubicBezTo>
                    <a:pt x="43" y="54"/>
                    <a:pt x="39" y="60"/>
                    <a:pt x="34" y="56"/>
                  </a:cubicBezTo>
                  <a:cubicBezTo>
                    <a:pt x="28" y="51"/>
                    <a:pt x="32" y="39"/>
                    <a:pt x="29" y="32"/>
                  </a:cubicBezTo>
                  <a:cubicBezTo>
                    <a:pt x="27" y="26"/>
                    <a:pt x="22" y="28"/>
                    <a:pt x="16" y="28"/>
                  </a:cubicBezTo>
                  <a:cubicBezTo>
                    <a:pt x="9" y="28"/>
                    <a:pt x="4" y="25"/>
                    <a:pt x="0" y="1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132">
              <a:extLst>
                <a:ext uri="{FF2B5EF4-FFF2-40B4-BE49-F238E27FC236}">
                  <a16:creationId xmlns:a16="http://schemas.microsoft.com/office/drawing/2014/main" id="{765214A3-50A7-46F1-8A35-FD76FEA97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915"/>
              <a:ext cx="50" cy="63"/>
            </a:xfrm>
            <a:custGeom>
              <a:avLst/>
              <a:gdLst>
                <a:gd name="T0" fmla="*/ 2 w 50"/>
                <a:gd name="T1" fmla="*/ 52 h 59"/>
                <a:gd name="T2" fmla="*/ 21 w 50"/>
                <a:gd name="T3" fmla="*/ 48 h 59"/>
                <a:gd name="T4" fmla="*/ 32 w 50"/>
                <a:gd name="T5" fmla="*/ 61 h 59"/>
                <a:gd name="T6" fmla="*/ 44 w 50"/>
                <a:gd name="T7" fmla="*/ 62 h 59"/>
                <a:gd name="T8" fmla="*/ 41 w 50"/>
                <a:gd name="T9" fmla="*/ 38 h 59"/>
                <a:gd name="T10" fmla="*/ 45 w 50"/>
                <a:gd name="T11" fmla="*/ 17 h 59"/>
                <a:gd name="T12" fmla="*/ 39 w 50"/>
                <a:gd name="T13" fmla="*/ 5 h 59"/>
                <a:gd name="T14" fmla="*/ 31 w 50"/>
                <a:gd name="T15" fmla="*/ 2 h 59"/>
                <a:gd name="T16" fmla="*/ 11 w 50"/>
                <a:gd name="T17" fmla="*/ 6 h 59"/>
                <a:gd name="T18" fmla="*/ 18 w 50"/>
                <a:gd name="T19" fmla="*/ 12 h 59"/>
                <a:gd name="T20" fmla="*/ 33 w 50"/>
                <a:gd name="T21" fmla="*/ 16 h 59"/>
                <a:gd name="T22" fmla="*/ 24 w 50"/>
                <a:gd name="T23" fmla="*/ 23 h 59"/>
                <a:gd name="T24" fmla="*/ 32 w 50"/>
                <a:gd name="T25" fmla="*/ 44 h 59"/>
                <a:gd name="T26" fmla="*/ 22 w 50"/>
                <a:gd name="T27" fmla="*/ 38 h 59"/>
                <a:gd name="T28" fmla="*/ 10 w 50"/>
                <a:gd name="T29" fmla="*/ 35 h 59"/>
                <a:gd name="T30" fmla="*/ 1 w 50"/>
                <a:gd name="T31" fmla="*/ 49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59">
                  <a:moveTo>
                    <a:pt x="2" y="43"/>
                  </a:moveTo>
                  <a:cubicBezTo>
                    <a:pt x="6" y="39"/>
                    <a:pt x="15" y="37"/>
                    <a:pt x="21" y="39"/>
                  </a:cubicBezTo>
                  <a:cubicBezTo>
                    <a:pt x="26" y="41"/>
                    <a:pt x="29" y="46"/>
                    <a:pt x="32" y="50"/>
                  </a:cubicBezTo>
                  <a:cubicBezTo>
                    <a:pt x="35" y="53"/>
                    <a:pt x="42" y="59"/>
                    <a:pt x="44" y="51"/>
                  </a:cubicBezTo>
                  <a:cubicBezTo>
                    <a:pt x="45" y="44"/>
                    <a:pt x="37" y="39"/>
                    <a:pt x="41" y="32"/>
                  </a:cubicBezTo>
                  <a:cubicBezTo>
                    <a:pt x="45" y="25"/>
                    <a:pt x="50" y="22"/>
                    <a:pt x="45" y="14"/>
                  </a:cubicBezTo>
                  <a:cubicBezTo>
                    <a:pt x="44" y="12"/>
                    <a:pt x="41" y="7"/>
                    <a:pt x="39" y="5"/>
                  </a:cubicBezTo>
                  <a:cubicBezTo>
                    <a:pt x="37" y="3"/>
                    <a:pt x="34" y="3"/>
                    <a:pt x="31" y="2"/>
                  </a:cubicBezTo>
                  <a:cubicBezTo>
                    <a:pt x="27" y="2"/>
                    <a:pt x="12" y="0"/>
                    <a:pt x="11" y="6"/>
                  </a:cubicBezTo>
                  <a:cubicBezTo>
                    <a:pt x="10" y="10"/>
                    <a:pt x="16" y="9"/>
                    <a:pt x="18" y="9"/>
                  </a:cubicBezTo>
                  <a:cubicBezTo>
                    <a:pt x="22" y="10"/>
                    <a:pt x="29" y="11"/>
                    <a:pt x="33" y="13"/>
                  </a:cubicBezTo>
                  <a:cubicBezTo>
                    <a:pt x="42" y="19"/>
                    <a:pt x="26" y="17"/>
                    <a:pt x="24" y="20"/>
                  </a:cubicBezTo>
                  <a:cubicBezTo>
                    <a:pt x="20" y="26"/>
                    <a:pt x="36" y="31"/>
                    <a:pt x="32" y="36"/>
                  </a:cubicBezTo>
                  <a:cubicBezTo>
                    <a:pt x="30" y="38"/>
                    <a:pt x="24" y="33"/>
                    <a:pt x="22" y="32"/>
                  </a:cubicBezTo>
                  <a:cubicBezTo>
                    <a:pt x="18" y="30"/>
                    <a:pt x="14" y="29"/>
                    <a:pt x="10" y="29"/>
                  </a:cubicBezTo>
                  <a:cubicBezTo>
                    <a:pt x="4" y="29"/>
                    <a:pt x="0" y="34"/>
                    <a:pt x="1" y="4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133">
              <a:extLst>
                <a:ext uri="{FF2B5EF4-FFF2-40B4-BE49-F238E27FC236}">
                  <a16:creationId xmlns:a16="http://schemas.microsoft.com/office/drawing/2014/main" id="{BF8F17F8-C5D0-4173-A470-925811936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3897"/>
              <a:ext cx="72" cy="79"/>
            </a:xfrm>
            <a:custGeom>
              <a:avLst/>
              <a:gdLst>
                <a:gd name="T0" fmla="*/ 28 w 72"/>
                <a:gd name="T1" fmla="*/ 0 h 73"/>
                <a:gd name="T2" fmla="*/ 23 w 72"/>
                <a:gd name="T3" fmla="*/ 19 h 73"/>
                <a:gd name="T4" fmla="*/ 13 w 72"/>
                <a:gd name="T5" fmla="*/ 30 h 73"/>
                <a:gd name="T6" fmla="*/ 2 w 72"/>
                <a:gd name="T7" fmla="*/ 41 h 73"/>
                <a:gd name="T8" fmla="*/ 8 w 72"/>
                <a:gd name="T9" fmla="*/ 57 h 73"/>
                <a:gd name="T10" fmla="*/ 16 w 72"/>
                <a:gd name="T11" fmla="*/ 74 h 73"/>
                <a:gd name="T12" fmla="*/ 21 w 72"/>
                <a:gd name="T13" fmla="*/ 89 h 73"/>
                <a:gd name="T14" fmla="*/ 38 w 72"/>
                <a:gd name="T15" fmla="*/ 76 h 73"/>
                <a:gd name="T16" fmla="*/ 57 w 72"/>
                <a:gd name="T17" fmla="*/ 76 h 73"/>
                <a:gd name="T18" fmla="*/ 55 w 72"/>
                <a:gd name="T19" fmla="*/ 47 h 73"/>
                <a:gd name="T20" fmla="*/ 51 w 72"/>
                <a:gd name="T21" fmla="*/ 25 h 73"/>
                <a:gd name="T22" fmla="*/ 51 w 72"/>
                <a:gd name="T23" fmla="*/ 6 h 73"/>
                <a:gd name="T24" fmla="*/ 49 w 72"/>
                <a:gd name="T25" fmla="*/ 18 h 73"/>
                <a:gd name="T26" fmla="*/ 48 w 72"/>
                <a:gd name="T27" fmla="*/ 35 h 73"/>
                <a:gd name="T28" fmla="*/ 45 w 72"/>
                <a:gd name="T29" fmla="*/ 57 h 73"/>
                <a:gd name="T30" fmla="*/ 35 w 72"/>
                <a:gd name="T31" fmla="*/ 44 h 73"/>
                <a:gd name="T32" fmla="*/ 31 w 72"/>
                <a:gd name="T33" fmla="*/ 61 h 73"/>
                <a:gd name="T34" fmla="*/ 22 w 72"/>
                <a:gd name="T35" fmla="*/ 71 h 73"/>
                <a:gd name="T36" fmla="*/ 21 w 72"/>
                <a:gd name="T37" fmla="*/ 49 h 73"/>
                <a:gd name="T38" fmla="*/ 15 w 72"/>
                <a:gd name="T39" fmla="*/ 52 h 73"/>
                <a:gd name="T40" fmla="*/ 12 w 72"/>
                <a:gd name="T41" fmla="*/ 47 h 73"/>
                <a:gd name="T42" fmla="*/ 18 w 72"/>
                <a:gd name="T43" fmla="*/ 38 h 73"/>
                <a:gd name="T44" fmla="*/ 27 w 72"/>
                <a:gd name="T45" fmla="*/ 26 h 73"/>
                <a:gd name="T46" fmla="*/ 29 w 72"/>
                <a:gd name="T47" fmla="*/ 0 h 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2" h="73">
                  <a:moveTo>
                    <a:pt x="28" y="0"/>
                  </a:moveTo>
                  <a:cubicBezTo>
                    <a:pt x="28" y="7"/>
                    <a:pt x="26" y="11"/>
                    <a:pt x="23" y="16"/>
                  </a:cubicBezTo>
                  <a:cubicBezTo>
                    <a:pt x="20" y="20"/>
                    <a:pt x="16" y="22"/>
                    <a:pt x="13" y="24"/>
                  </a:cubicBezTo>
                  <a:cubicBezTo>
                    <a:pt x="9" y="26"/>
                    <a:pt x="4" y="27"/>
                    <a:pt x="2" y="32"/>
                  </a:cubicBezTo>
                  <a:cubicBezTo>
                    <a:pt x="0" y="37"/>
                    <a:pt x="4" y="42"/>
                    <a:pt x="8" y="45"/>
                  </a:cubicBezTo>
                  <a:cubicBezTo>
                    <a:pt x="12" y="49"/>
                    <a:pt x="15" y="53"/>
                    <a:pt x="16" y="58"/>
                  </a:cubicBezTo>
                  <a:cubicBezTo>
                    <a:pt x="16" y="63"/>
                    <a:pt x="15" y="68"/>
                    <a:pt x="21" y="70"/>
                  </a:cubicBezTo>
                  <a:cubicBezTo>
                    <a:pt x="28" y="73"/>
                    <a:pt x="33" y="64"/>
                    <a:pt x="38" y="60"/>
                  </a:cubicBezTo>
                  <a:cubicBezTo>
                    <a:pt x="45" y="55"/>
                    <a:pt x="50" y="60"/>
                    <a:pt x="57" y="60"/>
                  </a:cubicBezTo>
                  <a:cubicBezTo>
                    <a:pt x="72" y="59"/>
                    <a:pt x="57" y="42"/>
                    <a:pt x="55" y="37"/>
                  </a:cubicBezTo>
                  <a:cubicBezTo>
                    <a:pt x="53" y="31"/>
                    <a:pt x="52" y="25"/>
                    <a:pt x="51" y="19"/>
                  </a:cubicBezTo>
                  <a:cubicBezTo>
                    <a:pt x="51" y="15"/>
                    <a:pt x="53" y="9"/>
                    <a:pt x="51" y="6"/>
                  </a:cubicBezTo>
                  <a:cubicBezTo>
                    <a:pt x="50" y="7"/>
                    <a:pt x="50" y="13"/>
                    <a:pt x="49" y="15"/>
                  </a:cubicBezTo>
                  <a:cubicBezTo>
                    <a:pt x="49" y="19"/>
                    <a:pt x="49" y="23"/>
                    <a:pt x="48" y="28"/>
                  </a:cubicBezTo>
                  <a:cubicBezTo>
                    <a:pt x="48" y="31"/>
                    <a:pt x="49" y="43"/>
                    <a:pt x="45" y="45"/>
                  </a:cubicBezTo>
                  <a:cubicBezTo>
                    <a:pt x="40" y="47"/>
                    <a:pt x="40" y="30"/>
                    <a:pt x="35" y="35"/>
                  </a:cubicBezTo>
                  <a:cubicBezTo>
                    <a:pt x="32" y="36"/>
                    <a:pt x="32" y="45"/>
                    <a:pt x="31" y="48"/>
                  </a:cubicBezTo>
                  <a:cubicBezTo>
                    <a:pt x="29" y="52"/>
                    <a:pt x="27" y="56"/>
                    <a:pt x="22" y="56"/>
                  </a:cubicBezTo>
                  <a:cubicBezTo>
                    <a:pt x="20" y="52"/>
                    <a:pt x="25" y="41"/>
                    <a:pt x="21" y="39"/>
                  </a:cubicBezTo>
                  <a:cubicBezTo>
                    <a:pt x="19" y="38"/>
                    <a:pt x="17" y="41"/>
                    <a:pt x="15" y="41"/>
                  </a:cubicBezTo>
                  <a:cubicBezTo>
                    <a:pt x="14" y="41"/>
                    <a:pt x="12" y="39"/>
                    <a:pt x="12" y="37"/>
                  </a:cubicBezTo>
                  <a:cubicBezTo>
                    <a:pt x="11" y="34"/>
                    <a:pt x="16" y="32"/>
                    <a:pt x="18" y="30"/>
                  </a:cubicBezTo>
                  <a:cubicBezTo>
                    <a:pt x="21" y="27"/>
                    <a:pt x="25" y="24"/>
                    <a:pt x="27" y="20"/>
                  </a:cubicBezTo>
                  <a:cubicBezTo>
                    <a:pt x="29" y="15"/>
                    <a:pt x="31" y="5"/>
                    <a:pt x="29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134">
              <a:extLst>
                <a:ext uri="{FF2B5EF4-FFF2-40B4-BE49-F238E27FC236}">
                  <a16:creationId xmlns:a16="http://schemas.microsoft.com/office/drawing/2014/main" id="{A029EA8D-2427-4644-B7F9-B8A479AA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415"/>
              <a:ext cx="83" cy="81"/>
            </a:xfrm>
            <a:custGeom>
              <a:avLst/>
              <a:gdLst>
                <a:gd name="T0" fmla="*/ 85 w 82"/>
                <a:gd name="T1" fmla="*/ 1 h 76"/>
                <a:gd name="T2" fmla="*/ 58 w 82"/>
                <a:gd name="T3" fmla="*/ 5 h 76"/>
                <a:gd name="T4" fmla="*/ 35 w 82"/>
                <a:gd name="T5" fmla="*/ 4 h 76"/>
                <a:gd name="T6" fmla="*/ 24 w 82"/>
                <a:gd name="T7" fmla="*/ 22 h 76"/>
                <a:gd name="T8" fmla="*/ 10 w 82"/>
                <a:gd name="T9" fmla="*/ 42 h 76"/>
                <a:gd name="T10" fmla="*/ 4 w 82"/>
                <a:gd name="T11" fmla="*/ 60 h 76"/>
                <a:gd name="T12" fmla="*/ 17 w 82"/>
                <a:gd name="T13" fmla="*/ 64 h 76"/>
                <a:gd name="T14" fmla="*/ 33 w 82"/>
                <a:gd name="T15" fmla="*/ 69 h 76"/>
                <a:gd name="T16" fmla="*/ 46 w 82"/>
                <a:gd name="T17" fmla="*/ 79 h 76"/>
                <a:gd name="T18" fmla="*/ 55 w 82"/>
                <a:gd name="T19" fmla="*/ 92 h 76"/>
                <a:gd name="T20" fmla="*/ 64 w 82"/>
                <a:gd name="T21" fmla="*/ 66 h 76"/>
                <a:gd name="T22" fmla="*/ 69 w 82"/>
                <a:gd name="T23" fmla="*/ 42 h 76"/>
                <a:gd name="T24" fmla="*/ 61 w 82"/>
                <a:gd name="T25" fmla="*/ 42 h 76"/>
                <a:gd name="T26" fmla="*/ 46 w 82"/>
                <a:gd name="T27" fmla="*/ 60 h 76"/>
                <a:gd name="T28" fmla="*/ 37 w 82"/>
                <a:gd name="T29" fmla="*/ 59 h 76"/>
                <a:gd name="T30" fmla="*/ 39 w 82"/>
                <a:gd name="T31" fmla="*/ 38 h 76"/>
                <a:gd name="T32" fmla="*/ 24 w 82"/>
                <a:gd name="T33" fmla="*/ 45 h 76"/>
                <a:gd name="T34" fmla="*/ 23 w 82"/>
                <a:gd name="T35" fmla="*/ 39 h 76"/>
                <a:gd name="T36" fmla="*/ 40 w 82"/>
                <a:gd name="T37" fmla="*/ 27 h 76"/>
                <a:gd name="T38" fmla="*/ 46 w 82"/>
                <a:gd name="T39" fmla="*/ 17 h 76"/>
                <a:gd name="T40" fmla="*/ 48 w 82"/>
                <a:gd name="T41" fmla="*/ 13 h 76"/>
                <a:gd name="T42" fmla="*/ 59 w 82"/>
                <a:gd name="T43" fmla="*/ 13 h 76"/>
                <a:gd name="T44" fmla="*/ 69 w 82"/>
                <a:gd name="T45" fmla="*/ 12 h 76"/>
                <a:gd name="T46" fmla="*/ 83 w 82"/>
                <a:gd name="T47" fmla="*/ 3 h 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" h="76">
                  <a:moveTo>
                    <a:pt x="82" y="1"/>
                  </a:moveTo>
                  <a:cubicBezTo>
                    <a:pt x="73" y="3"/>
                    <a:pt x="64" y="6"/>
                    <a:pt x="55" y="5"/>
                  </a:cubicBezTo>
                  <a:cubicBezTo>
                    <a:pt x="49" y="4"/>
                    <a:pt x="41" y="0"/>
                    <a:pt x="35" y="4"/>
                  </a:cubicBezTo>
                  <a:cubicBezTo>
                    <a:pt x="30" y="7"/>
                    <a:pt x="26" y="14"/>
                    <a:pt x="24" y="19"/>
                  </a:cubicBezTo>
                  <a:cubicBezTo>
                    <a:pt x="20" y="26"/>
                    <a:pt x="16" y="30"/>
                    <a:pt x="10" y="35"/>
                  </a:cubicBezTo>
                  <a:cubicBezTo>
                    <a:pt x="7" y="38"/>
                    <a:pt x="0" y="46"/>
                    <a:pt x="4" y="50"/>
                  </a:cubicBezTo>
                  <a:cubicBezTo>
                    <a:pt x="7" y="54"/>
                    <a:pt x="13" y="53"/>
                    <a:pt x="17" y="53"/>
                  </a:cubicBezTo>
                  <a:cubicBezTo>
                    <a:pt x="23" y="53"/>
                    <a:pt x="28" y="54"/>
                    <a:pt x="33" y="57"/>
                  </a:cubicBezTo>
                  <a:cubicBezTo>
                    <a:pt x="38" y="59"/>
                    <a:pt x="40" y="62"/>
                    <a:pt x="43" y="65"/>
                  </a:cubicBezTo>
                  <a:cubicBezTo>
                    <a:pt x="45" y="68"/>
                    <a:pt x="48" y="76"/>
                    <a:pt x="52" y="76"/>
                  </a:cubicBezTo>
                  <a:cubicBezTo>
                    <a:pt x="57" y="76"/>
                    <a:pt x="59" y="58"/>
                    <a:pt x="61" y="54"/>
                  </a:cubicBezTo>
                  <a:cubicBezTo>
                    <a:pt x="63" y="49"/>
                    <a:pt x="72" y="41"/>
                    <a:pt x="66" y="35"/>
                  </a:cubicBezTo>
                  <a:cubicBezTo>
                    <a:pt x="63" y="31"/>
                    <a:pt x="61" y="32"/>
                    <a:pt x="58" y="35"/>
                  </a:cubicBezTo>
                  <a:cubicBezTo>
                    <a:pt x="53" y="40"/>
                    <a:pt x="49" y="46"/>
                    <a:pt x="43" y="50"/>
                  </a:cubicBezTo>
                  <a:cubicBezTo>
                    <a:pt x="40" y="53"/>
                    <a:pt x="36" y="56"/>
                    <a:pt x="37" y="49"/>
                  </a:cubicBezTo>
                  <a:cubicBezTo>
                    <a:pt x="37" y="44"/>
                    <a:pt x="41" y="38"/>
                    <a:pt x="39" y="32"/>
                  </a:cubicBezTo>
                  <a:cubicBezTo>
                    <a:pt x="34" y="31"/>
                    <a:pt x="29" y="36"/>
                    <a:pt x="24" y="37"/>
                  </a:cubicBezTo>
                  <a:cubicBezTo>
                    <a:pt x="20" y="38"/>
                    <a:pt x="19" y="36"/>
                    <a:pt x="23" y="33"/>
                  </a:cubicBezTo>
                  <a:cubicBezTo>
                    <a:pt x="28" y="28"/>
                    <a:pt x="35" y="27"/>
                    <a:pt x="40" y="22"/>
                  </a:cubicBezTo>
                  <a:cubicBezTo>
                    <a:pt x="42" y="19"/>
                    <a:pt x="43" y="17"/>
                    <a:pt x="43" y="14"/>
                  </a:cubicBezTo>
                  <a:cubicBezTo>
                    <a:pt x="44" y="12"/>
                    <a:pt x="43" y="11"/>
                    <a:pt x="45" y="10"/>
                  </a:cubicBezTo>
                  <a:cubicBezTo>
                    <a:pt x="47" y="9"/>
                    <a:pt x="54" y="10"/>
                    <a:pt x="56" y="10"/>
                  </a:cubicBezTo>
                  <a:cubicBezTo>
                    <a:pt x="60" y="10"/>
                    <a:pt x="63" y="10"/>
                    <a:pt x="66" y="9"/>
                  </a:cubicBezTo>
                  <a:cubicBezTo>
                    <a:pt x="68" y="8"/>
                    <a:pt x="78" y="0"/>
                    <a:pt x="80" y="3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135">
              <a:extLst>
                <a:ext uri="{FF2B5EF4-FFF2-40B4-BE49-F238E27FC236}">
                  <a16:creationId xmlns:a16="http://schemas.microsoft.com/office/drawing/2014/main" id="{FB80F1A7-A87E-403E-A7AF-271F91DE1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08"/>
              <a:ext cx="57" cy="70"/>
            </a:xfrm>
            <a:custGeom>
              <a:avLst/>
              <a:gdLst>
                <a:gd name="T0" fmla="*/ 57 w 57"/>
                <a:gd name="T1" fmla="*/ 0 h 65"/>
                <a:gd name="T2" fmla="*/ 53 w 57"/>
                <a:gd name="T3" fmla="*/ 81 h 65"/>
                <a:gd name="T4" fmla="*/ 44 w 57"/>
                <a:gd name="T5" fmla="*/ 2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65">
                  <a:moveTo>
                    <a:pt x="57" y="0"/>
                  </a:moveTo>
                  <a:cubicBezTo>
                    <a:pt x="28" y="6"/>
                    <a:pt x="35" y="51"/>
                    <a:pt x="53" y="65"/>
                  </a:cubicBezTo>
                  <a:cubicBezTo>
                    <a:pt x="34" y="44"/>
                    <a:pt x="0" y="15"/>
                    <a:pt x="44" y="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136">
              <a:extLst>
                <a:ext uri="{FF2B5EF4-FFF2-40B4-BE49-F238E27FC236}">
                  <a16:creationId xmlns:a16="http://schemas.microsoft.com/office/drawing/2014/main" id="{380A8E79-8531-491B-A528-1452A1605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3439"/>
              <a:ext cx="40" cy="88"/>
            </a:xfrm>
            <a:custGeom>
              <a:avLst/>
              <a:gdLst>
                <a:gd name="T0" fmla="*/ 42 w 39"/>
                <a:gd name="T1" fmla="*/ 0 h 82"/>
                <a:gd name="T2" fmla="*/ 39 w 39"/>
                <a:gd name="T3" fmla="*/ 101 h 82"/>
                <a:gd name="T4" fmla="*/ 35 w 39"/>
                <a:gd name="T5" fmla="*/ 1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82">
                  <a:moveTo>
                    <a:pt x="39" y="0"/>
                  </a:moveTo>
                  <a:cubicBezTo>
                    <a:pt x="17" y="30"/>
                    <a:pt x="26" y="48"/>
                    <a:pt x="36" y="82"/>
                  </a:cubicBezTo>
                  <a:cubicBezTo>
                    <a:pt x="19" y="70"/>
                    <a:pt x="0" y="13"/>
                    <a:pt x="32" y="7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137">
              <a:extLst>
                <a:ext uri="{FF2B5EF4-FFF2-40B4-BE49-F238E27FC236}">
                  <a16:creationId xmlns:a16="http://schemas.microsoft.com/office/drawing/2014/main" id="{D31CF7AD-B615-4453-A0DD-862467FF4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962"/>
              <a:ext cx="24" cy="71"/>
            </a:xfrm>
            <a:custGeom>
              <a:avLst/>
              <a:gdLst>
                <a:gd name="T0" fmla="*/ 24 w 24"/>
                <a:gd name="T1" fmla="*/ 0 h 66"/>
                <a:gd name="T2" fmla="*/ 24 w 24"/>
                <a:gd name="T3" fmla="*/ 82 h 66"/>
                <a:gd name="T4" fmla="*/ 2 w 24"/>
                <a:gd name="T5" fmla="*/ 44 h 66"/>
                <a:gd name="T6" fmla="*/ 19 w 24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6">
                  <a:moveTo>
                    <a:pt x="24" y="0"/>
                  </a:moveTo>
                  <a:cubicBezTo>
                    <a:pt x="6" y="14"/>
                    <a:pt x="11" y="49"/>
                    <a:pt x="24" y="66"/>
                  </a:cubicBezTo>
                  <a:cubicBezTo>
                    <a:pt x="16" y="55"/>
                    <a:pt x="5" y="49"/>
                    <a:pt x="2" y="35"/>
                  </a:cubicBezTo>
                  <a:cubicBezTo>
                    <a:pt x="0" y="24"/>
                    <a:pt x="4" y="0"/>
                    <a:pt x="19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138">
              <a:extLst>
                <a:ext uri="{FF2B5EF4-FFF2-40B4-BE49-F238E27FC236}">
                  <a16:creationId xmlns:a16="http://schemas.microsoft.com/office/drawing/2014/main" id="{4B59C77F-2BF8-43BD-81BD-FDC160C76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90"/>
              <a:ext cx="223" cy="95"/>
            </a:xfrm>
            <a:custGeom>
              <a:avLst/>
              <a:gdLst>
                <a:gd name="T0" fmla="*/ 225 w 222"/>
                <a:gd name="T1" fmla="*/ 17 h 89"/>
                <a:gd name="T2" fmla="*/ 178 w 222"/>
                <a:gd name="T3" fmla="*/ 5 h 89"/>
                <a:gd name="T4" fmla="*/ 129 w 222"/>
                <a:gd name="T5" fmla="*/ 4 h 89"/>
                <a:gd name="T6" fmla="*/ 75 w 222"/>
                <a:gd name="T7" fmla="*/ 31 h 89"/>
                <a:gd name="T8" fmla="*/ 41 w 222"/>
                <a:gd name="T9" fmla="*/ 61 h 89"/>
                <a:gd name="T10" fmla="*/ 0 w 222"/>
                <a:gd name="T11" fmla="*/ 108 h 89"/>
                <a:gd name="T12" fmla="*/ 78 w 222"/>
                <a:gd name="T13" fmla="*/ 15 h 89"/>
                <a:gd name="T14" fmla="*/ 130 w 222"/>
                <a:gd name="T15" fmla="*/ 1 h 89"/>
                <a:gd name="T16" fmla="*/ 163 w 222"/>
                <a:gd name="T17" fmla="*/ 2 h 89"/>
                <a:gd name="T18" fmla="*/ 191 w 222"/>
                <a:gd name="T19" fmla="*/ 13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2" h="89">
                  <a:moveTo>
                    <a:pt x="222" y="14"/>
                  </a:moveTo>
                  <a:cubicBezTo>
                    <a:pt x="207" y="15"/>
                    <a:pt x="190" y="7"/>
                    <a:pt x="175" y="5"/>
                  </a:cubicBezTo>
                  <a:cubicBezTo>
                    <a:pt x="160" y="3"/>
                    <a:pt x="142" y="2"/>
                    <a:pt x="126" y="4"/>
                  </a:cubicBezTo>
                  <a:cubicBezTo>
                    <a:pt x="106" y="6"/>
                    <a:pt x="92" y="13"/>
                    <a:pt x="75" y="25"/>
                  </a:cubicBezTo>
                  <a:cubicBezTo>
                    <a:pt x="64" y="33"/>
                    <a:pt x="52" y="41"/>
                    <a:pt x="41" y="50"/>
                  </a:cubicBezTo>
                  <a:cubicBezTo>
                    <a:pt x="28" y="61"/>
                    <a:pt x="16" y="80"/>
                    <a:pt x="0" y="89"/>
                  </a:cubicBezTo>
                  <a:cubicBezTo>
                    <a:pt x="12" y="59"/>
                    <a:pt x="50" y="27"/>
                    <a:pt x="78" y="12"/>
                  </a:cubicBezTo>
                  <a:cubicBezTo>
                    <a:pt x="92" y="4"/>
                    <a:pt x="111" y="0"/>
                    <a:pt x="127" y="1"/>
                  </a:cubicBezTo>
                  <a:cubicBezTo>
                    <a:pt x="137" y="1"/>
                    <a:pt x="150" y="1"/>
                    <a:pt x="160" y="2"/>
                  </a:cubicBezTo>
                  <a:cubicBezTo>
                    <a:pt x="170" y="4"/>
                    <a:pt x="178" y="11"/>
                    <a:pt x="188" y="1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139">
              <a:extLst>
                <a:ext uri="{FF2B5EF4-FFF2-40B4-BE49-F238E27FC236}">
                  <a16:creationId xmlns:a16="http://schemas.microsoft.com/office/drawing/2014/main" id="{975400C2-257B-44E9-AD11-F7D95D43F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416"/>
              <a:ext cx="141" cy="87"/>
            </a:xfrm>
            <a:custGeom>
              <a:avLst/>
              <a:gdLst>
                <a:gd name="T0" fmla="*/ 0 w 141"/>
                <a:gd name="T1" fmla="*/ 20 h 81"/>
                <a:gd name="T2" fmla="*/ 77 w 141"/>
                <a:gd name="T3" fmla="*/ 21 h 81"/>
                <a:gd name="T4" fmla="*/ 141 w 141"/>
                <a:gd name="T5" fmla="*/ 100 h 81"/>
                <a:gd name="T6" fmla="*/ 76 w 141"/>
                <a:gd name="T7" fmla="*/ 19 h 81"/>
                <a:gd name="T8" fmla="*/ 1 w 141"/>
                <a:gd name="T9" fmla="*/ 19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81">
                  <a:moveTo>
                    <a:pt x="0" y="17"/>
                  </a:moveTo>
                  <a:cubicBezTo>
                    <a:pt x="26" y="17"/>
                    <a:pt x="52" y="7"/>
                    <a:pt x="77" y="18"/>
                  </a:cubicBezTo>
                  <a:cubicBezTo>
                    <a:pt x="103" y="30"/>
                    <a:pt x="120" y="62"/>
                    <a:pt x="141" y="81"/>
                  </a:cubicBezTo>
                  <a:cubicBezTo>
                    <a:pt x="122" y="57"/>
                    <a:pt x="105" y="26"/>
                    <a:pt x="76" y="16"/>
                  </a:cubicBezTo>
                  <a:cubicBezTo>
                    <a:pt x="57" y="9"/>
                    <a:pt x="18" y="0"/>
                    <a:pt x="1" y="16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140">
              <a:extLst>
                <a:ext uri="{FF2B5EF4-FFF2-40B4-BE49-F238E27FC236}">
                  <a16:creationId xmlns:a16="http://schemas.microsoft.com/office/drawing/2014/main" id="{3239C589-8CF4-4CCB-8E7A-9367B5AC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3379"/>
              <a:ext cx="70" cy="154"/>
            </a:xfrm>
            <a:custGeom>
              <a:avLst/>
              <a:gdLst>
                <a:gd name="T0" fmla="*/ 0 w 70"/>
                <a:gd name="T1" fmla="*/ 0 h 143"/>
                <a:gd name="T2" fmla="*/ 43 w 70"/>
                <a:gd name="T3" fmla="*/ 58 h 143"/>
                <a:gd name="T4" fmla="*/ 48 w 70"/>
                <a:gd name="T5" fmla="*/ 112 h 143"/>
                <a:gd name="T6" fmla="*/ 70 w 70"/>
                <a:gd name="T7" fmla="*/ 179 h 143"/>
                <a:gd name="T8" fmla="*/ 52 w 70"/>
                <a:gd name="T9" fmla="*/ 102 h 143"/>
                <a:gd name="T10" fmla="*/ 45 w 70"/>
                <a:gd name="T11" fmla="*/ 48 h 143"/>
                <a:gd name="T12" fmla="*/ 2 w 70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43">
                  <a:moveTo>
                    <a:pt x="0" y="0"/>
                  </a:moveTo>
                  <a:cubicBezTo>
                    <a:pt x="19" y="15"/>
                    <a:pt x="38" y="20"/>
                    <a:pt x="43" y="46"/>
                  </a:cubicBezTo>
                  <a:cubicBezTo>
                    <a:pt x="46" y="61"/>
                    <a:pt x="44" y="76"/>
                    <a:pt x="48" y="90"/>
                  </a:cubicBezTo>
                  <a:cubicBezTo>
                    <a:pt x="52" y="109"/>
                    <a:pt x="65" y="125"/>
                    <a:pt x="70" y="143"/>
                  </a:cubicBezTo>
                  <a:cubicBezTo>
                    <a:pt x="57" y="128"/>
                    <a:pt x="54" y="101"/>
                    <a:pt x="52" y="82"/>
                  </a:cubicBezTo>
                  <a:cubicBezTo>
                    <a:pt x="50" y="67"/>
                    <a:pt x="49" y="53"/>
                    <a:pt x="45" y="39"/>
                  </a:cubicBezTo>
                  <a:cubicBezTo>
                    <a:pt x="39" y="16"/>
                    <a:pt x="24" y="4"/>
                    <a:pt x="2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141">
              <a:extLst>
                <a:ext uri="{FF2B5EF4-FFF2-40B4-BE49-F238E27FC236}">
                  <a16:creationId xmlns:a16="http://schemas.microsoft.com/office/drawing/2014/main" id="{436C4530-A57F-4CB0-8BEC-C81BEC563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781"/>
              <a:ext cx="123" cy="97"/>
            </a:xfrm>
            <a:custGeom>
              <a:avLst/>
              <a:gdLst>
                <a:gd name="T0" fmla="*/ 0 w 123"/>
                <a:gd name="T1" fmla="*/ 0 h 90"/>
                <a:gd name="T2" fmla="*/ 28 w 123"/>
                <a:gd name="T3" fmla="*/ 30 h 90"/>
                <a:gd name="T4" fmla="*/ 50 w 123"/>
                <a:gd name="T5" fmla="*/ 75 h 90"/>
                <a:gd name="T6" fmla="*/ 82 w 123"/>
                <a:gd name="T7" fmla="*/ 99 h 90"/>
                <a:gd name="T8" fmla="*/ 100 w 123"/>
                <a:gd name="T9" fmla="*/ 98 h 90"/>
                <a:gd name="T10" fmla="*/ 120 w 123"/>
                <a:gd name="T11" fmla="*/ 83 h 90"/>
                <a:gd name="T12" fmla="*/ 93 w 123"/>
                <a:gd name="T13" fmla="*/ 110 h 90"/>
                <a:gd name="T14" fmla="*/ 45 w 123"/>
                <a:gd name="T15" fmla="*/ 92 h 90"/>
                <a:gd name="T16" fmla="*/ 24 w 123"/>
                <a:gd name="T17" fmla="*/ 39 h 90"/>
                <a:gd name="T18" fmla="*/ 13 w 123"/>
                <a:gd name="T19" fmla="*/ 17 h 90"/>
                <a:gd name="T20" fmla="*/ 3 w 123"/>
                <a:gd name="T21" fmla="*/ 5 h 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3" h="90">
                  <a:moveTo>
                    <a:pt x="0" y="0"/>
                  </a:moveTo>
                  <a:cubicBezTo>
                    <a:pt x="10" y="9"/>
                    <a:pt x="20" y="13"/>
                    <a:pt x="28" y="24"/>
                  </a:cubicBezTo>
                  <a:cubicBezTo>
                    <a:pt x="36" y="35"/>
                    <a:pt x="41" y="49"/>
                    <a:pt x="50" y="60"/>
                  </a:cubicBezTo>
                  <a:cubicBezTo>
                    <a:pt x="57" y="69"/>
                    <a:pt x="70" y="76"/>
                    <a:pt x="82" y="79"/>
                  </a:cubicBezTo>
                  <a:cubicBezTo>
                    <a:pt x="88" y="80"/>
                    <a:pt x="94" y="80"/>
                    <a:pt x="100" y="78"/>
                  </a:cubicBezTo>
                  <a:cubicBezTo>
                    <a:pt x="107" y="75"/>
                    <a:pt x="113" y="67"/>
                    <a:pt x="120" y="66"/>
                  </a:cubicBezTo>
                  <a:cubicBezTo>
                    <a:pt x="123" y="77"/>
                    <a:pt x="102" y="87"/>
                    <a:pt x="93" y="88"/>
                  </a:cubicBezTo>
                  <a:cubicBezTo>
                    <a:pt x="77" y="90"/>
                    <a:pt x="57" y="84"/>
                    <a:pt x="45" y="73"/>
                  </a:cubicBezTo>
                  <a:cubicBezTo>
                    <a:pt x="32" y="62"/>
                    <a:pt x="31" y="45"/>
                    <a:pt x="24" y="31"/>
                  </a:cubicBezTo>
                  <a:cubicBezTo>
                    <a:pt x="21" y="24"/>
                    <a:pt x="18" y="19"/>
                    <a:pt x="13" y="14"/>
                  </a:cubicBezTo>
                  <a:cubicBezTo>
                    <a:pt x="10" y="11"/>
                    <a:pt x="3" y="4"/>
                    <a:pt x="3" y="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142">
              <a:extLst>
                <a:ext uri="{FF2B5EF4-FFF2-40B4-BE49-F238E27FC236}">
                  <a16:creationId xmlns:a16="http://schemas.microsoft.com/office/drawing/2014/main" id="{A22D41DC-4DBE-40CB-BE76-FFB91D4F3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510"/>
              <a:ext cx="74" cy="90"/>
            </a:xfrm>
            <a:custGeom>
              <a:avLst/>
              <a:gdLst>
                <a:gd name="T0" fmla="*/ 63 w 73"/>
                <a:gd name="T1" fmla="*/ 2 h 85"/>
                <a:gd name="T2" fmla="*/ 59 w 73"/>
                <a:gd name="T3" fmla="*/ 62 h 85"/>
                <a:gd name="T4" fmla="*/ 0 w 73"/>
                <a:gd name="T5" fmla="*/ 97 h 85"/>
                <a:gd name="T6" fmla="*/ 69 w 73"/>
                <a:gd name="T7" fmla="*/ 59 h 85"/>
                <a:gd name="T8" fmla="*/ 64 w 73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5">
                  <a:moveTo>
                    <a:pt x="60" y="2"/>
                  </a:moveTo>
                  <a:cubicBezTo>
                    <a:pt x="67" y="14"/>
                    <a:pt x="68" y="40"/>
                    <a:pt x="56" y="53"/>
                  </a:cubicBezTo>
                  <a:cubicBezTo>
                    <a:pt x="43" y="67"/>
                    <a:pt x="17" y="75"/>
                    <a:pt x="0" y="82"/>
                  </a:cubicBezTo>
                  <a:cubicBezTo>
                    <a:pt x="20" y="85"/>
                    <a:pt x="57" y="70"/>
                    <a:pt x="66" y="50"/>
                  </a:cubicBezTo>
                  <a:cubicBezTo>
                    <a:pt x="73" y="37"/>
                    <a:pt x="67" y="13"/>
                    <a:pt x="61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143">
              <a:extLst>
                <a:ext uri="{FF2B5EF4-FFF2-40B4-BE49-F238E27FC236}">
                  <a16:creationId xmlns:a16="http://schemas.microsoft.com/office/drawing/2014/main" id="{AD533EFF-8AE0-447D-8021-23E618A48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3237"/>
              <a:ext cx="127" cy="61"/>
            </a:xfrm>
            <a:custGeom>
              <a:avLst/>
              <a:gdLst>
                <a:gd name="T0" fmla="*/ 0 w 126"/>
                <a:gd name="T1" fmla="*/ 1 h 57"/>
                <a:gd name="T2" fmla="*/ 66 w 126"/>
                <a:gd name="T3" fmla="*/ 35 h 57"/>
                <a:gd name="T4" fmla="*/ 129 w 126"/>
                <a:gd name="T5" fmla="*/ 68 h 57"/>
                <a:gd name="T6" fmla="*/ 59 w 126"/>
                <a:gd name="T7" fmla="*/ 39 h 57"/>
                <a:gd name="T8" fmla="*/ 0 w 12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7">
                  <a:moveTo>
                    <a:pt x="0" y="1"/>
                  </a:moveTo>
                  <a:cubicBezTo>
                    <a:pt x="24" y="4"/>
                    <a:pt x="43" y="14"/>
                    <a:pt x="63" y="29"/>
                  </a:cubicBezTo>
                  <a:cubicBezTo>
                    <a:pt x="82" y="43"/>
                    <a:pt x="102" y="56"/>
                    <a:pt x="126" y="56"/>
                  </a:cubicBezTo>
                  <a:cubicBezTo>
                    <a:pt x="98" y="57"/>
                    <a:pt x="81" y="49"/>
                    <a:pt x="59" y="32"/>
                  </a:cubicBezTo>
                  <a:cubicBezTo>
                    <a:pt x="40" y="17"/>
                    <a:pt x="21" y="9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144">
              <a:extLst>
                <a:ext uri="{FF2B5EF4-FFF2-40B4-BE49-F238E27FC236}">
                  <a16:creationId xmlns:a16="http://schemas.microsoft.com/office/drawing/2014/main" id="{35FDDF4A-0FA4-4B61-9C63-3D17ABE09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3338"/>
              <a:ext cx="25" cy="37"/>
            </a:xfrm>
            <a:custGeom>
              <a:avLst/>
              <a:gdLst>
                <a:gd name="T0" fmla="*/ 0 w 25"/>
                <a:gd name="T1" fmla="*/ 0 h 35"/>
                <a:gd name="T2" fmla="*/ 19 w 25"/>
                <a:gd name="T3" fmla="*/ 17 h 35"/>
                <a:gd name="T4" fmla="*/ 8 w 25"/>
                <a:gd name="T5" fmla="*/ 41 h 35"/>
                <a:gd name="T6" fmla="*/ 24 w 25"/>
                <a:gd name="T7" fmla="*/ 21 h 35"/>
                <a:gd name="T8" fmla="*/ 5 w 25"/>
                <a:gd name="T9" fmla="*/ 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6" y="1"/>
                    <a:pt x="17" y="8"/>
                    <a:pt x="19" y="14"/>
                  </a:cubicBezTo>
                  <a:cubicBezTo>
                    <a:pt x="23" y="24"/>
                    <a:pt x="11" y="27"/>
                    <a:pt x="8" y="35"/>
                  </a:cubicBezTo>
                  <a:cubicBezTo>
                    <a:pt x="14" y="30"/>
                    <a:pt x="23" y="27"/>
                    <a:pt x="24" y="18"/>
                  </a:cubicBezTo>
                  <a:cubicBezTo>
                    <a:pt x="25" y="9"/>
                    <a:pt x="13" y="4"/>
                    <a:pt x="5" y="1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145">
              <a:extLst>
                <a:ext uri="{FF2B5EF4-FFF2-40B4-BE49-F238E27FC236}">
                  <a16:creationId xmlns:a16="http://schemas.microsoft.com/office/drawing/2014/main" id="{8798C8C4-D863-4CDF-BEBB-76F3B5C86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3344"/>
              <a:ext cx="130" cy="370"/>
            </a:xfrm>
            <a:custGeom>
              <a:avLst/>
              <a:gdLst>
                <a:gd name="T0" fmla="*/ 0 w 130"/>
                <a:gd name="T1" fmla="*/ 0 h 346"/>
                <a:gd name="T2" fmla="*/ 55 w 130"/>
                <a:gd name="T3" fmla="*/ 72 h 346"/>
                <a:gd name="T4" fmla="*/ 86 w 130"/>
                <a:gd name="T5" fmla="*/ 188 h 346"/>
                <a:gd name="T6" fmla="*/ 106 w 130"/>
                <a:gd name="T7" fmla="*/ 423 h 346"/>
                <a:gd name="T8" fmla="*/ 122 w 130"/>
                <a:gd name="T9" fmla="*/ 275 h 346"/>
                <a:gd name="T10" fmla="*/ 90 w 130"/>
                <a:gd name="T11" fmla="*/ 160 h 346"/>
                <a:gd name="T12" fmla="*/ 10 w 130"/>
                <a:gd name="T13" fmla="*/ 0 h 3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346">
                  <a:moveTo>
                    <a:pt x="0" y="0"/>
                  </a:moveTo>
                  <a:cubicBezTo>
                    <a:pt x="29" y="20"/>
                    <a:pt x="43" y="25"/>
                    <a:pt x="55" y="59"/>
                  </a:cubicBezTo>
                  <a:cubicBezTo>
                    <a:pt x="66" y="90"/>
                    <a:pt x="74" y="123"/>
                    <a:pt x="86" y="154"/>
                  </a:cubicBezTo>
                  <a:cubicBezTo>
                    <a:pt x="106" y="207"/>
                    <a:pt x="130" y="288"/>
                    <a:pt x="106" y="346"/>
                  </a:cubicBezTo>
                  <a:cubicBezTo>
                    <a:pt x="112" y="305"/>
                    <a:pt x="130" y="266"/>
                    <a:pt x="122" y="224"/>
                  </a:cubicBezTo>
                  <a:cubicBezTo>
                    <a:pt x="116" y="191"/>
                    <a:pt x="102" y="161"/>
                    <a:pt x="90" y="131"/>
                  </a:cubicBezTo>
                  <a:cubicBezTo>
                    <a:pt x="69" y="78"/>
                    <a:pt x="74" y="10"/>
                    <a:pt x="1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146">
              <a:extLst>
                <a:ext uri="{FF2B5EF4-FFF2-40B4-BE49-F238E27FC236}">
                  <a16:creationId xmlns:a16="http://schemas.microsoft.com/office/drawing/2014/main" id="{129CD42E-B8B7-42EC-9C18-F912DD7B5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53"/>
              <a:ext cx="163" cy="227"/>
            </a:xfrm>
            <a:custGeom>
              <a:avLst/>
              <a:gdLst>
                <a:gd name="T0" fmla="*/ 30 w 163"/>
                <a:gd name="T1" fmla="*/ 26 h 212"/>
                <a:gd name="T2" fmla="*/ 0 w 163"/>
                <a:gd name="T3" fmla="*/ 2 h 212"/>
                <a:gd name="T4" fmla="*/ 11 w 163"/>
                <a:gd name="T5" fmla="*/ 30 h 212"/>
                <a:gd name="T6" fmla="*/ 13 w 163"/>
                <a:gd name="T7" fmla="*/ 43 h 212"/>
                <a:gd name="T8" fmla="*/ 21 w 163"/>
                <a:gd name="T9" fmla="*/ 59 h 212"/>
                <a:gd name="T10" fmla="*/ 28 w 163"/>
                <a:gd name="T11" fmla="*/ 94 h 212"/>
                <a:gd name="T12" fmla="*/ 46 w 163"/>
                <a:gd name="T13" fmla="*/ 133 h 212"/>
                <a:gd name="T14" fmla="*/ 85 w 163"/>
                <a:gd name="T15" fmla="*/ 211 h 212"/>
                <a:gd name="T16" fmla="*/ 117 w 163"/>
                <a:gd name="T17" fmla="*/ 243 h 212"/>
                <a:gd name="T18" fmla="*/ 137 w 163"/>
                <a:gd name="T19" fmla="*/ 256 h 212"/>
                <a:gd name="T20" fmla="*/ 163 w 163"/>
                <a:gd name="T21" fmla="*/ 260 h 212"/>
                <a:gd name="T22" fmla="*/ 54 w 163"/>
                <a:gd name="T23" fmla="*/ 125 h 212"/>
                <a:gd name="T24" fmla="*/ 32 w 163"/>
                <a:gd name="T25" fmla="*/ 74 h 212"/>
                <a:gd name="T26" fmla="*/ 26 w 163"/>
                <a:gd name="T27" fmla="*/ 45 h 212"/>
                <a:gd name="T28" fmla="*/ 31 w 163"/>
                <a:gd name="T29" fmla="*/ 29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3" h="212">
                  <a:moveTo>
                    <a:pt x="30" y="21"/>
                  </a:moveTo>
                  <a:cubicBezTo>
                    <a:pt x="12" y="25"/>
                    <a:pt x="14" y="0"/>
                    <a:pt x="0" y="2"/>
                  </a:cubicBezTo>
                  <a:cubicBezTo>
                    <a:pt x="1" y="9"/>
                    <a:pt x="9" y="15"/>
                    <a:pt x="11" y="24"/>
                  </a:cubicBezTo>
                  <a:cubicBezTo>
                    <a:pt x="13" y="28"/>
                    <a:pt x="12" y="32"/>
                    <a:pt x="13" y="35"/>
                  </a:cubicBezTo>
                  <a:cubicBezTo>
                    <a:pt x="15" y="40"/>
                    <a:pt x="19" y="44"/>
                    <a:pt x="21" y="48"/>
                  </a:cubicBezTo>
                  <a:cubicBezTo>
                    <a:pt x="25" y="58"/>
                    <a:pt x="25" y="68"/>
                    <a:pt x="28" y="77"/>
                  </a:cubicBezTo>
                  <a:cubicBezTo>
                    <a:pt x="32" y="88"/>
                    <a:pt x="41" y="98"/>
                    <a:pt x="46" y="108"/>
                  </a:cubicBezTo>
                  <a:cubicBezTo>
                    <a:pt x="58" y="130"/>
                    <a:pt x="67" y="155"/>
                    <a:pt x="85" y="172"/>
                  </a:cubicBezTo>
                  <a:cubicBezTo>
                    <a:pt x="94" y="182"/>
                    <a:pt x="106" y="191"/>
                    <a:pt x="117" y="198"/>
                  </a:cubicBezTo>
                  <a:cubicBezTo>
                    <a:pt x="123" y="202"/>
                    <a:pt x="130" y="206"/>
                    <a:pt x="137" y="208"/>
                  </a:cubicBezTo>
                  <a:cubicBezTo>
                    <a:pt x="146" y="210"/>
                    <a:pt x="155" y="206"/>
                    <a:pt x="163" y="212"/>
                  </a:cubicBezTo>
                  <a:cubicBezTo>
                    <a:pt x="112" y="190"/>
                    <a:pt x="79" y="151"/>
                    <a:pt x="54" y="102"/>
                  </a:cubicBezTo>
                  <a:cubicBezTo>
                    <a:pt x="46" y="88"/>
                    <a:pt x="38" y="75"/>
                    <a:pt x="32" y="60"/>
                  </a:cubicBezTo>
                  <a:cubicBezTo>
                    <a:pt x="29" y="54"/>
                    <a:pt x="24" y="43"/>
                    <a:pt x="26" y="36"/>
                  </a:cubicBezTo>
                  <a:cubicBezTo>
                    <a:pt x="27" y="29"/>
                    <a:pt x="34" y="24"/>
                    <a:pt x="31" y="2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147">
              <a:extLst>
                <a:ext uri="{FF2B5EF4-FFF2-40B4-BE49-F238E27FC236}">
                  <a16:creationId xmlns:a16="http://schemas.microsoft.com/office/drawing/2014/main" id="{2D76CC52-351A-4521-9581-E1474BCB1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3419"/>
              <a:ext cx="140" cy="24"/>
            </a:xfrm>
            <a:custGeom>
              <a:avLst/>
              <a:gdLst>
                <a:gd name="T0" fmla="*/ 0 w 140"/>
                <a:gd name="T1" fmla="*/ 27 h 22"/>
                <a:gd name="T2" fmla="*/ 31 w 140"/>
                <a:gd name="T3" fmla="*/ 14 h 22"/>
                <a:gd name="T4" fmla="*/ 61 w 140"/>
                <a:gd name="T5" fmla="*/ 14 h 22"/>
                <a:gd name="T6" fmla="*/ 140 w 140"/>
                <a:gd name="T7" fmla="*/ 28 h 22"/>
                <a:gd name="T8" fmla="*/ 68 w 140"/>
                <a:gd name="T9" fmla="*/ 4 h 22"/>
                <a:gd name="T10" fmla="*/ 5 w 140"/>
                <a:gd name="T11" fmla="*/ 2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22">
                  <a:moveTo>
                    <a:pt x="0" y="21"/>
                  </a:moveTo>
                  <a:cubicBezTo>
                    <a:pt x="10" y="21"/>
                    <a:pt x="20" y="12"/>
                    <a:pt x="31" y="11"/>
                  </a:cubicBezTo>
                  <a:cubicBezTo>
                    <a:pt x="42" y="9"/>
                    <a:pt x="51" y="9"/>
                    <a:pt x="61" y="11"/>
                  </a:cubicBezTo>
                  <a:cubicBezTo>
                    <a:pt x="88" y="16"/>
                    <a:pt x="112" y="22"/>
                    <a:pt x="140" y="22"/>
                  </a:cubicBezTo>
                  <a:cubicBezTo>
                    <a:pt x="117" y="14"/>
                    <a:pt x="92" y="8"/>
                    <a:pt x="68" y="4"/>
                  </a:cubicBezTo>
                  <a:cubicBezTo>
                    <a:pt x="50" y="0"/>
                    <a:pt x="19" y="2"/>
                    <a:pt x="5" y="16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148">
              <a:extLst>
                <a:ext uri="{FF2B5EF4-FFF2-40B4-BE49-F238E27FC236}">
                  <a16:creationId xmlns:a16="http://schemas.microsoft.com/office/drawing/2014/main" id="{0BC8269A-E4A3-4CCB-8BEE-16FC0A5D2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3253"/>
              <a:ext cx="198" cy="67"/>
            </a:xfrm>
            <a:custGeom>
              <a:avLst/>
              <a:gdLst>
                <a:gd name="T0" fmla="*/ 186 w 197"/>
                <a:gd name="T1" fmla="*/ 67 h 62"/>
                <a:gd name="T2" fmla="*/ 152 w 197"/>
                <a:gd name="T3" fmla="*/ 44 h 62"/>
                <a:gd name="T4" fmla="*/ 109 w 197"/>
                <a:gd name="T5" fmla="*/ 34 h 62"/>
                <a:gd name="T6" fmla="*/ 54 w 197"/>
                <a:gd name="T7" fmla="*/ 41 h 62"/>
                <a:gd name="T8" fmla="*/ 0 w 197"/>
                <a:gd name="T9" fmla="*/ 56 h 62"/>
                <a:gd name="T10" fmla="*/ 120 w 197"/>
                <a:gd name="T11" fmla="*/ 16 h 62"/>
                <a:gd name="T12" fmla="*/ 167 w 197"/>
                <a:gd name="T13" fmla="*/ 49 h 62"/>
                <a:gd name="T14" fmla="*/ 200 w 197"/>
                <a:gd name="T15" fmla="*/ 78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62">
                  <a:moveTo>
                    <a:pt x="183" y="53"/>
                  </a:moveTo>
                  <a:cubicBezTo>
                    <a:pt x="171" y="53"/>
                    <a:pt x="160" y="41"/>
                    <a:pt x="149" y="35"/>
                  </a:cubicBezTo>
                  <a:cubicBezTo>
                    <a:pt x="135" y="29"/>
                    <a:pt x="121" y="28"/>
                    <a:pt x="106" y="27"/>
                  </a:cubicBezTo>
                  <a:cubicBezTo>
                    <a:pt x="89" y="27"/>
                    <a:pt x="71" y="30"/>
                    <a:pt x="54" y="32"/>
                  </a:cubicBezTo>
                  <a:cubicBezTo>
                    <a:pt x="36" y="33"/>
                    <a:pt x="15" y="33"/>
                    <a:pt x="0" y="44"/>
                  </a:cubicBezTo>
                  <a:cubicBezTo>
                    <a:pt x="35" y="29"/>
                    <a:pt x="77" y="0"/>
                    <a:pt x="117" y="13"/>
                  </a:cubicBezTo>
                  <a:cubicBezTo>
                    <a:pt x="133" y="19"/>
                    <a:pt x="150" y="30"/>
                    <a:pt x="164" y="39"/>
                  </a:cubicBezTo>
                  <a:cubicBezTo>
                    <a:pt x="175" y="47"/>
                    <a:pt x="184" y="57"/>
                    <a:pt x="197" y="62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149">
              <a:extLst>
                <a:ext uri="{FF2B5EF4-FFF2-40B4-BE49-F238E27FC236}">
                  <a16:creationId xmlns:a16="http://schemas.microsoft.com/office/drawing/2014/main" id="{0F138CD6-F91E-45F7-B407-D202890EA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464"/>
              <a:ext cx="209" cy="238"/>
            </a:xfrm>
            <a:custGeom>
              <a:avLst/>
              <a:gdLst>
                <a:gd name="T0" fmla="*/ 211 w 208"/>
                <a:gd name="T1" fmla="*/ 57 h 222"/>
                <a:gd name="T2" fmla="*/ 145 w 208"/>
                <a:gd name="T3" fmla="*/ 35 h 222"/>
                <a:gd name="T4" fmla="*/ 78 w 208"/>
                <a:gd name="T5" fmla="*/ 29 h 222"/>
                <a:gd name="T6" fmla="*/ 36 w 208"/>
                <a:gd name="T7" fmla="*/ 121 h 222"/>
                <a:gd name="T8" fmla="*/ 21 w 208"/>
                <a:gd name="T9" fmla="*/ 273 h 222"/>
                <a:gd name="T10" fmla="*/ 64 w 208"/>
                <a:gd name="T11" fmla="*/ 18 h 222"/>
                <a:gd name="T12" fmla="*/ 130 w 208"/>
                <a:gd name="T13" fmla="*/ 25 h 222"/>
                <a:gd name="T14" fmla="*/ 172 w 208"/>
                <a:gd name="T15" fmla="*/ 41 h 222"/>
                <a:gd name="T16" fmla="*/ 203 w 208"/>
                <a:gd name="T17" fmla="*/ 53 h 2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8" h="222">
                  <a:moveTo>
                    <a:pt x="208" y="46"/>
                  </a:moveTo>
                  <a:cubicBezTo>
                    <a:pt x="196" y="33"/>
                    <a:pt x="160" y="33"/>
                    <a:pt x="142" y="29"/>
                  </a:cubicBezTo>
                  <a:cubicBezTo>
                    <a:pt x="123" y="24"/>
                    <a:pt x="99" y="13"/>
                    <a:pt x="78" y="23"/>
                  </a:cubicBezTo>
                  <a:cubicBezTo>
                    <a:pt x="55" y="33"/>
                    <a:pt x="39" y="74"/>
                    <a:pt x="36" y="98"/>
                  </a:cubicBezTo>
                  <a:cubicBezTo>
                    <a:pt x="30" y="138"/>
                    <a:pt x="38" y="184"/>
                    <a:pt x="21" y="222"/>
                  </a:cubicBezTo>
                  <a:cubicBezTo>
                    <a:pt x="26" y="158"/>
                    <a:pt x="0" y="60"/>
                    <a:pt x="64" y="15"/>
                  </a:cubicBezTo>
                  <a:cubicBezTo>
                    <a:pt x="84" y="0"/>
                    <a:pt x="105" y="14"/>
                    <a:pt x="127" y="20"/>
                  </a:cubicBezTo>
                  <a:cubicBezTo>
                    <a:pt x="141" y="24"/>
                    <a:pt x="155" y="28"/>
                    <a:pt x="169" y="33"/>
                  </a:cubicBezTo>
                  <a:cubicBezTo>
                    <a:pt x="180" y="36"/>
                    <a:pt x="190" y="41"/>
                    <a:pt x="200" y="4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150">
              <a:extLst>
                <a:ext uri="{FF2B5EF4-FFF2-40B4-BE49-F238E27FC236}">
                  <a16:creationId xmlns:a16="http://schemas.microsoft.com/office/drawing/2014/main" id="{CBE335A9-E165-4650-AB0B-7FB23CD9F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3744"/>
              <a:ext cx="35" cy="39"/>
            </a:xfrm>
            <a:custGeom>
              <a:avLst/>
              <a:gdLst>
                <a:gd name="T0" fmla="*/ 0 w 35"/>
                <a:gd name="T1" fmla="*/ 10 h 36"/>
                <a:gd name="T2" fmla="*/ 25 w 35"/>
                <a:gd name="T3" fmla="*/ 46 h 36"/>
                <a:gd name="T4" fmla="*/ 17 w 3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6">
                  <a:moveTo>
                    <a:pt x="0" y="7"/>
                  </a:moveTo>
                  <a:cubicBezTo>
                    <a:pt x="23" y="6"/>
                    <a:pt x="25" y="16"/>
                    <a:pt x="25" y="36"/>
                  </a:cubicBezTo>
                  <a:cubicBezTo>
                    <a:pt x="30" y="25"/>
                    <a:pt x="35" y="2"/>
                    <a:pt x="17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151">
              <a:extLst>
                <a:ext uri="{FF2B5EF4-FFF2-40B4-BE49-F238E27FC236}">
                  <a16:creationId xmlns:a16="http://schemas.microsoft.com/office/drawing/2014/main" id="{13D6F08F-CF5A-4365-ABDE-DF628061C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3653"/>
              <a:ext cx="54" cy="56"/>
            </a:xfrm>
            <a:custGeom>
              <a:avLst/>
              <a:gdLst>
                <a:gd name="T0" fmla="*/ 54 w 54"/>
                <a:gd name="T1" fmla="*/ 40 h 52"/>
                <a:gd name="T2" fmla="*/ 27 w 54"/>
                <a:gd name="T3" fmla="*/ 18 h 52"/>
                <a:gd name="T4" fmla="*/ 14 w 54"/>
                <a:gd name="T5" fmla="*/ 65 h 52"/>
                <a:gd name="T6" fmla="*/ 6 w 54"/>
                <a:gd name="T7" fmla="*/ 15 h 52"/>
                <a:gd name="T8" fmla="*/ 44 w 54"/>
                <a:gd name="T9" fmla="*/ 29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2">
                  <a:moveTo>
                    <a:pt x="54" y="32"/>
                  </a:moveTo>
                  <a:cubicBezTo>
                    <a:pt x="51" y="25"/>
                    <a:pt x="35" y="14"/>
                    <a:pt x="27" y="15"/>
                  </a:cubicBezTo>
                  <a:cubicBezTo>
                    <a:pt x="8" y="15"/>
                    <a:pt x="15" y="39"/>
                    <a:pt x="14" y="52"/>
                  </a:cubicBezTo>
                  <a:cubicBezTo>
                    <a:pt x="10" y="44"/>
                    <a:pt x="0" y="20"/>
                    <a:pt x="6" y="12"/>
                  </a:cubicBezTo>
                  <a:cubicBezTo>
                    <a:pt x="15" y="0"/>
                    <a:pt x="41" y="13"/>
                    <a:pt x="44" y="2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152">
              <a:extLst>
                <a:ext uri="{FF2B5EF4-FFF2-40B4-BE49-F238E27FC236}">
                  <a16:creationId xmlns:a16="http://schemas.microsoft.com/office/drawing/2014/main" id="{63A9DAAF-C6BD-459B-897B-3871B659B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3409"/>
              <a:ext cx="42" cy="44"/>
            </a:xfrm>
            <a:custGeom>
              <a:avLst/>
              <a:gdLst>
                <a:gd name="T0" fmla="*/ 40 w 42"/>
                <a:gd name="T1" fmla="*/ 12 h 41"/>
                <a:gd name="T2" fmla="*/ 3 w 42"/>
                <a:gd name="T3" fmla="*/ 50 h 41"/>
                <a:gd name="T4" fmla="*/ 6 w 42"/>
                <a:gd name="T5" fmla="*/ 12 h 41"/>
                <a:gd name="T6" fmla="*/ 42 w 42"/>
                <a:gd name="T7" fmla="*/ 1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1">
                  <a:moveTo>
                    <a:pt x="40" y="9"/>
                  </a:moveTo>
                  <a:cubicBezTo>
                    <a:pt x="16" y="0"/>
                    <a:pt x="6" y="21"/>
                    <a:pt x="3" y="41"/>
                  </a:cubicBezTo>
                  <a:cubicBezTo>
                    <a:pt x="1" y="32"/>
                    <a:pt x="0" y="16"/>
                    <a:pt x="6" y="9"/>
                  </a:cubicBezTo>
                  <a:cubicBezTo>
                    <a:pt x="13" y="1"/>
                    <a:pt x="35" y="1"/>
                    <a:pt x="42" y="1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153">
              <a:extLst>
                <a:ext uri="{FF2B5EF4-FFF2-40B4-BE49-F238E27FC236}">
                  <a16:creationId xmlns:a16="http://schemas.microsoft.com/office/drawing/2014/main" id="{45B75C0F-0211-4FA0-80FA-150B8DE70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58"/>
              <a:ext cx="107" cy="59"/>
            </a:xfrm>
            <a:custGeom>
              <a:avLst/>
              <a:gdLst>
                <a:gd name="T0" fmla="*/ 0 w 107"/>
                <a:gd name="T1" fmla="*/ 0 h 55"/>
                <a:gd name="T2" fmla="*/ 90 w 107"/>
                <a:gd name="T3" fmla="*/ 49 h 55"/>
                <a:gd name="T4" fmla="*/ 94 w 107"/>
                <a:gd name="T5" fmla="*/ 67 h 55"/>
                <a:gd name="T6" fmla="*/ 68 w 107"/>
                <a:gd name="T7" fmla="*/ 47 h 55"/>
                <a:gd name="T8" fmla="*/ 13 w 107"/>
                <a:gd name="T9" fmla="*/ 11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55">
                  <a:moveTo>
                    <a:pt x="0" y="0"/>
                  </a:moveTo>
                  <a:cubicBezTo>
                    <a:pt x="30" y="13"/>
                    <a:pt x="63" y="23"/>
                    <a:pt x="90" y="40"/>
                  </a:cubicBezTo>
                  <a:cubicBezTo>
                    <a:pt x="96" y="43"/>
                    <a:pt x="107" y="53"/>
                    <a:pt x="94" y="54"/>
                  </a:cubicBezTo>
                  <a:cubicBezTo>
                    <a:pt x="87" y="55"/>
                    <a:pt x="74" y="41"/>
                    <a:pt x="68" y="38"/>
                  </a:cubicBezTo>
                  <a:cubicBezTo>
                    <a:pt x="50" y="28"/>
                    <a:pt x="24" y="27"/>
                    <a:pt x="13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154">
              <a:extLst>
                <a:ext uri="{FF2B5EF4-FFF2-40B4-BE49-F238E27FC236}">
                  <a16:creationId xmlns:a16="http://schemas.microsoft.com/office/drawing/2014/main" id="{1EF7B67E-C5A4-4B03-801A-6319D7E1F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818"/>
              <a:ext cx="315" cy="109"/>
            </a:xfrm>
            <a:custGeom>
              <a:avLst/>
              <a:gdLst>
                <a:gd name="T0" fmla="*/ 0 w 314"/>
                <a:gd name="T1" fmla="*/ 50 h 102"/>
                <a:gd name="T2" fmla="*/ 56 w 314"/>
                <a:gd name="T3" fmla="*/ 87 h 102"/>
                <a:gd name="T4" fmla="*/ 134 w 314"/>
                <a:gd name="T5" fmla="*/ 84 h 102"/>
                <a:gd name="T6" fmla="*/ 172 w 314"/>
                <a:gd name="T7" fmla="*/ 64 h 102"/>
                <a:gd name="T8" fmla="*/ 222 w 314"/>
                <a:gd name="T9" fmla="*/ 51 h 102"/>
                <a:gd name="T10" fmla="*/ 309 w 314"/>
                <a:gd name="T11" fmla="*/ 5 h 102"/>
                <a:gd name="T12" fmla="*/ 317 w 314"/>
                <a:gd name="T13" fmla="*/ 0 h 102"/>
                <a:gd name="T14" fmla="*/ 252 w 314"/>
                <a:gd name="T15" fmla="*/ 56 h 102"/>
                <a:gd name="T16" fmla="*/ 147 w 314"/>
                <a:gd name="T17" fmla="*/ 96 h 102"/>
                <a:gd name="T18" fmla="*/ 4 w 314"/>
                <a:gd name="T19" fmla="*/ 59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4" h="102">
                  <a:moveTo>
                    <a:pt x="0" y="41"/>
                  </a:moveTo>
                  <a:cubicBezTo>
                    <a:pt x="20" y="51"/>
                    <a:pt x="33" y="66"/>
                    <a:pt x="56" y="71"/>
                  </a:cubicBezTo>
                  <a:cubicBezTo>
                    <a:pt x="82" y="78"/>
                    <a:pt x="107" y="78"/>
                    <a:pt x="134" y="69"/>
                  </a:cubicBezTo>
                  <a:cubicBezTo>
                    <a:pt x="147" y="65"/>
                    <a:pt x="157" y="57"/>
                    <a:pt x="169" y="52"/>
                  </a:cubicBezTo>
                  <a:cubicBezTo>
                    <a:pt x="185" y="45"/>
                    <a:pt x="202" y="46"/>
                    <a:pt x="219" y="42"/>
                  </a:cubicBezTo>
                  <a:cubicBezTo>
                    <a:pt x="250" y="36"/>
                    <a:pt x="280" y="24"/>
                    <a:pt x="306" y="5"/>
                  </a:cubicBezTo>
                  <a:cubicBezTo>
                    <a:pt x="308" y="4"/>
                    <a:pt x="312" y="2"/>
                    <a:pt x="314" y="0"/>
                  </a:cubicBezTo>
                  <a:cubicBezTo>
                    <a:pt x="292" y="19"/>
                    <a:pt x="278" y="37"/>
                    <a:pt x="249" y="46"/>
                  </a:cubicBezTo>
                  <a:cubicBezTo>
                    <a:pt x="215" y="58"/>
                    <a:pt x="180" y="64"/>
                    <a:pt x="147" y="79"/>
                  </a:cubicBezTo>
                  <a:cubicBezTo>
                    <a:pt x="94" y="102"/>
                    <a:pt x="40" y="96"/>
                    <a:pt x="4" y="4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155">
              <a:extLst>
                <a:ext uri="{FF2B5EF4-FFF2-40B4-BE49-F238E27FC236}">
                  <a16:creationId xmlns:a16="http://schemas.microsoft.com/office/drawing/2014/main" id="{3B13A63D-BFE1-4969-B23B-C67C77F38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627"/>
              <a:ext cx="168" cy="180"/>
            </a:xfrm>
            <a:custGeom>
              <a:avLst/>
              <a:gdLst>
                <a:gd name="T0" fmla="*/ 168 w 168"/>
                <a:gd name="T1" fmla="*/ 0 h 168"/>
                <a:gd name="T2" fmla="*/ 134 w 168"/>
                <a:gd name="T3" fmla="*/ 63 h 168"/>
                <a:gd name="T4" fmla="*/ 132 w 168"/>
                <a:gd name="T5" fmla="*/ 137 h 168"/>
                <a:gd name="T6" fmla="*/ 71 w 168"/>
                <a:gd name="T7" fmla="*/ 183 h 168"/>
                <a:gd name="T8" fmla="*/ 0 w 168"/>
                <a:gd name="T9" fmla="*/ 188 h 168"/>
                <a:gd name="T10" fmla="*/ 87 w 168"/>
                <a:gd name="T11" fmla="*/ 191 h 168"/>
                <a:gd name="T12" fmla="*/ 146 w 168"/>
                <a:gd name="T13" fmla="*/ 154 h 168"/>
                <a:gd name="T14" fmla="*/ 153 w 168"/>
                <a:gd name="T15" fmla="*/ 70 h 168"/>
                <a:gd name="T16" fmla="*/ 165 w 168"/>
                <a:gd name="T17" fmla="*/ 3 h 1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68">
                  <a:moveTo>
                    <a:pt x="168" y="0"/>
                  </a:moveTo>
                  <a:cubicBezTo>
                    <a:pt x="151" y="5"/>
                    <a:pt x="137" y="34"/>
                    <a:pt x="134" y="51"/>
                  </a:cubicBezTo>
                  <a:cubicBezTo>
                    <a:pt x="132" y="69"/>
                    <a:pt x="141" y="95"/>
                    <a:pt x="132" y="111"/>
                  </a:cubicBezTo>
                  <a:cubicBezTo>
                    <a:pt x="123" y="127"/>
                    <a:pt x="89" y="145"/>
                    <a:pt x="71" y="149"/>
                  </a:cubicBezTo>
                  <a:cubicBezTo>
                    <a:pt x="48" y="154"/>
                    <a:pt x="23" y="151"/>
                    <a:pt x="0" y="152"/>
                  </a:cubicBezTo>
                  <a:cubicBezTo>
                    <a:pt x="21" y="168"/>
                    <a:pt x="63" y="159"/>
                    <a:pt x="87" y="155"/>
                  </a:cubicBezTo>
                  <a:cubicBezTo>
                    <a:pt x="108" y="152"/>
                    <a:pt x="135" y="146"/>
                    <a:pt x="146" y="125"/>
                  </a:cubicBezTo>
                  <a:cubicBezTo>
                    <a:pt x="156" y="107"/>
                    <a:pt x="152" y="78"/>
                    <a:pt x="153" y="57"/>
                  </a:cubicBezTo>
                  <a:cubicBezTo>
                    <a:pt x="153" y="37"/>
                    <a:pt x="157" y="20"/>
                    <a:pt x="165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156">
              <a:extLst>
                <a:ext uri="{FF2B5EF4-FFF2-40B4-BE49-F238E27FC236}">
                  <a16:creationId xmlns:a16="http://schemas.microsoft.com/office/drawing/2014/main" id="{3DC18724-E3B3-41B5-846E-4941F6CC1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492"/>
              <a:ext cx="175" cy="87"/>
            </a:xfrm>
            <a:custGeom>
              <a:avLst/>
              <a:gdLst>
                <a:gd name="T0" fmla="*/ 177 w 174"/>
                <a:gd name="T1" fmla="*/ 40 h 81"/>
                <a:gd name="T2" fmla="*/ 148 w 174"/>
                <a:gd name="T3" fmla="*/ 18 h 81"/>
                <a:gd name="T4" fmla="*/ 105 w 174"/>
                <a:gd name="T5" fmla="*/ 2 h 81"/>
                <a:gd name="T6" fmla="*/ 0 w 174"/>
                <a:gd name="T7" fmla="*/ 100 h 81"/>
                <a:gd name="T8" fmla="*/ 26 w 174"/>
                <a:gd name="T9" fmla="*/ 82 h 81"/>
                <a:gd name="T10" fmla="*/ 62 w 174"/>
                <a:gd name="T11" fmla="*/ 52 h 81"/>
                <a:gd name="T12" fmla="*/ 111 w 174"/>
                <a:gd name="T13" fmla="*/ 19 h 81"/>
                <a:gd name="T14" fmla="*/ 176 w 174"/>
                <a:gd name="T15" fmla="*/ 41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81">
                  <a:moveTo>
                    <a:pt x="174" y="32"/>
                  </a:moveTo>
                  <a:cubicBezTo>
                    <a:pt x="158" y="34"/>
                    <a:pt x="155" y="24"/>
                    <a:pt x="145" y="15"/>
                  </a:cubicBezTo>
                  <a:cubicBezTo>
                    <a:pt x="135" y="5"/>
                    <a:pt x="117" y="0"/>
                    <a:pt x="102" y="2"/>
                  </a:cubicBezTo>
                  <a:cubicBezTo>
                    <a:pt x="56" y="10"/>
                    <a:pt x="39" y="64"/>
                    <a:pt x="0" y="81"/>
                  </a:cubicBezTo>
                  <a:cubicBezTo>
                    <a:pt x="6" y="74"/>
                    <a:pt x="18" y="70"/>
                    <a:pt x="26" y="66"/>
                  </a:cubicBezTo>
                  <a:cubicBezTo>
                    <a:pt x="39" y="58"/>
                    <a:pt x="49" y="50"/>
                    <a:pt x="62" y="42"/>
                  </a:cubicBezTo>
                  <a:cubicBezTo>
                    <a:pt x="75" y="33"/>
                    <a:pt x="92" y="17"/>
                    <a:pt x="108" y="16"/>
                  </a:cubicBezTo>
                  <a:cubicBezTo>
                    <a:pt x="130" y="15"/>
                    <a:pt x="150" y="48"/>
                    <a:pt x="173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157">
              <a:extLst>
                <a:ext uri="{FF2B5EF4-FFF2-40B4-BE49-F238E27FC236}">
                  <a16:creationId xmlns:a16="http://schemas.microsoft.com/office/drawing/2014/main" id="{3B7D0131-2ECD-436B-B502-1EE3D8ED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997"/>
              <a:ext cx="40" cy="257"/>
            </a:xfrm>
            <a:custGeom>
              <a:avLst/>
              <a:gdLst>
                <a:gd name="T0" fmla="*/ 14 w 40"/>
                <a:gd name="T1" fmla="*/ 0 h 240"/>
                <a:gd name="T2" fmla="*/ 17 w 40"/>
                <a:gd name="T3" fmla="*/ 75 h 240"/>
                <a:gd name="T4" fmla="*/ 26 w 40"/>
                <a:gd name="T5" fmla="*/ 145 h 240"/>
                <a:gd name="T6" fmla="*/ 0 w 40"/>
                <a:gd name="T7" fmla="*/ 294 h 240"/>
                <a:gd name="T8" fmla="*/ 40 w 40"/>
                <a:gd name="T9" fmla="*/ 164 h 240"/>
                <a:gd name="T10" fmla="*/ 18 w 40"/>
                <a:gd name="T11" fmla="*/ 0 h 2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40">
                  <a:moveTo>
                    <a:pt x="14" y="0"/>
                  </a:moveTo>
                  <a:cubicBezTo>
                    <a:pt x="7" y="14"/>
                    <a:pt x="15" y="46"/>
                    <a:pt x="17" y="61"/>
                  </a:cubicBezTo>
                  <a:cubicBezTo>
                    <a:pt x="20" y="80"/>
                    <a:pt x="25" y="100"/>
                    <a:pt x="26" y="118"/>
                  </a:cubicBezTo>
                  <a:cubicBezTo>
                    <a:pt x="30" y="162"/>
                    <a:pt x="29" y="205"/>
                    <a:pt x="0" y="240"/>
                  </a:cubicBezTo>
                  <a:cubicBezTo>
                    <a:pt x="28" y="217"/>
                    <a:pt x="40" y="168"/>
                    <a:pt x="40" y="134"/>
                  </a:cubicBezTo>
                  <a:cubicBezTo>
                    <a:pt x="40" y="88"/>
                    <a:pt x="25" y="44"/>
                    <a:pt x="18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158">
              <a:extLst>
                <a:ext uri="{FF2B5EF4-FFF2-40B4-BE49-F238E27FC236}">
                  <a16:creationId xmlns:a16="http://schemas.microsoft.com/office/drawing/2014/main" id="{F3A66C38-C88A-48F0-A2AE-047EA1A82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048"/>
              <a:ext cx="88" cy="130"/>
            </a:xfrm>
            <a:custGeom>
              <a:avLst/>
              <a:gdLst>
                <a:gd name="T0" fmla="*/ 1 w 88"/>
                <a:gd name="T1" fmla="*/ 0 h 122"/>
                <a:gd name="T2" fmla="*/ 41 w 88"/>
                <a:gd name="T3" fmla="*/ 91 h 122"/>
                <a:gd name="T4" fmla="*/ 57 w 88"/>
                <a:gd name="T5" fmla="*/ 125 h 122"/>
                <a:gd name="T6" fmla="*/ 88 w 88"/>
                <a:gd name="T7" fmla="*/ 148 h 122"/>
                <a:gd name="T8" fmla="*/ 29 w 88"/>
                <a:gd name="T9" fmla="*/ 98 h 122"/>
                <a:gd name="T10" fmla="*/ 0 w 88"/>
                <a:gd name="T11" fmla="*/ 3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122">
                  <a:moveTo>
                    <a:pt x="1" y="0"/>
                  </a:moveTo>
                  <a:cubicBezTo>
                    <a:pt x="19" y="22"/>
                    <a:pt x="31" y="50"/>
                    <a:pt x="41" y="75"/>
                  </a:cubicBezTo>
                  <a:cubicBezTo>
                    <a:pt x="46" y="85"/>
                    <a:pt x="49" y="95"/>
                    <a:pt x="57" y="103"/>
                  </a:cubicBezTo>
                  <a:cubicBezTo>
                    <a:pt x="66" y="112"/>
                    <a:pt x="80" y="113"/>
                    <a:pt x="88" y="122"/>
                  </a:cubicBezTo>
                  <a:cubicBezTo>
                    <a:pt x="61" y="121"/>
                    <a:pt x="41" y="105"/>
                    <a:pt x="29" y="81"/>
                  </a:cubicBezTo>
                  <a:cubicBezTo>
                    <a:pt x="18" y="60"/>
                    <a:pt x="5" y="26"/>
                    <a:pt x="0" y="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159">
              <a:extLst>
                <a:ext uri="{FF2B5EF4-FFF2-40B4-BE49-F238E27FC236}">
                  <a16:creationId xmlns:a16="http://schemas.microsoft.com/office/drawing/2014/main" id="{67C36D80-5761-427F-961D-B23DE6EBC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07"/>
              <a:ext cx="89" cy="202"/>
            </a:xfrm>
            <a:custGeom>
              <a:avLst/>
              <a:gdLst>
                <a:gd name="T0" fmla="*/ 91 w 88"/>
                <a:gd name="T1" fmla="*/ 0 h 189"/>
                <a:gd name="T2" fmla="*/ 27 w 88"/>
                <a:gd name="T3" fmla="*/ 105 h 189"/>
                <a:gd name="T4" fmla="*/ 0 w 88"/>
                <a:gd name="T5" fmla="*/ 231 h 189"/>
                <a:gd name="T6" fmla="*/ 29 w 88"/>
                <a:gd name="T7" fmla="*/ 219 h 189"/>
                <a:gd name="T8" fmla="*/ 84 w 88"/>
                <a:gd name="T9" fmla="*/ 14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89">
                  <a:moveTo>
                    <a:pt x="88" y="0"/>
                  </a:moveTo>
                  <a:cubicBezTo>
                    <a:pt x="46" y="13"/>
                    <a:pt x="29" y="46"/>
                    <a:pt x="27" y="86"/>
                  </a:cubicBezTo>
                  <a:cubicBezTo>
                    <a:pt x="25" y="119"/>
                    <a:pt x="32" y="170"/>
                    <a:pt x="0" y="189"/>
                  </a:cubicBezTo>
                  <a:cubicBezTo>
                    <a:pt x="9" y="184"/>
                    <a:pt x="18" y="175"/>
                    <a:pt x="29" y="180"/>
                  </a:cubicBezTo>
                  <a:cubicBezTo>
                    <a:pt x="28" y="134"/>
                    <a:pt x="18" y="21"/>
                    <a:pt x="8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160">
              <a:extLst>
                <a:ext uri="{FF2B5EF4-FFF2-40B4-BE49-F238E27FC236}">
                  <a16:creationId xmlns:a16="http://schemas.microsoft.com/office/drawing/2014/main" id="{28730995-86E5-43A9-8593-310C8A57F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757"/>
              <a:ext cx="216" cy="235"/>
            </a:xfrm>
            <a:custGeom>
              <a:avLst/>
              <a:gdLst>
                <a:gd name="T0" fmla="*/ 0 w 216"/>
                <a:gd name="T1" fmla="*/ 32 h 220"/>
                <a:gd name="T2" fmla="*/ 117 w 216"/>
                <a:gd name="T3" fmla="*/ 169 h 220"/>
                <a:gd name="T4" fmla="*/ 178 w 216"/>
                <a:gd name="T5" fmla="*/ 220 h 220"/>
                <a:gd name="T6" fmla="*/ 216 w 216"/>
                <a:gd name="T7" fmla="*/ 268 h 220"/>
                <a:gd name="T8" fmla="*/ 177 w 216"/>
                <a:gd name="T9" fmla="*/ 210 h 220"/>
                <a:gd name="T10" fmla="*/ 115 w 216"/>
                <a:gd name="T11" fmla="*/ 148 h 220"/>
                <a:gd name="T12" fmla="*/ 6 w 216"/>
                <a:gd name="T13" fmla="*/ 28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220">
                  <a:moveTo>
                    <a:pt x="0" y="26"/>
                  </a:moveTo>
                  <a:cubicBezTo>
                    <a:pt x="61" y="0"/>
                    <a:pt x="92" y="109"/>
                    <a:pt x="117" y="139"/>
                  </a:cubicBezTo>
                  <a:cubicBezTo>
                    <a:pt x="134" y="159"/>
                    <a:pt x="158" y="169"/>
                    <a:pt x="178" y="181"/>
                  </a:cubicBezTo>
                  <a:cubicBezTo>
                    <a:pt x="194" y="190"/>
                    <a:pt x="205" y="208"/>
                    <a:pt x="216" y="220"/>
                  </a:cubicBezTo>
                  <a:cubicBezTo>
                    <a:pt x="203" y="208"/>
                    <a:pt x="191" y="186"/>
                    <a:pt x="177" y="172"/>
                  </a:cubicBezTo>
                  <a:cubicBezTo>
                    <a:pt x="157" y="154"/>
                    <a:pt x="133" y="142"/>
                    <a:pt x="115" y="122"/>
                  </a:cubicBezTo>
                  <a:cubicBezTo>
                    <a:pt x="83" y="88"/>
                    <a:pt x="65" y="19"/>
                    <a:pt x="6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161">
              <a:extLst>
                <a:ext uri="{FF2B5EF4-FFF2-40B4-BE49-F238E27FC236}">
                  <a16:creationId xmlns:a16="http://schemas.microsoft.com/office/drawing/2014/main" id="{A43876BA-B183-4AB4-AA31-E3F8E5ADD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3377"/>
              <a:ext cx="36" cy="327"/>
            </a:xfrm>
            <a:custGeom>
              <a:avLst/>
              <a:gdLst>
                <a:gd name="T0" fmla="*/ 5 w 36"/>
                <a:gd name="T1" fmla="*/ 0 h 305"/>
                <a:gd name="T2" fmla="*/ 36 w 36"/>
                <a:gd name="T3" fmla="*/ 27 h 305"/>
                <a:gd name="T4" fmla="*/ 26 w 36"/>
                <a:gd name="T5" fmla="*/ 152 h 305"/>
                <a:gd name="T6" fmla="*/ 32 w 36"/>
                <a:gd name="T7" fmla="*/ 253 h 305"/>
                <a:gd name="T8" fmla="*/ 15 w 36"/>
                <a:gd name="T9" fmla="*/ 376 h 305"/>
                <a:gd name="T10" fmla="*/ 20 w 36"/>
                <a:gd name="T11" fmla="*/ 165 h 305"/>
                <a:gd name="T12" fmla="*/ 14 w 36"/>
                <a:gd name="T13" fmla="*/ 85 h 305"/>
                <a:gd name="T14" fmla="*/ 1 w 36"/>
                <a:gd name="T15" fmla="*/ 13 h 3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05">
                  <a:moveTo>
                    <a:pt x="5" y="0"/>
                  </a:moveTo>
                  <a:cubicBezTo>
                    <a:pt x="14" y="9"/>
                    <a:pt x="24" y="16"/>
                    <a:pt x="36" y="21"/>
                  </a:cubicBezTo>
                  <a:cubicBezTo>
                    <a:pt x="0" y="12"/>
                    <a:pt x="23" y="106"/>
                    <a:pt x="26" y="123"/>
                  </a:cubicBezTo>
                  <a:cubicBezTo>
                    <a:pt x="29" y="150"/>
                    <a:pt x="34" y="178"/>
                    <a:pt x="32" y="205"/>
                  </a:cubicBezTo>
                  <a:cubicBezTo>
                    <a:pt x="29" y="239"/>
                    <a:pt x="17" y="272"/>
                    <a:pt x="15" y="305"/>
                  </a:cubicBezTo>
                  <a:cubicBezTo>
                    <a:pt x="4" y="250"/>
                    <a:pt x="26" y="190"/>
                    <a:pt x="20" y="134"/>
                  </a:cubicBezTo>
                  <a:cubicBezTo>
                    <a:pt x="18" y="113"/>
                    <a:pt x="17" y="90"/>
                    <a:pt x="14" y="69"/>
                  </a:cubicBezTo>
                  <a:cubicBezTo>
                    <a:pt x="12" y="54"/>
                    <a:pt x="10" y="22"/>
                    <a:pt x="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162">
              <a:extLst>
                <a:ext uri="{FF2B5EF4-FFF2-40B4-BE49-F238E27FC236}">
                  <a16:creationId xmlns:a16="http://schemas.microsoft.com/office/drawing/2014/main" id="{3CDED824-D840-48A5-BC43-0127147AC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3461"/>
              <a:ext cx="123" cy="169"/>
            </a:xfrm>
            <a:custGeom>
              <a:avLst/>
              <a:gdLst>
                <a:gd name="T0" fmla="*/ 0 w 122"/>
                <a:gd name="T1" fmla="*/ 6 h 158"/>
                <a:gd name="T2" fmla="*/ 87 w 122"/>
                <a:gd name="T3" fmla="*/ 85 h 158"/>
                <a:gd name="T4" fmla="*/ 125 w 122"/>
                <a:gd name="T5" fmla="*/ 194 h 158"/>
                <a:gd name="T6" fmla="*/ 83 w 122"/>
                <a:gd name="T7" fmla="*/ 66 h 158"/>
                <a:gd name="T8" fmla="*/ 45 w 122"/>
                <a:gd name="T9" fmla="*/ 24 h 158"/>
                <a:gd name="T10" fmla="*/ 13 w 122"/>
                <a:gd name="T11" fmla="*/ 6 h 1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58">
                  <a:moveTo>
                    <a:pt x="0" y="6"/>
                  </a:moveTo>
                  <a:cubicBezTo>
                    <a:pt x="33" y="14"/>
                    <a:pt x="66" y="39"/>
                    <a:pt x="84" y="69"/>
                  </a:cubicBezTo>
                  <a:cubicBezTo>
                    <a:pt x="101" y="97"/>
                    <a:pt x="103" y="130"/>
                    <a:pt x="122" y="158"/>
                  </a:cubicBezTo>
                  <a:cubicBezTo>
                    <a:pt x="96" y="128"/>
                    <a:pt x="101" y="85"/>
                    <a:pt x="80" y="54"/>
                  </a:cubicBezTo>
                  <a:cubicBezTo>
                    <a:pt x="71" y="41"/>
                    <a:pt x="57" y="30"/>
                    <a:pt x="45" y="20"/>
                  </a:cubicBezTo>
                  <a:cubicBezTo>
                    <a:pt x="37" y="13"/>
                    <a:pt x="9" y="0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163">
              <a:extLst>
                <a:ext uri="{FF2B5EF4-FFF2-40B4-BE49-F238E27FC236}">
                  <a16:creationId xmlns:a16="http://schemas.microsoft.com/office/drawing/2014/main" id="{51D9D952-E684-4E5C-9C97-A51ADC8AF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263"/>
              <a:ext cx="206" cy="135"/>
            </a:xfrm>
            <a:custGeom>
              <a:avLst/>
              <a:gdLst>
                <a:gd name="T0" fmla="*/ 2 w 205"/>
                <a:gd name="T1" fmla="*/ 0 h 126"/>
                <a:gd name="T2" fmla="*/ 116 w 205"/>
                <a:gd name="T3" fmla="*/ 108 h 126"/>
                <a:gd name="T4" fmla="*/ 208 w 205"/>
                <a:gd name="T5" fmla="*/ 147 h 126"/>
                <a:gd name="T6" fmla="*/ 141 w 205"/>
                <a:gd name="T7" fmla="*/ 132 h 126"/>
                <a:gd name="T8" fmla="*/ 120 w 205"/>
                <a:gd name="T9" fmla="*/ 114 h 126"/>
                <a:gd name="T10" fmla="*/ 86 w 205"/>
                <a:gd name="T11" fmla="*/ 114 h 126"/>
                <a:gd name="T12" fmla="*/ 42 w 205"/>
                <a:gd name="T13" fmla="*/ 62 h 126"/>
                <a:gd name="T14" fmla="*/ 0 w 205"/>
                <a:gd name="T15" fmla="*/ 1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6">
                  <a:moveTo>
                    <a:pt x="2" y="0"/>
                  </a:moveTo>
                  <a:cubicBezTo>
                    <a:pt x="17" y="41"/>
                    <a:pt x="72" y="79"/>
                    <a:pt x="113" y="88"/>
                  </a:cubicBezTo>
                  <a:cubicBezTo>
                    <a:pt x="144" y="95"/>
                    <a:pt x="169" y="122"/>
                    <a:pt x="205" y="119"/>
                  </a:cubicBezTo>
                  <a:cubicBezTo>
                    <a:pt x="184" y="126"/>
                    <a:pt x="156" y="117"/>
                    <a:pt x="138" y="107"/>
                  </a:cubicBezTo>
                  <a:cubicBezTo>
                    <a:pt x="131" y="103"/>
                    <a:pt x="124" y="95"/>
                    <a:pt x="117" y="92"/>
                  </a:cubicBezTo>
                  <a:cubicBezTo>
                    <a:pt x="107" y="90"/>
                    <a:pt x="95" y="95"/>
                    <a:pt x="86" y="92"/>
                  </a:cubicBezTo>
                  <a:cubicBezTo>
                    <a:pt x="69" y="86"/>
                    <a:pt x="54" y="62"/>
                    <a:pt x="42" y="50"/>
                  </a:cubicBezTo>
                  <a:cubicBezTo>
                    <a:pt x="30" y="38"/>
                    <a:pt x="2" y="26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164">
              <a:extLst>
                <a:ext uri="{FF2B5EF4-FFF2-40B4-BE49-F238E27FC236}">
                  <a16:creationId xmlns:a16="http://schemas.microsoft.com/office/drawing/2014/main" id="{5EB91311-7A31-4C8C-9797-5725006D0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839"/>
              <a:ext cx="183" cy="103"/>
            </a:xfrm>
            <a:custGeom>
              <a:avLst/>
              <a:gdLst>
                <a:gd name="T0" fmla="*/ 0 w 182"/>
                <a:gd name="T1" fmla="*/ 92 h 96"/>
                <a:gd name="T2" fmla="*/ 120 w 182"/>
                <a:gd name="T3" fmla="*/ 60 h 96"/>
                <a:gd name="T4" fmla="*/ 185 w 182"/>
                <a:gd name="T5" fmla="*/ 0 h 96"/>
                <a:gd name="T6" fmla="*/ 90 w 182"/>
                <a:gd name="T7" fmla="*/ 88 h 96"/>
                <a:gd name="T8" fmla="*/ 58 w 182"/>
                <a:gd name="T9" fmla="*/ 107 h 96"/>
                <a:gd name="T10" fmla="*/ 25 w 182"/>
                <a:gd name="T11" fmla="*/ 119 h 96"/>
                <a:gd name="T12" fmla="*/ 10 w 182"/>
                <a:gd name="T13" fmla="*/ 98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96">
                  <a:moveTo>
                    <a:pt x="0" y="75"/>
                  </a:moveTo>
                  <a:cubicBezTo>
                    <a:pt x="38" y="77"/>
                    <a:pt x="85" y="70"/>
                    <a:pt x="117" y="48"/>
                  </a:cubicBezTo>
                  <a:cubicBezTo>
                    <a:pt x="139" y="32"/>
                    <a:pt x="156" y="10"/>
                    <a:pt x="182" y="0"/>
                  </a:cubicBezTo>
                  <a:cubicBezTo>
                    <a:pt x="157" y="27"/>
                    <a:pt x="118" y="49"/>
                    <a:pt x="90" y="71"/>
                  </a:cubicBezTo>
                  <a:cubicBezTo>
                    <a:pt x="78" y="80"/>
                    <a:pt x="73" y="84"/>
                    <a:pt x="58" y="87"/>
                  </a:cubicBezTo>
                  <a:cubicBezTo>
                    <a:pt x="47" y="90"/>
                    <a:pt x="31" y="86"/>
                    <a:pt x="25" y="96"/>
                  </a:cubicBezTo>
                  <a:cubicBezTo>
                    <a:pt x="22" y="90"/>
                    <a:pt x="18" y="82"/>
                    <a:pt x="10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7" name="Group 165">
            <a:extLst>
              <a:ext uri="{FF2B5EF4-FFF2-40B4-BE49-F238E27FC236}">
                <a16:creationId xmlns:a16="http://schemas.microsoft.com/office/drawing/2014/main" id="{FD20CC2E-D074-4A1C-9E30-B63114149F66}"/>
              </a:ext>
            </a:extLst>
          </p:cNvPr>
          <p:cNvGrpSpPr>
            <a:grpSpLocks/>
          </p:cNvGrpSpPr>
          <p:nvPr/>
        </p:nvGrpSpPr>
        <p:grpSpPr bwMode="auto">
          <a:xfrm>
            <a:off x="1976438" y="1143000"/>
            <a:ext cx="2554287" cy="2711450"/>
            <a:chOff x="285" y="720"/>
            <a:chExt cx="1609" cy="1708"/>
          </a:xfrm>
        </p:grpSpPr>
        <p:sp>
          <p:nvSpPr>
            <p:cNvPr id="33799" name="Freeform 166">
              <a:extLst>
                <a:ext uri="{FF2B5EF4-FFF2-40B4-BE49-F238E27FC236}">
                  <a16:creationId xmlns:a16="http://schemas.microsoft.com/office/drawing/2014/main" id="{6EC93289-8521-48FB-A792-4FD744CF8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720"/>
              <a:ext cx="1609" cy="1708"/>
            </a:xfrm>
            <a:custGeom>
              <a:avLst/>
              <a:gdLst>
                <a:gd name="T0" fmla="*/ 146 w 1177"/>
                <a:gd name="T1" fmla="*/ 6 h 1172"/>
                <a:gd name="T2" fmla="*/ 329 w 1177"/>
                <a:gd name="T3" fmla="*/ 283 h 1172"/>
                <a:gd name="T4" fmla="*/ 535 w 1177"/>
                <a:gd name="T5" fmla="*/ 516 h 1172"/>
                <a:gd name="T6" fmla="*/ 555 w 1177"/>
                <a:gd name="T7" fmla="*/ 433 h 1172"/>
                <a:gd name="T8" fmla="*/ 591 w 1177"/>
                <a:gd name="T9" fmla="*/ 756 h 1172"/>
                <a:gd name="T10" fmla="*/ 1314 w 1177"/>
                <a:gd name="T11" fmla="*/ 1043 h 1172"/>
                <a:gd name="T12" fmla="*/ 1426 w 1177"/>
                <a:gd name="T13" fmla="*/ 892 h 1172"/>
                <a:gd name="T14" fmla="*/ 1342 w 1177"/>
                <a:gd name="T15" fmla="*/ 584 h 1172"/>
                <a:gd name="T16" fmla="*/ 1170 w 1177"/>
                <a:gd name="T17" fmla="*/ 340 h 1172"/>
                <a:gd name="T18" fmla="*/ 1286 w 1177"/>
                <a:gd name="T19" fmla="*/ 418 h 1172"/>
                <a:gd name="T20" fmla="*/ 1480 w 1177"/>
                <a:gd name="T21" fmla="*/ 845 h 1172"/>
                <a:gd name="T22" fmla="*/ 1777 w 1177"/>
                <a:gd name="T23" fmla="*/ 1269 h 1172"/>
                <a:gd name="T24" fmla="*/ 2038 w 1177"/>
                <a:gd name="T25" fmla="*/ 1826 h 1172"/>
                <a:gd name="T26" fmla="*/ 2138 w 1177"/>
                <a:gd name="T27" fmla="*/ 2491 h 1172"/>
                <a:gd name="T28" fmla="*/ 2290 w 1177"/>
                <a:gd name="T29" fmla="*/ 2721 h 1172"/>
                <a:gd name="T30" fmla="*/ 2723 w 1177"/>
                <a:gd name="T31" fmla="*/ 3043 h 1172"/>
                <a:gd name="T32" fmla="*/ 2880 w 1177"/>
                <a:gd name="T33" fmla="*/ 3117 h 1172"/>
                <a:gd name="T34" fmla="*/ 2674 w 1177"/>
                <a:gd name="T35" fmla="*/ 3092 h 1172"/>
                <a:gd name="T36" fmla="*/ 2511 w 1177"/>
                <a:gd name="T37" fmla="*/ 3154 h 1172"/>
                <a:gd name="T38" fmla="*/ 2841 w 1177"/>
                <a:gd name="T39" fmla="*/ 3368 h 1172"/>
                <a:gd name="T40" fmla="*/ 2968 w 1177"/>
                <a:gd name="T41" fmla="*/ 3442 h 1172"/>
                <a:gd name="T42" fmla="*/ 2988 w 1177"/>
                <a:gd name="T43" fmla="*/ 3521 h 1172"/>
                <a:gd name="T44" fmla="*/ 2936 w 1177"/>
                <a:gd name="T45" fmla="*/ 3553 h 1172"/>
                <a:gd name="T46" fmla="*/ 2560 w 1177"/>
                <a:gd name="T47" fmla="*/ 3296 h 1172"/>
                <a:gd name="T48" fmla="*/ 2286 w 1177"/>
                <a:gd name="T49" fmla="*/ 2963 h 1172"/>
                <a:gd name="T50" fmla="*/ 2007 w 1177"/>
                <a:gd name="T51" fmla="*/ 2644 h 1172"/>
                <a:gd name="T52" fmla="*/ 1712 w 1177"/>
                <a:gd name="T53" fmla="*/ 2689 h 1172"/>
                <a:gd name="T54" fmla="*/ 1532 w 1177"/>
                <a:gd name="T55" fmla="*/ 2795 h 1172"/>
                <a:gd name="T56" fmla="*/ 1640 w 1177"/>
                <a:gd name="T57" fmla="*/ 3113 h 1172"/>
                <a:gd name="T58" fmla="*/ 2012 w 1177"/>
                <a:gd name="T59" fmla="*/ 3345 h 1172"/>
                <a:gd name="T60" fmla="*/ 2241 w 1177"/>
                <a:gd name="T61" fmla="*/ 3556 h 1172"/>
                <a:gd name="T62" fmla="*/ 2128 w 1177"/>
                <a:gd name="T63" fmla="*/ 3562 h 1172"/>
                <a:gd name="T64" fmla="*/ 1955 w 1177"/>
                <a:gd name="T65" fmla="*/ 3384 h 1172"/>
                <a:gd name="T66" fmla="*/ 1669 w 1177"/>
                <a:gd name="T67" fmla="*/ 3275 h 1172"/>
                <a:gd name="T68" fmla="*/ 1213 w 1177"/>
                <a:gd name="T69" fmla="*/ 2495 h 1172"/>
                <a:gd name="T70" fmla="*/ 815 w 1177"/>
                <a:gd name="T71" fmla="*/ 1543 h 1172"/>
                <a:gd name="T72" fmla="*/ 760 w 1177"/>
                <a:gd name="T73" fmla="*/ 1161 h 1172"/>
                <a:gd name="T74" fmla="*/ 238 w 1177"/>
                <a:gd name="T75" fmla="*/ 391 h 1172"/>
                <a:gd name="T76" fmla="*/ 55 w 1177"/>
                <a:gd name="T77" fmla="*/ 201 h 1172"/>
                <a:gd name="T78" fmla="*/ 36 w 1177"/>
                <a:gd name="T79" fmla="*/ 6 h 11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77" h="1172">
                  <a:moveTo>
                    <a:pt x="14" y="2"/>
                  </a:moveTo>
                  <a:cubicBezTo>
                    <a:pt x="28" y="3"/>
                    <a:pt x="43" y="4"/>
                    <a:pt x="57" y="2"/>
                  </a:cubicBezTo>
                  <a:cubicBezTo>
                    <a:pt x="66" y="0"/>
                    <a:pt x="70" y="20"/>
                    <a:pt x="74" y="26"/>
                  </a:cubicBezTo>
                  <a:cubicBezTo>
                    <a:pt x="89" y="50"/>
                    <a:pt x="114" y="66"/>
                    <a:pt x="129" y="91"/>
                  </a:cubicBezTo>
                  <a:cubicBezTo>
                    <a:pt x="159" y="139"/>
                    <a:pt x="141" y="211"/>
                    <a:pt x="195" y="245"/>
                  </a:cubicBezTo>
                  <a:cubicBezTo>
                    <a:pt x="192" y="217"/>
                    <a:pt x="210" y="195"/>
                    <a:pt x="209" y="167"/>
                  </a:cubicBezTo>
                  <a:cubicBezTo>
                    <a:pt x="208" y="155"/>
                    <a:pt x="205" y="147"/>
                    <a:pt x="200" y="136"/>
                  </a:cubicBezTo>
                  <a:cubicBezTo>
                    <a:pt x="189" y="115"/>
                    <a:pt x="211" y="129"/>
                    <a:pt x="217" y="140"/>
                  </a:cubicBezTo>
                  <a:cubicBezTo>
                    <a:pt x="226" y="156"/>
                    <a:pt x="223" y="178"/>
                    <a:pt x="222" y="195"/>
                  </a:cubicBezTo>
                  <a:cubicBezTo>
                    <a:pt x="221" y="217"/>
                    <a:pt x="214" y="229"/>
                    <a:pt x="231" y="244"/>
                  </a:cubicBezTo>
                  <a:cubicBezTo>
                    <a:pt x="257" y="269"/>
                    <a:pt x="294" y="282"/>
                    <a:pt x="319" y="308"/>
                  </a:cubicBezTo>
                  <a:cubicBezTo>
                    <a:pt x="373" y="364"/>
                    <a:pt x="446" y="328"/>
                    <a:pt x="514" y="337"/>
                  </a:cubicBezTo>
                  <a:cubicBezTo>
                    <a:pt x="526" y="338"/>
                    <a:pt x="545" y="347"/>
                    <a:pt x="556" y="338"/>
                  </a:cubicBezTo>
                  <a:cubicBezTo>
                    <a:pt x="568" y="327"/>
                    <a:pt x="564" y="300"/>
                    <a:pt x="558" y="288"/>
                  </a:cubicBezTo>
                  <a:cubicBezTo>
                    <a:pt x="550" y="270"/>
                    <a:pt x="543" y="251"/>
                    <a:pt x="538" y="231"/>
                  </a:cubicBezTo>
                  <a:cubicBezTo>
                    <a:pt x="535" y="219"/>
                    <a:pt x="534" y="198"/>
                    <a:pt x="525" y="189"/>
                  </a:cubicBezTo>
                  <a:cubicBezTo>
                    <a:pt x="512" y="176"/>
                    <a:pt x="499" y="162"/>
                    <a:pt x="486" y="149"/>
                  </a:cubicBezTo>
                  <a:cubicBezTo>
                    <a:pt x="476" y="139"/>
                    <a:pt x="458" y="126"/>
                    <a:pt x="458" y="110"/>
                  </a:cubicBezTo>
                  <a:cubicBezTo>
                    <a:pt x="458" y="97"/>
                    <a:pt x="468" y="95"/>
                    <a:pt x="472" y="107"/>
                  </a:cubicBezTo>
                  <a:cubicBezTo>
                    <a:pt x="477" y="120"/>
                    <a:pt x="492" y="128"/>
                    <a:pt x="503" y="135"/>
                  </a:cubicBezTo>
                  <a:cubicBezTo>
                    <a:pt x="536" y="158"/>
                    <a:pt x="554" y="185"/>
                    <a:pt x="566" y="223"/>
                  </a:cubicBezTo>
                  <a:cubicBezTo>
                    <a:pt x="571" y="239"/>
                    <a:pt x="575" y="256"/>
                    <a:pt x="579" y="273"/>
                  </a:cubicBezTo>
                  <a:cubicBezTo>
                    <a:pt x="584" y="291"/>
                    <a:pt x="601" y="306"/>
                    <a:pt x="613" y="319"/>
                  </a:cubicBezTo>
                  <a:cubicBezTo>
                    <a:pt x="640" y="350"/>
                    <a:pt x="670" y="379"/>
                    <a:pt x="696" y="410"/>
                  </a:cubicBezTo>
                  <a:cubicBezTo>
                    <a:pt x="720" y="438"/>
                    <a:pt x="737" y="465"/>
                    <a:pt x="749" y="499"/>
                  </a:cubicBezTo>
                  <a:cubicBezTo>
                    <a:pt x="761" y="534"/>
                    <a:pt x="779" y="560"/>
                    <a:pt x="798" y="590"/>
                  </a:cubicBezTo>
                  <a:cubicBezTo>
                    <a:pt x="815" y="618"/>
                    <a:pt x="827" y="648"/>
                    <a:pt x="832" y="681"/>
                  </a:cubicBezTo>
                  <a:cubicBezTo>
                    <a:pt x="838" y="722"/>
                    <a:pt x="832" y="764"/>
                    <a:pt x="837" y="805"/>
                  </a:cubicBezTo>
                  <a:cubicBezTo>
                    <a:pt x="839" y="820"/>
                    <a:pt x="858" y="829"/>
                    <a:pt x="868" y="840"/>
                  </a:cubicBezTo>
                  <a:cubicBezTo>
                    <a:pt x="879" y="851"/>
                    <a:pt x="889" y="865"/>
                    <a:pt x="896" y="879"/>
                  </a:cubicBezTo>
                  <a:cubicBezTo>
                    <a:pt x="911" y="908"/>
                    <a:pt x="915" y="938"/>
                    <a:pt x="942" y="960"/>
                  </a:cubicBezTo>
                  <a:cubicBezTo>
                    <a:pt x="977" y="989"/>
                    <a:pt x="1024" y="983"/>
                    <a:pt x="1066" y="983"/>
                  </a:cubicBezTo>
                  <a:cubicBezTo>
                    <a:pt x="1086" y="983"/>
                    <a:pt x="1109" y="983"/>
                    <a:pt x="1126" y="996"/>
                  </a:cubicBezTo>
                  <a:cubicBezTo>
                    <a:pt x="1129" y="998"/>
                    <a:pt x="1129" y="1004"/>
                    <a:pt x="1127" y="1007"/>
                  </a:cubicBezTo>
                  <a:cubicBezTo>
                    <a:pt x="1124" y="1009"/>
                    <a:pt x="1112" y="1002"/>
                    <a:pt x="1109" y="1001"/>
                  </a:cubicBezTo>
                  <a:cubicBezTo>
                    <a:pt x="1087" y="994"/>
                    <a:pt x="1070" y="996"/>
                    <a:pt x="1047" y="999"/>
                  </a:cubicBezTo>
                  <a:cubicBezTo>
                    <a:pt x="1030" y="1001"/>
                    <a:pt x="1005" y="1007"/>
                    <a:pt x="989" y="1002"/>
                  </a:cubicBezTo>
                  <a:cubicBezTo>
                    <a:pt x="971" y="995"/>
                    <a:pt x="971" y="1008"/>
                    <a:pt x="983" y="1019"/>
                  </a:cubicBezTo>
                  <a:cubicBezTo>
                    <a:pt x="1007" y="1042"/>
                    <a:pt x="1034" y="1061"/>
                    <a:pt x="1064" y="1073"/>
                  </a:cubicBezTo>
                  <a:cubicBezTo>
                    <a:pt x="1080" y="1080"/>
                    <a:pt x="1096" y="1085"/>
                    <a:pt x="1112" y="1088"/>
                  </a:cubicBezTo>
                  <a:cubicBezTo>
                    <a:pt x="1123" y="1090"/>
                    <a:pt x="1151" y="1087"/>
                    <a:pt x="1153" y="1099"/>
                  </a:cubicBezTo>
                  <a:cubicBezTo>
                    <a:pt x="1156" y="1109"/>
                    <a:pt x="1151" y="1110"/>
                    <a:pt x="1162" y="1112"/>
                  </a:cubicBezTo>
                  <a:cubicBezTo>
                    <a:pt x="1168" y="1113"/>
                    <a:pt x="1175" y="1116"/>
                    <a:pt x="1176" y="1123"/>
                  </a:cubicBezTo>
                  <a:cubicBezTo>
                    <a:pt x="1177" y="1128"/>
                    <a:pt x="1174" y="1135"/>
                    <a:pt x="1170" y="1138"/>
                  </a:cubicBezTo>
                  <a:cubicBezTo>
                    <a:pt x="1166" y="1140"/>
                    <a:pt x="1162" y="1140"/>
                    <a:pt x="1158" y="1138"/>
                  </a:cubicBezTo>
                  <a:cubicBezTo>
                    <a:pt x="1155" y="1141"/>
                    <a:pt x="1152" y="1144"/>
                    <a:pt x="1149" y="1148"/>
                  </a:cubicBezTo>
                  <a:cubicBezTo>
                    <a:pt x="1127" y="1172"/>
                    <a:pt x="1120" y="1123"/>
                    <a:pt x="1104" y="1113"/>
                  </a:cubicBezTo>
                  <a:cubicBezTo>
                    <a:pt x="1073" y="1093"/>
                    <a:pt x="1034" y="1084"/>
                    <a:pt x="1002" y="1065"/>
                  </a:cubicBezTo>
                  <a:cubicBezTo>
                    <a:pt x="976" y="1050"/>
                    <a:pt x="930" y="1028"/>
                    <a:pt x="918" y="1000"/>
                  </a:cubicBezTo>
                  <a:cubicBezTo>
                    <a:pt x="911" y="984"/>
                    <a:pt x="901" y="973"/>
                    <a:pt x="895" y="957"/>
                  </a:cubicBezTo>
                  <a:cubicBezTo>
                    <a:pt x="887" y="938"/>
                    <a:pt x="880" y="918"/>
                    <a:pt x="870" y="900"/>
                  </a:cubicBezTo>
                  <a:cubicBezTo>
                    <a:pt x="855" y="875"/>
                    <a:pt x="816" y="853"/>
                    <a:pt x="786" y="854"/>
                  </a:cubicBezTo>
                  <a:cubicBezTo>
                    <a:pt x="768" y="855"/>
                    <a:pt x="753" y="863"/>
                    <a:pt x="736" y="868"/>
                  </a:cubicBezTo>
                  <a:cubicBezTo>
                    <a:pt x="714" y="873"/>
                    <a:pt x="692" y="871"/>
                    <a:pt x="670" y="869"/>
                  </a:cubicBezTo>
                  <a:cubicBezTo>
                    <a:pt x="650" y="867"/>
                    <a:pt x="629" y="864"/>
                    <a:pt x="609" y="866"/>
                  </a:cubicBezTo>
                  <a:cubicBezTo>
                    <a:pt x="599" y="875"/>
                    <a:pt x="599" y="891"/>
                    <a:pt x="600" y="903"/>
                  </a:cubicBezTo>
                  <a:cubicBezTo>
                    <a:pt x="602" y="920"/>
                    <a:pt x="612" y="936"/>
                    <a:pt x="618" y="952"/>
                  </a:cubicBezTo>
                  <a:cubicBezTo>
                    <a:pt x="626" y="970"/>
                    <a:pt x="634" y="988"/>
                    <a:pt x="642" y="1006"/>
                  </a:cubicBezTo>
                  <a:cubicBezTo>
                    <a:pt x="652" y="1029"/>
                    <a:pt x="681" y="1035"/>
                    <a:pt x="703" y="1045"/>
                  </a:cubicBezTo>
                  <a:cubicBezTo>
                    <a:pt x="729" y="1056"/>
                    <a:pt x="767" y="1060"/>
                    <a:pt x="788" y="1081"/>
                  </a:cubicBezTo>
                  <a:cubicBezTo>
                    <a:pt x="801" y="1094"/>
                    <a:pt x="814" y="1107"/>
                    <a:pt x="827" y="1120"/>
                  </a:cubicBezTo>
                  <a:cubicBezTo>
                    <a:pt x="842" y="1136"/>
                    <a:pt x="857" y="1138"/>
                    <a:pt x="877" y="1149"/>
                  </a:cubicBezTo>
                  <a:cubicBezTo>
                    <a:pt x="887" y="1155"/>
                    <a:pt x="871" y="1159"/>
                    <a:pt x="866" y="1158"/>
                  </a:cubicBezTo>
                  <a:cubicBezTo>
                    <a:pt x="855" y="1156"/>
                    <a:pt x="844" y="1153"/>
                    <a:pt x="833" y="1151"/>
                  </a:cubicBezTo>
                  <a:cubicBezTo>
                    <a:pt x="823" y="1149"/>
                    <a:pt x="813" y="1134"/>
                    <a:pt x="805" y="1127"/>
                  </a:cubicBezTo>
                  <a:cubicBezTo>
                    <a:pt x="792" y="1115"/>
                    <a:pt x="779" y="1103"/>
                    <a:pt x="765" y="1093"/>
                  </a:cubicBezTo>
                  <a:cubicBezTo>
                    <a:pt x="748" y="1082"/>
                    <a:pt x="734" y="1075"/>
                    <a:pt x="714" y="1072"/>
                  </a:cubicBezTo>
                  <a:cubicBezTo>
                    <a:pt x="693" y="1070"/>
                    <a:pt x="672" y="1066"/>
                    <a:pt x="653" y="1058"/>
                  </a:cubicBezTo>
                  <a:cubicBezTo>
                    <a:pt x="582" y="1026"/>
                    <a:pt x="580" y="940"/>
                    <a:pt x="544" y="883"/>
                  </a:cubicBezTo>
                  <a:cubicBezTo>
                    <a:pt x="526" y="853"/>
                    <a:pt x="502" y="827"/>
                    <a:pt x="475" y="806"/>
                  </a:cubicBezTo>
                  <a:cubicBezTo>
                    <a:pt x="444" y="783"/>
                    <a:pt x="413" y="753"/>
                    <a:pt x="406" y="716"/>
                  </a:cubicBezTo>
                  <a:cubicBezTo>
                    <a:pt x="392" y="637"/>
                    <a:pt x="337" y="577"/>
                    <a:pt x="319" y="499"/>
                  </a:cubicBezTo>
                  <a:cubicBezTo>
                    <a:pt x="314" y="478"/>
                    <a:pt x="311" y="457"/>
                    <a:pt x="309" y="436"/>
                  </a:cubicBezTo>
                  <a:cubicBezTo>
                    <a:pt x="308" y="414"/>
                    <a:pt x="309" y="395"/>
                    <a:pt x="298" y="375"/>
                  </a:cubicBezTo>
                  <a:cubicBezTo>
                    <a:pt x="278" y="343"/>
                    <a:pt x="245" y="324"/>
                    <a:pt x="213" y="309"/>
                  </a:cubicBezTo>
                  <a:cubicBezTo>
                    <a:pt x="138" y="272"/>
                    <a:pt x="116" y="201"/>
                    <a:pt x="93" y="126"/>
                  </a:cubicBezTo>
                  <a:cubicBezTo>
                    <a:pt x="89" y="111"/>
                    <a:pt x="83" y="76"/>
                    <a:pt x="69" y="66"/>
                  </a:cubicBezTo>
                  <a:cubicBezTo>
                    <a:pt x="56" y="58"/>
                    <a:pt x="36" y="69"/>
                    <a:pt x="21" y="65"/>
                  </a:cubicBezTo>
                  <a:cubicBezTo>
                    <a:pt x="4" y="61"/>
                    <a:pt x="16" y="46"/>
                    <a:pt x="5" y="35"/>
                  </a:cubicBezTo>
                  <a:cubicBezTo>
                    <a:pt x="0" y="29"/>
                    <a:pt x="2" y="2"/>
                    <a:pt x="14" y="2"/>
                  </a:cubicBezTo>
                </a:path>
              </a:pathLst>
            </a:custGeom>
            <a:solidFill>
              <a:srgbClr val="B5D281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167">
              <a:extLst>
                <a:ext uri="{FF2B5EF4-FFF2-40B4-BE49-F238E27FC236}">
                  <a16:creationId xmlns:a16="http://schemas.microsoft.com/office/drawing/2014/main" id="{80C1658A-6616-4925-A1EA-AD90A6B13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720"/>
              <a:ext cx="1609" cy="1708"/>
            </a:xfrm>
            <a:custGeom>
              <a:avLst/>
              <a:gdLst>
                <a:gd name="T0" fmla="*/ 146 w 1177"/>
                <a:gd name="T1" fmla="*/ 6 h 1172"/>
                <a:gd name="T2" fmla="*/ 329 w 1177"/>
                <a:gd name="T3" fmla="*/ 283 h 1172"/>
                <a:gd name="T4" fmla="*/ 535 w 1177"/>
                <a:gd name="T5" fmla="*/ 516 h 1172"/>
                <a:gd name="T6" fmla="*/ 555 w 1177"/>
                <a:gd name="T7" fmla="*/ 433 h 1172"/>
                <a:gd name="T8" fmla="*/ 591 w 1177"/>
                <a:gd name="T9" fmla="*/ 756 h 1172"/>
                <a:gd name="T10" fmla="*/ 1314 w 1177"/>
                <a:gd name="T11" fmla="*/ 1043 h 1172"/>
                <a:gd name="T12" fmla="*/ 1426 w 1177"/>
                <a:gd name="T13" fmla="*/ 892 h 1172"/>
                <a:gd name="T14" fmla="*/ 1342 w 1177"/>
                <a:gd name="T15" fmla="*/ 584 h 1172"/>
                <a:gd name="T16" fmla="*/ 1170 w 1177"/>
                <a:gd name="T17" fmla="*/ 340 h 1172"/>
                <a:gd name="T18" fmla="*/ 1286 w 1177"/>
                <a:gd name="T19" fmla="*/ 418 h 1172"/>
                <a:gd name="T20" fmla="*/ 1480 w 1177"/>
                <a:gd name="T21" fmla="*/ 845 h 1172"/>
                <a:gd name="T22" fmla="*/ 1777 w 1177"/>
                <a:gd name="T23" fmla="*/ 1269 h 1172"/>
                <a:gd name="T24" fmla="*/ 2038 w 1177"/>
                <a:gd name="T25" fmla="*/ 1826 h 1172"/>
                <a:gd name="T26" fmla="*/ 2138 w 1177"/>
                <a:gd name="T27" fmla="*/ 2491 h 1172"/>
                <a:gd name="T28" fmla="*/ 2290 w 1177"/>
                <a:gd name="T29" fmla="*/ 2721 h 1172"/>
                <a:gd name="T30" fmla="*/ 2723 w 1177"/>
                <a:gd name="T31" fmla="*/ 3043 h 1172"/>
                <a:gd name="T32" fmla="*/ 2880 w 1177"/>
                <a:gd name="T33" fmla="*/ 3117 h 1172"/>
                <a:gd name="T34" fmla="*/ 2674 w 1177"/>
                <a:gd name="T35" fmla="*/ 3092 h 1172"/>
                <a:gd name="T36" fmla="*/ 2511 w 1177"/>
                <a:gd name="T37" fmla="*/ 3154 h 1172"/>
                <a:gd name="T38" fmla="*/ 2841 w 1177"/>
                <a:gd name="T39" fmla="*/ 3368 h 1172"/>
                <a:gd name="T40" fmla="*/ 2968 w 1177"/>
                <a:gd name="T41" fmla="*/ 3442 h 1172"/>
                <a:gd name="T42" fmla="*/ 2988 w 1177"/>
                <a:gd name="T43" fmla="*/ 3521 h 1172"/>
                <a:gd name="T44" fmla="*/ 2936 w 1177"/>
                <a:gd name="T45" fmla="*/ 3553 h 1172"/>
                <a:gd name="T46" fmla="*/ 2560 w 1177"/>
                <a:gd name="T47" fmla="*/ 3296 h 1172"/>
                <a:gd name="T48" fmla="*/ 2286 w 1177"/>
                <a:gd name="T49" fmla="*/ 2963 h 1172"/>
                <a:gd name="T50" fmla="*/ 2007 w 1177"/>
                <a:gd name="T51" fmla="*/ 2644 h 1172"/>
                <a:gd name="T52" fmla="*/ 1712 w 1177"/>
                <a:gd name="T53" fmla="*/ 2689 h 1172"/>
                <a:gd name="T54" fmla="*/ 1532 w 1177"/>
                <a:gd name="T55" fmla="*/ 2795 h 1172"/>
                <a:gd name="T56" fmla="*/ 1640 w 1177"/>
                <a:gd name="T57" fmla="*/ 3113 h 1172"/>
                <a:gd name="T58" fmla="*/ 2012 w 1177"/>
                <a:gd name="T59" fmla="*/ 3345 h 1172"/>
                <a:gd name="T60" fmla="*/ 2241 w 1177"/>
                <a:gd name="T61" fmla="*/ 3556 h 1172"/>
                <a:gd name="T62" fmla="*/ 2128 w 1177"/>
                <a:gd name="T63" fmla="*/ 3562 h 1172"/>
                <a:gd name="T64" fmla="*/ 1955 w 1177"/>
                <a:gd name="T65" fmla="*/ 3384 h 1172"/>
                <a:gd name="T66" fmla="*/ 1669 w 1177"/>
                <a:gd name="T67" fmla="*/ 3275 h 1172"/>
                <a:gd name="T68" fmla="*/ 1213 w 1177"/>
                <a:gd name="T69" fmla="*/ 2495 h 1172"/>
                <a:gd name="T70" fmla="*/ 815 w 1177"/>
                <a:gd name="T71" fmla="*/ 1543 h 1172"/>
                <a:gd name="T72" fmla="*/ 760 w 1177"/>
                <a:gd name="T73" fmla="*/ 1161 h 1172"/>
                <a:gd name="T74" fmla="*/ 238 w 1177"/>
                <a:gd name="T75" fmla="*/ 391 h 1172"/>
                <a:gd name="T76" fmla="*/ 55 w 1177"/>
                <a:gd name="T77" fmla="*/ 201 h 1172"/>
                <a:gd name="T78" fmla="*/ 36 w 1177"/>
                <a:gd name="T79" fmla="*/ 6 h 11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77" h="1172">
                  <a:moveTo>
                    <a:pt x="14" y="2"/>
                  </a:moveTo>
                  <a:cubicBezTo>
                    <a:pt x="28" y="3"/>
                    <a:pt x="43" y="4"/>
                    <a:pt x="57" y="2"/>
                  </a:cubicBezTo>
                  <a:cubicBezTo>
                    <a:pt x="66" y="0"/>
                    <a:pt x="70" y="20"/>
                    <a:pt x="74" y="26"/>
                  </a:cubicBezTo>
                  <a:cubicBezTo>
                    <a:pt x="89" y="50"/>
                    <a:pt x="114" y="66"/>
                    <a:pt x="129" y="91"/>
                  </a:cubicBezTo>
                  <a:cubicBezTo>
                    <a:pt x="159" y="139"/>
                    <a:pt x="141" y="211"/>
                    <a:pt x="195" y="245"/>
                  </a:cubicBezTo>
                  <a:cubicBezTo>
                    <a:pt x="192" y="217"/>
                    <a:pt x="210" y="195"/>
                    <a:pt x="209" y="167"/>
                  </a:cubicBezTo>
                  <a:cubicBezTo>
                    <a:pt x="208" y="155"/>
                    <a:pt x="205" y="147"/>
                    <a:pt x="200" y="136"/>
                  </a:cubicBezTo>
                  <a:cubicBezTo>
                    <a:pt x="189" y="115"/>
                    <a:pt x="211" y="129"/>
                    <a:pt x="217" y="140"/>
                  </a:cubicBezTo>
                  <a:cubicBezTo>
                    <a:pt x="226" y="156"/>
                    <a:pt x="223" y="178"/>
                    <a:pt x="222" y="195"/>
                  </a:cubicBezTo>
                  <a:cubicBezTo>
                    <a:pt x="221" y="217"/>
                    <a:pt x="214" y="229"/>
                    <a:pt x="231" y="244"/>
                  </a:cubicBezTo>
                  <a:cubicBezTo>
                    <a:pt x="257" y="269"/>
                    <a:pt x="294" y="282"/>
                    <a:pt x="319" y="308"/>
                  </a:cubicBezTo>
                  <a:cubicBezTo>
                    <a:pt x="373" y="364"/>
                    <a:pt x="446" y="328"/>
                    <a:pt x="514" y="337"/>
                  </a:cubicBezTo>
                  <a:cubicBezTo>
                    <a:pt x="526" y="338"/>
                    <a:pt x="545" y="347"/>
                    <a:pt x="556" y="338"/>
                  </a:cubicBezTo>
                  <a:cubicBezTo>
                    <a:pt x="568" y="327"/>
                    <a:pt x="564" y="300"/>
                    <a:pt x="558" y="288"/>
                  </a:cubicBezTo>
                  <a:cubicBezTo>
                    <a:pt x="550" y="270"/>
                    <a:pt x="543" y="251"/>
                    <a:pt x="538" y="231"/>
                  </a:cubicBezTo>
                  <a:cubicBezTo>
                    <a:pt x="535" y="219"/>
                    <a:pt x="534" y="198"/>
                    <a:pt x="525" y="189"/>
                  </a:cubicBezTo>
                  <a:cubicBezTo>
                    <a:pt x="512" y="176"/>
                    <a:pt x="499" y="162"/>
                    <a:pt x="486" y="149"/>
                  </a:cubicBezTo>
                  <a:cubicBezTo>
                    <a:pt x="476" y="139"/>
                    <a:pt x="458" y="126"/>
                    <a:pt x="458" y="110"/>
                  </a:cubicBezTo>
                  <a:cubicBezTo>
                    <a:pt x="458" y="97"/>
                    <a:pt x="468" y="95"/>
                    <a:pt x="472" y="107"/>
                  </a:cubicBezTo>
                  <a:cubicBezTo>
                    <a:pt x="477" y="120"/>
                    <a:pt x="492" y="128"/>
                    <a:pt x="503" y="135"/>
                  </a:cubicBezTo>
                  <a:cubicBezTo>
                    <a:pt x="536" y="158"/>
                    <a:pt x="554" y="185"/>
                    <a:pt x="566" y="223"/>
                  </a:cubicBezTo>
                  <a:cubicBezTo>
                    <a:pt x="571" y="239"/>
                    <a:pt x="575" y="256"/>
                    <a:pt x="579" y="273"/>
                  </a:cubicBezTo>
                  <a:cubicBezTo>
                    <a:pt x="584" y="291"/>
                    <a:pt x="601" y="306"/>
                    <a:pt x="613" y="319"/>
                  </a:cubicBezTo>
                  <a:cubicBezTo>
                    <a:pt x="640" y="350"/>
                    <a:pt x="670" y="379"/>
                    <a:pt x="696" y="410"/>
                  </a:cubicBezTo>
                  <a:cubicBezTo>
                    <a:pt x="720" y="438"/>
                    <a:pt x="737" y="465"/>
                    <a:pt x="749" y="499"/>
                  </a:cubicBezTo>
                  <a:cubicBezTo>
                    <a:pt x="761" y="534"/>
                    <a:pt x="779" y="560"/>
                    <a:pt x="798" y="590"/>
                  </a:cubicBezTo>
                  <a:cubicBezTo>
                    <a:pt x="815" y="618"/>
                    <a:pt x="827" y="648"/>
                    <a:pt x="832" y="681"/>
                  </a:cubicBezTo>
                  <a:cubicBezTo>
                    <a:pt x="838" y="722"/>
                    <a:pt x="832" y="764"/>
                    <a:pt x="837" y="805"/>
                  </a:cubicBezTo>
                  <a:cubicBezTo>
                    <a:pt x="839" y="820"/>
                    <a:pt x="858" y="829"/>
                    <a:pt x="868" y="840"/>
                  </a:cubicBezTo>
                  <a:cubicBezTo>
                    <a:pt x="879" y="851"/>
                    <a:pt x="889" y="865"/>
                    <a:pt x="896" y="879"/>
                  </a:cubicBezTo>
                  <a:cubicBezTo>
                    <a:pt x="911" y="908"/>
                    <a:pt x="915" y="938"/>
                    <a:pt x="942" y="960"/>
                  </a:cubicBezTo>
                  <a:cubicBezTo>
                    <a:pt x="977" y="989"/>
                    <a:pt x="1024" y="983"/>
                    <a:pt x="1066" y="983"/>
                  </a:cubicBezTo>
                  <a:cubicBezTo>
                    <a:pt x="1086" y="983"/>
                    <a:pt x="1109" y="983"/>
                    <a:pt x="1126" y="996"/>
                  </a:cubicBezTo>
                  <a:cubicBezTo>
                    <a:pt x="1129" y="998"/>
                    <a:pt x="1129" y="1004"/>
                    <a:pt x="1127" y="1007"/>
                  </a:cubicBezTo>
                  <a:cubicBezTo>
                    <a:pt x="1124" y="1009"/>
                    <a:pt x="1112" y="1002"/>
                    <a:pt x="1109" y="1001"/>
                  </a:cubicBezTo>
                  <a:cubicBezTo>
                    <a:pt x="1087" y="994"/>
                    <a:pt x="1070" y="996"/>
                    <a:pt x="1047" y="999"/>
                  </a:cubicBezTo>
                  <a:cubicBezTo>
                    <a:pt x="1030" y="1001"/>
                    <a:pt x="1005" y="1007"/>
                    <a:pt x="989" y="1002"/>
                  </a:cubicBezTo>
                  <a:cubicBezTo>
                    <a:pt x="971" y="995"/>
                    <a:pt x="971" y="1008"/>
                    <a:pt x="983" y="1019"/>
                  </a:cubicBezTo>
                  <a:cubicBezTo>
                    <a:pt x="1007" y="1042"/>
                    <a:pt x="1034" y="1061"/>
                    <a:pt x="1064" y="1073"/>
                  </a:cubicBezTo>
                  <a:cubicBezTo>
                    <a:pt x="1080" y="1080"/>
                    <a:pt x="1096" y="1085"/>
                    <a:pt x="1112" y="1088"/>
                  </a:cubicBezTo>
                  <a:cubicBezTo>
                    <a:pt x="1123" y="1090"/>
                    <a:pt x="1151" y="1087"/>
                    <a:pt x="1153" y="1099"/>
                  </a:cubicBezTo>
                  <a:cubicBezTo>
                    <a:pt x="1156" y="1109"/>
                    <a:pt x="1151" y="1110"/>
                    <a:pt x="1162" y="1112"/>
                  </a:cubicBezTo>
                  <a:cubicBezTo>
                    <a:pt x="1168" y="1113"/>
                    <a:pt x="1175" y="1116"/>
                    <a:pt x="1176" y="1123"/>
                  </a:cubicBezTo>
                  <a:cubicBezTo>
                    <a:pt x="1177" y="1128"/>
                    <a:pt x="1174" y="1135"/>
                    <a:pt x="1170" y="1138"/>
                  </a:cubicBezTo>
                  <a:cubicBezTo>
                    <a:pt x="1166" y="1140"/>
                    <a:pt x="1162" y="1140"/>
                    <a:pt x="1158" y="1138"/>
                  </a:cubicBezTo>
                  <a:cubicBezTo>
                    <a:pt x="1155" y="1141"/>
                    <a:pt x="1152" y="1144"/>
                    <a:pt x="1149" y="1148"/>
                  </a:cubicBezTo>
                  <a:cubicBezTo>
                    <a:pt x="1127" y="1172"/>
                    <a:pt x="1120" y="1123"/>
                    <a:pt x="1104" y="1113"/>
                  </a:cubicBezTo>
                  <a:cubicBezTo>
                    <a:pt x="1073" y="1093"/>
                    <a:pt x="1034" y="1084"/>
                    <a:pt x="1002" y="1065"/>
                  </a:cubicBezTo>
                  <a:cubicBezTo>
                    <a:pt x="976" y="1050"/>
                    <a:pt x="930" y="1028"/>
                    <a:pt x="918" y="1000"/>
                  </a:cubicBezTo>
                  <a:cubicBezTo>
                    <a:pt x="911" y="984"/>
                    <a:pt x="901" y="973"/>
                    <a:pt x="895" y="957"/>
                  </a:cubicBezTo>
                  <a:cubicBezTo>
                    <a:pt x="887" y="938"/>
                    <a:pt x="880" y="918"/>
                    <a:pt x="870" y="900"/>
                  </a:cubicBezTo>
                  <a:cubicBezTo>
                    <a:pt x="855" y="875"/>
                    <a:pt x="816" y="853"/>
                    <a:pt x="786" y="854"/>
                  </a:cubicBezTo>
                  <a:cubicBezTo>
                    <a:pt x="768" y="855"/>
                    <a:pt x="753" y="863"/>
                    <a:pt x="736" y="868"/>
                  </a:cubicBezTo>
                  <a:cubicBezTo>
                    <a:pt x="714" y="873"/>
                    <a:pt x="692" y="871"/>
                    <a:pt x="670" y="869"/>
                  </a:cubicBezTo>
                  <a:cubicBezTo>
                    <a:pt x="650" y="867"/>
                    <a:pt x="629" y="864"/>
                    <a:pt x="609" y="866"/>
                  </a:cubicBezTo>
                  <a:cubicBezTo>
                    <a:pt x="599" y="875"/>
                    <a:pt x="599" y="891"/>
                    <a:pt x="600" y="903"/>
                  </a:cubicBezTo>
                  <a:cubicBezTo>
                    <a:pt x="602" y="920"/>
                    <a:pt x="612" y="936"/>
                    <a:pt x="618" y="952"/>
                  </a:cubicBezTo>
                  <a:cubicBezTo>
                    <a:pt x="626" y="970"/>
                    <a:pt x="634" y="988"/>
                    <a:pt x="642" y="1006"/>
                  </a:cubicBezTo>
                  <a:cubicBezTo>
                    <a:pt x="652" y="1029"/>
                    <a:pt x="681" y="1035"/>
                    <a:pt x="703" y="1045"/>
                  </a:cubicBezTo>
                  <a:cubicBezTo>
                    <a:pt x="729" y="1056"/>
                    <a:pt x="767" y="1060"/>
                    <a:pt x="788" y="1081"/>
                  </a:cubicBezTo>
                  <a:cubicBezTo>
                    <a:pt x="801" y="1094"/>
                    <a:pt x="814" y="1107"/>
                    <a:pt x="827" y="1120"/>
                  </a:cubicBezTo>
                  <a:cubicBezTo>
                    <a:pt x="842" y="1136"/>
                    <a:pt x="857" y="1138"/>
                    <a:pt x="877" y="1149"/>
                  </a:cubicBezTo>
                  <a:cubicBezTo>
                    <a:pt x="887" y="1155"/>
                    <a:pt x="871" y="1159"/>
                    <a:pt x="866" y="1158"/>
                  </a:cubicBezTo>
                  <a:cubicBezTo>
                    <a:pt x="855" y="1156"/>
                    <a:pt x="844" y="1153"/>
                    <a:pt x="833" y="1151"/>
                  </a:cubicBezTo>
                  <a:cubicBezTo>
                    <a:pt x="823" y="1149"/>
                    <a:pt x="813" y="1134"/>
                    <a:pt x="805" y="1127"/>
                  </a:cubicBezTo>
                  <a:cubicBezTo>
                    <a:pt x="792" y="1115"/>
                    <a:pt x="779" y="1103"/>
                    <a:pt x="765" y="1093"/>
                  </a:cubicBezTo>
                  <a:cubicBezTo>
                    <a:pt x="748" y="1082"/>
                    <a:pt x="734" y="1075"/>
                    <a:pt x="714" y="1072"/>
                  </a:cubicBezTo>
                  <a:cubicBezTo>
                    <a:pt x="693" y="1070"/>
                    <a:pt x="672" y="1066"/>
                    <a:pt x="653" y="1058"/>
                  </a:cubicBezTo>
                  <a:cubicBezTo>
                    <a:pt x="582" y="1026"/>
                    <a:pt x="580" y="940"/>
                    <a:pt x="544" y="883"/>
                  </a:cubicBezTo>
                  <a:cubicBezTo>
                    <a:pt x="526" y="853"/>
                    <a:pt x="502" y="827"/>
                    <a:pt x="475" y="806"/>
                  </a:cubicBezTo>
                  <a:cubicBezTo>
                    <a:pt x="444" y="783"/>
                    <a:pt x="413" y="753"/>
                    <a:pt x="406" y="716"/>
                  </a:cubicBezTo>
                  <a:cubicBezTo>
                    <a:pt x="392" y="637"/>
                    <a:pt x="337" y="577"/>
                    <a:pt x="319" y="499"/>
                  </a:cubicBezTo>
                  <a:cubicBezTo>
                    <a:pt x="314" y="478"/>
                    <a:pt x="311" y="457"/>
                    <a:pt x="309" y="436"/>
                  </a:cubicBezTo>
                  <a:cubicBezTo>
                    <a:pt x="308" y="414"/>
                    <a:pt x="309" y="395"/>
                    <a:pt x="298" y="375"/>
                  </a:cubicBezTo>
                  <a:cubicBezTo>
                    <a:pt x="278" y="343"/>
                    <a:pt x="245" y="324"/>
                    <a:pt x="213" y="309"/>
                  </a:cubicBezTo>
                  <a:cubicBezTo>
                    <a:pt x="138" y="272"/>
                    <a:pt x="116" y="201"/>
                    <a:pt x="93" y="126"/>
                  </a:cubicBezTo>
                  <a:cubicBezTo>
                    <a:pt x="89" y="111"/>
                    <a:pt x="83" y="76"/>
                    <a:pt x="69" y="66"/>
                  </a:cubicBezTo>
                  <a:cubicBezTo>
                    <a:pt x="56" y="58"/>
                    <a:pt x="36" y="69"/>
                    <a:pt x="21" y="65"/>
                  </a:cubicBezTo>
                  <a:cubicBezTo>
                    <a:pt x="4" y="61"/>
                    <a:pt x="16" y="46"/>
                    <a:pt x="5" y="35"/>
                  </a:cubicBezTo>
                  <a:cubicBezTo>
                    <a:pt x="0" y="29"/>
                    <a:pt x="2" y="2"/>
                    <a:pt x="14" y="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168">
              <a:extLst>
                <a:ext uri="{FF2B5EF4-FFF2-40B4-BE49-F238E27FC236}">
                  <a16:creationId xmlns:a16="http://schemas.microsoft.com/office/drawing/2014/main" id="{5F1144E6-C426-4778-9023-491B33B36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281"/>
              <a:ext cx="378" cy="618"/>
            </a:xfrm>
            <a:custGeom>
              <a:avLst/>
              <a:gdLst>
                <a:gd name="T0" fmla="*/ 93 w 277"/>
                <a:gd name="T1" fmla="*/ 28 h 424"/>
                <a:gd name="T2" fmla="*/ 367 w 277"/>
                <a:gd name="T3" fmla="*/ 111 h 424"/>
                <a:gd name="T4" fmla="*/ 469 w 277"/>
                <a:gd name="T5" fmla="*/ 324 h 424"/>
                <a:gd name="T6" fmla="*/ 618 w 277"/>
                <a:gd name="T7" fmla="*/ 533 h 424"/>
                <a:gd name="T8" fmla="*/ 684 w 277"/>
                <a:gd name="T9" fmla="*/ 854 h 424"/>
                <a:gd name="T10" fmla="*/ 531 w 277"/>
                <a:gd name="T11" fmla="*/ 1185 h 424"/>
                <a:gd name="T12" fmla="*/ 351 w 277"/>
                <a:gd name="T13" fmla="*/ 1095 h 424"/>
                <a:gd name="T14" fmla="*/ 186 w 277"/>
                <a:gd name="T15" fmla="*/ 831 h 424"/>
                <a:gd name="T16" fmla="*/ 117 w 277"/>
                <a:gd name="T17" fmla="*/ 551 h 424"/>
                <a:gd name="T18" fmla="*/ 20 w 277"/>
                <a:gd name="T19" fmla="*/ 334 h 424"/>
                <a:gd name="T20" fmla="*/ 78 w 277"/>
                <a:gd name="T21" fmla="*/ 47 h 4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7" h="424">
                  <a:moveTo>
                    <a:pt x="37" y="9"/>
                  </a:moveTo>
                  <a:cubicBezTo>
                    <a:pt x="79" y="10"/>
                    <a:pt x="112" y="0"/>
                    <a:pt x="144" y="36"/>
                  </a:cubicBezTo>
                  <a:cubicBezTo>
                    <a:pt x="162" y="55"/>
                    <a:pt x="171" y="82"/>
                    <a:pt x="185" y="104"/>
                  </a:cubicBezTo>
                  <a:cubicBezTo>
                    <a:pt x="202" y="129"/>
                    <a:pt x="228" y="148"/>
                    <a:pt x="243" y="172"/>
                  </a:cubicBezTo>
                  <a:cubicBezTo>
                    <a:pt x="261" y="203"/>
                    <a:pt x="266" y="241"/>
                    <a:pt x="269" y="276"/>
                  </a:cubicBezTo>
                  <a:cubicBezTo>
                    <a:pt x="273" y="326"/>
                    <a:pt x="277" y="424"/>
                    <a:pt x="209" y="383"/>
                  </a:cubicBezTo>
                  <a:cubicBezTo>
                    <a:pt x="186" y="370"/>
                    <a:pt x="165" y="361"/>
                    <a:pt x="138" y="353"/>
                  </a:cubicBezTo>
                  <a:cubicBezTo>
                    <a:pt x="98" y="340"/>
                    <a:pt x="84" y="310"/>
                    <a:pt x="73" y="268"/>
                  </a:cubicBezTo>
                  <a:cubicBezTo>
                    <a:pt x="65" y="237"/>
                    <a:pt x="59" y="208"/>
                    <a:pt x="46" y="178"/>
                  </a:cubicBezTo>
                  <a:cubicBezTo>
                    <a:pt x="35" y="154"/>
                    <a:pt x="16" y="133"/>
                    <a:pt x="8" y="108"/>
                  </a:cubicBezTo>
                  <a:cubicBezTo>
                    <a:pt x="0" y="79"/>
                    <a:pt x="0" y="28"/>
                    <a:pt x="31" y="15"/>
                  </a:cubicBezTo>
                </a:path>
              </a:pathLst>
            </a:custGeom>
            <a:solidFill>
              <a:srgbClr val="AF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69">
              <a:extLst>
                <a:ext uri="{FF2B5EF4-FFF2-40B4-BE49-F238E27FC236}">
                  <a16:creationId xmlns:a16="http://schemas.microsoft.com/office/drawing/2014/main" id="{FDD8AE4E-BF02-4638-8F0D-3F9F9F9E0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447"/>
              <a:ext cx="382" cy="477"/>
            </a:xfrm>
            <a:custGeom>
              <a:avLst/>
              <a:gdLst>
                <a:gd name="T0" fmla="*/ 270 w 279"/>
                <a:gd name="T1" fmla="*/ 0 h 327"/>
                <a:gd name="T2" fmla="*/ 208 w 279"/>
                <a:gd name="T3" fmla="*/ 651 h 327"/>
                <a:gd name="T4" fmla="*/ 676 w 279"/>
                <a:gd name="T5" fmla="*/ 1015 h 327"/>
                <a:gd name="T6" fmla="*/ 290 w 279"/>
                <a:gd name="T7" fmla="*/ 0 h 3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9" h="327">
                  <a:moveTo>
                    <a:pt x="105" y="0"/>
                  </a:moveTo>
                  <a:cubicBezTo>
                    <a:pt x="0" y="6"/>
                    <a:pt x="32" y="162"/>
                    <a:pt x="81" y="210"/>
                  </a:cubicBezTo>
                  <a:cubicBezTo>
                    <a:pt x="117" y="246"/>
                    <a:pt x="216" y="327"/>
                    <a:pt x="264" y="327"/>
                  </a:cubicBezTo>
                  <a:cubicBezTo>
                    <a:pt x="279" y="234"/>
                    <a:pt x="222" y="13"/>
                    <a:pt x="113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170">
              <a:extLst>
                <a:ext uri="{FF2B5EF4-FFF2-40B4-BE49-F238E27FC236}">
                  <a16:creationId xmlns:a16="http://schemas.microsoft.com/office/drawing/2014/main" id="{89197F39-6307-46AE-9719-7D7D23642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1315"/>
              <a:ext cx="479" cy="404"/>
            </a:xfrm>
            <a:custGeom>
              <a:avLst/>
              <a:gdLst>
                <a:gd name="T0" fmla="*/ 139 w 351"/>
                <a:gd name="T1" fmla="*/ 41 h 277"/>
                <a:gd name="T2" fmla="*/ 497 w 351"/>
                <a:gd name="T3" fmla="*/ 88 h 277"/>
                <a:gd name="T4" fmla="*/ 775 w 351"/>
                <a:gd name="T5" fmla="*/ 273 h 277"/>
                <a:gd name="T6" fmla="*/ 858 w 351"/>
                <a:gd name="T7" fmla="*/ 410 h 277"/>
                <a:gd name="T8" fmla="*/ 892 w 351"/>
                <a:gd name="T9" fmla="*/ 604 h 277"/>
                <a:gd name="T10" fmla="*/ 772 w 351"/>
                <a:gd name="T11" fmla="*/ 772 h 277"/>
                <a:gd name="T12" fmla="*/ 594 w 351"/>
                <a:gd name="T13" fmla="*/ 846 h 277"/>
                <a:gd name="T14" fmla="*/ 86 w 351"/>
                <a:gd name="T15" fmla="*/ 556 h 277"/>
                <a:gd name="T16" fmla="*/ 10 w 351"/>
                <a:gd name="T17" fmla="*/ 312 h 277"/>
                <a:gd name="T18" fmla="*/ 139 w 351"/>
                <a:gd name="T19" fmla="*/ 41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1" h="277">
                  <a:moveTo>
                    <a:pt x="55" y="13"/>
                  </a:moveTo>
                  <a:cubicBezTo>
                    <a:pt x="102" y="0"/>
                    <a:pt x="151" y="13"/>
                    <a:pt x="196" y="28"/>
                  </a:cubicBezTo>
                  <a:cubicBezTo>
                    <a:pt x="235" y="41"/>
                    <a:pt x="274" y="59"/>
                    <a:pt x="305" y="88"/>
                  </a:cubicBezTo>
                  <a:cubicBezTo>
                    <a:pt x="318" y="101"/>
                    <a:pt x="330" y="116"/>
                    <a:pt x="338" y="132"/>
                  </a:cubicBezTo>
                  <a:cubicBezTo>
                    <a:pt x="351" y="154"/>
                    <a:pt x="350" y="171"/>
                    <a:pt x="351" y="195"/>
                  </a:cubicBezTo>
                  <a:cubicBezTo>
                    <a:pt x="336" y="216"/>
                    <a:pt x="327" y="234"/>
                    <a:pt x="304" y="249"/>
                  </a:cubicBezTo>
                  <a:cubicBezTo>
                    <a:pt x="283" y="263"/>
                    <a:pt x="259" y="272"/>
                    <a:pt x="234" y="273"/>
                  </a:cubicBezTo>
                  <a:cubicBezTo>
                    <a:pt x="161" y="277"/>
                    <a:pt x="84" y="228"/>
                    <a:pt x="34" y="179"/>
                  </a:cubicBezTo>
                  <a:cubicBezTo>
                    <a:pt x="14" y="159"/>
                    <a:pt x="6" y="128"/>
                    <a:pt x="4" y="101"/>
                  </a:cubicBezTo>
                  <a:cubicBezTo>
                    <a:pt x="0" y="59"/>
                    <a:pt x="13" y="25"/>
                    <a:pt x="55" y="13"/>
                  </a:cubicBezTo>
                </a:path>
              </a:pathLst>
            </a:custGeom>
            <a:solidFill>
              <a:srgbClr val="98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71">
              <a:extLst>
                <a:ext uri="{FF2B5EF4-FFF2-40B4-BE49-F238E27FC236}">
                  <a16:creationId xmlns:a16="http://schemas.microsoft.com/office/drawing/2014/main" id="{AEABCD1A-32DE-4559-9E90-3716A5D44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296"/>
              <a:ext cx="478" cy="404"/>
            </a:xfrm>
            <a:custGeom>
              <a:avLst/>
              <a:gdLst>
                <a:gd name="T0" fmla="*/ 139 w 350"/>
                <a:gd name="T1" fmla="*/ 41 h 277"/>
                <a:gd name="T2" fmla="*/ 496 w 350"/>
                <a:gd name="T3" fmla="*/ 88 h 277"/>
                <a:gd name="T4" fmla="*/ 774 w 350"/>
                <a:gd name="T5" fmla="*/ 273 h 277"/>
                <a:gd name="T6" fmla="*/ 862 w 350"/>
                <a:gd name="T7" fmla="*/ 410 h 277"/>
                <a:gd name="T8" fmla="*/ 892 w 350"/>
                <a:gd name="T9" fmla="*/ 604 h 277"/>
                <a:gd name="T10" fmla="*/ 774 w 350"/>
                <a:gd name="T11" fmla="*/ 772 h 277"/>
                <a:gd name="T12" fmla="*/ 593 w 350"/>
                <a:gd name="T13" fmla="*/ 850 h 277"/>
                <a:gd name="T14" fmla="*/ 86 w 350"/>
                <a:gd name="T15" fmla="*/ 556 h 277"/>
                <a:gd name="T16" fmla="*/ 7 w 350"/>
                <a:gd name="T17" fmla="*/ 312 h 277"/>
                <a:gd name="T18" fmla="*/ 139 w 350"/>
                <a:gd name="T19" fmla="*/ 41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277">
                  <a:moveTo>
                    <a:pt x="55" y="13"/>
                  </a:moveTo>
                  <a:cubicBezTo>
                    <a:pt x="101" y="0"/>
                    <a:pt x="150" y="13"/>
                    <a:pt x="195" y="28"/>
                  </a:cubicBezTo>
                  <a:cubicBezTo>
                    <a:pt x="235" y="41"/>
                    <a:pt x="274" y="59"/>
                    <a:pt x="304" y="88"/>
                  </a:cubicBezTo>
                  <a:cubicBezTo>
                    <a:pt x="317" y="101"/>
                    <a:pt x="329" y="116"/>
                    <a:pt x="338" y="132"/>
                  </a:cubicBezTo>
                  <a:cubicBezTo>
                    <a:pt x="350" y="154"/>
                    <a:pt x="349" y="171"/>
                    <a:pt x="350" y="195"/>
                  </a:cubicBezTo>
                  <a:cubicBezTo>
                    <a:pt x="336" y="216"/>
                    <a:pt x="326" y="234"/>
                    <a:pt x="304" y="249"/>
                  </a:cubicBezTo>
                  <a:cubicBezTo>
                    <a:pt x="282" y="263"/>
                    <a:pt x="259" y="272"/>
                    <a:pt x="233" y="274"/>
                  </a:cubicBezTo>
                  <a:cubicBezTo>
                    <a:pt x="161" y="277"/>
                    <a:pt x="83" y="228"/>
                    <a:pt x="34" y="179"/>
                  </a:cubicBezTo>
                  <a:cubicBezTo>
                    <a:pt x="14" y="159"/>
                    <a:pt x="5" y="128"/>
                    <a:pt x="3" y="101"/>
                  </a:cubicBezTo>
                  <a:cubicBezTo>
                    <a:pt x="0" y="59"/>
                    <a:pt x="12" y="25"/>
                    <a:pt x="55" y="13"/>
                  </a:cubicBezTo>
                </a:path>
              </a:pathLst>
            </a:custGeom>
            <a:solidFill>
              <a:srgbClr val="80B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72">
              <a:extLst>
                <a:ext uri="{FF2B5EF4-FFF2-40B4-BE49-F238E27FC236}">
                  <a16:creationId xmlns:a16="http://schemas.microsoft.com/office/drawing/2014/main" id="{97FA6404-13CC-492E-BAF2-2E6D8E124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351"/>
              <a:ext cx="255" cy="328"/>
            </a:xfrm>
            <a:custGeom>
              <a:avLst/>
              <a:gdLst>
                <a:gd name="T0" fmla="*/ 300 w 187"/>
                <a:gd name="T1" fmla="*/ 0 h 225"/>
                <a:gd name="T2" fmla="*/ 109 w 187"/>
                <a:gd name="T3" fmla="*/ 347 h 225"/>
                <a:gd name="T4" fmla="*/ 475 w 187"/>
                <a:gd name="T5" fmla="*/ 697 h 225"/>
                <a:gd name="T6" fmla="*/ 271 w 187"/>
                <a:gd name="T7" fmla="*/ 60 h 2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225">
                  <a:moveTo>
                    <a:pt x="118" y="0"/>
                  </a:moveTo>
                  <a:cubicBezTo>
                    <a:pt x="52" y="0"/>
                    <a:pt x="0" y="46"/>
                    <a:pt x="43" y="112"/>
                  </a:cubicBezTo>
                  <a:cubicBezTo>
                    <a:pt x="73" y="158"/>
                    <a:pt x="132" y="215"/>
                    <a:pt x="187" y="225"/>
                  </a:cubicBezTo>
                  <a:cubicBezTo>
                    <a:pt x="153" y="198"/>
                    <a:pt x="57" y="70"/>
                    <a:pt x="107" y="19"/>
                  </a:cubicBezTo>
                </a:path>
              </a:pathLst>
            </a:custGeom>
            <a:solidFill>
              <a:srgbClr val="90C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73">
              <a:extLst>
                <a:ext uri="{FF2B5EF4-FFF2-40B4-BE49-F238E27FC236}">
                  <a16:creationId xmlns:a16="http://schemas.microsoft.com/office/drawing/2014/main" id="{E909F8E6-5E4F-454D-83C8-610DE6045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367"/>
              <a:ext cx="111" cy="239"/>
            </a:xfrm>
            <a:custGeom>
              <a:avLst/>
              <a:gdLst>
                <a:gd name="T0" fmla="*/ 153 w 81"/>
                <a:gd name="T1" fmla="*/ 13 h 164"/>
                <a:gd name="T2" fmla="*/ 15 w 81"/>
                <a:gd name="T3" fmla="*/ 249 h 164"/>
                <a:gd name="T4" fmla="*/ 208 w 81"/>
                <a:gd name="T5" fmla="*/ 507 h 164"/>
                <a:gd name="T6" fmla="*/ 118 w 81"/>
                <a:gd name="T7" fmla="*/ 25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64">
                  <a:moveTo>
                    <a:pt x="60" y="4"/>
                  </a:moveTo>
                  <a:cubicBezTo>
                    <a:pt x="18" y="0"/>
                    <a:pt x="0" y="44"/>
                    <a:pt x="6" y="80"/>
                  </a:cubicBezTo>
                  <a:cubicBezTo>
                    <a:pt x="14" y="126"/>
                    <a:pt x="57" y="130"/>
                    <a:pt x="81" y="164"/>
                  </a:cubicBezTo>
                  <a:cubicBezTo>
                    <a:pt x="51" y="137"/>
                    <a:pt x="1" y="41"/>
                    <a:pt x="46" y="8"/>
                  </a:cubicBezTo>
                </a:path>
              </a:pathLst>
            </a:custGeom>
            <a:solidFill>
              <a:srgbClr val="B5D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74">
              <a:extLst>
                <a:ext uri="{FF2B5EF4-FFF2-40B4-BE49-F238E27FC236}">
                  <a16:creationId xmlns:a16="http://schemas.microsoft.com/office/drawing/2014/main" id="{70EB7959-AAB3-4160-B054-DF8524ABB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404"/>
              <a:ext cx="131" cy="291"/>
            </a:xfrm>
            <a:custGeom>
              <a:avLst/>
              <a:gdLst>
                <a:gd name="T0" fmla="*/ 0 w 96"/>
                <a:gd name="T1" fmla="*/ 0 h 200"/>
                <a:gd name="T2" fmla="*/ 239 w 96"/>
                <a:gd name="T3" fmla="*/ 324 h 200"/>
                <a:gd name="T4" fmla="*/ 180 w 96"/>
                <a:gd name="T5" fmla="*/ 493 h 200"/>
                <a:gd name="T6" fmla="*/ 14 w 96"/>
                <a:gd name="T7" fmla="*/ 588 h 200"/>
                <a:gd name="T8" fmla="*/ 180 w 96"/>
                <a:gd name="T9" fmla="*/ 298 h 200"/>
                <a:gd name="T10" fmla="*/ 127 w 96"/>
                <a:gd name="T11" fmla="*/ 138 h 200"/>
                <a:gd name="T12" fmla="*/ 20 w 96"/>
                <a:gd name="T13" fmla="*/ 1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200">
                  <a:moveTo>
                    <a:pt x="0" y="0"/>
                  </a:moveTo>
                  <a:cubicBezTo>
                    <a:pt x="42" y="23"/>
                    <a:pt x="90" y="52"/>
                    <a:pt x="94" y="105"/>
                  </a:cubicBezTo>
                  <a:cubicBezTo>
                    <a:pt x="96" y="128"/>
                    <a:pt x="88" y="145"/>
                    <a:pt x="71" y="160"/>
                  </a:cubicBezTo>
                  <a:cubicBezTo>
                    <a:pt x="57" y="172"/>
                    <a:pt x="24" y="200"/>
                    <a:pt x="5" y="191"/>
                  </a:cubicBezTo>
                  <a:cubicBezTo>
                    <a:pt x="49" y="176"/>
                    <a:pt x="71" y="143"/>
                    <a:pt x="71" y="97"/>
                  </a:cubicBezTo>
                  <a:cubicBezTo>
                    <a:pt x="71" y="77"/>
                    <a:pt x="63" y="61"/>
                    <a:pt x="50" y="45"/>
                  </a:cubicBezTo>
                  <a:cubicBezTo>
                    <a:pt x="41" y="34"/>
                    <a:pt x="21" y="9"/>
                    <a:pt x="8" y="6"/>
                  </a:cubicBezTo>
                </a:path>
              </a:pathLst>
            </a:custGeom>
            <a:solidFill>
              <a:srgbClr val="63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75">
              <a:extLst>
                <a:ext uri="{FF2B5EF4-FFF2-40B4-BE49-F238E27FC236}">
                  <a16:creationId xmlns:a16="http://schemas.microsoft.com/office/drawing/2014/main" id="{1F85FCD0-364A-4B1D-BE1C-678392B08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501"/>
              <a:ext cx="264" cy="350"/>
            </a:xfrm>
            <a:custGeom>
              <a:avLst/>
              <a:gdLst>
                <a:gd name="T0" fmla="*/ 49 w 193"/>
                <a:gd name="T1" fmla="*/ 0 h 240"/>
                <a:gd name="T2" fmla="*/ 390 w 193"/>
                <a:gd name="T3" fmla="*/ 277 h 240"/>
                <a:gd name="T4" fmla="*/ 419 w 193"/>
                <a:gd name="T5" fmla="*/ 710 h 240"/>
                <a:gd name="T6" fmla="*/ 294 w 193"/>
                <a:gd name="T7" fmla="*/ 502 h 240"/>
                <a:gd name="T8" fmla="*/ 167 w 193"/>
                <a:gd name="T9" fmla="*/ 305 h 240"/>
                <a:gd name="T10" fmla="*/ 19 w 193"/>
                <a:gd name="T11" fmla="*/ 176 h 240"/>
                <a:gd name="T12" fmla="*/ 42 w 193"/>
                <a:gd name="T13" fmla="*/ 2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240">
                  <a:moveTo>
                    <a:pt x="19" y="0"/>
                  </a:moveTo>
                  <a:cubicBezTo>
                    <a:pt x="67" y="23"/>
                    <a:pt x="122" y="41"/>
                    <a:pt x="152" y="89"/>
                  </a:cubicBezTo>
                  <a:cubicBezTo>
                    <a:pt x="165" y="110"/>
                    <a:pt x="193" y="214"/>
                    <a:pt x="164" y="229"/>
                  </a:cubicBezTo>
                  <a:cubicBezTo>
                    <a:pt x="143" y="240"/>
                    <a:pt x="122" y="177"/>
                    <a:pt x="115" y="162"/>
                  </a:cubicBezTo>
                  <a:cubicBezTo>
                    <a:pt x="104" y="135"/>
                    <a:pt x="89" y="114"/>
                    <a:pt x="65" y="98"/>
                  </a:cubicBezTo>
                  <a:cubicBezTo>
                    <a:pt x="45" y="85"/>
                    <a:pt x="18" y="78"/>
                    <a:pt x="7" y="57"/>
                  </a:cubicBezTo>
                  <a:cubicBezTo>
                    <a:pt x="0" y="42"/>
                    <a:pt x="0" y="16"/>
                    <a:pt x="17" y="9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76">
              <a:extLst>
                <a:ext uri="{FF2B5EF4-FFF2-40B4-BE49-F238E27FC236}">
                  <a16:creationId xmlns:a16="http://schemas.microsoft.com/office/drawing/2014/main" id="{22FA1C7F-D176-45C3-B9A9-AADEF48AD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727"/>
              <a:ext cx="220" cy="129"/>
            </a:xfrm>
            <a:custGeom>
              <a:avLst/>
              <a:gdLst>
                <a:gd name="T0" fmla="*/ 83 w 161"/>
                <a:gd name="T1" fmla="*/ 0 h 88"/>
                <a:gd name="T2" fmla="*/ 238 w 161"/>
                <a:gd name="T3" fmla="*/ 255 h 88"/>
                <a:gd name="T4" fmla="*/ 63 w 161"/>
                <a:gd name="T5" fmla="*/ 151 h 88"/>
                <a:gd name="T6" fmla="*/ 67 w 161"/>
                <a:gd name="T7" fmla="*/ 45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88">
                  <a:moveTo>
                    <a:pt x="33" y="0"/>
                  </a:moveTo>
                  <a:cubicBezTo>
                    <a:pt x="39" y="15"/>
                    <a:pt x="161" y="64"/>
                    <a:pt x="93" y="81"/>
                  </a:cubicBezTo>
                  <a:cubicBezTo>
                    <a:pt x="68" y="88"/>
                    <a:pt x="41" y="66"/>
                    <a:pt x="25" y="48"/>
                  </a:cubicBezTo>
                  <a:cubicBezTo>
                    <a:pt x="17" y="40"/>
                    <a:pt x="0" y="2"/>
                    <a:pt x="26" y="14"/>
                  </a:cubicBezTo>
                </a:path>
              </a:pathLst>
            </a:custGeom>
            <a:solidFill>
              <a:srgbClr val="D7E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77">
              <a:extLst>
                <a:ext uri="{FF2B5EF4-FFF2-40B4-BE49-F238E27FC236}">
                  <a16:creationId xmlns:a16="http://schemas.microsoft.com/office/drawing/2014/main" id="{FE61A928-C2F8-41F2-A6B5-2478F5E51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240"/>
              <a:ext cx="209" cy="527"/>
            </a:xfrm>
            <a:custGeom>
              <a:avLst/>
              <a:gdLst>
                <a:gd name="T0" fmla="*/ 362 w 153"/>
                <a:gd name="T1" fmla="*/ 32 h 361"/>
                <a:gd name="T2" fmla="*/ 26 w 153"/>
                <a:gd name="T3" fmla="*/ 607 h 361"/>
                <a:gd name="T4" fmla="*/ 389 w 153"/>
                <a:gd name="T5" fmla="*/ 1123 h 361"/>
                <a:gd name="T6" fmla="*/ 57 w 153"/>
                <a:gd name="T7" fmla="*/ 523 h 361"/>
                <a:gd name="T8" fmla="*/ 347 w 153"/>
                <a:gd name="T9" fmla="*/ 50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361">
                  <a:moveTo>
                    <a:pt x="142" y="10"/>
                  </a:moveTo>
                  <a:cubicBezTo>
                    <a:pt x="47" y="0"/>
                    <a:pt x="0" y="119"/>
                    <a:pt x="10" y="195"/>
                  </a:cubicBezTo>
                  <a:cubicBezTo>
                    <a:pt x="21" y="284"/>
                    <a:pt x="89" y="316"/>
                    <a:pt x="153" y="361"/>
                  </a:cubicBezTo>
                  <a:cubicBezTo>
                    <a:pt x="96" y="298"/>
                    <a:pt x="24" y="264"/>
                    <a:pt x="23" y="168"/>
                  </a:cubicBezTo>
                  <a:cubicBezTo>
                    <a:pt x="23" y="82"/>
                    <a:pt x="77" y="56"/>
                    <a:pt x="13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78">
              <a:extLst>
                <a:ext uri="{FF2B5EF4-FFF2-40B4-BE49-F238E27FC236}">
                  <a16:creationId xmlns:a16="http://schemas.microsoft.com/office/drawing/2014/main" id="{F3274D66-4BE6-46B7-A25D-2461C1759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829"/>
              <a:ext cx="39" cy="41"/>
            </a:xfrm>
            <a:custGeom>
              <a:avLst/>
              <a:gdLst>
                <a:gd name="T0" fmla="*/ 0 w 29"/>
                <a:gd name="T1" fmla="*/ 1 h 28"/>
                <a:gd name="T2" fmla="*/ 70 w 29"/>
                <a:gd name="T3" fmla="*/ 6 h 28"/>
                <a:gd name="T4" fmla="*/ 0 w 29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0" y="1"/>
                  </a:moveTo>
                  <a:cubicBezTo>
                    <a:pt x="10" y="16"/>
                    <a:pt x="28" y="28"/>
                    <a:pt x="29" y="2"/>
                  </a:cubicBezTo>
                  <a:cubicBezTo>
                    <a:pt x="19" y="1"/>
                    <a:pt x="9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179">
              <a:extLst>
                <a:ext uri="{FF2B5EF4-FFF2-40B4-BE49-F238E27FC236}">
                  <a16:creationId xmlns:a16="http://schemas.microsoft.com/office/drawing/2014/main" id="{68DA6DCC-315E-4C7F-89A8-D64C94200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848"/>
              <a:ext cx="41" cy="41"/>
            </a:xfrm>
            <a:custGeom>
              <a:avLst/>
              <a:gdLst>
                <a:gd name="T0" fmla="*/ 0 w 30"/>
                <a:gd name="T1" fmla="*/ 54 h 28"/>
                <a:gd name="T2" fmla="*/ 36 w 3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8">
                  <a:moveTo>
                    <a:pt x="0" y="17"/>
                  </a:moveTo>
                  <a:cubicBezTo>
                    <a:pt x="17" y="28"/>
                    <a:pt x="30" y="13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180">
              <a:extLst>
                <a:ext uri="{FF2B5EF4-FFF2-40B4-BE49-F238E27FC236}">
                  <a16:creationId xmlns:a16="http://schemas.microsoft.com/office/drawing/2014/main" id="{16C98BF2-436A-4BB9-A207-8BABD78F7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720"/>
              <a:ext cx="74" cy="89"/>
            </a:xfrm>
            <a:custGeom>
              <a:avLst/>
              <a:gdLst>
                <a:gd name="T0" fmla="*/ 111 w 54"/>
                <a:gd name="T1" fmla="*/ 50 h 61"/>
                <a:gd name="T2" fmla="*/ 10 w 54"/>
                <a:gd name="T3" fmla="*/ 69 h 61"/>
                <a:gd name="T4" fmla="*/ 60 w 54"/>
                <a:gd name="T5" fmla="*/ 181 h 61"/>
                <a:gd name="T6" fmla="*/ 49 w 54"/>
                <a:gd name="T7" fmla="*/ 96 h 61"/>
                <a:gd name="T8" fmla="*/ 126 w 54"/>
                <a:gd name="T9" fmla="*/ 149 h 61"/>
                <a:gd name="T10" fmla="*/ 97 w 54"/>
                <a:gd name="T11" fmla="*/ 69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61">
                  <a:moveTo>
                    <a:pt x="43" y="16"/>
                  </a:moveTo>
                  <a:cubicBezTo>
                    <a:pt x="28" y="20"/>
                    <a:pt x="12" y="0"/>
                    <a:pt x="4" y="22"/>
                  </a:cubicBezTo>
                  <a:cubicBezTo>
                    <a:pt x="0" y="33"/>
                    <a:pt x="10" y="61"/>
                    <a:pt x="23" y="58"/>
                  </a:cubicBezTo>
                  <a:cubicBezTo>
                    <a:pt x="24" y="48"/>
                    <a:pt x="18" y="40"/>
                    <a:pt x="19" y="31"/>
                  </a:cubicBezTo>
                  <a:cubicBezTo>
                    <a:pt x="29" y="36"/>
                    <a:pt x="38" y="45"/>
                    <a:pt x="49" y="48"/>
                  </a:cubicBezTo>
                  <a:cubicBezTo>
                    <a:pt x="54" y="37"/>
                    <a:pt x="46" y="24"/>
                    <a:pt x="38" y="2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181">
              <a:extLst>
                <a:ext uri="{FF2B5EF4-FFF2-40B4-BE49-F238E27FC236}">
                  <a16:creationId xmlns:a16="http://schemas.microsoft.com/office/drawing/2014/main" id="{C3D03B65-4286-49F6-9158-2631CE6DD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315"/>
              <a:ext cx="59" cy="67"/>
            </a:xfrm>
            <a:custGeom>
              <a:avLst/>
              <a:gdLst>
                <a:gd name="T0" fmla="*/ 7 w 43"/>
                <a:gd name="T1" fmla="*/ 61 h 46"/>
                <a:gd name="T2" fmla="*/ 47 w 43"/>
                <a:gd name="T3" fmla="*/ 143 h 46"/>
                <a:gd name="T4" fmla="*/ 111 w 43"/>
                <a:gd name="T5" fmla="*/ 106 h 46"/>
                <a:gd name="T6" fmla="*/ 56 w 43"/>
                <a:gd name="T7" fmla="*/ 42 h 46"/>
                <a:gd name="T8" fmla="*/ 22 w 43"/>
                <a:gd name="T9" fmla="*/ 6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3" y="20"/>
                  </a:moveTo>
                  <a:cubicBezTo>
                    <a:pt x="10" y="28"/>
                    <a:pt x="12" y="38"/>
                    <a:pt x="18" y="46"/>
                  </a:cubicBezTo>
                  <a:cubicBezTo>
                    <a:pt x="23" y="37"/>
                    <a:pt x="32" y="32"/>
                    <a:pt x="43" y="34"/>
                  </a:cubicBezTo>
                  <a:cubicBezTo>
                    <a:pt x="35" y="26"/>
                    <a:pt x="17" y="27"/>
                    <a:pt x="22" y="14"/>
                  </a:cubicBezTo>
                  <a:cubicBezTo>
                    <a:pt x="10" y="0"/>
                    <a:pt x="0" y="15"/>
                    <a:pt x="9" y="2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182">
              <a:extLst>
                <a:ext uri="{FF2B5EF4-FFF2-40B4-BE49-F238E27FC236}">
                  <a16:creationId xmlns:a16="http://schemas.microsoft.com/office/drawing/2014/main" id="{46847DC8-8BC3-4DE9-AA92-5F7881E52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875"/>
              <a:ext cx="207" cy="348"/>
            </a:xfrm>
            <a:custGeom>
              <a:avLst/>
              <a:gdLst>
                <a:gd name="T0" fmla="*/ 0 w 152"/>
                <a:gd name="T1" fmla="*/ 0 h 239"/>
                <a:gd name="T2" fmla="*/ 139 w 152"/>
                <a:gd name="T3" fmla="*/ 173 h 239"/>
                <a:gd name="T4" fmla="*/ 230 w 152"/>
                <a:gd name="T5" fmla="*/ 358 h 239"/>
                <a:gd name="T6" fmla="*/ 384 w 152"/>
                <a:gd name="T7" fmla="*/ 738 h 239"/>
                <a:gd name="T8" fmla="*/ 240 w 152"/>
                <a:gd name="T9" fmla="*/ 325 h 239"/>
                <a:gd name="T10" fmla="*/ 34 w 152"/>
                <a:gd name="T11" fmla="*/ 47 h 2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239">
                  <a:moveTo>
                    <a:pt x="0" y="0"/>
                  </a:moveTo>
                  <a:cubicBezTo>
                    <a:pt x="19" y="20"/>
                    <a:pt x="40" y="33"/>
                    <a:pt x="55" y="56"/>
                  </a:cubicBezTo>
                  <a:cubicBezTo>
                    <a:pt x="68" y="76"/>
                    <a:pt x="81" y="95"/>
                    <a:pt x="91" y="116"/>
                  </a:cubicBezTo>
                  <a:cubicBezTo>
                    <a:pt x="109" y="154"/>
                    <a:pt x="114" y="217"/>
                    <a:pt x="152" y="239"/>
                  </a:cubicBezTo>
                  <a:cubicBezTo>
                    <a:pt x="125" y="196"/>
                    <a:pt x="119" y="148"/>
                    <a:pt x="95" y="105"/>
                  </a:cubicBezTo>
                  <a:cubicBezTo>
                    <a:pt x="75" y="69"/>
                    <a:pt x="47" y="36"/>
                    <a:pt x="13" y="15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183">
              <a:extLst>
                <a:ext uri="{FF2B5EF4-FFF2-40B4-BE49-F238E27FC236}">
                  <a16:creationId xmlns:a16="http://schemas.microsoft.com/office/drawing/2014/main" id="{C6BF691B-9C90-4A77-8DAF-4EEE92DFC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159"/>
              <a:ext cx="225" cy="484"/>
            </a:xfrm>
            <a:custGeom>
              <a:avLst/>
              <a:gdLst>
                <a:gd name="T0" fmla="*/ 0 w 165"/>
                <a:gd name="T1" fmla="*/ 6 h 332"/>
                <a:gd name="T2" fmla="*/ 221 w 165"/>
                <a:gd name="T3" fmla="*/ 414 h 332"/>
                <a:gd name="T4" fmla="*/ 259 w 165"/>
                <a:gd name="T5" fmla="*/ 682 h 332"/>
                <a:gd name="T6" fmla="*/ 419 w 165"/>
                <a:gd name="T7" fmla="*/ 1029 h 332"/>
                <a:gd name="T8" fmla="*/ 286 w 165"/>
                <a:gd name="T9" fmla="*/ 595 h 332"/>
                <a:gd name="T10" fmla="*/ 280 w 165"/>
                <a:gd name="T11" fmla="*/ 278 h 332"/>
                <a:gd name="T12" fmla="*/ 160 w 165"/>
                <a:gd name="T13" fmla="*/ 73 h 332"/>
                <a:gd name="T14" fmla="*/ 0 w 165"/>
                <a:gd name="T15" fmla="*/ 0 h 3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" h="332">
                  <a:moveTo>
                    <a:pt x="0" y="2"/>
                  </a:moveTo>
                  <a:cubicBezTo>
                    <a:pt x="51" y="23"/>
                    <a:pt x="79" y="84"/>
                    <a:pt x="87" y="134"/>
                  </a:cubicBezTo>
                  <a:cubicBezTo>
                    <a:pt x="91" y="163"/>
                    <a:pt x="92" y="192"/>
                    <a:pt x="102" y="220"/>
                  </a:cubicBezTo>
                  <a:cubicBezTo>
                    <a:pt x="114" y="255"/>
                    <a:pt x="129" y="314"/>
                    <a:pt x="165" y="332"/>
                  </a:cubicBezTo>
                  <a:cubicBezTo>
                    <a:pt x="142" y="286"/>
                    <a:pt x="119" y="245"/>
                    <a:pt x="113" y="192"/>
                  </a:cubicBezTo>
                  <a:cubicBezTo>
                    <a:pt x="109" y="157"/>
                    <a:pt x="119" y="123"/>
                    <a:pt x="110" y="90"/>
                  </a:cubicBezTo>
                  <a:cubicBezTo>
                    <a:pt x="103" y="62"/>
                    <a:pt x="86" y="40"/>
                    <a:pt x="63" y="23"/>
                  </a:cubicBezTo>
                  <a:cubicBezTo>
                    <a:pt x="43" y="8"/>
                    <a:pt x="20" y="13"/>
                    <a:pt x="0" y="0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184">
              <a:extLst>
                <a:ext uri="{FF2B5EF4-FFF2-40B4-BE49-F238E27FC236}">
                  <a16:creationId xmlns:a16="http://schemas.microsoft.com/office/drawing/2014/main" id="{51888EF7-43F0-417B-8A0B-393856EE3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1829"/>
              <a:ext cx="178" cy="136"/>
            </a:xfrm>
            <a:custGeom>
              <a:avLst/>
              <a:gdLst>
                <a:gd name="T0" fmla="*/ 5 w 130"/>
                <a:gd name="T1" fmla="*/ 278 h 93"/>
                <a:gd name="T2" fmla="*/ 177 w 130"/>
                <a:gd name="T3" fmla="*/ 237 h 93"/>
                <a:gd name="T4" fmla="*/ 320 w 130"/>
                <a:gd name="T5" fmla="*/ 291 h 93"/>
                <a:gd name="T6" fmla="*/ 259 w 130"/>
                <a:gd name="T7" fmla="*/ 143 h 93"/>
                <a:gd name="T8" fmla="*/ 189 w 130"/>
                <a:gd name="T9" fmla="*/ 61 h 93"/>
                <a:gd name="T10" fmla="*/ 123 w 130"/>
                <a:gd name="T11" fmla="*/ 177 h 93"/>
                <a:gd name="T12" fmla="*/ 0 w 130"/>
                <a:gd name="T13" fmla="*/ 256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93">
                  <a:moveTo>
                    <a:pt x="2" y="89"/>
                  </a:moveTo>
                  <a:cubicBezTo>
                    <a:pt x="28" y="89"/>
                    <a:pt x="46" y="80"/>
                    <a:pt x="69" y="76"/>
                  </a:cubicBezTo>
                  <a:cubicBezTo>
                    <a:pt x="92" y="72"/>
                    <a:pt x="105" y="87"/>
                    <a:pt x="125" y="93"/>
                  </a:cubicBezTo>
                  <a:cubicBezTo>
                    <a:pt x="130" y="83"/>
                    <a:pt x="105" y="59"/>
                    <a:pt x="101" y="46"/>
                  </a:cubicBezTo>
                  <a:cubicBezTo>
                    <a:pt x="96" y="29"/>
                    <a:pt x="93" y="0"/>
                    <a:pt x="74" y="20"/>
                  </a:cubicBezTo>
                  <a:cubicBezTo>
                    <a:pt x="62" y="32"/>
                    <a:pt x="65" y="46"/>
                    <a:pt x="48" y="57"/>
                  </a:cubicBezTo>
                  <a:cubicBezTo>
                    <a:pt x="33" y="66"/>
                    <a:pt x="13" y="70"/>
                    <a:pt x="0" y="82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185">
              <a:extLst>
                <a:ext uri="{FF2B5EF4-FFF2-40B4-BE49-F238E27FC236}">
                  <a16:creationId xmlns:a16="http://schemas.microsoft.com/office/drawing/2014/main" id="{75F24F70-8481-4D03-8FD1-7C0B80317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" y="850"/>
              <a:ext cx="74" cy="197"/>
            </a:xfrm>
            <a:custGeom>
              <a:avLst/>
              <a:gdLst>
                <a:gd name="T0" fmla="*/ 0 w 54"/>
                <a:gd name="T1" fmla="*/ 0 h 135"/>
                <a:gd name="T2" fmla="*/ 138 w 54"/>
                <a:gd name="T3" fmla="*/ 419 h 135"/>
                <a:gd name="T4" fmla="*/ 67 w 54"/>
                <a:gd name="T5" fmla="*/ 182 h 135"/>
                <a:gd name="T6" fmla="*/ 29 w 54"/>
                <a:gd name="T7" fmla="*/ 28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35">
                  <a:moveTo>
                    <a:pt x="0" y="0"/>
                  </a:moveTo>
                  <a:cubicBezTo>
                    <a:pt x="32" y="34"/>
                    <a:pt x="16" y="103"/>
                    <a:pt x="54" y="135"/>
                  </a:cubicBezTo>
                  <a:cubicBezTo>
                    <a:pt x="40" y="114"/>
                    <a:pt x="30" y="84"/>
                    <a:pt x="26" y="59"/>
                  </a:cubicBezTo>
                  <a:cubicBezTo>
                    <a:pt x="22" y="41"/>
                    <a:pt x="24" y="23"/>
                    <a:pt x="11" y="9"/>
                  </a:cubicBezTo>
                </a:path>
              </a:pathLst>
            </a:custGeom>
            <a:solidFill>
              <a:srgbClr val="DFE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186">
              <a:extLst>
                <a:ext uri="{FF2B5EF4-FFF2-40B4-BE49-F238E27FC236}">
                  <a16:creationId xmlns:a16="http://schemas.microsoft.com/office/drawing/2014/main" id="{AFF16616-6B80-435A-947C-99D2B6084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184"/>
              <a:ext cx="112" cy="83"/>
            </a:xfrm>
            <a:custGeom>
              <a:avLst/>
              <a:gdLst>
                <a:gd name="T0" fmla="*/ 0 w 82"/>
                <a:gd name="T1" fmla="*/ 93 h 57"/>
                <a:gd name="T2" fmla="*/ 123 w 82"/>
                <a:gd name="T3" fmla="*/ 115 h 57"/>
                <a:gd name="T4" fmla="*/ 172 w 82"/>
                <a:gd name="T5" fmla="*/ 0 h 57"/>
                <a:gd name="T6" fmla="*/ 160 w 82"/>
                <a:gd name="T7" fmla="*/ 150 h 57"/>
                <a:gd name="T8" fmla="*/ 20 w 82"/>
                <a:gd name="T9" fmla="*/ 10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57">
                  <a:moveTo>
                    <a:pt x="0" y="30"/>
                  </a:moveTo>
                  <a:cubicBezTo>
                    <a:pt x="14" y="33"/>
                    <a:pt x="33" y="40"/>
                    <a:pt x="48" y="37"/>
                  </a:cubicBezTo>
                  <a:cubicBezTo>
                    <a:pt x="66" y="32"/>
                    <a:pt x="66" y="17"/>
                    <a:pt x="67" y="0"/>
                  </a:cubicBezTo>
                  <a:cubicBezTo>
                    <a:pt x="74" y="15"/>
                    <a:pt x="82" y="39"/>
                    <a:pt x="63" y="49"/>
                  </a:cubicBezTo>
                  <a:cubicBezTo>
                    <a:pt x="45" y="57"/>
                    <a:pt x="23" y="45"/>
                    <a:pt x="8" y="33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187">
              <a:extLst>
                <a:ext uri="{FF2B5EF4-FFF2-40B4-BE49-F238E27FC236}">
                  <a16:creationId xmlns:a16="http://schemas.microsoft.com/office/drawing/2014/main" id="{D089D4C3-7A05-40F2-B0F6-E44A736C5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972"/>
              <a:ext cx="210" cy="277"/>
            </a:xfrm>
            <a:custGeom>
              <a:avLst/>
              <a:gdLst>
                <a:gd name="T0" fmla="*/ 0 w 154"/>
                <a:gd name="T1" fmla="*/ 0 h 190"/>
                <a:gd name="T2" fmla="*/ 173 w 154"/>
                <a:gd name="T3" fmla="*/ 325 h 190"/>
                <a:gd name="T4" fmla="*/ 390 w 154"/>
                <a:gd name="T5" fmla="*/ 589 h 190"/>
                <a:gd name="T6" fmla="*/ 245 w 154"/>
                <a:gd name="T7" fmla="*/ 418 h 190"/>
                <a:gd name="T8" fmla="*/ 195 w 154"/>
                <a:gd name="T9" fmla="*/ 283 h 190"/>
                <a:gd name="T10" fmla="*/ 117 w 154"/>
                <a:gd name="T11" fmla="*/ 127 h 190"/>
                <a:gd name="T12" fmla="*/ 22 w 154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190">
                  <a:moveTo>
                    <a:pt x="0" y="0"/>
                  </a:moveTo>
                  <a:cubicBezTo>
                    <a:pt x="36" y="5"/>
                    <a:pt x="58" y="76"/>
                    <a:pt x="68" y="105"/>
                  </a:cubicBezTo>
                  <a:cubicBezTo>
                    <a:pt x="84" y="150"/>
                    <a:pt x="118" y="165"/>
                    <a:pt x="154" y="190"/>
                  </a:cubicBezTo>
                  <a:cubicBezTo>
                    <a:pt x="132" y="174"/>
                    <a:pt x="113" y="157"/>
                    <a:pt x="97" y="135"/>
                  </a:cubicBezTo>
                  <a:cubicBezTo>
                    <a:pt x="86" y="120"/>
                    <a:pt x="84" y="107"/>
                    <a:pt x="77" y="91"/>
                  </a:cubicBezTo>
                  <a:cubicBezTo>
                    <a:pt x="70" y="73"/>
                    <a:pt x="58" y="55"/>
                    <a:pt x="46" y="41"/>
                  </a:cubicBezTo>
                  <a:cubicBezTo>
                    <a:pt x="35" y="27"/>
                    <a:pt x="18" y="16"/>
                    <a:pt x="9" y="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188">
              <a:extLst>
                <a:ext uri="{FF2B5EF4-FFF2-40B4-BE49-F238E27FC236}">
                  <a16:creationId xmlns:a16="http://schemas.microsoft.com/office/drawing/2014/main" id="{E4ED0518-5340-418F-8AFC-2CDD0F1CF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748"/>
              <a:ext cx="135" cy="272"/>
            </a:xfrm>
            <a:custGeom>
              <a:avLst/>
              <a:gdLst>
                <a:gd name="T0" fmla="*/ 0 w 99"/>
                <a:gd name="T1" fmla="*/ 0 h 187"/>
                <a:gd name="T2" fmla="*/ 173 w 99"/>
                <a:gd name="T3" fmla="*/ 239 h 187"/>
                <a:gd name="T4" fmla="*/ 215 w 99"/>
                <a:gd name="T5" fmla="*/ 381 h 187"/>
                <a:gd name="T6" fmla="*/ 251 w 99"/>
                <a:gd name="T7" fmla="*/ 576 h 187"/>
                <a:gd name="T8" fmla="*/ 138 w 99"/>
                <a:gd name="T9" fmla="*/ 231 h 187"/>
                <a:gd name="T10" fmla="*/ 0 w 99"/>
                <a:gd name="T11" fmla="*/ 25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187">
                  <a:moveTo>
                    <a:pt x="0" y="0"/>
                  </a:moveTo>
                  <a:cubicBezTo>
                    <a:pt x="20" y="30"/>
                    <a:pt x="51" y="45"/>
                    <a:pt x="68" y="78"/>
                  </a:cubicBezTo>
                  <a:cubicBezTo>
                    <a:pt x="76" y="93"/>
                    <a:pt x="81" y="108"/>
                    <a:pt x="85" y="124"/>
                  </a:cubicBezTo>
                  <a:cubicBezTo>
                    <a:pt x="89" y="143"/>
                    <a:pt x="99" y="168"/>
                    <a:pt x="99" y="187"/>
                  </a:cubicBezTo>
                  <a:cubicBezTo>
                    <a:pt x="76" y="155"/>
                    <a:pt x="72" y="109"/>
                    <a:pt x="54" y="75"/>
                  </a:cubicBezTo>
                  <a:cubicBezTo>
                    <a:pt x="40" y="47"/>
                    <a:pt x="11" y="35"/>
                    <a:pt x="0" y="8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189">
              <a:extLst>
                <a:ext uri="{FF2B5EF4-FFF2-40B4-BE49-F238E27FC236}">
                  <a16:creationId xmlns:a16="http://schemas.microsoft.com/office/drawing/2014/main" id="{C02BA38B-2AAB-456A-B0D1-EB21C6E7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009"/>
              <a:ext cx="290" cy="237"/>
            </a:xfrm>
            <a:custGeom>
              <a:avLst/>
              <a:gdLst>
                <a:gd name="T0" fmla="*/ 42 w 212"/>
                <a:gd name="T1" fmla="*/ 0 h 163"/>
                <a:gd name="T2" fmla="*/ 82 w 212"/>
                <a:gd name="T3" fmla="*/ 169 h 163"/>
                <a:gd name="T4" fmla="*/ 209 w 212"/>
                <a:gd name="T5" fmla="*/ 273 h 163"/>
                <a:gd name="T6" fmla="*/ 543 w 212"/>
                <a:gd name="T7" fmla="*/ 455 h 163"/>
                <a:gd name="T8" fmla="*/ 383 w 212"/>
                <a:gd name="T9" fmla="*/ 439 h 163"/>
                <a:gd name="T10" fmla="*/ 223 w 212"/>
                <a:gd name="T11" fmla="*/ 345 h 163"/>
                <a:gd name="T12" fmla="*/ 75 w 212"/>
                <a:gd name="T13" fmla="*/ 190 h 163"/>
                <a:gd name="T14" fmla="*/ 34 w 212"/>
                <a:gd name="T15" fmla="*/ 22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163">
                  <a:moveTo>
                    <a:pt x="17" y="0"/>
                  </a:moveTo>
                  <a:cubicBezTo>
                    <a:pt x="17" y="22"/>
                    <a:pt x="15" y="39"/>
                    <a:pt x="32" y="55"/>
                  </a:cubicBezTo>
                  <a:cubicBezTo>
                    <a:pt x="46" y="68"/>
                    <a:pt x="66" y="76"/>
                    <a:pt x="82" y="89"/>
                  </a:cubicBezTo>
                  <a:cubicBezTo>
                    <a:pt x="116" y="116"/>
                    <a:pt x="160" y="163"/>
                    <a:pt x="212" y="148"/>
                  </a:cubicBezTo>
                  <a:cubicBezTo>
                    <a:pt x="195" y="159"/>
                    <a:pt x="167" y="148"/>
                    <a:pt x="150" y="143"/>
                  </a:cubicBezTo>
                  <a:cubicBezTo>
                    <a:pt x="126" y="135"/>
                    <a:pt x="105" y="129"/>
                    <a:pt x="87" y="112"/>
                  </a:cubicBezTo>
                  <a:cubicBezTo>
                    <a:pt x="68" y="94"/>
                    <a:pt x="48" y="79"/>
                    <a:pt x="29" y="62"/>
                  </a:cubicBezTo>
                  <a:cubicBezTo>
                    <a:pt x="14" y="49"/>
                    <a:pt x="0" y="27"/>
                    <a:pt x="13" y="7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190">
              <a:extLst>
                <a:ext uri="{FF2B5EF4-FFF2-40B4-BE49-F238E27FC236}">
                  <a16:creationId xmlns:a16="http://schemas.microsoft.com/office/drawing/2014/main" id="{4D24F567-64AE-4083-9F01-633901E5A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640"/>
              <a:ext cx="131" cy="239"/>
            </a:xfrm>
            <a:custGeom>
              <a:avLst/>
              <a:gdLst>
                <a:gd name="T0" fmla="*/ 0 w 96"/>
                <a:gd name="T1" fmla="*/ 0 h 164"/>
                <a:gd name="T2" fmla="*/ 57 w 96"/>
                <a:gd name="T3" fmla="*/ 168 h 164"/>
                <a:gd name="T4" fmla="*/ 86 w 96"/>
                <a:gd name="T5" fmla="*/ 293 h 164"/>
                <a:gd name="T6" fmla="*/ 244 w 96"/>
                <a:gd name="T7" fmla="*/ 507 h 164"/>
                <a:gd name="T8" fmla="*/ 124 w 96"/>
                <a:gd name="T9" fmla="*/ 306 h 164"/>
                <a:gd name="T10" fmla="*/ 26 w 96"/>
                <a:gd name="T11" fmla="*/ 61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164">
                  <a:moveTo>
                    <a:pt x="0" y="0"/>
                  </a:moveTo>
                  <a:cubicBezTo>
                    <a:pt x="5" y="18"/>
                    <a:pt x="16" y="36"/>
                    <a:pt x="23" y="54"/>
                  </a:cubicBezTo>
                  <a:cubicBezTo>
                    <a:pt x="28" y="68"/>
                    <a:pt x="30" y="81"/>
                    <a:pt x="34" y="95"/>
                  </a:cubicBezTo>
                  <a:cubicBezTo>
                    <a:pt x="42" y="125"/>
                    <a:pt x="65" y="154"/>
                    <a:pt x="96" y="164"/>
                  </a:cubicBezTo>
                  <a:cubicBezTo>
                    <a:pt x="72" y="146"/>
                    <a:pt x="56" y="127"/>
                    <a:pt x="49" y="99"/>
                  </a:cubicBezTo>
                  <a:cubicBezTo>
                    <a:pt x="42" y="74"/>
                    <a:pt x="32" y="34"/>
                    <a:pt x="10" y="20"/>
                  </a:cubicBezTo>
                </a:path>
              </a:pathLst>
            </a:custGeom>
            <a:solidFill>
              <a:srgbClr val="A9C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19" name="Text Box 191">
            <a:extLst>
              <a:ext uri="{FF2B5EF4-FFF2-40B4-BE49-F238E27FC236}">
                <a16:creationId xmlns:a16="http://schemas.microsoft.com/office/drawing/2014/main" id="{0F7A3D8A-C843-496B-B5FF-6E3F40A89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3124200"/>
            <a:ext cx="952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Precursor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0ACB0E46-1A62-4FE5-B71A-43F1F63761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Oligodendrocytes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893D0966-0849-433E-B136-D3AA22D81645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2667000"/>
            <a:ext cx="3055938" cy="2971800"/>
            <a:chOff x="336" y="1202"/>
            <a:chExt cx="2357" cy="2293"/>
          </a:xfrm>
        </p:grpSpPr>
        <p:sp>
          <p:nvSpPr>
            <p:cNvPr id="34958" name="Freeform 4">
              <a:extLst>
                <a:ext uri="{FF2B5EF4-FFF2-40B4-BE49-F238E27FC236}">
                  <a16:creationId xmlns:a16="http://schemas.microsoft.com/office/drawing/2014/main" id="{273DD9DB-3810-4291-9EC8-217BB719A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218"/>
              <a:ext cx="2343" cy="2261"/>
            </a:xfrm>
            <a:custGeom>
              <a:avLst/>
              <a:gdLst>
                <a:gd name="T0" fmla="*/ 6631 w 1378"/>
                <a:gd name="T1" fmla="*/ 3096 h 1246"/>
                <a:gd name="T2" fmla="*/ 6403 w 1378"/>
                <a:gd name="T3" fmla="*/ 2934 h 1246"/>
                <a:gd name="T4" fmla="*/ 4943 w 1378"/>
                <a:gd name="T5" fmla="*/ 2958 h 1246"/>
                <a:gd name="T6" fmla="*/ 4654 w 1378"/>
                <a:gd name="T7" fmla="*/ 3168 h 1246"/>
                <a:gd name="T8" fmla="*/ 5358 w 1378"/>
                <a:gd name="T9" fmla="*/ 3257 h 1246"/>
                <a:gd name="T10" fmla="*/ 5540 w 1378"/>
                <a:gd name="T11" fmla="*/ 3401 h 1246"/>
                <a:gd name="T12" fmla="*/ 4562 w 1378"/>
                <a:gd name="T13" fmla="*/ 3662 h 1246"/>
                <a:gd name="T14" fmla="*/ 3678 w 1378"/>
                <a:gd name="T15" fmla="*/ 4362 h 1246"/>
                <a:gd name="T16" fmla="*/ 3076 w 1378"/>
                <a:gd name="T17" fmla="*/ 4571 h 1246"/>
                <a:gd name="T18" fmla="*/ 2448 w 1378"/>
                <a:gd name="T19" fmla="*/ 4798 h 1246"/>
                <a:gd name="T20" fmla="*/ 718 w 1378"/>
                <a:gd name="T21" fmla="*/ 6520 h 1246"/>
                <a:gd name="T22" fmla="*/ 247 w 1378"/>
                <a:gd name="T23" fmla="*/ 7079 h 1246"/>
                <a:gd name="T24" fmla="*/ 112 w 1378"/>
                <a:gd name="T25" fmla="*/ 7409 h 1246"/>
                <a:gd name="T26" fmla="*/ 139 w 1378"/>
                <a:gd name="T27" fmla="*/ 6816 h 1246"/>
                <a:gd name="T28" fmla="*/ 2238 w 1378"/>
                <a:gd name="T29" fmla="*/ 4571 h 1246"/>
                <a:gd name="T30" fmla="*/ 1923 w 1378"/>
                <a:gd name="T31" fmla="*/ 4232 h 1246"/>
                <a:gd name="T32" fmla="*/ 595 w 1378"/>
                <a:gd name="T33" fmla="*/ 5054 h 1246"/>
                <a:gd name="T34" fmla="*/ 182 w 1378"/>
                <a:gd name="T35" fmla="*/ 5449 h 1246"/>
                <a:gd name="T36" fmla="*/ 15 w 1378"/>
                <a:gd name="T37" fmla="*/ 5143 h 1246"/>
                <a:gd name="T38" fmla="*/ 468 w 1378"/>
                <a:gd name="T39" fmla="*/ 4887 h 1246"/>
                <a:gd name="T40" fmla="*/ 1622 w 1378"/>
                <a:gd name="T41" fmla="*/ 4110 h 1246"/>
                <a:gd name="T42" fmla="*/ 2255 w 1378"/>
                <a:gd name="T43" fmla="*/ 3352 h 1246"/>
                <a:gd name="T44" fmla="*/ 1770 w 1378"/>
                <a:gd name="T45" fmla="*/ 3544 h 1246"/>
                <a:gd name="T46" fmla="*/ 1697 w 1378"/>
                <a:gd name="T47" fmla="*/ 3382 h 1246"/>
                <a:gd name="T48" fmla="*/ 2845 w 1378"/>
                <a:gd name="T49" fmla="*/ 2105 h 1246"/>
                <a:gd name="T50" fmla="*/ 4394 w 1378"/>
                <a:gd name="T51" fmla="*/ 1123 h 1246"/>
                <a:gd name="T52" fmla="*/ 4227 w 1378"/>
                <a:gd name="T53" fmla="*/ 1835 h 1246"/>
                <a:gd name="T54" fmla="*/ 4570 w 1378"/>
                <a:gd name="T55" fmla="*/ 1893 h 1246"/>
                <a:gd name="T56" fmla="*/ 6043 w 1378"/>
                <a:gd name="T57" fmla="*/ 740 h 1246"/>
                <a:gd name="T58" fmla="*/ 6473 w 1378"/>
                <a:gd name="T59" fmla="*/ 174 h 1246"/>
                <a:gd name="T60" fmla="*/ 6738 w 1378"/>
                <a:gd name="T61" fmla="*/ 1047 h 1246"/>
                <a:gd name="T62" fmla="*/ 6254 w 1378"/>
                <a:gd name="T63" fmla="*/ 1092 h 1246"/>
                <a:gd name="T64" fmla="*/ 4715 w 1378"/>
                <a:gd name="T65" fmla="*/ 2199 h 1246"/>
                <a:gd name="T66" fmla="*/ 4900 w 1378"/>
                <a:gd name="T67" fmla="*/ 2295 h 1246"/>
                <a:gd name="T68" fmla="*/ 5329 w 1378"/>
                <a:gd name="T69" fmla="*/ 2236 h 1246"/>
                <a:gd name="T70" fmla="*/ 4654 w 1378"/>
                <a:gd name="T71" fmla="*/ 2796 h 1246"/>
                <a:gd name="T72" fmla="*/ 6584 w 1378"/>
                <a:gd name="T73" fmla="*/ 2413 h 1246"/>
                <a:gd name="T74" fmla="*/ 6754 w 1378"/>
                <a:gd name="T75" fmla="*/ 2361 h 12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78" h="1246">
                  <a:moveTo>
                    <a:pt x="1355" y="514"/>
                  </a:moveTo>
                  <a:cubicBezTo>
                    <a:pt x="1357" y="519"/>
                    <a:pt x="1352" y="519"/>
                    <a:pt x="1349" y="518"/>
                  </a:cubicBezTo>
                  <a:cubicBezTo>
                    <a:pt x="1343" y="517"/>
                    <a:pt x="1340" y="510"/>
                    <a:pt x="1334" y="509"/>
                  </a:cubicBezTo>
                  <a:cubicBezTo>
                    <a:pt x="1325" y="508"/>
                    <a:pt x="1312" y="493"/>
                    <a:pt x="1303" y="491"/>
                  </a:cubicBezTo>
                  <a:cubicBezTo>
                    <a:pt x="1243" y="483"/>
                    <a:pt x="1190" y="483"/>
                    <a:pt x="1129" y="484"/>
                  </a:cubicBezTo>
                  <a:cubicBezTo>
                    <a:pt x="1089" y="485"/>
                    <a:pt x="1045" y="489"/>
                    <a:pt x="1006" y="495"/>
                  </a:cubicBezTo>
                  <a:cubicBezTo>
                    <a:pt x="990" y="497"/>
                    <a:pt x="973" y="510"/>
                    <a:pt x="958" y="516"/>
                  </a:cubicBezTo>
                  <a:cubicBezTo>
                    <a:pt x="952" y="518"/>
                    <a:pt x="946" y="522"/>
                    <a:pt x="947" y="530"/>
                  </a:cubicBezTo>
                  <a:cubicBezTo>
                    <a:pt x="949" y="541"/>
                    <a:pt x="967" y="536"/>
                    <a:pt x="975" y="537"/>
                  </a:cubicBezTo>
                  <a:cubicBezTo>
                    <a:pt x="1013" y="537"/>
                    <a:pt x="1052" y="542"/>
                    <a:pt x="1090" y="545"/>
                  </a:cubicBezTo>
                  <a:cubicBezTo>
                    <a:pt x="1106" y="546"/>
                    <a:pt x="1128" y="542"/>
                    <a:pt x="1142" y="547"/>
                  </a:cubicBezTo>
                  <a:cubicBezTo>
                    <a:pt x="1168" y="555"/>
                    <a:pt x="1138" y="568"/>
                    <a:pt x="1127" y="569"/>
                  </a:cubicBezTo>
                  <a:cubicBezTo>
                    <a:pt x="1088" y="572"/>
                    <a:pt x="1048" y="562"/>
                    <a:pt x="1009" y="562"/>
                  </a:cubicBezTo>
                  <a:cubicBezTo>
                    <a:pt x="969" y="561"/>
                    <a:pt x="951" y="582"/>
                    <a:pt x="928" y="613"/>
                  </a:cubicBezTo>
                  <a:cubicBezTo>
                    <a:pt x="907" y="641"/>
                    <a:pt x="887" y="676"/>
                    <a:pt x="855" y="694"/>
                  </a:cubicBezTo>
                  <a:cubicBezTo>
                    <a:pt x="821" y="713"/>
                    <a:pt x="781" y="709"/>
                    <a:pt x="748" y="730"/>
                  </a:cubicBezTo>
                  <a:cubicBezTo>
                    <a:pt x="728" y="743"/>
                    <a:pt x="707" y="759"/>
                    <a:pt x="683" y="761"/>
                  </a:cubicBezTo>
                  <a:cubicBezTo>
                    <a:pt x="664" y="763"/>
                    <a:pt x="645" y="764"/>
                    <a:pt x="626" y="765"/>
                  </a:cubicBezTo>
                  <a:cubicBezTo>
                    <a:pt x="607" y="767"/>
                    <a:pt x="588" y="768"/>
                    <a:pt x="569" y="770"/>
                  </a:cubicBezTo>
                  <a:cubicBezTo>
                    <a:pt x="544" y="772"/>
                    <a:pt x="519" y="790"/>
                    <a:pt x="498" y="803"/>
                  </a:cubicBezTo>
                  <a:cubicBezTo>
                    <a:pt x="429" y="845"/>
                    <a:pt x="361" y="894"/>
                    <a:pt x="299" y="947"/>
                  </a:cubicBezTo>
                  <a:cubicBezTo>
                    <a:pt x="246" y="993"/>
                    <a:pt x="196" y="1043"/>
                    <a:pt x="146" y="1091"/>
                  </a:cubicBezTo>
                  <a:cubicBezTo>
                    <a:pt x="120" y="1116"/>
                    <a:pt x="94" y="1140"/>
                    <a:pt x="69" y="1164"/>
                  </a:cubicBezTo>
                  <a:cubicBezTo>
                    <a:pt x="62" y="1171"/>
                    <a:pt x="56" y="1177"/>
                    <a:pt x="50" y="1185"/>
                  </a:cubicBezTo>
                  <a:cubicBezTo>
                    <a:pt x="41" y="1199"/>
                    <a:pt x="35" y="1216"/>
                    <a:pt x="32" y="1232"/>
                  </a:cubicBezTo>
                  <a:cubicBezTo>
                    <a:pt x="31" y="1239"/>
                    <a:pt x="31" y="1246"/>
                    <a:pt x="23" y="1240"/>
                  </a:cubicBezTo>
                  <a:cubicBezTo>
                    <a:pt x="12" y="1159"/>
                    <a:pt x="12" y="1159"/>
                    <a:pt x="12" y="1159"/>
                  </a:cubicBezTo>
                  <a:cubicBezTo>
                    <a:pt x="10" y="1154"/>
                    <a:pt x="25" y="1143"/>
                    <a:pt x="28" y="1141"/>
                  </a:cubicBezTo>
                  <a:cubicBezTo>
                    <a:pt x="178" y="1041"/>
                    <a:pt x="386" y="833"/>
                    <a:pt x="416" y="806"/>
                  </a:cubicBezTo>
                  <a:cubicBezTo>
                    <a:pt x="430" y="793"/>
                    <a:pt x="443" y="779"/>
                    <a:pt x="455" y="765"/>
                  </a:cubicBezTo>
                  <a:cubicBezTo>
                    <a:pt x="467" y="751"/>
                    <a:pt x="487" y="731"/>
                    <a:pt x="492" y="713"/>
                  </a:cubicBezTo>
                  <a:cubicBezTo>
                    <a:pt x="503" y="669"/>
                    <a:pt x="406" y="703"/>
                    <a:pt x="391" y="708"/>
                  </a:cubicBezTo>
                  <a:cubicBezTo>
                    <a:pt x="347" y="725"/>
                    <a:pt x="302" y="744"/>
                    <a:pt x="261" y="765"/>
                  </a:cubicBezTo>
                  <a:cubicBezTo>
                    <a:pt x="213" y="790"/>
                    <a:pt x="166" y="817"/>
                    <a:pt x="121" y="846"/>
                  </a:cubicBezTo>
                  <a:cubicBezTo>
                    <a:pt x="100" y="860"/>
                    <a:pt x="78" y="873"/>
                    <a:pt x="58" y="889"/>
                  </a:cubicBezTo>
                  <a:cubicBezTo>
                    <a:pt x="50" y="896"/>
                    <a:pt x="43" y="903"/>
                    <a:pt x="37" y="912"/>
                  </a:cubicBezTo>
                  <a:cubicBezTo>
                    <a:pt x="34" y="916"/>
                    <a:pt x="18" y="937"/>
                    <a:pt x="19" y="933"/>
                  </a:cubicBezTo>
                  <a:cubicBezTo>
                    <a:pt x="3" y="861"/>
                    <a:pt x="3" y="861"/>
                    <a:pt x="3" y="861"/>
                  </a:cubicBezTo>
                  <a:cubicBezTo>
                    <a:pt x="0" y="846"/>
                    <a:pt x="30" y="850"/>
                    <a:pt x="39" y="846"/>
                  </a:cubicBezTo>
                  <a:cubicBezTo>
                    <a:pt x="58" y="839"/>
                    <a:pt x="76" y="827"/>
                    <a:pt x="95" y="818"/>
                  </a:cubicBezTo>
                  <a:cubicBezTo>
                    <a:pt x="136" y="796"/>
                    <a:pt x="177" y="774"/>
                    <a:pt x="218" y="751"/>
                  </a:cubicBezTo>
                  <a:cubicBezTo>
                    <a:pt x="255" y="730"/>
                    <a:pt x="293" y="709"/>
                    <a:pt x="330" y="688"/>
                  </a:cubicBezTo>
                  <a:cubicBezTo>
                    <a:pt x="368" y="665"/>
                    <a:pt x="407" y="647"/>
                    <a:pt x="432" y="610"/>
                  </a:cubicBezTo>
                  <a:cubicBezTo>
                    <a:pt x="442" y="594"/>
                    <a:pt x="451" y="577"/>
                    <a:pt x="459" y="561"/>
                  </a:cubicBezTo>
                  <a:cubicBezTo>
                    <a:pt x="462" y="555"/>
                    <a:pt x="467" y="530"/>
                    <a:pt x="451" y="534"/>
                  </a:cubicBezTo>
                  <a:cubicBezTo>
                    <a:pt x="414" y="544"/>
                    <a:pt x="388" y="570"/>
                    <a:pt x="360" y="593"/>
                  </a:cubicBezTo>
                  <a:cubicBezTo>
                    <a:pt x="347" y="603"/>
                    <a:pt x="336" y="612"/>
                    <a:pt x="319" y="609"/>
                  </a:cubicBezTo>
                  <a:cubicBezTo>
                    <a:pt x="315" y="592"/>
                    <a:pt x="334" y="576"/>
                    <a:pt x="345" y="566"/>
                  </a:cubicBezTo>
                  <a:cubicBezTo>
                    <a:pt x="374" y="537"/>
                    <a:pt x="409" y="515"/>
                    <a:pt x="442" y="492"/>
                  </a:cubicBezTo>
                  <a:cubicBezTo>
                    <a:pt x="497" y="454"/>
                    <a:pt x="522" y="389"/>
                    <a:pt x="579" y="352"/>
                  </a:cubicBezTo>
                  <a:cubicBezTo>
                    <a:pt x="635" y="315"/>
                    <a:pt x="704" y="303"/>
                    <a:pt x="771" y="307"/>
                  </a:cubicBezTo>
                  <a:cubicBezTo>
                    <a:pt x="831" y="291"/>
                    <a:pt x="877" y="249"/>
                    <a:pt x="894" y="188"/>
                  </a:cubicBezTo>
                  <a:cubicBezTo>
                    <a:pt x="902" y="157"/>
                    <a:pt x="921" y="192"/>
                    <a:pt x="915" y="210"/>
                  </a:cubicBezTo>
                  <a:cubicBezTo>
                    <a:pt x="904" y="246"/>
                    <a:pt x="883" y="278"/>
                    <a:pt x="860" y="307"/>
                  </a:cubicBezTo>
                  <a:cubicBezTo>
                    <a:pt x="852" y="317"/>
                    <a:pt x="820" y="352"/>
                    <a:pt x="854" y="354"/>
                  </a:cubicBezTo>
                  <a:cubicBezTo>
                    <a:pt x="879" y="356"/>
                    <a:pt x="910" y="328"/>
                    <a:pt x="930" y="317"/>
                  </a:cubicBezTo>
                  <a:cubicBezTo>
                    <a:pt x="985" y="286"/>
                    <a:pt x="1042" y="258"/>
                    <a:pt x="1095" y="223"/>
                  </a:cubicBezTo>
                  <a:cubicBezTo>
                    <a:pt x="1137" y="187"/>
                    <a:pt x="1187" y="162"/>
                    <a:pt x="1229" y="124"/>
                  </a:cubicBezTo>
                  <a:cubicBezTo>
                    <a:pt x="1249" y="106"/>
                    <a:pt x="1270" y="87"/>
                    <a:pt x="1288" y="66"/>
                  </a:cubicBezTo>
                  <a:cubicBezTo>
                    <a:pt x="1299" y="55"/>
                    <a:pt x="1308" y="43"/>
                    <a:pt x="1317" y="29"/>
                  </a:cubicBezTo>
                  <a:cubicBezTo>
                    <a:pt x="1321" y="22"/>
                    <a:pt x="1320" y="3"/>
                    <a:pt x="1327" y="0"/>
                  </a:cubicBezTo>
                  <a:cubicBezTo>
                    <a:pt x="1371" y="175"/>
                    <a:pt x="1371" y="175"/>
                    <a:pt x="1371" y="175"/>
                  </a:cubicBezTo>
                  <a:cubicBezTo>
                    <a:pt x="1354" y="174"/>
                    <a:pt x="1356" y="158"/>
                    <a:pt x="1336" y="164"/>
                  </a:cubicBezTo>
                  <a:cubicBezTo>
                    <a:pt x="1315" y="170"/>
                    <a:pt x="1293" y="176"/>
                    <a:pt x="1272" y="183"/>
                  </a:cubicBezTo>
                  <a:cubicBezTo>
                    <a:pt x="1232" y="197"/>
                    <a:pt x="1193" y="213"/>
                    <a:pt x="1155" y="232"/>
                  </a:cubicBezTo>
                  <a:cubicBezTo>
                    <a:pt x="1084" y="268"/>
                    <a:pt x="1018" y="314"/>
                    <a:pt x="959" y="368"/>
                  </a:cubicBezTo>
                  <a:cubicBezTo>
                    <a:pt x="956" y="371"/>
                    <a:pt x="917" y="407"/>
                    <a:pt x="934" y="408"/>
                  </a:cubicBezTo>
                  <a:cubicBezTo>
                    <a:pt x="951" y="410"/>
                    <a:pt x="981" y="390"/>
                    <a:pt x="997" y="384"/>
                  </a:cubicBezTo>
                  <a:cubicBezTo>
                    <a:pt x="1012" y="378"/>
                    <a:pt x="1117" y="331"/>
                    <a:pt x="1123" y="349"/>
                  </a:cubicBezTo>
                  <a:cubicBezTo>
                    <a:pt x="1128" y="367"/>
                    <a:pt x="1093" y="371"/>
                    <a:pt x="1084" y="374"/>
                  </a:cubicBezTo>
                  <a:cubicBezTo>
                    <a:pt x="1064" y="379"/>
                    <a:pt x="1045" y="387"/>
                    <a:pt x="1027" y="396"/>
                  </a:cubicBezTo>
                  <a:cubicBezTo>
                    <a:pt x="1003" y="410"/>
                    <a:pt x="948" y="438"/>
                    <a:pt x="947" y="468"/>
                  </a:cubicBezTo>
                  <a:cubicBezTo>
                    <a:pt x="1021" y="455"/>
                    <a:pt x="1095" y="458"/>
                    <a:pt x="1170" y="451"/>
                  </a:cubicBezTo>
                  <a:cubicBezTo>
                    <a:pt x="1320" y="435"/>
                    <a:pt x="1322" y="407"/>
                    <a:pt x="1339" y="404"/>
                  </a:cubicBezTo>
                  <a:cubicBezTo>
                    <a:pt x="1345" y="403"/>
                    <a:pt x="1372" y="383"/>
                    <a:pt x="1375" y="386"/>
                  </a:cubicBezTo>
                  <a:cubicBezTo>
                    <a:pt x="1378" y="389"/>
                    <a:pt x="1377" y="392"/>
                    <a:pt x="1374" y="395"/>
                  </a:cubicBezTo>
                  <a:lnTo>
                    <a:pt x="1355" y="514"/>
                  </a:lnTo>
                  <a:close/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9" name="Freeform 5">
              <a:extLst>
                <a:ext uri="{FF2B5EF4-FFF2-40B4-BE49-F238E27FC236}">
                  <a16:creationId xmlns:a16="http://schemas.microsoft.com/office/drawing/2014/main" id="{F19B6E8F-43D1-4892-8DD4-2D37D141C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30"/>
              <a:ext cx="656" cy="662"/>
            </a:xfrm>
            <a:custGeom>
              <a:avLst/>
              <a:gdLst>
                <a:gd name="T0" fmla="*/ 428 w 386"/>
                <a:gd name="T1" fmla="*/ 203 h 365"/>
                <a:gd name="T2" fmla="*/ 953 w 386"/>
                <a:gd name="T3" fmla="*/ 24 h 365"/>
                <a:gd name="T4" fmla="*/ 1458 w 386"/>
                <a:gd name="T5" fmla="*/ 388 h 365"/>
                <a:gd name="T6" fmla="*/ 1871 w 386"/>
                <a:gd name="T7" fmla="*/ 776 h 365"/>
                <a:gd name="T8" fmla="*/ 1825 w 386"/>
                <a:gd name="T9" fmla="*/ 1371 h 365"/>
                <a:gd name="T10" fmla="*/ 1586 w 386"/>
                <a:gd name="T11" fmla="*/ 1819 h 365"/>
                <a:gd name="T12" fmla="*/ 1118 w 386"/>
                <a:gd name="T13" fmla="*/ 1892 h 365"/>
                <a:gd name="T14" fmla="*/ 624 w 386"/>
                <a:gd name="T15" fmla="*/ 2164 h 365"/>
                <a:gd name="T16" fmla="*/ 359 w 386"/>
                <a:gd name="T17" fmla="*/ 2046 h 365"/>
                <a:gd name="T18" fmla="*/ 330 w 386"/>
                <a:gd name="T19" fmla="*/ 1701 h 365"/>
                <a:gd name="T20" fmla="*/ 70 w 386"/>
                <a:gd name="T21" fmla="*/ 1201 h 365"/>
                <a:gd name="T22" fmla="*/ 168 w 386"/>
                <a:gd name="T23" fmla="*/ 680 h 365"/>
                <a:gd name="T24" fmla="*/ 318 w 386"/>
                <a:gd name="T25" fmla="*/ 432 h 365"/>
                <a:gd name="T26" fmla="*/ 408 w 386"/>
                <a:gd name="T27" fmla="*/ 203 h 3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6" h="365">
                  <a:moveTo>
                    <a:pt x="87" y="34"/>
                  </a:moveTo>
                  <a:cubicBezTo>
                    <a:pt x="114" y="13"/>
                    <a:pt x="160" y="0"/>
                    <a:pt x="194" y="4"/>
                  </a:cubicBezTo>
                  <a:cubicBezTo>
                    <a:pt x="236" y="10"/>
                    <a:pt x="260" y="49"/>
                    <a:pt x="297" y="65"/>
                  </a:cubicBezTo>
                  <a:cubicBezTo>
                    <a:pt x="334" y="81"/>
                    <a:pt x="373" y="83"/>
                    <a:pt x="381" y="130"/>
                  </a:cubicBezTo>
                  <a:cubicBezTo>
                    <a:pt x="386" y="163"/>
                    <a:pt x="372" y="197"/>
                    <a:pt x="372" y="230"/>
                  </a:cubicBezTo>
                  <a:cubicBezTo>
                    <a:pt x="372" y="261"/>
                    <a:pt x="355" y="291"/>
                    <a:pt x="323" y="305"/>
                  </a:cubicBezTo>
                  <a:cubicBezTo>
                    <a:pt x="294" y="318"/>
                    <a:pt x="260" y="302"/>
                    <a:pt x="228" y="317"/>
                  </a:cubicBezTo>
                  <a:cubicBezTo>
                    <a:pt x="194" y="333"/>
                    <a:pt x="167" y="360"/>
                    <a:pt x="127" y="363"/>
                  </a:cubicBezTo>
                  <a:cubicBezTo>
                    <a:pt x="108" y="365"/>
                    <a:pt x="86" y="358"/>
                    <a:pt x="73" y="343"/>
                  </a:cubicBezTo>
                  <a:cubicBezTo>
                    <a:pt x="55" y="324"/>
                    <a:pt x="62" y="307"/>
                    <a:pt x="67" y="285"/>
                  </a:cubicBezTo>
                  <a:cubicBezTo>
                    <a:pt x="76" y="242"/>
                    <a:pt x="30" y="236"/>
                    <a:pt x="14" y="201"/>
                  </a:cubicBezTo>
                  <a:cubicBezTo>
                    <a:pt x="0" y="172"/>
                    <a:pt x="14" y="137"/>
                    <a:pt x="34" y="114"/>
                  </a:cubicBezTo>
                  <a:cubicBezTo>
                    <a:pt x="46" y="100"/>
                    <a:pt x="59" y="90"/>
                    <a:pt x="65" y="72"/>
                  </a:cubicBezTo>
                  <a:cubicBezTo>
                    <a:pt x="70" y="59"/>
                    <a:pt x="70" y="42"/>
                    <a:pt x="83" y="3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Freeform 6">
              <a:extLst>
                <a:ext uri="{FF2B5EF4-FFF2-40B4-BE49-F238E27FC236}">
                  <a16:creationId xmlns:a16="http://schemas.microsoft.com/office/drawing/2014/main" id="{6DCC18E5-AA78-4BE4-9269-B1BBCC1F6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018"/>
              <a:ext cx="541" cy="552"/>
            </a:xfrm>
            <a:custGeom>
              <a:avLst/>
              <a:gdLst>
                <a:gd name="T0" fmla="*/ 1128 w 318"/>
                <a:gd name="T1" fmla="*/ 0 h 304"/>
                <a:gd name="T2" fmla="*/ 915 w 318"/>
                <a:gd name="T3" fmla="*/ 65 h 304"/>
                <a:gd name="T4" fmla="*/ 800 w 318"/>
                <a:gd name="T5" fmla="*/ 521 h 304"/>
                <a:gd name="T6" fmla="*/ 577 w 318"/>
                <a:gd name="T7" fmla="*/ 1209 h 304"/>
                <a:gd name="T8" fmla="*/ 58 w 318"/>
                <a:gd name="T9" fmla="*/ 1580 h 304"/>
                <a:gd name="T10" fmla="*/ 429 w 318"/>
                <a:gd name="T11" fmla="*/ 1741 h 304"/>
                <a:gd name="T12" fmla="*/ 954 w 318"/>
                <a:gd name="T13" fmla="*/ 1580 h 304"/>
                <a:gd name="T14" fmla="*/ 1412 w 318"/>
                <a:gd name="T15" fmla="*/ 1160 h 304"/>
                <a:gd name="T16" fmla="*/ 1398 w 318"/>
                <a:gd name="T17" fmla="*/ 234 h 304"/>
                <a:gd name="T18" fmla="*/ 1109 w 318"/>
                <a:gd name="T19" fmla="*/ 49 h 3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8" h="304">
                  <a:moveTo>
                    <a:pt x="229" y="0"/>
                  </a:moveTo>
                  <a:cubicBezTo>
                    <a:pt x="215" y="5"/>
                    <a:pt x="199" y="1"/>
                    <a:pt x="186" y="11"/>
                  </a:cubicBezTo>
                  <a:cubicBezTo>
                    <a:pt x="163" y="29"/>
                    <a:pt x="160" y="61"/>
                    <a:pt x="162" y="87"/>
                  </a:cubicBezTo>
                  <a:cubicBezTo>
                    <a:pt x="164" y="135"/>
                    <a:pt x="157" y="172"/>
                    <a:pt x="117" y="202"/>
                  </a:cubicBezTo>
                  <a:cubicBezTo>
                    <a:pt x="89" y="224"/>
                    <a:pt x="23" y="223"/>
                    <a:pt x="12" y="264"/>
                  </a:cubicBezTo>
                  <a:cubicBezTo>
                    <a:pt x="0" y="304"/>
                    <a:pt x="65" y="296"/>
                    <a:pt x="87" y="291"/>
                  </a:cubicBezTo>
                  <a:cubicBezTo>
                    <a:pt x="123" y="284"/>
                    <a:pt x="159" y="273"/>
                    <a:pt x="194" y="264"/>
                  </a:cubicBezTo>
                  <a:cubicBezTo>
                    <a:pt x="234" y="255"/>
                    <a:pt x="281" y="241"/>
                    <a:pt x="287" y="194"/>
                  </a:cubicBezTo>
                  <a:cubicBezTo>
                    <a:pt x="292" y="142"/>
                    <a:pt x="318" y="85"/>
                    <a:pt x="284" y="39"/>
                  </a:cubicBezTo>
                  <a:cubicBezTo>
                    <a:pt x="266" y="15"/>
                    <a:pt x="251" y="17"/>
                    <a:pt x="225" y="8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1" name="Freeform 7">
              <a:extLst>
                <a:ext uri="{FF2B5EF4-FFF2-40B4-BE49-F238E27FC236}">
                  <a16:creationId xmlns:a16="http://schemas.microsoft.com/office/drawing/2014/main" id="{CF4C11BA-60CC-4186-9B8A-DC362F2C6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908"/>
              <a:ext cx="492" cy="319"/>
            </a:xfrm>
            <a:custGeom>
              <a:avLst/>
              <a:gdLst>
                <a:gd name="T0" fmla="*/ 519 w 289"/>
                <a:gd name="T1" fmla="*/ 96 h 176"/>
                <a:gd name="T2" fmla="*/ 1299 w 289"/>
                <a:gd name="T3" fmla="*/ 243 h 176"/>
                <a:gd name="T4" fmla="*/ 1214 w 289"/>
                <a:gd name="T5" fmla="*/ 711 h 176"/>
                <a:gd name="T6" fmla="*/ 834 w 289"/>
                <a:gd name="T7" fmla="*/ 937 h 176"/>
                <a:gd name="T8" fmla="*/ 54 w 289"/>
                <a:gd name="T9" fmla="*/ 680 h 176"/>
                <a:gd name="T10" fmla="*/ 519 w 289"/>
                <a:gd name="T11" fmla="*/ 96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9" h="176">
                  <a:moveTo>
                    <a:pt x="105" y="16"/>
                  </a:moveTo>
                  <a:cubicBezTo>
                    <a:pt x="158" y="0"/>
                    <a:pt x="219" y="9"/>
                    <a:pt x="263" y="41"/>
                  </a:cubicBezTo>
                  <a:cubicBezTo>
                    <a:pt x="289" y="60"/>
                    <a:pt x="261" y="104"/>
                    <a:pt x="246" y="119"/>
                  </a:cubicBezTo>
                  <a:cubicBezTo>
                    <a:pt x="225" y="141"/>
                    <a:pt x="198" y="151"/>
                    <a:pt x="169" y="157"/>
                  </a:cubicBezTo>
                  <a:cubicBezTo>
                    <a:pt x="122" y="167"/>
                    <a:pt x="26" y="176"/>
                    <a:pt x="11" y="114"/>
                  </a:cubicBezTo>
                  <a:cubicBezTo>
                    <a:pt x="0" y="70"/>
                    <a:pt x="72" y="26"/>
                    <a:pt x="105" y="16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2" name="Freeform 8">
              <a:extLst>
                <a:ext uri="{FF2B5EF4-FFF2-40B4-BE49-F238E27FC236}">
                  <a16:creationId xmlns:a16="http://schemas.microsoft.com/office/drawing/2014/main" id="{FE7F0920-6796-4E5C-9159-6A74320C4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202"/>
              <a:ext cx="381" cy="394"/>
            </a:xfrm>
            <a:custGeom>
              <a:avLst/>
              <a:gdLst>
                <a:gd name="T0" fmla="*/ 884 w 224"/>
                <a:gd name="T1" fmla="*/ 0 h 217"/>
                <a:gd name="T2" fmla="*/ 808 w 224"/>
                <a:gd name="T3" fmla="*/ 211 h 217"/>
                <a:gd name="T4" fmla="*/ 674 w 224"/>
                <a:gd name="T5" fmla="*/ 468 h 217"/>
                <a:gd name="T6" fmla="*/ 177 w 224"/>
                <a:gd name="T7" fmla="*/ 1071 h 217"/>
                <a:gd name="T8" fmla="*/ 371 w 224"/>
                <a:gd name="T9" fmla="*/ 962 h 217"/>
                <a:gd name="T10" fmla="*/ 0 w 224"/>
                <a:gd name="T11" fmla="*/ 1298 h 217"/>
                <a:gd name="T12" fmla="*/ 359 w 224"/>
                <a:gd name="T13" fmla="*/ 1115 h 217"/>
                <a:gd name="T14" fmla="*/ 189 w 224"/>
                <a:gd name="T15" fmla="*/ 1276 h 217"/>
                <a:gd name="T16" fmla="*/ 379 w 224"/>
                <a:gd name="T17" fmla="*/ 1173 h 217"/>
                <a:gd name="T18" fmla="*/ 532 w 224"/>
                <a:gd name="T19" fmla="*/ 1108 h 217"/>
                <a:gd name="T20" fmla="*/ 750 w 224"/>
                <a:gd name="T21" fmla="*/ 1048 h 217"/>
                <a:gd name="T22" fmla="*/ 934 w 224"/>
                <a:gd name="T23" fmla="*/ 1011 h 217"/>
                <a:gd name="T24" fmla="*/ 1102 w 224"/>
                <a:gd name="T25" fmla="*/ 1100 h 217"/>
                <a:gd name="T26" fmla="*/ 1027 w 224"/>
                <a:gd name="T27" fmla="*/ 808 h 217"/>
                <a:gd name="T28" fmla="*/ 949 w 224"/>
                <a:gd name="T29" fmla="*/ 545 h 217"/>
                <a:gd name="T30" fmla="*/ 920 w 224"/>
                <a:gd name="T31" fmla="*/ 294 h 217"/>
                <a:gd name="T32" fmla="*/ 862 w 224"/>
                <a:gd name="T33" fmla="*/ 44 h 2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4" h="217">
                  <a:moveTo>
                    <a:pt x="180" y="0"/>
                  </a:moveTo>
                  <a:cubicBezTo>
                    <a:pt x="168" y="6"/>
                    <a:pt x="168" y="24"/>
                    <a:pt x="164" y="35"/>
                  </a:cubicBezTo>
                  <a:cubicBezTo>
                    <a:pt x="157" y="50"/>
                    <a:pt x="146" y="64"/>
                    <a:pt x="137" y="78"/>
                  </a:cubicBezTo>
                  <a:cubicBezTo>
                    <a:pt x="112" y="117"/>
                    <a:pt x="79" y="159"/>
                    <a:pt x="36" y="179"/>
                  </a:cubicBezTo>
                  <a:cubicBezTo>
                    <a:pt x="48" y="181"/>
                    <a:pt x="65" y="166"/>
                    <a:pt x="75" y="161"/>
                  </a:cubicBezTo>
                  <a:cubicBezTo>
                    <a:pt x="59" y="186"/>
                    <a:pt x="22" y="197"/>
                    <a:pt x="0" y="217"/>
                  </a:cubicBezTo>
                  <a:cubicBezTo>
                    <a:pt x="24" y="208"/>
                    <a:pt x="48" y="191"/>
                    <a:pt x="73" y="186"/>
                  </a:cubicBezTo>
                  <a:cubicBezTo>
                    <a:pt x="63" y="191"/>
                    <a:pt x="46" y="205"/>
                    <a:pt x="38" y="213"/>
                  </a:cubicBezTo>
                  <a:cubicBezTo>
                    <a:pt x="50" y="213"/>
                    <a:pt x="65" y="201"/>
                    <a:pt x="77" y="196"/>
                  </a:cubicBezTo>
                  <a:cubicBezTo>
                    <a:pt x="87" y="191"/>
                    <a:pt x="97" y="187"/>
                    <a:pt x="108" y="185"/>
                  </a:cubicBezTo>
                  <a:cubicBezTo>
                    <a:pt x="123" y="181"/>
                    <a:pt x="138" y="178"/>
                    <a:pt x="152" y="175"/>
                  </a:cubicBezTo>
                  <a:cubicBezTo>
                    <a:pt x="165" y="172"/>
                    <a:pt x="177" y="166"/>
                    <a:pt x="190" y="169"/>
                  </a:cubicBezTo>
                  <a:cubicBezTo>
                    <a:pt x="202" y="171"/>
                    <a:pt x="212" y="182"/>
                    <a:pt x="224" y="184"/>
                  </a:cubicBezTo>
                  <a:cubicBezTo>
                    <a:pt x="213" y="172"/>
                    <a:pt x="212" y="149"/>
                    <a:pt x="209" y="135"/>
                  </a:cubicBezTo>
                  <a:cubicBezTo>
                    <a:pt x="206" y="119"/>
                    <a:pt x="198" y="106"/>
                    <a:pt x="193" y="91"/>
                  </a:cubicBezTo>
                  <a:cubicBezTo>
                    <a:pt x="190" y="77"/>
                    <a:pt x="191" y="63"/>
                    <a:pt x="187" y="49"/>
                  </a:cubicBezTo>
                  <a:cubicBezTo>
                    <a:pt x="183" y="35"/>
                    <a:pt x="178" y="21"/>
                    <a:pt x="175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3" name="Freeform 9">
              <a:extLst>
                <a:ext uri="{FF2B5EF4-FFF2-40B4-BE49-F238E27FC236}">
                  <a16:creationId xmlns:a16="http://schemas.microsoft.com/office/drawing/2014/main" id="{920F6F83-07B5-460F-923A-5DE389CAF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922"/>
              <a:ext cx="257" cy="240"/>
            </a:xfrm>
            <a:custGeom>
              <a:avLst/>
              <a:gdLst>
                <a:gd name="T0" fmla="*/ 49 w 151"/>
                <a:gd name="T1" fmla="*/ 553 h 132"/>
                <a:gd name="T2" fmla="*/ 405 w 151"/>
                <a:gd name="T3" fmla="*/ 602 h 132"/>
                <a:gd name="T4" fmla="*/ 528 w 151"/>
                <a:gd name="T5" fmla="*/ 704 h 132"/>
                <a:gd name="T6" fmla="*/ 603 w 151"/>
                <a:gd name="T7" fmla="*/ 740 h 132"/>
                <a:gd name="T8" fmla="*/ 669 w 151"/>
                <a:gd name="T9" fmla="*/ 793 h 132"/>
                <a:gd name="T10" fmla="*/ 701 w 151"/>
                <a:gd name="T11" fmla="*/ 373 h 132"/>
                <a:gd name="T12" fmla="*/ 715 w 151"/>
                <a:gd name="T13" fmla="*/ 182 h 132"/>
                <a:gd name="T14" fmla="*/ 739 w 151"/>
                <a:gd name="T15" fmla="*/ 0 h 132"/>
                <a:gd name="T16" fmla="*/ 626 w 151"/>
                <a:gd name="T17" fmla="*/ 89 h 132"/>
                <a:gd name="T18" fmla="*/ 470 w 151"/>
                <a:gd name="T19" fmla="*/ 205 h 132"/>
                <a:gd name="T20" fmla="*/ 0 w 151"/>
                <a:gd name="T21" fmla="*/ 409 h 132"/>
                <a:gd name="T22" fmla="*/ 310 w 151"/>
                <a:gd name="T23" fmla="*/ 380 h 132"/>
                <a:gd name="T24" fmla="*/ 507 w 151"/>
                <a:gd name="T25" fmla="*/ 315 h 132"/>
                <a:gd name="T26" fmla="*/ 153 w 151"/>
                <a:gd name="T27" fmla="*/ 476 h 132"/>
                <a:gd name="T28" fmla="*/ 286 w 151"/>
                <a:gd name="T29" fmla="*/ 513 h 132"/>
                <a:gd name="T30" fmla="*/ 34 w 151"/>
                <a:gd name="T31" fmla="*/ 558 h 1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32">
                  <a:moveTo>
                    <a:pt x="10" y="92"/>
                  </a:moveTo>
                  <a:cubicBezTo>
                    <a:pt x="34" y="90"/>
                    <a:pt x="60" y="94"/>
                    <a:pt x="82" y="100"/>
                  </a:cubicBezTo>
                  <a:cubicBezTo>
                    <a:pt x="93" y="103"/>
                    <a:pt x="98" y="112"/>
                    <a:pt x="107" y="117"/>
                  </a:cubicBezTo>
                  <a:cubicBezTo>
                    <a:pt x="112" y="120"/>
                    <a:pt x="117" y="120"/>
                    <a:pt x="122" y="123"/>
                  </a:cubicBezTo>
                  <a:cubicBezTo>
                    <a:pt x="128" y="126"/>
                    <a:pt x="130" y="130"/>
                    <a:pt x="136" y="132"/>
                  </a:cubicBezTo>
                  <a:cubicBezTo>
                    <a:pt x="134" y="109"/>
                    <a:pt x="140" y="85"/>
                    <a:pt x="142" y="62"/>
                  </a:cubicBezTo>
                  <a:cubicBezTo>
                    <a:pt x="142" y="51"/>
                    <a:pt x="143" y="40"/>
                    <a:pt x="145" y="30"/>
                  </a:cubicBezTo>
                  <a:cubicBezTo>
                    <a:pt x="146" y="20"/>
                    <a:pt x="151" y="11"/>
                    <a:pt x="150" y="0"/>
                  </a:cubicBezTo>
                  <a:cubicBezTo>
                    <a:pt x="145" y="7"/>
                    <a:pt x="134" y="11"/>
                    <a:pt x="127" y="15"/>
                  </a:cubicBezTo>
                  <a:cubicBezTo>
                    <a:pt x="115" y="21"/>
                    <a:pt x="106" y="27"/>
                    <a:pt x="95" y="34"/>
                  </a:cubicBezTo>
                  <a:cubicBezTo>
                    <a:pt x="70" y="52"/>
                    <a:pt x="33" y="69"/>
                    <a:pt x="0" y="68"/>
                  </a:cubicBezTo>
                  <a:cubicBezTo>
                    <a:pt x="21" y="68"/>
                    <a:pt x="43" y="66"/>
                    <a:pt x="63" y="63"/>
                  </a:cubicBezTo>
                  <a:cubicBezTo>
                    <a:pt x="76" y="60"/>
                    <a:pt x="90" y="51"/>
                    <a:pt x="103" y="52"/>
                  </a:cubicBezTo>
                  <a:cubicBezTo>
                    <a:pt x="82" y="65"/>
                    <a:pt x="55" y="74"/>
                    <a:pt x="31" y="79"/>
                  </a:cubicBezTo>
                  <a:cubicBezTo>
                    <a:pt x="39" y="82"/>
                    <a:pt x="50" y="83"/>
                    <a:pt x="58" y="85"/>
                  </a:cubicBezTo>
                  <a:cubicBezTo>
                    <a:pt x="42" y="89"/>
                    <a:pt x="23" y="89"/>
                    <a:pt x="7" y="93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4" name="Freeform 10">
              <a:extLst>
                <a:ext uri="{FF2B5EF4-FFF2-40B4-BE49-F238E27FC236}">
                  <a16:creationId xmlns:a16="http://schemas.microsoft.com/office/drawing/2014/main" id="{7AC27563-B434-472D-ABF3-92C3FF5FC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3192"/>
              <a:ext cx="192" cy="303"/>
            </a:xfrm>
            <a:custGeom>
              <a:avLst/>
              <a:gdLst>
                <a:gd name="T0" fmla="*/ 0 w 113"/>
                <a:gd name="T1" fmla="*/ 432 h 167"/>
                <a:gd name="T2" fmla="*/ 231 w 113"/>
                <a:gd name="T3" fmla="*/ 263 h 167"/>
                <a:gd name="T4" fmla="*/ 554 w 113"/>
                <a:gd name="T5" fmla="*/ 0 h 167"/>
                <a:gd name="T6" fmla="*/ 148 w 113"/>
                <a:gd name="T7" fmla="*/ 461 h 167"/>
                <a:gd name="T8" fmla="*/ 455 w 113"/>
                <a:gd name="T9" fmla="*/ 174 h 167"/>
                <a:gd name="T10" fmla="*/ 197 w 113"/>
                <a:gd name="T11" fmla="*/ 542 h 167"/>
                <a:gd name="T12" fmla="*/ 90 w 113"/>
                <a:gd name="T13" fmla="*/ 998 h 167"/>
                <a:gd name="T14" fmla="*/ 58 w 113"/>
                <a:gd name="T15" fmla="*/ 704 h 167"/>
                <a:gd name="T16" fmla="*/ 5 w 113"/>
                <a:gd name="T17" fmla="*/ 454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67">
                  <a:moveTo>
                    <a:pt x="0" y="72"/>
                  </a:moveTo>
                  <a:cubicBezTo>
                    <a:pt x="7" y="76"/>
                    <a:pt x="39" y="51"/>
                    <a:pt x="47" y="44"/>
                  </a:cubicBezTo>
                  <a:cubicBezTo>
                    <a:pt x="69" y="29"/>
                    <a:pt x="91" y="15"/>
                    <a:pt x="113" y="0"/>
                  </a:cubicBezTo>
                  <a:cubicBezTo>
                    <a:pt x="85" y="25"/>
                    <a:pt x="53" y="47"/>
                    <a:pt x="30" y="77"/>
                  </a:cubicBezTo>
                  <a:cubicBezTo>
                    <a:pt x="48" y="58"/>
                    <a:pt x="72" y="43"/>
                    <a:pt x="93" y="29"/>
                  </a:cubicBezTo>
                  <a:cubicBezTo>
                    <a:pt x="74" y="52"/>
                    <a:pt x="52" y="63"/>
                    <a:pt x="40" y="91"/>
                  </a:cubicBezTo>
                  <a:cubicBezTo>
                    <a:pt x="29" y="115"/>
                    <a:pt x="24" y="141"/>
                    <a:pt x="18" y="167"/>
                  </a:cubicBezTo>
                  <a:cubicBezTo>
                    <a:pt x="11" y="152"/>
                    <a:pt x="13" y="134"/>
                    <a:pt x="12" y="118"/>
                  </a:cubicBezTo>
                  <a:cubicBezTo>
                    <a:pt x="10" y="102"/>
                    <a:pt x="6" y="90"/>
                    <a:pt x="1" y="76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5" name="Freeform 11">
              <a:extLst>
                <a:ext uri="{FF2B5EF4-FFF2-40B4-BE49-F238E27FC236}">
                  <a16:creationId xmlns:a16="http://schemas.microsoft.com/office/drawing/2014/main" id="{DB67D4FA-9734-4A6A-AE49-790563113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670"/>
              <a:ext cx="262" cy="257"/>
            </a:xfrm>
            <a:custGeom>
              <a:avLst/>
              <a:gdLst>
                <a:gd name="T0" fmla="*/ 0 w 154"/>
                <a:gd name="T1" fmla="*/ 328 h 142"/>
                <a:gd name="T2" fmla="*/ 252 w 154"/>
                <a:gd name="T3" fmla="*/ 302 h 142"/>
                <a:gd name="T4" fmla="*/ 504 w 154"/>
                <a:gd name="T5" fmla="*/ 170 h 142"/>
                <a:gd name="T6" fmla="*/ 182 w 154"/>
                <a:gd name="T7" fmla="*/ 425 h 142"/>
                <a:gd name="T8" fmla="*/ 519 w 154"/>
                <a:gd name="T9" fmla="*/ 183 h 142"/>
                <a:gd name="T10" fmla="*/ 759 w 154"/>
                <a:gd name="T11" fmla="*/ 0 h 142"/>
                <a:gd name="T12" fmla="*/ 556 w 154"/>
                <a:gd name="T13" fmla="*/ 206 h 142"/>
                <a:gd name="T14" fmla="*/ 379 w 154"/>
                <a:gd name="T15" fmla="*/ 357 h 142"/>
                <a:gd name="T16" fmla="*/ 483 w 154"/>
                <a:gd name="T17" fmla="*/ 302 h 142"/>
                <a:gd name="T18" fmla="*/ 325 w 154"/>
                <a:gd name="T19" fmla="*/ 445 h 142"/>
                <a:gd name="T20" fmla="*/ 247 w 154"/>
                <a:gd name="T21" fmla="*/ 570 h 142"/>
                <a:gd name="T22" fmla="*/ 104 w 154"/>
                <a:gd name="T23" fmla="*/ 842 h 142"/>
                <a:gd name="T24" fmla="*/ 9 w 154"/>
                <a:gd name="T25" fmla="*/ 367 h 1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4" h="142">
                  <a:moveTo>
                    <a:pt x="0" y="55"/>
                  </a:moveTo>
                  <a:cubicBezTo>
                    <a:pt x="17" y="50"/>
                    <a:pt x="35" y="56"/>
                    <a:pt x="51" y="51"/>
                  </a:cubicBezTo>
                  <a:cubicBezTo>
                    <a:pt x="69" y="45"/>
                    <a:pt x="86" y="36"/>
                    <a:pt x="102" y="29"/>
                  </a:cubicBezTo>
                  <a:cubicBezTo>
                    <a:pt x="81" y="43"/>
                    <a:pt x="56" y="55"/>
                    <a:pt x="37" y="72"/>
                  </a:cubicBezTo>
                  <a:cubicBezTo>
                    <a:pt x="60" y="66"/>
                    <a:pt x="85" y="43"/>
                    <a:pt x="105" y="31"/>
                  </a:cubicBezTo>
                  <a:cubicBezTo>
                    <a:pt x="121" y="21"/>
                    <a:pt x="137" y="6"/>
                    <a:pt x="154" y="0"/>
                  </a:cubicBezTo>
                  <a:cubicBezTo>
                    <a:pt x="144" y="13"/>
                    <a:pt x="127" y="25"/>
                    <a:pt x="113" y="35"/>
                  </a:cubicBezTo>
                  <a:cubicBezTo>
                    <a:pt x="103" y="43"/>
                    <a:pt x="84" y="51"/>
                    <a:pt x="77" y="60"/>
                  </a:cubicBezTo>
                  <a:cubicBezTo>
                    <a:pt x="85" y="58"/>
                    <a:pt x="92" y="56"/>
                    <a:pt x="98" y="51"/>
                  </a:cubicBezTo>
                  <a:cubicBezTo>
                    <a:pt x="90" y="61"/>
                    <a:pt x="76" y="66"/>
                    <a:pt x="66" y="75"/>
                  </a:cubicBezTo>
                  <a:cubicBezTo>
                    <a:pt x="60" y="81"/>
                    <a:pt x="54" y="90"/>
                    <a:pt x="50" y="96"/>
                  </a:cubicBezTo>
                  <a:cubicBezTo>
                    <a:pt x="39" y="111"/>
                    <a:pt x="34" y="130"/>
                    <a:pt x="21" y="142"/>
                  </a:cubicBezTo>
                  <a:cubicBezTo>
                    <a:pt x="19" y="114"/>
                    <a:pt x="2" y="89"/>
                    <a:pt x="2" y="62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6" name="Freeform 12">
              <a:extLst>
                <a:ext uri="{FF2B5EF4-FFF2-40B4-BE49-F238E27FC236}">
                  <a16:creationId xmlns:a16="http://schemas.microsoft.com/office/drawing/2014/main" id="{D55BA5AF-CAC6-41FF-B5BB-02547007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58"/>
              <a:ext cx="298" cy="242"/>
            </a:xfrm>
            <a:custGeom>
              <a:avLst/>
              <a:gdLst>
                <a:gd name="T0" fmla="*/ 603 w 175"/>
                <a:gd name="T1" fmla="*/ 0 h 133"/>
                <a:gd name="T2" fmla="*/ 346 w 175"/>
                <a:gd name="T3" fmla="*/ 699 h 133"/>
                <a:gd name="T4" fmla="*/ 656 w 175"/>
                <a:gd name="T5" fmla="*/ 784 h 133"/>
                <a:gd name="T6" fmla="*/ 800 w 175"/>
                <a:gd name="T7" fmla="*/ 633 h 133"/>
                <a:gd name="T8" fmla="*/ 553 w 175"/>
                <a:gd name="T9" fmla="*/ 457 h 133"/>
                <a:gd name="T10" fmla="*/ 647 w 175"/>
                <a:gd name="T11" fmla="*/ 222 h 133"/>
                <a:gd name="T12" fmla="*/ 591 w 175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33">
                  <a:moveTo>
                    <a:pt x="122" y="0"/>
                  </a:moveTo>
                  <a:cubicBezTo>
                    <a:pt x="70" y="7"/>
                    <a:pt x="0" y="80"/>
                    <a:pt x="70" y="116"/>
                  </a:cubicBezTo>
                  <a:cubicBezTo>
                    <a:pt x="88" y="126"/>
                    <a:pt x="111" y="133"/>
                    <a:pt x="133" y="130"/>
                  </a:cubicBezTo>
                  <a:cubicBezTo>
                    <a:pt x="144" y="128"/>
                    <a:pt x="175" y="119"/>
                    <a:pt x="162" y="105"/>
                  </a:cubicBezTo>
                  <a:cubicBezTo>
                    <a:pt x="150" y="91"/>
                    <a:pt x="120" y="99"/>
                    <a:pt x="112" y="76"/>
                  </a:cubicBezTo>
                  <a:cubicBezTo>
                    <a:pt x="106" y="61"/>
                    <a:pt x="125" y="50"/>
                    <a:pt x="131" y="37"/>
                  </a:cubicBezTo>
                  <a:cubicBezTo>
                    <a:pt x="137" y="24"/>
                    <a:pt x="136" y="3"/>
                    <a:pt x="120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7" name="Freeform 13">
              <a:extLst>
                <a:ext uri="{FF2B5EF4-FFF2-40B4-BE49-F238E27FC236}">
                  <a16:creationId xmlns:a16="http://schemas.microsoft.com/office/drawing/2014/main" id="{B7FF50FC-3646-46DB-8F6F-D6D3366BD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949"/>
              <a:ext cx="225" cy="193"/>
            </a:xfrm>
            <a:custGeom>
              <a:avLst/>
              <a:gdLst>
                <a:gd name="T0" fmla="*/ 160 w 132"/>
                <a:gd name="T1" fmla="*/ 623 h 106"/>
                <a:gd name="T2" fmla="*/ 84 w 132"/>
                <a:gd name="T3" fmla="*/ 435 h 106"/>
                <a:gd name="T4" fmla="*/ 259 w 132"/>
                <a:gd name="T5" fmla="*/ 193 h 106"/>
                <a:gd name="T6" fmla="*/ 655 w 132"/>
                <a:gd name="T7" fmla="*/ 0 h 106"/>
                <a:gd name="T8" fmla="*/ 133 w 132"/>
                <a:gd name="T9" fmla="*/ 639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06">
                  <a:moveTo>
                    <a:pt x="32" y="103"/>
                  </a:moveTo>
                  <a:cubicBezTo>
                    <a:pt x="18" y="105"/>
                    <a:pt x="14" y="83"/>
                    <a:pt x="17" y="72"/>
                  </a:cubicBezTo>
                  <a:cubicBezTo>
                    <a:pt x="21" y="57"/>
                    <a:pt x="41" y="42"/>
                    <a:pt x="52" y="32"/>
                  </a:cubicBezTo>
                  <a:cubicBezTo>
                    <a:pt x="77" y="7"/>
                    <a:pt x="100" y="6"/>
                    <a:pt x="132" y="0"/>
                  </a:cubicBezTo>
                  <a:cubicBezTo>
                    <a:pt x="86" y="6"/>
                    <a:pt x="0" y="50"/>
                    <a:pt x="27" y="106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8" name="Freeform 14">
              <a:extLst>
                <a:ext uri="{FF2B5EF4-FFF2-40B4-BE49-F238E27FC236}">
                  <a16:creationId xmlns:a16="http://schemas.microsoft.com/office/drawing/2014/main" id="{57478CB7-4D06-4C51-8C2D-AF327E8BC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220"/>
              <a:ext cx="412" cy="314"/>
            </a:xfrm>
            <a:custGeom>
              <a:avLst/>
              <a:gdLst>
                <a:gd name="T0" fmla="*/ 1193 w 242"/>
                <a:gd name="T1" fmla="*/ 44 h 173"/>
                <a:gd name="T2" fmla="*/ 921 w 242"/>
                <a:gd name="T3" fmla="*/ 287 h 173"/>
                <a:gd name="T4" fmla="*/ 705 w 242"/>
                <a:gd name="T5" fmla="*/ 646 h 173"/>
                <a:gd name="T6" fmla="*/ 429 w 242"/>
                <a:gd name="T7" fmla="*/ 860 h 173"/>
                <a:gd name="T8" fmla="*/ 238 w 242"/>
                <a:gd name="T9" fmla="*/ 933 h 173"/>
                <a:gd name="T10" fmla="*/ 26 w 242"/>
                <a:gd name="T11" fmla="*/ 1018 h 173"/>
                <a:gd name="T12" fmla="*/ 0 w 242"/>
                <a:gd name="T13" fmla="*/ 1035 h 173"/>
                <a:gd name="T14" fmla="*/ 359 w 242"/>
                <a:gd name="T15" fmla="*/ 820 h 173"/>
                <a:gd name="T16" fmla="*/ 667 w 242"/>
                <a:gd name="T17" fmla="*/ 599 h 173"/>
                <a:gd name="T18" fmla="*/ 904 w 242"/>
                <a:gd name="T19" fmla="*/ 258 h 173"/>
                <a:gd name="T20" fmla="*/ 1018 w 242"/>
                <a:gd name="T21" fmla="*/ 145 h 173"/>
                <a:gd name="T22" fmla="*/ 1168 w 242"/>
                <a:gd name="T23" fmla="*/ 60 h 1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2" h="173">
                  <a:moveTo>
                    <a:pt x="242" y="7"/>
                  </a:moveTo>
                  <a:cubicBezTo>
                    <a:pt x="224" y="0"/>
                    <a:pt x="197" y="36"/>
                    <a:pt x="187" y="48"/>
                  </a:cubicBezTo>
                  <a:cubicBezTo>
                    <a:pt x="172" y="67"/>
                    <a:pt x="159" y="90"/>
                    <a:pt x="143" y="108"/>
                  </a:cubicBezTo>
                  <a:cubicBezTo>
                    <a:pt x="129" y="122"/>
                    <a:pt x="106" y="137"/>
                    <a:pt x="87" y="144"/>
                  </a:cubicBezTo>
                  <a:cubicBezTo>
                    <a:pt x="74" y="148"/>
                    <a:pt x="61" y="152"/>
                    <a:pt x="48" y="156"/>
                  </a:cubicBezTo>
                  <a:cubicBezTo>
                    <a:pt x="34" y="161"/>
                    <a:pt x="19" y="167"/>
                    <a:pt x="5" y="170"/>
                  </a:cubicBezTo>
                  <a:cubicBezTo>
                    <a:pt x="3" y="171"/>
                    <a:pt x="2" y="172"/>
                    <a:pt x="0" y="173"/>
                  </a:cubicBezTo>
                  <a:cubicBezTo>
                    <a:pt x="11" y="153"/>
                    <a:pt x="54" y="145"/>
                    <a:pt x="73" y="137"/>
                  </a:cubicBezTo>
                  <a:cubicBezTo>
                    <a:pt x="95" y="128"/>
                    <a:pt x="118" y="116"/>
                    <a:pt x="135" y="100"/>
                  </a:cubicBezTo>
                  <a:cubicBezTo>
                    <a:pt x="153" y="83"/>
                    <a:pt x="166" y="61"/>
                    <a:pt x="183" y="43"/>
                  </a:cubicBezTo>
                  <a:cubicBezTo>
                    <a:pt x="190" y="35"/>
                    <a:pt x="198" y="28"/>
                    <a:pt x="206" y="24"/>
                  </a:cubicBezTo>
                  <a:cubicBezTo>
                    <a:pt x="215" y="19"/>
                    <a:pt x="230" y="17"/>
                    <a:pt x="237" y="1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9" name="Freeform 15">
              <a:extLst>
                <a:ext uri="{FF2B5EF4-FFF2-40B4-BE49-F238E27FC236}">
                  <a16:creationId xmlns:a16="http://schemas.microsoft.com/office/drawing/2014/main" id="{40094DA5-355A-4D76-9078-8C9880454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450"/>
              <a:ext cx="94" cy="187"/>
            </a:xfrm>
            <a:custGeom>
              <a:avLst/>
              <a:gdLst>
                <a:gd name="T0" fmla="*/ 106 w 55"/>
                <a:gd name="T1" fmla="*/ 7 h 103"/>
                <a:gd name="T2" fmla="*/ 219 w 55"/>
                <a:gd name="T3" fmla="*/ 221 h 103"/>
                <a:gd name="T4" fmla="*/ 0 w 55"/>
                <a:gd name="T5" fmla="*/ 617 h 103"/>
                <a:gd name="T6" fmla="*/ 255 w 55"/>
                <a:gd name="T7" fmla="*/ 198 h 103"/>
                <a:gd name="T8" fmla="*/ 145 w 55"/>
                <a:gd name="T9" fmla="*/ 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3">
                  <a:moveTo>
                    <a:pt x="21" y="1"/>
                  </a:moveTo>
                  <a:cubicBezTo>
                    <a:pt x="39" y="3"/>
                    <a:pt x="46" y="21"/>
                    <a:pt x="44" y="37"/>
                  </a:cubicBezTo>
                  <a:cubicBezTo>
                    <a:pt x="39" y="63"/>
                    <a:pt x="15" y="83"/>
                    <a:pt x="0" y="103"/>
                  </a:cubicBezTo>
                  <a:cubicBezTo>
                    <a:pt x="19" y="86"/>
                    <a:pt x="46" y="59"/>
                    <a:pt x="51" y="33"/>
                  </a:cubicBezTo>
                  <a:cubicBezTo>
                    <a:pt x="55" y="12"/>
                    <a:pt x="46" y="6"/>
                    <a:pt x="29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0" name="Freeform 16">
              <a:extLst>
                <a:ext uri="{FF2B5EF4-FFF2-40B4-BE49-F238E27FC236}">
                  <a16:creationId xmlns:a16="http://schemas.microsoft.com/office/drawing/2014/main" id="{D51E56A9-E461-4B0B-A248-C2EB8B2A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819"/>
              <a:ext cx="371" cy="341"/>
            </a:xfrm>
            <a:custGeom>
              <a:avLst/>
              <a:gdLst>
                <a:gd name="T0" fmla="*/ 1065 w 218"/>
                <a:gd name="T1" fmla="*/ 0 h 188"/>
                <a:gd name="T2" fmla="*/ 837 w 218"/>
                <a:gd name="T3" fmla="*/ 145 h 188"/>
                <a:gd name="T4" fmla="*/ 602 w 218"/>
                <a:gd name="T5" fmla="*/ 401 h 188"/>
                <a:gd name="T6" fmla="*/ 339 w 218"/>
                <a:gd name="T7" fmla="*/ 787 h 188"/>
                <a:gd name="T8" fmla="*/ 0 w 218"/>
                <a:gd name="T9" fmla="*/ 1123 h 188"/>
                <a:gd name="T10" fmla="*/ 533 w 218"/>
                <a:gd name="T11" fmla="*/ 537 h 188"/>
                <a:gd name="T12" fmla="*/ 1074 w 218"/>
                <a:gd name="T13" fmla="*/ 24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188">
                  <a:moveTo>
                    <a:pt x="216" y="0"/>
                  </a:moveTo>
                  <a:cubicBezTo>
                    <a:pt x="200" y="0"/>
                    <a:pt x="182" y="15"/>
                    <a:pt x="170" y="24"/>
                  </a:cubicBezTo>
                  <a:cubicBezTo>
                    <a:pt x="152" y="36"/>
                    <a:pt x="136" y="50"/>
                    <a:pt x="122" y="67"/>
                  </a:cubicBezTo>
                  <a:cubicBezTo>
                    <a:pt x="104" y="88"/>
                    <a:pt x="88" y="112"/>
                    <a:pt x="69" y="132"/>
                  </a:cubicBezTo>
                  <a:cubicBezTo>
                    <a:pt x="47" y="154"/>
                    <a:pt x="23" y="170"/>
                    <a:pt x="0" y="188"/>
                  </a:cubicBezTo>
                  <a:cubicBezTo>
                    <a:pt x="47" y="165"/>
                    <a:pt x="76" y="130"/>
                    <a:pt x="108" y="90"/>
                  </a:cubicBezTo>
                  <a:cubicBezTo>
                    <a:pt x="136" y="54"/>
                    <a:pt x="172" y="17"/>
                    <a:pt x="218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1" name="Freeform 17">
              <a:extLst>
                <a:ext uri="{FF2B5EF4-FFF2-40B4-BE49-F238E27FC236}">
                  <a16:creationId xmlns:a16="http://schemas.microsoft.com/office/drawing/2014/main" id="{F7876BFA-07B9-4E19-BC77-123F80AD6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142"/>
              <a:ext cx="77" cy="143"/>
            </a:xfrm>
            <a:custGeom>
              <a:avLst/>
              <a:gdLst>
                <a:gd name="T0" fmla="*/ 5 w 45"/>
                <a:gd name="T1" fmla="*/ 94 h 79"/>
                <a:gd name="T2" fmla="*/ 0 w 45"/>
                <a:gd name="T3" fmla="*/ 469 h 79"/>
                <a:gd name="T4" fmla="*/ 0 w 45"/>
                <a:gd name="T5" fmla="*/ 94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9">
                  <a:moveTo>
                    <a:pt x="1" y="16"/>
                  </a:moveTo>
                  <a:cubicBezTo>
                    <a:pt x="45" y="9"/>
                    <a:pt x="3" y="70"/>
                    <a:pt x="0" y="79"/>
                  </a:cubicBezTo>
                  <a:cubicBezTo>
                    <a:pt x="17" y="66"/>
                    <a:pt x="45" y="0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2" name="Freeform 18">
              <a:extLst>
                <a:ext uri="{FF2B5EF4-FFF2-40B4-BE49-F238E27FC236}">
                  <a16:creationId xmlns:a16="http://schemas.microsoft.com/office/drawing/2014/main" id="{A295DCA2-3294-477D-B2A6-0E171035F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439"/>
              <a:ext cx="44" cy="82"/>
            </a:xfrm>
            <a:custGeom>
              <a:avLst/>
              <a:gdLst>
                <a:gd name="T0" fmla="*/ 0 w 26"/>
                <a:gd name="T1" fmla="*/ 13 h 45"/>
                <a:gd name="T2" fmla="*/ 103 w 26"/>
                <a:gd name="T3" fmla="*/ 272 h 45"/>
                <a:gd name="T4" fmla="*/ 41 w 2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5">
                  <a:moveTo>
                    <a:pt x="0" y="2"/>
                  </a:moveTo>
                  <a:cubicBezTo>
                    <a:pt x="19" y="5"/>
                    <a:pt x="20" y="29"/>
                    <a:pt x="21" y="45"/>
                  </a:cubicBezTo>
                  <a:cubicBezTo>
                    <a:pt x="26" y="34"/>
                    <a:pt x="26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3" name="Freeform 19">
              <a:extLst>
                <a:ext uri="{FF2B5EF4-FFF2-40B4-BE49-F238E27FC236}">
                  <a16:creationId xmlns:a16="http://schemas.microsoft.com/office/drawing/2014/main" id="{E5418041-4167-4D1E-AC67-56A5A5CAC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017"/>
              <a:ext cx="62" cy="114"/>
            </a:xfrm>
            <a:custGeom>
              <a:avLst/>
              <a:gdLst>
                <a:gd name="T0" fmla="*/ 119 w 36"/>
                <a:gd name="T1" fmla="*/ 0 h 63"/>
                <a:gd name="T2" fmla="*/ 184 w 36"/>
                <a:gd name="T3" fmla="*/ 232 h 63"/>
                <a:gd name="T4" fmla="*/ 28 w 36"/>
                <a:gd name="T5" fmla="*/ 226 h 63"/>
                <a:gd name="T6" fmla="*/ 71 w 36"/>
                <a:gd name="T7" fmla="*/ 52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3">
                  <a:moveTo>
                    <a:pt x="23" y="0"/>
                  </a:moveTo>
                  <a:cubicBezTo>
                    <a:pt x="19" y="7"/>
                    <a:pt x="6" y="63"/>
                    <a:pt x="36" y="39"/>
                  </a:cubicBezTo>
                  <a:cubicBezTo>
                    <a:pt x="26" y="40"/>
                    <a:pt x="12" y="49"/>
                    <a:pt x="5" y="38"/>
                  </a:cubicBezTo>
                  <a:cubicBezTo>
                    <a:pt x="0" y="30"/>
                    <a:pt x="8" y="14"/>
                    <a:pt x="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4" name="Freeform 20">
              <a:extLst>
                <a:ext uri="{FF2B5EF4-FFF2-40B4-BE49-F238E27FC236}">
                  <a16:creationId xmlns:a16="http://schemas.microsoft.com/office/drawing/2014/main" id="{0CFC52E5-4DD5-4884-BF48-648AD7A85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1977"/>
              <a:ext cx="311" cy="520"/>
            </a:xfrm>
            <a:custGeom>
              <a:avLst/>
              <a:gdLst>
                <a:gd name="T0" fmla="*/ 323 w 183"/>
                <a:gd name="T1" fmla="*/ 0 h 287"/>
                <a:gd name="T2" fmla="*/ 826 w 183"/>
                <a:gd name="T3" fmla="*/ 534 h 287"/>
                <a:gd name="T4" fmla="*/ 632 w 183"/>
                <a:gd name="T5" fmla="*/ 1363 h 287"/>
                <a:gd name="T6" fmla="*/ 309 w 183"/>
                <a:gd name="T7" fmla="*/ 1500 h 287"/>
                <a:gd name="T8" fmla="*/ 63 w 183"/>
                <a:gd name="T9" fmla="*/ 1629 h 287"/>
                <a:gd name="T10" fmla="*/ 187 w 183"/>
                <a:gd name="T11" fmla="*/ 1422 h 287"/>
                <a:gd name="T12" fmla="*/ 450 w 183"/>
                <a:gd name="T13" fmla="*/ 1343 h 287"/>
                <a:gd name="T14" fmla="*/ 722 w 183"/>
                <a:gd name="T15" fmla="*/ 506 h 287"/>
                <a:gd name="T16" fmla="*/ 359 w 183"/>
                <a:gd name="T17" fmla="*/ 29 h 2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287">
                  <a:moveTo>
                    <a:pt x="66" y="0"/>
                  </a:moveTo>
                  <a:cubicBezTo>
                    <a:pt x="116" y="12"/>
                    <a:pt x="151" y="38"/>
                    <a:pt x="168" y="90"/>
                  </a:cubicBezTo>
                  <a:cubicBezTo>
                    <a:pt x="183" y="135"/>
                    <a:pt x="178" y="207"/>
                    <a:pt x="129" y="229"/>
                  </a:cubicBezTo>
                  <a:cubicBezTo>
                    <a:pt x="107" y="238"/>
                    <a:pt x="84" y="241"/>
                    <a:pt x="63" y="252"/>
                  </a:cubicBezTo>
                  <a:cubicBezTo>
                    <a:pt x="53" y="258"/>
                    <a:pt x="25" y="287"/>
                    <a:pt x="13" y="274"/>
                  </a:cubicBezTo>
                  <a:cubicBezTo>
                    <a:pt x="0" y="260"/>
                    <a:pt x="29" y="244"/>
                    <a:pt x="38" y="239"/>
                  </a:cubicBezTo>
                  <a:cubicBezTo>
                    <a:pt x="56" y="228"/>
                    <a:pt x="73" y="230"/>
                    <a:pt x="92" y="226"/>
                  </a:cubicBezTo>
                  <a:cubicBezTo>
                    <a:pt x="162" y="213"/>
                    <a:pt x="165" y="139"/>
                    <a:pt x="147" y="85"/>
                  </a:cubicBezTo>
                  <a:cubicBezTo>
                    <a:pt x="135" y="48"/>
                    <a:pt x="109" y="19"/>
                    <a:pt x="7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5" name="Oval 21">
              <a:extLst>
                <a:ext uri="{FF2B5EF4-FFF2-40B4-BE49-F238E27FC236}">
                  <a16:creationId xmlns:a16="http://schemas.microsoft.com/office/drawing/2014/main" id="{29019888-292A-44C3-A1C2-0D2D65D04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1962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76" name="Oval 22">
              <a:extLst>
                <a:ext uri="{FF2B5EF4-FFF2-40B4-BE49-F238E27FC236}">
                  <a16:creationId xmlns:a16="http://schemas.microsoft.com/office/drawing/2014/main" id="{2CCCA354-9765-4C2D-8C15-8FD2FCB5A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7" y="196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77" name="Oval 23">
              <a:extLst>
                <a:ext uri="{FF2B5EF4-FFF2-40B4-BE49-F238E27FC236}">
                  <a16:creationId xmlns:a16="http://schemas.microsoft.com/office/drawing/2014/main" id="{6F212635-F436-4D55-B7ED-AFB63C436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2189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78" name="Oval 24">
              <a:extLst>
                <a:ext uri="{FF2B5EF4-FFF2-40B4-BE49-F238E27FC236}">
                  <a16:creationId xmlns:a16="http://schemas.microsoft.com/office/drawing/2014/main" id="{1001D128-C034-4870-8AA8-98D42EBF5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2058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79" name="Freeform 25">
              <a:extLst>
                <a:ext uri="{FF2B5EF4-FFF2-40B4-BE49-F238E27FC236}">
                  <a16:creationId xmlns:a16="http://schemas.microsoft.com/office/drawing/2014/main" id="{922D45AE-7126-42AE-A816-6FFBABC68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300"/>
              <a:ext cx="318" cy="225"/>
            </a:xfrm>
            <a:custGeom>
              <a:avLst/>
              <a:gdLst>
                <a:gd name="T0" fmla="*/ 0 w 187"/>
                <a:gd name="T1" fmla="*/ 740 h 124"/>
                <a:gd name="T2" fmla="*/ 289 w 187"/>
                <a:gd name="T3" fmla="*/ 566 h 124"/>
                <a:gd name="T4" fmla="*/ 585 w 187"/>
                <a:gd name="T5" fmla="*/ 365 h 124"/>
                <a:gd name="T6" fmla="*/ 826 w 187"/>
                <a:gd name="T7" fmla="*/ 185 h 124"/>
                <a:gd name="T8" fmla="*/ 913 w 187"/>
                <a:gd name="T9" fmla="*/ 0 h 124"/>
                <a:gd name="T10" fmla="*/ 876 w 187"/>
                <a:gd name="T11" fmla="*/ 263 h 124"/>
                <a:gd name="T12" fmla="*/ 845 w 187"/>
                <a:gd name="T13" fmla="*/ 339 h 124"/>
                <a:gd name="T14" fmla="*/ 694 w 187"/>
                <a:gd name="T15" fmla="*/ 388 h 124"/>
                <a:gd name="T16" fmla="*/ 401 w 187"/>
                <a:gd name="T17" fmla="*/ 497 h 124"/>
                <a:gd name="T18" fmla="*/ 112 w 187"/>
                <a:gd name="T19" fmla="*/ 682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7" h="124">
                  <a:moveTo>
                    <a:pt x="0" y="124"/>
                  </a:moveTo>
                  <a:cubicBezTo>
                    <a:pt x="12" y="113"/>
                    <a:pt x="43" y="105"/>
                    <a:pt x="59" y="95"/>
                  </a:cubicBezTo>
                  <a:cubicBezTo>
                    <a:pt x="80" y="83"/>
                    <a:pt x="98" y="71"/>
                    <a:pt x="119" y="61"/>
                  </a:cubicBezTo>
                  <a:cubicBezTo>
                    <a:pt x="135" y="54"/>
                    <a:pt x="156" y="44"/>
                    <a:pt x="168" y="31"/>
                  </a:cubicBezTo>
                  <a:cubicBezTo>
                    <a:pt x="175" y="22"/>
                    <a:pt x="179" y="9"/>
                    <a:pt x="186" y="0"/>
                  </a:cubicBezTo>
                  <a:cubicBezTo>
                    <a:pt x="187" y="13"/>
                    <a:pt x="180" y="30"/>
                    <a:pt x="178" y="44"/>
                  </a:cubicBezTo>
                  <a:cubicBezTo>
                    <a:pt x="175" y="58"/>
                    <a:pt x="184" y="50"/>
                    <a:pt x="172" y="57"/>
                  </a:cubicBezTo>
                  <a:cubicBezTo>
                    <a:pt x="166" y="61"/>
                    <a:pt x="149" y="63"/>
                    <a:pt x="141" y="65"/>
                  </a:cubicBezTo>
                  <a:cubicBezTo>
                    <a:pt x="122" y="71"/>
                    <a:pt x="102" y="76"/>
                    <a:pt x="82" y="83"/>
                  </a:cubicBezTo>
                  <a:cubicBezTo>
                    <a:pt x="61" y="91"/>
                    <a:pt x="44" y="105"/>
                    <a:pt x="23" y="11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26">
              <a:extLst>
                <a:ext uri="{FF2B5EF4-FFF2-40B4-BE49-F238E27FC236}">
                  <a16:creationId xmlns:a16="http://schemas.microsoft.com/office/drawing/2014/main" id="{0ECCD46B-E608-4B37-A259-5021E9713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541"/>
              <a:ext cx="219" cy="218"/>
            </a:xfrm>
            <a:custGeom>
              <a:avLst/>
              <a:gdLst>
                <a:gd name="T0" fmla="*/ 582 w 129"/>
                <a:gd name="T1" fmla="*/ 0 h 120"/>
                <a:gd name="T2" fmla="*/ 0 w 129"/>
                <a:gd name="T3" fmla="*/ 719 h 120"/>
                <a:gd name="T4" fmla="*/ 363 w 129"/>
                <a:gd name="T5" fmla="*/ 403 h 120"/>
                <a:gd name="T6" fmla="*/ 632 w 129"/>
                <a:gd name="T7" fmla="*/ 149 h 120"/>
                <a:gd name="T8" fmla="*/ 562 w 129"/>
                <a:gd name="T9" fmla="*/ 49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20">
                  <a:moveTo>
                    <a:pt x="119" y="0"/>
                  </a:moveTo>
                  <a:cubicBezTo>
                    <a:pt x="87" y="42"/>
                    <a:pt x="53" y="100"/>
                    <a:pt x="0" y="120"/>
                  </a:cubicBezTo>
                  <a:cubicBezTo>
                    <a:pt x="24" y="102"/>
                    <a:pt x="50" y="85"/>
                    <a:pt x="74" y="67"/>
                  </a:cubicBezTo>
                  <a:cubicBezTo>
                    <a:pt x="91" y="54"/>
                    <a:pt x="114" y="41"/>
                    <a:pt x="129" y="25"/>
                  </a:cubicBezTo>
                  <a:cubicBezTo>
                    <a:pt x="124" y="21"/>
                    <a:pt x="118" y="15"/>
                    <a:pt x="115" y="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27">
              <a:extLst>
                <a:ext uri="{FF2B5EF4-FFF2-40B4-BE49-F238E27FC236}">
                  <a16:creationId xmlns:a16="http://schemas.microsoft.com/office/drawing/2014/main" id="{D023DF0F-8935-4857-8729-29B8F042E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634"/>
              <a:ext cx="432" cy="301"/>
            </a:xfrm>
            <a:custGeom>
              <a:avLst/>
              <a:gdLst>
                <a:gd name="T0" fmla="*/ 0 w 254"/>
                <a:gd name="T1" fmla="*/ 907 h 166"/>
                <a:gd name="T2" fmla="*/ 177 w 254"/>
                <a:gd name="T3" fmla="*/ 821 h 166"/>
                <a:gd name="T4" fmla="*/ 384 w 254"/>
                <a:gd name="T5" fmla="*/ 687 h 166"/>
                <a:gd name="T6" fmla="*/ 752 w 254"/>
                <a:gd name="T7" fmla="*/ 448 h 166"/>
                <a:gd name="T8" fmla="*/ 1250 w 254"/>
                <a:gd name="T9" fmla="*/ 0 h 166"/>
                <a:gd name="T10" fmla="*/ 561 w 254"/>
                <a:gd name="T11" fmla="*/ 638 h 166"/>
                <a:gd name="T12" fmla="*/ 272 w 254"/>
                <a:gd name="T13" fmla="*/ 878 h 166"/>
                <a:gd name="T14" fmla="*/ 49 w 254"/>
                <a:gd name="T15" fmla="*/ 894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4" h="166">
                  <a:moveTo>
                    <a:pt x="0" y="152"/>
                  </a:moveTo>
                  <a:cubicBezTo>
                    <a:pt x="7" y="141"/>
                    <a:pt x="24" y="141"/>
                    <a:pt x="36" y="138"/>
                  </a:cubicBezTo>
                  <a:cubicBezTo>
                    <a:pt x="52" y="132"/>
                    <a:pt x="63" y="122"/>
                    <a:pt x="78" y="115"/>
                  </a:cubicBezTo>
                  <a:cubicBezTo>
                    <a:pt x="103" y="102"/>
                    <a:pt x="129" y="91"/>
                    <a:pt x="153" y="75"/>
                  </a:cubicBezTo>
                  <a:cubicBezTo>
                    <a:pt x="183" y="55"/>
                    <a:pt x="219" y="7"/>
                    <a:pt x="254" y="0"/>
                  </a:cubicBezTo>
                  <a:cubicBezTo>
                    <a:pt x="207" y="33"/>
                    <a:pt x="164" y="75"/>
                    <a:pt x="114" y="107"/>
                  </a:cubicBezTo>
                  <a:cubicBezTo>
                    <a:pt x="94" y="119"/>
                    <a:pt x="72" y="130"/>
                    <a:pt x="55" y="147"/>
                  </a:cubicBezTo>
                  <a:cubicBezTo>
                    <a:pt x="33" y="166"/>
                    <a:pt x="34" y="157"/>
                    <a:pt x="10" y="150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Freeform 28">
              <a:extLst>
                <a:ext uri="{FF2B5EF4-FFF2-40B4-BE49-F238E27FC236}">
                  <a16:creationId xmlns:a16="http://schemas.microsoft.com/office/drawing/2014/main" id="{1FD85565-1549-4B7C-8DBE-92370D9D4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131"/>
              <a:ext cx="58" cy="80"/>
            </a:xfrm>
            <a:custGeom>
              <a:avLst/>
              <a:gdLst>
                <a:gd name="T0" fmla="*/ 169 w 34"/>
                <a:gd name="T1" fmla="*/ 0 h 44"/>
                <a:gd name="T2" fmla="*/ 148 w 34"/>
                <a:gd name="T3" fmla="*/ 264 h 44"/>
                <a:gd name="T4" fmla="*/ 114 w 34"/>
                <a:gd name="T5" fmla="*/ 24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34" y="0"/>
                  </a:moveTo>
                  <a:cubicBezTo>
                    <a:pt x="18" y="8"/>
                    <a:pt x="20" y="32"/>
                    <a:pt x="30" y="44"/>
                  </a:cubicBezTo>
                  <a:cubicBezTo>
                    <a:pt x="9" y="39"/>
                    <a:pt x="0" y="12"/>
                    <a:pt x="23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3" name="Freeform 29">
              <a:extLst>
                <a:ext uri="{FF2B5EF4-FFF2-40B4-BE49-F238E27FC236}">
                  <a16:creationId xmlns:a16="http://schemas.microsoft.com/office/drawing/2014/main" id="{A5C0C595-692E-49E6-9366-5AEF56995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505"/>
              <a:ext cx="779" cy="562"/>
            </a:xfrm>
            <a:custGeom>
              <a:avLst/>
              <a:gdLst>
                <a:gd name="T0" fmla="*/ 2233 w 458"/>
                <a:gd name="T1" fmla="*/ 102 h 310"/>
                <a:gd name="T2" fmla="*/ 2063 w 458"/>
                <a:gd name="T3" fmla="*/ 36 h 310"/>
                <a:gd name="T4" fmla="*/ 1747 w 458"/>
                <a:gd name="T5" fmla="*/ 149 h 310"/>
                <a:gd name="T6" fmla="*/ 1172 w 458"/>
                <a:gd name="T7" fmla="*/ 441 h 310"/>
                <a:gd name="T8" fmla="*/ 206 w 458"/>
                <a:gd name="T9" fmla="*/ 1253 h 310"/>
                <a:gd name="T10" fmla="*/ 83 w 458"/>
                <a:gd name="T11" fmla="*/ 1488 h 310"/>
                <a:gd name="T12" fmla="*/ 393 w 458"/>
                <a:gd name="T13" fmla="*/ 1347 h 310"/>
                <a:gd name="T14" fmla="*/ 1012 w 458"/>
                <a:gd name="T15" fmla="*/ 1137 h 310"/>
                <a:gd name="T16" fmla="*/ 822 w 458"/>
                <a:gd name="T17" fmla="*/ 1289 h 310"/>
                <a:gd name="T18" fmla="*/ 541 w 458"/>
                <a:gd name="T19" fmla="*/ 1416 h 310"/>
                <a:gd name="T20" fmla="*/ 148 w 458"/>
                <a:gd name="T21" fmla="*/ 1847 h 310"/>
                <a:gd name="T22" fmla="*/ 1243 w 458"/>
                <a:gd name="T23" fmla="*/ 1746 h 310"/>
                <a:gd name="T24" fmla="*/ 2077 w 458"/>
                <a:gd name="T25" fmla="*/ 1467 h 310"/>
                <a:gd name="T26" fmla="*/ 2254 w 458"/>
                <a:gd name="T27" fmla="*/ 1358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8" h="310">
                  <a:moveTo>
                    <a:pt x="454" y="17"/>
                  </a:moveTo>
                  <a:cubicBezTo>
                    <a:pt x="437" y="16"/>
                    <a:pt x="439" y="0"/>
                    <a:pt x="419" y="6"/>
                  </a:cubicBezTo>
                  <a:cubicBezTo>
                    <a:pt x="398" y="12"/>
                    <a:pt x="376" y="18"/>
                    <a:pt x="355" y="25"/>
                  </a:cubicBezTo>
                  <a:cubicBezTo>
                    <a:pt x="315" y="39"/>
                    <a:pt x="276" y="55"/>
                    <a:pt x="238" y="74"/>
                  </a:cubicBezTo>
                  <a:cubicBezTo>
                    <a:pt x="167" y="110"/>
                    <a:pt x="101" y="156"/>
                    <a:pt x="42" y="210"/>
                  </a:cubicBezTo>
                  <a:cubicBezTo>
                    <a:pt x="39" y="213"/>
                    <a:pt x="0" y="249"/>
                    <a:pt x="17" y="250"/>
                  </a:cubicBezTo>
                  <a:cubicBezTo>
                    <a:pt x="34" y="252"/>
                    <a:pt x="64" y="232"/>
                    <a:pt x="80" y="226"/>
                  </a:cubicBezTo>
                  <a:cubicBezTo>
                    <a:pt x="95" y="220"/>
                    <a:pt x="200" y="173"/>
                    <a:pt x="206" y="191"/>
                  </a:cubicBezTo>
                  <a:cubicBezTo>
                    <a:pt x="211" y="209"/>
                    <a:pt x="176" y="213"/>
                    <a:pt x="167" y="216"/>
                  </a:cubicBezTo>
                  <a:cubicBezTo>
                    <a:pt x="147" y="221"/>
                    <a:pt x="128" y="229"/>
                    <a:pt x="110" y="238"/>
                  </a:cubicBezTo>
                  <a:cubicBezTo>
                    <a:pt x="86" y="252"/>
                    <a:pt x="31" y="280"/>
                    <a:pt x="30" y="310"/>
                  </a:cubicBezTo>
                  <a:cubicBezTo>
                    <a:pt x="104" y="297"/>
                    <a:pt x="178" y="300"/>
                    <a:pt x="253" y="293"/>
                  </a:cubicBezTo>
                  <a:cubicBezTo>
                    <a:pt x="403" y="277"/>
                    <a:pt x="405" y="249"/>
                    <a:pt x="422" y="246"/>
                  </a:cubicBezTo>
                  <a:cubicBezTo>
                    <a:pt x="428" y="245"/>
                    <a:pt x="455" y="225"/>
                    <a:pt x="458" y="228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30">
              <a:extLst>
                <a:ext uri="{FF2B5EF4-FFF2-40B4-BE49-F238E27FC236}">
                  <a16:creationId xmlns:a16="http://schemas.microsoft.com/office/drawing/2014/main" id="{A717C736-60FD-4548-ACBF-6BD984AD3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218"/>
              <a:ext cx="2257" cy="1562"/>
            </a:xfrm>
            <a:custGeom>
              <a:avLst/>
              <a:gdLst>
                <a:gd name="T0" fmla="*/ 15 w 1327"/>
                <a:gd name="T1" fmla="*/ 5141 h 861"/>
                <a:gd name="T2" fmla="*/ 190 w 1327"/>
                <a:gd name="T3" fmla="*/ 5052 h 861"/>
                <a:gd name="T4" fmla="*/ 469 w 1327"/>
                <a:gd name="T5" fmla="*/ 4884 h 861"/>
                <a:gd name="T6" fmla="*/ 1073 w 1327"/>
                <a:gd name="T7" fmla="*/ 4483 h 861"/>
                <a:gd name="T8" fmla="*/ 1623 w 1327"/>
                <a:gd name="T9" fmla="*/ 4107 h 861"/>
                <a:gd name="T10" fmla="*/ 2126 w 1327"/>
                <a:gd name="T11" fmla="*/ 3643 h 861"/>
                <a:gd name="T12" fmla="*/ 2259 w 1327"/>
                <a:gd name="T13" fmla="*/ 3351 h 861"/>
                <a:gd name="T14" fmla="*/ 2220 w 1327"/>
                <a:gd name="T15" fmla="*/ 3189 h 861"/>
                <a:gd name="T16" fmla="*/ 1771 w 1327"/>
                <a:gd name="T17" fmla="*/ 3541 h 861"/>
                <a:gd name="T18" fmla="*/ 1572 w 1327"/>
                <a:gd name="T19" fmla="*/ 3637 h 861"/>
                <a:gd name="T20" fmla="*/ 1697 w 1327"/>
                <a:gd name="T21" fmla="*/ 3380 h 861"/>
                <a:gd name="T22" fmla="*/ 2175 w 1327"/>
                <a:gd name="T23" fmla="*/ 2939 h 861"/>
                <a:gd name="T24" fmla="*/ 2849 w 1327"/>
                <a:gd name="T25" fmla="*/ 2103 h 861"/>
                <a:gd name="T26" fmla="*/ 3793 w 1327"/>
                <a:gd name="T27" fmla="*/ 1832 h 861"/>
                <a:gd name="T28" fmla="*/ 4400 w 1327"/>
                <a:gd name="T29" fmla="*/ 1123 h 861"/>
                <a:gd name="T30" fmla="*/ 4500 w 1327"/>
                <a:gd name="T31" fmla="*/ 1254 h 861"/>
                <a:gd name="T32" fmla="*/ 4232 w 1327"/>
                <a:gd name="T33" fmla="*/ 1832 h 861"/>
                <a:gd name="T34" fmla="*/ 4203 w 1327"/>
                <a:gd name="T35" fmla="*/ 2114 h 861"/>
                <a:gd name="T36" fmla="*/ 4577 w 1327"/>
                <a:gd name="T37" fmla="*/ 1892 h 861"/>
                <a:gd name="T38" fmla="*/ 5387 w 1327"/>
                <a:gd name="T39" fmla="*/ 1333 h 861"/>
                <a:gd name="T40" fmla="*/ 6046 w 1327"/>
                <a:gd name="T41" fmla="*/ 740 h 861"/>
                <a:gd name="T42" fmla="*/ 6339 w 1327"/>
                <a:gd name="T43" fmla="*/ 395 h 861"/>
                <a:gd name="T44" fmla="*/ 6480 w 1327"/>
                <a:gd name="T45" fmla="*/ 174 h 861"/>
                <a:gd name="T46" fmla="*/ 6529 w 1327"/>
                <a:gd name="T47" fmla="*/ 0 h 8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27" h="861">
                  <a:moveTo>
                    <a:pt x="3" y="861"/>
                  </a:moveTo>
                  <a:cubicBezTo>
                    <a:pt x="0" y="846"/>
                    <a:pt x="30" y="850"/>
                    <a:pt x="39" y="846"/>
                  </a:cubicBezTo>
                  <a:cubicBezTo>
                    <a:pt x="58" y="839"/>
                    <a:pt x="76" y="827"/>
                    <a:pt x="95" y="818"/>
                  </a:cubicBezTo>
                  <a:cubicBezTo>
                    <a:pt x="136" y="796"/>
                    <a:pt x="177" y="774"/>
                    <a:pt x="218" y="751"/>
                  </a:cubicBezTo>
                  <a:cubicBezTo>
                    <a:pt x="255" y="730"/>
                    <a:pt x="293" y="709"/>
                    <a:pt x="330" y="688"/>
                  </a:cubicBezTo>
                  <a:cubicBezTo>
                    <a:pt x="368" y="665"/>
                    <a:pt x="407" y="647"/>
                    <a:pt x="432" y="610"/>
                  </a:cubicBezTo>
                  <a:cubicBezTo>
                    <a:pt x="442" y="594"/>
                    <a:pt x="451" y="577"/>
                    <a:pt x="459" y="561"/>
                  </a:cubicBezTo>
                  <a:cubicBezTo>
                    <a:pt x="462" y="555"/>
                    <a:pt x="467" y="530"/>
                    <a:pt x="451" y="534"/>
                  </a:cubicBezTo>
                  <a:cubicBezTo>
                    <a:pt x="414" y="544"/>
                    <a:pt x="388" y="570"/>
                    <a:pt x="360" y="593"/>
                  </a:cubicBezTo>
                  <a:cubicBezTo>
                    <a:pt x="347" y="603"/>
                    <a:pt x="336" y="612"/>
                    <a:pt x="319" y="609"/>
                  </a:cubicBezTo>
                  <a:cubicBezTo>
                    <a:pt x="315" y="592"/>
                    <a:pt x="334" y="576"/>
                    <a:pt x="345" y="566"/>
                  </a:cubicBezTo>
                  <a:cubicBezTo>
                    <a:pt x="374" y="537"/>
                    <a:pt x="409" y="515"/>
                    <a:pt x="442" y="492"/>
                  </a:cubicBezTo>
                  <a:cubicBezTo>
                    <a:pt x="497" y="454"/>
                    <a:pt x="522" y="389"/>
                    <a:pt x="579" y="352"/>
                  </a:cubicBezTo>
                  <a:cubicBezTo>
                    <a:pt x="635" y="315"/>
                    <a:pt x="704" y="303"/>
                    <a:pt x="771" y="307"/>
                  </a:cubicBezTo>
                  <a:cubicBezTo>
                    <a:pt x="831" y="291"/>
                    <a:pt x="877" y="249"/>
                    <a:pt x="894" y="188"/>
                  </a:cubicBezTo>
                  <a:cubicBezTo>
                    <a:pt x="902" y="157"/>
                    <a:pt x="921" y="192"/>
                    <a:pt x="915" y="210"/>
                  </a:cubicBezTo>
                  <a:cubicBezTo>
                    <a:pt x="904" y="246"/>
                    <a:pt x="883" y="278"/>
                    <a:pt x="860" y="307"/>
                  </a:cubicBezTo>
                  <a:cubicBezTo>
                    <a:pt x="852" y="317"/>
                    <a:pt x="820" y="352"/>
                    <a:pt x="854" y="354"/>
                  </a:cubicBezTo>
                  <a:cubicBezTo>
                    <a:pt x="879" y="356"/>
                    <a:pt x="910" y="328"/>
                    <a:pt x="930" y="317"/>
                  </a:cubicBezTo>
                  <a:cubicBezTo>
                    <a:pt x="985" y="286"/>
                    <a:pt x="1042" y="258"/>
                    <a:pt x="1095" y="223"/>
                  </a:cubicBezTo>
                  <a:cubicBezTo>
                    <a:pt x="1137" y="187"/>
                    <a:pt x="1187" y="162"/>
                    <a:pt x="1229" y="124"/>
                  </a:cubicBezTo>
                  <a:cubicBezTo>
                    <a:pt x="1249" y="106"/>
                    <a:pt x="1270" y="87"/>
                    <a:pt x="1288" y="66"/>
                  </a:cubicBezTo>
                  <a:cubicBezTo>
                    <a:pt x="1299" y="55"/>
                    <a:pt x="1308" y="43"/>
                    <a:pt x="1317" y="29"/>
                  </a:cubicBezTo>
                  <a:cubicBezTo>
                    <a:pt x="1321" y="22"/>
                    <a:pt x="1320" y="3"/>
                    <a:pt x="1327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Freeform 31">
              <a:extLst>
                <a:ext uri="{FF2B5EF4-FFF2-40B4-BE49-F238E27FC236}">
                  <a16:creationId xmlns:a16="http://schemas.microsoft.com/office/drawing/2014/main" id="{BC64F371-5AF8-4694-93EE-9B6E0A88C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2432"/>
              <a:ext cx="838" cy="889"/>
            </a:xfrm>
            <a:custGeom>
              <a:avLst/>
              <a:gdLst>
                <a:gd name="T0" fmla="*/ 8 w 493"/>
                <a:gd name="T1" fmla="*/ 2926 h 490"/>
                <a:gd name="T2" fmla="*/ 90 w 493"/>
                <a:gd name="T3" fmla="*/ 2818 h 490"/>
                <a:gd name="T4" fmla="*/ 1994 w 493"/>
                <a:gd name="T5" fmla="*/ 820 h 490"/>
                <a:gd name="T6" fmla="*/ 2184 w 493"/>
                <a:gd name="T7" fmla="*/ 573 h 490"/>
                <a:gd name="T8" fmla="*/ 2366 w 493"/>
                <a:gd name="T9" fmla="*/ 263 h 490"/>
                <a:gd name="T10" fmla="*/ 1871 w 493"/>
                <a:gd name="T11" fmla="*/ 234 h 490"/>
                <a:gd name="T12" fmla="*/ 1234 w 493"/>
                <a:gd name="T13" fmla="*/ 573 h 490"/>
                <a:gd name="T14" fmla="*/ 546 w 493"/>
                <a:gd name="T15" fmla="*/ 1056 h 490"/>
                <a:gd name="T16" fmla="*/ 236 w 493"/>
                <a:gd name="T17" fmla="*/ 1314 h 490"/>
                <a:gd name="T18" fmla="*/ 133 w 493"/>
                <a:gd name="T19" fmla="*/ 1451 h 490"/>
                <a:gd name="T20" fmla="*/ 42 w 493"/>
                <a:gd name="T21" fmla="*/ 1577 h 4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3" h="490">
                  <a:moveTo>
                    <a:pt x="2" y="490"/>
                  </a:moveTo>
                  <a:cubicBezTo>
                    <a:pt x="0" y="485"/>
                    <a:pt x="15" y="474"/>
                    <a:pt x="18" y="472"/>
                  </a:cubicBezTo>
                  <a:cubicBezTo>
                    <a:pt x="168" y="372"/>
                    <a:pt x="376" y="164"/>
                    <a:pt x="406" y="137"/>
                  </a:cubicBezTo>
                  <a:cubicBezTo>
                    <a:pt x="420" y="124"/>
                    <a:pt x="433" y="110"/>
                    <a:pt x="445" y="96"/>
                  </a:cubicBezTo>
                  <a:cubicBezTo>
                    <a:pt x="457" y="82"/>
                    <a:pt x="477" y="62"/>
                    <a:pt x="482" y="44"/>
                  </a:cubicBezTo>
                  <a:cubicBezTo>
                    <a:pt x="493" y="0"/>
                    <a:pt x="396" y="34"/>
                    <a:pt x="381" y="39"/>
                  </a:cubicBezTo>
                  <a:cubicBezTo>
                    <a:pt x="337" y="56"/>
                    <a:pt x="292" y="75"/>
                    <a:pt x="251" y="96"/>
                  </a:cubicBezTo>
                  <a:cubicBezTo>
                    <a:pt x="203" y="121"/>
                    <a:pt x="156" y="148"/>
                    <a:pt x="111" y="177"/>
                  </a:cubicBezTo>
                  <a:cubicBezTo>
                    <a:pt x="90" y="191"/>
                    <a:pt x="68" y="204"/>
                    <a:pt x="48" y="220"/>
                  </a:cubicBezTo>
                  <a:cubicBezTo>
                    <a:pt x="40" y="227"/>
                    <a:pt x="33" y="234"/>
                    <a:pt x="27" y="243"/>
                  </a:cubicBezTo>
                  <a:cubicBezTo>
                    <a:pt x="24" y="247"/>
                    <a:pt x="8" y="268"/>
                    <a:pt x="9" y="264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6" name="Freeform 32">
              <a:extLst>
                <a:ext uri="{FF2B5EF4-FFF2-40B4-BE49-F238E27FC236}">
                  <a16:creationId xmlns:a16="http://schemas.microsoft.com/office/drawing/2014/main" id="{13D5C4D9-3E1C-4306-B37C-FFF59098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095"/>
              <a:ext cx="2269" cy="1384"/>
            </a:xfrm>
            <a:custGeom>
              <a:avLst/>
              <a:gdLst>
                <a:gd name="T0" fmla="*/ 6555 w 1334"/>
                <a:gd name="T1" fmla="*/ 185 h 763"/>
                <a:gd name="T2" fmla="*/ 6525 w 1334"/>
                <a:gd name="T3" fmla="*/ 207 h 763"/>
                <a:gd name="T4" fmla="*/ 6452 w 1334"/>
                <a:gd name="T5" fmla="*/ 154 h 763"/>
                <a:gd name="T6" fmla="*/ 6298 w 1334"/>
                <a:gd name="T7" fmla="*/ 49 h 763"/>
                <a:gd name="T8" fmla="*/ 5441 w 1334"/>
                <a:gd name="T9" fmla="*/ 7 h 763"/>
                <a:gd name="T10" fmla="*/ 4837 w 1334"/>
                <a:gd name="T11" fmla="*/ 73 h 763"/>
                <a:gd name="T12" fmla="*/ 4599 w 1334"/>
                <a:gd name="T13" fmla="*/ 198 h 763"/>
                <a:gd name="T14" fmla="*/ 4548 w 1334"/>
                <a:gd name="T15" fmla="*/ 279 h 763"/>
                <a:gd name="T16" fmla="*/ 4684 w 1334"/>
                <a:gd name="T17" fmla="*/ 323 h 763"/>
                <a:gd name="T18" fmla="*/ 5251 w 1334"/>
                <a:gd name="T19" fmla="*/ 368 h 763"/>
                <a:gd name="T20" fmla="*/ 5506 w 1334"/>
                <a:gd name="T21" fmla="*/ 381 h 763"/>
                <a:gd name="T22" fmla="*/ 5433 w 1334"/>
                <a:gd name="T23" fmla="*/ 513 h 763"/>
                <a:gd name="T24" fmla="*/ 4851 w 1334"/>
                <a:gd name="T25" fmla="*/ 470 h 763"/>
                <a:gd name="T26" fmla="*/ 4453 w 1334"/>
                <a:gd name="T27" fmla="*/ 776 h 763"/>
                <a:gd name="T28" fmla="*/ 4094 w 1334"/>
                <a:gd name="T29" fmla="*/ 1261 h 763"/>
                <a:gd name="T30" fmla="*/ 3567 w 1334"/>
                <a:gd name="T31" fmla="*/ 1475 h 763"/>
                <a:gd name="T32" fmla="*/ 3249 w 1334"/>
                <a:gd name="T33" fmla="*/ 1658 h 763"/>
                <a:gd name="T34" fmla="*/ 2968 w 1334"/>
                <a:gd name="T35" fmla="*/ 1685 h 763"/>
                <a:gd name="T36" fmla="*/ 2687 w 1334"/>
                <a:gd name="T37" fmla="*/ 1714 h 763"/>
                <a:gd name="T38" fmla="*/ 2337 w 1334"/>
                <a:gd name="T39" fmla="*/ 1908 h 763"/>
                <a:gd name="T40" fmla="*/ 1357 w 1334"/>
                <a:gd name="T41" fmla="*/ 2770 h 763"/>
                <a:gd name="T42" fmla="*/ 604 w 1334"/>
                <a:gd name="T43" fmla="*/ 3630 h 763"/>
                <a:gd name="T44" fmla="*/ 226 w 1334"/>
                <a:gd name="T45" fmla="*/ 4063 h 763"/>
                <a:gd name="T46" fmla="*/ 133 w 1334"/>
                <a:gd name="T47" fmla="*/ 4188 h 763"/>
                <a:gd name="T48" fmla="*/ 44 w 1334"/>
                <a:gd name="T49" fmla="*/ 4471 h 763"/>
                <a:gd name="T50" fmla="*/ 0 w 1334"/>
                <a:gd name="T51" fmla="*/ 4517 h 76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334" h="763">
                  <a:moveTo>
                    <a:pt x="1332" y="31"/>
                  </a:moveTo>
                  <a:cubicBezTo>
                    <a:pt x="1334" y="36"/>
                    <a:pt x="1329" y="36"/>
                    <a:pt x="1326" y="35"/>
                  </a:cubicBezTo>
                  <a:cubicBezTo>
                    <a:pt x="1320" y="34"/>
                    <a:pt x="1317" y="27"/>
                    <a:pt x="1311" y="26"/>
                  </a:cubicBezTo>
                  <a:cubicBezTo>
                    <a:pt x="1302" y="25"/>
                    <a:pt x="1289" y="10"/>
                    <a:pt x="1280" y="8"/>
                  </a:cubicBezTo>
                  <a:cubicBezTo>
                    <a:pt x="1220" y="0"/>
                    <a:pt x="1167" y="0"/>
                    <a:pt x="1106" y="1"/>
                  </a:cubicBezTo>
                  <a:cubicBezTo>
                    <a:pt x="1066" y="2"/>
                    <a:pt x="1022" y="6"/>
                    <a:pt x="983" y="12"/>
                  </a:cubicBezTo>
                  <a:cubicBezTo>
                    <a:pt x="967" y="14"/>
                    <a:pt x="950" y="27"/>
                    <a:pt x="935" y="33"/>
                  </a:cubicBezTo>
                  <a:cubicBezTo>
                    <a:pt x="929" y="35"/>
                    <a:pt x="923" y="39"/>
                    <a:pt x="924" y="47"/>
                  </a:cubicBezTo>
                  <a:cubicBezTo>
                    <a:pt x="926" y="58"/>
                    <a:pt x="944" y="53"/>
                    <a:pt x="952" y="54"/>
                  </a:cubicBezTo>
                  <a:cubicBezTo>
                    <a:pt x="990" y="54"/>
                    <a:pt x="1029" y="59"/>
                    <a:pt x="1067" y="62"/>
                  </a:cubicBezTo>
                  <a:cubicBezTo>
                    <a:pt x="1083" y="63"/>
                    <a:pt x="1105" y="59"/>
                    <a:pt x="1119" y="64"/>
                  </a:cubicBezTo>
                  <a:cubicBezTo>
                    <a:pt x="1145" y="72"/>
                    <a:pt x="1115" y="85"/>
                    <a:pt x="1104" y="86"/>
                  </a:cubicBezTo>
                  <a:cubicBezTo>
                    <a:pt x="1065" y="89"/>
                    <a:pt x="1025" y="79"/>
                    <a:pt x="986" y="79"/>
                  </a:cubicBezTo>
                  <a:cubicBezTo>
                    <a:pt x="946" y="78"/>
                    <a:pt x="928" y="99"/>
                    <a:pt x="905" y="130"/>
                  </a:cubicBezTo>
                  <a:cubicBezTo>
                    <a:pt x="884" y="158"/>
                    <a:pt x="864" y="193"/>
                    <a:pt x="832" y="211"/>
                  </a:cubicBezTo>
                  <a:cubicBezTo>
                    <a:pt x="798" y="230"/>
                    <a:pt x="758" y="226"/>
                    <a:pt x="725" y="247"/>
                  </a:cubicBezTo>
                  <a:cubicBezTo>
                    <a:pt x="705" y="260"/>
                    <a:pt x="684" y="276"/>
                    <a:pt x="660" y="278"/>
                  </a:cubicBezTo>
                  <a:cubicBezTo>
                    <a:pt x="641" y="280"/>
                    <a:pt x="622" y="281"/>
                    <a:pt x="603" y="282"/>
                  </a:cubicBezTo>
                  <a:cubicBezTo>
                    <a:pt x="584" y="284"/>
                    <a:pt x="565" y="285"/>
                    <a:pt x="546" y="287"/>
                  </a:cubicBezTo>
                  <a:cubicBezTo>
                    <a:pt x="521" y="289"/>
                    <a:pt x="496" y="307"/>
                    <a:pt x="475" y="320"/>
                  </a:cubicBezTo>
                  <a:cubicBezTo>
                    <a:pt x="406" y="362"/>
                    <a:pt x="338" y="411"/>
                    <a:pt x="276" y="464"/>
                  </a:cubicBezTo>
                  <a:cubicBezTo>
                    <a:pt x="223" y="510"/>
                    <a:pt x="173" y="560"/>
                    <a:pt x="123" y="608"/>
                  </a:cubicBezTo>
                  <a:cubicBezTo>
                    <a:pt x="97" y="633"/>
                    <a:pt x="71" y="657"/>
                    <a:pt x="46" y="681"/>
                  </a:cubicBezTo>
                  <a:cubicBezTo>
                    <a:pt x="39" y="688"/>
                    <a:pt x="33" y="694"/>
                    <a:pt x="27" y="702"/>
                  </a:cubicBezTo>
                  <a:cubicBezTo>
                    <a:pt x="18" y="716"/>
                    <a:pt x="12" y="733"/>
                    <a:pt x="9" y="749"/>
                  </a:cubicBezTo>
                  <a:cubicBezTo>
                    <a:pt x="8" y="756"/>
                    <a:pt x="8" y="763"/>
                    <a:pt x="0" y="75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9" name="Group 33">
            <a:extLst>
              <a:ext uri="{FF2B5EF4-FFF2-40B4-BE49-F238E27FC236}">
                <a16:creationId xmlns:a16="http://schemas.microsoft.com/office/drawing/2014/main" id="{421EB41C-7D28-426D-8193-F6E7A4192547}"/>
              </a:ext>
            </a:extLst>
          </p:cNvPr>
          <p:cNvGrpSpPr>
            <a:grpSpLocks/>
          </p:cNvGrpSpPr>
          <p:nvPr/>
        </p:nvGrpSpPr>
        <p:grpSpPr bwMode="auto">
          <a:xfrm rot="2072206">
            <a:off x="6705600" y="4029075"/>
            <a:ext cx="2960688" cy="2828925"/>
            <a:chOff x="1197" y="1540"/>
            <a:chExt cx="2382" cy="2275"/>
          </a:xfrm>
        </p:grpSpPr>
        <p:sp>
          <p:nvSpPr>
            <p:cNvPr id="34929" name="Freeform 34">
              <a:extLst>
                <a:ext uri="{FF2B5EF4-FFF2-40B4-BE49-F238E27FC236}">
                  <a16:creationId xmlns:a16="http://schemas.microsoft.com/office/drawing/2014/main" id="{3CD7B51A-6978-4C5A-AF34-DDA31E2D1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541"/>
              <a:ext cx="2371" cy="2274"/>
            </a:xfrm>
            <a:custGeom>
              <a:avLst/>
              <a:gdLst>
                <a:gd name="T0" fmla="*/ 141 w 1398"/>
                <a:gd name="T1" fmla="*/ 6827 h 1257"/>
                <a:gd name="T2" fmla="*/ 762 w 1398"/>
                <a:gd name="T3" fmla="*/ 6205 h 1257"/>
                <a:gd name="T4" fmla="*/ 2125 w 1398"/>
                <a:gd name="T5" fmla="*/ 4660 h 1257"/>
                <a:gd name="T6" fmla="*/ 1950 w 1398"/>
                <a:gd name="T7" fmla="*/ 4412 h 1257"/>
                <a:gd name="T8" fmla="*/ 455 w 1398"/>
                <a:gd name="T9" fmla="*/ 5286 h 1257"/>
                <a:gd name="T10" fmla="*/ 120 w 1398"/>
                <a:gd name="T11" fmla="*/ 5664 h 1257"/>
                <a:gd name="T12" fmla="*/ 259 w 1398"/>
                <a:gd name="T13" fmla="*/ 5040 h 1257"/>
                <a:gd name="T14" fmla="*/ 2049 w 1398"/>
                <a:gd name="T15" fmla="*/ 3730 h 1257"/>
                <a:gd name="T16" fmla="*/ 1893 w 1398"/>
                <a:gd name="T17" fmla="*/ 3455 h 1257"/>
                <a:gd name="T18" fmla="*/ 1599 w 1398"/>
                <a:gd name="T19" fmla="*/ 3482 h 1257"/>
                <a:gd name="T20" fmla="*/ 2206 w 1398"/>
                <a:gd name="T21" fmla="*/ 2949 h 1257"/>
                <a:gd name="T22" fmla="*/ 2418 w 1398"/>
                <a:gd name="T23" fmla="*/ 2771 h 1257"/>
                <a:gd name="T24" fmla="*/ 3083 w 1398"/>
                <a:gd name="T25" fmla="*/ 2156 h 1257"/>
                <a:gd name="T26" fmla="*/ 3806 w 1398"/>
                <a:gd name="T27" fmla="*/ 1860 h 1257"/>
                <a:gd name="T28" fmla="*/ 3658 w 1398"/>
                <a:gd name="T29" fmla="*/ 1420 h 1257"/>
                <a:gd name="T30" fmla="*/ 3980 w 1398"/>
                <a:gd name="T31" fmla="*/ 1748 h 1257"/>
                <a:gd name="T32" fmla="*/ 4450 w 1398"/>
                <a:gd name="T33" fmla="*/ 1999 h 1257"/>
                <a:gd name="T34" fmla="*/ 6463 w 1398"/>
                <a:gd name="T35" fmla="*/ 52 h 1257"/>
                <a:gd name="T36" fmla="*/ 6820 w 1398"/>
                <a:gd name="T37" fmla="*/ 821 h 1257"/>
                <a:gd name="T38" fmla="*/ 6547 w 1398"/>
                <a:gd name="T39" fmla="*/ 848 h 1257"/>
                <a:gd name="T40" fmla="*/ 4766 w 1398"/>
                <a:gd name="T41" fmla="*/ 2475 h 1257"/>
                <a:gd name="T42" fmla="*/ 5220 w 1398"/>
                <a:gd name="T43" fmla="*/ 2269 h 1257"/>
                <a:gd name="T44" fmla="*/ 4766 w 1398"/>
                <a:gd name="T45" fmla="*/ 2714 h 1257"/>
                <a:gd name="T46" fmla="*/ 6455 w 1398"/>
                <a:gd name="T47" fmla="*/ 2504 h 1257"/>
                <a:gd name="T48" fmla="*/ 6716 w 1398"/>
                <a:gd name="T49" fmla="*/ 3126 h 1257"/>
                <a:gd name="T50" fmla="*/ 6133 w 1398"/>
                <a:gd name="T51" fmla="*/ 2961 h 1257"/>
                <a:gd name="T52" fmla="*/ 4864 w 1398"/>
                <a:gd name="T53" fmla="*/ 3394 h 1257"/>
                <a:gd name="T54" fmla="*/ 5095 w 1398"/>
                <a:gd name="T55" fmla="*/ 4025 h 1257"/>
                <a:gd name="T56" fmla="*/ 4421 w 1398"/>
                <a:gd name="T57" fmla="*/ 4311 h 1257"/>
                <a:gd name="T58" fmla="*/ 3619 w 1398"/>
                <a:gd name="T59" fmla="*/ 4910 h 1257"/>
                <a:gd name="T60" fmla="*/ 3058 w 1398"/>
                <a:gd name="T61" fmla="*/ 5049 h 1257"/>
                <a:gd name="T62" fmla="*/ 2551 w 1398"/>
                <a:gd name="T63" fmla="*/ 5567 h 1257"/>
                <a:gd name="T64" fmla="*/ 2493 w 1398"/>
                <a:gd name="T65" fmla="*/ 5424 h 1257"/>
                <a:gd name="T66" fmla="*/ 2707 w 1398"/>
                <a:gd name="T67" fmla="*/ 4946 h 1257"/>
                <a:gd name="T68" fmla="*/ 1024 w 1398"/>
                <a:gd name="T69" fmla="*/ 6234 h 1257"/>
                <a:gd name="T70" fmla="*/ 393 w 1398"/>
                <a:gd name="T71" fmla="*/ 6921 h 1257"/>
                <a:gd name="T72" fmla="*/ 141 w 1398"/>
                <a:gd name="T73" fmla="*/ 7414 h 12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98" h="1257">
                  <a:moveTo>
                    <a:pt x="5" y="1170"/>
                  </a:moveTo>
                  <a:cubicBezTo>
                    <a:pt x="0" y="1167"/>
                    <a:pt x="27" y="1154"/>
                    <a:pt x="29" y="1153"/>
                  </a:cubicBezTo>
                  <a:cubicBezTo>
                    <a:pt x="44" y="1145"/>
                    <a:pt x="59" y="1135"/>
                    <a:pt x="73" y="1124"/>
                  </a:cubicBezTo>
                  <a:cubicBezTo>
                    <a:pt x="103" y="1101"/>
                    <a:pt x="129" y="1074"/>
                    <a:pt x="156" y="1048"/>
                  </a:cubicBezTo>
                  <a:cubicBezTo>
                    <a:pt x="218" y="987"/>
                    <a:pt x="284" y="932"/>
                    <a:pt x="348" y="874"/>
                  </a:cubicBezTo>
                  <a:cubicBezTo>
                    <a:pt x="379" y="846"/>
                    <a:pt x="409" y="817"/>
                    <a:pt x="436" y="787"/>
                  </a:cubicBezTo>
                  <a:cubicBezTo>
                    <a:pt x="449" y="773"/>
                    <a:pt x="452" y="761"/>
                    <a:pt x="449" y="742"/>
                  </a:cubicBezTo>
                  <a:cubicBezTo>
                    <a:pt x="437" y="729"/>
                    <a:pt x="414" y="741"/>
                    <a:pt x="400" y="745"/>
                  </a:cubicBezTo>
                  <a:cubicBezTo>
                    <a:pt x="330" y="763"/>
                    <a:pt x="268" y="805"/>
                    <a:pt x="203" y="837"/>
                  </a:cubicBezTo>
                  <a:cubicBezTo>
                    <a:pt x="166" y="855"/>
                    <a:pt x="129" y="873"/>
                    <a:pt x="93" y="893"/>
                  </a:cubicBezTo>
                  <a:cubicBezTo>
                    <a:pt x="79" y="901"/>
                    <a:pt x="62" y="908"/>
                    <a:pt x="51" y="920"/>
                  </a:cubicBezTo>
                  <a:cubicBezTo>
                    <a:pt x="40" y="930"/>
                    <a:pt x="37" y="948"/>
                    <a:pt x="25" y="957"/>
                  </a:cubicBezTo>
                  <a:cubicBezTo>
                    <a:pt x="22" y="835"/>
                    <a:pt x="22" y="835"/>
                    <a:pt x="22" y="835"/>
                  </a:cubicBezTo>
                  <a:cubicBezTo>
                    <a:pt x="37" y="837"/>
                    <a:pt x="32" y="856"/>
                    <a:pt x="53" y="851"/>
                  </a:cubicBezTo>
                  <a:cubicBezTo>
                    <a:pt x="72" y="847"/>
                    <a:pt x="91" y="854"/>
                    <a:pt x="108" y="846"/>
                  </a:cubicBezTo>
                  <a:cubicBezTo>
                    <a:pt x="148" y="829"/>
                    <a:pt x="379" y="742"/>
                    <a:pt x="420" y="630"/>
                  </a:cubicBezTo>
                  <a:cubicBezTo>
                    <a:pt x="432" y="599"/>
                    <a:pt x="454" y="565"/>
                    <a:pt x="454" y="531"/>
                  </a:cubicBezTo>
                  <a:cubicBezTo>
                    <a:pt x="437" y="524"/>
                    <a:pt x="400" y="574"/>
                    <a:pt x="388" y="584"/>
                  </a:cubicBezTo>
                  <a:cubicBezTo>
                    <a:pt x="372" y="598"/>
                    <a:pt x="328" y="631"/>
                    <a:pt x="305" y="616"/>
                  </a:cubicBezTo>
                  <a:cubicBezTo>
                    <a:pt x="292" y="607"/>
                    <a:pt x="321" y="590"/>
                    <a:pt x="328" y="588"/>
                  </a:cubicBezTo>
                  <a:cubicBezTo>
                    <a:pt x="346" y="584"/>
                    <a:pt x="363" y="574"/>
                    <a:pt x="376" y="561"/>
                  </a:cubicBezTo>
                  <a:cubicBezTo>
                    <a:pt x="400" y="536"/>
                    <a:pt x="421" y="513"/>
                    <a:pt x="452" y="498"/>
                  </a:cubicBezTo>
                  <a:cubicBezTo>
                    <a:pt x="460" y="494"/>
                    <a:pt x="468" y="491"/>
                    <a:pt x="476" y="489"/>
                  </a:cubicBezTo>
                  <a:cubicBezTo>
                    <a:pt x="483" y="482"/>
                    <a:pt x="489" y="475"/>
                    <a:pt x="496" y="468"/>
                  </a:cubicBezTo>
                  <a:cubicBezTo>
                    <a:pt x="511" y="452"/>
                    <a:pt x="527" y="436"/>
                    <a:pt x="543" y="422"/>
                  </a:cubicBezTo>
                  <a:cubicBezTo>
                    <a:pt x="568" y="399"/>
                    <a:pt x="598" y="375"/>
                    <a:pt x="632" y="364"/>
                  </a:cubicBezTo>
                  <a:cubicBezTo>
                    <a:pt x="672" y="352"/>
                    <a:pt x="714" y="348"/>
                    <a:pt x="755" y="339"/>
                  </a:cubicBezTo>
                  <a:cubicBezTo>
                    <a:pt x="773" y="335"/>
                    <a:pt x="780" y="333"/>
                    <a:pt x="780" y="314"/>
                  </a:cubicBezTo>
                  <a:cubicBezTo>
                    <a:pt x="780" y="299"/>
                    <a:pt x="778" y="283"/>
                    <a:pt x="768" y="272"/>
                  </a:cubicBezTo>
                  <a:cubicBezTo>
                    <a:pt x="757" y="261"/>
                    <a:pt x="748" y="256"/>
                    <a:pt x="750" y="240"/>
                  </a:cubicBezTo>
                  <a:cubicBezTo>
                    <a:pt x="751" y="223"/>
                    <a:pt x="785" y="249"/>
                    <a:pt x="789" y="253"/>
                  </a:cubicBezTo>
                  <a:cubicBezTo>
                    <a:pt x="801" y="265"/>
                    <a:pt x="811" y="279"/>
                    <a:pt x="816" y="295"/>
                  </a:cubicBezTo>
                  <a:cubicBezTo>
                    <a:pt x="821" y="312"/>
                    <a:pt x="817" y="329"/>
                    <a:pt x="822" y="345"/>
                  </a:cubicBezTo>
                  <a:cubicBezTo>
                    <a:pt x="838" y="389"/>
                    <a:pt x="889" y="352"/>
                    <a:pt x="912" y="338"/>
                  </a:cubicBezTo>
                  <a:cubicBezTo>
                    <a:pt x="963" y="307"/>
                    <a:pt x="1171" y="183"/>
                    <a:pt x="1222" y="146"/>
                  </a:cubicBezTo>
                  <a:cubicBezTo>
                    <a:pt x="1263" y="117"/>
                    <a:pt x="1311" y="62"/>
                    <a:pt x="1325" y="9"/>
                  </a:cubicBezTo>
                  <a:cubicBezTo>
                    <a:pt x="1326" y="6"/>
                    <a:pt x="1329" y="2"/>
                    <a:pt x="1333" y="0"/>
                  </a:cubicBezTo>
                  <a:cubicBezTo>
                    <a:pt x="1398" y="139"/>
                    <a:pt x="1398" y="139"/>
                    <a:pt x="1398" y="139"/>
                  </a:cubicBezTo>
                  <a:cubicBezTo>
                    <a:pt x="1397" y="145"/>
                    <a:pt x="1392" y="147"/>
                    <a:pt x="1386" y="146"/>
                  </a:cubicBezTo>
                  <a:cubicBezTo>
                    <a:pt x="1369" y="143"/>
                    <a:pt x="1360" y="137"/>
                    <a:pt x="1342" y="143"/>
                  </a:cubicBezTo>
                  <a:cubicBezTo>
                    <a:pt x="1325" y="149"/>
                    <a:pt x="919" y="325"/>
                    <a:pt x="921" y="454"/>
                  </a:cubicBezTo>
                  <a:cubicBezTo>
                    <a:pt x="921" y="474"/>
                    <a:pt x="973" y="422"/>
                    <a:pt x="977" y="418"/>
                  </a:cubicBezTo>
                  <a:cubicBezTo>
                    <a:pt x="986" y="407"/>
                    <a:pt x="1000" y="400"/>
                    <a:pt x="1014" y="398"/>
                  </a:cubicBezTo>
                  <a:cubicBezTo>
                    <a:pt x="1033" y="394"/>
                    <a:pt x="1051" y="384"/>
                    <a:pt x="1070" y="383"/>
                  </a:cubicBezTo>
                  <a:cubicBezTo>
                    <a:pt x="1070" y="407"/>
                    <a:pt x="1059" y="419"/>
                    <a:pt x="1034" y="424"/>
                  </a:cubicBezTo>
                  <a:cubicBezTo>
                    <a:pt x="1010" y="428"/>
                    <a:pt x="990" y="438"/>
                    <a:pt x="977" y="458"/>
                  </a:cubicBezTo>
                  <a:cubicBezTo>
                    <a:pt x="972" y="465"/>
                    <a:pt x="940" y="502"/>
                    <a:pt x="948" y="504"/>
                  </a:cubicBezTo>
                  <a:cubicBezTo>
                    <a:pt x="1071" y="528"/>
                    <a:pt x="1290" y="430"/>
                    <a:pt x="1323" y="423"/>
                  </a:cubicBezTo>
                  <a:cubicBezTo>
                    <a:pt x="1352" y="417"/>
                    <a:pt x="1366" y="400"/>
                    <a:pt x="1384" y="378"/>
                  </a:cubicBezTo>
                  <a:cubicBezTo>
                    <a:pt x="1377" y="528"/>
                    <a:pt x="1377" y="528"/>
                    <a:pt x="1377" y="528"/>
                  </a:cubicBezTo>
                  <a:cubicBezTo>
                    <a:pt x="1359" y="523"/>
                    <a:pt x="1344" y="501"/>
                    <a:pt x="1326" y="501"/>
                  </a:cubicBezTo>
                  <a:cubicBezTo>
                    <a:pt x="1305" y="501"/>
                    <a:pt x="1291" y="500"/>
                    <a:pt x="1257" y="500"/>
                  </a:cubicBezTo>
                  <a:cubicBezTo>
                    <a:pt x="1202" y="500"/>
                    <a:pt x="1148" y="514"/>
                    <a:pt x="1095" y="525"/>
                  </a:cubicBezTo>
                  <a:cubicBezTo>
                    <a:pt x="1060" y="533"/>
                    <a:pt x="1025" y="551"/>
                    <a:pt x="997" y="573"/>
                  </a:cubicBezTo>
                  <a:cubicBezTo>
                    <a:pt x="990" y="578"/>
                    <a:pt x="924" y="641"/>
                    <a:pt x="949" y="647"/>
                  </a:cubicBezTo>
                  <a:cubicBezTo>
                    <a:pt x="965" y="651"/>
                    <a:pt x="1046" y="663"/>
                    <a:pt x="1044" y="680"/>
                  </a:cubicBezTo>
                  <a:cubicBezTo>
                    <a:pt x="1040" y="711"/>
                    <a:pt x="975" y="676"/>
                    <a:pt x="964" y="675"/>
                  </a:cubicBezTo>
                  <a:cubicBezTo>
                    <a:pt x="931" y="673"/>
                    <a:pt x="921" y="705"/>
                    <a:pt x="906" y="728"/>
                  </a:cubicBezTo>
                  <a:cubicBezTo>
                    <a:pt x="888" y="755"/>
                    <a:pt x="863" y="777"/>
                    <a:pt x="834" y="793"/>
                  </a:cubicBezTo>
                  <a:cubicBezTo>
                    <a:pt x="804" y="810"/>
                    <a:pt x="773" y="816"/>
                    <a:pt x="742" y="829"/>
                  </a:cubicBezTo>
                  <a:cubicBezTo>
                    <a:pt x="725" y="835"/>
                    <a:pt x="713" y="853"/>
                    <a:pt x="696" y="855"/>
                  </a:cubicBezTo>
                  <a:cubicBezTo>
                    <a:pt x="673" y="858"/>
                    <a:pt x="650" y="855"/>
                    <a:pt x="627" y="853"/>
                  </a:cubicBezTo>
                  <a:cubicBezTo>
                    <a:pt x="591" y="852"/>
                    <a:pt x="564" y="869"/>
                    <a:pt x="544" y="898"/>
                  </a:cubicBezTo>
                  <a:cubicBezTo>
                    <a:pt x="534" y="911"/>
                    <a:pt x="528" y="925"/>
                    <a:pt x="523" y="940"/>
                  </a:cubicBezTo>
                  <a:cubicBezTo>
                    <a:pt x="521" y="945"/>
                    <a:pt x="515" y="945"/>
                    <a:pt x="511" y="943"/>
                  </a:cubicBezTo>
                  <a:cubicBezTo>
                    <a:pt x="501" y="938"/>
                    <a:pt x="507" y="923"/>
                    <a:pt x="511" y="916"/>
                  </a:cubicBezTo>
                  <a:cubicBezTo>
                    <a:pt x="518" y="900"/>
                    <a:pt x="528" y="885"/>
                    <a:pt x="538" y="870"/>
                  </a:cubicBezTo>
                  <a:cubicBezTo>
                    <a:pt x="547" y="858"/>
                    <a:pt x="556" y="850"/>
                    <a:pt x="555" y="835"/>
                  </a:cubicBezTo>
                  <a:cubicBezTo>
                    <a:pt x="553" y="801"/>
                    <a:pt x="478" y="840"/>
                    <a:pt x="463" y="847"/>
                  </a:cubicBezTo>
                  <a:cubicBezTo>
                    <a:pt x="368" y="896"/>
                    <a:pt x="290" y="982"/>
                    <a:pt x="210" y="1053"/>
                  </a:cubicBezTo>
                  <a:cubicBezTo>
                    <a:pt x="176" y="1083"/>
                    <a:pt x="142" y="1113"/>
                    <a:pt x="108" y="1143"/>
                  </a:cubicBezTo>
                  <a:cubicBezTo>
                    <a:pt x="98" y="1151"/>
                    <a:pt x="89" y="1159"/>
                    <a:pt x="81" y="1169"/>
                  </a:cubicBezTo>
                  <a:cubicBezTo>
                    <a:pt x="67" y="1186"/>
                    <a:pt x="57" y="1204"/>
                    <a:pt x="49" y="1224"/>
                  </a:cubicBezTo>
                  <a:cubicBezTo>
                    <a:pt x="45" y="1237"/>
                    <a:pt x="47" y="1257"/>
                    <a:pt x="29" y="1252"/>
                  </a:cubicBezTo>
                  <a:lnTo>
                    <a:pt x="5" y="1170"/>
                  </a:lnTo>
                  <a:close/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0" name="Freeform 35">
              <a:extLst>
                <a:ext uri="{FF2B5EF4-FFF2-40B4-BE49-F238E27FC236}">
                  <a16:creationId xmlns:a16="http://schemas.microsoft.com/office/drawing/2014/main" id="{FF8DDC7B-EA54-4EDA-8FE1-D4DD0D43C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187"/>
              <a:ext cx="617" cy="822"/>
            </a:xfrm>
            <a:custGeom>
              <a:avLst/>
              <a:gdLst>
                <a:gd name="T0" fmla="*/ 1541 w 364"/>
                <a:gd name="T1" fmla="*/ 315 h 454"/>
                <a:gd name="T2" fmla="*/ 1017 w 364"/>
                <a:gd name="T3" fmla="*/ 112 h 454"/>
                <a:gd name="T4" fmla="*/ 814 w 364"/>
                <a:gd name="T5" fmla="*/ 424 h 454"/>
                <a:gd name="T6" fmla="*/ 429 w 364"/>
                <a:gd name="T7" fmla="*/ 704 h 454"/>
                <a:gd name="T8" fmla="*/ 83 w 364"/>
                <a:gd name="T9" fmla="*/ 1521 h 454"/>
                <a:gd name="T10" fmla="*/ 224 w 364"/>
                <a:gd name="T11" fmla="*/ 2305 h 454"/>
                <a:gd name="T12" fmla="*/ 532 w 364"/>
                <a:gd name="T13" fmla="*/ 2535 h 454"/>
                <a:gd name="T14" fmla="*/ 693 w 364"/>
                <a:gd name="T15" fmla="*/ 2553 h 454"/>
                <a:gd name="T16" fmla="*/ 897 w 364"/>
                <a:gd name="T17" fmla="*/ 2593 h 454"/>
                <a:gd name="T18" fmla="*/ 1203 w 364"/>
                <a:gd name="T19" fmla="*/ 1845 h 454"/>
                <a:gd name="T20" fmla="*/ 1334 w 364"/>
                <a:gd name="T21" fmla="*/ 1427 h 454"/>
                <a:gd name="T22" fmla="*/ 1653 w 364"/>
                <a:gd name="T23" fmla="*/ 1282 h 454"/>
                <a:gd name="T24" fmla="*/ 1675 w 364"/>
                <a:gd name="T25" fmla="*/ 829 h 454"/>
                <a:gd name="T26" fmla="*/ 1626 w 364"/>
                <a:gd name="T27" fmla="*/ 652 h 454"/>
                <a:gd name="T28" fmla="*/ 1632 w 364"/>
                <a:gd name="T29" fmla="*/ 518 h 454"/>
                <a:gd name="T30" fmla="*/ 1505 w 364"/>
                <a:gd name="T31" fmla="*/ 328 h 454"/>
                <a:gd name="T32" fmla="*/ 1529 w 364"/>
                <a:gd name="T33" fmla="*/ 302 h 4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4" h="454">
                  <a:moveTo>
                    <a:pt x="316" y="53"/>
                  </a:moveTo>
                  <a:cubicBezTo>
                    <a:pt x="296" y="21"/>
                    <a:pt x="244" y="0"/>
                    <a:pt x="209" y="19"/>
                  </a:cubicBezTo>
                  <a:cubicBezTo>
                    <a:pt x="189" y="30"/>
                    <a:pt x="179" y="53"/>
                    <a:pt x="167" y="71"/>
                  </a:cubicBezTo>
                  <a:cubicBezTo>
                    <a:pt x="146" y="100"/>
                    <a:pt x="118" y="104"/>
                    <a:pt x="88" y="119"/>
                  </a:cubicBezTo>
                  <a:cubicBezTo>
                    <a:pt x="35" y="146"/>
                    <a:pt x="0" y="196"/>
                    <a:pt x="17" y="256"/>
                  </a:cubicBezTo>
                  <a:cubicBezTo>
                    <a:pt x="31" y="304"/>
                    <a:pt x="5" y="349"/>
                    <a:pt x="46" y="388"/>
                  </a:cubicBezTo>
                  <a:cubicBezTo>
                    <a:pt x="62" y="403"/>
                    <a:pt x="87" y="420"/>
                    <a:pt x="109" y="427"/>
                  </a:cubicBezTo>
                  <a:cubicBezTo>
                    <a:pt x="121" y="430"/>
                    <a:pt x="130" y="430"/>
                    <a:pt x="142" y="430"/>
                  </a:cubicBezTo>
                  <a:cubicBezTo>
                    <a:pt x="157" y="430"/>
                    <a:pt x="169" y="434"/>
                    <a:pt x="184" y="437"/>
                  </a:cubicBezTo>
                  <a:cubicBezTo>
                    <a:pt x="265" y="454"/>
                    <a:pt x="252" y="363"/>
                    <a:pt x="247" y="311"/>
                  </a:cubicBezTo>
                  <a:cubicBezTo>
                    <a:pt x="244" y="286"/>
                    <a:pt x="248" y="253"/>
                    <a:pt x="274" y="240"/>
                  </a:cubicBezTo>
                  <a:cubicBezTo>
                    <a:pt x="294" y="229"/>
                    <a:pt x="320" y="231"/>
                    <a:pt x="339" y="216"/>
                  </a:cubicBezTo>
                  <a:cubicBezTo>
                    <a:pt x="364" y="196"/>
                    <a:pt x="357" y="165"/>
                    <a:pt x="344" y="140"/>
                  </a:cubicBezTo>
                  <a:cubicBezTo>
                    <a:pt x="339" y="130"/>
                    <a:pt x="334" y="121"/>
                    <a:pt x="334" y="110"/>
                  </a:cubicBezTo>
                  <a:cubicBezTo>
                    <a:pt x="333" y="103"/>
                    <a:pt x="338" y="95"/>
                    <a:pt x="335" y="87"/>
                  </a:cubicBezTo>
                  <a:cubicBezTo>
                    <a:pt x="331" y="73"/>
                    <a:pt x="312" y="69"/>
                    <a:pt x="309" y="55"/>
                  </a:cubicBezTo>
                  <a:cubicBezTo>
                    <a:pt x="311" y="54"/>
                    <a:pt x="312" y="53"/>
                    <a:pt x="314" y="5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1" name="Freeform 36">
              <a:extLst>
                <a:ext uri="{FF2B5EF4-FFF2-40B4-BE49-F238E27FC236}">
                  <a16:creationId xmlns:a16="http://schemas.microsoft.com/office/drawing/2014/main" id="{458C88C8-231F-40CD-B16F-CCCAB67B2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227"/>
              <a:ext cx="446" cy="624"/>
            </a:xfrm>
            <a:custGeom>
              <a:avLst/>
              <a:gdLst>
                <a:gd name="T0" fmla="*/ 1079 w 263"/>
                <a:gd name="T1" fmla="*/ 510 h 345"/>
                <a:gd name="T2" fmla="*/ 694 w 263"/>
                <a:gd name="T3" fmla="*/ 315 h 345"/>
                <a:gd name="T4" fmla="*/ 714 w 263"/>
                <a:gd name="T5" fmla="*/ 602 h 345"/>
                <a:gd name="T6" fmla="*/ 521 w 263"/>
                <a:gd name="T7" fmla="*/ 716 h 345"/>
                <a:gd name="T8" fmla="*/ 244 w 263"/>
                <a:gd name="T9" fmla="*/ 863 h 345"/>
                <a:gd name="T10" fmla="*/ 175 w 263"/>
                <a:gd name="T11" fmla="*/ 1194 h 345"/>
                <a:gd name="T12" fmla="*/ 98 w 263"/>
                <a:gd name="T13" fmla="*/ 1865 h 345"/>
                <a:gd name="T14" fmla="*/ 314 w 263"/>
                <a:gd name="T15" fmla="*/ 1845 h 345"/>
                <a:gd name="T16" fmla="*/ 600 w 263"/>
                <a:gd name="T17" fmla="*/ 1930 h 345"/>
                <a:gd name="T18" fmla="*/ 1107 w 263"/>
                <a:gd name="T19" fmla="*/ 1711 h 345"/>
                <a:gd name="T20" fmla="*/ 1194 w 263"/>
                <a:gd name="T21" fmla="*/ 644 h 345"/>
                <a:gd name="T22" fmla="*/ 1067 w 263"/>
                <a:gd name="T23" fmla="*/ 474 h 3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3" h="345">
                  <a:moveTo>
                    <a:pt x="221" y="86"/>
                  </a:moveTo>
                  <a:cubicBezTo>
                    <a:pt x="210" y="62"/>
                    <a:pt x="161" y="0"/>
                    <a:pt x="142" y="53"/>
                  </a:cubicBezTo>
                  <a:cubicBezTo>
                    <a:pt x="137" y="68"/>
                    <a:pt x="151" y="86"/>
                    <a:pt x="146" y="102"/>
                  </a:cubicBezTo>
                  <a:cubicBezTo>
                    <a:pt x="140" y="125"/>
                    <a:pt x="126" y="119"/>
                    <a:pt x="107" y="121"/>
                  </a:cubicBezTo>
                  <a:cubicBezTo>
                    <a:pt x="87" y="123"/>
                    <a:pt x="65" y="131"/>
                    <a:pt x="50" y="146"/>
                  </a:cubicBezTo>
                  <a:cubicBezTo>
                    <a:pt x="33" y="164"/>
                    <a:pt x="37" y="180"/>
                    <a:pt x="36" y="202"/>
                  </a:cubicBezTo>
                  <a:cubicBezTo>
                    <a:pt x="34" y="235"/>
                    <a:pt x="0" y="283"/>
                    <a:pt x="20" y="315"/>
                  </a:cubicBezTo>
                  <a:cubicBezTo>
                    <a:pt x="35" y="337"/>
                    <a:pt x="46" y="317"/>
                    <a:pt x="64" y="312"/>
                  </a:cubicBezTo>
                  <a:cubicBezTo>
                    <a:pt x="88" y="305"/>
                    <a:pt x="102" y="317"/>
                    <a:pt x="123" y="326"/>
                  </a:cubicBezTo>
                  <a:cubicBezTo>
                    <a:pt x="164" y="345"/>
                    <a:pt x="212" y="336"/>
                    <a:pt x="227" y="289"/>
                  </a:cubicBezTo>
                  <a:cubicBezTo>
                    <a:pt x="246" y="235"/>
                    <a:pt x="263" y="165"/>
                    <a:pt x="245" y="109"/>
                  </a:cubicBezTo>
                  <a:cubicBezTo>
                    <a:pt x="240" y="93"/>
                    <a:pt x="230" y="92"/>
                    <a:pt x="219" y="80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37">
              <a:extLst>
                <a:ext uri="{FF2B5EF4-FFF2-40B4-BE49-F238E27FC236}">
                  <a16:creationId xmlns:a16="http://schemas.microsoft.com/office/drawing/2014/main" id="{3B636C04-5800-42DC-8BD3-3133F81B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67"/>
              <a:ext cx="537" cy="362"/>
            </a:xfrm>
            <a:custGeom>
              <a:avLst/>
              <a:gdLst>
                <a:gd name="T0" fmla="*/ 756 w 317"/>
                <a:gd name="T1" fmla="*/ 101 h 200"/>
                <a:gd name="T2" fmla="*/ 1477 w 317"/>
                <a:gd name="T3" fmla="*/ 527 h 200"/>
                <a:gd name="T4" fmla="*/ 1128 w 317"/>
                <a:gd name="T5" fmla="*/ 930 h 200"/>
                <a:gd name="T6" fmla="*/ 632 w 317"/>
                <a:gd name="T7" fmla="*/ 1149 h 200"/>
                <a:gd name="T8" fmla="*/ 154 w 317"/>
                <a:gd name="T9" fmla="*/ 1077 h 200"/>
                <a:gd name="T10" fmla="*/ 103 w 317"/>
                <a:gd name="T11" fmla="*/ 541 h 200"/>
                <a:gd name="T12" fmla="*/ 756 w 317"/>
                <a:gd name="T13" fmla="*/ 101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7" h="200">
                  <a:moveTo>
                    <a:pt x="155" y="17"/>
                  </a:moveTo>
                  <a:cubicBezTo>
                    <a:pt x="213" y="8"/>
                    <a:pt x="317" y="0"/>
                    <a:pt x="304" y="89"/>
                  </a:cubicBezTo>
                  <a:cubicBezTo>
                    <a:pt x="299" y="119"/>
                    <a:pt x="256" y="144"/>
                    <a:pt x="232" y="157"/>
                  </a:cubicBezTo>
                  <a:cubicBezTo>
                    <a:pt x="200" y="175"/>
                    <a:pt x="166" y="189"/>
                    <a:pt x="130" y="194"/>
                  </a:cubicBezTo>
                  <a:cubicBezTo>
                    <a:pt x="97" y="199"/>
                    <a:pt x="62" y="200"/>
                    <a:pt x="32" y="182"/>
                  </a:cubicBezTo>
                  <a:cubicBezTo>
                    <a:pt x="0" y="164"/>
                    <a:pt x="0" y="118"/>
                    <a:pt x="21" y="91"/>
                  </a:cubicBezTo>
                  <a:cubicBezTo>
                    <a:pt x="55" y="48"/>
                    <a:pt x="103" y="28"/>
                    <a:pt x="155" y="1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38">
              <a:extLst>
                <a:ext uri="{FF2B5EF4-FFF2-40B4-BE49-F238E27FC236}">
                  <a16:creationId xmlns:a16="http://schemas.microsoft.com/office/drawing/2014/main" id="{8E9C8D51-147E-49B4-8380-AB682CE1B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540"/>
              <a:ext cx="357" cy="340"/>
            </a:xfrm>
            <a:custGeom>
              <a:avLst/>
              <a:gdLst>
                <a:gd name="T0" fmla="*/ 687 w 211"/>
                <a:gd name="T1" fmla="*/ 0 h 188"/>
                <a:gd name="T2" fmla="*/ 601 w 211"/>
                <a:gd name="T3" fmla="*/ 190 h 188"/>
                <a:gd name="T4" fmla="*/ 464 w 211"/>
                <a:gd name="T5" fmla="*/ 477 h 188"/>
                <a:gd name="T6" fmla="*/ 0 w 211"/>
                <a:gd name="T7" fmla="*/ 1112 h 188"/>
                <a:gd name="T8" fmla="*/ 504 w 211"/>
                <a:gd name="T9" fmla="*/ 555 h 188"/>
                <a:gd name="T10" fmla="*/ 244 w 211"/>
                <a:gd name="T11" fmla="*/ 915 h 188"/>
                <a:gd name="T12" fmla="*/ 702 w 211"/>
                <a:gd name="T13" fmla="*/ 526 h 188"/>
                <a:gd name="T14" fmla="*/ 293 w 211"/>
                <a:gd name="T15" fmla="*/ 987 h 188"/>
                <a:gd name="T16" fmla="*/ 658 w 211"/>
                <a:gd name="T17" fmla="*/ 798 h 188"/>
                <a:gd name="T18" fmla="*/ 1013 w 211"/>
                <a:gd name="T19" fmla="*/ 870 h 188"/>
                <a:gd name="T20" fmla="*/ 841 w 211"/>
                <a:gd name="T21" fmla="*/ 389 h 188"/>
                <a:gd name="T22" fmla="*/ 687 w 211"/>
                <a:gd name="T23" fmla="*/ 0 h 1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1" h="188">
                  <a:moveTo>
                    <a:pt x="142" y="0"/>
                  </a:moveTo>
                  <a:cubicBezTo>
                    <a:pt x="128" y="19"/>
                    <a:pt x="128" y="21"/>
                    <a:pt x="124" y="32"/>
                  </a:cubicBezTo>
                  <a:cubicBezTo>
                    <a:pt x="117" y="50"/>
                    <a:pt x="108" y="65"/>
                    <a:pt x="96" y="81"/>
                  </a:cubicBezTo>
                  <a:cubicBezTo>
                    <a:pt x="68" y="118"/>
                    <a:pt x="40" y="162"/>
                    <a:pt x="0" y="188"/>
                  </a:cubicBezTo>
                  <a:cubicBezTo>
                    <a:pt x="39" y="161"/>
                    <a:pt x="67" y="121"/>
                    <a:pt x="104" y="94"/>
                  </a:cubicBezTo>
                  <a:cubicBezTo>
                    <a:pt x="89" y="115"/>
                    <a:pt x="70" y="138"/>
                    <a:pt x="50" y="155"/>
                  </a:cubicBezTo>
                  <a:cubicBezTo>
                    <a:pt x="84" y="140"/>
                    <a:pt x="113" y="109"/>
                    <a:pt x="145" y="89"/>
                  </a:cubicBezTo>
                  <a:cubicBezTo>
                    <a:pt x="122" y="122"/>
                    <a:pt x="85" y="138"/>
                    <a:pt x="60" y="167"/>
                  </a:cubicBezTo>
                  <a:cubicBezTo>
                    <a:pt x="83" y="152"/>
                    <a:pt x="108" y="138"/>
                    <a:pt x="136" y="135"/>
                  </a:cubicBezTo>
                  <a:cubicBezTo>
                    <a:pt x="162" y="132"/>
                    <a:pt x="185" y="151"/>
                    <a:pt x="209" y="147"/>
                  </a:cubicBezTo>
                  <a:cubicBezTo>
                    <a:pt x="211" y="120"/>
                    <a:pt x="185" y="88"/>
                    <a:pt x="174" y="66"/>
                  </a:cubicBezTo>
                  <a:cubicBezTo>
                    <a:pt x="162" y="42"/>
                    <a:pt x="153" y="24"/>
                    <a:pt x="142" y="0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39">
              <a:extLst>
                <a:ext uri="{FF2B5EF4-FFF2-40B4-BE49-F238E27FC236}">
                  <a16:creationId xmlns:a16="http://schemas.microsoft.com/office/drawing/2014/main" id="{68811AD2-EF16-4E61-AD05-A2DD70F65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202"/>
              <a:ext cx="315" cy="307"/>
            </a:xfrm>
            <a:custGeom>
              <a:avLst/>
              <a:gdLst>
                <a:gd name="T0" fmla="*/ 903 w 186"/>
                <a:gd name="T1" fmla="*/ 0 h 170"/>
                <a:gd name="T2" fmla="*/ 588 w 186"/>
                <a:gd name="T3" fmla="*/ 388 h 170"/>
                <a:gd name="T4" fmla="*/ 295 w 186"/>
                <a:gd name="T5" fmla="*/ 518 h 170"/>
                <a:gd name="T6" fmla="*/ 0 w 186"/>
                <a:gd name="T7" fmla="*/ 619 h 170"/>
                <a:gd name="T8" fmla="*/ 435 w 186"/>
                <a:gd name="T9" fmla="*/ 506 h 170"/>
                <a:gd name="T10" fmla="*/ 737 w 186"/>
                <a:gd name="T11" fmla="*/ 372 h 170"/>
                <a:gd name="T12" fmla="*/ 323 w 186"/>
                <a:gd name="T13" fmla="*/ 607 h 170"/>
                <a:gd name="T14" fmla="*/ 715 w 186"/>
                <a:gd name="T15" fmla="*/ 542 h 170"/>
                <a:gd name="T16" fmla="*/ 476 w 186"/>
                <a:gd name="T17" fmla="*/ 659 h 170"/>
                <a:gd name="T18" fmla="*/ 244 w 186"/>
                <a:gd name="T19" fmla="*/ 744 h 170"/>
                <a:gd name="T20" fmla="*/ 616 w 186"/>
                <a:gd name="T21" fmla="*/ 773 h 170"/>
                <a:gd name="T22" fmla="*/ 876 w 186"/>
                <a:gd name="T23" fmla="*/ 1000 h 170"/>
                <a:gd name="T24" fmla="*/ 898 w 186"/>
                <a:gd name="T25" fmla="*/ 81 h 1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6" h="170">
                  <a:moveTo>
                    <a:pt x="186" y="0"/>
                  </a:moveTo>
                  <a:cubicBezTo>
                    <a:pt x="172" y="29"/>
                    <a:pt x="150" y="50"/>
                    <a:pt x="121" y="66"/>
                  </a:cubicBezTo>
                  <a:cubicBezTo>
                    <a:pt x="103" y="76"/>
                    <a:pt x="81" y="81"/>
                    <a:pt x="61" y="88"/>
                  </a:cubicBezTo>
                  <a:cubicBezTo>
                    <a:pt x="41" y="95"/>
                    <a:pt x="21" y="102"/>
                    <a:pt x="0" y="105"/>
                  </a:cubicBezTo>
                  <a:cubicBezTo>
                    <a:pt x="29" y="105"/>
                    <a:pt x="62" y="93"/>
                    <a:pt x="90" y="86"/>
                  </a:cubicBezTo>
                  <a:cubicBezTo>
                    <a:pt x="112" y="81"/>
                    <a:pt x="132" y="73"/>
                    <a:pt x="152" y="63"/>
                  </a:cubicBezTo>
                  <a:cubicBezTo>
                    <a:pt x="127" y="86"/>
                    <a:pt x="89" y="84"/>
                    <a:pt x="67" y="103"/>
                  </a:cubicBezTo>
                  <a:cubicBezTo>
                    <a:pt x="93" y="100"/>
                    <a:pt x="120" y="94"/>
                    <a:pt x="147" y="92"/>
                  </a:cubicBezTo>
                  <a:cubicBezTo>
                    <a:pt x="131" y="100"/>
                    <a:pt x="115" y="107"/>
                    <a:pt x="98" y="112"/>
                  </a:cubicBezTo>
                  <a:cubicBezTo>
                    <a:pt x="85" y="116"/>
                    <a:pt x="58" y="115"/>
                    <a:pt x="50" y="126"/>
                  </a:cubicBezTo>
                  <a:cubicBezTo>
                    <a:pt x="76" y="130"/>
                    <a:pt x="102" y="120"/>
                    <a:pt x="127" y="131"/>
                  </a:cubicBezTo>
                  <a:cubicBezTo>
                    <a:pt x="147" y="140"/>
                    <a:pt x="160" y="162"/>
                    <a:pt x="180" y="170"/>
                  </a:cubicBezTo>
                  <a:cubicBezTo>
                    <a:pt x="182" y="118"/>
                    <a:pt x="185" y="65"/>
                    <a:pt x="185" y="14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40">
              <a:extLst>
                <a:ext uri="{FF2B5EF4-FFF2-40B4-BE49-F238E27FC236}">
                  <a16:creationId xmlns:a16="http://schemas.microsoft.com/office/drawing/2014/main" id="{A8D78CE2-4AEB-4B2F-AE04-3FD6907EC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048"/>
              <a:ext cx="200" cy="221"/>
            </a:xfrm>
            <a:custGeom>
              <a:avLst/>
              <a:gdLst>
                <a:gd name="T0" fmla="*/ 575 w 118"/>
                <a:gd name="T1" fmla="*/ 72 h 122"/>
                <a:gd name="T2" fmla="*/ 281 w 118"/>
                <a:gd name="T3" fmla="*/ 138 h 122"/>
                <a:gd name="T4" fmla="*/ 146 w 118"/>
                <a:gd name="T5" fmla="*/ 96 h 122"/>
                <a:gd name="T6" fmla="*/ 58 w 118"/>
                <a:gd name="T7" fmla="*/ 0 h 122"/>
                <a:gd name="T8" fmla="*/ 83 w 118"/>
                <a:gd name="T9" fmla="*/ 725 h 122"/>
                <a:gd name="T10" fmla="*/ 215 w 118"/>
                <a:gd name="T11" fmla="*/ 456 h 122"/>
                <a:gd name="T12" fmla="*/ 534 w 118"/>
                <a:gd name="T13" fmla="*/ 207 h 122"/>
                <a:gd name="T14" fmla="*/ 181 w 118"/>
                <a:gd name="T15" fmla="*/ 344 h 122"/>
                <a:gd name="T16" fmla="*/ 327 w 118"/>
                <a:gd name="T17" fmla="*/ 234 h 122"/>
                <a:gd name="T18" fmla="*/ 259 w 118"/>
                <a:gd name="T19" fmla="*/ 226 h 122"/>
                <a:gd name="T20" fmla="*/ 561 w 118"/>
                <a:gd name="T21" fmla="*/ 109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8" h="122">
                  <a:moveTo>
                    <a:pt x="118" y="12"/>
                  </a:moveTo>
                  <a:cubicBezTo>
                    <a:pt x="99" y="24"/>
                    <a:pt x="80" y="22"/>
                    <a:pt x="58" y="23"/>
                  </a:cubicBezTo>
                  <a:cubicBezTo>
                    <a:pt x="46" y="24"/>
                    <a:pt x="39" y="25"/>
                    <a:pt x="30" y="16"/>
                  </a:cubicBezTo>
                  <a:cubicBezTo>
                    <a:pt x="24" y="10"/>
                    <a:pt x="22" y="4"/>
                    <a:pt x="12" y="0"/>
                  </a:cubicBezTo>
                  <a:cubicBezTo>
                    <a:pt x="10" y="37"/>
                    <a:pt x="0" y="89"/>
                    <a:pt x="17" y="122"/>
                  </a:cubicBezTo>
                  <a:cubicBezTo>
                    <a:pt x="28" y="109"/>
                    <a:pt x="31" y="90"/>
                    <a:pt x="44" y="77"/>
                  </a:cubicBezTo>
                  <a:cubicBezTo>
                    <a:pt x="63" y="58"/>
                    <a:pt x="90" y="50"/>
                    <a:pt x="110" y="35"/>
                  </a:cubicBezTo>
                  <a:cubicBezTo>
                    <a:pt x="88" y="41"/>
                    <a:pt x="60" y="58"/>
                    <a:pt x="37" y="58"/>
                  </a:cubicBezTo>
                  <a:cubicBezTo>
                    <a:pt x="46" y="51"/>
                    <a:pt x="58" y="46"/>
                    <a:pt x="67" y="39"/>
                  </a:cubicBezTo>
                  <a:cubicBezTo>
                    <a:pt x="62" y="38"/>
                    <a:pt x="58" y="38"/>
                    <a:pt x="53" y="38"/>
                  </a:cubicBezTo>
                  <a:cubicBezTo>
                    <a:pt x="68" y="38"/>
                    <a:pt x="102" y="27"/>
                    <a:pt x="115" y="18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41">
              <a:extLst>
                <a:ext uri="{FF2B5EF4-FFF2-40B4-BE49-F238E27FC236}">
                  <a16:creationId xmlns:a16="http://schemas.microsoft.com/office/drawing/2014/main" id="{7BDAA294-EB06-4277-9890-80D6EC75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3484"/>
              <a:ext cx="242" cy="328"/>
            </a:xfrm>
            <a:custGeom>
              <a:avLst/>
              <a:gdLst>
                <a:gd name="T0" fmla="*/ 670 w 143"/>
                <a:gd name="T1" fmla="*/ 0 h 181"/>
                <a:gd name="T2" fmla="*/ 538 w 143"/>
                <a:gd name="T3" fmla="*/ 161 h 181"/>
                <a:gd name="T4" fmla="*/ 413 w 143"/>
                <a:gd name="T5" fmla="*/ 292 h 181"/>
                <a:gd name="T6" fmla="*/ 154 w 143"/>
                <a:gd name="T7" fmla="*/ 477 h 181"/>
                <a:gd name="T8" fmla="*/ 29 w 143"/>
                <a:gd name="T9" fmla="*/ 555 h 181"/>
                <a:gd name="T10" fmla="*/ 29 w 143"/>
                <a:gd name="T11" fmla="*/ 696 h 181"/>
                <a:gd name="T12" fmla="*/ 135 w 143"/>
                <a:gd name="T13" fmla="*/ 1031 h 181"/>
                <a:gd name="T14" fmla="*/ 161 w 143"/>
                <a:gd name="T15" fmla="*/ 1076 h 181"/>
                <a:gd name="T16" fmla="*/ 218 w 143"/>
                <a:gd name="T17" fmla="*/ 922 h 181"/>
                <a:gd name="T18" fmla="*/ 281 w 143"/>
                <a:gd name="T19" fmla="*/ 709 h 181"/>
                <a:gd name="T20" fmla="*/ 694 w 143"/>
                <a:gd name="T21" fmla="*/ 125 h 181"/>
                <a:gd name="T22" fmla="*/ 198 w 143"/>
                <a:gd name="T23" fmla="*/ 631 h 181"/>
                <a:gd name="T24" fmla="*/ 464 w 143"/>
                <a:gd name="T25" fmla="*/ 292 h 181"/>
                <a:gd name="T26" fmla="*/ 653 w 143"/>
                <a:gd name="T27" fmla="*/ 43 h 1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181">
                  <a:moveTo>
                    <a:pt x="138" y="0"/>
                  </a:moveTo>
                  <a:cubicBezTo>
                    <a:pt x="132" y="10"/>
                    <a:pt x="119" y="19"/>
                    <a:pt x="111" y="27"/>
                  </a:cubicBezTo>
                  <a:cubicBezTo>
                    <a:pt x="102" y="35"/>
                    <a:pt x="95" y="42"/>
                    <a:pt x="85" y="49"/>
                  </a:cubicBezTo>
                  <a:cubicBezTo>
                    <a:pt x="68" y="60"/>
                    <a:pt x="49" y="71"/>
                    <a:pt x="32" y="80"/>
                  </a:cubicBezTo>
                  <a:cubicBezTo>
                    <a:pt x="25" y="84"/>
                    <a:pt x="12" y="87"/>
                    <a:pt x="6" y="93"/>
                  </a:cubicBezTo>
                  <a:cubicBezTo>
                    <a:pt x="0" y="99"/>
                    <a:pt x="4" y="107"/>
                    <a:pt x="6" y="117"/>
                  </a:cubicBezTo>
                  <a:cubicBezTo>
                    <a:pt x="11" y="135"/>
                    <a:pt x="17" y="157"/>
                    <a:pt x="28" y="173"/>
                  </a:cubicBezTo>
                  <a:cubicBezTo>
                    <a:pt x="30" y="175"/>
                    <a:pt x="32" y="178"/>
                    <a:pt x="33" y="181"/>
                  </a:cubicBezTo>
                  <a:cubicBezTo>
                    <a:pt x="41" y="173"/>
                    <a:pt x="42" y="165"/>
                    <a:pt x="45" y="155"/>
                  </a:cubicBezTo>
                  <a:cubicBezTo>
                    <a:pt x="48" y="143"/>
                    <a:pt x="53" y="130"/>
                    <a:pt x="58" y="119"/>
                  </a:cubicBezTo>
                  <a:cubicBezTo>
                    <a:pt x="77" y="79"/>
                    <a:pt x="114" y="54"/>
                    <a:pt x="143" y="21"/>
                  </a:cubicBezTo>
                  <a:cubicBezTo>
                    <a:pt x="110" y="51"/>
                    <a:pt x="74" y="77"/>
                    <a:pt x="41" y="106"/>
                  </a:cubicBezTo>
                  <a:cubicBezTo>
                    <a:pt x="57" y="85"/>
                    <a:pt x="78" y="69"/>
                    <a:pt x="96" y="49"/>
                  </a:cubicBezTo>
                  <a:cubicBezTo>
                    <a:pt x="109" y="34"/>
                    <a:pt x="120" y="20"/>
                    <a:pt x="135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Freeform 42">
              <a:extLst>
                <a:ext uri="{FF2B5EF4-FFF2-40B4-BE49-F238E27FC236}">
                  <a16:creationId xmlns:a16="http://schemas.microsoft.com/office/drawing/2014/main" id="{2085A601-5DB0-4A9D-BCED-B2992EEF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14"/>
              <a:ext cx="222" cy="277"/>
            </a:xfrm>
            <a:custGeom>
              <a:avLst/>
              <a:gdLst>
                <a:gd name="T0" fmla="*/ 344 w 131"/>
                <a:gd name="T1" fmla="*/ 177 h 153"/>
                <a:gd name="T2" fmla="*/ 14 w 131"/>
                <a:gd name="T3" fmla="*/ 607 h 153"/>
                <a:gd name="T4" fmla="*/ 146 w 131"/>
                <a:gd name="T5" fmla="*/ 865 h 153"/>
                <a:gd name="T6" fmla="*/ 286 w 131"/>
                <a:gd name="T7" fmla="*/ 891 h 153"/>
                <a:gd name="T8" fmla="*/ 302 w 131"/>
                <a:gd name="T9" fmla="*/ 769 h 153"/>
                <a:gd name="T10" fmla="*/ 637 w 131"/>
                <a:gd name="T11" fmla="*/ 197 h 153"/>
                <a:gd name="T12" fmla="*/ 373 w 131"/>
                <a:gd name="T13" fmla="*/ 125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53">
                  <a:moveTo>
                    <a:pt x="71" y="30"/>
                  </a:moveTo>
                  <a:cubicBezTo>
                    <a:pt x="42" y="46"/>
                    <a:pt x="8" y="66"/>
                    <a:pt x="3" y="102"/>
                  </a:cubicBezTo>
                  <a:cubicBezTo>
                    <a:pt x="0" y="121"/>
                    <a:pt x="12" y="138"/>
                    <a:pt x="30" y="146"/>
                  </a:cubicBezTo>
                  <a:cubicBezTo>
                    <a:pt x="36" y="148"/>
                    <a:pt x="53" y="153"/>
                    <a:pt x="59" y="150"/>
                  </a:cubicBezTo>
                  <a:cubicBezTo>
                    <a:pt x="69" y="145"/>
                    <a:pt x="63" y="138"/>
                    <a:pt x="62" y="130"/>
                  </a:cubicBezTo>
                  <a:cubicBezTo>
                    <a:pt x="58" y="77"/>
                    <a:pt x="131" y="82"/>
                    <a:pt x="131" y="33"/>
                  </a:cubicBezTo>
                  <a:cubicBezTo>
                    <a:pt x="131" y="0"/>
                    <a:pt x="95" y="14"/>
                    <a:pt x="77" y="21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43">
              <a:extLst>
                <a:ext uri="{FF2B5EF4-FFF2-40B4-BE49-F238E27FC236}">
                  <a16:creationId xmlns:a16="http://schemas.microsoft.com/office/drawing/2014/main" id="{B6A2982A-1908-49A2-B28F-D4C0760C9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620"/>
              <a:ext cx="324" cy="222"/>
            </a:xfrm>
            <a:custGeom>
              <a:avLst/>
              <a:gdLst>
                <a:gd name="T0" fmla="*/ 933 w 191"/>
                <a:gd name="T1" fmla="*/ 13 h 123"/>
                <a:gd name="T2" fmla="*/ 679 w 191"/>
                <a:gd name="T3" fmla="*/ 81 h 123"/>
                <a:gd name="T4" fmla="*/ 394 w 191"/>
                <a:gd name="T5" fmla="*/ 218 h 123"/>
                <a:gd name="T6" fmla="*/ 156 w 191"/>
                <a:gd name="T7" fmla="*/ 724 h 123"/>
                <a:gd name="T8" fmla="*/ 409 w 191"/>
                <a:gd name="T9" fmla="*/ 254 h 123"/>
                <a:gd name="T10" fmla="*/ 863 w 191"/>
                <a:gd name="T11" fmla="*/ 23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123">
                  <a:moveTo>
                    <a:pt x="191" y="2"/>
                  </a:moveTo>
                  <a:cubicBezTo>
                    <a:pt x="172" y="0"/>
                    <a:pt x="156" y="9"/>
                    <a:pt x="139" y="14"/>
                  </a:cubicBezTo>
                  <a:cubicBezTo>
                    <a:pt x="118" y="21"/>
                    <a:pt x="99" y="25"/>
                    <a:pt x="81" y="37"/>
                  </a:cubicBezTo>
                  <a:cubicBezTo>
                    <a:pt x="62" y="49"/>
                    <a:pt x="0" y="96"/>
                    <a:pt x="32" y="123"/>
                  </a:cubicBezTo>
                  <a:cubicBezTo>
                    <a:pt x="31" y="82"/>
                    <a:pt x="53" y="64"/>
                    <a:pt x="84" y="43"/>
                  </a:cubicBezTo>
                  <a:cubicBezTo>
                    <a:pt x="107" y="27"/>
                    <a:pt x="148" y="2"/>
                    <a:pt x="177" y="4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9" name="Freeform 44">
              <a:extLst>
                <a:ext uri="{FF2B5EF4-FFF2-40B4-BE49-F238E27FC236}">
                  <a16:creationId xmlns:a16="http://schemas.microsoft.com/office/drawing/2014/main" id="{6BC6694C-D9FA-446E-B33C-5B89C965C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274"/>
              <a:ext cx="263" cy="217"/>
            </a:xfrm>
            <a:custGeom>
              <a:avLst/>
              <a:gdLst>
                <a:gd name="T0" fmla="*/ 0 w 155"/>
                <a:gd name="T1" fmla="*/ 709 h 120"/>
                <a:gd name="T2" fmla="*/ 331 w 155"/>
                <a:gd name="T3" fmla="*/ 448 h 120"/>
                <a:gd name="T4" fmla="*/ 757 w 155"/>
                <a:gd name="T5" fmla="*/ 0 h 120"/>
                <a:gd name="T6" fmla="*/ 356 w 155"/>
                <a:gd name="T7" fmla="*/ 503 h 120"/>
                <a:gd name="T8" fmla="*/ 8 w 155"/>
                <a:gd name="T9" fmla="*/ 696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20">
                  <a:moveTo>
                    <a:pt x="0" y="120"/>
                  </a:moveTo>
                  <a:cubicBezTo>
                    <a:pt x="18" y="99"/>
                    <a:pt x="48" y="94"/>
                    <a:pt x="68" y="76"/>
                  </a:cubicBezTo>
                  <a:cubicBezTo>
                    <a:pt x="94" y="51"/>
                    <a:pt x="123" y="17"/>
                    <a:pt x="155" y="0"/>
                  </a:cubicBezTo>
                  <a:cubicBezTo>
                    <a:pt x="128" y="26"/>
                    <a:pt x="103" y="63"/>
                    <a:pt x="73" y="85"/>
                  </a:cubicBezTo>
                  <a:cubicBezTo>
                    <a:pt x="50" y="101"/>
                    <a:pt x="24" y="106"/>
                    <a:pt x="2" y="118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45">
              <a:extLst>
                <a:ext uri="{FF2B5EF4-FFF2-40B4-BE49-F238E27FC236}">
                  <a16:creationId xmlns:a16="http://schemas.microsoft.com/office/drawing/2014/main" id="{4209D1CC-ED61-4622-A15E-7A21756AF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538"/>
              <a:ext cx="180" cy="317"/>
            </a:xfrm>
            <a:custGeom>
              <a:avLst/>
              <a:gdLst>
                <a:gd name="T0" fmla="*/ 496 w 106"/>
                <a:gd name="T1" fmla="*/ 0 h 175"/>
                <a:gd name="T2" fmla="*/ 421 w 106"/>
                <a:gd name="T3" fmla="*/ 308 h 175"/>
                <a:gd name="T4" fmla="*/ 318 w 106"/>
                <a:gd name="T5" fmla="*/ 600 h 175"/>
                <a:gd name="T6" fmla="*/ 0 w 106"/>
                <a:gd name="T7" fmla="*/ 1040 h 175"/>
                <a:gd name="T8" fmla="*/ 413 w 106"/>
                <a:gd name="T9" fmla="*/ 571 h 175"/>
                <a:gd name="T10" fmla="*/ 520 w 106"/>
                <a:gd name="T11" fmla="*/ 0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175">
                  <a:moveTo>
                    <a:pt x="101" y="0"/>
                  </a:moveTo>
                  <a:cubicBezTo>
                    <a:pt x="103" y="16"/>
                    <a:pt x="91" y="38"/>
                    <a:pt x="86" y="52"/>
                  </a:cubicBezTo>
                  <a:cubicBezTo>
                    <a:pt x="79" y="69"/>
                    <a:pt x="73" y="85"/>
                    <a:pt x="65" y="101"/>
                  </a:cubicBezTo>
                  <a:cubicBezTo>
                    <a:pt x="50" y="134"/>
                    <a:pt x="29" y="154"/>
                    <a:pt x="0" y="175"/>
                  </a:cubicBezTo>
                  <a:cubicBezTo>
                    <a:pt x="31" y="150"/>
                    <a:pt x="64" y="133"/>
                    <a:pt x="84" y="96"/>
                  </a:cubicBezTo>
                  <a:cubicBezTo>
                    <a:pt x="99" y="66"/>
                    <a:pt x="90" y="30"/>
                    <a:pt x="106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46">
              <a:extLst>
                <a:ext uri="{FF2B5EF4-FFF2-40B4-BE49-F238E27FC236}">
                  <a16:creationId xmlns:a16="http://schemas.microsoft.com/office/drawing/2014/main" id="{952DA5BD-D660-46F8-B2D2-C19703464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632"/>
              <a:ext cx="346" cy="393"/>
            </a:xfrm>
            <a:custGeom>
              <a:avLst/>
              <a:gdLst>
                <a:gd name="T0" fmla="*/ 996 w 204"/>
                <a:gd name="T1" fmla="*/ 0 h 217"/>
                <a:gd name="T2" fmla="*/ 848 w 204"/>
                <a:gd name="T3" fmla="*/ 440 h 217"/>
                <a:gd name="T4" fmla="*/ 658 w 204"/>
                <a:gd name="T5" fmla="*/ 813 h 217"/>
                <a:gd name="T6" fmla="*/ 356 w 204"/>
                <a:gd name="T7" fmla="*/ 1092 h 217"/>
                <a:gd name="T8" fmla="*/ 166 w 204"/>
                <a:gd name="T9" fmla="*/ 1165 h 217"/>
                <a:gd name="T10" fmla="*/ 0 w 204"/>
                <a:gd name="T11" fmla="*/ 1289 h 217"/>
                <a:gd name="T12" fmla="*/ 297 w 204"/>
                <a:gd name="T13" fmla="*/ 1047 h 217"/>
                <a:gd name="T14" fmla="*/ 566 w 204"/>
                <a:gd name="T15" fmla="*/ 777 h 217"/>
                <a:gd name="T16" fmla="*/ 756 w 204"/>
                <a:gd name="T17" fmla="*/ 424 h 217"/>
                <a:gd name="T18" fmla="*/ 980 w 204"/>
                <a:gd name="T19" fmla="*/ 13 h 2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4" h="217">
                  <a:moveTo>
                    <a:pt x="204" y="0"/>
                  </a:moveTo>
                  <a:cubicBezTo>
                    <a:pt x="185" y="22"/>
                    <a:pt x="185" y="48"/>
                    <a:pt x="174" y="74"/>
                  </a:cubicBezTo>
                  <a:cubicBezTo>
                    <a:pt x="164" y="97"/>
                    <a:pt x="150" y="117"/>
                    <a:pt x="135" y="137"/>
                  </a:cubicBezTo>
                  <a:cubicBezTo>
                    <a:pt x="118" y="158"/>
                    <a:pt x="99" y="173"/>
                    <a:pt x="73" y="184"/>
                  </a:cubicBezTo>
                  <a:cubicBezTo>
                    <a:pt x="61" y="189"/>
                    <a:pt x="47" y="190"/>
                    <a:pt x="34" y="196"/>
                  </a:cubicBezTo>
                  <a:cubicBezTo>
                    <a:pt x="22" y="202"/>
                    <a:pt x="13" y="213"/>
                    <a:pt x="0" y="217"/>
                  </a:cubicBezTo>
                  <a:cubicBezTo>
                    <a:pt x="11" y="195"/>
                    <a:pt x="41" y="187"/>
                    <a:pt x="61" y="176"/>
                  </a:cubicBezTo>
                  <a:cubicBezTo>
                    <a:pt x="82" y="164"/>
                    <a:pt x="100" y="148"/>
                    <a:pt x="116" y="131"/>
                  </a:cubicBezTo>
                  <a:cubicBezTo>
                    <a:pt x="133" y="112"/>
                    <a:pt x="143" y="93"/>
                    <a:pt x="155" y="71"/>
                  </a:cubicBezTo>
                  <a:cubicBezTo>
                    <a:pt x="166" y="51"/>
                    <a:pt x="180" y="13"/>
                    <a:pt x="201" y="2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47">
              <a:extLst>
                <a:ext uri="{FF2B5EF4-FFF2-40B4-BE49-F238E27FC236}">
                  <a16:creationId xmlns:a16="http://schemas.microsoft.com/office/drawing/2014/main" id="{DF240CC2-C74E-451A-AC16-EBE45B6EB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218"/>
              <a:ext cx="283" cy="611"/>
            </a:xfrm>
            <a:custGeom>
              <a:avLst/>
              <a:gdLst>
                <a:gd name="T0" fmla="*/ 0 w 167"/>
                <a:gd name="T1" fmla="*/ 141 h 338"/>
                <a:gd name="T2" fmla="*/ 525 w 167"/>
                <a:gd name="T3" fmla="*/ 242 h 338"/>
                <a:gd name="T4" fmla="*/ 803 w 167"/>
                <a:gd name="T5" fmla="*/ 915 h 338"/>
                <a:gd name="T6" fmla="*/ 666 w 167"/>
                <a:gd name="T7" fmla="*/ 1614 h 338"/>
                <a:gd name="T8" fmla="*/ 215 w 167"/>
                <a:gd name="T9" fmla="*/ 1998 h 338"/>
                <a:gd name="T10" fmla="*/ 749 w 167"/>
                <a:gd name="T11" fmla="*/ 833 h 338"/>
                <a:gd name="T12" fmla="*/ 419 w 167"/>
                <a:gd name="T13" fmla="*/ 262 h 338"/>
                <a:gd name="T14" fmla="*/ 181 w 167"/>
                <a:gd name="T15" fmla="*/ 248 h 338"/>
                <a:gd name="T16" fmla="*/ 20 w 167"/>
                <a:gd name="T17" fmla="*/ 154 h 3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7" h="338">
                  <a:moveTo>
                    <a:pt x="0" y="24"/>
                  </a:moveTo>
                  <a:cubicBezTo>
                    <a:pt x="25" y="0"/>
                    <a:pt x="83" y="26"/>
                    <a:pt x="108" y="41"/>
                  </a:cubicBezTo>
                  <a:cubicBezTo>
                    <a:pt x="148" y="64"/>
                    <a:pt x="163" y="112"/>
                    <a:pt x="165" y="155"/>
                  </a:cubicBezTo>
                  <a:cubicBezTo>
                    <a:pt x="167" y="197"/>
                    <a:pt x="158" y="236"/>
                    <a:pt x="137" y="273"/>
                  </a:cubicBezTo>
                  <a:cubicBezTo>
                    <a:pt x="121" y="301"/>
                    <a:pt x="75" y="329"/>
                    <a:pt x="44" y="338"/>
                  </a:cubicBezTo>
                  <a:cubicBezTo>
                    <a:pt x="117" y="299"/>
                    <a:pt x="162" y="223"/>
                    <a:pt x="154" y="141"/>
                  </a:cubicBezTo>
                  <a:cubicBezTo>
                    <a:pt x="150" y="100"/>
                    <a:pt x="123" y="62"/>
                    <a:pt x="86" y="44"/>
                  </a:cubicBezTo>
                  <a:cubicBezTo>
                    <a:pt x="68" y="35"/>
                    <a:pt x="56" y="39"/>
                    <a:pt x="37" y="42"/>
                  </a:cubicBezTo>
                  <a:cubicBezTo>
                    <a:pt x="20" y="45"/>
                    <a:pt x="8" y="46"/>
                    <a:pt x="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Oval 48">
              <a:extLst>
                <a:ext uri="{FF2B5EF4-FFF2-40B4-BE49-F238E27FC236}">
                  <a16:creationId xmlns:a16="http://schemas.microsoft.com/office/drawing/2014/main" id="{ABADCDCD-0D06-4667-9288-EF8FDB6EA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7" y="2829"/>
              <a:ext cx="39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4" name="Oval 49">
              <a:extLst>
                <a:ext uri="{FF2B5EF4-FFF2-40B4-BE49-F238E27FC236}">
                  <a16:creationId xmlns:a16="http://schemas.microsoft.com/office/drawing/2014/main" id="{34E6FE99-ED76-41D5-8296-D11EB5A38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867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5" name="Freeform 50">
              <a:extLst>
                <a:ext uri="{FF2B5EF4-FFF2-40B4-BE49-F238E27FC236}">
                  <a16:creationId xmlns:a16="http://schemas.microsoft.com/office/drawing/2014/main" id="{372DA2D4-C161-4090-BDD7-5ECC38560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842"/>
              <a:ext cx="74" cy="98"/>
            </a:xfrm>
            <a:custGeom>
              <a:avLst/>
              <a:gdLst>
                <a:gd name="T0" fmla="*/ 0 w 44"/>
                <a:gd name="T1" fmla="*/ 16 h 54"/>
                <a:gd name="T2" fmla="*/ 119 w 44"/>
                <a:gd name="T3" fmla="*/ 323 h 54"/>
                <a:gd name="T4" fmla="*/ 161 w 44"/>
                <a:gd name="T5" fmla="*/ 24 h 54"/>
                <a:gd name="T6" fmla="*/ 22 w 44"/>
                <a:gd name="T7" fmla="*/ 7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4">
                  <a:moveTo>
                    <a:pt x="0" y="3"/>
                  </a:moveTo>
                  <a:cubicBezTo>
                    <a:pt x="25" y="5"/>
                    <a:pt x="43" y="31"/>
                    <a:pt x="25" y="54"/>
                  </a:cubicBezTo>
                  <a:cubicBezTo>
                    <a:pt x="38" y="43"/>
                    <a:pt x="44" y="18"/>
                    <a:pt x="34" y="4"/>
                  </a:cubicBezTo>
                  <a:cubicBezTo>
                    <a:pt x="25" y="1"/>
                    <a:pt x="15" y="0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51">
              <a:extLst>
                <a:ext uri="{FF2B5EF4-FFF2-40B4-BE49-F238E27FC236}">
                  <a16:creationId xmlns:a16="http://schemas.microsoft.com/office/drawing/2014/main" id="{02DD5D38-771B-4B4D-8703-301877D20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885"/>
              <a:ext cx="562" cy="366"/>
            </a:xfrm>
            <a:custGeom>
              <a:avLst/>
              <a:gdLst>
                <a:gd name="T0" fmla="*/ 34 w 331"/>
                <a:gd name="T1" fmla="*/ 1201 h 202"/>
                <a:gd name="T2" fmla="*/ 930 w 331"/>
                <a:gd name="T3" fmla="*/ 428 h 202"/>
                <a:gd name="T4" fmla="*/ 1620 w 331"/>
                <a:gd name="T5" fmla="*/ 0 h 202"/>
                <a:gd name="T6" fmla="*/ 0 w 331"/>
                <a:gd name="T7" fmla="*/ 117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1" h="202">
                  <a:moveTo>
                    <a:pt x="7" y="202"/>
                  </a:moveTo>
                  <a:cubicBezTo>
                    <a:pt x="68" y="160"/>
                    <a:pt x="128" y="114"/>
                    <a:pt x="190" y="72"/>
                  </a:cubicBezTo>
                  <a:cubicBezTo>
                    <a:pt x="233" y="44"/>
                    <a:pt x="283" y="13"/>
                    <a:pt x="331" y="0"/>
                  </a:cubicBezTo>
                  <a:cubicBezTo>
                    <a:pt x="221" y="61"/>
                    <a:pt x="112" y="137"/>
                    <a:pt x="0" y="19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52">
              <a:extLst>
                <a:ext uri="{FF2B5EF4-FFF2-40B4-BE49-F238E27FC236}">
                  <a16:creationId xmlns:a16="http://schemas.microsoft.com/office/drawing/2014/main" id="{C8FEB726-A875-4662-ACEA-92274EC6C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880"/>
              <a:ext cx="317" cy="297"/>
            </a:xfrm>
            <a:custGeom>
              <a:avLst/>
              <a:gdLst>
                <a:gd name="T0" fmla="*/ 785 w 187"/>
                <a:gd name="T1" fmla="*/ 0 h 164"/>
                <a:gd name="T2" fmla="*/ 0 w 187"/>
                <a:gd name="T3" fmla="*/ 974 h 164"/>
                <a:gd name="T4" fmla="*/ 281 w 187"/>
                <a:gd name="T5" fmla="*/ 741 h 164"/>
                <a:gd name="T6" fmla="*/ 520 w 187"/>
                <a:gd name="T7" fmla="*/ 541 h 164"/>
                <a:gd name="T8" fmla="*/ 910 w 187"/>
                <a:gd name="T9" fmla="*/ 190 h 164"/>
                <a:gd name="T10" fmla="*/ 759 w 187"/>
                <a:gd name="T11" fmla="*/ 29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64">
                  <a:moveTo>
                    <a:pt x="161" y="0"/>
                  </a:moveTo>
                  <a:cubicBezTo>
                    <a:pt x="145" y="68"/>
                    <a:pt x="55" y="127"/>
                    <a:pt x="0" y="164"/>
                  </a:cubicBezTo>
                  <a:cubicBezTo>
                    <a:pt x="17" y="158"/>
                    <a:pt x="40" y="136"/>
                    <a:pt x="58" y="125"/>
                  </a:cubicBezTo>
                  <a:cubicBezTo>
                    <a:pt x="74" y="115"/>
                    <a:pt x="91" y="103"/>
                    <a:pt x="107" y="91"/>
                  </a:cubicBezTo>
                  <a:cubicBezTo>
                    <a:pt x="132" y="73"/>
                    <a:pt x="166" y="53"/>
                    <a:pt x="187" y="32"/>
                  </a:cubicBezTo>
                  <a:cubicBezTo>
                    <a:pt x="175" y="27"/>
                    <a:pt x="157" y="20"/>
                    <a:pt x="156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53">
              <a:extLst>
                <a:ext uri="{FF2B5EF4-FFF2-40B4-BE49-F238E27FC236}">
                  <a16:creationId xmlns:a16="http://schemas.microsoft.com/office/drawing/2014/main" id="{34034D02-F12B-4FCB-9758-83FFAD538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466"/>
              <a:ext cx="221" cy="112"/>
            </a:xfrm>
            <a:custGeom>
              <a:avLst/>
              <a:gdLst>
                <a:gd name="T0" fmla="*/ 15 w 130"/>
                <a:gd name="T1" fmla="*/ 117 h 62"/>
                <a:gd name="T2" fmla="*/ 321 w 130"/>
                <a:gd name="T3" fmla="*/ 117 h 62"/>
                <a:gd name="T4" fmla="*/ 639 w 130"/>
                <a:gd name="T5" fmla="*/ 0 h 62"/>
                <a:gd name="T6" fmla="*/ 0 w 130"/>
                <a:gd name="T7" fmla="*/ 365 h 62"/>
                <a:gd name="T8" fmla="*/ 26 w 130"/>
                <a:gd name="T9" fmla="*/ 1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62">
                  <a:moveTo>
                    <a:pt x="3" y="20"/>
                  </a:moveTo>
                  <a:cubicBezTo>
                    <a:pt x="24" y="18"/>
                    <a:pt x="44" y="24"/>
                    <a:pt x="65" y="20"/>
                  </a:cubicBezTo>
                  <a:cubicBezTo>
                    <a:pt x="86" y="16"/>
                    <a:pt x="110" y="8"/>
                    <a:pt x="130" y="0"/>
                  </a:cubicBezTo>
                  <a:cubicBezTo>
                    <a:pt x="82" y="15"/>
                    <a:pt x="41" y="34"/>
                    <a:pt x="0" y="62"/>
                  </a:cubicBezTo>
                  <a:cubicBezTo>
                    <a:pt x="6" y="52"/>
                    <a:pt x="10" y="41"/>
                    <a:pt x="5" y="29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54">
              <a:extLst>
                <a:ext uri="{FF2B5EF4-FFF2-40B4-BE49-F238E27FC236}">
                  <a16:creationId xmlns:a16="http://schemas.microsoft.com/office/drawing/2014/main" id="{C3D253F2-70EC-4AD4-B7EE-305D8AC9F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336"/>
              <a:ext cx="66" cy="79"/>
            </a:xfrm>
            <a:custGeom>
              <a:avLst/>
              <a:gdLst>
                <a:gd name="T0" fmla="*/ 58 w 39"/>
                <a:gd name="T1" fmla="*/ 0 h 44"/>
                <a:gd name="T2" fmla="*/ 190 w 39"/>
                <a:gd name="T3" fmla="*/ 232 h 44"/>
                <a:gd name="T4" fmla="*/ 42 w 39"/>
                <a:gd name="T5" fmla="*/ 1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4">
                  <a:moveTo>
                    <a:pt x="12" y="0"/>
                  </a:moveTo>
                  <a:cubicBezTo>
                    <a:pt x="18" y="19"/>
                    <a:pt x="11" y="39"/>
                    <a:pt x="39" y="40"/>
                  </a:cubicBezTo>
                  <a:cubicBezTo>
                    <a:pt x="12" y="44"/>
                    <a:pt x="0" y="31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55">
              <a:extLst>
                <a:ext uri="{FF2B5EF4-FFF2-40B4-BE49-F238E27FC236}">
                  <a16:creationId xmlns:a16="http://schemas.microsoft.com/office/drawing/2014/main" id="{FBFADE9D-6936-478C-A3B3-1369967C9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994"/>
              <a:ext cx="58" cy="74"/>
            </a:xfrm>
            <a:custGeom>
              <a:avLst/>
              <a:gdLst>
                <a:gd name="T0" fmla="*/ 15 w 34"/>
                <a:gd name="T1" fmla="*/ 52 h 41"/>
                <a:gd name="T2" fmla="*/ 9 w 34"/>
                <a:gd name="T3" fmla="*/ 45 h 41"/>
                <a:gd name="T4" fmla="*/ 78 w 34"/>
                <a:gd name="T5" fmla="*/ 242 h 41"/>
                <a:gd name="T6" fmla="*/ 26 w 34"/>
                <a:gd name="T7" fmla="*/ 4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3" y="9"/>
                  </a:moveTo>
                  <a:cubicBezTo>
                    <a:pt x="3" y="8"/>
                    <a:pt x="0" y="7"/>
                    <a:pt x="2" y="8"/>
                  </a:cubicBezTo>
                  <a:cubicBezTo>
                    <a:pt x="17" y="10"/>
                    <a:pt x="24" y="28"/>
                    <a:pt x="16" y="41"/>
                  </a:cubicBezTo>
                  <a:cubicBezTo>
                    <a:pt x="34" y="33"/>
                    <a:pt x="24" y="0"/>
                    <a:pt x="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Oval 56">
              <a:extLst>
                <a:ext uri="{FF2B5EF4-FFF2-40B4-BE49-F238E27FC236}">
                  <a16:creationId xmlns:a16="http://schemas.microsoft.com/office/drawing/2014/main" id="{53356A14-63FD-4476-8D94-55179286E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3007"/>
              <a:ext cx="31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2" name="Oval 57">
              <a:extLst>
                <a:ext uri="{FF2B5EF4-FFF2-40B4-BE49-F238E27FC236}">
                  <a16:creationId xmlns:a16="http://schemas.microsoft.com/office/drawing/2014/main" id="{37115560-B5B4-422D-B2F6-1F91A210C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992"/>
              <a:ext cx="15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3" name="Oval 58">
              <a:extLst>
                <a:ext uri="{FF2B5EF4-FFF2-40B4-BE49-F238E27FC236}">
                  <a16:creationId xmlns:a16="http://schemas.microsoft.com/office/drawing/2014/main" id="{C242F327-2A99-4AB3-A5B7-37B0CE94D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2377"/>
              <a:ext cx="31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4" name="Freeform 59">
              <a:extLst>
                <a:ext uri="{FF2B5EF4-FFF2-40B4-BE49-F238E27FC236}">
                  <a16:creationId xmlns:a16="http://schemas.microsoft.com/office/drawing/2014/main" id="{BCE55CF9-E089-4C8A-9C37-1110DF454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41"/>
              <a:ext cx="2222" cy="1549"/>
            </a:xfrm>
            <a:custGeom>
              <a:avLst/>
              <a:gdLst>
                <a:gd name="T0" fmla="*/ 0 w 1310"/>
                <a:gd name="T1" fmla="*/ 4947 h 856"/>
                <a:gd name="T2" fmla="*/ 153 w 1310"/>
                <a:gd name="T3" fmla="*/ 5043 h 856"/>
                <a:gd name="T4" fmla="*/ 414 w 1310"/>
                <a:gd name="T5" fmla="*/ 5013 h 856"/>
                <a:gd name="T6" fmla="*/ 1937 w 1310"/>
                <a:gd name="T7" fmla="*/ 3733 h 856"/>
                <a:gd name="T8" fmla="*/ 2103 w 1310"/>
                <a:gd name="T9" fmla="*/ 3147 h 856"/>
                <a:gd name="T10" fmla="*/ 1781 w 1310"/>
                <a:gd name="T11" fmla="*/ 3462 h 856"/>
                <a:gd name="T12" fmla="*/ 1376 w 1310"/>
                <a:gd name="T13" fmla="*/ 3652 h 856"/>
                <a:gd name="T14" fmla="*/ 1488 w 1310"/>
                <a:gd name="T15" fmla="*/ 3483 h 856"/>
                <a:gd name="T16" fmla="*/ 1723 w 1310"/>
                <a:gd name="T17" fmla="*/ 3317 h 856"/>
                <a:gd name="T18" fmla="*/ 2095 w 1310"/>
                <a:gd name="T19" fmla="*/ 2950 h 856"/>
                <a:gd name="T20" fmla="*/ 2210 w 1310"/>
                <a:gd name="T21" fmla="*/ 2897 h 856"/>
                <a:gd name="T22" fmla="*/ 2307 w 1310"/>
                <a:gd name="T23" fmla="*/ 2774 h 856"/>
                <a:gd name="T24" fmla="*/ 2537 w 1310"/>
                <a:gd name="T25" fmla="*/ 2495 h 856"/>
                <a:gd name="T26" fmla="*/ 2972 w 1310"/>
                <a:gd name="T27" fmla="*/ 2159 h 856"/>
                <a:gd name="T28" fmla="*/ 3574 w 1310"/>
                <a:gd name="T29" fmla="*/ 2007 h 856"/>
                <a:gd name="T30" fmla="*/ 3694 w 1310"/>
                <a:gd name="T31" fmla="*/ 1860 h 856"/>
                <a:gd name="T32" fmla="*/ 3637 w 1310"/>
                <a:gd name="T33" fmla="*/ 1611 h 856"/>
                <a:gd name="T34" fmla="*/ 3547 w 1310"/>
                <a:gd name="T35" fmla="*/ 1415 h 856"/>
                <a:gd name="T36" fmla="*/ 3737 w 1310"/>
                <a:gd name="T37" fmla="*/ 1500 h 856"/>
                <a:gd name="T38" fmla="*/ 3869 w 1310"/>
                <a:gd name="T39" fmla="*/ 1748 h 856"/>
                <a:gd name="T40" fmla="*/ 3905 w 1310"/>
                <a:gd name="T41" fmla="*/ 2043 h 856"/>
                <a:gd name="T42" fmla="*/ 4339 w 1310"/>
                <a:gd name="T43" fmla="*/ 2003 h 856"/>
                <a:gd name="T44" fmla="*/ 5852 w 1310"/>
                <a:gd name="T45" fmla="*/ 865 h 856"/>
                <a:gd name="T46" fmla="*/ 6352 w 1310"/>
                <a:gd name="T47" fmla="*/ 52 h 856"/>
                <a:gd name="T48" fmla="*/ 6393 w 1310"/>
                <a:gd name="T49" fmla="*/ 0 h 8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10" h="856">
                  <a:moveTo>
                    <a:pt x="0" y="835"/>
                  </a:moveTo>
                  <a:cubicBezTo>
                    <a:pt x="14" y="837"/>
                    <a:pt x="10" y="856"/>
                    <a:pt x="31" y="851"/>
                  </a:cubicBezTo>
                  <a:cubicBezTo>
                    <a:pt x="49" y="847"/>
                    <a:pt x="68" y="854"/>
                    <a:pt x="85" y="846"/>
                  </a:cubicBezTo>
                  <a:cubicBezTo>
                    <a:pt x="125" y="828"/>
                    <a:pt x="356" y="741"/>
                    <a:pt x="397" y="630"/>
                  </a:cubicBezTo>
                  <a:cubicBezTo>
                    <a:pt x="409" y="598"/>
                    <a:pt x="431" y="565"/>
                    <a:pt x="431" y="531"/>
                  </a:cubicBezTo>
                  <a:cubicBezTo>
                    <a:pt x="414" y="524"/>
                    <a:pt x="377" y="574"/>
                    <a:pt x="365" y="584"/>
                  </a:cubicBezTo>
                  <a:cubicBezTo>
                    <a:pt x="349" y="598"/>
                    <a:pt x="305" y="631"/>
                    <a:pt x="282" y="616"/>
                  </a:cubicBezTo>
                  <a:cubicBezTo>
                    <a:pt x="269" y="607"/>
                    <a:pt x="298" y="590"/>
                    <a:pt x="305" y="588"/>
                  </a:cubicBezTo>
                  <a:cubicBezTo>
                    <a:pt x="323" y="584"/>
                    <a:pt x="340" y="574"/>
                    <a:pt x="353" y="560"/>
                  </a:cubicBezTo>
                  <a:cubicBezTo>
                    <a:pt x="377" y="536"/>
                    <a:pt x="398" y="512"/>
                    <a:pt x="429" y="498"/>
                  </a:cubicBezTo>
                  <a:cubicBezTo>
                    <a:pt x="437" y="494"/>
                    <a:pt x="445" y="491"/>
                    <a:pt x="453" y="489"/>
                  </a:cubicBezTo>
                  <a:cubicBezTo>
                    <a:pt x="460" y="482"/>
                    <a:pt x="466" y="475"/>
                    <a:pt x="473" y="468"/>
                  </a:cubicBezTo>
                  <a:cubicBezTo>
                    <a:pt x="488" y="452"/>
                    <a:pt x="504" y="436"/>
                    <a:pt x="520" y="421"/>
                  </a:cubicBezTo>
                  <a:cubicBezTo>
                    <a:pt x="545" y="398"/>
                    <a:pt x="575" y="374"/>
                    <a:pt x="609" y="364"/>
                  </a:cubicBezTo>
                  <a:cubicBezTo>
                    <a:pt x="649" y="352"/>
                    <a:pt x="691" y="348"/>
                    <a:pt x="732" y="339"/>
                  </a:cubicBezTo>
                  <a:cubicBezTo>
                    <a:pt x="750" y="335"/>
                    <a:pt x="757" y="333"/>
                    <a:pt x="757" y="314"/>
                  </a:cubicBezTo>
                  <a:cubicBezTo>
                    <a:pt x="757" y="299"/>
                    <a:pt x="755" y="283"/>
                    <a:pt x="745" y="272"/>
                  </a:cubicBezTo>
                  <a:cubicBezTo>
                    <a:pt x="734" y="260"/>
                    <a:pt x="726" y="256"/>
                    <a:pt x="727" y="239"/>
                  </a:cubicBezTo>
                  <a:cubicBezTo>
                    <a:pt x="728" y="222"/>
                    <a:pt x="762" y="249"/>
                    <a:pt x="766" y="253"/>
                  </a:cubicBezTo>
                  <a:cubicBezTo>
                    <a:pt x="778" y="265"/>
                    <a:pt x="788" y="279"/>
                    <a:pt x="793" y="295"/>
                  </a:cubicBezTo>
                  <a:cubicBezTo>
                    <a:pt x="798" y="311"/>
                    <a:pt x="794" y="329"/>
                    <a:pt x="800" y="345"/>
                  </a:cubicBezTo>
                  <a:cubicBezTo>
                    <a:pt x="815" y="388"/>
                    <a:pt x="866" y="352"/>
                    <a:pt x="889" y="338"/>
                  </a:cubicBezTo>
                  <a:cubicBezTo>
                    <a:pt x="940" y="306"/>
                    <a:pt x="1148" y="182"/>
                    <a:pt x="1199" y="146"/>
                  </a:cubicBezTo>
                  <a:cubicBezTo>
                    <a:pt x="1240" y="117"/>
                    <a:pt x="1289" y="62"/>
                    <a:pt x="1302" y="9"/>
                  </a:cubicBezTo>
                  <a:cubicBezTo>
                    <a:pt x="1303" y="5"/>
                    <a:pt x="1307" y="2"/>
                    <a:pt x="131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5" name="Freeform 60">
              <a:extLst>
                <a:ext uri="{FF2B5EF4-FFF2-40B4-BE49-F238E27FC236}">
                  <a16:creationId xmlns:a16="http://schemas.microsoft.com/office/drawing/2014/main" id="{26E8AA11-3F87-4FCE-A964-D2BF028E6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860"/>
              <a:ext cx="767" cy="798"/>
            </a:xfrm>
            <a:custGeom>
              <a:avLst/>
              <a:gdLst>
                <a:gd name="T0" fmla="*/ 24 w 452"/>
                <a:gd name="T1" fmla="*/ 2613 h 441"/>
                <a:gd name="T2" fmla="*/ 141 w 452"/>
                <a:gd name="T3" fmla="*/ 2512 h 441"/>
                <a:gd name="T4" fmla="*/ 356 w 452"/>
                <a:gd name="T5" fmla="*/ 2342 h 441"/>
                <a:gd name="T6" fmla="*/ 764 w 452"/>
                <a:gd name="T7" fmla="*/ 1882 h 441"/>
                <a:gd name="T8" fmla="*/ 1702 w 452"/>
                <a:gd name="T9" fmla="*/ 854 h 441"/>
                <a:gd name="T10" fmla="*/ 2136 w 452"/>
                <a:gd name="T11" fmla="*/ 344 h 441"/>
                <a:gd name="T12" fmla="*/ 2194 w 452"/>
                <a:gd name="T13" fmla="*/ 78 h 441"/>
                <a:gd name="T14" fmla="*/ 1958 w 452"/>
                <a:gd name="T15" fmla="*/ 89 h 441"/>
                <a:gd name="T16" fmla="*/ 991 w 452"/>
                <a:gd name="T17" fmla="*/ 639 h 441"/>
                <a:gd name="T18" fmla="*/ 455 w 452"/>
                <a:gd name="T19" fmla="*/ 972 h 441"/>
                <a:gd name="T20" fmla="*/ 251 w 452"/>
                <a:gd name="T21" fmla="*/ 1133 h 441"/>
                <a:gd name="T22" fmla="*/ 127 w 452"/>
                <a:gd name="T23" fmla="*/ 1346 h 4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2" h="441">
                  <a:moveTo>
                    <a:pt x="5" y="441"/>
                  </a:moveTo>
                  <a:cubicBezTo>
                    <a:pt x="0" y="438"/>
                    <a:pt x="27" y="425"/>
                    <a:pt x="29" y="424"/>
                  </a:cubicBezTo>
                  <a:cubicBezTo>
                    <a:pt x="44" y="415"/>
                    <a:pt x="59" y="405"/>
                    <a:pt x="73" y="395"/>
                  </a:cubicBezTo>
                  <a:cubicBezTo>
                    <a:pt x="103" y="372"/>
                    <a:pt x="129" y="345"/>
                    <a:pt x="156" y="318"/>
                  </a:cubicBezTo>
                  <a:cubicBezTo>
                    <a:pt x="218" y="258"/>
                    <a:pt x="284" y="202"/>
                    <a:pt x="348" y="144"/>
                  </a:cubicBezTo>
                  <a:cubicBezTo>
                    <a:pt x="379" y="117"/>
                    <a:pt x="409" y="88"/>
                    <a:pt x="437" y="58"/>
                  </a:cubicBezTo>
                  <a:cubicBezTo>
                    <a:pt x="450" y="43"/>
                    <a:pt x="452" y="32"/>
                    <a:pt x="449" y="13"/>
                  </a:cubicBezTo>
                  <a:cubicBezTo>
                    <a:pt x="437" y="0"/>
                    <a:pt x="414" y="12"/>
                    <a:pt x="401" y="15"/>
                  </a:cubicBezTo>
                  <a:cubicBezTo>
                    <a:pt x="330" y="34"/>
                    <a:pt x="268" y="75"/>
                    <a:pt x="203" y="108"/>
                  </a:cubicBezTo>
                  <a:cubicBezTo>
                    <a:pt x="166" y="126"/>
                    <a:pt x="129" y="144"/>
                    <a:pt x="93" y="164"/>
                  </a:cubicBezTo>
                  <a:cubicBezTo>
                    <a:pt x="79" y="172"/>
                    <a:pt x="63" y="179"/>
                    <a:pt x="51" y="191"/>
                  </a:cubicBezTo>
                  <a:cubicBezTo>
                    <a:pt x="40" y="201"/>
                    <a:pt x="37" y="218"/>
                    <a:pt x="26" y="22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61">
              <a:extLst>
                <a:ext uri="{FF2B5EF4-FFF2-40B4-BE49-F238E27FC236}">
                  <a16:creationId xmlns:a16="http://schemas.microsoft.com/office/drawing/2014/main" id="{B8AC650F-A06C-460C-A0ED-DA6DB4C13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444"/>
              <a:ext cx="2286" cy="1371"/>
            </a:xfrm>
            <a:custGeom>
              <a:avLst/>
              <a:gdLst>
                <a:gd name="T0" fmla="*/ 6575 w 1348"/>
                <a:gd name="T1" fmla="*/ 170 h 758"/>
                <a:gd name="T2" fmla="*/ 6327 w 1348"/>
                <a:gd name="T3" fmla="*/ 13 h 758"/>
                <a:gd name="T4" fmla="*/ 5988 w 1348"/>
                <a:gd name="T5" fmla="*/ 7 h 758"/>
                <a:gd name="T6" fmla="*/ 5199 w 1348"/>
                <a:gd name="T7" fmla="*/ 154 h 758"/>
                <a:gd name="T8" fmla="*/ 4723 w 1348"/>
                <a:gd name="T9" fmla="*/ 432 h 758"/>
                <a:gd name="T10" fmla="*/ 4487 w 1348"/>
                <a:gd name="T11" fmla="*/ 877 h 758"/>
                <a:gd name="T12" fmla="*/ 4950 w 1348"/>
                <a:gd name="T13" fmla="*/ 1069 h 758"/>
                <a:gd name="T14" fmla="*/ 4562 w 1348"/>
                <a:gd name="T15" fmla="*/ 1040 h 758"/>
                <a:gd name="T16" fmla="*/ 4277 w 1348"/>
                <a:gd name="T17" fmla="*/ 1347 h 758"/>
                <a:gd name="T18" fmla="*/ 3926 w 1348"/>
                <a:gd name="T19" fmla="*/ 1740 h 758"/>
                <a:gd name="T20" fmla="*/ 3476 w 1348"/>
                <a:gd name="T21" fmla="*/ 1946 h 758"/>
                <a:gd name="T22" fmla="*/ 3253 w 1348"/>
                <a:gd name="T23" fmla="*/ 2107 h 758"/>
                <a:gd name="T24" fmla="*/ 2917 w 1348"/>
                <a:gd name="T25" fmla="*/ 2094 h 758"/>
                <a:gd name="T26" fmla="*/ 2510 w 1348"/>
                <a:gd name="T27" fmla="*/ 2355 h 758"/>
                <a:gd name="T28" fmla="*/ 2410 w 1348"/>
                <a:gd name="T29" fmla="*/ 2610 h 758"/>
                <a:gd name="T30" fmla="*/ 2350 w 1348"/>
                <a:gd name="T31" fmla="*/ 2626 h 758"/>
                <a:gd name="T32" fmla="*/ 2350 w 1348"/>
                <a:gd name="T33" fmla="*/ 2467 h 758"/>
                <a:gd name="T34" fmla="*/ 2483 w 1348"/>
                <a:gd name="T35" fmla="*/ 2196 h 758"/>
                <a:gd name="T36" fmla="*/ 2566 w 1348"/>
                <a:gd name="T37" fmla="*/ 1990 h 758"/>
                <a:gd name="T38" fmla="*/ 2116 w 1348"/>
                <a:gd name="T39" fmla="*/ 2058 h 758"/>
                <a:gd name="T40" fmla="*/ 884 w 1348"/>
                <a:gd name="T41" fmla="*/ 3272 h 758"/>
                <a:gd name="T42" fmla="*/ 385 w 1348"/>
                <a:gd name="T43" fmla="*/ 3811 h 758"/>
                <a:gd name="T44" fmla="*/ 253 w 1348"/>
                <a:gd name="T45" fmla="*/ 3965 h 758"/>
                <a:gd name="T46" fmla="*/ 98 w 1348"/>
                <a:gd name="T47" fmla="*/ 4288 h 758"/>
                <a:gd name="T48" fmla="*/ 0 w 1348"/>
                <a:gd name="T49" fmla="*/ 4449 h 7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48" h="758">
                  <a:moveTo>
                    <a:pt x="1348" y="29"/>
                  </a:moveTo>
                  <a:cubicBezTo>
                    <a:pt x="1331" y="23"/>
                    <a:pt x="1316" y="2"/>
                    <a:pt x="1297" y="2"/>
                  </a:cubicBezTo>
                  <a:cubicBezTo>
                    <a:pt x="1276" y="2"/>
                    <a:pt x="1262" y="1"/>
                    <a:pt x="1228" y="1"/>
                  </a:cubicBezTo>
                  <a:cubicBezTo>
                    <a:pt x="1173" y="0"/>
                    <a:pt x="1120" y="14"/>
                    <a:pt x="1066" y="26"/>
                  </a:cubicBezTo>
                  <a:cubicBezTo>
                    <a:pt x="1031" y="34"/>
                    <a:pt x="996" y="51"/>
                    <a:pt x="968" y="73"/>
                  </a:cubicBezTo>
                  <a:cubicBezTo>
                    <a:pt x="961" y="78"/>
                    <a:pt x="895" y="142"/>
                    <a:pt x="920" y="148"/>
                  </a:cubicBezTo>
                  <a:cubicBezTo>
                    <a:pt x="936" y="151"/>
                    <a:pt x="1018" y="164"/>
                    <a:pt x="1015" y="181"/>
                  </a:cubicBezTo>
                  <a:cubicBezTo>
                    <a:pt x="1011" y="212"/>
                    <a:pt x="947" y="177"/>
                    <a:pt x="935" y="176"/>
                  </a:cubicBezTo>
                  <a:cubicBezTo>
                    <a:pt x="902" y="174"/>
                    <a:pt x="892" y="206"/>
                    <a:pt x="877" y="228"/>
                  </a:cubicBezTo>
                  <a:cubicBezTo>
                    <a:pt x="859" y="256"/>
                    <a:pt x="834" y="278"/>
                    <a:pt x="805" y="294"/>
                  </a:cubicBezTo>
                  <a:cubicBezTo>
                    <a:pt x="775" y="311"/>
                    <a:pt x="744" y="317"/>
                    <a:pt x="713" y="329"/>
                  </a:cubicBezTo>
                  <a:cubicBezTo>
                    <a:pt x="696" y="336"/>
                    <a:pt x="684" y="354"/>
                    <a:pt x="667" y="356"/>
                  </a:cubicBezTo>
                  <a:cubicBezTo>
                    <a:pt x="644" y="358"/>
                    <a:pt x="621" y="355"/>
                    <a:pt x="598" y="354"/>
                  </a:cubicBezTo>
                  <a:cubicBezTo>
                    <a:pt x="562" y="352"/>
                    <a:pt x="535" y="369"/>
                    <a:pt x="515" y="398"/>
                  </a:cubicBezTo>
                  <a:cubicBezTo>
                    <a:pt x="506" y="411"/>
                    <a:pt x="499" y="426"/>
                    <a:pt x="494" y="441"/>
                  </a:cubicBezTo>
                  <a:cubicBezTo>
                    <a:pt x="492" y="445"/>
                    <a:pt x="486" y="446"/>
                    <a:pt x="482" y="444"/>
                  </a:cubicBezTo>
                  <a:cubicBezTo>
                    <a:pt x="472" y="438"/>
                    <a:pt x="478" y="424"/>
                    <a:pt x="482" y="417"/>
                  </a:cubicBezTo>
                  <a:cubicBezTo>
                    <a:pt x="489" y="401"/>
                    <a:pt x="499" y="386"/>
                    <a:pt x="509" y="371"/>
                  </a:cubicBezTo>
                  <a:cubicBezTo>
                    <a:pt x="518" y="359"/>
                    <a:pt x="528" y="351"/>
                    <a:pt x="526" y="336"/>
                  </a:cubicBezTo>
                  <a:cubicBezTo>
                    <a:pt x="524" y="301"/>
                    <a:pt x="449" y="341"/>
                    <a:pt x="434" y="348"/>
                  </a:cubicBezTo>
                  <a:cubicBezTo>
                    <a:pt x="339" y="397"/>
                    <a:pt x="261" y="483"/>
                    <a:pt x="181" y="553"/>
                  </a:cubicBezTo>
                  <a:cubicBezTo>
                    <a:pt x="147" y="583"/>
                    <a:pt x="113" y="614"/>
                    <a:pt x="79" y="644"/>
                  </a:cubicBezTo>
                  <a:cubicBezTo>
                    <a:pt x="69" y="652"/>
                    <a:pt x="60" y="660"/>
                    <a:pt x="52" y="670"/>
                  </a:cubicBezTo>
                  <a:cubicBezTo>
                    <a:pt x="38" y="686"/>
                    <a:pt x="28" y="705"/>
                    <a:pt x="20" y="725"/>
                  </a:cubicBezTo>
                  <a:cubicBezTo>
                    <a:pt x="16" y="738"/>
                    <a:pt x="18" y="758"/>
                    <a:pt x="0" y="75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62">
              <a:extLst>
                <a:ext uri="{FF2B5EF4-FFF2-40B4-BE49-F238E27FC236}">
                  <a16:creationId xmlns:a16="http://schemas.microsoft.com/office/drawing/2014/main" id="{B9BEE264-DC98-4E58-BBFA-2F553C5D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787"/>
              <a:ext cx="812" cy="710"/>
            </a:xfrm>
            <a:custGeom>
              <a:avLst/>
              <a:gdLst>
                <a:gd name="T0" fmla="*/ 2334 w 479"/>
                <a:gd name="T1" fmla="*/ 16 h 392"/>
                <a:gd name="T2" fmla="*/ 2278 w 479"/>
                <a:gd name="T3" fmla="*/ 60 h 392"/>
                <a:gd name="T4" fmla="*/ 2060 w 479"/>
                <a:gd name="T5" fmla="*/ 43 h 392"/>
                <a:gd name="T6" fmla="*/ 8 w 479"/>
                <a:gd name="T7" fmla="*/ 1889 h 392"/>
                <a:gd name="T8" fmla="*/ 281 w 479"/>
                <a:gd name="T9" fmla="*/ 1677 h 392"/>
                <a:gd name="T10" fmla="*/ 468 w 479"/>
                <a:gd name="T11" fmla="*/ 1552 h 392"/>
                <a:gd name="T12" fmla="*/ 736 w 479"/>
                <a:gd name="T13" fmla="*/ 1467 h 392"/>
                <a:gd name="T14" fmla="*/ 561 w 479"/>
                <a:gd name="T15" fmla="*/ 1706 h 392"/>
                <a:gd name="T16" fmla="*/ 281 w 479"/>
                <a:gd name="T17" fmla="*/ 1913 h 392"/>
                <a:gd name="T18" fmla="*/ 141 w 479"/>
                <a:gd name="T19" fmla="*/ 2181 h 392"/>
                <a:gd name="T20" fmla="*/ 1968 w 479"/>
                <a:gd name="T21" fmla="*/ 1706 h 392"/>
                <a:gd name="T22" fmla="*/ 2265 w 479"/>
                <a:gd name="T23" fmla="*/ 1436 h 3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9" h="392">
                  <a:moveTo>
                    <a:pt x="479" y="3"/>
                  </a:moveTo>
                  <a:cubicBezTo>
                    <a:pt x="478" y="8"/>
                    <a:pt x="473" y="11"/>
                    <a:pt x="468" y="10"/>
                  </a:cubicBezTo>
                  <a:cubicBezTo>
                    <a:pt x="451" y="6"/>
                    <a:pt x="441" y="0"/>
                    <a:pt x="423" y="7"/>
                  </a:cubicBezTo>
                  <a:cubicBezTo>
                    <a:pt x="406" y="13"/>
                    <a:pt x="0" y="188"/>
                    <a:pt x="2" y="318"/>
                  </a:cubicBezTo>
                  <a:cubicBezTo>
                    <a:pt x="3" y="338"/>
                    <a:pt x="55" y="286"/>
                    <a:pt x="58" y="282"/>
                  </a:cubicBezTo>
                  <a:cubicBezTo>
                    <a:pt x="67" y="270"/>
                    <a:pt x="81" y="264"/>
                    <a:pt x="96" y="261"/>
                  </a:cubicBezTo>
                  <a:cubicBezTo>
                    <a:pt x="114" y="258"/>
                    <a:pt x="132" y="248"/>
                    <a:pt x="151" y="247"/>
                  </a:cubicBezTo>
                  <a:cubicBezTo>
                    <a:pt x="151" y="271"/>
                    <a:pt x="140" y="283"/>
                    <a:pt x="115" y="287"/>
                  </a:cubicBezTo>
                  <a:cubicBezTo>
                    <a:pt x="92" y="292"/>
                    <a:pt x="72" y="302"/>
                    <a:pt x="58" y="322"/>
                  </a:cubicBezTo>
                  <a:cubicBezTo>
                    <a:pt x="53" y="329"/>
                    <a:pt x="21" y="366"/>
                    <a:pt x="29" y="367"/>
                  </a:cubicBezTo>
                  <a:cubicBezTo>
                    <a:pt x="152" y="392"/>
                    <a:pt x="372" y="294"/>
                    <a:pt x="404" y="287"/>
                  </a:cubicBezTo>
                  <a:cubicBezTo>
                    <a:pt x="433" y="280"/>
                    <a:pt x="447" y="264"/>
                    <a:pt x="465" y="24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63">
            <a:extLst>
              <a:ext uri="{FF2B5EF4-FFF2-40B4-BE49-F238E27FC236}">
                <a16:creationId xmlns:a16="http://schemas.microsoft.com/office/drawing/2014/main" id="{9CCAEB62-D4F0-4C71-BEB1-8D6ED0003BF8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1295400"/>
            <a:ext cx="3394075" cy="2533650"/>
            <a:chOff x="2978" y="864"/>
            <a:chExt cx="2384" cy="1780"/>
          </a:xfrm>
        </p:grpSpPr>
        <p:sp>
          <p:nvSpPr>
            <p:cNvPr id="34901" name="Freeform 64">
              <a:extLst>
                <a:ext uri="{FF2B5EF4-FFF2-40B4-BE49-F238E27FC236}">
                  <a16:creationId xmlns:a16="http://schemas.microsoft.com/office/drawing/2014/main" id="{C522A94A-49CE-477E-A7CE-91DACFD16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64"/>
              <a:ext cx="2384" cy="1777"/>
            </a:xfrm>
            <a:custGeom>
              <a:avLst/>
              <a:gdLst>
                <a:gd name="T0" fmla="*/ 61 w 1526"/>
                <a:gd name="T1" fmla="*/ 78 h 1066"/>
                <a:gd name="T2" fmla="*/ 508 w 1526"/>
                <a:gd name="T3" fmla="*/ 575 h 1066"/>
                <a:gd name="T4" fmla="*/ 2043 w 1526"/>
                <a:gd name="T5" fmla="*/ 1217 h 1066"/>
                <a:gd name="T6" fmla="*/ 2272 w 1526"/>
                <a:gd name="T7" fmla="*/ 945 h 1066"/>
                <a:gd name="T8" fmla="*/ 2617 w 1526"/>
                <a:gd name="T9" fmla="*/ 505 h 1066"/>
                <a:gd name="T10" fmla="*/ 2557 w 1526"/>
                <a:gd name="T11" fmla="*/ 217 h 1066"/>
                <a:gd name="T12" fmla="*/ 2795 w 1526"/>
                <a:gd name="T13" fmla="*/ 717 h 1066"/>
                <a:gd name="T14" fmla="*/ 3051 w 1526"/>
                <a:gd name="T15" fmla="*/ 979 h 1066"/>
                <a:gd name="T16" fmla="*/ 3549 w 1526"/>
                <a:gd name="T17" fmla="*/ 1342 h 1066"/>
                <a:gd name="T18" fmla="*/ 4049 w 1526"/>
                <a:gd name="T19" fmla="*/ 1482 h 1066"/>
                <a:gd name="T20" fmla="*/ 4246 w 1526"/>
                <a:gd name="T21" fmla="*/ 1599 h 1066"/>
                <a:gd name="T22" fmla="*/ 3898 w 1526"/>
                <a:gd name="T23" fmla="*/ 1945 h 1066"/>
                <a:gd name="T24" fmla="*/ 3962 w 1526"/>
                <a:gd name="T25" fmla="*/ 2279 h 1066"/>
                <a:gd name="T26" fmla="*/ 4849 w 1526"/>
                <a:gd name="T27" fmla="*/ 2924 h 1066"/>
                <a:gd name="T28" fmla="*/ 5526 w 1526"/>
                <a:gd name="T29" fmla="*/ 3007 h 1066"/>
                <a:gd name="T30" fmla="*/ 5423 w 1526"/>
                <a:gd name="T31" fmla="*/ 3446 h 1066"/>
                <a:gd name="T32" fmla="*/ 4232 w 1526"/>
                <a:gd name="T33" fmla="*/ 2734 h 1066"/>
                <a:gd name="T34" fmla="*/ 4001 w 1526"/>
                <a:gd name="T35" fmla="*/ 2832 h 1066"/>
                <a:gd name="T36" fmla="*/ 4132 w 1526"/>
                <a:gd name="T37" fmla="*/ 3091 h 1066"/>
                <a:gd name="T38" fmla="*/ 3824 w 1526"/>
                <a:gd name="T39" fmla="*/ 2951 h 1066"/>
                <a:gd name="T40" fmla="*/ 5568 w 1526"/>
                <a:gd name="T41" fmla="*/ 4536 h 1066"/>
                <a:gd name="T42" fmla="*/ 5668 w 1526"/>
                <a:gd name="T43" fmla="*/ 4938 h 1066"/>
                <a:gd name="T44" fmla="*/ 4971 w 1526"/>
                <a:gd name="T45" fmla="*/ 4234 h 1066"/>
                <a:gd name="T46" fmla="*/ 4246 w 1526"/>
                <a:gd name="T47" fmla="*/ 3604 h 1066"/>
                <a:gd name="T48" fmla="*/ 3629 w 1526"/>
                <a:gd name="T49" fmla="*/ 3141 h 1066"/>
                <a:gd name="T50" fmla="*/ 3053 w 1526"/>
                <a:gd name="T51" fmla="*/ 3141 h 1066"/>
                <a:gd name="T52" fmla="*/ 2687 w 1526"/>
                <a:gd name="T53" fmla="*/ 3326 h 1066"/>
                <a:gd name="T54" fmla="*/ 2565 w 1526"/>
                <a:gd name="T55" fmla="*/ 3682 h 1066"/>
                <a:gd name="T56" fmla="*/ 2575 w 1526"/>
                <a:gd name="T57" fmla="*/ 3276 h 1066"/>
                <a:gd name="T58" fmla="*/ 2461 w 1526"/>
                <a:gd name="T59" fmla="*/ 2916 h 1066"/>
                <a:gd name="T60" fmla="*/ 1948 w 1526"/>
                <a:gd name="T61" fmla="*/ 2362 h 1066"/>
                <a:gd name="T62" fmla="*/ 869 w 1526"/>
                <a:gd name="T63" fmla="*/ 2224 h 1066"/>
                <a:gd name="T64" fmla="*/ 448 w 1526"/>
                <a:gd name="T65" fmla="*/ 2279 h 1066"/>
                <a:gd name="T66" fmla="*/ 278 w 1526"/>
                <a:gd name="T67" fmla="*/ 1862 h 1066"/>
                <a:gd name="T68" fmla="*/ 900 w 1526"/>
                <a:gd name="T69" fmla="*/ 2050 h 1066"/>
                <a:gd name="T70" fmla="*/ 1870 w 1526"/>
                <a:gd name="T71" fmla="*/ 1715 h 1066"/>
                <a:gd name="T72" fmla="*/ 334 w 1526"/>
                <a:gd name="T73" fmla="*/ 672 h 1066"/>
                <a:gd name="T74" fmla="*/ 103 w 1526"/>
                <a:gd name="T75" fmla="*/ 722 h 1066"/>
                <a:gd name="T76" fmla="*/ 5 w 1526"/>
                <a:gd name="T77" fmla="*/ 62 h 10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526" h="1066">
                  <a:moveTo>
                    <a:pt x="2" y="4"/>
                  </a:moveTo>
                  <a:cubicBezTo>
                    <a:pt x="6" y="0"/>
                    <a:pt x="15" y="7"/>
                    <a:pt x="16" y="17"/>
                  </a:cubicBezTo>
                  <a:cubicBezTo>
                    <a:pt x="17" y="32"/>
                    <a:pt x="29" y="42"/>
                    <a:pt x="39" y="52"/>
                  </a:cubicBezTo>
                  <a:cubicBezTo>
                    <a:pt x="67" y="79"/>
                    <a:pt x="99" y="103"/>
                    <a:pt x="133" y="124"/>
                  </a:cubicBezTo>
                  <a:cubicBezTo>
                    <a:pt x="201" y="166"/>
                    <a:pt x="276" y="193"/>
                    <a:pt x="343" y="235"/>
                  </a:cubicBezTo>
                  <a:cubicBezTo>
                    <a:pt x="398" y="269"/>
                    <a:pt x="477" y="318"/>
                    <a:pt x="536" y="263"/>
                  </a:cubicBezTo>
                  <a:cubicBezTo>
                    <a:pt x="545" y="254"/>
                    <a:pt x="553" y="244"/>
                    <a:pt x="559" y="233"/>
                  </a:cubicBezTo>
                  <a:cubicBezTo>
                    <a:pt x="569" y="219"/>
                    <a:pt x="581" y="212"/>
                    <a:pt x="596" y="204"/>
                  </a:cubicBezTo>
                  <a:cubicBezTo>
                    <a:pt x="624" y="190"/>
                    <a:pt x="668" y="178"/>
                    <a:pt x="684" y="148"/>
                  </a:cubicBezTo>
                  <a:cubicBezTo>
                    <a:pt x="689" y="139"/>
                    <a:pt x="694" y="118"/>
                    <a:pt x="686" y="109"/>
                  </a:cubicBezTo>
                  <a:cubicBezTo>
                    <a:pt x="680" y="102"/>
                    <a:pt x="669" y="97"/>
                    <a:pt x="665" y="88"/>
                  </a:cubicBezTo>
                  <a:cubicBezTo>
                    <a:pt x="660" y="78"/>
                    <a:pt x="658" y="52"/>
                    <a:pt x="671" y="47"/>
                  </a:cubicBezTo>
                  <a:cubicBezTo>
                    <a:pt x="690" y="39"/>
                    <a:pt x="688" y="70"/>
                    <a:pt x="695" y="82"/>
                  </a:cubicBezTo>
                  <a:cubicBezTo>
                    <a:pt x="711" y="110"/>
                    <a:pt x="734" y="119"/>
                    <a:pt x="733" y="155"/>
                  </a:cubicBezTo>
                  <a:cubicBezTo>
                    <a:pt x="732" y="170"/>
                    <a:pt x="725" y="182"/>
                    <a:pt x="740" y="191"/>
                  </a:cubicBezTo>
                  <a:cubicBezTo>
                    <a:pt x="758" y="201"/>
                    <a:pt x="781" y="204"/>
                    <a:pt x="800" y="211"/>
                  </a:cubicBezTo>
                  <a:cubicBezTo>
                    <a:pt x="833" y="224"/>
                    <a:pt x="864" y="240"/>
                    <a:pt x="893" y="260"/>
                  </a:cubicBezTo>
                  <a:cubicBezTo>
                    <a:pt x="906" y="270"/>
                    <a:pt x="919" y="280"/>
                    <a:pt x="931" y="290"/>
                  </a:cubicBezTo>
                  <a:cubicBezTo>
                    <a:pt x="944" y="302"/>
                    <a:pt x="956" y="320"/>
                    <a:pt x="972" y="327"/>
                  </a:cubicBezTo>
                  <a:cubicBezTo>
                    <a:pt x="1004" y="341"/>
                    <a:pt x="1031" y="326"/>
                    <a:pt x="1062" y="320"/>
                  </a:cubicBezTo>
                  <a:cubicBezTo>
                    <a:pt x="1077" y="317"/>
                    <a:pt x="1093" y="316"/>
                    <a:pt x="1107" y="322"/>
                  </a:cubicBezTo>
                  <a:cubicBezTo>
                    <a:pt x="1113" y="324"/>
                    <a:pt x="1129" y="345"/>
                    <a:pt x="1114" y="345"/>
                  </a:cubicBezTo>
                  <a:cubicBezTo>
                    <a:pt x="1091" y="345"/>
                    <a:pt x="1057" y="333"/>
                    <a:pt x="1039" y="353"/>
                  </a:cubicBezTo>
                  <a:cubicBezTo>
                    <a:pt x="1022" y="373"/>
                    <a:pt x="1015" y="393"/>
                    <a:pt x="1022" y="420"/>
                  </a:cubicBezTo>
                  <a:cubicBezTo>
                    <a:pt x="1025" y="434"/>
                    <a:pt x="1029" y="442"/>
                    <a:pt x="1029" y="457"/>
                  </a:cubicBezTo>
                  <a:cubicBezTo>
                    <a:pt x="1029" y="470"/>
                    <a:pt x="1031" y="482"/>
                    <a:pt x="1039" y="492"/>
                  </a:cubicBezTo>
                  <a:cubicBezTo>
                    <a:pt x="1059" y="514"/>
                    <a:pt x="1082" y="532"/>
                    <a:pt x="1106" y="548"/>
                  </a:cubicBezTo>
                  <a:cubicBezTo>
                    <a:pt x="1157" y="582"/>
                    <a:pt x="1215" y="608"/>
                    <a:pt x="1272" y="631"/>
                  </a:cubicBezTo>
                  <a:cubicBezTo>
                    <a:pt x="1303" y="643"/>
                    <a:pt x="1335" y="653"/>
                    <a:pt x="1368" y="659"/>
                  </a:cubicBezTo>
                  <a:cubicBezTo>
                    <a:pt x="1397" y="665"/>
                    <a:pt x="1420" y="658"/>
                    <a:pt x="1449" y="649"/>
                  </a:cubicBezTo>
                  <a:cubicBezTo>
                    <a:pt x="1458" y="775"/>
                    <a:pt x="1458" y="775"/>
                    <a:pt x="1458" y="775"/>
                  </a:cubicBezTo>
                  <a:cubicBezTo>
                    <a:pt x="1458" y="754"/>
                    <a:pt x="1436" y="752"/>
                    <a:pt x="1422" y="744"/>
                  </a:cubicBezTo>
                  <a:cubicBezTo>
                    <a:pt x="1352" y="703"/>
                    <a:pt x="1281" y="668"/>
                    <a:pt x="1207" y="635"/>
                  </a:cubicBezTo>
                  <a:cubicBezTo>
                    <a:pt x="1175" y="621"/>
                    <a:pt x="1143" y="604"/>
                    <a:pt x="1110" y="590"/>
                  </a:cubicBezTo>
                  <a:cubicBezTo>
                    <a:pt x="1101" y="587"/>
                    <a:pt x="1002" y="554"/>
                    <a:pt x="1014" y="587"/>
                  </a:cubicBezTo>
                  <a:cubicBezTo>
                    <a:pt x="1017" y="598"/>
                    <a:pt x="1040" y="606"/>
                    <a:pt x="1049" y="611"/>
                  </a:cubicBezTo>
                  <a:cubicBezTo>
                    <a:pt x="1063" y="619"/>
                    <a:pt x="1077" y="628"/>
                    <a:pt x="1088" y="640"/>
                  </a:cubicBezTo>
                  <a:cubicBezTo>
                    <a:pt x="1094" y="647"/>
                    <a:pt x="1098" y="665"/>
                    <a:pt x="1084" y="667"/>
                  </a:cubicBezTo>
                  <a:cubicBezTo>
                    <a:pt x="1071" y="670"/>
                    <a:pt x="1047" y="646"/>
                    <a:pt x="1036" y="640"/>
                  </a:cubicBezTo>
                  <a:cubicBezTo>
                    <a:pt x="1033" y="638"/>
                    <a:pt x="995" y="619"/>
                    <a:pt x="1003" y="637"/>
                  </a:cubicBezTo>
                  <a:cubicBezTo>
                    <a:pt x="1026" y="687"/>
                    <a:pt x="1106" y="744"/>
                    <a:pt x="1142" y="772"/>
                  </a:cubicBezTo>
                  <a:cubicBezTo>
                    <a:pt x="1210" y="824"/>
                    <a:pt x="1423" y="962"/>
                    <a:pt x="1460" y="979"/>
                  </a:cubicBezTo>
                  <a:cubicBezTo>
                    <a:pt x="1483" y="990"/>
                    <a:pt x="1501" y="983"/>
                    <a:pt x="1526" y="983"/>
                  </a:cubicBezTo>
                  <a:cubicBezTo>
                    <a:pt x="1486" y="1066"/>
                    <a:pt x="1486" y="1066"/>
                    <a:pt x="1486" y="1066"/>
                  </a:cubicBezTo>
                  <a:cubicBezTo>
                    <a:pt x="1464" y="1036"/>
                    <a:pt x="1435" y="1014"/>
                    <a:pt x="1406" y="992"/>
                  </a:cubicBezTo>
                  <a:cubicBezTo>
                    <a:pt x="1372" y="966"/>
                    <a:pt x="1339" y="939"/>
                    <a:pt x="1304" y="914"/>
                  </a:cubicBezTo>
                  <a:cubicBezTo>
                    <a:pt x="1270" y="891"/>
                    <a:pt x="1237" y="866"/>
                    <a:pt x="1204" y="841"/>
                  </a:cubicBezTo>
                  <a:cubicBezTo>
                    <a:pt x="1175" y="820"/>
                    <a:pt x="1146" y="797"/>
                    <a:pt x="1114" y="778"/>
                  </a:cubicBezTo>
                  <a:cubicBezTo>
                    <a:pt x="1077" y="756"/>
                    <a:pt x="1041" y="733"/>
                    <a:pt x="1005" y="711"/>
                  </a:cubicBezTo>
                  <a:cubicBezTo>
                    <a:pt x="987" y="700"/>
                    <a:pt x="970" y="689"/>
                    <a:pt x="952" y="678"/>
                  </a:cubicBezTo>
                  <a:cubicBezTo>
                    <a:pt x="931" y="665"/>
                    <a:pt x="919" y="665"/>
                    <a:pt x="896" y="672"/>
                  </a:cubicBezTo>
                  <a:cubicBezTo>
                    <a:pt x="865" y="681"/>
                    <a:pt x="832" y="683"/>
                    <a:pt x="801" y="678"/>
                  </a:cubicBezTo>
                  <a:cubicBezTo>
                    <a:pt x="765" y="673"/>
                    <a:pt x="741" y="647"/>
                    <a:pt x="707" y="671"/>
                  </a:cubicBezTo>
                  <a:cubicBezTo>
                    <a:pt x="698" y="677"/>
                    <a:pt x="705" y="709"/>
                    <a:pt x="705" y="718"/>
                  </a:cubicBezTo>
                  <a:cubicBezTo>
                    <a:pt x="706" y="736"/>
                    <a:pt x="706" y="756"/>
                    <a:pt x="701" y="773"/>
                  </a:cubicBezTo>
                  <a:cubicBezTo>
                    <a:pt x="697" y="786"/>
                    <a:pt x="688" y="799"/>
                    <a:pt x="673" y="795"/>
                  </a:cubicBezTo>
                  <a:cubicBezTo>
                    <a:pt x="659" y="792"/>
                    <a:pt x="673" y="764"/>
                    <a:pt x="675" y="756"/>
                  </a:cubicBezTo>
                  <a:cubicBezTo>
                    <a:pt x="680" y="737"/>
                    <a:pt x="682" y="726"/>
                    <a:pt x="675" y="707"/>
                  </a:cubicBezTo>
                  <a:cubicBezTo>
                    <a:pt x="671" y="694"/>
                    <a:pt x="659" y="680"/>
                    <a:pt x="661" y="665"/>
                  </a:cubicBezTo>
                  <a:cubicBezTo>
                    <a:pt x="663" y="646"/>
                    <a:pt x="659" y="643"/>
                    <a:pt x="645" y="629"/>
                  </a:cubicBezTo>
                  <a:cubicBezTo>
                    <a:pt x="630" y="613"/>
                    <a:pt x="614" y="596"/>
                    <a:pt x="598" y="580"/>
                  </a:cubicBezTo>
                  <a:cubicBezTo>
                    <a:pt x="573" y="555"/>
                    <a:pt x="544" y="524"/>
                    <a:pt x="511" y="510"/>
                  </a:cubicBezTo>
                  <a:cubicBezTo>
                    <a:pt x="476" y="495"/>
                    <a:pt x="429" y="492"/>
                    <a:pt x="391" y="486"/>
                  </a:cubicBezTo>
                  <a:cubicBezTo>
                    <a:pt x="338" y="478"/>
                    <a:pt x="282" y="478"/>
                    <a:pt x="228" y="480"/>
                  </a:cubicBezTo>
                  <a:cubicBezTo>
                    <a:pt x="202" y="481"/>
                    <a:pt x="176" y="483"/>
                    <a:pt x="150" y="485"/>
                  </a:cubicBezTo>
                  <a:cubicBezTo>
                    <a:pt x="140" y="486"/>
                    <a:pt x="127" y="485"/>
                    <a:pt x="118" y="492"/>
                  </a:cubicBezTo>
                  <a:cubicBezTo>
                    <a:pt x="115" y="494"/>
                    <a:pt x="104" y="511"/>
                    <a:pt x="100" y="511"/>
                  </a:cubicBezTo>
                  <a:cubicBezTo>
                    <a:pt x="73" y="402"/>
                    <a:pt x="73" y="402"/>
                    <a:pt x="73" y="402"/>
                  </a:cubicBezTo>
                  <a:cubicBezTo>
                    <a:pt x="94" y="437"/>
                    <a:pt x="146" y="433"/>
                    <a:pt x="181" y="439"/>
                  </a:cubicBezTo>
                  <a:cubicBezTo>
                    <a:pt x="200" y="441"/>
                    <a:pt x="217" y="443"/>
                    <a:pt x="236" y="443"/>
                  </a:cubicBezTo>
                  <a:cubicBezTo>
                    <a:pt x="289" y="443"/>
                    <a:pt x="343" y="445"/>
                    <a:pt x="396" y="443"/>
                  </a:cubicBezTo>
                  <a:cubicBezTo>
                    <a:pt x="428" y="440"/>
                    <a:pt x="531" y="424"/>
                    <a:pt x="490" y="370"/>
                  </a:cubicBezTo>
                  <a:cubicBezTo>
                    <a:pt x="475" y="350"/>
                    <a:pt x="436" y="316"/>
                    <a:pt x="414" y="305"/>
                  </a:cubicBezTo>
                  <a:cubicBezTo>
                    <a:pt x="384" y="289"/>
                    <a:pt x="112" y="154"/>
                    <a:pt x="88" y="145"/>
                  </a:cubicBezTo>
                  <a:cubicBezTo>
                    <a:pt x="75" y="140"/>
                    <a:pt x="59" y="156"/>
                    <a:pt x="45" y="156"/>
                  </a:cubicBezTo>
                  <a:cubicBezTo>
                    <a:pt x="39" y="156"/>
                    <a:pt x="33" y="156"/>
                    <a:pt x="27" y="156"/>
                  </a:cubicBezTo>
                  <a:cubicBezTo>
                    <a:pt x="22" y="156"/>
                    <a:pt x="20" y="164"/>
                    <a:pt x="13" y="16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8"/>
                    <a:pt x="1" y="6"/>
                    <a:pt x="2" y="4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65">
              <a:extLst>
                <a:ext uri="{FF2B5EF4-FFF2-40B4-BE49-F238E27FC236}">
                  <a16:creationId xmlns:a16="http://schemas.microsoft.com/office/drawing/2014/main" id="{2E6D836B-4F9F-4672-A316-5C47D53ED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239"/>
              <a:ext cx="680" cy="698"/>
            </a:xfrm>
            <a:custGeom>
              <a:avLst/>
              <a:gdLst>
                <a:gd name="T0" fmla="*/ 153 w 435"/>
                <a:gd name="T1" fmla="*/ 1271 h 419"/>
                <a:gd name="T2" fmla="*/ 39 w 435"/>
                <a:gd name="T3" fmla="*/ 1043 h 419"/>
                <a:gd name="T4" fmla="*/ 88 w 435"/>
                <a:gd name="T5" fmla="*/ 776 h 419"/>
                <a:gd name="T6" fmla="*/ 100 w 435"/>
                <a:gd name="T7" fmla="*/ 258 h 419"/>
                <a:gd name="T8" fmla="*/ 333 w 435"/>
                <a:gd name="T9" fmla="*/ 22 h 419"/>
                <a:gd name="T10" fmla="*/ 608 w 435"/>
                <a:gd name="T11" fmla="*/ 112 h 419"/>
                <a:gd name="T12" fmla="*/ 833 w 435"/>
                <a:gd name="T13" fmla="*/ 63 h 419"/>
                <a:gd name="T14" fmla="*/ 1085 w 435"/>
                <a:gd name="T15" fmla="*/ 188 h 419"/>
                <a:gd name="T16" fmla="*/ 1241 w 435"/>
                <a:gd name="T17" fmla="*/ 450 h 419"/>
                <a:gd name="T18" fmla="*/ 1540 w 435"/>
                <a:gd name="T19" fmla="*/ 605 h 419"/>
                <a:gd name="T20" fmla="*/ 1540 w 435"/>
                <a:gd name="T21" fmla="*/ 1179 h 419"/>
                <a:gd name="T22" fmla="*/ 1463 w 435"/>
                <a:gd name="T23" fmla="*/ 1466 h 419"/>
                <a:gd name="T24" fmla="*/ 1452 w 435"/>
                <a:gd name="T25" fmla="*/ 1764 h 419"/>
                <a:gd name="T26" fmla="*/ 1180 w 435"/>
                <a:gd name="T27" fmla="*/ 1654 h 419"/>
                <a:gd name="T28" fmla="*/ 733 w 435"/>
                <a:gd name="T29" fmla="*/ 1293 h 419"/>
                <a:gd name="T30" fmla="*/ 450 w 435"/>
                <a:gd name="T31" fmla="*/ 1388 h 419"/>
                <a:gd name="T32" fmla="*/ 142 w 435"/>
                <a:gd name="T33" fmla="*/ 1251 h 4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5" h="419">
                  <a:moveTo>
                    <a:pt x="40" y="275"/>
                  </a:moveTo>
                  <a:cubicBezTo>
                    <a:pt x="27" y="262"/>
                    <a:pt x="16" y="244"/>
                    <a:pt x="10" y="226"/>
                  </a:cubicBezTo>
                  <a:cubicBezTo>
                    <a:pt x="0" y="199"/>
                    <a:pt x="8" y="190"/>
                    <a:pt x="23" y="168"/>
                  </a:cubicBezTo>
                  <a:cubicBezTo>
                    <a:pt x="48" y="132"/>
                    <a:pt x="9" y="96"/>
                    <a:pt x="26" y="56"/>
                  </a:cubicBezTo>
                  <a:cubicBezTo>
                    <a:pt x="36" y="33"/>
                    <a:pt x="62" y="10"/>
                    <a:pt x="87" y="5"/>
                  </a:cubicBezTo>
                  <a:cubicBezTo>
                    <a:pt x="113" y="0"/>
                    <a:pt x="136" y="13"/>
                    <a:pt x="159" y="24"/>
                  </a:cubicBezTo>
                  <a:cubicBezTo>
                    <a:pt x="188" y="37"/>
                    <a:pt x="191" y="21"/>
                    <a:pt x="218" y="14"/>
                  </a:cubicBezTo>
                  <a:cubicBezTo>
                    <a:pt x="240" y="9"/>
                    <a:pt x="269" y="25"/>
                    <a:pt x="284" y="41"/>
                  </a:cubicBezTo>
                  <a:cubicBezTo>
                    <a:pt x="300" y="56"/>
                    <a:pt x="307" y="83"/>
                    <a:pt x="325" y="97"/>
                  </a:cubicBezTo>
                  <a:cubicBezTo>
                    <a:pt x="347" y="114"/>
                    <a:pt x="381" y="110"/>
                    <a:pt x="403" y="131"/>
                  </a:cubicBezTo>
                  <a:cubicBezTo>
                    <a:pt x="435" y="161"/>
                    <a:pt x="425" y="224"/>
                    <a:pt x="403" y="255"/>
                  </a:cubicBezTo>
                  <a:cubicBezTo>
                    <a:pt x="389" y="275"/>
                    <a:pt x="382" y="293"/>
                    <a:pt x="383" y="317"/>
                  </a:cubicBezTo>
                  <a:cubicBezTo>
                    <a:pt x="384" y="340"/>
                    <a:pt x="392" y="360"/>
                    <a:pt x="380" y="382"/>
                  </a:cubicBezTo>
                  <a:cubicBezTo>
                    <a:pt x="358" y="419"/>
                    <a:pt x="327" y="378"/>
                    <a:pt x="309" y="358"/>
                  </a:cubicBezTo>
                  <a:cubicBezTo>
                    <a:pt x="273" y="320"/>
                    <a:pt x="248" y="284"/>
                    <a:pt x="192" y="280"/>
                  </a:cubicBezTo>
                  <a:cubicBezTo>
                    <a:pt x="165" y="279"/>
                    <a:pt x="142" y="293"/>
                    <a:pt x="118" y="300"/>
                  </a:cubicBezTo>
                  <a:cubicBezTo>
                    <a:pt x="87" y="309"/>
                    <a:pt x="35" y="315"/>
                    <a:pt x="37" y="27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66">
              <a:extLst>
                <a:ext uri="{FF2B5EF4-FFF2-40B4-BE49-F238E27FC236}">
                  <a16:creationId xmlns:a16="http://schemas.microsoft.com/office/drawing/2014/main" id="{63FC3586-FDA7-4CD3-9C95-978C4CE0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329"/>
              <a:ext cx="339" cy="653"/>
            </a:xfrm>
            <a:custGeom>
              <a:avLst/>
              <a:gdLst>
                <a:gd name="T0" fmla="*/ 556 w 217"/>
                <a:gd name="T1" fmla="*/ 480 h 392"/>
                <a:gd name="T2" fmla="*/ 5 w 217"/>
                <a:gd name="T3" fmla="*/ 353 h 392"/>
                <a:gd name="T4" fmla="*/ 95 w 217"/>
                <a:gd name="T5" fmla="*/ 743 h 392"/>
                <a:gd name="T6" fmla="*/ 114 w 217"/>
                <a:gd name="T7" fmla="*/ 1091 h 392"/>
                <a:gd name="T8" fmla="*/ 259 w 217"/>
                <a:gd name="T9" fmla="*/ 1251 h 392"/>
                <a:gd name="T10" fmla="*/ 405 w 217"/>
                <a:gd name="T11" fmla="*/ 1493 h 392"/>
                <a:gd name="T12" fmla="*/ 676 w 217"/>
                <a:gd name="T13" fmla="*/ 1651 h 392"/>
                <a:gd name="T14" fmla="*/ 698 w 217"/>
                <a:gd name="T15" fmla="*/ 1368 h 392"/>
                <a:gd name="T16" fmla="*/ 773 w 217"/>
                <a:gd name="T17" fmla="*/ 1084 h 392"/>
                <a:gd name="T18" fmla="*/ 572 w 217"/>
                <a:gd name="T19" fmla="*/ 471 h 3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7" h="392">
                  <a:moveTo>
                    <a:pt x="146" y="104"/>
                  </a:moveTo>
                  <a:cubicBezTo>
                    <a:pt x="139" y="57"/>
                    <a:pt x="2" y="0"/>
                    <a:pt x="1" y="76"/>
                  </a:cubicBezTo>
                  <a:cubicBezTo>
                    <a:pt x="1" y="110"/>
                    <a:pt x="48" y="125"/>
                    <a:pt x="25" y="161"/>
                  </a:cubicBezTo>
                  <a:cubicBezTo>
                    <a:pt x="7" y="192"/>
                    <a:pt x="0" y="209"/>
                    <a:pt x="30" y="236"/>
                  </a:cubicBezTo>
                  <a:cubicBezTo>
                    <a:pt x="43" y="248"/>
                    <a:pt x="57" y="257"/>
                    <a:pt x="68" y="271"/>
                  </a:cubicBezTo>
                  <a:cubicBezTo>
                    <a:pt x="82" y="287"/>
                    <a:pt x="92" y="306"/>
                    <a:pt x="106" y="323"/>
                  </a:cubicBezTo>
                  <a:cubicBezTo>
                    <a:pt x="121" y="341"/>
                    <a:pt x="153" y="392"/>
                    <a:pt x="177" y="357"/>
                  </a:cubicBezTo>
                  <a:cubicBezTo>
                    <a:pt x="187" y="342"/>
                    <a:pt x="180" y="314"/>
                    <a:pt x="183" y="296"/>
                  </a:cubicBezTo>
                  <a:cubicBezTo>
                    <a:pt x="187" y="274"/>
                    <a:pt x="198" y="256"/>
                    <a:pt x="203" y="235"/>
                  </a:cubicBezTo>
                  <a:cubicBezTo>
                    <a:pt x="217" y="176"/>
                    <a:pt x="197" y="130"/>
                    <a:pt x="150" y="102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67">
              <a:extLst>
                <a:ext uri="{FF2B5EF4-FFF2-40B4-BE49-F238E27FC236}">
                  <a16:creationId xmlns:a16="http://schemas.microsoft.com/office/drawing/2014/main" id="{F88FCA02-09DE-4658-A002-2A9D0BB2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487"/>
              <a:ext cx="455" cy="302"/>
            </a:xfrm>
            <a:custGeom>
              <a:avLst/>
              <a:gdLst>
                <a:gd name="T0" fmla="*/ 355 w 291"/>
                <a:gd name="T1" fmla="*/ 63 h 181"/>
                <a:gd name="T2" fmla="*/ 1051 w 291"/>
                <a:gd name="T3" fmla="*/ 349 h 181"/>
                <a:gd name="T4" fmla="*/ 1101 w 291"/>
                <a:gd name="T5" fmla="*/ 554 h 181"/>
                <a:gd name="T6" fmla="*/ 1037 w 291"/>
                <a:gd name="T7" fmla="*/ 737 h 181"/>
                <a:gd name="T8" fmla="*/ 707 w 291"/>
                <a:gd name="T9" fmla="*/ 841 h 181"/>
                <a:gd name="T10" fmla="*/ 100 w 291"/>
                <a:gd name="T11" fmla="*/ 534 h 181"/>
                <a:gd name="T12" fmla="*/ 355 w 291"/>
                <a:gd name="T13" fmla="*/ 63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1" h="181">
                  <a:moveTo>
                    <a:pt x="93" y="14"/>
                  </a:moveTo>
                  <a:cubicBezTo>
                    <a:pt x="158" y="0"/>
                    <a:pt x="233" y="21"/>
                    <a:pt x="275" y="75"/>
                  </a:cubicBezTo>
                  <a:cubicBezTo>
                    <a:pt x="285" y="86"/>
                    <a:pt x="286" y="104"/>
                    <a:pt x="288" y="119"/>
                  </a:cubicBezTo>
                  <a:cubicBezTo>
                    <a:pt x="291" y="138"/>
                    <a:pt x="289" y="148"/>
                    <a:pt x="271" y="159"/>
                  </a:cubicBezTo>
                  <a:cubicBezTo>
                    <a:pt x="246" y="176"/>
                    <a:pt x="214" y="181"/>
                    <a:pt x="185" y="181"/>
                  </a:cubicBezTo>
                  <a:cubicBezTo>
                    <a:pt x="134" y="181"/>
                    <a:pt x="54" y="164"/>
                    <a:pt x="26" y="115"/>
                  </a:cubicBezTo>
                  <a:cubicBezTo>
                    <a:pt x="0" y="69"/>
                    <a:pt x="49" y="23"/>
                    <a:pt x="93" y="1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68">
              <a:extLst>
                <a:ext uri="{FF2B5EF4-FFF2-40B4-BE49-F238E27FC236}">
                  <a16:creationId xmlns:a16="http://schemas.microsoft.com/office/drawing/2014/main" id="{FFD780AE-D9CF-4401-B078-4A38E8035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66"/>
              <a:ext cx="251" cy="273"/>
            </a:xfrm>
            <a:custGeom>
              <a:avLst/>
              <a:gdLst>
                <a:gd name="T0" fmla="*/ 8 w 161"/>
                <a:gd name="T1" fmla="*/ 0 h 164"/>
                <a:gd name="T2" fmla="*/ 47 w 161"/>
                <a:gd name="T3" fmla="*/ 37 h 164"/>
                <a:gd name="T4" fmla="*/ 83 w 161"/>
                <a:gd name="T5" fmla="*/ 200 h 164"/>
                <a:gd name="T6" fmla="*/ 231 w 161"/>
                <a:gd name="T7" fmla="*/ 351 h 164"/>
                <a:gd name="T8" fmla="*/ 405 w 161"/>
                <a:gd name="T9" fmla="*/ 526 h 164"/>
                <a:gd name="T10" fmla="*/ 610 w 161"/>
                <a:gd name="T11" fmla="*/ 692 h 164"/>
                <a:gd name="T12" fmla="*/ 474 w 161"/>
                <a:gd name="T13" fmla="*/ 626 h 164"/>
                <a:gd name="T14" fmla="*/ 318 w 161"/>
                <a:gd name="T15" fmla="*/ 521 h 164"/>
                <a:gd name="T16" fmla="*/ 109 w 161"/>
                <a:gd name="T17" fmla="*/ 391 h 164"/>
                <a:gd name="T18" fmla="*/ 245 w 161"/>
                <a:gd name="T19" fmla="*/ 508 h 164"/>
                <a:gd name="T20" fmla="*/ 373 w 161"/>
                <a:gd name="T21" fmla="*/ 591 h 164"/>
                <a:gd name="T22" fmla="*/ 125 w 161"/>
                <a:gd name="T23" fmla="*/ 541 h 164"/>
                <a:gd name="T24" fmla="*/ 304 w 161"/>
                <a:gd name="T25" fmla="*/ 618 h 164"/>
                <a:gd name="T26" fmla="*/ 175 w 161"/>
                <a:gd name="T27" fmla="*/ 692 h 164"/>
                <a:gd name="T28" fmla="*/ 101 w 161"/>
                <a:gd name="T29" fmla="*/ 714 h 164"/>
                <a:gd name="T30" fmla="*/ 47 w 161"/>
                <a:gd name="T31" fmla="*/ 756 h 164"/>
                <a:gd name="T32" fmla="*/ 0 w 161"/>
                <a:gd name="T33" fmla="*/ 22 h 1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1" h="164">
                  <a:moveTo>
                    <a:pt x="2" y="0"/>
                  </a:moveTo>
                  <a:cubicBezTo>
                    <a:pt x="5" y="3"/>
                    <a:pt x="9" y="6"/>
                    <a:pt x="12" y="8"/>
                  </a:cubicBezTo>
                  <a:cubicBezTo>
                    <a:pt x="14" y="20"/>
                    <a:pt x="16" y="33"/>
                    <a:pt x="22" y="43"/>
                  </a:cubicBezTo>
                  <a:cubicBezTo>
                    <a:pt x="32" y="57"/>
                    <a:pt x="48" y="65"/>
                    <a:pt x="61" y="76"/>
                  </a:cubicBezTo>
                  <a:cubicBezTo>
                    <a:pt x="76" y="88"/>
                    <a:pt x="91" y="102"/>
                    <a:pt x="107" y="114"/>
                  </a:cubicBezTo>
                  <a:cubicBezTo>
                    <a:pt x="124" y="128"/>
                    <a:pt x="143" y="138"/>
                    <a:pt x="161" y="150"/>
                  </a:cubicBezTo>
                  <a:cubicBezTo>
                    <a:pt x="153" y="152"/>
                    <a:pt x="134" y="140"/>
                    <a:pt x="125" y="136"/>
                  </a:cubicBezTo>
                  <a:cubicBezTo>
                    <a:pt x="111" y="128"/>
                    <a:pt x="98" y="120"/>
                    <a:pt x="84" y="113"/>
                  </a:cubicBezTo>
                  <a:cubicBezTo>
                    <a:pt x="67" y="104"/>
                    <a:pt x="49" y="86"/>
                    <a:pt x="29" y="85"/>
                  </a:cubicBezTo>
                  <a:cubicBezTo>
                    <a:pt x="42" y="93"/>
                    <a:pt x="53" y="101"/>
                    <a:pt x="65" y="110"/>
                  </a:cubicBezTo>
                  <a:cubicBezTo>
                    <a:pt x="74" y="118"/>
                    <a:pt x="86" y="127"/>
                    <a:pt x="98" y="128"/>
                  </a:cubicBezTo>
                  <a:cubicBezTo>
                    <a:pt x="77" y="127"/>
                    <a:pt x="54" y="115"/>
                    <a:pt x="33" y="117"/>
                  </a:cubicBezTo>
                  <a:cubicBezTo>
                    <a:pt x="48" y="123"/>
                    <a:pt x="63" y="135"/>
                    <a:pt x="80" y="134"/>
                  </a:cubicBezTo>
                  <a:cubicBezTo>
                    <a:pt x="67" y="138"/>
                    <a:pt x="59" y="144"/>
                    <a:pt x="46" y="150"/>
                  </a:cubicBezTo>
                  <a:cubicBezTo>
                    <a:pt x="40" y="153"/>
                    <a:pt x="33" y="153"/>
                    <a:pt x="27" y="155"/>
                  </a:cubicBezTo>
                  <a:cubicBezTo>
                    <a:pt x="22" y="158"/>
                    <a:pt x="18" y="163"/>
                    <a:pt x="12" y="164"/>
                  </a:cubicBezTo>
                  <a:cubicBezTo>
                    <a:pt x="9" y="110"/>
                    <a:pt x="0" y="59"/>
                    <a:pt x="0" y="5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69">
              <a:extLst>
                <a:ext uri="{FF2B5EF4-FFF2-40B4-BE49-F238E27FC236}">
                  <a16:creationId xmlns:a16="http://schemas.microsoft.com/office/drawing/2014/main" id="{6DEF9530-B228-47C2-A673-9918483CE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534"/>
              <a:ext cx="188" cy="187"/>
            </a:xfrm>
            <a:custGeom>
              <a:avLst/>
              <a:gdLst>
                <a:gd name="T0" fmla="*/ 13 w 120"/>
                <a:gd name="T1" fmla="*/ 0 h 112"/>
                <a:gd name="T2" fmla="*/ 150 w 120"/>
                <a:gd name="T3" fmla="*/ 147 h 112"/>
                <a:gd name="T4" fmla="*/ 285 w 120"/>
                <a:gd name="T5" fmla="*/ 195 h 112"/>
                <a:gd name="T6" fmla="*/ 442 w 120"/>
                <a:gd name="T7" fmla="*/ 215 h 112"/>
                <a:gd name="T8" fmla="*/ 246 w 120"/>
                <a:gd name="T9" fmla="*/ 232 h 112"/>
                <a:gd name="T10" fmla="*/ 108 w 120"/>
                <a:gd name="T11" fmla="*/ 224 h 112"/>
                <a:gd name="T12" fmla="*/ 462 w 120"/>
                <a:gd name="T13" fmla="*/ 292 h 112"/>
                <a:gd name="T14" fmla="*/ 285 w 120"/>
                <a:gd name="T15" fmla="*/ 321 h 112"/>
                <a:gd name="T16" fmla="*/ 196 w 120"/>
                <a:gd name="T17" fmla="*/ 359 h 112"/>
                <a:gd name="T18" fmla="*/ 116 w 120"/>
                <a:gd name="T19" fmla="*/ 521 h 112"/>
                <a:gd name="T20" fmla="*/ 53 w 120"/>
                <a:gd name="T21" fmla="*/ 270 h 112"/>
                <a:gd name="T22" fmla="*/ 0 w 120"/>
                <a:gd name="T23" fmla="*/ 33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0" h="112">
                  <a:moveTo>
                    <a:pt x="3" y="0"/>
                  </a:moveTo>
                  <a:cubicBezTo>
                    <a:pt x="9" y="14"/>
                    <a:pt x="25" y="26"/>
                    <a:pt x="39" y="32"/>
                  </a:cubicBezTo>
                  <a:cubicBezTo>
                    <a:pt x="50" y="36"/>
                    <a:pt x="63" y="40"/>
                    <a:pt x="74" y="42"/>
                  </a:cubicBezTo>
                  <a:cubicBezTo>
                    <a:pt x="87" y="44"/>
                    <a:pt x="103" y="42"/>
                    <a:pt x="115" y="46"/>
                  </a:cubicBezTo>
                  <a:cubicBezTo>
                    <a:pt x="98" y="49"/>
                    <a:pt x="81" y="48"/>
                    <a:pt x="64" y="50"/>
                  </a:cubicBezTo>
                  <a:cubicBezTo>
                    <a:pt x="52" y="52"/>
                    <a:pt x="39" y="54"/>
                    <a:pt x="28" y="48"/>
                  </a:cubicBezTo>
                  <a:cubicBezTo>
                    <a:pt x="57" y="62"/>
                    <a:pt x="89" y="60"/>
                    <a:pt x="120" y="63"/>
                  </a:cubicBezTo>
                  <a:cubicBezTo>
                    <a:pt x="112" y="71"/>
                    <a:pt x="87" y="66"/>
                    <a:pt x="74" y="69"/>
                  </a:cubicBezTo>
                  <a:cubicBezTo>
                    <a:pt x="67" y="70"/>
                    <a:pt x="57" y="73"/>
                    <a:pt x="51" y="77"/>
                  </a:cubicBezTo>
                  <a:cubicBezTo>
                    <a:pt x="41" y="84"/>
                    <a:pt x="35" y="101"/>
                    <a:pt x="30" y="112"/>
                  </a:cubicBezTo>
                  <a:cubicBezTo>
                    <a:pt x="21" y="112"/>
                    <a:pt x="16" y="68"/>
                    <a:pt x="14" y="58"/>
                  </a:cubicBezTo>
                  <a:cubicBezTo>
                    <a:pt x="10" y="42"/>
                    <a:pt x="2" y="24"/>
                    <a:pt x="0" y="7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70">
              <a:extLst>
                <a:ext uri="{FF2B5EF4-FFF2-40B4-BE49-F238E27FC236}">
                  <a16:creationId xmlns:a16="http://schemas.microsoft.com/office/drawing/2014/main" id="{F2571E23-8EDF-4B28-9469-424D1ECD9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2461"/>
              <a:ext cx="239" cy="183"/>
            </a:xfrm>
            <a:custGeom>
              <a:avLst/>
              <a:gdLst>
                <a:gd name="T0" fmla="*/ 431 w 153"/>
                <a:gd name="T1" fmla="*/ 492 h 110"/>
                <a:gd name="T2" fmla="*/ 422 w 153"/>
                <a:gd name="T3" fmla="*/ 497 h 110"/>
                <a:gd name="T4" fmla="*/ 251 w 153"/>
                <a:gd name="T5" fmla="*/ 235 h 110"/>
                <a:gd name="T6" fmla="*/ 0 w 153"/>
                <a:gd name="T7" fmla="*/ 0 h 110"/>
                <a:gd name="T8" fmla="*/ 434 w 153"/>
                <a:gd name="T9" fmla="*/ 321 h 110"/>
                <a:gd name="T10" fmla="*/ 305 w 153"/>
                <a:gd name="T11" fmla="*/ 185 h 110"/>
                <a:gd name="T12" fmla="*/ 212 w 153"/>
                <a:gd name="T13" fmla="*/ 92 h 110"/>
                <a:gd name="T14" fmla="*/ 456 w 153"/>
                <a:gd name="T15" fmla="*/ 185 h 110"/>
                <a:gd name="T16" fmla="*/ 395 w 153"/>
                <a:gd name="T17" fmla="*/ 153 h 110"/>
                <a:gd name="T18" fmla="*/ 583 w 153"/>
                <a:gd name="T19" fmla="*/ 120 h 110"/>
                <a:gd name="T20" fmla="*/ 515 w 153"/>
                <a:gd name="T21" fmla="*/ 333 h 110"/>
                <a:gd name="T22" fmla="*/ 431 w 153"/>
                <a:gd name="T23" fmla="*/ 506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3" h="110">
                  <a:moveTo>
                    <a:pt x="113" y="107"/>
                  </a:moveTo>
                  <a:cubicBezTo>
                    <a:pt x="112" y="107"/>
                    <a:pt x="113" y="108"/>
                    <a:pt x="111" y="108"/>
                  </a:cubicBezTo>
                  <a:cubicBezTo>
                    <a:pt x="108" y="87"/>
                    <a:pt x="81" y="64"/>
                    <a:pt x="66" y="51"/>
                  </a:cubicBezTo>
                  <a:cubicBezTo>
                    <a:pt x="45" y="32"/>
                    <a:pt x="18" y="21"/>
                    <a:pt x="0" y="0"/>
                  </a:cubicBezTo>
                  <a:cubicBezTo>
                    <a:pt x="41" y="17"/>
                    <a:pt x="73" y="53"/>
                    <a:pt x="114" y="70"/>
                  </a:cubicBezTo>
                  <a:cubicBezTo>
                    <a:pt x="102" y="65"/>
                    <a:pt x="90" y="49"/>
                    <a:pt x="80" y="40"/>
                  </a:cubicBezTo>
                  <a:cubicBezTo>
                    <a:pt x="72" y="34"/>
                    <a:pt x="64" y="26"/>
                    <a:pt x="56" y="20"/>
                  </a:cubicBezTo>
                  <a:cubicBezTo>
                    <a:pt x="79" y="28"/>
                    <a:pt x="94" y="42"/>
                    <a:pt x="120" y="40"/>
                  </a:cubicBezTo>
                  <a:cubicBezTo>
                    <a:pt x="115" y="38"/>
                    <a:pt x="109" y="35"/>
                    <a:pt x="104" y="33"/>
                  </a:cubicBezTo>
                  <a:cubicBezTo>
                    <a:pt x="117" y="29"/>
                    <a:pt x="139" y="25"/>
                    <a:pt x="153" y="26"/>
                  </a:cubicBezTo>
                  <a:cubicBezTo>
                    <a:pt x="153" y="39"/>
                    <a:pt x="141" y="61"/>
                    <a:pt x="135" y="72"/>
                  </a:cubicBezTo>
                  <a:cubicBezTo>
                    <a:pt x="128" y="84"/>
                    <a:pt x="117" y="96"/>
                    <a:pt x="113" y="110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71">
              <a:extLst>
                <a:ext uri="{FF2B5EF4-FFF2-40B4-BE49-F238E27FC236}">
                  <a16:creationId xmlns:a16="http://schemas.microsoft.com/office/drawing/2014/main" id="{4456B0A2-CA69-4B22-8960-B0F506498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944"/>
              <a:ext cx="332" cy="210"/>
            </a:xfrm>
            <a:custGeom>
              <a:avLst/>
              <a:gdLst>
                <a:gd name="T0" fmla="*/ 794 w 212"/>
                <a:gd name="T1" fmla="*/ 575 h 126"/>
                <a:gd name="T2" fmla="*/ 667 w 212"/>
                <a:gd name="T3" fmla="*/ 425 h 126"/>
                <a:gd name="T4" fmla="*/ 438 w 212"/>
                <a:gd name="T5" fmla="*/ 258 h 126"/>
                <a:gd name="T6" fmla="*/ 189 w 212"/>
                <a:gd name="T7" fmla="*/ 97 h 126"/>
                <a:gd name="T8" fmla="*/ 0 w 212"/>
                <a:gd name="T9" fmla="*/ 13 h 126"/>
                <a:gd name="T10" fmla="*/ 246 w 212"/>
                <a:gd name="T11" fmla="*/ 92 h 126"/>
                <a:gd name="T12" fmla="*/ 426 w 212"/>
                <a:gd name="T13" fmla="*/ 175 h 126"/>
                <a:gd name="T14" fmla="*/ 711 w 212"/>
                <a:gd name="T15" fmla="*/ 325 h 126"/>
                <a:gd name="T16" fmla="*/ 523 w 212"/>
                <a:gd name="T17" fmla="*/ 195 h 126"/>
                <a:gd name="T18" fmla="*/ 393 w 212"/>
                <a:gd name="T19" fmla="*/ 125 h 126"/>
                <a:gd name="T20" fmla="*/ 545 w 212"/>
                <a:gd name="T21" fmla="*/ 162 h 126"/>
                <a:gd name="T22" fmla="*/ 680 w 212"/>
                <a:gd name="T23" fmla="*/ 175 h 126"/>
                <a:gd name="T24" fmla="*/ 517 w 212"/>
                <a:gd name="T25" fmla="*/ 120 h 126"/>
                <a:gd name="T26" fmla="*/ 653 w 212"/>
                <a:gd name="T27" fmla="*/ 78 h 126"/>
                <a:gd name="T28" fmla="*/ 767 w 212"/>
                <a:gd name="T29" fmla="*/ 0 h 126"/>
                <a:gd name="T30" fmla="*/ 788 w 212"/>
                <a:gd name="T31" fmla="*/ 138 h 126"/>
                <a:gd name="T32" fmla="*/ 807 w 212"/>
                <a:gd name="T33" fmla="*/ 287 h 126"/>
                <a:gd name="T34" fmla="*/ 810 w 212"/>
                <a:gd name="T35" fmla="*/ 425 h 126"/>
                <a:gd name="T36" fmla="*/ 802 w 212"/>
                <a:gd name="T37" fmla="*/ 583 h 1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2" h="126">
                  <a:moveTo>
                    <a:pt x="207" y="124"/>
                  </a:moveTo>
                  <a:cubicBezTo>
                    <a:pt x="203" y="110"/>
                    <a:pt x="185" y="99"/>
                    <a:pt x="174" y="92"/>
                  </a:cubicBezTo>
                  <a:cubicBezTo>
                    <a:pt x="154" y="80"/>
                    <a:pt x="133" y="69"/>
                    <a:pt x="114" y="56"/>
                  </a:cubicBezTo>
                  <a:cubicBezTo>
                    <a:pt x="94" y="44"/>
                    <a:pt x="72" y="27"/>
                    <a:pt x="49" y="21"/>
                  </a:cubicBezTo>
                  <a:cubicBezTo>
                    <a:pt x="32" y="17"/>
                    <a:pt x="17" y="9"/>
                    <a:pt x="0" y="3"/>
                  </a:cubicBezTo>
                  <a:cubicBezTo>
                    <a:pt x="19" y="0"/>
                    <a:pt x="47" y="14"/>
                    <a:pt x="64" y="20"/>
                  </a:cubicBezTo>
                  <a:cubicBezTo>
                    <a:pt x="80" y="26"/>
                    <a:pt x="95" y="33"/>
                    <a:pt x="111" y="38"/>
                  </a:cubicBezTo>
                  <a:cubicBezTo>
                    <a:pt x="137" y="47"/>
                    <a:pt x="160" y="64"/>
                    <a:pt x="185" y="70"/>
                  </a:cubicBezTo>
                  <a:cubicBezTo>
                    <a:pt x="168" y="62"/>
                    <a:pt x="153" y="51"/>
                    <a:pt x="136" y="42"/>
                  </a:cubicBezTo>
                  <a:cubicBezTo>
                    <a:pt x="125" y="36"/>
                    <a:pt x="112" y="33"/>
                    <a:pt x="102" y="27"/>
                  </a:cubicBezTo>
                  <a:cubicBezTo>
                    <a:pt x="115" y="26"/>
                    <a:pt x="129" y="33"/>
                    <a:pt x="142" y="35"/>
                  </a:cubicBezTo>
                  <a:cubicBezTo>
                    <a:pt x="153" y="37"/>
                    <a:pt x="166" y="39"/>
                    <a:pt x="177" y="38"/>
                  </a:cubicBezTo>
                  <a:cubicBezTo>
                    <a:pt x="164" y="35"/>
                    <a:pt x="148" y="31"/>
                    <a:pt x="135" y="26"/>
                  </a:cubicBezTo>
                  <a:cubicBezTo>
                    <a:pt x="149" y="26"/>
                    <a:pt x="158" y="23"/>
                    <a:pt x="170" y="17"/>
                  </a:cubicBezTo>
                  <a:cubicBezTo>
                    <a:pt x="179" y="13"/>
                    <a:pt x="193" y="8"/>
                    <a:pt x="200" y="0"/>
                  </a:cubicBezTo>
                  <a:cubicBezTo>
                    <a:pt x="204" y="9"/>
                    <a:pt x="203" y="21"/>
                    <a:pt x="205" y="30"/>
                  </a:cubicBezTo>
                  <a:cubicBezTo>
                    <a:pt x="206" y="41"/>
                    <a:pt x="209" y="51"/>
                    <a:pt x="210" y="62"/>
                  </a:cubicBezTo>
                  <a:cubicBezTo>
                    <a:pt x="212" y="72"/>
                    <a:pt x="212" y="82"/>
                    <a:pt x="211" y="92"/>
                  </a:cubicBezTo>
                  <a:cubicBezTo>
                    <a:pt x="210" y="102"/>
                    <a:pt x="206" y="116"/>
                    <a:pt x="209" y="126"/>
                  </a:cubicBezTo>
                </a:path>
              </a:pathLst>
            </a:custGeom>
            <a:solidFill>
              <a:srgbClr val="E4C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Freeform 72">
              <a:extLst>
                <a:ext uri="{FF2B5EF4-FFF2-40B4-BE49-F238E27FC236}">
                  <a16:creationId xmlns:a16="http://schemas.microsoft.com/office/drawing/2014/main" id="{AF308A58-E325-488F-9FD6-C5ACA7DBF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526"/>
              <a:ext cx="192" cy="228"/>
            </a:xfrm>
            <a:custGeom>
              <a:avLst/>
              <a:gdLst>
                <a:gd name="T0" fmla="*/ 334 w 123"/>
                <a:gd name="T1" fmla="*/ 0 h 137"/>
                <a:gd name="T2" fmla="*/ 75 w 123"/>
                <a:gd name="T3" fmla="*/ 146 h 137"/>
                <a:gd name="T4" fmla="*/ 169 w 123"/>
                <a:gd name="T5" fmla="*/ 526 h 137"/>
                <a:gd name="T6" fmla="*/ 400 w 123"/>
                <a:gd name="T7" fmla="*/ 581 h 137"/>
                <a:gd name="T8" fmla="*/ 357 w 123"/>
                <a:gd name="T9" fmla="*/ 433 h 137"/>
                <a:gd name="T10" fmla="*/ 347 w 123"/>
                <a:gd name="T11" fmla="*/ 268 h 137"/>
                <a:gd name="T12" fmla="*/ 456 w 123"/>
                <a:gd name="T13" fmla="*/ 83 h 137"/>
                <a:gd name="T14" fmla="*/ 353 w 123"/>
                <a:gd name="T15" fmla="*/ 0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137">
                  <a:moveTo>
                    <a:pt x="88" y="0"/>
                  </a:moveTo>
                  <a:cubicBezTo>
                    <a:pt x="65" y="0"/>
                    <a:pt x="32" y="11"/>
                    <a:pt x="20" y="32"/>
                  </a:cubicBezTo>
                  <a:cubicBezTo>
                    <a:pt x="0" y="67"/>
                    <a:pt x="9" y="97"/>
                    <a:pt x="44" y="114"/>
                  </a:cubicBezTo>
                  <a:cubicBezTo>
                    <a:pt x="57" y="120"/>
                    <a:pt x="93" y="137"/>
                    <a:pt x="105" y="126"/>
                  </a:cubicBezTo>
                  <a:cubicBezTo>
                    <a:pt x="118" y="114"/>
                    <a:pt x="99" y="102"/>
                    <a:pt x="94" y="94"/>
                  </a:cubicBezTo>
                  <a:cubicBezTo>
                    <a:pt x="85" y="82"/>
                    <a:pt x="86" y="71"/>
                    <a:pt x="91" y="58"/>
                  </a:cubicBezTo>
                  <a:cubicBezTo>
                    <a:pt x="96" y="44"/>
                    <a:pt x="123" y="34"/>
                    <a:pt x="120" y="18"/>
                  </a:cubicBezTo>
                  <a:cubicBezTo>
                    <a:pt x="118" y="8"/>
                    <a:pt x="102" y="2"/>
                    <a:pt x="93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73">
              <a:extLst>
                <a:ext uri="{FF2B5EF4-FFF2-40B4-BE49-F238E27FC236}">
                  <a16:creationId xmlns:a16="http://schemas.microsoft.com/office/drawing/2014/main" id="{7B980EA7-BDA9-4151-9AB0-E8AA98EC1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531"/>
              <a:ext cx="283" cy="120"/>
            </a:xfrm>
            <a:custGeom>
              <a:avLst/>
              <a:gdLst>
                <a:gd name="T0" fmla="*/ 47 w 181"/>
                <a:gd name="T1" fmla="*/ 333 h 72"/>
                <a:gd name="T2" fmla="*/ 264 w 181"/>
                <a:gd name="T3" fmla="*/ 70 h 72"/>
                <a:gd name="T4" fmla="*/ 691 w 181"/>
                <a:gd name="T5" fmla="*/ 75 h 72"/>
                <a:gd name="T6" fmla="*/ 299 w 181"/>
                <a:gd name="T7" fmla="*/ 83 h 72"/>
                <a:gd name="T8" fmla="*/ 22 w 181"/>
                <a:gd name="T9" fmla="*/ 32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72">
                  <a:moveTo>
                    <a:pt x="12" y="72"/>
                  </a:moveTo>
                  <a:cubicBezTo>
                    <a:pt x="0" y="45"/>
                    <a:pt x="50" y="20"/>
                    <a:pt x="69" y="15"/>
                  </a:cubicBezTo>
                  <a:cubicBezTo>
                    <a:pt x="104" y="4"/>
                    <a:pt x="147" y="0"/>
                    <a:pt x="181" y="16"/>
                  </a:cubicBezTo>
                  <a:cubicBezTo>
                    <a:pt x="146" y="17"/>
                    <a:pt x="112" y="8"/>
                    <a:pt x="78" y="18"/>
                  </a:cubicBezTo>
                  <a:cubicBezTo>
                    <a:pt x="54" y="25"/>
                    <a:pt x="12" y="39"/>
                    <a:pt x="6" y="69"/>
                  </a:cubicBezTo>
                </a:path>
              </a:pathLst>
            </a:custGeom>
            <a:solidFill>
              <a:srgbClr val="B99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74">
              <a:extLst>
                <a:ext uri="{FF2B5EF4-FFF2-40B4-BE49-F238E27FC236}">
                  <a16:creationId xmlns:a16="http://schemas.microsoft.com/office/drawing/2014/main" id="{A63017DF-D285-4366-A1B3-21D5AC9BF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132"/>
              <a:ext cx="299" cy="239"/>
            </a:xfrm>
            <a:custGeom>
              <a:avLst/>
              <a:gdLst>
                <a:gd name="T0" fmla="*/ 0 w 191"/>
                <a:gd name="T1" fmla="*/ 648 h 143"/>
                <a:gd name="T2" fmla="*/ 100 w 191"/>
                <a:gd name="T3" fmla="*/ 590 h 143"/>
                <a:gd name="T4" fmla="*/ 196 w 191"/>
                <a:gd name="T5" fmla="*/ 466 h 143"/>
                <a:gd name="T6" fmla="*/ 391 w 191"/>
                <a:gd name="T7" fmla="*/ 242 h 143"/>
                <a:gd name="T8" fmla="*/ 733 w 191"/>
                <a:gd name="T9" fmla="*/ 0 h 143"/>
                <a:gd name="T10" fmla="*/ 564 w 191"/>
                <a:gd name="T11" fmla="*/ 187 h 143"/>
                <a:gd name="T12" fmla="*/ 373 w 191"/>
                <a:gd name="T13" fmla="*/ 388 h 143"/>
                <a:gd name="T14" fmla="*/ 196 w 191"/>
                <a:gd name="T15" fmla="*/ 583 h 143"/>
                <a:gd name="T16" fmla="*/ 22 w 191"/>
                <a:gd name="T17" fmla="*/ 659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143">
                  <a:moveTo>
                    <a:pt x="0" y="139"/>
                  </a:moveTo>
                  <a:cubicBezTo>
                    <a:pt x="8" y="134"/>
                    <a:pt x="18" y="133"/>
                    <a:pt x="26" y="126"/>
                  </a:cubicBezTo>
                  <a:cubicBezTo>
                    <a:pt x="35" y="118"/>
                    <a:pt x="42" y="108"/>
                    <a:pt x="51" y="100"/>
                  </a:cubicBezTo>
                  <a:cubicBezTo>
                    <a:pt x="68" y="84"/>
                    <a:pt x="83" y="66"/>
                    <a:pt x="102" y="52"/>
                  </a:cubicBezTo>
                  <a:cubicBezTo>
                    <a:pt x="132" y="31"/>
                    <a:pt x="168" y="31"/>
                    <a:pt x="191" y="0"/>
                  </a:cubicBezTo>
                  <a:cubicBezTo>
                    <a:pt x="186" y="22"/>
                    <a:pt x="164" y="30"/>
                    <a:pt x="147" y="40"/>
                  </a:cubicBezTo>
                  <a:cubicBezTo>
                    <a:pt x="127" y="52"/>
                    <a:pt x="113" y="66"/>
                    <a:pt x="97" y="83"/>
                  </a:cubicBezTo>
                  <a:cubicBezTo>
                    <a:pt x="84" y="98"/>
                    <a:pt x="69" y="115"/>
                    <a:pt x="51" y="125"/>
                  </a:cubicBezTo>
                  <a:cubicBezTo>
                    <a:pt x="40" y="130"/>
                    <a:pt x="18" y="143"/>
                    <a:pt x="6" y="14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75">
              <a:extLst>
                <a:ext uri="{FF2B5EF4-FFF2-40B4-BE49-F238E27FC236}">
                  <a16:creationId xmlns:a16="http://schemas.microsoft.com/office/drawing/2014/main" id="{C280B309-A5F1-40DE-9479-94DC6B98C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909"/>
              <a:ext cx="381" cy="108"/>
            </a:xfrm>
            <a:custGeom>
              <a:avLst/>
              <a:gdLst>
                <a:gd name="T0" fmla="*/ 0 w 244"/>
                <a:gd name="T1" fmla="*/ 63 h 65"/>
                <a:gd name="T2" fmla="*/ 136 w 244"/>
                <a:gd name="T3" fmla="*/ 105 h 65"/>
                <a:gd name="T4" fmla="*/ 312 w 244"/>
                <a:gd name="T5" fmla="*/ 130 h 65"/>
                <a:gd name="T6" fmla="*/ 537 w 244"/>
                <a:gd name="T7" fmla="*/ 96 h 65"/>
                <a:gd name="T8" fmla="*/ 734 w 244"/>
                <a:gd name="T9" fmla="*/ 116 h 65"/>
                <a:gd name="T10" fmla="*/ 929 w 244"/>
                <a:gd name="T11" fmla="*/ 297 h 65"/>
                <a:gd name="T12" fmla="*/ 815 w 244"/>
                <a:gd name="T13" fmla="*/ 146 h 65"/>
                <a:gd name="T14" fmla="*/ 682 w 244"/>
                <a:gd name="T15" fmla="*/ 42 h 65"/>
                <a:gd name="T16" fmla="*/ 475 w 244"/>
                <a:gd name="T17" fmla="*/ 33 h 65"/>
                <a:gd name="T18" fmla="*/ 256 w 244"/>
                <a:gd name="T19" fmla="*/ 116 h 65"/>
                <a:gd name="T20" fmla="*/ 61 w 244"/>
                <a:gd name="T21" fmla="*/ 47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" h="65">
                  <a:moveTo>
                    <a:pt x="0" y="14"/>
                  </a:moveTo>
                  <a:cubicBezTo>
                    <a:pt x="12" y="14"/>
                    <a:pt x="25" y="21"/>
                    <a:pt x="36" y="23"/>
                  </a:cubicBezTo>
                  <a:cubicBezTo>
                    <a:pt x="52" y="27"/>
                    <a:pt x="67" y="27"/>
                    <a:pt x="82" y="28"/>
                  </a:cubicBezTo>
                  <a:cubicBezTo>
                    <a:pt x="104" y="31"/>
                    <a:pt x="120" y="27"/>
                    <a:pt x="141" y="21"/>
                  </a:cubicBezTo>
                  <a:cubicBezTo>
                    <a:pt x="160" y="17"/>
                    <a:pt x="175" y="16"/>
                    <a:pt x="193" y="25"/>
                  </a:cubicBezTo>
                  <a:cubicBezTo>
                    <a:pt x="212" y="35"/>
                    <a:pt x="225" y="57"/>
                    <a:pt x="244" y="65"/>
                  </a:cubicBezTo>
                  <a:cubicBezTo>
                    <a:pt x="232" y="58"/>
                    <a:pt x="225" y="42"/>
                    <a:pt x="214" y="32"/>
                  </a:cubicBezTo>
                  <a:cubicBezTo>
                    <a:pt x="204" y="23"/>
                    <a:pt x="192" y="14"/>
                    <a:pt x="179" y="9"/>
                  </a:cubicBezTo>
                  <a:cubicBezTo>
                    <a:pt x="162" y="1"/>
                    <a:pt x="143" y="0"/>
                    <a:pt x="125" y="7"/>
                  </a:cubicBezTo>
                  <a:cubicBezTo>
                    <a:pt x="106" y="13"/>
                    <a:pt x="87" y="22"/>
                    <a:pt x="67" y="25"/>
                  </a:cubicBezTo>
                  <a:cubicBezTo>
                    <a:pt x="45" y="28"/>
                    <a:pt x="35" y="19"/>
                    <a:pt x="16" y="1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76">
              <a:extLst>
                <a:ext uri="{FF2B5EF4-FFF2-40B4-BE49-F238E27FC236}">
                  <a16:creationId xmlns:a16="http://schemas.microsoft.com/office/drawing/2014/main" id="{613454A6-F601-4F8A-A875-6D06A9C68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214"/>
              <a:ext cx="386" cy="493"/>
            </a:xfrm>
            <a:custGeom>
              <a:avLst/>
              <a:gdLst>
                <a:gd name="T0" fmla="*/ 835 w 247"/>
                <a:gd name="T1" fmla="*/ 88 h 296"/>
                <a:gd name="T2" fmla="*/ 20 w 247"/>
                <a:gd name="T3" fmla="*/ 633 h 296"/>
                <a:gd name="T4" fmla="*/ 127 w 247"/>
                <a:gd name="T5" fmla="*/ 1154 h 296"/>
                <a:gd name="T6" fmla="*/ 277 w 247"/>
                <a:gd name="T7" fmla="*/ 1312 h 296"/>
                <a:gd name="T8" fmla="*/ 422 w 247"/>
                <a:gd name="T9" fmla="*/ 1367 h 296"/>
                <a:gd name="T10" fmla="*/ 264 w 247"/>
                <a:gd name="T11" fmla="*/ 1262 h 296"/>
                <a:gd name="T12" fmla="*/ 144 w 247"/>
                <a:gd name="T13" fmla="*/ 1091 h 296"/>
                <a:gd name="T14" fmla="*/ 95 w 247"/>
                <a:gd name="T15" fmla="*/ 541 h 296"/>
                <a:gd name="T16" fmla="*/ 500 w 247"/>
                <a:gd name="T17" fmla="*/ 112 h 296"/>
                <a:gd name="T18" fmla="*/ 828 w 247"/>
                <a:gd name="T19" fmla="*/ 245 h 296"/>
                <a:gd name="T20" fmla="*/ 863 w 247"/>
                <a:gd name="T21" fmla="*/ 120 h 2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7" h="296">
                  <a:moveTo>
                    <a:pt x="219" y="19"/>
                  </a:moveTo>
                  <a:cubicBezTo>
                    <a:pt x="124" y="0"/>
                    <a:pt x="19" y="26"/>
                    <a:pt x="5" y="137"/>
                  </a:cubicBezTo>
                  <a:cubicBezTo>
                    <a:pt x="0" y="174"/>
                    <a:pt x="14" y="218"/>
                    <a:pt x="33" y="250"/>
                  </a:cubicBezTo>
                  <a:cubicBezTo>
                    <a:pt x="42" y="264"/>
                    <a:pt x="57" y="277"/>
                    <a:pt x="72" y="284"/>
                  </a:cubicBezTo>
                  <a:cubicBezTo>
                    <a:pt x="84" y="289"/>
                    <a:pt x="102" y="288"/>
                    <a:pt x="111" y="296"/>
                  </a:cubicBezTo>
                  <a:cubicBezTo>
                    <a:pt x="97" y="288"/>
                    <a:pt x="82" y="285"/>
                    <a:pt x="69" y="273"/>
                  </a:cubicBezTo>
                  <a:cubicBezTo>
                    <a:pt x="58" y="263"/>
                    <a:pt x="46" y="250"/>
                    <a:pt x="38" y="236"/>
                  </a:cubicBezTo>
                  <a:cubicBezTo>
                    <a:pt x="18" y="203"/>
                    <a:pt x="9" y="152"/>
                    <a:pt x="25" y="117"/>
                  </a:cubicBezTo>
                  <a:cubicBezTo>
                    <a:pt x="45" y="73"/>
                    <a:pt x="84" y="37"/>
                    <a:pt x="131" y="24"/>
                  </a:cubicBezTo>
                  <a:cubicBezTo>
                    <a:pt x="170" y="13"/>
                    <a:pt x="186" y="39"/>
                    <a:pt x="217" y="53"/>
                  </a:cubicBezTo>
                  <a:cubicBezTo>
                    <a:pt x="247" y="67"/>
                    <a:pt x="235" y="38"/>
                    <a:pt x="226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Oval 77">
              <a:extLst>
                <a:ext uri="{FF2B5EF4-FFF2-40B4-BE49-F238E27FC236}">
                  <a16:creationId xmlns:a16="http://schemas.microsoft.com/office/drawing/2014/main" id="{BDDFB33B-CD08-4A29-B716-82DDD1285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669"/>
              <a:ext cx="56" cy="5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15" name="Oval 78">
              <a:extLst>
                <a:ext uri="{FF2B5EF4-FFF2-40B4-BE49-F238E27FC236}">
                  <a16:creationId xmlns:a16="http://schemas.microsoft.com/office/drawing/2014/main" id="{8D1B0C3A-E3D2-405B-BC80-766251A68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1701"/>
              <a:ext cx="3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16" name="Freeform 79">
              <a:extLst>
                <a:ext uri="{FF2B5EF4-FFF2-40B4-BE49-F238E27FC236}">
                  <a16:creationId xmlns:a16="http://schemas.microsoft.com/office/drawing/2014/main" id="{8D6631F8-B23F-459F-AD36-38CDA504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619"/>
              <a:ext cx="297" cy="80"/>
            </a:xfrm>
            <a:custGeom>
              <a:avLst/>
              <a:gdLst>
                <a:gd name="T0" fmla="*/ 0 w 190"/>
                <a:gd name="T1" fmla="*/ 62 h 48"/>
                <a:gd name="T2" fmla="*/ 333 w 190"/>
                <a:gd name="T3" fmla="*/ 75 h 48"/>
                <a:gd name="T4" fmla="*/ 725 w 190"/>
                <a:gd name="T5" fmla="*/ 222 h 48"/>
                <a:gd name="T6" fmla="*/ 555 w 190"/>
                <a:gd name="T7" fmla="*/ 62 h 48"/>
                <a:gd name="T8" fmla="*/ 400 w 190"/>
                <a:gd name="T9" fmla="*/ 8 h 48"/>
                <a:gd name="T10" fmla="*/ 34 w 190"/>
                <a:gd name="T11" fmla="*/ 4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" h="48">
                  <a:moveTo>
                    <a:pt x="0" y="13"/>
                  </a:moveTo>
                  <a:cubicBezTo>
                    <a:pt x="24" y="6"/>
                    <a:pt x="62" y="14"/>
                    <a:pt x="87" y="16"/>
                  </a:cubicBezTo>
                  <a:cubicBezTo>
                    <a:pt x="124" y="20"/>
                    <a:pt x="160" y="21"/>
                    <a:pt x="190" y="48"/>
                  </a:cubicBezTo>
                  <a:cubicBezTo>
                    <a:pt x="172" y="36"/>
                    <a:pt x="159" y="26"/>
                    <a:pt x="145" y="13"/>
                  </a:cubicBezTo>
                  <a:cubicBezTo>
                    <a:pt x="131" y="0"/>
                    <a:pt x="125" y="2"/>
                    <a:pt x="105" y="2"/>
                  </a:cubicBezTo>
                  <a:cubicBezTo>
                    <a:pt x="71" y="2"/>
                    <a:pt x="41" y="7"/>
                    <a:pt x="9" y="9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80">
              <a:extLst>
                <a:ext uri="{FF2B5EF4-FFF2-40B4-BE49-F238E27FC236}">
                  <a16:creationId xmlns:a16="http://schemas.microsoft.com/office/drawing/2014/main" id="{470CF0C8-733F-46A1-99BB-7CB1C5A87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649"/>
              <a:ext cx="258" cy="192"/>
            </a:xfrm>
            <a:custGeom>
              <a:avLst/>
              <a:gdLst>
                <a:gd name="T0" fmla="*/ 591 w 165"/>
                <a:gd name="T1" fmla="*/ 488 h 115"/>
                <a:gd name="T2" fmla="*/ 374 w 165"/>
                <a:gd name="T3" fmla="*/ 359 h 115"/>
                <a:gd name="T4" fmla="*/ 177 w 165"/>
                <a:gd name="T5" fmla="*/ 154 h 115"/>
                <a:gd name="T6" fmla="*/ 48 w 165"/>
                <a:gd name="T7" fmla="*/ 13 h 115"/>
                <a:gd name="T8" fmla="*/ 0 w 165"/>
                <a:gd name="T9" fmla="*/ 175 h 115"/>
                <a:gd name="T10" fmla="*/ 130 w 165"/>
                <a:gd name="T11" fmla="*/ 245 h 115"/>
                <a:gd name="T12" fmla="*/ 294 w 165"/>
                <a:gd name="T13" fmla="*/ 359 h 115"/>
                <a:gd name="T14" fmla="*/ 630 w 165"/>
                <a:gd name="T15" fmla="*/ 536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5" h="115">
                  <a:moveTo>
                    <a:pt x="155" y="105"/>
                  </a:moveTo>
                  <a:cubicBezTo>
                    <a:pt x="152" y="108"/>
                    <a:pt x="108" y="83"/>
                    <a:pt x="98" y="77"/>
                  </a:cubicBezTo>
                  <a:cubicBezTo>
                    <a:pt x="79" y="65"/>
                    <a:pt x="62" y="50"/>
                    <a:pt x="46" y="33"/>
                  </a:cubicBezTo>
                  <a:cubicBezTo>
                    <a:pt x="40" y="26"/>
                    <a:pt x="24" y="0"/>
                    <a:pt x="13" y="3"/>
                  </a:cubicBezTo>
                  <a:cubicBezTo>
                    <a:pt x="7" y="5"/>
                    <a:pt x="0" y="32"/>
                    <a:pt x="0" y="38"/>
                  </a:cubicBezTo>
                  <a:cubicBezTo>
                    <a:pt x="10" y="46"/>
                    <a:pt x="22" y="47"/>
                    <a:pt x="34" y="53"/>
                  </a:cubicBezTo>
                  <a:cubicBezTo>
                    <a:pt x="48" y="60"/>
                    <a:pt x="63" y="69"/>
                    <a:pt x="77" y="77"/>
                  </a:cubicBezTo>
                  <a:cubicBezTo>
                    <a:pt x="106" y="93"/>
                    <a:pt x="133" y="106"/>
                    <a:pt x="165" y="11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81">
              <a:extLst>
                <a:ext uri="{FF2B5EF4-FFF2-40B4-BE49-F238E27FC236}">
                  <a16:creationId xmlns:a16="http://schemas.microsoft.com/office/drawing/2014/main" id="{497DD7EA-96E5-4AD8-8FF4-F974494F5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857"/>
              <a:ext cx="134" cy="170"/>
            </a:xfrm>
            <a:custGeom>
              <a:avLst/>
              <a:gdLst>
                <a:gd name="T0" fmla="*/ 8 w 86"/>
                <a:gd name="T1" fmla="*/ 70 h 102"/>
                <a:gd name="T2" fmla="*/ 192 w 86"/>
                <a:gd name="T3" fmla="*/ 305 h 102"/>
                <a:gd name="T4" fmla="*/ 326 w 86"/>
                <a:gd name="T5" fmla="*/ 472 h 102"/>
                <a:gd name="T6" fmla="*/ 22 w 86"/>
                <a:gd name="T7" fmla="*/ 0 h 102"/>
                <a:gd name="T8" fmla="*/ 0 w 86"/>
                <a:gd name="T9" fmla="*/ 5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02">
                  <a:moveTo>
                    <a:pt x="2" y="15"/>
                  </a:moveTo>
                  <a:cubicBezTo>
                    <a:pt x="8" y="30"/>
                    <a:pt x="38" y="51"/>
                    <a:pt x="51" y="66"/>
                  </a:cubicBezTo>
                  <a:cubicBezTo>
                    <a:pt x="62" y="76"/>
                    <a:pt x="78" y="90"/>
                    <a:pt x="86" y="102"/>
                  </a:cubicBezTo>
                  <a:cubicBezTo>
                    <a:pt x="55" y="79"/>
                    <a:pt x="37" y="26"/>
                    <a:pt x="6" y="0"/>
                  </a:cubicBezTo>
                  <a:cubicBezTo>
                    <a:pt x="5" y="3"/>
                    <a:pt x="1" y="8"/>
                    <a:pt x="0" y="1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82">
              <a:extLst>
                <a:ext uri="{FF2B5EF4-FFF2-40B4-BE49-F238E27FC236}">
                  <a16:creationId xmlns:a16="http://schemas.microsoft.com/office/drawing/2014/main" id="{02C61F5A-1B35-4CCB-B80D-47A6A213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479"/>
              <a:ext cx="64" cy="112"/>
            </a:xfrm>
            <a:custGeom>
              <a:avLst/>
              <a:gdLst>
                <a:gd name="T0" fmla="*/ 83 w 41"/>
                <a:gd name="T1" fmla="*/ 0 h 67"/>
                <a:gd name="T2" fmla="*/ 0 w 41"/>
                <a:gd name="T3" fmla="*/ 299 h 67"/>
                <a:gd name="T4" fmla="*/ 75 w 41"/>
                <a:gd name="T5" fmla="*/ 299 h 67"/>
                <a:gd name="T6" fmla="*/ 95 w 41"/>
                <a:gd name="T7" fmla="*/ 28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7">
                  <a:moveTo>
                    <a:pt x="22" y="0"/>
                  </a:moveTo>
                  <a:cubicBezTo>
                    <a:pt x="41" y="26"/>
                    <a:pt x="22" y="53"/>
                    <a:pt x="0" y="64"/>
                  </a:cubicBezTo>
                  <a:cubicBezTo>
                    <a:pt x="6" y="67"/>
                    <a:pt x="14" y="66"/>
                    <a:pt x="20" y="64"/>
                  </a:cubicBezTo>
                  <a:cubicBezTo>
                    <a:pt x="34" y="47"/>
                    <a:pt x="36" y="27"/>
                    <a:pt x="2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Freeform 83">
              <a:extLst>
                <a:ext uri="{FF2B5EF4-FFF2-40B4-BE49-F238E27FC236}">
                  <a16:creationId xmlns:a16="http://schemas.microsoft.com/office/drawing/2014/main" id="{61E32D7A-849A-4273-BBA6-D0681F02B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796"/>
              <a:ext cx="42" cy="70"/>
            </a:xfrm>
            <a:custGeom>
              <a:avLst/>
              <a:gdLst>
                <a:gd name="T0" fmla="*/ 101 w 27"/>
                <a:gd name="T1" fmla="*/ 37 h 42"/>
                <a:gd name="T2" fmla="*/ 73 w 27"/>
                <a:gd name="T3" fmla="*/ 195 h 42"/>
                <a:gd name="T4" fmla="*/ 79 w 27"/>
                <a:gd name="T5" fmla="*/ 4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2">
                  <a:moveTo>
                    <a:pt x="27" y="8"/>
                  </a:moveTo>
                  <a:cubicBezTo>
                    <a:pt x="10" y="0"/>
                    <a:pt x="7" y="34"/>
                    <a:pt x="19" y="42"/>
                  </a:cubicBezTo>
                  <a:cubicBezTo>
                    <a:pt x="5" y="35"/>
                    <a:pt x="0" y="10"/>
                    <a:pt x="2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Freeform 84">
              <a:extLst>
                <a:ext uri="{FF2B5EF4-FFF2-40B4-BE49-F238E27FC236}">
                  <a16:creationId xmlns:a16="http://schemas.microsoft.com/office/drawing/2014/main" id="{AA05B2B7-336B-4A88-9999-FD6EC70C4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477"/>
              <a:ext cx="29" cy="105"/>
            </a:xfrm>
            <a:custGeom>
              <a:avLst/>
              <a:gdLst>
                <a:gd name="T0" fmla="*/ 67 w 19"/>
                <a:gd name="T1" fmla="*/ 0 h 63"/>
                <a:gd name="T2" fmla="*/ 61 w 19"/>
                <a:gd name="T3" fmla="*/ 292 h 63"/>
                <a:gd name="T4" fmla="*/ 32 w 19"/>
                <a:gd name="T5" fmla="*/ 2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9" y="0"/>
                  </a:moveTo>
                  <a:cubicBezTo>
                    <a:pt x="5" y="14"/>
                    <a:pt x="10" y="46"/>
                    <a:pt x="17" y="63"/>
                  </a:cubicBezTo>
                  <a:cubicBezTo>
                    <a:pt x="3" y="46"/>
                    <a:pt x="0" y="24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Oval 85">
              <a:extLst>
                <a:ext uri="{FF2B5EF4-FFF2-40B4-BE49-F238E27FC236}">
                  <a16:creationId xmlns:a16="http://schemas.microsoft.com/office/drawing/2014/main" id="{4911DC0B-7BEB-4526-AD6C-9311D7B10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1524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23" name="Oval 86">
              <a:extLst>
                <a:ext uri="{FF2B5EF4-FFF2-40B4-BE49-F238E27FC236}">
                  <a16:creationId xmlns:a16="http://schemas.microsoft.com/office/drawing/2014/main" id="{4FB8B01D-1194-4C64-AD24-95CAC6F9B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1537"/>
              <a:ext cx="2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24" name="Oval 87">
              <a:extLst>
                <a:ext uri="{FF2B5EF4-FFF2-40B4-BE49-F238E27FC236}">
                  <a16:creationId xmlns:a16="http://schemas.microsoft.com/office/drawing/2014/main" id="{FBC32FB1-AF0E-48AD-987C-C401D849F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807"/>
              <a:ext cx="30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25" name="Freeform 88">
              <a:extLst>
                <a:ext uri="{FF2B5EF4-FFF2-40B4-BE49-F238E27FC236}">
                  <a16:creationId xmlns:a16="http://schemas.microsoft.com/office/drawing/2014/main" id="{17209AA1-969A-43CE-AF6F-55EC6D08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097"/>
              <a:ext cx="809" cy="509"/>
            </a:xfrm>
            <a:custGeom>
              <a:avLst/>
              <a:gdLst>
                <a:gd name="T0" fmla="*/ 230 w 518"/>
                <a:gd name="T1" fmla="*/ 1217 h 305"/>
                <a:gd name="T2" fmla="*/ 639 w 518"/>
                <a:gd name="T3" fmla="*/ 1390 h 305"/>
                <a:gd name="T4" fmla="*/ 848 w 518"/>
                <a:gd name="T5" fmla="*/ 1409 h 305"/>
                <a:gd name="T6" fmla="*/ 1459 w 518"/>
                <a:gd name="T7" fmla="*/ 1409 h 305"/>
                <a:gd name="T8" fmla="*/ 1818 w 518"/>
                <a:gd name="T9" fmla="*/ 1070 h 305"/>
                <a:gd name="T10" fmla="*/ 1527 w 518"/>
                <a:gd name="T11" fmla="*/ 766 h 305"/>
                <a:gd name="T12" fmla="*/ 286 w 518"/>
                <a:gd name="T13" fmla="*/ 22 h 305"/>
                <a:gd name="T14" fmla="*/ 122 w 518"/>
                <a:gd name="T15" fmla="*/ 75 h 305"/>
                <a:gd name="T16" fmla="*/ 53 w 518"/>
                <a:gd name="T17" fmla="*/ 75 h 305"/>
                <a:gd name="T18" fmla="*/ 0 w 518"/>
                <a:gd name="T19" fmla="*/ 105 h 3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8" h="305">
                  <a:moveTo>
                    <a:pt x="60" y="262"/>
                  </a:moveTo>
                  <a:cubicBezTo>
                    <a:pt x="81" y="297"/>
                    <a:pt x="133" y="293"/>
                    <a:pt x="168" y="299"/>
                  </a:cubicBezTo>
                  <a:cubicBezTo>
                    <a:pt x="187" y="301"/>
                    <a:pt x="204" y="303"/>
                    <a:pt x="223" y="303"/>
                  </a:cubicBezTo>
                  <a:cubicBezTo>
                    <a:pt x="276" y="303"/>
                    <a:pt x="330" y="305"/>
                    <a:pt x="383" y="303"/>
                  </a:cubicBezTo>
                  <a:cubicBezTo>
                    <a:pt x="415" y="300"/>
                    <a:pt x="518" y="284"/>
                    <a:pt x="477" y="230"/>
                  </a:cubicBezTo>
                  <a:cubicBezTo>
                    <a:pt x="462" y="210"/>
                    <a:pt x="423" y="176"/>
                    <a:pt x="401" y="165"/>
                  </a:cubicBezTo>
                  <a:cubicBezTo>
                    <a:pt x="371" y="149"/>
                    <a:pt x="99" y="14"/>
                    <a:pt x="75" y="5"/>
                  </a:cubicBezTo>
                  <a:cubicBezTo>
                    <a:pt x="62" y="0"/>
                    <a:pt x="46" y="16"/>
                    <a:pt x="32" y="16"/>
                  </a:cubicBezTo>
                  <a:cubicBezTo>
                    <a:pt x="26" y="16"/>
                    <a:pt x="20" y="16"/>
                    <a:pt x="14" y="16"/>
                  </a:cubicBezTo>
                  <a:cubicBezTo>
                    <a:pt x="9" y="16"/>
                    <a:pt x="7" y="24"/>
                    <a:pt x="0" y="2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Freeform 89">
              <a:extLst>
                <a:ext uri="{FF2B5EF4-FFF2-40B4-BE49-F238E27FC236}">
                  <a16:creationId xmlns:a16="http://schemas.microsoft.com/office/drawing/2014/main" id="{591CBC7E-B192-4996-B6C0-EFE6F8E95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661"/>
              <a:ext cx="2166" cy="980"/>
            </a:xfrm>
            <a:custGeom>
              <a:avLst/>
              <a:gdLst>
                <a:gd name="T0" fmla="*/ 5290 w 1386"/>
                <a:gd name="T1" fmla="*/ 2722 h 588"/>
                <a:gd name="T2" fmla="*/ 4985 w 1386"/>
                <a:gd name="T3" fmla="*/ 2380 h 588"/>
                <a:gd name="T4" fmla="*/ 4596 w 1386"/>
                <a:gd name="T5" fmla="*/ 2020 h 588"/>
                <a:gd name="T6" fmla="*/ 4213 w 1386"/>
                <a:gd name="T7" fmla="*/ 1680 h 588"/>
                <a:gd name="T8" fmla="*/ 3871 w 1386"/>
                <a:gd name="T9" fmla="*/ 1388 h 588"/>
                <a:gd name="T10" fmla="*/ 3454 w 1386"/>
                <a:gd name="T11" fmla="*/ 1078 h 588"/>
                <a:gd name="T12" fmla="*/ 3251 w 1386"/>
                <a:gd name="T13" fmla="*/ 925 h 588"/>
                <a:gd name="T14" fmla="*/ 3038 w 1386"/>
                <a:gd name="T15" fmla="*/ 897 h 588"/>
                <a:gd name="T16" fmla="*/ 2677 w 1386"/>
                <a:gd name="T17" fmla="*/ 925 h 588"/>
                <a:gd name="T18" fmla="*/ 2318 w 1386"/>
                <a:gd name="T19" fmla="*/ 895 h 588"/>
                <a:gd name="T20" fmla="*/ 2308 w 1386"/>
                <a:gd name="T21" fmla="*/ 1112 h 588"/>
                <a:gd name="T22" fmla="*/ 2293 w 1386"/>
                <a:gd name="T23" fmla="*/ 1367 h 588"/>
                <a:gd name="T24" fmla="*/ 2186 w 1386"/>
                <a:gd name="T25" fmla="*/ 1467 h 588"/>
                <a:gd name="T26" fmla="*/ 2196 w 1386"/>
                <a:gd name="T27" fmla="*/ 1287 h 588"/>
                <a:gd name="T28" fmla="*/ 2196 w 1386"/>
                <a:gd name="T29" fmla="*/ 1062 h 588"/>
                <a:gd name="T30" fmla="*/ 2143 w 1386"/>
                <a:gd name="T31" fmla="*/ 867 h 588"/>
                <a:gd name="T32" fmla="*/ 2080 w 1386"/>
                <a:gd name="T33" fmla="*/ 700 h 588"/>
                <a:gd name="T34" fmla="*/ 1900 w 1386"/>
                <a:gd name="T35" fmla="*/ 472 h 588"/>
                <a:gd name="T36" fmla="*/ 1567 w 1386"/>
                <a:gd name="T37" fmla="*/ 147 h 588"/>
                <a:gd name="T38" fmla="*/ 1111 w 1386"/>
                <a:gd name="T39" fmla="*/ 37 h 588"/>
                <a:gd name="T40" fmla="*/ 489 w 1386"/>
                <a:gd name="T41" fmla="*/ 8 h 588"/>
                <a:gd name="T42" fmla="*/ 191 w 1386"/>
                <a:gd name="T43" fmla="*/ 33 h 588"/>
                <a:gd name="T44" fmla="*/ 69 w 1386"/>
                <a:gd name="T45" fmla="*/ 63 h 588"/>
                <a:gd name="T46" fmla="*/ 0 w 1386"/>
                <a:gd name="T47" fmla="*/ 153 h 58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6" h="588">
                  <a:moveTo>
                    <a:pt x="1386" y="588"/>
                  </a:moveTo>
                  <a:cubicBezTo>
                    <a:pt x="1364" y="558"/>
                    <a:pt x="1335" y="536"/>
                    <a:pt x="1306" y="514"/>
                  </a:cubicBezTo>
                  <a:cubicBezTo>
                    <a:pt x="1272" y="488"/>
                    <a:pt x="1239" y="461"/>
                    <a:pt x="1204" y="436"/>
                  </a:cubicBezTo>
                  <a:cubicBezTo>
                    <a:pt x="1170" y="413"/>
                    <a:pt x="1137" y="388"/>
                    <a:pt x="1104" y="363"/>
                  </a:cubicBezTo>
                  <a:cubicBezTo>
                    <a:pt x="1075" y="342"/>
                    <a:pt x="1046" y="319"/>
                    <a:pt x="1014" y="300"/>
                  </a:cubicBezTo>
                  <a:cubicBezTo>
                    <a:pt x="977" y="278"/>
                    <a:pt x="941" y="255"/>
                    <a:pt x="905" y="233"/>
                  </a:cubicBezTo>
                  <a:cubicBezTo>
                    <a:pt x="887" y="222"/>
                    <a:pt x="870" y="211"/>
                    <a:pt x="852" y="200"/>
                  </a:cubicBezTo>
                  <a:cubicBezTo>
                    <a:pt x="831" y="187"/>
                    <a:pt x="819" y="187"/>
                    <a:pt x="796" y="194"/>
                  </a:cubicBezTo>
                  <a:cubicBezTo>
                    <a:pt x="765" y="203"/>
                    <a:pt x="732" y="205"/>
                    <a:pt x="701" y="200"/>
                  </a:cubicBezTo>
                  <a:cubicBezTo>
                    <a:pt x="665" y="195"/>
                    <a:pt x="641" y="169"/>
                    <a:pt x="607" y="193"/>
                  </a:cubicBezTo>
                  <a:cubicBezTo>
                    <a:pt x="598" y="199"/>
                    <a:pt x="605" y="231"/>
                    <a:pt x="605" y="240"/>
                  </a:cubicBezTo>
                  <a:cubicBezTo>
                    <a:pt x="606" y="258"/>
                    <a:pt x="606" y="278"/>
                    <a:pt x="601" y="295"/>
                  </a:cubicBezTo>
                  <a:cubicBezTo>
                    <a:pt x="597" y="308"/>
                    <a:pt x="588" y="321"/>
                    <a:pt x="573" y="317"/>
                  </a:cubicBezTo>
                  <a:cubicBezTo>
                    <a:pt x="559" y="314"/>
                    <a:pt x="573" y="286"/>
                    <a:pt x="575" y="278"/>
                  </a:cubicBezTo>
                  <a:cubicBezTo>
                    <a:pt x="580" y="259"/>
                    <a:pt x="582" y="248"/>
                    <a:pt x="575" y="229"/>
                  </a:cubicBezTo>
                  <a:cubicBezTo>
                    <a:pt x="571" y="216"/>
                    <a:pt x="559" y="202"/>
                    <a:pt x="561" y="187"/>
                  </a:cubicBezTo>
                  <a:cubicBezTo>
                    <a:pt x="563" y="168"/>
                    <a:pt x="559" y="165"/>
                    <a:pt x="545" y="151"/>
                  </a:cubicBezTo>
                  <a:cubicBezTo>
                    <a:pt x="530" y="135"/>
                    <a:pt x="514" y="118"/>
                    <a:pt x="498" y="102"/>
                  </a:cubicBezTo>
                  <a:cubicBezTo>
                    <a:pt x="473" y="77"/>
                    <a:pt x="444" y="46"/>
                    <a:pt x="411" y="32"/>
                  </a:cubicBezTo>
                  <a:cubicBezTo>
                    <a:pt x="376" y="17"/>
                    <a:pt x="329" y="14"/>
                    <a:pt x="291" y="8"/>
                  </a:cubicBezTo>
                  <a:cubicBezTo>
                    <a:pt x="238" y="0"/>
                    <a:pt x="182" y="0"/>
                    <a:pt x="128" y="2"/>
                  </a:cubicBezTo>
                  <a:cubicBezTo>
                    <a:pt x="102" y="3"/>
                    <a:pt x="76" y="5"/>
                    <a:pt x="50" y="7"/>
                  </a:cubicBezTo>
                  <a:cubicBezTo>
                    <a:pt x="40" y="8"/>
                    <a:pt x="27" y="7"/>
                    <a:pt x="18" y="14"/>
                  </a:cubicBezTo>
                  <a:cubicBezTo>
                    <a:pt x="15" y="16"/>
                    <a:pt x="4" y="33"/>
                    <a:pt x="0" y="3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Freeform 90">
              <a:extLst>
                <a:ext uri="{FF2B5EF4-FFF2-40B4-BE49-F238E27FC236}">
                  <a16:creationId xmlns:a16="http://schemas.microsoft.com/office/drawing/2014/main" id="{114DF71E-376E-4979-BCC3-A824413CD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787"/>
              <a:ext cx="829" cy="727"/>
            </a:xfrm>
            <a:custGeom>
              <a:avLst/>
              <a:gdLst>
                <a:gd name="T0" fmla="*/ 1763 w 531"/>
                <a:gd name="T1" fmla="*/ 1025 h 436"/>
                <a:gd name="T2" fmla="*/ 1625 w 531"/>
                <a:gd name="T3" fmla="*/ 882 h 436"/>
                <a:gd name="T4" fmla="*/ 807 w 531"/>
                <a:gd name="T5" fmla="*/ 375 h 436"/>
                <a:gd name="T6" fmla="*/ 439 w 531"/>
                <a:gd name="T7" fmla="*/ 167 h 436"/>
                <a:gd name="T8" fmla="*/ 73 w 531"/>
                <a:gd name="T9" fmla="*/ 153 h 436"/>
                <a:gd name="T10" fmla="*/ 205 w 531"/>
                <a:gd name="T11" fmla="*/ 263 h 436"/>
                <a:gd name="T12" fmla="*/ 353 w 531"/>
                <a:gd name="T13" fmla="*/ 397 h 436"/>
                <a:gd name="T14" fmla="*/ 339 w 531"/>
                <a:gd name="T15" fmla="*/ 522 h 436"/>
                <a:gd name="T16" fmla="*/ 156 w 531"/>
                <a:gd name="T17" fmla="*/ 397 h 436"/>
                <a:gd name="T18" fmla="*/ 30 w 531"/>
                <a:gd name="T19" fmla="*/ 384 h 436"/>
                <a:gd name="T20" fmla="*/ 559 w 531"/>
                <a:gd name="T21" fmla="*/ 1012 h 436"/>
                <a:gd name="T22" fmla="*/ 1769 w 531"/>
                <a:gd name="T23" fmla="*/ 1971 h 436"/>
                <a:gd name="T24" fmla="*/ 2020 w 531"/>
                <a:gd name="T25" fmla="*/ 1988 h 4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1" h="436">
                  <a:moveTo>
                    <a:pt x="463" y="221"/>
                  </a:moveTo>
                  <a:cubicBezTo>
                    <a:pt x="463" y="200"/>
                    <a:pt x="441" y="198"/>
                    <a:pt x="427" y="190"/>
                  </a:cubicBezTo>
                  <a:cubicBezTo>
                    <a:pt x="357" y="149"/>
                    <a:pt x="286" y="114"/>
                    <a:pt x="212" y="81"/>
                  </a:cubicBezTo>
                  <a:cubicBezTo>
                    <a:pt x="180" y="67"/>
                    <a:pt x="148" y="50"/>
                    <a:pt x="115" y="36"/>
                  </a:cubicBezTo>
                  <a:cubicBezTo>
                    <a:pt x="106" y="33"/>
                    <a:pt x="7" y="0"/>
                    <a:pt x="19" y="33"/>
                  </a:cubicBezTo>
                  <a:cubicBezTo>
                    <a:pt x="22" y="44"/>
                    <a:pt x="45" y="52"/>
                    <a:pt x="54" y="57"/>
                  </a:cubicBezTo>
                  <a:cubicBezTo>
                    <a:pt x="68" y="65"/>
                    <a:pt x="82" y="74"/>
                    <a:pt x="93" y="86"/>
                  </a:cubicBezTo>
                  <a:cubicBezTo>
                    <a:pt x="99" y="93"/>
                    <a:pt x="103" y="111"/>
                    <a:pt x="89" y="113"/>
                  </a:cubicBezTo>
                  <a:cubicBezTo>
                    <a:pt x="76" y="116"/>
                    <a:pt x="52" y="92"/>
                    <a:pt x="41" y="86"/>
                  </a:cubicBezTo>
                  <a:cubicBezTo>
                    <a:pt x="38" y="84"/>
                    <a:pt x="0" y="65"/>
                    <a:pt x="8" y="83"/>
                  </a:cubicBezTo>
                  <a:cubicBezTo>
                    <a:pt x="31" y="133"/>
                    <a:pt x="111" y="190"/>
                    <a:pt x="147" y="218"/>
                  </a:cubicBezTo>
                  <a:cubicBezTo>
                    <a:pt x="215" y="270"/>
                    <a:pt x="428" y="408"/>
                    <a:pt x="465" y="425"/>
                  </a:cubicBezTo>
                  <a:cubicBezTo>
                    <a:pt x="488" y="436"/>
                    <a:pt x="506" y="429"/>
                    <a:pt x="531" y="42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8" name="Freeform 91">
              <a:extLst>
                <a:ext uri="{FF2B5EF4-FFF2-40B4-BE49-F238E27FC236}">
                  <a16:creationId xmlns:a16="http://schemas.microsoft.com/office/drawing/2014/main" id="{ED03CDD1-3313-4294-AEB3-F31D29CAD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864"/>
              <a:ext cx="2261" cy="1108"/>
            </a:xfrm>
            <a:custGeom>
              <a:avLst/>
              <a:gdLst>
                <a:gd name="T0" fmla="*/ 0 w 1447"/>
                <a:gd name="T1" fmla="*/ 20 h 665"/>
                <a:gd name="T2" fmla="*/ 53 w 1447"/>
                <a:gd name="T3" fmla="*/ 78 h 665"/>
                <a:gd name="T4" fmla="*/ 142 w 1447"/>
                <a:gd name="T5" fmla="*/ 242 h 665"/>
                <a:gd name="T6" fmla="*/ 500 w 1447"/>
                <a:gd name="T7" fmla="*/ 575 h 665"/>
                <a:gd name="T8" fmla="*/ 1302 w 1447"/>
                <a:gd name="T9" fmla="*/ 1088 h 665"/>
                <a:gd name="T10" fmla="*/ 2036 w 1447"/>
                <a:gd name="T11" fmla="*/ 1216 h 665"/>
                <a:gd name="T12" fmla="*/ 2123 w 1447"/>
                <a:gd name="T13" fmla="*/ 1076 h 665"/>
                <a:gd name="T14" fmla="*/ 2266 w 1447"/>
                <a:gd name="T15" fmla="*/ 943 h 665"/>
                <a:gd name="T16" fmla="*/ 2603 w 1447"/>
                <a:gd name="T17" fmla="*/ 686 h 665"/>
                <a:gd name="T18" fmla="*/ 2609 w 1447"/>
                <a:gd name="T19" fmla="*/ 505 h 665"/>
                <a:gd name="T20" fmla="*/ 2530 w 1447"/>
                <a:gd name="T21" fmla="*/ 408 h 665"/>
                <a:gd name="T22" fmla="*/ 2552 w 1447"/>
                <a:gd name="T23" fmla="*/ 217 h 665"/>
                <a:gd name="T24" fmla="*/ 2644 w 1447"/>
                <a:gd name="T25" fmla="*/ 380 h 665"/>
                <a:gd name="T26" fmla="*/ 2788 w 1447"/>
                <a:gd name="T27" fmla="*/ 716 h 665"/>
                <a:gd name="T28" fmla="*/ 2816 w 1447"/>
                <a:gd name="T29" fmla="*/ 883 h 665"/>
                <a:gd name="T30" fmla="*/ 3044 w 1447"/>
                <a:gd name="T31" fmla="*/ 976 h 665"/>
                <a:gd name="T32" fmla="*/ 3399 w 1447"/>
                <a:gd name="T33" fmla="*/ 1201 h 665"/>
                <a:gd name="T34" fmla="*/ 3545 w 1447"/>
                <a:gd name="T35" fmla="*/ 1341 h 665"/>
                <a:gd name="T36" fmla="*/ 3702 w 1447"/>
                <a:gd name="T37" fmla="*/ 1513 h 665"/>
                <a:gd name="T38" fmla="*/ 4044 w 1447"/>
                <a:gd name="T39" fmla="*/ 1480 h 665"/>
                <a:gd name="T40" fmla="*/ 4217 w 1447"/>
                <a:gd name="T41" fmla="*/ 1491 h 665"/>
                <a:gd name="T42" fmla="*/ 4244 w 1447"/>
                <a:gd name="T43" fmla="*/ 1596 h 665"/>
                <a:gd name="T44" fmla="*/ 3955 w 1447"/>
                <a:gd name="T45" fmla="*/ 1633 h 665"/>
                <a:gd name="T46" fmla="*/ 3892 w 1447"/>
                <a:gd name="T47" fmla="*/ 1943 h 665"/>
                <a:gd name="T48" fmla="*/ 3919 w 1447"/>
                <a:gd name="T49" fmla="*/ 2113 h 665"/>
                <a:gd name="T50" fmla="*/ 3955 w 1447"/>
                <a:gd name="T51" fmla="*/ 2276 h 665"/>
                <a:gd name="T52" fmla="*/ 4211 w 1447"/>
                <a:gd name="T53" fmla="*/ 2534 h 665"/>
                <a:gd name="T54" fmla="*/ 4844 w 1447"/>
                <a:gd name="T55" fmla="*/ 2917 h 665"/>
                <a:gd name="T56" fmla="*/ 5210 w 1447"/>
                <a:gd name="T57" fmla="*/ 3047 h 665"/>
                <a:gd name="T58" fmla="*/ 5520 w 1447"/>
                <a:gd name="T59" fmla="*/ 3001 h 66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447" h="665">
                  <a:moveTo>
                    <a:pt x="0" y="4"/>
                  </a:moveTo>
                  <a:cubicBezTo>
                    <a:pt x="4" y="0"/>
                    <a:pt x="13" y="7"/>
                    <a:pt x="14" y="17"/>
                  </a:cubicBezTo>
                  <a:cubicBezTo>
                    <a:pt x="15" y="32"/>
                    <a:pt x="27" y="42"/>
                    <a:pt x="37" y="52"/>
                  </a:cubicBezTo>
                  <a:cubicBezTo>
                    <a:pt x="65" y="79"/>
                    <a:pt x="97" y="103"/>
                    <a:pt x="131" y="124"/>
                  </a:cubicBezTo>
                  <a:cubicBezTo>
                    <a:pt x="199" y="166"/>
                    <a:pt x="274" y="193"/>
                    <a:pt x="341" y="235"/>
                  </a:cubicBezTo>
                  <a:cubicBezTo>
                    <a:pt x="396" y="269"/>
                    <a:pt x="475" y="318"/>
                    <a:pt x="534" y="263"/>
                  </a:cubicBezTo>
                  <a:cubicBezTo>
                    <a:pt x="543" y="254"/>
                    <a:pt x="551" y="244"/>
                    <a:pt x="557" y="233"/>
                  </a:cubicBezTo>
                  <a:cubicBezTo>
                    <a:pt x="567" y="219"/>
                    <a:pt x="579" y="212"/>
                    <a:pt x="594" y="204"/>
                  </a:cubicBezTo>
                  <a:cubicBezTo>
                    <a:pt x="622" y="190"/>
                    <a:pt x="666" y="178"/>
                    <a:pt x="682" y="148"/>
                  </a:cubicBezTo>
                  <a:cubicBezTo>
                    <a:pt x="687" y="139"/>
                    <a:pt x="692" y="118"/>
                    <a:pt x="684" y="109"/>
                  </a:cubicBezTo>
                  <a:cubicBezTo>
                    <a:pt x="678" y="102"/>
                    <a:pt x="667" y="97"/>
                    <a:pt x="663" y="88"/>
                  </a:cubicBezTo>
                  <a:cubicBezTo>
                    <a:pt x="658" y="78"/>
                    <a:pt x="656" y="52"/>
                    <a:pt x="669" y="47"/>
                  </a:cubicBezTo>
                  <a:cubicBezTo>
                    <a:pt x="688" y="39"/>
                    <a:pt x="686" y="70"/>
                    <a:pt x="693" y="82"/>
                  </a:cubicBezTo>
                  <a:cubicBezTo>
                    <a:pt x="709" y="110"/>
                    <a:pt x="732" y="119"/>
                    <a:pt x="731" y="155"/>
                  </a:cubicBezTo>
                  <a:cubicBezTo>
                    <a:pt x="730" y="170"/>
                    <a:pt x="723" y="182"/>
                    <a:pt x="738" y="191"/>
                  </a:cubicBezTo>
                  <a:cubicBezTo>
                    <a:pt x="756" y="201"/>
                    <a:pt x="779" y="204"/>
                    <a:pt x="798" y="211"/>
                  </a:cubicBezTo>
                  <a:cubicBezTo>
                    <a:pt x="831" y="224"/>
                    <a:pt x="862" y="240"/>
                    <a:pt x="891" y="260"/>
                  </a:cubicBezTo>
                  <a:cubicBezTo>
                    <a:pt x="904" y="270"/>
                    <a:pt x="917" y="280"/>
                    <a:pt x="929" y="290"/>
                  </a:cubicBezTo>
                  <a:cubicBezTo>
                    <a:pt x="942" y="302"/>
                    <a:pt x="954" y="320"/>
                    <a:pt x="970" y="327"/>
                  </a:cubicBezTo>
                  <a:cubicBezTo>
                    <a:pt x="1002" y="341"/>
                    <a:pt x="1029" y="326"/>
                    <a:pt x="1060" y="320"/>
                  </a:cubicBezTo>
                  <a:cubicBezTo>
                    <a:pt x="1075" y="317"/>
                    <a:pt x="1091" y="316"/>
                    <a:pt x="1105" y="322"/>
                  </a:cubicBezTo>
                  <a:cubicBezTo>
                    <a:pt x="1111" y="324"/>
                    <a:pt x="1127" y="345"/>
                    <a:pt x="1112" y="345"/>
                  </a:cubicBezTo>
                  <a:cubicBezTo>
                    <a:pt x="1089" y="345"/>
                    <a:pt x="1055" y="333"/>
                    <a:pt x="1037" y="353"/>
                  </a:cubicBezTo>
                  <a:cubicBezTo>
                    <a:pt x="1020" y="373"/>
                    <a:pt x="1013" y="393"/>
                    <a:pt x="1020" y="420"/>
                  </a:cubicBezTo>
                  <a:cubicBezTo>
                    <a:pt x="1023" y="434"/>
                    <a:pt x="1027" y="442"/>
                    <a:pt x="1027" y="457"/>
                  </a:cubicBezTo>
                  <a:cubicBezTo>
                    <a:pt x="1027" y="470"/>
                    <a:pt x="1029" y="482"/>
                    <a:pt x="1037" y="492"/>
                  </a:cubicBezTo>
                  <a:cubicBezTo>
                    <a:pt x="1057" y="514"/>
                    <a:pt x="1080" y="532"/>
                    <a:pt x="1104" y="548"/>
                  </a:cubicBezTo>
                  <a:cubicBezTo>
                    <a:pt x="1155" y="582"/>
                    <a:pt x="1213" y="608"/>
                    <a:pt x="1270" y="631"/>
                  </a:cubicBezTo>
                  <a:cubicBezTo>
                    <a:pt x="1301" y="643"/>
                    <a:pt x="1333" y="653"/>
                    <a:pt x="1366" y="659"/>
                  </a:cubicBezTo>
                  <a:cubicBezTo>
                    <a:pt x="1395" y="665"/>
                    <a:pt x="1418" y="658"/>
                    <a:pt x="1447" y="64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1" name="Group 92">
            <a:extLst>
              <a:ext uri="{FF2B5EF4-FFF2-40B4-BE49-F238E27FC236}">
                <a16:creationId xmlns:a16="http://schemas.microsoft.com/office/drawing/2014/main" id="{F283B320-9723-44EC-A37A-6D78B3B086BC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365250"/>
            <a:ext cx="1909762" cy="1368425"/>
            <a:chOff x="627" y="860"/>
            <a:chExt cx="1203" cy="862"/>
          </a:xfrm>
        </p:grpSpPr>
        <p:sp>
          <p:nvSpPr>
            <p:cNvPr id="34874" name="Freeform 93">
              <a:extLst>
                <a:ext uri="{FF2B5EF4-FFF2-40B4-BE49-F238E27FC236}">
                  <a16:creationId xmlns:a16="http://schemas.microsoft.com/office/drawing/2014/main" id="{BD010522-20E5-4717-99BF-FC235A0BA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863"/>
              <a:ext cx="1203" cy="859"/>
            </a:xfrm>
            <a:custGeom>
              <a:avLst/>
              <a:gdLst>
                <a:gd name="T0" fmla="*/ 14 w 839"/>
                <a:gd name="T1" fmla="*/ 57 h 562"/>
                <a:gd name="T2" fmla="*/ 6 w 839"/>
                <a:gd name="T3" fmla="*/ 12 h 562"/>
                <a:gd name="T4" fmla="*/ 47 w 839"/>
                <a:gd name="T5" fmla="*/ 12 h 562"/>
                <a:gd name="T6" fmla="*/ 136 w 839"/>
                <a:gd name="T7" fmla="*/ 18 h 562"/>
                <a:gd name="T8" fmla="*/ 260 w 839"/>
                <a:gd name="T9" fmla="*/ 176 h 562"/>
                <a:gd name="T10" fmla="*/ 354 w 839"/>
                <a:gd name="T11" fmla="*/ 345 h 562"/>
                <a:gd name="T12" fmla="*/ 631 w 839"/>
                <a:gd name="T13" fmla="*/ 512 h 562"/>
                <a:gd name="T14" fmla="*/ 816 w 839"/>
                <a:gd name="T15" fmla="*/ 532 h 562"/>
                <a:gd name="T16" fmla="*/ 1044 w 839"/>
                <a:gd name="T17" fmla="*/ 575 h 562"/>
                <a:gd name="T18" fmla="*/ 997 w 839"/>
                <a:gd name="T19" fmla="*/ 465 h 562"/>
                <a:gd name="T20" fmla="*/ 994 w 839"/>
                <a:gd name="T21" fmla="*/ 393 h 562"/>
                <a:gd name="T22" fmla="*/ 979 w 839"/>
                <a:gd name="T23" fmla="*/ 310 h 562"/>
                <a:gd name="T24" fmla="*/ 837 w 839"/>
                <a:gd name="T25" fmla="*/ 72 h 562"/>
                <a:gd name="T26" fmla="*/ 935 w 839"/>
                <a:gd name="T27" fmla="*/ 102 h 562"/>
                <a:gd name="T28" fmla="*/ 981 w 839"/>
                <a:gd name="T29" fmla="*/ 160 h 562"/>
                <a:gd name="T30" fmla="*/ 1032 w 839"/>
                <a:gd name="T31" fmla="*/ 229 h 562"/>
                <a:gd name="T32" fmla="*/ 1080 w 839"/>
                <a:gd name="T33" fmla="*/ 385 h 562"/>
                <a:gd name="T34" fmla="*/ 1128 w 839"/>
                <a:gd name="T35" fmla="*/ 527 h 562"/>
                <a:gd name="T36" fmla="*/ 1161 w 839"/>
                <a:gd name="T37" fmla="*/ 567 h 562"/>
                <a:gd name="T38" fmla="*/ 1190 w 839"/>
                <a:gd name="T39" fmla="*/ 636 h 562"/>
                <a:gd name="T40" fmla="*/ 1265 w 839"/>
                <a:gd name="T41" fmla="*/ 755 h 562"/>
                <a:gd name="T42" fmla="*/ 1445 w 839"/>
                <a:gd name="T43" fmla="*/ 946 h 562"/>
                <a:gd name="T44" fmla="*/ 1610 w 839"/>
                <a:gd name="T45" fmla="*/ 1203 h 562"/>
                <a:gd name="T46" fmla="*/ 1672 w 839"/>
                <a:gd name="T47" fmla="*/ 1344 h 562"/>
                <a:gd name="T48" fmla="*/ 1719 w 839"/>
                <a:gd name="T49" fmla="*/ 1400 h 562"/>
                <a:gd name="T50" fmla="*/ 1782 w 839"/>
                <a:gd name="T51" fmla="*/ 1432 h 562"/>
                <a:gd name="T52" fmla="*/ 2005 w 839"/>
                <a:gd name="T53" fmla="*/ 1587 h 562"/>
                <a:gd name="T54" fmla="*/ 2146 w 839"/>
                <a:gd name="T55" fmla="*/ 1830 h 562"/>
                <a:gd name="T56" fmla="*/ 2247 w 839"/>
                <a:gd name="T57" fmla="*/ 1904 h 562"/>
                <a:gd name="T58" fmla="*/ 2377 w 839"/>
                <a:gd name="T59" fmla="*/ 1958 h 562"/>
                <a:gd name="T60" fmla="*/ 2450 w 839"/>
                <a:gd name="T61" fmla="*/ 1995 h 562"/>
                <a:gd name="T62" fmla="*/ 2403 w 839"/>
                <a:gd name="T63" fmla="*/ 1995 h 562"/>
                <a:gd name="T64" fmla="*/ 2326 w 839"/>
                <a:gd name="T65" fmla="*/ 1989 h 562"/>
                <a:gd name="T66" fmla="*/ 2099 w 839"/>
                <a:gd name="T67" fmla="*/ 1891 h 562"/>
                <a:gd name="T68" fmla="*/ 1957 w 839"/>
                <a:gd name="T69" fmla="*/ 1648 h 562"/>
                <a:gd name="T70" fmla="*/ 1712 w 839"/>
                <a:gd name="T71" fmla="*/ 1628 h 562"/>
                <a:gd name="T72" fmla="*/ 1584 w 839"/>
                <a:gd name="T73" fmla="*/ 1663 h 562"/>
                <a:gd name="T74" fmla="*/ 1440 w 839"/>
                <a:gd name="T75" fmla="*/ 1649 h 562"/>
                <a:gd name="T76" fmla="*/ 1190 w 839"/>
                <a:gd name="T77" fmla="*/ 1553 h 562"/>
                <a:gd name="T78" fmla="*/ 1100 w 839"/>
                <a:gd name="T79" fmla="*/ 1480 h 562"/>
                <a:gd name="T80" fmla="*/ 1061 w 839"/>
                <a:gd name="T81" fmla="*/ 1446 h 562"/>
                <a:gd name="T82" fmla="*/ 1044 w 839"/>
                <a:gd name="T83" fmla="*/ 1493 h 562"/>
                <a:gd name="T84" fmla="*/ 1094 w 839"/>
                <a:gd name="T85" fmla="*/ 1640 h 562"/>
                <a:gd name="T86" fmla="*/ 1117 w 839"/>
                <a:gd name="T87" fmla="*/ 1692 h 562"/>
                <a:gd name="T88" fmla="*/ 1094 w 839"/>
                <a:gd name="T89" fmla="*/ 1716 h 562"/>
                <a:gd name="T90" fmla="*/ 1032 w 839"/>
                <a:gd name="T91" fmla="*/ 1614 h 562"/>
                <a:gd name="T92" fmla="*/ 979 w 839"/>
                <a:gd name="T93" fmla="*/ 1472 h 562"/>
                <a:gd name="T94" fmla="*/ 916 w 839"/>
                <a:gd name="T95" fmla="*/ 1339 h 562"/>
                <a:gd name="T96" fmla="*/ 824 w 839"/>
                <a:gd name="T97" fmla="*/ 1238 h 562"/>
                <a:gd name="T98" fmla="*/ 707 w 839"/>
                <a:gd name="T99" fmla="*/ 1110 h 562"/>
                <a:gd name="T100" fmla="*/ 652 w 839"/>
                <a:gd name="T101" fmla="*/ 1049 h 562"/>
                <a:gd name="T102" fmla="*/ 545 w 839"/>
                <a:gd name="T103" fmla="*/ 715 h 562"/>
                <a:gd name="T104" fmla="*/ 516 w 839"/>
                <a:gd name="T105" fmla="*/ 636 h 562"/>
                <a:gd name="T106" fmla="*/ 463 w 839"/>
                <a:gd name="T107" fmla="*/ 588 h 562"/>
                <a:gd name="T108" fmla="*/ 361 w 839"/>
                <a:gd name="T109" fmla="*/ 472 h 562"/>
                <a:gd name="T110" fmla="*/ 205 w 839"/>
                <a:gd name="T111" fmla="*/ 222 h 562"/>
                <a:gd name="T112" fmla="*/ 14 w 839"/>
                <a:gd name="T113" fmla="*/ 57 h 56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39" h="562">
                  <a:moveTo>
                    <a:pt x="5" y="16"/>
                  </a:moveTo>
                  <a:cubicBezTo>
                    <a:pt x="0" y="15"/>
                    <a:pt x="0" y="3"/>
                    <a:pt x="2" y="3"/>
                  </a:cubicBezTo>
                  <a:cubicBezTo>
                    <a:pt x="6" y="3"/>
                    <a:pt x="11" y="3"/>
                    <a:pt x="16" y="3"/>
                  </a:cubicBezTo>
                  <a:cubicBezTo>
                    <a:pt x="24" y="3"/>
                    <a:pt x="38" y="0"/>
                    <a:pt x="46" y="5"/>
                  </a:cubicBezTo>
                  <a:cubicBezTo>
                    <a:pt x="63" y="16"/>
                    <a:pt x="77" y="32"/>
                    <a:pt x="88" y="49"/>
                  </a:cubicBezTo>
                  <a:cubicBezTo>
                    <a:pt x="99" y="65"/>
                    <a:pt x="106" y="84"/>
                    <a:pt x="120" y="97"/>
                  </a:cubicBezTo>
                  <a:cubicBezTo>
                    <a:pt x="147" y="121"/>
                    <a:pt x="180" y="136"/>
                    <a:pt x="214" y="143"/>
                  </a:cubicBezTo>
                  <a:cubicBezTo>
                    <a:pt x="235" y="147"/>
                    <a:pt x="256" y="149"/>
                    <a:pt x="277" y="149"/>
                  </a:cubicBezTo>
                  <a:cubicBezTo>
                    <a:pt x="304" y="149"/>
                    <a:pt x="329" y="154"/>
                    <a:pt x="354" y="161"/>
                  </a:cubicBezTo>
                  <a:cubicBezTo>
                    <a:pt x="353" y="148"/>
                    <a:pt x="341" y="141"/>
                    <a:pt x="338" y="130"/>
                  </a:cubicBezTo>
                  <a:cubicBezTo>
                    <a:pt x="336" y="124"/>
                    <a:pt x="337" y="117"/>
                    <a:pt x="337" y="110"/>
                  </a:cubicBezTo>
                  <a:cubicBezTo>
                    <a:pt x="336" y="103"/>
                    <a:pt x="334" y="95"/>
                    <a:pt x="332" y="87"/>
                  </a:cubicBezTo>
                  <a:cubicBezTo>
                    <a:pt x="323" y="60"/>
                    <a:pt x="303" y="39"/>
                    <a:pt x="284" y="20"/>
                  </a:cubicBezTo>
                  <a:cubicBezTo>
                    <a:pt x="298" y="19"/>
                    <a:pt x="306" y="20"/>
                    <a:pt x="317" y="29"/>
                  </a:cubicBezTo>
                  <a:cubicBezTo>
                    <a:pt x="323" y="34"/>
                    <a:pt x="328" y="39"/>
                    <a:pt x="333" y="45"/>
                  </a:cubicBezTo>
                  <a:cubicBezTo>
                    <a:pt x="339" y="51"/>
                    <a:pt x="347" y="57"/>
                    <a:pt x="350" y="64"/>
                  </a:cubicBezTo>
                  <a:cubicBezTo>
                    <a:pt x="357" y="79"/>
                    <a:pt x="361" y="93"/>
                    <a:pt x="366" y="108"/>
                  </a:cubicBezTo>
                  <a:cubicBezTo>
                    <a:pt x="370" y="121"/>
                    <a:pt x="373" y="139"/>
                    <a:pt x="383" y="148"/>
                  </a:cubicBezTo>
                  <a:cubicBezTo>
                    <a:pt x="387" y="152"/>
                    <a:pt x="391" y="155"/>
                    <a:pt x="394" y="159"/>
                  </a:cubicBezTo>
                  <a:cubicBezTo>
                    <a:pt x="399" y="164"/>
                    <a:pt x="401" y="172"/>
                    <a:pt x="404" y="178"/>
                  </a:cubicBezTo>
                  <a:cubicBezTo>
                    <a:pt x="410" y="190"/>
                    <a:pt x="417" y="203"/>
                    <a:pt x="429" y="211"/>
                  </a:cubicBezTo>
                  <a:cubicBezTo>
                    <a:pt x="451" y="228"/>
                    <a:pt x="470" y="246"/>
                    <a:pt x="490" y="265"/>
                  </a:cubicBezTo>
                  <a:cubicBezTo>
                    <a:pt x="512" y="286"/>
                    <a:pt x="532" y="309"/>
                    <a:pt x="546" y="337"/>
                  </a:cubicBezTo>
                  <a:cubicBezTo>
                    <a:pt x="552" y="350"/>
                    <a:pt x="559" y="364"/>
                    <a:pt x="567" y="376"/>
                  </a:cubicBezTo>
                  <a:cubicBezTo>
                    <a:pt x="572" y="383"/>
                    <a:pt x="575" y="389"/>
                    <a:pt x="583" y="392"/>
                  </a:cubicBezTo>
                  <a:cubicBezTo>
                    <a:pt x="590" y="395"/>
                    <a:pt x="598" y="398"/>
                    <a:pt x="605" y="401"/>
                  </a:cubicBezTo>
                  <a:cubicBezTo>
                    <a:pt x="631" y="412"/>
                    <a:pt x="658" y="425"/>
                    <a:pt x="680" y="444"/>
                  </a:cubicBezTo>
                  <a:cubicBezTo>
                    <a:pt x="701" y="462"/>
                    <a:pt x="709" y="490"/>
                    <a:pt x="728" y="512"/>
                  </a:cubicBezTo>
                  <a:cubicBezTo>
                    <a:pt x="737" y="522"/>
                    <a:pt x="750" y="528"/>
                    <a:pt x="762" y="533"/>
                  </a:cubicBezTo>
                  <a:cubicBezTo>
                    <a:pt x="776" y="540"/>
                    <a:pt x="791" y="544"/>
                    <a:pt x="806" y="548"/>
                  </a:cubicBezTo>
                  <a:cubicBezTo>
                    <a:pt x="811" y="549"/>
                    <a:pt x="839" y="548"/>
                    <a:pt x="831" y="559"/>
                  </a:cubicBezTo>
                  <a:cubicBezTo>
                    <a:pt x="829" y="562"/>
                    <a:pt x="818" y="559"/>
                    <a:pt x="815" y="559"/>
                  </a:cubicBezTo>
                  <a:cubicBezTo>
                    <a:pt x="806" y="558"/>
                    <a:pt x="798" y="558"/>
                    <a:pt x="789" y="557"/>
                  </a:cubicBezTo>
                  <a:cubicBezTo>
                    <a:pt x="760" y="555"/>
                    <a:pt x="733" y="550"/>
                    <a:pt x="712" y="529"/>
                  </a:cubicBezTo>
                  <a:cubicBezTo>
                    <a:pt x="691" y="509"/>
                    <a:pt x="682" y="483"/>
                    <a:pt x="664" y="461"/>
                  </a:cubicBezTo>
                  <a:cubicBezTo>
                    <a:pt x="645" y="437"/>
                    <a:pt x="606" y="448"/>
                    <a:pt x="581" y="456"/>
                  </a:cubicBezTo>
                  <a:cubicBezTo>
                    <a:pt x="567" y="460"/>
                    <a:pt x="553" y="464"/>
                    <a:pt x="538" y="466"/>
                  </a:cubicBezTo>
                  <a:cubicBezTo>
                    <a:pt x="521" y="468"/>
                    <a:pt x="504" y="465"/>
                    <a:pt x="488" y="462"/>
                  </a:cubicBezTo>
                  <a:cubicBezTo>
                    <a:pt x="459" y="457"/>
                    <a:pt x="430" y="448"/>
                    <a:pt x="404" y="435"/>
                  </a:cubicBezTo>
                  <a:cubicBezTo>
                    <a:pt x="393" y="429"/>
                    <a:pt x="383" y="422"/>
                    <a:pt x="373" y="414"/>
                  </a:cubicBezTo>
                  <a:cubicBezTo>
                    <a:pt x="370" y="412"/>
                    <a:pt x="364" y="404"/>
                    <a:pt x="360" y="405"/>
                  </a:cubicBezTo>
                  <a:cubicBezTo>
                    <a:pt x="356" y="407"/>
                    <a:pt x="353" y="414"/>
                    <a:pt x="354" y="418"/>
                  </a:cubicBezTo>
                  <a:cubicBezTo>
                    <a:pt x="357" y="432"/>
                    <a:pt x="364" y="446"/>
                    <a:pt x="371" y="459"/>
                  </a:cubicBezTo>
                  <a:cubicBezTo>
                    <a:pt x="374" y="463"/>
                    <a:pt x="379" y="469"/>
                    <a:pt x="379" y="474"/>
                  </a:cubicBezTo>
                  <a:cubicBezTo>
                    <a:pt x="379" y="478"/>
                    <a:pt x="376" y="483"/>
                    <a:pt x="371" y="481"/>
                  </a:cubicBezTo>
                  <a:cubicBezTo>
                    <a:pt x="361" y="475"/>
                    <a:pt x="355" y="462"/>
                    <a:pt x="350" y="452"/>
                  </a:cubicBezTo>
                  <a:cubicBezTo>
                    <a:pt x="344" y="439"/>
                    <a:pt x="339" y="425"/>
                    <a:pt x="332" y="412"/>
                  </a:cubicBezTo>
                  <a:cubicBezTo>
                    <a:pt x="326" y="400"/>
                    <a:pt x="321" y="384"/>
                    <a:pt x="311" y="375"/>
                  </a:cubicBezTo>
                  <a:cubicBezTo>
                    <a:pt x="301" y="365"/>
                    <a:pt x="290" y="356"/>
                    <a:pt x="280" y="347"/>
                  </a:cubicBezTo>
                  <a:cubicBezTo>
                    <a:pt x="267" y="335"/>
                    <a:pt x="253" y="323"/>
                    <a:pt x="240" y="311"/>
                  </a:cubicBezTo>
                  <a:cubicBezTo>
                    <a:pt x="234" y="306"/>
                    <a:pt x="226" y="300"/>
                    <a:pt x="221" y="294"/>
                  </a:cubicBezTo>
                  <a:cubicBezTo>
                    <a:pt x="206" y="264"/>
                    <a:pt x="197" y="231"/>
                    <a:pt x="185" y="200"/>
                  </a:cubicBezTo>
                  <a:cubicBezTo>
                    <a:pt x="182" y="193"/>
                    <a:pt x="179" y="185"/>
                    <a:pt x="175" y="178"/>
                  </a:cubicBezTo>
                  <a:cubicBezTo>
                    <a:pt x="169" y="174"/>
                    <a:pt x="163" y="170"/>
                    <a:pt x="157" y="165"/>
                  </a:cubicBezTo>
                  <a:cubicBezTo>
                    <a:pt x="145" y="155"/>
                    <a:pt x="134" y="144"/>
                    <a:pt x="123" y="132"/>
                  </a:cubicBezTo>
                  <a:cubicBezTo>
                    <a:pt x="104" y="110"/>
                    <a:pt x="87" y="86"/>
                    <a:pt x="70" y="62"/>
                  </a:cubicBezTo>
                  <a:cubicBezTo>
                    <a:pt x="54" y="39"/>
                    <a:pt x="33" y="21"/>
                    <a:pt x="5" y="16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94">
              <a:extLst>
                <a:ext uri="{FF2B5EF4-FFF2-40B4-BE49-F238E27FC236}">
                  <a16:creationId xmlns:a16="http://schemas.microsoft.com/office/drawing/2014/main" id="{B0C7F985-F6C1-450A-A49A-760B10675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863"/>
              <a:ext cx="1203" cy="859"/>
            </a:xfrm>
            <a:custGeom>
              <a:avLst/>
              <a:gdLst>
                <a:gd name="T0" fmla="*/ 14 w 839"/>
                <a:gd name="T1" fmla="*/ 57 h 562"/>
                <a:gd name="T2" fmla="*/ 6 w 839"/>
                <a:gd name="T3" fmla="*/ 12 h 562"/>
                <a:gd name="T4" fmla="*/ 47 w 839"/>
                <a:gd name="T5" fmla="*/ 12 h 562"/>
                <a:gd name="T6" fmla="*/ 136 w 839"/>
                <a:gd name="T7" fmla="*/ 18 h 562"/>
                <a:gd name="T8" fmla="*/ 260 w 839"/>
                <a:gd name="T9" fmla="*/ 176 h 562"/>
                <a:gd name="T10" fmla="*/ 354 w 839"/>
                <a:gd name="T11" fmla="*/ 345 h 562"/>
                <a:gd name="T12" fmla="*/ 631 w 839"/>
                <a:gd name="T13" fmla="*/ 512 h 562"/>
                <a:gd name="T14" fmla="*/ 816 w 839"/>
                <a:gd name="T15" fmla="*/ 532 h 562"/>
                <a:gd name="T16" fmla="*/ 1044 w 839"/>
                <a:gd name="T17" fmla="*/ 575 h 562"/>
                <a:gd name="T18" fmla="*/ 997 w 839"/>
                <a:gd name="T19" fmla="*/ 465 h 562"/>
                <a:gd name="T20" fmla="*/ 994 w 839"/>
                <a:gd name="T21" fmla="*/ 393 h 562"/>
                <a:gd name="T22" fmla="*/ 979 w 839"/>
                <a:gd name="T23" fmla="*/ 310 h 562"/>
                <a:gd name="T24" fmla="*/ 837 w 839"/>
                <a:gd name="T25" fmla="*/ 72 h 562"/>
                <a:gd name="T26" fmla="*/ 935 w 839"/>
                <a:gd name="T27" fmla="*/ 102 h 562"/>
                <a:gd name="T28" fmla="*/ 981 w 839"/>
                <a:gd name="T29" fmla="*/ 160 h 562"/>
                <a:gd name="T30" fmla="*/ 1032 w 839"/>
                <a:gd name="T31" fmla="*/ 229 h 562"/>
                <a:gd name="T32" fmla="*/ 1080 w 839"/>
                <a:gd name="T33" fmla="*/ 385 h 562"/>
                <a:gd name="T34" fmla="*/ 1128 w 839"/>
                <a:gd name="T35" fmla="*/ 527 h 562"/>
                <a:gd name="T36" fmla="*/ 1161 w 839"/>
                <a:gd name="T37" fmla="*/ 567 h 562"/>
                <a:gd name="T38" fmla="*/ 1190 w 839"/>
                <a:gd name="T39" fmla="*/ 636 h 562"/>
                <a:gd name="T40" fmla="*/ 1265 w 839"/>
                <a:gd name="T41" fmla="*/ 755 h 562"/>
                <a:gd name="T42" fmla="*/ 1445 w 839"/>
                <a:gd name="T43" fmla="*/ 946 h 562"/>
                <a:gd name="T44" fmla="*/ 1610 w 839"/>
                <a:gd name="T45" fmla="*/ 1203 h 562"/>
                <a:gd name="T46" fmla="*/ 1672 w 839"/>
                <a:gd name="T47" fmla="*/ 1344 h 562"/>
                <a:gd name="T48" fmla="*/ 1719 w 839"/>
                <a:gd name="T49" fmla="*/ 1400 h 562"/>
                <a:gd name="T50" fmla="*/ 1782 w 839"/>
                <a:gd name="T51" fmla="*/ 1432 h 562"/>
                <a:gd name="T52" fmla="*/ 2005 w 839"/>
                <a:gd name="T53" fmla="*/ 1587 h 562"/>
                <a:gd name="T54" fmla="*/ 2146 w 839"/>
                <a:gd name="T55" fmla="*/ 1830 h 562"/>
                <a:gd name="T56" fmla="*/ 2247 w 839"/>
                <a:gd name="T57" fmla="*/ 1904 h 562"/>
                <a:gd name="T58" fmla="*/ 2377 w 839"/>
                <a:gd name="T59" fmla="*/ 1958 h 562"/>
                <a:gd name="T60" fmla="*/ 2450 w 839"/>
                <a:gd name="T61" fmla="*/ 1995 h 562"/>
                <a:gd name="T62" fmla="*/ 2403 w 839"/>
                <a:gd name="T63" fmla="*/ 1995 h 562"/>
                <a:gd name="T64" fmla="*/ 2326 w 839"/>
                <a:gd name="T65" fmla="*/ 1989 h 562"/>
                <a:gd name="T66" fmla="*/ 2099 w 839"/>
                <a:gd name="T67" fmla="*/ 1891 h 562"/>
                <a:gd name="T68" fmla="*/ 1957 w 839"/>
                <a:gd name="T69" fmla="*/ 1648 h 562"/>
                <a:gd name="T70" fmla="*/ 1712 w 839"/>
                <a:gd name="T71" fmla="*/ 1628 h 562"/>
                <a:gd name="T72" fmla="*/ 1584 w 839"/>
                <a:gd name="T73" fmla="*/ 1663 h 562"/>
                <a:gd name="T74" fmla="*/ 1440 w 839"/>
                <a:gd name="T75" fmla="*/ 1649 h 562"/>
                <a:gd name="T76" fmla="*/ 1190 w 839"/>
                <a:gd name="T77" fmla="*/ 1553 h 562"/>
                <a:gd name="T78" fmla="*/ 1100 w 839"/>
                <a:gd name="T79" fmla="*/ 1480 h 562"/>
                <a:gd name="T80" fmla="*/ 1061 w 839"/>
                <a:gd name="T81" fmla="*/ 1446 h 562"/>
                <a:gd name="T82" fmla="*/ 1044 w 839"/>
                <a:gd name="T83" fmla="*/ 1493 h 562"/>
                <a:gd name="T84" fmla="*/ 1094 w 839"/>
                <a:gd name="T85" fmla="*/ 1640 h 562"/>
                <a:gd name="T86" fmla="*/ 1117 w 839"/>
                <a:gd name="T87" fmla="*/ 1692 h 562"/>
                <a:gd name="T88" fmla="*/ 1094 w 839"/>
                <a:gd name="T89" fmla="*/ 1716 h 562"/>
                <a:gd name="T90" fmla="*/ 1032 w 839"/>
                <a:gd name="T91" fmla="*/ 1614 h 562"/>
                <a:gd name="T92" fmla="*/ 979 w 839"/>
                <a:gd name="T93" fmla="*/ 1472 h 562"/>
                <a:gd name="T94" fmla="*/ 916 w 839"/>
                <a:gd name="T95" fmla="*/ 1339 h 562"/>
                <a:gd name="T96" fmla="*/ 824 w 839"/>
                <a:gd name="T97" fmla="*/ 1238 h 562"/>
                <a:gd name="T98" fmla="*/ 707 w 839"/>
                <a:gd name="T99" fmla="*/ 1110 h 562"/>
                <a:gd name="T100" fmla="*/ 652 w 839"/>
                <a:gd name="T101" fmla="*/ 1049 h 562"/>
                <a:gd name="T102" fmla="*/ 545 w 839"/>
                <a:gd name="T103" fmla="*/ 715 h 562"/>
                <a:gd name="T104" fmla="*/ 516 w 839"/>
                <a:gd name="T105" fmla="*/ 636 h 562"/>
                <a:gd name="T106" fmla="*/ 463 w 839"/>
                <a:gd name="T107" fmla="*/ 588 h 562"/>
                <a:gd name="T108" fmla="*/ 361 w 839"/>
                <a:gd name="T109" fmla="*/ 472 h 562"/>
                <a:gd name="T110" fmla="*/ 205 w 839"/>
                <a:gd name="T111" fmla="*/ 222 h 562"/>
                <a:gd name="T112" fmla="*/ 14 w 839"/>
                <a:gd name="T113" fmla="*/ 57 h 56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39" h="562">
                  <a:moveTo>
                    <a:pt x="5" y="16"/>
                  </a:moveTo>
                  <a:cubicBezTo>
                    <a:pt x="0" y="15"/>
                    <a:pt x="0" y="3"/>
                    <a:pt x="2" y="3"/>
                  </a:cubicBezTo>
                  <a:cubicBezTo>
                    <a:pt x="6" y="3"/>
                    <a:pt x="11" y="3"/>
                    <a:pt x="16" y="3"/>
                  </a:cubicBezTo>
                  <a:cubicBezTo>
                    <a:pt x="24" y="3"/>
                    <a:pt x="38" y="0"/>
                    <a:pt x="46" y="5"/>
                  </a:cubicBezTo>
                  <a:cubicBezTo>
                    <a:pt x="63" y="16"/>
                    <a:pt x="77" y="32"/>
                    <a:pt x="88" y="49"/>
                  </a:cubicBezTo>
                  <a:cubicBezTo>
                    <a:pt x="99" y="65"/>
                    <a:pt x="106" y="84"/>
                    <a:pt x="120" y="97"/>
                  </a:cubicBezTo>
                  <a:cubicBezTo>
                    <a:pt x="147" y="121"/>
                    <a:pt x="180" y="136"/>
                    <a:pt x="214" y="143"/>
                  </a:cubicBezTo>
                  <a:cubicBezTo>
                    <a:pt x="235" y="147"/>
                    <a:pt x="256" y="149"/>
                    <a:pt x="277" y="149"/>
                  </a:cubicBezTo>
                  <a:cubicBezTo>
                    <a:pt x="304" y="149"/>
                    <a:pt x="329" y="154"/>
                    <a:pt x="354" y="161"/>
                  </a:cubicBezTo>
                  <a:cubicBezTo>
                    <a:pt x="353" y="148"/>
                    <a:pt x="341" y="141"/>
                    <a:pt x="338" y="130"/>
                  </a:cubicBezTo>
                  <a:cubicBezTo>
                    <a:pt x="336" y="124"/>
                    <a:pt x="337" y="117"/>
                    <a:pt x="337" y="110"/>
                  </a:cubicBezTo>
                  <a:cubicBezTo>
                    <a:pt x="336" y="103"/>
                    <a:pt x="334" y="95"/>
                    <a:pt x="332" y="87"/>
                  </a:cubicBezTo>
                  <a:cubicBezTo>
                    <a:pt x="323" y="60"/>
                    <a:pt x="303" y="39"/>
                    <a:pt x="284" y="20"/>
                  </a:cubicBezTo>
                  <a:cubicBezTo>
                    <a:pt x="298" y="19"/>
                    <a:pt x="306" y="20"/>
                    <a:pt x="317" y="29"/>
                  </a:cubicBezTo>
                  <a:cubicBezTo>
                    <a:pt x="323" y="34"/>
                    <a:pt x="328" y="39"/>
                    <a:pt x="333" y="45"/>
                  </a:cubicBezTo>
                  <a:cubicBezTo>
                    <a:pt x="339" y="51"/>
                    <a:pt x="347" y="57"/>
                    <a:pt x="350" y="64"/>
                  </a:cubicBezTo>
                  <a:cubicBezTo>
                    <a:pt x="357" y="79"/>
                    <a:pt x="361" y="93"/>
                    <a:pt x="366" y="108"/>
                  </a:cubicBezTo>
                  <a:cubicBezTo>
                    <a:pt x="370" y="121"/>
                    <a:pt x="373" y="139"/>
                    <a:pt x="383" y="148"/>
                  </a:cubicBezTo>
                  <a:cubicBezTo>
                    <a:pt x="387" y="152"/>
                    <a:pt x="391" y="155"/>
                    <a:pt x="394" y="159"/>
                  </a:cubicBezTo>
                  <a:cubicBezTo>
                    <a:pt x="399" y="164"/>
                    <a:pt x="401" y="172"/>
                    <a:pt x="404" y="178"/>
                  </a:cubicBezTo>
                  <a:cubicBezTo>
                    <a:pt x="410" y="190"/>
                    <a:pt x="417" y="203"/>
                    <a:pt x="429" y="211"/>
                  </a:cubicBezTo>
                  <a:cubicBezTo>
                    <a:pt x="451" y="228"/>
                    <a:pt x="470" y="246"/>
                    <a:pt x="490" y="265"/>
                  </a:cubicBezTo>
                  <a:cubicBezTo>
                    <a:pt x="512" y="286"/>
                    <a:pt x="532" y="309"/>
                    <a:pt x="546" y="337"/>
                  </a:cubicBezTo>
                  <a:cubicBezTo>
                    <a:pt x="552" y="350"/>
                    <a:pt x="559" y="364"/>
                    <a:pt x="567" y="376"/>
                  </a:cubicBezTo>
                  <a:cubicBezTo>
                    <a:pt x="572" y="383"/>
                    <a:pt x="575" y="389"/>
                    <a:pt x="583" y="392"/>
                  </a:cubicBezTo>
                  <a:cubicBezTo>
                    <a:pt x="590" y="395"/>
                    <a:pt x="598" y="398"/>
                    <a:pt x="605" y="401"/>
                  </a:cubicBezTo>
                  <a:cubicBezTo>
                    <a:pt x="631" y="412"/>
                    <a:pt x="658" y="425"/>
                    <a:pt x="680" y="444"/>
                  </a:cubicBezTo>
                  <a:cubicBezTo>
                    <a:pt x="701" y="462"/>
                    <a:pt x="709" y="490"/>
                    <a:pt x="728" y="512"/>
                  </a:cubicBezTo>
                  <a:cubicBezTo>
                    <a:pt x="737" y="522"/>
                    <a:pt x="750" y="528"/>
                    <a:pt x="762" y="533"/>
                  </a:cubicBezTo>
                  <a:cubicBezTo>
                    <a:pt x="776" y="540"/>
                    <a:pt x="791" y="544"/>
                    <a:pt x="806" y="548"/>
                  </a:cubicBezTo>
                  <a:cubicBezTo>
                    <a:pt x="811" y="549"/>
                    <a:pt x="839" y="548"/>
                    <a:pt x="831" y="559"/>
                  </a:cubicBezTo>
                  <a:cubicBezTo>
                    <a:pt x="829" y="562"/>
                    <a:pt x="818" y="559"/>
                    <a:pt x="815" y="559"/>
                  </a:cubicBezTo>
                  <a:cubicBezTo>
                    <a:pt x="806" y="558"/>
                    <a:pt x="798" y="558"/>
                    <a:pt x="789" y="557"/>
                  </a:cubicBezTo>
                  <a:cubicBezTo>
                    <a:pt x="760" y="555"/>
                    <a:pt x="733" y="550"/>
                    <a:pt x="712" y="529"/>
                  </a:cubicBezTo>
                  <a:cubicBezTo>
                    <a:pt x="691" y="509"/>
                    <a:pt x="682" y="483"/>
                    <a:pt x="664" y="461"/>
                  </a:cubicBezTo>
                  <a:cubicBezTo>
                    <a:pt x="645" y="437"/>
                    <a:pt x="606" y="448"/>
                    <a:pt x="581" y="456"/>
                  </a:cubicBezTo>
                  <a:cubicBezTo>
                    <a:pt x="567" y="460"/>
                    <a:pt x="553" y="464"/>
                    <a:pt x="538" y="466"/>
                  </a:cubicBezTo>
                  <a:cubicBezTo>
                    <a:pt x="521" y="468"/>
                    <a:pt x="504" y="465"/>
                    <a:pt x="488" y="462"/>
                  </a:cubicBezTo>
                  <a:cubicBezTo>
                    <a:pt x="459" y="457"/>
                    <a:pt x="430" y="448"/>
                    <a:pt x="404" y="435"/>
                  </a:cubicBezTo>
                  <a:cubicBezTo>
                    <a:pt x="393" y="429"/>
                    <a:pt x="383" y="422"/>
                    <a:pt x="373" y="414"/>
                  </a:cubicBezTo>
                  <a:cubicBezTo>
                    <a:pt x="370" y="412"/>
                    <a:pt x="364" y="404"/>
                    <a:pt x="360" y="405"/>
                  </a:cubicBezTo>
                  <a:cubicBezTo>
                    <a:pt x="356" y="407"/>
                    <a:pt x="353" y="414"/>
                    <a:pt x="354" y="418"/>
                  </a:cubicBezTo>
                  <a:cubicBezTo>
                    <a:pt x="357" y="432"/>
                    <a:pt x="364" y="446"/>
                    <a:pt x="371" y="459"/>
                  </a:cubicBezTo>
                  <a:cubicBezTo>
                    <a:pt x="374" y="463"/>
                    <a:pt x="379" y="469"/>
                    <a:pt x="379" y="474"/>
                  </a:cubicBezTo>
                  <a:cubicBezTo>
                    <a:pt x="379" y="478"/>
                    <a:pt x="376" y="483"/>
                    <a:pt x="371" y="481"/>
                  </a:cubicBezTo>
                  <a:cubicBezTo>
                    <a:pt x="361" y="475"/>
                    <a:pt x="355" y="462"/>
                    <a:pt x="350" y="452"/>
                  </a:cubicBezTo>
                  <a:cubicBezTo>
                    <a:pt x="344" y="439"/>
                    <a:pt x="339" y="425"/>
                    <a:pt x="332" y="412"/>
                  </a:cubicBezTo>
                  <a:cubicBezTo>
                    <a:pt x="326" y="400"/>
                    <a:pt x="321" y="384"/>
                    <a:pt x="311" y="375"/>
                  </a:cubicBezTo>
                  <a:cubicBezTo>
                    <a:pt x="301" y="365"/>
                    <a:pt x="290" y="356"/>
                    <a:pt x="280" y="347"/>
                  </a:cubicBezTo>
                  <a:cubicBezTo>
                    <a:pt x="267" y="335"/>
                    <a:pt x="253" y="323"/>
                    <a:pt x="240" y="311"/>
                  </a:cubicBezTo>
                  <a:cubicBezTo>
                    <a:pt x="234" y="306"/>
                    <a:pt x="226" y="300"/>
                    <a:pt x="221" y="294"/>
                  </a:cubicBezTo>
                  <a:cubicBezTo>
                    <a:pt x="206" y="264"/>
                    <a:pt x="197" y="231"/>
                    <a:pt x="185" y="200"/>
                  </a:cubicBezTo>
                  <a:cubicBezTo>
                    <a:pt x="182" y="193"/>
                    <a:pt x="179" y="185"/>
                    <a:pt x="175" y="178"/>
                  </a:cubicBezTo>
                  <a:cubicBezTo>
                    <a:pt x="169" y="174"/>
                    <a:pt x="163" y="170"/>
                    <a:pt x="157" y="165"/>
                  </a:cubicBezTo>
                  <a:cubicBezTo>
                    <a:pt x="145" y="155"/>
                    <a:pt x="134" y="144"/>
                    <a:pt x="123" y="132"/>
                  </a:cubicBezTo>
                  <a:cubicBezTo>
                    <a:pt x="104" y="110"/>
                    <a:pt x="87" y="86"/>
                    <a:pt x="70" y="62"/>
                  </a:cubicBezTo>
                  <a:cubicBezTo>
                    <a:pt x="54" y="39"/>
                    <a:pt x="33" y="21"/>
                    <a:pt x="5" y="16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95">
              <a:extLst>
                <a:ext uri="{FF2B5EF4-FFF2-40B4-BE49-F238E27FC236}">
                  <a16:creationId xmlns:a16="http://schemas.microsoft.com/office/drawing/2014/main" id="{0653E118-1A7E-4050-A20F-F1DC003D8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1228"/>
              <a:ext cx="304" cy="274"/>
            </a:xfrm>
            <a:custGeom>
              <a:avLst/>
              <a:gdLst>
                <a:gd name="T0" fmla="*/ 20 w 212"/>
                <a:gd name="T1" fmla="*/ 216 h 179"/>
                <a:gd name="T2" fmla="*/ 27 w 212"/>
                <a:gd name="T3" fmla="*/ 80 h 179"/>
                <a:gd name="T4" fmla="*/ 115 w 212"/>
                <a:gd name="T5" fmla="*/ 0 h 179"/>
                <a:gd name="T6" fmla="*/ 184 w 212"/>
                <a:gd name="T7" fmla="*/ 5 h 179"/>
                <a:gd name="T8" fmla="*/ 238 w 212"/>
                <a:gd name="T9" fmla="*/ 32 h 179"/>
                <a:gd name="T10" fmla="*/ 361 w 212"/>
                <a:gd name="T11" fmla="*/ 101 h 179"/>
                <a:gd name="T12" fmla="*/ 564 w 212"/>
                <a:gd name="T13" fmla="*/ 277 h 179"/>
                <a:gd name="T14" fmla="*/ 622 w 212"/>
                <a:gd name="T15" fmla="*/ 401 h 179"/>
                <a:gd name="T16" fmla="*/ 622 w 212"/>
                <a:gd name="T17" fmla="*/ 520 h 179"/>
                <a:gd name="T18" fmla="*/ 569 w 212"/>
                <a:gd name="T19" fmla="*/ 614 h 179"/>
                <a:gd name="T20" fmla="*/ 450 w 212"/>
                <a:gd name="T21" fmla="*/ 609 h 179"/>
                <a:gd name="T22" fmla="*/ 298 w 212"/>
                <a:gd name="T23" fmla="*/ 499 h 179"/>
                <a:gd name="T24" fmla="*/ 175 w 212"/>
                <a:gd name="T25" fmla="*/ 410 h 179"/>
                <a:gd name="T26" fmla="*/ 46 w 212"/>
                <a:gd name="T27" fmla="*/ 257 h 179"/>
                <a:gd name="T28" fmla="*/ 20 w 212"/>
                <a:gd name="T29" fmla="*/ 216 h 1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2" h="179">
                  <a:moveTo>
                    <a:pt x="7" y="60"/>
                  </a:moveTo>
                  <a:cubicBezTo>
                    <a:pt x="0" y="49"/>
                    <a:pt x="5" y="33"/>
                    <a:pt x="9" y="22"/>
                  </a:cubicBezTo>
                  <a:cubicBezTo>
                    <a:pt x="14" y="8"/>
                    <a:pt x="24" y="2"/>
                    <a:pt x="39" y="0"/>
                  </a:cubicBezTo>
                  <a:cubicBezTo>
                    <a:pt x="46" y="0"/>
                    <a:pt x="54" y="0"/>
                    <a:pt x="62" y="1"/>
                  </a:cubicBezTo>
                  <a:cubicBezTo>
                    <a:pt x="68" y="1"/>
                    <a:pt x="75" y="6"/>
                    <a:pt x="81" y="9"/>
                  </a:cubicBezTo>
                  <a:cubicBezTo>
                    <a:pt x="95" y="15"/>
                    <a:pt x="109" y="21"/>
                    <a:pt x="123" y="28"/>
                  </a:cubicBezTo>
                  <a:cubicBezTo>
                    <a:pt x="148" y="40"/>
                    <a:pt x="173" y="55"/>
                    <a:pt x="191" y="77"/>
                  </a:cubicBezTo>
                  <a:cubicBezTo>
                    <a:pt x="199" y="87"/>
                    <a:pt x="209" y="99"/>
                    <a:pt x="211" y="112"/>
                  </a:cubicBezTo>
                  <a:cubicBezTo>
                    <a:pt x="212" y="123"/>
                    <a:pt x="212" y="135"/>
                    <a:pt x="211" y="145"/>
                  </a:cubicBezTo>
                  <a:cubicBezTo>
                    <a:pt x="209" y="156"/>
                    <a:pt x="202" y="166"/>
                    <a:pt x="193" y="171"/>
                  </a:cubicBezTo>
                  <a:cubicBezTo>
                    <a:pt x="180" y="179"/>
                    <a:pt x="166" y="175"/>
                    <a:pt x="153" y="170"/>
                  </a:cubicBezTo>
                  <a:cubicBezTo>
                    <a:pt x="134" y="162"/>
                    <a:pt x="118" y="149"/>
                    <a:pt x="101" y="139"/>
                  </a:cubicBezTo>
                  <a:cubicBezTo>
                    <a:pt x="87" y="131"/>
                    <a:pt x="73" y="122"/>
                    <a:pt x="59" y="114"/>
                  </a:cubicBezTo>
                  <a:cubicBezTo>
                    <a:pt x="41" y="104"/>
                    <a:pt x="27" y="88"/>
                    <a:pt x="15" y="72"/>
                  </a:cubicBezTo>
                  <a:cubicBezTo>
                    <a:pt x="12" y="68"/>
                    <a:pt x="9" y="64"/>
                    <a:pt x="7" y="6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96">
              <a:extLst>
                <a:ext uri="{FF2B5EF4-FFF2-40B4-BE49-F238E27FC236}">
                  <a16:creationId xmlns:a16="http://schemas.microsoft.com/office/drawing/2014/main" id="{4CE055B7-9DCF-45AB-8C08-337F70ED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1080"/>
              <a:ext cx="212" cy="310"/>
            </a:xfrm>
            <a:custGeom>
              <a:avLst/>
              <a:gdLst>
                <a:gd name="T0" fmla="*/ 0 w 148"/>
                <a:gd name="T1" fmla="*/ 0 h 203"/>
                <a:gd name="T2" fmla="*/ 122 w 148"/>
                <a:gd name="T3" fmla="*/ 116 h 203"/>
                <a:gd name="T4" fmla="*/ 176 w 148"/>
                <a:gd name="T5" fmla="*/ 350 h 203"/>
                <a:gd name="T6" fmla="*/ 435 w 148"/>
                <a:gd name="T7" fmla="*/ 722 h 203"/>
                <a:gd name="T8" fmla="*/ 271 w 148"/>
                <a:gd name="T9" fmla="*/ 531 h 203"/>
                <a:gd name="T10" fmla="*/ 205 w 148"/>
                <a:gd name="T11" fmla="*/ 283 h 203"/>
                <a:gd name="T12" fmla="*/ 143 w 148"/>
                <a:gd name="T13" fmla="*/ 89 h 203"/>
                <a:gd name="T14" fmla="*/ 9 w 148"/>
                <a:gd name="T15" fmla="*/ 0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203">
                  <a:moveTo>
                    <a:pt x="0" y="0"/>
                  </a:moveTo>
                  <a:cubicBezTo>
                    <a:pt x="5" y="15"/>
                    <a:pt x="31" y="21"/>
                    <a:pt x="41" y="33"/>
                  </a:cubicBezTo>
                  <a:cubicBezTo>
                    <a:pt x="55" y="50"/>
                    <a:pt x="56" y="77"/>
                    <a:pt x="60" y="98"/>
                  </a:cubicBezTo>
                  <a:cubicBezTo>
                    <a:pt x="72" y="145"/>
                    <a:pt x="101" y="186"/>
                    <a:pt x="148" y="203"/>
                  </a:cubicBezTo>
                  <a:cubicBezTo>
                    <a:pt x="124" y="190"/>
                    <a:pt x="107" y="170"/>
                    <a:pt x="92" y="149"/>
                  </a:cubicBezTo>
                  <a:cubicBezTo>
                    <a:pt x="76" y="126"/>
                    <a:pt x="74" y="106"/>
                    <a:pt x="70" y="79"/>
                  </a:cubicBezTo>
                  <a:cubicBezTo>
                    <a:pt x="67" y="59"/>
                    <a:pt x="64" y="39"/>
                    <a:pt x="49" y="25"/>
                  </a:cubicBezTo>
                  <a:cubicBezTo>
                    <a:pt x="37" y="13"/>
                    <a:pt x="19" y="6"/>
                    <a:pt x="3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97">
              <a:extLst>
                <a:ext uri="{FF2B5EF4-FFF2-40B4-BE49-F238E27FC236}">
                  <a16:creationId xmlns:a16="http://schemas.microsoft.com/office/drawing/2014/main" id="{ECB252AF-BBD9-45FC-A2DC-C46924CD9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1361"/>
              <a:ext cx="58" cy="210"/>
            </a:xfrm>
            <a:custGeom>
              <a:avLst/>
              <a:gdLst>
                <a:gd name="T0" fmla="*/ 0 w 40"/>
                <a:gd name="T1" fmla="*/ 0 h 137"/>
                <a:gd name="T2" fmla="*/ 109 w 40"/>
                <a:gd name="T3" fmla="*/ 290 h 137"/>
                <a:gd name="T4" fmla="*/ 97 w 40"/>
                <a:gd name="T5" fmla="*/ 432 h 137"/>
                <a:gd name="T6" fmla="*/ 6 w 40"/>
                <a:gd name="T7" fmla="*/ 480 h 137"/>
                <a:gd name="T8" fmla="*/ 59 w 40"/>
                <a:gd name="T9" fmla="*/ 405 h 137"/>
                <a:gd name="T10" fmla="*/ 67 w 40"/>
                <a:gd name="T11" fmla="*/ 265 h 137"/>
                <a:gd name="T12" fmla="*/ 1 w 40"/>
                <a:gd name="T13" fmla="*/ 5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37">
                  <a:moveTo>
                    <a:pt x="0" y="0"/>
                  </a:moveTo>
                  <a:cubicBezTo>
                    <a:pt x="15" y="25"/>
                    <a:pt x="31" y="50"/>
                    <a:pt x="36" y="80"/>
                  </a:cubicBezTo>
                  <a:cubicBezTo>
                    <a:pt x="38" y="93"/>
                    <a:pt x="40" y="108"/>
                    <a:pt x="32" y="120"/>
                  </a:cubicBezTo>
                  <a:cubicBezTo>
                    <a:pt x="27" y="128"/>
                    <a:pt x="12" y="137"/>
                    <a:pt x="2" y="133"/>
                  </a:cubicBezTo>
                  <a:cubicBezTo>
                    <a:pt x="8" y="125"/>
                    <a:pt x="15" y="125"/>
                    <a:pt x="19" y="112"/>
                  </a:cubicBezTo>
                  <a:cubicBezTo>
                    <a:pt x="23" y="100"/>
                    <a:pt x="23" y="87"/>
                    <a:pt x="22" y="74"/>
                  </a:cubicBezTo>
                  <a:cubicBezTo>
                    <a:pt x="21" y="47"/>
                    <a:pt x="5" y="26"/>
                    <a:pt x="1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98">
              <a:extLst>
                <a:ext uri="{FF2B5EF4-FFF2-40B4-BE49-F238E27FC236}">
                  <a16:creationId xmlns:a16="http://schemas.microsoft.com/office/drawing/2014/main" id="{2486F654-A646-46A5-A754-7356CE4B0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083"/>
              <a:ext cx="41" cy="52"/>
            </a:xfrm>
            <a:custGeom>
              <a:avLst/>
              <a:gdLst>
                <a:gd name="T0" fmla="*/ 0 w 29"/>
                <a:gd name="T1" fmla="*/ 75 h 34"/>
                <a:gd name="T2" fmla="*/ 54 w 29"/>
                <a:gd name="T3" fmla="*/ 83 h 34"/>
                <a:gd name="T4" fmla="*/ 49 w 29"/>
                <a:gd name="T5" fmla="*/ 0 h 34"/>
                <a:gd name="T6" fmla="*/ 74 w 29"/>
                <a:gd name="T7" fmla="*/ 89 h 34"/>
                <a:gd name="T8" fmla="*/ 11 w 29"/>
                <a:gd name="T9" fmla="*/ 9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0" y="21"/>
                  </a:moveTo>
                  <a:cubicBezTo>
                    <a:pt x="5" y="24"/>
                    <a:pt x="13" y="24"/>
                    <a:pt x="19" y="23"/>
                  </a:cubicBezTo>
                  <a:cubicBezTo>
                    <a:pt x="22" y="15"/>
                    <a:pt x="23" y="8"/>
                    <a:pt x="18" y="0"/>
                  </a:cubicBezTo>
                  <a:cubicBezTo>
                    <a:pt x="22" y="6"/>
                    <a:pt x="29" y="18"/>
                    <a:pt x="26" y="25"/>
                  </a:cubicBezTo>
                  <a:cubicBezTo>
                    <a:pt x="21" y="34"/>
                    <a:pt x="9" y="32"/>
                    <a:pt x="4" y="26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99">
              <a:extLst>
                <a:ext uri="{FF2B5EF4-FFF2-40B4-BE49-F238E27FC236}">
                  <a16:creationId xmlns:a16="http://schemas.microsoft.com/office/drawing/2014/main" id="{2DC27201-D6C4-40A2-A67A-07C16B731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496"/>
              <a:ext cx="122" cy="49"/>
            </a:xfrm>
            <a:custGeom>
              <a:avLst/>
              <a:gdLst>
                <a:gd name="T0" fmla="*/ 0 w 85"/>
                <a:gd name="T1" fmla="*/ 0 h 32"/>
                <a:gd name="T2" fmla="*/ 13 w 85"/>
                <a:gd name="T3" fmla="*/ 72 h 32"/>
                <a:gd name="T4" fmla="*/ 138 w 85"/>
                <a:gd name="T5" fmla="*/ 66 h 32"/>
                <a:gd name="T6" fmla="*/ 251 w 85"/>
                <a:gd name="T7" fmla="*/ 115 h 32"/>
                <a:gd name="T8" fmla="*/ 9 w 85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2">
                  <a:moveTo>
                    <a:pt x="0" y="0"/>
                  </a:moveTo>
                  <a:cubicBezTo>
                    <a:pt x="4" y="3"/>
                    <a:pt x="4" y="13"/>
                    <a:pt x="4" y="20"/>
                  </a:cubicBezTo>
                  <a:cubicBezTo>
                    <a:pt x="18" y="19"/>
                    <a:pt x="32" y="16"/>
                    <a:pt x="47" y="18"/>
                  </a:cubicBezTo>
                  <a:cubicBezTo>
                    <a:pt x="60" y="19"/>
                    <a:pt x="72" y="27"/>
                    <a:pt x="85" y="32"/>
                  </a:cubicBezTo>
                  <a:cubicBezTo>
                    <a:pt x="59" y="14"/>
                    <a:pt x="30" y="13"/>
                    <a:pt x="3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100">
              <a:extLst>
                <a:ext uri="{FF2B5EF4-FFF2-40B4-BE49-F238E27FC236}">
                  <a16:creationId xmlns:a16="http://schemas.microsoft.com/office/drawing/2014/main" id="{5B55A8B3-6E23-4127-8DF9-4486A4402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860"/>
              <a:ext cx="124" cy="148"/>
            </a:xfrm>
            <a:custGeom>
              <a:avLst/>
              <a:gdLst>
                <a:gd name="T0" fmla="*/ 0 w 87"/>
                <a:gd name="T1" fmla="*/ 49 h 97"/>
                <a:gd name="T2" fmla="*/ 252 w 87"/>
                <a:gd name="T3" fmla="*/ 345 h 97"/>
                <a:gd name="T4" fmla="*/ 128 w 87"/>
                <a:gd name="T5" fmla="*/ 156 h 97"/>
                <a:gd name="T6" fmla="*/ 6 w 87"/>
                <a:gd name="T7" fmla="*/ 41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97">
                  <a:moveTo>
                    <a:pt x="0" y="14"/>
                  </a:moveTo>
                  <a:cubicBezTo>
                    <a:pt x="43" y="0"/>
                    <a:pt x="70" y="69"/>
                    <a:pt x="87" y="97"/>
                  </a:cubicBezTo>
                  <a:cubicBezTo>
                    <a:pt x="72" y="92"/>
                    <a:pt x="53" y="58"/>
                    <a:pt x="44" y="44"/>
                  </a:cubicBezTo>
                  <a:cubicBezTo>
                    <a:pt x="32" y="28"/>
                    <a:pt x="24" y="15"/>
                    <a:pt x="2" y="12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101">
              <a:extLst>
                <a:ext uri="{FF2B5EF4-FFF2-40B4-BE49-F238E27FC236}">
                  <a16:creationId xmlns:a16="http://schemas.microsoft.com/office/drawing/2014/main" id="{188093C9-747D-4F36-8126-290511BCE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098"/>
              <a:ext cx="137" cy="29"/>
            </a:xfrm>
            <a:custGeom>
              <a:avLst/>
              <a:gdLst>
                <a:gd name="T0" fmla="*/ 0 w 96"/>
                <a:gd name="T1" fmla="*/ 0 h 19"/>
                <a:gd name="T2" fmla="*/ 280 w 96"/>
                <a:gd name="T3" fmla="*/ 47 h 19"/>
                <a:gd name="T4" fmla="*/ 13 w 96"/>
                <a:gd name="T5" fmla="*/ 1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9">
                  <a:moveTo>
                    <a:pt x="0" y="0"/>
                  </a:moveTo>
                  <a:cubicBezTo>
                    <a:pt x="30" y="8"/>
                    <a:pt x="68" y="0"/>
                    <a:pt x="96" y="13"/>
                  </a:cubicBezTo>
                  <a:cubicBezTo>
                    <a:pt x="65" y="4"/>
                    <a:pt x="32" y="19"/>
                    <a:pt x="4" y="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102">
              <a:extLst>
                <a:ext uri="{FF2B5EF4-FFF2-40B4-BE49-F238E27FC236}">
                  <a16:creationId xmlns:a16="http://schemas.microsoft.com/office/drawing/2014/main" id="{6D89A6FE-2DF8-42AC-8349-6BA6BAA23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444"/>
              <a:ext cx="132" cy="90"/>
            </a:xfrm>
            <a:custGeom>
              <a:avLst/>
              <a:gdLst>
                <a:gd name="T0" fmla="*/ 1 w 92"/>
                <a:gd name="T1" fmla="*/ 107 h 59"/>
                <a:gd name="T2" fmla="*/ 118 w 92"/>
                <a:gd name="T3" fmla="*/ 130 h 59"/>
                <a:gd name="T4" fmla="*/ 271 w 92"/>
                <a:gd name="T5" fmla="*/ 203 h 59"/>
                <a:gd name="T6" fmla="*/ 108 w 92"/>
                <a:gd name="T7" fmla="*/ 102 h 59"/>
                <a:gd name="T8" fmla="*/ 0 w 92"/>
                <a:gd name="T9" fmla="*/ 8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59">
                  <a:moveTo>
                    <a:pt x="1" y="30"/>
                  </a:moveTo>
                  <a:cubicBezTo>
                    <a:pt x="12" y="9"/>
                    <a:pt x="28" y="28"/>
                    <a:pt x="40" y="37"/>
                  </a:cubicBezTo>
                  <a:cubicBezTo>
                    <a:pt x="52" y="46"/>
                    <a:pt x="76" y="59"/>
                    <a:pt x="92" y="57"/>
                  </a:cubicBezTo>
                  <a:cubicBezTo>
                    <a:pt x="74" y="55"/>
                    <a:pt x="49" y="41"/>
                    <a:pt x="36" y="29"/>
                  </a:cubicBezTo>
                  <a:cubicBezTo>
                    <a:pt x="29" y="22"/>
                    <a:pt x="2" y="0"/>
                    <a:pt x="0" y="2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103">
              <a:extLst>
                <a:ext uri="{FF2B5EF4-FFF2-40B4-BE49-F238E27FC236}">
                  <a16:creationId xmlns:a16="http://schemas.microsoft.com/office/drawing/2014/main" id="{81C0FA05-D0D9-439B-AFBF-415C42CC9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156"/>
              <a:ext cx="227" cy="372"/>
            </a:xfrm>
            <a:custGeom>
              <a:avLst/>
              <a:gdLst>
                <a:gd name="T0" fmla="*/ 6 w 158"/>
                <a:gd name="T1" fmla="*/ 0 h 243"/>
                <a:gd name="T2" fmla="*/ 204 w 158"/>
                <a:gd name="T3" fmla="*/ 216 h 243"/>
                <a:gd name="T4" fmla="*/ 335 w 158"/>
                <a:gd name="T5" fmla="*/ 410 h 243"/>
                <a:gd name="T6" fmla="*/ 427 w 158"/>
                <a:gd name="T7" fmla="*/ 871 h 243"/>
                <a:gd name="T8" fmla="*/ 386 w 158"/>
                <a:gd name="T9" fmla="*/ 623 h 243"/>
                <a:gd name="T10" fmla="*/ 287 w 158"/>
                <a:gd name="T11" fmla="*/ 377 h 243"/>
                <a:gd name="T12" fmla="*/ 136 w 158"/>
                <a:gd name="T13" fmla="*/ 208 h 243"/>
                <a:gd name="T14" fmla="*/ 0 w 158"/>
                <a:gd name="T15" fmla="*/ 18 h 2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243">
                  <a:moveTo>
                    <a:pt x="2" y="0"/>
                  </a:moveTo>
                  <a:cubicBezTo>
                    <a:pt x="26" y="17"/>
                    <a:pt x="43" y="44"/>
                    <a:pt x="69" y="60"/>
                  </a:cubicBezTo>
                  <a:cubicBezTo>
                    <a:pt x="92" y="73"/>
                    <a:pt x="102" y="91"/>
                    <a:pt x="113" y="114"/>
                  </a:cubicBezTo>
                  <a:cubicBezTo>
                    <a:pt x="134" y="157"/>
                    <a:pt x="158" y="194"/>
                    <a:pt x="144" y="243"/>
                  </a:cubicBezTo>
                  <a:cubicBezTo>
                    <a:pt x="139" y="219"/>
                    <a:pt x="140" y="197"/>
                    <a:pt x="130" y="174"/>
                  </a:cubicBezTo>
                  <a:cubicBezTo>
                    <a:pt x="120" y="151"/>
                    <a:pt x="110" y="127"/>
                    <a:pt x="97" y="105"/>
                  </a:cubicBezTo>
                  <a:cubicBezTo>
                    <a:pt x="84" y="84"/>
                    <a:pt x="65" y="73"/>
                    <a:pt x="46" y="58"/>
                  </a:cubicBezTo>
                  <a:cubicBezTo>
                    <a:pt x="27" y="44"/>
                    <a:pt x="11" y="25"/>
                    <a:pt x="0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104">
              <a:extLst>
                <a:ext uri="{FF2B5EF4-FFF2-40B4-BE49-F238E27FC236}">
                  <a16:creationId xmlns:a16="http://schemas.microsoft.com/office/drawing/2014/main" id="{C4239BFD-20D8-40E9-BB15-9F320030E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40"/>
              <a:ext cx="176" cy="217"/>
            </a:xfrm>
            <a:custGeom>
              <a:avLst/>
              <a:gdLst>
                <a:gd name="T0" fmla="*/ 94 w 123"/>
                <a:gd name="T1" fmla="*/ 8 h 142"/>
                <a:gd name="T2" fmla="*/ 13 w 123"/>
                <a:gd name="T3" fmla="*/ 93 h 142"/>
                <a:gd name="T4" fmla="*/ 67 w 123"/>
                <a:gd name="T5" fmla="*/ 238 h 142"/>
                <a:gd name="T6" fmla="*/ 193 w 123"/>
                <a:gd name="T7" fmla="*/ 393 h 142"/>
                <a:gd name="T8" fmla="*/ 361 w 123"/>
                <a:gd name="T9" fmla="*/ 507 h 142"/>
                <a:gd name="T10" fmla="*/ 94 w 123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42">
                  <a:moveTo>
                    <a:pt x="32" y="2"/>
                  </a:moveTo>
                  <a:cubicBezTo>
                    <a:pt x="17" y="3"/>
                    <a:pt x="6" y="12"/>
                    <a:pt x="4" y="26"/>
                  </a:cubicBezTo>
                  <a:cubicBezTo>
                    <a:pt x="0" y="43"/>
                    <a:pt x="11" y="56"/>
                    <a:pt x="23" y="67"/>
                  </a:cubicBezTo>
                  <a:cubicBezTo>
                    <a:pt x="37" y="80"/>
                    <a:pt x="49" y="99"/>
                    <a:pt x="66" y="110"/>
                  </a:cubicBezTo>
                  <a:cubicBezTo>
                    <a:pt x="83" y="121"/>
                    <a:pt x="104" y="133"/>
                    <a:pt x="123" y="142"/>
                  </a:cubicBezTo>
                  <a:cubicBezTo>
                    <a:pt x="85" y="111"/>
                    <a:pt x="6" y="58"/>
                    <a:pt x="32" y="0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105">
              <a:extLst>
                <a:ext uri="{FF2B5EF4-FFF2-40B4-BE49-F238E27FC236}">
                  <a16:creationId xmlns:a16="http://schemas.microsoft.com/office/drawing/2014/main" id="{82777CAC-1F37-43F5-8A5E-A6F1BAD3A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331"/>
              <a:ext cx="64" cy="120"/>
            </a:xfrm>
            <a:custGeom>
              <a:avLst/>
              <a:gdLst>
                <a:gd name="T0" fmla="*/ 1 w 45"/>
                <a:gd name="T1" fmla="*/ 0 h 79"/>
                <a:gd name="T2" fmla="*/ 117 w 45"/>
                <a:gd name="T3" fmla="*/ 156 h 79"/>
                <a:gd name="T4" fmla="*/ 82 w 45"/>
                <a:gd name="T5" fmla="*/ 258 h 79"/>
                <a:gd name="T6" fmla="*/ 48 w 45"/>
                <a:gd name="T7" fmla="*/ 120 h 79"/>
                <a:gd name="T8" fmla="*/ 0 w 45"/>
                <a:gd name="T9" fmla="*/ 21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9">
                  <a:moveTo>
                    <a:pt x="1" y="0"/>
                  </a:moveTo>
                  <a:cubicBezTo>
                    <a:pt x="17" y="9"/>
                    <a:pt x="34" y="28"/>
                    <a:pt x="41" y="45"/>
                  </a:cubicBezTo>
                  <a:cubicBezTo>
                    <a:pt x="44" y="52"/>
                    <a:pt x="45" y="79"/>
                    <a:pt x="29" y="74"/>
                  </a:cubicBezTo>
                  <a:cubicBezTo>
                    <a:pt x="19" y="71"/>
                    <a:pt x="21" y="43"/>
                    <a:pt x="17" y="34"/>
                  </a:cubicBezTo>
                  <a:cubicBezTo>
                    <a:pt x="12" y="25"/>
                    <a:pt x="2" y="16"/>
                    <a:pt x="0" y="6"/>
                  </a:cubicBezTo>
                </a:path>
              </a:pathLst>
            </a:custGeom>
            <a:solidFill>
              <a:srgbClr val="815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106">
              <a:extLst>
                <a:ext uri="{FF2B5EF4-FFF2-40B4-BE49-F238E27FC236}">
                  <a16:creationId xmlns:a16="http://schemas.microsoft.com/office/drawing/2014/main" id="{AD2986E5-BAB1-4BF2-A700-E9A907D26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159"/>
              <a:ext cx="343" cy="292"/>
            </a:xfrm>
            <a:custGeom>
              <a:avLst/>
              <a:gdLst>
                <a:gd name="T0" fmla="*/ 70 w 239"/>
                <a:gd name="T1" fmla="*/ 18 h 191"/>
                <a:gd name="T2" fmla="*/ 86 w 239"/>
                <a:gd name="T3" fmla="*/ 142 h 191"/>
                <a:gd name="T4" fmla="*/ 136 w 239"/>
                <a:gd name="T5" fmla="*/ 330 h 191"/>
                <a:gd name="T6" fmla="*/ 321 w 239"/>
                <a:gd name="T7" fmla="*/ 567 h 191"/>
                <a:gd name="T8" fmla="*/ 550 w 239"/>
                <a:gd name="T9" fmla="*/ 650 h 191"/>
                <a:gd name="T10" fmla="*/ 706 w 239"/>
                <a:gd name="T11" fmla="*/ 593 h 191"/>
                <a:gd name="T12" fmla="*/ 591 w 239"/>
                <a:gd name="T13" fmla="*/ 668 h 191"/>
                <a:gd name="T14" fmla="*/ 369 w 239"/>
                <a:gd name="T15" fmla="*/ 615 h 191"/>
                <a:gd name="T16" fmla="*/ 95 w 239"/>
                <a:gd name="T17" fmla="*/ 264 h 191"/>
                <a:gd name="T18" fmla="*/ 67 w 239"/>
                <a:gd name="T19" fmla="*/ 18 h 191"/>
                <a:gd name="T20" fmla="*/ 75 w 239"/>
                <a:gd name="T21" fmla="*/ 28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24" y="5"/>
                  </a:moveTo>
                  <a:cubicBezTo>
                    <a:pt x="28" y="16"/>
                    <a:pt x="26" y="29"/>
                    <a:pt x="29" y="40"/>
                  </a:cubicBezTo>
                  <a:cubicBezTo>
                    <a:pt x="33" y="57"/>
                    <a:pt x="37" y="77"/>
                    <a:pt x="46" y="92"/>
                  </a:cubicBezTo>
                  <a:cubicBezTo>
                    <a:pt x="61" y="119"/>
                    <a:pt x="82" y="142"/>
                    <a:pt x="109" y="159"/>
                  </a:cubicBezTo>
                  <a:cubicBezTo>
                    <a:pt x="132" y="174"/>
                    <a:pt x="159" y="180"/>
                    <a:pt x="186" y="182"/>
                  </a:cubicBezTo>
                  <a:cubicBezTo>
                    <a:pt x="205" y="183"/>
                    <a:pt x="222" y="173"/>
                    <a:pt x="239" y="166"/>
                  </a:cubicBezTo>
                  <a:cubicBezTo>
                    <a:pt x="234" y="181"/>
                    <a:pt x="214" y="185"/>
                    <a:pt x="200" y="187"/>
                  </a:cubicBezTo>
                  <a:cubicBezTo>
                    <a:pt x="174" y="191"/>
                    <a:pt x="148" y="183"/>
                    <a:pt x="125" y="172"/>
                  </a:cubicBezTo>
                  <a:cubicBezTo>
                    <a:pt x="87" y="151"/>
                    <a:pt x="52" y="113"/>
                    <a:pt x="32" y="74"/>
                  </a:cubicBezTo>
                  <a:cubicBezTo>
                    <a:pt x="28" y="65"/>
                    <a:pt x="0" y="0"/>
                    <a:pt x="23" y="5"/>
                  </a:cubicBezTo>
                  <a:cubicBezTo>
                    <a:pt x="24" y="6"/>
                    <a:pt x="25" y="7"/>
                    <a:pt x="2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Oval 107">
              <a:extLst>
                <a:ext uri="{FF2B5EF4-FFF2-40B4-BE49-F238E27FC236}">
                  <a16:creationId xmlns:a16="http://schemas.microsoft.com/office/drawing/2014/main" id="{CB2FEF4E-9E26-47B1-AF03-C8E713FAB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1147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89" name="Oval 108">
              <a:extLst>
                <a:ext uri="{FF2B5EF4-FFF2-40B4-BE49-F238E27FC236}">
                  <a16:creationId xmlns:a16="http://schemas.microsoft.com/office/drawing/2014/main" id="{0C27583A-35A5-4F41-B14F-6E2B950A0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112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90" name="Oval 109">
              <a:extLst>
                <a:ext uri="{FF2B5EF4-FFF2-40B4-BE49-F238E27FC236}">
                  <a16:creationId xmlns:a16="http://schemas.microsoft.com/office/drawing/2014/main" id="{4BA39DE0-9A2F-4C52-BACE-53DF5765E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415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91" name="Oval 110">
              <a:extLst>
                <a:ext uri="{FF2B5EF4-FFF2-40B4-BE49-F238E27FC236}">
                  <a16:creationId xmlns:a16="http://schemas.microsoft.com/office/drawing/2014/main" id="{A94673B5-66AD-447D-800D-9BB7B557B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419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92" name="Freeform 111">
              <a:extLst>
                <a:ext uri="{FF2B5EF4-FFF2-40B4-BE49-F238E27FC236}">
                  <a16:creationId xmlns:a16="http://schemas.microsoft.com/office/drawing/2014/main" id="{23A440AB-B8FD-44BC-9C74-D3941ACAB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870"/>
              <a:ext cx="80" cy="64"/>
            </a:xfrm>
            <a:custGeom>
              <a:avLst/>
              <a:gdLst>
                <a:gd name="T0" fmla="*/ 0 w 56"/>
                <a:gd name="T1" fmla="*/ 14 h 42"/>
                <a:gd name="T2" fmla="*/ 109 w 56"/>
                <a:gd name="T3" fmla="*/ 41 h 42"/>
                <a:gd name="T4" fmla="*/ 163 w 56"/>
                <a:gd name="T5" fmla="*/ 149 h 42"/>
                <a:gd name="T6" fmla="*/ 94 w 56"/>
                <a:gd name="T7" fmla="*/ 40 h 42"/>
                <a:gd name="T8" fmla="*/ 6 w 56"/>
                <a:gd name="T9" fmla="*/ 14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0" y="4"/>
                  </a:moveTo>
                  <a:cubicBezTo>
                    <a:pt x="12" y="0"/>
                    <a:pt x="27" y="5"/>
                    <a:pt x="37" y="12"/>
                  </a:cubicBezTo>
                  <a:cubicBezTo>
                    <a:pt x="47" y="20"/>
                    <a:pt x="50" y="32"/>
                    <a:pt x="56" y="42"/>
                  </a:cubicBezTo>
                  <a:cubicBezTo>
                    <a:pt x="49" y="31"/>
                    <a:pt x="44" y="18"/>
                    <a:pt x="32" y="11"/>
                  </a:cubicBezTo>
                  <a:cubicBezTo>
                    <a:pt x="25" y="7"/>
                    <a:pt x="10" y="1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112">
              <a:extLst>
                <a:ext uri="{FF2B5EF4-FFF2-40B4-BE49-F238E27FC236}">
                  <a16:creationId xmlns:a16="http://schemas.microsoft.com/office/drawing/2014/main" id="{1E702A3A-25EC-46A5-AF2D-6720F3893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916"/>
              <a:ext cx="68" cy="96"/>
            </a:xfrm>
            <a:custGeom>
              <a:avLst/>
              <a:gdLst>
                <a:gd name="T0" fmla="*/ 0 w 47"/>
                <a:gd name="T1" fmla="*/ 0 h 63"/>
                <a:gd name="T2" fmla="*/ 46 w 47"/>
                <a:gd name="T3" fmla="*/ 46 h 63"/>
                <a:gd name="T4" fmla="*/ 97 w 47"/>
                <a:gd name="T5" fmla="*/ 107 h 63"/>
                <a:gd name="T6" fmla="*/ 127 w 47"/>
                <a:gd name="T7" fmla="*/ 174 h 63"/>
                <a:gd name="T8" fmla="*/ 142 w 47"/>
                <a:gd name="T9" fmla="*/ 222 h 63"/>
                <a:gd name="T10" fmla="*/ 109 w 47"/>
                <a:gd name="T11" fmla="*/ 154 h 63"/>
                <a:gd name="T12" fmla="*/ 75 w 47"/>
                <a:gd name="T13" fmla="*/ 94 h 63"/>
                <a:gd name="T14" fmla="*/ 0 w 47"/>
                <a:gd name="T15" fmla="*/ 5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63">
                  <a:moveTo>
                    <a:pt x="0" y="0"/>
                  </a:moveTo>
                  <a:cubicBezTo>
                    <a:pt x="6" y="2"/>
                    <a:pt x="11" y="8"/>
                    <a:pt x="15" y="13"/>
                  </a:cubicBezTo>
                  <a:cubicBezTo>
                    <a:pt x="20" y="19"/>
                    <a:pt x="27" y="24"/>
                    <a:pt x="32" y="30"/>
                  </a:cubicBezTo>
                  <a:cubicBezTo>
                    <a:pt x="36" y="36"/>
                    <a:pt x="39" y="43"/>
                    <a:pt x="42" y="49"/>
                  </a:cubicBezTo>
                  <a:cubicBezTo>
                    <a:pt x="43" y="54"/>
                    <a:pt x="47" y="59"/>
                    <a:pt x="47" y="63"/>
                  </a:cubicBezTo>
                  <a:cubicBezTo>
                    <a:pt x="45" y="57"/>
                    <a:pt x="40" y="49"/>
                    <a:pt x="36" y="43"/>
                  </a:cubicBezTo>
                  <a:cubicBezTo>
                    <a:pt x="33" y="38"/>
                    <a:pt x="29" y="32"/>
                    <a:pt x="25" y="27"/>
                  </a:cubicBezTo>
                  <a:cubicBezTo>
                    <a:pt x="19" y="20"/>
                    <a:pt x="10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113">
              <a:extLst>
                <a:ext uri="{FF2B5EF4-FFF2-40B4-BE49-F238E27FC236}">
                  <a16:creationId xmlns:a16="http://schemas.microsoft.com/office/drawing/2014/main" id="{69DAA587-9098-49C2-85BD-EB11023A0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107"/>
              <a:ext cx="28" cy="25"/>
            </a:xfrm>
            <a:custGeom>
              <a:avLst/>
              <a:gdLst>
                <a:gd name="T0" fmla="*/ 0 w 19"/>
                <a:gd name="T1" fmla="*/ 34 h 16"/>
                <a:gd name="T2" fmla="*/ 55 w 19"/>
                <a:gd name="T3" fmla="*/ 0 h 16"/>
                <a:gd name="T4" fmla="*/ 6 w 19"/>
                <a:gd name="T5" fmla="*/ 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0" y="9"/>
                  </a:moveTo>
                  <a:cubicBezTo>
                    <a:pt x="8" y="15"/>
                    <a:pt x="18" y="10"/>
                    <a:pt x="17" y="0"/>
                  </a:cubicBezTo>
                  <a:cubicBezTo>
                    <a:pt x="19" y="12"/>
                    <a:pt x="12" y="16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114">
              <a:extLst>
                <a:ext uri="{FF2B5EF4-FFF2-40B4-BE49-F238E27FC236}">
                  <a16:creationId xmlns:a16="http://schemas.microsoft.com/office/drawing/2014/main" id="{B85CA1BB-23C0-45DA-BE26-E4348EADE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468"/>
              <a:ext cx="28" cy="17"/>
            </a:xfrm>
            <a:custGeom>
              <a:avLst/>
              <a:gdLst>
                <a:gd name="T0" fmla="*/ 1 w 20"/>
                <a:gd name="T1" fmla="*/ 40 h 11"/>
                <a:gd name="T2" fmla="*/ 55 w 20"/>
                <a:gd name="T3" fmla="*/ 22 h 11"/>
                <a:gd name="T4" fmla="*/ 0 w 20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">
                  <a:moveTo>
                    <a:pt x="1" y="11"/>
                  </a:moveTo>
                  <a:cubicBezTo>
                    <a:pt x="6" y="4"/>
                    <a:pt x="12" y="2"/>
                    <a:pt x="20" y="6"/>
                  </a:cubicBezTo>
                  <a:cubicBezTo>
                    <a:pt x="15" y="0"/>
                    <a:pt x="2" y="0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115">
              <a:extLst>
                <a:ext uri="{FF2B5EF4-FFF2-40B4-BE49-F238E27FC236}">
                  <a16:creationId xmlns:a16="http://schemas.microsoft.com/office/drawing/2014/main" id="{A77D0F37-4AE0-46EC-9196-493FC4207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1603"/>
              <a:ext cx="102" cy="90"/>
            </a:xfrm>
            <a:custGeom>
              <a:avLst/>
              <a:gdLst>
                <a:gd name="T0" fmla="*/ 0 w 71"/>
                <a:gd name="T1" fmla="*/ 0 h 59"/>
                <a:gd name="T2" fmla="*/ 95 w 71"/>
                <a:gd name="T3" fmla="*/ 146 h 59"/>
                <a:gd name="T4" fmla="*/ 148 w 71"/>
                <a:gd name="T5" fmla="*/ 195 h 59"/>
                <a:gd name="T6" fmla="*/ 211 w 71"/>
                <a:gd name="T7" fmla="*/ 209 h 59"/>
                <a:gd name="T8" fmla="*/ 170 w 71"/>
                <a:gd name="T9" fmla="*/ 189 h 59"/>
                <a:gd name="T10" fmla="*/ 118 w 71"/>
                <a:gd name="T11" fmla="*/ 149 h 59"/>
                <a:gd name="T12" fmla="*/ 70 w 71"/>
                <a:gd name="T13" fmla="*/ 88 h 59"/>
                <a:gd name="T14" fmla="*/ 33 w 71"/>
                <a:gd name="T15" fmla="*/ 40 h 59"/>
                <a:gd name="T16" fmla="*/ 6 w 71"/>
                <a:gd name="T17" fmla="*/ 12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59">
                  <a:moveTo>
                    <a:pt x="0" y="0"/>
                  </a:moveTo>
                  <a:cubicBezTo>
                    <a:pt x="10" y="14"/>
                    <a:pt x="21" y="28"/>
                    <a:pt x="32" y="41"/>
                  </a:cubicBezTo>
                  <a:cubicBezTo>
                    <a:pt x="37" y="47"/>
                    <a:pt x="43" y="52"/>
                    <a:pt x="50" y="55"/>
                  </a:cubicBezTo>
                  <a:cubicBezTo>
                    <a:pt x="56" y="58"/>
                    <a:pt x="64" y="56"/>
                    <a:pt x="71" y="59"/>
                  </a:cubicBezTo>
                  <a:cubicBezTo>
                    <a:pt x="67" y="59"/>
                    <a:pt x="60" y="55"/>
                    <a:pt x="57" y="53"/>
                  </a:cubicBezTo>
                  <a:cubicBezTo>
                    <a:pt x="51" y="50"/>
                    <a:pt x="45" y="47"/>
                    <a:pt x="40" y="42"/>
                  </a:cubicBezTo>
                  <a:cubicBezTo>
                    <a:pt x="34" y="37"/>
                    <a:pt x="28" y="31"/>
                    <a:pt x="24" y="25"/>
                  </a:cubicBezTo>
                  <a:cubicBezTo>
                    <a:pt x="20" y="20"/>
                    <a:pt x="16" y="15"/>
                    <a:pt x="11" y="11"/>
                  </a:cubicBezTo>
                  <a:cubicBezTo>
                    <a:pt x="9" y="9"/>
                    <a:pt x="3" y="5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116">
              <a:extLst>
                <a:ext uri="{FF2B5EF4-FFF2-40B4-BE49-F238E27FC236}">
                  <a16:creationId xmlns:a16="http://schemas.microsoft.com/office/drawing/2014/main" id="{975D2605-567A-4886-8881-57C7558DA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710"/>
              <a:ext cx="13" cy="6"/>
            </a:xfrm>
            <a:custGeom>
              <a:avLst/>
              <a:gdLst>
                <a:gd name="T0" fmla="*/ 1 w 9"/>
                <a:gd name="T1" fmla="*/ 5 h 4"/>
                <a:gd name="T2" fmla="*/ 27 w 9"/>
                <a:gd name="T3" fmla="*/ 5 h 4"/>
                <a:gd name="T4" fmla="*/ 0 w 9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1" y="1"/>
                  </a:moveTo>
                  <a:cubicBezTo>
                    <a:pt x="3" y="3"/>
                    <a:pt x="7" y="4"/>
                    <a:pt x="9" y="1"/>
                  </a:cubicBezTo>
                  <a:cubicBezTo>
                    <a:pt x="6" y="0"/>
                    <a:pt x="3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117">
              <a:extLst>
                <a:ext uri="{FF2B5EF4-FFF2-40B4-BE49-F238E27FC236}">
                  <a16:creationId xmlns:a16="http://schemas.microsoft.com/office/drawing/2014/main" id="{A937CFAA-C3C6-45E9-A312-65F1A3CA3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896"/>
              <a:ext cx="23" cy="19"/>
            </a:xfrm>
            <a:custGeom>
              <a:avLst/>
              <a:gdLst>
                <a:gd name="T0" fmla="*/ 0 w 16"/>
                <a:gd name="T1" fmla="*/ 0 h 12"/>
                <a:gd name="T2" fmla="*/ 33 w 16"/>
                <a:gd name="T3" fmla="*/ 48 h 12"/>
                <a:gd name="T4" fmla="*/ 47 w 16"/>
                <a:gd name="T5" fmla="*/ 21 h 12"/>
                <a:gd name="T6" fmla="*/ 9 w 16"/>
                <a:gd name="T7" fmla="*/ 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3" y="4"/>
                    <a:pt x="8" y="8"/>
                    <a:pt x="11" y="12"/>
                  </a:cubicBezTo>
                  <a:cubicBezTo>
                    <a:pt x="13" y="10"/>
                    <a:pt x="14" y="8"/>
                    <a:pt x="16" y="5"/>
                  </a:cubicBezTo>
                  <a:cubicBezTo>
                    <a:pt x="12" y="3"/>
                    <a:pt x="7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118">
              <a:extLst>
                <a:ext uri="{FF2B5EF4-FFF2-40B4-BE49-F238E27FC236}">
                  <a16:creationId xmlns:a16="http://schemas.microsoft.com/office/drawing/2014/main" id="{67E129B0-4A17-4CB2-8F13-8EB3D6738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870"/>
              <a:ext cx="17" cy="19"/>
            </a:xfrm>
            <a:custGeom>
              <a:avLst/>
              <a:gdLst>
                <a:gd name="T0" fmla="*/ 1 w 12"/>
                <a:gd name="T1" fmla="*/ 5 h 12"/>
                <a:gd name="T2" fmla="*/ 26 w 12"/>
                <a:gd name="T3" fmla="*/ 35 h 12"/>
                <a:gd name="T4" fmla="*/ 13 w 12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" y="1"/>
                  </a:moveTo>
                  <a:cubicBezTo>
                    <a:pt x="0" y="5"/>
                    <a:pt x="4" y="12"/>
                    <a:pt x="9" y="9"/>
                  </a:cubicBezTo>
                  <a:cubicBezTo>
                    <a:pt x="12" y="7"/>
                    <a:pt x="8" y="0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119">
              <a:extLst>
                <a:ext uri="{FF2B5EF4-FFF2-40B4-BE49-F238E27FC236}">
                  <a16:creationId xmlns:a16="http://schemas.microsoft.com/office/drawing/2014/main" id="{EE2A882A-56F8-4B71-B6E1-C8E17792E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571"/>
              <a:ext cx="17" cy="23"/>
            </a:xfrm>
            <a:custGeom>
              <a:avLst/>
              <a:gdLst>
                <a:gd name="T0" fmla="*/ 0 w 12"/>
                <a:gd name="T1" fmla="*/ 32 h 15"/>
                <a:gd name="T2" fmla="*/ 26 w 12"/>
                <a:gd name="T3" fmla="*/ 54 h 15"/>
                <a:gd name="T4" fmla="*/ 9 w 12"/>
                <a:gd name="T5" fmla="*/ 0 h 15"/>
                <a:gd name="T6" fmla="*/ 14 w 12"/>
                <a:gd name="T7" fmla="*/ 28 h 15"/>
                <a:gd name="T8" fmla="*/ 1 w 12"/>
                <a:gd name="T9" fmla="*/ 3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0" y="9"/>
                  </a:moveTo>
                  <a:cubicBezTo>
                    <a:pt x="2" y="11"/>
                    <a:pt x="6" y="15"/>
                    <a:pt x="9" y="15"/>
                  </a:cubicBezTo>
                  <a:cubicBezTo>
                    <a:pt x="12" y="8"/>
                    <a:pt x="7" y="5"/>
                    <a:pt x="3" y="0"/>
                  </a:cubicBezTo>
                  <a:cubicBezTo>
                    <a:pt x="4" y="2"/>
                    <a:pt x="7" y="6"/>
                    <a:pt x="5" y="8"/>
                  </a:cubicBezTo>
                  <a:cubicBezTo>
                    <a:pt x="5" y="9"/>
                    <a:pt x="1" y="9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2" name="Group 120">
            <a:extLst>
              <a:ext uri="{FF2B5EF4-FFF2-40B4-BE49-F238E27FC236}">
                <a16:creationId xmlns:a16="http://schemas.microsoft.com/office/drawing/2014/main" id="{E7075258-4CE1-4638-8067-84530E41A7AC}"/>
              </a:ext>
            </a:extLst>
          </p:cNvPr>
          <p:cNvGrpSpPr>
            <a:grpSpLocks/>
          </p:cNvGrpSpPr>
          <p:nvPr/>
        </p:nvGrpSpPr>
        <p:grpSpPr bwMode="auto">
          <a:xfrm>
            <a:off x="2365375" y="2879725"/>
            <a:ext cx="2303463" cy="3232150"/>
            <a:chOff x="530" y="1814"/>
            <a:chExt cx="1451" cy="2036"/>
          </a:xfrm>
        </p:grpSpPr>
        <p:sp>
          <p:nvSpPr>
            <p:cNvPr id="34824" name="Freeform 121">
              <a:extLst>
                <a:ext uri="{FF2B5EF4-FFF2-40B4-BE49-F238E27FC236}">
                  <a16:creationId xmlns:a16="http://schemas.microsoft.com/office/drawing/2014/main" id="{13897137-D6B4-4E04-8F5C-22FA71664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14"/>
              <a:ext cx="1451" cy="2036"/>
            </a:xfrm>
            <a:custGeom>
              <a:avLst/>
              <a:gdLst>
                <a:gd name="T0" fmla="*/ 49 w 794"/>
                <a:gd name="T1" fmla="*/ 6264 h 1045"/>
                <a:gd name="T2" fmla="*/ 976 w 794"/>
                <a:gd name="T3" fmla="*/ 6116 h 1045"/>
                <a:gd name="T4" fmla="*/ 1446 w 794"/>
                <a:gd name="T5" fmla="*/ 5375 h 1045"/>
                <a:gd name="T6" fmla="*/ 1232 w 794"/>
                <a:gd name="T7" fmla="*/ 4851 h 1045"/>
                <a:gd name="T8" fmla="*/ 415 w 794"/>
                <a:gd name="T9" fmla="*/ 5539 h 1045"/>
                <a:gd name="T10" fmla="*/ 561 w 794"/>
                <a:gd name="T11" fmla="*/ 5200 h 1045"/>
                <a:gd name="T12" fmla="*/ 1042 w 794"/>
                <a:gd name="T13" fmla="*/ 4555 h 1045"/>
                <a:gd name="T14" fmla="*/ 1336 w 794"/>
                <a:gd name="T15" fmla="*/ 3563 h 1045"/>
                <a:gd name="T16" fmla="*/ 1526 w 794"/>
                <a:gd name="T17" fmla="*/ 2737 h 1045"/>
                <a:gd name="T18" fmla="*/ 1683 w 794"/>
                <a:gd name="T19" fmla="*/ 1753 h 1045"/>
                <a:gd name="T20" fmla="*/ 1740 w 794"/>
                <a:gd name="T21" fmla="*/ 1060 h 1045"/>
                <a:gd name="T22" fmla="*/ 1751 w 794"/>
                <a:gd name="T23" fmla="*/ 1925 h 1045"/>
                <a:gd name="T24" fmla="*/ 1756 w 794"/>
                <a:gd name="T25" fmla="*/ 2965 h 1045"/>
                <a:gd name="T26" fmla="*/ 1716 w 794"/>
                <a:gd name="T27" fmla="*/ 3189 h 1045"/>
                <a:gd name="T28" fmla="*/ 2515 w 794"/>
                <a:gd name="T29" fmla="*/ 2521 h 1045"/>
                <a:gd name="T30" fmla="*/ 2661 w 794"/>
                <a:gd name="T31" fmla="*/ 1894 h 1045"/>
                <a:gd name="T32" fmla="*/ 3156 w 794"/>
                <a:gd name="T33" fmla="*/ 577 h 1045"/>
                <a:gd name="T34" fmla="*/ 3240 w 794"/>
                <a:gd name="T35" fmla="*/ 257 h 1045"/>
                <a:gd name="T36" fmla="*/ 3163 w 794"/>
                <a:gd name="T37" fmla="*/ 1066 h 1045"/>
                <a:gd name="T38" fmla="*/ 2986 w 794"/>
                <a:gd name="T39" fmla="*/ 1621 h 1045"/>
                <a:gd name="T40" fmla="*/ 3436 w 794"/>
                <a:gd name="T41" fmla="*/ 1506 h 1045"/>
                <a:gd name="T42" fmla="*/ 3997 w 794"/>
                <a:gd name="T43" fmla="*/ 857 h 1045"/>
                <a:gd name="T44" fmla="*/ 3924 w 794"/>
                <a:gd name="T45" fmla="*/ 1138 h 1045"/>
                <a:gd name="T46" fmla="*/ 3136 w 794"/>
                <a:gd name="T47" fmla="*/ 1761 h 1045"/>
                <a:gd name="T48" fmla="*/ 2765 w 794"/>
                <a:gd name="T49" fmla="*/ 2901 h 1045"/>
                <a:gd name="T50" fmla="*/ 3511 w 794"/>
                <a:gd name="T51" fmla="*/ 2494 h 1045"/>
                <a:gd name="T52" fmla="*/ 3023 w 794"/>
                <a:gd name="T53" fmla="*/ 3166 h 1045"/>
                <a:gd name="T54" fmla="*/ 3474 w 794"/>
                <a:gd name="T55" fmla="*/ 2950 h 1045"/>
                <a:gd name="T56" fmla="*/ 4505 w 794"/>
                <a:gd name="T57" fmla="*/ 1878 h 1045"/>
                <a:gd name="T58" fmla="*/ 4475 w 794"/>
                <a:gd name="T59" fmla="*/ 2153 h 1045"/>
                <a:gd name="T60" fmla="*/ 4839 w 794"/>
                <a:gd name="T61" fmla="*/ 2153 h 1045"/>
                <a:gd name="T62" fmla="*/ 3834 w 794"/>
                <a:gd name="T63" fmla="*/ 2698 h 1045"/>
                <a:gd name="T64" fmla="*/ 3416 w 794"/>
                <a:gd name="T65" fmla="*/ 3439 h 1045"/>
                <a:gd name="T66" fmla="*/ 2906 w 794"/>
                <a:gd name="T67" fmla="*/ 4236 h 1045"/>
                <a:gd name="T68" fmla="*/ 3204 w 794"/>
                <a:gd name="T69" fmla="*/ 4298 h 1045"/>
                <a:gd name="T70" fmla="*/ 3644 w 794"/>
                <a:gd name="T71" fmla="*/ 3823 h 1045"/>
                <a:gd name="T72" fmla="*/ 3180 w 794"/>
                <a:gd name="T73" fmla="*/ 4524 h 1045"/>
                <a:gd name="T74" fmla="*/ 4057 w 794"/>
                <a:gd name="T75" fmla="*/ 4103 h 1045"/>
                <a:gd name="T76" fmla="*/ 4395 w 794"/>
                <a:gd name="T77" fmla="*/ 4070 h 1045"/>
                <a:gd name="T78" fmla="*/ 3467 w 794"/>
                <a:gd name="T79" fmla="*/ 4688 h 1045"/>
                <a:gd name="T80" fmla="*/ 1860 w 794"/>
                <a:gd name="T81" fmla="*/ 5044 h 1045"/>
                <a:gd name="T82" fmla="*/ 1557 w 794"/>
                <a:gd name="T83" fmla="*/ 6213 h 1045"/>
                <a:gd name="T84" fmla="*/ 916 w 794"/>
                <a:gd name="T85" fmla="*/ 6973 h 1045"/>
                <a:gd name="T86" fmla="*/ 842 w 794"/>
                <a:gd name="T87" fmla="*/ 7197 h 1045"/>
                <a:gd name="T88" fmla="*/ 545 w 794"/>
                <a:gd name="T89" fmla="*/ 7550 h 1045"/>
                <a:gd name="T90" fmla="*/ 768 w 794"/>
                <a:gd name="T91" fmla="*/ 6745 h 1045"/>
                <a:gd name="T92" fmla="*/ 958 w 794"/>
                <a:gd name="T93" fmla="*/ 6264 h 10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94" h="1045">
                  <a:moveTo>
                    <a:pt x="7" y="860"/>
                  </a:moveTo>
                  <a:cubicBezTo>
                    <a:pt x="3" y="862"/>
                    <a:pt x="0" y="860"/>
                    <a:pt x="1" y="856"/>
                  </a:cubicBezTo>
                  <a:cubicBezTo>
                    <a:pt x="1" y="851"/>
                    <a:pt x="5" y="850"/>
                    <a:pt x="8" y="847"/>
                  </a:cubicBezTo>
                  <a:cubicBezTo>
                    <a:pt x="22" y="838"/>
                    <a:pt x="35" y="829"/>
                    <a:pt x="51" y="822"/>
                  </a:cubicBezTo>
                  <a:cubicBezTo>
                    <a:pt x="70" y="814"/>
                    <a:pt x="91" y="819"/>
                    <a:pt x="111" y="822"/>
                  </a:cubicBezTo>
                  <a:cubicBezTo>
                    <a:pt x="128" y="824"/>
                    <a:pt x="144" y="826"/>
                    <a:pt x="160" y="827"/>
                  </a:cubicBezTo>
                  <a:cubicBezTo>
                    <a:pt x="171" y="829"/>
                    <a:pt x="181" y="827"/>
                    <a:pt x="192" y="826"/>
                  </a:cubicBezTo>
                  <a:cubicBezTo>
                    <a:pt x="209" y="824"/>
                    <a:pt x="225" y="821"/>
                    <a:pt x="235" y="804"/>
                  </a:cubicBezTo>
                  <a:cubicBezTo>
                    <a:pt x="248" y="779"/>
                    <a:pt x="233" y="753"/>
                    <a:pt x="237" y="727"/>
                  </a:cubicBezTo>
                  <a:cubicBezTo>
                    <a:pt x="240" y="712"/>
                    <a:pt x="242" y="696"/>
                    <a:pt x="245" y="681"/>
                  </a:cubicBezTo>
                  <a:cubicBezTo>
                    <a:pt x="245" y="676"/>
                    <a:pt x="246" y="672"/>
                    <a:pt x="240" y="668"/>
                  </a:cubicBezTo>
                  <a:cubicBezTo>
                    <a:pt x="230" y="661"/>
                    <a:pt x="214" y="657"/>
                    <a:pt x="202" y="656"/>
                  </a:cubicBezTo>
                  <a:cubicBezTo>
                    <a:pt x="171" y="653"/>
                    <a:pt x="142" y="670"/>
                    <a:pt x="125" y="696"/>
                  </a:cubicBezTo>
                  <a:cubicBezTo>
                    <a:pt x="116" y="710"/>
                    <a:pt x="106" y="723"/>
                    <a:pt x="92" y="734"/>
                  </a:cubicBezTo>
                  <a:cubicBezTo>
                    <a:pt x="85" y="740"/>
                    <a:pt x="77" y="745"/>
                    <a:pt x="68" y="749"/>
                  </a:cubicBezTo>
                  <a:cubicBezTo>
                    <a:pt x="59" y="753"/>
                    <a:pt x="50" y="752"/>
                    <a:pt x="40" y="752"/>
                  </a:cubicBezTo>
                  <a:cubicBezTo>
                    <a:pt x="41" y="740"/>
                    <a:pt x="60" y="741"/>
                    <a:pt x="67" y="737"/>
                  </a:cubicBezTo>
                  <a:cubicBezTo>
                    <a:pt x="81" y="730"/>
                    <a:pt x="87" y="717"/>
                    <a:pt x="92" y="703"/>
                  </a:cubicBezTo>
                  <a:cubicBezTo>
                    <a:pt x="96" y="690"/>
                    <a:pt x="98" y="679"/>
                    <a:pt x="107" y="669"/>
                  </a:cubicBezTo>
                  <a:cubicBezTo>
                    <a:pt x="117" y="657"/>
                    <a:pt x="129" y="648"/>
                    <a:pt x="142" y="639"/>
                  </a:cubicBezTo>
                  <a:cubicBezTo>
                    <a:pt x="152" y="632"/>
                    <a:pt x="164" y="626"/>
                    <a:pt x="171" y="616"/>
                  </a:cubicBezTo>
                  <a:cubicBezTo>
                    <a:pt x="179" y="604"/>
                    <a:pt x="181" y="590"/>
                    <a:pt x="182" y="576"/>
                  </a:cubicBezTo>
                  <a:cubicBezTo>
                    <a:pt x="183" y="561"/>
                    <a:pt x="192" y="544"/>
                    <a:pt x="198" y="530"/>
                  </a:cubicBezTo>
                  <a:cubicBezTo>
                    <a:pt x="204" y="514"/>
                    <a:pt x="211" y="498"/>
                    <a:pt x="219" y="482"/>
                  </a:cubicBezTo>
                  <a:cubicBezTo>
                    <a:pt x="226" y="468"/>
                    <a:pt x="233" y="454"/>
                    <a:pt x="240" y="440"/>
                  </a:cubicBezTo>
                  <a:cubicBezTo>
                    <a:pt x="243" y="432"/>
                    <a:pt x="254" y="418"/>
                    <a:pt x="254" y="410"/>
                  </a:cubicBezTo>
                  <a:cubicBezTo>
                    <a:pt x="252" y="397"/>
                    <a:pt x="251" y="383"/>
                    <a:pt x="250" y="370"/>
                  </a:cubicBezTo>
                  <a:cubicBezTo>
                    <a:pt x="248" y="354"/>
                    <a:pt x="247" y="337"/>
                    <a:pt x="245" y="321"/>
                  </a:cubicBezTo>
                  <a:cubicBezTo>
                    <a:pt x="243" y="301"/>
                    <a:pt x="256" y="284"/>
                    <a:pt x="264" y="266"/>
                  </a:cubicBezTo>
                  <a:cubicBezTo>
                    <a:pt x="268" y="257"/>
                    <a:pt x="273" y="247"/>
                    <a:pt x="276" y="237"/>
                  </a:cubicBezTo>
                  <a:cubicBezTo>
                    <a:pt x="281" y="225"/>
                    <a:pt x="281" y="214"/>
                    <a:pt x="280" y="201"/>
                  </a:cubicBezTo>
                  <a:cubicBezTo>
                    <a:pt x="279" y="179"/>
                    <a:pt x="275" y="157"/>
                    <a:pt x="271" y="135"/>
                  </a:cubicBezTo>
                  <a:cubicBezTo>
                    <a:pt x="274" y="137"/>
                    <a:pt x="284" y="139"/>
                    <a:pt x="285" y="143"/>
                  </a:cubicBezTo>
                  <a:cubicBezTo>
                    <a:pt x="286" y="151"/>
                    <a:pt x="289" y="158"/>
                    <a:pt x="291" y="166"/>
                  </a:cubicBezTo>
                  <a:cubicBezTo>
                    <a:pt x="297" y="182"/>
                    <a:pt x="298" y="199"/>
                    <a:pt x="297" y="216"/>
                  </a:cubicBezTo>
                  <a:cubicBezTo>
                    <a:pt x="295" y="231"/>
                    <a:pt x="292" y="246"/>
                    <a:pt x="287" y="260"/>
                  </a:cubicBezTo>
                  <a:cubicBezTo>
                    <a:pt x="283" y="271"/>
                    <a:pt x="277" y="281"/>
                    <a:pt x="273" y="292"/>
                  </a:cubicBezTo>
                  <a:cubicBezTo>
                    <a:pt x="266" y="314"/>
                    <a:pt x="280" y="334"/>
                    <a:pt x="284" y="354"/>
                  </a:cubicBezTo>
                  <a:cubicBezTo>
                    <a:pt x="288" y="369"/>
                    <a:pt x="289" y="385"/>
                    <a:pt x="288" y="401"/>
                  </a:cubicBezTo>
                  <a:cubicBezTo>
                    <a:pt x="288" y="406"/>
                    <a:pt x="285" y="411"/>
                    <a:pt x="283" y="416"/>
                  </a:cubicBezTo>
                  <a:cubicBezTo>
                    <a:pt x="282" y="418"/>
                    <a:pt x="281" y="421"/>
                    <a:pt x="281" y="424"/>
                  </a:cubicBezTo>
                  <a:cubicBezTo>
                    <a:pt x="281" y="426"/>
                    <a:pt x="281" y="428"/>
                    <a:pt x="281" y="431"/>
                  </a:cubicBezTo>
                  <a:cubicBezTo>
                    <a:pt x="280" y="431"/>
                    <a:pt x="308" y="422"/>
                    <a:pt x="310" y="421"/>
                  </a:cubicBezTo>
                  <a:cubicBezTo>
                    <a:pt x="324" y="414"/>
                    <a:pt x="338" y="407"/>
                    <a:pt x="351" y="399"/>
                  </a:cubicBezTo>
                  <a:cubicBezTo>
                    <a:pt x="375" y="384"/>
                    <a:pt x="397" y="366"/>
                    <a:pt x="412" y="341"/>
                  </a:cubicBezTo>
                  <a:cubicBezTo>
                    <a:pt x="419" y="329"/>
                    <a:pt x="425" y="317"/>
                    <a:pt x="430" y="304"/>
                  </a:cubicBezTo>
                  <a:cubicBezTo>
                    <a:pt x="433" y="297"/>
                    <a:pt x="436" y="289"/>
                    <a:pt x="438" y="282"/>
                  </a:cubicBezTo>
                  <a:cubicBezTo>
                    <a:pt x="436" y="273"/>
                    <a:pt x="436" y="264"/>
                    <a:pt x="436" y="256"/>
                  </a:cubicBezTo>
                  <a:cubicBezTo>
                    <a:pt x="437" y="230"/>
                    <a:pt x="445" y="205"/>
                    <a:pt x="459" y="183"/>
                  </a:cubicBezTo>
                  <a:cubicBezTo>
                    <a:pt x="472" y="162"/>
                    <a:pt x="490" y="147"/>
                    <a:pt x="504" y="128"/>
                  </a:cubicBezTo>
                  <a:cubicBezTo>
                    <a:pt x="516" y="112"/>
                    <a:pt x="517" y="97"/>
                    <a:pt x="517" y="78"/>
                  </a:cubicBezTo>
                  <a:cubicBezTo>
                    <a:pt x="517" y="64"/>
                    <a:pt x="517" y="51"/>
                    <a:pt x="517" y="37"/>
                  </a:cubicBezTo>
                  <a:cubicBezTo>
                    <a:pt x="517" y="26"/>
                    <a:pt x="521" y="14"/>
                    <a:pt x="529" y="7"/>
                  </a:cubicBezTo>
                  <a:cubicBezTo>
                    <a:pt x="539" y="0"/>
                    <a:pt x="531" y="33"/>
                    <a:pt x="531" y="35"/>
                  </a:cubicBezTo>
                  <a:cubicBezTo>
                    <a:pt x="530" y="45"/>
                    <a:pt x="531" y="54"/>
                    <a:pt x="533" y="64"/>
                  </a:cubicBezTo>
                  <a:cubicBezTo>
                    <a:pt x="536" y="75"/>
                    <a:pt x="537" y="83"/>
                    <a:pt x="535" y="94"/>
                  </a:cubicBezTo>
                  <a:cubicBezTo>
                    <a:pt x="533" y="112"/>
                    <a:pt x="527" y="129"/>
                    <a:pt x="518" y="144"/>
                  </a:cubicBezTo>
                  <a:cubicBezTo>
                    <a:pt x="510" y="158"/>
                    <a:pt x="501" y="170"/>
                    <a:pt x="491" y="182"/>
                  </a:cubicBezTo>
                  <a:cubicBezTo>
                    <a:pt x="481" y="195"/>
                    <a:pt x="465" y="212"/>
                    <a:pt x="469" y="230"/>
                  </a:cubicBezTo>
                  <a:cubicBezTo>
                    <a:pt x="476" y="227"/>
                    <a:pt x="483" y="223"/>
                    <a:pt x="489" y="219"/>
                  </a:cubicBezTo>
                  <a:cubicBezTo>
                    <a:pt x="493" y="217"/>
                    <a:pt x="500" y="209"/>
                    <a:pt x="504" y="208"/>
                  </a:cubicBezTo>
                  <a:cubicBezTo>
                    <a:pt x="510" y="208"/>
                    <a:pt x="515" y="208"/>
                    <a:pt x="521" y="207"/>
                  </a:cubicBezTo>
                  <a:cubicBezTo>
                    <a:pt x="535" y="206"/>
                    <a:pt x="549" y="205"/>
                    <a:pt x="563" y="204"/>
                  </a:cubicBezTo>
                  <a:cubicBezTo>
                    <a:pt x="588" y="202"/>
                    <a:pt x="611" y="181"/>
                    <a:pt x="623" y="161"/>
                  </a:cubicBezTo>
                  <a:cubicBezTo>
                    <a:pt x="630" y="151"/>
                    <a:pt x="632" y="138"/>
                    <a:pt x="641" y="128"/>
                  </a:cubicBezTo>
                  <a:cubicBezTo>
                    <a:pt x="644" y="123"/>
                    <a:pt x="649" y="119"/>
                    <a:pt x="655" y="116"/>
                  </a:cubicBezTo>
                  <a:cubicBezTo>
                    <a:pt x="662" y="112"/>
                    <a:pt x="668" y="116"/>
                    <a:pt x="661" y="123"/>
                  </a:cubicBezTo>
                  <a:cubicBezTo>
                    <a:pt x="657" y="127"/>
                    <a:pt x="652" y="130"/>
                    <a:pt x="649" y="135"/>
                  </a:cubicBezTo>
                  <a:cubicBezTo>
                    <a:pt x="645" y="140"/>
                    <a:pt x="645" y="148"/>
                    <a:pt x="643" y="154"/>
                  </a:cubicBezTo>
                  <a:cubicBezTo>
                    <a:pt x="639" y="168"/>
                    <a:pt x="634" y="181"/>
                    <a:pt x="625" y="193"/>
                  </a:cubicBezTo>
                  <a:cubicBezTo>
                    <a:pt x="608" y="216"/>
                    <a:pt x="582" y="221"/>
                    <a:pt x="554" y="227"/>
                  </a:cubicBezTo>
                  <a:cubicBezTo>
                    <a:pt x="541" y="229"/>
                    <a:pt x="527" y="232"/>
                    <a:pt x="514" y="238"/>
                  </a:cubicBezTo>
                  <a:cubicBezTo>
                    <a:pt x="504" y="243"/>
                    <a:pt x="476" y="255"/>
                    <a:pt x="476" y="267"/>
                  </a:cubicBezTo>
                  <a:cubicBezTo>
                    <a:pt x="473" y="299"/>
                    <a:pt x="464" y="329"/>
                    <a:pt x="453" y="359"/>
                  </a:cubicBezTo>
                  <a:cubicBezTo>
                    <a:pt x="450" y="368"/>
                    <a:pt x="437" y="389"/>
                    <a:pt x="453" y="392"/>
                  </a:cubicBezTo>
                  <a:cubicBezTo>
                    <a:pt x="458" y="392"/>
                    <a:pt x="463" y="392"/>
                    <a:pt x="467" y="391"/>
                  </a:cubicBezTo>
                  <a:cubicBezTo>
                    <a:pt x="475" y="390"/>
                    <a:pt x="481" y="381"/>
                    <a:pt x="488" y="381"/>
                  </a:cubicBezTo>
                  <a:cubicBezTo>
                    <a:pt x="522" y="380"/>
                    <a:pt x="553" y="362"/>
                    <a:pt x="575" y="337"/>
                  </a:cubicBezTo>
                  <a:cubicBezTo>
                    <a:pt x="584" y="365"/>
                    <a:pt x="543" y="382"/>
                    <a:pt x="524" y="388"/>
                  </a:cubicBezTo>
                  <a:cubicBezTo>
                    <a:pt x="512" y="392"/>
                    <a:pt x="502" y="399"/>
                    <a:pt x="497" y="410"/>
                  </a:cubicBezTo>
                  <a:cubicBezTo>
                    <a:pt x="494" y="416"/>
                    <a:pt x="494" y="422"/>
                    <a:pt x="495" y="428"/>
                  </a:cubicBezTo>
                  <a:cubicBezTo>
                    <a:pt x="495" y="437"/>
                    <a:pt x="498" y="440"/>
                    <a:pt x="505" y="444"/>
                  </a:cubicBezTo>
                  <a:cubicBezTo>
                    <a:pt x="519" y="453"/>
                    <a:pt x="528" y="445"/>
                    <a:pt x="539" y="435"/>
                  </a:cubicBezTo>
                  <a:cubicBezTo>
                    <a:pt x="550" y="424"/>
                    <a:pt x="560" y="412"/>
                    <a:pt x="569" y="399"/>
                  </a:cubicBezTo>
                  <a:cubicBezTo>
                    <a:pt x="587" y="374"/>
                    <a:pt x="609" y="353"/>
                    <a:pt x="634" y="335"/>
                  </a:cubicBezTo>
                  <a:cubicBezTo>
                    <a:pt x="659" y="317"/>
                    <a:pt x="687" y="303"/>
                    <a:pt x="711" y="285"/>
                  </a:cubicBezTo>
                  <a:cubicBezTo>
                    <a:pt x="722" y="277"/>
                    <a:pt x="732" y="267"/>
                    <a:pt x="738" y="254"/>
                  </a:cubicBezTo>
                  <a:cubicBezTo>
                    <a:pt x="741" y="250"/>
                    <a:pt x="745" y="224"/>
                    <a:pt x="753" y="237"/>
                  </a:cubicBezTo>
                  <a:cubicBezTo>
                    <a:pt x="758" y="244"/>
                    <a:pt x="746" y="267"/>
                    <a:pt x="742" y="274"/>
                  </a:cubicBezTo>
                  <a:cubicBezTo>
                    <a:pt x="739" y="280"/>
                    <a:pt x="736" y="286"/>
                    <a:pt x="733" y="291"/>
                  </a:cubicBezTo>
                  <a:cubicBezTo>
                    <a:pt x="739" y="296"/>
                    <a:pt x="747" y="295"/>
                    <a:pt x="754" y="293"/>
                  </a:cubicBezTo>
                  <a:cubicBezTo>
                    <a:pt x="761" y="291"/>
                    <a:pt x="767" y="292"/>
                    <a:pt x="774" y="291"/>
                  </a:cubicBezTo>
                  <a:cubicBezTo>
                    <a:pt x="778" y="290"/>
                    <a:pt x="794" y="285"/>
                    <a:pt x="793" y="291"/>
                  </a:cubicBezTo>
                  <a:cubicBezTo>
                    <a:pt x="793" y="298"/>
                    <a:pt x="785" y="301"/>
                    <a:pt x="780" y="304"/>
                  </a:cubicBezTo>
                  <a:cubicBezTo>
                    <a:pt x="772" y="308"/>
                    <a:pt x="765" y="308"/>
                    <a:pt x="757" y="308"/>
                  </a:cubicBezTo>
                  <a:cubicBezTo>
                    <a:pt x="708" y="310"/>
                    <a:pt x="661" y="329"/>
                    <a:pt x="628" y="365"/>
                  </a:cubicBezTo>
                  <a:cubicBezTo>
                    <a:pt x="612" y="382"/>
                    <a:pt x="600" y="402"/>
                    <a:pt x="590" y="422"/>
                  </a:cubicBezTo>
                  <a:cubicBezTo>
                    <a:pt x="585" y="432"/>
                    <a:pt x="581" y="444"/>
                    <a:pt x="574" y="453"/>
                  </a:cubicBezTo>
                  <a:cubicBezTo>
                    <a:pt x="570" y="458"/>
                    <a:pt x="566" y="462"/>
                    <a:pt x="560" y="465"/>
                  </a:cubicBezTo>
                  <a:cubicBezTo>
                    <a:pt x="554" y="470"/>
                    <a:pt x="545" y="472"/>
                    <a:pt x="540" y="478"/>
                  </a:cubicBezTo>
                  <a:cubicBezTo>
                    <a:pt x="519" y="501"/>
                    <a:pt x="504" y="529"/>
                    <a:pt x="487" y="555"/>
                  </a:cubicBezTo>
                  <a:cubicBezTo>
                    <a:pt x="483" y="561"/>
                    <a:pt x="477" y="566"/>
                    <a:pt x="476" y="573"/>
                  </a:cubicBezTo>
                  <a:cubicBezTo>
                    <a:pt x="475" y="576"/>
                    <a:pt x="475" y="580"/>
                    <a:pt x="475" y="583"/>
                  </a:cubicBezTo>
                  <a:cubicBezTo>
                    <a:pt x="475" y="589"/>
                    <a:pt x="478" y="588"/>
                    <a:pt x="483" y="588"/>
                  </a:cubicBezTo>
                  <a:cubicBezTo>
                    <a:pt x="497" y="589"/>
                    <a:pt x="512" y="587"/>
                    <a:pt x="525" y="581"/>
                  </a:cubicBezTo>
                  <a:cubicBezTo>
                    <a:pt x="550" y="569"/>
                    <a:pt x="568" y="542"/>
                    <a:pt x="582" y="519"/>
                  </a:cubicBezTo>
                  <a:cubicBezTo>
                    <a:pt x="586" y="513"/>
                    <a:pt x="587" y="513"/>
                    <a:pt x="594" y="512"/>
                  </a:cubicBezTo>
                  <a:cubicBezTo>
                    <a:pt x="597" y="512"/>
                    <a:pt x="599" y="513"/>
                    <a:pt x="597" y="517"/>
                  </a:cubicBezTo>
                  <a:cubicBezTo>
                    <a:pt x="595" y="522"/>
                    <a:pt x="592" y="527"/>
                    <a:pt x="589" y="532"/>
                  </a:cubicBezTo>
                  <a:cubicBezTo>
                    <a:pt x="583" y="543"/>
                    <a:pt x="577" y="555"/>
                    <a:pt x="572" y="567"/>
                  </a:cubicBezTo>
                  <a:cubicBezTo>
                    <a:pt x="562" y="586"/>
                    <a:pt x="538" y="600"/>
                    <a:pt x="521" y="612"/>
                  </a:cubicBezTo>
                  <a:cubicBezTo>
                    <a:pt x="550" y="613"/>
                    <a:pt x="578" y="609"/>
                    <a:pt x="604" y="597"/>
                  </a:cubicBezTo>
                  <a:cubicBezTo>
                    <a:pt x="613" y="593"/>
                    <a:pt x="618" y="585"/>
                    <a:pt x="625" y="578"/>
                  </a:cubicBezTo>
                  <a:cubicBezTo>
                    <a:pt x="635" y="569"/>
                    <a:pt x="652" y="562"/>
                    <a:pt x="665" y="555"/>
                  </a:cubicBezTo>
                  <a:cubicBezTo>
                    <a:pt x="677" y="549"/>
                    <a:pt x="689" y="543"/>
                    <a:pt x="703" y="543"/>
                  </a:cubicBezTo>
                  <a:cubicBezTo>
                    <a:pt x="709" y="544"/>
                    <a:pt x="714" y="544"/>
                    <a:pt x="719" y="544"/>
                  </a:cubicBezTo>
                  <a:cubicBezTo>
                    <a:pt x="723" y="545"/>
                    <a:pt x="721" y="548"/>
                    <a:pt x="720" y="550"/>
                  </a:cubicBezTo>
                  <a:cubicBezTo>
                    <a:pt x="719" y="555"/>
                    <a:pt x="716" y="555"/>
                    <a:pt x="712" y="555"/>
                  </a:cubicBezTo>
                  <a:cubicBezTo>
                    <a:pt x="684" y="557"/>
                    <a:pt x="660" y="570"/>
                    <a:pt x="639" y="588"/>
                  </a:cubicBezTo>
                  <a:cubicBezTo>
                    <a:pt x="617" y="605"/>
                    <a:pt x="597" y="629"/>
                    <a:pt x="568" y="634"/>
                  </a:cubicBezTo>
                  <a:cubicBezTo>
                    <a:pt x="535" y="640"/>
                    <a:pt x="500" y="630"/>
                    <a:pt x="467" y="629"/>
                  </a:cubicBezTo>
                  <a:cubicBezTo>
                    <a:pt x="437" y="628"/>
                    <a:pt x="412" y="637"/>
                    <a:pt x="387" y="654"/>
                  </a:cubicBezTo>
                  <a:cubicBezTo>
                    <a:pt x="363" y="671"/>
                    <a:pt x="332" y="672"/>
                    <a:pt x="305" y="682"/>
                  </a:cubicBezTo>
                  <a:cubicBezTo>
                    <a:pt x="289" y="688"/>
                    <a:pt x="275" y="696"/>
                    <a:pt x="273" y="715"/>
                  </a:cubicBezTo>
                  <a:cubicBezTo>
                    <a:pt x="270" y="737"/>
                    <a:pt x="269" y="758"/>
                    <a:pt x="267" y="780"/>
                  </a:cubicBezTo>
                  <a:cubicBezTo>
                    <a:pt x="265" y="800"/>
                    <a:pt x="265" y="822"/>
                    <a:pt x="255" y="840"/>
                  </a:cubicBezTo>
                  <a:cubicBezTo>
                    <a:pt x="247" y="856"/>
                    <a:pt x="235" y="871"/>
                    <a:pt x="222" y="883"/>
                  </a:cubicBezTo>
                  <a:cubicBezTo>
                    <a:pt x="209" y="895"/>
                    <a:pt x="195" y="906"/>
                    <a:pt x="179" y="914"/>
                  </a:cubicBezTo>
                  <a:cubicBezTo>
                    <a:pt x="170" y="919"/>
                    <a:pt x="143" y="927"/>
                    <a:pt x="150" y="943"/>
                  </a:cubicBezTo>
                  <a:cubicBezTo>
                    <a:pt x="153" y="951"/>
                    <a:pt x="155" y="960"/>
                    <a:pt x="153" y="969"/>
                  </a:cubicBezTo>
                  <a:cubicBezTo>
                    <a:pt x="153" y="975"/>
                    <a:pt x="150" y="989"/>
                    <a:pt x="144" y="991"/>
                  </a:cubicBezTo>
                  <a:cubicBezTo>
                    <a:pt x="135" y="993"/>
                    <a:pt x="138" y="976"/>
                    <a:pt x="138" y="973"/>
                  </a:cubicBezTo>
                  <a:cubicBezTo>
                    <a:pt x="137" y="963"/>
                    <a:pt x="135" y="953"/>
                    <a:pt x="132" y="944"/>
                  </a:cubicBezTo>
                  <a:cubicBezTo>
                    <a:pt x="111" y="955"/>
                    <a:pt x="102" y="979"/>
                    <a:pt x="95" y="1001"/>
                  </a:cubicBezTo>
                  <a:cubicBezTo>
                    <a:pt x="93" y="1007"/>
                    <a:pt x="91" y="1014"/>
                    <a:pt x="89" y="1021"/>
                  </a:cubicBezTo>
                  <a:cubicBezTo>
                    <a:pt x="88" y="1025"/>
                    <a:pt x="90" y="1035"/>
                    <a:pt x="86" y="1038"/>
                  </a:cubicBezTo>
                  <a:cubicBezTo>
                    <a:pt x="75" y="1045"/>
                    <a:pt x="77" y="1029"/>
                    <a:pt x="77" y="1023"/>
                  </a:cubicBezTo>
                  <a:cubicBezTo>
                    <a:pt x="78" y="980"/>
                    <a:pt x="94" y="941"/>
                    <a:pt x="126" y="912"/>
                  </a:cubicBezTo>
                  <a:cubicBezTo>
                    <a:pt x="140" y="900"/>
                    <a:pt x="156" y="890"/>
                    <a:pt x="173" y="882"/>
                  </a:cubicBezTo>
                  <a:cubicBezTo>
                    <a:pt x="177" y="879"/>
                    <a:pt x="204" y="864"/>
                    <a:pt x="192" y="859"/>
                  </a:cubicBezTo>
                  <a:cubicBezTo>
                    <a:pt x="182" y="853"/>
                    <a:pt x="168" y="851"/>
                    <a:pt x="157" y="847"/>
                  </a:cubicBezTo>
                  <a:cubicBezTo>
                    <a:pt x="106" y="833"/>
                    <a:pt x="54" y="837"/>
                    <a:pt x="7" y="860"/>
                  </a:cubicBezTo>
                </a:path>
              </a:pathLst>
            </a:custGeom>
            <a:solidFill>
              <a:srgbClr val="A57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122">
              <a:extLst>
                <a:ext uri="{FF2B5EF4-FFF2-40B4-BE49-F238E27FC236}">
                  <a16:creationId xmlns:a16="http://schemas.microsoft.com/office/drawing/2014/main" id="{17EDFC46-DA13-4D99-A393-BB0EEDB39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814"/>
              <a:ext cx="1451" cy="2036"/>
            </a:xfrm>
            <a:custGeom>
              <a:avLst/>
              <a:gdLst>
                <a:gd name="T0" fmla="*/ 49 w 794"/>
                <a:gd name="T1" fmla="*/ 6264 h 1045"/>
                <a:gd name="T2" fmla="*/ 976 w 794"/>
                <a:gd name="T3" fmla="*/ 6116 h 1045"/>
                <a:gd name="T4" fmla="*/ 1446 w 794"/>
                <a:gd name="T5" fmla="*/ 5375 h 1045"/>
                <a:gd name="T6" fmla="*/ 1232 w 794"/>
                <a:gd name="T7" fmla="*/ 4851 h 1045"/>
                <a:gd name="T8" fmla="*/ 415 w 794"/>
                <a:gd name="T9" fmla="*/ 5539 h 1045"/>
                <a:gd name="T10" fmla="*/ 561 w 794"/>
                <a:gd name="T11" fmla="*/ 5200 h 1045"/>
                <a:gd name="T12" fmla="*/ 1042 w 794"/>
                <a:gd name="T13" fmla="*/ 4555 h 1045"/>
                <a:gd name="T14" fmla="*/ 1336 w 794"/>
                <a:gd name="T15" fmla="*/ 3563 h 1045"/>
                <a:gd name="T16" fmla="*/ 1526 w 794"/>
                <a:gd name="T17" fmla="*/ 2737 h 1045"/>
                <a:gd name="T18" fmla="*/ 1683 w 794"/>
                <a:gd name="T19" fmla="*/ 1753 h 1045"/>
                <a:gd name="T20" fmla="*/ 1740 w 794"/>
                <a:gd name="T21" fmla="*/ 1060 h 1045"/>
                <a:gd name="T22" fmla="*/ 1751 w 794"/>
                <a:gd name="T23" fmla="*/ 1925 h 1045"/>
                <a:gd name="T24" fmla="*/ 1756 w 794"/>
                <a:gd name="T25" fmla="*/ 2965 h 1045"/>
                <a:gd name="T26" fmla="*/ 1716 w 794"/>
                <a:gd name="T27" fmla="*/ 3189 h 1045"/>
                <a:gd name="T28" fmla="*/ 2515 w 794"/>
                <a:gd name="T29" fmla="*/ 2521 h 1045"/>
                <a:gd name="T30" fmla="*/ 2661 w 794"/>
                <a:gd name="T31" fmla="*/ 1894 h 1045"/>
                <a:gd name="T32" fmla="*/ 3156 w 794"/>
                <a:gd name="T33" fmla="*/ 577 h 1045"/>
                <a:gd name="T34" fmla="*/ 3240 w 794"/>
                <a:gd name="T35" fmla="*/ 257 h 1045"/>
                <a:gd name="T36" fmla="*/ 3163 w 794"/>
                <a:gd name="T37" fmla="*/ 1066 h 1045"/>
                <a:gd name="T38" fmla="*/ 2986 w 794"/>
                <a:gd name="T39" fmla="*/ 1621 h 1045"/>
                <a:gd name="T40" fmla="*/ 3436 w 794"/>
                <a:gd name="T41" fmla="*/ 1506 h 1045"/>
                <a:gd name="T42" fmla="*/ 3997 w 794"/>
                <a:gd name="T43" fmla="*/ 857 h 1045"/>
                <a:gd name="T44" fmla="*/ 3924 w 794"/>
                <a:gd name="T45" fmla="*/ 1138 h 1045"/>
                <a:gd name="T46" fmla="*/ 3136 w 794"/>
                <a:gd name="T47" fmla="*/ 1761 h 1045"/>
                <a:gd name="T48" fmla="*/ 2765 w 794"/>
                <a:gd name="T49" fmla="*/ 2901 h 1045"/>
                <a:gd name="T50" fmla="*/ 3511 w 794"/>
                <a:gd name="T51" fmla="*/ 2494 h 1045"/>
                <a:gd name="T52" fmla="*/ 3023 w 794"/>
                <a:gd name="T53" fmla="*/ 3166 h 1045"/>
                <a:gd name="T54" fmla="*/ 3474 w 794"/>
                <a:gd name="T55" fmla="*/ 2950 h 1045"/>
                <a:gd name="T56" fmla="*/ 4505 w 794"/>
                <a:gd name="T57" fmla="*/ 1878 h 1045"/>
                <a:gd name="T58" fmla="*/ 4475 w 794"/>
                <a:gd name="T59" fmla="*/ 2153 h 1045"/>
                <a:gd name="T60" fmla="*/ 4839 w 794"/>
                <a:gd name="T61" fmla="*/ 2153 h 1045"/>
                <a:gd name="T62" fmla="*/ 3834 w 794"/>
                <a:gd name="T63" fmla="*/ 2698 h 1045"/>
                <a:gd name="T64" fmla="*/ 3416 w 794"/>
                <a:gd name="T65" fmla="*/ 3439 h 1045"/>
                <a:gd name="T66" fmla="*/ 2906 w 794"/>
                <a:gd name="T67" fmla="*/ 4236 h 1045"/>
                <a:gd name="T68" fmla="*/ 3204 w 794"/>
                <a:gd name="T69" fmla="*/ 4298 h 1045"/>
                <a:gd name="T70" fmla="*/ 3644 w 794"/>
                <a:gd name="T71" fmla="*/ 3823 h 1045"/>
                <a:gd name="T72" fmla="*/ 3180 w 794"/>
                <a:gd name="T73" fmla="*/ 4524 h 1045"/>
                <a:gd name="T74" fmla="*/ 4057 w 794"/>
                <a:gd name="T75" fmla="*/ 4103 h 1045"/>
                <a:gd name="T76" fmla="*/ 4395 w 794"/>
                <a:gd name="T77" fmla="*/ 4070 h 1045"/>
                <a:gd name="T78" fmla="*/ 3467 w 794"/>
                <a:gd name="T79" fmla="*/ 4688 h 1045"/>
                <a:gd name="T80" fmla="*/ 1860 w 794"/>
                <a:gd name="T81" fmla="*/ 5044 h 1045"/>
                <a:gd name="T82" fmla="*/ 1557 w 794"/>
                <a:gd name="T83" fmla="*/ 6213 h 1045"/>
                <a:gd name="T84" fmla="*/ 916 w 794"/>
                <a:gd name="T85" fmla="*/ 6973 h 1045"/>
                <a:gd name="T86" fmla="*/ 842 w 794"/>
                <a:gd name="T87" fmla="*/ 7197 h 1045"/>
                <a:gd name="T88" fmla="*/ 545 w 794"/>
                <a:gd name="T89" fmla="*/ 7550 h 1045"/>
                <a:gd name="T90" fmla="*/ 768 w 794"/>
                <a:gd name="T91" fmla="*/ 6745 h 1045"/>
                <a:gd name="T92" fmla="*/ 958 w 794"/>
                <a:gd name="T93" fmla="*/ 6264 h 10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94" h="1045">
                  <a:moveTo>
                    <a:pt x="7" y="860"/>
                  </a:moveTo>
                  <a:cubicBezTo>
                    <a:pt x="3" y="862"/>
                    <a:pt x="0" y="860"/>
                    <a:pt x="1" y="856"/>
                  </a:cubicBezTo>
                  <a:cubicBezTo>
                    <a:pt x="1" y="851"/>
                    <a:pt x="5" y="850"/>
                    <a:pt x="8" y="847"/>
                  </a:cubicBezTo>
                  <a:cubicBezTo>
                    <a:pt x="22" y="838"/>
                    <a:pt x="35" y="829"/>
                    <a:pt x="51" y="822"/>
                  </a:cubicBezTo>
                  <a:cubicBezTo>
                    <a:pt x="70" y="814"/>
                    <a:pt x="91" y="819"/>
                    <a:pt x="111" y="822"/>
                  </a:cubicBezTo>
                  <a:cubicBezTo>
                    <a:pt x="128" y="824"/>
                    <a:pt x="144" y="826"/>
                    <a:pt x="160" y="827"/>
                  </a:cubicBezTo>
                  <a:cubicBezTo>
                    <a:pt x="171" y="829"/>
                    <a:pt x="181" y="827"/>
                    <a:pt x="192" y="826"/>
                  </a:cubicBezTo>
                  <a:cubicBezTo>
                    <a:pt x="209" y="824"/>
                    <a:pt x="225" y="821"/>
                    <a:pt x="235" y="804"/>
                  </a:cubicBezTo>
                  <a:cubicBezTo>
                    <a:pt x="248" y="779"/>
                    <a:pt x="233" y="753"/>
                    <a:pt x="237" y="727"/>
                  </a:cubicBezTo>
                  <a:cubicBezTo>
                    <a:pt x="240" y="712"/>
                    <a:pt x="242" y="696"/>
                    <a:pt x="245" y="681"/>
                  </a:cubicBezTo>
                  <a:cubicBezTo>
                    <a:pt x="245" y="676"/>
                    <a:pt x="246" y="672"/>
                    <a:pt x="240" y="668"/>
                  </a:cubicBezTo>
                  <a:cubicBezTo>
                    <a:pt x="230" y="661"/>
                    <a:pt x="214" y="657"/>
                    <a:pt x="202" y="656"/>
                  </a:cubicBezTo>
                  <a:cubicBezTo>
                    <a:pt x="171" y="653"/>
                    <a:pt x="142" y="670"/>
                    <a:pt x="125" y="696"/>
                  </a:cubicBezTo>
                  <a:cubicBezTo>
                    <a:pt x="116" y="710"/>
                    <a:pt x="106" y="723"/>
                    <a:pt x="92" y="734"/>
                  </a:cubicBezTo>
                  <a:cubicBezTo>
                    <a:pt x="85" y="740"/>
                    <a:pt x="77" y="745"/>
                    <a:pt x="68" y="749"/>
                  </a:cubicBezTo>
                  <a:cubicBezTo>
                    <a:pt x="59" y="753"/>
                    <a:pt x="50" y="752"/>
                    <a:pt x="40" y="752"/>
                  </a:cubicBezTo>
                  <a:cubicBezTo>
                    <a:pt x="41" y="740"/>
                    <a:pt x="60" y="741"/>
                    <a:pt x="67" y="737"/>
                  </a:cubicBezTo>
                  <a:cubicBezTo>
                    <a:pt x="81" y="730"/>
                    <a:pt x="87" y="717"/>
                    <a:pt x="92" y="703"/>
                  </a:cubicBezTo>
                  <a:cubicBezTo>
                    <a:pt x="96" y="690"/>
                    <a:pt x="98" y="679"/>
                    <a:pt x="107" y="669"/>
                  </a:cubicBezTo>
                  <a:cubicBezTo>
                    <a:pt x="117" y="657"/>
                    <a:pt x="129" y="648"/>
                    <a:pt x="142" y="639"/>
                  </a:cubicBezTo>
                  <a:cubicBezTo>
                    <a:pt x="152" y="632"/>
                    <a:pt x="164" y="626"/>
                    <a:pt x="171" y="616"/>
                  </a:cubicBezTo>
                  <a:cubicBezTo>
                    <a:pt x="179" y="604"/>
                    <a:pt x="181" y="590"/>
                    <a:pt x="182" y="576"/>
                  </a:cubicBezTo>
                  <a:cubicBezTo>
                    <a:pt x="183" y="561"/>
                    <a:pt x="192" y="544"/>
                    <a:pt x="198" y="530"/>
                  </a:cubicBezTo>
                  <a:cubicBezTo>
                    <a:pt x="204" y="514"/>
                    <a:pt x="211" y="498"/>
                    <a:pt x="219" y="482"/>
                  </a:cubicBezTo>
                  <a:cubicBezTo>
                    <a:pt x="226" y="468"/>
                    <a:pt x="233" y="454"/>
                    <a:pt x="240" y="440"/>
                  </a:cubicBezTo>
                  <a:cubicBezTo>
                    <a:pt x="243" y="432"/>
                    <a:pt x="254" y="418"/>
                    <a:pt x="254" y="410"/>
                  </a:cubicBezTo>
                  <a:cubicBezTo>
                    <a:pt x="252" y="397"/>
                    <a:pt x="251" y="383"/>
                    <a:pt x="250" y="370"/>
                  </a:cubicBezTo>
                  <a:cubicBezTo>
                    <a:pt x="248" y="354"/>
                    <a:pt x="247" y="337"/>
                    <a:pt x="245" y="321"/>
                  </a:cubicBezTo>
                  <a:cubicBezTo>
                    <a:pt x="243" y="301"/>
                    <a:pt x="256" y="284"/>
                    <a:pt x="264" y="266"/>
                  </a:cubicBezTo>
                  <a:cubicBezTo>
                    <a:pt x="268" y="257"/>
                    <a:pt x="273" y="247"/>
                    <a:pt x="276" y="237"/>
                  </a:cubicBezTo>
                  <a:cubicBezTo>
                    <a:pt x="281" y="225"/>
                    <a:pt x="281" y="214"/>
                    <a:pt x="280" y="201"/>
                  </a:cubicBezTo>
                  <a:cubicBezTo>
                    <a:pt x="279" y="179"/>
                    <a:pt x="275" y="157"/>
                    <a:pt x="271" y="135"/>
                  </a:cubicBezTo>
                  <a:cubicBezTo>
                    <a:pt x="274" y="137"/>
                    <a:pt x="284" y="139"/>
                    <a:pt x="285" y="143"/>
                  </a:cubicBezTo>
                  <a:cubicBezTo>
                    <a:pt x="286" y="151"/>
                    <a:pt x="289" y="158"/>
                    <a:pt x="291" y="166"/>
                  </a:cubicBezTo>
                  <a:cubicBezTo>
                    <a:pt x="297" y="182"/>
                    <a:pt x="298" y="199"/>
                    <a:pt x="297" y="216"/>
                  </a:cubicBezTo>
                  <a:cubicBezTo>
                    <a:pt x="295" y="231"/>
                    <a:pt x="292" y="246"/>
                    <a:pt x="287" y="260"/>
                  </a:cubicBezTo>
                  <a:cubicBezTo>
                    <a:pt x="283" y="271"/>
                    <a:pt x="277" y="281"/>
                    <a:pt x="273" y="292"/>
                  </a:cubicBezTo>
                  <a:cubicBezTo>
                    <a:pt x="266" y="314"/>
                    <a:pt x="280" y="334"/>
                    <a:pt x="284" y="354"/>
                  </a:cubicBezTo>
                  <a:cubicBezTo>
                    <a:pt x="288" y="369"/>
                    <a:pt x="289" y="385"/>
                    <a:pt x="288" y="401"/>
                  </a:cubicBezTo>
                  <a:cubicBezTo>
                    <a:pt x="288" y="406"/>
                    <a:pt x="285" y="411"/>
                    <a:pt x="283" y="416"/>
                  </a:cubicBezTo>
                  <a:cubicBezTo>
                    <a:pt x="282" y="418"/>
                    <a:pt x="281" y="421"/>
                    <a:pt x="281" y="424"/>
                  </a:cubicBezTo>
                  <a:cubicBezTo>
                    <a:pt x="281" y="426"/>
                    <a:pt x="281" y="428"/>
                    <a:pt x="281" y="431"/>
                  </a:cubicBezTo>
                  <a:cubicBezTo>
                    <a:pt x="280" y="431"/>
                    <a:pt x="308" y="422"/>
                    <a:pt x="310" y="421"/>
                  </a:cubicBezTo>
                  <a:cubicBezTo>
                    <a:pt x="324" y="414"/>
                    <a:pt x="338" y="407"/>
                    <a:pt x="351" y="399"/>
                  </a:cubicBezTo>
                  <a:cubicBezTo>
                    <a:pt x="375" y="384"/>
                    <a:pt x="397" y="366"/>
                    <a:pt x="412" y="341"/>
                  </a:cubicBezTo>
                  <a:cubicBezTo>
                    <a:pt x="419" y="329"/>
                    <a:pt x="425" y="317"/>
                    <a:pt x="430" y="304"/>
                  </a:cubicBezTo>
                  <a:cubicBezTo>
                    <a:pt x="433" y="297"/>
                    <a:pt x="436" y="289"/>
                    <a:pt x="438" y="282"/>
                  </a:cubicBezTo>
                  <a:cubicBezTo>
                    <a:pt x="436" y="273"/>
                    <a:pt x="436" y="264"/>
                    <a:pt x="436" y="256"/>
                  </a:cubicBezTo>
                  <a:cubicBezTo>
                    <a:pt x="437" y="230"/>
                    <a:pt x="445" y="205"/>
                    <a:pt x="459" y="183"/>
                  </a:cubicBezTo>
                  <a:cubicBezTo>
                    <a:pt x="472" y="162"/>
                    <a:pt x="490" y="147"/>
                    <a:pt x="504" y="128"/>
                  </a:cubicBezTo>
                  <a:cubicBezTo>
                    <a:pt x="516" y="112"/>
                    <a:pt x="517" y="97"/>
                    <a:pt x="517" y="78"/>
                  </a:cubicBezTo>
                  <a:cubicBezTo>
                    <a:pt x="517" y="64"/>
                    <a:pt x="517" y="51"/>
                    <a:pt x="517" y="37"/>
                  </a:cubicBezTo>
                  <a:cubicBezTo>
                    <a:pt x="517" y="26"/>
                    <a:pt x="521" y="14"/>
                    <a:pt x="529" y="7"/>
                  </a:cubicBezTo>
                  <a:cubicBezTo>
                    <a:pt x="539" y="0"/>
                    <a:pt x="531" y="33"/>
                    <a:pt x="531" y="35"/>
                  </a:cubicBezTo>
                  <a:cubicBezTo>
                    <a:pt x="530" y="45"/>
                    <a:pt x="531" y="54"/>
                    <a:pt x="533" y="64"/>
                  </a:cubicBezTo>
                  <a:cubicBezTo>
                    <a:pt x="536" y="75"/>
                    <a:pt x="537" y="83"/>
                    <a:pt x="535" y="94"/>
                  </a:cubicBezTo>
                  <a:cubicBezTo>
                    <a:pt x="533" y="112"/>
                    <a:pt x="527" y="129"/>
                    <a:pt x="518" y="144"/>
                  </a:cubicBezTo>
                  <a:cubicBezTo>
                    <a:pt x="510" y="158"/>
                    <a:pt x="501" y="170"/>
                    <a:pt x="491" y="182"/>
                  </a:cubicBezTo>
                  <a:cubicBezTo>
                    <a:pt x="481" y="195"/>
                    <a:pt x="465" y="212"/>
                    <a:pt x="469" y="230"/>
                  </a:cubicBezTo>
                  <a:cubicBezTo>
                    <a:pt x="476" y="227"/>
                    <a:pt x="483" y="223"/>
                    <a:pt x="489" y="219"/>
                  </a:cubicBezTo>
                  <a:cubicBezTo>
                    <a:pt x="493" y="217"/>
                    <a:pt x="500" y="209"/>
                    <a:pt x="504" y="208"/>
                  </a:cubicBezTo>
                  <a:cubicBezTo>
                    <a:pt x="510" y="208"/>
                    <a:pt x="515" y="208"/>
                    <a:pt x="521" y="207"/>
                  </a:cubicBezTo>
                  <a:cubicBezTo>
                    <a:pt x="535" y="206"/>
                    <a:pt x="549" y="205"/>
                    <a:pt x="563" y="204"/>
                  </a:cubicBezTo>
                  <a:cubicBezTo>
                    <a:pt x="588" y="202"/>
                    <a:pt x="611" y="181"/>
                    <a:pt x="623" y="161"/>
                  </a:cubicBezTo>
                  <a:cubicBezTo>
                    <a:pt x="630" y="151"/>
                    <a:pt x="632" y="138"/>
                    <a:pt x="641" y="128"/>
                  </a:cubicBezTo>
                  <a:cubicBezTo>
                    <a:pt x="644" y="123"/>
                    <a:pt x="649" y="119"/>
                    <a:pt x="655" y="116"/>
                  </a:cubicBezTo>
                  <a:cubicBezTo>
                    <a:pt x="662" y="112"/>
                    <a:pt x="668" y="116"/>
                    <a:pt x="661" y="123"/>
                  </a:cubicBezTo>
                  <a:cubicBezTo>
                    <a:pt x="657" y="127"/>
                    <a:pt x="652" y="130"/>
                    <a:pt x="649" y="135"/>
                  </a:cubicBezTo>
                  <a:cubicBezTo>
                    <a:pt x="645" y="140"/>
                    <a:pt x="645" y="148"/>
                    <a:pt x="643" y="154"/>
                  </a:cubicBezTo>
                  <a:cubicBezTo>
                    <a:pt x="639" y="168"/>
                    <a:pt x="634" y="181"/>
                    <a:pt x="625" y="193"/>
                  </a:cubicBezTo>
                  <a:cubicBezTo>
                    <a:pt x="608" y="216"/>
                    <a:pt x="582" y="221"/>
                    <a:pt x="554" y="227"/>
                  </a:cubicBezTo>
                  <a:cubicBezTo>
                    <a:pt x="541" y="229"/>
                    <a:pt x="527" y="232"/>
                    <a:pt x="514" y="238"/>
                  </a:cubicBezTo>
                  <a:cubicBezTo>
                    <a:pt x="504" y="243"/>
                    <a:pt x="476" y="255"/>
                    <a:pt x="476" y="267"/>
                  </a:cubicBezTo>
                  <a:cubicBezTo>
                    <a:pt x="473" y="299"/>
                    <a:pt x="464" y="329"/>
                    <a:pt x="453" y="359"/>
                  </a:cubicBezTo>
                  <a:cubicBezTo>
                    <a:pt x="450" y="368"/>
                    <a:pt x="437" y="389"/>
                    <a:pt x="453" y="392"/>
                  </a:cubicBezTo>
                  <a:cubicBezTo>
                    <a:pt x="458" y="392"/>
                    <a:pt x="463" y="392"/>
                    <a:pt x="467" y="391"/>
                  </a:cubicBezTo>
                  <a:cubicBezTo>
                    <a:pt x="475" y="390"/>
                    <a:pt x="481" y="381"/>
                    <a:pt x="488" y="381"/>
                  </a:cubicBezTo>
                  <a:cubicBezTo>
                    <a:pt x="522" y="380"/>
                    <a:pt x="553" y="362"/>
                    <a:pt x="575" y="337"/>
                  </a:cubicBezTo>
                  <a:cubicBezTo>
                    <a:pt x="584" y="365"/>
                    <a:pt x="543" y="382"/>
                    <a:pt x="524" y="388"/>
                  </a:cubicBezTo>
                  <a:cubicBezTo>
                    <a:pt x="512" y="392"/>
                    <a:pt x="502" y="399"/>
                    <a:pt x="497" y="410"/>
                  </a:cubicBezTo>
                  <a:cubicBezTo>
                    <a:pt x="494" y="416"/>
                    <a:pt x="494" y="422"/>
                    <a:pt x="495" y="428"/>
                  </a:cubicBezTo>
                  <a:cubicBezTo>
                    <a:pt x="495" y="437"/>
                    <a:pt x="498" y="440"/>
                    <a:pt x="505" y="444"/>
                  </a:cubicBezTo>
                  <a:cubicBezTo>
                    <a:pt x="519" y="453"/>
                    <a:pt x="528" y="445"/>
                    <a:pt x="539" y="435"/>
                  </a:cubicBezTo>
                  <a:cubicBezTo>
                    <a:pt x="550" y="424"/>
                    <a:pt x="560" y="412"/>
                    <a:pt x="569" y="399"/>
                  </a:cubicBezTo>
                  <a:cubicBezTo>
                    <a:pt x="587" y="374"/>
                    <a:pt x="609" y="353"/>
                    <a:pt x="634" y="335"/>
                  </a:cubicBezTo>
                  <a:cubicBezTo>
                    <a:pt x="659" y="317"/>
                    <a:pt x="687" y="303"/>
                    <a:pt x="711" y="285"/>
                  </a:cubicBezTo>
                  <a:cubicBezTo>
                    <a:pt x="722" y="277"/>
                    <a:pt x="732" y="267"/>
                    <a:pt x="738" y="254"/>
                  </a:cubicBezTo>
                  <a:cubicBezTo>
                    <a:pt x="741" y="250"/>
                    <a:pt x="745" y="224"/>
                    <a:pt x="753" y="237"/>
                  </a:cubicBezTo>
                  <a:cubicBezTo>
                    <a:pt x="758" y="244"/>
                    <a:pt x="746" y="267"/>
                    <a:pt x="742" y="274"/>
                  </a:cubicBezTo>
                  <a:cubicBezTo>
                    <a:pt x="739" y="280"/>
                    <a:pt x="736" y="286"/>
                    <a:pt x="733" y="291"/>
                  </a:cubicBezTo>
                  <a:cubicBezTo>
                    <a:pt x="739" y="296"/>
                    <a:pt x="747" y="295"/>
                    <a:pt x="754" y="293"/>
                  </a:cubicBezTo>
                  <a:cubicBezTo>
                    <a:pt x="761" y="291"/>
                    <a:pt x="767" y="292"/>
                    <a:pt x="774" y="291"/>
                  </a:cubicBezTo>
                  <a:cubicBezTo>
                    <a:pt x="778" y="290"/>
                    <a:pt x="794" y="285"/>
                    <a:pt x="793" y="291"/>
                  </a:cubicBezTo>
                  <a:cubicBezTo>
                    <a:pt x="793" y="298"/>
                    <a:pt x="785" y="301"/>
                    <a:pt x="780" y="304"/>
                  </a:cubicBezTo>
                  <a:cubicBezTo>
                    <a:pt x="772" y="308"/>
                    <a:pt x="765" y="308"/>
                    <a:pt x="757" y="308"/>
                  </a:cubicBezTo>
                  <a:cubicBezTo>
                    <a:pt x="708" y="310"/>
                    <a:pt x="661" y="329"/>
                    <a:pt x="628" y="365"/>
                  </a:cubicBezTo>
                  <a:cubicBezTo>
                    <a:pt x="612" y="382"/>
                    <a:pt x="600" y="402"/>
                    <a:pt x="590" y="422"/>
                  </a:cubicBezTo>
                  <a:cubicBezTo>
                    <a:pt x="585" y="432"/>
                    <a:pt x="581" y="444"/>
                    <a:pt x="574" y="453"/>
                  </a:cubicBezTo>
                  <a:cubicBezTo>
                    <a:pt x="570" y="458"/>
                    <a:pt x="566" y="462"/>
                    <a:pt x="560" y="465"/>
                  </a:cubicBezTo>
                  <a:cubicBezTo>
                    <a:pt x="554" y="470"/>
                    <a:pt x="545" y="472"/>
                    <a:pt x="540" y="478"/>
                  </a:cubicBezTo>
                  <a:cubicBezTo>
                    <a:pt x="519" y="501"/>
                    <a:pt x="504" y="529"/>
                    <a:pt x="487" y="555"/>
                  </a:cubicBezTo>
                  <a:cubicBezTo>
                    <a:pt x="483" y="561"/>
                    <a:pt x="477" y="566"/>
                    <a:pt x="476" y="573"/>
                  </a:cubicBezTo>
                  <a:cubicBezTo>
                    <a:pt x="475" y="576"/>
                    <a:pt x="475" y="580"/>
                    <a:pt x="475" y="583"/>
                  </a:cubicBezTo>
                  <a:cubicBezTo>
                    <a:pt x="475" y="589"/>
                    <a:pt x="478" y="588"/>
                    <a:pt x="483" y="588"/>
                  </a:cubicBezTo>
                  <a:cubicBezTo>
                    <a:pt x="497" y="589"/>
                    <a:pt x="512" y="587"/>
                    <a:pt x="525" y="581"/>
                  </a:cubicBezTo>
                  <a:cubicBezTo>
                    <a:pt x="550" y="569"/>
                    <a:pt x="568" y="542"/>
                    <a:pt x="582" y="519"/>
                  </a:cubicBezTo>
                  <a:cubicBezTo>
                    <a:pt x="586" y="513"/>
                    <a:pt x="587" y="513"/>
                    <a:pt x="594" y="512"/>
                  </a:cubicBezTo>
                  <a:cubicBezTo>
                    <a:pt x="597" y="512"/>
                    <a:pt x="599" y="513"/>
                    <a:pt x="597" y="517"/>
                  </a:cubicBezTo>
                  <a:cubicBezTo>
                    <a:pt x="595" y="522"/>
                    <a:pt x="592" y="527"/>
                    <a:pt x="589" y="532"/>
                  </a:cubicBezTo>
                  <a:cubicBezTo>
                    <a:pt x="583" y="543"/>
                    <a:pt x="577" y="555"/>
                    <a:pt x="572" y="567"/>
                  </a:cubicBezTo>
                  <a:cubicBezTo>
                    <a:pt x="562" y="586"/>
                    <a:pt x="538" y="600"/>
                    <a:pt x="521" y="612"/>
                  </a:cubicBezTo>
                  <a:cubicBezTo>
                    <a:pt x="550" y="613"/>
                    <a:pt x="578" y="609"/>
                    <a:pt x="604" y="597"/>
                  </a:cubicBezTo>
                  <a:cubicBezTo>
                    <a:pt x="613" y="593"/>
                    <a:pt x="618" y="585"/>
                    <a:pt x="625" y="578"/>
                  </a:cubicBezTo>
                  <a:cubicBezTo>
                    <a:pt x="635" y="569"/>
                    <a:pt x="652" y="562"/>
                    <a:pt x="665" y="555"/>
                  </a:cubicBezTo>
                  <a:cubicBezTo>
                    <a:pt x="677" y="549"/>
                    <a:pt x="689" y="543"/>
                    <a:pt x="703" y="543"/>
                  </a:cubicBezTo>
                  <a:cubicBezTo>
                    <a:pt x="709" y="544"/>
                    <a:pt x="714" y="544"/>
                    <a:pt x="719" y="544"/>
                  </a:cubicBezTo>
                  <a:cubicBezTo>
                    <a:pt x="723" y="545"/>
                    <a:pt x="721" y="548"/>
                    <a:pt x="720" y="550"/>
                  </a:cubicBezTo>
                  <a:cubicBezTo>
                    <a:pt x="719" y="555"/>
                    <a:pt x="716" y="555"/>
                    <a:pt x="712" y="555"/>
                  </a:cubicBezTo>
                  <a:cubicBezTo>
                    <a:pt x="684" y="557"/>
                    <a:pt x="660" y="570"/>
                    <a:pt x="639" y="588"/>
                  </a:cubicBezTo>
                  <a:cubicBezTo>
                    <a:pt x="617" y="605"/>
                    <a:pt x="597" y="629"/>
                    <a:pt x="568" y="634"/>
                  </a:cubicBezTo>
                  <a:cubicBezTo>
                    <a:pt x="535" y="640"/>
                    <a:pt x="500" y="630"/>
                    <a:pt x="467" y="629"/>
                  </a:cubicBezTo>
                  <a:cubicBezTo>
                    <a:pt x="437" y="628"/>
                    <a:pt x="412" y="637"/>
                    <a:pt x="387" y="654"/>
                  </a:cubicBezTo>
                  <a:cubicBezTo>
                    <a:pt x="363" y="671"/>
                    <a:pt x="332" y="672"/>
                    <a:pt x="305" y="682"/>
                  </a:cubicBezTo>
                  <a:cubicBezTo>
                    <a:pt x="289" y="688"/>
                    <a:pt x="275" y="696"/>
                    <a:pt x="273" y="715"/>
                  </a:cubicBezTo>
                  <a:cubicBezTo>
                    <a:pt x="270" y="737"/>
                    <a:pt x="269" y="758"/>
                    <a:pt x="267" y="780"/>
                  </a:cubicBezTo>
                  <a:cubicBezTo>
                    <a:pt x="265" y="800"/>
                    <a:pt x="265" y="822"/>
                    <a:pt x="255" y="840"/>
                  </a:cubicBezTo>
                  <a:cubicBezTo>
                    <a:pt x="247" y="856"/>
                    <a:pt x="235" y="871"/>
                    <a:pt x="222" y="883"/>
                  </a:cubicBezTo>
                  <a:cubicBezTo>
                    <a:pt x="209" y="895"/>
                    <a:pt x="195" y="906"/>
                    <a:pt x="179" y="914"/>
                  </a:cubicBezTo>
                  <a:cubicBezTo>
                    <a:pt x="170" y="919"/>
                    <a:pt x="143" y="927"/>
                    <a:pt x="150" y="943"/>
                  </a:cubicBezTo>
                  <a:cubicBezTo>
                    <a:pt x="153" y="951"/>
                    <a:pt x="155" y="960"/>
                    <a:pt x="153" y="969"/>
                  </a:cubicBezTo>
                  <a:cubicBezTo>
                    <a:pt x="153" y="975"/>
                    <a:pt x="150" y="989"/>
                    <a:pt x="144" y="991"/>
                  </a:cubicBezTo>
                  <a:cubicBezTo>
                    <a:pt x="135" y="993"/>
                    <a:pt x="138" y="976"/>
                    <a:pt x="138" y="973"/>
                  </a:cubicBezTo>
                  <a:cubicBezTo>
                    <a:pt x="137" y="963"/>
                    <a:pt x="135" y="953"/>
                    <a:pt x="132" y="944"/>
                  </a:cubicBezTo>
                  <a:cubicBezTo>
                    <a:pt x="111" y="955"/>
                    <a:pt x="102" y="979"/>
                    <a:pt x="95" y="1001"/>
                  </a:cubicBezTo>
                  <a:cubicBezTo>
                    <a:pt x="93" y="1007"/>
                    <a:pt x="91" y="1014"/>
                    <a:pt x="89" y="1021"/>
                  </a:cubicBezTo>
                  <a:cubicBezTo>
                    <a:pt x="88" y="1025"/>
                    <a:pt x="90" y="1035"/>
                    <a:pt x="86" y="1038"/>
                  </a:cubicBezTo>
                  <a:cubicBezTo>
                    <a:pt x="75" y="1045"/>
                    <a:pt x="77" y="1029"/>
                    <a:pt x="77" y="1023"/>
                  </a:cubicBezTo>
                  <a:cubicBezTo>
                    <a:pt x="78" y="980"/>
                    <a:pt x="94" y="941"/>
                    <a:pt x="126" y="912"/>
                  </a:cubicBezTo>
                  <a:cubicBezTo>
                    <a:pt x="140" y="900"/>
                    <a:pt x="156" y="890"/>
                    <a:pt x="173" y="882"/>
                  </a:cubicBezTo>
                  <a:cubicBezTo>
                    <a:pt x="177" y="879"/>
                    <a:pt x="204" y="864"/>
                    <a:pt x="192" y="859"/>
                  </a:cubicBezTo>
                  <a:cubicBezTo>
                    <a:pt x="182" y="853"/>
                    <a:pt x="168" y="851"/>
                    <a:pt x="157" y="847"/>
                  </a:cubicBezTo>
                  <a:cubicBezTo>
                    <a:pt x="106" y="833"/>
                    <a:pt x="54" y="837"/>
                    <a:pt x="7" y="86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123">
              <a:extLst>
                <a:ext uri="{FF2B5EF4-FFF2-40B4-BE49-F238E27FC236}">
                  <a16:creationId xmlns:a16="http://schemas.microsoft.com/office/drawing/2014/main" id="{594FE627-76C9-44BD-91BD-073A353E9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654"/>
              <a:ext cx="413" cy="292"/>
            </a:xfrm>
            <a:custGeom>
              <a:avLst/>
              <a:gdLst>
                <a:gd name="T0" fmla="*/ 13 w 226"/>
                <a:gd name="T1" fmla="*/ 888 h 150"/>
                <a:gd name="T2" fmla="*/ 13 w 226"/>
                <a:gd name="T3" fmla="*/ 613 h 150"/>
                <a:gd name="T4" fmla="*/ 154 w 226"/>
                <a:gd name="T5" fmla="*/ 352 h 150"/>
                <a:gd name="T6" fmla="*/ 355 w 226"/>
                <a:gd name="T7" fmla="*/ 148 h 150"/>
                <a:gd name="T8" fmla="*/ 768 w 226"/>
                <a:gd name="T9" fmla="*/ 8 h 150"/>
                <a:gd name="T10" fmla="*/ 1210 w 226"/>
                <a:gd name="T11" fmla="*/ 88 h 150"/>
                <a:gd name="T12" fmla="*/ 1288 w 226"/>
                <a:gd name="T13" fmla="*/ 531 h 150"/>
                <a:gd name="T14" fmla="*/ 1122 w 226"/>
                <a:gd name="T15" fmla="*/ 753 h 150"/>
                <a:gd name="T16" fmla="*/ 916 w 226"/>
                <a:gd name="T17" fmla="*/ 952 h 150"/>
                <a:gd name="T18" fmla="*/ 464 w 226"/>
                <a:gd name="T19" fmla="*/ 1092 h 150"/>
                <a:gd name="T20" fmla="*/ 13 w 226"/>
                <a:gd name="T21" fmla="*/ 888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6" h="150">
                  <a:moveTo>
                    <a:pt x="2" y="120"/>
                  </a:moveTo>
                  <a:cubicBezTo>
                    <a:pt x="2" y="108"/>
                    <a:pt x="0" y="95"/>
                    <a:pt x="2" y="83"/>
                  </a:cubicBezTo>
                  <a:cubicBezTo>
                    <a:pt x="2" y="69"/>
                    <a:pt x="16" y="57"/>
                    <a:pt x="25" y="48"/>
                  </a:cubicBezTo>
                  <a:cubicBezTo>
                    <a:pt x="36" y="38"/>
                    <a:pt x="45" y="27"/>
                    <a:pt x="58" y="20"/>
                  </a:cubicBezTo>
                  <a:cubicBezTo>
                    <a:pt x="79" y="9"/>
                    <a:pt x="103" y="3"/>
                    <a:pt x="126" y="1"/>
                  </a:cubicBezTo>
                  <a:cubicBezTo>
                    <a:pt x="150" y="0"/>
                    <a:pt x="176" y="2"/>
                    <a:pt x="198" y="12"/>
                  </a:cubicBezTo>
                  <a:cubicBezTo>
                    <a:pt x="226" y="25"/>
                    <a:pt x="223" y="48"/>
                    <a:pt x="211" y="72"/>
                  </a:cubicBezTo>
                  <a:cubicBezTo>
                    <a:pt x="205" y="83"/>
                    <a:pt x="193" y="93"/>
                    <a:pt x="184" y="102"/>
                  </a:cubicBezTo>
                  <a:cubicBezTo>
                    <a:pt x="174" y="113"/>
                    <a:pt x="163" y="122"/>
                    <a:pt x="150" y="129"/>
                  </a:cubicBezTo>
                  <a:cubicBezTo>
                    <a:pt x="128" y="141"/>
                    <a:pt x="102" y="147"/>
                    <a:pt x="76" y="148"/>
                  </a:cubicBezTo>
                  <a:cubicBezTo>
                    <a:pt x="57" y="150"/>
                    <a:pt x="2" y="149"/>
                    <a:pt x="2" y="12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124">
              <a:extLst>
                <a:ext uri="{FF2B5EF4-FFF2-40B4-BE49-F238E27FC236}">
                  <a16:creationId xmlns:a16="http://schemas.microsoft.com/office/drawing/2014/main" id="{2DD36282-319D-4E99-81EA-DD0CF8578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722"/>
              <a:ext cx="210" cy="220"/>
            </a:xfrm>
            <a:custGeom>
              <a:avLst/>
              <a:gdLst>
                <a:gd name="T0" fmla="*/ 334 w 115"/>
                <a:gd name="T1" fmla="*/ 0 h 113"/>
                <a:gd name="T2" fmla="*/ 124 w 115"/>
                <a:gd name="T3" fmla="*/ 641 h 113"/>
                <a:gd name="T4" fmla="*/ 699 w 115"/>
                <a:gd name="T5" fmla="*/ 740 h 113"/>
                <a:gd name="T6" fmla="*/ 371 w 115"/>
                <a:gd name="T7" fmla="*/ 485 h 113"/>
                <a:gd name="T8" fmla="*/ 316 w 115"/>
                <a:gd name="T9" fmla="*/ 68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13">
                  <a:moveTo>
                    <a:pt x="55" y="0"/>
                  </a:moveTo>
                  <a:cubicBezTo>
                    <a:pt x="26" y="6"/>
                    <a:pt x="0" y="62"/>
                    <a:pt x="20" y="87"/>
                  </a:cubicBezTo>
                  <a:cubicBezTo>
                    <a:pt x="39" y="113"/>
                    <a:pt x="92" y="106"/>
                    <a:pt x="115" y="100"/>
                  </a:cubicBezTo>
                  <a:cubicBezTo>
                    <a:pt x="92" y="91"/>
                    <a:pt x="75" y="88"/>
                    <a:pt x="61" y="66"/>
                  </a:cubicBezTo>
                  <a:cubicBezTo>
                    <a:pt x="51" y="51"/>
                    <a:pt x="44" y="27"/>
                    <a:pt x="52" y="9"/>
                  </a:cubicBezTo>
                </a:path>
              </a:pathLst>
            </a:custGeom>
            <a:solidFill>
              <a:srgbClr val="815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125">
              <a:extLst>
                <a:ext uri="{FF2B5EF4-FFF2-40B4-BE49-F238E27FC236}">
                  <a16:creationId xmlns:a16="http://schemas.microsoft.com/office/drawing/2014/main" id="{80C02AF8-CC5E-487C-80AC-607643FF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673"/>
              <a:ext cx="124" cy="65"/>
            </a:xfrm>
            <a:custGeom>
              <a:avLst/>
              <a:gdLst>
                <a:gd name="T0" fmla="*/ 16 w 68"/>
                <a:gd name="T1" fmla="*/ 69 h 33"/>
                <a:gd name="T2" fmla="*/ 363 w 68"/>
                <a:gd name="T3" fmla="*/ 244 h 33"/>
                <a:gd name="T4" fmla="*/ 193 w 68"/>
                <a:gd name="T5" fmla="*/ 136 h 33"/>
                <a:gd name="T6" fmla="*/ 0 w 68"/>
                <a:gd name="T7" fmla="*/ 9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33">
                  <a:moveTo>
                    <a:pt x="3" y="9"/>
                  </a:moveTo>
                  <a:cubicBezTo>
                    <a:pt x="18" y="0"/>
                    <a:pt x="68" y="7"/>
                    <a:pt x="60" y="32"/>
                  </a:cubicBezTo>
                  <a:cubicBezTo>
                    <a:pt x="49" y="33"/>
                    <a:pt x="43" y="21"/>
                    <a:pt x="32" y="18"/>
                  </a:cubicBezTo>
                  <a:cubicBezTo>
                    <a:pt x="22" y="16"/>
                    <a:pt x="3" y="26"/>
                    <a:pt x="0" y="12"/>
                  </a:cubicBezTo>
                </a:path>
              </a:pathLst>
            </a:custGeom>
            <a:solidFill>
              <a:srgbClr val="9C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126">
              <a:extLst>
                <a:ext uri="{FF2B5EF4-FFF2-40B4-BE49-F238E27FC236}">
                  <a16:creationId xmlns:a16="http://schemas.microsoft.com/office/drawing/2014/main" id="{B65BBDE6-23A7-4DD5-B3D7-CC7CFBD0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2584"/>
              <a:ext cx="134" cy="304"/>
            </a:xfrm>
            <a:custGeom>
              <a:avLst/>
              <a:gdLst>
                <a:gd name="T0" fmla="*/ 384 w 73"/>
                <a:gd name="T1" fmla="*/ 0 h 156"/>
                <a:gd name="T2" fmla="*/ 319 w 73"/>
                <a:gd name="T3" fmla="*/ 407 h 156"/>
                <a:gd name="T4" fmla="*/ 154 w 73"/>
                <a:gd name="T5" fmla="*/ 696 h 156"/>
                <a:gd name="T6" fmla="*/ 68 w 73"/>
                <a:gd name="T7" fmla="*/ 937 h 156"/>
                <a:gd name="T8" fmla="*/ 0 w 73"/>
                <a:gd name="T9" fmla="*/ 1154 h 156"/>
                <a:gd name="T10" fmla="*/ 334 w 73"/>
                <a:gd name="T11" fmla="*/ 452 h 156"/>
                <a:gd name="T12" fmla="*/ 391 w 73"/>
                <a:gd name="T13" fmla="*/ 0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56">
                  <a:moveTo>
                    <a:pt x="62" y="0"/>
                  </a:moveTo>
                  <a:cubicBezTo>
                    <a:pt x="66" y="18"/>
                    <a:pt x="61" y="39"/>
                    <a:pt x="52" y="55"/>
                  </a:cubicBezTo>
                  <a:cubicBezTo>
                    <a:pt x="44" y="69"/>
                    <a:pt x="33" y="80"/>
                    <a:pt x="25" y="94"/>
                  </a:cubicBezTo>
                  <a:cubicBezTo>
                    <a:pt x="18" y="105"/>
                    <a:pt x="15" y="115"/>
                    <a:pt x="11" y="127"/>
                  </a:cubicBezTo>
                  <a:cubicBezTo>
                    <a:pt x="7" y="137"/>
                    <a:pt x="2" y="146"/>
                    <a:pt x="0" y="156"/>
                  </a:cubicBezTo>
                  <a:cubicBezTo>
                    <a:pt x="19" y="125"/>
                    <a:pt x="35" y="93"/>
                    <a:pt x="54" y="61"/>
                  </a:cubicBezTo>
                  <a:cubicBezTo>
                    <a:pt x="65" y="43"/>
                    <a:pt x="73" y="20"/>
                    <a:pt x="63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127">
              <a:extLst>
                <a:ext uri="{FF2B5EF4-FFF2-40B4-BE49-F238E27FC236}">
                  <a16:creationId xmlns:a16="http://schemas.microsoft.com/office/drawing/2014/main" id="{3DF46A49-7622-40A2-B045-11428CB99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3080"/>
              <a:ext cx="146" cy="162"/>
            </a:xfrm>
            <a:custGeom>
              <a:avLst/>
              <a:gdLst>
                <a:gd name="T0" fmla="*/ 485 w 80"/>
                <a:gd name="T1" fmla="*/ 53 h 83"/>
                <a:gd name="T2" fmla="*/ 367 w 80"/>
                <a:gd name="T3" fmla="*/ 141 h 83"/>
                <a:gd name="T4" fmla="*/ 226 w 80"/>
                <a:gd name="T5" fmla="*/ 312 h 83"/>
                <a:gd name="T6" fmla="*/ 146 w 80"/>
                <a:gd name="T7" fmla="*/ 445 h 83"/>
                <a:gd name="T8" fmla="*/ 80 w 80"/>
                <a:gd name="T9" fmla="*/ 537 h 83"/>
                <a:gd name="T10" fmla="*/ 0 w 80"/>
                <a:gd name="T11" fmla="*/ 617 h 83"/>
                <a:gd name="T12" fmla="*/ 201 w 80"/>
                <a:gd name="T13" fmla="*/ 297 h 83"/>
                <a:gd name="T14" fmla="*/ 485 w 80"/>
                <a:gd name="T15" fmla="*/ 8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83">
                  <a:moveTo>
                    <a:pt x="80" y="7"/>
                  </a:moveTo>
                  <a:cubicBezTo>
                    <a:pt x="73" y="5"/>
                    <a:pt x="65" y="15"/>
                    <a:pt x="60" y="19"/>
                  </a:cubicBezTo>
                  <a:cubicBezTo>
                    <a:pt x="52" y="26"/>
                    <a:pt x="44" y="33"/>
                    <a:pt x="37" y="42"/>
                  </a:cubicBezTo>
                  <a:cubicBezTo>
                    <a:pt x="32" y="48"/>
                    <a:pt x="29" y="54"/>
                    <a:pt x="24" y="60"/>
                  </a:cubicBezTo>
                  <a:cubicBezTo>
                    <a:pt x="20" y="65"/>
                    <a:pt x="17" y="68"/>
                    <a:pt x="13" y="72"/>
                  </a:cubicBezTo>
                  <a:cubicBezTo>
                    <a:pt x="10" y="76"/>
                    <a:pt x="2" y="79"/>
                    <a:pt x="0" y="83"/>
                  </a:cubicBezTo>
                  <a:cubicBezTo>
                    <a:pt x="15" y="79"/>
                    <a:pt x="26" y="52"/>
                    <a:pt x="33" y="40"/>
                  </a:cubicBezTo>
                  <a:cubicBezTo>
                    <a:pt x="42" y="24"/>
                    <a:pt x="58" y="0"/>
                    <a:pt x="80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128">
              <a:extLst>
                <a:ext uri="{FF2B5EF4-FFF2-40B4-BE49-F238E27FC236}">
                  <a16:creationId xmlns:a16="http://schemas.microsoft.com/office/drawing/2014/main" id="{2817DA3C-9A4F-49B0-B35D-F5FC9A3AF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3351"/>
              <a:ext cx="183" cy="250"/>
            </a:xfrm>
            <a:custGeom>
              <a:avLst/>
              <a:gdLst>
                <a:gd name="T0" fmla="*/ 600 w 100"/>
                <a:gd name="T1" fmla="*/ 8 h 128"/>
                <a:gd name="T2" fmla="*/ 459 w 100"/>
                <a:gd name="T3" fmla="*/ 508 h 128"/>
                <a:gd name="T4" fmla="*/ 275 w 100"/>
                <a:gd name="T5" fmla="*/ 729 h 128"/>
                <a:gd name="T6" fmla="*/ 0 w 100"/>
                <a:gd name="T7" fmla="*/ 953 h 128"/>
                <a:gd name="T8" fmla="*/ 104 w 100"/>
                <a:gd name="T9" fmla="*/ 844 h 128"/>
                <a:gd name="T10" fmla="*/ 295 w 100"/>
                <a:gd name="T11" fmla="*/ 648 h 128"/>
                <a:gd name="T12" fmla="*/ 485 w 100"/>
                <a:gd name="T13" fmla="*/ 352 h 128"/>
                <a:gd name="T14" fmla="*/ 582 w 100"/>
                <a:gd name="T15" fmla="*/ 0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28">
                  <a:moveTo>
                    <a:pt x="98" y="1"/>
                  </a:moveTo>
                  <a:cubicBezTo>
                    <a:pt x="100" y="26"/>
                    <a:pt x="89" y="49"/>
                    <a:pt x="75" y="68"/>
                  </a:cubicBezTo>
                  <a:cubicBezTo>
                    <a:pt x="66" y="79"/>
                    <a:pt x="56" y="89"/>
                    <a:pt x="45" y="98"/>
                  </a:cubicBezTo>
                  <a:cubicBezTo>
                    <a:pt x="31" y="109"/>
                    <a:pt x="13" y="116"/>
                    <a:pt x="0" y="128"/>
                  </a:cubicBezTo>
                  <a:cubicBezTo>
                    <a:pt x="7" y="126"/>
                    <a:pt x="12" y="118"/>
                    <a:pt x="17" y="113"/>
                  </a:cubicBezTo>
                  <a:cubicBezTo>
                    <a:pt x="27" y="104"/>
                    <a:pt x="38" y="97"/>
                    <a:pt x="48" y="87"/>
                  </a:cubicBezTo>
                  <a:cubicBezTo>
                    <a:pt x="59" y="75"/>
                    <a:pt x="70" y="62"/>
                    <a:pt x="79" y="47"/>
                  </a:cubicBezTo>
                  <a:cubicBezTo>
                    <a:pt x="87" y="33"/>
                    <a:pt x="97" y="17"/>
                    <a:pt x="95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129">
              <a:extLst>
                <a:ext uri="{FF2B5EF4-FFF2-40B4-BE49-F238E27FC236}">
                  <a16:creationId xmlns:a16="http://schemas.microsoft.com/office/drawing/2014/main" id="{C027BE7F-67FC-4899-9388-45E05E86C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414"/>
              <a:ext cx="166" cy="52"/>
            </a:xfrm>
            <a:custGeom>
              <a:avLst/>
              <a:gdLst>
                <a:gd name="T0" fmla="*/ 0 w 91"/>
                <a:gd name="T1" fmla="*/ 193 h 27"/>
                <a:gd name="T2" fmla="*/ 266 w 91"/>
                <a:gd name="T3" fmla="*/ 92 h 27"/>
                <a:gd name="T4" fmla="*/ 432 w 91"/>
                <a:gd name="T5" fmla="*/ 64 h 27"/>
                <a:gd name="T6" fmla="*/ 553 w 91"/>
                <a:gd name="T7" fmla="*/ 64 h 27"/>
                <a:gd name="T8" fmla="*/ 286 w 91"/>
                <a:gd name="T9" fmla="*/ 23 h 27"/>
                <a:gd name="T10" fmla="*/ 117 w 91"/>
                <a:gd name="T11" fmla="*/ 92 h 27"/>
                <a:gd name="T12" fmla="*/ 16 w 91"/>
                <a:gd name="T13" fmla="*/ 17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27">
                  <a:moveTo>
                    <a:pt x="0" y="27"/>
                  </a:moveTo>
                  <a:cubicBezTo>
                    <a:pt x="12" y="19"/>
                    <a:pt x="30" y="15"/>
                    <a:pt x="44" y="13"/>
                  </a:cubicBezTo>
                  <a:cubicBezTo>
                    <a:pt x="53" y="12"/>
                    <a:pt x="62" y="11"/>
                    <a:pt x="71" y="9"/>
                  </a:cubicBezTo>
                  <a:cubicBezTo>
                    <a:pt x="77" y="8"/>
                    <a:pt x="84" y="9"/>
                    <a:pt x="91" y="9"/>
                  </a:cubicBezTo>
                  <a:cubicBezTo>
                    <a:pt x="77" y="4"/>
                    <a:pt x="62" y="0"/>
                    <a:pt x="47" y="3"/>
                  </a:cubicBezTo>
                  <a:cubicBezTo>
                    <a:pt x="38" y="4"/>
                    <a:pt x="28" y="8"/>
                    <a:pt x="19" y="13"/>
                  </a:cubicBezTo>
                  <a:cubicBezTo>
                    <a:pt x="14" y="16"/>
                    <a:pt x="9" y="23"/>
                    <a:pt x="3" y="2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130">
              <a:extLst>
                <a:ext uri="{FF2B5EF4-FFF2-40B4-BE49-F238E27FC236}">
                  <a16:creationId xmlns:a16="http://schemas.microsoft.com/office/drawing/2014/main" id="{EBA2809C-A2F1-4A2F-A197-1B1EEE3F1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821"/>
              <a:ext cx="99" cy="187"/>
            </a:xfrm>
            <a:custGeom>
              <a:avLst/>
              <a:gdLst>
                <a:gd name="T0" fmla="*/ 334 w 54"/>
                <a:gd name="T1" fmla="*/ 16 h 96"/>
                <a:gd name="T2" fmla="*/ 134 w 54"/>
                <a:gd name="T3" fmla="*/ 421 h 96"/>
                <a:gd name="T4" fmla="*/ 0 w 54"/>
                <a:gd name="T5" fmla="*/ 709 h 96"/>
                <a:gd name="T6" fmla="*/ 125 w 54"/>
                <a:gd name="T7" fmla="*/ 288 h 96"/>
                <a:gd name="T8" fmla="*/ 334 w 54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96">
                  <a:moveTo>
                    <a:pt x="54" y="2"/>
                  </a:moveTo>
                  <a:cubicBezTo>
                    <a:pt x="51" y="22"/>
                    <a:pt x="31" y="39"/>
                    <a:pt x="22" y="57"/>
                  </a:cubicBezTo>
                  <a:cubicBezTo>
                    <a:pt x="14" y="72"/>
                    <a:pt x="16" y="87"/>
                    <a:pt x="0" y="96"/>
                  </a:cubicBezTo>
                  <a:cubicBezTo>
                    <a:pt x="14" y="79"/>
                    <a:pt x="10" y="57"/>
                    <a:pt x="20" y="39"/>
                  </a:cubicBezTo>
                  <a:cubicBezTo>
                    <a:pt x="29" y="23"/>
                    <a:pt x="45" y="15"/>
                    <a:pt x="54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131">
              <a:extLst>
                <a:ext uri="{FF2B5EF4-FFF2-40B4-BE49-F238E27FC236}">
                  <a16:creationId xmlns:a16="http://schemas.microsoft.com/office/drawing/2014/main" id="{A7CF4A19-44B2-4EEE-8DD8-BBCEFE56D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609"/>
              <a:ext cx="86" cy="103"/>
            </a:xfrm>
            <a:custGeom>
              <a:avLst/>
              <a:gdLst>
                <a:gd name="T0" fmla="*/ 0 w 47"/>
                <a:gd name="T1" fmla="*/ 0 h 53"/>
                <a:gd name="T2" fmla="*/ 110 w 47"/>
                <a:gd name="T3" fmla="*/ 220 h 53"/>
                <a:gd name="T4" fmla="*/ 287 w 47"/>
                <a:gd name="T5" fmla="*/ 381 h 53"/>
                <a:gd name="T6" fmla="*/ 16 w 47"/>
                <a:gd name="T7" fmla="*/ 3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53">
                  <a:moveTo>
                    <a:pt x="0" y="0"/>
                  </a:moveTo>
                  <a:cubicBezTo>
                    <a:pt x="12" y="5"/>
                    <a:pt x="14" y="19"/>
                    <a:pt x="18" y="30"/>
                  </a:cubicBezTo>
                  <a:cubicBezTo>
                    <a:pt x="23" y="44"/>
                    <a:pt x="34" y="47"/>
                    <a:pt x="47" y="52"/>
                  </a:cubicBezTo>
                  <a:cubicBezTo>
                    <a:pt x="14" y="53"/>
                    <a:pt x="21" y="20"/>
                    <a:pt x="3" y="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132">
              <a:extLst>
                <a:ext uri="{FF2B5EF4-FFF2-40B4-BE49-F238E27FC236}">
                  <a16:creationId xmlns:a16="http://schemas.microsoft.com/office/drawing/2014/main" id="{F8531FF3-4D40-40E2-8174-CDAE2D199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449"/>
              <a:ext cx="86" cy="139"/>
            </a:xfrm>
            <a:custGeom>
              <a:avLst/>
              <a:gdLst>
                <a:gd name="T0" fmla="*/ 287 w 47"/>
                <a:gd name="T1" fmla="*/ 0 h 71"/>
                <a:gd name="T2" fmla="*/ 214 w 47"/>
                <a:gd name="T3" fmla="*/ 533 h 71"/>
                <a:gd name="T4" fmla="*/ 271 w 47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71">
                  <a:moveTo>
                    <a:pt x="47" y="0"/>
                  </a:moveTo>
                  <a:cubicBezTo>
                    <a:pt x="44" y="15"/>
                    <a:pt x="13" y="60"/>
                    <a:pt x="35" y="71"/>
                  </a:cubicBezTo>
                  <a:cubicBezTo>
                    <a:pt x="0" y="63"/>
                    <a:pt x="34" y="15"/>
                    <a:pt x="44" y="0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133">
              <a:extLst>
                <a:ext uri="{FF2B5EF4-FFF2-40B4-BE49-F238E27FC236}">
                  <a16:creationId xmlns:a16="http://schemas.microsoft.com/office/drawing/2014/main" id="{35A9AD18-7AF0-48E5-853B-A445C52CA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216"/>
              <a:ext cx="59" cy="79"/>
            </a:xfrm>
            <a:custGeom>
              <a:avLst/>
              <a:gdLst>
                <a:gd name="T0" fmla="*/ 68 w 32"/>
                <a:gd name="T1" fmla="*/ 0 h 41"/>
                <a:gd name="T2" fmla="*/ 96 w 32"/>
                <a:gd name="T3" fmla="*/ 224 h 41"/>
                <a:gd name="T4" fmla="*/ 201 w 32"/>
                <a:gd name="T5" fmla="*/ 200 h 41"/>
                <a:gd name="T6" fmla="*/ 149 w 32"/>
                <a:gd name="T7" fmla="*/ 245 h 41"/>
                <a:gd name="T8" fmla="*/ 57 w 32"/>
                <a:gd name="T9" fmla="*/ 285 h 41"/>
                <a:gd name="T10" fmla="*/ 61 w 32"/>
                <a:gd name="T11" fmla="*/ 48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1">
                  <a:moveTo>
                    <a:pt x="11" y="0"/>
                  </a:moveTo>
                  <a:cubicBezTo>
                    <a:pt x="14" y="9"/>
                    <a:pt x="5" y="23"/>
                    <a:pt x="15" y="31"/>
                  </a:cubicBezTo>
                  <a:cubicBezTo>
                    <a:pt x="19" y="34"/>
                    <a:pt x="26" y="29"/>
                    <a:pt x="32" y="28"/>
                  </a:cubicBezTo>
                  <a:cubicBezTo>
                    <a:pt x="30" y="30"/>
                    <a:pt x="27" y="33"/>
                    <a:pt x="24" y="34"/>
                  </a:cubicBezTo>
                  <a:cubicBezTo>
                    <a:pt x="23" y="35"/>
                    <a:pt x="10" y="41"/>
                    <a:pt x="9" y="40"/>
                  </a:cubicBezTo>
                  <a:cubicBezTo>
                    <a:pt x="0" y="38"/>
                    <a:pt x="10" y="13"/>
                    <a:pt x="10" y="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134">
              <a:extLst>
                <a:ext uri="{FF2B5EF4-FFF2-40B4-BE49-F238E27FC236}">
                  <a16:creationId xmlns:a16="http://schemas.microsoft.com/office/drawing/2014/main" id="{9AE9F246-A66A-46A2-B305-E05409308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3040"/>
              <a:ext cx="248" cy="109"/>
            </a:xfrm>
            <a:custGeom>
              <a:avLst/>
              <a:gdLst>
                <a:gd name="T0" fmla="*/ 0 w 136"/>
                <a:gd name="T1" fmla="*/ 405 h 56"/>
                <a:gd name="T2" fmla="*/ 206 w 136"/>
                <a:gd name="T3" fmla="*/ 319 h 56"/>
                <a:gd name="T4" fmla="*/ 425 w 136"/>
                <a:gd name="T5" fmla="*/ 265 h 56"/>
                <a:gd name="T6" fmla="*/ 631 w 136"/>
                <a:gd name="T7" fmla="*/ 171 h 56"/>
                <a:gd name="T8" fmla="*/ 722 w 136"/>
                <a:gd name="T9" fmla="*/ 80 h 56"/>
                <a:gd name="T10" fmla="*/ 824 w 136"/>
                <a:gd name="T11" fmla="*/ 0 h 56"/>
                <a:gd name="T12" fmla="*/ 449 w 136"/>
                <a:gd name="T13" fmla="*/ 156 h 56"/>
                <a:gd name="T14" fmla="*/ 16 w 136"/>
                <a:gd name="T15" fmla="*/ 397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56">
                  <a:moveTo>
                    <a:pt x="0" y="55"/>
                  </a:moveTo>
                  <a:cubicBezTo>
                    <a:pt x="10" y="56"/>
                    <a:pt x="23" y="45"/>
                    <a:pt x="34" y="43"/>
                  </a:cubicBezTo>
                  <a:cubicBezTo>
                    <a:pt x="46" y="40"/>
                    <a:pt x="58" y="39"/>
                    <a:pt x="70" y="36"/>
                  </a:cubicBezTo>
                  <a:cubicBezTo>
                    <a:pt x="81" y="32"/>
                    <a:pt x="94" y="29"/>
                    <a:pt x="104" y="23"/>
                  </a:cubicBezTo>
                  <a:cubicBezTo>
                    <a:pt x="109" y="20"/>
                    <a:pt x="114" y="15"/>
                    <a:pt x="119" y="11"/>
                  </a:cubicBezTo>
                  <a:cubicBezTo>
                    <a:pt x="124" y="6"/>
                    <a:pt x="130" y="4"/>
                    <a:pt x="136" y="0"/>
                  </a:cubicBezTo>
                  <a:cubicBezTo>
                    <a:pt x="115" y="5"/>
                    <a:pt x="96" y="17"/>
                    <a:pt x="74" y="21"/>
                  </a:cubicBezTo>
                  <a:cubicBezTo>
                    <a:pt x="48" y="26"/>
                    <a:pt x="23" y="36"/>
                    <a:pt x="3" y="5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135">
              <a:extLst>
                <a:ext uri="{FF2B5EF4-FFF2-40B4-BE49-F238E27FC236}">
                  <a16:creationId xmlns:a16="http://schemas.microsoft.com/office/drawing/2014/main" id="{B9EA1B42-9544-425C-91A5-D771F59DA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899"/>
              <a:ext cx="132" cy="197"/>
            </a:xfrm>
            <a:custGeom>
              <a:avLst/>
              <a:gdLst>
                <a:gd name="T0" fmla="*/ 57 w 72"/>
                <a:gd name="T1" fmla="*/ 0 h 101"/>
                <a:gd name="T2" fmla="*/ 154 w 72"/>
                <a:gd name="T3" fmla="*/ 484 h 101"/>
                <a:gd name="T4" fmla="*/ 444 w 72"/>
                <a:gd name="T5" fmla="*/ 749 h 101"/>
                <a:gd name="T6" fmla="*/ 97 w 72"/>
                <a:gd name="T7" fmla="*/ 521 h 101"/>
                <a:gd name="T8" fmla="*/ 37 w 72"/>
                <a:gd name="T9" fmla="*/ 53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1">
                  <a:moveTo>
                    <a:pt x="9" y="0"/>
                  </a:moveTo>
                  <a:cubicBezTo>
                    <a:pt x="0" y="19"/>
                    <a:pt x="15" y="49"/>
                    <a:pt x="25" y="65"/>
                  </a:cubicBezTo>
                  <a:cubicBezTo>
                    <a:pt x="37" y="82"/>
                    <a:pt x="52" y="94"/>
                    <a:pt x="72" y="101"/>
                  </a:cubicBezTo>
                  <a:cubicBezTo>
                    <a:pt x="48" y="98"/>
                    <a:pt x="30" y="90"/>
                    <a:pt x="16" y="70"/>
                  </a:cubicBezTo>
                  <a:cubicBezTo>
                    <a:pt x="0" y="48"/>
                    <a:pt x="1" y="31"/>
                    <a:pt x="6" y="7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136">
              <a:extLst>
                <a:ext uri="{FF2B5EF4-FFF2-40B4-BE49-F238E27FC236}">
                  <a16:creationId xmlns:a16="http://schemas.microsoft.com/office/drawing/2014/main" id="{2E85A1A5-0A06-4824-8BD8-20565AC88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560"/>
              <a:ext cx="132" cy="30"/>
            </a:xfrm>
            <a:custGeom>
              <a:avLst/>
              <a:gdLst>
                <a:gd name="T0" fmla="*/ 444 w 72"/>
                <a:gd name="T1" fmla="*/ 120 h 15"/>
                <a:gd name="T2" fmla="*/ 383 w 72"/>
                <a:gd name="T3" fmla="*/ 80 h 15"/>
                <a:gd name="T4" fmla="*/ 253 w 72"/>
                <a:gd name="T5" fmla="*/ 56 h 15"/>
                <a:gd name="T6" fmla="*/ 0 w 72"/>
                <a:gd name="T7" fmla="*/ 104 h 15"/>
                <a:gd name="T8" fmla="*/ 303 w 72"/>
                <a:gd name="T9" fmla="*/ 32 h 15"/>
                <a:gd name="T10" fmla="*/ 436 w 72"/>
                <a:gd name="T11" fmla="*/ 112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15">
                  <a:moveTo>
                    <a:pt x="72" y="15"/>
                  </a:moveTo>
                  <a:cubicBezTo>
                    <a:pt x="70" y="13"/>
                    <a:pt x="66" y="12"/>
                    <a:pt x="62" y="10"/>
                  </a:cubicBezTo>
                  <a:cubicBezTo>
                    <a:pt x="56" y="9"/>
                    <a:pt x="48" y="7"/>
                    <a:pt x="41" y="7"/>
                  </a:cubicBezTo>
                  <a:cubicBezTo>
                    <a:pt x="27" y="7"/>
                    <a:pt x="13" y="9"/>
                    <a:pt x="0" y="13"/>
                  </a:cubicBezTo>
                  <a:cubicBezTo>
                    <a:pt x="13" y="0"/>
                    <a:pt x="32" y="2"/>
                    <a:pt x="49" y="4"/>
                  </a:cubicBezTo>
                  <a:cubicBezTo>
                    <a:pt x="56" y="5"/>
                    <a:pt x="66" y="10"/>
                    <a:pt x="71" y="14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137">
              <a:extLst>
                <a:ext uri="{FF2B5EF4-FFF2-40B4-BE49-F238E27FC236}">
                  <a16:creationId xmlns:a16="http://schemas.microsoft.com/office/drawing/2014/main" id="{521165E1-ADD0-4DE0-939E-CB173683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358"/>
              <a:ext cx="29" cy="45"/>
            </a:xfrm>
            <a:custGeom>
              <a:avLst/>
              <a:gdLst>
                <a:gd name="T0" fmla="*/ 89 w 16"/>
                <a:gd name="T1" fmla="*/ 0 h 23"/>
                <a:gd name="T2" fmla="*/ 96 w 16"/>
                <a:gd name="T3" fmla="*/ 172 h 23"/>
                <a:gd name="T4" fmla="*/ 80 w 16"/>
                <a:gd name="T5" fmla="*/ 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15" y="0"/>
                  </a:moveTo>
                  <a:cubicBezTo>
                    <a:pt x="10" y="7"/>
                    <a:pt x="8" y="18"/>
                    <a:pt x="16" y="23"/>
                  </a:cubicBezTo>
                  <a:cubicBezTo>
                    <a:pt x="5" y="23"/>
                    <a:pt x="0" y="6"/>
                    <a:pt x="13" y="2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138">
              <a:extLst>
                <a:ext uri="{FF2B5EF4-FFF2-40B4-BE49-F238E27FC236}">
                  <a16:creationId xmlns:a16="http://schemas.microsoft.com/office/drawing/2014/main" id="{D59DD1CD-C593-49EC-B6CD-0DC3D931B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443"/>
              <a:ext cx="227" cy="246"/>
            </a:xfrm>
            <a:custGeom>
              <a:avLst/>
              <a:gdLst>
                <a:gd name="T0" fmla="*/ 743 w 124"/>
                <a:gd name="T1" fmla="*/ 0 h 126"/>
                <a:gd name="T2" fmla="*/ 643 w 124"/>
                <a:gd name="T3" fmla="*/ 88 h 126"/>
                <a:gd name="T4" fmla="*/ 524 w 124"/>
                <a:gd name="T5" fmla="*/ 195 h 126"/>
                <a:gd name="T6" fmla="*/ 383 w 124"/>
                <a:gd name="T7" fmla="*/ 359 h 126"/>
                <a:gd name="T8" fmla="*/ 0 w 124"/>
                <a:gd name="T9" fmla="*/ 937 h 126"/>
                <a:gd name="T10" fmla="*/ 90 w 124"/>
                <a:gd name="T11" fmla="*/ 836 h 126"/>
                <a:gd name="T12" fmla="*/ 222 w 124"/>
                <a:gd name="T13" fmla="*/ 672 h 126"/>
                <a:gd name="T14" fmla="*/ 392 w 124"/>
                <a:gd name="T15" fmla="*/ 400 h 126"/>
                <a:gd name="T16" fmla="*/ 762 w 124"/>
                <a:gd name="T17" fmla="*/ 8 h 1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26">
                  <a:moveTo>
                    <a:pt x="121" y="0"/>
                  </a:moveTo>
                  <a:cubicBezTo>
                    <a:pt x="115" y="2"/>
                    <a:pt x="110" y="8"/>
                    <a:pt x="105" y="12"/>
                  </a:cubicBezTo>
                  <a:cubicBezTo>
                    <a:pt x="98" y="17"/>
                    <a:pt x="91" y="20"/>
                    <a:pt x="85" y="26"/>
                  </a:cubicBezTo>
                  <a:cubicBezTo>
                    <a:pt x="77" y="33"/>
                    <a:pt x="69" y="40"/>
                    <a:pt x="62" y="48"/>
                  </a:cubicBezTo>
                  <a:cubicBezTo>
                    <a:pt x="40" y="72"/>
                    <a:pt x="24" y="104"/>
                    <a:pt x="0" y="126"/>
                  </a:cubicBezTo>
                  <a:cubicBezTo>
                    <a:pt x="6" y="125"/>
                    <a:pt x="11" y="117"/>
                    <a:pt x="15" y="112"/>
                  </a:cubicBezTo>
                  <a:cubicBezTo>
                    <a:pt x="22" y="105"/>
                    <a:pt x="30" y="98"/>
                    <a:pt x="36" y="90"/>
                  </a:cubicBezTo>
                  <a:cubicBezTo>
                    <a:pt x="46" y="78"/>
                    <a:pt x="56" y="66"/>
                    <a:pt x="64" y="54"/>
                  </a:cubicBezTo>
                  <a:cubicBezTo>
                    <a:pt x="79" y="33"/>
                    <a:pt x="100" y="11"/>
                    <a:pt x="124" y="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139">
              <a:extLst>
                <a:ext uri="{FF2B5EF4-FFF2-40B4-BE49-F238E27FC236}">
                  <a16:creationId xmlns:a16="http://schemas.microsoft.com/office/drawing/2014/main" id="{41033246-735A-41D3-8E98-5BEC4BA8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3016"/>
              <a:ext cx="245" cy="33"/>
            </a:xfrm>
            <a:custGeom>
              <a:avLst/>
              <a:gdLst>
                <a:gd name="T0" fmla="*/ 0 w 134"/>
                <a:gd name="T1" fmla="*/ 52 h 17"/>
                <a:gd name="T2" fmla="*/ 110 w 134"/>
                <a:gd name="T3" fmla="*/ 64 h 17"/>
                <a:gd name="T4" fmla="*/ 230 w 134"/>
                <a:gd name="T5" fmla="*/ 95 h 17"/>
                <a:gd name="T6" fmla="*/ 457 w 134"/>
                <a:gd name="T7" fmla="*/ 116 h 17"/>
                <a:gd name="T8" fmla="*/ 819 w 134"/>
                <a:gd name="T9" fmla="*/ 0 h 17"/>
                <a:gd name="T10" fmla="*/ 399 w 134"/>
                <a:gd name="T11" fmla="*/ 52 h 17"/>
                <a:gd name="T12" fmla="*/ 13 w 134"/>
                <a:gd name="T13" fmla="*/ 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">
                  <a:moveTo>
                    <a:pt x="0" y="7"/>
                  </a:moveTo>
                  <a:cubicBezTo>
                    <a:pt x="5" y="10"/>
                    <a:pt x="12" y="9"/>
                    <a:pt x="18" y="9"/>
                  </a:cubicBezTo>
                  <a:cubicBezTo>
                    <a:pt x="25" y="10"/>
                    <a:pt x="31" y="12"/>
                    <a:pt x="38" y="13"/>
                  </a:cubicBezTo>
                  <a:cubicBezTo>
                    <a:pt x="51" y="14"/>
                    <a:pt x="63" y="15"/>
                    <a:pt x="75" y="16"/>
                  </a:cubicBezTo>
                  <a:cubicBezTo>
                    <a:pt x="95" y="17"/>
                    <a:pt x="120" y="15"/>
                    <a:pt x="134" y="0"/>
                  </a:cubicBezTo>
                  <a:cubicBezTo>
                    <a:pt x="112" y="9"/>
                    <a:pt x="89" y="8"/>
                    <a:pt x="65" y="7"/>
                  </a:cubicBezTo>
                  <a:cubicBezTo>
                    <a:pt x="44" y="7"/>
                    <a:pt x="23" y="11"/>
                    <a:pt x="2" y="11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140">
              <a:extLst>
                <a:ext uri="{FF2B5EF4-FFF2-40B4-BE49-F238E27FC236}">
                  <a16:creationId xmlns:a16="http://schemas.microsoft.com/office/drawing/2014/main" id="{AA29F372-211D-424A-861F-8E2CC2FD1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3618"/>
              <a:ext cx="33" cy="94"/>
            </a:xfrm>
            <a:custGeom>
              <a:avLst/>
              <a:gdLst>
                <a:gd name="T0" fmla="*/ 0 w 18"/>
                <a:gd name="T1" fmla="*/ 92 h 48"/>
                <a:gd name="T2" fmla="*/ 105 w 18"/>
                <a:gd name="T3" fmla="*/ 360 h 48"/>
                <a:gd name="T4" fmla="*/ 94 w 18"/>
                <a:gd name="T5" fmla="*/ 119 h 48"/>
                <a:gd name="T6" fmla="*/ 13 w 18"/>
                <a:gd name="T7" fmla="*/ 3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8">
                  <a:moveTo>
                    <a:pt x="0" y="12"/>
                  </a:moveTo>
                  <a:cubicBezTo>
                    <a:pt x="18" y="10"/>
                    <a:pt x="16" y="38"/>
                    <a:pt x="17" y="48"/>
                  </a:cubicBezTo>
                  <a:cubicBezTo>
                    <a:pt x="18" y="38"/>
                    <a:pt x="18" y="27"/>
                    <a:pt x="15" y="16"/>
                  </a:cubicBezTo>
                  <a:cubicBezTo>
                    <a:pt x="14" y="12"/>
                    <a:pt x="8" y="0"/>
                    <a:pt x="2" y="5"/>
                  </a:cubicBezTo>
                </a:path>
              </a:pathLst>
            </a:custGeom>
            <a:solidFill>
              <a:srgbClr val="926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141">
              <a:extLst>
                <a:ext uri="{FF2B5EF4-FFF2-40B4-BE49-F238E27FC236}">
                  <a16:creationId xmlns:a16="http://schemas.microsoft.com/office/drawing/2014/main" id="{1718143C-FCE9-4A2C-8BA0-D25D1443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2621"/>
              <a:ext cx="64" cy="68"/>
            </a:xfrm>
            <a:custGeom>
              <a:avLst/>
              <a:gdLst>
                <a:gd name="T0" fmla="*/ 60 w 35"/>
                <a:gd name="T1" fmla="*/ 0 h 35"/>
                <a:gd name="T2" fmla="*/ 49 w 35"/>
                <a:gd name="T3" fmla="*/ 87 h 35"/>
                <a:gd name="T4" fmla="*/ 68 w 35"/>
                <a:gd name="T5" fmla="*/ 155 h 35"/>
                <a:gd name="T6" fmla="*/ 133 w 35"/>
                <a:gd name="T7" fmla="*/ 155 h 35"/>
                <a:gd name="T8" fmla="*/ 214 w 35"/>
                <a:gd name="T9" fmla="*/ 109 h 35"/>
                <a:gd name="T10" fmla="*/ 133 w 35"/>
                <a:gd name="T11" fmla="*/ 196 h 35"/>
                <a:gd name="T12" fmla="*/ 37 w 35"/>
                <a:gd name="T13" fmla="*/ 249 h 35"/>
                <a:gd name="T14" fmla="*/ 0 w 35"/>
                <a:gd name="T15" fmla="*/ 163 h 35"/>
                <a:gd name="T16" fmla="*/ 24 w 35"/>
                <a:gd name="T17" fmla="*/ 80 h 35"/>
                <a:gd name="T18" fmla="*/ 49 w 35"/>
                <a:gd name="T19" fmla="*/ 31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5">
                  <a:moveTo>
                    <a:pt x="10" y="0"/>
                  </a:moveTo>
                  <a:cubicBezTo>
                    <a:pt x="9" y="3"/>
                    <a:pt x="8" y="8"/>
                    <a:pt x="8" y="12"/>
                  </a:cubicBezTo>
                  <a:cubicBezTo>
                    <a:pt x="8" y="15"/>
                    <a:pt x="8" y="19"/>
                    <a:pt x="11" y="21"/>
                  </a:cubicBezTo>
                  <a:cubicBezTo>
                    <a:pt x="14" y="23"/>
                    <a:pt x="18" y="22"/>
                    <a:pt x="22" y="21"/>
                  </a:cubicBezTo>
                  <a:cubicBezTo>
                    <a:pt x="27" y="19"/>
                    <a:pt x="31" y="17"/>
                    <a:pt x="35" y="15"/>
                  </a:cubicBezTo>
                  <a:cubicBezTo>
                    <a:pt x="32" y="19"/>
                    <a:pt x="27" y="23"/>
                    <a:pt x="22" y="27"/>
                  </a:cubicBezTo>
                  <a:cubicBezTo>
                    <a:pt x="18" y="29"/>
                    <a:pt x="11" y="35"/>
                    <a:pt x="6" y="34"/>
                  </a:cubicBezTo>
                  <a:cubicBezTo>
                    <a:pt x="0" y="33"/>
                    <a:pt x="0" y="26"/>
                    <a:pt x="0" y="22"/>
                  </a:cubicBezTo>
                  <a:cubicBezTo>
                    <a:pt x="1" y="18"/>
                    <a:pt x="2" y="14"/>
                    <a:pt x="4" y="11"/>
                  </a:cubicBezTo>
                  <a:cubicBezTo>
                    <a:pt x="5" y="8"/>
                    <a:pt x="7" y="6"/>
                    <a:pt x="8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142">
              <a:extLst>
                <a:ext uri="{FF2B5EF4-FFF2-40B4-BE49-F238E27FC236}">
                  <a16:creationId xmlns:a16="http://schemas.microsoft.com/office/drawing/2014/main" id="{548A9742-0124-448A-AD8C-94AA0184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879"/>
              <a:ext cx="149" cy="372"/>
            </a:xfrm>
            <a:custGeom>
              <a:avLst/>
              <a:gdLst>
                <a:gd name="T0" fmla="*/ 456 w 82"/>
                <a:gd name="T1" fmla="*/ 0 h 191"/>
                <a:gd name="T2" fmla="*/ 449 w 82"/>
                <a:gd name="T3" fmla="*/ 220 h 191"/>
                <a:gd name="T4" fmla="*/ 442 w 82"/>
                <a:gd name="T5" fmla="*/ 421 h 191"/>
                <a:gd name="T6" fmla="*/ 336 w 82"/>
                <a:gd name="T7" fmla="*/ 762 h 191"/>
                <a:gd name="T8" fmla="*/ 138 w 82"/>
                <a:gd name="T9" fmla="*/ 1044 h 191"/>
                <a:gd name="T10" fmla="*/ 49 w 82"/>
                <a:gd name="T11" fmla="*/ 1202 h 191"/>
                <a:gd name="T12" fmla="*/ 0 w 82"/>
                <a:gd name="T13" fmla="*/ 1412 h 191"/>
                <a:gd name="T14" fmla="*/ 211 w 82"/>
                <a:gd name="T15" fmla="*/ 982 h 191"/>
                <a:gd name="T16" fmla="*/ 389 w 82"/>
                <a:gd name="T17" fmla="*/ 725 h 191"/>
                <a:gd name="T18" fmla="*/ 440 w 82"/>
                <a:gd name="T19" fmla="*/ 0 h 1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191">
                  <a:moveTo>
                    <a:pt x="76" y="0"/>
                  </a:moveTo>
                  <a:cubicBezTo>
                    <a:pt x="71" y="6"/>
                    <a:pt x="74" y="22"/>
                    <a:pt x="75" y="30"/>
                  </a:cubicBezTo>
                  <a:cubicBezTo>
                    <a:pt x="75" y="39"/>
                    <a:pt x="75" y="49"/>
                    <a:pt x="74" y="57"/>
                  </a:cubicBezTo>
                  <a:cubicBezTo>
                    <a:pt x="71" y="74"/>
                    <a:pt x="67" y="90"/>
                    <a:pt x="56" y="103"/>
                  </a:cubicBezTo>
                  <a:cubicBezTo>
                    <a:pt x="46" y="117"/>
                    <a:pt x="35" y="129"/>
                    <a:pt x="23" y="141"/>
                  </a:cubicBezTo>
                  <a:cubicBezTo>
                    <a:pt x="17" y="148"/>
                    <a:pt x="12" y="155"/>
                    <a:pt x="8" y="163"/>
                  </a:cubicBezTo>
                  <a:cubicBezTo>
                    <a:pt x="3" y="172"/>
                    <a:pt x="3" y="182"/>
                    <a:pt x="0" y="191"/>
                  </a:cubicBezTo>
                  <a:cubicBezTo>
                    <a:pt x="9" y="169"/>
                    <a:pt x="18" y="150"/>
                    <a:pt x="35" y="133"/>
                  </a:cubicBezTo>
                  <a:cubicBezTo>
                    <a:pt x="46" y="121"/>
                    <a:pt x="57" y="111"/>
                    <a:pt x="65" y="98"/>
                  </a:cubicBezTo>
                  <a:cubicBezTo>
                    <a:pt x="82" y="68"/>
                    <a:pt x="73" y="33"/>
                    <a:pt x="73" y="0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143">
              <a:extLst>
                <a:ext uri="{FF2B5EF4-FFF2-40B4-BE49-F238E27FC236}">
                  <a16:creationId xmlns:a16="http://schemas.microsoft.com/office/drawing/2014/main" id="{C6A6496F-F8D8-46C7-A31B-2BBB60E54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155"/>
              <a:ext cx="203" cy="84"/>
            </a:xfrm>
            <a:custGeom>
              <a:avLst/>
              <a:gdLst>
                <a:gd name="T0" fmla="*/ 673 w 111"/>
                <a:gd name="T1" fmla="*/ 0 h 43"/>
                <a:gd name="T2" fmla="*/ 391 w 111"/>
                <a:gd name="T3" fmla="*/ 252 h 43"/>
                <a:gd name="T4" fmla="*/ 227 w 111"/>
                <a:gd name="T5" fmla="*/ 275 h 43"/>
                <a:gd name="T6" fmla="*/ 0 w 111"/>
                <a:gd name="T7" fmla="*/ 297 h 43"/>
                <a:gd name="T8" fmla="*/ 245 w 111"/>
                <a:gd name="T9" fmla="*/ 297 h 43"/>
                <a:gd name="T10" fmla="*/ 421 w 111"/>
                <a:gd name="T11" fmla="*/ 283 h 43"/>
                <a:gd name="T12" fmla="*/ 666 w 111"/>
                <a:gd name="T13" fmla="*/ 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43">
                  <a:moveTo>
                    <a:pt x="110" y="0"/>
                  </a:moveTo>
                  <a:cubicBezTo>
                    <a:pt x="99" y="16"/>
                    <a:pt x="82" y="27"/>
                    <a:pt x="64" y="34"/>
                  </a:cubicBezTo>
                  <a:cubicBezTo>
                    <a:pt x="55" y="37"/>
                    <a:pt x="47" y="38"/>
                    <a:pt x="37" y="37"/>
                  </a:cubicBezTo>
                  <a:cubicBezTo>
                    <a:pt x="24" y="36"/>
                    <a:pt x="13" y="38"/>
                    <a:pt x="0" y="40"/>
                  </a:cubicBezTo>
                  <a:cubicBezTo>
                    <a:pt x="14" y="43"/>
                    <a:pt x="27" y="40"/>
                    <a:pt x="40" y="40"/>
                  </a:cubicBezTo>
                  <a:cubicBezTo>
                    <a:pt x="50" y="39"/>
                    <a:pt x="59" y="41"/>
                    <a:pt x="69" y="38"/>
                  </a:cubicBezTo>
                  <a:cubicBezTo>
                    <a:pt x="83" y="33"/>
                    <a:pt x="111" y="19"/>
                    <a:pt x="109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144">
              <a:extLst>
                <a:ext uri="{FF2B5EF4-FFF2-40B4-BE49-F238E27FC236}">
                  <a16:creationId xmlns:a16="http://schemas.microsoft.com/office/drawing/2014/main" id="{CCFA7C47-29FC-456D-9CA9-8566B0D58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535"/>
              <a:ext cx="106" cy="45"/>
            </a:xfrm>
            <a:custGeom>
              <a:avLst/>
              <a:gdLst>
                <a:gd name="T0" fmla="*/ 0 w 58"/>
                <a:gd name="T1" fmla="*/ 149 h 23"/>
                <a:gd name="T2" fmla="*/ 190 w 58"/>
                <a:gd name="T3" fmla="*/ 88 h 23"/>
                <a:gd name="T4" fmla="*/ 355 w 58"/>
                <a:gd name="T5" fmla="*/ 0 h 23"/>
                <a:gd name="T6" fmla="*/ 146 w 58"/>
                <a:gd name="T7" fmla="*/ 119 h 23"/>
                <a:gd name="T8" fmla="*/ 0 w 58"/>
                <a:gd name="T9" fmla="*/ 17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3">
                  <a:moveTo>
                    <a:pt x="0" y="20"/>
                  </a:moveTo>
                  <a:cubicBezTo>
                    <a:pt x="8" y="14"/>
                    <a:pt x="21" y="16"/>
                    <a:pt x="31" y="12"/>
                  </a:cubicBezTo>
                  <a:cubicBezTo>
                    <a:pt x="40" y="9"/>
                    <a:pt x="49" y="3"/>
                    <a:pt x="58" y="0"/>
                  </a:cubicBezTo>
                  <a:cubicBezTo>
                    <a:pt x="50" y="10"/>
                    <a:pt x="36" y="12"/>
                    <a:pt x="24" y="16"/>
                  </a:cubicBezTo>
                  <a:cubicBezTo>
                    <a:pt x="16" y="18"/>
                    <a:pt x="8" y="22"/>
                    <a:pt x="0" y="2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145">
              <a:extLst>
                <a:ext uri="{FF2B5EF4-FFF2-40B4-BE49-F238E27FC236}">
                  <a16:creationId xmlns:a16="http://schemas.microsoft.com/office/drawing/2014/main" id="{1F6FB891-E3C9-4393-98EA-A5504105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266"/>
              <a:ext cx="60" cy="320"/>
            </a:xfrm>
            <a:custGeom>
              <a:avLst/>
              <a:gdLst>
                <a:gd name="T0" fmla="*/ 191 w 33"/>
                <a:gd name="T1" fmla="*/ 0 h 164"/>
                <a:gd name="T2" fmla="*/ 102 w 33"/>
                <a:gd name="T3" fmla="*/ 304 h 164"/>
                <a:gd name="T4" fmla="*/ 29 w 33"/>
                <a:gd name="T5" fmla="*/ 500 h 164"/>
                <a:gd name="T6" fmla="*/ 16 w 33"/>
                <a:gd name="T7" fmla="*/ 788 h 164"/>
                <a:gd name="T8" fmla="*/ 73 w 33"/>
                <a:gd name="T9" fmla="*/ 1001 h 164"/>
                <a:gd name="T10" fmla="*/ 102 w 33"/>
                <a:gd name="T11" fmla="*/ 1218 h 164"/>
                <a:gd name="T12" fmla="*/ 53 w 33"/>
                <a:gd name="T13" fmla="*/ 860 h 164"/>
                <a:gd name="T14" fmla="*/ 49 w 33"/>
                <a:gd name="T15" fmla="*/ 540 h 164"/>
                <a:gd name="T16" fmla="*/ 155 w 33"/>
                <a:gd name="T17" fmla="*/ 6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64">
                  <a:moveTo>
                    <a:pt x="32" y="0"/>
                  </a:moveTo>
                  <a:cubicBezTo>
                    <a:pt x="33" y="12"/>
                    <a:pt x="21" y="29"/>
                    <a:pt x="17" y="41"/>
                  </a:cubicBezTo>
                  <a:cubicBezTo>
                    <a:pt x="14" y="50"/>
                    <a:pt x="8" y="58"/>
                    <a:pt x="5" y="67"/>
                  </a:cubicBezTo>
                  <a:cubicBezTo>
                    <a:pt x="1" y="79"/>
                    <a:pt x="0" y="94"/>
                    <a:pt x="3" y="106"/>
                  </a:cubicBezTo>
                  <a:cubicBezTo>
                    <a:pt x="5" y="116"/>
                    <a:pt x="9" y="125"/>
                    <a:pt x="12" y="135"/>
                  </a:cubicBezTo>
                  <a:cubicBezTo>
                    <a:pt x="14" y="144"/>
                    <a:pt x="14" y="155"/>
                    <a:pt x="17" y="164"/>
                  </a:cubicBezTo>
                  <a:cubicBezTo>
                    <a:pt x="18" y="148"/>
                    <a:pt x="11" y="132"/>
                    <a:pt x="9" y="116"/>
                  </a:cubicBezTo>
                  <a:cubicBezTo>
                    <a:pt x="7" y="102"/>
                    <a:pt x="6" y="87"/>
                    <a:pt x="8" y="73"/>
                  </a:cubicBezTo>
                  <a:cubicBezTo>
                    <a:pt x="11" y="50"/>
                    <a:pt x="23" y="30"/>
                    <a:pt x="26" y="8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146">
              <a:extLst>
                <a:ext uri="{FF2B5EF4-FFF2-40B4-BE49-F238E27FC236}">
                  <a16:creationId xmlns:a16="http://schemas.microsoft.com/office/drawing/2014/main" id="{D49051F4-DFB8-4FC9-9EA1-EC1122B29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379"/>
              <a:ext cx="167" cy="129"/>
            </a:xfrm>
            <a:custGeom>
              <a:avLst/>
              <a:gdLst>
                <a:gd name="T0" fmla="*/ 562 w 91"/>
                <a:gd name="T1" fmla="*/ 0 h 66"/>
                <a:gd name="T2" fmla="*/ 0 w 91"/>
                <a:gd name="T3" fmla="*/ 493 h 66"/>
                <a:gd name="T4" fmla="*/ 347 w 91"/>
                <a:gd name="T5" fmla="*/ 225 h 66"/>
                <a:gd name="T6" fmla="*/ 481 w 91"/>
                <a:gd name="T7" fmla="*/ 104 h 66"/>
                <a:gd name="T8" fmla="*/ 549 w 91"/>
                <a:gd name="T9" fmla="*/ 3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66">
                  <a:moveTo>
                    <a:pt x="91" y="0"/>
                  </a:moveTo>
                  <a:cubicBezTo>
                    <a:pt x="64" y="26"/>
                    <a:pt x="29" y="43"/>
                    <a:pt x="0" y="66"/>
                  </a:cubicBezTo>
                  <a:cubicBezTo>
                    <a:pt x="18" y="53"/>
                    <a:pt x="36" y="41"/>
                    <a:pt x="56" y="30"/>
                  </a:cubicBezTo>
                  <a:cubicBezTo>
                    <a:pt x="64" y="25"/>
                    <a:pt x="71" y="21"/>
                    <a:pt x="78" y="14"/>
                  </a:cubicBezTo>
                  <a:cubicBezTo>
                    <a:pt x="81" y="10"/>
                    <a:pt x="84" y="7"/>
                    <a:pt x="89" y="4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147">
              <a:extLst>
                <a:ext uri="{FF2B5EF4-FFF2-40B4-BE49-F238E27FC236}">
                  <a16:creationId xmlns:a16="http://schemas.microsoft.com/office/drawing/2014/main" id="{3A3DB284-A9C6-4682-BD7E-BD3584901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911"/>
              <a:ext cx="370" cy="183"/>
            </a:xfrm>
            <a:custGeom>
              <a:avLst/>
              <a:gdLst>
                <a:gd name="T0" fmla="*/ 0 w 202"/>
                <a:gd name="T1" fmla="*/ 156 h 94"/>
                <a:gd name="T2" fmla="*/ 201 w 202"/>
                <a:gd name="T3" fmla="*/ 493 h 94"/>
                <a:gd name="T4" fmla="*/ 346 w 202"/>
                <a:gd name="T5" fmla="*/ 561 h 94"/>
                <a:gd name="T6" fmla="*/ 480 w 202"/>
                <a:gd name="T7" fmla="*/ 641 h 94"/>
                <a:gd name="T8" fmla="*/ 909 w 202"/>
                <a:gd name="T9" fmla="*/ 516 h 94"/>
                <a:gd name="T10" fmla="*/ 1106 w 202"/>
                <a:gd name="T11" fmla="*/ 397 h 94"/>
                <a:gd name="T12" fmla="*/ 1235 w 202"/>
                <a:gd name="T13" fmla="*/ 273 h 94"/>
                <a:gd name="T14" fmla="*/ 940 w 202"/>
                <a:gd name="T15" fmla="*/ 288 h 94"/>
                <a:gd name="T16" fmla="*/ 419 w 202"/>
                <a:gd name="T17" fmla="*/ 391 h 94"/>
                <a:gd name="T18" fmla="*/ 125 w 202"/>
                <a:gd name="T19" fmla="*/ 148 h 94"/>
                <a:gd name="T20" fmla="*/ 0 w 202"/>
                <a:gd name="T21" fmla="*/ 95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94">
                  <a:moveTo>
                    <a:pt x="0" y="21"/>
                  </a:moveTo>
                  <a:cubicBezTo>
                    <a:pt x="1" y="37"/>
                    <a:pt x="20" y="58"/>
                    <a:pt x="33" y="67"/>
                  </a:cubicBezTo>
                  <a:cubicBezTo>
                    <a:pt x="41" y="72"/>
                    <a:pt x="48" y="73"/>
                    <a:pt x="56" y="76"/>
                  </a:cubicBezTo>
                  <a:cubicBezTo>
                    <a:pt x="63" y="79"/>
                    <a:pt x="70" y="84"/>
                    <a:pt x="78" y="87"/>
                  </a:cubicBezTo>
                  <a:cubicBezTo>
                    <a:pt x="101" y="94"/>
                    <a:pt x="128" y="79"/>
                    <a:pt x="148" y="70"/>
                  </a:cubicBezTo>
                  <a:cubicBezTo>
                    <a:pt x="158" y="65"/>
                    <a:pt x="169" y="59"/>
                    <a:pt x="180" y="54"/>
                  </a:cubicBezTo>
                  <a:cubicBezTo>
                    <a:pt x="186" y="52"/>
                    <a:pt x="202" y="47"/>
                    <a:pt x="201" y="37"/>
                  </a:cubicBezTo>
                  <a:cubicBezTo>
                    <a:pt x="200" y="24"/>
                    <a:pt x="162" y="37"/>
                    <a:pt x="153" y="39"/>
                  </a:cubicBezTo>
                  <a:cubicBezTo>
                    <a:pt x="126" y="44"/>
                    <a:pt x="96" y="56"/>
                    <a:pt x="68" y="53"/>
                  </a:cubicBezTo>
                  <a:cubicBezTo>
                    <a:pt x="44" y="51"/>
                    <a:pt x="31" y="39"/>
                    <a:pt x="20" y="20"/>
                  </a:cubicBezTo>
                  <a:cubicBezTo>
                    <a:pt x="15" y="13"/>
                    <a:pt x="6" y="0"/>
                    <a:pt x="0" y="1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148">
              <a:extLst>
                <a:ext uri="{FF2B5EF4-FFF2-40B4-BE49-F238E27FC236}">
                  <a16:creationId xmlns:a16="http://schemas.microsoft.com/office/drawing/2014/main" id="{70A130AD-CA91-452F-9630-46D6DCFD1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3119"/>
              <a:ext cx="88" cy="318"/>
            </a:xfrm>
            <a:custGeom>
              <a:avLst/>
              <a:gdLst>
                <a:gd name="T0" fmla="*/ 172 w 48"/>
                <a:gd name="T1" fmla="*/ 0 h 163"/>
                <a:gd name="T2" fmla="*/ 290 w 48"/>
                <a:gd name="T3" fmla="*/ 68 h 163"/>
                <a:gd name="T4" fmla="*/ 235 w 48"/>
                <a:gd name="T5" fmla="*/ 217 h 163"/>
                <a:gd name="T6" fmla="*/ 169 w 48"/>
                <a:gd name="T7" fmla="*/ 648 h 163"/>
                <a:gd name="T8" fmla="*/ 112 w 48"/>
                <a:gd name="T9" fmla="*/ 1001 h 163"/>
                <a:gd name="T10" fmla="*/ 0 w 48"/>
                <a:gd name="T11" fmla="*/ 1210 h 163"/>
                <a:gd name="T12" fmla="*/ 178 w 48"/>
                <a:gd name="T13" fmla="*/ 39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63">
                  <a:moveTo>
                    <a:pt x="28" y="0"/>
                  </a:moveTo>
                  <a:cubicBezTo>
                    <a:pt x="32" y="6"/>
                    <a:pt x="45" y="4"/>
                    <a:pt x="47" y="9"/>
                  </a:cubicBezTo>
                  <a:cubicBezTo>
                    <a:pt x="48" y="12"/>
                    <a:pt x="40" y="25"/>
                    <a:pt x="38" y="29"/>
                  </a:cubicBezTo>
                  <a:cubicBezTo>
                    <a:pt x="30" y="48"/>
                    <a:pt x="30" y="66"/>
                    <a:pt x="27" y="87"/>
                  </a:cubicBezTo>
                  <a:cubicBezTo>
                    <a:pt x="24" y="103"/>
                    <a:pt x="25" y="119"/>
                    <a:pt x="18" y="135"/>
                  </a:cubicBezTo>
                  <a:cubicBezTo>
                    <a:pt x="13" y="145"/>
                    <a:pt x="6" y="154"/>
                    <a:pt x="0" y="163"/>
                  </a:cubicBezTo>
                  <a:cubicBezTo>
                    <a:pt x="31" y="115"/>
                    <a:pt x="12" y="56"/>
                    <a:pt x="29" y="5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149">
              <a:extLst>
                <a:ext uri="{FF2B5EF4-FFF2-40B4-BE49-F238E27FC236}">
                  <a16:creationId xmlns:a16="http://schemas.microsoft.com/office/drawing/2014/main" id="{3D01B464-88B9-4616-B320-D4ECE9DFC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3451"/>
              <a:ext cx="107" cy="85"/>
            </a:xfrm>
            <a:custGeom>
              <a:avLst/>
              <a:gdLst>
                <a:gd name="T0" fmla="*/ 0 w 59"/>
                <a:gd name="T1" fmla="*/ 0 h 44"/>
                <a:gd name="T2" fmla="*/ 203 w 59"/>
                <a:gd name="T3" fmla="*/ 79 h 44"/>
                <a:gd name="T4" fmla="*/ 185 w 59"/>
                <a:gd name="T5" fmla="*/ 317 h 44"/>
                <a:gd name="T6" fmla="*/ 292 w 59"/>
                <a:gd name="T7" fmla="*/ 52 h 44"/>
                <a:gd name="T8" fmla="*/ 174 w 59"/>
                <a:gd name="T9" fmla="*/ 8 h 44"/>
                <a:gd name="T10" fmla="*/ 24 w 59"/>
                <a:gd name="T11" fmla="*/ 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44">
                  <a:moveTo>
                    <a:pt x="0" y="0"/>
                  </a:moveTo>
                  <a:cubicBezTo>
                    <a:pt x="1" y="4"/>
                    <a:pt x="27" y="6"/>
                    <a:pt x="34" y="11"/>
                  </a:cubicBezTo>
                  <a:cubicBezTo>
                    <a:pt x="46" y="21"/>
                    <a:pt x="36" y="33"/>
                    <a:pt x="31" y="44"/>
                  </a:cubicBezTo>
                  <a:cubicBezTo>
                    <a:pt x="37" y="35"/>
                    <a:pt x="59" y="18"/>
                    <a:pt x="49" y="7"/>
                  </a:cubicBezTo>
                  <a:cubicBezTo>
                    <a:pt x="45" y="3"/>
                    <a:pt x="34" y="1"/>
                    <a:pt x="29" y="1"/>
                  </a:cubicBezTo>
                  <a:cubicBezTo>
                    <a:pt x="23" y="0"/>
                    <a:pt x="6" y="4"/>
                    <a:pt x="4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150">
              <a:extLst>
                <a:ext uri="{FF2B5EF4-FFF2-40B4-BE49-F238E27FC236}">
                  <a16:creationId xmlns:a16="http://schemas.microsoft.com/office/drawing/2014/main" id="{7655021C-1148-44FC-A7C1-498EE1021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3020"/>
              <a:ext cx="155" cy="127"/>
            </a:xfrm>
            <a:custGeom>
              <a:avLst/>
              <a:gdLst>
                <a:gd name="T0" fmla="*/ 516 w 85"/>
                <a:gd name="T1" fmla="*/ 104 h 65"/>
                <a:gd name="T2" fmla="*/ 255 w 85"/>
                <a:gd name="T3" fmla="*/ 217 h 65"/>
                <a:gd name="T4" fmla="*/ 0 w 85"/>
                <a:gd name="T5" fmla="*/ 485 h 65"/>
                <a:gd name="T6" fmla="*/ 266 w 85"/>
                <a:gd name="T7" fmla="*/ 180 h 65"/>
                <a:gd name="T8" fmla="*/ 396 w 85"/>
                <a:gd name="T9" fmla="*/ 76 h 65"/>
                <a:gd name="T10" fmla="*/ 465 w 85"/>
                <a:gd name="T11" fmla="*/ 0 h 65"/>
                <a:gd name="T12" fmla="*/ 501 w 85"/>
                <a:gd name="T13" fmla="*/ 96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65">
                  <a:moveTo>
                    <a:pt x="85" y="14"/>
                  </a:moveTo>
                  <a:cubicBezTo>
                    <a:pt x="69" y="13"/>
                    <a:pt x="55" y="20"/>
                    <a:pt x="42" y="29"/>
                  </a:cubicBezTo>
                  <a:cubicBezTo>
                    <a:pt x="28" y="39"/>
                    <a:pt x="9" y="50"/>
                    <a:pt x="0" y="65"/>
                  </a:cubicBezTo>
                  <a:cubicBezTo>
                    <a:pt x="7" y="48"/>
                    <a:pt x="28" y="32"/>
                    <a:pt x="44" y="24"/>
                  </a:cubicBezTo>
                  <a:cubicBezTo>
                    <a:pt x="52" y="20"/>
                    <a:pt x="58" y="17"/>
                    <a:pt x="65" y="10"/>
                  </a:cubicBezTo>
                  <a:cubicBezTo>
                    <a:pt x="68" y="7"/>
                    <a:pt x="72" y="1"/>
                    <a:pt x="77" y="0"/>
                  </a:cubicBezTo>
                  <a:cubicBezTo>
                    <a:pt x="79" y="4"/>
                    <a:pt x="81" y="9"/>
                    <a:pt x="83" y="13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151">
              <a:extLst>
                <a:ext uri="{FF2B5EF4-FFF2-40B4-BE49-F238E27FC236}">
                  <a16:creationId xmlns:a16="http://schemas.microsoft.com/office/drawing/2014/main" id="{3C804E9D-210B-471D-8FD1-E58647B69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981"/>
              <a:ext cx="53" cy="41"/>
            </a:xfrm>
            <a:custGeom>
              <a:avLst/>
              <a:gdLst>
                <a:gd name="T0" fmla="*/ 177 w 29"/>
                <a:gd name="T1" fmla="*/ 0 h 21"/>
                <a:gd name="T2" fmla="*/ 124 w 29"/>
                <a:gd name="T3" fmla="*/ 156 h 21"/>
                <a:gd name="T4" fmla="*/ 0 w 29"/>
                <a:gd name="T5" fmla="*/ 76 h 21"/>
                <a:gd name="T6" fmla="*/ 146 w 29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1">
                  <a:moveTo>
                    <a:pt x="29" y="0"/>
                  </a:moveTo>
                  <a:cubicBezTo>
                    <a:pt x="23" y="3"/>
                    <a:pt x="16" y="12"/>
                    <a:pt x="20" y="21"/>
                  </a:cubicBezTo>
                  <a:cubicBezTo>
                    <a:pt x="14" y="17"/>
                    <a:pt x="5" y="16"/>
                    <a:pt x="0" y="10"/>
                  </a:cubicBezTo>
                  <a:cubicBezTo>
                    <a:pt x="6" y="4"/>
                    <a:pt x="18" y="6"/>
                    <a:pt x="24" y="1"/>
                  </a:cubicBezTo>
                </a:path>
              </a:pathLst>
            </a:custGeom>
            <a:solidFill>
              <a:srgbClr val="AF8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152">
              <a:extLst>
                <a:ext uri="{FF2B5EF4-FFF2-40B4-BE49-F238E27FC236}">
                  <a16:creationId xmlns:a16="http://schemas.microsoft.com/office/drawing/2014/main" id="{AAE951C8-DA46-484C-BEC9-E3A5EC6EE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669"/>
              <a:ext cx="420" cy="339"/>
            </a:xfrm>
            <a:custGeom>
              <a:avLst/>
              <a:gdLst>
                <a:gd name="T0" fmla="*/ 170 w 230"/>
                <a:gd name="T1" fmla="*/ 1225 h 174"/>
                <a:gd name="T2" fmla="*/ 323 w 230"/>
                <a:gd name="T3" fmla="*/ 444 h 174"/>
                <a:gd name="T4" fmla="*/ 853 w 230"/>
                <a:gd name="T5" fmla="*/ 132 h 174"/>
                <a:gd name="T6" fmla="*/ 1207 w 230"/>
                <a:gd name="T7" fmla="*/ 53 h 174"/>
                <a:gd name="T8" fmla="*/ 1401 w 230"/>
                <a:gd name="T9" fmla="*/ 31 h 174"/>
                <a:gd name="T10" fmla="*/ 1231 w 230"/>
                <a:gd name="T11" fmla="*/ 72 h 174"/>
                <a:gd name="T12" fmla="*/ 944 w 230"/>
                <a:gd name="T13" fmla="*/ 140 h 174"/>
                <a:gd name="T14" fmla="*/ 524 w 230"/>
                <a:gd name="T15" fmla="*/ 312 h 174"/>
                <a:gd name="T16" fmla="*/ 153 w 230"/>
                <a:gd name="T17" fmla="*/ 820 h 174"/>
                <a:gd name="T18" fmla="*/ 201 w 230"/>
                <a:gd name="T19" fmla="*/ 1085 h 174"/>
                <a:gd name="T20" fmla="*/ 170 w 230"/>
                <a:gd name="T21" fmla="*/ 1249 h 174"/>
                <a:gd name="T22" fmla="*/ 163 w 230"/>
                <a:gd name="T23" fmla="*/ 1233 h 1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" h="174">
                  <a:moveTo>
                    <a:pt x="28" y="166"/>
                  </a:moveTo>
                  <a:cubicBezTo>
                    <a:pt x="0" y="132"/>
                    <a:pt x="28" y="86"/>
                    <a:pt x="53" y="60"/>
                  </a:cubicBezTo>
                  <a:cubicBezTo>
                    <a:pt x="77" y="35"/>
                    <a:pt x="107" y="24"/>
                    <a:pt x="140" y="18"/>
                  </a:cubicBezTo>
                  <a:cubicBezTo>
                    <a:pt x="160" y="14"/>
                    <a:pt x="179" y="10"/>
                    <a:pt x="198" y="7"/>
                  </a:cubicBezTo>
                  <a:cubicBezTo>
                    <a:pt x="208" y="5"/>
                    <a:pt x="221" y="0"/>
                    <a:pt x="230" y="4"/>
                  </a:cubicBezTo>
                  <a:cubicBezTo>
                    <a:pt x="222" y="8"/>
                    <a:pt x="211" y="8"/>
                    <a:pt x="202" y="10"/>
                  </a:cubicBezTo>
                  <a:cubicBezTo>
                    <a:pt x="186" y="13"/>
                    <a:pt x="170" y="15"/>
                    <a:pt x="155" y="19"/>
                  </a:cubicBezTo>
                  <a:cubicBezTo>
                    <a:pt x="131" y="25"/>
                    <a:pt x="107" y="31"/>
                    <a:pt x="86" y="42"/>
                  </a:cubicBezTo>
                  <a:cubicBezTo>
                    <a:pt x="59" y="56"/>
                    <a:pt x="34" y="82"/>
                    <a:pt x="25" y="111"/>
                  </a:cubicBezTo>
                  <a:cubicBezTo>
                    <a:pt x="21" y="125"/>
                    <a:pt x="25" y="135"/>
                    <a:pt x="33" y="147"/>
                  </a:cubicBezTo>
                  <a:cubicBezTo>
                    <a:pt x="40" y="158"/>
                    <a:pt x="45" y="174"/>
                    <a:pt x="28" y="169"/>
                  </a:cubicBezTo>
                  <a:cubicBezTo>
                    <a:pt x="27" y="168"/>
                    <a:pt x="27" y="166"/>
                    <a:pt x="27" y="1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Oval 153">
              <a:extLst>
                <a:ext uri="{FF2B5EF4-FFF2-40B4-BE49-F238E27FC236}">
                  <a16:creationId xmlns:a16="http://schemas.microsoft.com/office/drawing/2014/main" id="{3F2E74CF-371B-40AA-A435-338FF7D2B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" y="3003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57" name="Oval 154">
              <a:extLst>
                <a:ext uri="{FF2B5EF4-FFF2-40B4-BE49-F238E27FC236}">
                  <a16:creationId xmlns:a16="http://schemas.microsoft.com/office/drawing/2014/main" id="{0933E886-B42D-42E9-9CF7-A40CCFD4F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3026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58" name="Oval 155">
              <a:extLst>
                <a:ext uri="{FF2B5EF4-FFF2-40B4-BE49-F238E27FC236}">
                  <a16:creationId xmlns:a16="http://schemas.microsoft.com/office/drawing/2014/main" id="{864A88F6-83FA-4F16-ABB5-A2EF4DA92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2666"/>
              <a:ext cx="20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59" name="Oval 156">
              <a:extLst>
                <a:ext uri="{FF2B5EF4-FFF2-40B4-BE49-F238E27FC236}">
                  <a16:creationId xmlns:a16="http://schemas.microsoft.com/office/drawing/2014/main" id="{8B1CDFE3-3F74-4178-BBC3-45CDAA4DB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" y="2664"/>
              <a:ext cx="11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60" name="Freeform 157">
              <a:extLst>
                <a:ext uri="{FF2B5EF4-FFF2-40B4-BE49-F238E27FC236}">
                  <a16:creationId xmlns:a16="http://schemas.microsoft.com/office/drawing/2014/main" id="{9AE918E6-3A91-4B72-9AE9-4E0272667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299"/>
              <a:ext cx="69" cy="254"/>
            </a:xfrm>
            <a:custGeom>
              <a:avLst/>
              <a:gdLst>
                <a:gd name="T0" fmla="*/ 0 w 38"/>
                <a:gd name="T1" fmla="*/ 953 h 130"/>
                <a:gd name="T2" fmla="*/ 89 w 38"/>
                <a:gd name="T3" fmla="*/ 664 h 130"/>
                <a:gd name="T4" fmla="*/ 198 w 38"/>
                <a:gd name="T5" fmla="*/ 313 h 130"/>
                <a:gd name="T6" fmla="*/ 214 w 38"/>
                <a:gd name="T7" fmla="*/ 76 h 130"/>
                <a:gd name="T8" fmla="*/ 198 w 38"/>
                <a:gd name="T9" fmla="*/ 0 h 130"/>
                <a:gd name="T10" fmla="*/ 162 w 38"/>
                <a:gd name="T11" fmla="*/ 461 h 130"/>
                <a:gd name="T12" fmla="*/ 13 w 38"/>
                <a:gd name="T13" fmla="*/ 969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30">
                  <a:moveTo>
                    <a:pt x="0" y="128"/>
                  </a:moveTo>
                  <a:cubicBezTo>
                    <a:pt x="0" y="115"/>
                    <a:pt x="9" y="101"/>
                    <a:pt x="15" y="89"/>
                  </a:cubicBezTo>
                  <a:cubicBezTo>
                    <a:pt x="22" y="74"/>
                    <a:pt x="30" y="59"/>
                    <a:pt x="33" y="42"/>
                  </a:cubicBezTo>
                  <a:cubicBezTo>
                    <a:pt x="35" y="34"/>
                    <a:pt x="38" y="20"/>
                    <a:pt x="36" y="10"/>
                  </a:cubicBezTo>
                  <a:cubicBezTo>
                    <a:pt x="36" y="6"/>
                    <a:pt x="32" y="3"/>
                    <a:pt x="33" y="0"/>
                  </a:cubicBezTo>
                  <a:cubicBezTo>
                    <a:pt x="33" y="21"/>
                    <a:pt x="33" y="42"/>
                    <a:pt x="27" y="62"/>
                  </a:cubicBezTo>
                  <a:cubicBezTo>
                    <a:pt x="21" y="84"/>
                    <a:pt x="2" y="107"/>
                    <a:pt x="2" y="1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158">
              <a:extLst>
                <a:ext uri="{FF2B5EF4-FFF2-40B4-BE49-F238E27FC236}">
                  <a16:creationId xmlns:a16="http://schemas.microsoft.com/office/drawing/2014/main" id="{071E9474-438D-4D86-AFA9-33C209B1D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420"/>
              <a:ext cx="33" cy="144"/>
            </a:xfrm>
            <a:custGeom>
              <a:avLst/>
              <a:gdLst>
                <a:gd name="T0" fmla="*/ 44 w 18"/>
                <a:gd name="T1" fmla="*/ 0 h 74"/>
                <a:gd name="T2" fmla="*/ 88 w 18"/>
                <a:gd name="T3" fmla="*/ 304 h 74"/>
                <a:gd name="T4" fmla="*/ 105 w 18"/>
                <a:gd name="T5" fmla="*/ 545 h 74"/>
                <a:gd name="T6" fmla="*/ 57 w 18"/>
                <a:gd name="T7" fmla="*/ 304 h 74"/>
                <a:gd name="T8" fmla="*/ 20 w 18"/>
                <a:gd name="T9" fmla="*/ 6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4">
                  <a:moveTo>
                    <a:pt x="7" y="0"/>
                  </a:moveTo>
                  <a:cubicBezTo>
                    <a:pt x="3" y="12"/>
                    <a:pt x="11" y="29"/>
                    <a:pt x="14" y="41"/>
                  </a:cubicBezTo>
                  <a:cubicBezTo>
                    <a:pt x="17" y="52"/>
                    <a:pt x="17" y="63"/>
                    <a:pt x="17" y="74"/>
                  </a:cubicBezTo>
                  <a:cubicBezTo>
                    <a:pt x="18" y="64"/>
                    <a:pt x="12" y="51"/>
                    <a:pt x="9" y="41"/>
                  </a:cubicBezTo>
                  <a:cubicBezTo>
                    <a:pt x="7" y="33"/>
                    <a:pt x="0" y="15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159">
              <a:extLst>
                <a:ext uri="{FF2B5EF4-FFF2-40B4-BE49-F238E27FC236}">
                  <a16:creationId xmlns:a16="http://schemas.microsoft.com/office/drawing/2014/main" id="{7939A33B-CB80-4328-8AC6-86A6E937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3141"/>
              <a:ext cx="25" cy="175"/>
            </a:xfrm>
            <a:custGeom>
              <a:avLst/>
              <a:gdLst>
                <a:gd name="T0" fmla="*/ 73 w 14"/>
                <a:gd name="T1" fmla="*/ 0 h 90"/>
                <a:gd name="T2" fmla="*/ 41 w 14"/>
                <a:gd name="T3" fmla="*/ 117 h 90"/>
                <a:gd name="T4" fmla="*/ 16 w 14"/>
                <a:gd name="T5" fmla="*/ 303 h 90"/>
                <a:gd name="T6" fmla="*/ 0 w 14"/>
                <a:gd name="T7" fmla="*/ 661 h 90"/>
                <a:gd name="T8" fmla="*/ 45 w 14"/>
                <a:gd name="T9" fmla="*/ 212 h 90"/>
                <a:gd name="T10" fmla="*/ 73 w 14"/>
                <a:gd name="T11" fmla="*/ 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90">
                  <a:moveTo>
                    <a:pt x="13" y="0"/>
                  </a:moveTo>
                  <a:cubicBezTo>
                    <a:pt x="13" y="5"/>
                    <a:pt x="9" y="11"/>
                    <a:pt x="7" y="16"/>
                  </a:cubicBezTo>
                  <a:cubicBezTo>
                    <a:pt x="3" y="25"/>
                    <a:pt x="3" y="32"/>
                    <a:pt x="3" y="41"/>
                  </a:cubicBezTo>
                  <a:cubicBezTo>
                    <a:pt x="2" y="56"/>
                    <a:pt x="3" y="77"/>
                    <a:pt x="0" y="90"/>
                  </a:cubicBezTo>
                  <a:cubicBezTo>
                    <a:pt x="0" y="71"/>
                    <a:pt x="3" y="48"/>
                    <a:pt x="8" y="29"/>
                  </a:cubicBezTo>
                  <a:cubicBezTo>
                    <a:pt x="9" y="22"/>
                    <a:pt x="14" y="7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160">
              <a:extLst>
                <a:ext uri="{FF2B5EF4-FFF2-40B4-BE49-F238E27FC236}">
                  <a16:creationId xmlns:a16="http://schemas.microsoft.com/office/drawing/2014/main" id="{323554E4-4794-4093-9269-C5BC82720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987"/>
              <a:ext cx="22" cy="33"/>
            </a:xfrm>
            <a:custGeom>
              <a:avLst/>
              <a:gdLst>
                <a:gd name="T0" fmla="*/ 73 w 12"/>
                <a:gd name="T1" fmla="*/ 0 h 17"/>
                <a:gd name="T2" fmla="*/ 57 w 12"/>
                <a:gd name="T3" fmla="*/ 124 h 17"/>
                <a:gd name="T4" fmla="*/ 57 w 12"/>
                <a:gd name="T5" fmla="*/ 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6" y="4"/>
                    <a:pt x="4" y="12"/>
                    <a:pt x="9" y="17"/>
                  </a:cubicBezTo>
                  <a:cubicBezTo>
                    <a:pt x="4" y="13"/>
                    <a:pt x="0" y="3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161">
              <a:extLst>
                <a:ext uri="{FF2B5EF4-FFF2-40B4-BE49-F238E27FC236}">
                  <a16:creationId xmlns:a16="http://schemas.microsoft.com/office/drawing/2014/main" id="{4E51E00A-875A-4886-B4E2-61ED9C7D2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2712"/>
              <a:ext cx="73" cy="61"/>
            </a:xfrm>
            <a:custGeom>
              <a:avLst/>
              <a:gdLst>
                <a:gd name="T0" fmla="*/ 243 w 40"/>
                <a:gd name="T1" fmla="*/ 0 h 31"/>
                <a:gd name="T2" fmla="*/ 124 w 40"/>
                <a:gd name="T3" fmla="*/ 92 h 31"/>
                <a:gd name="T4" fmla="*/ 0 w 40"/>
                <a:gd name="T5" fmla="*/ 236 h 31"/>
                <a:gd name="T6" fmla="*/ 110 w 40"/>
                <a:gd name="T7" fmla="*/ 77 h 31"/>
                <a:gd name="T8" fmla="*/ 230 w 40"/>
                <a:gd name="T9" fmla="*/ 2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7" y="5"/>
                    <a:pt x="26" y="9"/>
                    <a:pt x="20" y="12"/>
                  </a:cubicBezTo>
                  <a:cubicBezTo>
                    <a:pt x="12" y="16"/>
                    <a:pt x="4" y="23"/>
                    <a:pt x="0" y="31"/>
                  </a:cubicBezTo>
                  <a:cubicBezTo>
                    <a:pt x="3" y="23"/>
                    <a:pt x="11" y="15"/>
                    <a:pt x="18" y="10"/>
                  </a:cubicBezTo>
                  <a:cubicBezTo>
                    <a:pt x="24" y="7"/>
                    <a:pt x="32" y="7"/>
                    <a:pt x="3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162">
              <a:extLst>
                <a:ext uri="{FF2B5EF4-FFF2-40B4-BE49-F238E27FC236}">
                  <a16:creationId xmlns:a16="http://schemas.microsoft.com/office/drawing/2014/main" id="{FC7A3E4B-FBBE-41AE-9AB0-D68E9D5B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845"/>
              <a:ext cx="13" cy="22"/>
            </a:xfrm>
            <a:custGeom>
              <a:avLst/>
              <a:gdLst>
                <a:gd name="T0" fmla="*/ 7 w 7"/>
                <a:gd name="T1" fmla="*/ 56 h 11"/>
                <a:gd name="T2" fmla="*/ 32 w 7"/>
                <a:gd name="T3" fmla="*/ 0 h 11"/>
                <a:gd name="T4" fmla="*/ 37 w 7"/>
                <a:gd name="T5" fmla="*/ 88 h 11"/>
                <a:gd name="T6" fmla="*/ 13 w 7"/>
                <a:gd name="T7" fmla="*/ 40 h 11"/>
                <a:gd name="T8" fmla="*/ 0 w 7"/>
                <a:gd name="T9" fmla="*/ 6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1" y="7"/>
                  </a:moveTo>
                  <a:cubicBezTo>
                    <a:pt x="2" y="4"/>
                    <a:pt x="3" y="2"/>
                    <a:pt x="5" y="0"/>
                  </a:cubicBezTo>
                  <a:cubicBezTo>
                    <a:pt x="6" y="3"/>
                    <a:pt x="7" y="8"/>
                    <a:pt x="6" y="11"/>
                  </a:cubicBezTo>
                  <a:cubicBezTo>
                    <a:pt x="6" y="8"/>
                    <a:pt x="4" y="6"/>
                    <a:pt x="2" y="5"/>
                  </a:cubicBezTo>
                  <a:cubicBezTo>
                    <a:pt x="1" y="6"/>
                    <a:pt x="0" y="7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163">
              <a:extLst>
                <a:ext uri="{FF2B5EF4-FFF2-40B4-BE49-F238E27FC236}">
                  <a16:creationId xmlns:a16="http://schemas.microsoft.com/office/drawing/2014/main" id="{9560B637-73D5-4BFD-95AE-ACCDBB0B1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280"/>
              <a:ext cx="8" cy="21"/>
            </a:xfrm>
            <a:custGeom>
              <a:avLst/>
              <a:gdLst>
                <a:gd name="T0" fmla="*/ 0 w 4"/>
                <a:gd name="T1" fmla="*/ 29 h 11"/>
                <a:gd name="T2" fmla="*/ 24 w 4"/>
                <a:gd name="T3" fmla="*/ 0 h 11"/>
                <a:gd name="T4" fmla="*/ 24 w 4"/>
                <a:gd name="T5" fmla="*/ 76 h 11"/>
                <a:gd name="T6" fmla="*/ 0 w 4"/>
                <a:gd name="T7" fmla="*/ 3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1">
                  <a:moveTo>
                    <a:pt x="0" y="4"/>
                  </a:moveTo>
                  <a:cubicBezTo>
                    <a:pt x="0" y="2"/>
                    <a:pt x="0" y="0"/>
                    <a:pt x="3" y="0"/>
                  </a:cubicBezTo>
                  <a:cubicBezTo>
                    <a:pt x="4" y="4"/>
                    <a:pt x="4" y="7"/>
                    <a:pt x="3" y="11"/>
                  </a:cubicBezTo>
                  <a:cubicBezTo>
                    <a:pt x="3" y="9"/>
                    <a:pt x="2" y="7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164">
              <a:extLst>
                <a:ext uri="{FF2B5EF4-FFF2-40B4-BE49-F238E27FC236}">
                  <a16:creationId xmlns:a16="http://schemas.microsoft.com/office/drawing/2014/main" id="{933E24CB-A84C-4D35-AE13-35CC42667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377"/>
              <a:ext cx="22" cy="20"/>
            </a:xfrm>
            <a:custGeom>
              <a:avLst/>
              <a:gdLst>
                <a:gd name="T0" fmla="*/ 0 w 12"/>
                <a:gd name="T1" fmla="*/ 56 h 10"/>
                <a:gd name="T2" fmla="*/ 13 w 12"/>
                <a:gd name="T3" fmla="*/ 80 h 10"/>
                <a:gd name="T4" fmla="*/ 7 w 12"/>
                <a:gd name="T5" fmla="*/ 7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7"/>
                  </a:moveTo>
                  <a:cubicBezTo>
                    <a:pt x="6" y="0"/>
                    <a:pt x="12" y="7"/>
                    <a:pt x="2" y="10"/>
                  </a:cubicBezTo>
                  <a:cubicBezTo>
                    <a:pt x="2" y="10"/>
                    <a:pt x="2" y="9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165">
              <a:extLst>
                <a:ext uri="{FF2B5EF4-FFF2-40B4-BE49-F238E27FC236}">
                  <a16:creationId xmlns:a16="http://schemas.microsoft.com/office/drawing/2014/main" id="{51E5B00C-F63C-413A-A7CE-CC31C5558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2044"/>
              <a:ext cx="16" cy="12"/>
            </a:xfrm>
            <a:custGeom>
              <a:avLst/>
              <a:gdLst>
                <a:gd name="T0" fmla="*/ 0 w 9"/>
                <a:gd name="T1" fmla="*/ 48 h 6"/>
                <a:gd name="T2" fmla="*/ 50 w 9"/>
                <a:gd name="T3" fmla="*/ 0 h 6"/>
                <a:gd name="T4" fmla="*/ 12 w 9"/>
                <a:gd name="T5" fmla="*/ 4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0" y="2"/>
                    <a:pt x="5" y="0"/>
                    <a:pt x="9" y="0"/>
                  </a:cubicBezTo>
                  <a:cubicBezTo>
                    <a:pt x="8" y="4"/>
                    <a:pt x="6" y="6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166">
              <a:extLst>
                <a:ext uri="{FF2B5EF4-FFF2-40B4-BE49-F238E27FC236}">
                  <a16:creationId xmlns:a16="http://schemas.microsoft.com/office/drawing/2014/main" id="{9E27C011-F6D8-46C4-A1D8-24C743820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2880"/>
              <a:ext cx="16" cy="15"/>
            </a:xfrm>
            <a:custGeom>
              <a:avLst/>
              <a:gdLst>
                <a:gd name="T0" fmla="*/ 0 w 9"/>
                <a:gd name="T1" fmla="*/ 15 h 8"/>
                <a:gd name="T2" fmla="*/ 50 w 9"/>
                <a:gd name="T3" fmla="*/ 32 h 8"/>
                <a:gd name="T4" fmla="*/ 0 w 9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4" y="0"/>
                    <a:pt x="8" y="1"/>
                    <a:pt x="9" y="5"/>
                  </a:cubicBezTo>
                  <a:cubicBezTo>
                    <a:pt x="6" y="8"/>
                    <a:pt x="2" y="6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167">
              <a:extLst>
                <a:ext uri="{FF2B5EF4-FFF2-40B4-BE49-F238E27FC236}">
                  <a16:creationId xmlns:a16="http://schemas.microsoft.com/office/drawing/2014/main" id="{88B5A4F8-A35E-4F5B-9E53-CB989C38A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3466"/>
              <a:ext cx="14" cy="20"/>
            </a:xfrm>
            <a:custGeom>
              <a:avLst/>
              <a:gdLst>
                <a:gd name="T0" fmla="*/ 37 w 8"/>
                <a:gd name="T1" fmla="*/ 0 h 10"/>
                <a:gd name="T2" fmla="*/ 7 w 8"/>
                <a:gd name="T3" fmla="*/ 56 h 10"/>
                <a:gd name="T4" fmla="*/ 44 w 8"/>
                <a:gd name="T5" fmla="*/ 2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cubicBezTo>
                    <a:pt x="6" y="2"/>
                    <a:pt x="0" y="5"/>
                    <a:pt x="1" y="7"/>
                  </a:cubicBezTo>
                  <a:cubicBezTo>
                    <a:pt x="3" y="10"/>
                    <a:pt x="7" y="4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168">
              <a:extLst>
                <a:ext uri="{FF2B5EF4-FFF2-40B4-BE49-F238E27FC236}">
                  <a16:creationId xmlns:a16="http://schemas.microsoft.com/office/drawing/2014/main" id="{A413080C-054B-4913-A2E1-AB19860DE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3809"/>
              <a:ext cx="11" cy="17"/>
            </a:xfrm>
            <a:custGeom>
              <a:avLst/>
              <a:gdLst>
                <a:gd name="T0" fmla="*/ 13 w 6"/>
                <a:gd name="T1" fmla="*/ 21 h 9"/>
                <a:gd name="T2" fmla="*/ 7 w 6"/>
                <a:gd name="T3" fmla="*/ 47 h 9"/>
                <a:gd name="T4" fmla="*/ 31 w 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3"/>
                  </a:moveTo>
                  <a:cubicBezTo>
                    <a:pt x="0" y="0"/>
                    <a:pt x="0" y="7"/>
                    <a:pt x="1" y="7"/>
                  </a:cubicBezTo>
                  <a:cubicBezTo>
                    <a:pt x="4" y="9"/>
                    <a:pt x="6" y="7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169">
              <a:extLst>
                <a:ext uri="{FF2B5EF4-FFF2-40B4-BE49-F238E27FC236}">
                  <a16:creationId xmlns:a16="http://schemas.microsoft.com/office/drawing/2014/main" id="{ED03CAE5-4CDE-4641-90FE-F485AD84D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269"/>
              <a:ext cx="15" cy="6"/>
            </a:xfrm>
            <a:custGeom>
              <a:avLst/>
              <a:gdLst>
                <a:gd name="T0" fmla="*/ 28 w 8"/>
                <a:gd name="T1" fmla="*/ 0 h 3"/>
                <a:gd name="T2" fmla="*/ 0 w 8"/>
                <a:gd name="T3" fmla="*/ 24 h 3"/>
                <a:gd name="T4" fmla="*/ 53 w 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3" y="3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170">
              <a:extLst>
                <a:ext uri="{FF2B5EF4-FFF2-40B4-BE49-F238E27FC236}">
                  <a16:creationId xmlns:a16="http://schemas.microsoft.com/office/drawing/2014/main" id="{EAE22A88-19F2-45D7-921C-1A5BC9793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091"/>
              <a:ext cx="8" cy="8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32 h 4"/>
                <a:gd name="T4" fmla="*/ 0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4" y="1"/>
                    <a:pt x="4" y="4"/>
                  </a:cubicBezTo>
                  <a:cubicBezTo>
                    <a:pt x="3" y="3"/>
                    <a:pt x="1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44" name="Text Box 171">
            <a:extLst>
              <a:ext uri="{FF2B5EF4-FFF2-40B4-BE49-F238E27FC236}">
                <a16:creationId xmlns:a16="http://schemas.microsoft.com/office/drawing/2014/main" id="{5138EDED-9F31-4C16-942D-20DC04AFB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590800"/>
            <a:ext cx="952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Precursor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DD82EE07-36FE-4D68-81A7-6EFDCA9C0E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Microglia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5796B449-73F9-4DCF-A67C-C250790FD611}"/>
              </a:ext>
            </a:extLst>
          </p:cNvPr>
          <p:cNvGrpSpPr>
            <a:grpSpLocks/>
          </p:cNvGrpSpPr>
          <p:nvPr/>
        </p:nvGrpSpPr>
        <p:grpSpPr bwMode="auto">
          <a:xfrm>
            <a:off x="3736975" y="3440113"/>
            <a:ext cx="3278188" cy="2797175"/>
            <a:chOff x="1394" y="2058"/>
            <a:chExt cx="2065" cy="1762"/>
          </a:xfrm>
        </p:grpSpPr>
        <p:sp>
          <p:nvSpPr>
            <p:cNvPr id="35937" name="Freeform 4">
              <a:extLst>
                <a:ext uri="{FF2B5EF4-FFF2-40B4-BE49-F238E27FC236}">
                  <a16:creationId xmlns:a16="http://schemas.microsoft.com/office/drawing/2014/main" id="{FA888818-226C-4B85-BFD1-50FB7BCBA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058"/>
              <a:ext cx="2063" cy="1762"/>
            </a:xfrm>
            <a:custGeom>
              <a:avLst/>
              <a:gdLst>
                <a:gd name="T0" fmla="*/ 4151 w 1176"/>
                <a:gd name="T1" fmla="*/ 768 h 941"/>
                <a:gd name="T2" fmla="*/ 4114 w 1176"/>
                <a:gd name="T3" fmla="*/ 985 h 941"/>
                <a:gd name="T4" fmla="*/ 4207 w 1176"/>
                <a:gd name="T5" fmla="*/ 1109 h 941"/>
                <a:gd name="T6" fmla="*/ 4001 w 1176"/>
                <a:gd name="T7" fmla="*/ 1768 h 941"/>
                <a:gd name="T8" fmla="*/ 4603 w 1176"/>
                <a:gd name="T9" fmla="*/ 1354 h 941"/>
                <a:gd name="T10" fmla="*/ 5328 w 1176"/>
                <a:gd name="T11" fmla="*/ 558 h 941"/>
                <a:gd name="T12" fmla="*/ 5679 w 1176"/>
                <a:gd name="T13" fmla="*/ 217 h 941"/>
                <a:gd name="T14" fmla="*/ 5777 w 1176"/>
                <a:gd name="T15" fmla="*/ 309 h 941"/>
                <a:gd name="T16" fmla="*/ 4989 w 1176"/>
                <a:gd name="T17" fmla="*/ 873 h 941"/>
                <a:gd name="T18" fmla="*/ 4475 w 1176"/>
                <a:gd name="T19" fmla="*/ 1910 h 941"/>
                <a:gd name="T20" fmla="*/ 4952 w 1176"/>
                <a:gd name="T21" fmla="*/ 2062 h 941"/>
                <a:gd name="T22" fmla="*/ 5517 w 1176"/>
                <a:gd name="T23" fmla="*/ 1045 h 941"/>
                <a:gd name="T24" fmla="*/ 5566 w 1176"/>
                <a:gd name="T25" fmla="*/ 1318 h 941"/>
                <a:gd name="T26" fmla="*/ 5533 w 1176"/>
                <a:gd name="T27" fmla="*/ 2146 h 941"/>
                <a:gd name="T28" fmla="*/ 6336 w 1176"/>
                <a:gd name="T29" fmla="*/ 2350 h 941"/>
                <a:gd name="T30" fmla="*/ 5964 w 1176"/>
                <a:gd name="T31" fmla="*/ 2226 h 941"/>
                <a:gd name="T32" fmla="*/ 4822 w 1176"/>
                <a:gd name="T33" fmla="*/ 2548 h 941"/>
                <a:gd name="T34" fmla="*/ 4114 w 1176"/>
                <a:gd name="T35" fmla="*/ 3303 h 941"/>
                <a:gd name="T36" fmla="*/ 4582 w 1176"/>
                <a:gd name="T37" fmla="*/ 3560 h 941"/>
                <a:gd name="T38" fmla="*/ 5545 w 1176"/>
                <a:gd name="T39" fmla="*/ 4163 h 941"/>
                <a:gd name="T40" fmla="*/ 5268 w 1176"/>
                <a:gd name="T41" fmla="*/ 4095 h 941"/>
                <a:gd name="T42" fmla="*/ 4954 w 1176"/>
                <a:gd name="T43" fmla="*/ 4814 h 941"/>
                <a:gd name="T44" fmla="*/ 4601 w 1176"/>
                <a:gd name="T45" fmla="*/ 4003 h 941"/>
                <a:gd name="T46" fmla="*/ 4151 w 1176"/>
                <a:gd name="T47" fmla="*/ 3560 h 941"/>
                <a:gd name="T48" fmla="*/ 3563 w 1176"/>
                <a:gd name="T49" fmla="*/ 4348 h 941"/>
                <a:gd name="T50" fmla="*/ 2991 w 1176"/>
                <a:gd name="T51" fmla="*/ 5470 h 941"/>
                <a:gd name="T52" fmla="*/ 2807 w 1176"/>
                <a:gd name="T53" fmla="*/ 5574 h 941"/>
                <a:gd name="T54" fmla="*/ 2900 w 1176"/>
                <a:gd name="T55" fmla="*/ 4983 h 941"/>
                <a:gd name="T56" fmla="*/ 2705 w 1176"/>
                <a:gd name="T57" fmla="*/ 4883 h 941"/>
                <a:gd name="T58" fmla="*/ 3370 w 1176"/>
                <a:gd name="T59" fmla="*/ 4477 h 941"/>
                <a:gd name="T60" fmla="*/ 3019 w 1176"/>
                <a:gd name="T61" fmla="*/ 4110 h 941"/>
                <a:gd name="T62" fmla="*/ 2905 w 1176"/>
                <a:gd name="T63" fmla="*/ 4183 h 941"/>
                <a:gd name="T64" fmla="*/ 2656 w 1176"/>
                <a:gd name="T65" fmla="*/ 4352 h 941"/>
                <a:gd name="T66" fmla="*/ 2224 w 1176"/>
                <a:gd name="T67" fmla="*/ 5213 h 941"/>
                <a:gd name="T68" fmla="*/ 2937 w 1176"/>
                <a:gd name="T69" fmla="*/ 5981 h 941"/>
                <a:gd name="T70" fmla="*/ 2191 w 1176"/>
                <a:gd name="T71" fmla="*/ 5410 h 941"/>
                <a:gd name="T72" fmla="*/ 1674 w 1176"/>
                <a:gd name="T73" fmla="*/ 4642 h 941"/>
                <a:gd name="T74" fmla="*/ 1554 w 1176"/>
                <a:gd name="T75" fmla="*/ 4372 h 941"/>
                <a:gd name="T76" fmla="*/ 2212 w 1176"/>
                <a:gd name="T77" fmla="*/ 4492 h 941"/>
                <a:gd name="T78" fmla="*/ 2398 w 1176"/>
                <a:gd name="T79" fmla="*/ 3288 h 941"/>
                <a:gd name="T80" fmla="*/ 1684 w 1176"/>
                <a:gd name="T81" fmla="*/ 3702 h 941"/>
                <a:gd name="T82" fmla="*/ 1003 w 1176"/>
                <a:gd name="T83" fmla="*/ 4018 h 941"/>
                <a:gd name="T84" fmla="*/ 244 w 1176"/>
                <a:gd name="T85" fmla="*/ 3636 h 941"/>
                <a:gd name="T86" fmla="*/ 142 w 1176"/>
                <a:gd name="T87" fmla="*/ 3475 h 941"/>
                <a:gd name="T88" fmla="*/ 988 w 1176"/>
                <a:gd name="T89" fmla="*/ 3762 h 941"/>
                <a:gd name="T90" fmla="*/ 1323 w 1176"/>
                <a:gd name="T91" fmla="*/ 3552 h 941"/>
                <a:gd name="T92" fmla="*/ 1172 w 1176"/>
                <a:gd name="T93" fmla="*/ 2415 h 941"/>
                <a:gd name="T94" fmla="*/ 1310 w 1176"/>
                <a:gd name="T95" fmla="*/ 2535 h 941"/>
                <a:gd name="T96" fmla="*/ 1261 w 1176"/>
                <a:gd name="T97" fmla="*/ 3198 h 941"/>
                <a:gd name="T98" fmla="*/ 2077 w 1176"/>
                <a:gd name="T99" fmla="*/ 3320 h 941"/>
                <a:gd name="T100" fmla="*/ 2721 w 1176"/>
                <a:gd name="T101" fmla="*/ 2633 h 941"/>
                <a:gd name="T102" fmla="*/ 2386 w 1176"/>
                <a:gd name="T103" fmla="*/ 1603 h 941"/>
                <a:gd name="T104" fmla="*/ 2256 w 1176"/>
                <a:gd name="T105" fmla="*/ 1466 h 941"/>
                <a:gd name="T106" fmla="*/ 3170 w 1176"/>
                <a:gd name="T107" fmla="*/ 2077 h 941"/>
                <a:gd name="T108" fmla="*/ 2937 w 1176"/>
                <a:gd name="T109" fmla="*/ 1663 h 941"/>
                <a:gd name="T110" fmla="*/ 3472 w 1176"/>
                <a:gd name="T111" fmla="*/ 1580 h 941"/>
                <a:gd name="T112" fmla="*/ 3505 w 1176"/>
                <a:gd name="T113" fmla="*/ 867 h 941"/>
                <a:gd name="T114" fmla="*/ 4075 w 1176"/>
                <a:gd name="T115" fmla="*/ 648 h 941"/>
                <a:gd name="T116" fmla="*/ 4659 w 1176"/>
                <a:gd name="T117" fmla="*/ 257 h 9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76" h="941">
                  <a:moveTo>
                    <a:pt x="884" y="6"/>
                  </a:moveTo>
                  <a:cubicBezTo>
                    <a:pt x="893" y="0"/>
                    <a:pt x="915" y="30"/>
                    <a:pt x="893" y="37"/>
                  </a:cubicBezTo>
                  <a:cubicBezTo>
                    <a:pt x="870" y="45"/>
                    <a:pt x="854" y="66"/>
                    <a:pt x="840" y="85"/>
                  </a:cubicBezTo>
                  <a:cubicBezTo>
                    <a:pt x="825" y="105"/>
                    <a:pt x="793" y="112"/>
                    <a:pt x="769" y="117"/>
                  </a:cubicBezTo>
                  <a:cubicBezTo>
                    <a:pt x="756" y="119"/>
                    <a:pt x="742" y="120"/>
                    <a:pt x="728" y="121"/>
                  </a:cubicBezTo>
                  <a:cubicBezTo>
                    <a:pt x="717" y="122"/>
                    <a:pt x="704" y="123"/>
                    <a:pt x="697" y="133"/>
                  </a:cubicBezTo>
                  <a:cubicBezTo>
                    <a:pt x="712" y="134"/>
                    <a:pt x="726" y="140"/>
                    <a:pt x="740" y="145"/>
                  </a:cubicBezTo>
                  <a:cubicBezTo>
                    <a:pt x="747" y="148"/>
                    <a:pt x="755" y="152"/>
                    <a:pt x="762" y="150"/>
                  </a:cubicBezTo>
                  <a:cubicBezTo>
                    <a:pt x="771" y="149"/>
                    <a:pt x="780" y="146"/>
                    <a:pt x="789" y="144"/>
                  </a:cubicBezTo>
                  <a:cubicBezTo>
                    <a:pt x="795" y="143"/>
                    <a:pt x="802" y="141"/>
                    <a:pt x="808" y="145"/>
                  </a:cubicBezTo>
                  <a:cubicBezTo>
                    <a:pt x="811" y="147"/>
                    <a:pt x="816" y="152"/>
                    <a:pt x="814" y="157"/>
                  </a:cubicBezTo>
                  <a:cubicBezTo>
                    <a:pt x="807" y="168"/>
                    <a:pt x="791" y="169"/>
                    <a:pt x="779" y="169"/>
                  </a:cubicBezTo>
                  <a:cubicBezTo>
                    <a:pt x="764" y="169"/>
                    <a:pt x="748" y="167"/>
                    <a:pt x="733" y="165"/>
                  </a:cubicBezTo>
                  <a:cubicBezTo>
                    <a:pt x="720" y="164"/>
                    <a:pt x="699" y="155"/>
                    <a:pt x="691" y="170"/>
                  </a:cubicBezTo>
                  <a:cubicBezTo>
                    <a:pt x="678" y="195"/>
                    <a:pt x="691" y="230"/>
                    <a:pt x="707" y="251"/>
                  </a:cubicBezTo>
                  <a:cubicBezTo>
                    <a:pt x="716" y="262"/>
                    <a:pt x="726" y="271"/>
                    <a:pt x="741" y="269"/>
                  </a:cubicBezTo>
                  <a:cubicBezTo>
                    <a:pt x="758" y="267"/>
                    <a:pt x="776" y="265"/>
                    <a:pt x="793" y="261"/>
                  </a:cubicBezTo>
                  <a:cubicBezTo>
                    <a:pt x="801" y="260"/>
                    <a:pt x="809" y="258"/>
                    <a:pt x="817" y="255"/>
                  </a:cubicBezTo>
                  <a:cubicBezTo>
                    <a:pt x="822" y="252"/>
                    <a:pt x="827" y="247"/>
                    <a:pt x="831" y="243"/>
                  </a:cubicBezTo>
                  <a:cubicBezTo>
                    <a:pt x="840" y="232"/>
                    <a:pt x="848" y="219"/>
                    <a:pt x="853" y="206"/>
                  </a:cubicBezTo>
                  <a:cubicBezTo>
                    <a:pt x="859" y="194"/>
                    <a:pt x="861" y="181"/>
                    <a:pt x="867" y="170"/>
                  </a:cubicBezTo>
                  <a:cubicBezTo>
                    <a:pt x="872" y="159"/>
                    <a:pt x="879" y="149"/>
                    <a:pt x="887" y="140"/>
                  </a:cubicBezTo>
                  <a:cubicBezTo>
                    <a:pt x="903" y="120"/>
                    <a:pt x="924" y="104"/>
                    <a:pt x="948" y="95"/>
                  </a:cubicBezTo>
                  <a:cubicBezTo>
                    <a:pt x="961" y="90"/>
                    <a:pt x="974" y="87"/>
                    <a:pt x="987" y="85"/>
                  </a:cubicBezTo>
                  <a:cubicBezTo>
                    <a:pt x="996" y="84"/>
                    <a:pt x="1001" y="85"/>
                    <a:pt x="1008" y="80"/>
                  </a:cubicBezTo>
                  <a:cubicBezTo>
                    <a:pt x="1015" y="75"/>
                    <a:pt x="1022" y="71"/>
                    <a:pt x="1028" y="65"/>
                  </a:cubicBezTo>
                  <a:cubicBezTo>
                    <a:pt x="1034" y="61"/>
                    <a:pt x="1038" y="57"/>
                    <a:pt x="1041" y="50"/>
                  </a:cubicBezTo>
                  <a:cubicBezTo>
                    <a:pt x="1043" y="44"/>
                    <a:pt x="1047" y="38"/>
                    <a:pt x="1052" y="33"/>
                  </a:cubicBezTo>
                  <a:cubicBezTo>
                    <a:pt x="1055" y="30"/>
                    <a:pt x="1061" y="22"/>
                    <a:pt x="1066" y="22"/>
                  </a:cubicBezTo>
                  <a:cubicBezTo>
                    <a:pt x="1071" y="21"/>
                    <a:pt x="1076" y="22"/>
                    <a:pt x="1081" y="22"/>
                  </a:cubicBezTo>
                  <a:cubicBezTo>
                    <a:pt x="1080" y="28"/>
                    <a:pt x="1083" y="34"/>
                    <a:pt x="1082" y="39"/>
                  </a:cubicBezTo>
                  <a:cubicBezTo>
                    <a:pt x="1080" y="44"/>
                    <a:pt x="1074" y="46"/>
                    <a:pt x="1070" y="47"/>
                  </a:cubicBezTo>
                  <a:cubicBezTo>
                    <a:pt x="1058" y="53"/>
                    <a:pt x="1051" y="64"/>
                    <a:pt x="1041" y="73"/>
                  </a:cubicBezTo>
                  <a:cubicBezTo>
                    <a:pt x="1031" y="83"/>
                    <a:pt x="1019" y="91"/>
                    <a:pt x="1006" y="99"/>
                  </a:cubicBezTo>
                  <a:cubicBezTo>
                    <a:pt x="998" y="103"/>
                    <a:pt x="991" y="103"/>
                    <a:pt x="983" y="104"/>
                  </a:cubicBezTo>
                  <a:cubicBezTo>
                    <a:pt x="959" y="107"/>
                    <a:pt x="941" y="116"/>
                    <a:pt x="924" y="133"/>
                  </a:cubicBezTo>
                  <a:cubicBezTo>
                    <a:pt x="915" y="142"/>
                    <a:pt x="911" y="160"/>
                    <a:pt x="906" y="172"/>
                  </a:cubicBezTo>
                  <a:cubicBezTo>
                    <a:pt x="901" y="187"/>
                    <a:pt x="895" y="202"/>
                    <a:pt x="888" y="216"/>
                  </a:cubicBezTo>
                  <a:cubicBezTo>
                    <a:pt x="881" y="230"/>
                    <a:pt x="872" y="242"/>
                    <a:pt x="862" y="253"/>
                  </a:cubicBezTo>
                  <a:cubicBezTo>
                    <a:pt x="851" y="266"/>
                    <a:pt x="835" y="277"/>
                    <a:pt x="829" y="291"/>
                  </a:cubicBezTo>
                  <a:cubicBezTo>
                    <a:pt x="817" y="315"/>
                    <a:pt x="823" y="343"/>
                    <a:pt x="849" y="355"/>
                  </a:cubicBezTo>
                  <a:cubicBezTo>
                    <a:pt x="854" y="358"/>
                    <a:pt x="860" y="359"/>
                    <a:pt x="866" y="360"/>
                  </a:cubicBezTo>
                  <a:cubicBezTo>
                    <a:pt x="875" y="361"/>
                    <a:pt x="877" y="356"/>
                    <a:pt x="883" y="350"/>
                  </a:cubicBezTo>
                  <a:cubicBezTo>
                    <a:pt x="894" y="338"/>
                    <a:pt x="905" y="326"/>
                    <a:pt x="917" y="314"/>
                  </a:cubicBezTo>
                  <a:cubicBezTo>
                    <a:pt x="928" y="304"/>
                    <a:pt x="939" y="293"/>
                    <a:pt x="951" y="284"/>
                  </a:cubicBezTo>
                  <a:cubicBezTo>
                    <a:pt x="963" y="274"/>
                    <a:pt x="978" y="267"/>
                    <a:pt x="989" y="255"/>
                  </a:cubicBezTo>
                  <a:cubicBezTo>
                    <a:pt x="1007" y="234"/>
                    <a:pt x="1017" y="208"/>
                    <a:pt x="1021" y="181"/>
                  </a:cubicBezTo>
                  <a:cubicBezTo>
                    <a:pt x="1022" y="173"/>
                    <a:pt x="1022" y="166"/>
                    <a:pt x="1022" y="159"/>
                  </a:cubicBezTo>
                  <a:cubicBezTo>
                    <a:pt x="1022" y="153"/>
                    <a:pt x="1020" y="146"/>
                    <a:pt x="1023" y="141"/>
                  </a:cubicBezTo>
                  <a:cubicBezTo>
                    <a:pt x="1030" y="129"/>
                    <a:pt x="1044" y="133"/>
                    <a:pt x="1049" y="144"/>
                  </a:cubicBezTo>
                  <a:cubicBezTo>
                    <a:pt x="1054" y="154"/>
                    <a:pt x="1044" y="160"/>
                    <a:pt x="1039" y="166"/>
                  </a:cubicBezTo>
                  <a:cubicBezTo>
                    <a:pt x="1029" y="175"/>
                    <a:pt x="1033" y="188"/>
                    <a:pt x="1031" y="201"/>
                  </a:cubicBezTo>
                  <a:cubicBezTo>
                    <a:pt x="1029" y="228"/>
                    <a:pt x="1020" y="253"/>
                    <a:pt x="1004" y="275"/>
                  </a:cubicBezTo>
                  <a:cubicBezTo>
                    <a:pt x="997" y="284"/>
                    <a:pt x="989" y="293"/>
                    <a:pt x="979" y="300"/>
                  </a:cubicBezTo>
                  <a:cubicBezTo>
                    <a:pt x="971" y="307"/>
                    <a:pt x="958" y="315"/>
                    <a:pt x="960" y="328"/>
                  </a:cubicBezTo>
                  <a:cubicBezTo>
                    <a:pt x="965" y="356"/>
                    <a:pt x="1008" y="333"/>
                    <a:pt x="1025" y="327"/>
                  </a:cubicBezTo>
                  <a:cubicBezTo>
                    <a:pt x="1051" y="317"/>
                    <a:pt x="1076" y="318"/>
                    <a:pt x="1103" y="321"/>
                  </a:cubicBezTo>
                  <a:cubicBezTo>
                    <a:pt x="1115" y="323"/>
                    <a:pt x="1127" y="332"/>
                    <a:pt x="1138" y="338"/>
                  </a:cubicBezTo>
                  <a:cubicBezTo>
                    <a:pt x="1144" y="342"/>
                    <a:pt x="1151" y="345"/>
                    <a:pt x="1158" y="348"/>
                  </a:cubicBezTo>
                  <a:cubicBezTo>
                    <a:pt x="1163" y="351"/>
                    <a:pt x="1172" y="351"/>
                    <a:pt x="1174" y="358"/>
                  </a:cubicBezTo>
                  <a:cubicBezTo>
                    <a:pt x="1176" y="369"/>
                    <a:pt x="1167" y="375"/>
                    <a:pt x="1157" y="374"/>
                  </a:cubicBezTo>
                  <a:cubicBezTo>
                    <a:pt x="1145" y="374"/>
                    <a:pt x="1147" y="361"/>
                    <a:pt x="1141" y="353"/>
                  </a:cubicBezTo>
                  <a:cubicBezTo>
                    <a:pt x="1138" y="348"/>
                    <a:pt x="1132" y="347"/>
                    <a:pt x="1126" y="346"/>
                  </a:cubicBezTo>
                  <a:cubicBezTo>
                    <a:pt x="1119" y="343"/>
                    <a:pt x="1112" y="341"/>
                    <a:pt x="1105" y="339"/>
                  </a:cubicBezTo>
                  <a:cubicBezTo>
                    <a:pt x="1089" y="336"/>
                    <a:pt x="1072" y="337"/>
                    <a:pt x="1056" y="340"/>
                  </a:cubicBezTo>
                  <a:cubicBezTo>
                    <a:pt x="1029" y="345"/>
                    <a:pt x="1006" y="360"/>
                    <a:pt x="980" y="368"/>
                  </a:cubicBezTo>
                  <a:cubicBezTo>
                    <a:pt x="966" y="373"/>
                    <a:pt x="952" y="374"/>
                    <a:pt x="937" y="376"/>
                  </a:cubicBezTo>
                  <a:cubicBezTo>
                    <a:pt x="923" y="378"/>
                    <a:pt x="905" y="380"/>
                    <a:pt x="893" y="388"/>
                  </a:cubicBezTo>
                  <a:cubicBezTo>
                    <a:pt x="883" y="395"/>
                    <a:pt x="876" y="405"/>
                    <a:pt x="872" y="416"/>
                  </a:cubicBezTo>
                  <a:cubicBezTo>
                    <a:pt x="860" y="427"/>
                    <a:pt x="846" y="435"/>
                    <a:pt x="832" y="441"/>
                  </a:cubicBezTo>
                  <a:cubicBezTo>
                    <a:pt x="807" y="450"/>
                    <a:pt x="774" y="456"/>
                    <a:pt x="758" y="479"/>
                  </a:cubicBezTo>
                  <a:cubicBezTo>
                    <a:pt x="750" y="490"/>
                    <a:pt x="755" y="493"/>
                    <a:pt x="762" y="503"/>
                  </a:cubicBezTo>
                  <a:cubicBezTo>
                    <a:pt x="766" y="509"/>
                    <a:pt x="768" y="509"/>
                    <a:pt x="776" y="509"/>
                  </a:cubicBezTo>
                  <a:cubicBezTo>
                    <a:pt x="782" y="509"/>
                    <a:pt x="788" y="509"/>
                    <a:pt x="794" y="510"/>
                  </a:cubicBezTo>
                  <a:cubicBezTo>
                    <a:pt x="805" y="510"/>
                    <a:pt x="817" y="510"/>
                    <a:pt x="828" y="515"/>
                  </a:cubicBezTo>
                  <a:cubicBezTo>
                    <a:pt x="839" y="520"/>
                    <a:pt x="845" y="531"/>
                    <a:pt x="849" y="542"/>
                  </a:cubicBezTo>
                  <a:cubicBezTo>
                    <a:pt x="854" y="553"/>
                    <a:pt x="857" y="567"/>
                    <a:pt x="864" y="576"/>
                  </a:cubicBezTo>
                  <a:cubicBezTo>
                    <a:pt x="873" y="587"/>
                    <a:pt x="884" y="587"/>
                    <a:pt x="897" y="590"/>
                  </a:cubicBezTo>
                  <a:cubicBezTo>
                    <a:pt x="930" y="596"/>
                    <a:pt x="964" y="601"/>
                    <a:pt x="995" y="611"/>
                  </a:cubicBezTo>
                  <a:cubicBezTo>
                    <a:pt x="1008" y="615"/>
                    <a:pt x="1019" y="623"/>
                    <a:pt x="1027" y="634"/>
                  </a:cubicBezTo>
                  <a:cubicBezTo>
                    <a:pt x="1034" y="642"/>
                    <a:pt x="1036" y="655"/>
                    <a:pt x="1047" y="657"/>
                  </a:cubicBezTo>
                  <a:cubicBezTo>
                    <a:pt x="1056" y="658"/>
                    <a:pt x="1072" y="662"/>
                    <a:pt x="1063" y="674"/>
                  </a:cubicBezTo>
                  <a:cubicBezTo>
                    <a:pt x="1057" y="683"/>
                    <a:pt x="1042" y="682"/>
                    <a:pt x="1037" y="673"/>
                  </a:cubicBezTo>
                  <a:cubicBezTo>
                    <a:pt x="1025" y="652"/>
                    <a:pt x="1002" y="625"/>
                    <a:pt x="976" y="624"/>
                  </a:cubicBezTo>
                  <a:cubicBezTo>
                    <a:pt x="943" y="622"/>
                    <a:pt x="910" y="618"/>
                    <a:pt x="877" y="612"/>
                  </a:cubicBezTo>
                  <a:cubicBezTo>
                    <a:pt x="890" y="642"/>
                    <a:pt x="896" y="675"/>
                    <a:pt x="900" y="707"/>
                  </a:cubicBezTo>
                  <a:cubicBezTo>
                    <a:pt x="901" y="713"/>
                    <a:pt x="901" y="721"/>
                    <a:pt x="905" y="726"/>
                  </a:cubicBezTo>
                  <a:cubicBezTo>
                    <a:pt x="908" y="730"/>
                    <a:pt x="914" y="731"/>
                    <a:pt x="918" y="733"/>
                  </a:cubicBezTo>
                  <a:cubicBezTo>
                    <a:pt x="931" y="738"/>
                    <a:pt x="932" y="748"/>
                    <a:pt x="921" y="757"/>
                  </a:cubicBezTo>
                  <a:cubicBezTo>
                    <a:pt x="913" y="764"/>
                    <a:pt x="897" y="749"/>
                    <a:pt x="895" y="741"/>
                  </a:cubicBezTo>
                  <a:cubicBezTo>
                    <a:pt x="889" y="727"/>
                    <a:pt x="889" y="709"/>
                    <a:pt x="885" y="694"/>
                  </a:cubicBezTo>
                  <a:cubicBezTo>
                    <a:pt x="877" y="665"/>
                    <a:pt x="867" y="636"/>
                    <a:pt x="852" y="610"/>
                  </a:cubicBezTo>
                  <a:cubicBezTo>
                    <a:pt x="848" y="604"/>
                    <a:pt x="845" y="598"/>
                    <a:pt x="841" y="592"/>
                  </a:cubicBezTo>
                  <a:cubicBezTo>
                    <a:pt x="836" y="586"/>
                    <a:pt x="836" y="580"/>
                    <a:pt x="833" y="572"/>
                  </a:cubicBezTo>
                  <a:cubicBezTo>
                    <a:pt x="829" y="560"/>
                    <a:pt x="824" y="545"/>
                    <a:pt x="809" y="542"/>
                  </a:cubicBezTo>
                  <a:cubicBezTo>
                    <a:pt x="797" y="539"/>
                    <a:pt x="781" y="542"/>
                    <a:pt x="769" y="542"/>
                  </a:cubicBezTo>
                  <a:cubicBezTo>
                    <a:pt x="745" y="542"/>
                    <a:pt x="722" y="549"/>
                    <a:pt x="701" y="559"/>
                  </a:cubicBezTo>
                  <a:cubicBezTo>
                    <a:pt x="676" y="569"/>
                    <a:pt x="661" y="583"/>
                    <a:pt x="657" y="610"/>
                  </a:cubicBezTo>
                  <a:cubicBezTo>
                    <a:pt x="656" y="618"/>
                    <a:pt x="656" y="626"/>
                    <a:pt x="657" y="633"/>
                  </a:cubicBezTo>
                  <a:cubicBezTo>
                    <a:pt x="659" y="643"/>
                    <a:pt x="660" y="652"/>
                    <a:pt x="660" y="662"/>
                  </a:cubicBezTo>
                  <a:cubicBezTo>
                    <a:pt x="659" y="684"/>
                    <a:pt x="657" y="706"/>
                    <a:pt x="651" y="727"/>
                  </a:cubicBezTo>
                  <a:cubicBezTo>
                    <a:pt x="647" y="745"/>
                    <a:pt x="641" y="764"/>
                    <a:pt x="628" y="778"/>
                  </a:cubicBezTo>
                  <a:cubicBezTo>
                    <a:pt x="614" y="793"/>
                    <a:pt x="594" y="801"/>
                    <a:pt x="574" y="805"/>
                  </a:cubicBezTo>
                  <a:cubicBezTo>
                    <a:pt x="566" y="807"/>
                    <a:pt x="558" y="825"/>
                    <a:pt x="554" y="833"/>
                  </a:cubicBezTo>
                  <a:cubicBezTo>
                    <a:pt x="550" y="842"/>
                    <a:pt x="546" y="852"/>
                    <a:pt x="542" y="863"/>
                  </a:cubicBezTo>
                  <a:cubicBezTo>
                    <a:pt x="540" y="869"/>
                    <a:pt x="541" y="869"/>
                    <a:pt x="534" y="870"/>
                  </a:cubicBezTo>
                  <a:cubicBezTo>
                    <a:pt x="530" y="870"/>
                    <a:pt x="525" y="871"/>
                    <a:pt x="521" y="868"/>
                  </a:cubicBezTo>
                  <a:cubicBezTo>
                    <a:pt x="516" y="864"/>
                    <a:pt x="515" y="853"/>
                    <a:pt x="520" y="849"/>
                  </a:cubicBezTo>
                  <a:cubicBezTo>
                    <a:pt x="525" y="845"/>
                    <a:pt x="538" y="846"/>
                    <a:pt x="537" y="838"/>
                  </a:cubicBezTo>
                  <a:cubicBezTo>
                    <a:pt x="536" y="827"/>
                    <a:pt x="537" y="817"/>
                    <a:pt x="542" y="809"/>
                  </a:cubicBezTo>
                  <a:cubicBezTo>
                    <a:pt x="551" y="793"/>
                    <a:pt x="568" y="783"/>
                    <a:pt x="584" y="776"/>
                  </a:cubicBezTo>
                  <a:cubicBezTo>
                    <a:pt x="568" y="770"/>
                    <a:pt x="553" y="764"/>
                    <a:pt x="537" y="759"/>
                  </a:cubicBezTo>
                  <a:cubicBezTo>
                    <a:pt x="530" y="756"/>
                    <a:pt x="523" y="753"/>
                    <a:pt x="516" y="757"/>
                  </a:cubicBezTo>
                  <a:cubicBezTo>
                    <a:pt x="510" y="760"/>
                    <a:pt x="505" y="765"/>
                    <a:pt x="499" y="769"/>
                  </a:cubicBezTo>
                  <a:cubicBezTo>
                    <a:pt x="490" y="774"/>
                    <a:pt x="475" y="773"/>
                    <a:pt x="473" y="761"/>
                  </a:cubicBezTo>
                  <a:cubicBezTo>
                    <a:pt x="471" y="743"/>
                    <a:pt x="489" y="746"/>
                    <a:pt x="501" y="744"/>
                  </a:cubicBezTo>
                  <a:cubicBezTo>
                    <a:pt x="517" y="742"/>
                    <a:pt x="534" y="736"/>
                    <a:pt x="550" y="739"/>
                  </a:cubicBezTo>
                  <a:cubicBezTo>
                    <a:pt x="567" y="744"/>
                    <a:pt x="584" y="745"/>
                    <a:pt x="601" y="747"/>
                  </a:cubicBezTo>
                  <a:cubicBezTo>
                    <a:pt x="614" y="748"/>
                    <a:pt x="618" y="741"/>
                    <a:pt x="620" y="729"/>
                  </a:cubicBezTo>
                  <a:cubicBezTo>
                    <a:pt x="622" y="714"/>
                    <a:pt x="622" y="697"/>
                    <a:pt x="624" y="682"/>
                  </a:cubicBezTo>
                  <a:cubicBezTo>
                    <a:pt x="625" y="666"/>
                    <a:pt x="626" y="650"/>
                    <a:pt x="624" y="634"/>
                  </a:cubicBezTo>
                  <a:cubicBezTo>
                    <a:pt x="623" y="624"/>
                    <a:pt x="622" y="601"/>
                    <a:pt x="613" y="595"/>
                  </a:cubicBezTo>
                  <a:cubicBezTo>
                    <a:pt x="607" y="591"/>
                    <a:pt x="592" y="591"/>
                    <a:pt x="586" y="595"/>
                  </a:cubicBezTo>
                  <a:cubicBezTo>
                    <a:pt x="574" y="602"/>
                    <a:pt x="566" y="614"/>
                    <a:pt x="559" y="626"/>
                  </a:cubicBezTo>
                  <a:cubicBezTo>
                    <a:pt x="553" y="638"/>
                    <a:pt x="547" y="651"/>
                    <a:pt x="540" y="662"/>
                  </a:cubicBezTo>
                  <a:cubicBezTo>
                    <a:pt x="531" y="669"/>
                    <a:pt x="517" y="682"/>
                    <a:pt x="504" y="681"/>
                  </a:cubicBezTo>
                  <a:cubicBezTo>
                    <a:pt x="488" y="681"/>
                    <a:pt x="505" y="672"/>
                    <a:pt x="510" y="669"/>
                  </a:cubicBezTo>
                  <a:cubicBezTo>
                    <a:pt x="523" y="660"/>
                    <a:pt x="530" y="651"/>
                    <a:pt x="538" y="637"/>
                  </a:cubicBezTo>
                  <a:cubicBezTo>
                    <a:pt x="543" y="627"/>
                    <a:pt x="550" y="610"/>
                    <a:pt x="540" y="600"/>
                  </a:cubicBezTo>
                  <a:cubicBezTo>
                    <a:pt x="531" y="589"/>
                    <a:pt x="519" y="602"/>
                    <a:pt x="514" y="610"/>
                  </a:cubicBezTo>
                  <a:cubicBezTo>
                    <a:pt x="506" y="622"/>
                    <a:pt x="501" y="637"/>
                    <a:pt x="496" y="651"/>
                  </a:cubicBezTo>
                  <a:cubicBezTo>
                    <a:pt x="495" y="655"/>
                    <a:pt x="494" y="659"/>
                    <a:pt x="492" y="663"/>
                  </a:cubicBezTo>
                  <a:cubicBezTo>
                    <a:pt x="489" y="665"/>
                    <a:pt x="486" y="668"/>
                    <a:pt x="483" y="670"/>
                  </a:cubicBezTo>
                  <a:cubicBezTo>
                    <a:pt x="476" y="676"/>
                    <a:pt x="469" y="682"/>
                    <a:pt x="461" y="687"/>
                  </a:cubicBezTo>
                  <a:cubicBezTo>
                    <a:pt x="440" y="703"/>
                    <a:pt x="410" y="720"/>
                    <a:pt x="409" y="751"/>
                  </a:cubicBezTo>
                  <a:cubicBezTo>
                    <a:pt x="409" y="764"/>
                    <a:pt x="406" y="781"/>
                    <a:pt x="412" y="794"/>
                  </a:cubicBezTo>
                  <a:cubicBezTo>
                    <a:pt x="423" y="822"/>
                    <a:pt x="451" y="841"/>
                    <a:pt x="472" y="861"/>
                  </a:cubicBezTo>
                  <a:cubicBezTo>
                    <a:pt x="483" y="872"/>
                    <a:pt x="495" y="884"/>
                    <a:pt x="507" y="894"/>
                  </a:cubicBezTo>
                  <a:cubicBezTo>
                    <a:pt x="513" y="899"/>
                    <a:pt x="518" y="903"/>
                    <a:pt x="525" y="905"/>
                  </a:cubicBezTo>
                  <a:cubicBezTo>
                    <a:pt x="532" y="907"/>
                    <a:pt x="538" y="908"/>
                    <a:pt x="544" y="911"/>
                  </a:cubicBezTo>
                  <a:cubicBezTo>
                    <a:pt x="556" y="918"/>
                    <a:pt x="557" y="928"/>
                    <a:pt x="543" y="934"/>
                  </a:cubicBezTo>
                  <a:cubicBezTo>
                    <a:pt x="529" y="941"/>
                    <a:pt x="515" y="935"/>
                    <a:pt x="503" y="926"/>
                  </a:cubicBezTo>
                  <a:cubicBezTo>
                    <a:pt x="478" y="906"/>
                    <a:pt x="456" y="884"/>
                    <a:pt x="435" y="860"/>
                  </a:cubicBezTo>
                  <a:cubicBezTo>
                    <a:pt x="425" y="848"/>
                    <a:pt x="415" y="836"/>
                    <a:pt x="406" y="824"/>
                  </a:cubicBezTo>
                  <a:cubicBezTo>
                    <a:pt x="397" y="812"/>
                    <a:pt x="387" y="800"/>
                    <a:pt x="382" y="785"/>
                  </a:cubicBezTo>
                  <a:cubicBezTo>
                    <a:pt x="379" y="772"/>
                    <a:pt x="383" y="758"/>
                    <a:pt x="379" y="745"/>
                  </a:cubicBezTo>
                  <a:cubicBezTo>
                    <a:pt x="374" y="731"/>
                    <a:pt x="360" y="727"/>
                    <a:pt x="347" y="723"/>
                  </a:cubicBezTo>
                  <a:cubicBezTo>
                    <a:pt x="334" y="719"/>
                    <a:pt x="321" y="715"/>
                    <a:pt x="310" y="707"/>
                  </a:cubicBezTo>
                  <a:cubicBezTo>
                    <a:pt x="298" y="698"/>
                    <a:pt x="283" y="703"/>
                    <a:pt x="271" y="692"/>
                  </a:cubicBezTo>
                  <a:cubicBezTo>
                    <a:pt x="267" y="688"/>
                    <a:pt x="264" y="684"/>
                    <a:pt x="265" y="678"/>
                  </a:cubicBezTo>
                  <a:cubicBezTo>
                    <a:pt x="265" y="676"/>
                    <a:pt x="265" y="666"/>
                    <a:pt x="265" y="666"/>
                  </a:cubicBezTo>
                  <a:cubicBezTo>
                    <a:pt x="273" y="666"/>
                    <a:pt x="280" y="666"/>
                    <a:pt x="288" y="666"/>
                  </a:cubicBezTo>
                  <a:cubicBezTo>
                    <a:pt x="291" y="666"/>
                    <a:pt x="299" y="681"/>
                    <a:pt x="303" y="684"/>
                  </a:cubicBezTo>
                  <a:cubicBezTo>
                    <a:pt x="312" y="692"/>
                    <a:pt x="323" y="697"/>
                    <a:pt x="335" y="700"/>
                  </a:cubicBezTo>
                  <a:cubicBezTo>
                    <a:pt x="346" y="703"/>
                    <a:pt x="363" y="708"/>
                    <a:pt x="374" y="703"/>
                  </a:cubicBezTo>
                  <a:cubicBezTo>
                    <a:pt x="386" y="697"/>
                    <a:pt x="398" y="691"/>
                    <a:pt x="410" y="684"/>
                  </a:cubicBezTo>
                  <a:cubicBezTo>
                    <a:pt x="432" y="671"/>
                    <a:pt x="457" y="651"/>
                    <a:pt x="465" y="625"/>
                  </a:cubicBezTo>
                  <a:cubicBezTo>
                    <a:pt x="469" y="611"/>
                    <a:pt x="470" y="595"/>
                    <a:pt x="472" y="580"/>
                  </a:cubicBezTo>
                  <a:cubicBezTo>
                    <a:pt x="473" y="564"/>
                    <a:pt x="475" y="547"/>
                    <a:pt x="477" y="531"/>
                  </a:cubicBezTo>
                  <a:cubicBezTo>
                    <a:pt x="479" y="513"/>
                    <a:pt x="465" y="489"/>
                    <a:pt x="444" y="501"/>
                  </a:cubicBezTo>
                  <a:cubicBezTo>
                    <a:pt x="432" y="508"/>
                    <a:pt x="422" y="519"/>
                    <a:pt x="412" y="528"/>
                  </a:cubicBezTo>
                  <a:cubicBezTo>
                    <a:pt x="406" y="533"/>
                    <a:pt x="399" y="542"/>
                    <a:pt x="390" y="544"/>
                  </a:cubicBezTo>
                  <a:cubicBezTo>
                    <a:pt x="375" y="548"/>
                    <a:pt x="360" y="552"/>
                    <a:pt x="345" y="555"/>
                  </a:cubicBezTo>
                  <a:cubicBezTo>
                    <a:pt x="335" y="558"/>
                    <a:pt x="322" y="559"/>
                    <a:pt x="312" y="564"/>
                  </a:cubicBezTo>
                  <a:cubicBezTo>
                    <a:pt x="300" y="573"/>
                    <a:pt x="288" y="583"/>
                    <a:pt x="277" y="594"/>
                  </a:cubicBezTo>
                  <a:cubicBezTo>
                    <a:pt x="268" y="604"/>
                    <a:pt x="262" y="616"/>
                    <a:pt x="252" y="625"/>
                  </a:cubicBezTo>
                  <a:cubicBezTo>
                    <a:pt x="244" y="631"/>
                    <a:pt x="232" y="633"/>
                    <a:pt x="223" y="629"/>
                  </a:cubicBezTo>
                  <a:cubicBezTo>
                    <a:pt x="211" y="623"/>
                    <a:pt x="197" y="620"/>
                    <a:pt x="186" y="612"/>
                  </a:cubicBezTo>
                  <a:cubicBezTo>
                    <a:pt x="176" y="604"/>
                    <a:pt x="169" y="592"/>
                    <a:pt x="158" y="585"/>
                  </a:cubicBezTo>
                  <a:cubicBezTo>
                    <a:pt x="145" y="577"/>
                    <a:pt x="131" y="571"/>
                    <a:pt x="116" y="567"/>
                  </a:cubicBezTo>
                  <a:cubicBezTo>
                    <a:pt x="101" y="562"/>
                    <a:pt x="85" y="559"/>
                    <a:pt x="69" y="557"/>
                  </a:cubicBezTo>
                  <a:cubicBezTo>
                    <a:pt x="61" y="556"/>
                    <a:pt x="52" y="553"/>
                    <a:pt x="45" y="554"/>
                  </a:cubicBezTo>
                  <a:cubicBezTo>
                    <a:pt x="35" y="556"/>
                    <a:pt x="26" y="556"/>
                    <a:pt x="17" y="557"/>
                  </a:cubicBezTo>
                  <a:cubicBezTo>
                    <a:pt x="11" y="557"/>
                    <a:pt x="6" y="558"/>
                    <a:pt x="3" y="551"/>
                  </a:cubicBezTo>
                  <a:cubicBezTo>
                    <a:pt x="1" y="546"/>
                    <a:pt x="0" y="540"/>
                    <a:pt x="2" y="535"/>
                  </a:cubicBezTo>
                  <a:cubicBezTo>
                    <a:pt x="4" y="524"/>
                    <a:pt x="18" y="520"/>
                    <a:pt x="26" y="529"/>
                  </a:cubicBezTo>
                  <a:cubicBezTo>
                    <a:pt x="29" y="533"/>
                    <a:pt x="32" y="537"/>
                    <a:pt x="36" y="539"/>
                  </a:cubicBezTo>
                  <a:cubicBezTo>
                    <a:pt x="42" y="541"/>
                    <a:pt x="52" y="540"/>
                    <a:pt x="58" y="540"/>
                  </a:cubicBezTo>
                  <a:cubicBezTo>
                    <a:pt x="75" y="542"/>
                    <a:pt x="92" y="544"/>
                    <a:pt x="109" y="547"/>
                  </a:cubicBezTo>
                  <a:cubicBezTo>
                    <a:pt x="132" y="551"/>
                    <a:pt x="164" y="557"/>
                    <a:pt x="183" y="573"/>
                  </a:cubicBezTo>
                  <a:cubicBezTo>
                    <a:pt x="195" y="582"/>
                    <a:pt x="206" y="592"/>
                    <a:pt x="218" y="601"/>
                  </a:cubicBezTo>
                  <a:cubicBezTo>
                    <a:pt x="226" y="608"/>
                    <a:pt x="231" y="602"/>
                    <a:pt x="236" y="595"/>
                  </a:cubicBezTo>
                  <a:cubicBezTo>
                    <a:pt x="242" y="585"/>
                    <a:pt x="254" y="581"/>
                    <a:pt x="254" y="568"/>
                  </a:cubicBezTo>
                  <a:cubicBezTo>
                    <a:pt x="255" y="556"/>
                    <a:pt x="253" y="550"/>
                    <a:pt x="245" y="541"/>
                  </a:cubicBezTo>
                  <a:cubicBezTo>
                    <a:pt x="234" y="529"/>
                    <a:pt x="220" y="520"/>
                    <a:pt x="210" y="508"/>
                  </a:cubicBezTo>
                  <a:cubicBezTo>
                    <a:pt x="191" y="486"/>
                    <a:pt x="208" y="459"/>
                    <a:pt x="214" y="436"/>
                  </a:cubicBezTo>
                  <a:cubicBezTo>
                    <a:pt x="219" y="422"/>
                    <a:pt x="217" y="406"/>
                    <a:pt x="217" y="391"/>
                  </a:cubicBezTo>
                  <a:cubicBezTo>
                    <a:pt x="217" y="384"/>
                    <a:pt x="217" y="376"/>
                    <a:pt x="217" y="368"/>
                  </a:cubicBezTo>
                  <a:cubicBezTo>
                    <a:pt x="217" y="362"/>
                    <a:pt x="215" y="350"/>
                    <a:pt x="219" y="345"/>
                  </a:cubicBezTo>
                  <a:cubicBezTo>
                    <a:pt x="225" y="337"/>
                    <a:pt x="235" y="335"/>
                    <a:pt x="244" y="340"/>
                  </a:cubicBezTo>
                  <a:cubicBezTo>
                    <a:pt x="259" y="349"/>
                    <a:pt x="244" y="357"/>
                    <a:pt x="240" y="369"/>
                  </a:cubicBezTo>
                  <a:cubicBezTo>
                    <a:pt x="238" y="375"/>
                    <a:pt x="240" y="381"/>
                    <a:pt x="243" y="386"/>
                  </a:cubicBezTo>
                  <a:cubicBezTo>
                    <a:pt x="246" y="393"/>
                    <a:pt x="245" y="399"/>
                    <a:pt x="244" y="406"/>
                  </a:cubicBezTo>
                  <a:cubicBezTo>
                    <a:pt x="242" y="421"/>
                    <a:pt x="237" y="435"/>
                    <a:pt x="233" y="450"/>
                  </a:cubicBezTo>
                  <a:cubicBezTo>
                    <a:pt x="231" y="456"/>
                    <a:pt x="228" y="462"/>
                    <a:pt x="229" y="468"/>
                  </a:cubicBezTo>
                  <a:cubicBezTo>
                    <a:pt x="231" y="474"/>
                    <a:pt x="232" y="481"/>
                    <a:pt x="234" y="487"/>
                  </a:cubicBezTo>
                  <a:cubicBezTo>
                    <a:pt x="239" y="499"/>
                    <a:pt x="246" y="506"/>
                    <a:pt x="256" y="512"/>
                  </a:cubicBezTo>
                  <a:cubicBezTo>
                    <a:pt x="279" y="525"/>
                    <a:pt x="306" y="531"/>
                    <a:pt x="332" y="529"/>
                  </a:cubicBezTo>
                  <a:cubicBezTo>
                    <a:pt x="344" y="527"/>
                    <a:pt x="356" y="524"/>
                    <a:pt x="366" y="517"/>
                  </a:cubicBezTo>
                  <a:cubicBezTo>
                    <a:pt x="373" y="512"/>
                    <a:pt x="381" y="515"/>
                    <a:pt x="385" y="506"/>
                  </a:cubicBezTo>
                  <a:cubicBezTo>
                    <a:pt x="391" y="493"/>
                    <a:pt x="397" y="480"/>
                    <a:pt x="403" y="467"/>
                  </a:cubicBezTo>
                  <a:cubicBezTo>
                    <a:pt x="406" y="460"/>
                    <a:pt x="414" y="453"/>
                    <a:pt x="420" y="449"/>
                  </a:cubicBezTo>
                  <a:cubicBezTo>
                    <a:pt x="434" y="440"/>
                    <a:pt x="450" y="433"/>
                    <a:pt x="465" y="426"/>
                  </a:cubicBezTo>
                  <a:cubicBezTo>
                    <a:pt x="478" y="418"/>
                    <a:pt x="492" y="411"/>
                    <a:pt x="504" y="401"/>
                  </a:cubicBezTo>
                  <a:cubicBezTo>
                    <a:pt x="510" y="396"/>
                    <a:pt x="514" y="391"/>
                    <a:pt x="519" y="386"/>
                  </a:cubicBezTo>
                  <a:cubicBezTo>
                    <a:pt x="521" y="383"/>
                    <a:pt x="523" y="380"/>
                    <a:pt x="525" y="376"/>
                  </a:cubicBezTo>
                  <a:cubicBezTo>
                    <a:pt x="523" y="372"/>
                    <a:pt x="522" y="367"/>
                    <a:pt x="520" y="363"/>
                  </a:cubicBezTo>
                  <a:cubicBezTo>
                    <a:pt x="506" y="321"/>
                    <a:pt x="487" y="262"/>
                    <a:pt x="442" y="244"/>
                  </a:cubicBezTo>
                  <a:cubicBezTo>
                    <a:pt x="434" y="242"/>
                    <a:pt x="426" y="239"/>
                    <a:pt x="418" y="236"/>
                  </a:cubicBezTo>
                  <a:cubicBezTo>
                    <a:pt x="414" y="234"/>
                    <a:pt x="407" y="233"/>
                    <a:pt x="403" y="230"/>
                  </a:cubicBezTo>
                  <a:cubicBezTo>
                    <a:pt x="399" y="228"/>
                    <a:pt x="400" y="224"/>
                    <a:pt x="404" y="222"/>
                  </a:cubicBezTo>
                  <a:cubicBezTo>
                    <a:pt x="408" y="219"/>
                    <a:pt x="414" y="222"/>
                    <a:pt x="418" y="223"/>
                  </a:cubicBezTo>
                  <a:cubicBezTo>
                    <a:pt x="432" y="227"/>
                    <a:pt x="445" y="233"/>
                    <a:pt x="457" y="240"/>
                  </a:cubicBezTo>
                  <a:cubicBezTo>
                    <a:pt x="481" y="254"/>
                    <a:pt x="494" y="275"/>
                    <a:pt x="509" y="298"/>
                  </a:cubicBezTo>
                  <a:cubicBezTo>
                    <a:pt x="521" y="318"/>
                    <a:pt x="539" y="350"/>
                    <a:pt x="567" y="341"/>
                  </a:cubicBezTo>
                  <a:cubicBezTo>
                    <a:pt x="578" y="337"/>
                    <a:pt x="585" y="327"/>
                    <a:pt x="587" y="316"/>
                  </a:cubicBezTo>
                  <a:cubicBezTo>
                    <a:pt x="589" y="309"/>
                    <a:pt x="589" y="303"/>
                    <a:pt x="589" y="297"/>
                  </a:cubicBezTo>
                  <a:cubicBezTo>
                    <a:pt x="589" y="288"/>
                    <a:pt x="589" y="283"/>
                    <a:pt x="582" y="278"/>
                  </a:cubicBezTo>
                  <a:cubicBezTo>
                    <a:pt x="575" y="273"/>
                    <a:pt x="568" y="269"/>
                    <a:pt x="561" y="265"/>
                  </a:cubicBezTo>
                  <a:cubicBezTo>
                    <a:pt x="557" y="262"/>
                    <a:pt x="546" y="258"/>
                    <a:pt x="544" y="253"/>
                  </a:cubicBezTo>
                  <a:cubicBezTo>
                    <a:pt x="542" y="251"/>
                    <a:pt x="543" y="245"/>
                    <a:pt x="546" y="244"/>
                  </a:cubicBezTo>
                  <a:cubicBezTo>
                    <a:pt x="549" y="242"/>
                    <a:pt x="558" y="249"/>
                    <a:pt x="561" y="250"/>
                  </a:cubicBezTo>
                  <a:cubicBezTo>
                    <a:pt x="574" y="257"/>
                    <a:pt x="590" y="265"/>
                    <a:pt x="604" y="260"/>
                  </a:cubicBezTo>
                  <a:cubicBezTo>
                    <a:pt x="617" y="255"/>
                    <a:pt x="632" y="250"/>
                    <a:pt x="643" y="241"/>
                  </a:cubicBezTo>
                  <a:cubicBezTo>
                    <a:pt x="652" y="234"/>
                    <a:pt x="651" y="220"/>
                    <a:pt x="648" y="210"/>
                  </a:cubicBezTo>
                  <a:cubicBezTo>
                    <a:pt x="643" y="197"/>
                    <a:pt x="642" y="182"/>
                    <a:pt x="641" y="168"/>
                  </a:cubicBezTo>
                  <a:cubicBezTo>
                    <a:pt x="640" y="161"/>
                    <a:pt x="638" y="153"/>
                    <a:pt x="640" y="147"/>
                  </a:cubicBezTo>
                  <a:cubicBezTo>
                    <a:pt x="643" y="142"/>
                    <a:pt x="645" y="136"/>
                    <a:pt x="649" y="132"/>
                  </a:cubicBezTo>
                  <a:cubicBezTo>
                    <a:pt x="656" y="122"/>
                    <a:pt x="665" y="115"/>
                    <a:pt x="676" y="109"/>
                  </a:cubicBezTo>
                  <a:cubicBezTo>
                    <a:pt x="687" y="104"/>
                    <a:pt x="700" y="101"/>
                    <a:pt x="712" y="101"/>
                  </a:cubicBezTo>
                  <a:cubicBezTo>
                    <a:pt x="719" y="100"/>
                    <a:pt x="726" y="101"/>
                    <a:pt x="732" y="102"/>
                  </a:cubicBezTo>
                  <a:cubicBezTo>
                    <a:pt x="740" y="104"/>
                    <a:pt x="748" y="101"/>
                    <a:pt x="755" y="99"/>
                  </a:cubicBezTo>
                  <a:cubicBezTo>
                    <a:pt x="769" y="96"/>
                    <a:pt x="783" y="92"/>
                    <a:pt x="796" y="87"/>
                  </a:cubicBezTo>
                  <a:cubicBezTo>
                    <a:pt x="802" y="85"/>
                    <a:pt x="807" y="83"/>
                    <a:pt x="813" y="80"/>
                  </a:cubicBezTo>
                  <a:cubicBezTo>
                    <a:pt x="820" y="77"/>
                    <a:pt x="824" y="73"/>
                    <a:pt x="829" y="68"/>
                  </a:cubicBezTo>
                  <a:cubicBezTo>
                    <a:pt x="839" y="57"/>
                    <a:pt x="851" y="48"/>
                    <a:pt x="863" y="39"/>
                  </a:cubicBezTo>
                  <a:cubicBezTo>
                    <a:pt x="868" y="28"/>
                    <a:pt x="873" y="14"/>
                    <a:pt x="884" y="6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5">
              <a:extLst>
                <a:ext uri="{FF2B5EF4-FFF2-40B4-BE49-F238E27FC236}">
                  <a16:creationId xmlns:a16="http://schemas.microsoft.com/office/drawing/2014/main" id="{6ADE498F-9476-4F04-A03D-E385407B8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058"/>
              <a:ext cx="2063" cy="1762"/>
            </a:xfrm>
            <a:custGeom>
              <a:avLst/>
              <a:gdLst>
                <a:gd name="T0" fmla="*/ 4151 w 1176"/>
                <a:gd name="T1" fmla="*/ 768 h 941"/>
                <a:gd name="T2" fmla="*/ 4114 w 1176"/>
                <a:gd name="T3" fmla="*/ 985 h 941"/>
                <a:gd name="T4" fmla="*/ 4207 w 1176"/>
                <a:gd name="T5" fmla="*/ 1109 h 941"/>
                <a:gd name="T6" fmla="*/ 4001 w 1176"/>
                <a:gd name="T7" fmla="*/ 1768 h 941"/>
                <a:gd name="T8" fmla="*/ 4603 w 1176"/>
                <a:gd name="T9" fmla="*/ 1354 h 941"/>
                <a:gd name="T10" fmla="*/ 5328 w 1176"/>
                <a:gd name="T11" fmla="*/ 558 h 941"/>
                <a:gd name="T12" fmla="*/ 5679 w 1176"/>
                <a:gd name="T13" fmla="*/ 217 h 941"/>
                <a:gd name="T14" fmla="*/ 5777 w 1176"/>
                <a:gd name="T15" fmla="*/ 309 h 941"/>
                <a:gd name="T16" fmla="*/ 4989 w 1176"/>
                <a:gd name="T17" fmla="*/ 873 h 941"/>
                <a:gd name="T18" fmla="*/ 4475 w 1176"/>
                <a:gd name="T19" fmla="*/ 1910 h 941"/>
                <a:gd name="T20" fmla="*/ 4952 w 1176"/>
                <a:gd name="T21" fmla="*/ 2062 h 941"/>
                <a:gd name="T22" fmla="*/ 5517 w 1176"/>
                <a:gd name="T23" fmla="*/ 1045 h 941"/>
                <a:gd name="T24" fmla="*/ 5566 w 1176"/>
                <a:gd name="T25" fmla="*/ 1318 h 941"/>
                <a:gd name="T26" fmla="*/ 5533 w 1176"/>
                <a:gd name="T27" fmla="*/ 2146 h 941"/>
                <a:gd name="T28" fmla="*/ 6336 w 1176"/>
                <a:gd name="T29" fmla="*/ 2350 h 941"/>
                <a:gd name="T30" fmla="*/ 5964 w 1176"/>
                <a:gd name="T31" fmla="*/ 2226 h 941"/>
                <a:gd name="T32" fmla="*/ 4822 w 1176"/>
                <a:gd name="T33" fmla="*/ 2548 h 941"/>
                <a:gd name="T34" fmla="*/ 4114 w 1176"/>
                <a:gd name="T35" fmla="*/ 3303 h 941"/>
                <a:gd name="T36" fmla="*/ 4582 w 1176"/>
                <a:gd name="T37" fmla="*/ 3560 h 941"/>
                <a:gd name="T38" fmla="*/ 5545 w 1176"/>
                <a:gd name="T39" fmla="*/ 4163 h 941"/>
                <a:gd name="T40" fmla="*/ 5268 w 1176"/>
                <a:gd name="T41" fmla="*/ 4095 h 941"/>
                <a:gd name="T42" fmla="*/ 4954 w 1176"/>
                <a:gd name="T43" fmla="*/ 4814 h 941"/>
                <a:gd name="T44" fmla="*/ 4601 w 1176"/>
                <a:gd name="T45" fmla="*/ 4003 h 941"/>
                <a:gd name="T46" fmla="*/ 4151 w 1176"/>
                <a:gd name="T47" fmla="*/ 3560 h 941"/>
                <a:gd name="T48" fmla="*/ 3563 w 1176"/>
                <a:gd name="T49" fmla="*/ 4348 h 941"/>
                <a:gd name="T50" fmla="*/ 2991 w 1176"/>
                <a:gd name="T51" fmla="*/ 5470 h 941"/>
                <a:gd name="T52" fmla="*/ 2807 w 1176"/>
                <a:gd name="T53" fmla="*/ 5574 h 941"/>
                <a:gd name="T54" fmla="*/ 2900 w 1176"/>
                <a:gd name="T55" fmla="*/ 4983 h 941"/>
                <a:gd name="T56" fmla="*/ 2705 w 1176"/>
                <a:gd name="T57" fmla="*/ 4883 h 941"/>
                <a:gd name="T58" fmla="*/ 3370 w 1176"/>
                <a:gd name="T59" fmla="*/ 4477 h 941"/>
                <a:gd name="T60" fmla="*/ 3019 w 1176"/>
                <a:gd name="T61" fmla="*/ 4110 h 941"/>
                <a:gd name="T62" fmla="*/ 2905 w 1176"/>
                <a:gd name="T63" fmla="*/ 4183 h 941"/>
                <a:gd name="T64" fmla="*/ 2656 w 1176"/>
                <a:gd name="T65" fmla="*/ 4352 h 941"/>
                <a:gd name="T66" fmla="*/ 2224 w 1176"/>
                <a:gd name="T67" fmla="*/ 5213 h 941"/>
                <a:gd name="T68" fmla="*/ 2937 w 1176"/>
                <a:gd name="T69" fmla="*/ 5981 h 941"/>
                <a:gd name="T70" fmla="*/ 2191 w 1176"/>
                <a:gd name="T71" fmla="*/ 5410 h 941"/>
                <a:gd name="T72" fmla="*/ 1674 w 1176"/>
                <a:gd name="T73" fmla="*/ 4642 h 941"/>
                <a:gd name="T74" fmla="*/ 1554 w 1176"/>
                <a:gd name="T75" fmla="*/ 4372 h 941"/>
                <a:gd name="T76" fmla="*/ 2212 w 1176"/>
                <a:gd name="T77" fmla="*/ 4492 h 941"/>
                <a:gd name="T78" fmla="*/ 2398 w 1176"/>
                <a:gd name="T79" fmla="*/ 3288 h 941"/>
                <a:gd name="T80" fmla="*/ 1684 w 1176"/>
                <a:gd name="T81" fmla="*/ 3702 h 941"/>
                <a:gd name="T82" fmla="*/ 1003 w 1176"/>
                <a:gd name="T83" fmla="*/ 4018 h 941"/>
                <a:gd name="T84" fmla="*/ 244 w 1176"/>
                <a:gd name="T85" fmla="*/ 3636 h 941"/>
                <a:gd name="T86" fmla="*/ 142 w 1176"/>
                <a:gd name="T87" fmla="*/ 3475 h 941"/>
                <a:gd name="T88" fmla="*/ 988 w 1176"/>
                <a:gd name="T89" fmla="*/ 3762 h 941"/>
                <a:gd name="T90" fmla="*/ 1323 w 1176"/>
                <a:gd name="T91" fmla="*/ 3552 h 941"/>
                <a:gd name="T92" fmla="*/ 1172 w 1176"/>
                <a:gd name="T93" fmla="*/ 2415 h 941"/>
                <a:gd name="T94" fmla="*/ 1310 w 1176"/>
                <a:gd name="T95" fmla="*/ 2535 h 941"/>
                <a:gd name="T96" fmla="*/ 1261 w 1176"/>
                <a:gd name="T97" fmla="*/ 3198 h 941"/>
                <a:gd name="T98" fmla="*/ 2077 w 1176"/>
                <a:gd name="T99" fmla="*/ 3320 h 941"/>
                <a:gd name="T100" fmla="*/ 2721 w 1176"/>
                <a:gd name="T101" fmla="*/ 2633 h 941"/>
                <a:gd name="T102" fmla="*/ 2386 w 1176"/>
                <a:gd name="T103" fmla="*/ 1603 h 941"/>
                <a:gd name="T104" fmla="*/ 2256 w 1176"/>
                <a:gd name="T105" fmla="*/ 1466 h 941"/>
                <a:gd name="T106" fmla="*/ 3170 w 1176"/>
                <a:gd name="T107" fmla="*/ 2077 h 941"/>
                <a:gd name="T108" fmla="*/ 2937 w 1176"/>
                <a:gd name="T109" fmla="*/ 1663 h 941"/>
                <a:gd name="T110" fmla="*/ 3472 w 1176"/>
                <a:gd name="T111" fmla="*/ 1580 h 941"/>
                <a:gd name="T112" fmla="*/ 3505 w 1176"/>
                <a:gd name="T113" fmla="*/ 867 h 941"/>
                <a:gd name="T114" fmla="*/ 4075 w 1176"/>
                <a:gd name="T115" fmla="*/ 648 h 941"/>
                <a:gd name="T116" fmla="*/ 4659 w 1176"/>
                <a:gd name="T117" fmla="*/ 257 h 9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76" h="941">
                  <a:moveTo>
                    <a:pt x="884" y="6"/>
                  </a:moveTo>
                  <a:cubicBezTo>
                    <a:pt x="893" y="0"/>
                    <a:pt x="915" y="30"/>
                    <a:pt x="893" y="37"/>
                  </a:cubicBezTo>
                  <a:cubicBezTo>
                    <a:pt x="870" y="45"/>
                    <a:pt x="854" y="66"/>
                    <a:pt x="840" y="85"/>
                  </a:cubicBezTo>
                  <a:cubicBezTo>
                    <a:pt x="825" y="105"/>
                    <a:pt x="793" y="112"/>
                    <a:pt x="769" y="117"/>
                  </a:cubicBezTo>
                  <a:cubicBezTo>
                    <a:pt x="756" y="119"/>
                    <a:pt x="742" y="120"/>
                    <a:pt x="728" y="121"/>
                  </a:cubicBezTo>
                  <a:cubicBezTo>
                    <a:pt x="717" y="122"/>
                    <a:pt x="704" y="123"/>
                    <a:pt x="697" y="133"/>
                  </a:cubicBezTo>
                  <a:cubicBezTo>
                    <a:pt x="712" y="134"/>
                    <a:pt x="726" y="140"/>
                    <a:pt x="740" y="145"/>
                  </a:cubicBezTo>
                  <a:cubicBezTo>
                    <a:pt x="747" y="148"/>
                    <a:pt x="755" y="152"/>
                    <a:pt x="762" y="150"/>
                  </a:cubicBezTo>
                  <a:cubicBezTo>
                    <a:pt x="771" y="149"/>
                    <a:pt x="780" y="146"/>
                    <a:pt x="789" y="144"/>
                  </a:cubicBezTo>
                  <a:cubicBezTo>
                    <a:pt x="795" y="143"/>
                    <a:pt x="802" y="141"/>
                    <a:pt x="808" y="145"/>
                  </a:cubicBezTo>
                  <a:cubicBezTo>
                    <a:pt x="811" y="147"/>
                    <a:pt x="816" y="152"/>
                    <a:pt x="814" y="157"/>
                  </a:cubicBezTo>
                  <a:cubicBezTo>
                    <a:pt x="807" y="168"/>
                    <a:pt x="791" y="169"/>
                    <a:pt x="779" y="169"/>
                  </a:cubicBezTo>
                  <a:cubicBezTo>
                    <a:pt x="764" y="169"/>
                    <a:pt x="748" y="167"/>
                    <a:pt x="733" y="165"/>
                  </a:cubicBezTo>
                  <a:cubicBezTo>
                    <a:pt x="720" y="164"/>
                    <a:pt x="699" y="155"/>
                    <a:pt x="691" y="170"/>
                  </a:cubicBezTo>
                  <a:cubicBezTo>
                    <a:pt x="678" y="195"/>
                    <a:pt x="691" y="230"/>
                    <a:pt x="707" y="251"/>
                  </a:cubicBezTo>
                  <a:cubicBezTo>
                    <a:pt x="716" y="262"/>
                    <a:pt x="726" y="271"/>
                    <a:pt x="741" y="269"/>
                  </a:cubicBezTo>
                  <a:cubicBezTo>
                    <a:pt x="758" y="267"/>
                    <a:pt x="776" y="265"/>
                    <a:pt x="793" y="261"/>
                  </a:cubicBezTo>
                  <a:cubicBezTo>
                    <a:pt x="801" y="260"/>
                    <a:pt x="809" y="258"/>
                    <a:pt x="817" y="255"/>
                  </a:cubicBezTo>
                  <a:cubicBezTo>
                    <a:pt x="822" y="252"/>
                    <a:pt x="827" y="247"/>
                    <a:pt x="831" y="243"/>
                  </a:cubicBezTo>
                  <a:cubicBezTo>
                    <a:pt x="840" y="232"/>
                    <a:pt x="848" y="219"/>
                    <a:pt x="853" y="206"/>
                  </a:cubicBezTo>
                  <a:cubicBezTo>
                    <a:pt x="859" y="194"/>
                    <a:pt x="861" y="181"/>
                    <a:pt x="867" y="170"/>
                  </a:cubicBezTo>
                  <a:cubicBezTo>
                    <a:pt x="872" y="159"/>
                    <a:pt x="879" y="149"/>
                    <a:pt x="887" y="140"/>
                  </a:cubicBezTo>
                  <a:cubicBezTo>
                    <a:pt x="903" y="120"/>
                    <a:pt x="924" y="104"/>
                    <a:pt x="948" y="95"/>
                  </a:cubicBezTo>
                  <a:cubicBezTo>
                    <a:pt x="961" y="90"/>
                    <a:pt x="974" y="87"/>
                    <a:pt x="987" y="85"/>
                  </a:cubicBezTo>
                  <a:cubicBezTo>
                    <a:pt x="996" y="84"/>
                    <a:pt x="1001" y="85"/>
                    <a:pt x="1008" y="80"/>
                  </a:cubicBezTo>
                  <a:cubicBezTo>
                    <a:pt x="1015" y="75"/>
                    <a:pt x="1022" y="71"/>
                    <a:pt x="1028" y="65"/>
                  </a:cubicBezTo>
                  <a:cubicBezTo>
                    <a:pt x="1034" y="61"/>
                    <a:pt x="1038" y="57"/>
                    <a:pt x="1041" y="50"/>
                  </a:cubicBezTo>
                  <a:cubicBezTo>
                    <a:pt x="1043" y="44"/>
                    <a:pt x="1047" y="38"/>
                    <a:pt x="1052" y="33"/>
                  </a:cubicBezTo>
                  <a:cubicBezTo>
                    <a:pt x="1055" y="30"/>
                    <a:pt x="1061" y="22"/>
                    <a:pt x="1066" y="22"/>
                  </a:cubicBezTo>
                  <a:cubicBezTo>
                    <a:pt x="1071" y="21"/>
                    <a:pt x="1076" y="22"/>
                    <a:pt x="1081" y="22"/>
                  </a:cubicBezTo>
                  <a:cubicBezTo>
                    <a:pt x="1080" y="28"/>
                    <a:pt x="1083" y="34"/>
                    <a:pt x="1082" y="39"/>
                  </a:cubicBezTo>
                  <a:cubicBezTo>
                    <a:pt x="1080" y="44"/>
                    <a:pt x="1074" y="46"/>
                    <a:pt x="1070" y="47"/>
                  </a:cubicBezTo>
                  <a:cubicBezTo>
                    <a:pt x="1058" y="53"/>
                    <a:pt x="1051" y="64"/>
                    <a:pt x="1041" y="73"/>
                  </a:cubicBezTo>
                  <a:cubicBezTo>
                    <a:pt x="1031" y="83"/>
                    <a:pt x="1019" y="91"/>
                    <a:pt x="1006" y="99"/>
                  </a:cubicBezTo>
                  <a:cubicBezTo>
                    <a:pt x="998" y="103"/>
                    <a:pt x="991" y="103"/>
                    <a:pt x="983" y="104"/>
                  </a:cubicBezTo>
                  <a:cubicBezTo>
                    <a:pt x="959" y="107"/>
                    <a:pt x="941" y="116"/>
                    <a:pt x="924" y="133"/>
                  </a:cubicBezTo>
                  <a:cubicBezTo>
                    <a:pt x="915" y="142"/>
                    <a:pt x="911" y="160"/>
                    <a:pt x="906" y="172"/>
                  </a:cubicBezTo>
                  <a:cubicBezTo>
                    <a:pt x="901" y="187"/>
                    <a:pt x="895" y="202"/>
                    <a:pt x="888" y="216"/>
                  </a:cubicBezTo>
                  <a:cubicBezTo>
                    <a:pt x="881" y="230"/>
                    <a:pt x="872" y="242"/>
                    <a:pt x="862" y="253"/>
                  </a:cubicBezTo>
                  <a:cubicBezTo>
                    <a:pt x="851" y="266"/>
                    <a:pt x="835" y="277"/>
                    <a:pt x="829" y="291"/>
                  </a:cubicBezTo>
                  <a:cubicBezTo>
                    <a:pt x="817" y="315"/>
                    <a:pt x="823" y="343"/>
                    <a:pt x="849" y="355"/>
                  </a:cubicBezTo>
                  <a:cubicBezTo>
                    <a:pt x="854" y="358"/>
                    <a:pt x="860" y="359"/>
                    <a:pt x="866" y="360"/>
                  </a:cubicBezTo>
                  <a:cubicBezTo>
                    <a:pt x="875" y="361"/>
                    <a:pt x="877" y="356"/>
                    <a:pt x="883" y="350"/>
                  </a:cubicBezTo>
                  <a:cubicBezTo>
                    <a:pt x="894" y="338"/>
                    <a:pt x="905" y="326"/>
                    <a:pt x="917" y="314"/>
                  </a:cubicBezTo>
                  <a:cubicBezTo>
                    <a:pt x="928" y="304"/>
                    <a:pt x="939" y="293"/>
                    <a:pt x="951" y="284"/>
                  </a:cubicBezTo>
                  <a:cubicBezTo>
                    <a:pt x="963" y="274"/>
                    <a:pt x="978" y="267"/>
                    <a:pt x="989" y="255"/>
                  </a:cubicBezTo>
                  <a:cubicBezTo>
                    <a:pt x="1007" y="234"/>
                    <a:pt x="1017" y="208"/>
                    <a:pt x="1021" y="181"/>
                  </a:cubicBezTo>
                  <a:cubicBezTo>
                    <a:pt x="1022" y="173"/>
                    <a:pt x="1022" y="166"/>
                    <a:pt x="1022" y="159"/>
                  </a:cubicBezTo>
                  <a:cubicBezTo>
                    <a:pt x="1022" y="153"/>
                    <a:pt x="1020" y="146"/>
                    <a:pt x="1023" y="141"/>
                  </a:cubicBezTo>
                  <a:cubicBezTo>
                    <a:pt x="1030" y="129"/>
                    <a:pt x="1044" y="133"/>
                    <a:pt x="1049" y="144"/>
                  </a:cubicBezTo>
                  <a:cubicBezTo>
                    <a:pt x="1054" y="154"/>
                    <a:pt x="1044" y="160"/>
                    <a:pt x="1039" y="166"/>
                  </a:cubicBezTo>
                  <a:cubicBezTo>
                    <a:pt x="1029" y="175"/>
                    <a:pt x="1033" y="188"/>
                    <a:pt x="1031" y="201"/>
                  </a:cubicBezTo>
                  <a:cubicBezTo>
                    <a:pt x="1029" y="228"/>
                    <a:pt x="1020" y="253"/>
                    <a:pt x="1004" y="275"/>
                  </a:cubicBezTo>
                  <a:cubicBezTo>
                    <a:pt x="997" y="284"/>
                    <a:pt x="989" y="293"/>
                    <a:pt x="979" y="300"/>
                  </a:cubicBezTo>
                  <a:cubicBezTo>
                    <a:pt x="971" y="307"/>
                    <a:pt x="958" y="315"/>
                    <a:pt x="960" y="328"/>
                  </a:cubicBezTo>
                  <a:cubicBezTo>
                    <a:pt x="965" y="356"/>
                    <a:pt x="1008" y="333"/>
                    <a:pt x="1025" y="327"/>
                  </a:cubicBezTo>
                  <a:cubicBezTo>
                    <a:pt x="1051" y="317"/>
                    <a:pt x="1076" y="318"/>
                    <a:pt x="1103" y="321"/>
                  </a:cubicBezTo>
                  <a:cubicBezTo>
                    <a:pt x="1115" y="323"/>
                    <a:pt x="1127" y="332"/>
                    <a:pt x="1138" y="338"/>
                  </a:cubicBezTo>
                  <a:cubicBezTo>
                    <a:pt x="1144" y="342"/>
                    <a:pt x="1151" y="345"/>
                    <a:pt x="1158" y="348"/>
                  </a:cubicBezTo>
                  <a:cubicBezTo>
                    <a:pt x="1163" y="351"/>
                    <a:pt x="1172" y="351"/>
                    <a:pt x="1174" y="358"/>
                  </a:cubicBezTo>
                  <a:cubicBezTo>
                    <a:pt x="1176" y="369"/>
                    <a:pt x="1167" y="375"/>
                    <a:pt x="1157" y="374"/>
                  </a:cubicBezTo>
                  <a:cubicBezTo>
                    <a:pt x="1145" y="374"/>
                    <a:pt x="1147" y="361"/>
                    <a:pt x="1141" y="353"/>
                  </a:cubicBezTo>
                  <a:cubicBezTo>
                    <a:pt x="1138" y="348"/>
                    <a:pt x="1132" y="347"/>
                    <a:pt x="1126" y="346"/>
                  </a:cubicBezTo>
                  <a:cubicBezTo>
                    <a:pt x="1119" y="343"/>
                    <a:pt x="1112" y="341"/>
                    <a:pt x="1105" y="339"/>
                  </a:cubicBezTo>
                  <a:cubicBezTo>
                    <a:pt x="1089" y="336"/>
                    <a:pt x="1072" y="337"/>
                    <a:pt x="1056" y="340"/>
                  </a:cubicBezTo>
                  <a:cubicBezTo>
                    <a:pt x="1029" y="345"/>
                    <a:pt x="1006" y="360"/>
                    <a:pt x="980" y="368"/>
                  </a:cubicBezTo>
                  <a:cubicBezTo>
                    <a:pt x="966" y="373"/>
                    <a:pt x="952" y="374"/>
                    <a:pt x="937" y="376"/>
                  </a:cubicBezTo>
                  <a:cubicBezTo>
                    <a:pt x="923" y="378"/>
                    <a:pt x="905" y="380"/>
                    <a:pt x="893" y="388"/>
                  </a:cubicBezTo>
                  <a:cubicBezTo>
                    <a:pt x="883" y="395"/>
                    <a:pt x="876" y="405"/>
                    <a:pt x="872" y="416"/>
                  </a:cubicBezTo>
                  <a:cubicBezTo>
                    <a:pt x="860" y="427"/>
                    <a:pt x="846" y="435"/>
                    <a:pt x="832" y="441"/>
                  </a:cubicBezTo>
                  <a:cubicBezTo>
                    <a:pt x="807" y="450"/>
                    <a:pt x="774" y="456"/>
                    <a:pt x="758" y="479"/>
                  </a:cubicBezTo>
                  <a:cubicBezTo>
                    <a:pt x="750" y="490"/>
                    <a:pt x="755" y="493"/>
                    <a:pt x="762" y="503"/>
                  </a:cubicBezTo>
                  <a:cubicBezTo>
                    <a:pt x="766" y="509"/>
                    <a:pt x="768" y="509"/>
                    <a:pt x="776" y="509"/>
                  </a:cubicBezTo>
                  <a:cubicBezTo>
                    <a:pt x="782" y="509"/>
                    <a:pt x="788" y="509"/>
                    <a:pt x="794" y="510"/>
                  </a:cubicBezTo>
                  <a:cubicBezTo>
                    <a:pt x="805" y="510"/>
                    <a:pt x="817" y="510"/>
                    <a:pt x="828" y="515"/>
                  </a:cubicBezTo>
                  <a:cubicBezTo>
                    <a:pt x="839" y="520"/>
                    <a:pt x="845" y="531"/>
                    <a:pt x="849" y="542"/>
                  </a:cubicBezTo>
                  <a:cubicBezTo>
                    <a:pt x="854" y="553"/>
                    <a:pt x="857" y="567"/>
                    <a:pt x="864" y="576"/>
                  </a:cubicBezTo>
                  <a:cubicBezTo>
                    <a:pt x="873" y="587"/>
                    <a:pt x="884" y="587"/>
                    <a:pt x="897" y="590"/>
                  </a:cubicBezTo>
                  <a:cubicBezTo>
                    <a:pt x="930" y="596"/>
                    <a:pt x="964" y="601"/>
                    <a:pt x="995" y="611"/>
                  </a:cubicBezTo>
                  <a:cubicBezTo>
                    <a:pt x="1008" y="615"/>
                    <a:pt x="1019" y="623"/>
                    <a:pt x="1027" y="634"/>
                  </a:cubicBezTo>
                  <a:cubicBezTo>
                    <a:pt x="1034" y="642"/>
                    <a:pt x="1036" y="655"/>
                    <a:pt x="1047" y="657"/>
                  </a:cubicBezTo>
                  <a:cubicBezTo>
                    <a:pt x="1056" y="658"/>
                    <a:pt x="1072" y="662"/>
                    <a:pt x="1063" y="674"/>
                  </a:cubicBezTo>
                  <a:cubicBezTo>
                    <a:pt x="1057" y="683"/>
                    <a:pt x="1042" y="682"/>
                    <a:pt x="1037" y="673"/>
                  </a:cubicBezTo>
                  <a:cubicBezTo>
                    <a:pt x="1025" y="652"/>
                    <a:pt x="1002" y="625"/>
                    <a:pt x="976" y="624"/>
                  </a:cubicBezTo>
                  <a:cubicBezTo>
                    <a:pt x="943" y="622"/>
                    <a:pt x="910" y="618"/>
                    <a:pt x="877" y="612"/>
                  </a:cubicBezTo>
                  <a:cubicBezTo>
                    <a:pt x="890" y="642"/>
                    <a:pt x="896" y="675"/>
                    <a:pt x="900" y="707"/>
                  </a:cubicBezTo>
                  <a:cubicBezTo>
                    <a:pt x="901" y="713"/>
                    <a:pt x="901" y="721"/>
                    <a:pt x="905" y="726"/>
                  </a:cubicBezTo>
                  <a:cubicBezTo>
                    <a:pt x="908" y="730"/>
                    <a:pt x="914" y="731"/>
                    <a:pt x="918" y="733"/>
                  </a:cubicBezTo>
                  <a:cubicBezTo>
                    <a:pt x="931" y="738"/>
                    <a:pt x="932" y="748"/>
                    <a:pt x="921" y="757"/>
                  </a:cubicBezTo>
                  <a:cubicBezTo>
                    <a:pt x="913" y="764"/>
                    <a:pt x="897" y="749"/>
                    <a:pt x="895" y="741"/>
                  </a:cubicBezTo>
                  <a:cubicBezTo>
                    <a:pt x="889" y="727"/>
                    <a:pt x="889" y="709"/>
                    <a:pt x="885" y="694"/>
                  </a:cubicBezTo>
                  <a:cubicBezTo>
                    <a:pt x="877" y="665"/>
                    <a:pt x="867" y="636"/>
                    <a:pt x="852" y="610"/>
                  </a:cubicBezTo>
                  <a:cubicBezTo>
                    <a:pt x="848" y="604"/>
                    <a:pt x="845" y="598"/>
                    <a:pt x="841" y="592"/>
                  </a:cubicBezTo>
                  <a:cubicBezTo>
                    <a:pt x="836" y="586"/>
                    <a:pt x="836" y="580"/>
                    <a:pt x="833" y="572"/>
                  </a:cubicBezTo>
                  <a:cubicBezTo>
                    <a:pt x="829" y="560"/>
                    <a:pt x="824" y="545"/>
                    <a:pt x="809" y="542"/>
                  </a:cubicBezTo>
                  <a:cubicBezTo>
                    <a:pt x="797" y="539"/>
                    <a:pt x="781" y="542"/>
                    <a:pt x="769" y="542"/>
                  </a:cubicBezTo>
                  <a:cubicBezTo>
                    <a:pt x="745" y="542"/>
                    <a:pt x="722" y="549"/>
                    <a:pt x="701" y="559"/>
                  </a:cubicBezTo>
                  <a:cubicBezTo>
                    <a:pt x="676" y="569"/>
                    <a:pt x="661" y="583"/>
                    <a:pt x="657" y="610"/>
                  </a:cubicBezTo>
                  <a:cubicBezTo>
                    <a:pt x="656" y="618"/>
                    <a:pt x="656" y="626"/>
                    <a:pt x="657" y="633"/>
                  </a:cubicBezTo>
                  <a:cubicBezTo>
                    <a:pt x="659" y="643"/>
                    <a:pt x="660" y="652"/>
                    <a:pt x="660" y="662"/>
                  </a:cubicBezTo>
                  <a:cubicBezTo>
                    <a:pt x="659" y="684"/>
                    <a:pt x="657" y="706"/>
                    <a:pt x="651" y="727"/>
                  </a:cubicBezTo>
                  <a:cubicBezTo>
                    <a:pt x="647" y="745"/>
                    <a:pt x="641" y="764"/>
                    <a:pt x="628" y="778"/>
                  </a:cubicBezTo>
                  <a:cubicBezTo>
                    <a:pt x="614" y="793"/>
                    <a:pt x="594" y="801"/>
                    <a:pt x="574" y="805"/>
                  </a:cubicBezTo>
                  <a:cubicBezTo>
                    <a:pt x="566" y="807"/>
                    <a:pt x="558" y="825"/>
                    <a:pt x="554" y="833"/>
                  </a:cubicBezTo>
                  <a:cubicBezTo>
                    <a:pt x="550" y="842"/>
                    <a:pt x="546" y="852"/>
                    <a:pt x="542" y="863"/>
                  </a:cubicBezTo>
                  <a:cubicBezTo>
                    <a:pt x="540" y="869"/>
                    <a:pt x="541" y="869"/>
                    <a:pt x="534" y="870"/>
                  </a:cubicBezTo>
                  <a:cubicBezTo>
                    <a:pt x="530" y="870"/>
                    <a:pt x="525" y="871"/>
                    <a:pt x="521" y="868"/>
                  </a:cubicBezTo>
                  <a:cubicBezTo>
                    <a:pt x="516" y="864"/>
                    <a:pt x="515" y="853"/>
                    <a:pt x="520" y="849"/>
                  </a:cubicBezTo>
                  <a:cubicBezTo>
                    <a:pt x="525" y="845"/>
                    <a:pt x="538" y="846"/>
                    <a:pt x="537" y="838"/>
                  </a:cubicBezTo>
                  <a:cubicBezTo>
                    <a:pt x="536" y="827"/>
                    <a:pt x="537" y="817"/>
                    <a:pt x="542" y="809"/>
                  </a:cubicBezTo>
                  <a:cubicBezTo>
                    <a:pt x="551" y="793"/>
                    <a:pt x="568" y="783"/>
                    <a:pt x="584" y="776"/>
                  </a:cubicBezTo>
                  <a:cubicBezTo>
                    <a:pt x="568" y="770"/>
                    <a:pt x="553" y="764"/>
                    <a:pt x="537" y="759"/>
                  </a:cubicBezTo>
                  <a:cubicBezTo>
                    <a:pt x="530" y="756"/>
                    <a:pt x="523" y="753"/>
                    <a:pt x="516" y="757"/>
                  </a:cubicBezTo>
                  <a:cubicBezTo>
                    <a:pt x="510" y="760"/>
                    <a:pt x="505" y="765"/>
                    <a:pt x="499" y="769"/>
                  </a:cubicBezTo>
                  <a:cubicBezTo>
                    <a:pt x="490" y="774"/>
                    <a:pt x="475" y="773"/>
                    <a:pt x="473" y="761"/>
                  </a:cubicBezTo>
                  <a:cubicBezTo>
                    <a:pt x="471" y="743"/>
                    <a:pt x="489" y="746"/>
                    <a:pt x="501" y="744"/>
                  </a:cubicBezTo>
                  <a:cubicBezTo>
                    <a:pt x="517" y="742"/>
                    <a:pt x="534" y="736"/>
                    <a:pt x="550" y="739"/>
                  </a:cubicBezTo>
                  <a:cubicBezTo>
                    <a:pt x="567" y="744"/>
                    <a:pt x="584" y="745"/>
                    <a:pt x="601" y="747"/>
                  </a:cubicBezTo>
                  <a:cubicBezTo>
                    <a:pt x="614" y="748"/>
                    <a:pt x="618" y="741"/>
                    <a:pt x="620" y="729"/>
                  </a:cubicBezTo>
                  <a:cubicBezTo>
                    <a:pt x="622" y="714"/>
                    <a:pt x="622" y="697"/>
                    <a:pt x="624" y="682"/>
                  </a:cubicBezTo>
                  <a:cubicBezTo>
                    <a:pt x="625" y="666"/>
                    <a:pt x="626" y="650"/>
                    <a:pt x="624" y="634"/>
                  </a:cubicBezTo>
                  <a:cubicBezTo>
                    <a:pt x="623" y="624"/>
                    <a:pt x="622" y="601"/>
                    <a:pt x="613" y="595"/>
                  </a:cubicBezTo>
                  <a:cubicBezTo>
                    <a:pt x="607" y="591"/>
                    <a:pt x="592" y="591"/>
                    <a:pt x="586" y="595"/>
                  </a:cubicBezTo>
                  <a:cubicBezTo>
                    <a:pt x="574" y="602"/>
                    <a:pt x="566" y="614"/>
                    <a:pt x="559" y="626"/>
                  </a:cubicBezTo>
                  <a:cubicBezTo>
                    <a:pt x="553" y="638"/>
                    <a:pt x="547" y="651"/>
                    <a:pt x="540" y="662"/>
                  </a:cubicBezTo>
                  <a:cubicBezTo>
                    <a:pt x="531" y="669"/>
                    <a:pt x="517" y="682"/>
                    <a:pt x="504" y="681"/>
                  </a:cubicBezTo>
                  <a:cubicBezTo>
                    <a:pt x="488" y="681"/>
                    <a:pt x="505" y="672"/>
                    <a:pt x="510" y="669"/>
                  </a:cubicBezTo>
                  <a:cubicBezTo>
                    <a:pt x="523" y="660"/>
                    <a:pt x="530" y="651"/>
                    <a:pt x="538" y="637"/>
                  </a:cubicBezTo>
                  <a:cubicBezTo>
                    <a:pt x="543" y="627"/>
                    <a:pt x="550" y="610"/>
                    <a:pt x="540" y="600"/>
                  </a:cubicBezTo>
                  <a:cubicBezTo>
                    <a:pt x="531" y="589"/>
                    <a:pt x="519" y="602"/>
                    <a:pt x="514" y="610"/>
                  </a:cubicBezTo>
                  <a:cubicBezTo>
                    <a:pt x="506" y="622"/>
                    <a:pt x="501" y="637"/>
                    <a:pt x="496" y="651"/>
                  </a:cubicBezTo>
                  <a:cubicBezTo>
                    <a:pt x="495" y="655"/>
                    <a:pt x="494" y="659"/>
                    <a:pt x="492" y="663"/>
                  </a:cubicBezTo>
                  <a:cubicBezTo>
                    <a:pt x="489" y="665"/>
                    <a:pt x="486" y="668"/>
                    <a:pt x="483" y="670"/>
                  </a:cubicBezTo>
                  <a:cubicBezTo>
                    <a:pt x="476" y="676"/>
                    <a:pt x="469" y="682"/>
                    <a:pt x="461" y="687"/>
                  </a:cubicBezTo>
                  <a:cubicBezTo>
                    <a:pt x="440" y="703"/>
                    <a:pt x="410" y="720"/>
                    <a:pt x="409" y="751"/>
                  </a:cubicBezTo>
                  <a:cubicBezTo>
                    <a:pt x="409" y="764"/>
                    <a:pt x="406" y="781"/>
                    <a:pt x="412" y="794"/>
                  </a:cubicBezTo>
                  <a:cubicBezTo>
                    <a:pt x="423" y="822"/>
                    <a:pt x="451" y="841"/>
                    <a:pt x="472" y="861"/>
                  </a:cubicBezTo>
                  <a:cubicBezTo>
                    <a:pt x="483" y="872"/>
                    <a:pt x="495" y="884"/>
                    <a:pt x="507" y="894"/>
                  </a:cubicBezTo>
                  <a:cubicBezTo>
                    <a:pt x="513" y="899"/>
                    <a:pt x="518" y="903"/>
                    <a:pt x="525" y="905"/>
                  </a:cubicBezTo>
                  <a:cubicBezTo>
                    <a:pt x="532" y="907"/>
                    <a:pt x="538" y="908"/>
                    <a:pt x="544" y="911"/>
                  </a:cubicBezTo>
                  <a:cubicBezTo>
                    <a:pt x="556" y="918"/>
                    <a:pt x="557" y="928"/>
                    <a:pt x="543" y="934"/>
                  </a:cubicBezTo>
                  <a:cubicBezTo>
                    <a:pt x="529" y="941"/>
                    <a:pt x="515" y="935"/>
                    <a:pt x="503" y="926"/>
                  </a:cubicBezTo>
                  <a:cubicBezTo>
                    <a:pt x="478" y="906"/>
                    <a:pt x="456" y="884"/>
                    <a:pt x="435" y="860"/>
                  </a:cubicBezTo>
                  <a:cubicBezTo>
                    <a:pt x="425" y="848"/>
                    <a:pt x="415" y="836"/>
                    <a:pt x="406" y="824"/>
                  </a:cubicBezTo>
                  <a:cubicBezTo>
                    <a:pt x="397" y="812"/>
                    <a:pt x="387" y="800"/>
                    <a:pt x="382" y="785"/>
                  </a:cubicBezTo>
                  <a:cubicBezTo>
                    <a:pt x="379" y="772"/>
                    <a:pt x="383" y="758"/>
                    <a:pt x="379" y="745"/>
                  </a:cubicBezTo>
                  <a:cubicBezTo>
                    <a:pt x="374" y="731"/>
                    <a:pt x="360" y="727"/>
                    <a:pt x="347" y="723"/>
                  </a:cubicBezTo>
                  <a:cubicBezTo>
                    <a:pt x="334" y="719"/>
                    <a:pt x="321" y="715"/>
                    <a:pt x="310" y="707"/>
                  </a:cubicBezTo>
                  <a:cubicBezTo>
                    <a:pt x="298" y="698"/>
                    <a:pt x="283" y="703"/>
                    <a:pt x="271" y="692"/>
                  </a:cubicBezTo>
                  <a:cubicBezTo>
                    <a:pt x="267" y="688"/>
                    <a:pt x="264" y="684"/>
                    <a:pt x="265" y="678"/>
                  </a:cubicBezTo>
                  <a:cubicBezTo>
                    <a:pt x="265" y="676"/>
                    <a:pt x="265" y="666"/>
                    <a:pt x="265" y="666"/>
                  </a:cubicBezTo>
                  <a:cubicBezTo>
                    <a:pt x="273" y="666"/>
                    <a:pt x="280" y="666"/>
                    <a:pt x="288" y="666"/>
                  </a:cubicBezTo>
                  <a:cubicBezTo>
                    <a:pt x="291" y="666"/>
                    <a:pt x="299" y="681"/>
                    <a:pt x="303" y="684"/>
                  </a:cubicBezTo>
                  <a:cubicBezTo>
                    <a:pt x="312" y="692"/>
                    <a:pt x="323" y="697"/>
                    <a:pt x="335" y="700"/>
                  </a:cubicBezTo>
                  <a:cubicBezTo>
                    <a:pt x="346" y="703"/>
                    <a:pt x="363" y="708"/>
                    <a:pt x="374" y="703"/>
                  </a:cubicBezTo>
                  <a:cubicBezTo>
                    <a:pt x="386" y="697"/>
                    <a:pt x="398" y="691"/>
                    <a:pt x="410" y="684"/>
                  </a:cubicBezTo>
                  <a:cubicBezTo>
                    <a:pt x="432" y="671"/>
                    <a:pt x="457" y="651"/>
                    <a:pt x="465" y="625"/>
                  </a:cubicBezTo>
                  <a:cubicBezTo>
                    <a:pt x="469" y="611"/>
                    <a:pt x="470" y="595"/>
                    <a:pt x="472" y="580"/>
                  </a:cubicBezTo>
                  <a:cubicBezTo>
                    <a:pt x="473" y="564"/>
                    <a:pt x="475" y="547"/>
                    <a:pt x="477" y="531"/>
                  </a:cubicBezTo>
                  <a:cubicBezTo>
                    <a:pt x="479" y="513"/>
                    <a:pt x="465" y="489"/>
                    <a:pt x="444" y="501"/>
                  </a:cubicBezTo>
                  <a:cubicBezTo>
                    <a:pt x="432" y="508"/>
                    <a:pt x="422" y="519"/>
                    <a:pt x="412" y="528"/>
                  </a:cubicBezTo>
                  <a:cubicBezTo>
                    <a:pt x="406" y="533"/>
                    <a:pt x="399" y="542"/>
                    <a:pt x="390" y="544"/>
                  </a:cubicBezTo>
                  <a:cubicBezTo>
                    <a:pt x="375" y="548"/>
                    <a:pt x="360" y="552"/>
                    <a:pt x="345" y="555"/>
                  </a:cubicBezTo>
                  <a:cubicBezTo>
                    <a:pt x="335" y="558"/>
                    <a:pt x="322" y="559"/>
                    <a:pt x="312" y="564"/>
                  </a:cubicBezTo>
                  <a:cubicBezTo>
                    <a:pt x="300" y="573"/>
                    <a:pt x="288" y="583"/>
                    <a:pt x="277" y="594"/>
                  </a:cubicBezTo>
                  <a:cubicBezTo>
                    <a:pt x="268" y="604"/>
                    <a:pt x="262" y="616"/>
                    <a:pt x="252" y="625"/>
                  </a:cubicBezTo>
                  <a:cubicBezTo>
                    <a:pt x="244" y="631"/>
                    <a:pt x="232" y="633"/>
                    <a:pt x="223" y="629"/>
                  </a:cubicBezTo>
                  <a:cubicBezTo>
                    <a:pt x="211" y="623"/>
                    <a:pt x="197" y="620"/>
                    <a:pt x="186" y="612"/>
                  </a:cubicBezTo>
                  <a:cubicBezTo>
                    <a:pt x="176" y="604"/>
                    <a:pt x="169" y="592"/>
                    <a:pt x="158" y="585"/>
                  </a:cubicBezTo>
                  <a:cubicBezTo>
                    <a:pt x="145" y="577"/>
                    <a:pt x="131" y="571"/>
                    <a:pt x="116" y="567"/>
                  </a:cubicBezTo>
                  <a:cubicBezTo>
                    <a:pt x="101" y="562"/>
                    <a:pt x="85" y="559"/>
                    <a:pt x="69" y="557"/>
                  </a:cubicBezTo>
                  <a:cubicBezTo>
                    <a:pt x="61" y="556"/>
                    <a:pt x="52" y="553"/>
                    <a:pt x="45" y="554"/>
                  </a:cubicBezTo>
                  <a:cubicBezTo>
                    <a:pt x="35" y="556"/>
                    <a:pt x="26" y="556"/>
                    <a:pt x="17" y="557"/>
                  </a:cubicBezTo>
                  <a:cubicBezTo>
                    <a:pt x="11" y="557"/>
                    <a:pt x="6" y="558"/>
                    <a:pt x="3" y="551"/>
                  </a:cubicBezTo>
                  <a:cubicBezTo>
                    <a:pt x="1" y="546"/>
                    <a:pt x="0" y="540"/>
                    <a:pt x="2" y="535"/>
                  </a:cubicBezTo>
                  <a:cubicBezTo>
                    <a:pt x="4" y="524"/>
                    <a:pt x="18" y="520"/>
                    <a:pt x="26" y="529"/>
                  </a:cubicBezTo>
                  <a:cubicBezTo>
                    <a:pt x="29" y="533"/>
                    <a:pt x="32" y="537"/>
                    <a:pt x="36" y="539"/>
                  </a:cubicBezTo>
                  <a:cubicBezTo>
                    <a:pt x="42" y="541"/>
                    <a:pt x="52" y="540"/>
                    <a:pt x="58" y="540"/>
                  </a:cubicBezTo>
                  <a:cubicBezTo>
                    <a:pt x="75" y="542"/>
                    <a:pt x="92" y="544"/>
                    <a:pt x="109" y="547"/>
                  </a:cubicBezTo>
                  <a:cubicBezTo>
                    <a:pt x="132" y="551"/>
                    <a:pt x="164" y="557"/>
                    <a:pt x="183" y="573"/>
                  </a:cubicBezTo>
                  <a:cubicBezTo>
                    <a:pt x="195" y="582"/>
                    <a:pt x="206" y="592"/>
                    <a:pt x="218" y="601"/>
                  </a:cubicBezTo>
                  <a:cubicBezTo>
                    <a:pt x="226" y="608"/>
                    <a:pt x="231" y="602"/>
                    <a:pt x="236" y="595"/>
                  </a:cubicBezTo>
                  <a:cubicBezTo>
                    <a:pt x="242" y="585"/>
                    <a:pt x="254" y="581"/>
                    <a:pt x="254" y="568"/>
                  </a:cubicBezTo>
                  <a:cubicBezTo>
                    <a:pt x="255" y="556"/>
                    <a:pt x="253" y="550"/>
                    <a:pt x="245" y="541"/>
                  </a:cubicBezTo>
                  <a:cubicBezTo>
                    <a:pt x="234" y="529"/>
                    <a:pt x="220" y="520"/>
                    <a:pt x="210" y="508"/>
                  </a:cubicBezTo>
                  <a:cubicBezTo>
                    <a:pt x="191" y="486"/>
                    <a:pt x="208" y="459"/>
                    <a:pt x="214" y="436"/>
                  </a:cubicBezTo>
                  <a:cubicBezTo>
                    <a:pt x="219" y="422"/>
                    <a:pt x="217" y="406"/>
                    <a:pt x="217" y="391"/>
                  </a:cubicBezTo>
                  <a:cubicBezTo>
                    <a:pt x="217" y="384"/>
                    <a:pt x="217" y="376"/>
                    <a:pt x="217" y="368"/>
                  </a:cubicBezTo>
                  <a:cubicBezTo>
                    <a:pt x="217" y="362"/>
                    <a:pt x="215" y="350"/>
                    <a:pt x="219" y="345"/>
                  </a:cubicBezTo>
                  <a:cubicBezTo>
                    <a:pt x="225" y="337"/>
                    <a:pt x="235" y="335"/>
                    <a:pt x="244" y="340"/>
                  </a:cubicBezTo>
                  <a:cubicBezTo>
                    <a:pt x="259" y="349"/>
                    <a:pt x="244" y="357"/>
                    <a:pt x="240" y="369"/>
                  </a:cubicBezTo>
                  <a:cubicBezTo>
                    <a:pt x="238" y="375"/>
                    <a:pt x="240" y="381"/>
                    <a:pt x="243" y="386"/>
                  </a:cubicBezTo>
                  <a:cubicBezTo>
                    <a:pt x="246" y="393"/>
                    <a:pt x="245" y="399"/>
                    <a:pt x="244" y="406"/>
                  </a:cubicBezTo>
                  <a:cubicBezTo>
                    <a:pt x="242" y="421"/>
                    <a:pt x="237" y="435"/>
                    <a:pt x="233" y="450"/>
                  </a:cubicBezTo>
                  <a:cubicBezTo>
                    <a:pt x="231" y="456"/>
                    <a:pt x="228" y="462"/>
                    <a:pt x="229" y="468"/>
                  </a:cubicBezTo>
                  <a:cubicBezTo>
                    <a:pt x="231" y="474"/>
                    <a:pt x="232" y="481"/>
                    <a:pt x="234" y="487"/>
                  </a:cubicBezTo>
                  <a:cubicBezTo>
                    <a:pt x="239" y="499"/>
                    <a:pt x="246" y="506"/>
                    <a:pt x="256" y="512"/>
                  </a:cubicBezTo>
                  <a:cubicBezTo>
                    <a:pt x="279" y="525"/>
                    <a:pt x="306" y="531"/>
                    <a:pt x="332" y="529"/>
                  </a:cubicBezTo>
                  <a:cubicBezTo>
                    <a:pt x="344" y="527"/>
                    <a:pt x="356" y="524"/>
                    <a:pt x="366" y="517"/>
                  </a:cubicBezTo>
                  <a:cubicBezTo>
                    <a:pt x="373" y="512"/>
                    <a:pt x="381" y="515"/>
                    <a:pt x="385" y="506"/>
                  </a:cubicBezTo>
                  <a:cubicBezTo>
                    <a:pt x="391" y="493"/>
                    <a:pt x="397" y="480"/>
                    <a:pt x="403" y="467"/>
                  </a:cubicBezTo>
                  <a:cubicBezTo>
                    <a:pt x="406" y="460"/>
                    <a:pt x="414" y="453"/>
                    <a:pt x="420" y="449"/>
                  </a:cubicBezTo>
                  <a:cubicBezTo>
                    <a:pt x="434" y="440"/>
                    <a:pt x="450" y="433"/>
                    <a:pt x="465" y="426"/>
                  </a:cubicBezTo>
                  <a:cubicBezTo>
                    <a:pt x="478" y="418"/>
                    <a:pt x="492" y="411"/>
                    <a:pt x="504" y="401"/>
                  </a:cubicBezTo>
                  <a:cubicBezTo>
                    <a:pt x="510" y="396"/>
                    <a:pt x="514" y="391"/>
                    <a:pt x="519" y="386"/>
                  </a:cubicBezTo>
                  <a:cubicBezTo>
                    <a:pt x="521" y="383"/>
                    <a:pt x="523" y="380"/>
                    <a:pt x="525" y="376"/>
                  </a:cubicBezTo>
                  <a:cubicBezTo>
                    <a:pt x="523" y="372"/>
                    <a:pt x="522" y="367"/>
                    <a:pt x="520" y="363"/>
                  </a:cubicBezTo>
                  <a:cubicBezTo>
                    <a:pt x="506" y="321"/>
                    <a:pt x="487" y="262"/>
                    <a:pt x="442" y="244"/>
                  </a:cubicBezTo>
                  <a:cubicBezTo>
                    <a:pt x="434" y="242"/>
                    <a:pt x="426" y="239"/>
                    <a:pt x="418" y="236"/>
                  </a:cubicBezTo>
                  <a:cubicBezTo>
                    <a:pt x="414" y="234"/>
                    <a:pt x="407" y="233"/>
                    <a:pt x="403" y="230"/>
                  </a:cubicBezTo>
                  <a:cubicBezTo>
                    <a:pt x="399" y="228"/>
                    <a:pt x="400" y="224"/>
                    <a:pt x="404" y="222"/>
                  </a:cubicBezTo>
                  <a:cubicBezTo>
                    <a:pt x="408" y="219"/>
                    <a:pt x="414" y="222"/>
                    <a:pt x="418" y="223"/>
                  </a:cubicBezTo>
                  <a:cubicBezTo>
                    <a:pt x="432" y="227"/>
                    <a:pt x="445" y="233"/>
                    <a:pt x="457" y="240"/>
                  </a:cubicBezTo>
                  <a:cubicBezTo>
                    <a:pt x="481" y="254"/>
                    <a:pt x="494" y="275"/>
                    <a:pt x="509" y="298"/>
                  </a:cubicBezTo>
                  <a:cubicBezTo>
                    <a:pt x="521" y="318"/>
                    <a:pt x="539" y="350"/>
                    <a:pt x="567" y="341"/>
                  </a:cubicBezTo>
                  <a:cubicBezTo>
                    <a:pt x="578" y="337"/>
                    <a:pt x="585" y="327"/>
                    <a:pt x="587" y="316"/>
                  </a:cubicBezTo>
                  <a:cubicBezTo>
                    <a:pt x="589" y="309"/>
                    <a:pt x="589" y="303"/>
                    <a:pt x="589" y="297"/>
                  </a:cubicBezTo>
                  <a:cubicBezTo>
                    <a:pt x="589" y="288"/>
                    <a:pt x="589" y="283"/>
                    <a:pt x="582" y="278"/>
                  </a:cubicBezTo>
                  <a:cubicBezTo>
                    <a:pt x="575" y="273"/>
                    <a:pt x="568" y="269"/>
                    <a:pt x="561" y="265"/>
                  </a:cubicBezTo>
                  <a:cubicBezTo>
                    <a:pt x="557" y="262"/>
                    <a:pt x="546" y="258"/>
                    <a:pt x="544" y="253"/>
                  </a:cubicBezTo>
                  <a:cubicBezTo>
                    <a:pt x="542" y="251"/>
                    <a:pt x="543" y="245"/>
                    <a:pt x="546" y="244"/>
                  </a:cubicBezTo>
                  <a:cubicBezTo>
                    <a:pt x="549" y="242"/>
                    <a:pt x="558" y="249"/>
                    <a:pt x="561" y="250"/>
                  </a:cubicBezTo>
                  <a:cubicBezTo>
                    <a:pt x="574" y="257"/>
                    <a:pt x="590" y="265"/>
                    <a:pt x="604" y="260"/>
                  </a:cubicBezTo>
                  <a:cubicBezTo>
                    <a:pt x="617" y="255"/>
                    <a:pt x="632" y="250"/>
                    <a:pt x="643" y="241"/>
                  </a:cubicBezTo>
                  <a:cubicBezTo>
                    <a:pt x="652" y="234"/>
                    <a:pt x="651" y="220"/>
                    <a:pt x="648" y="210"/>
                  </a:cubicBezTo>
                  <a:cubicBezTo>
                    <a:pt x="643" y="197"/>
                    <a:pt x="642" y="182"/>
                    <a:pt x="641" y="168"/>
                  </a:cubicBezTo>
                  <a:cubicBezTo>
                    <a:pt x="640" y="161"/>
                    <a:pt x="638" y="153"/>
                    <a:pt x="640" y="147"/>
                  </a:cubicBezTo>
                  <a:cubicBezTo>
                    <a:pt x="643" y="142"/>
                    <a:pt x="645" y="136"/>
                    <a:pt x="649" y="132"/>
                  </a:cubicBezTo>
                  <a:cubicBezTo>
                    <a:pt x="656" y="122"/>
                    <a:pt x="665" y="115"/>
                    <a:pt x="676" y="109"/>
                  </a:cubicBezTo>
                  <a:cubicBezTo>
                    <a:pt x="687" y="104"/>
                    <a:pt x="700" y="101"/>
                    <a:pt x="712" y="101"/>
                  </a:cubicBezTo>
                  <a:cubicBezTo>
                    <a:pt x="719" y="100"/>
                    <a:pt x="726" y="101"/>
                    <a:pt x="732" y="102"/>
                  </a:cubicBezTo>
                  <a:cubicBezTo>
                    <a:pt x="740" y="104"/>
                    <a:pt x="748" y="101"/>
                    <a:pt x="755" y="99"/>
                  </a:cubicBezTo>
                  <a:cubicBezTo>
                    <a:pt x="769" y="96"/>
                    <a:pt x="783" y="92"/>
                    <a:pt x="796" y="87"/>
                  </a:cubicBezTo>
                  <a:cubicBezTo>
                    <a:pt x="802" y="85"/>
                    <a:pt x="807" y="83"/>
                    <a:pt x="813" y="80"/>
                  </a:cubicBezTo>
                  <a:cubicBezTo>
                    <a:pt x="820" y="77"/>
                    <a:pt x="824" y="73"/>
                    <a:pt x="829" y="68"/>
                  </a:cubicBezTo>
                  <a:cubicBezTo>
                    <a:pt x="839" y="57"/>
                    <a:pt x="851" y="48"/>
                    <a:pt x="863" y="39"/>
                  </a:cubicBezTo>
                  <a:cubicBezTo>
                    <a:pt x="868" y="28"/>
                    <a:pt x="873" y="14"/>
                    <a:pt x="884" y="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6">
              <a:extLst>
                <a:ext uri="{FF2B5EF4-FFF2-40B4-BE49-F238E27FC236}">
                  <a16:creationId xmlns:a16="http://schemas.microsoft.com/office/drawing/2014/main" id="{7C9A8F04-BF9A-41AB-ACB1-26ED4AA07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805"/>
              <a:ext cx="263" cy="214"/>
            </a:xfrm>
            <a:custGeom>
              <a:avLst/>
              <a:gdLst>
                <a:gd name="T0" fmla="*/ 307 w 150"/>
                <a:gd name="T1" fmla="*/ 28 h 114"/>
                <a:gd name="T2" fmla="*/ 629 w 150"/>
                <a:gd name="T3" fmla="*/ 120 h 114"/>
                <a:gd name="T4" fmla="*/ 796 w 150"/>
                <a:gd name="T5" fmla="*/ 409 h 114"/>
                <a:gd name="T6" fmla="*/ 722 w 150"/>
                <a:gd name="T7" fmla="*/ 670 h 114"/>
                <a:gd name="T8" fmla="*/ 470 w 150"/>
                <a:gd name="T9" fmla="*/ 755 h 114"/>
                <a:gd name="T10" fmla="*/ 49 w 150"/>
                <a:gd name="T11" fmla="*/ 490 h 114"/>
                <a:gd name="T12" fmla="*/ 49 w 150"/>
                <a:gd name="T13" fmla="*/ 218 h 114"/>
                <a:gd name="T14" fmla="*/ 307 w 150"/>
                <a:gd name="T15" fmla="*/ 28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0" h="114">
                  <a:moveTo>
                    <a:pt x="57" y="4"/>
                  </a:moveTo>
                  <a:cubicBezTo>
                    <a:pt x="76" y="0"/>
                    <a:pt x="100" y="8"/>
                    <a:pt x="117" y="18"/>
                  </a:cubicBezTo>
                  <a:cubicBezTo>
                    <a:pt x="133" y="26"/>
                    <a:pt x="145" y="44"/>
                    <a:pt x="148" y="62"/>
                  </a:cubicBezTo>
                  <a:cubicBezTo>
                    <a:pt x="150" y="75"/>
                    <a:pt x="145" y="93"/>
                    <a:pt x="134" y="101"/>
                  </a:cubicBezTo>
                  <a:cubicBezTo>
                    <a:pt x="120" y="110"/>
                    <a:pt x="103" y="114"/>
                    <a:pt x="87" y="114"/>
                  </a:cubicBezTo>
                  <a:cubicBezTo>
                    <a:pt x="58" y="114"/>
                    <a:pt x="21" y="102"/>
                    <a:pt x="9" y="74"/>
                  </a:cubicBezTo>
                  <a:cubicBezTo>
                    <a:pt x="3" y="61"/>
                    <a:pt x="0" y="45"/>
                    <a:pt x="9" y="33"/>
                  </a:cubicBezTo>
                  <a:cubicBezTo>
                    <a:pt x="20" y="17"/>
                    <a:pt x="38" y="9"/>
                    <a:pt x="57" y="4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7">
              <a:extLst>
                <a:ext uri="{FF2B5EF4-FFF2-40B4-BE49-F238E27FC236}">
                  <a16:creationId xmlns:a16="http://schemas.microsoft.com/office/drawing/2014/main" id="{AEF117EA-E57F-4FA0-A81A-A910D34F6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959"/>
              <a:ext cx="74" cy="265"/>
            </a:xfrm>
            <a:custGeom>
              <a:avLst/>
              <a:gdLst>
                <a:gd name="T0" fmla="*/ 0 w 42"/>
                <a:gd name="T1" fmla="*/ 24 h 142"/>
                <a:gd name="T2" fmla="*/ 72 w 42"/>
                <a:gd name="T3" fmla="*/ 60 h 142"/>
                <a:gd name="T4" fmla="*/ 143 w 42"/>
                <a:gd name="T5" fmla="*/ 129 h 142"/>
                <a:gd name="T6" fmla="*/ 180 w 42"/>
                <a:gd name="T7" fmla="*/ 338 h 142"/>
                <a:gd name="T8" fmla="*/ 143 w 42"/>
                <a:gd name="T9" fmla="*/ 924 h 142"/>
                <a:gd name="T10" fmla="*/ 180 w 42"/>
                <a:gd name="T11" fmla="*/ 720 h 142"/>
                <a:gd name="T12" fmla="*/ 217 w 42"/>
                <a:gd name="T13" fmla="*/ 474 h 142"/>
                <a:gd name="T14" fmla="*/ 208 w 42"/>
                <a:gd name="T15" fmla="*/ 174 h 142"/>
                <a:gd name="T16" fmla="*/ 127 w 42"/>
                <a:gd name="T17" fmla="*/ 21 h 142"/>
                <a:gd name="T18" fmla="*/ 16 w 42"/>
                <a:gd name="T19" fmla="*/ 13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142">
                  <a:moveTo>
                    <a:pt x="0" y="4"/>
                  </a:moveTo>
                  <a:cubicBezTo>
                    <a:pt x="2" y="6"/>
                    <a:pt x="10" y="7"/>
                    <a:pt x="13" y="9"/>
                  </a:cubicBezTo>
                  <a:cubicBezTo>
                    <a:pt x="18" y="11"/>
                    <a:pt x="23" y="16"/>
                    <a:pt x="26" y="20"/>
                  </a:cubicBezTo>
                  <a:cubicBezTo>
                    <a:pt x="32" y="29"/>
                    <a:pt x="33" y="41"/>
                    <a:pt x="33" y="52"/>
                  </a:cubicBezTo>
                  <a:cubicBezTo>
                    <a:pt x="35" y="82"/>
                    <a:pt x="26" y="112"/>
                    <a:pt x="26" y="142"/>
                  </a:cubicBezTo>
                  <a:cubicBezTo>
                    <a:pt x="26" y="132"/>
                    <a:pt x="31" y="120"/>
                    <a:pt x="33" y="111"/>
                  </a:cubicBezTo>
                  <a:cubicBezTo>
                    <a:pt x="35" y="98"/>
                    <a:pt x="38" y="86"/>
                    <a:pt x="40" y="73"/>
                  </a:cubicBezTo>
                  <a:cubicBezTo>
                    <a:pt x="42" y="58"/>
                    <a:pt x="41" y="42"/>
                    <a:pt x="38" y="27"/>
                  </a:cubicBezTo>
                  <a:cubicBezTo>
                    <a:pt x="35" y="18"/>
                    <a:pt x="32" y="8"/>
                    <a:pt x="23" y="3"/>
                  </a:cubicBezTo>
                  <a:cubicBezTo>
                    <a:pt x="16" y="0"/>
                    <a:pt x="10" y="3"/>
                    <a:pt x="3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8">
              <a:extLst>
                <a:ext uri="{FF2B5EF4-FFF2-40B4-BE49-F238E27FC236}">
                  <a16:creationId xmlns:a16="http://schemas.microsoft.com/office/drawing/2014/main" id="{2D3AE68C-AF0D-4080-9275-BC4398B97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543"/>
              <a:ext cx="394" cy="167"/>
            </a:xfrm>
            <a:custGeom>
              <a:avLst/>
              <a:gdLst>
                <a:gd name="T0" fmla="*/ 7 w 224"/>
                <a:gd name="T1" fmla="*/ 582 h 89"/>
                <a:gd name="T2" fmla="*/ 7 w 224"/>
                <a:gd name="T3" fmla="*/ 587 h 89"/>
                <a:gd name="T4" fmla="*/ 151 w 224"/>
                <a:gd name="T5" fmla="*/ 437 h 89"/>
                <a:gd name="T6" fmla="*/ 281 w 224"/>
                <a:gd name="T7" fmla="*/ 158 h 89"/>
                <a:gd name="T8" fmla="*/ 647 w 224"/>
                <a:gd name="T9" fmla="*/ 53 h 89"/>
                <a:gd name="T10" fmla="*/ 953 w 224"/>
                <a:gd name="T11" fmla="*/ 180 h 89"/>
                <a:gd name="T12" fmla="*/ 1110 w 224"/>
                <a:gd name="T13" fmla="*/ 212 h 89"/>
                <a:gd name="T14" fmla="*/ 1219 w 224"/>
                <a:gd name="T15" fmla="*/ 385 h 89"/>
                <a:gd name="T16" fmla="*/ 946 w 224"/>
                <a:gd name="T17" fmla="*/ 265 h 89"/>
                <a:gd name="T18" fmla="*/ 610 w 224"/>
                <a:gd name="T19" fmla="*/ 120 h 89"/>
                <a:gd name="T20" fmla="*/ 306 w 224"/>
                <a:gd name="T21" fmla="*/ 330 h 89"/>
                <a:gd name="T22" fmla="*/ 192 w 224"/>
                <a:gd name="T23" fmla="*/ 490 h 89"/>
                <a:gd name="T24" fmla="*/ 21 w 224"/>
                <a:gd name="T25" fmla="*/ 574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4" h="89">
                  <a:moveTo>
                    <a:pt x="1" y="88"/>
                  </a:moveTo>
                  <a:cubicBezTo>
                    <a:pt x="1" y="89"/>
                    <a:pt x="0" y="88"/>
                    <a:pt x="1" y="89"/>
                  </a:cubicBezTo>
                  <a:cubicBezTo>
                    <a:pt x="12" y="87"/>
                    <a:pt x="22" y="75"/>
                    <a:pt x="28" y="66"/>
                  </a:cubicBezTo>
                  <a:cubicBezTo>
                    <a:pt x="37" y="53"/>
                    <a:pt x="42" y="37"/>
                    <a:pt x="52" y="24"/>
                  </a:cubicBezTo>
                  <a:cubicBezTo>
                    <a:pt x="70" y="1"/>
                    <a:pt x="94" y="0"/>
                    <a:pt x="119" y="8"/>
                  </a:cubicBezTo>
                  <a:cubicBezTo>
                    <a:pt x="138" y="14"/>
                    <a:pt x="154" y="24"/>
                    <a:pt x="175" y="27"/>
                  </a:cubicBezTo>
                  <a:cubicBezTo>
                    <a:pt x="185" y="29"/>
                    <a:pt x="195" y="27"/>
                    <a:pt x="204" y="32"/>
                  </a:cubicBezTo>
                  <a:cubicBezTo>
                    <a:pt x="211" y="37"/>
                    <a:pt x="223" y="50"/>
                    <a:pt x="224" y="58"/>
                  </a:cubicBezTo>
                  <a:cubicBezTo>
                    <a:pt x="209" y="50"/>
                    <a:pt x="191" y="45"/>
                    <a:pt x="174" y="40"/>
                  </a:cubicBezTo>
                  <a:cubicBezTo>
                    <a:pt x="153" y="33"/>
                    <a:pt x="133" y="23"/>
                    <a:pt x="112" y="18"/>
                  </a:cubicBezTo>
                  <a:cubicBezTo>
                    <a:pt x="89" y="12"/>
                    <a:pt x="68" y="33"/>
                    <a:pt x="56" y="50"/>
                  </a:cubicBezTo>
                  <a:cubicBezTo>
                    <a:pt x="49" y="59"/>
                    <a:pt x="44" y="68"/>
                    <a:pt x="35" y="74"/>
                  </a:cubicBezTo>
                  <a:cubicBezTo>
                    <a:pt x="26" y="81"/>
                    <a:pt x="12" y="83"/>
                    <a:pt x="4" y="8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9">
              <a:extLst>
                <a:ext uri="{FF2B5EF4-FFF2-40B4-BE49-F238E27FC236}">
                  <a16:creationId xmlns:a16="http://schemas.microsoft.com/office/drawing/2014/main" id="{8D0B12CC-EF11-4BB9-BA12-91BF730B2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3049"/>
              <a:ext cx="205" cy="112"/>
            </a:xfrm>
            <a:custGeom>
              <a:avLst/>
              <a:gdLst>
                <a:gd name="T0" fmla="*/ 0 w 117"/>
                <a:gd name="T1" fmla="*/ 390 h 60"/>
                <a:gd name="T2" fmla="*/ 307 w 117"/>
                <a:gd name="T3" fmla="*/ 338 h 60"/>
                <a:gd name="T4" fmla="*/ 629 w 117"/>
                <a:gd name="T5" fmla="*/ 0 h 60"/>
                <a:gd name="T6" fmla="*/ 527 w 117"/>
                <a:gd name="T7" fmla="*/ 84 h 60"/>
                <a:gd name="T8" fmla="*/ 356 w 117"/>
                <a:gd name="T9" fmla="*/ 217 h 60"/>
                <a:gd name="T10" fmla="*/ 28 w 117"/>
                <a:gd name="T11" fmla="*/ 383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60">
                  <a:moveTo>
                    <a:pt x="0" y="60"/>
                  </a:moveTo>
                  <a:cubicBezTo>
                    <a:pt x="16" y="47"/>
                    <a:pt x="39" y="60"/>
                    <a:pt x="57" y="52"/>
                  </a:cubicBezTo>
                  <a:cubicBezTo>
                    <a:pt x="79" y="43"/>
                    <a:pt x="108" y="23"/>
                    <a:pt x="117" y="0"/>
                  </a:cubicBezTo>
                  <a:cubicBezTo>
                    <a:pt x="113" y="6"/>
                    <a:pt x="104" y="9"/>
                    <a:pt x="98" y="13"/>
                  </a:cubicBezTo>
                  <a:cubicBezTo>
                    <a:pt x="88" y="20"/>
                    <a:pt x="77" y="28"/>
                    <a:pt x="66" y="33"/>
                  </a:cubicBezTo>
                  <a:cubicBezTo>
                    <a:pt x="45" y="42"/>
                    <a:pt x="20" y="40"/>
                    <a:pt x="5" y="5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10">
              <a:extLst>
                <a:ext uri="{FF2B5EF4-FFF2-40B4-BE49-F238E27FC236}">
                  <a16:creationId xmlns:a16="http://schemas.microsoft.com/office/drawing/2014/main" id="{EA6A6241-3CC2-489E-839D-81F67D284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886"/>
              <a:ext cx="77" cy="91"/>
            </a:xfrm>
            <a:custGeom>
              <a:avLst/>
              <a:gdLst>
                <a:gd name="T0" fmla="*/ 236 w 44"/>
                <a:gd name="T1" fmla="*/ 20 h 49"/>
                <a:gd name="T2" fmla="*/ 81 w 44"/>
                <a:gd name="T3" fmla="*/ 128 h 49"/>
                <a:gd name="T4" fmla="*/ 7 w 44"/>
                <a:gd name="T5" fmla="*/ 314 h 49"/>
                <a:gd name="T6" fmla="*/ 49 w 44"/>
                <a:gd name="T7" fmla="*/ 110 h 49"/>
                <a:gd name="T8" fmla="*/ 221 w 44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44" y="3"/>
                  </a:moveTo>
                  <a:cubicBezTo>
                    <a:pt x="32" y="2"/>
                    <a:pt x="22" y="13"/>
                    <a:pt x="15" y="20"/>
                  </a:cubicBezTo>
                  <a:cubicBezTo>
                    <a:pt x="7" y="29"/>
                    <a:pt x="5" y="39"/>
                    <a:pt x="1" y="49"/>
                  </a:cubicBezTo>
                  <a:cubicBezTo>
                    <a:pt x="1" y="36"/>
                    <a:pt x="0" y="27"/>
                    <a:pt x="9" y="17"/>
                  </a:cubicBezTo>
                  <a:cubicBezTo>
                    <a:pt x="18" y="6"/>
                    <a:pt x="27" y="0"/>
                    <a:pt x="41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11">
              <a:extLst>
                <a:ext uri="{FF2B5EF4-FFF2-40B4-BE49-F238E27FC236}">
                  <a16:creationId xmlns:a16="http://schemas.microsoft.com/office/drawing/2014/main" id="{6D2DBDC8-7041-4682-A8FC-D90EAEA7B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3408"/>
              <a:ext cx="53" cy="125"/>
            </a:xfrm>
            <a:custGeom>
              <a:avLst/>
              <a:gdLst>
                <a:gd name="T0" fmla="*/ 0 w 30"/>
                <a:gd name="T1" fmla="*/ 13 h 67"/>
                <a:gd name="T2" fmla="*/ 37 w 30"/>
                <a:gd name="T3" fmla="*/ 24 h 67"/>
                <a:gd name="T4" fmla="*/ 72 w 30"/>
                <a:gd name="T5" fmla="*/ 65 h 67"/>
                <a:gd name="T6" fmla="*/ 110 w 30"/>
                <a:gd name="T7" fmla="*/ 157 h 67"/>
                <a:gd name="T8" fmla="*/ 154 w 30"/>
                <a:gd name="T9" fmla="*/ 435 h 67"/>
                <a:gd name="T10" fmla="*/ 138 w 30"/>
                <a:gd name="T11" fmla="*/ 170 h 67"/>
                <a:gd name="T12" fmla="*/ 94 w 30"/>
                <a:gd name="T13" fmla="*/ 65 h 67"/>
                <a:gd name="T14" fmla="*/ 7 w 30"/>
                <a:gd name="T15" fmla="*/ 13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67">
                  <a:moveTo>
                    <a:pt x="0" y="2"/>
                  </a:moveTo>
                  <a:cubicBezTo>
                    <a:pt x="0" y="0"/>
                    <a:pt x="4" y="2"/>
                    <a:pt x="7" y="4"/>
                  </a:cubicBezTo>
                  <a:cubicBezTo>
                    <a:pt x="9" y="5"/>
                    <a:pt x="11" y="8"/>
                    <a:pt x="13" y="10"/>
                  </a:cubicBezTo>
                  <a:cubicBezTo>
                    <a:pt x="16" y="14"/>
                    <a:pt x="18" y="20"/>
                    <a:pt x="20" y="24"/>
                  </a:cubicBezTo>
                  <a:cubicBezTo>
                    <a:pt x="26" y="37"/>
                    <a:pt x="25" y="54"/>
                    <a:pt x="28" y="67"/>
                  </a:cubicBezTo>
                  <a:cubicBezTo>
                    <a:pt x="25" y="53"/>
                    <a:pt x="30" y="40"/>
                    <a:pt x="25" y="26"/>
                  </a:cubicBezTo>
                  <a:cubicBezTo>
                    <a:pt x="23" y="20"/>
                    <a:pt x="21" y="14"/>
                    <a:pt x="17" y="10"/>
                  </a:cubicBezTo>
                  <a:cubicBezTo>
                    <a:pt x="12" y="5"/>
                    <a:pt x="4" y="7"/>
                    <a:pt x="1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12">
              <a:extLst>
                <a:ext uri="{FF2B5EF4-FFF2-40B4-BE49-F238E27FC236}">
                  <a16:creationId xmlns:a16="http://schemas.microsoft.com/office/drawing/2014/main" id="{7AF2D0A3-A1FA-4E7F-9E00-42E1C5919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3165"/>
              <a:ext cx="100" cy="366"/>
            </a:xfrm>
            <a:custGeom>
              <a:avLst/>
              <a:gdLst>
                <a:gd name="T0" fmla="*/ 293 w 57"/>
                <a:gd name="T1" fmla="*/ 0 h 196"/>
                <a:gd name="T2" fmla="*/ 274 w 57"/>
                <a:gd name="T3" fmla="*/ 174 h 196"/>
                <a:gd name="T4" fmla="*/ 265 w 57"/>
                <a:gd name="T5" fmla="*/ 383 h 196"/>
                <a:gd name="T6" fmla="*/ 274 w 57"/>
                <a:gd name="T7" fmla="*/ 736 h 196"/>
                <a:gd name="T8" fmla="*/ 200 w 57"/>
                <a:gd name="T9" fmla="*/ 1061 h 196"/>
                <a:gd name="T10" fmla="*/ 102 w 57"/>
                <a:gd name="T11" fmla="*/ 1193 h 196"/>
                <a:gd name="T12" fmla="*/ 0 w 57"/>
                <a:gd name="T13" fmla="*/ 1275 h 196"/>
                <a:gd name="T14" fmla="*/ 237 w 57"/>
                <a:gd name="T15" fmla="*/ 639 h 196"/>
                <a:gd name="T16" fmla="*/ 237 w 57"/>
                <a:gd name="T17" fmla="*/ 338 h 196"/>
                <a:gd name="T18" fmla="*/ 274 w 57"/>
                <a:gd name="T19" fmla="*/ 65 h 1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196">
                  <a:moveTo>
                    <a:pt x="54" y="0"/>
                  </a:moveTo>
                  <a:cubicBezTo>
                    <a:pt x="57" y="6"/>
                    <a:pt x="51" y="20"/>
                    <a:pt x="51" y="27"/>
                  </a:cubicBezTo>
                  <a:cubicBezTo>
                    <a:pt x="50" y="38"/>
                    <a:pt x="49" y="48"/>
                    <a:pt x="49" y="59"/>
                  </a:cubicBezTo>
                  <a:cubicBezTo>
                    <a:pt x="49" y="77"/>
                    <a:pt x="51" y="95"/>
                    <a:pt x="51" y="113"/>
                  </a:cubicBezTo>
                  <a:cubicBezTo>
                    <a:pt x="51" y="129"/>
                    <a:pt x="46" y="150"/>
                    <a:pt x="37" y="163"/>
                  </a:cubicBezTo>
                  <a:cubicBezTo>
                    <a:pt x="32" y="170"/>
                    <a:pt x="25" y="177"/>
                    <a:pt x="19" y="183"/>
                  </a:cubicBezTo>
                  <a:cubicBezTo>
                    <a:pt x="14" y="189"/>
                    <a:pt x="8" y="195"/>
                    <a:pt x="0" y="196"/>
                  </a:cubicBezTo>
                  <a:cubicBezTo>
                    <a:pt x="27" y="169"/>
                    <a:pt x="40" y="135"/>
                    <a:pt x="44" y="98"/>
                  </a:cubicBezTo>
                  <a:cubicBezTo>
                    <a:pt x="46" y="83"/>
                    <a:pt x="45" y="68"/>
                    <a:pt x="44" y="52"/>
                  </a:cubicBezTo>
                  <a:cubicBezTo>
                    <a:pt x="44" y="37"/>
                    <a:pt x="50" y="25"/>
                    <a:pt x="51" y="1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13">
              <a:extLst>
                <a:ext uri="{FF2B5EF4-FFF2-40B4-BE49-F238E27FC236}">
                  <a16:creationId xmlns:a16="http://schemas.microsoft.com/office/drawing/2014/main" id="{324C96C9-356B-4197-A75A-DAFFD9F4E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3080"/>
              <a:ext cx="248" cy="135"/>
            </a:xfrm>
            <a:custGeom>
              <a:avLst/>
              <a:gdLst>
                <a:gd name="T0" fmla="*/ 767 w 141"/>
                <a:gd name="T1" fmla="*/ 15 h 72"/>
                <a:gd name="T2" fmla="*/ 647 w 141"/>
                <a:gd name="T3" fmla="*/ 39 h 72"/>
                <a:gd name="T4" fmla="*/ 538 w 141"/>
                <a:gd name="T5" fmla="*/ 73 h 72"/>
                <a:gd name="T6" fmla="*/ 354 w 141"/>
                <a:gd name="T7" fmla="*/ 249 h 72"/>
                <a:gd name="T8" fmla="*/ 195 w 141"/>
                <a:gd name="T9" fmla="*/ 450 h 72"/>
                <a:gd name="T10" fmla="*/ 98 w 141"/>
                <a:gd name="T11" fmla="*/ 474 h 72"/>
                <a:gd name="T12" fmla="*/ 0 w 141"/>
                <a:gd name="T13" fmla="*/ 443 h 72"/>
                <a:gd name="T14" fmla="*/ 195 w 141"/>
                <a:gd name="T15" fmla="*/ 401 h 72"/>
                <a:gd name="T16" fmla="*/ 343 w 141"/>
                <a:gd name="T17" fmla="*/ 233 h 72"/>
                <a:gd name="T18" fmla="*/ 545 w 141"/>
                <a:gd name="T19" fmla="*/ 60 h 72"/>
                <a:gd name="T20" fmla="*/ 725 w 141"/>
                <a:gd name="T21" fmla="*/ 0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72">
                  <a:moveTo>
                    <a:pt x="141" y="2"/>
                  </a:moveTo>
                  <a:cubicBezTo>
                    <a:pt x="136" y="5"/>
                    <a:pt x="126" y="5"/>
                    <a:pt x="119" y="6"/>
                  </a:cubicBezTo>
                  <a:cubicBezTo>
                    <a:pt x="113" y="7"/>
                    <a:pt x="105" y="9"/>
                    <a:pt x="99" y="11"/>
                  </a:cubicBezTo>
                  <a:cubicBezTo>
                    <a:pt x="87" y="17"/>
                    <a:pt x="73" y="27"/>
                    <a:pt x="65" y="38"/>
                  </a:cubicBezTo>
                  <a:cubicBezTo>
                    <a:pt x="57" y="49"/>
                    <a:pt x="49" y="62"/>
                    <a:pt x="36" y="68"/>
                  </a:cubicBezTo>
                  <a:cubicBezTo>
                    <a:pt x="30" y="71"/>
                    <a:pt x="24" y="72"/>
                    <a:pt x="18" y="72"/>
                  </a:cubicBezTo>
                  <a:cubicBezTo>
                    <a:pt x="10" y="72"/>
                    <a:pt x="6" y="69"/>
                    <a:pt x="0" y="67"/>
                  </a:cubicBezTo>
                  <a:cubicBezTo>
                    <a:pt x="11" y="72"/>
                    <a:pt x="26" y="67"/>
                    <a:pt x="36" y="61"/>
                  </a:cubicBezTo>
                  <a:cubicBezTo>
                    <a:pt x="48" y="55"/>
                    <a:pt x="55" y="45"/>
                    <a:pt x="63" y="35"/>
                  </a:cubicBezTo>
                  <a:cubicBezTo>
                    <a:pt x="72" y="22"/>
                    <a:pt x="86" y="14"/>
                    <a:pt x="100" y="9"/>
                  </a:cubicBezTo>
                  <a:cubicBezTo>
                    <a:pt x="111" y="5"/>
                    <a:pt x="122" y="4"/>
                    <a:pt x="133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14">
              <a:extLst>
                <a:ext uri="{FF2B5EF4-FFF2-40B4-BE49-F238E27FC236}">
                  <a16:creationId xmlns:a16="http://schemas.microsoft.com/office/drawing/2014/main" id="{5472E30E-E9DF-4067-A080-368BC003B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75"/>
              <a:ext cx="165" cy="263"/>
            </a:xfrm>
            <a:custGeom>
              <a:avLst/>
              <a:gdLst>
                <a:gd name="T0" fmla="*/ 509 w 94"/>
                <a:gd name="T1" fmla="*/ 0 h 140"/>
                <a:gd name="T2" fmla="*/ 358 w 94"/>
                <a:gd name="T3" fmla="*/ 197 h 140"/>
                <a:gd name="T4" fmla="*/ 286 w 94"/>
                <a:gd name="T5" fmla="*/ 438 h 140"/>
                <a:gd name="T6" fmla="*/ 0 w 94"/>
                <a:gd name="T7" fmla="*/ 928 h 140"/>
                <a:gd name="T8" fmla="*/ 184 w 94"/>
                <a:gd name="T9" fmla="*/ 611 h 140"/>
                <a:gd name="T10" fmla="*/ 265 w 94"/>
                <a:gd name="T11" fmla="*/ 357 h 140"/>
                <a:gd name="T12" fmla="*/ 351 w 94"/>
                <a:gd name="T13" fmla="*/ 152 h 140"/>
                <a:gd name="T14" fmla="*/ 486 w 94"/>
                <a:gd name="T15" fmla="*/ 2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140">
                  <a:moveTo>
                    <a:pt x="94" y="0"/>
                  </a:moveTo>
                  <a:cubicBezTo>
                    <a:pt x="83" y="10"/>
                    <a:pt x="72" y="16"/>
                    <a:pt x="66" y="30"/>
                  </a:cubicBezTo>
                  <a:cubicBezTo>
                    <a:pt x="60" y="41"/>
                    <a:pt x="58" y="54"/>
                    <a:pt x="53" y="66"/>
                  </a:cubicBezTo>
                  <a:cubicBezTo>
                    <a:pt x="43" y="96"/>
                    <a:pt x="23" y="118"/>
                    <a:pt x="0" y="140"/>
                  </a:cubicBezTo>
                  <a:cubicBezTo>
                    <a:pt x="13" y="124"/>
                    <a:pt x="25" y="111"/>
                    <a:pt x="34" y="92"/>
                  </a:cubicBezTo>
                  <a:cubicBezTo>
                    <a:pt x="40" y="79"/>
                    <a:pt x="43" y="66"/>
                    <a:pt x="49" y="54"/>
                  </a:cubicBezTo>
                  <a:cubicBezTo>
                    <a:pt x="53" y="43"/>
                    <a:pt x="59" y="32"/>
                    <a:pt x="65" y="23"/>
                  </a:cubicBezTo>
                  <a:cubicBezTo>
                    <a:pt x="72" y="13"/>
                    <a:pt x="81" y="10"/>
                    <a:pt x="90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15">
              <a:extLst>
                <a:ext uri="{FF2B5EF4-FFF2-40B4-BE49-F238E27FC236}">
                  <a16:creationId xmlns:a16="http://schemas.microsoft.com/office/drawing/2014/main" id="{D29EADD8-692F-4C9A-886E-CD2416B72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614"/>
              <a:ext cx="68" cy="107"/>
            </a:xfrm>
            <a:custGeom>
              <a:avLst/>
              <a:gdLst>
                <a:gd name="T0" fmla="*/ 197 w 39"/>
                <a:gd name="T1" fmla="*/ 0 h 57"/>
                <a:gd name="T2" fmla="*/ 91 w 39"/>
                <a:gd name="T3" fmla="*/ 212 h 57"/>
                <a:gd name="T4" fmla="*/ 207 w 39"/>
                <a:gd name="T5" fmla="*/ 370 h 57"/>
                <a:gd name="T6" fmla="*/ 30 w 39"/>
                <a:gd name="T7" fmla="*/ 302 h 57"/>
                <a:gd name="T8" fmla="*/ 185 w 39"/>
                <a:gd name="T9" fmla="*/ 2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7">
                  <a:moveTo>
                    <a:pt x="37" y="0"/>
                  </a:moveTo>
                  <a:cubicBezTo>
                    <a:pt x="25" y="4"/>
                    <a:pt x="16" y="20"/>
                    <a:pt x="17" y="32"/>
                  </a:cubicBezTo>
                  <a:cubicBezTo>
                    <a:pt x="19" y="45"/>
                    <a:pt x="29" y="51"/>
                    <a:pt x="39" y="56"/>
                  </a:cubicBezTo>
                  <a:cubicBezTo>
                    <a:pt x="29" y="57"/>
                    <a:pt x="9" y="57"/>
                    <a:pt x="6" y="46"/>
                  </a:cubicBezTo>
                  <a:cubicBezTo>
                    <a:pt x="0" y="31"/>
                    <a:pt x="24" y="10"/>
                    <a:pt x="35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16">
              <a:extLst>
                <a:ext uri="{FF2B5EF4-FFF2-40B4-BE49-F238E27FC236}">
                  <a16:creationId xmlns:a16="http://schemas.microsoft.com/office/drawing/2014/main" id="{02FDB151-02DC-466D-A7D4-C4C55B6B6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067"/>
              <a:ext cx="90" cy="182"/>
            </a:xfrm>
            <a:custGeom>
              <a:avLst/>
              <a:gdLst>
                <a:gd name="T0" fmla="*/ 94 w 51"/>
                <a:gd name="T1" fmla="*/ 190 h 97"/>
                <a:gd name="T2" fmla="*/ 281 w 51"/>
                <a:gd name="T3" fmla="*/ 640 h 97"/>
                <a:gd name="T4" fmla="*/ 152 w 51"/>
                <a:gd name="T5" fmla="*/ 242 h 97"/>
                <a:gd name="T6" fmla="*/ 81 w 51"/>
                <a:gd name="T7" fmla="*/ 92 h 97"/>
                <a:gd name="T8" fmla="*/ 0 w 51"/>
                <a:gd name="T9" fmla="*/ 0 h 97"/>
                <a:gd name="T10" fmla="*/ 94 w 51"/>
                <a:gd name="T11" fmla="*/ 205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7">
                  <a:moveTo>
                    <a:pt x="17" y="29"/>
                  </a:moveTo>
                  <a:cubicBezTo>
                    <a:pt x="24" y="54"/>
                    <a:pt x="43" y="72"/>
                    <a:pt x="51" y="97"/>
                  </a:cubicBezTo>
                  <a:cubicBezTo>
                    <a:pt x="45" y="76"/>
                    <a:pt x="38" y="56"/>
                    <a:pt x="28" y="37"/>
                  </a:cubicBezTo>
                  <a:cubicBezTo>
                    <a:pt x="24" y="29"/>
                    <a:pt x="19" y="22"/>
                    <a:pt x="15" y="14"/>
                  </a:cubicBezTo>
                  <a:cubicBezTo>
                    <a:pt x="12" y="8"/>
                    <a:pt x="9" y="0"/>
                    <a:pt x="0" y="0"/>
                  </a:cubicBezTo>
                  <a:cubicBezTo>
                    <a:pt x="10" y="7"/>
                    <a:pt x="12" y="21"/>
                    <a:pt x="17" y="3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Freeform 17">
              <a:extLst>
                <a:ext uri="{FF2B5EF4-FFF2-40B4-BE49-F238E27FC236}">
                  <a16:creationId xmlns:a16="http://schemas.microsoft.com/office/drawing/2014/main" id="{73C0A953-67CE-4306-8DCF-8F74AD83B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3460"/>
              <a:ext cx="20" cy="28"/>
            </a:xfrm>
            <a:custGeom>
              <a:avLst/>
              <a:gdLst>
                <a:gd name="T0" fmla="*/ 49 w 11"/>
                <a:gd name="T1" fmla="*/ 13 h 15"/>
                <a:gd name="T2" fmla="*/ 24 w 11"/>
                <a:gd name="T3" fmla="*/ 7 h 15"/>
                <a:gd name="T4" fmla="*/ 65 w 11"/>
                <a:gd name="T5" fmla="*/ 84 h 15"/>
                <a:gd name="T6" fmla="*/ 53 w 11"/>
                <a:gd name="T7" fmla="*/ 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8" y="2"/>
                  </a:moveTo>
                  <a:cubicBezTo>
                    <a:pt x="7" y="1"/>
                    <a:pt x="7" y="0"/>
                    <a:pt x="4" y="1"/>
                  </a:cubicBezTo>
                  <a:cubicBezTo>
                    <a:pt x="0" y="7"/>
                    <a:pt x="1" y="15"/>
                    <a:pt x="11" y="13"/>
                  </a:cubicBezTo>
                  <a:cubicBezTo>
                    <a:pt x="8" y="12"/>
                    <a:pt x="4" y="4"/>
                    <a:pt x="9" y="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1" name="Freeform 18">
              <a:extLst>
                <a:ext uri="{FF2B5EF4-FFF2-40B4-BE49-F238E27FC236}">
                  <a16:creationId xmlns:a16="http://schemas.microsoft.com/office/drawing/2014/main" id="{823112DD-3F38-4AFE-9337-84332BE53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805"/>
              <a:ext cx="88" cy="182"/>
            </a:xfrm>
            <a:custGeom>
              <a:avLst/>
              <a:gdLst>
                <a:gd name="T0" fmla="*/ 236 w 50"/>
                <a:gd name="T1" fmla="*/ 128 h 97"/>
                <a:gd name="T2" fmla="*/ 0 w 50"/>
                <a:gd name="T3" fmla="*/ 325 h 97"/>
                <a:gd name="T4" fmla="*/ 266 w 50"/>
                <a:gd name="T5" fmla="*/ 619 h 97"/>
                <a:gd name="T6" fmla="*/ 187 w 50"/>
                <a:gd name="T7" fmla="*/ 415 h 97"/>
                <a:gd name="T8" fmla="*/ 201 w 50"/>
                <a:gd name="T9" fmla="*/ 12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97">
                  <a:moveTo>
                    <a:pt x="43" y="19"/>
                  </a:moveTo>
                  <a:cubicBezTo>
                    <a:pt x="24" y="0"/>
                    <a:pt x="0" y="30"/>
                    <a:pt x="0" y="49"/>
                  </a:cubicBezTo>
                  <a:cubicBezTo>
                    <a:pt x="1" y="70"/>
                    <a:pt x="26" y="97"/>
                    <a:pt x="49" y="94"/>
                  </a:cubicBezTo>
                  <a:cubicBezTo>
                    <a:pt x="50" y="82"/>
                    <a:pt x="38" y="74"/>
                    <a:pt x="34" y="63"/>
                  </a:cubicBezTo>
                  <a:cubicBezTo>
                    <a:pt x="30" y="49"/>
                    <a:pt x="32" y="27"/>
                    <a:pt x="37" y="19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19">
              <a:extLst>
                <a:ext uri="{FF2B5EF4-FFF2-40B4-BE49-F238E27FC236}">
                  <a16:creationId xmlns:a16="http://schemas.microsoft.com/office/drawing/2014/main" id="{1BB335AC-AF28-4B65-BAA8-30AB31F62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818"/>
              <a:ext cx="90" cy="73"/>
            </a:xfrm>
            <a:custGeom>
              <a:avLst/>
              <a:gdLst>
                <a:gd name="T0" fmla="*/ 28 w 51"/>
                <a:gd name="T1" fmla="*/ 24 h 39"/>
                <a:gd name="T2" fmla="*/ 215 w 51"/>
                <a:gd name="T3" fmla="*/ 112 h 39"/>
                <a:gd name="T4" fmla="*/ 199 w 51"/>
                <a:gd name="T5" fmla="*/ 225 h 39"/>
                <a:gd name="T6" fmla="*/ 86 w 51"/>
                <a:gd name="T7" fmla="*/ 73 h 39"/>
                <a:gd name="T8" fmla="*/ 0 w 51"/>
                <a:gd name="T9" fmla="*/ 4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39">
                  <a:moveTo>
                    <a:pt x="5" y="4"/>
                  </a:moveTo>
                  <a:cubicBezTo>
                    <a:pt x="17" y="0"/>
                    <a:pt x="31" y="7"/>
                    <a:pt x="39" y="17"/>
                  </a:cubicBezTo>
                  <a:cubicBezTo>
                    <a:pt x="43" y="23"/>
                    <a:pt x="51" y="39"/>
                    <a:pt x="36" y="34"/>
                  </a:cubicBezTo>
                  <a:cubicBezTo>
                    <a:pt x="25" y="29"/>
                    <a:pt x="24" y="17"/>
                    <a:pt x="16" y="11"/>
                  </a:cubicBezTo>
                  <a:cubicBezTo>
                    <a:pt x="12" y="8"/>
                    <a:pt x="1" y="9"/>
                    <a:pt x="0" y="7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20">
              <a:extLst>
                <a:ext uri="{FF2B5EF4-FFF2-40B4-BE49-F238E27FC236}">
                  <a16:creationId xmlns:a16="http://schemas.microsoft.com/office/drawing/2014/main" id="{7FF1F1C2-EF23-4103-8EA5-9649C8812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633"/>
              <a:ext cx="190" cy="339"/>
            </a:xfrm>
            <a:custGeom>
              <a:avLst/>
              <a:gdLst>
                <a:gd name="T0" fmla="*/ 174 w 108"/>
                <a:gd name="T1" fmla="*/ 0 h 181"/>
                <a:gd name="T2" fmla="*/ 392 w 108"/>
                <a:gd name="T3" fmla="*/ 144 h 181"/>
                <a:gd name="T4" fmla="*/ 510 w 108"/>
                <a:gd name="T5" fmla="*/ 302 h 181"/>
                <a:gd name="T6" fmla="*/ 392 w 108"/>
                <a:gd name="T7" fmla="*/ 800 h 181"/>
                <a:gd name="T8" fmla="*/ 171 w 108"/>
                <a:gd name="T9" fmla="*/ 1024 h 181"/>
                <a:gd name="T10" fmla="*/ 77 w 108"/>
                <a:gd name="T11" fmla="*/ 1174 h 181"/>
                <a:gd name="T12" fmla="*/ 135 w 108"/>
                <a:gd name="T13" fmla="*/ 920 h 181"/>
                <a:gd name="T14" fmla="*/ 396 w 108"/>
                <a:gd name="T15" fmla="*/ 474 h 181"/>
                <a:gd name="T16" fmla="*/ 245 w 108"/>
                <a:gd name="T17" fmla="*/ 125 h 181"/>
                <a:gd name="T18" fmla="*/ 151 w 108"/>
                <a:gd name="T19" fmla="*/ 97 h 181"/>
                <a:gd name="T20" fmla="*/ 148 w 108"/>
                <a:gd name="T21" fmla="*/ 73 h 1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8" h="181">
                  <a:moveTo>
                    <a:pt x="32" y="0"/>
                  </a:moveTo>
                  <a:cubicBezTo>
                    <a:pt x="45" y="4"/>
                    <a:pt x="60" y="16"/>
                    <a:pt x="72" y="22"/>
                  </a:cubicBezTo>
                  <a:cubicBezTo>
                    <a:pt x="82" y="27"/>
                    <a:pt x="90" y="36"/>
                    <a:pt x="94" y="46"/>
                  </a:cubicBezTo>
                  <a:cubicBezTo>
                    <a:pt x="108" y="78"/>
                    <a:pt x="99" y="102"/>
                    <a:pt x="72" y="122"/>
                  </a:cubicBezTo>
                  <a:cubicBezTo>
                    <a:pt x="56" y="132"/>
                    <a:pt x="42" y="140"/>
                    <a:pt x="31" y="156"/>
                  </a:cubicBezTo>
                  <a:cubicBezTo>
                    <a:pt x="28" y="161"/>
                    <a:pt x="21" y="181"/>
                    <a:pt x="14" y="179"/>
                  </a:cubicBezTo>
                  <a:cubicBezTo>
                    <a:pt x="0" y="175"/>
                    <a:pt x="22" y="145"/>
                    <a:pt x="25" y="140"/>
                  </a:cubicBezTo>
                  <a:cubicBezTo>
                    <a:pt x="43" y="118"/>
                    <a:pt x="70" y="103"/>
                    <a:pt x="73" y="72"/>
                  </a:cubicBezTo>
                  <a:cubicBezTo>
                    <a:pt x="75" y="53"/>
                    <a:pt x="63" y="30"/>
                    <a:pt x="45" y="19"/>
                  </a:cubicBezTo>
                  <a:cubicBezTo>
                    <a:pt x="40" y="17"/>
                    <a:pt x="34" y="16"/>
                    <a:pt x="28" y="15"/>
                  </a:cubicBezTo>
                  <a:cubicBezTo>
                    <a:pt x="29" y="13"/>
                    <a:pt x="27" y="12"/>
                    <a:pt x="27" y="1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21">
              <a:extLst>
                <a:ext uri="{FF2B5EF4-FFF2-40B4-BE49-F238E27FC236}">
                  <a16:creationId xmlns:a16="http://schemas.microsoft.com/office/drawing/2014/main" id="{EEB6EC6E-AF08-45A5-BE1B-19D481A6F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757"/>
              <a:ext cx="162" cy="299"/>
            </a:xfrm>
            <a:custGeom>
              <a:avLst/>
              <a:gdLst>
                <a:gd name="T0" fmla="*/ 486 w 92"/>
                <a:gd name="T1" fmla="*/ 0 h 160"/>
                <a:gd name="T2" fmla="*/ 72 w 92"/>
                <a:gd name="T3" fmla="*/ 430 h 160"/>
                <a:gd name="T4" fmla="*/ 109 w 92"/>
                <a:gd name="T5" fmla="*/ 647 h 160"/>
                <a:gd name="T6" fmla="*/ 359 w 92"/>
                <a:gd name="T7" fmla="*/ 1045 h 160"/>
                <a:gd name="T8" fmla="*/ 201 w 92"/>
                <a:gd name="T9" fmla="*/ 527 h 160"/>
                <a:gd name="T10" fmla="*/ 502 w 92"/>
                <a:gd name="T11" fmla="*/ 136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60">
                  <a:moveTo>
                    <a:pt x="89" y="0"/>
                  </a:moveTo>
                  <a:cubicBezTo>
                    <a:pt x="79" y="36"/>
                    <a:pt x="33" y="40"/>
                    <a:pt x="13" y="66"/>
                  </a:cubicBezTo>
                  <a:cubicBezTo>
                    <a:pt x="0" y="81"/>
                    <a:pt x="5" y="88"/>
                    <a:pt x="20" y="99"/>
                  </a:cubicBezTo>
                  <a:cubicBezTo>
                    <a:pt x="41" y="116"/>
                    <a:pt x="47" y="144"/>
                    <a:pt x="66" y="160"/>
                  </a:cubicBezTo>
                  <a:cubicBezTo>
                    <a:pt x="69" y="130"/>
                    <a:pt x="33" y="109"/>
                    <a:pt x="37" y="81"/>
                  </a:cubicBezTo>
                  <a:cubicBezTo>
                    <a:pt x="40" y="49"/>
                    <a:pt x="88" y="51"/>
                    <a:pt x="92" y="2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22">
              <a:extLst>
                <a:ext uri="{FF2B5EF4-FFF2-40B4-BE49-F238E27FC236}">
                  <a16:creationId xmlns:a16="http://schemas.microsoft.com/office/drawing/2014/main" id="{993FBA8A-21F7-4177-8407-C5F84BBFC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67"/>
              <a:ext cx="221" cy="183"/>
            </a:xfrm>
            <a:custGeom>
              <a:avLst/>
              <a:gdLst>
                <a:gd name="T0" fmla="*/ 98 w 126"/>
                <a:gd name="T1" fmla="*/ 226 h 98"/>
                <a:gd name="T2" fmla="*/ 470 w 126"/>
                <a:gd name="T3" fmla="*/ 286 h 98"/>
                <a:gd name="T4" fmla="*/ 681 w 126"/>
                <a:gd name="T5" fmla="*/ 0 h 98"/>
                <a:gd name="T6" fmla="*/ 444 w 126"/>
                <a:gd name="T7" fmla="*/ 366 h 98"/>
                <a:gd name="T8" fmla="*/ 221 w 126"/>
                <a:gd name="T9" fmla="*/ 474 h 98"/>
                <a:gd name="T10" fmla="*/ 0 w 126"/>
                <a:gd name="T11" fmla="*/ 639 h 98"/>
                <a:gd name="T12" fmla="*/ 65 w 126"/>
                <a:gd name="T13" fmla="*/ 495 h 98"/>
                <a:gd name="T14" fmla="*/ 135 w 126"/>
                <a:gd name="T15" fmla="*/ 248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6" h="98">
                  <a:moveTo>
                    <a:pt x="18" y="35"/>
                  </a:moveTo>
                  <a:cubicBezTo>
                    <a:pt x="32" y="52"/>
                    <a:pt x="68" y="53"/>
                    <a:pt x="87" y="44"/>
                  </a:cubicBezTo>
                  <a:cubicBezTo>
                    <a:pt x="104" y="35"/>
                    <a:pt x="117" y="15"/>
                    <a:pt x="126" y="0"/>
                  </a:cubicBezTo>
                  <a:cubicBezTo>
                    <a:pt x="119" y="26"/>
                    <a:pt x="111" y="45"/>
                    <a:pt x="82" y="56"/>
                  </a:cubicBezTo>
                  <a:cubicBezTo>
                    <a:pt x="68" y="61"/>
                    <a:pt x="55" y="64"/>
                    <a:pt x="41" y="73"/>
                  </a:cubicBezTo>
                  <a:cubicBezTo>
                    <a:pt x="29" y="81"/>
                    <a:pt x="16" y="98"/>
                    <a:pt x="0" y="98"/>
                  </a:cubicBezTo>
                  <a:cubicBezTo>
                    <a:pt x="1" y="90"/>
                    <a:pt x="7" y="83"/>
                    <a:pt x="12" y="76"/>
                  </a:cubicBezTo>
                  <a:cubicBezTo>
                    <a:pt x="20" y="63"/>
                    <a:pt x="23" y="52"/>
                    <a:pt x="25" y="3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23">
              <a:extLst>
                <a:ext uri="{FF2B5EF4-FFF2-40B4-BE49-F238E27FC236}">
                  <a16:creationId xmlns:a16="http://schemas.microsoft.com/office/drawing/2014/main" id="{6E7D82CD-6AB6-470E-ACD4-E74213CDF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3142"/>
              <a:ext cx="44" cy="268"/>
            </a:xfrm>
            <a:custGeom>
              <a:avLst/>
              <a:gdLst>
                <a:gd name="T0" fmla="*/ 136 w 25"/>
                <a:gd name="T1" fmla="*/ 0 h 143"/>
                <a:gd name="T2" fmla="*/ 37 w 25"/>
                <a:gd name="T3" fmla="*/ 446 h 143"/>
                <a:gd name="T4" fmla="*/ 33 w 25"/>
                <a:gd name="T5" fmla="*/ 941 h 143"/>
                <a:gd name="T6" fmla="*/ 7 w 25"/>
                <a:gd name="T7" fmla="*/ 429 h 143"/>
                <a:gd name="T8" fmla="*/ 56 w 25"/>
                <a:gd name="T9" fmla="*/ 105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43">
                  <a:moveTo>
                    <a:pt x="25" y="0"/>
                  </a:moveTo>
                  <a:cubicBezTo>
                    <a:pt x="16" y="24"/>
                    <a:pt x="7" y="41"/>
                    <a:pt x="7" y="68"/>
                  </a:cubicBezTo>
                  <a:cubicBezTo>
                    <a:pt x="7" y="92"/>
                    <a:pt x="4" y="119"/>
                    <a:pt x="6" y="143"/>
                  </a:cubicBezTo>
                  <a:cubicBezTo>
                    <a:pt x="0" y="119"/>
                    <a:pt x="2" y="90"/>
                    <a:pt x="1" y="65"/>
                  </a:cubicBezTo>
                  <a:cubicBezTo>
                    <a:pt x="1" y="49"/>
                    <a:pt x="4" y="30"/>
                    <a:pt x="10" y="1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7" name="Freeform 24">
              <a:extLst>
                <a:ext uri="{FF2B5EF4-FFF2-40B4-BE49-F238E27FC236}">
                  <a16:creationId xmlns:a16="http://schemas.microsoft.com/office/drawing/2014/main" id="{0712C337-D281-44F5-92CC-4472C65B2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3241"/>
              <a:ext cx="189" cy="199"/>
            </a:xfrm>
            <a:custGeom>
              <a:avLst/>
              <a:gdLst>
                <a:gd name="T0" fmla="*/ 0 w 108"/>
                <a:gd name="T1" fmla="*/ 522 h 106"/>
                <a:gd name="T2" fmla="*/ 119 w 108"/>
                <a:gd name="T3" fmla="*/ 702 h 106"/>
                <a:gd name="T4" fmla="*/ 338 w 108"/>
                <a:gd name="T5" fmla="*/ 338 h 106"/>
                <a:gd name="T6" fmla="*/ 579 w 108"/>
                <a:gd name="T7" fmla="*/ 0 h 106"/>
                <a:gd name="T8" fmla="*/ 322 w 108"/>
                <a:gd name="T9" fmla="*/ 338 h 106"/>
                <a:gd name="T10" fmla="*/ 49 w 108"/>
                <a:gd name="T11" fmla="*/ 522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06">
                  <a:moveTo>
                    <a:pt x="0" y="79"/>
                  </a:moveTo>
                  <a:cubicBezTo>
                    <a:pt x="12" y="82"/>
                    <a:pt x="19" y="95"/>
                    <a:pt x="22" y="106"/>
                  </a:cubicBezTo>
                  <a:cubicBezTo>
                    <a:pt x="19" y="85"/>
                    <a:pt x="48" y="63"/>
                    <a:pt x="63" y="51"/>
                  </a:cubicBezTo>
                  <a:cubicBezTo>
                    <a:pt x="85" y="34"/>
                    <a:pt x="100" y="27"/>
                    <a:pt x="108" y="0"/>
                  </a:cubicBezTo>
                  <a:cubicBezTo>
                    <a:pt x="97" y="19"/>
                    <a:pt x="77" y="37"/>
                    <a:pt x="60" y="51"/>
                  </a:cubicBezTo>
                  <a:cubicBezTo>
                    <a:pt x="46" y="63"/>
                    <a:pt x="26" y="77"/>
                    <a:pt x="9" y="7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8" name="Freeform 25">
              <a:extLst>
                <a:ext uri="{FF2B5EF4-FFF2-40B4-BE49-F238E27FC236}">
                  <a16:creationId xmlns:a16="http://schemas.microsoft.com/office/drawing/2014/main" id="{A33B171F-6DF9-42F9-9D6D-1FEFEB43F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940"/>
              <a:ext cx="103" cy="138"/>
            </a:xfrm>
            <a:custGeom>
              <a:avLst/>
              <a:gdLst>
                <a:gd name="T0" fmla="*/ 37 w 59"/>
                <a:gd name="T1" fmla="*/ 0 h 74"/>
                <a:gd name="T2" fmla="*/ 150 w 59"/>
                <a:gd name="T3" fmla="*/ 270 h 74"/>
                <a:gd name="T4" fmla="*/ 314 w 59"/>
                <a:gd name="T5" fmla="*/ 479 h 74"/>
                <a:gd name="T6" fmla="*/ 143 w 59"/>
                <a:gd name="T7" fmla="*/ 201 h 74"/>
                <a:gd name="T8" fmla="*/ 73 w 59"/>
                <a:gd name="T9" fmla="*/ 2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4">
                  <a:moveTo>
                    <a:pt x="7" y="0"/>
                  </a:moveTo>
                  <a:cubicBezTo>
                    <a:pt x="0" y="16"/>
                    <a:pt x="17" y="31"/>
                    <a:pt x="28" y="42"/>
                  </a:cubicBezTo>
                  <a:cubicBezTo>
                    <a:pt x="35" y="50"/>
                    <a:pt x="49" y="72"/>
                    <a:pt x="59" y="74"/>
                  </a:cubicBezTo>
                  <a:cubicBezTo>
                    <a:pt x="47" y="62"/>
                    <a:pt x="38" y="45"/>
                    <a:pt x="27" y="31"/>
                  </a:cubicBezTo>
                  <a:cubicBezTo>
                    <a:pt x="20" y="22"/>
                    <a:pt x="20" y="11"/>
                    <a:pt x="14" y="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26">
              <a:extLst>
                <a:ext uri="{FF2B5EF4-FFF2-40B4-BE49-F238E27FC236}">
                  <a16:creationId xmlns:a16="http://schemas.microsoft.com/office/drawing/2014/main" id="{4FF1AF91-D56B-4B99-8179-2A86E79D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3082"/>
              <a:ext cx="135" cy="64"/>
            </a:xfrm>
            <a:custGeom>
              <a:avLst/>
              <a:gdLst>
                <a:gd name="T0" fmla="*/ 0 w 77"/>
                <a:gd name="T1" fmla="*/ 0 h 34"/>
                <a:gd name="T2" fmla="*/ 416 w 77"/>
                <a:gd name="T3" fmla="*/ 15 h 34"/>
                <a:gd name="T4" fmla="*/ 33 w 77"/>
                <a:gd name="T5" fmla="*/ 4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34">
                  <a:moveTo>
                    <a:pt x="0" y="0"/>
                  </a:moveTo>
                  <a:cubicBezTo>
                    <a:pt x="17" y="20"/>
                    <a:pt x="58" y="15"/>
                    <a:pt x="77" y="2"/>
                  </a:cubicBezTo>
                  <a:cubicBezTo>
                    <a:pt x="64" y="19"/>
                    <a:pt x="13" y="34"/>
                    <a:pt x="6" y="7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27">
              <a:extLst>
                <a:ext uri="{FF2B5EF4-FFF2-40B4-BE49-F238E27FC236}">
                  <a16:creationId xmlns:a16="http://schemas.microsoft.com/office/drawing/2014/main" id="{1212A13C-6DA6-494F-8F2C-CC1FD4EE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262"/>
              <a:ext cx="98" cy="232"/>
            </a:xfrm>
            <a:custGeom>
              <a:avLst/>
              <a:gdLst>
                <a:gd name="T0" fmla="*/ 301 w 56"/>
                <a:gd name="T1" fmla="*/ 45 h 124"/>
                <a:gd name="T2" fmla="*/ 16 w 56"/>
                <a:gd name="T3" fmla="*/ 322 h 124"/>
                <a:gd name="T4" fmla="*/ 142 w 56"/>
                <a:gd name="T5" fmla="*/ 812 h 124"/>
                <a:gd name="T6" fmla="*/ 102 w 56"/>
                <a:gd name="T7" fmla="*/ 382 h 124"/>
                <a:gd name="T8" fmla="*/ 229 w 56"/>
                <a:gd name="T9" fmla="*/ 7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24">
                  <a:moveTo>
                    <a:pt x="56" y="7"/>
                  </a:moveTo>
                  <a:cubicBezTo>
                    <a:pt x="34" y="0"/>
                    <a:pt x="6" y="30"/>
                    <a:pt x="3" y="49"/>
                  </a:cubicBezTo>
                  <a:cubicBezTo>
                    <a:pt x="0" y="75"/>
                    <a:pt x="21" y="100"/>
                    <a:pt x="26" y="124"/>
                  </a:cubicBezTo>
                  <a:cubicBezTo>
                    <a:pt x="27" y="102"/>
                    <a:pt x="17" y="80"/>
                    <a:pt x="19" y="58"/>
                  </a:cubicBezTo>
                  <a:cubicBezTo>
                    <a:pt x="21" y="38"/>
                    <a:pt x="30" y="25"/>
                    <a:pt x="43" y="11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28">
              <a:extLst>
                <a:ext uri="{FF2B5EF4-FFF2-40B4-BE49-F238E27FC236}">
                  <a16:creationId xmlns:a16="http://schemas.microsoft.com/office/drawing/2014/main" id="{024FB6DF-798D-4889-B023-228854C22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081"/>
              <a:ext cx="24" cy="78"/>
            </a:xfrm>
            <a:custGeom>
              <a:avLst/>
              <a:gdLst>
                <a:gd name="T0" fmla="*/ 70 w 14"/>
                <a:gd name="T1" fmla="*/ 113 h 42"/>
                <a:gd name="T2" fmla="*/ 65 w 14"/>
                <a:gd name="T3" fmla="*/ 149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2">
                  <a:moveTo>
                    <a:pt x="14" y="18"/>
                  </a:moveTo>
                  <a:cubicBezTo>
                    <a:pt x="3" y="0"/>
                    <a:pt x="0" y="42"/>
                    <a:pt x="13" y="2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29">
              <a:extLst>
                <a:ext uri="{FF2B5EF4-FFF2-40B4-BE49-F238E27FC236}">
                  <a16:creationId xmlns:a16="http://schemas.microsoft.com/office/drawing/2014/main" id="{7F4AF9E7-E346-47A4-A9A8-E6CEE75C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081"/>
              <a:ext cx="25" cy="35"/>
            </a:xfrm>
            <a:custGeom>
              <a:avLst/>
              <a:gdLst>
                <a:gd name="T0" fmla="*/ 80 w 14"/>
                <a:gd name="T1" fmla="*/ 44 h 19"/>
                <a:gd name="T2" fmla="*/ 64 w 14"/>
                <a:gd name="T3" fmla="*/ 0 h 19"/>
                <a:gd name="T4" fmla="*/ 68 w 14"/>
                <a:gd name="T5" fmla="*/ 11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14" y="7"/>
                  </a:moveTo>
                  <a:cubicBezTo>
                    <a:pt x="13" y="4"/>
                    <a:pt x="13" y="2"/>
                    <a:pt x="11" y="0"/>
                  </a:cubicBezTo>
                  <a:cubicBezTo>
                    <a:pt x="0" y="3"/>
                    <a:pt x="4" y="19"/>
                    <a:pt x="12" y="1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30">
              <a:extLst>
                <a:ext uri="{FF2B5EF4-FFF2-40B4-BE49-F238E27FC236}">
                  <a16:creationId xmlns:a16="http://schemas.microsoft.com/office/drawing/2014/main" id="{2D420CE7-D406-4FFB-91C1-98BC13B8B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317"/>
              <a:ext cx="16" cy="26"/>
            </a:xfrm>
            <a:custGeom>
              <a:avLst/>
              <a:gdLst>
                <a:gd name="T0" fmla="*/ 50 w 9"/>
                <a:gd name="T1" fmla="*/ 52 h 14"/>
                <a:gd name="T2" fmla="*/ 0 w 9"/>
                <a:gd name="T3" fmla="*/ 0 h 14"/>
                <a:gd name="T4" fmla="*/ 36 w 9"/>
                <a:gd name="T5" fmla="*/ 8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9" y="8"/>
                  </a:moveTo>
                  <a:cubicBezTo>
                    <a:pt x="9" y="3"/>
                    <a:pt x="5" y="0"/>
                    <a:pt x="0" y="0"/>
                  </a:cubicBezTo>
                  <a:cubicBezTo>
                    <a:pt x="0" y="6"/>
                    <a:pt x="2" y="10"/>
                    <a:pt x="6" y="1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4" name="Freeform 31">
              <a:extLst>
                <a:ext uri="{FF2B5EF4-FFF2-40B4-BE49-F238E27FC236}">
                  <a16:creationId xmlns:a16="http://schemas.microsoft.com/office/drawing/2014/main" id="{6E68C409-CEED-42E1-85DC-9DB3381F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730"/>
              <a:ext cx="23" cy="21"/>
            </a:xfrm>
            <a:custGeom>
              <a:avLst/>
              <a:gdLst>
                <a:gd name="T0" fmla="*/ 28 w 13"/>
                <a:gd name="T1" fmla="*/ 0 h 11"/>
                <a:gd name="T2" fmla="*/ 73 w 13"/>
                <a:gd name="T3" fmla="*/ 29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0" y="9"/>
                    <a:pt x="10" y="11"/>
                    <a:pt x="13" y="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5" name="Freeform 32">
              <a:extLst>
                <a:ext uri="{FF2B5EF4-FFF2-40B4-BE49-F238E27FC236}">
                  <a16:creationId xmlns:a16="http://schemas.microsoft.com/office/drawing/2014/main" id="{6C4EC641-43D5-4A1B-9D27-3D9894890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612"/>
              <a:ext cx="432" cy="452"/>
            </a:xfrm>
            <a:custGeom>
              <a:avLst/>
              <a:gdLst>
                <a:gd name="T0" fmla="*/ 1333 w 246"/>
                <a:gd name="T1" fmla="*/ 120 h 241"/>
                <a:gd name="T2" fmla="*/ 221 w 246"/>
                <a:gd name="T3" fmla="*/ 752 h 241"/>
                <a:gd name="T4" fmla="*/ 16 w 246"/>
                <a:gd name="T5" fmla="*/ 1298 h 241"/>
                <a:gd name="T6" fmla="*/ 28 w 246"/>
                <a:gd name="T7" fmla="*/ 1590 h 241"/>
                <a:gd name="T8" fmla="*/ 21 w 246"/>
                <a:gd name="T9" fmla="*/ 1341 h 241"/>
                <a:gd name="T10" fmla="*/ 56 w 246"/>
                <a:gd name="T11" fmla="*/ 1017 h 241"/>
                <a:gd name="T12" fmla="*/ 525 w 246"/>
                <a:gd name="T13" fmla="*/ 369 h 241"/>
                <a:gd name="T14" fmla="*/ 1033 w 246"/>
                <a:gd name="T15" fmla="*/ 28 h 241"/>
                <a:gd name="T16" fmla="*/ 1277 w 246"/>
                <a:gd name="T17" fmla="*/ 84 h 241"/>
                <a:gd name="T18" fmla="*/ 1298 w 246"/>
                <a:gd name="T19" fmla="*/ 113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6" h="241">
                  <a:moveTo>
                    <a:pt x="246" y="18"/>
                  </a:moveTo>
                  <a:cubicBezTo>
                    <a:pt x="167" y="0"/>
                    <a:pt x="89" y="56"/>
                    <a:pt x="41" y="114"/>
                  </a:cubicBezTo>
                  <a:cubicBezTo>
                    <a:pt x="21" y="137"/>
                    <a:pt x="6" y="166"/>
                    <a:pt x="3" y="197"/>
                  </a:cubicBezTo>
                  <a:cubicBezTo>
                    <a:pt x="2" y="209"/>
                    <a:pt x="1" y="231"/>
                    <a:pt x="5" y="241"/>
                  </a:cubicBezTo>
                  <a:cubicBezTo>
                    <a:pt x="0" y="231"/>
                    <a:pt x="3" y="214"/>
                    <a:pt x="4" y="203"/>
                  </a:cubicBezTo>
                  <a:cubicBezTo>
                    <a:pt x="5" y="186"/>
                    <a:pt x="3" y="170"/>
                    <a:pt x="10" y="154"/>
                  </a:cubicBezTo>
                  <a:cubicBezTo>
                    <a:pt x="26" y="112"/>
                    <a:pt x="62" y="84"/>
                    <a:pt x="97" y="56"/>
                  </a:cubicBezTo>
                  <a:cubicBezTo>
                    <a:pt x="124" y="35"/>
                    <a:pt x="158" y="12"/>
                    <a:pt x="191" y="4"/>
                  </a:cubicBezTo>
                  <a:cubicBezTo>
                    <a:pt x="208" y="0"/>
                    <a:pt x="223" y="3"/>
                    <a:pt x="236" y="13"/>
                  </a:cubicBezTo>
                  <a:cubicBezTo>
                    <a:pt x="238" y="14"/>
                    <a:pt x="239" y="15"/>
                    <a:pt x="24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6" name="Oval 33">
              <a:extLst>
                <a:ext uri="{FF2B5EF4-FFF2-40B4-BE49-F238E27FC236}">
                  <a16:creationId xmlns:a16="http://schemas.microsoft.com/office/drawing/2014/main" id="{CD4857ED-E96D-4A99-A2D0-6AE9FA5D7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949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7" name="Oval 34">
              <a:extLst>
                <a:ext uri="{FF2B5EF4-FFF2-40B4-BE49-F238E27FC236}">
                  <a16:creationId xmlns:a16="http://schemas.microsoft.com/office/drawing/2014/main" id="{7DF39A06-54BD-4C73-AFF9-342303793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998"/>
              <a:ext cx="25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8" name="Oval 35">
              <a:extLst>
                <a:ext uri="{FF2B5EF4-FFF2-40B4-BE49-F238E27FC236}">
                  <a16:creationId xmlns:a16="http://schemas.microsoft.com/office/drawing/2014/main" id="{6B161890-8F35-4633-856F-908B3053F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304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9" name="Oval 36">
              <a:extLst>
                <a:ext uri="{FF2B5EF4-FFF2-40B4-BE49-F238E27FC236}">
                  <a16:creationId xmlns:a16="http://schemas.microsoft.com/office/drawing/2014/main" id="{9C39BAE6-FE39-45A8-A01C-CEE936884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640"/>
              <a:ext cx="22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0" name="Freeform 37">
              <a:extLst>
                <a:ext uri="{FF2B5EF4-FFF2-40B4-BE49-F238E27FC236}">
                  <a16:creationId xmlns:a16="http://schemas.microsoft.com/office/drawing/2014/main" id="{A6646BE7-7D9F-49A3-95DC-CF08A42C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710"/>
              <a:ext cx="50" cy="129"/>
            </a:xfrm>
            <a:custGeom>
              <a:avLst/>
              <a:gdLst>
                <a:gd name="T0" fmla="*/ 62 w 29"/>
                <a:gd name="T1" fmla="*/ 0 h 69"/>
                <a:gd name="T2" fmla="*/ 0 w 29"/>
                <a:gd name="T3" fmla="*/ 451 h 69"/>
                <a:gd name="T4" fmla="*/ 71 w 29"/>
                <a:gd name="T5" fmla="*/ 3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69">
                  <a:moveTo>
                    <a:pt x="12" y="0"/>
                  </a:moveTo>
                  <a:cubicBezTo>
                    <a:pt x="29" y="12"/>
                    <a:pt x="22" y="65"/>
                    <a:pt x="0" y="69"/>
                  </a:cubicBezTo>
                  <a:cubicBezTo>
                    <a:pt x="15" y="49"/>
                    <a:pt x="18" y="30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1" name="Freeform 38">
              <a:extLst>
                <a:ext uri="{FF2B5EF4-FFF2-40B4-BE49-F238E27FC236}">
                  <a16:creationId xmlns:a16="http://schemas.microsoft.com/office/drawing/2014/main" id="{1373D3AC-6492-4DEE-9EE9-E762388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363"/>
              <a:ext cx="65" cy="52"/>
            </a:xfrm>
            <a:custGeom>
              <a:avLst/>
              <a:gdLst>
                <a:gd name="T0" fmla="*/ 0 w 37"/>
                <a:gd name="T1" fmla="*/ 104 h 28"/>
                <a:gd name="T2" fmla="*/ 44 w 37"/>
                <a:gd name="T3" fmla="*/ 180 h 28"/>
                <a:gd name="T4" fmla="*/ 200 w 37"/>
                <a:gd name="T5" fmla="*/ 0 h 28"/>
                <a:gd name="T6" fmla="*/ 21 w 37"/>
                <a:gd name="T7" fmla="*/ 12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8">
                  <a:moveTo>
                    <a:pt x="0" y="16"/>
                  </a:moveTo>
                  <a:cubicBezTo>
                    <a:pt x="4" y="19"/>
                    <a:pt x="9" y="23"/>
                    <a:pt x="8" y="28"/>
                  </a:cubicBezTo>
                  <a:cubicBezTo>
                    <a:pt x="6" y="16"/>
                    <a:pt x="28" y="6"/>
                    <a:pt x="37" y="0"/>
                  </a:cubicBezTo>
                  <a:cubicBezTo>
                    <a:pt x="26" y="1"/>
                    <a:pt x="13" y="13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2" name="Freeform 39">
              <a:extLst>
                <a:ext uri="{FF2B5EF4-FFF2-40B4-BE49-F238E27FC236}">
                  <a16:creationId xmlns:a16="http://schemas.microsoft.com/office/drawing/2014/main" id="{17D69B37-5053-42F3-BE2B-1E72A986D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3309"/>
              <a:ext cx="26" cy="41"/>
            </a:xfrm>
            <a:custGeom>
              <a:avLst/>
              <a:gdLst>
                <a:gd name="T0" fmla="*/ 78 w 15"/>
                <a:gd name="T1" fmla="*/ 21 h 22"/>
                <a:gd name="T2" fmla="*/ 5 w 15"/>
                <a:gd name="T3" fmla="*/ 45 h 22"/>
                <a:gd name="T4" fmla="*/ 50 w 15"/>
                <a:gd name="T5" fmla="*/ 136 h 22"/>
                <a:gd name="T6" fmla="*/ 57 w 15"/>
                <a:gd name="T7" fmla="*/ 3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9" y="3"/>
                    <a:pt x="3" y="0"/>
                    <a:pt x="1" y="7"/>
                  </a:cubicBezTo>
                  <a:cubicBezTo>
                    <a:pt x="0" y="12"/>
                    <a:pt x="4" y="22"/>
                    <a:pt x="10" y="21"/>
                  </a:cubicBezTo>
                  <a:cubicBezTo>
                    <a:pt x="10" y="17"/>
                    <a:pt x="4" y="8"/>
                    <a:pt x="1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3" name="Freeform 40">
              <a:extLst>
                <a:ext uri="{FF2B5EF4-FFF2-40B4-BE49-F238E27FC236}">
                  <a16:creationId xmlns:a16="http://schemas.microsoft.com/office/drawing/2014/main" id="{C3D51C76-8A05-46BE-BFDF-3D4DEFFFC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3771"/>
              <a:ext cx="53" cy="32"/>
            </a:xfrm>
            <a:custGeom>
              <a:avLst/>
              <a:gdLst>
                <a:gd name="T0" fmla="*/ 72 w 30"/>
                <a:gd name="T1" fmla="*/ 0 h 17"/>
                <a:gd name="T2" fmla="*/ 78 w 30"/>
                <a:gd name="T3" fmla="*/ 105 h 17"/>
                <a:gd name="T4" fmla="*/ 7 w 30"/>
                <a:gd name="T5" fmla="*/ 75 h 17"/>
                <a:gd name="T6" fmla="*/ 65 w 30"/>
                <a:gd name="T7" fmla="*/ 2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7">
                  <a:moveTo>
                    <a:pt x="13" y="0"/>
                  </a:moveTo>
                  <a:cubicBezTo>
                    <a:pt x="20" y="4"/>
                    <a:pt x="30" y="15"/>
                    <a:pt x="14" y="16"/>
                  </a:cubicBezTo>
                  <a:cubicBezTo>
                    <a:pt x="11" y="17"/>
                    <a:pt x="2" y="14"/>
                    <a:pt x="1" y="11"/>
                  </a:cubicBezTo>
                  <a:cubicBezTo>
                    <a:pt x="0" y="6"/>
                    <a:pt x="8" y="5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4" name="Freeform 41">
              <a:extLst>
                <a:ext uri="{FF2B5EF4-FFF2-40B4-BE49-F238E27FC236}">
                  <a16:creationId xmlns:a16="http://schemas.microsoft.com/office/drawing/2014/main" id="{F3FD2E59-22A4-4FE2-8AD9-535A9DCA3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3646"/>
              <a:ext cx="44" cy="43"/>
            </a:xfrm>
            <a:custGeom>
              <a:avLst/>
              <a:gdLst>
                <a:gd name="T0" fmla="*/ 109 w 25"/>
                <a:gd name="T1" fmla="*/ 21 h 23"/>
                <a:gd name="T2" fmla="*/ 136 w 25"/>
                <a:gd name="T3" fmla="*/ 60 h 23"/>
                <a:gd name="T4" fmla="*/ 102 w 25"/>
                <a:gd name="T5" fmla="*/ 2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3">
                  <a:moveTo>
                    <a:pt x="20" y="3"/>
                  </a:moveTo>
                  <a:cubicBezTo>
                    <a:pt x="0" y="0"/>
                    <a:pt x="22" y="23"/>
                    <a:pt x="25" y="9"/>
                  </a:cubicBezTo>
                  <a:cubicBezTo>
                    <a:pt x="22" y="9"/>
                    <a:pt x="18" y="7"/>
                    <a:pt x="1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5" name="Freeform 42">
              <a:extLst>
                <a:ext uri="{FF2B5EF4-FFF2-40B4-BE49-F238E27FC236}">
                  <a16:creationId xmlns:a16="http://schemas.microsoft.com/office/drawing/2014/main" id="{0376CE3C-D92D-4239-B54E-4AFC47FD7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447"/>
              <a:ext cx="19" cy="62"/>
            </a:xfrm>
            <a:custGeom>
              <a:avLst/>
              <a:gdLst>
                <a:gd name="T0" fmla="*/ 57 w 11"/>
                <a:gd name="T1" fmla="*/ 68 h 33"/>
                <a:gd name="T2" fmla="*/ 57 w 11"/>
                <a:gd name="T3" fmla="*/ 145 h 33"/>
                <a:gd name="T4" fmla="*/ 48 w 11"/>
                <a:gd name="T5" fmla="*/ 8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3">
                  <a:moveTo>
                    <a:pt x="11" y="10"/>
                  </a:moveTo>
                  <a:cubicBezTo>
                    <a:pt x="0" y="0"/>
                    <a:pt x="1" y="33"/>
                    <a:pt x="11" y="22"/>
                  </a:cubicBezTo>
                  <a:cubicBezTo>
                    <a:pt x="8" y="20"/>
                    <a:pt x="3" y="14"/>
                    <a:pt x="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6" name="Freeform 43">
              <a:extLst>
                <a:ext uri="{FF2B5EF4-FFF2-40B4-BE49-F238E27FC236}">
                  <a16:creationId xmlns:a16="http://schemas.microsoft.com/office/drawing/2014/main" id="{65422279-B77E-484A-B06D-2B8471E2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3035"/>
              <a:ext cx="33" cy="51"/>
            </a:xfrm>
            <a:custGeom>
              <a:avLst/>
              <a:gdLst>
                <a:gd name="T0" fmla="*/ 99 w 19"/>
                <a:gd name="T1" fmla="*/ 76 h 27"/>
                <a:gd name="T2" fmla="*/ 85 w 19"/>
                <a:gd name="T3" fmla="*/ 168 h 27"/>
                <a:gd name="T4" fmla="*/ 90 w 19"/>
                <a:gd name="T5" fmla="*/ 8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7">
                  <a:moveTo>
                    <a:pt x="19" y="11"/>
                  </a:moveTo>
                  <a:cubicBezTo>
                    <a:pt x="12" y="0"/>
                    <a:pt x="0" y="27"/>
                    <a:pt x="16" y="25"/>
                  </a:cubicBezTo>
                  <a:cubicBezTo>
                    <a:pt x="17" y="21"/>
                    <a:pt x="13" y="15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7" name="Freeform 44">
              <a:extLst>
                <a:ext uri="{FF2B5EF4-FFF2-40B4-BE49-F238E27FC236}">
                  <a16:creationId xmlns:a16="http://schemas.microsoft.com/office/drawing/2014/main" id="{18DF5E81-692E-4015-AEFB-AD5BE6259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693"/>
              <a:ext cx="49" cy="39"/>
            </a:xfrm>
            <a:custGeom>
              <a:avLst/>
              <a:gdLst>
                <a:gd name="T0" fmla="*/ 151 w 28"/>
                <a:gd name="T1" fmla="*/ 76 h 21"/>
                <a:gd name="T2" fmla="*/ 49 w 28"/>
                <a:gd name="T3" fmla="*/ 52 h 21"/>
                <a:gd name="T4" fmla="*/ 142 w 28"/>
                <a:gd name="T5" fmla="*/ 8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1">
                  <a:moveTo>
                    <a:pt x="28" y="12"/>
                  </a:moveTo>
                  <a:cubicBezTo>
                    <a:pt x="23" y="8"/>
                    <a:pt x="14" y="0"/>
                    <a:pt x="9" y="8"/>
                  </a:cubicBezTo>
                  <a:cubicBezTo>
                    <a:pt x="0" y="21"/>
                    <a:pt x="23" y="7"/>
                    <a:pt x="2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8" name="Freeform 45">
              <a:extLst>
                <a:ext uri="{FF2B5EF4-FFF2-40B4-BE49-F238E27FC236}">
                  <a16:creationId xmlns:a16="http://schemas.microsoft.com/office/drawing/2014/main" id="{54F925A2-BE1B-440D-9323-4EB4CE64B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830"/>
              <a:ext cx="79" cy="228"/>
            </a:xfrm>
            <a:custGeom>
              <a:avLst/>
              <a:gdLst>
                <a:gd name="T0" fmla="*/ 70 w 45"/>
                <a:gd name="T1" fmla="*/ 0 h 122"/>
                <a:gd name="T2" fmla="*/ 28 w 45"/>
                <a:gd name="T3" fmla="*/ 262 h 122"/>
                <a:gd name="T4" fmla="*/ 7 w 45"/>
                <a:gd name="T5" fmla="*/ 443 h 122"/>
                <a:gd name="T6" fmla="*/ 244 w 45"/>
                <a:gd name="T7" fmla="*/ 796 h 122"/>
                <a:gd name="T8" fmla="*/ 37 w 45"/>
                <a:gd name="T9" fmla="*/ 419 h 122"/>
                <a:gd name="T10" fmla="*/ 77 w 45"/>
                <a:gd name="T11" fmla="*/ 39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22">
                  <a:moveTo>
                    <a:pt x="13" y="0"/>
                  </a:moveTo>
                  <a:cubicBezTo>
                    <a:pt x="8" y="12"/>
                    <a:pt x="7" y="27"/>
                    <a:pt x="5" y="40"/>
                  </a:cubicBezTo>
                  <a:cubicBezTo>
                    <a:pt x="3" y="49"/>
                    <a:pt x="0" y="59"/>
                    <a:pt x="1" y="68"/>
                  </a:cubicBezTo>
                  <a:cubicBezTo>
                    <a:pt x="5" y="93"/>
                    <a:pt x="30" y="105"/>
                    <a:pt x="45" y="122"/>
                  </a:cubicBezTo>
                  <a:cubicBezTo>
                    <a:pt x="30" y="106"/>
                    <a:pt x="14" y="85"/>
                    <a:pt x="7" y="64"/>
                  </a:cubicBezTo>
                  <a:cubicBezTo>
                    <a:pt x="1" y="46"/>
                    <a:pt x="8" y="24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9" name="Freeform 46">
              <a:extLst>
                <a:ext uri="{FF2B5EF4-FFF2-40B4-BE49-F238E27FC236}">
                  <a16:creationId xmlns:a16="http://schemas.microsoft.com/office/drawing/2014/main" id="{05B93A73-E9A9-46A8-BCEC-3B038AE3C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480"/>
              <a:ext cx="16" cy="11"/>
            </a:xfrm>
            <a:custGeom>
              <a:avLst/>
              <a:gdLst>
                <a:gd name="T0" fmla="*/ 36 w 9"/>
                <a:gd name="T1" fmla="*/ 7 h 6"/>
                <a:gd name="T2" fmla="*/ 0 w 9"/>
                <a:gd name="T3" fmla="*/ 0 h 6"/>
                <a:gd name="T4" fmla="*/ 50 w 9"/>
                <a:gd name="T5" fmla="*/ 24 h 6"/>
                <a:gd name="T6" fmla="*/ 44 w 9"/>
                <a:gd name="T7" fmla="*/ 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6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4"/>
                    <a:pt x="5" y="6"/>
                    <a:pt x="9" y="4"/>
                  </a:cubicBezTo>
                  <a:cubicBezTo>
                    <a:pt x="9" y="2"/>
                    <a:pt x="8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0" name="Freeform 47">
              <a:extLst>
                <a:ext uri="{FF2B5EF4-FFF2-40B4-BE49-F238E27FC236}">
                  <a16:creationId xmlns:a16="http://schemas.microsoft.com/office/drawing/2014/main" id="{8C0FA296-C65F-4C06-9154-93F801505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523"/>
              <a:ext cx="16" cy="20"/>
            </a:xfrm>
            <a:custGeom>
              <a:avLst/>
              <a:gdLst>
                <a:gd name="T0" fmla="*/ 16 w 9"/>
                <a:gd name="T1" fmla="*/ 0 h 11"/>
                <a:gd name="T2" fmla="*/ 50 w 9"/>
                <a:gd name="T3" fmla="*/ 60 h 11"/>
                <a:gd name="T4" fmla="*/ 16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0" y="4"/>
                    <a:pt x="3" y="11"/>
                    <a:pt x="9" y="10"/>
                  </a:cubicBezTo>
                  <a:cubicBezTo>
                    <a:pt x="9" y="5"/>
                    <a:pt x="5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1" name="Freeform 48">
              <a:extLst>
                <a:ext uri="{FF2B5EF4-FFF2-40B4-BE49-F238E27FC236}">
                  <a16:creationId xmlns:a16="http://schemas.microsoft.com/office/drawing/2014/main" id="{ACB79F84-5F2A-496A-9F8A-DB9C04BAE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322"/>
              <a:ext cx="33" cy="41"/>
            </a:xfrm>
            <a:custGeom>
              <a:avLst/>
              <a:gdLst>
                <a:gd name="T0" fmla="*/ 5 w 19"/>
                <a:gd name="T1" fmla="*/ 39 h 22"/>
                <a:gd name="T2" fmla="*/ 5 w 19"/>
                <a:gd name="T3" fmla="*/ 129 h 22"/>
                <a:gd name="T4" fmla="*/ 5 w 19"/>
                <a:gd name="T5" fmla="*/ 4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" y="6"/>
                  </a:moveTo>
                  <a:cubicBezTo>
                    <a:pt x="11" y="0"/>
                    <a:pt x="19" y="22"/>
                    <a:pt x="1" y="20"/>
                  </a:cubicBezTo>
                  <a:cubicBezTo>
                    <a:pt x="0" y="15"/>
                    <a:pt x="7" y="10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2" name="Freeform 49">
              <a:extLst>
                <a:ext uri="{FF2B5EF4-FFF2-40B4-BE49-F238E27FC236}">
                  <a16:creationId xmlns:a16="http://schemas.microsoft.com/office/drawing/2014/main" id="{0C861E0C-BEB9-40B4-B1CF-0E983D6C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081"/>
              <a:ext cx="25" cy="28"/>
            </a:xfrm>
            <a:custGeom>
              <a:avLst/>
              <a:gdLst>
                <a:gd name="T0" fmla="*/ 7 w 14"/>
                <a:gd name="T1" fmla="*/ 32 h 15"/>
                <a:gd name="T2" fmla="*/ 0 w 14"/>
                <a:gd name="T3" fmla="*/ 13 h 15"/>
                <a:gd name="T4" fmla="*/ 64 w 14"/>
                <a:gd name="T5" fmla="*/ 13 h 15"/>
                <a:gd name="T6" fmla="*/ 68 w 14"/>
                <a:gd name="T7" fmla="*/ 97 h 15"/>
                <a:gd name="T8" fmla="*/ 13 w 14"/>
                <a:gd name="T9" fmla="*/ 3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3" y="4"/>
                    <a:pt x="14" y="13"/>
                    <a:pt x="12" y="15"/>
                  </a:cubicBezTo>
                  <a:cubicBezTo>
                    <a:pt x="11" y="11"/>
                    <a:pt x="8" y="7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3" name="Freeform 50">
              <a:extLst>
                <a:ext uri="{FF2B5EF4-FFF2-40B4-BE49-F238E27FC236}">
                  <a16:creationId xmlns:a16="http://schemas.microsoft.com/office/drawing/2014/main" id="{108AAF9D-9311-402C-8BE0-C40E3932E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107"/>
              <a:ext cx="30" cy="26"/>
            </a:xfrm>
            <a:custGeom>
              <a:avLst/>
              <a:gdLst>
                <a:gd name="T0" fmla="*/ 0 w 17"/>
                <a:gd name="T1" fmla="*/ 32 h 14"/>
                <a:gd name="T2" fmla="*/ 56 w 17"/>
                <a:gd name="T3" fmla="*/ 0 h 14"/>
                <a:gd name="T4" fmla="*/ 56 w 17"/>
                <a:gd name="T5" fmla="*/ 89 h 14"/>
                <a:gd name="T6" fmla="*/ 12 w 17"/>
                <a:gd name="T7" fmla="*/ 3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5"/>
                  </a:moveTo>
                  <a:cubicBezTo>
                    <a:pt x="1" y="1"/>
                    <a:pt x="6" y="1"/>
                    <a:pt x="10" y="0"/>
                  </a:cubicBezTo>
                  <a:cubicBezTo>
                    <a:pt x="13" y="4"/>
                    <a:pt x="17" y="12"/>
                    <a:pt x="10" y="14"/>
                  </a:cubicBezTo>
                  <a:cubicBezTo>
                    <a:pt x="8" y="11"/>
                    <a:pt x="5" y="8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4" name="Freeform 51">
              <a:extLst>
                <a:ext uri="{FF2B5EF4-FFF2-40B4-BE49-F238E27FC236}">
                  <a16:creationId xmlns:a16="http://schemas.microsoft.com/office/drawing/2014/main" id="{61B77D27-B7FF-4DFB-A630-505B9094C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315"/>
              <a:ext cx="24" cy="26"/>
            </a:xfrm>
            <a:custGeom>
              <a:avLst/>
              <a:gdLst>
                <a:gd name="T0" fmla="*/ 0 w 14"/>
                <a:gd name="T1" fmla="*/ 37 h 14"/>
                <a:gd name="T2" fmla="*/ 62 w 14"/>
                <a:gd name="T3" fmla="*/ 89 h 14"/>
                <a:gd name="T4" fmla="*/ 5 w 14"/>
                <a:gd name="T5" fmla="*/ 5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cubicBezTo>
                    <a:pt x="3" y="0"/>
                    <a:pt x="14" y="7"/>
                    <a:pt x="12" y="14"/>
                  </a:cubicBezTo>
                  <a:cubicBezTo>
                    <a:pt x="9" y="10"/>
                    <a:pt x="5" y="8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5" name="Freeform 52">
              <a:extLst>
                <a:ext uri="{FF2B5EF4-FFF2-40B4-BE49-F238E27FC236}">
                  <a16:creationId xmlns:a16="http://schemas.microsoft.com/office/drawing/2014/main" id="{290C86C3-A112-4D8D-8DB9-672D7AA2C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728"/>
              <a:ext cx="23" cy="25"/>
            </a:xfrm>
            <a:custGeom>
              <a:avLst/>
              <a:gdLst>
                <a:gd name="T0" fmla="*/ 0 w 13"/>
                <a:gd name="T1" fmla="*/ 63 h 13"/>
                <a:gd name="T2" fmla="*/ 65 w 13"/>
                <a:gd name="T3" fmla="*/ 23 h 13"/>
                <a:gd name="T4" fmla="*/ 21 w 13"/>
                <a:gd name="T5" fmla="*/ 4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9"/>
                  </a:moveTo>
                  <a:cubicBezTo>
                    <a:pt x="5" y="13"/>
                    <a:pt x="13" y="11"/>
                    <a:pt x="12" y="3"/>
                  </a:cubicBezTo>
                  <a:cubicBezTo>
                    <a:pt x="8" y="0"/>
                    <a:pt x="5" y="3"/>
                    <a:pt x="4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Freeform 53">
              <a:extLst>
                <a:ext uri="{FF2B5EF4-FFF2-40B4-BE49-F238E27FC236}">
                  <a16:creationId xmlns:a16="http://schemas.microsoft.com/office/drawing/2014/main" id="{BE63F394-FC57-4932-93D5-BC8284712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594"/>
              <a:ext cx="35" cy="95"/>
            </a:xfrm>
            <a:custGeom>
              <a:avLst/>
              <a:gdLst>
                <a:gd name="T0" fmla="*/ 107 w 20"/>
                <a:gd name="T1" fmla="*/ 0 h 51"/>
                <a:gd name="T2" fmla="*/ 98 w 20"/>
                <a:gd name="T3" fmla="*/ 330 h 51"/>
                <a:gd name="T4" fmla="*/ 93 w 20"/>
                <a:gd name="T5" fmla="*/ 2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cubicBezTo>
                    <a:pt x="9" y="14"/>
                    <a:pt x="11" y="36"/>
                    <a:pt x="18" y="51"/>
                  </a:cubicBezTo>
                  <a:cubicBezTo>
                    <a:pt x="9" y="43"/>
                    <a:pt x="0" y="6"/>
                    <a:pt x="1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Freeform 54">
              <a:extLst>
                <a:ext uri="{FF2B5EF4-FFF2-40B4-BE49-F238E27FC236}">
                  <a16:creationId xmlns:a16="http://schemas.microsoft.com/office/drawing/2014/main" id="{D03B41F3-7352-465A-BC05-33C32C4EF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440"/>
              <a:ext cx="19" cy="28"/>
            </a:xfrm>
            <a:custGeom>
              <a:avLst/>
              <a:gdLst>
                <a:gd name="T0" fmla="*/ 0 w 11"/>
                <a:gd name="T1" fmla="*/ 84 h 15"/>
                <a:gd name="T2" fmla="*/ 57 w 11"/>
                <a:gd name="T3" fmla="*/ 45 h 15"/>
                <a:gd name="T4" fmla="*/ 0 w 11"/>
                <a:gd name="T5" fmla="*/ 5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3"/>
                  </a:moveTo>
                  <a:cubicBezTo>
                    <a:pt x="4" y="15"/>
                    <a:pt x="11" y="13"/>
                    <a:pt x="11" y="7"/>
                  </a:cubicBezTo>
                  <a:cubicBezTo>
                    <a:pt x="11" y="0"/>
                    <a:pt x="2" y="2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Freeform 55">
              <a:extLst>
                <a:ext uri="{FF2B5EF4-FFF2-40B4-BE49-F238E27FC236}">
                  <a16:creationId xmlns:a16="http://schemas.microsoft.com/office/drawing/2014/main" id="{2683A9EB-D29A-4B68-8D95-E757006FF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3296"/>
              <a:ext cx="21" cy="24"/>
            </a:xfrm>
            <a:custGeom>
              <a:avLst/>
              <a:gdLst>
                <a:gd name="T0" fmla="*/ 0 w 12"/>
                <a:gd name="T1" fmla="*/ 68 h 13"/>
                <a:gd name="T2" fmla="*/ 56 w 12"/>
                <a:gd name="T3" fmla="*/ 31 h 13"/>
                <a:gd name="T4" fmla="*/ 16 w 12"/>
                <a:gd name="T5" fmla="*/ 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0" y="11"/>
                  </a:moveTo>
                  <a:cubicBezTo>
                    <a:pt x="4" y="13"/>
                    <a:pt x="12" y="10"/>
                    <a:pt x="10" y="5"/>
                  </a:cubicBezTo>
                  <a:cubicBezTo>
                    <a:pt x="9" y="0"/>
                    <a:pt x="3" y="2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Freeform 56">
              <a:extLst>
                <a:ext uri="{FF2B5EF4-FFF2-40B4-BE49-F238E27FC236}">
                  <a16:creationId xmlns:a16="http://schemas.microsoft.com/office/drawing/2014/main" id="{6D4DB04E-55C2-43D4-AC83-CAE85A020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178"/>
              <a:ext cx="46" cy="30"/>
            </a:xfrm>
            <a:custGeom>
              <a:avLst/>
              <a:gdLst>
                <a:gd name="T0" fmla="*/ 57 w 26"/>
                <a:gd name="T1" fmla="*/ 105 h 16"/>
                <a:gd name="T2" fmla="*/ 143 w 26"/>
                <a:gd name="T3" fmla="*/ 45 h 16"/>
                <a:gd name="T4" fmla="*/ 34 w 26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6">
                  <a:moveTo>
                    <a:pt x="10" y="16"/>
                  </a:moveTo>
                  <a:cubicBezTo>
                    <a:pt x="8" y="6"/>
                    <a:pt x="19" y="3"/>
                    <a:pt x="26" y="7"/>
                  </a:cubicBezTo>
                  <a:cubicBezTo>
                    <a:pt x="22" y="6"/>
                    <a:pt x="0" y="0"/>
                    <a:pt x="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Freeform 57">
              <a:extLst>
                <a:ext uri="{FF2B5EF4-FFF2-40B4-BE49-F238E27FC236}">
                  <a16:creationId xmlns:a16="http://schemas.microsoft.com/office/drawing/2014/main" id="{5F82A471-E6B2-4117-82F3-D4452D99C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3314"/>
              <a:ext cx="22" cy="17"/>
            </a:xfrm>
            <a:custGeom>
              <a:avLst/>
              <a:gdLst>
                <a:gd name="T0" fmla="*/ 42 w 13"/>
                <a:gd name="T1" fmla="*/ 0 h 9"/>
                <a:gd name="T2" fmla="*/ 24 w 13"/>
                <a:gd name="T3" fmla="*/ 21 h 9"/>
                <a:gd name="T4" fmla="*/ 0 w 13"/>
                <a:gd name="T5" fmla="*/ 40 h 9"/>
                <a:gd name="T6" fmla="*/ 63 w 13"/>
                <a:gd name="T7" fmla="*/ 28 h 9"/>
                <a:gd name="T8" fmla="*/ 49 w 13"/>
                <a:gd name="T9" fmla="*/ 1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4" y="3"/>
                    <a:pt x="1" y="4"/>
                    <a:pt x="0" y="6"/>
                  </a:cubicBezTo>
                  <a:cubicBezTo>
                    <a:pt x="0" y="9"/>
                    <a:pt x="12" y="6"/>
                    <a:pt x="13" y="4"/>
                  </a:cubicBezTo>
                  <a:cubicBezTo>
                    <a:pt x="12" y="3"/>
                    <a:pt x="11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Freeform 58">
              <a:extLst>
                <a:ext uri="{FF2B5EF4-FFF2-40B4-BE49-F238E27FC236}">
                  <a16:creationId xmlns:a16="http://schemas.microsoft.com/office/drawing/2014/main" id="{A1EDD0A4-41DD-43E9-8DE1-A01471E15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650"/>
              <a:ext cx="181" cy="269"/>
            </a:xfrm>
            <a:custGeom>
              <a:avLst/>
              <a:gdLst>
                <a:gd name="T0" fmla="*/ 364 w 103"/>
                <a:gd name="T1" fmla="*/ 60 h 144"/>
                <a:gd name="T2" fmla="*/ 501 w 103"/>
                <a:gd name="T3" fmla="*/ 510 h 144"/>
                <a:gd name="T4" fmla="*/ 374 w 103"/>
                <a:gd name="T5" fmla="*/ 684 h 144"/>
                <a:gd name="T6" fmla="*/ 223 w 103"/>
                <a:gd name="T7" fmla="*/ 908 h 144"/>
                <a:gd name="T8" fmla="*/ 102 w 103"/>
                <a:gd name="T9" fmla="*/ 757 h 144"/>
                <a:gd name="T10" fmla="*/ 37 w 103"/>
                <a:gd name="T11" fmla="*/ 458 h 144"/>
                <a:gd name="T12" fmla="*/ 380 w 103"/>
                <a:gd name="T13" fmla="*/ 60 h 1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44">
                  <a:moveTo>
                    <a:pt x="67" y="9"/>
                  </a:moveTo>
                  <a:cubicBezTo>
                    <a:pt x="93" y="16"/>
                    <a:pt x="103" y="57"/>
                    <a:pt x="92" y="78"/>
                  </a:cubicBezTo>
                  <a:cubicBezTo>
                    <a:pt x="86" y="90"/>
                    <a:pt x="77" y="95"/>
                    <a:pt x="69" y="105"/>
                  </a:cubicBezTo>
                  <a:cubicBezTo>
                    <a:pt x="61" y="112"/>
                    <a:pt x="50" y="136"/>
                    <a:pt x="41" y="139"/>
                  </a:cubicBezTo>
                  <a:cubicBezTo>
                    <a:pt x="25" y="144"/>
                    <a:pt x="25" y="126"/>
                    <a:pt x="19" y="116"/>
                  </a:cubicBezTo>
                  <a:cubicBezTo>
                    <a:pt x="10" y="98"/>
                    <a:pt x="0" y="92"/>
                    <a:pt x="7" y="70"/>
                  </a:cubicBezTo>
                  <a:cubicBezTo>
                    <a:pt x="13" y="55"/>
                    <a:pt x="52" y="0"/>
                    <a:pt x="70" y="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Freeform 59">
              <a:extLst>
                <a:ext uri="{FF2B5EF4-FFF2-40B4-BE49-F238E27FC236}">
                  <a16:creationId xmlns:a16="http://schemas.microsoft.com/office/drawing/2014/main" id="{E4C12791-E914-4331-9286-79A1433B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766"/>
              <a:ext cx="123" cy="120"/>
            </a:xfrm>
            <a:custGeom>
              <a:avLst/>
              <a:gdLst>
                <a:gd name="T0" fmla="*/ 135 w 70"/>
                <a:gd name="T1" fmla="*/ 0 h 64"/>
                <a:gd name="T2" fmla="*/ 49 w 70"/>
                <a:gd name="T3" fmla="*/ 401 h 64"/>
                <a:gd name="T4" fmla="*/ 281 w 70"/>
                <a:gd name="T5" fmla="*/ 92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4">
                  <a:moveTo>
                    <a:pt x="25" y="0"/>
                  </a:moveTo>
                  <a:cubicBezTo>
                    <a:pt x="18" y="16"/>
                    <a:pt x="0" y="43"/>
                    <a:pt x="9" y="61"/>
                  </a:cubicBezTo>
                  <a:cubicBezTo>
                    <a:pt x="24" y="64"/>
                    <a:pt x="70" y="31"/>
                    <a:pt x="52" y="1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3" name="Group 60">
            <a:extLst>
              <a:ext uri="{FF2B5EF4-FFF2-40B4-BE49-F238E27FC236}">
                <a16:creationId xmlns:a16="http://schemas.microsoft.com/office/drawing/2014/main" id="{096DA702-9754-4C31-B8B8-3A44EA207AA5}"/>
              </a:ext>
            </a:extLst>
          </p:cNvPr>
          <p:cNvGrpSpPr>
            <a:grpSpLocks/>
          </p:cNvGrpSpPr>
          <p:nvPr/>
        </p:nvGrpSpPr>
        <p:grpSpPr bwMode="auto">
          <a:xfrm>
            <a:off x="2289175" y="1465263"/>
            <a:ext cx="3146425" cy="2714625"/>
            <a:chOff x="482" y="814"/>
            <a:chExt cx="1982" cy="1710"/>
          </a:xfrm>
        </p:grpSpPr>
        <p:sp>
          <p:nvSpPr>
            <p:cNvPr id="35890" name="Freeform 61">
              <a:extLst>
                <a:ext uri="{FF2B5EF4-FFF2-40B4-BE49-F238E27FC236}">
                  <a16:creationId xmlns:a16="http://schemas.microsoft.com/office/drawing/2014/main" id="{7E7E15CB-BD96-4DAA-8915-E26E2351E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814"/>
              <a:ext cx="1982" cy="1706"/>
            </a:xfrm>
            <a:custGeom>
              <a:avLst/>
              <a:gdLst>
                <a:gd name="T0" fmla="*/ 1656 w 1136"/>
                <a:gd name="T1" fmla="*/ 876 h 917"/>
                <a:gd name="T2" fmla="*/ 2298 w 1136"/>
                <a:gd name="T3" fmla="*/ 1766 h 917"/>
                <a:gd name="T4" fmla="*/ 2298 w 1136"/>
                <a:gd name="T5" fmla="*/ 793 h 917"/>
                <a:gd name="T6" fmla="*/ 2460 w 1136"/>
                <a:gd name="T7" fmla="*/ 156 h 917"/>
                <a:gd name="T8" fmla="*/ 2603 w 1136"/>
                <a:gd name="T9" fmla="*/ 1178 h 917"/>
                <a:gd name="T10" fmla="*/ 3069 w 1136"/>
                <a:gd name="T11" fmla="*/ 906 h 917"/>
                <a:gd name="T12" fmla="*/ 3266 w 1136"/>
                <a:gd name="T13" fmla="*/ 683 h 917"/>
                <a:gd name="T14" fmla="*/ 2697 w 1136"/>
                <a:gd name="T15" fmla="*/ 1654 h 917"/>
                <a:gd name="T16" fmla="*/ 3728 w 1136"/>
                <a:gd name="T17" fmla="*/ 1405 h 917"/>
                <a:gd name="T18" fmla="*/ 4864 w 1136"/>
                <a:gd name="T19" fmla="*/ 837 h 917"/>
                <a:gd name="T20" fmla="*/ 4835 w 1136"/>
                <a:gd name="T21" fmla="*/ 502 h 917"/>
                <a:gd name="T22" fmla="*/ 4965 w 1136"/>
                <a:gd name="T23" fmla="*/ 1222 h 917"/>
                <a:gd name="T24" fmla="*/ 5777 w 1136"/>
                <a:gd name="T25" fmla="*/ 1198 h 917"/>
                <a:gd name="T26" fmla="*/ 5662 w 1136"/>
                <a:gd name="T27" fmla="*/ 1468 h 917"/>
                <a:gd name="T28" fmla="*/ 4636 w 1136"/>
                <a:gd name="T29" fmla="*/ 1540 h 917"/>
                <a:gd name="T30" fmla="*/ 4036 w 1136"/>
                <a:gd name="T31" fmla="*/ 1803 h 917"/>
                <a:gd name="T32" fmla="*/ 5093 w 1136"/>
                <a:gd name="T33" fmla="*/ 1996 h 917"/>
                <a:gd name="T34" fmla="*/ 4566 w 1136"/>
                <a:gd name="T35" fmla="*/ 2048 h 917"/>
                <a:gd name="T36" fmla="*/ 4423 w 1136"/>
                <a:gd name="T37" fmla="*/ 2417 h 917"/>
                <a:gd name="T38" fmla="*/ 5539 w 1136"/>
                <a:gd name="T39" fmla="*/ 2417 h 917"/>
                <a:gd name="T40" fmla="*/ 4794 w 1136"/>
                <a:gd name="T41" fmla="*/ 2651 h 917"/>
                <a:gd name="T42" fmla="*/ 5293 w 1136"/>
                <a:gd name="T43" fmla="*/ 3129 h 917"/>
                <a:gd name="T44" fmla="*/ 4022 w 1136"/>
                <a:gd name="T45" fmla="*/ 2454 h 917"/>
                <a:gd name="T46" fmla="*/ 4295 w 1136"/>
                <a:gd name="T47" fmla="*/ 3665 h 917"/>
                <a:gd name="T48" fmla="*/ 4835 w 1136"/>
                <a:gd name="T49" fmla="*/ 4699 h 917"/>
                <a:gd name="T50" fmla="*/ 4194 w 1136"/>
                <a:gd name="T51" fmla="*/ 3632 h 917"/>
                <a:gd name="T52" fmla="*/ 3601 w 1136"/>
                <a:gd name="T53" fmla="*/ 3032 h 917"/>
                <a:gd name="T54" fmla="*/ 3631 w 1136"/>
                <a:gd name="T55" fmla="*/ 3632 h 917"/>
                <a:gd name="T56" fmla="*/ 4477 w 1136"/>
                <a:gd name="T57" fmla="*/ 4863 h 917"/>
                <a:gd name="T58" fmla="*/ 4046 w 1136"/>
                <a:gd name="T59" fmla="*/ 4348 h 917"/>
                <a:gd name="T60" fmla="*/ 3892 w 1136"/>
                <a:gd name="T61" fmla="*/ 5068 h 917"/>
                <a:gd name="T62" fmla="*/ 3749 w 1136"/>
                <a:gd name="T63" fmla="*/ 5418 h 917"/>
                <a:gd name="T64" fmla="*/ 3835 w 1136"/>
                <a:gd name="T65" fmla="*/ 4251 h 917"/>
                <a:gd name="T66" fmla="*/ 2359 w 1136"/>
                <a:gd name="T67" fmla="*/ 3444 h 917"/>
                <a:gd name="T68" fmla="*/ 2453 w 1136"/>
                <a:gd name="T69" fmla="*/ 4675 h 917"/>
                <a:gd name="T70" fmla="*/ 2109 w 1136"/>
                <a:gd name="T71" fmla="*/ 4445 h 917"/>
                <a:gd name="T72" fmla="*/ 2097 w 1136"/>
                <a:gd name="T73" fmla="*/ 3652 h 917"/>
                <a:gd name="T74" fmla="*/ 1492 w 1136"/>
                <a:gd name="T75" fmla="*/ 3966 h 917"/>
                <a:gd name="T76" fmla="*/ 998 w 1136"/>
                <a:gd name="T77" fmla="*/ 5635 h 917"/>
                <a:gd name="T78" fmla="*/ 1047 w 1136"/>
                <a:gd name="T79" fmla="*/ 5209 h 917"/>
                <a:gd name="T80" fmla="*/ 447 w 1136"/>
                <a:gd name="T81" fmla="*/ 3901 h 917"/>
                <a:gd name="T82" fmla="*/ 319 w 1136"/>
                <a:gd name="T83" fmla="*/ 3890 h 917"/>
                <a:gd name="T84" fmla="*/ 1556 w 1136"/>
                <a:gd name="T85" fmla="*/ 3600 h 917"/>
                <a:gd name="T86" fmla="*/ 1254 w 1136"/>
                <a:gd name="T87" fmla="*/ 2977 h 917"/>
                <a:gd name="T88" fmla="*/ 733 w 1136"/>
                <a:gd name="T89" fmla="*/ 3271 h 917"/>
                <a:gd name="T90" fmla="*/ 344 w 1136"/>
                <a:gd name="T91" fmla="*/ 3483 h 917"/>
                <a:gd name="T92" fmla="*/ 557 w 1136"/>
                <a:gd name="T93" fmla="*/ 2768 h 917"/>
                <a:gd name="T94" fmla="*/ 698 w 1136"/>
                <a:gd name="T95" fmla="*/ 2763 h 917"/>
                <a:gd name="T96" fmla="*/ 1769 w 1136"/>
                <a:gd name="T97" fmla="*/ 2461 h 917"/>
                <a:gd name="T98" fmla="*/ 1668 w 1136"/>
                <a:gd name="T99" fmla="*/ 1451 h 917"/>
                <a:gd name="T100" fmla="*/ 1377 w 1136"/>
                <a:gd name="T101" fmla="*/ 342 h 9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36" h="917">
                  <a:moveTo>
                    <a:pt x="250" y="4"/>
                  </a:moveTo>
                  <a:cubicBezTo>
                    <a:pt x="256" y="1"/>
                    <a:pt x="270" y="0"/>
                    <a:pt x="274" y="7"/>
                  </a:cubicBezTo>
                  <a:cubicBezTo>
                    <a:pt x="277" y="11"/>
                    <a:pt x="275" y="19"/>
                    <a:pt x="275" y="24"/>
                  </a:cubicBezTo>
                  <a:cubicBezTo>
                    <a:pt x="274" y="33"/>
                    <a:pt x="274" y="42"/>
                    <a:pt x="274" y="51"/>
                  </a:cubicBezTo>
                  <a:cubicBezTo>
                    <a:pt x="276" y="81"/>
                    <a:pt x="295" y="111"/>
                    <a:pt x="312" y="136"/>
                  </a:cubicBezTo>
                  <a:cubicBezTo>
                    <a:pt x="323" y="154"/>
                    <a:pt x="342" y="172"/>
                    <a:pt x="342" y="195"/>
                  </a:cubicBezTo>
                  <a:cubicBezTo>
                    <a:pt x="342" y="209"/>
                    <a:pt x="342" y="224"/>
                    <a:pt x="342" y="238"/>
                  </a:cubicBezTo>
                  <a:cubicBezTo>
                    <a:pt x="342" y="253"/>
                    <a:pt x="346" y="290"/>
                    <a:pt x="366" y="286"/>
                  </a:cubicBezTo>
                  <a:cubicBezTo>
                    <a:pt x="381" y="283"/>
                    <a:pt x="395" y="280"/>
                    <a:pt x="410" y="277"/>
                  </a:cubicBezTo>
                  <a:cubicBezTo>
                    <a:pt x="418" y="276"/>
                    <a:pt x="426" y="275"/>
                    <a:pt x="433" y="274"/>
                  </a:cubicBezTo>
                  <a:cubicBezTo>
                    <a:pt x="440" y="273"/>
                    <a:pt x="457" y="274"/>
                    <a:pt x="459" y="268"/>
                  </a:cubicBezTo>
                  <a:cubicBezTo>
                    <a:pt x="468" y="247"/>
                    <a:pt x="465" y="226"/>
                    <a:pt x="461" y="205"/>
                  </a:cubicBezTo>
                  <a:cubicBezTo>
                    <a:pt x="460" y="196"/>
                    <a:pt x="458" y="188"/>
                    <a:pt x="457" y="179"/>
                  </a:cubicBezTo>
                  <a:cubicBezTo>
                    <a:pt x="455" y="174"/>
                    <a:pt x="455" y="168"/>
                    <a:pt x="452" y="163"/>
                  </a:cubicBezTo>
                  <a:cubicBezTo>
                    <a:pt x="444" y="153"/>
                    <a:pt x="433" y="136"/>
                    <a:pt x="433" y="123"/>
                  </a:cubicBezTo>
                  <a:cubicBezTo>
                    <a:pt x="433" y="107"/>
                    <a:pt x="437" y="91"/>
                    <a:pt x="441" y="75"/>
                  </a:cubicBezTo>
                  <a:cubicBezTo>
                    <a:pt x="442" y="68"/>
                    <a:pt x="444" y="61"/>
                    <a:pt x="445" y="53"/>
                  </a:cubicBezTo>
                  <a:cubicBezTo>
                    <a:pt x="446" y="49"/>
                    <a:pt x="441" y="45"/>
                    <a:pt x="438" y="42"/>
                  </a:cubicBezTo>
                  <a:cubicBezTo>
                    <a:pt x="431" y="34"/>
                    <a:pt x="428" y="20"/>
                    <a:pt x="438" y="12"/>
                  </a:cubicBezTo>
                  <a:cubicBezTo>
                    <a:pt x="448" y="3"/>
                    <a:pt x="459" y="15"/>
                    <a:pt x="463" y="24"/>
                  </a:cubicBezTo>
                  <a:cubicBezTo>
                    <a:pt x="468" y="36"/>
                    <a:pt x="468" y="53"/>
                    <a:pt x="464" y="65"/>
                  </a:cubicBezTo>
                  <a:cubicBezTo>
                    <a:pt x="461" y="75"/>
                    <a:pt x="452" y="81"/>
                    <a:pt x="449" y="90"/>
                  </a:cubicBezTo>
                  <a:cubicBezTo>
                    <a:pt x="443" y="105"/>
                    <a:pt x="448" y="110"/>
                    <a:pt x="456" y="122"/>
                  </a:cubicBezTo>
                  <a:cubicBezTo>
                    <a:pt x="465" y="135"/>
                    <a:pt x="473" y="148"/>
                    <a:pt x="479" y="162"/>
                  </a:cubicBezTo>
                  <a:cubicBezTo>
                    <a:pt x="483" y="169"/>
                    <a:pt x="486" y="176"/>
                    <a:pt x="490" y="183"/>
                  </a:cubicBezTo>
                  <a:cubicBezTo>
                    <a:pt x="492" y="188"/>
                    <a:pt x="491" y="191"/>
                    <a:pt x="496" y="190"/>
                  </a:cubicBezTo>
                  <a:cubicBezTo>
                    <a:pt x="501" y="188"/>
                    <a:pt x="505" y="187"/>
                    <a:pt x="509" y="184"/>
                  </a:cubicBezTo>
                  <a:cubicBezTo>
                    <a:pt x="520" y="178"/>
                    <a:pt x="529" y="167"/>
                    <a:pt x="540" y="161"/>
                  </a:cubicBezTo>
                  <a:cubicBezTo>
                    <a:pt x="546" y="158"/>
                    <a:pt x="553" y="157"/>
                    <a:pt x="559" y="155"/>
                  </a:cubicBezTo>
                  <a:cubicBezTo>
                    <a:pt x="567" y="152"/>
                    <a:pt x="573" y="147"/>
                    <a:pt x="578" y="141"/>
                  </a:cubicBezTo>
                  <a:cubicBezTo>
                    <a:pt x="587" y="132"/>
                    <a:pt x="594" y="119"/>
                    <a:pt x="599" y="107"/>
                  </a:cubicBezTo>
                  <a:cubicBezTo>
                    <a:pt x="603" y="96"/>
                    <a:pt x="602" y="81"/>
                    <a:pt x="616" y="79"/>
                  </a:cubicBezTo>
                  <a:cubicBezTo>
                    <a:pt x="624" y="78"/>
                    <a:pt x="639" y="83"/>
                    <a:pt x="638" y="94"/>
                  </a:cubicBezTo>
                  <a:cubicBezTo>
                    <a:pt x="637" y="100"/>
                    <a:pt x="630" y="103"/>
                    <a:pt x="625" y="104"/>
                  </a:cubicBezTo>
                  <a:cubicBezTo>
                    <a:pt x="622" y="105"/>
                    <a:pt x="618" y="106"/>
                    <a:pt x="615" y="106"/>
                  </a:cubicBezTo>
                  <a:cubicBezTo>
                    <a:pt x="614" y="111"/>
                    <a:pt x="613" y="115"/>
                    <a:pt x="612" y="119"/>
                  </a:cubicBezTo>
                  <a:cubicBezTo>
                    <a:pt x="605" y="143"/>
                    <a:pt x="587" y="160"/>
                    <a:pt x="565" y="172"/>
                  </a:cubicBezTo>
                  <a:cubicBezTo>
                    <a:pt x="545" y="184"/>
                    <a:pt x="518" y="190"/>
                    <a:pt x="504" y="211"/>
                  </a:cubicBezTo>
                  <a:cubicBezTo>
                    <a:pt x="498" y="219"/>
                    <a:pt x="490" y="235"/>
                    <a:pt x="495" y="246"/>
                  </a:cubicBezTo>
                  <a:cubicBezTo>
                    <a:pt x="497" y="251"/>
                    <a:pt x="503" y="259"/>
                    <a:pt x="508" y="257"/>
                  </a:cubicBezTo>
                  <a:cubicBezTo>
                    <a:pt x="515" y="253"/>
                    <a:pt x="522" y="249"/>
                    <a:pt x="529" y="244"/>
                  </a:cubicBezTo>
                  <a:cubicBezTo>
                    <a:pt x="556" y="226"/>
                    <a:pt x="578" y="208"/>
                    <a:pt x="612" y="211"/>
                  </a:cubicBezTo>
                  <a:cubicBezTo>
                    <a:pt x="628" y="212"/>
                    <a:pt x="643" y="214"/>
                    <a:pt x="659" y="217"/>
                  </a:cubicBezTo>
                  <a:cubicBezTo>
                    <a:pt x="665" y="219"/>
                    <a:pt x="672" y="220"/>
                    <a:pt x="678" y="222"/>
                  </a:cubicBezTo>
                  <a:cubicBezTo>
                    <a:pt x="686" y="222"/>
                    <a:pt x="695" y="220"/>
                    <a:pt x="702" y="218"/>
                  </a:cubicBezTo>
                  <a:cubicBezTo>
                    <a:pt x="726" y="210"/>
                    <a:pt x="745" y="190"/>
                    <a:pt x="771" y="190"/>
                  </a:cubicBezTo>
                  <a:cubicBezTo>
                    <a:pt x="783" y="190"/>
                    <a:pt x="797" y="192"/>
                    <a:pt x="808" y="199"/>
                  </a:cubicBezTo>
                  <a:cubicBezTo>
                    <a:pt x="820" y="205"/>
                    <a:pt x="840" y="202"/>
                    <a:pt x="854" y="201"/>
                  </a:cubicBezTo>
                  <a:cubicBezTo>
                    <a:pt x="878" y="199"/>
                    <a:pt x="908" y="192"/>
                    <a:pt x="918" y="167"/>
                  </a:cubicBezTo>
                  <a:cubicBezTo>
                    <a:pt x="923" y="156"/>
                    <a:pt x="923" y="142"/>
                    <a:pt x="916" y="130"/>
                  </a:cubicBezTo>
                  <a:cubicBezTo>
                    <a:pt x="908" y="118"/>
                    <a:pt x="902" y="103"/>
                    <a:pt x="899" y="89"/>
                  </a:cubicBezTo>
                  <a:cubicBezTo>
                    <a:pt x="896" y="74"/>
                    <a:pt x="896" y="58"/>
                    <a:pt x="901" y="43"/>
                  </a:cubicBezTo>
                  <a:cubicBezTo>
                    <a:pt x="903" y="36"/>
                    <a:pt x="915" y="22"/>
                    <a:pt x="924" y="29"/>
                  </a:cubicBezTo>
                  <a:cubicBezTo>
                    <a:pt x="930" y="34"/>
                    <a:pt x="927" y="48"/>
                    <a:pt x="922" y="52"/>
                  </a:cubicBezTo>
                  <a:cubicBezTo>
                    <a:pt x="915" y="59"/>
                    <a:pt x="909" y="67"/>
                    <a:pt x="910" y="78"/>
                  </a:cubicBezTo>
                  <a:cubicBezTo>
                    <a:pt x="910" y="81"/>
                    <a:pt x="912" y="85"/>
                    <a:pt x="913" y="89"/>
                  </a:cubicBezTo>
                  <a:cubicBezTo>
                    <a:pt x="917" y="97"/>
                    <a:pt x="920" y="105"/>
                    <a:pt x="923" y="113"/>
                  </a:cubicBezTo>
                  <a:cubicBezTo>
                    <a:pt x="929" y="129"/>
                    <a:pt x="935" y="140"/>
                    <a:pt x="934" y="157"/>
                  </a:cubicBezTo>
                  <a:cubicBezTo>
                    <a:pt x="934" y="164"/>
                    <a:pt x="934" y="172"/>
                    <a:pt x="934" y="180"/>
                  </a:cubicBezTo>
                  <a:cubicBezTo>
                    <a:pt x="934" y="183"/>
                    <a:pt x="935" y="187"/>
                    <a:pt x="935" y="190"/>
                  </a:cubicBezTo>
                  <a:cubicBezTo>
                    <a:pt x="936" y="195"/>
                    <a:pt x="940" y="193"/>
                    <a:pt x="944" y="193"/>
                  </a:cubicBezTo>
                  <a:cubicBezTo>
                    <a:pt x="960" y="194"/>
                    <a:pt x="975" y="198"/>
                    <a:pt x="990" y="203"/>
                  </a:cubicBezTo>
                  <a:cubicBezTo>
                    <a:pt x="1001" y="207"/>
                    <a:pt x="1013" y="212"/>
                    <a:pt x="1024" y="216"/>
                  </a:cubicBezTo>
                  <a:cubicBezTo>
                    <a:pt x="1036" y="221"/>
                    <a:pt x="1052" y="215"/>
                    <a:pt x="1063" y="208"/>
                  </a:cubicBezTo>
                  <a:cubicBezTo>
                    <a:pt x="1073" y="203"/>
                    <a:pt x="1081" y="194"/>
                    <a:pt x="1088" y="186"/>
                  </a:cubicBezTo>
                  <a:cubicBezTo>
                    <a:pt x="1090" y="182"/>
                    <a:pt x="1094" y="179"/>
                    <a:pt x="1095" y="175"/>
                  </a:cubicBezTo>
                  <a:cubicBezTo>
                    <a:pt x="1096" y="170"/>
                    <a:pt x="1096" y="164"/>
                    <a:pt x="1098" y="159"/>
                  </a:cubicBezTo>
                  <a:cubicBezTo>
                    <a:pt x="1105" y="142"/>
                    <a:pt x="1136" y="157"/>
                    <a:pt x="1123" y="171"/>
                  </a:cubicBezTo>
                  <a:cubicBezTo>
                    <a:pt x="1112" y="182"/>
                    <a:pt x="1101" y="193"/>
                    <a:pt x="1090" y="204"/>
                  </a:cubicBezTo>
                  <a:cubicBezTo>
                    <a:pt x="1082" y="212"/>
                    <a:pt x="1075" y="221"/>
                    <a:pt x="1066" y="228"/>
                  </a:cubicBezTo>
                  <a:cubicBezTo>
                    <a:pt x="1052" y="243"/>
                    <a:pt x="1021" y="234"/>
                    <a:pt x="1005" y="230"/>
                  </a:cubicBezTo>
                  <a:cubicBezTo>
                    <a:pt x="989" y="226"/>
                    <a:pt x="973" y="223"/>
                    <a:pt x="957" y="221"/>
                  </a:cubicBezTo>
                  <a:cubicBezTo>
                    <a:pt x="949" y="219"/>
                    <a:pt x="940" y="218"/>
                    <a:pt x="932" y="217"/>
                  </a:cubicBezTo>
                  <a:cubicBezTo>
                    <a:pt x="924" y="216"/>
                    <a:pt x="917" y="221"/>
                    <a:pt x="911" y="224"/>
                  </a:cubicBezTo>
                  <a:cubicBezTo>
                    <a:pt x="898" y="230"/>
                    <a:pt x="886" y="235"/>
                    <a:pt x="873" y="239"/>
                  </a:cubicBezTo>
                  <a:cubicBezTo>
                    <a:pt x="857" y="243"/>
                    <a:pt x="836" y="234"/>
                    <a:pt x="820" y="231"/>
                  </a:cubicBezTo>
                  <a:cubicBezTo>
                    <a:pt x="812" y="229"/>
                    <a:pt x="804" y="227"/>
                    <a:pt x="796" y="225"/>
                  </a:cubicBezTo>
                  <a:cubicBezTo>
                    <a:pt x="790" y="224"/>
                    <a:pt x="781" y="221"/>
                    <a:pt x="775" y="223"/>
                  </a:cubicBezTo>
                  <a:cubicBezTo>
                    <a:pt x="766" y="226"/>
                    <a:pt x="762" y="241"/>
                    <a:pt x="758" y="248"/>
                  </a:cubicBezTo>
                  <a:cubicBezTo>
                    <a:pt x="752" y="259"/>
                    <a:pt x="749" y="272"/>
                    <a:pt x="760" y="280"/>
                  </a:cubicBezTo>
                  <a:cubicBezTo>
                    <a:pt x="773" y="289"/>
                    <a:pt x="790" y="289"/>
                    <a:pt x="805" y="290"/>
                  </a:cubicBezTo>
                  <a:cubicBezTo>
                    <a:pt x="824" y="291"/>
                    <a:pt x="842" y="293"/>
                    <a:pt x="860" y="298"/>
                  </a:cubicBezTo>
                  <a:cubicBezTo>
                    <a:pt x="880" y="303"/>
                    <a:pt x="900" y="310"/>
                    <a:pt x="921" y="310"/>
                  </a:cubicBezTo>
                  <a:cubicBezTo>
                    <a:pt x="930" y="311"/>
                    <a:pt x="938" y="310"/>
                    <a:pt x="947" y="309"/>
                  </a:cubicBezTo>
                  <a:cubicBezTo>
                    <a:pt x="951" y="309"/>
                    <a:pt x="957" y="306"/>
                    <a:pt x="959" y="310"/>
                  </a:cubicBezTo>
                  <a:cubicBezTo>
                    <a:pt x="960" y="312"/>
                    <a:pt x="961" y="316"/>
                    <a:pt x="959" y="319"/>
                  </a:cubicBezTo>
                  <a:cubicBezTo>
                    <a:pt x="955" y="325"/>
                    <a:pt x="939" y="325"/>
                    <a:pt x="932" y="326"/>
                  </a:cubicBezTo>
                  <a:cubicBezTo>
                    <a:pt x="922" y="326"/>
                    <a:pt x="912" y="325"/>
                    <a:pt x="902" y="323"/>
                  </a:cubicBezTo>
                  <a:cubicBezTo>
                    <a:pt x="895" y="322"/>
                    <a:pt x="889" y="318"/>
                    <a:pt x="882" y="317"/>
                  </a:cubicBezTo>
                  <a:cubicBezTo>
                    <a:pt x="875" y="316"/>
                    <a:pt x="867" y="317"/>
                    <a:pt x="860" y="318"/>
                  </a:cubicBezTo>
                  <a:cubicBezTo>
                    <a:pt x="847" y="319"/>
                    <a:pt x="835" y="325"/>
                    <a:pt x="822" y="326"/>
                  </a:cubicBezTo>
                  <a:cubicBezTo>
                    <a:pt x="801" y="327"/>
                    <a:pt x="782" y="325"/>
                    <a:pt x="763" y="319"/>
                  </a:cubicBezTo>
                  <a:cubicBezTo>
                    <a:pt x="753" y="316"/>
                    <a:pt x="714" y="307"/>
                    <a:pt x="713" y="326"/>
                  </a:cubicBezTo>
                  <a:cubicBezTo>
                    <a:pt x="738" y="325"/>
                    <a:pt x="760" y="333"/>
                    <a:pt x="782" y="345"/>
                  </a:cubicBezTo>
                  <a:cubicBezTo>
                    <a:pt x="800" y="354"/>
                    <a:pt x="815" y="366"/>
                    <a:pt x="833" y="375"/>
                  </a:cubicBezTo>
                  <a:cubicBezTo>
                    <a:pt x="872" y="393"/>
                    <a:pt x="920" y="402"/>
                    <a:pt x="962" y="393"/>
                  </a:cubicBezTo>
                  <a:cubicBezTo>
                    <a:pt x="979" y="390"/>
                    <a:pt x="1008" y="381"/>
                    <a:pt x="1016" y="365"/>
                  </a:cubicBezTo>
                  <a:cubicBezTo>
                    <a:pt x="1021" y="355"/>
                    <a:pt x="1031" y="348"/>
                    <a:pt x="1042" y="348"/>
                  </a:cubicBezTo>
                  <a:cubicBezTo>
                    <a:pt x="1052" y="348"/>
                    <a:pt x="1056" y="360"/>
                    <a:pt x="1053" y="368"/>
                  </a:cubicBezTo>
                  <a:cubicBezTo>
                    <a:pt x="1051" y="372"/>
                    <a:pt x="1047" y="375"/>
                    <a:pt x="1043" y="375"/>
                  </a:cubicBezTo>
                  <a:cubicBezTo>
                    <a:pt x="1035" y="374"/>
                    <a:pt x="1030" y="374"/>
                    <a:pt x="1022" y="378"/>
                  </a:cubicBezTo>
                  <a:cubicBezTo>
                    <a:pt x="1010" y="385"/>
                    <a:pt x="998" y="395"/>
                    <a:pt x="988" y="405"/>
                  </a:cubicBezTo>
                  <a:cubicBezTo>
                    <a:pt x="983" y="411"/>
                    <a:pt x="981" y="413"/>
                    <a:pt x="974" y="415"/>
                  </a:cubicBezTo>
                  <a:cubicBezTo>
                    <a:pt x="966" y="416"/>
                    <a:pt x="958" y="417"/>
                    <a:pt x="951" y="417"/>
                  </a:cubicBezTo>
                  <a:cubicBezTo>
                    <a:pt x="935" y="417"/>
                    <a:pt x="919" y="414"/>
                    <a:pt x="903" y="412"/>
                  </a:cubicBezTo>
                  <a:cubicBezTo>
                    <a:pt x="930" y="433"/>
                    <a:pt x="957" y="454"/>
                    <a:pt x="986" y="471"/>
                  </a:cubicBezTo>
                  <a:cubicBezTo>
                    <a:pt x="994" y="470"/>
                    <a:pt x="1002" y="469"/>
                    <a:pt x="1011" y="468"/>
                  </a:cubicBezTo>
                  <a:cubicBezTo>
                    <a:pt x="1016" y="467"/>
                    <a:pt x="1026" y="465"/>
                    <a:pt x="1031" y="469"/>
                  </a:cubicBezTo>
                  <a:cubicBezTo>
                    <a:pt x="1039" y="475"/>
                    <a:pt x="1036" y="499"/>
                    <a:pt x="1023" y="494"/>
                  </a:cubicBezTo>
                  <a:cubicBezTo>
                    <a:pt x="1014" y="491"/>
                    <a:pt x="1007" y="486"/>
                    <a:pt x="997" y="486"/>
                  </a:cubicBezTo>
                  <a:cubicBezTo>
                    <a:pt x="992" y="487"/>
                    <a:pt x="986" y="487"/>
                    <a:pt x="981" y="487"/>
                  </a:cubicBezTo>
                  <a:cubicBezTo>
                    <a:pt x="974" y="487"/>
                    <a:pt x="971" y="483"/>
                    <a:pt x="965" y="479"/>
                  </a:cubicBezTo>
                  <a:cubicBezTo>
                    <a:pt x="940" y="462"/>
                    <a:pt x="911" y="449"/>
                    <a:pt x="883" y="437"/>
                  </a:cubicBezTo>
                  <a:cubicBezTo>
                    <a:pt x="854" y="424"/>
                    <a:pt x="826" y="410"/>
                    <a:pt x="797" y="396"/>
                  </a:cubicBezTo>
                  <a:cubicBezTo>
                    <a:pt x="785" y="390"/>
                    <a:pt x="770" y="381"/>
                    <a:pt x="757" y="381"/>
                  </a:cubicBezTo>
                  <a:cubicBezTo>
                    <a:pt x="743" y="381"/>
                    <a:pt x="735" y="391"/>
                    <a:pt x="737" y="404"/>
                  </a:cubicBezTo>
                  <a:cubicBezTo>
                    <a:pt x="738" y="413"/>
                    <a:pt x="749" y="421"/>
                    <a:pt x="754" y="428"/>
                  </a:cubicBezTo>
                  <a:cubicBezTo>
                    <a:pt x="762" y="437"/>
                    <a:pt x="770" y="447"/>
                    <a:pt x="776" y="457"/>
                  </a:cubicBezTo>
                  <a:cubicBezTo>
                    <a:pt x="790" y="479"/>
                    <a:pt x="799" y="503"/>
                    <a:pt x="804" y="528"/>
                  </a:cubicBezTo>
                  <a:cubicBezTo>
                    <a:pt x="807" y="541"/>
                    <a:pt x="809" y="555"/>
                    <a:pt x="809" y="569"/>
                  </a:cubicBezTo>
                  <a:cubicBezTo>
                    <a:pt x="810" y="576"/>
                    <a:pt x="810" y="584"/>
                    <a:pt x="809" y="591"/>
                  </a:cubicBezTo>
                  <a:cubicBezTo>
                    <a:pt x="809" y="602"/>
                    <a:pt x="810" y="607"/>
                    <a:pt x="815" y="616"/>
                  </a:cubicBezTo>
                  <a:cubicBezTo>
                    <a:pt x="828" y="640"/>
                    <a:pt x="849" y="655"/>
                    <a:pt x="866" y="675"/>
                  </a:cubicBezTo>
                  <a:cubicBezTo>
                    <a:pt x="873" y="684"/>
                    <a:pt x="874" y="697"/>
                    <a:pt x="881" y="706"/>
                  </a:cubicBezTo>
                  <a:cubicBezTo>
                    <a:pt x="888" y="715"/>
                    <a:pt x="906" y="720"/>
                    <a:pt x="910" y="730"/>
                  </a:cubicBezTo>
                  <a:cubicBezTo>
                    <a:pt x="914" y="742"/>
                    <a:pt x="904" y="746"/>
                    <a:pt x="895" y="745"/>
                  </a:cubicBezTo>
                  <a:cubicBezTo>
                    <a:pt x="881" y="742"/>
                    <a:pt x="873" y="735"/>
                    <a:pt x="869" y="722"/>
                  </a:cubicBezTo>
                  <a:cubicBezTo>
                    <a:pt x="862" y="696"/>
                    <a:pt x="841" y="679"/>
                    <a:pt x="825" y="659"/>
                  </a:cubicBezTo>
                  <a:cubicBezTo>
                    <a:pt x="808" y="639"/>
                    <a:pt x="797" y="612"/>
                    <a:pt x="792" y="586"/>
                  </a:cubicBezTo>
                  <a:cubicBezTo>
                    <a:pt x="791" y="579"/>
                    <a:pt x="790" y="572"/>
                    <a:pt x="790" y="564"/>
                  </a:cubicBezTo>
                  <a:cubicBezTo>
                    <a:pt x="790" y="556"/>
                    <a:pt x="791" y="548"/>
                    <a:pt x="789" y="540"/>
                  </a:cubicBezTo>
                  <a:cubicBezTo>
                    <a:pt x="784" y="524"/>
                    <a:pt x="780" y="508"/>
                    <a:pt x="773" y="493"/>
                  </a:cubicBezTo>
                  <a:cubicBezTo>
                    <a:pt x="768" y="481"/>
                    <a:pt x="757" y="469"/>
                    <a:pt x="747" y="461"/>
                  </a:cubicBezTo>
                  <a:cubicBezTo>
                    <a:pt x="741" y="457"/>
                    <a:pt x="722" y="446"/>
                    <a:pt x="715" y="450"/>
                  </a:cubicBezTo>
                  <a:cubicBezTo>
                    <a:pt x="703" y="457"/>
                    <a:pt x="690" y="464"/>
                    <a:pt x="678" y="471"/>
                  </a:cubicBezTo>
                  <a:cubicBezTo>
                    <a:pt x="659" y="482"/>
                    <a:pt x="639" y="484"/>
                    <a:pt x="618" y="487"/>
                  </a:cubicBezTo>
                  <a:cubicBezTo>
                    <a:pt x="605" y="488"/>
                    <a:pt x="591" y="489"/>
                    <a:pt x="584" y="502"/>
                  </a:cubicBezTo>
                  <a:cubicBezTo>
                    <a:pt x="581" y="510"/>
                    <a:pt x="597" y="522"/>
                    <a:pt x="602" y="525"/>
                  </a:cubicBezTo>
                  <a:cubicBezTo>
                    <a:pt x="613" y="534"/>
                    <a:pt x="626" y="538"/>
                    <a:pt x="639" y="543"/>
                  </a:cubicBezTo>
                  <a:cubicBezTo>
                    <a:pt x="654" y="549"/>
                    <a:pt x="669" y="556"/>
                    <a:pt x="684" y="564"/>
                  </a:cubicBezTo>
                  <a:cubicBezTo>
                    <a:pt x="711" y="578"/>
                    <a:pt x="732" y="594"/>
                    <a:pt x="747" y="621"/>
                  </a:cubicBezTo>
                  <a:cubicBezTo>
                    <a:pt x="759" y="642"/>
                    <a:pt x="767" y="667"/>
                    <a:pt x="790" y="680"/>
                  </a:cubicBezTo>
                  <a:cubicBezTo>
                    <a:pt x="815" y="694"/>
                    <a:pt x="838" y="707"/>
                    <a:pt x="855" y="732"/>
                  </a:cubicBezTo>
                  <a:cubicBezTo>
                    <a:pt x="862" y="743"/>
                    <a:pt x="870" y="753"/>
                    <a:pt x="855" y="761"/>
                  </a:cubicBezTo>
                  <a:cubicBezTo>
                    <a:pt x="849" y="765"/>
                    <a:pt x="846" y="760"/>
                    <a:pt x="843" y="755"/>
                  </a:cubicBezTo>
                  <a:cubicBezTo>
                    <a:pt x="840" y="748"/>
                    <a:pt x="836" y="743"/>
                    <a:pt x="830" y="738"/>
                  </a:cubicBezTo>
                  <a:cubicBezTo>
                    <a:pt x="826" y="734"/>
                    <a:pt x="820" y="731"/>
                    <a:pt x="815" y="729"/>
                  </a:cubicBezTo>
                  <a:cubicBezTo>
                    <a:pt x="813" y="728"/>
                    <a:pt x="808" y="727"/>
                    <a:pt x="806" y="725"/>
                  </a:cubicBezTo>
                  <a:cubicBezTo>
                    <a:pt x="803" y="722"/>
                    <a:pt x="800" y="718"/>
                    <a:pt x="796" y="714"/>
                  </a:cubicBezTo>
                  <a:cubicBezTo>
                    <a:pt x="785" y="701"/>
                    <a:pt x="774" y="688"/>
                    <a:pt x="762" y="675"/>
                  </a:cubicBezTo>
                  <a:cubicBezTo>
                    <a:pt x="759" y="671"/>
                    <a:pt x="746" y="650"/>
                    <a:pt x="740" y="658"/>
                  </a:cubicBezTo>
                  <a:cubicBezTo>
                    <a:pt x="737" y="663"/>
                    <a:pt x="740" y="669"/>
                    <a:pt x="741" y="674"/>
                  </a:cubicBezTo>
                  <a:cubicBezTo>
                    <a:pt x="742" y="681"/>
                    <a:pt x="743" y="688"/>
                    <a:pt x="744" y="694"/>
                  </a:cubicBezTo>
                  <a:cubicBezTo>
                    <a:pt x="746" y="711"/>
                    <a:pt x="746" y="728"/>
                    <a:pt x="746" y="745"/>
                  </a:cubicBezTo>
                  <a:cubicBezTo>
                    <a:pt x="745" y="759"/>
                    <a:pt x="737" y="774"/>
                    <a:pt x="733" y="787"/>
                  </a:cubicBezTo>
                  <a:cubicBezTo>
                    <a:pt x="730" y="798"/>
                    <a:pt x="720" y="821"/>
                    <a:pt x="728" y="832"/>
                  </a:cubicBezTo>
                  <a:cubicBezTo>
                    <a:pt x="733" y="840"/>
                    <a:pt x="743" y="844"/>
                    <a:pt x="743" y="855"/>
                  </a:cubicBezTo>
                  <a:cubicBezTo>
                    <a:pt x="742" y="862"/>
                    <a:pt x="735" y="880"/>
                    <a:pt x="724" y="874"/>
                  </a:cubicBezTo>
                  <a:cubicBezTo>
                    <a:pt x="720" y="871"/>
                    <a:pt x="717" y="863"/>
                    <a:pt x="715" y="858"/>
                  </a:cubicBezTo>
                  <a:cubicBezTo>
                    <a:pt x="712" y="852"/>
                    <a:pt x="709" y="847"/>
                    <a:pt x="706" y="841"/>
                  </a:cubicBezTo>
                  <a:cubicBezTo>
                    <a:pt x="703" y="835"/>
                    <a:pt x="701" y="829"/>
                    <a:pt x="699" y="822"/>
                  </a:cubicBezTo>
                  <a:cubicBezTo>
                    <a:pt x="697" y="813"/>
                    <a:pt x="702" y="807"/>
                    <a:pt x="707" y="799"/>
                  </a:cubicBezTo>
                  <a:cubicBezTo>
                    <a:pt x="711" y="791"/>
                    <a:pt x="722" y="777"/>
                    <a:pt x="722" y="768"/>
                  </a:cubicBezTo>
                  <a:cubicBezTo>
                    <a:pt x="722" y="764"/>
                    <a:pt x="722" y="760"/>
                    <a:pt x="722" y="756"/>
                  </a:cubicBezTo>
                  <a:cubicBezTo>
                    <a:pt x="722" y="724"/>
                    <a:pt x="722" y="692"/>
                    <a:pt x="722" y="660"/>
                  </a:cubicBezTo>
                  <a:cubicBezTo>
                    <a:pt x="722" y="612"/>
                    <a:pt x="660" y="599"/>
                    <a:pt x="627" y="581"/>
                  </a:cubicBezTo>
                  <a:cubicBezTo>
                    <a:pt x="599" y="565"/>
                    <a:pt x="574" y="544"/>
                    <a:pt x="547" y="527"/>
                  </a:cubicBezTo>
                  <a:cubicBezTo>
                    <a:pt x="534" y="519"/>
                    <a:pt x="520" y="513"/>
                    <a:pt x="505" y="507"/>
                  </a:cubicBezTo>
                  <a:cubicBezTo>
                    <a:pt x="497" y="504"/>
                    <a:pt x="481" y="498"/>
                    <a:pt x="473" y="506"/>
                  </a:cubicBezTo>
                  <a:cubicBezTo>
                    <a:pt x="462" y="514"/>
                    <a:pt x="453" y="526"/>
                    <a:pt x="444" y="535"/>
                  </a:cubicBezTo>
                  <a:cubicBezTo>
                    <a:pt x="434" y="544"/>
                    <a:pt x="423" y="552"/>
                    <a:pt x="422" y="567"/>
                  </a:cubicBezTo>
                  <a:cubicBezTo>
                    <a:pt x="422" y="582"/>
                    <a:pt x="421" y="597"/>
                    <a:pt x="424" y="612"/>
                  </a:cubicBezTo>
                  <a:cubicBezTo>
                    <a:pt x="425" y="618"/>
                    <a:pt x="429" y="622"/>
                    <a:pt x="433" y="628"/>
                  </a:cubicBezTo>
                  <a:cubicBezTo>
                    <a:pt x="437" y="634"/>
                    <a:pt x="441" y="640"/>
                    <a:pt x="445" y="647"/>
                  </a:cubicBezTo>
                  <a:cubicBezTo>
                    <a:pt x="457" y="672"/>
                    <a:pt x="462" y="699"/>
                    <a:pt x="462" y="726"/>
                  </a:cubicBezTo>
                  <a:cubicBezTo>
                    <a:pt x="460" y="726"/>
                    <a:pt x="452" y="728"/>
                    <a:pt x="450" y="726"/>
                  </a:cubicBezTo>
                  <a:cubicBezTo>
                    <a:pt x="449" y="714"/>
                    <a:pt x="447" y="703"/>
                    <a:pt x="445" y="691"/>
                  </a:cubicBezTo>
                  <a:cubicBezTo>
                    <a:pt x="443" y="680"/>
                    <a:pt x="441" y="669"/>
                    <a:pt x="436" y="659"/>
                  </a:cubicBezTo>
                  <a:cubicBezTo>
                    <a:pt x="431" y="649"/>
                    <a:pt x="424" y="640"/>
                    <a:pt x="418" y="631"/>
                  </a:cubicBezTo>
                  <a:cubicBezTo>
                    <a:pt x="419" y="653"/>
                    <a:pt x="413" y="675"/>
                    <a:pt x="397" y="690"/>
                  </a:cubicBezTo>
                  <a:cubicBezTo>
                    <a:pt x="393" y="694"/>
                    <a:pt x="379" y="701"/>
                    <a:pt x="382" y="691"/>
                  </a:cubicBezTo>
                  <a:cubicBezTo>
                    <a:pt x="386" y="679"/>
                    <a:pt x="390" y="667"/>
                    <a:pt x="395" y="656"/>
                  </a:cubicBezTo>
                  <a:cubicBezTo>
                    <a:pt x="400" y="645"/>
                    <a:pt x="403" y="636"/>
                    <a:pt x="399" y="625"/>
                  </a:cubicBezTo>
                  <a:cubicBezTo>
                    <a:pt x="394" y="613"/>
                    <a:pt x="393" y="599"/>
                    <a:pt x="394" y="586"/>
                  </a:cubicBezTo>
                  <a:cubicBezTo>
                    <a:pt x="394" y="580"/>
                    <a:pt x="394" y="573"/>
                    <a:pt x="395" y="567"/>
                  </a:cubicBezTo>
                  <a:cubicBezTo>
                    <a:pt x="398" y="560"/>
                    <a:pt x="401" y="553"/>
                    <a:pt x="404" y="547"/>
                  </a:cubicBezTo>
                  <a:cubicBezTo>
                    <a:pt x="407" y="541"/>
                    <a:pt x="410" y="536"/>
                    <a:pt x="414" y="531"/>
                  </a:cubicBezTo>
                  <a:cubicBezTo>
                    <a:pt x="416" y="528"/>
                    <a:pt x="414" y="520"/>
                    <a:pt x="414" y="516"/>
                  </a:cubicBezTo>
                  <a:cubicBezTo>
                    <a:pt x="389" y="531"/>
                    <a:pt x="379" y="563"/>
                    <a:pt x="352" y="573"/>
                  </a:cubicBezTo>
                  <a:cubicBezTo>
                    <a:pt x="325" y="584"/>
                    <a:pt x="298" y="591"/>
                    <a:pt x="281" y="616"/>
                  </a:cubicBezTo>
                  <a:cubicBezTo>
                    <a:pt x="265" y="638"/>
                    <a:pt x="259" y="666"/>
                    <a:pt x="254" y="693"/>
                  </a:cubicBezTo>
                  <a:cubicBezTo>
                    <a:pt x="250" y="721"/>
                    <a:pt x="250" y="754"/>
                    <a:pt x="237" y="781"/>
                  </a:cubicBezTo>
                  <a:cubicBezTo>
                    <a:pt x="231" y="792"/>
                    <a:pt x="221" y="800"/>
                    <a:pt x="213" y="809"/>
                  </a:cubicBezTo>
                  <a:cubicBezTo>
                    <a:pt x="204" y="818"/>
                    <a:pt x="196" y="829"/>
                    <a:pt x="192" y="841"/>
                  </a:cubicBezTo>
                  <a:cubicBezTo>
                    <a:pt x="187" y="852"/>
                    <a:pt x="185" y="864"/>
                    <a:pt x="188" y="875"/>
                  </a:cubicBezTo>
                  <a:cubicBezTo>
                    <a:pt x="191" y="886"/>
                    <a:pt x="203" y="888"/>
                    <a:pt x="202" y="899"/>
                  </a:cubicBezTo>
                  <a:cubicBezTo>
                    <a:pt x="201" y="911"/>
                    <a:pt x="189" y="917"/>
                    <a:pt x="181" y="907"/>
                  </a:cubicBezTo>
                  <a:cubicBezTo>
                    <a:pt x="175" y="898"/>
                    <a:pt x="171" y="886"/>
                    <a:pt x="169" y="875"/>
                  </a:cubicBezTo>
                  <a:cubicBezTo>
                    <a:pt x="168" y="864"/>
                    <a:pt x="168" y="852"/>
                    <a:pt x="172" y="841"/>
                  </a:cubicBezTo>
                  <a:cubicBezTo>
                    <a:pt x="177" y="828"/>
                    <a:pt x="188" y="819"/>
                    <a:pt x="197" y="809"/>
                  </a:cubicBezTo>
                  <a:cubicBezTo>
                    <a:pt x="208" y="798"/>
                    <a:pt x="219" y="786"/>
                    <a:pt x="225" y="771"/>
                  </a:cubicBezTo>
                  <a:cubicBezTo>
                    <a:pt x="233" y="753"/>
                    <a:pt x="233" y="736"/>
                    <a:pt x="234" y="717"/>
                  </a:cubicBezTo>
                  <a:cubicBezTo>
                    <a:pt x="235" y="680"/>
                    <a:pt x="240" y="642"/>
                    <a:pt x="250" y="607"/>
                  </a:cubicBezTo>
                  <a:cubicBezTo>
                    <a:pt x="220" y="608"/>
                    <a:pt x="192" y="595"/>
                    <a:pt x="163" y="593"/>
                  </a:cubicBezTo>
                  <a:cubicBezTo>
                    <a:pt x="136" y="591"/>
                    <a:pt x="108" y="595"/>
                    <a:pt x="84" y="606"/>
                  </a:cubicBezTo>
                  <a:cubicBezTo>
                    <a:pt x="63" y="615"/>
                    <a:pt x="45" y="630"/>
                    <a:pt x="29" y="647"/>
                  </a:cubicBezTo>
                  <a:cubicBezTo>
                    <a:pt x="23" y="654"/>
                    <a:pt x="15" y="660"/>
                    <a:pt x="5" y="652"/>
                  </a:cubicBezTo>
                  <a:cubicBezTo>
                    <a:pt x="0" y="648"/>
                    <a:pt x="2" y="641"/>
                    <a:pt x="2" y="635"/>
                  </a:cubicBezTo>
                  <a:cubicBezTo>
                    <a:pt x="10" y="633"/>
                    <a:pt x="18" y="633"/>
                    <a:pt x="26" y="630"/>
                  </a:cubicBezTo>
                  <a:cubicBezTo>
                    <a:pt x="39" y="626"/>
                    <a:pt x="49" y="613"/>
                    <a:pt x="60" y="604"/>
                  </a:cubicBezTo>
                  <a:cubicBezTo>
                    <a:pt x="72" y="594"/>
                    <a:pt x="86" y="584"/>
                    <a:pt x="101" y="577"/>
                  </a:cubicBezTo>
                  <a:cubicBezTo>
                    <a:pt x="111" y="571"/>
                    <a:pt x="122" y="573"/>
                    <a:pt x="134" y="573"/>
                  </a:cubicBezTo>
                  <a:cubicBezTo>
                    <a:pt x="152" y="574"/>
                    <a:pt x="170" y="574"/>
                    <a:pt x="188" y="574"/>
                  </a:cubicBezTo>
                  <a:cubicBezTo>
                    <a:pt x="198" y="574"/>
                    <a:pt x="209" y="572"/>
                    <a:pt x="219" y="575"/>
                  </a:cubicBezTo>
                  <a:cubicBezTo>
                    <a:pt x="247" y="584"/>
                    <a:pt x="270" y="571"/>
                    <a:pt x="293" y="559"/>
                  </a:cubicBezTo>
                  <a:cubicBezTo>
                    <a:pt x="319" y="545"/>
                    <a:pt x="344" y="535"/>
                    <a:pt x="358" y="507"/>
                  </a:cubicBezTo>
                  <a:cubicBezTo>
                    <a:pt x="361" y="501"/>
                    <a:pt x="364" y="494"/>
                    <a:pt x="367" y="487"/>
                  </a:cubicBezTo>
                  <a:cubicBezTo>
                    <a:pt x="365" y="482"/>
                    <a:pt x="362" y="477"/>
                    <a:pt x="357" y="474"/>
                  </a:cubicBezTo>
                  <a:cubicBezTo>
                    <a:pt x="347" y="467"/>
                    <a:pt x="334" y="464"/>
                    <a:pt x="323" y="458"/>
                  </a:cubicBezTo>
                  <a:cubicBezTo>
                    <a:pt x="296" y="444"/>
                    <a:pt x="263" y="453"/>
                    <a:pt x="236" y="462"/>
                  </a:cubicBezTo>
                  <a:cubicBezTo>
                    <a:pt x="225" y="465"/>
                    <a:pt x="215" y="468"/>
                    <a:pt x="204" y="473"/>
                  </a:cubicBezTo>
                  <a:cubicBezTo>
                    <a:pt x="200" y="475"/>
                    <a:pt x="195" y="477"/>
                    <a:pt x="191" y="479"/>
                  </a:cubicBezTo>
                  <a:cubicBezTo>
                    <a:pt x="185" y="483"/>
                    <a:pt x="182" y="489"/>
                    <a:pt x="177" y="494"/>
                  </a:cubicBezTo>
                  <a:cubicBezTo>
                    <a:pt x="172" y="498"/>
                    <a:pt x="164" y="498"/>
                    <a:pt x="158" y="500"/>
                  </a:cubicBezTo>
                  <a:cubicBezTo>
                    <a:pt x="152" y="502"/>
                    <a:pt x="145" y="505"/>
                    <a:pt x="138" y="508"/>
                  </a:cubicBezTo>
                  <a:cubicBezTo>
                    <a:pt x="125" y="514"/>
                    <a:pt x="113" y="521"/>
                    <a:pt x="101" y="530"/>
                  </a:cubicBezTo>
                  <a:cubicBezTo>
                    <a:pt x="91" y="537"/>
                    <a:pt x="82" y="546"/>
                    <a:pt x="73" y="555"/>
                  </a:cubicBezTo>
                  <a:cubicBezTo>
                    <a:pt x="65" y="564"/>
                    <a:pt x="57" y="576"/>
                    <a:pt x="46" y="563"/>
                  </a:cubicBezTo>
                  <a:cubicBezTo>
                    <a:pt x="40" y="557"/>
                    <a:pt x="39" y="544"/>
                    <a:pt x="50" y="544"/>
                  </a:cubicBezTo>
                  <a:cubicBezTo>
                    <a:pt x="55" y="544"/>
                    <a:pt x="62" y="546"/>
                    <a:pt x="65" y="541"/>
                  </a:cubicBezTo>
                  <a:cubicBezTo>
                    <a:pt x="69" y="535"/>
                    <a:pt x="74" y="529"/>
                    <a:pt x="79" y="523"/>
                  </a:cubicBezTo>
                  <a:cubicBezTo>
                    <a:pt x="92" y="512"/>
                    <a:pt x="106" y="503"/>
                    <a:pt x="122" y="497"/>
                  </a:cubicBezTo>
                  <a:cubicBezTo>
                    <a:pt x="138" y="491"/>
                    <a:pt x="155" y="489"/>
                    <a:pt x="167" y="476"/>
                  </a:cubicBezTo>
                  <a:cubicBezTo>
                    <a:pt x="156" y="468"/>
                    <a:pt x="144" y="461"/>
                    <a:pt x="134" y="452"/>
                  </a:cubicBezTo>
                  <a:cubicBezTo>
                    <a:pt x="124" y="444"/>
                    <a:pt x="119" y="429"/>
                    <a:pt x="105" y="430"/>
                  </a:cubicBezTo>
                  <a:cubicBezTo>
                    <a:pt x="93" y="430"/>
                    <a:pt x="90" y="442"/>
                    <a:pt x="83" y="449"/>
                  </a:cubicBezTo>
                  <a:cubicBezTo>
                    <a:pt x="74" y="458"/>
                    <a:pt x="58" y="448"/>
                    <a:pt x="56" y="437"/>
                  </a:cubicBezTo>
                  <a:cubicBezTo>
                    <a:pt x="54" y="430"/>
                    <a:pt x="83" y="425"/>
                    <a:pt x="88" y="424"/>
                  </a:cubicBezTo>
                  <a:cubicBezTo>
                    <a:pt x="95" y="422"/>
                    <a:pt x="102" y="421"/>
                    <a:pt x="109" y="420"/>
                  </a:cubicBezTo>
                  <a:cubicBezTo>
                    <a:pt x="117" y="422"/>
                    <a:pt x="124" y="425"/>
                    <a:pt x="131" y="429"/>
                  </a:cubicBezTo>
                  <a:cubicBezTo>
                    <a:pt x="140" y="435"/>
                    <a:pt x="146" y="445"/>
                    <a:pt x="155" y="451"/>
                  </a:cubicBezTo>
                  <a:cubicBezTo>
                    <a:pt x="167" y="459"/>
                    <a:pt x="180" y="455"/>
                    <a:pt x="192" y="450"/>
                  </a:cubicBezTo>
                  <a:cubicBezTo>
                    <a:pt x="217" y="439"/>
                    <a:pt x="245" y="425"/>
                    <a:pt x="274" y="424"/>
                  </a:cubicBezTo>
                  <a:cubicBezTo>
                    <a:pt x="284" y="424"/>
                    <a:pt x="292" y="424"/>
                    <a:pt x="300" y="417"/>
                  </a:cubicBezTo>
                  <a:cubicBezTo>
                    <a:pt x="312" y="406"/>
                    <a:pt x="322" y="394"/>
                    <a:pt x="333" y="382"/>
                  </a:cubicBezTo>
                  <a:cubicBezTo>
                    <a:pt x="343" y="372"/>
                    <a:pt x="356" y="369"/>
                    <a:pt x="366" y="359"/>
                  </a:cubicBezTo>
                  <a:cubicBezTo>
                    <a:pt x="372" y="354"/>
                    <a:pt x="388" y="341"/>
                    <a:pt x="385" y="332"/>
                  </a:cubicBezTo>
                  <a:cubicBezTo>
                    <a:pt x="382" y="319"/>
                    <a:pt x="365" y="318"/>
                    <a:pt x="354" y="314"/>
                  </a:cubicBezTo>
                  <a:cubicBezTo>
                    <a:pt x="341" y="309"/>
                    <a:pt x="327" y="303"/>
                    <a:pt x="318" y="292"/>
                  </a:cubicBezTo>
                  <a:cubicBezTo>
                    <a:pt x="304" y="277"/>
                    <a:pt x="309" y="243"/>
                    <a:pt x="314" y="225"/>
                  </a:cubicBezTo>
                  <a:cubicBezTo>
                    <a:pt x="315" y="219"/>
                    <a:pt x="318" y="214"/>
                    <a:pt x="318" y="208"/>
                  </a:cubicBezTo>
                  <a:cubicBezTo>
                    <a:pt x="317" y="201"/>
                    <a:pt x="315" y="195"/>
                    <a:pt x="313" y="188"/>
                  </a:cubicBezTo>
                  <a:cubicBezTo>
                    <a:pt x="308" y="175"/>
                    <a:pt x="302" y="162"/>
                    <a:pt x="295" y="150"/>
                  </a:cubicBezTo>
                  <a:cubicBezTo>
                    <a:pt x="281" y="125"/>
                    <a:pt x="270" y="99"/>
                    <a:pt x="263" y="72"/>
                  </a:cubicBezTo>
                  <a:cubicBezTo>
                    <a:pt x="261" y="66"/>
                    <a:pt x="260" y="59"/>
                    <a:pt x="259" y="53"/>
                  </a:cubicBezTo>
                  <a:cubicBezTo>
                    <a:pt x="257" y="46"/>
                    <a:pt x="258" y="37"/>
                    <a:pt x="256" y="31"/>
                  </a:cubicBezTo>
                  <a:cubicBezTo>
                    <a:pt x="253" y="24"/>
                    <a:pt x="240" y="9"/>
                    <a:pt x="250" y="4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62">
              <a:extLst>
                <a:ext uri="{FF2B5EF4-FFF2-40B4-BE49-F238E27FC236}">
                  <a16:creationId xmlns:a16="http://schemas.microsoft.com/office/drawing/2014/main" id="{78A64180-262D-413D-A92E-B257B02EF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814"/>
              <a:ext cx="1982" cy="1706"/>
            </a:xfrm>
            <a:custGeom>
              <a:avLst/>
              <a:gdLst>
                <a:gd name="T0" fmla="*/ 1656 w 1136"/>
                <a:gd name="T1" fmla="*/ 876 h 917"/>
                <a:gd name="T2" fmla="*/ 2298 w 1136"/>
                <a:gd name="T3" fmla="*/ 1766 h 917"/>
                <a:gd name="T4" fmla="*/ 2298 w 1136"/>
                <a:gd name="T5" fmla="*/ 793 h 917"/>
                <a:gd name="T6" fmla="*/ 2460 w 1136"/>
                <a:gd name="T7" fmla="*/ 156 h 917"/>
                <a:gd name="T8" fmla="*/ 2603 w 1136"/>
                <a:gd name="T9" fmla="*/ 1178 h 917"/>
                <a:gd name="T10" fmla="*/ 3069 w 1136"/>
                <a:gd name="T11" fmla="*/ 906 h 917"/>
                <a:gd name="T12" fmla="*/ 3266 w 1136"/>
                <a:gd name="T13" fmla="*/ 683 h 917"/>
                <a:gd name="T14" fmla="*/ 2697 w 1136"/>
                <a:gd name="T15" fmla="*/ 1654 h 917"/>
                <a:gd name="T16" fmla="*/ 3728 w 1136"/>
                <a:gd name="T17" fmla="*/ 1405 h 917"/>
                <a:gd name="T18" fmla="*/ 4864 w 1136"/>
                <a:gd name="T19" fmla="*/ 837 h 917"/>
                <a:gd name="T20" fmla="*/ 4835 w 1136"/>
                <a:gd name="T21" fmla="*/ 502 h 917"/>
                <a:gd name="T22" fmla="*/ 4965 w 1136"/>
                <a:gd name="T23" fmla="*/ 1222 h 917"/>
                <a:gd name="T24" fmla="*/ 5777 w 1136"/>
                <a:gd name="T25" fmla="*/ 1198 h 917"/>
                <a:gd name="T26" fmla="*/ 5662 w 1136"/>
                <a:gd name="T27" fmla="*/ 1468 h 917"/>
                <a:gd name="T28" fmla="*/ 4636 w 1136"/>
                <a:gd name="T29" fmla="*/ 1540 h 917"/>
                <a:gd name="T30" fmla="*/ 4036 w 1136"/>
                <a:gd name="T31" fmla="*/ 1803 h 917"/>
                <a:gd name="T32" fmla="*/ 5093 w 1136"/>
                <a:gd name="T33" fmla="*/ 1996 h 917"/>
                <a:gd name="T34" fmla="*/ 4566 w 1136"/>
                <a:gd name="T35" fmla="*/ 2048 h 917"/>
                <a:gd name="T36" fmla="*/ 4423 w 1136"/>
                <a:gd name="T37" fmla="*/ 2417 h 917"/>
                <a:gd name="T38" fmla="*/ 5539 w 1136"/>
                <a:gd name="T39" fmla="*/ 2417 h 917"/>
                <a:gd name="T40" fmla="*/ 4794 w 1136"/>
                <a:gd name="T41" fmla="*/ 2651 h 917"/>
                <a:gd name="T42" fmla="*/ 5293 w 1136"/>
                <a:gd name="T43" fmla="*/ 3129 h 917"/>
                <a:gd name="T44" fmla="*/ 4022 w 1136"/>
                <a:gd name="T45" fmla="*/ 2454 h 917"/>
                <a:gd name="T46" fmla="*/ 4295 w 1136"/>
                <a:gd name="T47" fmla="*/ 3665 h 917"/>
                <a:gd name="T48" fmla="*/ 4835 w 1136"/>
                <a:gd name="T49" fmla="*/ 4699 h 917"/>
                <a:gd name="T50" fmla="*/ 4194 w 1136"/>
                <a:gd name="T51" fmla="*/ 3632 h 917"/>
                <a:gd name="T52" fmla="*/ 3601 w 1136"/>
                <a:gd name="T53" fmla="*/ 3032 h 917"/>
                <a:gd name="T54" fmla="*/ 3631 w 1136"/>
                <a:gd name="T55" fmla="*/ 3632 h 917"/>
                <a:gd name="T56" fmla="*/ 4477 w 1136"/>
                <a:gd name="T57" fmla="*/ 4863 h 917"/>
                <a:gd name="T58" fmla="*/ 4046 w 1136"/>
                <a:gd name="T59" fmla="*/ 4348 h 917"/>
                <a:gd name="T60" fmla="*/ 3892 w 1136"/>
                <a:gd name="T61" fmla="*/ 5068 h 917"/>
                <a:gd name="T62" fmla="*/ 3749 w 1136"/>
                <a:gd name="T63" fmla="*/ 5418 h 917"/>
                <a:gd name="T64" fmla="*/ 3835 w 1136"/>
                <a:gd name="T65" fmla="*/ 4251 h 917"/>
                <a:gd name="T66" fmla="*/ 2359 w 1136"/>
                <a:gd name="T67" fmla="*/ 3444 h 917"/>
                <a:gd name="T68" fmla="*/ 2453 w 1136"/>
                <a:gd name="T69" fmla="*/ 4675 h 917"/>
                <a:gd name="T70" fmla="*/ 2109 w 1136"/>
                <a:gd name="T71" fmla="*/ 4445 h 917"/>
                <a:gd name="T72" fmla="*/ 2097 w 1136"/>
                <a:gd name="T73" fmla="*/ 3652 h 917"/>
                <a:gd name="T74" fmla="*/ 1492 w 1136"/>
                <a:gd name="T75" fmla="*/ 3966 h 917"/>
                <a:gd name="T76" fmla="*/ 998 w 1136"/>
                <a:gd name="T77" fmla="*/ 5635 h 917"/>
                <a:gd name="T78" fmla="*/ 1047 w 1136"/>
                <a:gd name="T79" fmla="*/ 5209 h 917"/>
                <a:gd name="T80" fmla="*/ 447 w 1136"/>
                <a:gd name="T81" fmla="*/ 3901 h 917"/>
                <a:gd name="T82" fmla="*/ 319 w 1136"/>
                <a:gd name="T83" fmla="*/ 3890 h 917"/>
                <a:gd name="T84" fmla="*/ 1556 w 1136"/>
                <a:gd name="T85" fmla="*/ 3600 h 917"/>
                <a:gd name="T86" fmla="*/ 1254 w 1136"/>
                <a:gd name="T87" fmla="*/ 2977 h 917"/>
                <a:gd name="T88" fmla="*/ 733 w 1136"/>
                <a:gd name="T89" fmla="*/ 3271 h 917"/>
                <a:gd name="T90" fmla="*/ 344 w 1136"/>
                <a:gd name="T91" fmla="*/ 3483 h 917"/>
                <a:gd name="T92" fmla="*/ 557 w 1136"/>
                <a:gd name="T93" fmla="*/ 2768 h 917"/>
                <a:gd name="T94" fmla="*/ 698 w 1136"/>
                <a:gd name="T95" fmla="*/ 2763 h 917"/>
                <a:gd name="T96" fmla="*/ 1769 w 1136"/>
                <a:gd name="T97" fmla="*/ 2461 h 917"/>
                <a:gd name="T98" fmla="*/ 1668 w 1136"/>
                <a:gd name="T99" fmla="*/ 1451 h 917"/>
                <a:gd name="T100" fmla="*/ 1377 w 1136"/>
                <a:gd name="T101" fmla="*/ 342 h 9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36" h="917">
                  <a:moveTo>
                    <a:pt x="250" y="4"/>
                  </a:moveTo>
                  <a:cubicBezTo>
                    <a:pt x="256" y="1"/>
                    <a:pt x="270" y="0"/>
                    <a:pt x="274" y="7"/>
                  </a:cubicBezTo>
                  <a:cubicBezTo>
                    <a:pt x="277" y="11"/>
                    <a:pt x="275" y="19"/>
                    <a:pt x="275" y="24"/>
                  </a:cubicBezTo>
                  <a:cubicBezTo>
                    <a:pt x="274" y="33"/>
                    <a:pt x="274" y="42"/>
                    <a:pt x="274" y="51"/>
                  </a:cubicBezTo>
                  <a:cubicBezTo>
                    <a:pt x="276" y="81"/>
                    <a:pt x="295" y="111"/>
                    <a:pt x="312" y="136"/>
                  </a:cubicBezTo>
                  <a:cubicBezTo>
                    <a:pt x="323" y="154"/>
                    <a:pt x="342" y="172"/>
                    <a:pt x="342" y="195"/>
                  </a:cubicBezTo>
                  <a:cubicBezTo>
                    <a:pt x="342" y="209"/>
                    <a:pt x="342" y="224"/>
                    <a:pt x="342" y="238"/>
                  </a:cubicBezTo>
                  <a:cubicBezTo>
                    <a:pt x="342" y="253"/>
                    <a:pt x="346" y="290"/>
                    <a:pt x="366" y="286"/>
                  </a:cubicBezTo>
                  <a:cubicBezTo>
                    <a:pt x="381" y="283"/>
                    <a:pt x="395" y="280"/>
                    <a:pt x="410" y="277"/>
                  </a:cubicBezTo>
                  <a:cubicBezTo>
                    <a:pt x="418" y="276"/>
                    <a:pt x="426" y="275"/>
                    <a:pt x="433" y="274"/>
                  </a:cubicBezTo>
                  <a:cubicBezTo>
                    <a:pt x="440" y="273"/>
                    <a:pt x="457" y="274"/>
                    <a:pt x="459" y="268"/>
                  </a:cubicBezTo>
                  <a:cubicBezTo>
                    <a:pt x="468" y="247"/>
                    <a:pt x="465" y="226"/>
                    <a:pt x="461" y="205"/>
                  </a:cubicBezTo>
                  <a:cubicBezTo>
                    <a:pt x="460" y="196"/>
                    <a:pt x="458" y="188"/>
                    <a:pt x="457" y="179"/>
                  </a:cubicBezTo>
                  <a:cubicBezTo>
                    <a:pt x="455" y="174"/>
                    <a:pt x="455" y="168"/>
                    <a:pt x="452" y="163"/>
                  </a:cubicBezTo>
                  <a:cubicBezTo>
                    <a:pt x="444" y="153"/>
                    <a:pt x="433" y="136"/>
                    <a:pt x="433" y="123"/>
                  </a:cubicBezTo>
                  <a:cubicBezTo>
                    <a:pt x="433" y="107"/>
                    <a:pt x="437" y="91"/>
                    <a:pt x="441" y="75"/>
                  </a:cubicBezTo>
                  <a:cubicBezTo>
                    <a:pt x="442" y="68"/>
                    <a:pt x="444" y="61"/>
                    <a:pt x="445" y="53"/>
                  </a:cubicBezTo>
                  <a:cubicBezTo>
                    <a:pt x="446" y="49"/>
                    <a:pt x="441" y="45"/>
                    <a:pt x="438" y="42"/>
                  </a:cubicBezTo>
                  <a:cubicBezTo>
                    <a:pt x="431" y="34"/>
                    <a:pt x="428" y="20"/>
                    <a:pt x="438" y="12"/>
                  </a:cubicBezTo>
                  <a:cubicBezTo>
                    <a:pt x="448" y="3"/>
                    <a:pt x="459" y="15"/>
                    <a:pt x="463" y="24"/>
                  </a:cubicBezTo>
                  <a:cubicBezTo>
                    <a:pt x="468" y="36"/>
                    <a:pt x="468" y="53"/>
                    <a:pt x="464" y="65"/>
                  </a:cubicBezTo>
                  <a:cubicBezTo>
                    <a:pt x="461" y="75"/>
                    <a:pt x="452" y="81"/>
                    <a:pt x="449" y="90"/>
                  </a:cubicBezTo>
                  <a:cubicBezTo>
                    <a:pt x="443" y="105"/>
                    <a:pt x="448" y="110"/>
                    <a:pt x="456" y="122"/>
                  </a:cubicBezTo>
                  <a:cubicBezTo>
                    <a:pt x="465" y="135"/>
                    <a:pt x="473" y="148"/>
                    <a:pt x="479" y="162"/>
                  </a:cubicBezTo>
                  <a:cubicBezTo>
                    <a:pt x="483" y="169"/>
                    <a:pt x="486" y="176"/>
                    <a:pt x="490" y="183"/>
                  </a:cubicBezTo>
                  <a:cubicBezTo>
                    <a:pt x="492" y="188"/>
                    <a:pt x="491" y="191"/>
                    <a:pt x="496" y="190"/>
                  </a:cubicBezTo>
                  <a:cubicBezTo>
                    <a:pt x="501" y="188"/>
                    <a:pt x="505" y="187"/>
                    <a:pt x="509" y="184"/>
                  </a:cubicBezTo>
                  <a:cubicBezTo>
                    <a:pt x="520" y="178"/>
                    <a:pt x="529" y="167"/>
                    <a:pt x="540" y="161"/>
                  </a:cubicBezTo>
                  <a:cubicBezTo>
                    <a:pt x="546" y="158"/>
                    <a:pt x="553" y="157"/>
                    <a:pt x="559" y="155"/>
                  </a:cubicBezTo>
                  <a:cubicBezTo>
                    <a:pt x="567" y="152"/>
                    <a:pt x="573" y="147"/>
                    <a:pt x="578" y="141"/>
                  </a:cubicBezTo>
                  <a:cubicBezTo>
                    <a:pt x="587" y="132"/>
                    <a:pt x="594" y="119"/>
                    <a:pt x="599" y="107"/>
                  </a:cubicBezTo>
                  <a:cubicBezTo>
                    <a:pt x="603" y="96"/>
                    <a:pt x="602" y="81"/>
                    <a:pt x="616" y="79"/>
                  </a:cubicBezTo>
                  <a:cubicBezTo>
                    <a:pt x="624" y="78"/>
                    <a:pt x="639" y="83"/>
                    <a:pt x="638" y="94"/>
                  </a:cubicBezTo>
                  <a:cubicBezTo>
                    <a:pt x="637" y="100"/>
                    <a:pt x="630" y="103"/>
                    <a:pt x="625" y="104"/>
                  </a:cubicBezTo>
                  <a:cubicBezTo>
                    <a:pt x="622" y="105"/>
                    <a:pt x="618" y="106"/>
                    <a:pt x="615" y="106"/>
                  </a:cubicBezTo>
                  <a:cubicBezTo>
                    <a:pt x="614" y="111"/>
                    <a:pt x="613" y="115"/>
                    <a:pt x="612" y="119"/>
                  </a:cubicBezTo>
                  <a:cubicBezTo>
                    <a:pt x="605" y="143"/>
                    <a:pt x="587" y="160"/>
                    <a:pt x="565" y="172"/>
                  </a:cubicBezTo>
                  <a:cubicBezTo>
                    <a:pt x="545" y="184"/>
                    <a:pt x="518" y="190"/>
                    <a:pt x="504" y="211"/>
                  </a:cubicBezTo>
                  <a:cubicBezTo>
                    <a:pt x="498" y="219"/>
                    <a:pt x="490" y="235"/>
                    <a:pt x="495" y="246"/>
                  </a:cubicBezTo>
                  <a:cubicBezTo>
                    <a:pt x="497" y="251"/>
                    <a:pt x="503" y="259"/>
                    <a:pt x="508" y="257"/>
                  </a:cubicBezTo>
                  <a:cubicBezTo>
                    <a:pt x="515" y="253"/>
                    <a:pt x="522" y="249"/>
                    <a:pt x="529" y="244"/>
                  </a:cubicBezTo>
                  <a:cubicBezTo>
                    <a:pt x="556" y="226"/>
                    <a:pt x="578" y="208"/>
                    <a:pt x="612" y="211"/>
                  </a:cubicBezTo>
                  <a:cubicBezTo>
                    <a:pt x="628" y="212"/>
                    <a:pt x="643" y="214"/>
                    <a:pt x="659" y="217"/>
                  </a:cubicBezTo>
                  <a:cubicBezTo>
                    <a:pt x="665" y="219"/>
                    <a:pt x="672" y="220"/>
                    <a:pt x="678" y="222"/>
                  </a:cubicBezTo>
                  <a:cubicBezTo>
                    <a:pt x="686" y="222"/>
                    <a:pt x="695" y="220"/>
                    <a:pt x="702" y="218"/>
                  </a:cubicBezTo>
                  <a:cubicBezTo>
                    <a:pt x="726" y="210"/>
                    <a:pt x="745" y="190"/>
                    <a:pt x="771" y="190"/>
                  </a:cubicBezTo>
                  <a:cubicBezTo>
                    <a:pt x="783" y="190"/>
                    <a:pt x="797" y="192"/>
                    <a:pt x="808" y="199"/>
                  </a:cubicBezTo>
                  <a:cubicBezTo>
                    <a:pt x="820" y="205"/>
                    <a:pt x="840" y="202"/>
                    <a:pt x="854" y="201"/>
                  </a:cubicBezTo>
                  <a:cubicBezTo>
                    <a:pt x="878" y="199"/>
                    <a:pt x="908" y="192"/>
                    <a:pt x="918" y="167"/>
                  </a:cubicBezTo>
                  <a:cubicBezTo>
                    <a:pt x="923" y="156"/>
                    <a:pt x="923" y="142"/>
                    <a:pt x="916" y="130"/>
                  </a:cubicBezTo>
                  <a:cubicBezTo>
                    <a:pt x="908" y="118"/>
                    <a:pt x="902" y="103"/>
                    <a:pt x="899" y="89"/>
                  </a:cubicBezTo>
                  <a:cubicBezTo>
                    <a:pt x="896" y="74"/>
                    <a:pt x="896" y="58"/>
                    <a:pt x="901" y="43"/>
                  </a:cubicBezTo>
                  <a:cubicBezTo>
                    <a:pt x="903" y="36"/>
                    <a:pt x="915" y="22"/>
                    <a:pt x="924" y="29"/>
                  </a:cubicBezTo>
                  <a:cubicBezTo>
                    <a:pt x="930" y="34"/>
                    <a:pt x="927" y="48"/>
                    <a:pt x="922" y="52"/>
                  </a:cubicBezTo>
                  <a:cubicBezTo>
                    <a:pt x="915" y="59"/>
                    <a:pt x="909" y="67"/>
                    <a:pt x="910" y="78"/>
                  </a:cubicBezTo>
                  <a:cubicBezTo>
                    <a:pt x="910" y="81"/>
                    <a:pt x="912" y="85"/>
                    <a:pt x="913" y="89"/>
                  </a:cubicBezTo>
                  <a:cubicBezTo>
                    <a:pt x="917" y="97"/>
                    <a:pt x="920" y="105"/>
                    <a:pt x="923" y="113"/>
                  </a:cubicBezTo>
                  <a:cubicBezTo>
                    <a:pt x="929" y="129"/>
                    <a:pt x="935" y="140"/>
                    <a:pt x="934" y="157"/>
                  </a:cubicBezTo>
                  <a:cubicBezTo>
                    <a:pt x="934" y="164"/>
                    <a:pt x="934" y="172"/>
                    <a:pt x="934" y="180"/>
                  </a:cubicBezTo>
                  <a:cubicBezTo>
                    <a:pt x="934" y="183"/>
                    <a:pt x="935" y="187"/>
                    <a:pt x="935" y="190"/>
                  </a:cubicBezTo>
                  <a:cubicBezTo>
                    <a:pt x="936" y="195"/>
                    <a:pt x="940" y="193"/>
                    <a:pt x="944" y="193"/>
                  </a:cubicBezTo>
                  <a:cubicBezTo>
                    <a:pt x="960" y="194"/>
                    <a:pt x="975" y="198"/>
                    <a:pt x="990" y="203"/>
                  </a:cubicBezTo>
                  <a:cubicBezTo>
                    <a:pt x="1001" y="207"/>
                    <a:pt x="1013" y="212"/>
                    <a:pt x="1024" y="216"/>
                  </a:cubicBezTo>
                  <a:cubicBezTo>
                    <a:pt x="1036" y="221"/>
                    <a:pt x="1052" y="215"/>
                    <a:pt x="1063" y="208"/>
                  </a:cubicBezTo>
                  <a:cubicBezTo>
                    <a:pt x="1073" y="203"/>
                    <a:pt x="1081" y="194"/>
                    <a:pt x="1088" y="186"/>
                  </a:cubicBezTo>
                  <a:cubicBezTo>
                    <a:pt x="1090" y="182"/>
                    <a:pt x="1094" y="179"/>
                    <a:pt x="1095" y="175"/>
                  </a:cubicBezTo>
                  <a:cubicBezTo>
                    <a:pt x="1096" y="170"/>
                    <a:pt x="1096" y="164"/>
                    <a:pt x="1098" y="159"/>
                  </a:cubicBezTo>
                  <a:cubicBezTo>
                    <a:pt x="1105" y="142"/>
                    <a:pt x="1136" y="157"/>
                    <a:pt x="1123" y="171"/>
                  </a:cubicBezTo>
                  <a:cubicBezTo>
                    <a:pt x="1112" y="182"/>
                    <a:pt x="1101" y="193"/>
                    <a:pt x="1090" y="204"/>
                  </a:cubicBezTo>
                  <a:cubicBezTo>
                    <a:pt x="1082" y="212"/>
                    <a:pt x="1075" y="221"/>
                    <a:pt x="1066" y="228"/>
                  </a:cubicBezTo>
                  <a:cubicBezTo>
                    <a:pt x="1052" y="243"/>
                    <a:pt x="1021" y="234"/>
                    <a:pt x="1005" y="230"/>
                  </a:cubicBezTo>
                  <a:cubicBezTo>
                    <a:pt x="989" y="226"/>
                    <a:pt x="973" y="223"/>
                    <a:pt x="957" y="221"/>
                  </a:cubicBezTo>
                  <a:cubicBezTo>
                    <a:pt x="949" y="219"/>
                    <a:pt x="940" y="218"/>
                    <a:pt x="932" y="217"/>
                  </a:cubicBezTo>
                  <a:cubicBezTo>
                    <a:pt x="924" y="216"/>
                    <a:pt x="917" y="221"/>
                    <a:pt x="911" y="224"/>
                  </a:cubicBezTo>
                  <a:cubicBezTo>
                    <a:pt x="898" y="230"/>
                    <a:pt x="886" y="235"/>
                    <a:pt x="873" y="239"/>
                  </a:cubicBezTo>
                  <a:cubicBezTo>
                    <a:pt x="857" y="243"/>
                    <a:pt x="836" y="234"/>
                    <a:pt x="820" y="231"/>
                  </a:cubicBezTo>
                  <a:cubicBezTo>
                    <a:pt x="812" y="229"/>
                    <a:pt x="804" y="227"/>
                    <a:pt x="796" y="225"/>
                  </a:cubicBezTo>
                  <a:cubicBezTo>
                    <a:pt x="790" y="224"/>
                    <a:pt x="781" y="221"/>
                    <a:pt x="775" y="223"/>
                  </a:cubicBezTo>
                  <a:cubicBezTo>
                    <a:pt x="766" y="226"/>
                    <a:pt x="762" y="241"/>
                    <a:pt x="758" y="248"/>
                  </a:cubicBezTo>
                  <a:cubicBezTo>
                    <a:pt x="752" y="259"/>
                    <a:pt x="749" y="272"/>
                    <a:pt x="760" y="280"/>
                  </a:cubicBezTo>
                  <a:cubicBezTo>
                    <a:pt x="773" y="289"/>
                    <a:pt x="790" y="289"/>
                    <a:pt x="805" y="290"/>
                  </a:cubicBezTo>
                  <a:cubicBezTo>
                    <a:pt x="824" y="291"/>
                    <a:pt x="842" y="293"/>
                    <a:pt x="860" y="298"/>
                  </a:cubicBezTo>
                  <a:cubicBezTo>
                    <a:pt x="880" y="303"/>
                    <a:pt x="900" y="310"/>
                    <a:pt x="921" y="310"/>
                  </a:cubicBezTo>
                  <a:cubicBezTo>
                    <a:pt x="930" y="311"/>
                    <a:pt x="938" y="310"/>
                    <a:pt x="947" y="309"/>
                  </a:cubicBezTo>
                  <a:cubicBezTo>
                    <a:pt x="951" y="309"/>
                    <a:pt x="957" y="306"/>
                    <a:pt x="959" y="310"/>
                  </a:cubicBezTo>
                  <a:cubicBezTo>
                    <a:pt x="960" y="312"/>
                    <a:pt x="961" y="316"/>
                    <a:pt x="959" y="319"/>
                  </a:cubicBezTo>
                  <a:cubicBezTo>
                    <a:pt x="955" y="325"/>
                    <a:pt x="939" y="325"/>
                    <a:pt x="932" y="326"/>
                  </a:cubicBezTo>
                  <a:cubicBezTo>
                    <a:pt x="922" y="326"/>
                    <a:pt x="912" y="325"/>
                    <a:pt x="902" y="323"/>
                  </a:cubicBezTo>
                  <a:cubicBezTo>
                    <a:pt x="895" y="322"/>
                    <a:pt x="889" y="318"/>
                    <a:pt x="882" y="317"/>
                  </a:cubicBezTo>
                  <a:cubicBezTo>
                    <a:pt x="875" y="316"/>
                    <a:pt x="867" y="317"/>
                    <a:pt x="860" y="318"/>
                  </a:cubicBezTo>
                  <a:cubicBezTo>
                    <a:pt x="847" y="319"/>
                    <a:pt x="835" y="325"/>
                    <a:pt x="822" y="326"/>
                  </a:cubicBezTo>
                  <a:cubicBezTo>
                    <a:pt x="801" y="327"/>
                    <a:pt x="782" y="325"/>
                    <a:pt x="763" y="319"/>
                  </a:cubicBezTo>
                  <a:cubicBezTo>
                    <a:pt x="753" y="316"/>
                    <a:pt x="714" y="307"/>
                    <a:pt x="713" y="326"/>
                  </a:cubicBezTo>
                  <a:cubicBezTo>
                    <a:pt x="738" y="325"/>
                    <a:pt x="760" y="333"/>
                    <a:pt x="782" y="345"/>
                  </a:cubicBezTo>
                  <a:cubicBezTo>
                    <a:pt x="800" y="354"/>
                    <a:pt x="815" y="366"/>
                    <a:pt x="833" y="375"/>
                  </a:cubicBezTo>
                  <a:cubicBezTo>
                    <a:pt x="872" y="393"/>
                    <a:pt x="920" y="402"/>
                    <a:pt x="962" y="393"/>
                  </a:cubicBezTo>
                  <a:cubicBezTo>
                    <a:pt x="979" y="390"/>
                    <a:pt x="1008" y="381"/>
                    <a:pt x="1016" y="365"/>
                  </a:cubicBezTo>
                  <a:cubicBezTo>
                    <a:pt x="1021" y="355"/>
                    <a:pt x="1031" y="348"/>
                    <a:pt x="1042" y="348"/>
                  </a:cubicBezTo>
                  <a:cubicBezTo>
                    <a:pt x="1052" y="348"/>
                    <a:pt x="1056" y="360"/>
                    <a:pt x="1053" y="368"/>
                  </a:cubicBezTo>
                  <a:cubicBezTo>
                    <a:pt x="1051" y="372"/>
                    <a:pt x="1047" y="375"/>
                    <a:pt x="1043" y="375"/>
                  </a:cubicBezTo>
                  <a:cubicBezTo>
                    <a:pt x="1035" y="374"/>
                    <a:pt x="1030" y="374"/>
                    <a:pt x="1022" y="378"/>
                  </a:cubicBezTo>
                  <a:cubicBezTo>
                    <a:pt x="1010" y="385"/>
                    <a:pt x="998" y="395"/>
                    <a:pt x="988" y="405"/>
                  </a:cubicBezTo>
                  <a:cubicBezTo>
                    <a:pt x="983" y="411"/>
                    <a:pt x="981" y="413"/>
                    <a:pt x="974" y="415"/>
                  </a:cubicBezTo>
                  <a:cubicBezTo>
                    <a:pt x="966" y="416"/>
                    <a:pt x="958" y="417"/>
                    <a:pt x="951" y="417"/>
                  </a:cubicBezTo>
                  <a:cubicBezTo>
                    <a:pt x="935" y="417"/>
                    <a:pt x="919" y="414"/>
                    <a:pt x="903" y="412"/>
                  </a:cubicBezTo>
                  <a:cubicBezTo>
                    <a:pt x="930" y="433"/>
                    <a:pt x="957" y="454"/>
                    <a:pt x="986" y="471"/>
                  </a:cubicBezTo>
                  <a:cubicBezTo>
                    <a:pt x="994" y="470"/>
                    <a:pt x="1002" y="469"/>
                    <a:pt x="1011" y="468"/>
                  </a:cubicBezTo>
                  <a:cubicBezTo>
                    <a:pt x="1016" y="467"/>
                    <a:pt x="1026" y="465"/>
                    <a:pt x="1031" y="469"/>
                  </a:cubicBezTo>
                  <a:cubicBezTo>
                    <a:pt x="1039" y="475"/>
                    <a:pt x="1036" y="499"/>
                    <a:pt x="1023" y="494"/>
                  </a:cubicBezTo>
                  <a:cubicBezTo>
                    <a:pt x="1014" y="491"/>
                    <a:pt x="1007" y="486"/>
                    <a:pt x="997" y="486"/>
                  </a:cubicBezTo>
                  <a:cubicBezTo>
                    <a:pt x="992" y="487"/>
                    <a:pt x="986" y="487"/>
                    <a:pt x="981" y="487"/>
                  </a:cubicBezTo>
                  <a:cubicBezTo>
                    <a:pt x="974" y="487"/>
                    <a:pt x="971" y="483"/>
                    <a:pt x="965" y="479"/>
                  </a:cubicBezTo>
                  <a:cubicBezTo>
                    <a:pt x="940" y="462"/>
                    <a:pt x="911" y="449"/>
                    <a:pt x="883" y="437"/>
                  </a:cubicBezTo>
                  <a:cubicBezTo>
                    <a:pt x="854" y="424"/>
                    <a:pt x="826" y="410"/>
                    <a:pt x="797" y="396"/>
                  </a:cubicBezTo>
                  <a:cubicBezTo>
                    <a:pt x="785" y="390"/>
                    <a:pt x="770" y="381"/>
                    <a:pt x="757" y="381"/>
                  </a:cubicBezTo>
                  <a:cubicBezTo>
                    <a:pt x="743" y="381"/>
                    <a:pt x="735" y="391"/>
                    <a:pt x="737" y="404"/>
                  </a:cubicBezTo>
                  <a:cubicBezTo>
                    <a:pt x="738" y="413"/>
                    <a:pt x="749" y="421"/>
                    <a:pt x="754" y="428"/>
                  </a:cubicBezTo>
                  <a:cubicBezTo>
                    <a:pt x="762" y="437"/>
                    <a:pt x="770" y="447"/>
                    <a:pt x="776" y="457"/>
                  </a:cubicBezTo>
                  <a:cubicBezTo>
                    <a:pt x="790" y="479"/>
                    <a:pt x="799" y="503"/>
                    <a:pt x="804" y="528"/>
                  </a:cubicBezTo>
                  <a:cubicBezTo>
                    <a:pt x="807" y="541"/>
                    <a:pt x="809" y="555"/>
                    <a:pt x="809" y="569"/>
                  </a:cubicBezTo>
                  <a:cubicBezTo>
                    <a:pt x="810" y="576"/>
                    <a:pt x="810" y="584"/>
                    <a:pt x="809" y="591"/>
                  </a:cubicBezTo>
                  <a:cubicBezTo>
                    <a:pt x="809" y="602"/>
                    <a:pt x="810" y="607"/>
                    <a:pt x="815" y="616"/>
                  </a:cubicBezTo>
                  <a:cubicBezTo>
                    <a:pt x="828" y="640"/>
                    <a:pt x="849" y="655"/>
                    <a:pt x="866" y="675"/>
                  </a:cubicBezTo>
                  <a:cubicBezTo>
                    <a:pt x="873" y="684"/>
                    <a:pt x="874" y="697"/>
                    <a:pt x="881" y="706"/>
                  </a:cubicBezTo>
                  <a:cubicBezTo>
                    <a:pt x="888" y="715"/>
                    <a:pt x="906" y="720"/>
                    <a:pt x="910" y="730"/>
                  </a:cubicBezTo>
                  <a:cubicBezTo>
                    <a:pt x="914" y="742"/>
                    <a:pt x="904" y="746"/>
                    <a:pt x="895" y="745"/>
                  </a:cubicBezTo>
                  <a:cubicBezTo>
                    <a:pt x="881" y="742"/>
                    <a:pt x="873" y="735"/>
                    <a:pt x="869" y="722"/>
                  </a:cubicBezTo>
                  <a:cubicBezTo>
                    <a:pt x="862" y="696"/>
                    <a:pt x="841" y="679"/>
                    <a:pt x="825" y="659"/>
                  </a:cubicBezTo>
                  <a:cubicBezTo>
                    <a:pt x="808" y="639"/>
                    <a:pt x="797" y="612"/>
                    <a:pt x="792" y="586"/>
                  </a:cubicBezTo>
                  <a:cubicBezTo>
                    <a:pt x="791" y="579"/>
                    <a:pt x="790" y="572"/>
                    <a:pt x="790" y="564"/>
                  </a:cubicBezTo>
                  <a:cubicBezTo>
                    <a:pt x="790" y="556"/>
                    <a:pt x="791" y="548"/>
                    <a:pt x="789" y="540"/>
                  </a:cubicBezTo>
                  <a:cubicBezTo>
                    <a:pt x="784" y="524"/>
                    <a:pt x="780" y="508"/>
                    <a:pt x="773" y="493"/>
                  </a:cubicBezTo>
                  <a:cubicBezTo>
                    <a:pt x="768" y="481"/>
                    <a:pt x="757" y="469"/>
                    <a:pt x="747" y="461"/>
                  </a:cubicBezTo>
                  <a:cubicBezTo>
                    <a:pt x="741" y="457"/>
                    <a:pt x="722" y="446"/>
                    <a:pt x="715" y="450"/>
                  </a:cubicBezTo>
                  <a:cubicBezTo>
                    <a:pt x="703" y="457"/>
                    <a:pt x="690" y="464"/>
                    <a:pt x="678" y="471"/>
                  </a:cubicBezTo>
                  <a:cubicBezTo>
                    <a:pt x="659" y="482"/>
                    <a:pt x="639" y="484"/>
                    <a:pt x="618" y="487"/>
                  </a:cubicBezTo>
                  <a:cubicBezTo>
                    <a:pt x="605" y="488"/>
                    <a:pt x="591" y="489"/>
                    <a:pt x="584" y="502"/>
                  </a:cubicBezTo>
                  <a:cubicBezTo>
                    <a:pt x="581" y="510"/>
                    <a:pt x="597" y="522"/>
                    <a:pt x="602" y="525"/>
                  </a:cubicBezTo>
                  <a:cubicBezTo>
                    <a:pt x="613" y="534"/>
                    <a:pt x="626" y="538"/>
                    <a:pt x="639" y="543"/>
                  </a:cubicBezTo>
                  <a:cubicBezTo>
                    <a:pt x="654" y="549"/>
                    <a:pt x="669" y="556"/>
                    <a:pt x="684" y="564"/>
                  </a:cubicBezTo>
                  <a:cubicBezTo>
                    <a:pt x="711" y="578"/>
                    <a:pt x="732" y="594"/>
                    <a:pt x="747" y="621"/>
                  </a:cubicBezTo>
                  <a:cubicBezTo>
                    <a:pt x="759" y="642"/>
                    <a:pt x="767" y="667"/>
                    <a:pt x="790" y="680"/>
                  </a:cubicBezTo>
                  <a:cubicBezTo>
                    <a:pt x="815" y="694"/>
                    <a:pt x="838" y="707"/>
                    <a:pt x="855" y="732"/>
                  </a:cubicBezTo>
                  <a:cubicBezTo>
                    <a:pt x="862" y="743"/>
                    <a:pt x="870" y="753"/>
                    <a:pt x="855" y="761"/>
                  </a:cubicBezTo>
                  <a:cubicBezTo>
                    <a:pt x="849" y="765"/>
                    <a:pt x="846" y="760"/>
                    <a:pt x="843" y="755"/>
                  </a:cubicBezTo>
                  <a:cubicBezTo>
                    <a:pt x="840" y="748"/>
                    <a:pt x="836" y="743"/>
                    <a:pt x="830" y="738"/>
                  </a:cubicBezTo>
                  <a:cubicBezTo>
                    <a:pt x="826" y="734"/>
                    <a:pt x="820" y="731"/>
                    <a:pt x="815" y="729"/>
                  </a:cubicBezTo>
                  <a:cubicBezTo>
                    <a:pt x="813" y="728"/>
                    <a:pt x="808" y="727"/>
                    <a:pt x="806" y="725"/>
                  </a:cubicBezTo>
                  <a:cubicBezTo>
                    <a:pt x="803" y="722"/>
                    <a:pt x="800" y="718"/>
                    <a:pt x="796" y="714"/>
                  </a:cubicBezTo>
                  <a:cubicBezTo>
                    <a:pt x="785" y="701"/>
                    <a:pt x="774" y="688"/>
                    <a:pt x="762" y="675"/>
                  </a:cubicBezTo>
                  <a:cubicBezTo>
                    <a:pt x="759" y="671"/>
                    <a:pt x="746" y="650"/>
                    <a:pt x="740" y="658"/>
                  </a:cubicBezTo>
                  <a:cubicBezTo>
                    <a:pt x="737" y="663"/>
                    <a:pt x="740" y="669"/>
                    <a:pt x="741" y="674"/>
                  </a:cubicBezTo>
                  <a:cubicBezTo>
                    <a:pt x="742" y="681"/>
                    <a:pt x="743" y="688"/>
                    <a:pt x="744" y="694"/>
                  </a:cubicBezTo>
                  <a:cubicBezTo>
                    <a:pt x="746" y="711"/>
                    <a:pt x="746" y="728"/>
                    <a:pt x="746" y="745"/>
                  </a:cubicBezTo>
                  <a:cubicBezTo>
                    <a:pt x="745" y="759"/>
                    <a:pt x="737" y="774"/>
                    <a:pt x="733" y="787"/>
                  </a:cubicBezTo>
                  <a:cubicBezTo>
                    <a:pt x="730" y="798"/>
                    <a:pt x="720" y="821"/>
                    <a:pt x="728" y="832"/>
                  </a:cubicBezTo>
                  <a:cubicBezTo>
                    <a:pt x="733" y="840"/>
                    <a:pt x="743" y="844"/>
                    <a:pt x="743" y="855"/>
                  </a:cubicBezTo>
                  <a:cubicBezTo>
                    <a:pt x="742" y="862"/>
                    <a:pt x="735" y="880"/>
                    <a:pt x="724" y="874"/>
                  </a:cubicBezTo>
                  <a:cubicBezTo>
                    <a:pt x="720" y="871"/>
                    <a:pt x="717" y="863"/>
                    <a:pt x="715" y="858"/>
                  </a:cubicBezTo>
                  <a:cubicBezTo>
                    <a:pt x="712" y="852"/>
                    <a:pt x="709" y="847"/>
                    <a:pt x="706" y="841"/>
                  </a:cubicBezTo>
                  <a:cubicBezTo>
                    <a:pt x="703" y="835"/>
                    <a:pt x="701" y="829"/>
                    <a:pt x="699" y="822"/>
                  </a:cubicBezTo>
                  <a:cubicBezTo>
                    <a:pt x="697" y="813"/>
                    <a:pt x="702" y="807"/>
                    <a:pt x="707" y="799"/>
                  </a:cubicBezTo>
                  <a:cubicBezTo>
                    <a:pt x="711" y="791"/>
                    <a:pt x="722" y="777"/>
                    <a:pt x="722" y="768"/>
                  </a:cubicBezTo>
                  <a:cubicBezTo>
                    <a:pt x="722" y="764"/>
                    <a:pt x="722" y="760"/>
                    <a:pt x="722" y="756"/>
                  </a:cubicBezTo>
                  <a:cubicBezTo>
                    <a:pt x="722" y="724"/>
                    <a:pt x="722" y="692"/>
                    <a:pt x="722" y="660"/>
                  </a:cubicBezTo>
                  <a:cubicBezTo>
                    <a:pt x="722" y="612"/>
                    <a:pt x="660" y="599"/>
                    <a:pt x="627" y="581"/>
                  </a:cubicBezTo>
                  <a:cubicBezTo>
                    <a:pt x="599" y="565"/>
                    <a:pt x="574" y="544"/>
                    <a:pt x="547" y="527"/>
                  </a:cubicBezTo>
                  <a:cubicBezTo>
                    <a:pt x="534" y="519"/>
                    <a:pt x="520" y="513"/>
                    <a:pt x="505" y="507"/>
                  </a:cubicBezTo>
                  <a:cubicBezTo>
                    <a:pt x="497" y="504"/>
                    <a:pt x="481" y="498"/>
                    <a:pt x="473" y="506"/>
                  </a:cubicBezTo>
                  <a:cubicBezTo>
                    <a:pt x="462" y="514"/>
                    <a:pt x="453" y="526"/>
                    <a:pt x="444" y="535"/>
                  </a:cubicBezTo>
                  <a:cubicBezTo>
                    <a:pt x="434" y="544"/>
                    <a:pt x="423" y="552"/>
                    <a:pt x="422" y="567"/>
                  </a:cubicBezTo>
                  <a:cubicBezTo>
                    <a:pt x="422" y="582"/>
                    <a:pt x="421" y="597"/>
                    <a:pt x="424" y="612"/>
                  </a:cubicBezTo>
                  <a:cubicBezTo>
                    <a:pt x="425" y="618"/>
                    <a:pt x="429" y="622"/>
                    <a:pt x="433" y="628"/>
                  </a:cubicBezTo>
                  <a:cubicBezTo>
                    <a:pt x="437" y="634"/>
                    <a:pt x="441" y="640"/>
                    <a:pt x="445" y="647"/>
                  </a:cubicBezTo>
                  <a:cubicBezTo>
                    <a:pt x="457" y="672"/>
                    <a:pt x="462" y="699"/>
                    <a:pt x="462" y="726"/>
                  </a:cubicBezTo>
                  <a:cubicBezTo>
                    <a:pt x="460" y="726"/>
                    <a:pt x="452" y="728"/>
                    <a:pt x="450" y="726"/>
                  </a:cubicBezTo>
                  <a:cubicBezTo>
                    <a:pt x="449" y="714"/>
                    <a:pt x="447" y="703"/>
                    <a:pt x="445" y="691"/>
                  </a:cubicBezTo>
                  <a:cubicBezTo>
                    <a:pt x="443" y="680"/>
                    <a:pt x="441" y="669"/>
                    <a:pt x="436" y="659"/>
                  </a:cubicBezTo>
                  <a:cubicBezTo>
                    <a:pt x="431" y="649"/>
                    <a:pt x="424" y="640"/>
                    <a:pt x="418" y="631"/>
                  </a:cubicBezTo>
                  <a:cubicBezTo>
                    <a:pt x="419" y="653"/>
                    <a:pt x="413" y="675"/>
                    <a:pt x="397" y="690"/>
                  </a:cubicBezTo>
                  <a:cubicBezTo>
                    <a:pt x="393" y="694"/>
                    <a:pt x="379" y="701"/>
                    <a:pt x="382" y="691"/>
                  </a:cubicBezTo>
                  <a:cubicBezTo>
                    <a:pt x="386" y="679"/>
                    <a:pt x="390" y="667"/>
                    <a:pt x="395" y="656"/>
                  </a:cubicBezTo>
                  <a:cubicBezTo>
                    <a:pt x="400" y="645"/>
                    <a:pt x="403" y="636"/>
                    <a:pt x="399" y="625"/>
                  </a:cubicBezTo>
                  <a:cubicBezTo>
                    <a:pt x="394" y="613"/>
                    <a:pt x="393" y="599"/>
                    <a:pt x="394" y="586"/>
                  </a:cubicBezTo>
                  <a:cubicBezTo>
                    <a:pt x="394" y="580"/>
                    <a:pt x="394" y="573"/>
                    <a:pt x="395" y="567"/>
                  </a:cubicBezTo>
                  <a:cubicBezTo>
                    <a:pt x="398" y="560"/>
                    <a:pt x="401" y="553"/>
                    <a:pt x="404" y="547"/>
                  </a:cubicBezTo>
                  <a:cubicBezTo>
                    <a:pt x="407" y="541"/>
                    <a:pt x="410" y="536"/>
                    <a:pt x="414" y="531"/>
                  </a:cubicBezTo>
                  <a:cubicBezTo>
                    <a:pt x="416" y="528"/>
                    <a:pt x="414" y="520"/>
                    <a:pt x="414" y="516"/>
                  </a:cubicBezTo>
                  <a:cubicBezTo>
                    <a:pt x="389" y="531"/>
                    <a:pt x="379" y="563"/>
                    <a:pt x="352" y="573"/>
                  </a:cubicBezTo>
                  <a:cubicBezTo>
                    <a:pt x="325" y="584"/>
                    <a:pt x="298" y="591"/>
                    <a:pt x="281" y="616"/>
                  </a:cubicBezTo>
                  <a:cubicBezTo>
                    <a:pt x="265" y="638"/>
                    <a:pt x="259" y="666"/>
                    <a:pt x="254" y="693"/>
                  </a:cubicBezTo>
                  <a:cubicBezTo>
                    <a:pt x="250" y="721"/>
                    <a:pt x="250" y="754"/>
                    <a:pt x="237" y="781"/>
                  </a:cubicBezTo>
                  <a:cubicBezTo>
                    <a:pt x="231" y="792"/>
                    <a:pt x="221" y="800"/>
                    <a:pt x="213" y="809"/>
                  </a:cubicBezTo>
                  <a:cubicBezTo>
                    <a:pt x="204" y="818"/>
                    <a:pt x="196" y="829"/>
                    <a:pt x="192" y="841"/>
                  </a:cubicBezTo>
                  <a:cubicBezTo>
                    <a:pt x="187" y="852"/>
                    <a:pt x="185" y="864"/>
                    <a:pt x="188" y="875"/>
                  </a:cubicBezTo>
                  <a:cubicBezTo>
                    <a:pt x="191" y="886"/>
                    <a:pt x="203" y="888"/>
                    <a:pt x="202" y="899"/>
                  </a:cubicBezTo>
                  <a:cubicBezTo>
                    <a:pt x="201" y="911"/>
                    <a:pt x="189" y="917"/>
                    <a:pt x="181" y="907"/>
                  </a:cubicBezTo>
                  <a:cubicBezTo>
                    <a:pt x="175" y="898"/>
                    <a:pt x="171" y="886"/>
                    <a:pt x="169" y="875"/>
                  </a:cubicBezTo>
                  <a:cubicBezTo>
                    <a:pt x="168" y="864"/>
                    <a:pt x="168" y="852"/>
                    <a:pt x="172" y="841"/>
                  </a:cubicBezTo>
                  <a:cubicBezTo>
                    <a:pt x="177" y="828"/>
                    <a:pt x="188" y="819"/>
                    <a:pt x="197" y="809"/>
                  </a:cubicBezTo>
                  <a:cubicBezTo>
                    <a:pt x="208" y="798"/>
                    <a:pt x="219" y="786"/>
                    <a:pt x="225" y="771"/>
                  </a:cubicBezTo>
                  <a:cubicBezTo>
                    <a:pt x="233" y="753"/>
                    <a:pt x="233" y="736"/>
                    <a:pt x="234" y="717"/>
                  </a:cubicBezTo>
                  <a:cubicBezTo>
                    <a:pt x="235" y="680"/>
                    <a:pt x="240" y="642"/>
                    <a:pt x="250" y="607"/>
                  </a:cubicBezTo>
                  <a:cubicBezTo>
                    <a:pt x="220" y="608"/>
                    <a:pt x="192" y="595"/>
                    <a:pt x="163" y="593"/>
                  </a:cubicBezTo>
                  <a:cubicBezTo>
                    <a:pt x="136" y="591"/>
                    <a:pt x="108" y="595"/>
                    <a:pt x="84" y="606"/>
                  </a:cubicBezTo>
                  <a:cubicBezTo>
                    <a:pt x="63" y="615"/>
                    <a:pt x="45" y="630"/>
                    <a:pt x="29" y="647"/>
                  </a:cubicBezTo>
                  <a:cubicBezTo>
                    <a:pt x="23" y="654"/>
                    <a:pt x="15" y="660"/>
                    <a:pt x="5" y="652"/>
                  </a:cubicBezTo>
                  <a:cubicBezTo>
                    <a:pt x="0" y="648"/>
                    <a:pt x="2" y="641"/>
                    <a:pt x="2" y="635"/>
                  </a:cubicBezTo>
                  <a:cubicBezTo>
                    <a:pt x="10" y="633"/>
                    <a:pt x="18" y="633"/>
                    <a:pt x="26" y="630"/>
                  </a:cubicBezTo>
                  <a:cubicBezTo>
                    <a:pt x="39" y="626"/>
                    <a:pt x="49" y="613"/>
                    <a:pt x="60" y="604"/>
                  </a:cubicBezTo>
                  <a:cubicBezTo>
                    <a:pt x="72" y="594"/>
                    <a:pt x="86" y="584"/>
                    <a:pt x="101" y="577"/>
                  </a:cubicBezTo>
                  <a:cubicBezTo>
                    <a:pt x="111" y="571"/>
                    <a:pt x="122" y="573"/>
                    <a:pt x="134" y="573"/>
                  </a:cubicBezTo>
                  <a:cubicBezTo>
                    <a:pt x="152" y="574"/>
                    <a:pt x="170" y="574"/>
                    <a:pt x="188" y="574"/>
                  </a:cubicBezTo>
                  <a:cubicBezTo>
                    <a:pt x="198" y="574"/>
                    <a:pt x="209" y="572"/>
                    <a:pt x="219" y="575"/>
                  </a:cubicBezTo>
                  <a:cubicBezTo>
                    <a:pt x="247" y="584"/>
                    <a:pt x="270" y="571"/>
                    <a:pt x="293" y="559"/>
                  </a:cubicBezTo>
                  <a:cubicBezTo>
                    <a:pt x="319" y="545"/>
                    <a:pt x="344" y="535"/>
                    <a:pt x="358" y="507"/>
                  </a:cubicBezTo>
                  <a:cubicBezTo>
                    <a:pt x="361" y="501"/>
                    <a:pt x="364" y="494"/>
                    <a:pt x="367" y="487"/>
                  </a:cubicBezTo>
                  <a:cubicBezTo>
                    <a:pt x="365" y="482"/>
                    <a:pt x="362" y="477"/>
                    <a:pt x="357" y="474"/>
                  </a:cubicBezTo>
                  <a:cubicBezTo>
                    <a:pt x="347" y="467"/>
                    <a:pt x="334" y="464"/>
                    <a:pt x="323" y="458"/>
                  </a:cubicBezTo>
                  <a:cubicBezTo>
                    <a:pt x="296" y="444"/>
                    <a:pt x="263" y="453"/>
                    <a:pt x="236" y="462"/>
                  </a:cubicBezTo>
                  <a:cubicBezTo>
                    <a:pt x="225" y="465"/>
                    <a:pt x="215" y="468"/>
                    <a:pt x="204" y="473"/>
                  </a:cubicBezTo>
                  <a:cubicBezTo>
                    <a:pt x="200" y="475"/>
                    <a:pt x="195" y="477"/>
                    <a:pt x="191" y="479"/>
                  </a:cubicBezTo>
                  <a:cubicBezTo>
                    <a:pt x="185" y="483"/>
                    <a:pt x="182" y="489"/>
                    <a:pt x="177" y="494"/>
                  </a:cubicBezTo>
                  <a:cubicBezTo>
                    <a:pt x="172" y="498"/>
                    <a:pt x="164" y="498"/>
                    <a:pt x="158" y="500"/>
                  </a:cubicBezTo>
                  <a:cubicBezTo>
                    <a:pt x="152" y="502"/>
                    <a:pt x="145" y="505"/>
                    <a:pt x="138" y="508"/>
                  </a:cubicBezTo>
                  <a:cubicBezTo>
                    <a:pt x="125" y="514"/>
                    <a:pt x="113" y="521"/>
                    <a:pt x="101" y="530"/>
                  </a:cubicBezTo>
                  <a:cubicBezTo>
                    <a:pt x="91" y="537"/>
                    <a:pt x="82" y="546"/>
                    <a:pt x="73" y="555"/>
                  </a:cubicBezTo>
                  <a:cubicBezTo>
                    <a:pt x="65" y="564"/>
                    <a:pt x="57" y="576"/>
                    <a:pt x="46" y="563"/>
                  </a:cubicBezTo>
                  <a:cubicBezTo>
                    <a:pt x="40" y="557"/>
                    <a:pt x="39" y="544"/>
                    <a:pt x="50" y="544"/>
                  </a:cubicBezTo>
                  <a:cubicBezTo>
                    <a:pt x="55" y="544"/>
                    <a:pt x="62" y="546"/>
                    <a:pt x="65" y="541"/>
                  </a:cubicBezTo>
                  <a:cubicBezTo>
                    <a:pt x="69" y="535"/>
                    <a:pt x="74" y="529"/>
                    <a:pt x="79" y="523"/>
                  </a:cubicBezTo>
                  <a:cubicBezTo>
                    <a:pt x="92" y="512"/>
                    <a:pt x="106" y="503"/>
                    <a:pt x="122" y="497"/>
                  </a:cubicBezTo>
                  <a:cubicBezTo>
                    <a:pt x="138" y="491"/>
                    <a:pt x="155" y="489"/>
                    <a:pt x="167" y="476"/>
                  </a:cubicBezTo>
                  <a:cubicBezTo>
                    <a:pt x="156" y="468"/>
                    <a:pt x="144" y="461"/>
                    <a:pt x="134" y="452"/>
                  </a:cubicBezTo>
                  <a:cubicBezTo>
                    <a:pt x="124" y="444"/>
                    <a:pt x="119" y="429"/>
                    <a:pt x="105" y="430"/>
                  </a:cubicBezTo>
                  <a:cubicBezTo>
                    <a:pt x="93" y="430"/>
                    <a:pt x="90" y="442"/>
                    <a:pt x="83" y="449"/>
                  </a:cubicBezTo>
                  <a:cubicBezTo>
                    <a:pt x="74" y="458"/>
                    <a:pt x="58" y="448"/>
                    <a:pt x="56" y="437"/>
                  </a:cubicBezTo>
                  <a:cubicBezTo>
                    <a:pt x="54" y="430"/>
                    <a:pt x="83" y="425"/>
                    <a:pt x="88" y="424"/>
                  </a:cubicBezTo>
                  <a:cubicBezTo>
                    <a:pt x="95" y="422"/>
                    <a:pt x="102" y="421"/>
                    <a:pt x="109" y="420"/>
                  </a:cubicBezTo>
                  <a:cubicBezTo>
                    <a:pt x="117" y="422"/>
                    <a:pt x="124" y="425"/>
                    <a:pt x="131" y="429"/>
                  </a:cubicBezTo>
                  <a:cubicBezTo>
                    <a:pt x="140" y="435"/>
                    <a:pt x="146" y="445"/>
                    <a:pt x="155" y="451"/>
                  </a:cubicBezTo>
                  <a:cubicBezTo>
                    <a:pt x="167" y="459"/>
                    <a:pt x="180" y="455"/>
                    <a:pt x="192" y="450"/>
                  </a:cubicBezTo>
                  <a:cubicBezTo>
                    <a:pt x="217" y="439"/>
                    <a:pt x="245" y="425"/>
                    <a:pt x="274" y="424"/>
                  </a:cubicBezTo>
                  <a:cubicBezTo>
                    <a:pt x="284" y="424"/>
                    <a:pt x="292" y="424"/>
                    <a:pt x="300" y="417"/>
                  </a:cubicBezTo>
                  <a:cubicBezTo>
                    <a:pt x="312" y="406"/>
                    <a:pt x="322" y="394"/>
                    <a:pt x="333" y="382"/>
                  </a:cubicBezTo>
                  <a:cubicBezTo>
                    <a:pt x="343" y="372"/>
                    <a:pt x="356" y="369"/>
                    <a:pt x="366" y="359"/>
                  </a:cubicBezTo>
                  <a:cubicBezTo>
                    <a:pt x="372" y="354"/>
                    <a:pt x="388" y="341"/>
                    <a:pt x="385" y="332"/>
                  </a:cubicBezTo>
                  <a:cubicBezTo>
                    <a:pt x="382" y="319"/>
                    <a:pt x="365" y="318"/>
                    <a:pt x="354" y="314"/>
                  </a:cubicBezTo>
                  <a:cubicBezTo>
                    <a:pt x="341" y="309"/>
                    <a:pt x="327" y="303"/>
                    <a:pt x="318" y="292"/>
                  </a:cubicBezTo>
                  <a:cubicBezTo>
                    <a:pt x="304" y="277"/>
                    <a:pt x="309" y="243"/>
                    <a:pt x="314" y="225"/>
                  </a:cubicBezTo>
                  <a:cubicBezTo>
                    <a:pt x="315" y="219"/>
                    <a:pt x="318" y="214"/>
                    <a:pt x="318" y="208"/>
                  </a:cubicBezTo>
                  <a:cubicBezTo>
                    <a:pt x="317" y="201"/>
                    <a:pt x="315" y="195"/>
                    <a:pt x="313" y="188"/>
                  </a:cubicBezTo>
                  <a:cubicBezTo>
                    <a:pt x="308" y="175"/>
                    <a:pt x="302" y="162"/>
                    <a:pt x="295" y="150"/>
                  </a:cubicBezTo>
                  <a:cubicBezTo>
                    <a:pt x="281" y="125"/>
                    <a:pt x="270" y="99"/>
                    <a:pt x="263" y="72"/>
                  </a:cubicBezTo>
                  <a:cubicBezTo>
                    <a:pt x="261" y="66"/>
                    <a:pt x="260" y="59"/>
                    <a:pt x="259" y="53"/>
                  </a:cubicBezTo>
                  <a:cubicBezTo>
                    <a:pt x="257" y="46"/>
                    <a:pt x="258" y="37"/>
                    <a:pt x="256" y="31"/>
                  </a:cubicBezTo>
                  <a:cubicBezTo>
                    <a:pt x="253" y="24"/>
                    <a:pt x="240" y="9"/>
                    <a:pt x="250" y="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63">
              <a:extLst>
                <a:ext uri="{FF2B5EF4-FFF2-40B4-BE49-F238E27FC236}">
                  <a16:creationId xmlns:a16="http://schemas.microsoft.com/office/drawing/2014/main" id="{98848A05-90B0-478C-B7AA-E51B20389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313"/>
              <a:ext cx="228" cy="290"/>
            </a:xfrm>
            <a:custGeom>
              <a:avLst/>
              <a:gdLst>
                <a:gd name="T0" fmla="*/ 237 w 131"/>
                <a:gd name="T1" fmla="*/ 76 h 156"/>
                <a:gd name="T2" fmla="*/ 639 w 131"/>
                <a:gd name="T3" fmla="*/ 225 h 156"/>
                <a:gd name="T4" fmla="*/ 675 w 131"/>
                <a:gd name="T5" fmla="*/ 547 h 156"/>
                <a:gd name="T6" fmla="*/ 548 w 131"/>
                <a:gd name="T7" fmla="*/ 905 h 156"/>
                <a:gd name="T8" fmla="*/ 263 w 131"/>
                <a:gd name="T9" fmla="*/ 982 h 156"/>
                <a:gd name="T10" fmla="*/ 49 w 131"/>
                <a:gd name="T11" fmla="*/ 809 h 156"/>
                <a:gd name="T12" fmla="*/ 5 w 131"/>
                <a:gd name="T13" fmla="*/ 623 h 156"/>
                <a:gd name="T14" fmla="*/ 30 w 131"/>
                <a:gd name="T15" fmla="*/ 398 h 156"/>
                <a:gd name="T16" fmla="*/ 237 w 131"/>
                <a:gd name="T17" fmla="*/ 76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156">
                  <a:moveTo>
                    <a:pt x="45" y="12"/>
                  </a:moveTo>
                  <a:cubicBezTo>
                    <a:pt x="68" y="0"/>
                    <a:pt x="107" y="13"/>
                    <a:pt x="121" y="35"/>
                  </a:cubicBezTo>
                  <a:cubicBezTo>
                    <a:pt x="131" y="49"/>
                    <a:pt x="131" y="69"/>
                    <a:pt x="128" y="85"/>
                  </a:cubicBezTo>
                  <a:cubicBezTo>
                    <a:pt x="126" y="104"/>
                    <a:pt x="119" y="129"/>
                    <a:pt x="104" y="141"/>
                  </a:cubicBezTo>
                  <a:cubicBezTo>
                    <a:pt x="90" y="153"/>
                    <a:pt x="68" y="156"/>
                    <a:pt x="50" y="153"/>
                  </a:cubicBezTo>
                  <a:cubicBezTo>
                    <a:pt x="35" y="150"/>
                    <a:pt x="14" y="142"/>
                    <a:pt x="9" y="126"/>
                  </a:cubicBezTo>
                  <a:cubicBezTo>
                    <a:pt x="6" y="116"/>
                    <a:pt x="2" y="107"/>
                    <a:pt x="1" y="97"/>
                  </a:cubicBezTo>
                  <a:cubicBezTo>
                    <a:pt x="0" y="85"/>
                    <a:pt x="3" y="73"/>
                    <a:pt x="6" y="62"/>
                  </a:cubicBezTo>
                  <a:cubicBezTo>
                    <a:pt x="11" y="41"/>
                    <a:pt x="25" y="22"/>
                    <a:pt x="45" y="12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64">
              <a:extLst>
                <a:ext uri="{FF2B5EF4-FFF2-40B4-BE49-F238E27FC236}">
                  <a16:creationId xmlns:a16="http://schemas.microsoft.com/office/drawing/2014/main" id="{87E6C27C-50B7-401F-911A-283D2068F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395"/>
              <a:ext cx="269" cy="325"/>
            </a:xfrm>
            <a:custGeom>
              <a:avLst/>
              <a:gdLst>
                <a:gd name="T0" fmla="*/ 536 w 154"/>
                <a:gd name="T1" fmla="*/ 0 h 175"/>
                <a:gd name="T2" fmla="*/ 307 w 154"/>
                <a:gd name="T3" fmla="*/ 290 h 175"/>
                <a:gd name="T4" fmla="*/ 79 w 154"/>
                <a:gd name="T5" fmla="*/ 552 h 175"/>
                <a:gd name="T6" fmla="*/ 278 w 154"/>
                <a:gd name="T7" fmla="*/ 1010 h 175"/>
                <a:gd name="T8" fmla="*/ 548 w 154"/>
                <a:gd name="T9" fmla="*/ 1099 h 175"/>
                <a:gd name="T10" fmla="*/ 821 w 154"/>
                <a:gd name="T11" fmla="*/ 1062 h 175"/>
                <a:gd name="T12" fmla="*/ 528 w 154"/>
                <a:gd name="T13" fmla="*/ 966 h 175"/>
                <a:gd name="T14" fmla="*/ 262 w 154"/>
                <a:gd name="T15" fmla="*/ 687 h 175"/>
                <a:gd name="T16" fmla="*/ 379 w 154"/>
                <a:gd name="T17" fmla="*/ 334 h 175"/>
                <a:gd name="T18" fmla="*/ 479 w 154"/>
                <a:gd name="T19" fmla="*/ 180 h 175"/>
                <a:gd name="T20" fmla="*/ 512 w 154"/>
                <a:gd name="T21" fmla="*/ 69 h 1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4" h="175">
                  <a:moveTo>
                    <a:pt x="101" y="0"/>
                  </a:moveTo>
                  <a:cubicBezTo>
                    <a:pt x="79" y="2"/>
                    <a:pt x="68" y="29"/>
                    <a:pt x="58" y="45"/>
                  </a:cubicBezTo>
                  <a:cubicBezTo>
                    <a:pt x="48" y="61"/>
                    <a:pt x="24" y="68"/>
                    <a:pt x="15" y="86"/>
                  </a:cubicBezTo>
                  <a:cubicBezTo>
                    <a:pt x="0" y="114"/>
                    <a:pt x="29" y="144"/>
                    <a:pt x="52" y="158"/>
                  </a:cubicBezTo>
                  <a:cubicBezTo>
                    <a:pt x="67" y="166"/>
                    <a:pt x="87" y="169"/>
                    <a:pt x="103" y="172"/>
                  </a:cubicBezTo>
                  <a:cubicBezTo>
                    <a:pt x="122" y="175"/>
                    <a:pt x="136" y="173"/>
                    <a:pt x="154" y="166"/>
                  </a:cubicBezTo>
                  <a:cubicBezTo>
                    <a:pt x="137" y="168"/>
                    <a:pt x="115" y="157"/>
                    <a:pt x="99" y="151"/>
                  </a:cubicBezTo>
                  <a:cubicBezTo>
                    <a:pt x="77" y="141"/>
                    <a:pt x="54" y="134"/>
                    <a:pt x="49" y="107"/>
                  </a:cubicBezTo>
                  <a:cubicBezTo>
                    <a:pt x="45" y="84"/>
                    <a:pt x="54" y="67"/>
                    <a:pt x="71" y="52"/>
                  </a:cubicBezTo>
                  <a:cubicBezTo>
                    <a:pt x="79" y="44"/>
                    <a:pt x="86" y="38"/>
                    <a:pt x="90" y="28"/>
                  </a:cubicBezTo>
                  <a:cubicBezTo>
                    <a:pt x="93" y="22"/>
                    <a:pt x="92" y="14"/>
                    <a:pt x="96" y="1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65">
              <a:extLst>
                <a:ext uri="{FF2B5EF4-FFF2-40B4-BE49-F238E27FC236}">
                  <a16:creationId xmlns:a16="http://schemas.microsoft.com/office/drawing/2014/main" id="{7FDD4674-7C12-4AE9-AE3D-659BE6B84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596"/>
              <a:ext cx="263" cy="128"/>
            </a:xfrm>
            <a:custGeom>
              <a:avLst/>
              <a:gdLst>
                <a:gd name="T0" fmla="*/ 0 w 151"/>
                <a:gd name="T1" fmla="*/ 440 h 69"/>
                <a:gd name="T2" fmla="*/ 500 w 151"/>
                <a:gd name="T3" fmla="*/ 293 h 69"/>
                <a:gd name="T4" fmla="*/ 798 w 151"/>
                <a:gd name="T5" fmla="*/ 0 h 69"/>
                <a:gd name="T6" fmla="*/ 479 w 151"/>
                <a:gd name="T7" fmla="*/ 230 h 69"/>
                <a:gd name="T8" fmla="*/ 291 w 151"/>
                <a:gd name="T9" fmla="*/ 306 h 69"/>
                <a:gd name="T10" fmla="*/ 57 w 151"/>
                <a:gd name="T11" fmla="*/ 440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69">
                  <a:moveTo>
                    <a:pt x="0" y="69"/>
                  </a:moveTo>
                  <a:cubicBezTo>
                    <a:pt x="30" y="57"/>
                    <a:pt x="64" y="54"/>
                    <a:pt x="95" y="46"/>
                  </a:cubicBezTo>
                  <a:cubicBezTo>
                    <a:pt x="123" y="38"/>
                    <a:pt x="139" y="27"/>
                    <a:pt x="151" y="0"/>
                  </a:cubicBezTo>
                  <a:cubicBezTo>
                    <a:pt x="134" y="15"/>
                    <a:pt x="113" y="28"/>
                    <a:pt x="91" y="36"/>
                  </a:cubicBezTo>
                  <a:cubicBezTo>
                    <a:pt x="79" y="40"/>
                    <a:pt x="67" y="43"/>
                    <a:pt x="55" y="48"/>
                  </a:cubicBezTo>
                  <a:cubicBezTo>
                    <a:pt x="40" y="53"/>
                    <a:pt x="20" y="55"/>
                    <a:pt x="11" y="6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66">
              <a:extLst>
                <a:ext uri="{FF2B5EF4-FFF2-40B4-BE49-F238E27FC236}">
                  <a16:creationId xmlns:a16="http://schemas.microsoft.com/office/drawing/2014/main" id="{E9091E3C-8CCC-4999-8293-AEDE3A471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380"/>
              <a:ext cx="33" cy="65"/>
            </a:xfrm>
            <a:custGeom>
              <a:avLst/>
              <a:gdLst>
                <a:gd name="T0" fmla="*/ 99 w 19"/>
                <a:gd name="T1" fmla="*/ 13 h 35"/>
                <a:gd name="T2" fmla="*/ 69 w 19"/>
                <a:gd name="T3" fmla="*/ 225 h 35"/>
                <a:gd name="T4" fmla="*/ 5 w 19"/>
                <a:gd name="T5" fmla="*/ 141 h 35"/>
                <a:gd name="T6" fmla="*/ 63 w 19"/>
                <a:gd name="T7" fmla="*/ 4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5">
                  <a:moveTo>
                    <a:pt x="19" y="2"/>
                  </a:moveTo>
                  <a:cubicBezTo>
                    <a:pt x="0" y="0"/>
                    <a:pt x="3" y="26"/>
                    <a:pt x="13" y="35"/>
                  </a:cubicBezTo>
                  <a:cubicBezTo>
                    <a:pt x="7" y="34"/>
                    <a:pt x="2" y="28"/>
                    <a:pt x="1" y="22"/>
                  </a:cubicBezTo>
                  <a:cubicBezTo>
                    <a:pt x="0" y="13"/>
                    <a:pt x="5" y="10"/>
                    <a:pt x="12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67">
              <a:extLst>
                <a:ext uri="{FF2B5EF4-FFF2-40B4-BE49-F238E27FC236}">
                  <a16:creationId xmlns:a16="http://schemas.microsoft.com/office/drawing/2014/main" id="{450639BE-1E67-4487-BE42-04BAC4977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1184"/>
              <a:ext cx="255" cy="129"/>
            </a:xfrm>
            <a:custGeom>
              <a:avLst/>
              <a:gdLst>
                <a:gd name="T0" fmla="*/ 777 w 146"/>
                <a:gd name="T1" fmla="*/ 181 h 69"/>
                <a:gd name="T2" fmla="*/ 0 w 146"/>
                <a:gd name="T3" fmla="*/ 451 h 69"/>
                <a:gd name="T4" fmla="*/ 363 w 146"/>
                <a:gd name="T5" fmla="*/ 254 h 69"/>
                <a:gd name="T6" fmla="*/ 728 w 146"/>
                <a:gd name="T7" fmla="*/ 209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69">
                  <a:moveTo>
                    <a:pt x="146" y="28"/>
                  </a:moveTo>
                  <a:cubicBezTo>
                    <a:pt x="94" y="0"/>
                    <a:pt x="38" y="27"/>
                    <a:pt x="0" y="69"/>
                  </a:cubicBezTo>
                  <a:cubicBezTo>
                    <a:pt x="23" y="60"/>
                    <a:pt x="43" y="44"/>
                    <a:pt x="68" y="39"/>
                  </a:cubicBezTo>
                  <a:cubicBezTo>
                    <a:pt x="91" y="34"/>
                    <a:pt x="114" y="32"/>
                    <a:pt x="137" y="3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68">
              <a:extLst>
                <a:ext uri="{FF2B5EF4-FFF2-40B4-BE49-F238E27FC236}">
                  <a16:creationId xmlns:a16="http://schemas.microsoft.com/office/drawing/2014/main" id="{B7BE96F8-32B8-4769-9FD0-96911D829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795"/>
              <a:ext cx="223" cy="216"/>
            </a:xfrm>
            <a:custGeom>
              <a:avLst/>
              <a:gdLst>
                <a:gd name="T0" fmla="*/ 678 w 128"/>
                <a:gd name="T1" fmla="*/ 0 h 116"/>
                <a:gd name="T2" fmla="*/ 300 w 128"/>
                <a:gd name="T3" fmla="*/ 354 h 116"/>
                <a:gd name="T4" fmla="*/ 0 w 128"/>
                <a:gd name="T5" fmla="*/ 749 h 116"/>
                <a:gd name="T6" fmla="*/ 298 w 128"/>
                <a:gd name="T7" fmla="*/ 315 h 116"/>
                <a:gd name="T8" fmla="*/ 491 w 128"/>
                <a:gd name="T9" fmla="*/ 188 h 116"/>
                <a:gd name="T10" fmla="*/ 577 w 128"/>
                <a:gd name="T11" fmla="*/ 97 h 116"/>
                <a:gd name="T12" fmla="*/ 634 w 128"/>
                <a:gd name="T13" fmla="*/ 45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128" y="0"/>
                  </a:moveTo>
                  <a:cubicBezTo>
                    <a:pt x="107" y="22"/>
                    <a:pt x="85" y="42"/>
                    <a:pt x="57" y="55"/>
                  </a:cubicBezTo>
                  <a:cubicBezTo>
                    <a:pt x="32" y="67"/>
                    <a:pt x="6" y="87"/>
                    <a:pt x="0" y="116"/>
                  </a:cubicBezTo>
                  <a:cubicBezTo>
                    <a:pt x="5" y="87"/>
                    <a:pt x="32" y="63"/>
                    <a:pt x="56" y="49"/>
                  </a:cubicBezTo>
                  <a:cubicBezTo>
                    <a:pt x="69" y="41"/>
                    <a:pt x="82" y="39"/>
                    <a:pt x="93" y="29"/>
                  </a:cubicBezTo>
                  <a:cubicBezTo>
                    <a:pt x="99" y="24"/>
                    <a:pt x="103" y="20"/>
                    <a:pt x="109" y="15"/>
                  </a:cubicBezTo>
                  <a:cubicBezTo>
                    <a:pt x="113" y="13"/>
                    <a:pt x="119" y="11"/>
                    <a:pt x="120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69">
              <a:extLst>
                <a:ext uri="{FF2B5EF4-FFF2-40B4-BE49-F238E27FC236}">
                  <a16:creationId xmlns:a16="http://schemas.microsoft.com/office/drawing/2014/main" id="{9AADD97E-8DDD-40A4-A694-155F6F0A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864"/>
              <a:ext cx="145" cy="102"/>
            </a:xfrm>
            <a:custGeom>
              <a:avLst/>
              <a:gdLst>
                <a:gd name="T0" fmla="*/ 0 w 83"/>
                <a:gd name="T1" fmla="*/ 13 h 55"/>
                <a:gd name="T2" fmla="*/ 79 w 83"/>
                <a:gd name="T3" fmla="*/ 104 h 55"/>
                <a:gd name="T4" fmla="*/ 201 w 83"/>
                <a:gd name="T5" fmla="*/ 193 h 55"/>
                <a:gd name="T6" fmla="*/ 442 w 83"/>
                <a:gd name="T7" fmla="*/ 351 h 55"/>
                <a:gd name="T8" fmla="*/ 250 w 83"/>
                <a:gd name="T9" fmla="*/ 141 h 55"/>
                <a:gd name="T10" fmla="*/ 37 w 83"/>
                <a:gd name="T11" fmla="*/ 1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55">
                  <a:moveTo>
                    <a:pt x="0" y="2"/>
                  </a:moveTo>
                  <a:cubicBezTo>
                    <a:pt x="2" y="8"/>
                    <a:pt x="11" y="13"/>
                    <a:pt x="15" y="16"/>
                  </a:cubicBezTo>
                  <a:cubicBezTo>
                    <a:pt x="23" y="23"/>
                    <a:pt x="29" y="26"/>
                    <a:pt x="38" y="30"/>
                  </a:cubicBezTo>
                  <a:cubicBezTo>
                    <a:pt x="52" y="35"/>
                    <a:pt x="73" y="44"/>
                    <a:pt x="83" y="55"/>
                  </a:cubicBezTo>
                  <a:cubicBezTo>
                    <a:pt x="71" y="43"/>
                    <a:pt x="62" y="31"/>
                    <a:pt x="47" y="22"/>
                  </a:cubicBezTo>
                  <a:cubicBezTo>
                    <a:pt x="40" y="18"/>
                    <a:pt x="12" y="0"/>
                    <a:pt x="7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70">
              <a:extLst>
                <a:ext uri="{FF2B5EF4-FFF2-40B4-BE49-F238E27FC236}">
                  <a16:creationId xmlns:a16="http://schemas.microsoft.com/office/drawing/2014/main" id="{C08B4B0E-C6E5-41EE-935B-5450F808A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196"/>
              <a:ext cx="122" cy="54"/>
            </a:xfrm>
            <a:custGeom>
              <a:avLst/>
              <a:gdLst>
                <a:gd name="T0" fmla="*/ 0 w 70"/>
                <a:gd name="T1" fmla="*/ 142 h 29"/>
                <a:gd name="T2" fmla="*/ 216 w 70"/>
                <a:gd name="T3" fmla="*/ 156 h 29"/>
                <a:gd name="T4" fmla="*/ 371 w 70"/>
                <a:gd name="T5" fmla="*/ 0 h 29"/>
                <a:gd name="T6" fmla="*/ 221 w 70"/>
                <a:gd name="T7" fmla="*/ 76 h 29"/>
                <a:gd name="T8" fmla="*/ 52 w 70"/>
                <a:gd name="T9" fmla="*/ 14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29">
                  <a:moveTo>
                    <a:pt x="0" y="22"/>
                  </a:moveTo>
                  <a:cubicBezTo>
                    <a:pt x="13" y="23"/>
                    <a:pt x="28" y="29"/>
                    <a:pt x="41" y="24"/>
                  </a:cubicBezTo>
                  <a:cubicBezTo>
                    <a:pt x="51" y="20"/>
                    <a:pt x="62" y="7"/>
                    <a:pt x="70" y="0"/>
                  </a:cubicBezTo>
                  <a:cubicBezTo>
                    <a:pt x="61" y="5"/>
                    <a:pt x="51" y="8"/>
                    <a:pt x="42" y="12"/>
                  </a:cubicBezTo>
                  <a:cubicBezTo>
                    <a:pt x="32" y="17"/>
                    <a:pt x="19" y="18"/>
                    <a:pt x="10" y="2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71">
              <a:extLst>
                <a:ext uri="{FF2B5EF4-FFF2-40B4-BE49-F238E27FC236}">
                  <a16:creationId xmlns:a16="http://schemas.microsoft.com/office/drawing/2014/main" id="{1CFAFAE5-48CD-4987-8855-56E15642A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216"/>
              <a:ext cx="222" cy="365"/>
            </a:xfrm>
            <a:custGeom>
              <a:avLst/>
              <a:gdLst>
                <a:gd name="T0" fmla="*/ 0 w 127"/>
                <a:gd name="T1" fmla="*/ 201 h 196"/>
                <a:gd name="T2" fmla="*/ 392 w 127"/>
                <a:gd name="T3" fmla="*/ 166 h 196"/>
                <a:gd name="T4" fmla="*/ 678 w 127"/>
                <a:gd name="T5" fmla="*/ 13 h 196"/>
                <a:gd name="T6" fmla="*/ 498 w 127"/>
                <a:gd name="T7" fmla="*/ 298 h 196"/>
                <a:gd name="T8" fmla="*/ 322 w 127"/>
                <a:gd name="T9" fmla="*/ 562 h 196"/>
                <a:gd name="T10" fmla="*/ 287 w 127"/>
                <a:gd name="T11" fmla="*/ 1266 h 196"/>
                <a:gd name="T12" fmla="*/ 229 w 127"/>
                <a:gd name="T13" fmla="*/ 615 h 196"/>
                <a:gd name="T14" fmla="*/ 287 w 127"/>
                <a:gd name="T15" fmla="*/ 298 h 196"/>
                <a:gd name="T16" fmla="*/ 37 w 127"/>
                <a:gd name="T17" fmla="*/ 225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96">
                  <a:moveTo>
                    <a:pt x="0" y="31"/>
                  </a:moveTo>
                  <a:cubicBezTo>
                    <a:pt x="25" y="31"/>
                    <a:pt x="50" y="33"/>
                    <a:pt x="73" y="26"/>
                  </a:cubicBezTo>
                  <a:cubicBezTo>
                    <a:pt x="89" y="22"/>
                    <a:pt x="114" y="0"/>
                    <a:pt x="127" y="2"/>
                  </a:cubicBezTo>
                  <a:cubicBezTo>
                    <a:pt x="115" y="16"/>
                    <a:pt x="106" y="33"/>
                    <a:pt x="93" y="46"/>
                  </a:cubicBezTo>
                  <a:cubicBezTo>
                    <a:pt x="80" y="59"/>
                    <a:pt x="65" y="69"/>
                    <a:pt x="60" y="87"/>
                  </a:cubicBezTo>
                  <a:cubicBezTo>
                    <a:pt x="48" y="127"/>
                    <a:pt x="101" y="158"/>
                    <a:pt x="54" y="196"/>
                  </a:cubicBezTo>
                  <a:cubicBezTo>
                    <a:pt x="62" y="157"/>
                    <a:pt x="44" y="132"/>
                    <a:pt x="43" y="95"/>
                  </a:cubicBezTo>
                  <a:cubicBezTo>
                    <a:pt x="43" y="82"/>
                    <a:pt x="58" y="52"/>
                    <a:pt x="54" y="46"/>
                  </a:cubicBezTo>
                  <a:cubicBezTo>
                    <a:pt x="51" y="41"/>
                    <a:pt x="14" y="39"/>
                    <a:pt x="7" y="3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72">
              <a:extLst>
                <a:ext uri="{FF2B5EF4-FFF2-40B4-BE49-F238E27FC236}">
                  <a16:creationId xmlns:a16="http://schemas.microsoft.com/office/drawing/2014/main" id="{6F8A8CAB-CADA-4F78-83E4-16BD43F2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1287"/>
              <a:ext cx="193" cy="279"/>
            </a:xfrm>
            <a:custGeom>
              <a:avLst/>
              <a:gdLst>
                <a:gd name="T0" fmla="*/ 515 w 111"/>
                <a:gd name="T1" fmla="*/ 246 h 150"/>
                <a:gd name="T2" fmla="*/ 336 w 111"/>
                <a:gd name="T3" fmla="*/ 906 h 150"/>
                <a:gd name="T4" fmla="*/ 393 w 111"/>
                <a:gd name="T5" fmla="*/ 532 h 150"/>
                <a:gd name="T6" fmla="*/ 483 w 111"/>
                <a:gd name="T7" fmla="*/ 270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50">
                  <a:moveTo>
                    <a:pt x="98" y="38"/>
                  </a:moveTo>
                  <a:cubicBezTo>
                    <a:pt x="64" y="0"/>
                    <a:pt x="0" y="150"/>
                    <a:pt x="64" y="141"/>
                  </a:cubicBezTo>
                  <a:cubicBezTo>
                    <a:pt x="70" y="122"/>
                    <a:pt x="63" y="102"/>
                    <a:pt x="75" y="83"/>
                  </a:cubicBezTo>
                  <a:cubicBezTo>
                    <a:pt x="81" y="73"/>
                    <a:pt x="111" y="53"/>
                    <a:pt x="92" y="42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73">
              <a:extLst>
                <a:ext uri="{FF2B5EF4-FFF2-40B4-BE49-F238E27FC236}">
                  <a16:creationId xmlns:a16="http://schemas.microsoft.com/office/drawing/2014/main" id="{DC47E21D-FD44-4815-A8BD-6E79A8F0F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354"/>
              <a:ext cx="69" cy="70"/>
            </a:xfrm>
            <a:custGeom>
              <a:avLst/>
              <a:gdLst>
                <a:gd name="T0" fmla="*/ 21 w 40"/>
                <a:gd name="T1" fmla="*/ 0 h 38"/>
                <a:gd name="T2" fmla="*/ 155 w 40"/>
                <a:gd name="T3" fmla="*/ 88 h 38"/>
                <a:gd name="T4" fmla="*/ 148 w 40"/>
                <a:gd name="T5" fmla="*/ 230 h 38"/>
                <a:gd name="T6" fmla="*/ 66 w 40"/>
                <a:gd name="T7" fmla="*/ 125 h 38"/>
                <a:gd name="T8" fmla="*/ 0 w 40"/>
                <a:gd name="T9" fmla="*/ 4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8">
                  <a:moveTo>
                    <a:pt x="4" y="0"/>
                  </a:moveTo>
                  <a:cubicBezTo>
                    <a:pt x="15" y="0"/>
                    <a:pt x="25" y="6"/>
                    <a:pt x="30" y="14"/>
                  </a:cubicBezTo>
                  <a:cubicBezTo>
                    <a:pt x="34" y="20"/>
                    <a:pt x="40" y="36"/>
                    <a:pt x="29" y="37"/>
                  </a:cubicBezTo>
                  <a:cubicBezTo>
                    <a:pt x="19" y="38"/>
                    <a:pt x="15" y="27"/>
                    <a:pt x="13" y="20"/>
                  </a:cubicBezTo>
                  <a:cubicBezTo>
                    <a:pt x="11" y="10"/>
                    <a:pt x="9" y="10"/>
                    <a:pt x="0" y="7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74">
              <a:extLst>
                <a:ext uri="{FF2B5EF4-FFF2-40B4-BE49-F238E27FC236}">
                  <a16:creationId xmlns:a16="http://schemas.microsoft.com/office/drawing/2014/main" id="{1FC96008-E9CA-4A4C-85DF-C5A496977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835"/>
              <a:ext cx="28" cy="57"/>
            </a:xfrm>
            <a:custGeom>
              <a:avLst/>
              <a:gdLst>
                <a:gd name="T0" fmla="*/ 86 w 16"/>
                <a:gd name="T1" fmla="*/ 57 h 31"/>
                <a:gd name="T2" fmla="*/ 16 w 16"/>
                <a:gd name="T3" fmla="*/ 61 h 31"/>
                <a:gd name="T4" fmla="*/ 56 w 16"/>
                <a:gd name="T5" fmla="*/ 178 h 31"/>
                <a:gd name="T6" fmla="*/ 86 w 16"/>
                <a:gd name="T7" fmla="*/ 6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1">
                  <a:moveTo>
                    <a:pt x="16" y="9"/>
                  </a:moveTo>
                  <a:cubicBezTo>
                    <a:pt x="15" y="0"/>
                    <a:pt x="6" y="5"/>
                    <a:pt x="3" y="10"/>
                  </a:cubicBezTo>
                  <a:cubicBezTo>
                    <a:pt x="0" y="16"/>
                    <a:pt x="0" y="31"/>
                    <a:pt x="10" y="29"/>
                  </a:cubicBezTo>
                  <a:cubicBezTo>
                    <a:pt x="11" y="22"/>
                    <a:pt x="10" y="15"/>
                    <a:pt x="16" y="1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75">
              <a:extLst>
                <a:ext uri="{FF2B5EF4-FFF2-40B4-BE49-F238E27FC236}">
                  <a16:creationId xmlns:a16="http://schemas.microsoft.com/office/drawing/2014/main" id="{CB2A9DA4-CDC5-4D41-B427-EC2F7900E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822"/>
              <a:ext cx="30" cy="27"/>
            </a:xfrm>
            <a:custGeom>
              <a:avLst/>
              <a:gdLst>
                <a:gd name="T0" fmla="*/ 86 w 17"/>
                <a:gd name="T1" fmla="*/ 45 h 15"/>
                <a:gd name="T2" fmla="*/ 7 w 17"/>
                <a:gd name="T3" fmla="*/ 41 h 15"/>
                <a:gd name="T4" fmla="*/ 94 w 17"/>
                <a:gd name="T5" fmla="*/ 4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6" y="8"/>
                  </a:moveTo>
                  <a:cubicBezTo>
                    <a:pt x="14" y="5"/>
                    <a:pt x="2" y="0"/>
                    <a:pt x="1" y="7"/>
                  </a:cubicBezTo>
                  <a:cubicBezTo>
                    <a:pt x="0" y="15"/>
                    <a:pt x="14" y="9"/>
                    <a:pt x="17" y="8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76">
              <a:extLst>
                <a:ext uri="{FF2B5EF4-FFF2-40B4-BE49-F238E27FC236}">
                  <a16:creationId xmlns:a16="http://schemas.microsoft.com/office/drawing/2014/main" id="{84AEB365-BE0C-49DA-B908-07027888B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210"/>
              <a:ext cx="145" cy="155"/>
            </a:xfrm>
            <a:custGeom>
              <a:avLst/>
              <a:gdLst>
                <a:gd name="T0" fmla="*/ 356 w 83"/>
                <a:gd name="T1" fmla="*/ 0 h 83"/>
                <a:gd name="T2" fmla="*/ 369 w 83"/>
                <a:gd name="T3" fmla="*/ 233 h 83"/>
                <a:gd name="T4" fmla="*/ 306 w 83"/>
                <a:gd name="T5" fmla="*/ 411 h 83"/>
                <a:gd name="T6" fmla="*/ 159 w 83"/>
                <a:gd name="T7" fmla="*/ 463 h 83"/>
                <a:gd name="T8" fmla="*/ 0 w 83"/>
                <a:gd name="T9" fmla="*/ 527 h 83"/>
                <a:gd name="T10" fmla="*/ 171 w 83"/>
                <a:gd name="T11" fmla="*/ 482 h 83"/>
                <a:gd name="T12" fmla="*/ 351 w 83"/>
                <a:gd name="T13" fmla="*/ 435 h 83"/>
                <a:gd name="T14" fmla="*/ 348 w 83"/>
                <a:gd name="T15" fmla="*/ 32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83">
                  <a:moveTo>
                    <a:pt x="67" y="0"/>
                  </a:moveTo>
                  <a:cubicBezTo>
                    <a:pt x="63" y="8"/>
                    <a:pt x="70" y="26"/>
                    <a:pt x="69" y="36"/>
                  </a:cubicBezTo>
                  <a:cubicBezTo>
                    <a:pt x="68" y="46"/>
                    <a:pt x="66" y="57"/>
                    <a:pt x="57" y="63"/>
                  </a:cubicBezTo>
                  <a:cubicBezTo>
                    <a:pt x="49" y="68"/>
                    <a:pt x="39" y="70"/>
                    <a:pt x="30" y="71"/>
                  </a:cubicBezTo>
                  <a:cubicBezTo>
                    <a:pt x="19" y="73"/>
                    <a:pt x="10" y="77"/>
                    <a:pt x="0" y="81"/>
                  </a:cubicBezTo>
                  <a:cubicBezTo>
                    <a:pt x="9" y="83"/>
                    <a:pt x="22" y="74"/>
                    <a:pt x="32" y="74"/>
                  </a:cubicBezTo>
                  <a:cubicBezTo>
                    <a:pt x="43" y="73"/>
                    <a:pt x="57" y="75"/>
                    <a:pt x="66" y="67"/>
                  </a:cubicBezTo>
                  <a:cubicBezTo>
                    <a:pt x="83" y="52"/>
                    <a:pt x="71" y="22"/>
                    <a:pt x="65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77">
              <a:extLst>
                <a:ext uri="{FF2B5EF4-FFF2-40B4-BE49-F238E27FC236}">
                  <a16:creationId xmlns:a16="http://schemas.microsoft.com/office/drawing/2014/main" id="{6A728B3A-077B-43F5-A949-A13385A9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638"/>
              <a:ext cx="347" cy="51"/>
            </a:xfrm>
            <a:custGeom>
              <a:avLst/>
              <a:gdLst>
                <a:gd name="T0" fmla="*/ 0 w 199"/>
                <a:gd name="T1" fmla="*/ 0 h 27"/>
                <a:gd name="T2" fmla="*/ 265 w 199"/>
                <a:gd name="T3" fmla="*/ 153 h 27"/>
                <a:gd name="T4" fmla="*/ 535 w 199"/>
                <a:gd name="T5" fmla="*/ 181 h 27"/>
                <a:gd name="T6" fmla="*/ 821 w 199"/>
                <a:gd name="T7" fmla="*/ 136 h 27"/>
                <a:gd name="T8" fmla="*/ 1055 w 199"/>
                <a:gd name="T9" fmla="*/ 47 h 27"/>
                <a:gd name="T10" fmla="*/ 520 w 199"/>
                <a:gd name="T11" fmla="*/ 93 h 27"/>
                <a:gd name="T12" fmla="*/ 258 w 199"/>
                <a:gd name="T13" fmla="*/ 93 h 27"/>
                <a:gd name="T14" fmla="*/ 49 w 199"/>
                <a:gd name="T15" fmla="*/ 2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27">
                  <a:moveTo>
                    <a:pt x="0" y="0"/>
                  </a:moveTo>
                  <a:cubicBezTo>
                    <a:pt x="6" y="17"/>
                    <a:pt x="35" y="20"/>
                    <a:pt x="50" y="23"/>
                  </a:cubicBezTo>
                  <a:cubicBezTo>
                    <a:pt x="67" y="26"/>
                    <a:pt x="83" y="27"/>
                    <a:pt x="101" y="27"/>
                  </a:cubicBezTo>
                  <a:cubicBezTo>
                    <a:pt x="120" y="26"/>
                    <a:pt x="137" y="24"/>
                    <a:pt x="155" y="20"/>
                  </a:cubicBezTo>
                  <a:cubicBezTo>
                    <a:pt x="170" y="17"/>
                    <a:pt x="185" y="7"/>
                    <a:pt x="199" y="7"/>
                  </a:cubicBezTo>
                  <a:cubicBezTo>
                    <a:pt x="166" y="7"/>
                    <a:pt x="132" y="12"/>
                    <a:pt x="98" y="14"/>
                  </a:cubicBezTo>
                  <a:cubicBezTo>
                    <a:pt x="81" y="15"/>
                    <a:pt x="65" y="19"/>
                    <a:pt x="49" y="14"/>
                  </a:cubicBezTo>
                  <a:cubicBezTo>
                    <a:pt x="39" y="10"/>
                    <a:pt x="14" y="10"/>
                    <a:pt x="9" y="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78">
              <a:extLst>
                <a:ext uri="{FF2B5EF4-FFF2-40B4-BE49-F238E27FC236}">
                  <a16:creationId xmlns:a16="http://schemas.microsoft.com/office/drawing/2014/main" id="{D0DC2233-D797-420D-B2E8-417909847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1519"/>
              <a:ext cx="209" cy="105"/>
            </a:xfrm>
            <a:custGeom>
              <a:avLst/>
              <a:gdLst>
                <a:gd name="T0" fmla="*/ 28 w 120"/>
                <a:gd name="T1" fmla="*/ 39 h 56"/>
                <a:gd name="T2" fmla="*/ 200 w 120"/>
                <a:gd name="T3" fmla="*/ 180 h 56"/>
                <a:gd name="T4" fmla="*/ 385 w 120"/>
                <a:gd name="T5" fmla="*/ 249 h 56"/>
                <a:gd name="T6" fmla="*/ 634 w 120"/>
                <a:gd name="T7" fmla="*/ 369 h 56"/>
                <a:gd name="T8" fmla="*/ 479 w 120"/>
                <a:gd name="T9" fmla="*/ 165 h 56"/>
                <a:gd name="T10" fmla="*/ 286 w 120"/>
                <a:gd name="T11" fmla="*/ 158 h 56"/>
                <a:gd name="T12" fmla="*/ 85 w 120"/>
                <a:gd name="T13" fmla="*/ 73 h 56"/>
                <a:gd name="T14" fmla="*/ 0 w 120"/>
                <a:gd name="T15" fmla="*/ 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56">
                  <a:moveTo>
                    <a:pt x="5" y="6"/>
                  </a:moveTo>
                  <a:cubicBezTo>
                    <a:pt x="16" y="13"/>
                    <a:pt x="26" y="22"/>
                    <a:pt x="38" y="27"/>
                  </a:cubicBezTo>
                  <a:cubicBezTo>
                    <a:pt x="49" y="32"/>
                    <a:pt x="62" y="34"/>
                    <a:pt x="73" y="38"/>
                  </a:cubicBezTo>
                  <a:cubicBezTo>
                    <a:pt x="88" y="44"/>
                    <a:pt x="107" y="47"/>
                    <a:pt x="120" y="56"/>
                  </a:cubicBezTo>
                  <a:cubicBezTo>
                    <a:pt x="110" y="50"/>
                    <a:pt x="82" y="42"/>
                    <a:pt x="91" y="25"/>
                  </a:cubicBezTo>
                  <a:cubicBezTo>
                    <a:pt x="79" y="25"/>
                    <a:pt x="66" y="25"/>
                    <a:pt x="54" y="24"/>
                  </a:cubicBezTo>
                  <a:cubicBezTo>
                    <a:pt x="40" y="24"/>
                    <a:pt x="28" y="19"/>
                    <a:pt x="16" y="11"/>
                  </a:cubicBezTo>
                  <a:cubicBezTo>
                    <a:pt x="11" y="8"/>
                    <a:pt x="3" y="1"/>
                    <a:pt x="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79">
              <a:extLst>
                <a:ext uri="{FF2B5EF4-FFF2-40B4-BE49-F238E27FC236}">
                  <a16:creationId xmlns:a16="http://schemas.microsoft.com/office/drawing/2014/main" id="{C79F5472-631C-4982-982E-A6A323419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99"/>
              <a:ext cx="56" cy="113"/>
            </a:xfrm>
            <a:custGeom>
              <a:avLst/>
              <a:gdLst>
                <a:gd name="T0" fmla="*/ 114 w 32"/>
                <a:gd name="T1" fmla="*/ 0 h 61"/>
                <a:gd name="T2" fmla="*/ 172 w 32"/>
                <a:gd name="T3" fmla="*/ 382 h 61"/>
                <a:gd name="T4" fmla="*/ 114 w 32"/>
                <a:gd name="T5" fmla="*/ 246 h 61"/>
                <a:gd name="T6" fmla="*/ 86 w 32"/>
                <a:gd name="T7" fmla="*/ 82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61">
                  <a:moveTo>
                    <a:pt x="21" y="0"/>
                  </a:moveTo>
                  <a:cubicBezTo>
                    <a:pt x="0" y="3"/>
                    <a:pt x="12" y="61"/>
                    <a:pt x="32" y="60"/>
                  </a:cubicBezTo>
                  <a:cubicBezTo>
                    <a:pt x="32" y="52"/>
                    <a:pt x="25" y="45"/>
                    <a:pt x="21" y="39"/>
                  </a:cubicBezTo>
                  <a:cubicBezTo>
                    <a:pt x="18" y="31"/>
                    <a:pt x="16" y="22"/>
                    <a:pt x="16" y="13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80">
              <a:extLst>
                <a:ext uri="{FF2B5EF4-FFF2-40B4-BE49-F238E27FC236}">
                  <a16:creationId xmlns:a16="http://schemas.microsoft.com/office/drawing/2014/main" id="{E67947F0-A4C3-4175-99CE-64BD78475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403"/>
              <a:ext cx="32" cy="90"/>
            </a:xfrm>
            <a:custGeom>
              <a:avLst/>
              <a:gdLst>
                <a:gd name="T0" fmla="*/ 0 w 18"/>
                <a:gd name="T1" fmla="*/ 0 h 48"/>
                <a:gd name="T2" fmla="*/ 28 w 18"/>
                <a:gd name="T3" fmla="*/ 186 h 48"/>
                <a:gd name="T4" fmla="*/ 101 w 18"/>
                <a:gd name="T5" fmla="*/ 317 h 48"/>
                <a:gd name="T6" fmla="*/ 44 w 18"/>
                <a:gd name="T7" fmla="*/ 173 h 48"/>
                <a:gd name="T8" fmla="*/ 12 w 18"/>
                <a:gd name="T9" fmla="*/ 2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8">
                  <a:moveTo>
                    <a:pt x="0" y="0"/>
                  </a:moveTo>
                  <a:cubicBezTo>
                    <a:pt x="5" y="7"/>
                    <a:pt x="2" y="20"/>
                    <a:pt x="5" y="28"/>
                  </a:cubicBezTo>
                  <a:cubicBezTo>
                    <a:pt x="7" y="36"/>
                    <a:pt x="11" y="44"/>
                    <a:pt x="18" y="48"/>
                  </a:cubicBezTo>
                  <a:cubicBezTo>
                    <a:pt x="16" y="40"/>
                    <a:pt x="11" y="34"/>
                    <a:pt x="8" y="26"/>
                  </a:cubicBezTo>
                  <a:cubicBezTo>
                    <a:pt x="6" y="19"/>
                    <a:pt x="6" y="9"/>
                    <a:pt x="2" y="4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81">
              <a:extLst>
                <a:ext uri="{FF2B5EF4-FFF2-40B4-BE49-F238E27FC236}">
                  <a16:creationId xmlns:a16="http://schemas.microsoft.com/office/drawing/2014/main" id="{309E3219-2C2D-46A6-B2FE-759477897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77"/>
              <a:ext cx="412" cy="408"/>
            </a:xfrm>
            <a:custGeom>
              <a:avLst/>
              <a:gdLst>
                <a:gd name="T0" fmla="*/ 37 w 236"/>
                <a:gd name="T1" fmla="*/ 1319 h 219"/>
                <a:gd name="T2" fmla="*/ 250 w 236"/>
                <a:gd name="T3" fmla="*/ 1107 h 219"/>
                <a:gd name="T4" fmla="*/ 569 w 236"/>
                <a:gd name="T5" fmla="*/ 542 h 219"/>
                <a:gd name="T6" fmla="*/ 990 w 236"/>
                <a:gd name="T7" fmla="*/ 173 h 219"/>
                <a:gd name="T8" fmla="*/ 1255 w 236"/>
                <a:gd name="T9" fmla="*/ 0 h 219"/>
                <a:gd name="T10" fmla="*/ 512 w 236"/>
                <a:gd name="T11" fmla="*/ 531 h 219"/>
                <a:gd name="T12" fmla="*/ 257 w 236"/>
                <a:gd name="T13" fmla="*/ 976 h 219"/>
                <a:gd name="T14" fmla="*/ 159 w 236"/>
                <a:gd name="T15" fmla="*/ 1170 h 219"/>
                <a:gd name="T16" fmla="*/ 73 w 236"/>
                <a:gd name="T17" fmla="*/ 1326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6" h="219">
                  <a:moveTo>
                    <a:pt x="7" y="204"/>
                  </a:moveTo>
                  <a:cubicBezTo>
                    <a:pt x="37" y="219"/>
                    <a:pt x="39" y="192"/>
                    <a:pt x="47" y="171"/>
                  </a:cubicBezTo>
                  <a:cubicBezTo>
                    <a:pt x="59" y="140"/>
                    <a:pt x="84" y="109"/>
                    <a:pt x="107" y="84"/>
                  </a:cubicBezTo>
                  <a:cubicBezTo>
                    <a:pt x="129" y="60"/>
                    <a:pt x="155" y="39"/>
                    <a:pt x="186" y="27"/>
                  </a:cubicBezTo>
                  <a:cubicBezTo>
                    <a:pt x="203" y="20"/>
                    <a:pt x="224" y="16"/>
                    <a:pt x="236" y="0"/>
                  </a:cubicBezTo>
                  <a:cubicBezTo>
                    <a:pt x="194" y="40"/>
                    <a:pt x="135" y="38"/>
                    <a:pt x="96" y="82"/>
                  </a:cubicBezTo>
                  <a:cubicBezTo>
                    <a:pt x="78" y="103"/>
                    <a:pt x="62" y="127"/>
                    <a:pt x="48" y="151"/>
                  </a:cubicBezTo>
                  <a:cubicBezTo>
                    <a:pt x="42" y="162"/>
                    <a:pt x="39" y="172"/>
                    <a:pt x="30" y="181"/>
                  </a:cubicBezTo>
                  <a:cubicBezTo>
                    <a:pt x="24" y="188"/>
                    <a:pt x="0" y="196"/>
                    <a:pt x="14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Oval 82">
              <a:extLst>
                <a:ext uri="{FF2B5EF4-FFF2-40B4-BE49-F238E27FC236}">
                  <a16:creationId xmlns:a16="http://schemas.microsoft.com/office/drawing/2014/main" id="{9085D5CE-4F47-4E40-8E7C-D98A029D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1" y="1320"/>
              <a:ext cx="36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2" name="Oval 83">
              <a:extLst>
                <a:ext uri="{FF2B5EF4-FFF2-40B4-BE49-F238E27FC236}">
                  <a16:creationId xmlns:a16="http://schemas.microsoft.com/office/drawing/2014/main" id="{117BCA41-9F34-4C98-BFED-8BBF25AEA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307"/>
              <a:ext cx="26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3" name="Oval 84">
              <a:extLst>
                <a:ext uri="{FF2B5EF4-FFF2-40B4-BE49-F238E27FC236}">
                  <a16:creationId xmlns:a16="http://schemas.microsoft.com/office/drawing/2014/main" id="{777DD55C-26C1-48A7-906F-89DDB2180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" y="1663"/>
              <a:ext cx="26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4" name="Freeform 85">
              <a:extLst>
                <a:ext uri="{FF2B5EF4-FFF2-40B4-BE49-F238E27FC236}">
                  <a16:creationId xmlns:a16="http://schemas.microsoft.com/office/drawing/2014/main" id="{0C716FDA-6FBE-4B6A-BD8D-5BCCD3EB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820"/>
              <a:ext cx="32" cy="28"/>
            </a:xfrm>
            <a:custGeom>
              <a:avLst/>
              <a:gdLst>
                <a:gd name="T0" fmla="*/ 0 w 18"/>
                <a:gd name="T1" fmla="*/ 97 h 15"/>
                <a:gd name="T2" fmla="*/ 101 w 18"/>
                <a:gd name="T3" fmla="*/ 77 h 15"/>
                <a:gd name="T4" fmla="*/ 16 w 18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cubicBezTo>
                    <a:pt x="1" y="4"/>
                    <a:pt x="18" y="0"/>
                    <a:pt x="18" y="12"/>
                  </a:cubicBezTo>
                  <a:cubicBezTo>
                    <a:pt x="13" y="12"/>
                    <a:pt x="8" y="10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86">
              <a:extLst>
                <a:ext uri="{FF2B5EF4-FFF2-40B4-BE49-F238E27FC236}">
                  <a16:creationId xmlns:a16="http://schemas.microsoft.com/office/drawing/2014/main" id="{998BC32E-1D5A-4D6C-9C8B-BEFDE941D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835"/>
              <a:ext cx="35" cy="41"/>
            </a:xfrm>
            <a:custGeom>
              <a:avLst/>
              <a:gdLst>
                <a:gd name="T0" fmla="*/ 28 w 20"/>
                <a:gd name="T1" fmla="*/ 142 h 22"/>
                <a:gd name="T2" fmla="*/ 28 w 20"/>
                <a:gd name="T3" fmla="*/ 21 h 22"/>
                <a:gd name="T4" fmla="*/ 107 w 20"/>
                <a:gd name="T5" fmla="*/ 112 h 22"/>
                <a:gd name="T6" fmla="*/ 21 w 20"/>
                <a:gd name="T7" fmla="*/ 10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2">
                  <a:moveTo>
                    <a:pt x="5" y="22"/>
                  </a:moveTo>
                  <a:cubicBezTo>
                    <a:pt x="1" y="19"/>
                    <a:pt x="0" y="5"/>
                    <a:pt x="5" y="3"/>
                  </a:cubicBezTo>
                  <a:cubicBezTo>
                    <a:pt x="10" y="0"/>
                    <a:pt x="20" y="13"/>
                    <a:pt x="20" y="17"/>
                  </a:cubicBezTo>
                  <a:cubicBezTo>
                    <a:pt x="16" y="15"/>
                    <a:pt x="6" y="10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87">
              <a:extLst>
                <a:ext uri="{FF2B5EF4-FFF2-40B4-BE49-F238E27FC236}">
                  <a16:creationId xmlns:a16="http://schemas.microsoft.com/office/drawing/2014/main" id="{369CBD80-4BB4-445C-8866-3ED25489E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961"/>
              <a:ext cx="31" cy="35"/>
            </a:xfrm>
            <a:custGeom>
              <a:avLst/>
              <a:gdLst>
                <a:gd name="T0" fmla="*/ 0 w 18"/>
                <a:gd name="T1" fmla="*/ 68 h 19"/>
                <a:gd name="T2" fmla="*/ 91 w 18"/>
                <a:gd name="T3" fmla="*/ 81 h 19"/>
                <a:gd name="T4" fmla="*/ 16 w 18"/>
                <a:gd name="T5" fmla="*/ 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4" y="0"/>
                    <a:pt x="13" y="5"/>
                    <a:pt x="18" y="13"/>
                  </a:cubicBezTo>
                  <a:cubicBezTo>
                    <a:pt x="13" y="19"/>
                    <a:pt x="8" y="15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88">
              <a:extLst>
                <a:ext uri="{FF2B5EF4-FFF2-40B4-BE49-F238E27FC236}">
                  <a16:creationId xmlns:a16="http://schemas.microsoft.com/office/drawing/2014/main" id="{5C1C6E79-5D7C-40E2-B452-87B2BB732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134"/>
              <a:ext cx="44" cy="58"/>
            </a:xfrm>
            <a:custGeom>
              <a:avLst/>
              <a:gdLst>
                <a:gd name="T0" fmla="*/ 0 w 25"/>
                <a:gd name="T1" fmla="*/ 0 h 31"/>
                <a:gd name="T2" fmla="*/ 136 w 25"/>
                <a:gd name="T3" fmla="*/ 137 h 31"/>
                <a:gd name="T4" fmla="*/ 49 w 25"/>
                <a:gd name="T5" fmla="*/ 181 h 31"/>
                <a:gd name="T6" fmla="*/ 0 w 25"/>
                <a:gd name="T7" fmla="*/ 5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1">
                  <a:moveTo>
                    <a:pt x="0" y="0"/>
                  </a:moveTo>
                  <a:cubicBezTo>
                    <a:pt x="9" y="5"/>
                    <a:pt x="11" y="29"/>
                    <a:pt x="25" y="21"/>
                  </a:cubicBezTo>
                  <a:cubicBezTo>
                    <a:pt x="22" y="25"/>
                    <a:pt x="16" y="31"/>
                    <a:pt x="9" y="28"/>
                  </a:cubicBezTo>
                  <a:cubicBezTo>
                    <a:pt x="2" y="25"/>
                    <a:pt x="3" y="14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89">
              <a:extLst>
                <a:ext uri="{FF2B5EF4-FFF2-40B4-BE49-F238E27FC236}">
                  <a16:creationId xmlns:a16="http://schemas.microsoft.com/office/drawing/2014/main" id="{1446BDA7-B68C-4328-A860-80910DA4E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939"/>
              <a:ext cx="110" cy="335"/>
            </a:xfrm>
            <a:custGeom>
              <a:avLst/>
              <a:gdLst>
                <a:gd name="T0" fmla="*/ 0 w 63"/>
                <a:gd name="T1" fmla="*/ 0 h 180"/>
                <a:gd name="T2" fmla="*/ 241 w 63"/>
                <a:gd name="T3" fmla="*/ 575 h 180"/>
                <a:gd name="T4" fmla="*/ 271 w 63"/>
                <a:gd name="T5" fmla="*/ 1159 h 180"/>
                <a:gd name="T6" fmla="*/ 201 w 63"/>
                <a:gd name="T7" fmla="*/ 562 h 180"/>
                <a:gd name="T8" fmla="*/ 9 w 63"/>
                <a:gd name="T9" fmla="*/ 45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80">
                  <a:moveTo>
                    <a:pt x="0" y="0"/>
                  </a:moveTo>
                  <a:cubicBezTo>
                    <a:pt x="10" y="34"/>
                    <a:pt x="27" y="59"/>
                    <a:pt x="45" y="89"/>
                  </a:cubicBezTo>
                  <a:cubicBezTo>
                    <a:pt x="63" y="116"/>
                    <a:pt x="57" y="150"/>
                    <a:pt x="51" y="180"/>
                  </a:cubicBezTo>
                  <a:cubicBezTo>
                    <a:pt x="51" y="148"/>
                    <a:pt x="55" y="114"/>
                    <a:pt x="38" y="87"/>
                  </a:cubicBezTo>
                  <a:cubicBezTo>
                    <a:pt x="22" y="62"/>
                    <a:pt x="9" y="36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90">
              <a:extLst>
                <a:ext uri="{FF2B5EF4-FFF2-40B4-BE49-F238E27FC236}">
                  <a16:creationId xmlns:a16="http://schemas.microsoft.com/office/drawing/2014/main" id="{54644BE4-0B7D-42A3-9751-101BA7FD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872"/>
              <a:ext cx="23" cy="30"/>
            </a:xfrm>
            <a:custGeom>
              <a:avLst/>
              <a:gdLst>
                <a:gd name="T0" fmla="*/ 0 w 13"/>
                <a:gd name="T1" fmla="*/ 28 h 16"/>
                <a:gd name="T2" fmla="*/ 34 w 13"/>
                <a:gd name="T3" fmla="*/ 8 h 16"/>
                <a:gd name="T4" fmla="*/ 37 w 13"/>
                <a:gd name="T5" fmla="*/ 105 h 16"/>
                <a:gd name="T6" fmla="*/ 16 w 13"/>
                <a:gd name="T7" fmla="*/ 3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0" y="4"/>
                  </a:moveTo>
                  <a:cubicBezTo>
                    <a:pt x="2" y="1"/>
                    <a:pt x="3" y="0"/>
                    <a:pt x="6" y="1"/>
                  </a:cubicBezTo>
                  <a:cubicBezTo>
                    <a:pt x="9" y="5"/>
                    <a:pt x="13" y="13"/>
                    <a:pt x="7" y="16"/>
                  </a:cubicBezTo>
                  <a:cubicBezTo>
                    <a:pt x="6" y="12"/>
                    <a:pt x="6" y="7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91">
              <a:extLst>
                <a:ext uri="{FF2B5EF4-FFF2-40B4-BE49-F238E27FC236}">
                  <a16:creationId xmlns:a16="http://schemas.microsoft.com/office/drawing/2014/main" id="{8F37F856-8F36-45CE-A867-5E224B69C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097"/>
              <a:ext cx="36" cy="28"/>
            </a:xfrm>
            <a:custGeom>
              <a:avLst/>
              <a:gdLst>
                <a:gd name="T0" fmla="*/ 9 w 21"/>
                <a:gd name="T1" fmla="*/ 65 h 15"/>
                <a:gd name="T2" fmla="*/ 106 w 21"/>
                <a:gd name="T3" fmla="*/ 91 h 15"/>
                <a:gd name="T4" fmla="*/ 26 w 21"/>
                <a:gd name="T5" fmla="*/ 6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2" y="10"/>
                  </a:moveTo>
                  <a:cubicBezTo>
                    <a:pt x="0" y="0"/>
                    <a:pt x="20" y="1"/>
                    <a:pt x="21" y="14"/>
                  </a:cubicBezTo>
                  <a:cubicBezTo>
                    <a:pt x="15" y="15"/>
                    <a:pt x="10" y="7"/>
                    <a:pt x="5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92">
              <a:extLst>
                <a:ext uri="{FF2B5EF4-FFF2-40B4-BE49-F238E27FC236}">
                  <a16:creationId xmlns:a16="http://schemas.microsoft.com/office/drawing/2014/main" id="{1147D734-B12D-4EAF-B1F8-0B8A5AD2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393"/>
              <a:ext cx="12" cy="15"/>
            </a:xfrm>
            <a:custGeom>
              <a:avLst/>
              <a:gdLst>
                <a:gd name="T0" fmla="*/ 26 w 7"/>
                <a:gd name="T1" fmla="*/ 0 h 8"/>
                <a:gd name="T2" fmla="*/ 0 w 7"/>
                <a:gd name="T3" fmla="*/ 2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5"/>
                    <a:pt x="4" y="8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93">
              <a:extLst>
                <a:ext uri="{FF2B5EF4-FFF2-40B4-BE49-F238E27FC236}">
                  <a16:creationId xmlns:a16="http://schemas.microsoft.com/office/drawing/2014/main" id="{FECCCABC-E3AB-4561-97A5-EB743B2D4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456"/>
              <a:ext cx="37" cy="52"/>
            </a:xfrm>
            <a:custGeom>
              <a:avLst/>
              <a:gdLst>
                <a:gd name="T0" fmla="*/ 0 w 21"/>
                <a:gd name="T1" fmla="*/ 69 h 28"/>
                <a:gd name="T2" fmla="*/ 49 w 21"/>
                <a:gd name="T3" fmla="*/ 180 h 28"/>
                <a:gd name="T4" fmla="*/ 7 w 21"/>
                <a:gd name="T5" fmla="*/ 69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8">
                  <a:moveTo>
                    <a:pt x="0" y="11"/>
                  </a:moveTo>
                  <a:cubicBezTo>
                    <a:pt x="11" y="0"/>
                    <a:pt x="21" y="25"/>
                    <a:pt x="9" y="28"/>
                  </a:cubicBezTo>
                  <a:cubicBezTo>
                    <a:pt x="11" y="22"/>
                    <a:pt x="8" y="12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94">
              <a:extLst>
                <a:ext uri="{FF2B5EF4-FFF2-40B4-BE49-F238E27FC236}">
                  <a16:creationId xmlns:a16="http://schemas.microsoft.com/office/drawing/2014/main" id="{AC534B3F-7FE9-4743-B47D-DDD9E8E9B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692"/>
              <a:ext cx="35" cy="34"/>
            </a:xfrm>
            <a:custGeom>
              <a:avLst/>
              <a:gdLst>
                <a:gd name="T0" fmla="*/ 7 w 20"/>
                <a:gd name="T1" fmla="*/ 15 h 18"/>
                <a:gd name="T2" fmla="*/ 12 w 20"/>
                <a:gd name="T3" fmla="*/ 0 h 18"/>
                <a:gd name="T4" fmla="*/ 56 w 20"/>
                <a:gd name="T5" fmla="*/ 121 h 18"/>
                <a:gd name="T6" fmla="*/ 7 w 20"/>
                <a:gd name="T7" fmla="*/ 1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8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20" y="13"/>
                    <a:pt x="10" y="18"/>
                  </a:cubicBezTo>
                  <a:cubicBezTo>
                    <a:pt x="9" y="11"/>
                    <a:pt x="6" y="7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95">
              <a:extLst>
                <a:ext uri="{FF2B5EF4-FFF2-40B4-BE49-F238E27FC236}">
                  <a16:creationId xmlns:a16="http://schemas.microsoft.com/office/drawing/2014/main" id="{F0884A5F-34FC-4633-9C2E-B7813DF5C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59"/>
              <a:ext cx="47" cy="32"/>
            </a:xfrm>
            <a:custGeom>
              <a:avLst/>
              <a:gdLst>
                <a:gd name="T0" fmla="*/ 9 w 27"/>
                <a:gd name="T1" fmla="*/ 68 h 17"/>
                <a:gd name="T2" fmla="*/ 99 w 27"/>
                <a:gd name="T3" fmla="*/ 100 h 17"/>
                <a:gd name="T4" fmla="*/ 73 w 27"/>
                <a:gd name="T5" fmla="*/ 0 h 17"/>
                <a:gd name="T6" fmla="*/ 9 w 27"/>
                <a:gd name="T7" fmla="*/ 5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7">
                  <a:moveTo>
                    <a:pt x="2" y="10"/>
                  </a:moveTo>
                  <a:cubicBezTo>
                    <a:pt x="0" y="12"/>
                    <a:pt x="14" y="17"/>
                    <a:pt x="19" y="15"/>
                  </a:cubicBezTo>
                  <a:cubicBezTo>
                    <a:pt x="27" y="11"/>
                    <a:pt x="20" y="3"/>
                    <a:pt x="14" y="0"/>
                  </a:cubicBezTo>
                  <a:cubicBezTo>
                    <a:pt x="16" y="8"/>
                    <a:pt x="8" y="10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96">
              <a:extLst>
                <a:ext uri="{FF2B5EF4-FFF2-40B4-BE49-F238E27FC236}">
                  <a16:creationId xmlns:a16="http://schemas.microsoft.com/office/drawing/2014/main" id="{A8C1617B-CFA9-45D5-A81F-A3BB3F97B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184"/>
              <a:ext cx="29" cy="44"/>
            </a:xfrm>
            <a:custGeom>
              <a:avLst/>
              <a:gdLst>
                <a:gd name="T0" fmla="*/ 0 w 17"/>
                <a:gd name="T1" fmla="*/ 44 h 24"/>
                <a:gd name="T2" fmla="*/ 65 w 17"/>
                <a:gd name="T3" fmla="*/ 134 h 24"/>
                <a:gd name="T4" fmla="*/ 34 w 17"/>
                <a:gd name="T5" fmla="*/ 0 h 24"/>
                <a:gd name="T6" fmla="*/ 29 w 17"/>
                <a:gd name="T7" fmla="*/ 6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4">
                  <a:moveTo>
                    <a:pt x="0" y="7"/>
                  </a:moveTo>
                  <a:cubicBezTo>
                    <a:pt x="3" y="13"/>
                    <a:pt x="3" y="24"/>
                    <a:pt x="13" y="22"/>
                  </a:cubicBezTo>
                  <a:cubicBezTo>
                    <a:pt x="17" y="15"/>
                    <a:pt x="13" y="4"/>
                    <a:pt x="7" y="0"/>
                  </a:cubicBezTo>
                  <a:cubicBezTo>
                    <a:pt x="7" y="4"/>
                    <a:pt x="9" y="9"/>
                    <a:pt x="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97">
              <a:extLst>
                <a:ext uri="{FF2B5EF4-FFF2-40B4-BE49-F238E27FC236}">
                  <a16:creationId xmlns:a16="http://schemas.microsoft.com/office/drawing/2014/main" id="{08B98EA9-18E6-4B25-93A8-7F1AAB23B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394"/>
              <a:ext cx="40" cy="59"/>
            </a:xfrm>
            <a:custGeom>
              <a:avLst/>
              <a:gdLst>
                <a:gd name="T0" fmla="*/ 0 w 23"/>
                <a:gd name="T1" fmla="*/ 81 h 32"/>
                <a:gd name="T2" fmla="*/ 70 w 23"/>
                <a:gd name="T3" fmla="*/ 0 h 32"/>
                <a:gd name="T4" fmla="*/ 30 w 23"/>
                <a:gd name="T5" fmla="*/ 10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2">
                  <a:moveTo>
                    <a:pt x="0" y="13"/>
                  </a:moveTo>
                  <a:cubicBezTo>
                    <a:pt x="4" y="32"/>
                    <a:pt x="23" y="12"/>
                    <a:pt x="13" y="0"/>
                  </a:cubicBezTo>
                  <a:cubicBezTo>
                    <a:pt x="8" y="5"/>
                    <a:pt x="13" y="13"/>
                    <a:pt x="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98">
              <a:extLst>
                <a:ext uri="{FF2B5EF4-FFF2-40B4-BE49-F238E27FC236}">
                  <a16:creationId xmlns:a16="http://schemas.microsoft.com/office/drawing/2014/main" id="{D6771A38-750D-4D1C-853A-3E588D63C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41"/>
              <a:ext cx="14" cy="28"/>
            </a:xfrm>
            <a:custGeom>
              <a:avLst/>
              <a:gdLst>
                <a:gd name="T0" fmla="*/ 0 w 8"/>
                <a:gd name="T1" fmla="*/ 52 h 15"/>
                <a:gd name="T2" fmla="*/ 0 w 8"/>
                <a:gd name="T3" fmla="*/ 3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8"/>
                  </a:moveTo>
                  <a:cubicBezTo>
                    <a:pt x="8" y="15"/>
                    <a:pt x="6" y="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99">
              <a:extLst>
                <a:ext uri="{FF2B5EF4-FFF2-40B4-BE49-F238E27FC236}">
                  <a16:creationId xmlns:a16="http://schemas.microsoft.com/office/drawing/2014/main" id="{B04EEBDB-F3A9-45DF-BEC7-12345257D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72"/>
              <a:ext cx="20" cy="28"/>
            </a:xfrm>
            <a:custGeom>
              <a:avLst/>
              <a:gdLst>
                <a:gd name="T0" fmla="*/ 7 w 11"/>
                <a:gd name="T1" fmla="*/ 0 h 15"/>
                <a:gd name="T2" fmla="*/ 0 w 11"/>
                <a:gd name="T3" fmla="*/ 97 h 15"/>
                <a:gd name="T4" fmla="*/ 65 w 11"/>
                <a:gd name="T5" fmla="*/ 0 h 15"/>
                <a:gd name="T6" fmla="*/ 65 w 11"/>
                <a:gd name="T7" fmla="*/ 0 h 15"/>
                <a:gd name="T8" fmla="*/ 24 w 11"/>
                <a:gd name="T9" fmla="*/ 39 h 15"/>
                <a:gd name="T10" fmla="*/ 13 w 11"/>
                <a:gd name="T11" fmla="*/ 2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4" y="14"/>
                    <a:pt x="10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5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100">
              <a:extLst>
                <a:ext uri="{FF2B5EF4-FFF2-40B4-BE49-F238E27FC236}">
                  <a16:creationId xmlns:a16="http://schemas.microsoft.com/office/drawing/2014/main" id="{B63FBA21-7A21-4F8B-B754-AFE2B589E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466"/>
              <a:ext cx="40" cy="58"/>
            </a:xfrm>
            <a:custGeom>
              <a:avLst/>
              <a:gdLst>
                <a:gd name="T0" fmla="*/ 0 w 23"/>
                <a:gd name="T1" fmla="*/ 67 h 31"/>
                <a:gd name="T2" fmla="*/ 28 w 23"/>
                <a:gd name="T3" fmla="*/ 24 h 31"/>
                <a:gd name="T4" fmla="*/ 16 w 23"/>
                <a:gd name="T5" fmla="*/ 7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1">
                  <a:moveTo>
                    <a:pt x="0" y="10"/>
                  </a:moveTo>
                  <a:cubicBezTo>
                    <a:pt x="3" y="31"/>
                    <a:pt x="23" y="0"/>
                    <a:pt x="5" y="4"/>
                  </a:cubicBezTo>
                  <a:cubicBezTo>
                    <a:pt x="6" y="8"/>
                    <a:pt x="6" y="11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101">
              <a:extLst>
                <a:ext uri="{FF2B5EF4-FFF2-40B4-BE49-F238E27FC236}">
                  <a16:creationId xmlns:a16="http://schemas.microsoft.com/office/drawing/2014/main" id="{BB969EC5-B06B-4426-B258-CDE27E375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1998"/>
              <a:ext cx="29" cy="33"/>
            </a:xfrm>
            <a:custGeom>
              <a:avLst/>
              <a:gdLst>
                <a:gd name="T0" fmla="*/ 34 w 17"/>
                <a:gd name="T1" fmla="*/ 24 h 18"/>
                <a:gd name="T2" fmla="*/ 58 w 17"/>
                <a:gd name="T3" fmla="*/ 97 h 18"/>
                <a:gd name="T4" fmla="*/ 41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7" y="4"/>
                  </a:moveTo>
                  <a:cubicBezTo>
                    <a:pt x="0" y="4"/>
                    <a:pt x="3" y="18"/>
                    <a:pt x="12" y="16"/>
                  </a:cubicBezTo>
                  <a:cubicBezTo>
                    <a:pt x="17" y="8"/>
                    <a:pt x="5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102">
              <a:extLst>
                <a:ext uri="{FF2B5EF4-FFF2-40B4-BE49-F238E27FC236}">
                  <a16:creationId xmlns:a16="http://schemas.microsoft.com/office/drawing/2014/main" id="{6F538C95-4A2D-487A-9E21-B454365E1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839"/>
              <a:ext cx="26" cy="28"/>
            </a:xfrm>
            <a:custGeom>
              <a:avLst/>
              <a:gdLst>
                <a:gd name="T0" fmla="*/ 9 w 15"/>
                <a:gd name="T1" fmla="*/ 0 h 15"/>
                <a:gd name="T2" fmla="*/ 42 w 15"/>
                <a:gd name="T3" fmla="*/ 84 h 15"/>
                <a:gd name="T4" fmla="*/ 16 w 1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2" y="0"/>
                  </a:moveTo>
                  <a:cubicBezTo>
                    <a:pt x="0" y="4"/>
                    <a:pt x="1" y="15"/>
                    <a:pt x="8" y="13"/>
                  </a:cubicBezTo>
                  <a:cubicBezTo>
                    <a:pt x="15" y="10"/>
                    <a:pt x="2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103">
              <a:extLst>
                <a:ext uri="{FF2B5EF4-FFF2-40B4-BE49-F238E27FC236}">
                  <a16:creationId xmlns:a16="http://schemas.microsoft.com/office/drawing/2014/main" id="{469CDA50-59A5-41AD-9002-5FB9791F5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622"/>
              <a:ext cx="44" cy="28"/>
            </a:xfrm>
            <a:custGeom>
              <a:avLst/>
              <a:gdLst>
                <a:gd name="T0" fmla="*/ 65 w 25"/>
                <a:gd name="T1" fmla="*/ 0 h 15"/>
                <a:gd name="T2" fmla="*/ 86 w 25"/>
                <a:gd name="T3" fmla="*/ 91 h 15"/>
                <a:gd name="T4" fmla="*/ 121 w 25"/>
                <a:gd name="T5" fmla="*/ 60 h 15"/>
                <a:gd name="T6" fmla="*/ 65 w 25"/>
                <a:gd name="T7" fmla="*/ 3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12" y="0"/>
                  </a:moveTo>
                  <a:cubicBezTo>
                    <a:pt x="0" y="1"/>
                    <a:pt x="8" y="14"/>
                    <a:pt x="16" y="14"/>
                  </a:cubicBezTo>
                  <a:cubicBezTo>
                    <a:pt x="18" y="14"/>
                    <a:pt x="25" y="15"/>
                    <a:pt x="22" y="9"/>
                  </a:cubicBezTo>
                  <a:cubicBezTo>
                    <a:pt x="19" y="5"/>
                    <a:pt x="14" y="8"/>
                    <a:pt x="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104">
              <a:extLst>
                <a:ext uri="{FF2B5EF4-FFF2-40B4-BE49-F238E27FC236}">
                  <a16:creationId xmlns:a16="http://schemas.microsoft.com/office/drawing/2014/main" id="{5D935092-D910-47A1-A25E-9C7493803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549"/>
              <a:ext cx="131" cy="80"/>
            </a:xfrm>
            <a:custGeom>
              <a:avLst/>
              <a:gdLst>
                <a:gd name="T0" fmla="*/ 400 w 75"/>
                <a:gd name="T1" fmla="*/ 0 h 43"/>
                <a:gd name="T2" fmla="*/ 234 w 75"/>
                <a:gd name="T3" fmla="*/ 210 h 43"/>
                <a:gd name="T4" fmla="*/ 0 w 75"/>
                <a:gd name="T5" fmla="*/ 246 h 43"/>
                <a:gd name="T6" fmla="*/ 250 w 75"/>
                <a:gd name="T7" fmla="*/ 238 h 43"/>
                <a:gd name="T8" fmla="*/ 393 w 75"/>
                <a:gd name="T9" fmla="*/ 3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3">
                  <a:moveTo>
                    <a:pt x="75" y="0"/>
                  </a:moveTo>
                  <a:cubicBezTo>
                    <a:pt x="68" y="13"/>
                    <a:pt x="57" y="27"/>
                    <a:pt x="44" y="33"/>
                  </a:cubicBezTo>
                  <a:cubicBezTo>
                    <a:pt x="30" y="39"/>
                    <a:pt x="14" y="34"/>
                    <a:pt x="0" y="38"/>
                  </a:cubicBezTo>
                  <a:cubicBezTo>
                    <a:pt x="12" y="39"/>
                    <a:pt x="34" y="43"/>
                    <a:pt x="47" y="37"/>
                  </a:cubicBezTo>
                  <a:cubicBezTo>
                    <a:pt x="62" y="31"/>
                    <a:pt x="66" y="18"/>
                    <a:pt x="7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105">
              <a:extLst>
                <a:ext uri="{FF2B5EF4-FFF2-40B4-BE49-F238E27FC236}">
                  <a16:creationId xmlns:a16="http://schemas.microsoft.com/office/drawing/2014/main" id="{939A4812-B7DB-461B-B33E-47B97B461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683"/>
              <a:ext cx="45" cy="76"/>
            </a:xfrm>
            <a:custGeom>
              <a:avLst/>
              <a:gdLst>
                <a:gd name="T0" fmla="*/ 0 w 26"/>
                <a:gd name="T1" fmla="*/ 0 h 41"/>
                <a:gd name="T2" fmla="*/ 57 w 26"/>
                <a:gd name="T3" fmla="*/ 261 h 41"/>
                <a:gd name="T4" fmla="*/ 29 w 26"/>
                <a:gd name="T5" fmla="*/ 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1">
                  <a:moveTo>
                    <a:pt x="0" y="0"/>
                  </a:moveTo>
                  <a:cubicBezTo>
                    <a:pt x="19" y="7"/>
                    <a:pt x="22" y="25"/>
                    <a:pt x="11" y="41"/>
                  </a:cubicBezTo>
                  <a:cubicBezTo>
                    <a:pt x="26" y="30"/>
                    <a:pt x="25" y="8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106">
              <a:extLst>
                <a:ext uri="{FF2B5EF4-FFF2-40B4-BE49-F238E27FC236}">
                  <a16:creationId xmlns:a16="http://schemas.microsoft.com/office/drawing/2014/main" id="{B8861703-AD36-4A2A-9FF5-245A3B655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750"/>
              <a:ext cx="30" cy="39"/>
            </a:xfrm>
            <a:custGeom>
              <a:avLst/>
              <a:gdLst>
                <a:gd name="T0" fmla="*/ 0 w 17"/>
                <a:gd name="T1" fmla="*/ 52 h 21"/>
                <a:gd name="T2" fmla="*/ 56 w 17"/>
                <a:gd name="T3" fmla="*/ 32 h 21"/>
                <a:gd name="T4" fmla="*/ 65 w 17"/>
                <a:gd name="T5" fmla="*/ 134 h 21"/>
                <a:gd name="T6" fmla="*/ 81 w 17"/>
                <a:gd name="T7" fmla="*/ 45 h 21"/>
                <a:gd name="T8" fmla="*/ 16 w 17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1">
                  <a:moveTo>
                    <a:pt x="0" y="8"/>
                  </a:moveTo>
                  <a:cubicBezTo>
                    <a:pt x="0" y="5"/>
                    <a:pt x="7" y="2"/>
                    <a:pt x="10" y="5"/>
                  </a:cubicBezTo>
                  <a:cubicBezTo>
                    <a:pt x="14" y="8"/>
                    <a:pt x="12" y="17"/>
                    <a:pt x="12" y="21"/>
                  </a:cubicBezTo>
                  <a:cubicBezTo>
                    <a:pt x="13" y="17"/>
                    <a:pt x="17" y="12"/>
                    <a:pt x="15" y="7"/>
                  </a:cubicBezTo>
                  <a:cubicBezTo>
                    <a:pt x="13" y="2"/>
                    <a:pt x="7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107">
              <a:extLst>
                <a:ext uri="{FF2B5EF4-FFF2-40B4-BE49-F238E27FC236}">
                  <a16:creationId xmlns:a16="http://schemas.microsoft.com/office/drawing/2014/main" id="{78C2F637-5F1E-4E28-9BCD-EF7E04CF5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313"/>
              <a:ext cx="335" cy="335"/>
            </a:xfrm>
            <a:custGeom>
              <a:avLst/>
              <a:gdLst>
                <a:gd name="T0" fmla="*/ 749 w 192"/>
                <a:gd name="T1" fmla="*/ 117 h 180"/>
                <a:gd name="T2" fmla="*/ 281 w 192"/>
                <a:gd name="T3" fmla="*/ 488 h 180"/>
                <a:gd name="T4" fmla="*/ 9 w 192"/>
                <a:gd name="T5" fmla="*/ 981 h 180"/>
                <a:gd name="T6" fmla="*/ 222 w 192"/>
                <a:gd name="T7" fmla="*/ 1094 h 180"/>
                <a:gd name="T8" fmla="*/ 483 w 192"/>
                <a:gd name="T9" fmla="*/ 651 h 180"/>
                <a:gd name="T10" fmla="*/ 904 w 192"/>
                <a:gd name="T11" fmla="*/ 302 h 180"/>
                <a:gd name="T12" fmla="*/ 878 w 192"/>
                <a:gd name="T13" fmla="*/ 45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80">
                  <a:moveTo>
                    <a:pt x="141" y="18"/>
                  </a:moveTo>
                  <a:cubicBezTo>
                    <a:pt x="111" y="34"/>
                    <a:pt x="75" y="50"/>
                    <a:pt x="53" y="76"/>
                  </a:cubicBezTo>
                  <a:cubicBezTo>
                    <a:pt x="37" y="93"/>
                    <a:pt x="0" y="127"/>
                    <a:pt x="2" y="152"/>
                  </a:cubicBezTo>
                  <a:cubicBezTo>
                    <a:pt x="4" y="173"/>
                    <a:pt x="26" y="180"/>
                    <a:pt x="42" y="170"/>
                  </a:cubicBezTo>
                  <a:cubicBezTo>
                    <a:pt x="65" y="156"/>
                    <a:pt x="72" y="120"/>
                    <a:pt x="91" y="101"/>
                  </a:cubicBezTo>
                  <a:cubicBezTo>
                    <a:pt x="114" y="78"/>
                    <a:pt x="148" y="69"/>
                    <a:pt x="170" y="47"/>
                  </a:cubicBezTo>
                  <a:cubicBezTo>
                    <a:pt x="180" y="37"/>
                    <a:pt x="192" y="0"/>
                    <a:pt x="165" y="7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4" name="Group 108">
            <a:extLst>
              <a:ext uri="{FF2B5EF4-FFF2-40B4-BE49-F238E27FC236}">
                <a16:creationId xmlns:a16="http://schemas.microsoft.com/office/drawing/2014/main" id="{FBEF6992-5FCF-4A5A-88C8-CA054215CCEE}"/>
              </a:ext>
            </a:extLst>
          </p:cNvPr>
          <p:cNvGrpSpPr>
            <a:grpSpLocks/>
          </p:cNvGrpSpPr>
          <p:nvPr/>
        </p:nvGrpSpPr>
        <p:grpSpPr bwMode="auto">
          <a:xfrm>
            <a:off x="6938963" y="1389063"/>
            <a:ext cx="3060700" cy="3154362"/>
            <a:chOff x="3411" y="766"/>
            <a:chExt cx="1928" cy="1987"/>
          </a:xfrm>
        </p:grpSpPr>
        <p:sp>
          <p:nvSpPr>
            <p:cNvPr id="35845" name="Freeform 109">
              <a:extLst>
                <a:ext uri="{FF2B5EF4-FFF2-40B4-BE49-F238E27FC236}">
                  <a16:creationId xmlns:a16="http://schemas.microsoft.com/office/drawing/2014/main" id="{108B1A9B-D47D-46B2-A4F1-649A800C8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solidFill>
              <a:srgbClr val="9DCDE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110">
              <a:extLst>
                <a:ext uri="{FF2B5EF4-FFF2-40B4-BE49-F238E27FC236}">
                  <a16:creationId xmlns:a16="http://schemas.microsoft.com/office/drawing/2014/main" id="{AA2512B8-A0B8-4B4E-AD61-43C32590F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766"/>
              <a:ext cx="1928" cy="1982"/>
            </a:xfrm>
            <a:custGeom>
              <a:avLst/>
              <a:gdLst>
                <a:gd name="T0" fmla="*/ 2453 w 1242"/>
                <a:gd name="T1" fmla="*/ 740 h 1197"/>
                <a:gd name="T2" fmla="*/ 2006 w 1242"/>
                <a:gd name="T3" fmla="*/ 1744 h 1197"/>
                <a:gd name="T4" fmla="*/ 2504 w 1242"/>
                <a:gd name="T5" fmla="*/ 1447 h 1197"/>
                <a:gd name="T6" fmla="*/ 2897 w 1242"/>
                <a:gd name="T7" fmla="*/ 614 h 1197"/>
                <a:gd name="T8" fmla="*/ 3015 w 1242"/>
                <a:gd name="T9" fmla="*/ 104 h 1197"/>
                <a:gd name="T10" fmla="*/ 2937 w 1242"/>
                <a:gd name="T11" fmla="*/ 735 h 1197"/>
                <a:gd name="T12" fmla="*/ 3482 w 1242"/>
                <a:gd name="T13" fmla="*/ 540 h 1197"/>
                <a:gd name="T14" fmla="*/ 2791 w 1242"/>
                <a:gd name="T15" fmla="*/ 1071 h 1197"/>
                <a:gd name="T16" fmla="*/ 3202 w 1242"/>
                <a:gd name="T17" fmla="*/ 1652 h 1197"/>
                <a:gd name="T18" fmla="*/ 3808 w 1242"/>
                <a:gd name="T19" fmla="*/ 1037 h 1197"/>
                <a:gd name="T20" fmla="*/ 4306 w 1242"/>
                <a:gd name="T21" fmla="*/ 546 h 1197"/>
                <a:gd name="T22" fmla="*/ 3865 w 1242"/>
                <a:gd name="T23" fmla="*/ 1176 h 1197"/>
                <a:gd name="T24" fmla="*/ 4381 w 1242"/>
                <a:gd name="T25" fmla="*/ 1176 h 1197"/>
                <a:gd name="T26" fmla="*/ 3733 w 1242"/>
                <a:gd name="T27" fmla="*/ 1601 h 1197"/>
                <a:gd name="T28" fmla="*/ 2872 w 1242"/>
                <a:gd name="T29" fmla="*/ 2166 h 1197"/>
                <a:gd name="T30" fmla="*/ 3474 w 1242"/>
                <a:gd name="T31" fmla="*/ 2369 h 1197"/>
                <a:gd name="T32" fmla="*/ 4576 w 1242"/>
                <a:gd name="T33" fmla="*/ 1916 h 1197"/>
                <a:gd name="T34" fmla="*/ 4036 w 1242"/>
                <a:gd name="T35" fmla="*/ 2174 h 1197"/>
                <a:gd name="T36" fmla="*/ 4503 w 1242"/>
                <a:gd name="T37" fmla="*/ 2747 h 1197"/>
                <a:gd name="T38" fmla="*/ 3856 w 1242"/>
                <a:gd name="T39" fmla="*/ 2333 h 1197"/>
                <a:gd name="T40" fmla="*/ 2974 w 1242"/>
                <a:gd name="T41" fmla="*/ 2633 h 1197"/>
                <a:gd name="T42" fmla="*/ 3617 w 1242"/>
                <a:gd name="T43" fmla="*/ 2797 h 1197"/>
                <a:gd name="T44" fmla="*/ 2940 w 1242"/>
                <a:gd name="T45" fmla="*/ 2735 h 1197"/>
                <a:gd name="T46" fmla="*/ 2757 w 1242"/>
                <a:gd name="T47" fmla="*/ 3027 h 1197"/>
                <a:gd name="T48" fmla="*/ 3636 w 1242"/>
                <a:gd name="T49" fmla="*/ 3047 h 1197"/>
                <a:gd name="T50" fmla="*/ 3012 w 1242"/>
                <a:gd name="T51" fmla="*/ 3232 h 1197"/>
                <a:gd name="T52" fmla="*/ 2215 w 1242"/>
                <a:gd name="T53" fmla="*/ 3373 h 1197"/>
                <a:gd name="T54" fmla="*/ 2207 w 1242"/>
                <a:gd name="T55" fmla="*/ 4431 h 1197"/>
                <a:gd name="T56" fmla="*/ 1964 w 1242"/>
                <a:gd name="T57" fmla="*/ 3923 h 1197"/>
                <a:gd name="T58" fmla="*/ 2139 w 1242"/>
                <a:gd name="T59" fmla="*/ 5093 h 1197"/>
                <a:gd name="T60" fmla="*/ 2086 w 1242"/>
                <a:gd name="T61" fmla="*/ 5198 h 1197"/>
                <a:gd name="T62" fmla="*/ 1892 w 1242"/>
                <a:gd name="T63" fmla="*/ 4570 h 1197"/>
                <a:gd name="T64" fmla="*/ 1400 w 1242"/>
                <a:gd name="T65" fmla="*/ 5221 h 1197"/>
                <a:gd name="T66" fmla="*/ 1287 w 1242"/>
                <a:gd name="T67" fmla="*/ 5221 h 1197"/>
                <a:gd name="T68" fmla="*/ 1781 w 1242"/>
                <a:gd name="T69" fmla="*/ 4472 h 1197"/>
                <a:gd name="T70" fmla="*/ 1849 w 1242"/>
                <a:gd name="T71" fmla="*/ 3792 h 1197"/>
                <a:gd name="T72" fmla="*/ 1316 w 1242"/>
                <a:gd name="T73" fmla="*/ 3636 h 1197"/>
                <a:gd name="T74" fmla="*/ 407 w 1242"/>
                <a:gd name="T75" fmla="*/ 4181 h 1197"/>
                <a:gd name="T76" fmla="*/ 576 w 1242"/>
                <a:gd name="T77" fmla="*/ 3772 h 1197"/>
                <a:gd name="T78" fmla="*/ 127 w 1242"/>
                <a:gd name="T79" fmla="*/ 3750 h 1197"/>
                <a:gd name="T80" fmla="*/ 1125 w 1242"/>
                <a:gd name="T81" fmla="*/ 3663 h 1197"/>
                <a:gd name="T82" fmla="*/ 1231 w 1242"/>
                <a:gd name="T83" fmla="*/ 3413 h 1197"/>
                <a:gd name="T84" fmla="*/ 1566 w 1242"/>
                <a:gd name="T85" fmla="*/ 2909 h 1197"/>
                <a:gd name="T86" fmla="*/ 1326 w 1242"/>
                <a:gd name="T87" fmla="*/ 2823 h 1197"/>
                <a:gd name="T88" fmla="*/ 127 w 1242"/>
                <a:gd name="T89" fmla="*/ 3052 h 1197"/>
                <a:gd name="T90" fmla="*/ 265 w 1242"/>
                <a:gd name="T91" fmla="*/ 2838 h 1197"/>
                <a:gd name="T92" fmla="*/ 1666 w 1242"/>
                <a:gd name="T93" fmla="*/ 2497 h 1197"/>
                <a:gd name="T94" fmla="*/ 1925 w 1242"/>
                <a:gd name="T95" fmla="*/ 1459 h 1197"/>
                <a:gd name="T96" fmla="*/ 1976 w 1242"/>
                <a:gd name="T97" fmla="*/ 417 h 1197"/>
                <a:gd name="T98" fmla="*/ 1984 w 1242"/>
                <a:gd name="T99" fmla="*/ 1157 h 1197"/>
                <a:gd name="T100" fmla="*/ 2398 w 1242"/>
                <a:gd name="T101" fmla="*/ 609 h 11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2" h="1197">
                  <a:moveTo>
                    <a:pt x="651" y="3"/>
                  </a:moveTo>
                  <a:cubicBezTo>
                    <a:pt x="655" y="0"/>
                    <a:pt x="661" y="1"/>
                    <a:pt x="664" y="3"/>
                  </a:cubicBezTo>
                  <a:cubicBezTo>
                    <a:pt x="670" y="7"/>
                    <a:pt x="669" y="15"/>
                    <a:pt x="670" y="20"/>
                  </a:cubicBezTo>
                  <a:cubicBezTo>
                    <a:pt x="672" y="37"/>
                    <a:pt x="673" y="54"/>
                    <a:pt x="673" y="71"/>
                  </a:cubicBezTo>
                  <a:cubicBezTo>
                    <a:pt x="672" y="102"/>
                    <a:pt x="666" y="134"/>
                    <a:pt x="656" y="163"/>
                  </a:cubicBezTo>
                  <a:cubicBezTo>
                    <a:pt x="652" y="174"/>
                    <a:pt x="647" y="191"/>
                    <a:pt x="638" y="199"/>
                  </a:cubicBezTo>
                  <a:cubicBezTo>
                    <a:pt x="626" y="209"/>
                    <a:pt x="615" y="221"/>
                    <a:pt x="605" y="233"/>
                  </a:cubicBezTo>
                  <a:cubicBezTo>
                    <a:pt x="585" y="256"/>
                    <a:pt x="569" y="283"/>
                    <a:pt x="556" y="310"/>
                  </a:cubicBezTo>
                  <a:cubicBezTo>
                    <a:pt x="550" y="322"/>
                    <a:pt x="550" y="330"/>
                    <a:pt x="551" y="342"/>
                  </a:cubicBezTo>
                  <a:cubicBezTo>
                    <a:pt x="552" y="356"/>
                    <a:pt x="541" y="371"/>
                    <a:pt x="536" y="384"/>
                  </a:cubicBezTo>
                  <a:cubicBezTo>
                    <a:pt x="531" y="399"/>
                    <a:pt x="525" y="415"/>
                    <a:pt x="521" y="430"/>
                  </a:cubicBezTo>
                  <a:cubicBezTo>
                    <a:pt x="517" y="443"/>
                    <a:pt x="511" y="458"/>
                    <a:pt x="523" y="470"/>
                  </a:cubicBezTo>
                  <a:cubicBezTo>
                    <a:pt x="541" y="486"/>
                    <a:pt x="573" y="426"/>
                    <a:pt x="580" y="414"/>
                  </a:cubicBezTo>
                  <a:cubicBezTo>
                    <a:pt x="588" y="400"/>
                    <a:pt x="594" y="390"/>
                    <a:pt x="606" y="379"/>
                  </a:cubicBezTo>
                  <a:cubicBezTo>
                    <a:pt x="627" y="359"/>
                    <a:pt x="648" y="339"/>
                    <a:pt x="669" y="319"/>
                  </a:cubicBezTo>
                  <a:cubicBezTo>
                    <a:pt x="677" y="312"/>
                    <a:pt x="683" y="300"/>
                    <a:pt x="688" y="290"/>
                  </a:cubicBezTo>
                  <a:cubicBezTo>
                    <a:pt x="695" y="276"/>
                    <a:pt x="702" y="262"/>
                    <a:pt x="708" y="247"/>
                  </a:cubicBezTo>
                  <a:cubicBezTo>
                    <a:pt x="713" y="233"/>
                    <a:pt x="719" y="219"/>
                    <a:pt x="724" y="205"/>
                  </a:cubicBezTo>
                  <a:cubicBezTo>
                    <a:pt x="730" y="192"/>
                    <a:pt x="735" y="173"/>
                    <a:pt x="746" y="163"/>
                  </a:cubicBezTo>
                  <a:cubicBezTo>
                    <a:pt x="755" y="153"/>
                    <a:pt x="765" y="145"/>
                    <a:pt x="774" y="135"/>
                  </a:cubicBezTo>
                  <a:cubicBezTo>
                    <a:pt x="784" y="124"/>
                    <a:pt x="790" y="111"/>
                    <a:pt x="797" y="98"/>
                  </a:cubicBezTo>
                  <a:cubicBezTo>
                    <a:pt x="803" y="85"/>
                    <a:pt x="808" y="72"/>
                    <a:pt x="806" y="57"/>
                  </a:cubicBezTo>
                  <a:cubicBezTo>
                    <a:pt x="805" y="50"/>
                    <a:pt x="801" y="44"/>
                    <a:pt x="799" y="37"/>
                  </a:cubicBezTo>
                  <a:cubicBezTo>
                    <a:pt x="799" y="34"/>
                    <a:pt x="799" y="30"/>
                    <a:pt x="799" y="27"/>
                  </a:cubicBezTo>
                  <a:cubicBezTo>
                    <a:pt x="799" y="22"/>
                    <a:pt x="802" y="24"/>
                    <a:pt x="806" y="23"/>
                  </a:cubicBezTo>
                  <a:cubicBezTo>
                    <a:pt x="820" y="21"/>
                    <a:pt x="820" y="38"/>
                    <a:pt x="823" y="49"/>
                  </a:cubicBezTo>
                  <a:cubicBezTo>
                    <a:pt x="826" y="65"/>
                    <a:pt x="827" y="82"/>
                    <a:pt x="822" y="98"/>
                  </a:cubicBezTo>
                  <a:cubicBezTo>
                    <a:pt x="819" y="110"/>
                    <a:pt x="812" y="121"/>
                    <a:pt x="806" y="132"/>
                  </a:cubicBezTo>
                  <a:cubicBezTo>
                    <a:pt x="801" y="142"/>
                    <a:pt x="791" y="147"/>
                    <a:pt x="785" y="155"/>
                  </a:cubicBezTo>
                  <a:cubicBezTo>
                    <a:pt x="784" y="157"/>
                    <a:pt x="785" y="160"/>
                    <a:pt x="785" y="162"/>
                  </a:cubicBezTo>
                  <a:cubicBezTo>
                    <a:pt x="816" y="150"/>
                    <a:pt x="845" y="135"/>
                    <a:pt x="873" y="118"/>
                  </a:cubicBezTo>
                  <a:cubicBezTo>
                    <a:pt x="886" y="110"/>
                    <a:pt x="898" y="102"/>
                    <a:pt x="910" y="94"/>
                  </a:cubicBezTo>
                  <a:cubicBezTo>
                    <a:pt x="916" y="89"/>
                    <a:pt x="921" y="86"/>
                    <a:pt x="929" y="86"/>
                  </a:cubicBezTo>
                  <a:cubicBezTo>
                    <a:pt x="934" y="87"/>
                    <a:pt x="944" y="89"/>
                    <a:pt x="947" y="94"/>
                  </a:cubicBezTo>
                  <a:cubicBezTo>
                    <a:pt x="953" y="104"/>
                    <a:pt x="939" y="115"/>
                    <a:pt x="931" y="119"/>
                  </a:cubicBezTo>
                  <a:cubicBezTo>
                    <a:pt x="926" y="122"/>
                    <a:pt x="919" y="123"/>
                    <a:pt x="912" y="125"/>
                  </a:cubicBezTo>
                  <a:cubicBezTo>
                    <a:pt x="905" y="128"/>
                    <a:pt x="897" y="133"/>
                    <a:pt x="890" y="137"/>
                  </a:cubicBezTo>
                  <a:cubicBezTo>
                    <a:pt x="864" y="153"/>
                    <a:pt x="838" y="170"/>
                    <a:pt x="809" y="182"/>
                  </a:cubicBezTo>
                  <a:cubicBezTo>
                    <a:pt x="796" y="187"/>
                    <a:pt x="780" y="189"/>
                    <a:pt x="768" y="197"/>
                  </a:cubicBezTo>
                  <a:cubicBezTo>
                    <a:pt x="755" y="205"/>
                    <a:pt x="752" y="223"/>
                    <a:pt x="746" y="236"/>
                  </a:cubicBezTo>
                  <a:cubicBezTo>
                    <a:pt x="732" y="265"/>
                    <a:pt x="718" y="294"/>
                    <a:pt x="709" y="325"/>
                  </a:cubicBezTo>
                  <a:cubicBezTo>
                    <a:pt x="705" y="337"/>
                    <a:pt x="698" y="353"/>
                    <a:pt x="709" y="363"/>
                  </a:cubicBezTo>
                  <a:cubicBezTo>
                    <a:pt x="719" y="373"/>
                    <a:pt x="736" y="368"/>
                    <a:pt x="748" y="365"/>
                  </a:cubicBezTo>
                  <a:cubicBezTo>
                    <a:pt x="777" y="359"/>
                    <a:pt x="808" y="357"/>
                    <a:pt x="838" y="361"/>
                  </a:cubicBezTo>
                  <a:cubicBezTo>
                    <a:pt x="844" y="362"/>
                    <a:pt x="850" y="363"/>
                    <a:pt x="856" y="364"/>
                  </a:cubicBezTo>
                  <a:cubicBezTo>
                    <a:pt x="863" y="366"/>
                    <a:pt x="872" y="362"/>
                    <a:pt x="879" y="361"/>
                  </a:cubicBezTo>
                  <a:cubicBezTo>
                    <a:pt x="894" y="358"/>
                    <a:pt x="910" y="355"/>
                    <a:pt x="925" y="351"/>
                  </a:cubicBezTo>
                  <a:cubicBezTo>
                    <a:pt x="947" y="346"/>
                    <a:pt x="984" y="339"/>
                    <a:pt x="993" y="315"/>
                  </a:cubicBezTo>
                  <a:cubicBezTo>
                    <a:pt x="998" y="301"/>
                    <a:pt x="1000" y="286"/>
                    <a:pt x="1003" y="271"/>
                  </a:cubicBezTo>
                  <a:cubicBezTo>
                    <a:pt x="1007" y="257"/>
                    <a:pt x="1012" y="242"/>
                    <a:pt x="1018" y="228"/>
                  </a:cubicBezTo>
                  <a:cubicBezTo>
                    <a:pt x="1023" y="216"/>
                    <a:pt x="1030" y="205"/>
                    <a:pt x="1040" y="195"/>
                  </a:cubicBezTo>
                  <a:cubicBezTo>
                    <a:pt x="1051" y="184"/>
                    <a:pt x="1059" y="172"/>
                    <a:pt x="1071" y="163"/>
                  </a:cubicBezTo>
                  <a:cubicBezTo>
                    <a:pt x="1082" y="154"/>
                    <a:pt x="1096" y="148"/>
                    <a:pt x="1106" y="139"/>
                  </a:cubicBezTo>
                  <a:cubicBezTo>
                    <a:pt x="1115" y="130"/>
                    <a:pt x="1120" y="114"/>
                    <a:pt x="1130" y="108"/>
                  </a:cubicBezTo>
                  <a:cubicBezTo>
                    <a:pt x="1140" y="101"/>
                    <a:pt x="1151" y="109"/>
                    <a:pt x="1151" y="120"/>
                  </a:cubicBezTo>
                  <a:cubicBezTo>
                    <a:pt x="1152" y="135"/>
                    <a:pt x="1137" y="146"/>
                    <a:pt x="1127" y="155"/>
                  </a:cubicBezTo>
                  <a:cubicBezTo>
                    <a:pt x="1116" y="165"/>
                    <a:pt x="1104" y="174"/>
                    <a:pt x="1092" y="183"/>
                  </a:cubicBezTo>
                  <a:cubicBezTo>
                    <a:pt x="1086" y="187"/>
                    <a:pt x="1081" y="190"/>
                    <a:pt x="1075" y="194"/>
                  </a:cubicBezTo>
                  <a:cubicBezTo>
                    <a:pt x="1068" y="199"/>
                    <a:pt x="1064" y="205"/>
                    <a:pt x="1058" y="212"/>
                  </a:cubicBezTo>
                  <a:cubicBezTo>
                    <a:pt x="1047" y="227"/>
                    <a:pt x="1037" y="241"/>
                    <a:pt x="1033" y="259"/>
                  </a:cubicBezTo>
                  <a:cubicBezTo>
                    <a:pt x="1029" y="275"/>
                    <a:pt x="1025" y="291"/>
                    <a:pt x="1021" y="307"/>
                  </a:cubicBezTo>
                  <a:cubicBezTo>
                    <a:pt x="1033" y="300"/>
                    <a:pt x="1043" y="288"/>
                    <a:pt x="1057" y="285"/>
                  </a:cubicBezTo>
                  <a:cubicBezTo>
                    <a:pt x="1073" y="282"/>
                    <a:pt x="1089" y="281"/>
                    <a:pt x="1104" y="278"/>
                  </a:cubicBezTo>
                  <a:cubicBezTo>
                    <a:pt x="1116" y="275"/>
                    <a:pt x="1133" y="278"/>
                    <a:pt x="1143" y="271"/>
                  </a:cubicBezTo>
                  <a:cubicBezTo>
                    <a:pt x="1153" y="264"/>
                    <a:pt x="1158" y="253"/>
                    <a:pt x="1171" y="259"/>
                  </a:cubicBezTo>
                  <a:cubicBezTo>
                    <a:pt x="1180" y="263"/>
                    <a:pt x="1188" y="277"/>
                    <a:pt x="1180" y="284"/>
                  </a:cubicBezTo>
                  <a:cubicBezTo>
                    <a:pt x="1170" y="294"/>
                    <a:pt x="1151" y="293"/>
                    <a:pt x="1138" y="295"/>
                  </a:cubicBezTo>
                  <a:cubicBezTo>
                    <a:pt x="1108" y="301"/>
                    <a:pt x="1079" y="309"/>
                    <a:pt x="1051" y="321"/>
                  </a:cubicBezTo>
                  <a:cubicBezTo>
                    <a:pt x="1038" y="327"/>
                    <a:pt x="1026" y="334"/>
                    <a:pt x="1015" y="341"/>
                  </a:cubicBezTo>
                  <a:cubicBezTo>
                    <a:pt x="1009" y="345"/>
                    <a:pt x="1004" y="349"/>
                    <a:pt x="998" y="353"/>
                  </a:cubicBezTo>
                  <a:cubicBezTo>
                    <a:pt x="992" y="358"/>
                    <a:pt x="982" y="360"/>
                    <a:pt x="974" y="362"/>
                  </a:cubicBezTo>
                  <a:cubicBezTo>
                    <a:pt x="944" y="371"/>
                    <a:pt x="914" y="382"/>
                    <a:pt x="883" y="390"/>
                  </a:cubicBezTo>
                  <a:cubicBezTo>
                    <a:pt x="867" y="395"/>
                    <a:pt x="852" y="399"/>
                    <a:pt x="836" y="402"/>
                  </a:cubicBezTo>
                  <a:cubicBezTo>
                    <a:pt x="821" y="406"/>
                    <a:pt x="802" y="407"/>
                    <a:pt x="787" y="413"/>
                  </a:cubicBezTo>
                  <a:cubicBezTo>
                    <a:pt x="766" y="422"/>
                    <a:pt x="756" y="457"/>
                    <a:pt x="768" y="477"/>
                  </a:cubicBezTo>
                  <a:cubicBezTo>
                    <a:pt x="775" y="488"/>
                    <a:pt x="792" y="494"/>
                    <a:pt x="803" y="500"/>
                  </a:cubicBezTo>
                  <a:cubicBezTo>
                    <a:pt x="819" y="507"/>
                    <a:pt x="835" y="514"/>
                    <a:pt x="851" y="520"/>
                  </a:cubicBezTo>
                  <a:cubicBezTo>
                    <a:pt x="857" y="522"/>
                    <a:pt x="863" y="524"/>
                    <a:pt x="867" y="528"/>
                  </a:cubicBezTo>
                  <a:cubicBezTo>
                    <a:pt x="872" y="533"/>
                    <a:pt x="876" y="537"/>
                    <a:pt x="880" y="542"/>
                  </a:cubicBezTo>
                  <a:cubicBezTo>
                    <a:pt x="897" y="536"/>
                    <a:pt x="913" y="530"/>
                    <a:pt x="929" y="522"/>
                  </a:cubicBezTo>
                  <a:cubicBezTo>
                    <a:pt x="958" y="509"/>
                    <a:pt x="986" y="493"/>
                    <a:pt x="1012" y="476"/>
                  </a:cubicBezTo>
                  <a:cubicBezTo>
                    <a:pt x="1024" y="468"/>
                    <a:pt x="1035" y="458"/>
                    <a:pt x="1048" y="451"/>
                  </a:cubicBezTo>
                  <a:cubicBezTo>
                    <a:pt x="1062" y="444"/>
                    <a:pt x="1076" y="444"/>
                    <a:pt x="1092" y="444"/>
                  </a:cubicBezTo>
                  <a:cubicBezTo>
                    <a:pt x="1123" y="444"/>
                    <a:pt x="1156" y="442"/>
                    <a:pt x="1187" y="434"/>
                  </a:cubicBezTo>
                  <a:cubicBezTo>
                    <a:pt x="1199" y="431"/>
                    <a:pt x="1212" y="427"/>
                    <a:pt x="1223" y="422"/>
                  </a:cubicBezTo>
                  <a:cubicBezTo>
                    <a:pt x="1234" y="416"/>
                    <a:pt x="1234" y="429"/>
                    <a:pt x="1234" y="437"/>
                  </a:cubicBezTo>
                  <a:cubicBezTo>
                    <a:pt x="1234" y="444"/>
                    <a:pt x="1235" y="445"/>
                    <a:pt x="1228" y="448"/>
                  </a:cubicBezTo>
                  <a:cubicBezTo>
                    <a:pt x="1223" y="450"/>
                    <a:pt x="1217" y="452"/>
                    <a:pt x="1211" y="454"/>
                  </a:cubicBezTo>
                  <a:cubicBezTo>
                    <a:pt x="1198" y="459"/>
                    <a:pt x="1184" y="463"/>
                    <a:pt x="1171" y="467"/>
                  </a:cubicBezTo>
                  <a:cubicBezTo>
                    <a:pt x="1141" y="475"/>
                    <a:pt x="1110" y="479"/>
                    <a:pt x="1079" y="479"/>
                  </a:cubicBezTo>
                  <a:cubicBezTo>
                    <a:pt x="1078" y="479"/>
                    <a:pt x="1076" y="479"/>
                    <a:pt x="1075" y="479"/>
                  </a:cubicBezTo>
                  <a:cubicBezTo>
                    <a:pt x="1102" y="499"/>
                    <a:pt x="1128" y="520"/>
                    <a:pt x="1157" y="538"/>
                  </a:cubicBezTo>
                  <a:cubicBezTo>
                    <a:pt x="1168" y="563"/>
                    <a:pt x="1187" y="573"/>
                    <a:pt x="1213" y="575"/>
                  </a:cubicBezTo>
                  <a:cubicBezTo>
                    <a:pt x="1224" y="576"/>
                    <a:pt x="1242" y="580"/>
                    <a:pt x="1239" y="594"/>
                  </a:cubicBezTo>
                  <a:cubicBezTo>
                    <a:pt x="1237" y="608"/>
                    <a:pt x="1214" y="607"/>
                    <a:pt x="1204" y="605"/>
                  </a:cubicBezTo>
                  <a:cubicBezTo>
                    <a:pt x="1183" y="601"/>
                    <a:pt x="1161" y="587"/>
                    <a:pt x="1146" y="572"/>
                  </a:cubicBezTo>
                  <a:cubicBezTo>
                    <a:pt x="1135" y="561"/>
                    <a:pt x="1124" y="550"/>
                    <a:pt x="1113" y="539"/>
                  </a:cubicBezTo>
                  <a:cubicBezTo>
                    <a:pt x="1105" y="531"/>
                    <a:pt x="1099" y="527"/>
                    <a:pt x="1088" y="522"/>
                  </a:cubicBezTo>
                  <a:cubicBezTo>
                    <a:pt x="1082" y="519"/>
                    <a:pt x="1076" y="516"/>
                    <a:pt x="1070" y="513"/>
                  </a:cubicBezTo>
                  <a:cubicBezTo>
                    <a:pt x="1060" y="508"/>
                    <a:pt x="1041" y="512"/>
                    <a:pt x="1031" y="514"/>
                  </a:cubicBezTo>
                  <a:cubicBezTo>
                    <a:pt x="1006" y="520"/>
                    <a:pt x="990" y="538"/>
                    <a:pt x="969" y="550"/>
                  </a:cubicBezTo>
                  <a:cubicBezTo>
                    <a:pt x="932" y="570"/>
                    <a:pt x="888" y="577"/>
                    <a:pt x="847" y="574"/>
                  </a:cubicBezTo>
                  <a:cubicBezTo>
                    <a:pt x="820" y="572"/>
                    <a:pt x="794" y="567"/>
                    <a:pt x="768" y="563"/>
                  </a:cubicBezTo>
                  <a:cubicBezTo>
                    <a:pt x="761" y="562"/>
                    <a:pt x="758" y="572"/>
                    <a:pt x="759" y="577"/>
                  </a:cubicBezTo>
                  <a:cubicBezTo>
                    <a:pt x="771" y="577"/>
                    <a:pt x="783" y="579"/>
                    <a:pt x="795" y="580"/>
                  </a:cubicBezTo>
                  <a:cubicBezTo>
                    <a:pt x="816" y="584"/>
                    <a:pt x="843" y="586"/>
                    <a:pt x="862" y="597"/>
                  </a:cubicBezTo>
                  <a:cubicBezTo>
                    <a:pt x="870" y="602"/>
                    <a:pt x="880" y="603"/>
                    <a:pt x="888" y="609"/>
                  </a:cubicBezTo>
                  <a:cubicBezTo>
                    <a:pt x="894" y="613"/>
                    <a:pt x="899" y="614"/>
                    <a:pt x="907" y="615"/>
                  </a:cubicBezTo>
                  <a:cubicBezTo>
                    <a:pt x="927" y="617"/>
                    <a:pt x="946" y="608"/>
                    <a:pt x="967" y="607"/>
                  </a:cubicBezTo>
                  <a:cubicBezTo>
                    <a:pt x="967" y="610"/>
                    <a:pt x="967" y="613"/>
                    <a:pt x="967" y="616"/>
                  </a:cubicBezTo>
                  <a:cubicBezTo>
                    <a:pt x="967" y="622"/>
                    <a:pt x="960" y="621"/>
                    <a:pt x="954" y="622"/>
                  </a:cubicBezTo>
                  <a:cubicBezTo>
                    <a:pt x="943" y="624"/>
                    <a:pt x="929" y="631"/>
                    <a:pt x="917" y="631"/>
                  </a:cubicBezTo>
                  <a:cubicBezTo>
                    <a:pt x="902" y="631"/>
                    <a:pt x="886" y="633"/>
                    <a:pt x="871" y="628"/>
                  </a:cubicBezTo>
                  <a:cubicBezTo>
                    <a:pt x="859" y="624"/>
                    <a:pt x="847" y="619"/>
                    <a:pt x="834" y="614"/>
                  </a:cubicBezTo>
                  <a:cubicBezTo>
                    <a:pt x="820" y="609"/>
                    <a:pt x="802" y="601"/>
                    <a:pt x="786" y="603"/>
                  </a:cubicBezTo>
                  <a:cubicBezTo>
                    <a:pt x="770" y="605"/>
                    <a:pt x="755" y="609"/>
                    <a:pt x="740" y="614"/>
                  </a:cubicBezTo>
                  <a:cubicBezTo>
                    <a:pt x="733" y="617"/>
                    <a:pt x="725" y="619"/>
                    <a:pt x="718" y="622"/>
                  </a:cubicBezTo>
                  <a:cubicBezTo>
                    <a:pt x="711" y="624"/>
                    <a:pt x="703" y="625"/>
                    <a:pt x="697" y="630"/>
                  </a:cubicBezTo>
                  <a:cubicBezTo>
                    <a:pt x="690" y="637"/>
                    <a:pt x="682" y="653"/>
                    <a:pt x="693" y="660"/>
                  </a:cubicBezTo>
                  <a:cubicBezTo>
                    <a:pt x="705" y="667"/>
                    <a:pt x="724" y="666"/>
                    <a:pt x="737" y="667"/>
                  </a:cubicBezTo>
                  <a:cubicBezTo>
                    <a:pt x="752" y="668"/>
                    <a:pt x="766" y="669"/>
                    <a:pt x="780" y="672"/>
                  </a:cubicBezTo>
                  <a:cubicBezTo>
                    <a:pt x="793" y="675"/>
                    <a:pt x="804" y="684"/>
                    <a:pt x="817" y="688"/>
                  </a:cubicBezTo>
                  <a:cubicBezTo>
                    <a:pt x="843" y="697"/>
                    <a:pt x="871" y="698"/>
                    <a:pt x="898" y="694"/>
                  </a:cubicBezTo>
                  <a:cubicBezTo>
                    <a:pt x="911" y="693"/>
                    <a:pt x="924" y="690"/>
                    <a:pt x="936" y="686"/>
                  </a:cubicBezTo>
                  <a:cubicBezTo>
                    <a:pt x="948" y="682"/>
                    <a:pt x="960" y="673"/>
                    <a:pt x="972" y="671"/>
                  </a:cubicBezTo>
                  <a:cubicBezTo>
                    <a:pt x="979" y="670"/>
                    <a:pt x="982" y="675"/>
                    <a:pt x="983" y="682"/>
                  </a:cubicBezTo>
                  <a:cubicBezTo>
                    <a:pt x="983" y="686"/>
                    <a:pt x="985" y="695"/>
                    <a:pt x="980" y="696"/>
                  </a:cubicBezTo>
                  <a:cubicBezTo>
                    <a:pt x="969" y="697"/>
                    <a:pt x="961" y="697"/>
                    <a:pt x="952" y="703"/>
                  </a:cubicBezTo>
                  <a:cubicBezTo>
                    <a:pt x="932" y="716"/>
                    <a:pt x="907" y="721"/>
                    <a:pt x="883" y="722"/>
                  </a:cubicBezTo>
                  <a:cubicBezTo>
                    <a:pt x="857" y="723"/>
                    <a:pt x="830" y="719"/>
                    <a:pt x="805" y="712"/>
                  </a:cubicBezTo>
                  <a:cubicBezTo>
                    <a:pt x="793" y="709"/>
                    <a:pt x="781" y="704"/>
                    <a:pt x="769" y="702"/>
                  </a:cubicBezTo>
                  <a:cubicBezTo>
                    <a:pt x="753" y="699"/>
                    <a:pt x="737" y="697"/>
                    <a:pt x="721" y="695"/>
                  </a:cubicBezTo>
                  <a:cubicBezTo>
                    <a:pt x="692" y="692"/>
                    <a:pt x="655" y="685"/>
                    <a:pt x="628" y="701"/>
                  </a:cubicBezTo>
                  <a:cubicBezTo>
                    <a:pt x="617" y="707"/>
                    <a:pt x="608" y="716"/>
                    <a:pt x="601" y="726"/>
                  </a:cubicBezTo>
                  <a:cubicBezTo>
                    <a:pt x="598" y="732"/>
                    <a:pt x="594" y="737"/>
                    <a:pt x="592" y="743"/>
                  </a:cubicBezTo>
                  <a:cubicBezTo>
                    <a:pt x="589" y="751"/>
                    <a:pt x="591" y="762"/>
                    <a:pt x="591" y="770"/>
                  </a:cubicBezTo>
                  <a:cubicBezTo>
                    <a:pt x="589" y="798"/>
                    <a:pt x="579" y="822"/>
                    <a:pt x="573" y="849"/>
                  </a:cubicBezTo>
                  <a:cubicBezTo>
                    <a:pt x="570" y="861"/>
                    <a:pt x="564" y="875"/>
                    <a:pt x="563" y="887"/>
                  </a:cubicBezTo>
                  <a:cubicBezTo>
                    <a:pt x="559" y="903"/>
                    <a:pt x="578" y="913"/>
                    <a:pt x="585" y="924"/>
                  </a:cubicBezTo>
                  <a:cubicBezTo>
                    <a:pt x="596" y="940"/>
                    <a:pt x="606" y="961"/>
                    <a:pt x="590" y="976"/>
                  </a:cubicBezTo>
                  <a:cubicBezTo>
                    <a:pt x="584" y="970"/>
                    <a:pt x="590" y="957"/>
                    <a:pt x="587" y="950"/>
                  </a:cubicBezTo>
                  <a:cubicBezTo>
                    <a:pt x="583" y="938"/>
                    <a:pt x="567" y="927"/>
                    <a:pt x="557" y="920"/>
                  </a:cubicBezTo>
                  <a:cubicBezTo>
                    <a:pt x="552" y="917"/>
                    <a:pt x="545" y="914"/>
                    <a:pt x="543" y="908"/>
                  </a:cubicBezTo>
                  <a:cubicBezTo>
                    <a:pt x="541" y="901"/>
                    <a:pt x="539" y="893"/>
                    <a:pt x="538" y="886"/>
                  </a:cubicBezTo>
                  <a:cubicBezTo>
                    <a:pt x="537" y="877"/>
                    <a:pt x="540" y="854"/>
                    <a:pt x="525" y="864"/>
                  </a:cubicBezTo>
                  <a:cubicBezTo>
                    <a:pt x="504" y="879"/>
                    <a:pt x="486" y="903"/>
                    <a:pt x="493" y="930"/>
                  </a:cubicBezTo>
                  <a:cubicBezTo>
                    <a:pt x="500" y="957"/>
                    <a:pt x="525" y="974"/>
                    <a:pt x="545" y="992"/>
                  </a:cubicBezTo>
                  <a:cubicBezTo>
                    <a:pt x="565" y="1009"/>
                    <a:pt x="572" y="1029"/>
                    <a:pt x="571" y="1056"/>
                  </a:cubicBezTo>
                  <a:cubicBezTo>
                    <a:pt x="570" y="1065"/>
                    <a:pt x="566" y="1075"/>
                    <a:pt x="565" y="1084"/>
                  </a:cubicBezTo>
                  <a:cubicBezTo>
                    <a:pt x="565" y="1097"/>
                    <a:pt x="566" y="1110"/>
                    <a:pt x="572" y="1122"/>
                  </a:cubicBezTo>
                  <a:cubicBezTo>
                    <a:pt x="576" y="1130"/>
                    <a:pt x="582" y="1137"/>
                    <a:pt x="590" y="1142"/>
                  </a:cubicBezTo>
                  <a:cubicBezTo>
                    <a:pt x="599" y="1148"/>
                    <a:pt x="608" y="1151"/>
                    <a:pt x="605" y="1164"/>
                  </a:cubicBezTo>
                  <a:cubicBezTo>
                    <a:pt x="604" y="1175"/>
                    <a:pt x="594" y="1184"/>
                    <a:pt x="583" y="1181"/>
                  </a:cubicBezTo>
                  <a:cubicBezTo>
                    <a:pt x="567" y="1177"/>
                    <a:pt x="575" y="1164"/>
                    <a:pt x="571" y="1153"/>
                  </a:cubicBezTo>
                  <a:cubicBezTo>
                    <a:pt x="570" y="1149"/>
                    <a:pt x="561" y="1147"/>
                    <a:pt x="558" y="1145"/>
                  </a:cubicBezTo>
                  <a:cubicBezTo>
                    <a:pt x="553" y="1141"/>
                    <a:pt x="549" y="1137"/>
                    <a:pt x="545" y="1132"/>
                  </a:cubicBezTo>
                  <a:cubicBezTo>
                    <a:pt x="539" y="1125"/>
                    <a:pt x="538" y="1121"/>
                    <a:pt x="539" y="1113"/>
                  </a:cubicBezTo>
                  <a:cubicBezTo>
                    <a:pt x="540" y="1103"/>
                    <a:pt x="541" y="1093"/>
                    <a:pt x="541" y="1084"/>
                  </a:cubicBezTo>
                  <a:cubicBezTo>
                    <a:pt x="541" y="1067"/>
                    <a:pt x="538" y="1051"/>
                    <a:pt x="533" y="1035"/>
                  </a:cubicBezTo>
                  <a:cubicBezTo>
                    <a:pt x="530" y="1029"/>
                    <a:pt x="514" y="1001"/>
                    <a:pt x="506" y="1007"/>
                  </a:cubicBezTo>
                  <a:cubicBezTo>
                    <a:pt x="496" y="1016"/>
                    <a:pt x="487" y="1026"/>
                    <a:pt x="478" y="1035"/>
                  </a:cubicBezTo>
                  <a:cubicBezTo>
                    <a:pt x="467" y="1044"/>
                    <a:pt x="454" y="1050"/>
                    <a:pt x="442" y="1057"/>
                  </a:cubicBezTo>
                  <a:cubicBezTo>
                    <a:pt x="420" y="1071"/>
                    <a:pt x="403" y="1091"/>
                    <a:pt x="390" y="1113"/>
                  </a:cubicBezTo>
                  <a:cubicBezTo>
                    <a:pt x="387" y="1119"/>
                    <a:pt x="384" y="1125"/>
                    <a:pt x="382" y="1131"/>
                  </a:cubicBezTo>
                  <a:cubicBezTo>
                    <a:pt x="379" y="1137"/>
                    <a:pt x="378" y="1145"/>
                    <a:pt x="374" y="1150"/>
                  </a:cubicBezTo>
                  <a:cubicBezTo>
                    <a:pt x="364" y="1162"/>
                    <a:pt x="351" y="1171"/>
                    <a:pt x="339" y="1181"/>
                  </a:cubicBezTo>
                  <a:cubicBezTo>
                    <a:pt x="330" y="1189"/>
                    <a:pt x="324" y="1197"/>
                    <a:pt x="313" y="1188"/>
                  </a:cubicBezTo>
                  <a:cubicBezTo>
                    <a:pt x="304" y="1181"/>
                    <a:pt x="303" y="1168"/>
                    <a:pt x="313" y="1163"/>
                  </a:cubicBezTo>
                  <a:cubicBezTo>
                    <a:pt x="319" y="1159"/>
                    <a:pt x="326" y="1157"/>
                    <a:pt x="333" y="1155"/>
                  </a:cubicBezTo>
                  <a:cubicBezTo>
                    <a:pt x="337" y="1154"/>
                    <a:pt x="340" y="1152"/>
                    <a:pt x="344" y="1150"/>
                  </a:cubicBezTo>
                  <a:cubicBezTo>
                    <a:pt x="348" y="1148"/>
                    <a:pt x="348" y="1146"/>
                    <a:pt x="349" y="1141"/>
                  </a:cubicBezTo>
                  <a:cubicBezTo>
                    <a:pt x="353" y="1127"/>
                    <a:pt x="359" y="1114"/>
                    <a:pt x="366" y="1102"/>
                  </a:cubicBezTo>
                  <a:cubicBezTo>
                    <a:pt x="379" y="1079"/>
                    <a:pt x="398" y="1060"/>
                    <a:pt x="419" y="1044"/>
                  </a:cubicBezTo>
                  <a:cubicBezTo>
                    <a:pt x="429" y="1037"/>
                    <a:pt x="441" y="1031"/>
                    <a:pt x="450" y="1022"/>
                  </a:cubicBezTo>
                  <a:cubicBezTo>
                    <a:pt x="461" y="1012"/>
                    <a:pt x="469" y="998"/>
                    <a:pt x="476" y="985"/>
                  </a:cubicBezTo>
                  <a:cubicBezTo>
                    <a:pt x="474" y="971"/>
                    <a:pt x="466" y="959"/>
                    <a:pt x="460" y="946"/>
                  </a:cubicBezTo>
                  <a:cubicBezTo>
                    <a:pt x="458" y="941"/>
                    <a:pt x="459" y="934"/>
                    <a:pt x="459" y="928"/>
                  </a:cubicBezTo>
                  <a:cubicBezTo>
                    <a:pt x="459" y="918"/>
                    <a:pt x="456" y="904"/>
                    <a:pt x="461" y="895"/>
                  </a:cubicBezTo>
                  <a:cubicBezTo>
                    <a:pt x="469" y="881"/>
                    <a:pt x="476" y="867"/>
                    <a:pt x="484" y="853"/>
                  </a:cubicBezTo>
                  <a:cubicBezTo>
                    <a:pt x="488" y="847"/>
                    <a:pt x="491" y="841"/>
                    <a:pt x="494" y="835"/>
                  </a:cubicBezTo>
                  <a:cubicBezTo>
                    <a:pt x="498" y="829"/>
                    <a:pt x="504" y="825"/>
                    <a:pt x="509" y="820"/>
                  </a:cubicBezTo>
                  <a:cubicBezTo>
                    <a:pt x="526" y="802"/>
                    <a:pt x="549" y="765"/>
                    <a:pt x="521" y="748"/>
                  </a:cubicBezTo>
                  <a:cubicBezTo>
                    <a:pt x="509" y="741"/>
                    <a:pt x="492" y="744"/>
                    <a:pt x="480" y="745"/>
                  </a:cubicBezTo>
                  <a:cubicBezTo>
                    <a:pt x="464" y="747"/>
                    <a:pt x="443" y="744"/>
                    <a:pt x="429" y="750"/>
                  </a:cubicBezTo>
                  <a:cubicBezTo>
                    <a:pt x="400" y="763"/>
                    <a:pt x="375" y="781"/>
                    <a:pt x="352" y="801"/>
                  </a:cubicBezTo>
                  <a:cubicBezTo>
                    <a:pt x="305" y="844"/>
                    <a:pt x="266" y="893"/>
                    <a:pt x="207" y="920"/>
                  </a:cubicBezTo>
                  <a:cubicBezTo>
                    <a:pt x="177" y="933"/>
                    <a:pt x="145" y="942"/>
                    <a:pt x="113" y="951"/>
                  </a:cubicBezTo>
                  <a:cubicBezTo>
                    <a:pt x="102" y="954"/>
                    <a:pt x="87" y="959"/>
                    <a:pt x="86" y="942"/>
                  </a:cubicBezTo>
                  <a:cubicBezTo>
                    <a:pt x="86" y="937"/>
                    <a:pt x="87" y="934"/>
                    <a:pt x="90" y="929"/>
                  </a:cubicBezTo>
                  <a:cubicBezTo>
                    <a:pt x="96" y="921"/>
                    <a:pt x="100" y="921"/>
                    <a:pt x="109" y="921"/>
                  </a:cubicBezTo>
                  <a:cubicBezTo>
                    <a:pt x="138" y="919"/>
                    <a:pt x="167" y="907"/>
                    <a:pt x="193" y="896"/>
                  </a:cubicBezTo>
                  <a:cubicBezTo>
                    <a:pt x="201" y="892"/>
                    <a:pt x="257" y="867"/>
                    <a:pt x="235" y="854"/>
                  </a:cubicBezTo>
                  <a:cubicBezTo>
                    <a:pt x="223" y="847"/>
                    <a:pt x="209" y="846"/>
                    <a:pt x="195" y="844"/>
                  </a:cubicBezTo>
                  <a:cubicBezTo>
                    <a:pt x="188" y="843"/>
                    <a:pt x="180" y="841"/>
                    <a:pt x="173" y="839"/>
                  </a:cubicBezTo>
                  <a:cubicBezTo>
                    <a:pt x="168" y="838"/>
                    <a:pt x="159" y="831"/>
                    <a:pt x="154" y="831"/>
                  </a:cubicBezTo>
                  <a:cubicBezTo>
                    <a:pt x="140" y="831"/>
                    <a:pt x="126" y="831"/>
                    <a:pt x="112" y="831"/>
                  </a:cubicBezTo>
                  <a:cubicBezTo>
                    <a:pt x="107" y="831"/>
                    <a:pt x="101" y="831"/>
                    <a:pt x="96" y="831"/>
                  </a:cubicBezTo>
                  <a:cubicBezTo>
                    <a:pt x="93" y="831"/>
                    <a:pt x="88" y="835"/>
                    <a:pt x="86" y="836"/>
                  </a:cubicBezTo>
                  <a:cubicBezTo>
                    <a:pt x="79" y="839"/>
                    <a:pt x="71" y="841"/>
                    <a:pt x="64" y="841"/>
                  </a:cubicBezTo>
                  <a:cubicBezTo>
                    <a:pt x="52" y="842"/>
                    <a:pt x="37" y="840"/>
                    <a:pt x="34" y="826"/>
                  </a:cubicBezTo>
                  <a:cubicBezTo>
                    <a:pt x="32" y="816"/>
                    <a:pt x="39" y="805"/>
                    <a:pt x="50" y="808"/>
                  </a:cubicBezTo>
                  <a:cubicBezTo>
                    <a:pt x="77" y="815"/>
                    <a:pt x="104" y="805"/>
                    <a:pt x="131" y="803"/>
                  </a:cubicBezTo>
                  <a:cubicBezTo>
                    <a:pt x="165" y="802"/>
                    <a:pt x="198" y="806"/>
                    <a:pt x="231" y="816"/>
                  </a:cubicBezTo>
                  <a:cubicBezTo>
                    <a:pt x="246" y="820"/>
                    <a:pt x="260" y="825"/>
                    <a:pt x="274" y="829"/>
                  </a:cubicBezTo>
                  <a:cubicBezTo>
                    <a:pt x="281" y="818"/>
                    <a:pt x="293" y="816"/>
                    <a:pt x="301" y="807"/>
                  </a:cubicBezTo>
                  <a:cubicBezTo>
                    <a:pt x="308" y="800"/>
                    <a:pt x="316" y="792"/>
                    <a:pt x="323" y="785"/>
                  </a:cubicBezTo>
                  <a:cubicBezTo>
                    <a:pt x="344" y="764"/>
                    <a:pt x="364" y="738"/>
                    <a:pt x="390" y="723"/>
                  </a:cubicBezTo>
                  <a:cubicBezTo>
                    <a:pt x="406" y="715"/>
                    <a:pt x="436" y="707"/>
                    <a:pt x="429" y="683"/>
                  </a:cubicBezTo>
                  <a:cubicBezTo>
                    <a:pt x="421" y="657"/>
                    <a:pt x="385" y="698"/>
                    <a:pt x="378" y="705"/>
                  </a:cubicBezTo>
                  <a:cubicBezTo>
                    <a:pt x="363" y="721"/>
                    <a:pt x="350" y="745"/>
                    <a:pt x="329" y="752"/>
                  </a:cubicBezTo>
                  <a:cubicBezTo>
                    <a:pt x="312" y="758"/>
                    <a:pt x="282" y="758"/>
                    <a:pt x="269" y="745"/>
                  </a:cubicBezTo>
                  <a:cubicBezTo>
                    <a:pt x="294" y="743"/>
                    <a:pt x="325" y="733"/>
                    <a:pt x="339" y="711"/>
                  </a:cubicBezTo>
                  <a:cubicBezTo>
                    <a:pt x="346" y="699"/>
                    <a:pt x="350" y="686"/>
                    <a:pt x="360" y="676"/>
                  </a:cubicBezTo>
                  <a:cubicBezTo>
                    <a:pt x="369" y="667"/>
                    <a:pt x="381" y="660"/>
                    <a:pt x="392" y="655"/>
                  </a:cubicBezTo>
                  <a:cubicBezTo>
                    <a:pt x="401" y="651"/>
                    <a:pt x="412" y="648"/>
                    <a:pt x="419" y="641"/>
                  </a:cubicBezTo>
                  <a:cubicBezTo>
                    <a:pt x="424" y="638"/>
                    <a:pt x="428" y="633"/>
                    <a:pt x="432" y="628"/>
                  </a:cubicBezTo>
                  <a:cubicBezTo>
                    <a:pt x="437" y="624"/>
                    <a:pt x="441" y="619"/>
                    <a:pt x="446" y="614"/>
                  </a:cubicBezTo>
                  <a:cubicBezTo>
                    <a:pt x="450" y="610"/>
                    <a:pt x="450" y="596"/>
                    <a:pt x="442" y="601"/>
                  </a:cubicBezTo>
                  <a:cubicBezTo>
                    <a:pt x="430" y="609"/>
                    <a:pt x="416" y="612"/>
                    <a:pt x="402" y="615"/>
                  </a:cubicBezTo>
                  <a:cubicBezTo>
                    <a:pt x="386" y="619"/>
                    <a:pt x="371" y="622"/>
                    <a:pt x="354" y="622"/>
                  </a:cubicBezTo>
                  <a:cubicBezTo>
                    <a:pt x="337" y="621"/>
                    <a:pt x="321" y="619"/>
                    <a:pt x="304" y="619"/>
                  </a:cubicBezTo>
                  <a:cubicBezTo>
                    <a:pt x="272" y="619"/>
                    <a:pt x="240" y="619"/>
                    <a:pt x="207" y="620"/>
                  </a:cubicBezTo>
                  <a:cubicBezTo>
                    <a:pt x="160" y="620"/>
                    <a:pt x="109" y="631"/>
                    <a:pt x="66" y="651"/>
                  </a:cubicBezTo>
                  <a:cubicBezTo>
                    <a:pt x="60" y="653"/>
                    <a:pt x="52" y="656"/>
                    <a:pt x="48" y="661"/>
                  </a:cubicBezTo>
                  <a:cubicBezTo>
                    <a:pt x="44" y="665"/>
                    <a:pt x="39" y="669"/>
                    <a:pt x="34" y="672"/>
                  </a:cubicBezTo>
                  <a:cubicBezTo>
                    <a:pt x="28" y="676"/>
                    <a:pt x="22" y="678"/>
                    <a:pt x="16" y="678"/>
                  </a:cubicBezTo>
                  <a:cubicBezTo>
                    <a:pt x="13" y="678"/>
                    <a:pt x="9" y="678"/>
                    <a:pt x="6" y="677"/>
                  </a:cubicBezTo>
                  <a:cubicBezTo>
                    <a:pt x="0" y="676"/>
                    <a:pt x="0" y="674"/>
                    <a:pt x="0" y="668"/>
                  </a:cubicBezTo>
                  <a:cubicBezTo>
                    <a:pt x="1" y="656"/>
                    <a:pt x="8" y="645"/>
                    <a:pt x="19" y="641"/>
                  </a:cubicBezTo>
                  <a:cubicBezTo>
                    <a:pt x="36" y="636"/>
                    <a:pt x="54" y="631"/>
                    <a:pt x="71" y="625"/>
                  </a:cubicBezTo>
                  <a:cubicBezTo>
                    <a:pt x="86" y="619"/>
                    <a:pt x="101" y="614"/>
                    <a:pt x="116" y="607"/>
                  </a:cubicBezTo>
                  <a:cubicBezTo>
                    <a:pt x="129" y="602"/>
                    <a:pt x="141" y="593"/>
                    <a:pt x="155" y="590"/>
                  </a:cubicBezTo>
                  <a:cubicBezTo>
                    <a:pt x="183" y="585"/>
                    <a:pt x="212" y="587"/>
                    <a:pt x="240" y="588"/>
                  </a:cubicBezTo>
                  <a:cubicBezTo>
                    <a:pt x="304" y="589"/>
                    <a:pt x="370" y="588"/>
                    <a:pt x="430" y="563"/>
                  </a:cubicBezTo>
                  <a:cubicBezTo>
                    <a:pt x="437" y="559"/>
                    <a:pt x="441" y="557"/>
                    <a:pt x="445" y="550"/>
                  </a:cubicBezTo>
                  <a:cubicBezTo>
                    <a:pt x="449" y="544"/>
                    <a:pt x="452" y="539"/>
                    <a:pt x="455" y="533"/>
                  </a:cubicBezTo>
                  <a:cubicBezTo>
                    <a:pt x="461" y="519"/>
                    <a:pt x="466" y="504"/>
                    <a:pt x="469" y="489"/>
                  </a:cubicBezTo>
                  <a:cubicBezTo>
                    <a:pt x="471" y="475"/>
                    <a:pt x="471" y="459"/>
                    <a:pt x="475" y="445"/>
                  </a:cubicBezTo>
                  <a:cubicBezTo>
                    <a:pt x="479" y="431"/>
                    <a:pt x="486" y="418"/>
                    <a:pt x="493" y="406"/>
                  </a:cubicBezTo>
                  <a:cubicBezTo>
                    <a:pt x="507" y="379"/>
                    <a:pt x="516" y="353"/>
                    <a:pt x="515" y="321"/>
                  </a:cubicBezTo>
                  <a:cubicBezTo>
                    <a:pt x="513" y="291"/>
                    <a:pt x="504" y="261"/>
                    <a:pt x="492" y="233"/>
                  </a:cubicBezTo>
                  <a:cubicBezTo>
                    <a:pt x="482" y="209"/>
                    <a:pt x="473" y="181"/>
                    <a:pt x="483" y="156"/>
                  </a:cubicBezTo>
                  <a:cubicBezTo>
                    <a:pt x="488" y="144"/>
                    <a:pt x="494" y="132"/>
                    <a:pt x="496" y="118"/>
                  </a:cubicBezTo>
                  <a:cubicBezTo>
                    <a:pt x="499" y="105"/>
                    <a:pt x="492" y="89"/>
                    <a:pt x="505" y="79"/>
                  </a:cubicBezTo>
                  <a:cubicBezTo>
                    <a:pt x="515" y="72"/>
                    <a:pt x="526" y="82"/>
                    <a:pt x="528" y="92"/>
                  </a:cubicBezTo>
                  <a:cubicBezTo>
                    <a:pt x="532" y="109"/>
                    <a:pt x="530" y="126"/>
                    <a:pt x="524" y="142"/>
                  </a:cubicBezTo>
                  <a:cubicBezTo>
                    <a:pt x="522" y="148"/>
                    <a:pt x="519" y="155"/>
                    <a:pt x="516" y="161"/>
                  </a:cubicBezTo>
                  <a:cubicBezTo>
                    <a:pt x="512" y="168"/>
                    <a:pt x="511" y="173"/>
                    <a:pt x="511" y="181"/>
                  </a:cubicBezTo>
                  <a:cubicBezTo>
                    <a:pt x="511" y="196"/>
                    <a:pt x="514" y="210"/>
                    <a:pt x="519" y="223"/>
                  </a:cubicBezTo>
                  <a:cubicBezTo>
                    <a:pt x="522" y="234"/>
                    <a:pt x="525" y="245"/>
                    <a:pt x="530" y="255"/>
                  </a:cubicBezTo>
                  <a:cubicBezTo>
                    <a:pt x="533" y="263"/>
                    <a:pt x="535" y="269"/>
                    <a:pt x="544" y="268"/>
                  </a:cubicBezTo>
                  <a:cubicBezTo>
                    <a:pt x="561" y="265"/>
                    <a:pt x="571" y="241"/>
                    <a:pt x="578" y="228"/>
                  </a:cubicBezTo>
                  <a:cubicBezTo>
                    <a:pt x="584" y="219"/>
                    <a:pt x="589" y="210"/>
                    <a:pt x="595" y="201"/>
                  </a:cubicBezTo>
                  <a:cubicBezTo>
                    <a:pt x="601" y="192"/>
                    <a:pt x="607" y="186"/>
                    <a:pt x="614" y="179"/>
                  </a:cubicBezTo>
                  <a:cubicBezTo>
                    <a:pt x="627" y="167"/>
                    <a:pt x="637" y="152"/>
                    <a:pt x="641" y="134"/>
                  </a:cubicBezTo>
                  <a:cubicBezTo>
                    <a:pt x="646" y="116"/>
                    <a:pt x="646" y="96"/>
                    <a:pt x="649" y="77"/>
                  </a:cubicBezTo>
                  <a:cubicBezTo>
                    <a:pt x="649" y="70"/>
                    <a:pt x="650" y="63"/>
                    <a:pt x="651" y="55"/>
                  </a:cubicBezTo>
                  <a:cubicBezTo>
                    <a:pt x="652" y="48"/>
                    <a:pt x="645" y="37"/>
                    <a:pt x="644" y="30"/>
                  </a:cubicBezTo>
                  <a:cubicBezTo>
                    <a:pt x="643" y="20"/>
                    <a:pt x="642" y="10"/>
                    <a:pt x="651" y="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111">
              <a:extLst>
                <a:ext uri="{FF2B5EF4-FFF2-40B4-BE49-F238E27FC236}">
                  <a16:creationId xmlns:a16="http://schemas.microsoft.com/office/drawing/2014/main" id="{16D8A063-69D7-43AC-BFB7-9B970E45A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536"/>
              <a:ext cx="184" cy="192"/>
            </a:xfrm>
            <a:custGeom>
              <a:avLst/>
              <a:gdLst>
                <a:gd name="T0" fmla="*/ 223 w 119"/>
                <a:gd name="T1" fmla="*/ 36 h 116"/>
                <a:gd name="T2" fmla="*/ 101 w 119"/>
                <a:gd name="T3" fmla="*/ 118 h 116"/>
                <a:gd name="T4" fmla="*/ 12 w 119"/>
                <a:gd name="T5" fmla="*/ 326 h 116"/>
                <a:gd name="T6" fmla="*/ 12 w 119"/>
                <a:gd name="T7" fmla="*/ 414 h 116"/>
                <a:gd name="T8" fmla="*/ 45 w 119"/>
                <a:gd name="T9" fmla="*/ 490 h 116"/>
                <a:gd name="T10" fmla="*/ 196 w 119"/>
                <a:gd name="T11" fmla="*/ 449 h 116"/>
                <a:gd name="T12" fmla="*/ 425 w 119"/>
                <a:gd name="T13" fmla="*/ 192 h 116"/>
                <a:gd name="T14" fmla="*/ 377 w 119"/>
                <a:gd name="T15" fmla="*/ 41 h 116"/>
                <a:gd name="T16" fmla="*/ 223 w 119"/>
                <a:gd name="T17" fmla="*/ 36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" h="116">
                  <a:moveTo>
                    <a:pt x="60" y="8"/>
                  </a:moveTo>
                  <a:cubicBezTo>
                    <a:pt x="50" y="15"/>
                    <a:pt x="37" y="18"/>
                    <a:pt x="27" y="26"/>
                  </a:cubicBezTo>
                  <a:cubicBezTo>
                    <a:pt x="14" y="37"/>
                    <a:pt x="10" y="58"/>
                    <a:pt x="3" y="72"/>
                  </a:cubicBezTo>
                  <a:cubicBezTo>
                    <a:pt x="0" y="79"/>
                    <a:pt x="3" y="84"/>
                    <a:pt x="3" y="91"/>
                  </a:cubicBezTo>
                  <a:cubicBezTo>
                    <a:pt x="3" y="97"/>
                    <a:pt x="7" y="104"/>
                    <a:pt x="12" y="108"/>
                  </a:cubicBezTo>
                  <a:cubicBezTo>
                    <a:pt x="23" y="116"/>
                    <a:pt x="42" y="105"/>
                    <a:pt x="53" y="99"/>
                  </a:cubicBezTo>
                  <a:cubicBezTo>
                    <a:pt x="76" y="87"/>
                    <a:pt x="104" y="65"/>
                    <a:pt x="115" y="42"/>
                  </a:cubicBezTo>
                  <a:cubicBezTo>
                    <a:pt x="119" y="31"/>
                    <a:pt x="110" y="15"/>
                    <a:pt x="102" y="9"/>
                  </a:cubicBezTo>
                  <a:cubicBezTo>
                    <a:pt x="91" y="1"/>
                    <a:pt x="72" y="0"/>
                    <a:pt x="60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112">
              <a:extLst>
                <a:ext uri="{FF2B5EF4-FFF2-40B4-BE49-F238E27FC236}">
                  <a16:creationId xmlns:a16="http://schemas.microsoft.com/office/drawing/2014/main" id="{337F0876-0807-4037-9B56-20A316925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515"/>
              <a:ext cx="213" cy="232"/>
            </a:xfrm>
            <a:custGeom>
              <a:avLst/>
              <a:gdLst>
                <a:gd name="T0" fmla="*/ 278 w 137"/>
                <a:gd name="T1" fmla="*/ 36 h 140"/>
                <a:gd name="T2" fmla="*/ 476 w 137"/>
                <a:gd name="T3" fmla="*/ 99 h 140"/>
                <a:gd name="T4" fmla="*/ 501 w 137"/>
                <a:gd name="T5" fmla="*/ 283 h 140"/>
                <a:gd name="T6" fmla="*/ 428 w 137"/>
                <a:gd name="T7" fmla="*/ 381 h 140"/>
                <a:gd name="T8" fmla="*/ 340 w 137"/>
                <a:gd name="T9" fmla="*/ 477 h 140"/>
                <a:gd name="T10" fmla="*/ 127 w 137"/>
                <a:gd name="T11" fmla="*/ 615 h 140"/>
                <a:gd name="T12" fmla="*/ 5 w 137"/>
                <a:gd name="T13" fmla="*/ 431 h 140"/>
                <a:gd name="T14" fmla="*/ 39 w 137"/>
                <a:gd name="T15" fmla="*/ 285 h 140"/>
                <a:gd name="T16" fmla="*/ 87 w 137"/>
                <a:gd name="T17" fmla="*/ 159 h 140"/>
                <a:gd name="T18" fmla="*/ 165 w 137"/>
                <a:gd name="T19" fmla="*/ 96 h 140"/>
                <a:gd name="T20" fmla="*/ 278 w 137"/>
                <a:gd name="T21" fmla="*/ 36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140">
                  <a:moveTo>
                    <a:pt x="74" y="8"/>
                  </a:moveTo>
                  <a:cubicBezTo>
                    <a:pt x="93" y="0"/>
                    <a:pt x="114" y="8"/>
                    <a:pt x="127" y="22"/>
                  </a:cubicBezTo>
                  <a:cubicBezTo>
                    <a:pt x="136" y="31"/>
                    <a:pt x="137" y="51"/>
                    <a:pt x="133" y="62"/>
                  </a:cubicBezTo>
                  <a:cubicBezTo>
                    <a:pt x="130" y="70"/>
                    <a:pt x="120" y="78"/>
                    <a:pt x="114" y="84"/>
                  </a:cubicBezTo>
                  <a:cubicBezTo>
                    <a:pt x="107" y="91"/>
                    <a:pt x="99" y="98"/>
                    <a:pt x="91" y="105"/>
                  </a:cubicBezTo>
                  <a:cubicBezTo>
                    <a:pt x="75" y="117"/>
                    <a:pt x="54" y="131"/>
                    <a:pt x="34" y="135"/>
                  </a:cubicBezTo>
                  <a:cubicBezTo>
                    <a:pt x="13" y="140"/>
                    <a:pt x="3" y="111"/>
                    <a:pt x="1" y="95"/>
                  </a:cubicBezTo>
                  <a:cubicBezTo>
                    <a:pt x="0" y="81"/>
                    <a:pt x="4" y="75"/>
                    <a:pt x="10" y="63"/>
                  </a:cubicBezTo>
                  <a:cubicBezTo>
                    <a:pt x="14" y="53"/>
                    <a:pt x="19" y="44"/>
                    <a:pt x="23" y="35"/>
                  </a:cubicBezTo>
                  <a:cubicBezTo>
                    <a:pt x="26" y="29"/>
                    <a:pt x="38" y="24"/>
                    <a:pt x="44" y="21"/>
                  </a:cubicBezTo>
                  <a:cubicBezTo>
                    <a:pt x="54" y="16"/>
                    <a:pt x="64" y="12"/>
                    <a:pt x="74" y="8"/>
                  </a:cubicBezTo>
                </a:path>
              </a:pathLst>
            </a:custGeom>
            <a:solidFill>
              <a:srgbClr val="7C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113">
              <a:extLst>
                <a:ext uri="{FF2B5EF4-FFF2-40B4-BE49-F238E27FC236}">
                  <a16:creationId xmlns:a16="http://schemas.microsoft.com/office/drawing/2014/main" id="{B772BCBE-7E08-4AB9-A755-11FADA859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372"/>
              <a:ext cx="294" cy="144"/>
            </a:xfrm>
            <a:custGeom>
              <a:avLst/>
              <a:gdLst>
                <a:gd name="T0" fmla="*/ 704 w 190"/>
                <a:gd name="T1" fmla="*/ 285 h 87"/>
                <a:gd name="T2" fmla="*/ 398 w 190"/>
                <a:gd name="T3" fmla="*/ 0 h 87"/>
                <a:gd name="T4" fmla="*/ 0 w 190"/>
                <a:gd name="T5" fmla="*/ 394 h 87"/>
                <a:gd name="T6" fmla="*/ 405 w 190"/>
                <a:gd name="T7" fmla="*/ 104 h 87"/>
                <a:gd name="T8" fmla="*/ 699 w 190"/>
                <a:gd name="T9" fmla="*/ 285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87">
                  <a:moveTo>
                    <a:pt x="190" y="63"/>
                  </a:moveTo>
                  <a:cubicBezTo>
                    <a:pt x="183" y="31"/>
                    <a:pt x="140" y="0"/>
                    <a:pt x="107" y="0"/>
                  </a:cubicBezTo>
                  <a:cubicBezTo>
                    <a:pt x="62" y="0"/>
                    <a:pt x="25" y="55"/>
                    <a:pt x="0" y="87"/>
                  </a:cubicBezTo>
                  <a:cubicBezTo>
                    <a:pt x="36" y="65"/>
                    <a:pt x="66" y="29"/>
                    <a:pt x="109" y="23"/>
                  </a:cubicBezTo>
                  <a:cubicBezTo>
                    <a:pt x="148" y="18"/>
                    <a:pt x="164" y="41"/>
                    <a:pt x="189" y="6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114">
              <a:extLst>
                <a:ext uri="{FF2B5EF4-FFF2-40B4-BE49-F238E27FC236}">
                  <a16:creationId xmlns:a16="http://schemas.microsoft.com/office/drawing/2014/main" id="{3FA3F041-AFF1-417F-8354-44098B23F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798"/>
              <a:ext cx="304" cy="179"/>
            </a:xfrm>
            <a:custGeom>
              <a:avLst/>
              <a:gdLst>
                <a:gd name="T0" fmla="*/ 0 w 196"/>
                <a:gd name="T1" fmla="*/ 492 h 108"/>
                <a:gd name="T2" fmla="*/ 195 w 196"/>
                <a:gd name="T3" fmla="*/ 464 h 108"/>
                <a:gd name="T4" fmla="*/ 399 w 196"/>
                <a:gd name="T5" fmla="*/ 396 h 108"/>
                <a:gd name="T6" fmla="*/ 732 w 196"/>
                <a:gd name="T7" fmla="*/ 0 h 108"/>
                <a:gd name="T8" fmla="*/ 358 w 196"/>
                <a:gd name="T9" fmla="*/ 341 h 108"/>
                <a:gd name="T10" fmla="*/ 157 w 196"/>
                <a:gd name="T11" fmla="*/ 423 h 108"/>
                <a:gd name="T12" fmla="*/ 34 w 196"/>
                <a:gd name="T13" fmla="*/ 48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08">
                  <a:moveTo>
                    <a:pt x="0" y="108"/>
                  </a:moveTo>
                  <a:cubicBezTo>
                    <a:pt x="12" y="96"/>
                    <a:pt x="36" y="102"/>
                    <a:pt x="52" y="102"/>
                  </a:cubicBezTo>
                  <a:cubicBezTo>
                    <a:pt x="74" y="102"/>
                    <a:pt x="87" y="98"/>
                    <a:pt x="107" y="87"/>
                  </a:cubicBezTo>
                  <a:cubicBezTo>
                    <a:pt x="144" y="65"/>
                    <a:pt x="185" y="46"/>
                    <a:pt x="196" y="0"/>
                  </a:cubicBezTo>
                  <a:cubicBezTo>
                    <a:pt x="169" y="29"/>
                    <a:pt x="131" y="58"/>
                    <a:pt x="96" y="75"/>
                  </a:cubicBezTo>
                  <a:cubicBezTo>
                    <a:pt x="78" y="83"/>
                    <a:pt x="60" y="87"/>
                    <a:pt x="42" y="93"/>
                  </a:cubicBezTo>
                  <a:cubicBezTo>
                    <a:pt x="31" y="97"/>
                    <a:pt x="22" y="105"/>
                    <a:pt x="9" y="10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115">
              <a:extLst>
                <a:ext uri="{FF2B5EF4-FFF2-40B4-BE49-F238E27FC236}">
                  <a16:creationId xmlns:a16="http://schemas.microsoft.com/office/drawing/2014/main" id="{0E46EF30-44E6-4F1A-BADF-DB5EE25FB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728"/>
              <a:ext cx="59" cy="82"/>
            </a:xfrm>
            <a:custGeom>
              <a:avLst/>
              <a:gdLst>
                <a:gd name="T0" fmla="*/ 0 w 38"/>
                <a:gd name="T1" fmla="*/ 37 h 49"/>
                <a:gd name="T2" fmla="*/ 26 w 38"/>
                <a:gd name="T3" fmla="*/ 229 h 49"/>
                <a:gd name="T4" fmla="*/ 30 w 38"/>
                <a:gd name="T5" fmla="*/ 3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9">
                  <a:moveTo>
                    <a:pt x="0" y="8"/>
                  </a:moveTo>
                  <a:cubicBezTo>
                    <a:pt x="26" y="6"/>
                    <a:pt x="12" y="38"/>
                    <a:pt x="7" y="49"/>
                  </a:cubicBezTo>
                  <a:cubicBezTo>
                    <a:pt x="18" y="42"/>
                    <a:pt x="38" y="0"/>
                    <a:pt x="8" y="7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116">
              <a:extLst>
                <a:ext uri="{FF2B5EF4-FFF2-40B4-BE49-F238E27FC236}">
                  <a16:creationId xmlns:a16="http://schemas.microsoft.com/office/drawing/2014/main" id="{B6E1656D-97F4-4304-A19C-C2C815A7B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023"/>
              <a:ext cx="317" cy="265"/>
            </a:xfrm>
            <a:custGeom>
              <a:avLst/>
              <a:gdLst>
                <a:gd name="T0" fmla="*/ 766 w 204"/>
                <a:gd name="T1" fmla="*/ 0 h 160"/>
                <a:gd name="T2" fmla="*/ 657 w 204"/>
                <a:gd name="T3" fmla="*/ 99 h 160"/>
                <a:gd name="T4" fmla="*/ 536 w 204"/>
                <a:gd name="T5" fmla="*/ 227 h 160"/>
                <a:gd name="T6" fmla="*/ 384 w 204"/>
                <a:gd name="T7" fmla="*/ 401 h 160"/>
                <a:gd name="T8" fmla="*/ 297 w 204"/>
                <a:gd name="T9" fmla="*/ 477 h 160"/>
                <a:gd name="T10" fmla="*/ 210 w 204"/>
                <a:gd name="T11" fmla="*/ 563 h 160"/>
                <a:gd name="T12" fmla="*/ 121 w 204"/>
                <a:gd name="T13" fmla="*/ 651 h 160"/>
                <a:gd name="T14" fmla="*/ 0 w 204"/>
                <a:gd name="T15" fmla="*/ 727 h 160"/>
                <a:gd name="T16" fmla="*/ 89 w 204"/>
                <a:gd name="T17" fmla="*/ 643 h 160"/>
                <a:gd name="T18" fmla="*/ 230 w 204"/>
                <a:gd name="T19" fmla="*/ 499 h 160"/>
                <a:gd name="T20" fmla="*/ 427 w 204"/>
                <a:gd name="T21" fmla="*/ 292 h 160"/>
                <a:gd name="T22" fmla="*/ 597 w 204"/>
                <a:gd name="T23" fmla="*/ 118 h 160"/>
                <a:gd name="T24" fmla="*/ 679 w 204"/>
                <a:gd name="T25" fmla="*/ 46 h 160"/>
                <a:gd name="T26" fmla="*/ 740 w 204"/>
                <a:gd name="T27" fmla="*/ 8 h 1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4" h="160">
                  <a:moveTo>
                    <a:pt x="204" y="0"/>
                  </a:moveTo>
                  <a:cubicBezTo>
                    <a:pt x="195" y="7"/>
                    <a:pt x="184" y="14"/>
                    <a:pt x="175" y="22"/>
                  </a:cubicBezTo>
                  <a:cubicBezTo>
                    <a:pt x="165" y="32"/>
                    <a:pt x="154" y="41"/>
                    <a:pt x="143" y="50"/>
                  </a:cubicBezTo>
                  <a:cubicBezTo>
                    <a:pt x="129" y="63"/>
                    <a:pt x="116" y="75"/>
                    <a:pt x="102" y="88"/>
                  </a:cubicBezTo>
                  <a:cubicBezTo>
                    <a:pt x="95" y="94"/>
                    <a:pt x="86" y="99"/>
                    <a:pt x="79" y="105"/>
                  </a:cubicBezTo>
                  <a:cubicBezTo>
                    <a:pt x="72" y="112"/>
                    <a:pt x="64" y="118"/>
                    <a:pt x="56" y="124"/>
                  </a:cubicBezTo>
                  <a:cubicBezTo>
                    <a:pt x="48" y="131"/>
                    <a:pt x="41" y="137"/>
                    <a:pt x="32" y="143"/>
                  </a:cubicBezTo>
                  <a:cubicBezTo>
                    <a:pt x="22" y="149"/>
                    <a:pt x="8" y="152"/>
                    <a:pt x="0" y="160"/>
                  </a:cubicBezTo>
                  <a:cubicBezTo>
                    <a:pt x="5" y="154"/>
                    <a:pt x="17" y="147"/>
                    <a:pt x="24" y="141"/>
                  </a:cubicBezTo>
                  <a:cubicBezTo>
                    <a:pt x="36" y="131"/>
                    <a:pt x="48" y="120"/>
                    <a:pt x="61" y="110"/>
                  </a:cubicBezTo>
                  <a:cubicBezTo>
                    <a:pt x="79" y="95"/>
                    <a:pt x="98" y="81"/>
                    <a:pt x="114" y="64"/>
                  </a:cubicBezTo>
                  <a:cubicBezTo>
                    <a:pt x="128" y="49"/>
                    <a:pt x="143" y="38"/>
                    <a:pt x="159" y="26"/>
                  </a:cubicBezTo>
                  <a:cubicBezTo>
                    <a:pt x="166" y="20"/>
                    <a:pt x="174" y="16"/>
                    <a:pt x="181" y="10"/>
                  </a:cubicBezTo>
                  <a:cubicBezTo>
                    <a:pt x="187" y="6"/>
                    <a:pt x="191" y="4"/>
                    <a:pt x="197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117">
              <a:extLst>
                <a:ext uri="{FF2B5EF4-FFF2-40B4-BE49-F238E27FC236}">
                  <a16:creationId xmlns:a16="http://schemas.microsoft.com/office/drawing/2014/main" id="{03BE21A7-0C1F-4E41-AB67-7A20E5EC7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010"/>
              <a:ext cx="124" cy="275"/>
            </a:xfrm>
            <a:custGeom>
              <a:avLst/>
              <a:gdLst>
                <a:gd name="T0" fmla="*/ 250 w 80"/>
                <a:gd name="T1" fmla="*/ 0 h 166"/>
                <a:gd name="T2" fmla="*/ 144 w 80"/>
                <a:gd name="T3" fmla="*/ 388 h 166"/>
                <a:gd name="T4" fmla="*/ 40 w 80"/>
                <a:gd name="T5" fmla="*/ 560 h 166"/>
                <a:gd name="T6" fmla="*/ 0 w 80"/>
                <a:gd name="T7" fmla="*/ 755 h 166"/>
                <a:gd name="T8" fmla="*/ 79 w 80"/>
                <a:gd name="T9" fmla="*/ 527 h 166"/>
                <a:gd name="T10" fmla="*/ 236 w 80"/>
                <a:gd name="T11" fmla="*/ 323 h 166"/>
                <a:gd name="T12" fmla="*/ 291 w 80"/>
                <a:gd name="T13" fmla="*/ 154 h 166"/>
                <a:gd name="T14" fmla="*/ 262 w 80"/>
                <a:gd name="T15" fmla="*/ 13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66">
                  <a:moveTo>
                    <a:pt x="67" y="0"/>
                  </a:moveTo>
                  <a:cubicBezTo>
                    <a:pt x="80" y="32"/>
                    <a:pt x="59" y="61"/>
                    <a:pt x="39" y="85"/>
                  </a:cubicBezTo>
                  <a:cubicBezTo>
                    <a:pt x="29" y="97"/>
                    <a:pt x="19" y="109"/>
                    <a:pt x="11" y="123"/>
                  </a:cubicBezTo>
                  <a:cubicBezTo>
                    <a:pt x="3" y="137"/>
                    <a:pt x="1" y="149"/>
                    <a:pt x="0" y="166"/>
                  </a:cubicBezTo>
                  <a:cubicBezTo>
                    <a:pt x="7" y="149"/>
                    <a:pt x="10" y="132"/>
                    <a:pt x="21" y="116"/>
                  </a:cubicBezTo>
                  <a:cubicBezTo>
                    <a:pt x="33" y="99"/>
                    <a:pt x="50" y="87"/>
                    <a:pt x="63" y="71"/>
                  </a:cubicBezTo>
                  <a:cubicBezTo>
                    <a:pt x="71" y="61"/>
                    <a:pt x="77" y="47"/>
                    <a:pt x="78" y="34"/>
                  </a:cubicBezTo>
                  <a:cubicBezTo>
                    <a:pt x="79" y="26"/>
                    <a:pt x="78" y="7"/>
                    <a:pt x="70" y="3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118">
              <a:extLst>
                <a:ext uri="{FF2B5EF4-FFF2-40B4-BE49-F238E27FC236}">
                  <a16:creationId xmlns:a16="http://schemas.microsoft.com/office/drawing/2014/main" id="{8717C9F6-5287-4B2E-94FA-61F56FE5E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520"/>
              <a:ext cx="87" cy="243"/>
            </a:xfrm>
            <a:custGeom>
              <a:avLst/>
              <a:gdLst>
                <a:gd name="T0" fmla="*/ 204 w 56"/>
                <a:gd name="T1" fmla="*/ 0 h 147"/>
                <a:gd name="T2" fmla="*/ 204 w 56"/>
                <a:gd name="T3" fmla="*/ 145 h 147"/>
                <a:gd name="T4" fmla="*/ 197 w 56"/>
                <a:gd name="T5" fmla="*/ 293 h 147"/>
                <a:gd name="T6" fmla="*/ 0 w 56"/>
                <a:gd name="T7" fmla="*/ 665 h 147"/>
                <a:gd name="T8" fmla="*/ 138 w 56"/>
                <a:gd name="T9" fmla="*/ 293 h 147"/>
                <a:gd name="T10" fmla="*/ 143 w 56"/>
                <a:gd name="T11" fmla="*/ 137 h 147"/>
                <a:gd name="T12" fmla="*/ 182 w 56"/>
                <a:gd name="T13" fmla="*/ 8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47">
                  <a:moveTo>
                    <a:pt x="54" y="0"/>
                  </a:moveTo>
                  <a:cubicBezTo>
                    <a:pt x="48" y="8"/>
                    <a:pt x="53" y="22"/>
                    <a:pt x="54" y="32"/>
                  </a:cubicBezTo>
                  <a:cubicBezTo>
                    <a:pt x="56" y="43"/>
                    <a:pt x="56" y="53"/>
                    <a:pt x="53" y="65"/>
                  </a:cubicBezTo>
                  <a:cubicBezTo>
                    <a:pt x="45" y="97"/>
                    <a:pt x="31" y="131"/>
                    <a:pt x="0" y="147"/>
                  </a:cubicBezTo>
                  <a:cubicBezTo>
                    <a:pt x="16" y="120"/>
                    <a:pt x="32" y="98"/>
                    <a:pt x="37" y="65"/>
                  </a:cubicBezTo>
                  <a:cubicBezTo>
                    <a:pt x="38" y="53"/>
                    <a:pt x="37" y="42"/>
                    <a:pt x="38" y="30"/>
                  </a:cubicBezTo>
                  <a:cubicBezTo>
                    <a:pt x="39" y="20"/>
                    <a:pt x="45" y="12"/>
                    <a:pt x="48" y="2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119">
              <a:extLst>
                <a:ext uri="{FF2B5EF4-FFF2-40B4-BE49-F238E27FC236}">
                  <a16:creationId xmlns:a16="http://schemas.microsoft.com/office/drawing/2014/main" id="{17382AC3-9988-4AEA-95D8-0A8E8CCF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1084"/>
              <a:ext cx="72" cy="149"/>
            </a:xfrm>
            <a:custGeom>
              <a:avLst/>
              <a:gdLst>
                <a:gd name="T0" fmla="*/ 177 w 46"/>
                <a:gd name="T1" fmla="*/ 0 h 90"/>
                <a:gd name="T2" fmla="*/ 0 w 46"/>
                <a:gd name="T3" fmla="*/ 409 h 90"/>
                <a:gd name="T4" fmla="*/ 169 w 46"/>
                <a:gd name="T5" fmla="*/ 2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0">
                  <a:moveTo>
                    <a:pt x="46" y="0"/>
                  </a:moveTo>
                  <a:cubicBezTo>
                    <a:pt x="22" y="25"/>
                    <a:pt x="9" y="57"/>
                    <a:pt x="0" y="90"/>
                  </a:cubicBezTo>
                  <a:cubicBezTo>
                    <a:pt x="13" y="61"/>
                    <a:pt x="33" y="35"/>
                    <a:pt x="44" y="4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120">
              <a:extLst>
                <a:ext uri="{FF2B5EF4-FFF2-40B4-BE49-F238E27FC236}">
                  <a16:creationId xmlns:a16="http://schemas.microsoft.com/office/drawing/2014/main" id="{1BCD2888-BA7E-4907-80E8-1AC89100A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950"/>
              <a:ext cx="146" cy="283"/>
            </a:xfrm>
            <a:custGeom>
              <a:avLst/>
              <a:gdLst>
                <a:gd name="T0" fmla="*/ 353 w 94"/>
                <a:gd name="T1" fmla="*/ 0 h 171"/>
                <a:gd name="T2" fmla="*/ 180 w 94"/>
                <a:gd name="T3" fmla="*/ 276 h 171"/>
                <a:gd name="T4" fmla="*/ 0 w 94"/>
                <a:gd name="T5" fmla="*/ 775 h 171"/>
                <a:gd name="T6" fmla="*/ 205 w 94"/>
                <a:gd name="T7" fmla="*/ 313 h 171"/>
                <a:gd name="T8" fmla="*/ 340 w 94"/>
                <a:gd name="T9" fmla="*/ 41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71">
                  <a:moveTo>
                    <a:pt x="94" y="0"/>
                  </a:moveTo>
                  <a:cubicBezTo>
                    <a:pt x="85" y="23"/>
                    <a:pt x="60" y="39"/>
                    <a:pt x="48" y="61"/>
                  </a:cubicBezTo>
                  <a:cubicBezTo>
                    <a:pt x="29" y="94"/>
                    <a:pt x="9" y="135"/>
                    <a:pt x="0" y="171"/>
                  </a:cubicBezTo>
                  <a:cubicBezTo>
                    <a:pt x="10" y="136"/>
                    <a:pt x="38" y="102"/>
                    <a:pt x="55" y="69"/>
                  </a:cubicBezTo>
                  <a:cubicBezTo>
                    <a:pt x="66" y="47"/>
                    <a:pt x="78" y="29"/>
                    <a:pt x="91" y="9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121">
              <a:extLst>
                <a:ext uri="{FF2B5EF4-FFF2-40B4-BE49-F238E27FC236}">
                  <a16:creationId xmlns:a16="http://schemas.microsoft.com/office/drawing/2014/main" id="{A1534324-D064-4DA5-90CC-D0F63C2B5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132"/>
              <a:ext cx="105" cy="148"/>
            </a:xfrm>
            <a:custGeom>
              <a:avLst/>
              <a:gdLst>
                <a:gd name="T0" fmla="*/ 250 w 68"/>
                <a:gd name="T1" fmla="*/ 20 h 89"/>
                <a:gd name="T2" fmla="*/ 117 w 68"/>
                <a:gd name="T3" fmla="*/ 238 h 89"/>
                <a:gd name="T4" fmla="*/ 0 w 68"/>
                <a:gd name="T5" fmla="*/ 188 h 89"/>
                <a:gd name="T6" fmla="*/ 66 w 68"/>
                <a:gd name="T7" fmla="*/ 409 h 89"/>
                <a:gd name="T8" fmla="*/ 150 w 68"/>
                <a:gd name="T9" fmla="*/ 216 h 89"/>
                <a:gd name="T10" fmla="*/ 246 w 68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89">
                  <a:moveTo>
                    <a:pt x="68" y="4"/>
                  </a:moveTo>
                  <a:cubicBezTo>
                    <a:pt x="53" y="18"/>
                    <a:pt x="50" y="41"/>
                    <a:pt x="32" y="52"/>
                  </a:cubicBezTo>
                  <a:cubicBezTo>
                    <a:pt x="18" y="61"/>
                    <a:pt x="3" y="61"/>
                    <a:pt x="0" y="41"/>
                  </a:cubicBezTo>
                  <a:cubicBezTo>
                    <a:pt x="3" y="58"/>
                    <a:pt x="14" y="73"/>
                    <a:pt x="18" y="89"/>
                  </a:cubicBezTo>
                  <a:cubicBezTo>
                    <a:pt x="28" y="79"/>
                    <a:pt x="35" y="60"/>
                    <a:pt x="41" y="47"/>
                  </a:cubicBezTo>
                  <a:cubicBezTo>
                    <a:pt x="49" y="32"/>
                    <a:pt x="59" y="16"/>
                    <a:pt x="67" y="0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122">
              <a:extLst>
                <a:ext uri="{FF2B5EF4-FFF2-40B4-BE49-F238E27FC236}">
                  <a16:creationId xmlns:a16="http://schemas.microsoft.com/office/drawing/2014/main" id="{55AE68D6-24F0-42E5-8B2F-5E09096B5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1505"/>
              <a:ext cx="250" cy="121"/>
            </a:xfrm>
            <a:custGeom>
              <a:avLst/>
              <a:gdLst>
                <a:gd name="T0" fmla="*/ 602 w 161"/>
                <a:gd name="T1" fmla="*/ 13 h 73"/>
                <a:gd name="T2" fmla="*/ 337 w 161"/>
                <a:gd name="T3" fmla="*/ 60 h 73"/>
                <a:gd name="T4" fmla="*/ 0 w 161"/>
                <a:gd name="T5" fmla="*/ 333 h 73"/>
                <a:gd name="T6" fmla="*/ 357 w 161"/>
                <a:gd name="T7" fmla="*/ 91 h 73"/>
                <a:gd name="T8" fmla="*/ 598 w 161"/>
                <a:gd name="T9" fmla="*/ 2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73">
                  <a:moveTo>
                    <a:pt x="161" y="3"/>
                  </a:moveTo>
                  <a:cubicBezTo>
                    <a:pt x="139" y="3"/>
                    <a:pt x="110" y="2"/>
                    <a:pt x="90" y="13"/>
                  </a:cubicBezTo>
                  <a:cubicBezTo>
                    <a:pt x="59" y="30"/>
                    <a:pt x="31" y="54"/>
                    <a:pt x="0" y="73"/>
                  </a:cubicBezTo>
                  <a:cubicBezTo>
                    <a:pt x="34" y="61"/>
                    <a:pt x="64" y="37"/>
                    <a:pt x="95" y="20"/>
                  </a:cubicBezTo>
                  <a:cubicBezTo>
                    <a:pt x="114" y="9"/>
                    <a:pt x="138" y="0"/>
                    <a:pt x="160" y="6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123">
              <a:extLst>
                <a:ext uri="{FF2B5EF4-FFF2-40B4-BE49-F238E27FC236}">
                  <a16:creationId xmlns:a16="http://schemas.microsoft.com/office/drawing/2014/main" id="{4957CCCA-F3FC-4C63-8096-3B65F5C24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768"/>
              <a:ext cx="292" cy="35"/>
            </a:xfrm>
            <a:custGeom>
              <a:avLst/>
              <a:gdLst>
                <a:gd name="T0" fmla="*/ 0 w 188"/>
                <a:gd name="T1" fmla="*/ 97 h 21"/>
                <a:gd name="T2" fmla="*/ 149 w 188"/>
                <a:gd name="T3" fmla="*/ 50 h 21"/>
                <a:gd name="T4" fmla="*/ 323 w 188"/>
                <a:gd name="T5" fmla="*/ 28 h 21"/>
                <a:gd name="T6" fmla="*/ 548 w 188"/>
                <a:gd name="T7" fmla="*/ 13 h 21"/>
                <a:gd name="T8" fmla="*/ 705 w 188"/>
                <a:gd name="T9" fmla="*/ 28 h 21"/>
                <a:gd name="T10" fmla="*/ 483 w 188"/>
                <a:gd name="T11" fmla="*/ 28 h 21"/>
                <a:gd name="T12" fmla="*/ 121 w 188"/>
                <a:gd name="T13" fmla="*/ 5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21">
                  <a:moveTo>
                    <a:pt x="0" y="21"/>
                  </a:moveTo>
                  <a:cubicBezTo>
                    <a:pt x="13" y="21"/>
                    <a:pt x="27" y="13"/>
                    <a:pt x="40" y="11"/>
                  </a:cubicBezTo>
                  <a:cubicBezTo>
                    <a:pt x="55" y="7"/>
                    <a:pt x="70" y="7"/>
                    <a:pt x="86" y="6"/>
                  </a:cubicBezTo>
                  <a:cubicBezTo>
                    <a:pt x="106" y="5"/>
                    <a:pt x="126" y="3"/>
                    <a:pt x="146" y="3"/>
                  </a:cubicBezTo>
                  <a:cubicBezTo>
                    <a:pt x="158" y="3"/>
                    <a:pt x="176" y="0"/>
                    <a:pt x="188" y="6"/>
                  </a:cubicBezTo>
                  <a:cubicBezTo>
                    <a:pt x="168" y="6"/>
                    <a:pt x="148" y="6"/>
                    <a:pt x="129" y="6"/>
                  </a:cubicBezTo>
                  <a:cubicBezTo>
                    <a:pt x="96" y="6"/>
                    <a:pt x="64" y="11"/>
                    <a:pt x="32" y="11"/>
                  </a:cubicBezTo>
                </a:path>
              </a:pathLst>
            </a:custGeom>
            <a:solidFill>
              <a:srgbClr val="70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124">
              <a:extLst>
                <a:ext uri="{FF2B5EF4-FFF2-40B4-BE49-F238E27FC236}">
                  <a16:creationId xmlns:a16="http://schemas.microsoft.com/office/drawing/2014/main" id="{9273AF22-B702-4BAD-9A5A-9E0A7E09E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470"/>
              <a:ext cx="264" cy="469"/>
            </a:xfrm>
            <a:custGeom>
              <a:avLst/>
              <a:gdLst>
                <a:gd name="T0" fmla="*/ 610 w 170"/>
                <a:gd name="T1" fmla="*/ 0 h 283"/>
                <a:gd name="T2" fmla="*/ 256 w 170"/>
                <a:gd name="T3" fmla="*/ 340 h 283"/>
                <a:gd name="T4" fmla="*/ 87 w 170"/>
                <a:gd name="T5" fmla="*/ 615 h 283"/>
                <a:gd name="T6" fmla="*/ 53 w 170"/>
                <a:gd name="T7" fmla="*/ 878 h 283"/>
                <a:gd name="T8" fmla="*/ 53 w 170"/>
                <a:gd name="T9" fmla="*/ 1178 h 283"/>
                <a:gd name="T10" fmla="*/ 278 w 170"/>
                <a:gd name="T11" fmla="*/ 1178 h 283"/>
                <a:gd name="T12" fmla="*/ 446 w 170"/>
                <a:gd name="T13" fmla="*/ 978 h 283"/>
                <a:gd name="T14" fmla="*/ 326 w 170"/>
                <a:gd name="T15" fmla="*/ 936 h 283"/>
                <a:gd name="T16" fmla="*/ 230 w 170"/>
                <a:gd name="T17" fmla="*/ 819 h 283"/>
                <a:gd name="T18" fmla="*/ 379 w 170"/>
                <a:gd name="T19" fmla="*/ 318 h 283"/>
                <a:gd name="T20" fmla="*/ 550 w 170"/>
                <a:gd name="T21" fmla="*/ 109 h 283"/>
                <a:gd name="T22" fmla="*/ 598 w 170"/>
                <a:gd name="T23" fmla="*/ 0 h 2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0" h="283">
                  <a:moveTo>
                    <a:pt x="163" y="0"/>
                  </a:moveTo>
                  <a:cubicBezTo>
                    <a:pt x="125" y="10"/>
                    <a:pt x="96" y="49"/>
                    <a:pt x="68" y="75"/>
                  </a:cubicBezTo>
                  <a:cubicBezTo>
                    <a:pt x="50" y="92"/>
                    <a:pt x="33" y="112"/>
                    <a:pt x="23" y="135"/>
                  </a:cubicBezTo>
                  <a:cubicBezTo>
                    <a:pt x="15" y="154"/>
                    <a:pt x="19" y="174"/>
                    <a:pt x="14" y="193"/>
                  </a:cubicBezTo>
                  <a:cubicBezTo>
                    <a:pt x="7" y="216"/>
                    <a:pt x="0" y="236"/>
                    <a:pt x="14" y="259"/>
                  </a:cubicBezTo>
                  <a:cubicBezTo>
                    <a:pt x="28" y="283"/>
                    <a:pt x="53" y="267"/>
                    <a:pt x="74" y="259"/>
                  </a:cubicBezTo>
                  <a:cubicBezTo>
                    <a:pt x="85" y="255"/>
                    <a:pt x="138" y="231"/>
                    <a:pt x="119" y="215"/>
                  </a:cubicBezTo>
                  <a:cubicBezTo>
                    <a:pt x="112" y="209"/>
                    <a:pt x="95" y="210"/>
                    <a:pt x="87" y="206"/>
                  </a:cubicBezTo>
                  <a:cubicBezTo>
                    <a:pt x="76" y="201"/>
                    <a:pt x="65" y="192"/>
                    <a:pt x="61" y="180"/>
                  </a:cubicBezTo>
                  <a:cubicBezTo>
                    <a:pt x="44" y="134"/>
                    <a:pt x="69" y="100"/>
                    <a:pt x="101" y="70"/>
                  </a:cubicBezTo>
                  <a:cubicBezTo>
                    <a:pt x="117" y="55"/>
                    <a:pt x="129" y="38"/>
                    <a:pt x="147" y="24"/>
                  </a:cubicBezTo>
                  <a:cubicBezTo>
                    <a:pt x="154" y="19"/>
                    <a:pt x="170" y="11"/>
                    <a:pt x="16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125">
              <a:extLst>
                <a:ext uri="{FF2B5EF4-FFF2-40B4-BE49-F238E27FC236}">
                  <a16:creationId xmlns:a16="http://schemas.microsoft.com/office/drawing/2014/main" id="{9E66657B-9FBE-4101-B7D3-8132F1FC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957"/>
              <a:ext cx="66" cy="247"/>
            </a:xfrm>
            <a:custGeom>
              <a:avLst/>
              <a:gdLst>
                <a:gd name="T0" fmla="*/ 163 w 42"/>
                <a:gd name="T1" fmla="*/ 0 h 149"/>
                <a:gd name="T2" fmla="*/ 39 w 42"/>
                <a:gd name="T3" fmla="*/ 91 h 149"/>
                <a:gd name="T4" fmla="*/ 69 w 42"/>
                <a:gd name="T5" fmla="*/ 237 h 149"/>
                <a:gd name="T6" fmla="*/ 60 w 42"/>
                <a:gd name="T7" fmla="*/ 381 h 149"/>
                <a:gd name="T8" fmla="*/ 55 w 42"/>
                <a:gd name="T9" fmla="*/ 678 h 149"/>
                <a:gd name="T10" fmla="*/ 135 w 42"/>
                <a:gd name="T11" fmla="*/ 305 h 149"/>
                <a:gd name="T12" fmla="*/ 121 w 42"/>
                <a:gd name="T13" fmla="*/ 167 h 149"/>
                <a:gd name="T14" fmla="*/ 148 w 42"/>
                <a:gd name="T15" fmla="*/ 2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149">
                  <a:moveTo>
                    <a:pt x="42" y="0"/>
                  </a:moveTo>
                  <a:cubicBezTo>
                    <a:pt x="33" y="10"/>
                    <a:pt x="23" y="15"/>
                    <a:pt x="10" y="20"/>
                  </a:cubicBezTo>
                  <a:cubicBezTo>
                    <a:pt x="7" y="31"/>
                    <a:pt x="17" y="41"/>
                    <a:pt x="18" y="52"/>
                  </a:cubicBezTo>
                  <a:cubicBezTo>
                    <a:pt x="19" y="63"/>
                    <a:pt x="18" y="74"/>
                    <a:pt x="15" y="84"/>
                  </a:cubicBezTo>
                  <a:cubicBezTo>
                    <a:pt x="9" y="107"/>
                    <a:pt x="0" y="126"/>
                    <a:pt x="14" y="149"/>
                  </a:cubicBezTo>
                  <a:cubicBezTo>
                    <a:pt x="17" y="121"/>
                    <a:pt x="35" y="94"/>
                    <a:pt x="35" y="67"/>
                  </a:cubicBezTo>
                  <a:cubicBezTo>
                    <a:pt x="35" y="57"/>
                    <a:pt x="31" y="47"/>
                    <a:pt x="31" y="37"/>
                  </a:cubicBezTo>
                  <a:cubicBezTo>
                    <a:pt x="31" y="26"/>
                    <a:pt x="36" y="16"/>
                    <a:pt x="38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126">
              <a:extLst>
                <a:ext uri="{FF2B5EF4-FFF2-40B4-BE49-F238E27FC236}">
                  <a16:creationId xmlns:a16="http://schemas.microsoft.com/office/drawing/2014/main" id="{D9E7F77F-6A2B-40BE-AEAD-B3CA12ADA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884"/>
              <a:ext cx="70" cy="111"/>
            </a:xfrm>
            <a:custGeom>
              <a:avLst/>
              <a:gdLst>
                <a:gd name="T0" fmla="*/ 149 w 45"/>
                <a:gd name="T1" fmla="*/ 22 h 67"/>
                <a:gd name="T2" fmla="*/ 149 w 45"/>
                <a:gd name="T3" fmla="*/ 0 h 67"/>
                <a:gd name="T4" fmla="*/ 0 w 45"/>
                <a:gd name="T5" fmla="*/ 305 h 67"/>
                <a:gd name="T6" fmla="*/ 148 w 45"/>
                <a:gd name="T7" fmla="*/ 181 h 67"/>
                <a:gd name="T8" fmla="*/ 156 w 45"/>
                <a:gd name="T9" fmla="*/ 2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7">
                  <a:moveTo>
                    <a:pt x="40" y="5"/>
                  </a:moveTo>
                  <a:cubicBezTo>
                    <a:pt x="40" y="3"/>
                    <a:pt x="40" y="2"/>
                    <a:pt x="40" y="0"/>
                  </a:cubicBezTo>
                  <a:cubicBezTo>
                    <a:pt x="40" y="24"/>
                    <a:pt x="30" y="63"/>
                    <a:pt x="0" y="67"/>
                  </a:cubicBezTo>
                  <a:cubicBezTo>
                    <a:pt x="13" y="59"/>
                    <a:pt x="31" y="52"/>
                    <a:pt x="39" y="40"/>
                  </a:cubicBezTo>
                  <a:cubicBezTo>
                    <a:pt x="45" y="30"/>
                    <a:pt x="41" y="19"/>
                    <a:pt x="41" y="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27">
              <a:extLst>
                <a:ext uri="{FF2B5EF4-FFF2-40B4-BE49-F238E27FC236}">
                  <a16:creationId xmlns:a16="http://schemas.microsoft.com/office/drawing/2014/main" id="{F06B245F-DC2D-4C46-A385-412845ADA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444"/>
              <a:ext cx="56" cy="155"/>
            </a:xfrm>
            <a:custGeom>
              <a:avLst/>
              <a:gdLst>
                <a:gd name="T0" fmla="*/ 135 w 36"/>
                <a:gd name="T1" fmla="*/ 0 h 94"/>
                <a:gd name="T2" fmla="*/ 101 w 36"/>
                <a:gd name="T3" fmla="*/ 264 h 94"/>
                <a:gd name="T4" fmla="*/ 5 w 36"/>
                <a:gd name="T5" fmla="*/ 422 h 94"/>
                <a:gd name="T6" fmla="*/ 53 w 36"/>
                <a:gd name="T7" fmla="*/ 180 h 94"/>
                <a:gd name="T8" fmla="*/ 114 w 36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94">
                  <a:moveTo>
                    <a:pt x="36" y="0"/>
                  </a:moveTo>
                  <a:cubicBezTo>
                    <a:pt x="24" y="9"/>
                    <a:pt x="29" y="44"/>
                    <a:pt x="27" y="59"/>
                  </a:cubicBezTo>
                  <a:cubicBezTo>
                    <a:pt x="25" y="74"/>
                    <a:pt x="13" y="87"/>
                    <a:pt x="1" y="94"/>
                  </a:cubicBezTo>
                  <a:cubicBezTo>
                    <a:pt x="0" y="77"/>
                    <a:pt x="11" y="57"/>
                    <a:pt x="14" y="40"/>
                  </a:cubicBezTo>
                  <a:cubicBezTo>
                    <a:pt x="17" y="27"/>
                    <a:pt x="22" y="11"/>
                    <a:pt x="30" y="0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128">
              <a:extLst>
                <a:ext uri="{FF2B5EF4-FFF2-40B4-BE49-F238E27FC236}">
                  <a16:creationId xmlns:a16="http://schemas.microsoft.com/office/drawing/2014/main" id="{6EC00CF9-A6E8-4095-9F83-38DC972B1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427"/>
              <a:ext cx="67" cy="156"/>
            </a:xfrm>
            <a:custGeom>
              <a:avLst/>
              <a:gdLst>
                <a:gd name="T0" fmla="*/ 0 w 43"/>
                <a:gd name="T1" fmla="*/ 0 h 94"/>
                <a:gd name="T2" fmla="*/ 117 w 43"/>
                <a:gd name="T3" fmla="*/ 430 h 94"/>
                <a:gd name="T4" fmla="*/ 26 w 43"/>
                <a:gd name="T5" fmla="*/ 22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4">
                  <a:moveTo>
                    <a:pt x="0" y="0"/>
                  </a:moveTo>
                  <a:cubicBezTo>
                    <a:pt x="42" y="5"/>
                    <a:pt x="43" y="64"/>
                    <a:pt x="31" y="94"/>
                  </a:cubicBezTo>
                  <a:cubicBezTo>
                    <a:pt x="34" y="65"/>
                    <a:pt x="25" y="28"/>
                    <a:pt x="7" y="5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129">
              <a:extLst>
                <a:ext uri="{FF2B5EF4-FFF2-40B4-BE49-F238E27FC236}">
                  <a16:creationId xmlns:a16="http://schemas.microsoft.com/office/drawing/2014/main" id="{8A313095-59F0-445B-B8EB-F14956509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381"/>
              <a:ext cx="156" cy="44"/>
            </a:xfrm>
            <a:custGeom>
              <a:avLst/>
              <a:gdLst>
                <a:gd name="T0" fmla="*/ 0 w 101"/>
                <a:gd name="T1" fmla="*/ 21 h 27"/>
                <a:gd name="T2" fmla="*/ 196 w 101"/>
                <a:gd name="T3" fmla="*/ 5 h 27"/>
                <a:gd name="T4" fmla="*/ 372 w 101"/>
                <a:gd name="T5" fmla="*/ 5 h 27"/>
                <a:gd name="T6" fmla="*/ 22 w 101"/>
                <a:gd name="T7" fmla="*/ 6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27">
                  <a:moveTo>
                    <a:pt x="0" y="5"/>
                  </a:moveTo>
                  <a:cubicBezTo>
                    <a:pt x="15" y="13"/>
                    <a:pt x="36" y="2"/>
                    <a:pt x="53" y="1"/>
                  </a:cubicBezTo>
                  <a:cubicBezTo>
                    <a:pt x="69" y="0"/>
                    <a:pt x="85" y="1"/>
                    <a:pt x="101" y="1"/>
                  </a:cubicBezTo>
                  <a:cubicBezTo>
                    <a:pt x="67" y="1"/>
                    <a:pt x="39" y="27"/>
                    <a:pt x="6" y="16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130">
              <a:extLst>
                <a:ext uri="{FF2B5EF4-FFF2-40B4-BE49-F238E27FC236}">
                  <a16:creationId xmlns:a16="http://schemas.microsoft.com/office/drawing/2014/main" id="{A8F6B6CB-B84F-4F06-9269-4C252FAA2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613"/>
              <a:ext cx="120" cy="66"/>
            </a:xfrm>
            <a:custGeom>
              <a:avLst/>
              <a:gdLst>
                <a:gd name="T0" fmla="*/ 0 w 77"/>
                <a:gd name="T1" fmla="*/ 0 h 40"/>
                <a:gd name="T2" fmla="*/ 0 w 77"/>
                <a:gd name="T3" fmla="*/ 130 h 40"/>
                <a:gd name="T4" fmla="*/ 291 w 77"/>
                <a:gd name="T5" fmla="*/ 180 h 40"/>
                <a:gd name="T6" fmla="*/ 34 w 77"/>
                <a:gd name="T7" fmla="*/ 4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40">
                  <a:moveTo>
                    <a:pt x="0" y="0"/>
                  </a:moveTo>
                  <a:cubicBezTo>
                    <a:pt x="8" y="7"/>
                    <a:pt x="3" y="20"/>
                    <a:pt x="0" y="29"/>
                  </a:cubicBezTo>
                  <a:cubicBezTo>
                    <a:pt x="26" y="30"/>
                    <a:pt x="52" y="33"/>
                    <a:pt x="77" y="40"/>
                  </a:cubicBezTo>
                  <a:cubicBezTo>
                    <a:pt x="62" y="21"/>
                    <a:pt x="28" y="23"/>
                    <a:pt x="9" y="9"/>
                  </a:cubicBezTo>
                </a:path>
              </a:pathLst>
            </a:custGeom>
            <a:solidFill>
              <a:srgbClr val="C7E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31">
              <a:extLst>
                <a:ext uri="{FF2B5EF4-FFF2-40B4-BE49-F238E27FC236}">
                  <a16:creationId xmlns:a16="http://schemas.microsoft.com/office/drawing/2014/main" id="{D29780BC-50F9-4344-B8F2-6614AB1B8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563"/>
              <a:ext cx="71" cy="157"/>
            </a:xfrm>
            <a:custGeom>
              <a:avLst/>
              <a:gdLst>
                <a:gd name="T0" fmla="*/ 162 w 46"/>
                <a:gd name="T1" fmla="*/ 0 h 95"/>
                <a:gd name="T2" fmla="*/ 48 w 46"/>
                <a:gd name="T3" fmla="*/ 109 h 95"/>
                <a:gd name="T4" fmla="*/ 22 w 46"/>
                <a:gd name="T5" fmla="*/ 331 h 95"/>
                <a:gd name="T6" fmla="*/ 162 w 46"/>
                <a:gd name="T7" fmla="*/ 302 h 95"/>
                <a:gd name="T8" fmla="*/ 154 w 46"/>
                <a:gd name="T9" fmla="*/ 28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5">
                  <a:moveTo>
                    <a:pt x="44" y="0"/>
                  </a:moveTo>
                  <a:cubicBezTo>
                    <a:pt x="44" y="0"/>
                    <a:pt x="19" y="11"/>
                    <a:pt x="13" y="24"/>
                  </a:cubicBezTo>
                  <a:cubicBezTo>
                    <a:pt x="5" y="38"/>
                    <a:pt x="0" y="57"/>
                    <a:pt x="6" y="73"/>
                  </a:cubicBezTo>
                  <a:cubicBezTo>
                    <a:pt x="15" y="95"/>
                    <a:pt x="43" y="91"/>
                    <a:pt x="44" y="67"/>
                  </a:cubicBezTo>
                  <a:cubicBezTo>
                    <a:pt x="46" y="43"/>
                    <a:pt x="16" y="30"/>
                    <a:pt x="42" y="6"/>
                  </a:cubicBezTo>
                </a:path>
              </a:pathLst>
            </a:custGeom>
            <a:solidFill>
              <a:srgbClr val="619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132">
              <a:extLst>
                <a:ext uri="{FF2B5EF4-FFF2-40B4-BE49-F238E27FC236}">
                  <a16:creationId xmlns:a16="http://schemas.microsoft.com/office/drawing/2014/main" id="{06177FB7-BB1E-4F17-ABD3-2E9E091C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548"/>
              <a:ext cx="60" cy="65"/>
            </a:xfrm>
            <a:custGeom>
              <a:avLst/>
              <a:gdLst>
                <a:gd name="T0" fmla="*/ 34 w 39"/>
                <a:gd name="T1" fmla="*/ 0 h 39"/>
                <a:gd name="T2" fmla="*/ 109 w 39"/>
                <a:gd name="T3" fmla="*/ 120 h 39"/>
                <a:gd name="T4" fmla="*/ 22 w 39"/>
                <a:gd name="T5" fmla="*/ 2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9">
                  <a:moveTo>
                    <a:pt x="9" y="0"/>
                  </a:moveTo>
                  <a:cubicBezTo>
                    <a:pt x="19" y="0"/>
                    <a:pt x="39" y="14"/>
                    <a:pt x="30" y="26"/>
                  </a:cubicBezTo>
                  <a:cubicBezTo>
                    <a:pt x="20" y="39"/>
                    <a:pt x="0" y="16"/>
                    <a:pt x="6" y="5"/>
                  </a:cubicBezTo>
                </a:path>
              </a:pathLst>
            </a:custGeom>
            <a:solidFill>
              <a:srgbClr val="B1D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133">
              <a:extLst>
                <a:ext uri="{FF2B5EF4-FFF2-40B4-BE49-F238E27FC236}">
                  <a16:creationId xmlns:a16="http://schemas.microsoft.com/office/drawing/2014/main" id="{9AC4FDF6-FA8D-4586-84BE-094695516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485"/>
              <a:ext cx="388" cy="419"/>
            </a:xfrm>
            <a:custGeom>
              <a:avLst/>
              <a:gdLst>
                <a:gd name="T0" fmla="*/ 934 w 250"/>
                <a:gd name="T1" fmla="*/ 63 h 253"/>
                <a:gd name="T2" fmla="*/ 449 w 250"/>
                <a:gd name="T3" fmla="*/ 250 h 253"/>
                <a:gd name="T4" fmla="*/ 245 w 250"/>
                <a:gd name="T5" fmla="*/ 535 h 253"/>
                <a:gd name="T6" fmla="*/ 154 w 250"/>
                <a:gd name="T7" fmla="*/ 864 h 253"/>
                <a:gd name="T8" fmla="*/ 95 w 250"/>
                <a:gd name="T9" fmla="*/ 1058 h 253"/>
                <a:gd name="T10" fmla="*/ 45 w 250"/>
                <a:gd name="T11" fmla="*/ 1141 h 253"/>
                <a:gd name="T12" fmla="*/ 12 w 250"/>
                <a:gd name="T13" fmla="*/ 1081 h 253"/>
                <a:gd name="T14" fmla="*/ 79 w 250"/>
                <a:gd name="T15" fmla="*/ 982 h 253"/>
                <a:gd name="T16" fmla="*/ 178 w 250"/>
                <a:gd name="T17" fmla="*/ 643 h 253"/>
                <a:gd name="T18" fmla="*/ 331 w 250"/>
                <a:gd name="T19" fmla="*/ 346 h 253"/>
                <a:gd name="T20" fmla="*/ 621 w 250"/>
                <a:gd name="T21" fmla="*/ 113 h 253"/>
                <a:gd name="T22" fmla="*/ 882 w 250"/>
                <a:gd name="T23" fmla="*/ 36 h 253"/>
                <a:gd name="T24" fmla="*/ 928 w 250"/>
                <a:gd name="T25" fmla="*/ 60 h 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253">
                  <a:moveTo>
                    <a:pt x="250" y="14"/>
                  </a:moveTo>
                  <a:cubicBezTo>
                    <a:pt x="206" y="0"/>
                    <a:pt x="153" y="25"/>
                    <a:pt x="120" y="55"/>
                  </a:cubicBezTo>
                  <a:cubicBezTo>
                    <a:pt x="99" y="73"/>
                    <a:pt x="80" y="93"/>
                    <a:pt x="66" y="118"/>
                  </a:cubicBezTo>
                  <a:cubicBezTo>
                    <a:pt x="54" y="141"/>
                    <a:pt x="48" y="165"/>
                    <a:pt x="41" y="190"/>
                  </a:cubicBezTo>
                  <a:cubicBezTo>
                    <a:pt x="37" y="205"/>
                    <a:pt x="32" y="219"/>
                    <a:pt x="25" y="233"/>
                  </a:cubicBezTo>
                  <a:cubicBezTo>
                    <a:pt x="23" y="239"/>
                    <a:pt x="20" y="250"/>
                    <a:pt x="12" y="251"/>
                  </a:cubicBezTo>
                  <a:cubicBezTo>
                    <a:pt x="4" y="253"/>
                    <a:pt x="0" y="245"/>
                    <a:pt x="3" y="238"/>
                  </a:cubicBezTo>
                  <a:cubicBezTo>
                    <a:pt x="6" y="231"/>
                    <a:pt x="16" y="223"/>
                    <a:pt x="21" y="216"/>
                  </a:cubicBezTo>
                  <a:cubicBezTo>
                    <a:pt x="34" y="194"/>
                    <a:pt x="40" y="166"/>
                    <a:pt x="48" y="141"/>
                  </a:cubicBezTo>
                  <a:cubicBezTo>
                    <a:pt x="56" y="118"/>
                    <a:pt x="71" y="94"/>
                    <a:pt x="88" y="76"/>
                  </a:cubicBezTo>
                  <a:cubicBezTo>
                    <a:pt x="111" y="52"/>
                    <a:pt x="136" y="39"/>
                    <a:pt x="166" y="25"/>
                  </a:cubicBezTo>
                  <a:cubicBezTo>
                    <a:pt x="187" y="15"/>
                    <a:pt x="212" y="3"/>
                    <a:pt x="236" y="8"/>
                  </a:cubicBezTo>
                  <a:cubicBezTo>
                    <a:pt x="240" y="8"/>
                    <a:pt x="245" y="11"/>
                    <a:pt x="24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Oval 134">
              <a:extLst>
                <a:ext uri="{FF2B5EF4-FFF2-40B4-BE49-F238E27FC236}">
                  <a16:creationId xmlns:a16="http://schemas.microsoft.com/office/drawing/2014/main" id="{0949683D-4FBE-4E76-959B-F7CDFE2C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1503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1" name="Oval 135">
              <a:extLst>
                <a:ext uri="{FF2B5EF4-FFF2-40B4-BE49-F238E27FC236}">
                  <a16:creationId xmlns:a16="http://schemas.microsoft.com/office/drawing/2014/main" id="{43B6C10C-5AA0-4F8F-82D2-6E5F305F0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1520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2" name="Oval 136">
              <a:extLst>
                <a:ext uri="{FF2B5EF4-FFF2-40B4-BE49-F238E27FC236}">
                  <a16:creationId xmlns:a16="http://schemas.microsoft.com/office/drawing/2014/main" id="{2D40BB5A-ED67-4C02-ADA7-D3A023975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1902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3" name="Freeform 137">
              <a:extLst>
                <a:ext uri="{FF2B5EF4-FFF2-40B4-BE49-F238E27FC236}">
                  <a16:creationId xmlns:a16="http://schemas.microsoft.com/office/drawing/2014/main" id="{69A25506-D01E-4D95-96D5-F2176E70D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891"/>
              <a:ext cx="40" cy="43"/>
            </a:xfrm>
            <a:custGeom>
              <a:avLst/>
              <a:gdLst>
                <a:gd name="T0" fmla="*/ 5 w 26"/>
                <a:gd name="T1" fmla="*/ 104 h 26"/>
                <a:gd name="T2" fmla="*/ 58 w 26"/>
                <a:gd name="T3" fmla="*/ 46 h 26"/>
                <a:gd name="T4" fmla="*/ 26 w 26"/>
                <a:gd name="T5" fmla="*/ 84 h 26"/>
                <a:gd name="T6" fmla="*/ 28 w 26"/>
                <a:gd name="T7" fmla="*/ 8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6">
                  <a:moveTo>
                    <a:pt x="1" y="23"/>
                  </a:moveTo>
                  <a:cubicBezTo>
                    <a:pt x="0" y="14"/>
                    <a:pt x="6" y="0"/>
                    <a:pt x="16" y="10"/>
                  </a:cubicBezTo>
                  <a:cubicBezTo>
                    <a:pt x="26" y="19"/>
                    <a:pt x="17" y="26"/>
                    <a:pt x="7" y="19"/>
                  </a:cubicBezTo>
                  <a:cubicBezTo>
                    <a:pt x="5" y="17"/>
                    <a:pt x="7" y="19"/>
                    <a:pt x="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138">
              <a:extLst>
                <a:ext uri="{FF2B5EF4-FFF2-40B4-BE49-F238E27FC236}">
                  <a16:creationId xmlns:a16="http://schemas.microsoft.com/office/drawing/2014/main" id="{FA40884C-F691-4910-A733-B63A5F110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770"/>
              <a:ext cx="45" cy="41"/>
            </a:xfrm>
            <a:custGeom>
              <a:avLst/>
              <a:gdLst>
                <a:gd name="T0" fmla="*/ 0 w 29"/>
                <a:gd name="T1" fmla="*/ 110 h 25"/>
                <a:gd name="T2" fmla="*/ 53 w 29"/>
                <a:gd name="T3" fmla="*/ 43 h 25"/>
                <a:gd name="T4" fmla="*/ 12 w 29"/>
                <a:gd name="T5" fmla="*/ 9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0" y="25"/>
                  </a:moveTo>
                  <a:cubicBezTo>
                    <a:pt x="2" y="18"/>
                    <a:pt x="3" y="0"/>
                    <a:pt x="14" y="10"/>
                  </a:cubicBezTo>
                  <a:cubicBezTo>
                    <a:pt x="29" y="22"/>
                    <a:pt x="6" y="19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139">
              <a:extLst>
                <a:ext uri="{FF2B5EF4-FFF2-40B4-BE49-F238E27FC236}">
                  <a16:creationId xmlns:a16="http://schemas.microsoft.com/office/drawing/2014/main" id="{C4322778-1209-4C62-AB19-1ACC099EA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803"/>
              <a:ext cx="26" cy="45"/>
            </a:xfrm>
            <a:custGeom>
              <a:avLst/>
              <a:gdLst>
                <a:gd name="T0" fmla="*/ 8 w 17"/>
                <a:gd name="T1" fmla="*/ 92 h 27"/>
                <a:gd name="T2" fmla="*/ 32 w 17"/>
                <a:gd name="T3" fmla="*/ 22 h 27"/>
                <a:gd name="T4" fmla="*/ 21 w 17"/>
                <a:gd name="T5" fmla="*/ 6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2" y="20"/>
                  </a:moveTo>
                  <a:cubicBezTo>
                    <a:pt x="2" y="15"/>
                    <a:pt x="0" y="0"/>
                    <a:pt x="9" y="5"/>
                  </a:cubicBezTo>
                  <a:cubicBezTo>
                    <a:pt x="17" y="9"/>
                    <a:pt x="12" y="27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140">
              <a:extLst>
                <a:ext uri="{FF2B5EF4-FFF2-40B4-BE49-F238E27FC236}">
                  <a16:creationId xmlns:a16="http://schemas.microsoft.com/office/drawing/2014/main" id="{B1124746-8FBB-473F-A594-B28CC07F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912"/>
              <a:ext cx="47" cy="37"/>
            </a:xfrm>
            <a:custGeom>
              <a:avLst/>
              <a:gdLst>
                <a:gd name="T0" fmla="*/ 5 w 30"/>
                <a:gd name="T1" fmla="*/ 42 h 22"/>
                <a:gd name="T2" fmla="*/ 31 w 30"/>
                <a:gd name="T3" fmla="*/ 104 h 22"/>
                <a:gd name="T4" fmla="*/ 27 w 30"/>
                <a:gd name="T5" fmla="*/ 62 h 22"/>
                <a:gd name="T6" fmla="*/ 0 w 30"/>
                <a:gd name="T7" fmla="*/ 5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2">
                  <a:moveTo>
                    <a:pt x="1" y="9"/>
                  </a:moveTo>
                  <a:cubicBezTo>
                    <a:pt x="13" y="0"/>
                    <a:pt x="30" y="18"/>
                    <a:pt x="8" y="22"/>
                  </a:cubicBezTo>
                  <a:cubicBezTo>
                    <a:pt x="8" y="20"/>
                    <a:pt x="7" y="16"/>
                    <a:pt x="7" y="13"/>
                  </a:cubicBezTo>
                  <a:cubicBezTo>
                    <a:pt x="5" y="12"/>
                    <a:pt x="3" y="12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141">
              <a:extLst>
                <a:ext uri="{FF2B5EF4-FFF2-40B4-BE49-F238E27FC236}">
                  <a16:creationId xmlns:a16="http://schemas.microsoft.com/office/drawing/2014/main" id="{8D0BFA10-8AEC-457E-8609-C3950C918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917"/>
              <a:ext cx="53" cy="73"/>
            </a:xfrm>
            <a:custGeom>
              <a:avLst/>
              <a:gdLst>
                <a:gd name="T0" fmla="*/ 0 w 34"/>
                <a:gd name="T1" fmla="*/ 146 h 44"/>
                <a:gd name="T2" fmla="*/ 42 w 34"/>
                <a:gd name="T3" fmla="*/ 201 h 44"/>
                <a:gd name="T4" fmla="*/ 8 w 34"/>
                <a:gd name="T5" fmla="*/ 13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0" y="32"/>
                  </a:moveTo>
                  <a:cubicBezTo>
                    <a:pt x="1" y="0"/>
                    <a:pt x="34" y="44"/>
                    <a:pt x="11" y="44"/>
                  </a:cubicBezTo>
                  <a:cubicBezTo>
                    <a:pt x="11" y="35"/>
                    <a:pt x="9" y="31"/>
                    <a:pt x="2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142">
              <a:extLst>
                <a:ext uri="{FF2B5EF4-FFF2-40B4-BE49-F238E27FC236}">
                  <a16:creationId xmlns:a16="http://schemas.microsoft.com/office/drawing/2014/main" id="{5DE7FCF8-A5FB-452D-A3F3-BFF139383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202"/>
              <a:ext cx="42" cy="36"/>
            </a:xfrm>
            <a:custGeom>
              <a:avLst/>
              <a:gdLst>
                <a:gd name="T0" fmla="*/ 0 w 27"/>
                <a:gd name="T1" fmla="*/ 34 h 22"/>
                <a:gd name="T2" fmla="*/ 62 w 27"/>
                <a:gd name="T3" fmla="*/ 21 h 22"/>
                <a:gd name="T4" fmla="*/ 61 w 27"/>
                <a:gd name="T5" fmla="*/ 83 h 22"/>
                <a:gd name="T6" fmla="*/ 14 w 27"/>
                <a:gd name="T7" fmla="*/ 4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2">
                  <a:moveTo>
                    <a:pt x="0" y="8"/>
                  </a:moveTo>
                  <a:cubicBezTo>
                    <a:pt x="7" y="3"/>
                    <a:pt x="10" y="0"/>
                    <a:pt x="17" y="5"/>
                  </a:cubicBezTo>
                  <a:cubicBezTo>
                    <a:pt x="21" y="9"/>
                    <a:pt x="27" y="22"/>
                    <a:pt x="16" y="19"/>
                  </a:cubicBezTo>
                  <a:cubicBezTo>
                    <a:pt x="16" y="12"/>
                    <a:pt x="10" y="10"/>
                    <a:pt x="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143">
              <a:extLst>
                <a:ext uri="{FF2B5EF4-FFF2-40B4-BE49-F238E27FC236}">
                  <a16:creationId xmlns:a16="http://schemas.microsoft.com/office/drawing/2014/main" id="{A3DE2F6C-3076-402B-81A4-C986F8F0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1475"/>
              <a:ext cx="19" cy="27"/>
            </a:xfrm>
            <a:custGeom>
              <a:avLst/>
              <a:gdLst>
                <a:gd name="T0" fmla="*/ 0 w 12"/>
                <a:gd name="T1" fmla="*/ 29 h 16"/>
                <a:gd name="T2" fmla="*/ 25 w 12"/>
                <a:gd name="T3" fmla="*/ 0 h 16"/>
                <a:gd name="T4" fmla="*/ 43 w 12"/>
                <a:gd name="T5" fmla="*/ 71 h 16"/>
                <a:gd name="T6" fmla="*/ 13 w 12"/>
                <a:gd name="T7" fmla="*/ 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cubicBezTo>
                    <a:pt x="1" y="3"/>
                    <a:pt x="3" y="2"/>
                    <a:pt x="6" y="0"/>
                  </a:cubicBezTo>
                  <a:cubicBezTo>
                    <a:pt x="12" y="2"/>
                    <a:pt x="12" y="9"/>
                    <a:pt x="11" y="15"/>
                  </a:cubicBezTo>
                  <a:cubicBezTo>
                    <a:pt x="5" y="16"/>
                    <a:pt x="4" y="12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144">
              <a:extLst>
                <a:ext uri="{FF2B5EF4-FFF2-40B4-BE49-F238E27FC236}">
                  <a16:creationId xmlns:a16="http://schemas.microsoft.com/office/drawing/2014/main" id="{2C5CF08A-696C-4725-B362-8CF6B12B3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1730"/>
              <a:ext cx="27" cy="33"/>
            </a:xfrm>
            <a:custGeom>
              <a:avLst/>
              <a:gdLst>
                <a:gd name="T0" fmla="*/ 0 w 17"/>
                <a:gd name="T1" fmla="*/ 84 h 20"/>
                <a:gd name="T2" fmla="*/ 5 w 17"/>
                <a:gd name="T3" fmla="*/ 8 h 20"/>
                <a:gd name="T4" fmla="*/ 5 w 17"/>
                <a:gd name="T5" fmla="*/ 6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0" y="19"/>
                  </a:moveTo>
                  <a:cubicBezTo>
                    <a:pt x="13" y="20"/>
                    <a:pt x="17" y="0"/>
                    <a:pt x="1" y="2"/>
                  </a:cubicBezTo>
                  <a:cubicBezTo>
                    <a:pt x="2" y="6"/>
                    <a:pt x="4" y="10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145">
              <a:extLst>
                <a:ext uri="{FF2B5EF4-FFF2-40B4-BE49-F238E27FC236}">
                  <a16:creationId xmlns:a16="http://schemas.microsoft.com/office/drawing/2014/main" id="{808D236C-6E2F-453A-BEC4-D69AAC626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1778"/>
              <a:ext cx="14" cy="10"/>
            </a:xfrm>
            <a:custGeom>
              <a:avLst/>
              <a:gdLst>
                <a:gd name="T0" fmla="*/ 34 w 9"/>
                <a:gd name="T1" fmla="*/ 0 h 6"/>
                <a:gd name="T2" fmla="*/ 5 w 9"/>
                <a:gd name="T3" fmla="*/ 22 h 6"/>
                <a:gd name="T4" fmla="*/ 19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8" y="4"/>
                    <a:pt x="5" y="6"/>
                    <a:pt x="1" y="5"/>
                  </a:cubicBezTo>
                  <a:cubicBezTo>
                    <a:pt x="0" y="1"/>
                    <a:pt x="2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146">
              <a:extLst>
                <a:ext uri="{FF2B5EF4-FFF2-40B4-BE49-F238E27FC236}">
                  <a16:creationId xmlns:a16="http://schemas.microsoft.com/office/drawing/2014/main" id="{60AC55CD-AFA9-4BC9-B366-D4785C4CE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874"/>
              <a:ext cx="29" cy="42"/>
            </a:xfrm>
            <a:custGeom>
              <a:avLst/>
              <a:gdLst>
                <a:gd name="T0" fmla="*/ 0 w 19"/>
                <a:gd name="T1" fmla="*/ 57 h 25"/>
                <a:gd name="T2" fmla="*/ 63 w 19"/>
                <a:gd name="T3" fmla="*/ 119 h 25"/>
                <a:gd name="T4" fmla="*/ 8 w 19"/>
                <a:gd name="T5" fmla="*/ 6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5">
                  <a:moveTo>
                    <a:pt x="0" y="12"/>
                  </a:moveTo>
                  <a:cubicBezTo>
                    <a:pt x="11" y="0"/>
                    <a:pt x="19" y="13"/>
                    <a:pt x="18" y="25"/>
                  </a:cubicBezTo>
                  <a:cubicBezTo>
                    <a:pt x="12" y="24"/>
                    <a:pt x="11" y="14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147">
              <a:extLst>
                <a:ext uri="{FF2B5EF4-FFF2-40B4-BE49-F238E27FC236}">
                  <a16:creationId xmlns:a16="http://schemas.microsoft.com/office/drawing/2014/main" id="{787E0206-7DFC-4D2A-9D55-85715428E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348"/>
              <a:ext cx="3" cy="21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55 h 13"/>
                <a:gd name="T4" fmla="*/ 0 w 2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0" y="4"/>
                    <a:pt x="0" y="8"/>
                    <a:pt x="0" y="13"/>
                  </a:cubicBezTo>
                  <a:cubicBezTo>
                    <a:pt x="2" y="10"/>
                    <a:pt x="2" y="6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148">
              <a:extLst>
                <a:ext uri="{FF2B5EF4-FFF2-40B4-BE49-F238E27FC236}">
                  <a16:creationId xmlns:a16="http://schemas.microsoft.com/office/drawing/2014/main" id="{4A13DC05-C93A-47E7-8179-41338B69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680"/>
              <a:ext cx="51" cy="35"/>
            </a:xfrm>
            <a:custGeom>
              <a:avLst/>
              <a:gdLst>
                <a:gd name="T0" fmla="*/ 36 w 33"/>
                <a:gd name="T1" fmla="*/ 20 h 21"/>
                <a:gd name="T2" fmla="*/ 82 w 33"/>
                <a:gd name="T3" fmla="*/ 78 h 21"/>
                <a:gd name="T4" fmla="*/ 88 w 33"/>
                <a:gd name="T5" fmla="*/ 0 h 21"/>
                <a:gd name="T6" fmla="*/ 34 w 33"/>
                <a:gd name="T7" fmla="*/ 3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1">
                  <a:moveTo>
                    <a:pt x="10" y="4"/>
                  </a:moveTo>
                  <a:cubicBezTo>
                    <a:pt x="0" y="9"/>
                    <a:pt x="13" y="21"/>
                    <a:pt x="22" y="17"/>
                  </a:cubicBezTo>
                  <a:cubicBezTo>
                    <a:pt x="28" y="15"/>
                    <a:pt x="33" y="3"/>
                    <a:pt x="24" y="0"/>
                  </a:cubicBezTo>
                  <a:cubicBezTo>
                    <a:pt x="21" y="5"/>
                    <a:pt x="14" y="18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149">
              <a:extLst>
                <a:ext uri="{FF2B5EF4-FFF2-40B4-BE49-F238E27FC236}">
                  <a16:creationId xmlns:a16="http://schemas.microsoft.com/office/drawing/2014/main" id="{C7C67650-A2F9-49B5-BB88-ED538E1E0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695"/>
              <a:ext cx="54" cy="58"/>
            </a:xfrm>
            <a:custGeom>
              <a:avLst/>
              <a:gdLst>
                <a:gd name="T0" fmla="*/ 83 w 35"/>
                <a:gd name="T1" fmla="*/ 0 h 35"/>
                <a:gd name="T2" fmla="*/ 128 w 35"/>
                <a:gd name="T3" fmla="*/ 60 h 35"/>
                <a:gd name="T4" fmla="*/ 88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23" y="0"/>
                  </a:moveTo>
                  <a:cubicBezTo>
                    <a:pt x="0" y="5"/>
                    <a:pt x="31" y="35"/>
                    <a:pt x="35" y="13"/>
                  </a:cubicBezTo>
                  <a:cubicBezTo>
                    <a:pt x="27" y="14"/>
                    <a:pt x="19" y="8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150">
              <a:extLst>
                <a:ext uri="{FF2B5EF4-FFF2-40B4-BE49-F238E27FC236}">
                  <a16:creationId xmlns:a16="http://schemas.microsoft.com/office/drawing/2014/main" id="{BF3B76A1-A4B8-4586-8917-A92B1A21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298"/>
              <a:ext cx="25" cy="41"/>
            </a:xfrm>
            <a:custGeom>
              <a:avLst/>
              <a:gdLst>
                <a:gd name="T0" fmla="*/ 61 w 16"/>
                <a:gd name="T1" fmla="*/ 8 h 25"/>
                <a:gd name="T2" fmla="*/ 8 w 16"/>
                <a:gd name="T3" fmla="*/ 34 h 25"/>
                <a:gd name="T4" fmla="*/ 8 w 16"/>
                <a:gd name="T5" fmla="*/ 105 h 25"/>
                <a:gd name="T6" fmla="*/ 61 w 16"/>
                <a:gd name="T7" fmla="*/ 84 h 25"/>
                <a:gd name="T8" fmla="*/ 42 w 16"/>
                <a:gd name="T9" fmla="*/ 3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2"/>
                  </a:moveTo>
                  <a:cubicBezTo>
                    <a:pt x="11" y="7"/>
                    <a:pt x="7" y="0"/>
                    <a:pt x="2" y="8"/>
                  </a:cubicBezTo>
                  <a:cubicBezTo>
                    <a:pt x="0" y="11"/>
                    <a:pt x="1" y="19"/>
                    <a:pt x="2" y="24"/>
                  </a:cubicBezTo>
                  <a:cubicBezTo>
                    <a:pt x="8" y="25"/>
                    <a:pt x="13" y="23"/>
                    <a:pt x="16" y="19"/>
                  </a:cubicBezTo>
                  <a:cubicBezTo>
                    <a:pt x="9" y="19"/>
                    <a:pt x="3" y="11"/>
                    <a:pt x="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151">
              <a:extLst>
                <a:ext uri="{FF2B5EF4-FFF2-40B4-BE49-F238E27FC236}">
                  <a16:creationId xmlns:a16="http://schemas.microsoft.com/office/drawing/2014/main" id="{646EB8C0-9755-4D33-9057-6D895131E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099"/>
              <a:ext cx="33" cy="52"/>
            </a:xfrm>
            <a:custGeom>
              <a:avLst/>
              <a:gdLst>
                <a:gd name="T0" fmla="*/ 69 w 21"/>
                <a:gd name="T1" fmla="*/ 42 h 31"/>
                <a:gd name="T2" fmla="*/ 82 w 21"/>
                <a:gd name="T3" fmla="*/ 146 h 31"/>
                <a:gd name="T4" fmla="*/ 66 w 21"/>
                <a:gd name="T5" fmla="*/ 4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1">
                  <a:moveTo>
                    <a:pt x="18" y="9"/>
                  </a:moveTo>
                  <a:cubicBezTo>
                    <a:pt x="4" y="0"/>
                    <a:pt x="0" y="30"/>
                    <a:pt x="21" y="31"/>
                  </a:cubicBezTo>
                  <a:cubicBezTo>
                    <a:pt x="15" y="27"/>
                    <a:pt x="6" y="15"/>
                    <a:pt x="1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152">
              <a:extLst>
                <a:ext uri="{FF2B5EF4-FFF2-40B4-BE49-F238E27FC236}">
                  <a16:creationId xmlns:a16="http://schemas.microsoft.com/office/drawing/2014/main" id="{6FA11B91-65C8-43EB-AD77-143D78377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998"/>
              <a:ext cx="36" cy="17"/>
            </a:xfrm>
            <a:custGeom>
              <a:avLst/>
              <a:gdLst>
                <a:gd name="T0" fmla="*/ 0 w 23"/>
                <a:gd name="T1" fmla="*/ 20 h 10"/>
                <a:gd name="T2" fmla="*/ 83 w 23"/>
                <a:gd name="T3" fmla="*/ 34 h 10"/>
                <a:gd name="T4" fmla="*/ 88 w 23"/>
                <a:gd name="T5" fmla="*/ 20 h 10"/>
                <a:gd name="T6" fmla="*/ 14 w 2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0">
                  <a:moveTo>
                    <a:pt x="0" y="4"/>
                  </a:moveTo>
                  <a:cubicBezTo>
                    <a:pt x="8" y="7"/>
                    <a:pt x="15" y="10"/>
                    <a:pt x="22" y="7"/>
                  </a:cubicBezTo>
                  <a:cubicBezTo>
                    <a:pt x="23" y="6"/>
                    <a:pt x="23" y="5"/>
                    <a:pt x="23" y="4"/>
                  </a:cubicBezTo>
                  <a:cubicBezTo>
                    <a:pt x="18" y="2"/>
                    <a:pt x="7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153">
              <a:extLst>
                <a:ext uri="{FF2B5EF4-FFF2-40B4-BE49-F238E27FC236}">
                  <a16:creationId xmlns:a16="http://schemas.microsoft.com/office/drawing/2014/main" id="{F376CD96-E51B-4675-BEE8-53AD4B3CA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836"/>
              <a:ext cx="53" cy="51"/>
            </a:xfrm>
            <a:custGeom>
              <a:avLst/>
              <a:gdLst>
                <a:gd name="T0" fmla="*/ 56 w 34"/>
                <a:gd name="T1" fmla="*/ 8 h 31"/>
                <a:gd name="T2" fmla="*/ 19 w 34"/>
                <a:gd name="T3" fmla="*/ 105 h 31"/>
                <a:gd name="T4" fmla="*/ 129 w 34"/>
                <a:gd name="T5" fmla="*/ 104 h 31"/>
                <a:gd name="T6" fmla="*/ 53 w 34"/>
                <a:gd name="T7" fmla="*/ 81 h 31"/>
                <a:gd name="T8" fmla="*/ 56 w 34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1">
                  <a:moveTo>
                    <a:pt x="15" y="2"/>
                  </a:moveTo>
                  <a:cubicBezTo>
                    <a:pt x="11" y="6"/>
                    <a:pt x="0" y="17"/>
                    <a:pt x="5" y="24"/>
                  </a:cubicBezTo>
                  <a:cubicBezTo>
                    <a:pt x="10" y="31"/>
                    <a:pt x="28" y="23"/>
                    <a:pt x="34" y="23"/>
                  </a:cubicBezTo>
                  <a:cubicBezTo>
                    <a:pt x="29" y="22"/>
                    <a:pt x="19" y="21"/>
                    <a:pt x="14" y="18"/>
                  </a:cubicBezTo>
                  <a:cubicBezTo>
                    <a:pt x="8" y="13"/>
                    <a:pt x="8" y="4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0</TotalTime>
  <Words>92</Words>
  <Application>Microsoft Office PowerPoint</Application>
  <PresentationFormat>Grand écran</PresentationFormat>
  <Paragraphs>39</Paragraphs>
  <Slides>20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20</vt:i4>
      </vt:variant>
    </vt:vector>
  </HeadingPairs>
  <TitlesOfParts>
    <vt:vector size="26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Nervous tissue</vt:lpstr>
      <vt:lpstr>Types of neurons</vt:lpstr>
      <vt:lpstr>Neuroblasts</vt:lpstr>
      <vt:lpstr>Neurons (1)</vt:lpstr>
      <vt:lpstr>Neurons (2)</vt:lpstr>
      <vt:lpstr>Astrocytes</vt:lpstr>
      <vt:lpstr>Oligodendrocytes</vt:lpstr>
      <vt:lpstr>Microglia</vt:lpstr>
      <vt:lpstr>Ependymal cells</vt:lpstr>
      <vt:lpstr>CNS cell lines</vt:lpstr>
      <vt:lpstr>Nervous tissue cell organisation</vt:lpstr>
      <vt:lpstr>Synapses (1)</vt:lpstr>
      <vt:lpstr>Synapses (2)</vt:lpstr>
      <vt:lpstr>Synapses (3)</vt:lpstr>
      <vt:lpstr>Synapses (4)</vt:lpstr>
      <vt:lpstr>Synapses (5)</vt:lpstr>
      <vt:lpstr>Synapses (6)</vt:lpstr>
      <vt:lpstr>Neuromuscular synapse (1)</vt:lpstr>
      <vt:lpstr>Neuromuscular synapse (2)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2023-01-30T12:00:36Z</dcterms:created>
  <dcterms:modified xsi:type="dcterms:W3CDTF">2024-11-28T13:15:54Z</dcterms:modified>
</cp:coreProperties>
</file>